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5" r:id="rId9"/>
    <p:sldId id="267" r:id="rId10"/>
    <p:sldId id="263" r:id="rId11"/>
    <p:sldId id="264" r:id="rId12"/>
  </p:sldIdLst>
  <p:sldSz cx="24377650" cy="1371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C5B4"/>
    <a:srgbClr val="F58B58"/>
    <a:srgbClr val="444955"/>
    <a:srgbClr val="333740"/>
    <a:srgbClr val="22252A"/>
    <a:srgbClr val="FBFBFB"/>
    <a:srgbClr val="F5F5F5"/>
    <a:srgbClr val="7F7F7F"/>
    <a:srgbClr val="BEBEBE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14" autoAdjust="0"/>
    <p:restoredTop sz="94660" autoAdjust="0"/>
  </p:normalViewPr>
  <p:slideViewPr>
    <p:cSldViewPr>
      <p:cViewPr varScale="1">
        <p:scale>
          <a:sx n="56" d="100"/>
          <a:sy n="56" d="100"/>
        </p:scale>
        <p:origin x="920" y="216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-128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2CD4F-6132-4EA0-BDD1-1E1507252CE6}" type="datetimeFigureOut">
              <a:rPr lang="en-GB" smtClean="0"/>
              <a:t>05/02/2019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B48FC-AB47-4F5D-9725-BF22E783BCC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9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3AE20-EAA8-407D-887C-F95D7976B23D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1827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3AE20-EAA8-407D-887C-F95D7976B23D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5102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3AE20-EAA8-407D-887C-F95D7976B23D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5250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3AE20-EAA8-407D-887C-F95D7976B23D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5035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094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901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4113771" marR="0" indent="-457086" algn="l" defTabSz="1828343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Box 192"/>
          <p:cNvSpPr txBox="1"/>
          <p:nvPr/>
        </p:nvSpPr>
        <p:spPr>
          <a:xfrm>
            <a:off x="6202158" y="3905672"/>
            <a:ext cx="1144251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Icons Library</a:t>
            </a:r>
          </a:p>
        </p:txBody>
      </p:sp>
    </p:spTree>
    <p:extLst>
      <p:ext uri="{BB962C8B-B14F-4D97-AF65-F5344CB8AC3E}">
        <p14:creationId xmlns:p14="http://schemas.microsoft.com/office/powerpoint/2010/main" val="79125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6" name="Freeform 20"/>
          <p:cNvSpPr>
            <a:spLocks noEditPoints="1"/>
          </p:cNvSpPr>
          <p:nvPr/>
        </p:nvSpPr>
        <p:spPr bwMode="auto">
          <a:xfrm>
            <a:off x="19697435" y="4474740"/>
            <a:ext cx="468956" cy="468956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192 w 384"/>
              <a:gd name="T5" fmla="*/ 384 h 384"/>
              <a:gd name="T6" fmla="*/ 384 w 384"/>
              <a:gd name="T7" fmla="*/ 192 h 384"/>
              <a:gd name="T8" fmla="*/ 192 w 384"/>
              <a:gd name="T9" fmla="*/ 0 h 384"/>
              <a:gd name="T10" fmla="*/ 295 w 384"/>
              <a:gd name="T11" fmla="*/ 89 h 384"/>
              <a:gd name="T12" fmla="*/ 295 w 384"/>
              <a:gd name="T13" fmla="*/ 89 h 384"/>
              <a:gd name="T14" fmla="*/ 295 w 384"/>
              <a:gd name="T15" fmla="*/ 89 h 384"/>
              <a:gd name="T16" fmla="*/ 46 w 384"/>
              <a:gd name="T17" fmla="*/ 192 h 384"/>
              <a:gd name="T18" fmla="*/ 192 w 384"/>
              <a:gd name="T19" fmla="*/ 46 h 384"/>
              <a:gd name="T20" fmla="*/ 284 w 384"/>
              <a:gd name="T21" fmla="*/ 79 h 384"/>
              <a:gd name="T22" fmla="*/ 79 w 384"/>
              <a:gd name="T23" fmla="*/ 284 h 384"/>
              <a:gd name="T24" fmla="*/ 46 w 384"/>
              <a:gd name="T25" fmla="*/ 192 h 384"/>
              <a:gd name="T26" fmla="*/ 88 w 384"/>
              <a:gd name="T27" fmla="*/ 295 h 384"/>
              <a:gd name="T28" fmla="*/ 88 w 384"/>
              <a:gd name="T29" fmla="*/ 295 h 384"/>
              <a:gd name="T30" fmla="*/ 88 w 384"/>
              <a:gd name="T31" fmla="*/ 295 h 384"/>
              <a:gd name="T32" fmla="*/ 192 w 384"/>
              <a:gd name="T33" fmla="*/ 338 h 384"/>
              <a:gd name="T34" fmla="*/ 99 w 384"/>
              <a:gd name="T35" fmla="*/ 305 h 384"/>
              <a:gd name="T36" fmla="*/ 305 w 384"/>
              <a:gd name="T37" fmla="*/ 99 h 384"/>
              <a:gd name="T38" fmla="*/ 338 w 384"/>
              <a:gd name="T39" fmla="*/ 192 h 384"/>
              <a:gd name="T40" fmla="*/ 192 w 384"/>
              <a:gd name="T41" fmla="*/ 338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295" y="89"/>
                </a:moveTo>
                <a:cubicBezTo>
                  <a:pt x="295" y="89"/>
                  <a:pt x="295" y="89"/>
                  <a:pt x="295" y="89"/>
                </a:cubicBezTo>
                <a:cubicBezTo>
                  <a:pt x="295" y="89"/>
                  <a:pt x="295" y="89"/>
                  <a:pt x="295" y="89"/>
                </a:cubicBezTo>
                <a:close/>
                <a:moveTo>
                  <a:pt x="46" y="192"/>
                </a:moveTo>
                <a:cubicBezTo>
                  <a:pt x="46" y="111"/>
                  <a:pt x="111" y="46"/>
                  <a:pt x="192" y="46"/>
                </a:cubicBezTo>
                <a:cubicBezTo>
                  <a:pt x="227" y="46"/>
                  <a:pt x="259" y="58"/>
                  <a:pt x="284" y="79"/>
                </a:cubicBezTo>
                <a:cubicBezTo>
                  <a:pt x="79" y="284"/>
                  <a:pt x="79" y="284"/>
                  <a:pt x="79" y="284"/>
                </a:cubicBezTo>
                <a:cubicBezTo>
                  <a:pt x="58" y="259"/>
                  <a:pt x="46" y="227"/>
                  <a:pt x="46" y="192"/>
                </a:cubicBezTo>
                <a:close/>
                <a:moveTo>
                  <a:pt x="88" y="295"/>
                </a:moveTo>
                <a:cubicBezTo>
                  <a:pt x="88" y="295"/>
                  <a:pt x="88" y="295"/>
                  <a:pt x="88" y="295"/>
                </a:cubicBezTo>
                <a:cubicBezTo>
                  <a:pt x="88" y="295"/>
                  <a:pt x="88" y="295"/>
                  <a:pt x="88" y="295"/>
                </a:cubicBezTo>
                <a:close/>
                <a:moveTo>
                  <a:pt x="192" y="338"/>
                </a:moveTo>
                <a:cubicBezTo>
                  <a:pt x="157" y="338"/>
                  <a:pt x="125" y="326"/>
                  <a:pt x="99" y="305"/>
                </a:cubicBezTo>
                <a:cubicBezTo>
                  <a:pt x="305" y="99"/>
                  <a:pt x="305" y="99"/>
                  <a:pt x="305" y="99"/>
                </a:cubicBezTo>
                <a:cubicBezTo>
                  <a:pt x="325" y="125"/>
                  <a:pt x="338" y="157"/>
                  <a:pt x="338" y="192"/>
                </a:cubicBezTo>
                <a:cubicBezTo>
                  <a:pt x="338" y="273"/>
                  <a:pt x="272" y="338"/>
                  <a:pt x="192" y="33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983" name="Freeform 25"/>
          <p:cNvSpPr>
            <a:spLocks noEditPoints="1"/>
          </p:cNvSpPr>
          <p:nvPr/>
        </p:nvSpPr>
        <p:spPr bwMode="auto">
          <a:xfrm>
            <a:off x="16482951" y="4504310"/>
            <a:ext cx="414032" cy="409811"/>
          </a:xfrm>
          <a:custGeom>
            <a:avLst/>
            <a:gdLst>
              <a:gd name="T0" fmla="*/ 168 w 336"/>
              <a:gd name="T1" fmla="*/ 0 h 336"/>
              <a:gd name="T2" fmla="*/ 0 w 336"/>
              <a:gd name="T3" fmla="*/ 168 h 336"/>
              <a:gd name="T4" fmla="*/ 168 w 336"/>
              <a:gd name="T5" fmla="*/ 336 h 336"/>
              <a:gd name="T6" fmla="*/ 336 w 336"/>
              <a:gd name="T7" fmla="*/ 168 h 336"/>
              <a:gd name="T8" fmla="*/ 168 w 336"/>
              <a:gd name="T9" fmla="*/ 0 h 336"/>
              <a:gd name="T10" fmla="*/ 202 w 336"/>
              <a:gd name="T11" fmla="*/ 168 h 336"/>
              <a:gd name="T12" fmla="*/ 264 w 336"/>
              <a:gd name="T13" fmla="*/ 229 h 336"/>
              <a:gd name="T14" fmla="*/ 229 w 336"/>
              <a:gd name="T15" fmla="*/ 264 h 336"/>
              <a:gd name="T16" fmla="*/ 168 w 336"/>
              <a:gd name="T17" fmla="*/ 202 h 336"/>
              <a:gd name="T18" fmla="*/ 107 w 336"/>
              <a:gd name="T19" fmla="*/ 264 h 336"/>
              <a:gd name="T20" fmla="*/ 72 w 336"/>
              <a:gd name="T21" fmla="*/ 229 h 336"/>
              <a:gd name="T22" fmla="*/ 133 w 336"/>
              <a:gd name="T23" fmla="*/ 168 h 336"/>
              <a:gd name="T24" fmla="*/ 72 w 336"/>
              <a:gd name="T25" fmla="*/ 107 h 336"/>
              <a:gd name="T26" fmla="*/ 107 w 336"/>
              <a:gd name="T27" fmla="*/ 72 h 336"/>
              <a:gd name="T28" fmla="*/ 168 w 336"/>
              <a:gd name="T29" fmla="*/ 133 h 336"/>
              <a:gd name="T30" fmla="*/ 229 w 336"/>
              <a:gd name="T31" fmla="*/ 72 h 336"/>
              <a:gd name="T32" fmla="*/ 264 w 336"/>
              <a:gd name="T33" fmla="*/ 107 h 336"/>
              <a:gd name="T34" fmla="*/ 202 w 336"/>
              <a:gd name="T35" fmla="*/ 168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6" h="336">
                <a:moveTo>
                  <a:pt x="168" y="0"/>
                </a:moveTo>
                <a:cubicBezTo>
                  <a:pt x="75" y="0"/>
                  <a:pt x="0" y="75"/>
                  <a:pt x="0" y="168"/>
                </a:cubicBezTo>
                <a:cubicBezTo>
                  <a:pt x="0" y="261"/>
                  <a:pt x="75" y="336"/>
                  <a:pt x="168" y="336"/>
                </a:cubicBezTo>
                <a:cubicBezTo>
                  <a:pt x="261" y="336"/>
                  <a:pt x="336" y="261"/>
                  <a:pt x="336" y="168"/>
                </a:cubicBezTo>
                <a:cubicBezTo>
                  <a:pt x="336" y="75"/>
                  <a:pt x="261" y="0"/>
                  <a:pt x="168" y="0"/>
                </a:cubicBezTo>
                <a:close/>
                <a:moveTo>
                  <a:pt x="202" y="168"/>
                </a:moveTo>
                <a:cubicBezTo>
                  <a:pt x="264" y="229"/>
                  <a:pt x="264" y="229"/>
                  <a:pt x="264" y="229"/>
                </a:cubicBezTo>
                <a:cubicBezTo>
                  <a:pt x="229" y="264"/>
                  <a:pt x="229" y="264"/>
                  <a:pt x="229" y="264"/>
                </a:cubicBezTo>
                <a:cubicBezTo>
                  <a:pt x="168" y="202"/>
                  <a:pt x="168" y="202"/>
                  <a:pt x="168" y="202"/>
                </a:cubicBezTo>
                <a:cubicBezTo>
                  <a:pt x="107" y="264"/>
                  <a:pt x="107" y="264"/>
                  <a:pt x="107" y="264"/>
                </a:cubicBezTo>
                <a:cubicBezTo>
                  <a:pt x="72" y="229"/>
                  <a:pt x="72" y="229"/>
                  <a:pt x="72" y="229"/>
                </a:cubicBezTo>
                <a:cubicBezTo>
                  <a:pt x="133" y="168"/>
                  <a:pt x="133" y="168"/>
                  <a:pt x="133" y="168"/>
                </a:cubicBezTo>
                <a:cubicBezTo>
                  <a:pt x="72" y="107"/>
                  <a:pt x="72" y="107"/>
                  <a:pt x="72" y="107"/>
                </a:cubicBezTo>
                <a:cubicBezTo>
                  <a:pt x="107" y="72"/>
                  <a:pt x="107" y="72"/>
                  <a:pt x="107" y="72"/>
                </a:cubicBezTo>
                <a:cubicBezTo>
                  <a:pt x="168" y="133"/>
                  <a:pt x="168" y="133"/>
                  <a:pt x="168" y="133"/>
                </a:cubicBezTo>
                <a:cubicBezTo>
                  <a:pt x="229" y="72"/>
                  <a:pt x="229" y="72"/>
                  <a:pt x="229" y="72"/>
                </a:cubicBezTo>
                <a:cubicBezTo>
                  <a:pt x="264" y="107"/>
                  <a:pt x="264" y="107"/>
                  <a:pt x="264" y="107"/>
                </a:cubicBezTo>
                <a:lnTo>
                  <a:pt x="202" y="1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47" name="Freeform 26"/>
          <p:cNvSpPr>
            <a:spLocks noEditPoints="1"/>
          </p:cNvSpPr>
          <p:nvPr/>
        </p:nvSpPr>
        <p:spPr bwMode="auto">
          <a:xfrm>
            <a:off x="20558529" y="4487410"/>
            <a:ext cx="283064" cy="443608"/>
          </a:xfrm>
          <a:custGeom>
            <a:avLst/>
            <a:gdLst>
              <a:gd name="T0" fmla="*/ 198 w 232"/>
              <a:gd name="T1" fmla="*/ 25 h 361"/>
              <a:gd name="T2" fmla="*/ 112 w 232"/>
              <a:gd name="T3" fmla="*/ 0 h 361"/>
              <a:gd name="T4" fmla="*/ 45 w 232"/>
              <a:gd name="T5" fmla="*/ 17 h 361"/>
              <a:gd name="T6" fmla="*/ 0 w 232"/>
              <a:gd name="T7" fmla="*/ 110 h 361"/>
              <a:gd name="T8" fmla="*/ 66 w 232"/>
              <a:gd name="T9" fmla="*/ 110 h 361"/>
              <a:gd name="T10" fmla="*/ 77 w 232"/>
              <a:gd name="T11" fmla="*/ 73 h 361"/>
              <a:gd name="T12" fmla="*/ 115 w 232"/>
              <a:gd name="T13" fmla="*/ 55 h 361"/>
              <a:gd name="T14" fmla="*/ 152 w 232"/>
              <a:gd name="T15" fmla="*/ 70 h 361"/>
              <a:gd name="T16" fmla="*/ 162 w 232"/>
              <a:gd name="T17" fmla="*/ 101 h 361"/>
              <a:gd name="T18" fmla="*/ 151 w 232"/>
              <a:gd name="T19" fmla="*/ 129 h 361"/>
              <a:gd name="T20" fmla="*/ 137 w 232"/>
              <a:gd name="T21" fmla="*/ 142 h 361"/>
              <a:gd name="T22" fmla="*/ 86 w 232"/>
              <a:gd name="T23" fmla="*/ 184 h 361"/>
              <a:gd name="T24" fmla="*/ 75 w 232"/>
              <a:gd name="T25" fmla="*/ 234 h 361"/>
              <a:gd name="T26" fmla="*/ 81 w 232"/>
              <a:gd name="T27" fmla="*/ 239 h 361"/>
              <a:gd name="T28" fmla="*/ 133 w 232"/>
              <a:gd name="T29" fmla="*/ 239 h 361"/>
              <a:gd name="T30" fmla="*/ 139 w 232"/>
              <a:gd name="T31" fmla="*/ 233 h 361"/>
              <a:gd name="T32" fmla="*/ 142 w 232"/>
              <a:gd name="T33" fmla="*/ 216 h 361"/>
              <a:gd name="T34" fmla="*/ 161 w 232"/>
              <a:gd name="T35" fmla="*/ 192 h 361"/>
              <a:gd name="T36" fmla="*/ 180 w 232"/>
              <a:gd name="T37" fmla="*/ 179 h 361"/>
              <a:gd name="T38" fmla="*/ 215 w 232"/>
              <a:gd name="T39" fmla="*/ 148 h 361"/>
              <a:gd name="T40" fmla="*/ 232 w 232"/>
              <a:gd name="T41" fmla="*/ 98 h 361"/>
              <a:gd name="T42" fmla="*/ 198 w 232"/>
              <a:gd name="T43" fmla="*/ 25 h 361"/>
              <a:gd name="T44" fmla="*/ 111 w 232"/>
              <a:gd name="T45" fmla="*/ 278 h 361"/>
              <a:gd name="T46" fmla="*/ 68 w 232"/>
              <a:gd name="T47" fmla="*/ 318 h 361"/>
              <a:gd name="T48" fmla="*/ 108 w 232"/>
              <a:gd name="T49" fmla="*/ 360 h 361"/>
              <a:gd name="T50" fmla="*/ 151 w 232"/>
              <a:gd name="T51" fmla="*/ 321 h 361"/>
              <a:gd name="T52" fmla="*/ 111 w 232"/>
              <a:gd name="T53" fmla="*/ 278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32" h="361">
                <a:moveTo>
                  <a:pt x="198" y="25"/>
                </a:moveTo>
                <a:cubicBezTo>
                  <a:pt x="175" y="8"/>
                  <a:pt x="146" y="0"/>
                  <a:pt x="112" y="0"/>
                </a:cubicBezTo>
                <a:cubicBezTo>
                  <a:pt x="85" y="0"/>
                  <a:pt x="63" y="6"/>
                  <a:pt x="45" y="17"/>
                </a:cubicBezTo>
                <a:cubicBezTo>
                  <a:pt x="17" y="35"/>
                  <a:pt x="2" y="66"/>
                  <a:pt x="0" y="110"/>
                </a:cubicBezTo>
                <a:cubicBezTo>
                  <a:pt x="66" y="110"/>
                  <a:pt x="66" y="110"/>
                  <a:pt x="66" y="110"/>
                </a:cubicBezTo>
                <a:cubicBezTo>
                  <a:pt x="66" y="97"/>
                  <a:pt x="70" y="85"/>
                  <a:pt x="77" y="73"/>
                </a:cubicBezTo>
                <a:cubicBezTo>
                  <a:pt x="84" y="61"/>
                  <a:pt x="97" y="55"/>
                  <a:pt x="115" y="55"/>
                </a:cubicBezTo>
                <a:cubicBezTo>
                  <a:pt x="132" y="55"/>
                  <a:pt x="145" y="60"/>
                  <a:pt x="152" y="70"/>
                </a:cubicBezTo>
                <a:cubicBezTo>
                  <a:pt x="158" y="79"/>
                  <a:pt x="162" y="90"/>
                  <a:pt x="162" y="101"/>
                </a:cubicBezTo>
                <a:cubicBezTo>
                  <a:pt x="162" y="111"/>
                  <a:pt x="157" y="121"/>
                  <a:pt x="151" y="129"/>
                </a:cubicBezTo>
                <a:cubicBezTo>
                  <a:pt x="147" y="134"/>
                  <a:pt x="143" y="138"/>
                  <a:pt x="137" y="142"/>
                </a:cubicBezTo>
                <a:cubicBezTo>
                  <a:pt x="137" y="142"/>
                  <a:pt x="102" y="165"/>
                  <a:pt x="86" y="184"/>
                </a:cubicBezTo>
                <a:cubicBezTo>
                  <a:pt x="77" y="195"/>
                  <a:pt x="76" y="211"/>
                  <a:pt x="75" y="234"/>
                </a:cubicBezTo>
                <a:cubicBezTo>
                  <a:pt x="75" y="235"/>
                  <a:pt x="76" y="239"/>
                  <a:pt x="81" y="239"/>
                </a:cubicBezTo>
                <a:cubicBezTo>
                  <a:pt x="87" y="239"/>
                  <a:pt x="128" y="239"/>
                  <a:pt x="133" y="239"/>
                </a:cubicBezTo>
                <a:cubicBezTo>
                  <a:pt x="138" y="239"/>
                  <a:pt x="139" y="235"/>
                  <a:pt x="139" y="233"/>
                </a:cubicBezTo>
                <a:cubicBezTo>
                  <a:pt x="139" y="225"/>
                  <a:pt x="140" y="221"/>
                  <a:pt x="142" y="216"/>
                </a:cubicBezTo>
                <a:cubicBezTo>
                  <a:pt x="145" y="207"/>
                  <a:pt x="153" y="199"/>
                  <a:pt x="161" y="192"/>
                </a:cubicBezTo>
                <a:cubicBezTo>
                  <a:pt x="180" y="179"/>
                  <a:pt x="180" y="179"/>
                  <a:pt x="180" y="179"/>
                </a:cubicBezTo>
                <a:cubicBezTo>
                  <a:pt x="196" y="166"/>
                  <a:pt x="209" y="156"/>
                  <a:pt x="215" y="148"/>
                </a:cubicBezTo>
                <a:cubicBezTo>
                  <a:pt x="225" y="134"/>
                  <a:pt x="232" y="117"/>
                  <a:pt x="232" y="98"/>
                </a:cubicBezTo>
                <a:cubicBezTo>
                  <a:pt x="232" y="65"/>
                  <a:pt x="220" y="41"/>
                  <a:pt x="198" y="25"/>
                </a:cubicBezTo>
                <a:close/>
                <a:moveTo>
                  <a:pt x="111" y="278"/>
                </a:moveTo>
                <a:cubicBezTo>
                  <a:pt x="88" y="278"/>
                  <a:pt x="69" y="293"/>
                  <a:pt x="68" y="318"/>
                </a:cubicBezTo>
                <a:cubicBezTo>
                  <a:pt x="68" y="343"/>
                  <a:pt x="85" y="359"/>
                  <a:pt x="108" y="360"/>
                </a:cubicBezTo>
                <a:cubicBezTo>
                  <a:pt x="132" y="361"/>
                  <a:pt x="150" y="345"/>
                  <a:pt x="151" y="321"/>
                </a:cubicBezTo>
                <a:cubicBezTo>
                  <a:pt x="152" y="296"/>
                  <a:pt x="134" y="279"/>
                  <a:pt x="111" y="27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48" name="Freeform 28"/>
          <p:cNvSpPr>
            <a:spLocks/>
          </p:cNvSpPr>
          <p:nvPr/>
        </p:nvSpPr>
        <p:spPr bwMode="auto">
          <a:xfrm>
            <a:off x="18166790" y="4567684"/>
            <a:ext cx="283064" cy="283064"/>
          </a:xfrm>
          <a:custGeom>
            <a:avLst/>
            <a:gdLst>
              <a:gd name="T0" fmla="*/ 220 w 232"/>
              <a:gd name="T1" fmla="*/ 96 h 232"/>
              <a:gd name="T2" fmla="*/ 136 w 232"/>
              <a:gd name="T3" fmla="*/ 96 h 232"/>
              <a:gd name="T4" fmla="*/ 136 w 232"/>
              <a:gd name="T5" fmla="*/ 12 h 232"/>
              <a:gd name="T6" fmla="*/ 116 w 232"/>
              <a:gd name="T7" fmla="*/ 0 h 232"/>
              <a:gd name="T8" fmla="*/ 96 w 232"/>
              <a:gd name="T9" fmla="*/ 12 h 232"/>
              <a:gd name="T10" fmla="*/ 96 w 232"/>
              <a:gd name="T11" fmla="*/ 96 h 232"/>
              <a:gd name="T12" fmla="*/ 12 w 232"/>
              <a:gd name="T13" fmla="*/ 96 h 232"/>
              <a:gd name="T14" fmla="*/ 0 w 232"/>
              <a:gd name="T15" fmla="*/ 116 h 232"/>
              <a:gd name="T16" fmla="*/ 12 w 232"/>
              <a:gd name="T17" fmla="*/ 136 h 232"/>
              <a:gd name="T18" fmla="*/ 96 w 232"/>
              <a:gd name="T19" fmla="*/ 136 h 232"/>
              <a:gd name="T20" fmla="*/ 96 w 232"/>
              <a:gd name="T21" fmla="*/ 220 h 232"/>
              <a:gd name="T22" fmla="*/ 116 w 232"/>
              <a:gd name="T23" fmla="*/ 232 h 232"/>
              <a:gd name="T24" fmla="*/ 136 w 232"/>
              <a:gd name="T25" fmla="*/ 220 h 232"/>
              <a:gd name="T26" fmla="*/ 136 w 232"/>
              <a:gd name="T27" fmla="*/ 136 h 232"/>
              <a:gd name="T28" fmla="*/ 220 w 232"/>
              <a:gd name="T29" fmla="*/ 136 h 232"/>
              <a:gd name="T30" fmla="*/ 232 w 232"/>
              <a:gd name="T31" fmla="*/ 116 h 232"/>
              <a:gd name="T32" fmla="*/ 220 w 232"/>
              <a:gd name="T33" fmla="*/ 96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32" h="232">
                <a:moveTo>
                  <a:pt x="220" y="96"/>
                </a:moveTo>
                <a:cubicBezTo>
                  <a:pt x="136" y="96"/>
                  <a:pt x="136" y="96"/>
                  <a:pt x="136" y="96"/>
                </a:cubicBezTo>
                <a:cubicBezTo>
                  <a:pt x="136" y="12"/>
                  <a:pt x="136" y="12"/>
                  <a:pt x="136" y="12"/>
                </a:cubicBezTo>
                <a:cubicBezTo>
                  <a:pt x="136" y="1"/>
                  <a:pt x="127" y="0"/>
                  <a:pt x="116" y="0"/>
                </a:cubicBezTo>
                <a:cubicBezTo>
                  <a:pt x="105" y="0"/>
                  <a:pt x="96" y="1"/>
                  <a:pt x="96" y="12"/>
                </a:cubicBezTo>
                <a:cubicBezTo>
                  <a:pt x="96" y="96"/>
                  <a:pt x="96" y="96"/>
                  <a:pt x="96" y="96"/>
                </a:cubicBezTo>
                <a:cubicBezTo>
                  <a:pt x="12" y="96"/>
                  <a:pt x="12" y="96"/>
                  <a:pt x="12" y="96"/>
                </a:cubicBezTo>
                <a:cubicBezTo>
                  <a:pt x="1" y="96"/>
                  <a:pt x="0" y="105"/>
                  <a:pt x="0" y="116"/>
                </a:cubicBezTo>
                <a:cubicBezTo>
                  <a:pt x="0" y="127"/>
                  <a:pt x="1" y="136"/>
                  <a:pt x="12" y="136"/>
                </a:cubicBezTo>
                <a:cubicBezTo>
                  <a:pt x="96" y="136"/>
                  <a:pt x="96" y="136"/>
                  <a:pt x="96" y="136"/>
                </a:cubicBezTo>
                <a:cubicBezTo>
                  <a:pt x="96" y="220"/>
                  <a:pt x="96" y="220"/>
                  <a:pt x="96" y="220"/>
                </a:cubicBezTo>
                <a:cubicBezTo>
                  <a:pt x="96" y="231"/>
                  <a:pt x="105" y="232"/>
                  <a:pt x="116" y="232"/>
                </a:cubicBezTo>
                <a:cubicBezTo>
                  <a:pt x="127" y="232"/>
                  <a:pt x="136" y="231"/>
                  <a:pt x="136" y="220"/>
                </a:cubicBezTo>
                <a:cubicBezTo>
                  <a:pt x="136" y="136"/>
                  <a:pt x="136" y="136"/>
                  <a:pt x="136" y="136"/>
                </a:cubicBezTo>
                <a:cubicBezTo>
                  <a:pt x="220" y="136"/>
                  <a:pt x="220" y="136"/>
                  <a:pt x="220" y="136"/>
                </a:cubicBezTo>
                <a:cubicBezTo>
                  <a:pt x="231" y="136"/>
                  <a:pt x="232" y="127"/>
                  <a:pt x="232" y="116"/>
                </a:cubicBezTo>
                <a:cubicBezTo>
                  <a:pt x="232" y="105"/>
                  <a:pt x="231" y="96"/>
                  <a:pt x="220" y="9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49" name="Freeform 29"/>
          <p:cNvSpPr>
            <a:spLocks/>
          </p:cNvSpPr>
          <p:nvPr/>
        </p:nvSpPr>
        <p:spPr bwMode="auto">
          <a:xfrm>
            <a:off x="17356741" y="4685979"/>
            <a:ext cx="283064" cy="46474"/>
          </a:xfrm>
          <a:custGeom>
            <a:avLst/>
            <a:gdLst>
              <a:gd name="T0" fmla="*/ 220 w 232"/>
              <a:gd name="T1" fmla="*/ 0 h 40"/>
              <a:gd name="T2" fmla="*/ 12 w 232"/>
              <a:gd name="T3" fmla="*/ 0 h 40"/>
              <a:gd name="T4" fmla="*/ 0 w 232"/>
              <a:gd name="T5" fmla="*/ 20 h 40"/>
              <a:gd name="T6" fmla="*/ 12 w 232"/>
              <a:gd name="T7" fmla="*/ 40 h 40"/>
              <a:gd name="T8" fmla="*/ 220 w 232"/>
              <a:gd name="T9" fmla="*/ 40 h 40"/>
              <a:gd name="T10" fmla="*/ 232 w 232"/>
              <a:gd name="T11" fmla="*/ 20 h 40"/>
              <a:gd name="T12" fmla="*/ 220 w 232"/>
              <a:gd name="T13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2" h="40">
                <a:moveTo>
                  <a:pt x="220" y="0"/>
                </a:moveTo>
                <a:cubicBezTo>
                  <a:pt x="12" y="0"/>
                  <a:pt x="12" y="0"/>
                  <a:pt x="12" y="0"/>
                </a:cubicBezTo>
                <a:cubicBezTo>
                  <a:pt x="1" y="0"/>
                  <a:pt x="0" y="9"/>
                  <a:pt x="0" y="20"/>
                </a:cubicBezTo>
                <a:cubicBezTo>
                  <a:pt x="0" y="31"/>
                  <a:pt x="1" y="40"/>
                  <a:pt x="12" y="40"/>
                </a:cubicBezTo>
                <a:cubicBezTo>
                  <a:pt x="220" y="40"/>
                  <a:pt x="220" y="40"/>
                  <a:pt x="220" y="40"/>
                </a:cubicBezTo>
                <a:cubicBezTo>
                  <a:pt x="231" y="40"/>
                  <a:pt x="232" y="31"/>
                  <a:pt x="232" y="20"/>
                </a:cubicBezTo>
                <a:cubicBezTo>
                  <a:pt x="232" y="9"/>
                  <a:pt x="231" y="0"/>
                  <a:pt x="22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50" name="Freeform 54"/>
          <p:cNvSpPr>
            <a:spLocks noEditPoints="1"/>
          </p:cNvSpPr>
          <p:nvPr/>
        </p:nvSpPr>
        <p:spPr bwMode="auto">
          <a:xfrm>
            <a:off x="20550831" y="3673123"/>
            <a:ext cx="371785" cy="371785"/>
          </a:xfrm>
          <a:custGeom>
            <a:avLst/>
            <a:gdLst>
              <a:gd name="T0" fmla="*/ 0 w 304"/>
              <a:gd name="T1" fmla="*/ 0 h 304"/>
              <a:gd name="T2" fmla="*/ 0 w 304"/>
              <a:gd name="T3" fmla="*/ 47 h 304"/>
              <a:gd name="T4" fmla="*/ 256 w 304"/>
              <a:gd name="T5" fmla="*/ 304 h 304"/>
              <a:gd name="T6" fmla="*/ 304 w 304"/>
              <a:gd name="T7" fmla="*/ 304 h 304"/>
              <a:gd name="T8" fmla="*/ 0 w 304"/>
              <a:gd name="T9" fmla="*/ 0 h 304"/>
              <a:gd name="T10" fmla="*/ 0 w 304"/>
              <a:gd name="T11" fmla="*/ 95 h 304"/>
              <a:gd name="T12" fmla="*/ 0 w 304"/>
              <a:gd name="T13" fmla="*/ 142 h 304"/>
              <a:gd name="T14" fmla="*/ 162 w 304"/>
              <a:gd name="T15" fmla="*/ 304 h 304"/>
              <a:gd name="T16" fmla="*/ 209 w 304"/>
              <a:gd name="T17" fmla="*/ 304 h 304"/>
              <a:gd name="T18" fmla="*/ 0 w 304"/>
              <a:gd name="T19" fmla="*/ 95 h 304"/>
              <a:gd name="T20" fmla="*/ 45 w 304"/>
              <a:gd name="T21" fmla="*/ 213 h 304"/>
              <a:gd name="T22" fmla="*/ 0 w 304"/>
              <a:gd name="T23" fmla="*/ 258 h 304"/>
              <a:gd name="T24" fmla="*/ 45 w 304"/>
              <a:gd name="T25" fmla="*/ 304 h 304"/>
              <a:gd name="T26" fmla="*/ 91 w 304"/>
              <a:gd name="T27" fmla="*/ 258 h 304"/>
              <a:gd name="T28" fmla="*/ 45 w 304"/>
              <a:gd name="T29" fmla="*/ 213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04" h="304">
                <a:moveTo>
                  <a:pt x="0" y="0"/>
                </a:moveTo>
                <a:cubicBezTo>
                  <a:pt x="0" y="47"/>
                  <a:pt x="0" y="47"/>
                  <a:pt x="0" y="47"/>
                </a:cubicBezTo>
                <a:cubicBezTo>
                  <a:pt x="141" y="47"/>
                  <a:pt x="256" y="162"/>
                  <a:pt x="256" y="304"/>
                </a:cubicBezTo>
                <a:cubicBezTo>
                  <a:pt x="304" y="304"/>
                  <a:pt x="304" y="304"/>
                  <a:pt x="304" y="304"/>
                </a:cubicBezTo>
                <a:cubicBezTo>
                  <a:pt x="304" y="136"/>
                  <a:pt x="168" y="0"/>
                  <a:pt x="0" y="0"/>
                </a:cubicBezTo>
                <a:close/>
                <a:moveTo>
                  <a:pt x="0" y="95"/>
                </a:moveTo>
                <a:cubicBezTo>
                  <a:pt x="0" y="142"/>
                  <a:pt x="0" y="142"/>
                  <a:pt x="0" y="142"/>
                </a:cubicBezTo>
                <a:cubicBezTo>
                  <a:pt x="89" y="142"/>
                  <a:pt x="162" y="214"/>
                  <a:pt x="162" y="304"/>
                </a:cubicBezTo>
                <a:cubicBezTo>
                  <a:pt x="209" y="304"/>
                  <a:pt x="209" y="304"/>
                  <a:pt x="209" y="304"/>
                </a:cubicBezTo>
                <a:cubicBezTo>
                  <a:pt x="209" y="188"/>
                  <a:pt x="115" y="95"/>
                  <a:pt x="0" y="95"/>
                </a:cubicBezTo>
                <a:close/>
                <a:moveTo>
                  <a:pt x="45" y="213"/>
                </a:moveTo>
                <a:cubicBezTo>
                  <a:pt x="20" y="213"/>
                  <a:pt x="0" y="233"/>
                  <a:pt x="0" y="258"/>
                </a:cubicBezTo>
                <a:cubicBezTo>
                  <a:pt x="0" y="284"/>
                  <a:pt x="20" y="304"/>
                  <a:pt x="45" y="304"/>
                </a:cubicBezTo>
                <a:cubicBezTo>
                  <a:pt x="70" y="304"/>
                  <a:pt x="91" y="284"/>
                  <a:pt x="91" y="258"/>
                </a:cubicBezTo>
                <a:cubicBezTo>
                  <a:pt x="91" y="233"/>
                  <a:pt x="70" y="213"/>
                  <a:pt x="45" y="21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51" name="Freeform 61"/>
          <p:cNvSpPr>
            <a:spLocks/>
          </p:cNvSpPr>
          <p:nvPr/>
        </p:nvSpPr>
        <p:spPr bwMode="auto">
          <a:xfrm>
            <a:off x="16449697" y="5347654"/>
            <a:ext cx="435157" cy="435157"/>
          </a:xfrm>
          <a:custGeom>
            <a:avLst/>
            <a:gdLst>
              <a:gd name="T0" fmla="*/ 208 w 358"/>
              <a:gd name="T1" fmla="*/ 207 h 357"/>
              <a:gd name="T2" fmla="*/ 126 w 358"/>
              <a:gd name="T3" fmla="*/ 255 h 357"/>
              <a:gd name="T4" fmla="*/ 46 w 358"/>
              <a:gd name="T5" fmla="*/ 253 h 357"/>
              <a:gd name="T6" fmla="*/ 56 w 358"/>
              <a:gd name="T7" fmla="*/ 334 h 357"/>
              <a:gd name="T8" fmla="*/ 251 w 358"/>
              <a:gd name="T9" fmla="*/ 250 h 357"/>
              <a:gd name="T10" fmla="*/ 335 w 358"/>
              <a:gd name="T11" fmla="*/ 55 h 357"/>
              <a:gd name="T12" fmla="*/ 254 w 358"/>
              <a:gd name="T13" fmla="*/ 45 h 357"/>
              <a:gd name="T14" fmla="*/ 256 w 358"/>
              <a:gd name="T15" fmla="*/ 125 h 357"/>
              <a:gd name="T16" fmla="*/ 208 w 358"/>
              <a:gd name="T17" fmla="*/ 207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8" h="357">
                <a:moveTo>
                  <a:pt x="208" y="207"/>
                </a:moveTo>
                <a:cubicBezTo>
                  <a:pt x="177" y="239"/>
                  <a:pt x="140" y="269"/>
                  <a:pt x="126" y="255"/>
                </a:cubicBezTo>
                <a:cubicBezTo>
                  <a:pt x="105" y="234"/>
                  <a:pt x="92" y="216"/>
                  <a:pt x="46" y="253"/>
                </a:cubicBezTo>
                <a:cubicBezTo>
                  <a:pt x="0" y="290"/>
                  <a:pt x="36" y="314"/>
                  <a:pt x="56" y="334"/>
                </a:cubicBezTo>
                <a:cubicBezTo>
                  <a:pt x="79" y="357"/>
                  <a:pt x="165" y="335"/>
                  <a:pt x="251" y="250"/>
                </a:cubicBezTo>
                <a:cubicBezTo>
                  <a:pt x="336" y="165"/>
                  <a:pt x="358" y="78"/>
                  <a:pt x="335" y="55"/>
                </a:cubicBezTo>
                <a:cubicBezTo>
                  <a:pt x="315" y="35"/>
                  <a:pt x="290" y="0"/>
                  <a:pt x="254" y="45"/>
                </a:cubicBezTo>
                <a:cubicBezTo>
                  <a:pt x="217" y="91"/>
                  <a:pt x="235" y="104"/>
                  <a:pt x="256" y="125"/>
                </a:cubicBezTo>
                <a:cubicBezTo>
                  <a:pt x="270" y="139"/>
                  <a:pt x="240" y="176"/>
                  <a:pt x="208" y="20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52" name="Freeform 62"/>
          <p:cNvSpPr>
            <a:spLocks noEditPoints="1"/>
          </p:cNvSpPr>
          <p:nvPr/>
        </p:nvSpPr>
        <p:spPr bwMode="auto">
          <a:xfrm>
            <a:off x="19680706" y="5427192"/>
            <a:ext cx="460508" cy="283064"/>
          </a:xfrm>
          <a:custGeom>
            <a:avLst/>
            <a:gdLst>
              <a:gd name="T0" fmla="*/ 19 w 374"/>
              <a:gd name="T1" fmla="*/ 22 h 232"/>
              <a:gd name="T2" fmla="*/ 169 w 374"/>
              <a:gd name="T3" fmla="*/ 102 h 232"/>
              <a:gd name="T4" fmla="*/ 187 w 374"/>
              <a:gd name="T5" fmla="*/ 106 h 232"/>
              <a:gd name="T6" fmla="*/ 205 w 374"/>
              <a:gd name="T7" fmla="*/ 102 h 232"/>
              <a:gd name="T8" fmla="*/ 355 w 374"/>
              <a:gd name="T9" fmla="*/ 22 h 232"/>
              <a:gd name="T10" fmla="*/ 356 w 374"/>
              <a:gd name="T11" fmla="*/ 0 h 232"/>
              <a:gd name="T12" fmla="*/ 18 w 374"/>
              <a:gd name="T13" fmla="*/ 0 h 232"/>
              <a:gd name="T14" fmla="*/ 19 w 374"/>
              <a:gd name="T15" fmla="*/ 22 h 232"/>
              <a:gd name="T16" fmla="*/ 359 w 374"/>
              <a:gd name="T17" fmla="*/ 62 h 232"/>
              <a:gd name="T18" fmla="*/ 205 w 374"/>
              <a:gd name="T19" fmla="*/ 142 h 232"/>
              <a:gd name="T20" fmla="*/ 187 w 374"/>
              <a:gd name="T21" fmla="*/ 146 h 232"/>
              <a:gd name="T22" fmla="*/ 169 w 374"/>
              <a:gd name="T23" fmla="*/ 142 h 232"/>
              <a:gd name="T24" fmla="*/ 15 w 374"/>
              <a:gd name="T25" fmla="*/ 62 h 232"/>
              <a:gd name="T26" fmla="*/ 7 w 374"/>
              <a:gd name="T27" fmla="*/ 66 h 232"/>
              <a:gd name="T28" fmla="*/ 7 w 374"/>
              <a:gd name="T29" fmla="*/ 213 h 232"/>
              <a:gd name="T30" fmla="*/ 27 w 374"/>
              <a:gd name="T31" fmla="*/ 232 h 232"/>
              <a:gd name="T32" fmla="*/ 347 w 374"/>
              <a:gd name="T33" fmla="*/ 232 h 232"/>
              <a:gd name="T34" fmla="*/ 367 w 374"/>
              <a:gd name="T35" fmla="*/ 213 h 232"/>
              <a:gd name="T36" fmla="*/ 367 w 374"/>
              <a:gd name="T37" fmla="*/ 66 h 232"/>
              <a:gd name="T38" fmla="*/ 359 w 374"/>
              <a:gd name="T39" fmla="*/ 62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74" h="232">
                <a:moveTo>
                  <a:pt x="19" y="22"/>
                </a:moveTo>
                <a:cubicBezTo>
                  <a:pt x="28" y="27"/>
                  <a:pt x="164" y="99"/>
                  <a:pt x="169" y="102"/>
                </a:cubicBezTo>
                <a:cubicBezTo>
                  <a:pt x="174" y="105"/>
                  <a:pt x="180" y="106"/>
                  <a:pt x="187" y="106"/>
                </a:cubicBezTo>
                <a:cubicBezTo>
                  <a:pt x="193" y="106"/>
                  <a:pt x="200" y="105"/>
                  <a:pt x="205" y="102"/>
                </a:cubicBezTo>
                <a:cubicBezTo>
                  <a:pt x="210" y="99"/>
                  <a:pt x="345" y="27"/>
                  <a:pt x="355" y="22"/>
                </a:cubicBezTo>
                <a:cubicBezTo>
                  <a:pt x="365" y="16"/>
                  <a:pt x="374" y="0"/>
                  <a:pt x="356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9" y="16"/>
                  <a:pt x="19" y="22"/>
                </a:cubicBezTo>
                <a:close/>
                <a:moveTo>
                  <a:pt x="359" y="62"/>
                </a:moveTo>
                <a:cubicBezTo>
                  <a:pt x="348" y="67"/>
                  <a:pt x="212" y="139"/>
                  <a:pt x="205" y="142"/>
                </a:cubicBezTo>
                <a:cubicBezTo>
                  <a:pt x="198" y="146"/>
                  <a:pt x="193" y="146"/>
                  <a:pt x="187" y="146"/>
                </a:cubicBezTo>
                <a:cubicBezTo>
                  <a:pt x="180" y="146"/>
                  <a:pt x="175" y="146"/>
                  <a:pt x="169" y="142"/>
                </a:cubicBezTo>
                <a:cubicBezTo>
                  <a:pt x="162" y="139"/>
                  <a:pt x="26" y="67"/>
                  <a:pt x="15" y="62"/>
                </a:cubicBezTo>
                <a:cubicBezTo>
                  <a:pt x="7" y="58"/>
                  <a:pt x="7" y="62"/>
                  <a:pt x="7" y="66"/>
                </a:cubicBezTo>
                <a:cubicBezTo>
                  <a:pt x="7" y="70"/>
                  <a:pt x="7" y="213"/>
                  <a:pt x="7" y="213"/>
                </a:cubicBezTo>
                <a:cubicBezTo>
                  <a:pt x="7" y="221"/>
                  <a:pt x="18" y="232"/>
                  <a:pt x="27" y="232"/>
                </a:cubicBezTo>
                <a:cubicBezTo>
                  <a:pt x="347" y="232"/>
                  <a:pt x="347" y="232"/>
                  <a:pt x="347" y="232"/>
                </a:cubicBezTo>
                <a:cubicBezTo>
                  <a:pt x="356" y="232"/>
                  <a:pt x="367" y="221"/>
                  <a:pt x="367" y="213"/>
                </a:cubicBezTo>
                <a:cubicBezTo>
                  <a:pt x="367" y="213"/>
                  <a:pt x="367" y="70"/>
                  <a:pt x="367" y="66"/>
                </a:cubicBezTo>
                <a:cubicBezTo>
                  <a:pt x="367" y="62"/>
                  <a:pt x="367" y="58"/>
                  <a:pt x="359" y="6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53" name="Freeform 65"/>
          <p:cNvSpPr>
            <a:spLocks noEditPoints="1"/>
          </p:cNvSpPr>
          <p:nvPr/>
        </p:nvSpPr>
        <p:spPr bwMode="auto">
          <a:xfrm>
            <a:off x="18857615" y="5350776"/>
            <a:ext cx="490080" cy="439382"/>
          </a:xfrm>
          <a:custGeom>
            <a:avLst/>
            <a:gdLst>
              <a:gd name="T0" fmla="*/ 170 w 400"/>
              <a:gd name="T1" fmla="*/ 0 h 360"/>
              <a:gd name="T2" fmla="*/ 152 w 400"/>
              <a:gd name="T3" fmla="*/ 0 h 360"/>
              <a:gd name="T4" fmla="*/ 144 w 400"/>
              <a:gd name="T5" fmla="*/ 8 h 360"/>
              <a:gd name="T6" fmla="*/ 144 w 400"/>
              <a:gd name="T7" fmla="*/ 84 h 360"/>
              <a:gd name="T8" fmla="*/ 73 w 400"/>
              <a:gd name="T9" fmla="*/ 84 h 360"/>
              <a:gd name="T10" fmla="*/ 62 w 400"/>
              <a:gd name="T11" fmla="*/ 86 h 360"/>
              <a:gd name="T12" fmla="*/ 51 w 400"/>
              <a:gd name="T13" fmla="*/ 91 h 360"/>
              <a:gd name="T14" fmla="*/ 4 w 400"/>
              <a:gd name="T15" fmla="*/ 123 h 360"/>
              <a:gd name="T16" fmla="*/ 0 w 400"/>
              <a:gd name="T17" fmla="*/ 130 h 360"/>
              <a:gd name="T18" fmla="*/ 4 w 400"/>
              <a:gd name="T19" fmla="*/ 137 h 360"/>
              <a:gd name="T20" fmla="*/ 51 w 400"/>
              <a:gd name="T21" fmla="*/ 169 h 360"/>
              <a:gd name="T22" fmla="*/ 62 w 400"/>
              <a:gd name="T23" fmla="*/ 174 h 360"/>
              <a:gd name="T24" fmla="*/ 73 w 400"/>
              <a:gd name="T25" fmla="*/ 176 h 360"/>
              <a:gd name="T26" fmla="*/ 144 w 400"/>
              <a:gd name="T27" fmla="*/ 176 h 360"/>
              <a:gd name="T28" fmla="*/ 144 w 400"/>
              <a:gd name="T29" fmla="*/ 352 h 360"/>
              <a:gd name="T30" fmla="*/ 152 w 400"/>
              <a:gd name="T31" fmla="*/ 360 h 360"/>
              <a:gd name="T32" fmla="*/ 170 w 400"/>
              <a:gd name="T33" fmla="*/ 360 h 360"/>
              <a:gd name="T34" fmla="*/ 178 w 400"/>
              <a:gd name="T35" fmla="*/ 352 h 360"/>
              <a:gd name="T36" fmla="*/ 178 w 400"/>
              <a:gd name="T37" fmla="*/ 8 h 360"/>
              <a:gd name="T38" fmla="*/ 170 w 400"/>
              <a:gd name="T39" fmla="*/ 0 h 360"/>
              <a:gd name="T40" fmla="*/ 396 w 400"/>
              <a:gd name="T41" fmla="*/ 83 h 360"/>
              <a:gd name="T42" fmla="*/ 348 w 400"/>
              <a:gd name="T43" fmla="*/ 51 h 360"/>
              <a:gd name="T44" fmla="*/ 338 w 400"/>
              <a:gd name="T45" fmla="*/ 46 h 360"/>
              <a:gd name="T46" fmla="*/ 326 w 400"/>
              <a:gd name="T47" fmla="*/ 44 h 360"/>
              <a:gd name="T48" fmla="*/ 190 w 400"/>
              <a:gd name="T49" fmla="*/ 44 h 360"/>
              <a:gd name="T50" fmla="*/ 206 w 400"/>
              <a:gd name="T51" fmla="*/ 136 h 360"/>
              <a:gd name="T52" fmla="*/ 326 w 400"/>
              <a:gd name="T53" fmla="*/ 136 h 360"/>
              <a:gd name="T54" fmla="*/ 338 w 400"/>
              <a:gd name="T55" fmla="*/ 134 h 360"/>
              <a:gd name="T56" fmla="*/ 348 w 400"/>
              <a:gd name="T57" fmla="*/ 129 h 360"/>
              <a:gd name="T58" fmla="*/ 396 w 400"/>
              <a:gd name="T59" fmla="*/ 97 h 360"/>
              <a:gd name="T60" fmla="*/ 400 w 400"/>
              <a:gd name="T61" fmla="*/ 90 h 360"/>
              <a:gd name="T62" fmla="*/ 396 w 400"/>
              <a:gd name="T63" fmla="*/ 83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0" h="360">
                <a:moveTo>
                  <a:pt x="170" y="0"/>
                </a:moveTo>
                <a:cubicBezTo>
                  <a:pt x="152" y="0"/>
                  <a:pt x="152" y="0"/>
                  <a:pt x="152" y="0"/>
                </a:cubicBezTo>
                <a:cubicBezTo>
                  <a:pt x="147" y="0"/>
                  <a:pt x="144" y="3"/>
                  <a:pt x="144" y="8"/>
                </a:cubicBezTo>
                <a:cubicBezTo>
                  <a:pt x="144" y="84"/>
                  <a:pt x="144" y="84"/>
                  <a:pt x="144" y="84"/>
                </a:cubicBezTo>
                <a:cubicBezTo>
                  <a:pt x="73" y="84"/>
                  <a:pt x="73" y="84"/>
                  <a:pt x="73" y="84"/>
                </a:cubicBezTo>
                <a:cubicBezTo>
                  <a:pt x="70" y="84"/>
                  <a:pt x="66" y="85"/>
                  <a:pt x="62" y="86"/>
                </a:cubicBezTo>
                <a:cubicBezTo>
                  <a:pt x="58" y="87"/>
                  <a:pt x="54" y="89"/>
                  <a:pt x="51" y="91"/>
                </a:cubicBezTo>
                <a:cubicBezTo>
                  <a:pt x="4" y="123"/>
                  <a:pt x="4" y="123"/>
                  <a:pt x="4" y="123"/>
                </a:cubicBezTo>
                <a:cubicBezTo>
                  <a:pt x="1" y="125"/>
                  <a:pt x="0" y="127"/>
                  <a:pt x="0" y="130"/>
                </a:cubicBezTo>
                <a:cubicBezTo>
                  <a:pt x="0" y="132"/>
                  <a:pt x="1" y="135"/>
                  <a:pt x="4" y="137"/>
                </a:cubicBezTo>
                <a:cubicBezTo>
                  <a:pt x="51" y="169"/>
                  <a:pt x="51" y="169"/>
                  <a:pt x="51" y="169"/>
                </a:cubicBezTo>
                <a:cubicBezTo>
                  <a:pt x="54" y="171"/>
                  <a:pt x="58" y="173"/>
                  <a:pt x="62" y="174"/>
                </a:cubicBezTo>
                <a:cubicBezTo>
                  <a:pt x="66" y="175"/>
                  <a:pt x="70" y="176"/>
                  <a:pt x="73" y="176"/>
                </a:cubicBezTo>
                <a:cubicBezTo>
                  <a:pt x="144" y="176"/>
                  <a:pt x="144" y="176"/>
                  <a:pt x="144" y="176"/>
                </a:cubicBezTo>
                <a:cubicBezTo>
                  <a:pt x="144" y="352"/>
                  <a:pt x="144" y="352"/>
                  <a:pt x="144" y="352"/>
                </a:cubicBezTo>
                <a:cubicBezTo>
                  <a:pt x="144" y="356"/>
                  <a:pt x="147" y="360"/>
                  <a:pt x="152" y="360"/>
                </a:cubicBezTo>
                <a:cubicBezTo>
                  <a:pt x="170" y="360"/>
                  <a:pt x="170" y="360"/>
                  <a:pt x="170" y="360"/>
                </a:cubicBezTo>
                <a:cubicBezTo>
                  <a:pt x="174" y="360"/>
                  <a:pt x="178" y="356"/>
                  <a:pt x="178" y="352"/>
                </a:cubicBezTo>
                <a:cubicBezTo>
                  <a:pt x="178" y="8"/>
                  <a:pt x="178" y="8"/>
                  <a:pt x="178" y="8"/>
                </a:cubicBezTo>
                <a:cubicBezTo>
                  <a:pt x="178" y="3"/>
                  <a:pt x="174" y="0"/>
                  <a:pt x="170" y="0"/>
                </a:cubicBezTo>
                <a:close/>
                <a:moveTo>
                  <a:pt x="396" y="83"/>
                </a:moveTo>
                <a:cubicBezTo>
                  <a:pt x="348" y="51"/>
                  <a:pt x="348" y="51"/>
                  <a:pt x="348" y="51"/>
                </a:cubicBezTo>
                <a:cubicBezTo>
                  <a:pt x="346" y="49"/>
                  <a:pt x="342" y="47"/>
                  <a:pt x="338" y="46"/>
                </a:cubicBezTo>
                <a:cubicBezTo>
                  <a:pt x="334" y="45"/>
                  <a:pt x="330" y="44"/>
                  <a:pt x="326" y="44"/>
                </a:cubicBezTo>
                <a:cubicBezTo>
                  <a:pt x="190" y="44"/>
                  <a:pt x="190" y="44"/>
                  <a:pt x="190" y="44"/>
                </a:cubicBezTo>
                <a:cubicBezTo>
                  <a:pt x="206" y="136"/>
                  <a:pt x="206" y="136"/>
                  <a:pt x="206" y="136"/>
                </a:cubicBezTo>
                <a:cubicBezTo>
                  <a:pt x="326" y="136"/>
                  <a:pt x="326" y="136"/>
                  <a:pt x="326" y="136"/>
                </a:cubicBezTo>
                <a:cubicBezTo>
                  <a:pt x="330" y="136"/>
                  <a:pt x="334" y="135"/>
                  <a:pt x="338" y="134"/>
                </a:cubicBezTo>
                <a:cubicBezTo>
                  <a:pt x="342" y="133"/>
                  <a:pt x="346" y="131"/>
                  <a:pt x="348" y="129"/>
                </a:cubicBezTo>
                <a:cubicBezTo>
                  <a:pt x="396" y="97"/>
                  <a:pt x="396" y="97"/>
                  <a:pt x="396" y="97"/>
                </a:cubicBezTo>
                <a:cubicBezTo>
                  <a:pt x="398" y="95"/>
                  <a:pt x="400" y="92"/>
                  <a:pt x="400" y="90"/>
                </a:cubicBezTo>
                <a:cubicBezTo>
                  <a:pt x="400" y="87"/>
                  <a:pt x="398" y="85"/>
                  <a:pt x="396" y="8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54" name="Freeform 66"/>
          <p:cNvSpPr>
            <a:spLocks noEditPoints="1"/>
          </p:cNvSpPr>
          <p:nvPr/>
        </p:nvSpPr>
        <p:spPr bwMode="auto">
          <a:xfrm>
            <a:off x="18144739" y="5320468"/>
            <a:ext cx="295737" cy="506980"/>
          </a:xfrm>
          <a:custGeom>
            <a:avLst/>
            <a:gdLst>
              <a:gd name="T0" fmla="*/ 227 w 242"/>
              <a:gd name="T1" fmla="*/ 290 h 412"/>
              <a:gd name="T2" fmla="*/ 174 w 242"/>
              <a:gd name="T3" fmla="*/ 139 h 412"/>
              <a:gd name="T4" fmla="*/ 72 w 242"/>
              <a:gd name="T5" fmla="*/ 86 h 412"/>
              <a:gd name="T6" fmla="*/ 33 w 242"/>
              <a:gd name="T7" fmla="*/ 9 h 412"/>
              <a:gd name="T8" fmla="*/ 14 w 242"/>
              <a:gd name="T9" fmla="*/ 4 h 412"/>
              <a:gd name="T10" fmla="*/ 8 w 242"/>
              <a:gd name="T11" fmla="*/ 23 h 412"/>
              <a:gd name="T12" fmla="*/ 47 w 242"/>
              <a:gd name="T13" fmla="*/ 98 h 412"/>
              <a:gd name="T14" fmla="*/ 10 w 242"/>
              <a:gd name="T15" fmla="*/ 193 h 412"/>
              <a:gd name="T16" fmla="*/ 53 w 242"/>
              <a:gd name="T17" fmla="*/ 347 h 412"/>
              <a:gd name="T18" fmla="*/ 165 w 242"/>
              <a:gd name="T19" fmla="*/ 397 h 412"/>
              <a:gd name="T20" fmla="*/ 227 w 242"/>
              <a:gd name="T21" fmla="*/ 290 h 412"/>
              <a:gd name="T22" fmla="*/ 97 w 242"/>
              <a:gd name="T23" fmla="*/ 180 h 412"/>
              <a:gd name="T24" fmla="*/ 62 w 242"/>
              <a:gd name="T25" fmla="*/ 162 h 412"/>
              <a:gd name="T26" fmla="*/ 80 w 242"/>
              <a:gd name="T27" fmla="*/ 126 h 412"/>
              <a:gd name="T28" fmla="*/ 115 w 242"/>
              <a:gd name="T29" fmla="*/ 145 h 412"/>
              <a:gd name="T30" fmla="*/ 97 w 242"/>
              <a:gd name="T31" fmla="*/ 180 h 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42" h="412">
                <a:moveTo>
                  <a:pt x="227" y="290"/>
                </a:moveTo>
                <a:cubicBezTo>
                  <a:pt x="174" y="139"/>
                  <a:pt x="174" y="139"/>
                  <a:pt x="174" y="139"/>
                </a:cubicBezTo>
                <a:cubicBezTo>
                  <a:pt x="160" y="98"/>
                  <a:pt x="115" y="75"/>
                  <a:pt x="72" y="86"/>
                </a:cubicBezTo>
                <a:cubicBezTo>
                  <a:pt x="33" y="9"/>
                  <a:pt x="33" y="9"/>
                  <a:pt x="33" y="9"/>
                </a:cubicBezTo>
                <a:cubicBezTo>
                  <a:pt x="29" y="3"/>
                  <a:pt x="21" y="0"/>
                  <a:pt x="14" y="4"/>
                </a:cubicBezTo>
                <a:cubicBezTo>
                  <a:pt x="7" y="7"/>
                  <a:pt x="5" y="16"/>
                  <a:pt x="8" y="23"/>
                </a:cubicBezTo>
                <a:cubicBezTo>
                  <a:pt x="47" y="98"/>
                  <a:pt x="47" y="98"/>
                  <a:pt x="47" y="98"/>
                </a:cubicBezTo>
                <a:cubicBezTo>
                  <a:pt x="16" y="118"/>
                  <a:pt x="0" y="157"/>
                  <a:pt x="10" y="193"/>
                </a:cubicBezTo>
                <a:cubicBezTo>
                  <a:pt x="53" y="347"/>
                  <a:pt x="53" y="347"/>
                  <a:pt x="53" y="347"/>
                </a:cubicBezTo>
                <a:cubicBezTo>
                  <a:pt x="65" y="390"/>
                  <a:pt x="115" y="412"/>
                  <a:pt x="165" y="397"/>
                </a:cubicBezTo>
                <a:cubicBezTo>
                  <a:pt x="214" y="380"/>
                  <a:pt x="242" y="332"/>
                  <a:pt x="227" y="290"/>
                </a:cubicBezTo>
                <a:close/>
                <a:moveTo>
                  <a:pt x="97" y="180"/>
                </a:moveTo>
                <a:cubicBezTo>
                  <a:pt x="82" y="185"/>
                  <a:pt x="67" y="177"/>
                  <a:pt x="62" y="162"/>
                </a:cubicBezTo>
                <a:cubicBezTo>
                  <a:pt x="57" y="147"/>
                  <a:pt x="65" y="131"/>
                  <a:pt x="80" y="126"/>
                </a:cubicBezTo>
                <a:cubicBezTo>
                  <a:pt x="94" y="121"/>
                  <a:pt x="110" y="130"/>
                  <a:pt x="115" y="145"/>
                </a:cubicBezTo>
                <a:cubicBezTo>
                  <a:pt x="119" y="160"/>
                  <a:pt x="111" y="176"/>
                  <a:pt x="97" y="18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55" name="Freeform 94"/>
          <p:cNvSpPr>
            <a:spLocks noEditPoints="1"/>
          </p:cNvSpPr>
          <p:nvPr/>
        </p:nvSpPr>
        <p:spPr bwMode="auto">
          <a:xfrm>
            <a:off x="17339281" y="5330018"/>
            <a:ext cx="283064" cy="477408"/>
          </a:xfrm>
          <a:custGeom>
            <a:avLst/>
            <a:gdLst>
              <a:gd name="T0" fmla="*/ 192 w 232"/>
              <a:gd name="T1" fmla="*/ 0 h 392"/>
              <a:gd name="T2" fmla="*/ 40 w 232"/>
              <a:gd name="T3" fmla="*/ 0 h 392"/>
              <a:gd name="T4" fmla="*/ 0 w 232"/>
              <a:gd name="T5" fmla="*/ 40 h 392"/>
              <a:gd name="T6" fmla="*/ 0 w 232"/>
              <a:gd name="T7" fmla="*/ 352 h 392"/>
              <a:gd name="T8" fmla="*/ 40 w 232"/>
              <a:gd name="T9" fmla="*/ 392 h 392"/>
              <a:gd name="T10" fmla="*/ 192 w 232"/>
              <a:gd name="T11" fmla="*/ 392 h 392"/>
              <a:gd name="T12" fmla="*/ 232 w 232"/>
              <a:gd name="T13" fmla="*/ 352 h 392"/>
              <a:gd name="T14" fmla="*/ 232 w 232"/>
              <a:gd name="T15" fmla="*/ 40 h 392"/>
              <a:gd name="T16" fmla="*/ 192 w 232"/>
              <a:gd name="T17" fmla="*/ 0 h 392"/>
              <a:gd name="T18" fmla="*/ 116 w 232"/>
              <a:gd name="T19" fmla="*/ 376 h 392"/>
              <a:gd name="T20" fmla="*/ 88 w 232"/>
              <a:gd name="T21" fmla="*/ 356 h 392"/>
              <a:gd name="T22" fmla="*/ 116 w 232"/>
              <a:gd name="T23" fmla="*/ 336 h 392"/>
              <a:gd name="T24" fmla="*/ 144 w 232"/>
              <a:gd name="T25" fmla="*/ 356 h 392"/>
              <a:gd name="T26" fmla="*/ 116 w 232"/>
              <a:gd name="T27" fmla="*/ 376 h 392"/>
              <a:gd name="T28" fmla="*/ 200 w 232"/>
              <a:gd name="T29" fmla="*/ 316 h 392"/>
              <a:gd name="T30" fmla="*/ 32 w 232"/>
              <a:gd name="T31" fmla="*/ 316 h 392"/>
              <a:gd name="T32" fmla="*/ 32 w 232"/>
              <a:gd name="T33" fmla="*/ 52 h 392"/>
              <a:gd name="T34" fmla="*/ 200 w 232"/>
              <a:gd name="T35" fmla="*/ 52 h 392"/>
              <a:gd name="T36" fmla="*/ 200 w 232"/>
              <a:gd name="T37" fmla="*/ 316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32" h="392">
                <a:moveTo>
                  <a:pt x="192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352"/>
                  <a:pt x="0" y="352"/>
                  <a:pt x="0" y="352"/>
                </a:cubicBezTo>
                <a:cubicBezTo>
                  <a:pt x="0" y="374"/>
                  <a:pt x="18" y="392"/>
                  <a:pt x="40" y="392"/>
                </a:cubicBezTo>
                <a:cubicBezTo>
                  <a:pt x="192" y="392"/>
                  <a:pt x="192" y="392"/>
                  <a:pt x="192" y="392"/>
                </a:cubicBezTo>
                <a:cubicBezTo>
                  <a:pt x="214" y="392"/>
                  <a:pt x="232" y="374"/>
                  <a:pt x="232" y="352"/>
                </a:cubicBezTo>
                <a:cubicBezTo>
                  <a:pt x="232" y="40"/>
                  <a:pt x="232" y="40"/>
                  <a:pt x="232" y="40"/>
                </a:cubicBezTo>
                <a:cubicBezTo>
                  <a:pt x="232" y="18"/>
                  <a:pt x="214" y="0"/>
                  <a:pt x="192" y="0"/>
                </a:cubicBezTo>
                <a:close/>
                <a:moveTo>
                  <a:pt x="116" y="376"/>
                </a:moveTo>
                <a:cubicBezTo>
                  <a:pt x="101" y="376"/>
                  <a:pt x="88" y="367"/>
                  <a:pt x="88" y="356"/>
                </a:cubicBezTo>
                <a:cubicBezTo>
                  <a:pt x="88" y="345"/>
                  <a:pt x="101" y="336"/>
                  <a:pt x="116" y="336"/>
                </a:cubicBezTo>
                <a:cubicBezTo>
                  <a:pt x="131" y="336"/>
                  <a:pt x="144" y="345"/>
                  <a:pt x="144" y="356"/>
                </a:cubicBezTo>
                <a:cubicBezTo>
                  <a:pt x="144" y="367"/>
                  <a:pt x="131" y="376"/>
                  <a:pt x="116" y="376"/>
                </a:cubicBezTo>
                <a:close/>
                <a:moveTo>
                  <a:pt x="200" y="316"/>
                </a:moveTo>
                <a:cubicBezTo>
                  <a:pt x="32" y="316"/>
                  <a:pt x="32" y="316"/>
                  <a:pt x="32" y="316"/>
                </a:cubicBezTo>
                <a:cubicBezTo>
                  <a:pt x="32" y="52"/>
                  <a:pt x="32" y="52"/>
                  <a:pt x="32" y="52"/>
                </a:cubicBezTo>
                <a:cubicBezTo>
                  <a:pt x="200" y="52"/>
                  <a:pt x="200" y="52"/>
                  <a:pt x="200" y="52"/>
                </a:cubicBezTo>
                <a:lnTo>
                  <a:pt x="200" y="31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56" name="Freeform 145"/>
          <p:cNvSpPr>
            <a:spLocks noEditPoints="1"/>
          </p:cNvSpPr>
          <p:nvPr/>
        </p:nvSpPr>
        <p:spPr bwMode="auto">
          <a:xfrm>
            <a:off x="20491122" y="5384942"/>
            <a:ext cx="456283" cy="367560"/>
          </a:xfrm>
          <a:custGeom>
            <a:avLst/>
            <a:gdLst>
              <a:gd name="T0" fmla="*/ 360 w 371"/>
              <a:gd name="T1" fmla="*/ 3 h 299"/>
              <a:gd name="T2" fmla="*/ 7 w 371"/>
              <a:gd name="T3" fmla="*/ 127 h 299"/>
              <a:gd name="T4" fmla="*/ 6 w 371"/>
              <a:gd name="T5" fmla="*/ 137 h 299"/>
              <a:gd name="T6" fmla="*/ 82 w 371"/>
              <a:gd name="T7" fmla="*/ 167 h 299"/>
              <a:gd name="T8" fmla="*/ 82 w 371"/>
              <a:gd name="T9" fmla="*/ 167 h 299"/>
              <a:gd name="T10" fmla="*/ 127 w 371"/>
              <a:gd name="T11" fmla="*/ 185 h 299"/>
              <a:gd name="T12" fmla="*/ 347 w 371"/>
              <a:gd name="T13" fmla="*/ 24 h 299"/>
              <a:gd name="T14" fmla="*/ 351 w 371"/>
              <a:gd name="T15" fmla="*/ 28 h 299"/>
              <a:gd name="T16" fmla="*/ 194 w 371"/>
              <a:gd name="T17" fmla="*/ 198 h 299"/>
              <a:gd name="T18" fmla="*/ 194 w 371"/>
              <a:gd name="T19" fmla="*/ 198 h 299"/>
              <a:gd name="T20" fmla="*/ 185 w 371"/>
              <a:gd name="T21" fmla="*/ 208 h 299"/>
              <a:gd name="T22" fmla="*/ 197 w 371"/>
              <a:gd name="T23" fmla="*/ 215 h 299"/>
              <a:gd name="T24" fmla="*/ 197 w 371"/>
              <a:gd name="T25" fmla="*/ 215 h 299"/>
              <a:gd name="T26" fmla="*/ 296 w 371"/>
              <a:gd name="T27" fmla="*/ 268 h 299"/>
              <a:gd name="T28" fmla="*/ 311 w 371"/>
              <a:gd name="T29" fmla="*/ 262 h 299"/>
              <a:gd name="T30" fmla="*/ 369 w 371"/>
              <a:gd name="T31" fmla="*/ 11 h 299"/>
              <a:gd name="T32" fmla="*/ 360 w 371"/>
              <a:gd name="T33" fmla="*/ 3 h 299"/>
              <a:gd name="T34" fmla="*/ 127 w 371"/>
              <a:gd name="T35" fmla="*/ 293 h 299"/>
              <a:gd name="T36" fmla="*/ 133 w 371"/>
              <a:gd name="T37" fmla="*/ 296 h 299"/>
              <a:gd name="T38" fmla="*/ 190 w 371"/>
              <a:gd name="T39" fmla="*/ 245 h 299"/>
              <a:gd name="T40" fmla="*/ 127 w 371"/>
              <a:gd name="T41" fmla="*/ 212 h 299"/>
              <a:gd name="T42" fmla="*/ 127 w 371"/>
              <a:gd name="T43" fmla="*/ 293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71" h="299">
                <a:moveTo>
                  <a:pt x="360" y="3"/>
                </a:moveTo>
                <a:cubicBezTo>
                  <a:pt x="353" y="5"/>
                  <a:pt x="13" y="125"/>
                  <a:pt x="7" y="127"/>
                </a:cubicBezTo>
                <a:cubicBezTo>
                  <a:pt x="1" y="129"/>
                  <a:pt x="0" y="134"/>
                  <a:pt x="6" y="137"/>
                </a:cubicBezTo>
                <a:cubicBezTo>
                  <a:pt x="14" y="140"/>
                  <a:pt x="82" y="167"/>
                  <a:pt x="82" y="167"/>
                </a:cubicBezTo>
                <a:cubicBezTo>
                  <a:pt x="82" y="167"/>
                  <a:pt x="82" y="167"/>
                  <a:pt x="82" y="167"/>
                </a:cubicBezTo>
                <a:cubicBezTo>
                  <a:pt x="127" y="185"/>
                  <a:pt x="127" y="185"/>
                  <a:pt x="127" y="185"/>
                </a:cubicBezTo>
                <a:cubicBezTo>
                  <a:pt x="127" y="185"/>
                  <a:pt x="344" y="26"/>
                  <a:pt x="347" y="24"/>
                </a:cubicBezTo>
                <a:cubicBezTo>
                  <a:pt x="350" y="22"/>
                  <a:pt x="353" y="26"/>
                  <a:pt x="351" y="28"/>
                </a:cubicBezTo>
                <a:cubicBezTo>
                  <a:pt x="349" y="30"/>
                  <a:pt x="194" y="198"/>
                  <a:pt x="194" y="198"/>
                </a:cubicBezTo>
                <a:cubicBezTo>
                  <a:pt x="194" y="198"/>
                  <a:pt x="194" y="198"/>
                  <a:pt x="194" y="198"/>
                </a:cubicBezTo>
                <a:cubicBezTo>
                  <a:pt x="185" y="208"/>
                  <a:pt x="185" y="208"/>
                  <a:pt x="185" y="208"/>
                </a:cubicBezTo>
                <a:cubicBezTo>
                  <a:pt x="197" y="215"/>
                  <a:pt x="197" y="215"/>
                  <a:pt x="197" y="215"/>
                </a:cubicBezTo>
                <a:cubicBezTo>
                  <a:pt x="197" y="215"/>
                  <a:pt x="197" y="215"/>
                  <a:pt x="197" y="215"/>
                </a:cubicBezTo>
                <a:cubicBezTo>
                  <a:pt x="197" y="215"/>
                  <a:pt x="290" y="265"/>
                  <a:pt x="296" y="268"/>
                </a:cubicBezTo>
                <a:cubicBezTo>
                  <a:pt x="302" y="272"/>
                  <a:pt x="310" y="269"/>
                  <a:pt x="311" y="262"/>
                </a:cubicBezTo>
                <a:cubicBezTo>
                  <a:pt x="313" y="253"/>
                  <a:pt x="368" y="16"/>
                  <a:pt x="369" y="11"/>
                </a:cubicBezTo>
                <a:cubicBezTo>
                  <a:pt x="371" y="4"/>
                  <a:pt x="367" y="0"/>
                  <a:pt x="360" y="3"/>
                </a:cubicBezTo>
                <a:close/>
                <a:moveTo>
                  <a:pt x="127" y="293"/>
                </a:moveTo>
                <a:cubicBezTo>
                  <a:pt x="127" y="298"/>
                  <a:pt x="130" y="299"/>
                  <a:pt x="133" y="296"/>
                </a:cubicBezTo>
                <a:cubicBezTo>
                  <a:pt x="138" y="291"/>
                  <a:pt x="190" y="245"/>
                  <a:pt x="190" y="245"/>
                </a:cubicBezTo>
                <a:cubicBezTo>
                  <a:pt x="127" y="212"/>
                  <a:pt x="127" y="212"/>
                  <a:pt x="127" y="212"/>
                </a:cubicBezTo>
                <a:lnTo>
                  <a:pt x="127" y="29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57" name="Freeform 30"/>
          <p:cNvSpPr>
            <a:spLocks noEditPoints="1"/>
          </p:cNvSpPr>
          <p:nvPr/>
        </p:nvSpPr>
        <p:spPr bwMode="auto">
          <a:xfrm>
            <a:off x="9893454" y="3675866"/>
            <a:ext cx="490080" cy="494305"/>
          </a:xfrm>
          <a:custGeom>
            <a:avLst/>
            <a:gdLst>
              <a:gd name="T0" fmla="*/ 381 w 402"/>
              <a:gd name="T1" fmla="*/ 10 h 404"/>
              <a:gd name="T2" fmla="*/ 365 w 402"/>
              <a:gd name="T3" fmla="*/ 3 h 404"/>
              <a:gd name="T4" fmla="*/ 358 w 402"/>
              <a:gd name="T5" fmla="*/ 18 h 404"/>
              <a:gd name="T6" fmla="*/ 312 w 402"/>
              <a:gd name="T7" fmla="*/ 133 h 404"/>
              <a:gd name="T8" fmla="*/ 301 w 402"/>
              <a:gd name="T9" fmla="*/ 116 h 404"/>
              <a:gd name="T10" fmla="*/ 282 w 402"/>
              <a:gd name="T11" fmla="*/ 106 h 404"/>
              <a:gd name="T12" fmla="*/ 219 w 402"/>
              <a:gd name="T13" fmla="*/ 107 h 404"/>
              <a:gd name="T14" fmla="*/ 197 w 402"/>
              <a:gd name="T15" fmla="*/ 113 h 404"/>
              <a:gd name="T16" fmla="*/ 11 w 402"/>
              <a:gd name="T17" fmla="*/ 245 h 404"/>
              <a:gd name="T18" fmla="*/ 6 w 402"/>
              <a:gd name="T19" fmla="*/ 273 h 404"/>
              <a:gd name="T20" fmla="*/ 91 w 402"/>
              <a:gd name="T21" fmla="*/ 395 h 404"/>
              <a:gd name="T22" fmla="*/ 116 w 402"/>
              <a:gd name="T23" fmla="*/ 397 h 404"/>
              <a:gd name="T24" fmla="*/ 302 w 402"/>
              <a:gd name="T25" fmla="*/ 265 h 404"/>
              <a:gd name="T26" fmla="*/ 316 w 402"/>
              <a:gd name="T27" fmla="*/ 247 h 404"/>
              <a:gd name="T28" fmla="*/ 336 w 402"/>
              <a:gd name="T29" fmla="*/ 184 h 404"/>
              <a:gd name="T30" fmla="*/ 333 w 402"/>
              <a:gd name="T31" fmla="*/ 163 h 404"/>
              <a:gd name="T32" fmla="*/ 326 w 402"/>
              <a:gd name="T33" fmla="*/ 153 h 404"/>
              <a:gd name="T34" fmla="*/ 381 w 402"/>
              <a:gd name="T35" fmla="*/ 10 h 404"/>
              <a:gd name="T36" fmla="*/ 294 w 402"/>
              <a:gd name="T37" fmla="*/ 197 h 404"/>
              <a:gd name="T38" fmla="*/ 250 w 402"/>
              <a:gd name="T39" fmla="*/ 189 h 404"/>
              <a:gd name="T40" fmla="*/ 258 w 402"/>
              <a:gd name="T41" fmla="*/ 144 h 404"/>
              <a:gd name="T42" fmla="*/ 295 w 402"/>
              <a:gd name="T43" fmla="*/ 145 h 404"/>
              <a:gd name="T44" fmla="*/ 285 w 402"/>
              <a:gd name="T45" fmla="*/ 150 h 404"/>
              <a:gd name="T46" fmla="*/ 279 w 402"/>
              <a:gd name="T47" fmla="*/ 166 h 404"/>
              <a:gd name="T48" fmla="*/ 290 w 402"/>
              <a:gd name="T49" fmla="*/ 173 h 404"/>
              <a:gd name="T50" fmla="*/ 295 w 402"/>
              <a:gd name="T51" fmla="*/ 172 h 404"/>
              <a:gd name="T52" fmla="*/ 307 w 402"/>
              <a:gd name="T53" fmla="*/ 165 h 404"/>
              <a:gd name="T54" fmla="*/ 294 w 402"/>
              <a:gd name="T55" fmla="*/ 197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02" h="404">
                <a:moveTo>
                  <a:pt x="381" y="10"/>
                </a:moveTo>
                <a:cubicBezTo>
                  <a:pt x="378" y="4"/>
                  <a:pt x="372" y="0"/>
                  <a:pt x="365" y="3"/>
                </a:cubicBezTo>
                <a:cubicBezTo>
                  <a:pt x="359" y="5"/>
                  <a:pt x="356" y="12"/>
                  <a:pt x="358" y="18"/>
                </a:cubicBezTo>
                <a:cubicBezTo>
                  <a:pt x="376" y="71"/>
                  <a:pt x="340" y="111"/>
                  <a:pt x="312" y="133"/>
                </a:cubicBezTo>
                <a:cubicBezTo>
                  <a:pt x="301" y="116"/>
                  <a:pt x="301" y="116"/>
                  <a:pt x="301" y="116"/>
                </a:cubicBezTo>
                <a:cubicBezTo>
                  <a:pt x="297" y="111"/>
                  <a:pt x="289" y="106"/>
                  <a:pt x="282" y="106"/>
                </a:cubicBezTo>
                <a:cubicBezTo>
                  <a:pt x="219" y="107"/>
                  <a:pt x="219" y="107"/>
                  <a:pt x="219" y="107"/>
                </a:cubicBezTo>
                <a:cubicBezTo>
                  <a:pt x="212" y="106"/>
                  <a:pt x="203" y="109"/>
                  <a:pt x="197" y="113"/>
                </a:cubicBezTo>
                <a:cubicBezTo>
                  <a:pt x="11" y="245"/>
                  <a:pt x="11" y="245"/>
                  <a:pt x="11" y="245"/>
                </a:cubicBezTo>
                <a:cubicBezTo>
                  <a:pt x="2" y="251"/>
                  <a:pt x="0" y="264"/>
                  <a:pt x="6" y="273"/>
                </a:cubicBezTo>
                <a:cubicBezTo>
                  <a:pt x="91" y="395"/>
                  <a:pt x="91" y="395"/>
                  <a:pt x="91" y="395"/>
                </a:cubicBezTo>
                <a:cubicBezTo>
                  <a:pt x="97" y="404"/>
                  <a:pt x="107" y="403"/>
                  <a:pt x="116" y="397"/>
                </a:cubicBezTo>
                <a:cubicBezTo>
                  <a:pt x="302" y="265"/>
                  <a:pt x="302" y="265"/>
                  <a:pt x="302" y="265"/>
                </a:cubicBezTo>
                <a:cubicBezTo>
                  <a:pt x="308" y="261"/>
                  <a:pt x="314" y="253"/>
                  <a:pt x="316" y="247"/>
                </a:cubicBezTo>
                <a:cubicBezTo>
                  <a:pt x="336" y="184"/>
                  <a:pt x="336" y="184"/>
                  <a:pt x="336" y="184"/>
                </a:cubicBezTo>
                <a:cubicBezTo>
                  <a:pt x="338" y="178"/>
                  <a:pt x="337" y="168"/>
                  <a:pt x="333" y="163"/>
                </a:cubicBezTo>
                <a:cubicBezTo>
                  <a:pt x="326" y="153"/>
                  <a:pt x="326" y="153"/>
                  <a:pt x="326" y="153"/>
                </a:cubicBezTo>
                <a:cubicBezTo>
                  <a:pt x="363" y="124"/>
                  <a:pt x="402" y="73"/>
                  <a:pt x="381" y="10"/>
                </a:cubicBezTo>
                <a:close/>
                <a:moveTo>
                  <a:pt x="294" y="197"/>
                </a:moveTo>
                <a:cubicBezTo>
                  <a:pt x="280" y="207"/>
                  <a:pt x="260" y="204"/>
                  <a:pt x="250" y="189"/>
                </a:cubicBezTo>
                <a:cubicBezTo>
                  <a:pt x="240" y="175"/>
                  <a:pt x="243" y="155"/>
                  <a:pt x="258" y="144"/>
                </a:cubicBezTo>
                <a:cubicBezTo>
                  <a:pt x="269" y="136"/>
                  <a:pt x="284" y="137"/>
                  <a:pt x="295" y="145"/>
                </a:cubicBezTo>
                <a:cubicBezTo>
                  <a:pt x="289" y="148"/>
                  <a:pt x="285" y="150"/>
                  <a:pt x="285" y="150"/>
                </a:cubicBezTo>
                <a:cubicBezTo>
                  <a:pt x="279" y="153"/>
                  <a:pt x="276" y="160"/>
                  <a:pt x="279" y="166"/>
                </a:cubicBezTo>
                <a:cubicBezTo>
                  <a:pt x="281" y="171"/>
                  <a:pt x="285" y="173"/>
                  <a:pt x="290" y="173"/>
                </a:cubicBezTo>
                <a:cubicBezTo>
                  <a:pt x="292" y="173"/>
                  <a:pt x="293" y="173"/>
                  <a:pt x="295" y="172"/>
                </a:cubicBezTo>
                <a:cubicBezTo>
                  <a:pt x="299" y="170"/>
                  <a:pt x="303" y="168"/>
                  <a:pt x="307" y="165"/>
                </a:cubicBezTo>
                <a:cubicBezTo>
                  <a:pt x="309" y="177"/>
                  <a:pt x="304" y="190"/>
                  <a:pt x="294" y="19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58" name="Freeform 31"/>
          <p:cNvSpPr>
            <a:spLocks noEditPoints="1"/>
          </p:cNvSpPr>
          <p:nvPr/>
        </p:nvSpPr>
        <p:spPr bwMode="auto">
          <a:xfrm>
            <a:off x="9886470" y="4592266"/>
            <a:ext cx="490080" cy="274616"/>
          </a:xfrm>
          <a:custGeom>
            <a:avLst/>
            <a:gdLst>
              <a:gd name="T0" fmla="*/ 200 w 400"/>
              <a:gd name="T1" fmla="*/ 0 h 224"/>
              <a:gd name="T2" fmla="*/ 0 w 400"/>
              <a:gd name="T3" fmla="*/ 112 h 224"/>
              <a:gd name="T4" fmla="*/ 200 w 400"/>
              <a:gd name="T5" fmla="*/ 224 h 224"/>
              <a:gd name="T6" fmla="*/ 400 w 400"/>
              <a:gd name="T7" fmla="*/ 112 h 224"/>
              <a:gd name="T8" fmla="*/ 200 w 400"/>
              <a:gd name="T9" fmla="*/ 0 h 224"/>
              <a:gd name="T10" fmla="*/ 200 w 400"/>
              <a:gd name="T11" fmla="*/ 198 h 224"/>
              <a:gd name="T12" fmla="*/ 111 w 400"/>
              <a:gd name="T13" fmla="*/ 112 h 224"/>
              <a:gd name="T14" fmla="*/ 200 w 400"/>
              <a:gd name="T15" fmla="*/ 26 h 224"/>
              <a:gd name="T16" fmla="*/ 289 w 400"/>
              <a:gd name="T17" fmla="*/ 112 h 224"/>
              <a:gd name="T18" fmla="*/ 200 w 400"/>
              <a:gd name="T19" fmla="*/ 198 h 224"/>
              <a:gd name="T20" fmla="*/ 200 w 400"/>
              <a:gd name="T21" fmla="*/ 112 h 224"/>
              <a:gd name="T22" fmla="*/ 200 w 400"/>
              <a:gd name="T23" fmla="*/ 69 h 224"/>
              <a:gd name="T24" fmla="*/ 155 w 400"/>
              <a:gd name="T25" fmla="*/ 112 h 224"/>
              <a:gd name="T26" fmla="*/ 200 w 400"/>
              <a:gd name="T27" fmla="*/ 155 h 224"/>
              <a:gd name="T28" fmla="*/ 244 w 400"/>
              <a:gd name="T29" fmla="*/ 112 h 224"/>
              <a:gd name="T30" fmla="*/ 200 w 400"/>
              <a:gd name="T31" fmla="*/ 11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00" h="224">
                <a:moveTo>
                  <a:pt x="200" y="0"/>
                </a:moveTo>
                <a:cubicBezTo>
                  <a:pt x="69" y="0"/>
                  <a:pt x="0" y="97"/>
                  <a:pt x="0" y="112"/>
                </a:cubicBezTo>
                <a:cubicBezTo>
                  <a:pt x="0" y="127"/>
                  <a:pt x="69" y="224"/>
                  <a:pt x="200" y="224"/>
                </a:cubicBezTo>
                <a:cubicBezTo>
                  <a:pt x="331" y="224"/>
                  <a:pt x="400" y="127"/>
                  <a:pt x="400" y="112"/>
                </a:cubicBezTo>
                <a:cubicBezTo>
                  <a:pt x="400" y="97"/>
                  <a:pt x="331" y="0"/>
                  <a:pt x="200" y="0"/>
                </a:cubicBezTo>
                <a:close/>
                <a:moveTo>
                  <a:pt x="200" y="198"/>
                </a:moveTo>
                <a:cubicBezTo>
                  <a:pt x="151" y="198"/>
                  <a:pt x="111" y="159"/>
                  <a:pt x="111" y="112"/>
                </a:cubicBezTo>
                <a:cubicBezTo>
                  <a:pt x="111" y="64"/>
                  <a:pt x="151" y="26"/>
                  <a:pt x="200" y="26"/>
                </a:cubicBezTo>
                <a:cubicBezTo>
                  <a:pt x="249" y="26"/>
                  <a:pt x="289" y="64"/>
                  <a:pt x="289" y="112"/>
                </a:cubicBezTo>
                <a:cubicBezTo>
                  <a:pt x="289" y="159"/>
                  <a:pt x="249" y="198"/>
                  <a:pt x="200" y="198"/>
                </a:cubicBezTo>
                <a:close/>
                <a:moveTo>
                  <a:pt x="200" y="112"/>
                </a:moveTo>
                <a:cubicBezTo>
                  <a:pt x="192" y="103"/>
                  <a:pt x="213" y="69"/>
                  <a:pt x="200" y="69"/>
                </a:cubicBezTo>
                <a:cubicBezTo>
                  <a:pt x="175" y="69"/>
                  <a:pt x="155" y="88"/>
                  <a:pt x="155" y="112"/>
                </a:cubicBezTo>
                <a:cubicBezTo>
                  <a:pt x="155" y="136"/>
                  <a:pt x="175" y="155"/>
                  <a:pt x="200" y="155"/>
                </a:cubicBezTo>
                <a:cubicBezTo>
                  <a:pt x="224" y="155"/>
                  <a:pt x="244" y="136"/>
                  <a:pt x="244" y="112"/>
                </a:cubicBezTo>
                <a:cubicBezTo>
                  <a:pt x="244" y="101"/>
                  <a:pt x="207" y="119"/>
                  <a:pt x="200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59" name="Freeform 32"/>
          <p:cNvSpPr>
            <a:spLocks noEditPoints="1"/>
          </p:cNvSpPr>
          <p:nvPr/>
        </p:nvSpPr>
        <p:spPr bwMode="auto">
          <a:xfrm>
            <a:off x="9097180" y="4503546"/>
            <a:ext cx="452056" cy="452056"/>
          </a:xfrm>
          <a:custGeom>
            <a:avLst/>
            <a:gdLst>
              <a:gd name="T0" fmla="*/ 183 w 371"/>
              <a:gd name="T1" fmla="*/ 1 h 370"/>
              <a:gd name="T2" fmla="*/ 2 w 371"/>
              <a:gd name="T3" fmla="*/ 187 h 370"/>
              <a:gd name="T4" fmla="*/ 188 w 371"/>
              <a:gd name="T5" fmla="*/ 369 h 370"/>
              <a:gd name="T6" fmla="*/ 370 w 371"/>
              <a:gd name="T7" fmla="*/ 182 h 370"/>
              <a:gd name="T8" fmla="*/ 183 w 371"/>
              <a:gd name="T9" fmla="*/ 1 h 370"/>
              <a:gd name="T10" fmla="*/ 184 w 371"/>
              <a:gd name="T11" fmla="*/ 25 h 370"/>
              <a:gd name="T12" fmla="*/ 260 w 371"/>
              <a:gd name="T13" fmla="*/ 43 h 370"/>
              <a:gd name="T14" fmla="*/ 235 w 371"/>
              <a:gd name="T15" fmla="*/ 84 h 370"/>
              <a:gd name="T16" fmla="*/ 186 w 371"/>
              <a:gd name="T17" fmla="*/ 73 h 370"/>
              <a:gd name="T18" fmla="*/ 137 w 371"/>
              <a:gd name="T19" fmla="*/ 84 h 370"/>
              <a:gd name="T20" fmla="*/ 112 w 371"/>
              <a:gd name="T21" fmla="*/ 43 h 370"/>
              <a:gd name="T22" fmla="*/ 184 w 371"/>
              <a:gd name="T23" fmla="*/ 25 h 370"/>
              <a:gd name="T24" fmla="*/ 85 w 371"/>
              <a:gd name="T25" fmla="*/ 234 h 370"/>
              <a:gd name="T26" fmla="*/ 44 w 371"/>
              <a:gd name="T27" fmla="*/ 259 h 370"/>
              <a:gd name="T28" fmla="*/ 26 w 371"/>
              <a:gd name="T29" fmla="*/ 187 h 370"/>
              <a:gd name="T30" fmla="*/ 44 w 371"/>
              <a:gd name="T31" fmla="*/ 111 h 370"/>
              <a:gd name="T32" fmla="*/ 85 w 371"/>
              <a:gd name="T33" fmla="*/ 136 h 370"/>
              <a:gd name="T34" fmla="*/ 74 w 371"/>
              <a:gd name="T35" fmla="*/ 185 h 370"/>
              <a:gd name="T36" fmla="*/ 85 w 371"/>
              <a:gd name="T37" fmla="*/ 234 h 370"/>
              <a:gd name="T38" fmla="*/ 188 w 371"/>
              <a:gd name="T39" fmla="*/ 345 h 370"/>
              <a:gd name="T40" fmla="*/ 112 w 371"/>
              <a:gd name="T41" fmla="*/ 327 h 370"/>
              <a:gd name="T42" fmla="*/ 137 w 371"/>
              <a:gd name="T43" fmla="*/ 286 h 370"/>
              <a:gd name="T44" fmla="*/ 186 w 371"/>
              <a:gd name="T45" fmla="*/ 297 h 370"/>
              <a:gd name="T46" fmla="*/ 235 w 371"/>
              <a:gd name="T47" fmla="*/ 286 h 370"/>
              <a:gd name="T48" fmla="*/ 260 w 371"/>
              <a:gd name="T49" fmla="*/ 327 h 370"/>
              <a:gd name="T50" fmla="*/ 188 w 371"/>
              <a:gd name="T51" fmla="*/ 345 h 370"/>
              <a:gd name="T52" fmla="*/ 186 w 371"/>
              <a:gd name="T53" fmla="*/ 273 h 370"/>
              <a:gd name="T54" fmla="*/ 98 w 371"/>
              <a:gd name="T55" fmla="*/ 185 h 370"/>
              <a:gd name="T56" fmla="*/ 186 w 371"/>
              <a:gd name="T57" fmla="*/ 97 h 370"/>
              <a:gd name="T58" fmla="*/ 274 w 371"/>
              <a:gd name="T59" fmla="*/ 185 h 370"/>
              <a:gd name="T60" fmla="*/ 186 w 371"/>
              <a:gd name="T61" fmla="*/ 273 h 370"/>
              <a:gd name="T62" fmla="*/ 286 w 371"/>
              <a:gd name="T63" fmla="*/ 234 h 370"/>
              <a:gd name="T64" fmla="*/ 298 w 371"/>
              <a:gd name="T65" fmla="*/ 185 h 370"/>
              <a:gd name="T66" fmla="*/ 286 w 371"/>
              <a:gd name="T67" fmla="*/ 136 h 370"/>
              <a:gd name="T68" fmla="*/ 328 w 371"/>
              <a:gd name="T69" fmla="*/ 111 h 370"/>
              <a:gd name="T70" fmla="*/ 346 w 371"/>
              <a:gd name="T71" fmla="*/ 183 h 370"/>
              <a:gd name="T72" fmla="*/ 328 w 371"/>
              <a:gd name="T73" fmla="*/ 259 h 370"/>
              <a:gd name="T74" fmla="*/ 286 w 371"/>
              <a:gd name="T75" fmla="*/ 234 h 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71" h="370">
                <a:moveTo>
                  <a:pt x="183" y="1"/>
                </a:moveTo>
                <a:cubicBezTo>
                  <a:pt x="82" y="2"/>
                  <a:pt x="0" y="86"/>
                  <a:pt x="2" y="187"/>
                </a:cubicBezTo>
                <a:cubicBezTo>
                  <a:pt x="3" y="289"/>
                  <a:pt x="87" y="370"/>
                  <a:pt x="188" y="369"/>
                </a:cubicBezTo>
                <a:cubicBezTo>
                  <a:pt x="290" y="368"/>
                  <a:pt x="371" y="284"/>
                  <a:pt x="370" y="182"/>
                </a:cubicBezTo>
                <a:cubicBezTo>
                  <a:pt x="368" y="81"/>
                  <a:pt x="285" y="0"/>
                  <a:pt x="183" y="1"/>
                </a:cubicBezTo>
                <a:close/>
                <a:moveTo>
                  <a:pt x="184" y="25"/>
                </a:moveTo>
                <a:cubicBezTo>
                  <a:pt x="211" y="25"/>
                  <a:pt x="237" y="31"/>
                  <a:pt x="260" y="43"/>
                </a:cubicBezTo>
                <a:cubicBezTo>
                  <a:pt x="235" y="84"/>
                  <a:pt x="235" y="84"/>
                  <a:pt x="235" y="84"/>
                </a:cubicBezTo>
                <a:cubicBezTo>
                  <a:pt x="220" y="77"/>
                  <a:pt x="203" y="73"/>
                  <a:pt x="186" y="73"/>
                </a:cubicBezTo>
                <a:cubicBezTo>
                  <a:pt x="168" y="73"/>
                  <a:pt x="151" y="77"/>
                  <a:pt x="137" y="84"/>
                </a:cubicBezTo>
                <a:cubicBezTo>
                  <a:pt x="112" y="43"/>
                  <a:pt x="112" y="43"/>
                  <a:pt x="112" y="43"/>
                </a:cubicBezTo>
                <a:cubicBezTo>
                  <a:pt x="133" y="32"/>
                  <a:pt x="158" y="25"/>
                  <a:pt x="184" y="25"/>
                </a:cubicBezTo>
                <a:close/>
                <a:moveTo>
                  <a:pt x="85" y="234"/>
                </a:moveTo>
                <a:cubicBezTo>
                  <a:pt x="44" y="259"/>
                  <a:pt x="44" y="259"/>
                  <a:pt x="44" y="259"/>
                </a:cubicBezTo>
                <a:cubicBezTo>
                  <a:pt x="33" y="237"/>
                  <a:pt x="26" y="213"/>
                  <a:pt x="26" y="187"/>
                </a:cubicBezTo>
                <a:cubicBezTo>
                  <a:pt x="25" y="160"/>
                  <a:pt x="32" y="134"/>
                  <a:pt x="44" y="111"/>
                </a:cubicBezTo>
                <a:cubicBezTo>
                  <a:pt x="85" y="136"/>
                  <a:pt x="85" y="136"/>
                  <a:pt x="85" y="136"/>
                </a:cubicBezTo>
                <a:cubicBezTo>
                  <a:pt x="78" y="151"/>
                  <a:pt x="74" y="167"/>
                  <a:pt x="74" y="185"/>
                </a:cubicBezTo>
                <a:cubicBezTo>
                  <a:pt x="74" y="203"/>
                  <a:pt x="78" y="219"/>
                  <a:pt x="85" y="234"/>
                </a:cubicBezTo>
                <a:close/>
                <a:moveTo>
                  <a:pt x="188" y="345"/>
                </a:moveTo>
                <a:cubicBezTo>
                  <a:pt x="161" y="345"/>
                  <a:pt x="135" y="339"/>
                  <a:pt x="112" y="327"/>
                </a:cubicBezTo>
                <a:cubicBezTo>
                  <a:pt x="137" y="286"/>
                  <a:pt x="137" y="286"/>
                  <a:pt x="137" y="286"/>
                </a:cubicBezTo>
                <a:cubicBezTo>
                  <a:pt x="151" y="293"/>
                  <a:pt x="168" y="297"/>
                  <a:pt x="186" y="297"/>
                </a:cubicBezTo>
                <a:cubicBezTo>
                  <a:pt x="203" y="297"/>
                  <a:pt x="220" y="293"/>
                  <a:pt x="235" y="286"/>
                </a:cubicBezTo>
                <a:cubicBezTo>
                  <a:pt x="260" y="327"/>
                  <a:pt x="260" y="327"/>
                  <a:pt x="260" y="327"/>
                </a:cubicBezTo>
                <a:cubicBezTo>
                  <a:pt x="238" y="338"/>
                  <a:pt x="214" y="345"/>
                  <a:pt x="188" y="345"/>
                </a:cubicBezTo>
                <a:close/>
                <a:moveTo>
                  <a:pt x="186" y="273"/>
                </a:moveTo>
                <a:cubicBezTo>
                  <a:pt x="137" y="273"/>
                  <a:pt x="98" y="233"/>
                  <a:pt x="98" y="185"/>
                </a:cubicBezTo>
                <a:cubicBezTo>
                  <a:pt x="98" y="136"/>
                  <a:pt x="137" y="97"/>
                  <a:pt x="186" y="97"/>
                </a:cubicBezTo>
                <a:cubicBezTo>
                  <a:pt x="234" y="97"/>
                  <a:pt x="274" y="136"/>
                  <a:pt x="274" y="185"/>
                </a:cubicBezTo>
                <a:cubicBezTo>
                  <a:pt x="274" y="233"/>
                  <a:pt x="234" y="273"/>
                  <a:pt x="186" y="273"/>
                </a:cubicBezTo>
                <a:close/>
                <a:moveTo>
                  <a:pt x="286" y="234"/>
                </a:moveTo>
                <a:cubicBezTo>
                  <a:pt x="294" y="219"/>
                  <a:pt x="298" y="203"/>
                  <a:pt x="298" y="185"/>
                </a:cubicBezTo>
                <a:cubicBezTo>
                  <a:pt x="298" y="167"/>
                  <a:pt x="294" y="151"/>
                  <a:pt x="286" y="136"/>
                </a:cubicBezTo>
                <a:cubicBezTo>
                  <a:pt x="328" y="111"/>
                  <a:pt x="328" y="111"/>
                  <a:pt x="328" y="111"/>
                </a:cubicBezTo>
                <a:cubicBezTo>
                  <a:pt x="339" y="133"/>
                  <a:pt x="345" y="157"/>
                  <a:pt x="346" y="183"/>
                </a:cubicBezTo>
                <a:cubicBezTo>
                  <a:pt x="346" y="210"/>
                  <a:pt x="340" y="236"/>
                  <a:pt x="328" y="259"/>
                </a:cubicBezTo>
                <a:lnTo>
                  <a:pt x="286" y="2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60" name="Freeform 33"/>
          <p:cNvSpPr>
            <a:spLocks noEditPoints="1"/>
          </p:cNvSpPr>
          <p:nvPr/>
        </p:nvSpPr>
        <p:spPr bwMode="auto">
          <a:xfrm>
            <a:off x="7489756" y="4524305"/>
            <a:ext cx="426709" cy="414034"/>
          </a:xfrm>
          <a:custGeom>
            <a:avLst/>
            <a:gdLst>
              <a:gd name="T0" fmla="*/ 336 w 347"/>
              <a:gd name="T1" fmla="*/ 41 h 336"/>
              <a:gd name="T2" fmla="*/ 292 w 347"/>
              <a:gd name="T3" fmla="*/ 7 h 336"/>
              <a:gd name="T4" fmla="*/ 270 w 347"/>
              <a:gd name="T5" fmla="*/ 0 h 336"/>
              <a:gd name="T6" fmla="*/ 78 w 347"/>
              <a:gd name="T7" fmla="*/ 0 h 336"/>
              <a:gd name="T8" fmla="*/ 55 w 347"/>
              <a:gd name="T9" fmla="*/ 7 h 336"/>
              <a:gd name="T10" fmla="*/ 11 w 347"/>
              <a:gd name="T11" fmla="*/ 41 h 336"/>
              <a:gd name="T12" fmla="*/ 2 w 347"/>
              <a:gd name="T13" fmla="*/ 65 h 336"/>
              <a:gd name="T14" fmla="*/ 41 w 347"/>
              <a:gd name="T15" fmla="*/ 325 h 336"/>
              <a:gd name="T16" fmla="*/ 57 w 347"/>
              <a:gd name="T17" fmla="*/ 336 h 336"/>
              <a:gd name="T18" fmla="*/ 291 w 347"/>
              <a:gd name="T19" fmla="*/ 336 h 336"/>
              <a:gd name="T20" fmla="*/ 307 w 347"/>
              <a:gd name="T21" fmla="*/ 325 h 336"/>
              <a:gd name="T22" fmla="*/ 345 w 347"/>
              <a:gd name="T23" fmla="*/ 65 h 336"/>
              <a:gd name="T24" fmla="*/ 336 w 347"/>
              <a:gd name="T25" fmla="*/ 41 h 336"/>
              <a:gd name="T26" fmla="*/ 174 w 347"/>
              <a:gd name="T27" fmla="*/ 215 h 336"/>
              <a:gd name="T28" fmla="*/ 92 w 347"/>
              <a:gd name="T29" fmla="*/ 104 h 336"/>
              <a:gd name="T30" fmla="*/ 129 w 347"/>
              <a:gd name="T31" fmla="*/ 104 h 336"/>
              <a:gd name="T32" fmla="*/ 174 w 347"/>
              <a:gd name="T33" fmla="*/ 179 h 336"/>
              <a:gd name="T34" fmla="*/ 219 w 347"/>
              <a:gd name="T35" fmla="*/ 104 h 336"/>
              <a:gd name="T36" fmla="*/ 256 w 347"/>
              <a:gd name="T37" fmla="*/ 104 h 336"/>
              <a:gd name="T38" fmla="*/ 174 w 347"/>
              <a:gd name="T39" fmla="*/ 215 h 336"/>
              <a:gd name="T40" fmla="*/ 33 w 347"/>
              <a:gd name="T41" fmla="*/ 68 h 336"/>
              <a:gd name="T42" fmla="*/ 77 w 347"/>
              <a:gd name="T43" fmla="*/ 22 h 336"/>
              <a:gd name="T44" fmla="*/ 270 w 347"/>
              <a:gd name="T45" fmla="*/ 22 h 336"/>
              <a:gd name="T46" fmla="*/ 315 w 347"/>
              <a:gd name="T47" fmla="*/ 68 h 336"/>
              <a:gd name="T48" fmla="*/ 33 w 347"/>
              <a:gd name="T49" fmla="*/ 68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47" h="336">
                <a:moveTo>
                  <a:pt x="336" y="41"/>
                </a:moveTo>
                <a:cubicBezTo>
                  <a:pt x="330" y="36"/>
                  <a:pt x="298" y="12"/>
                  <a:pt x="292" y="7"/>
                </a:cubicBezTo>
                <a:cubicBezTo>
                  <a:pt x="286" y="1"/>
                  <a:pt x="277" y="0"/>
                  <a:pt x="270" y="0"/>
                </a:cubicBezTo>
                <a:cubicBezTo>
                  <a:pt x="78" y="0"/>
                  <a:pt x="78" y="0"/>
                  <a:pt x="78" y="0"/>
                </a:cubicBezTo>
                <a:cubicBezTo>
                  <a:pt x="71" y="0"/>
                  <a:pt x="61" y="1"/>
                  <a:pt x="55" y="7"/>
                </a:cubicBezTo>
                <a:cubicBezTo>
                  <a:pt x="49" y="12"/>
                  <a:pt x="17" y="36"/>
                  <a:pt x="11" y="41"/>
                </a:cubicBezTo>
                <a:cubicBezTo>
                  <a:pt x="5" y="46"/>
                  <a:pt x="0" y="54"/>
                  <a:pt x="2" y="65"/>
                </a:cubicBezTo>
                <a:cubicBezTo>
                  <a:pt x="4" y="76"/>
                  <a:pt x="41" y="325"/>
                  <a:pt x="41" y="325"/>
                </a:cubicBezTo>
                <a:cubicBezTo>
                  <a:pt x="43" y="331"/>
                  <a:pt x="50" y="336"/>
                  <a:pt x="57" y="336"/>
                </a:cubicBezTo>
                <a:cubicBezTo>
                  <a:pt x="291" y="336"/>
                  <a:pt x="291" y="336"/>
                  <a:pt x="291" y="336"/>
                </a:cubicBezTo>
                <a:cubicBezTo>
                  <a:pt x="298" y="336"/>
                  <a:pt x="305" y="331"/>
                  <a:pt x="307" y="325"/>
                </a:cubicBezTo>
                <a:cubicBezTo>
                  <a:pt x="307" y="325"/>
                  <a:pt x="344" y="76"/>
                  <a:pt x="345" y="65"/>
                </a:cubicBezTo>
                <a:cubicBezTo>
                  <a:pt x="347" y="54"/>
                  <a:pt x="342" y="46"/>
                  <a:pt x="336" y="41"/>
                </a:cubicBezTo>
                <a:close/>
                <a:moveTo>
                  <a:pt x="174" y="215"/>
                </a:moveTo>
                <a:cubicBezTo>
                  <a:pt x="109" y="215"/>
                  <a:pt x="95" y="123"/>
                  <a:pt x="92" y="104"/>
                </a:cubicBezTo>
                <a:cubicBezTo>
                  <a:pt x="129" y="104"/>
                  <a:pt x="129" y="104"/>
                  <a:pt x="129" y="104"/>
                </a:cubicBezTo>
                <a:cubicBezTo>
                  <a:pt x="134" y="132"/>
                  <a:pt x="147" y="179"/>
                  <a:pt x="174" y="179"/>
                </a:cubicBezTo>
                <a:cubicBezTo>
                  <a:pt x="201" y="179"/>
                  <a:pt x="213" y="132"/>
                  <a:pt x="219" y="104"/>
                </a:cubicBezTo>
                <a:cubicBezTo>
                  <a:pt x="256" y="104"/>
                  <a:pt x="256" y="104"/>
                  <a:pt x="256" y="104"/>
                </a:cubicBezTo>
                <a:cubicBezTo>
                  <a:pt x="253" y="123"/>
                  <a:pt x="239" y="215"/>
                  <a:pt x="174" y="215"/>
                </a:cubicBezTo>
                <a:close/>
                <a:moveTo>
                  <a:pt x="33" y="68"/>
                </a:moveTo>
                <a:cubicBezTo>
                  <a:pt x="77" y="22"/>
                  <a:pt x="77" y="22"/>
                  <a:pt x="77" y="22"/>
                </a:cubicBezTo>
                <a:cubicBezTo>
                  <a:pt x="270" y="22"/>
                  <a:pt x="270" y="22"/>
                  <a:pt x="270" y="22"/>
                </a:cubicBezTo>
                <a:cubicBezTo>
                  <a:pt x="315" y="68"/>
                  <a:pt x="315" y="68"/>
                  <a:pt x="315" y="68"/>
                </a:cubicBezTo>
                <a:lnTo>
                  <a:pt x="33" y="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61" name="Freeform 35"/>
          <p:cNvSpPr>
            <a:spLocks noEditPoints="1"/>
          </p:cNvSpPr>
          <p:nvPr/>
        </p:nvSpPr>
        <p:spPr bwMode="auto">
          <a:xfrm>
            <a:off x="10696519" y="3726928"/>
            <a:ext cx="490080" cy="388685"/>
          </a:xfrm>
          <a:custGeom>
            <a:avLst/>
            <a:gdLst>
              <a:gd name="T0" fmla="*/ 200 w 400"/>
              <a:gd name="T1" fmla="*/ 120 h 320"/>
              <a:gd name="T2" fmla="*/ 140 w 400"/>
              <a:gd name="T3" fmla="*/ 180 h 320"/>
              <a:gd name="T4" fmla="*/ 200 w 400"/>
              <a:gd name="T5" fmla="*/ 240 h 320"/>
              <a:gd name="T6" fmla="*/ 260 w 400"/>
              <a:gd name="T7" fmla="*/ 180 h 320"/>
              <a:gd name="T8" fmla="*/ 200 w 400"/>
              <a:gd name="T9" fmla="*/ 120 h 320"/>
              <a:gd name="T10" fmla="*/ 360 w 400"/>
              <a:gd name="T11" fmla="*/ 60 h 320"/>
              <a:gd name="T12" fmla="*/ 312 w 400"/>
              <a:gd name="T13" fmla="*/ 60 h 320"/>
              <a:gd name="T14" fmla="*/ 296 w 400"/>
              <a:gd name="T15" fmla="*/ 49 h 320"/>
              <a:gd name="T16" fmla="*/ 284 w 400"/>
              <a:gd name="T17" fmla="*/ 11 h 320"/>
              <a:gd name="T18" fmla="*/ 268 w 400"/>
              <a:gd name="T19" fmla="*/ 0 h 320"/>
              <a:gd name="T20" fmla="*/ 132 w 400"/>
              <a:gd name="T21" fmla="*/ 0 h 320"/>
              <a:gd name="T22" fmla="*/ 116 w 400"/>
              <a:gd name="T23" fmla="*/ 11 h 320"/>
              <a:gd name="T24" fmla="*/ 104 w 400"/>
              <a:gd name="T25" fmla="*/ 49 h 320"/>
              <a:gd name="T26" fmla="*/ 88 w 400"/>
              <a:gd name="T27" fmla="*/ 60 h 320"/>
              <a:gd name="T28" fmla="*/ 40 w 400"/>
              <a:gd name="T29" fmla="*/ 60 h 320"/>
              <a:gd name="T30" fmla="*/ 0 w 400"/>
              <a:gd name="T31" fmla="*/ 100 h 320"/>
              <a:gd name="T32" fmla="*/ 0 w 400"/>
              <a:gd name="T33" fmla="*/ 280 h 320"/>
              <a:gd name="T34" fmla="*/ 40 w 400"/>
              <a:gd name="T35" fmla="*/ 320 h 320"/>
              <a:gd name="T36" fmla="*/ 360 w 400"/>
              <a:gd name="T37" fmla="*/ 320 h 320"/>
              <a:gd name="T38" fmla="*/ 400 w 400"/>
              <a:gd name="T39" fmla="*/ 280 h 320"/>
              <a:gd name="T40" fmla="*/ 400 w 400"/>
              <a:gd name="T41" fmla="*/ 100 h 320"/>
              <a:gd name="T42" fmla="*/ 360 w 400"/>
              <a:gd name="T43" fmla="*/ 60 h 320"/>
              <a:gd name="T44" fmla="*/ 200 w 400"/>
              <a:gd name="T45" fmla="*/ 280 h 320"/>
              <a:gd name="T46" fmla="*/ 100 w 400"/>
              <a:gd name="T47" fmla="*/ 180 h 320"/>
              <a:gd name="T48" fmla="*/ 200 w 400"/>
              <a:gd name="T49" fmla="*/ 80 h 320"/>
              <a:gd name="T50" fmla="*/ 300 w 400"/>
              <a:gd name="T51" fmla="*/ 180 h 320"/>
              <a:gd name="T52" fmla="*/ 200 w 400"/>
              <a:gd name="T53" fmla="*/ 280 h 320"/>
              <a:gd name="T54" fmla="*/ 346 w 400"/>
              <a:gd name="T55" fmla="*/ 128 h 320"/>
              <a:gd name="T56" fmla="*/ 332 w 400"/>
              <a:gd name="T57" fmla="*/ 114 h 320"/>
              <a:gd name="T58" fmla="*/ 346 w 400"/>
              <a:gd name="T59" fmla="*/ 100 h 320"/>
              <a:gd name="T60" fmla="*/ 360 w 400"/>
              <a:gd name="T61" fmla="*/ 114 h 320"/>
              <a:gd name="T62" fmla="*/ 346 w 400"/>
              <a:gd name="T63" fmla="*/ 128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0" h="320">
                <a:moveTo>
                  <a:pt x="200" y="120"/>
                </a:moveTo>
                <a:cubicBezTo>
                  <a:pt x="167" y="120"/>
                  <a:pt x="140" y="147"/>
                  <a:pt x="140" y="180"/>
                </a:cubicBezTo>
                <a:cubicBezTo>
                  <a:pt x="140" y="213"/>
                  <a:pt x="167" y="240"/>
                  <a:pt x="200" y="240"/>
                </a:cubicBezTo>
                <a:cubicBezTo>
                  <a:pt x="233" y="240"/>
                  <a:pt x="260" y="213"/>
                  <a:pt x="260" y="180"/>
                </a:cubicBezTo>
                <a:cubicBezTo>
                  <a:pt x="260" y="147"/>
                  <a:pt x="233" y="120"/>
                  <a:pt x="200" y="120"/>
                </a:cubicBezTo>
                <a:close/>
                <a:moveTo>
                  <a:pt x="360" y="60"/>
                </a:moveTo>
                <a:cubicBezTo>
                  <a:pt x="312" y="60"/>
                  <a:pt x="312" y="60"/>
                  <a:pt x="312" y="60"/>
                </a:cubicBezTo>
                <a:cubicBezTo>
                  <a:pt x="305" y="60"/>
                  <a:pt x="298" y="55"/>
                  <a:pt x="296" y="49"/>
                </a:cubicBezTo>
                <a:cubicBezTo>
                  <a:pt x="284" y="11"/>
                  <a:pt x="284" y="11"/>
                  <a:pt x="284" y="11"/>
                </a:cubicBezTo>
                <a:cubicBezTo>
                  <a:pt x="281" y="5"/>
                  <a:pt x="274" y="0"/>
                  <a:pt x="268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125" y="0"/>
                  <a:pt x="118" y="5"/>
                  <a:pt x="116" y="11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1" y="55"/>
                  <a:pt x="94" y="60"/>
                  <a:pt x="88" y="60"/>
                </a:cubicBezTo>
                <a:cubicBezTo>
                  <a:pt x="40" y="60"/>
                  <a:pt x="40" y="60"/>
                  <a:pt x="40" y="60"/>
                </a:cubicBezTo>
                <a:cubicBezTo>
                  <a:pt x="18" y="60"/>
                  <a:pt x="0" y="78"/>
                  <a:pt x="0" y="100"/>
                </a:cubicBezTo>
                <a:cubicBezTo>
                  <a:pt x="0" y="280"/>
                  <a:pt x="0" y="280"/>
                  <a:pt x="0" y="280"/>
                </a:cubicBezTo>
                <a:cubicBezTo>
                  <a:pt x="0" y="302"/>
                  <a:pt x="18" y="320"/>
                  <a:pt x="40" y="320"/>
                </a:cubicBezTo>
                <a:cubicBezTo>
                  <a:pt x="360" y="320"/>
                  <a:pt x="360" y="320"/>
                  <a:pt x="360" y="320"/>
                </a:cubicBezTo>
                <a:cubicBezTo>
                  <a:pt x="382" y="320"/>
                  <a:pt x="400" y="302"/>
                  <a:pt x="400" y="280"/>
                </a:cubicBezTo>
                <a:cubicBezTo>
                  <a:pt x="400" y="100"/>
                  <a:pt x="400" y="100"/>
                  <a:pt x="400" y="100"/>
                </a:cubicBezTo>
                <a:cubicBezTo>
                  <a:pt x="400" y="78"/>
                  <a:pt x="382" y="60"/>
                  <a:pt x="360" y="60"/>
                </a:cubicBezTo>
                <a:close/>
                <a:moveTo>
                  <a:pt x="200" y="280"/>
                </a:moveTo>
                <a:cubicBezTo>
                  <a:pt x="145" y="280"/>
                  <a:pt x="100" y="235"/>
                  <a:pt x="100" y="180"/>
                </a:cubicBezTo>
                <a:cubicBezTo>
                  <a:pt x="100" y="125"/>
                  <a:pt x="145" y="80"/>
                  <a:pt x="200" y="80"/>
                </a:cubicBezTo>
                <a:cubicBezTo>
                  <a:pt x="255" y="80"/>
                  <a:pt x="300" y="125"/>
                  <a:pt x="300" y="180"/>
                </a:cubicBezTo>
                <a:cubicBezTo>
                  <a:pt x="300" y="235"/>
                  <a:pt x="255" y="280"/>
                  <a:pt x="200" y="280"/>
                </a:cubicBezTo>
                <a:close/>
                <a:moveTo>
                  <a:pt x="346" y="128"/>
                </a:moveTo>
                <a:cubicBezTo>
                  <a:pt x="338" y="128"/>
                  <a:pt x="332" y="122"/>
                  <a:pt x="332" y="114"/>
                </a:cubicBezTo>
                <a:cubicBezTo>
                  <a:pt x="332" y="106"/>
                  <a:pt x="338" y="100"/>
                  <a:pt x="346" y="100"/>
                </a:cubicBezTo>
                <a:cubicBezTo>
                  <a:pt x="354" y="100"/>
                  <a:pt x="360" y="106"/>
                  <a:pt x="360" y="114"/>
                </a:cubicBezTo>
                <a:cubicBezTo>
                  <a:pt x="360" y="122"/>
                  <a:pt x="354" y="128"/>
                  <a:pt x="346" y="12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62" name="Freeform 40"/>
          <p:cNvSpPr>
            <a:spLocks noEditPoints="1"/>
          </p:cNvSpPr>
          <p:nvPr/>
        </p:nvSpPr>
        <p:spPr bwMode="auto">
          <a:xfrm>
            <a:off x="9101404" y="3697355"/>
            <a:ext cx="443608" cy="447831"/>
          </a:xfrm>
          <a:custGeom>
            <a:avLst/>
            <a:gdLst>
              <a:gd name="T0" fmla="*/ 203 w 360"/>
              <a:gd name="T1" fmla="*/ 271 h 368"/>
              <a:gd name="T2" fmla="*/ 261 w 360"/>
              <a:gd name="T3" fmla="*/ 202 h 368"/>
              <a:gd name="T4" fmla="*/ 360 w 360"/>
              <a:gd name="T5" fmla="*/ 51 h 368"/>
              <a:gd name="T6" fmla="*/ 346 w 360"/>
              <a:gd name="T7" fmla="*/ 37 h 368"/>
              <a:gd name="T8" fmla="*/ 277 w 360"/>
              <a:gd name="T9" fmla="*/ 37 h 368"/>
              <a:gd name="T10" fmla="*/ 180 w 360"/>
              <a:gd name="T11" fmla="*/ 0 h 368"/>
              <a:gd name="T12" fmla="*/ 83 w 360"/>
              <a:gd name="T13" fmla="*/ 37 h 368"/>
              <a:gd name="T14" fmla="*/ 14 w 360"/>
              <a:gd name="T15" fmla="*/ 37 h 368"/>
              <a:gd name="T16" fmla="*/ 0 w 360"/>
              <a:gd name="T17" fmla="*/ 51 h 368"/>
              <a:gd name="T18" fmla="*/ 98 w 360"/>
              <a:gd name="T19" fmla="*/ 202 h 368"/>
              <a:gd name="T20" fmla="*/ 156 w 360"/>
              <a:gd name="T21" fmla="*/ 271 h 368"/>
              <a:gd name="T22" fmla="*/ 156 w 360"/>
              <a:gd name="T23" fmla="*/ 297 h 368"/>
              <a:gd name="T24" fmla="*/ 91 w 360"/>
              <a:gd name="T25" fmla="*/ 332 h 368"/>
              <a:gd name="T26" fmla="*/ 180 w 360"/>
              <a:gd name="T27" fmla="*/ 368 h 368"/>
              <a:gd name="T28" fmla="*/ 269 w 360"/>
              <a:gd name="T29" fmla="*/ 332 h 368"/>
              <a:gd name="T30" fmla="*/ 203 w 360"/>
              <a:gd name="T31" fmla="*/ 297 h 368"/>
              <a:gd name="T32" fmla="*/ 203 w 360"/>
              <a:gd name="T33" fmla="*/ 271 h 368"/>
              <a:gd name="T34" fmla="*/ 259 w 360"/>
              <a:gd name="T35" fmla="*/ 170 h 368"/>
              <a:gd name="T36" fmla="*/ 281 w 360"/>
              <a:gd name="T37" fmla="*/ 65 h 368"/>
              <a:gd name="T38" fmla="*/ 331 w 360"/>
              <a:gd name="T39" fmla="*/ 65 h 368"/>
              <a:gd name="T40" fmla="*/ 259 w 360"/>
              <a:gd name="T41" fmla="*/ 170 h 368"/>
              <a:gd name="T42" fmla="*/ 180 w 360"/>
              <a:gd name="T43" fmla="*/ 24 h 368"/>
              <a:gd name="T44" fmla="*/ 256 w 360"/>
              <a:gd name="T45" fmla="*/ 55 h 368"/>
              <a:gd name="T46" fmla="*/ 180 w 360"/>
              <a:gd name="T47" fmla="*/ 86 h 368"/>
              <a:gd name="T48" fmla="*/ 104 w 360"/>
              <a:gd name="T49" fmla="*/ 55 h 368"/>
              <a:gd name="T50" fmla="*/ 180 w 360"/>
              <a:gd name="T51" fmla="*/ 24 h 368"/>
              <a:gd name="T52" fmla="*/ 29 w 360"/>
              <a:gd name="T53" fmla="*/ 65 h 368"/>
              <a:gd name="T54" fmla="*/ 79 w 360"/>
              <a:gd name="T55" fmla="*/ 65 h 368"/>
              <a:gd name="T56" fmla="*/ 101 w 360"/>
              <a:gd name="T57" fmla="*/ 170 h 368"/>
              <a:gd name="T58" fmla="*/ 29 w 360"/>
              <a:gd name="T59" fmla="*/ 65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60" h="368">
                <a:moveTo>
                  <a:pt x="203" y="271"/>
                </a:moveTo>
                <a:cubicBezTo>
                  <a:pt x="203" y="242"/>
                  <a:pt x="225" y="226"/>
                  <a:pt x="261" y="202"/>
                </a:cubicBezTo>
                <a:cubicBezTo>
                  <a:pt x="305" y="173"/>
                  <a:pt x="360" y="137"/>
                  <a:pt x="360" y="51"/>
                </a:cubicBezTo>
                <a:cubicBezTo>
                  <a:pt x="360" y="43"/>
                  <a:pt x="353" y="37"/>
                  <a:pt x="346" y="37"/>
                </a:cubicBezTo>
                <a:cubicBezTo>
                  <a:pt x="277" y="37"/>
                  <a:pt x="277" y="37"/>
                  <a:pt x="277" y="37"/>
                </a:cubicBezTo>
                <a:cubicBezTo>
                  <a:pt x="267" y="19"/>
                  <a:pt x="238" y="0"/>
                  <a:pt x="180" y="0"/>
                </a:cubicBezTo>
                <a:cubicBezTo>
                  <a:pt x="121" y="0"/>
                  <a:pt x="92" y="19"/>
                  <a:pt x="83" y="37"/>
                </a:cubicBezTo>
                <a:cubicBezTo>
                  <a:pt x="14" y="37"/>
                  <a:pt x="14" y="37"/>
                  <a:pt x="14" y="37"/>
                </a:cubicBezTo>
                <a:cubicBezTo>
                  <a:pt x="6" y="37"/>
                  <a:pt x="0" y="43"/>
                  <a:pt x="0" y="51"/>
                </a:cubicBezTo>
                <a:cubicBezTo>
                  <a:pt x="0" y="137"/>
                  <a:pt x="54" y="173"/>
                  <a:pt x="98" y="202"/>
                </a:cubicBezTo>
                <a:cubicBezTo>
                  <a:pt x="134" y="226"/>
                  <a:pt x="156" y="242"/>
                  <a:pt x="156" y="271"/>
                </a:cubicBezTo>
                <a:cubicBezTo>
                  <a:pt x="156" y="297"/>
                  <a:pt x="156" y="297"/>
                  <a:pt x="156" y="297"/>
                </a:cubicBezTo>
                <a:cubicBezTo>
                  <a:pt x="118" y="301"/>
                  <a:pt x="91" y="315"/>
                  <a:pt x="91" y="332"/>
                </a:cubicBezTo>
                <a:cubicBezTo>
                  <a:pt x="91" y="352"/>
                  <a:pt x="131" y="368"/>
                  <a:pt x="180" y="368"/>
                </a:cubicBezTo>
                <a:cubicBezTo>
                  <a:pt x="229" y="368"/>
                  <a:pt x="269" y="352"/>
                  <a:pt x="269" y="332"/>
                </a:cubicBezTo>
                <a:cubicBezTo>
                  <a:pt x="269" y="315"/>
                  <a:pt x="241" y="301"/>
                  <a:pt x="203" y="297"/>
                </a:cubicBezTo>
                <a:lnTo>
                  <a:pt x="203" y="271"/>
                </a:lnTo>
                <a:close/>
                <a:moveTo>
                  <a:pt x="259" y="170"/>
                </a:moveTo>
                <a:cubicBezTo>
                  <a:pt x="270" y="146"/>
                  <a:pt x="279" y="113"/>
                  <a:pt x="281" y="65"/>
                </a:cubicBezTo>
                <a:cubicBezTo>
                  <a:pt x="331" y="65"/>
                  <a:pt x="331" y="65"/>
                  <a:pt x="331" y="65"/>
                </a:cubicBezTo>
                <a:cubicBezTo>
                  <a:pt x="326" y="119"/>
                  <a:pt x="294" y="146"/>
                  <a:pt x="259" y="170"/>
                </a:cubicBezTo>
                <a:close/>
                <a:moveTo>
                  <a:pt x="180" y="24"/>
                </a:moveTo>
                <a:cubicBezTo>
                  <a:pt x="234" y="24"/>
                  <a:pt x="256" y="47"/>
                  <a:pt x="256" y="55"/>
                </a:cubicBezTo>
                <a:cubicBezTo>
                  <a:pt x="256" y="63"/>
                  <a:pt x="234" y="86"/>
                  <a:pt x="180" y="86"/>
                </a:cubicBezTo>
                <a:cubicBezTo>
                  <a:pt x="125" y="86"/>
                  <a:pt x="104" y="63"/>
                  <a:pt x="104" y="55"/>
                </a:cubicBezTo>
                <a:cubicBezTo>
                  <a:pt x="104" y="47"/>
                  <a:pt x="125" y="24"/>
                  <a:pt x="180" y="24"/>
                </a:cubicBezTo>
                <a:close/>
                <a:moveTo>
                  <a:pt x="29" y="65"/>
                </a:moveTo>
                <a:cubicBezTo>
                  <a:pt x="79" y="65"/>
                  <a:pt x="79" y="65"/>
                  <a:pt x="79" y="65"/>
                </a:cubicBezTo>
                <a:cubicBezTo>
                  <a:pt x="80" y="113"/>
                  <a:pt x="89" y="146"/>
                  <a:pt x="101" y="170"/>
                </a:cubicBezTo>
                <a:cubicBezTo>
                  <a:pt x="66" y="146"/>
                  <a:pt x="33" y="119"/>
                  <a:pt x="29" y="6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63" name="Freeform 41"/>
          <p:cNvSpPr>
            <a:spLocks/>
          </p:cNvSpPr>
          <p:nvPr/>
        </p:nvSpPr>
        <p:spPr bwMode="auto">
          <a:xfrm>
            <a:off x="8269863" y="4499320"/>
            <a:ext cx="490080" cy="460508"/>
          </a:xfrm>
          <a:custGeom>
            <a:avLst/>
            <a:gdLst>
              <a:gd name="T0" fmla="*/ 107 w 400"/>
              <a:gd name="T1" fmla="*/ 376 h 376"/>
              <a:gd name="T2" fmla="*/ 147 w 400"/>
              <a:gd name="T3" fmla="*/ 376 h 376"/>
              <a:gd name="T4" fmla="*/ 237 w 400"/>
              <a:gd name="T5" fmla="*/ 216 h 376"/>
              <a:gd name="T6" fmla="*/ 340 w 400"/>
              <a:gd name="T7" fmla="*/ 216 h 376"/>
              <a:gd name="T8" fmla="*/ 400 w 400"/>
              <a:gd name="T9" fmla="*/ 188 h 376"/>
              <a:gd name="T10" fmla="*/ 340 w 400"/>
              <a:gd name="T11" fmla="*/ 160 h 376"/>
              <a:gd name="T12" fmla="*/ 237 w 400"/>
              <a:gd name="T13" fmla="*/ 160 h 376"/>
              <a:gd name="T14" fmla="*/ 147 w 400"/>
              <a:gd name="T15" fmla="*/ 0 h 376"/>
              <a:gd name="T16" fmla="*/ 107 w 400"/>
              <a:gd name="T17" fmla="*/ 0 h 376"/>
              <a:gd name="T18" fmla="*/ 157 w 400"/>
              <a:gd name="T19" fmla="*/ 160 h 376"/>
              <a:gd name="T20" fmla="*/ 85 w 400"/>
              <a:gd name="T21" fmla="*/ 160 h 376"/>
              <a:gd name="T22" fmla="*/ 40 w 400"/>
              <a:gd name="T23" fmla="*/ 120 h 376"/>
              <a:gd name="T24" fmla="*/ 0 w 400"/>
              <a:gd name="T25" fmla="*/ 120 h 376"/>
              <a:gd name="T26" fmla="*/ 32 w 400"/>
              <a:gd name="T27" fmla="*/ 188 h 376"/>
              <a:gd name="T28" fmla="*/ 0 w 400"/>
              <a:gd name="T29" fmla="*/ 256 h 376"/>
              <a:gd name="T30" fmla="*/ 40 w 400"/>
              <a:gd name="T31" fmla="*/ 256 h 376"/>
              <a:gd name="T32" fmla="*/ 85 w 400"/>
              <a:gd name="T33" fmla="*/ 216 h 376"/>
              <a:gd name="T34" fmla="*/ 157 w 400"/>
              <a:gd name="T35" fmla="*/ 216 h 376"/>
              <a:gd name="T36" fmla="*/ 107 w 400"/>
              <a:gd name="T37" fmla="*/ 376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00" h="376">
                <a:moveTo>
                  <a:pt x="107" y="376"/>
                </a:moveTo>
                <a:cubicBezTo>
                  <a:pt x="147" y="376"/>
                  <a:pt x="147" y="376"/>
                  <a:pt x="147" y="376"/>
                </a:cubicBezTo>
                <a:cubicBezTo>
                  <a:pt x="237" y="216"/>
                  <a:pt x="237" y="216"/>
                  <a:pt x="237" y="216"/>
                </a:cubicBezTo>
                <a:cubicBezTo>
                  <a:pt x="340" y="216"/>
                  <a:pt x="340" y="216"/>
                  <a:pt x="340" y="216"/>
                </a:cubicBezTo>
                <a:cubicBezTo>
                  <a:pt x="340" y="216"/>
                  <a:pt x="400" y="216"/>
                  <a:pt x="400" y="188"/>
                </a:cubicBezTo>
                <a:cubicBezTo>
                  <a:pt x="400" y="160"/>
                  <a:pt x="340" y="160"/>
                  <a:pt x="340" y="160"/>
                </a:cubicBezTo>
                <a:cubicBezTo>
                  <a:pt x="237" y="160"/>
                  <a:pt x="237" y="160"/>
                  <a:pt x="237" y="160"/>
                </a:cubicBezTo>
                <a:cubicBezTo>
                  <a:pt x="147" y="0"/>
                  <a:pt x="147" y="0"/>
                  <a:pt x="147" y="0"/>
                </a:cubicBezTo>
                <a:cubicBezTo>
                  <a:pt x="107" y="0"/>
                  <a:pt x="107" y="0"/>
                  <a:pt x="107" y="0"/>
                </a:cubicBezTo>
                <a:cubicBezTo>
                  <a:pt x="157" y="160"/>
                  <a:pt x="157" y="160"/>
                  <a:pt x="157" y="160"/>
                </a:cubicBezTo>
                <a:cubicBezTo>
                  <a:pt x="85" y="160"/>
                  <a:pt x="85" y="160"/>
                  <a:pt x="85" y="160"/>
                </a:cubicBezTo>
                <a:cubicBezTo>
                  <a:pt x="40" y="120"/>
                  <a:pt x="40" y="120"/>
                  <a:pt x="40" y="120"/>
                </a:cubicBezTo>
                <a:cubicBezTo>
                  <a:pt x="0" y="120"/>
                  <a:pt x="0" y="120"/>
                  <a:pt x="0" y="120"/>
                </a:cubicBezTo>
                <a:cubicBezTo>
                  <a:pt x="32" y="188"/>
                  <a:pt x="32" y="188"/>
                  <a:pt x="32" y="188"/>
                </a:cubicBezTo>
                <a:cubicBezTo>
                  <a:pt x="0" y="256"/>
                  <a:pt x="0" y="256"/>
                  <a:pt x="0" y="256"/>
                </a:cubicBezTo>
                <a:cubicBezTo>
                  <a:pt x="40" y="256"/>
                  <a:pt x="40" y="256"/>
                  <a:pt x="40" y="256"/>
                </a:cubicBezTo>
                <a:cubicBezTo>
                  <a:pt x="85" y="216"/>
                  <a:pt x="85" y="216"/>
                  <a:pt x="85" y="216"/>
                </a:cubicBezTo>
                <a:cubicBezTo>
                  <a:pt x="157" y="216"/>
                  <a:pt x="157" y="216"/>
                  <a:pt x="157" y="216"/>
                </a:cubicBezTo>
                <a:lnTo>
                  <a:pt x="107" y="37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14" name="Group 113"/>
          <p:cNvGrpSpPr/>
          <p:nvPr/>
        </p:nvGrpSpPr>
        <p:grpSpPr>
          <a:xfrm>
            <a:off x="10717278" y="4507404"/>
            <a:ext cx="452056" cy="447831"/>
            <a:chOff x="5214113" y="2454763"/>
            <a:chExt cx="186849" cy="185103"/>
          </a:xfrm>
          <a:solidFill>
            <a:schemeClr val="tx1"/>
          </a:solidFill>
        </p:grpSpPr>
        <p:sp>
          <p:nvSpPr>
            <p:cNvPr id="2164" name="Freeform 42"/>
            <p:cNvSpPr>
              <a:spLocks noEditPoints="1"/>
            </p:cNvSpPr>
            <p:nvPr/>
          </p:nvSpPr>
          <p:spPr bwMode="auto">
            <a:xfrm>
              <a:off x="5214113" y="2454763"/>
              <a:ext cx="186849" cy="185103"/>
            </a:xfrm>
            <a:custGeom>
              <a:avLst/>
              <a:gdLst>
                <a:gd name="T0" fmla="*/ 184 w 368"/>
                <a:gd name="T1" fmla="*/ 0 h 368"/>
                <a:gd name="T2" fmla="*/ 0 w 368"/>
                <a:gd name="T3" fmla="*/ 184 h 368"/>
                <a:gd name="T4" fmla="*/ 184 w 368"/>
                <a:gd name="T5" fmla="*/ 368 h 368"/>
                <a:gd name="T6" fmla="*/ 368 w 368"/>
                <a:gd name="T7" fmla="*/ 184 h 368"/>
                <a:gd name="T8" fmla="*/ 184 w 368"/>
                <a:gd name="T9" fmla="*/ 0 h 368"/>
                <a:gd name="T10" fmla="*/ 184 w 368"/>
                <a:gd name="T11" fmla="*/ 328 h 368"/>
                <a:gd name="T12" fmla="*/ 40 w 368"/>
                <a:gd name="T13" fmla="*/ 184 h 368"/>
                <a:gd name="T14" fmla="*/ 184 w 368"/>
                <a:gd name="T15" fmla="*/ 40 h 368"/>
                <a:gd name="T16" fmla="*/ 328 w 368"/>
                <a:gd name="T17" fmla="*/ 184 h 368"/>
                <a:gd name="T18" fmla="*/ 184 w 368"/>
                <a:gd name="T19" fmla="*/ 328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8" h="368">
                  <a:moveTo>
                    <a:pt x="184" y="0"/>
                  </a:moveTo>
                  <a:cubicBezTo>
                    <a:pt x="82" y="0"/>
                    <a:pt x="0" y="82"/>
                    <a:pt x="0" y="184"/>
                  </a:cubicBezTo>
                  <a:cubicBezTo>
                    <a:pt x="0" y="286"/>
                    <a:pt x="82" y="368"/>
                    <a:pt x="184" y="368"/>
                  </a:cubicBezTo>
                  <a:cubicBezTo>
                    <a:pt x="285" y="368"/>
                    <a:pt x="368" y="286"/>
                    <a:pt x="368" y="184"/>
                  </a:cubicBezTo>
                  <a:cubicBezTo>
                    <a:pt x="368" y="82"/>
                    <a:pt x="285" y="0"/>
                    <a:pt x="184" y="0"/>
                  </a:cubicBezTo>
                  <a:close/>
                  <a:moveTo>
                    <a:pt x="184" y="328"/>
                  </a:moveTo>
                  <a:cubicBezTo>
                    <a:pt x="104" y="328"/>
                    <a:pt x="40" y="263"/>
                    <a:pt x="40" y="184"/>
                  </a:cubicBezTo>
                  <a:cubicBezTo>
                    <a:pt x="40" y="104"/>
                    <a:pt x="104" y="40"/>
                    <a:pt x="184" y="40"/>
                  </a:cubicBezTo>
                  <a:cubicBezTo>
                    <a:pt x="263" y="40"/>
                    <a:pt x="328" y="104"/>
                    <a:pt x="328" y="184"/>
                  </a:cubicBezTo>
                  <a:cubicBezTo>
                    <a:pt x="328" y="263"/>
                    <a:pt x="263" y="328"/>
                    <a:pt x="184" y="3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165" name="Freeform 43"/>
            <p:cNvSpPr>
              <a:spLocks/>
            </p:cNvSpPr>
            <p:nvPr/>
          </p:nvSpPr>
          <p:spPr bwMode="auto">
            <a:xfrm>
              <a:off x="5299680" y="2494926"/>
              <a:ext cx="45402" cy="89059"/>
            </a:xfrm>
            <a:custGeom>
              <a:avLst/>
              <a:gdLst>
                <a:gd name="T0" fmla="*/ 8 w 26"/>
                <a:gd name="T1" fmla="*/ 0 h 51"/>
                <a:gd name="T2" fmla="*/ 0 w 26"/>
                <a:gd name="T3" fmla="*/ 0 h 51"/>
                <a:gd name="T4" fmla="*/ 0 w 26"/>
                <a:gd name="T5" fmla="*/ 32 h 51"/>
                <a:gd name="T6" fmla="*/ 20 w 26"/>
                <a:gd name="T7" fmla="*/ 51 h 51"/>
                <a:gd name="T8" fmla="*/ 26 w 26"/>
                <a:gd name="T9" fmla="*/ 46 h 51"/>
                <a:gd name="T10" fmla="*/ 8 w 26"/>
                <a:gd name="T11" fmla="*/ 28 h 51"/>
                <a:gd name="T12" fmla="*/ 8 w 26"/>
                <a:gd name="T1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51">
                  <a:moveTo>
                    <a:pt x="8" y="0"/>
                  </a:moveTo>
                  <a:lnTo>
                    <a:pt x="0" y="0"/>
                  </a:lnTo>
                  <a:lnTo>
                    <a:pt x="0" y="32"/>
                  </a:lnTo>
                  <a:lnTo>
                    <a:pt x="20" y="51"/>
                  </a:lnTo>
                  <a:lnTo>
                    <a:pt x="26" y="46"/>
                  </a:lnTo>
                  <a:lnTo>
                    <a:pt x="8" y="28"/>
                  </a:lnTo>
                  <a:lnTo>
                    <a:pt x="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2166" name="Freeform 76"/>
          <p:cNvSpPr>
            <a:spLocks noEditPoints="1"/>
          </p:cNvSpPr>
          <p:nvPr/>
        </p:nvSpPr>
        <p:spPr bwMode="auto">
          <a:xfrm>
            <a:off x="7497840" y="3714256"/>
            <a:ext cx="414032" cy="414034"/>
          </a:xfrm>
          <a:custGeom>
            <a:avLst/>
            <a:gdLst>
              <a:gd name="T0" fmla="*/ 303 w 336"/>
              <a:gd name="T1" fmla="*/ 168 h 336"/>
              <a:gd name="T2" fmla="*/ 336 w 336"/>
              <a:gd name="T3" fmla="*/ 119 h 336"/>
              <a:gd name="T4" fmla="*/ 322 w 336"/>
              <a:gd name="T5" fmla="*/ 86 h 336"/>
              <a:gd name="T6" fmla="*/ 268 w 336"/>
              <a:gd name="T7" fmla="*/ 68 h 336"/>
              <a:gd name="T8" fmla="*/ 254 w 336"/>
              <a:gd name="T9" fmla="*/ 14 h 336"/>
              <a:gd name="T10" fmla="*/ 221 w 336"/>
              <a:gd name="T11" fmla="*/ 0 h 336"/>
              <a:gd name="T12" fmla="*/ 168 w 336"/>
              <a:gd name="T13" fmla="*/ 32 h 336"/>
              <a:gd name="T14" fmla="*/ 115 w 336"/>
              <a:gd name="T15" fmla="*/ 0 h 336"/>
              <a:gd name="T16" fmla="*/ 81 w 336"/>
              <a:gd name="T17" fmla="*/ 14 h 336"/>
              <a:gd name="T18" fmla="*/ 68 w 336"/>
              <a:gd name="T19" fmla="*/ 68 h 336"/>
              <a:gd name="T20" fmla="*/ 14 w 336"/>
              <a:gd name="T21" fmla="*/ 86 h 336"/>
              <a:gd name="T22" fmla="*/ 0 w 336"/>
              <a:gd name="T23" fmla="*/ 119 h 336"/>
              <a:gd name="T24" fmla="*/ 32 w 336"/>
              <a:gd name="T25" fmla="*/ 168 h 336"/>
              <a:gd name="T26" fmla="*/ 0 w 336"/>
              <a:gd name="T27" fmla="*/ 221 h 336"/>
              <a:gd name="T28" fmla="*/ 14 w 336"/>
              <a:gd name="T29" fmla="*/ 254 h 336"/>
              <a:gd name="T30" fmla="*/ 68 w 336"/>
              <a:gd name="T31" fmla="*/ 268 h 336"/>
              <a:gd name="T32" fmla="*/ 81 w 336"/>
              <a:gd name="T33" fmla="*/ 322 h 336"/>
              <a:gd name="T34" fmla="*/ 115 w 336"/>
              <a:gd name="T35" fmla="*/ 336 h 336"/>
              <a:gd name="T36" fmla="*/ 168 w 336"/>
              <a:gd name="T37" fmla="*/ 304 h 336"/>
              <a:gd name="T38" fmla="*/ 221 w 336"/>
              <a:gd name="T39" fmla="*/ 336 h 336"/>
              <a:gd name="T40" fmla="*/ 254 w 336"/>
              <a:gd name="T41" fmla="*/ 322 h 336"/>
              <a:gd name="T42" fmla="*/ 268 w 336"/>
              <a:gd name="T43" fmla="*/ 268 h 336"/>
              <a:gd name="T44" fmla="*/ 322 w 336"/>
              <a:gd name="T45" fmla="*/ 250 h 336"/>
              <a:gd name="T46" fmla="*/ 336 w 336"/>
              <a:gd name="T47" fmla="*/ 217 h 336"/>
              <a:gd name="T48" fmla="*/ 303 w 336"/>
              <a:gd name="T49" fmla="*/ 168 h 336"/>
              <a:gd name="T50" fmla="*/ 168 w 336"/>
              <a:gd name="T51" fmla="*/ 241 h 336"/>
              <a:gd name="T52" fmla="*/ 95 w 336"/>
              <a:gd name="T53" fmla="*/ 168 h 336"/>
              <a:gd name="T54" fmla="*/ 168 w 336"/>
              <a:gd name="T55" fmla="*/ 95 h 336"/>
              <a:gd name="T56" fmla="*/ 241 w 336"/>
              <a:gd name="T57" fmla="*/ 168 h 336"/>
              <a:gd name="T58" fmla="*/ 168 w 336"/>
              <a:gd name="T59" fmla="*/ 241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36" h="336">
                <a:moveTo>
                  <a:pt x="303" y="168"/>
                </a:moveTo>
                <a:cubicBezTo>
                  <a:pt x="303" y="147"/>
                  <a:pt x="316" y="130"/>
                  <a:pt x="336" y="119"/>
                </a:cubicBezTo>
                <a:cubicBezTo>
                  <a:pt x="332" y="107"/>
                  <a:pt x="328" y="96"/>
                  <a:pt x="322" y="86"/>
                </a:cubicBezTo>
                <a:cubicBezTo>
                  <a:pt x="300" y="91"/>
                  <a:pt x="283" y="83"/>
                  <a:pt x="268" y="68"/>
                </a:cubicBezTo>
                <a:cubicBezTo>
                  <a:pt x="253" y="53"/>
                  <a:pt x="248" y="36"/>
                  <a:pt x="254" y="14"/>
                </a:cubicBezTo>
                <a:cubicBezTo>
                  <a:pt x="244" y="8"/>
                  <a:pt x="232" y="3"/>
                  <a:pt x="221" y="0"/>
                </a:cubicBezTo>
                <a:cubicBezTo>
                  <a:pt x="209" y="19"/>
                  <a:pt x="189" y="32"/>
                  <a:pt x="168" y="32"/>
                </a:cubicBezTo>
                <a:cubicBezTo>
                  <a:pt x="147" y="32"/>
                  <a:pt x="126" y="19"/>
                  <a:pt x="115" y="0"/>
                </a:cubicBezTo>
                <a:cubicBezTo>
                  <a:pt x="103" y="3"/>
                  <a:pt x="92" y="8"/>
                  <a:pt x="81" y="14"/>
                </a:cubicBezTo>
                <a:cubicBezTo>
                  <a:pt x="87" y="36"/>
                  <a:pt x="83" y="53"/>
                  <a:pt x="68" y="68"/>
                </a:cubicBezTo>
                <a:cubicBezTo>
                  <a:pt x="53" y="83"/>
                  <a:pt x="35" y="91"/>
                  <a:pt x="14" y="86"/>
                </a:cubicBezTo>
                <a:cubicBezTo>
                  <a:pt x="8" y="96"/>
                  <a:pt x="3" y="107"/>
                  <a:pt x="0" y="119"/>
                </a:cubicBezTo>
                <a:cubicBezTo>
                  <a:pt x="19" y="130"/>
                  <a:pt x="32" y="147"/>
                  <a:pt x="32" y="168"/>
                </a:cubicBezTo>
                <a:cubicBezTo>
                  <a:pt x="32" y="189"/>
                  <a:pt x="19" y="209"/>
                  <a:pt x="0" y="221"/>
                </a:cubicBezTo>
                <a:cubicBezTo>
                  <a:pt x="3" y="232"/>
                  <a:pt x="8" y="244"/>
                  <a:pt x="14" y="254"/>
                </a:cubicBezTo>
                <a:cubicBezTo>
                  <a:pt x="35" y="248"/>
                  <a:pt x="53" y="253"/>
                  <a:pt x="68" y="268"/>
                </a:cubicBezTo>
                <a:cubicBezTo>
                  <a:pt x="83" y="283"/>
                  <a:pt x="87" y="300"/>
                  <a:pt x="81" y="322"/>
                </a:cubicBezTo>
                <a:cubicBezTo>
                  <a:pt x="92" y="328"/>
                  <a:pt x="103" y="332"/>
                  <a:pt x="115" y="336"/>
                </a:cubicBezTo>
                <a:cubicBezTo>
                  <a:pt x="126" y="316"/>
                  <a:pt x="147" y="304"/>
                  <a:pt x="168" y="304"/>
                </a:cubicBezTo>
                <a:cubicBezTo>
                  <a:pt x="189" y="304"/>
                  <a:pt x="209" y="316"/>
                  <a:pt x="221" y="336"/>
                </a:cubicBezTo>
                <a:cubicBezTo>
                  <a:pt x="232" y="332"/>
                  <a:pt x="244" y="328"/>
                  <a:pt x="254" y="322"/>
                </a:cubicBezTo>
                <a:cubicBezTo>
                  <a:pt x="248" y="300"/>
                  <a:pt x="253" y="283"/>
                  <a:pt x="268" y="268"/>
                </a:cubicBezTo>
                <a:cubicBezTo>
                  <a:pt x="283" y="253"/>
                  <a:pt x="300" y="244"/>
                  <a:pt x="322" y="250"/>
                </a:cubicBezTo>
                <a:cubicBezTo>
                  <a:pt x="328" y="240"/>
                  <a:pt x="332" y="228"/>
                  <a:pt x="336" y="217"/>
                </a:cubicBezTo>
                <a:cubicBezTo>
                  <a:pt x="316" y="205"/>
                  <a:pt x="303" y="189"/>
                  <a:pt x="303" y="168"/>
                </a:cubicBezTo>
                <a:close/>
                <a:moveTo>
                  <a:pt x="168" y="241"/>
                </a:moveTo>
                <a:cubicBezTo>
                  <a:pt x="127" y="241"/>
                  <a:pt x="95" y="208"/>
                  <a:pt x="95" y="168"/>
                </a:cubicBezTo>
                <a:cubicBezTo>
                  <a:pt x="95" y="128"/>
                  <a:pt x="127" y="95"/>
                  <a:pt x="168" y="95"/>
                </a:cubicBezTo>
                <a:cubicBezTo>
                  <a:pt x="208" y="95"/>
                  <a:pt x="241" y="128"/>
                  <a:pt x="241" y="168"/>
                </a:cubicBezTo>
                <a:cubicBezTo>
                  <a:pt x="241" y="208"/>
                  <a:pt x="208" y="241"/>
                  <a:pt x="168" y="24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67" name="Freeform 78"/>
          <p:cNvSpPr>
            <a:spLocks/>
          </p:cNvSpPr>
          <p:nvPr/>
        </p:nvSpPr>
        <p:spPr bwMode="auto">
          <a:xfrm>
            <a:off x="6674748" y="3609714"/>
            <a:ext cx="443608" cy="532329"/>
          </a:xfrm>
          <a:custGeom>
            <a:avLst/>
            <a:gdLst>
              <a:gd name="T0" fmla="*/ 349 w 363"/>
              <a:gd name="T1" fmla="*/ 154 h 434"/>
              <a:gd name="T2" fmla="*/ 37 w 363"/>
              <a:gd name="T3" fmla="*/ 129 h 434"/>
              <a:gd name="T4" fmla="*/ 0 w 363"/>
              <a:gd name="T5" fmla="*/ 143 h 434"/>
              <a:gd name="T6" fmla="*/ 73 w 363"/>
              <a:gd name="T7" fmla="*/ 431 h 434"/>
              <a:gd name="T8" fmla="*/ 113 w 363"/>
              <a:gd name="T9" fmla="*/ 431 h 434"/>
              <a:gd name="T10" fmla="*/ 78 w 363"/>
              <a:gd name="T11" fmla="*/ 290 h 434"/>
              <a:gd name="T12" fmla="*/ 358 w 363"/>
              <a:gd name="T13" fmla="*/ 163 h 434"/>
              <a:gd name="T14" fmla="*/ 349 w 363"/>
              <a:gd name="T15" fmla="*/ 154 h 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3" h="434">
                <a:moveTo>
                  <a:pt x="349" y="154"/>
                </a:moveTo>
                <a:cubicBezTo>
                  <a:pt x="121" y="246"/>
                  <a:pt x="214" y="0"/>
                  <a:pt x="37" y="129"/>
                </a:cubicBezTo>
                <a:cubicBezTo>
                  <a:pt x="0" y="143"/>
                  <a:pt x="0" y="143"/>
                  <a:pt x="0" y="143"/>
                </a:cubicBezTo>
                <a:cubicBezTo>
                  <a:pt x="73" y="431"/>
                  <a:pt x="73" y="431"/>
                  <a:pt x="73" y="431"/>
                </a:cubicBezTo>
                <a:cubicBezTo>
                  <a:pt x="113" y="431"/>
                  <a:pt x="113" y="431"/>
                  <a:pt x="113" y="431"/>
                </a:cubicBezTo>
                <a:cubicBezTo>
                  <a:pt x="78" y="290"/>
                  <a:pt x="78" y="290"/>
                  <a:pt x="78" y="290"/>
                </a:cubicBezTo>
                <a:cubicBezTo>
                  <a:pt x="235" y="157"/>
                  <a:pt x="172" y="434"/>
                  <a:pt x="358" y="163"/>
                </a:cubicBezTo>
                <a:cubicBezTo>
                  <a:pt x="363" y="156"/>
                  <a:pt x="357" y="152"/>
                  <a:pt x="349" y="15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68" name="Freeform 137"/>
          <p:cNvSpPr>
            <a:spLocks noEditPoints="1"/>
          </p:cNvSpPr>
          <p:nvPr/>
        </p:nvSpPr>
        <p:spPr bwMode="auto">
          <a:xfrm>
            <a:off x="8269863" y="3701578"/>
            <a:ext cx="490080" cy="439382"/>
          </a:xfrm>
          <a:custGeom>
            <a:avLst/>
            <a:gdLst>
              <a:gd name="T0" fmla="*/ 62 w 401"/>
              <a:gd name="T1" fmla="*/ 116 h 357"/>
              <a:gd name="T2" fmla="*/ 117 w 401"/>
              <a:gd name="T3" fmla="*/ 135 h 357"/>
              <a:gd name="T4" fmla="*/ 124 w 401"/>
              <a:gd name="T5" fmla="*/ 133 h 357"/>
              <a:gd name="T6" fmla="*/ 155 w 401"/>
              <a:gd name="T7" fmla="*/ 106 h 357"/>
              <a:gd name="T8" fmla="*/ 156 w 401"/>
              <a:gd name="T9" fmla="*/ 100 h 357"/>
              <a:gd name="T10" fmla="*/ 141 w 401"/>
              <a:gd name="T11" fmla="*/ 81 h 357"/>
              <a:gd name="T12" fmla="*/ 219 w 401"/>
              <a:gd name="T13" fmla="*/ 1 h 357"/>
              <a:gd name="T14" fmla="*/ 160 w 401"/>
              <a:gd name="T15" fmla="*/ 1 h 357"/>
              <a:gd name="T16" fmla="*/ 86 w 401"/>
              <a:gd name="T17" fmla="*/ 39 h 357"/>
              <a:gd name="T18" fmla="*/ 55 w 401"/>
              <a:gd name="T19" fmla="*/ 63 h 357"/>
              <a:gd name="T20" fmla="*/ 43 w 401"/>
              <a:gd name="T21" fmla="*/ 90 h 357"/>
              <a:gd name="T22" fmla="*/ 18 w 401"/>
              <a:gd name="T23" fmla="*/ 98 h 357"/>
              <a:gd name="T24" fmla="*/ 3 w 401"/>
              <a:gd name="T25" fmla="*/ 110 h 357"/>
              <a:gd name="T26" fmla="*/ 2 w 401"/>
              <a:gd name="T27" fmla="*/ 120 h 357"/>
              <a:gd name="T28" fmla="*/ 30 w 401"/>
              <a:gd name="T29" fmla="*/ 150 h 357"/>
              <a:gd name="T30" fmla="*/ 41 w 401"/>
              <a:gd name="T31" fmla="*/ 152 h 357"/>
              <a:gd name="T32" fmla="*/ 55 w 401"/>
              <a:gd name="T33" fmla="*/ 139 h 357"/>
              <a:gd name="T34" fmla="*/ 62 w 401"/>
              <a:gd name="T35" fmla="*/ 116 h 357"/>
              <a:gd name="T36" fmla="*/ 177 w 401"/>
              <a:gd name="T37" fmla="*/ 126 h 357"/>
              <a:gd name="T38" fmla="*/ 169 w 401"/>
              <a:gd name="T39" fmla="*/ 125 h 357"/>
              <a:gd name="T40" fmla="*/ 140 w 401"/>
              <a:gd name="T41" fmla="*/ 150 h 357"/>
              <a:gd name="T42" fmla="*/ 139 w 401"/>
              <a:gd name="T43" fmla="*/ 158 h 357"/>
              <a:gd name="T44" fmla="*/ 305 w 401"/>
              <a:gd name="T45" fmla="*/ 347 h 357"/>
              <a:gd name="T46" fmla="*/ 320 w 401"/>
              <a:gd name="T47" fmla="*/ 348 h 357"/>
              <a:gd name="T48" fmla="*/ 340 w 401"/>
              <a:gd name="T49" fmla="*/ 332 h 357"/>
              <a:gd name="T50" fmla="*/ 341 w 401"/>
              <a:gd name="T51" fmla="*/ 317 h 357"/>
              <a:gd name="T52" fmla="*/ 177 w 401"/>
              <a:gd name="T53" fmla="*/ 126 h 357"/>
              <a:gd name="T54" fmla="*/ 398 w 401"/>
              <a:gd name="T55" fmla="*/ 46 h 357"/>
              <a:gd name="T56" fmla="*/ 389 w 401"/>
              <a:gd name="T57" fmla="*/ 42 h 357"/>
              <a:gd name="T58" fmla="*/ 369 w 401"/>
              <a:gd name="T59" fmla="*/ 72 h 357"/>
              <a:gd name="T60" fmla="*/ 331 w 401"/>
              <a:gd name="T61" fmla="*/ 80 h 357"/>
              <a:gd name="T62" fmla="*/ 320 w 401"/>
              <a:gd name="T63" fmla="*/ 45 h 357"/>
              <a:gd name="T64" fmla="*/ 338 w 401"/>
              <a:gd name="T65" fmla="*/ 13 h 357"/>
              <a:gd name="T66" fmla="*/ 330 w 401"/>
              <a:gd name="T67" fmla="*/ 6 h 357"/>
              <a:gd name="T68" fmla="*/ 274 w 401"/>
              <a:gd name="T69" fmla="*/ 51 h 357"/>
              <a:gd name="T70" fmla="*/ 257 w 401"/>
              <a:gd name="T71" fmla="*/ 121 h 357"/>
              <a:gd name="T72" fmla="*/ 230 w 401"/>
              <a:gd name="T73" fmla="*/ 149 h 357"/>
              <a:gd name="T74" fmla="*/ 257 w 401"/>
              <a:gd name="T75" fmla="*/ 181 h 357"/>
              <a:gd name="T76" fmla="*/ 290 w 401"/>
              <a:gd name="T77" fmla="*/ 149 h 357"/>
              <a:gd name="T78" fmla="*/ 330 w 401"/>
              <a:gd name="T79" fmla="*/ 137 h 357"/>
              <a:gd name="T80" fmla="*/ 391 w 401"/>
              <a:gd name="T81" fmla="*/ 112 h 357"/>
              <a:gd name="T82" fmla="*/ 398 w 401"/>
              <a:gd name="T83" fmla="*/ 46 h 357"/>
              <a:gd name="T84" fmla="*/ 55 w 401"/>
              <a:gd name="T85" fmla="*/ 319 h 357"/>
              <a:gd name="T86" fmla="*/ 55 w 401"/>
              <a:gd name="T87" fmla="*/ 334 h 357"/>
              <a:gd name="T88" fmla="*/ 74 w 401"/>
              <a:gd name="T89" fmla="*/ 353 h 357"/>
              <a:gd name="T90" fmla="*/ 89 w 401"/>
              <a:gd name="T91" fmla="*/ 351 h 357"/>
              <a:gd name="T92" fmla="*/ 187 w 401"/>
              <a:gd name="T93" fmla="*/ 254 h 357"/>
              <a:gd name="T94" fmla="*/ 157 w 401"/>
              <a:gd name="T95" fmla="*/ 220 h 357"/>
              <a:gd name="T96" fmla="*/ 55 w 401"/>
              <a:gd name="T97" fmla="*/ 319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01" h="357">
                <a:moveTo>
                  <a:pt x="62" y="116"/>
                </a:moveTo>
                <a:cubicBezTo>
                  <a:pt x="81" y="101"/>
                  <a:pt x="97" y="111"/>
                  <a:pt x="117" y="135"/>
                </a:cubicBezTo>
                <a:cubicBezTo>
                  <a:pt x="120" y="138"/>
                  <a:pt x="123" y="135"/>
                  <a:pt x="124" y="133"/>
                </a:cubicBezTo>
                <a:cubicBezTo>
                  <a:pt x="126" y="132"/>
                  <a:pt x="154" y="107"/>
                  <a:pt x="155" y="106"/>
                </a:cubicBezTo>
                <a:cubicBezTo>
                  <a:pt x="156" y="105"/>
                  <a:pt x="158" y="102"/>
                  <a:pt x="156" y="100"/>
                </a:cubicBezTo>
                <a:cubicBezTo>
                  <a:pt x="154" y="98"/>
                  <a:pt x="146" y="88"/>
                  <a:pt x="141" y="81"/>
                </a:cubicBezTo>
                <a:cubicBezTo>
                  <a:pt x="105" y="34"/>
                  <a:pt x="240" y="2"/>
                  <a:pt x="219" y="1"/>
                </a:cubicBezTo>
                <a:cubicBezTo>
                  <a:pt x="208" y="1"/>
                  <a:pt x="166" y="0"/>
                  <a:pt x="160" y="1"/>
                </a:cubicBezTo>
                <a:cubicBezTo>
                  <a:pt x="134" y="4"/>
                  <a:pt x="102" y="28"/>
                  <a:pt x="86" y="39"/>
                </a:cubicBezTo>
                <a:cubicBezTo>
                  <a:pt x="64" y="53"/>
                  <a:pt x="57" y="62"/>
                  <a:pt x="55" y="63"/>
                </a:cubicBezTo>
                <a:cubicBezTo>
                  <a:pt x="49" y="68"/>
                  <a:pt x="54" y="80"/>
                  <a:pt x="43" y="90"/>
                </a:cubicBezTo>
                <a:cubicBezTo>
                  <a:pt x="32" y="100"/>
                  <a:pt x="25" y="92"/>
                  <a:pt x="18" y="98"/>
                </a:cubicBezTo>
                <a:cubicBezTo>
                  <a:pt x="15" y="101"/>
                  <a:pt x="5" y="108"/>
                  <a:pt x="3" y="110"/>
                </a:cubicBezTo>
                <a:cubicBezTo>
                  <a:pt x="0" y="113"/>
                  <a:pt x="0" y="117"/>
                  <a:pt x="2" y="120"/>
                </a:cubicBezTo>
                <a:cubicBezTo>
                  <a:pt x="2" y="120"/>
                  <a:pt x="28" y="148"/>
                  <a:pt x="30" y="150"/>
                </a:cubicBezTo>
                <a:cubicBezTo>
                  <a:pt x="32" y="153"/>
                  <a:pt x="38" y="155"/>
                  <a:pt x="41" y="152"/>
                </a:cubicBezTo>
                <a:cubicBezTo>
                  <a:pt x="45" y="149"/>
                  <a:pt x="54" y="141"/>
                  <a:pt x="55" y="139"/>
                </a:cubicBezTo>
                <a:cubicBezTo>
                  <a:pt x="57" y="138"/>
                  <a:pt x="54" y="122"/>
                  <a:pt x="62" y="116"/>
                </a:cubicBezTo>
                <a:close/>
                <a:moveTo>
                  <a:pt x="177" y="126"/>
                </a:moveTo>
                <a:cubicBezTo>
                  <a:pt x="174" y="123"/>
                  <a:pt x="171" y="123"/>
                  <a:pt x="169" y="125"/>
                </a:cubicBezTo>
                <a:cubicBezTo>
                  <a:pt x="140" y="150"/>
                  <a:pt x="140" y="150"/>
                  <a:pt x="140" y="150"/>
                </a:cubicBezTo>
                <a:cubicBezTo>
                  <a:pt x="138" y="152"/>
                  <a:pt x="137" y="156"/>
                  <a:pt x="139" y="158"/>
                </a:cubicBezTo>
                <a:cubicBezTo>
                  <a:pt x="305" y="347"/>
                  <a:pt x="305" y="347"/>
                  <a:pt x="305" y="347"/>
                </a:cubicBezTo>
                <a:cubicBezTo>
                  <a:pt x="309" y="352"/>
                  <a:pt x="316" y="352"/>
                  <a:pt x="320" y="348"/>
                </a:cubicBezTo>
                <a:cubicBezTo>
                  <a:pt x="340" y="332"/>
                  <a:pt x="340" y="332"/>
                  <a:pt x="340" y="332"/>
                </a:cubicBezTo>
                <a:cubicBezTo>
                  <a:pt x="344" y="328"/>
                  <a:pt x="345" y="321"/>
                  <a:pt x="341" y="317"/>
                </a:cubicBezTo>
                <a:lnTo>
                  <a:pt x="177" y="126"/>
                </a:lnTo>
                <a:close/>
                <a:moveTo>
                  <a:pt x="398" y="46"/>
                </a:moveTo>
                <a:cubicBezTo>
                  <a:pt x="396" y="36"/>
                  <a:pt x="391" y="38"/>
                  <a:pt x="389" y="42"/>
                </a:cubicBezTo>
                <a:cubicBezTo>
                  <a:pt x="386" y="46"/>
                  <a:pt x="374" y="64"/>
                  <a:pt x="369" y="72"/>
                </a:cubicBezTo>
                <a:cubicBezTo>
                  <a:pt x="364" y="80"/>
                  <a:pt x="353" y="96"/>
                  <a:pt x="331" y="80"/>
                </a:cubicBezTo>
                <a:cubicBezTo>
                  <a:pt x="308" y="64"/>
                  <a:pt x="316" y="53"/>
                  <a:pt x="320" y="45"/>
                </a:cubicBezTo>
                <a:cubicBezTo>
                  <a:pt x="324" y="38"/>
                  <a:pt x="336" y="16"/>
                  <a:pt x="338" y="13"/>
                </a:cubicBezTo>
                <a:cubicBezTo>
                  <a:pt x="340" y="11"/>
                  <a:pt x="338" y="3"/>
                  <a:pt x="330" y="6"/>
                </a:cubicBezTo>
                <a:cubicBezTo>
                  <a:pt x="323" y="9"/>
                  <a:pt x="280" y="27"/>
                  <a:pt x="274" y="51"/>
                </a:cubicBezTo>
                <a:cubicBezTo>
                  <a:pt x="268" y="76"/>
                  <a:pt x="279" y="99"/>
                  <a:pt x="257" y="121"/>
                </a:cubicBezTo>
                <a:cubicBezTo>
                  <a:pt x="230" y="149"/>
                  <a:pt x="230" y="149"/>
                  <a:pt x="230" y="149"/>
                </a:cubicBezTo>
                <a:cubicBezTo>
                  <a:pt x="257" y="181"/>
                  <a:pt x="257" y="181"/>
                  <a:pt x="257" y="181"/>
                </a:cubicBezTo>
                <a:cubicBezTo>
                  <a:pt x="290" y="149"/>
                  <a:pt x="290" y="149"/>
                  <a:pt x="290" y="149"/>
                </a:cubicBezTo>
                <a:cubicBezTo>
                  <a:pt x="298" y="141"/>
                  <a:pt x="315" y="134"/>
                  <a:pt x="330" y="137"/>
                </a:cubicBezTo>
                <a:cubicBezTo>
                  <a:pt x="363" y="144"/>
                  <a:pt x="381" y="132"/>
                  <a:pt x="391" y="112"/>
                </a:cubicBezTo>
                <a:cubicBezTo>
                  <a:pt x="401" y="94"/>
                  <a:pt x="399" y="56"/>
                  <a:pt x="398" y="46"/>
                </a:cubicBezTo>
                <a:close/>
                <a:moveTo>
                  <a:pt x="55" y="319"/>
                </a:moveTo>
                <a:cubicBezTo>
                  <a:pt x="50" y="323"/>
                  <a:pt x="50" y="330"/>
                  <a:pt x="55" y="334"/>
                </a:cubicBezTo>
                <a:cubicBezTo>
                  <a:pt x="74" y="353"/>
                  <a:pt x="74" y="353"/>
                  <a:pt x="74" y="353"/>
                </a:cubicBezTo>
                <a:cubicBezTo>
                  <a:pt x="78" y="357"/>
                  <a:pt x="84" y="355"/>
                  <a:pt x="89" y="351"/>
                </a:cubicBezTo>
                <a:cubicBezTo>
                  <a:pt x="187" y="254"/>
                  <a:pt x="187" y="254"/>
                  <a:pt x="187" y="254"/>
                </a:cubicBezTo>
                <a:cubicBezTo>
                  <a:pt x="157" y="220"/>
                  <a:pt x="157" y="220"/>
                  <a:pt x="157" y="220"/>
                </a:cubicBezTo>
                <a:lnTo>
                  <a:pt x="55" y="3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69" name="Freeform 147"/>
          <p:cNvSpPr>
            <a:spLocks noEditPoints="1"/>
          </p:cNvSpPr>
          <p:nvPr/>
        </p:nvSpPr>
        <p:spPr bwMode="auto">
          <a:xfrm>
            <a:off x="6700464" y="4511627"/>
            <a:ext cx="388685" cy="439382"/>
          </a:xfrm>
          <a:custGeom>
            <a:avLst/>
            <a:gdLst>
              <a:gd name="T0" fmla="*/ 280 w 320"/>
              <a:gd name="T1" fmla="*/ 0 h 360"/>
              <a:gd name="T2" fmla="*/ 40 w 320"/>
              <a:gd name="T3" fmla="*/ 0 h 360"/>
              <a:gd name="T4" fmla="*/ 0 w 320"/>
              <a:gd name="T5" fmla="*/ 40 h 360"/>
              <a:gd name="T6" fmla="*/ 0 w 320"/>
              <a:gd name="T7" fmla="*/ 320 h 360"/>
              <a:gd name="T8" fmla="*/ 40 w 320"/>
              <a:gd name="T9" fmla="*/ 360 h 360"/>
              <a:gd name="T10" fmla="*/ 280 w 320"/>
              <a:gd name="T11" fmla="*/ 360 h 360"/>
              <a:gd name="T12" fmla="*/ 320 w 320"/>
              <a:gd name="T13" fmla="*/ 320 h 360"/>
              <a:gd name="T14" fmla="*/ 320 w 320"/>
              <a:gd name="T15" fmla="*/ 40 h 360"/>
              <a:gd name="T16" fmla="*/ 280 w 320"/>
              <a:gd name="T17" fmla="*/ 0 h 360"/>
              <a:gd name="T18" fmla="*/ 280 w 320"/>
              <a:gd name="T19" fmla="*/ 320 h 360"/>
              <a:gd name="T20" fmla="*/ 40 w 320"/>
              <a:gd name="T21" fmla="*/ 320 h 360"/>
              <a:gd name="T22" fmla="*/ 40 w 320"/>
              <a:gd name="T23" fmla="*/ 40 h 360"/>
              <a:gd name="T24" fmla="*/ 280 w 320"/>
              <a:gd name="T25" fmla="*/ 40 h 360"/>
              <a:gd name="T26" fmla="*/ 280 w 320"/>
              <a:gd name="T27" fmla="*/ 320 h 360"/>
              <a:gd name="T28" fmla="*/ 180 w 320"/>
              <a:gd name="T29" fmla="*/ 220 h 360"/>
              <a:gd name="T30" fmla="*/ 80 w 320"/>
              <a:gd name="T31" fmla="*/ 220 h 360"/>
              <a:gd name="T32" fmla="*/ 80 w 320"/>
              <a:gd name="T33" fmla="*/ 240 h 360"/>
              <a:gd name="T34" fmla="*/ 180 w 320"/>
              <a:gd name="T35" fmla="*/ 240 h 360"/>
              <a:gd name="T36" fmla="*/ 180 w 320"/>
              <a:gd name="T37" fmla="*/ 220 h 360"/>
              <a:gd name="T38" fmla="*/ 240 w 320"/>
              <a:gd name="T39" fmla="*/ 140 h 360"/>
              <a:gd name="T40" fmla="*/ 160 w 320"/>
              <a:gd name="T41" fmla="*/ 140 h 360"/>
              <a:gd name="T42" fmla="*/ 160 w 320"/>
              <a:gd name="T43" fmla="*/ 160 h 360"/>
              <a:gd name="T44" fmla="*/ 240 w 320"/>
              <a:gd name="T45" fmla="*/ 160 h 360"/>
              <a:gd name="T46" fmla="*/ 240 w 320"/>
              <a:gd name="T47" fmla="*/ 140 h 360"/>
              <a:gd name="T48" fmla="*/ 160 w 320"/>
              <a:gd name="T49" fmla="*/ 120 h 360"/>
              <a:gd name="T50" fmla="*/ 240 w 320"/>
              <a:gd name="T51" fmla="*/ 120 h 360"/>
              <a:gd name="T52" fmla="*/ 240 w 320"/>
              <a:gd name="T53" fmla="*/ 80 h 360"/>
              <a:gd name="T54" fmla="*/ 160 w 320"/>
              <a:gd name="T55" fmla="*/ 80 h 360"/>
              <a:gd name="T56" fmla="*/ 160 w 320"/>
              <a:gd name="T57" fmla="*/ 120 h 360"/>
              <a:gd name="T58" fmla="*/ 140 w 320"/>
              <a:gd name="T59" fmla="*/ 80 h 360"/>
              <a:gd name="T60" fmla="*/ 80 w 320"/>
              <a:gd name="T61" fmla="*/ 80 h 360"/>
              <a:gd name="T62" fmla="*/ 80 w 320"/>
              <a:gd name="T63" fmla="*/ 160 h 360"/>
              <a:gd name="T64" fmla="*/ 140 w 320"/>
              <a:gd name="T65" fmla="*/ 160 h 360"/>
              <a:gd name="T66" fmla="*/ 140 w 320"/>
              <a:gd name="T67" fmla="*/ 80 h 360"/>
              <a:gd name="T68" fmla="*/ 120 w 320"/>
              <a:gd name="T69" fmla="*/ 180 h 360"/>
              <a:gd name="T70" fmla="*/ 80 w 320"/>
              <a:gd name="T71" fmla="*/ 180 h 360"/>
              <a:gd name="T72" fmla="*/ 80 w 320"/>
              <a:gd name="T73" fmla="*/ 200 h 360"/>
              <a:gd name="T74" fmla="*/ 120 w 320"/>
              <a:gd name="T75" fmla="*/ 200 h 360"/>
              <a:gd name="T76" fmla="*/ 120 w 320"/>
              <a:gd name="T77" fmla="*/ 180 h 360"/>
              <a:gd name="T78" fmla="*/ 140 w 320"/>
              <a:gd name="T79" fmla="*/ 200 h 360"/>
              <a:gd name="T80" fmla="*/ 240 w 320"/>
              <a:gd name="T81" fmla="*/ 200 h 360"/>
              <a:gd name="T82" fmla="*/ 240 w 320"/>
              <a:gd name="T83" fmla="*/ 180 h 360"/>
              <a:gd name="T84" fmla="*/ 140 w 320"/>
              <a:gd name="T85" fmla="*/ 180 h 360"/>
              <a:gd name="T86" fmla="*/ 140 w 320"/>
              <a:gd name="T87" fmla="*/ 200 h 360"/>
              <a:gd name="T88" fmla="*/ 240 w 320"/>
              <a:gd name="T89" fmla="*/ 260 h 360"/>
              <a:gd name="T90" fmla="*/ 80 w 320"/>
              <a:gd name="T91" fmla="*/ 260 h 360"/>
              <a:gd name="T92" fmla="*/ 80 w 320"/>
              <a:gd name="T93" fmla="*/ 280 h 360"/>
              <a:gd name="T94" fmla="*/ 240 w 320"/>
              <a:gd name="T95" fmla="*/ 280 h 360"/>
              <a:gd name="T96" fmla="*/ 240 w 320"/>
              <a:gd name="T97" fmla="*/ 260 h 360"/>
              <a:gd name="T98" fmla="*/ 200 w 320"/>
              <a:gd name="T99" fmla="*/ 240 h 360"/>
              <a:gd name="T100" fmla="*/ 240 w 320"/>
              <a:gd name="T101" fmla="*/ 240 h 360"/>
              <a:gd name="T102" fmla="*/ 240 w 320"/>
              <a:gd name="T103" fmla="*/ 220 h 360"/>
              <a:gd name="T104" fmla="*/ 200 w 320"/>
              <a:gd name="T105" fmla="*/ 220 h 360"/>
              <a:gd name="T106" fmla="*/ 200 w 320"/>
              <a:gd name="T107" fmla="*/ 24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20" h="360">
                <a:moveTo>
                  <a:pt x="28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320"/>
                  <a:pt x="0" y="320"/>
                  <a:pt x="0" y="320"/>
                </a:cubicBezTo>
                <a:cubicBezTo>
                  <a:pt x="0" y="342"/>
                  <a:pt x="18" y="360"/>
                  <a:pt x="40" y="360"/>
                </a:cubicBezTo>
                <a:cubicBezTo>
                  <a:pt x="280" y="360"/>
                  <a:pt x="280" y="360"/>
                  <a:pt x="280" y="360"/>
                </a:cubicBezTo>
                <a:cubicBezTo>
                  <a:pt x="302" y="360"/>
                  <a:pt x="320" y="342"/>
                  <a:pt x="320" y="320"/>
                </a:cubicBezTo>
                <a:cubicBezTo>
                  <a:pt x="320" y="40"/>
                  <a:pt x="320" y="40"/>
                  <a:pt x="320" y="40"/>
                </a:cubicBezTo>
                <a:cubicBezTo>
                  <a:pt x="320" y="18"/>
                  <a:pt x="302" y="0"/>
                  <a:pt x="280" y="0"/>
                </a:cubicBezTo>
                <a:close/>
                <a:moveTo>
                  <a:pt x="280" y="320"/>
                </a:moveTo>
                <a:cubicBezTo>
                  <a:pt x="40" y="320"/>
                  <a:pt x="40" y="320"/>
                  <a:pt x="40" y="320"/>
                </a:cubicBezTo>
                <a:cubicBezTo>
                  <a:pt x="40" y="40"/>
                  <a:pt x="40" y="40"/>
                  <a:pt x="40" y="40"/>
                </a:cubicBezTo>
                <a:cubicBezTo>
                  <a:pt x="280" y="40"/>
                  <a:pt x="280" y="40"/>
                  <a:pt x="280" y="40"/>
                </a:cubicBezTo>
                <a:lnTo>
                  <a:pt x="280" y="320"/>
                </a:lnTo>
                <a:close/>
                <a:moveTo>
                  <a:pt x="180" y="220"/>
                </a:moveTo>
                <a:cubicBezTo>
                  <a:pt x="80" y="220"/>
                  <a:pt x="80" y="220"/>
                  <a:pt x="80" y="220"/>
                </a:cubicBezTo>
                <a:cubicBezTo>
                  <a:pt x="80" y="240"/>
                  <a:pt x="80" y="240"/>
                  <a:pt x="80" y="240"/>
                </a:cubicBezTo>
                <a:cubicBezTo>
                  <a:pt x="180" y="240"/>
                  <a:pt x="180" y="240"/>
                  <a:pt x="180" y="240"/>
                </a:cubicBezTo>
                <a:lnTo>
                  <a:pt x="180" y="220"/>
                </a:lnTo>
                <a:close/>
                <a:moveTo>
                  <a:pt x="240" y="140"/>
                </a:moveTo>
                <a:cubicBezTo>
                  <a:pt x="160" y="140"/>
                  <a:pt x="160" y="140"/>
                  <a:pt x="160" y="140"/>
                </a:cubicBezTo>
                <a:cubicBezTo>
                  <a:pt x="160" y="160"/>
                  <a:pt x="160" y="160"/>
                  <a:pt x="160" y="160"/>
                </a:cubicBezTo>
                <a:cubicBezTo>
                  <a:pt x="240" y="160"/>
                  <a:pt x="240" y="160"/>
                  <a:pt x="240" y="160"/>
                </a:cubicBezTo>
                <a:lnTo>
                  <a:pt x="240" y="140"/>
                </a:lnTo>
                <a:close/>
                <a:moveTo>
                  <a:pt x="160" y="120"/>
                </a:moveTo>
                <a:cubicBezTo>
                  <a:pt x="240" y="120"/>
                  <a:pt x="240" y="120"/>
                  <a:pt x="240" y="120"/>
                </a:cubicBezTo>
                <a:cubicBezTo>
                  <a:pt x="240" y="80"/>
                  <a:pt x="240" y="80"/>
                  <a:pt x="240" y="80"/>
                </a:cubicBezTo>
                <a:cubicBezTo>
                  <a:pt x="160" y="80"/>
                  <a:pt x="160" y="80"/>
                  <a:pt x="160" y="80"/>
                </a:cubicBezTo>
                <a:lnTo>
                  <a:pt x="160" y="120"/>
                </a:lnTo>
                <a:close/>
                <a:moveTo>
                  <a:pt x="140" y="80"/>
                </a:moveTo>
                <a:cubicBezTo>
                  <a:pt x="80" y="80"/>
                  <a:pt x="80" y="80"/>
                  <a:pt x="80" y="80"/>
                </a:cubicBezTo>
                <a:cubicBezTo>
                  <a:pt x="80" y="160"/>
                  <a:pt x="80" y="160"/>
                  <a:pt x="80" y="160"/>
                </a:cubicBezTo>
                <a:cubicBezTo>
                  <a:pt x="140" y="160"/>
                  <a:pt x="140" y="160"/>
                  <a:pt x="140" y="160"/>
                </a:cubicBezTo>
                <a:lnTo>
                  <a:pt x="140" y="80"/>
                </a:lnTo>
                <a:close/>
                <a:moveTo>
                  <a:pt x="120" y="180"/>
                </a:moveTo>
                <a:cubicBezTo>
                  <a:pt x="80" y="180"/>
                  <a:pt x="80" y="180"/>
                  <a:pt x="80" y="180"/>
                </a:cubicBezTo>
                <a:cubicBezTo>
                  <a:pt x="80" y="200"/>
                  <a:pt x="80" y="200"/>
                  <a:pt x="80" y="200"/>
                </a:cubicBezTo>
                <a:cubicBezTo>
                  <a:pt x="120" y="200"/>
                  <a:pt x="120" y="200"/>
                  <a:pt x="120" y="200"/>
                </a:cubicBezTo>
                <a:lnTo>
                  <a:pt x="120" y="180"/>
                </a:lnTo>
                <a:close/>
                <a:moveTo>
                  <a:pt x="140" y="200"/>
                </a:moveTo>
                <a:cubicBezTo>
                  <a:pt x="240" y="200"/>
                  <a:pt x="240" y="200"/>
                  <a:pt x="240" y="200"/>
                </a:cubicBezTo>
                <a:cubicBezTo>
                  <a:pt x="240" y="180"/>
                  <a:pt x="240" y="180"/>
                  <a:pt x="240" y="180"/>
                </a:cubicBezTo>
                <a:cubicBezTo>
                  <a:pt x="140" y="180"/>
                  <a:pt x="140" y="180"/>
                  <a:pt x="140" y="180"/>
                </a:cubicBezTo>
                <a:lnTo>
                  <a:pt x="140" y="200"/>
                </a:lnTo>
                <a:close/>
                <a:moveTo>
                  <a:pt x="240" y="260"/>
                </a:moveTo>
                <a:cubicBezTo>
                  <a:pt x="80" y="260"/>
                  <a:pt x="80" y="260"/>
                  <a:pt x="80" y="260"/>
                </a:cubicBezTo>
                <a:cubicBezTo>
                  <a:pt x="80" y="280"/>
                  <a:pt x="80" y="280"/>
                  <a:pt x="80" y="280"/>
                </a:cubicBezTo>
                <a:cubicBezTo>
                  <a:pt x="240" y="280"/>
                  <a:pt x="240" y="280"/>
                  <a:pt x="240" y="280"/>
                </a:cubicBezTo>
                <a:lnTo>
                  <a:pt x="240" y="260"/>
                </a:lnTo>
                <a:close/>
                <a:moveTo>
                  <a:pt x="200" y="240"/>
                </a:moveTo>
                <a:cubicBezTo>
                  <a:pt x="240" y="240"/>
                  <a:pt x="240" y="240"/>
                  <a:pt x="240" y="240"/>
                </a:cubicBezTo>
                <a:cubicBezTo>
                  <a:pt x="240" y="220"/>
                  <a:pt x="240" y="220"/>
                  <a:pt x="240" y="220"/>
                </a:cubicBezTo>
                <a:cubicBezTo>
                  <a:pt x="200" y="220"/>
                  <a:pt x="200" y="220"/>
                  <a:pt x="200" y="220"/>
                </a:cubicBezTo>
                <a:lnTo>
                  <a:pt x="200" y="2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70" name="Freeform 100"/>
          <p:cNvSpPr>
            <a:spLocks noEditPoints="1"/>
          </p:cNvSpPr>
          <p:nvPr/>
        </p:nvSpPr>
        <p:spPr bwMode="auto">
          <a:xfrm>
            <a:off x="11472902" y="4476678"/>
            <a:ext cx="490080" cy="392910"/>
          </a:xfrm>
          <a:custGeom>
            <a:avLst/>
            <a:gdLst>
              <a:gd name="T0" fmla="*/ 360 w 400"/>
              <a:gd name="T1" fmla="*/ 0 h 320"/>
              <a:gd name="T2" fmla="*/ 40 w 400"/>
              <a:gd name="T3" fmla="*/ 0 h 320"/>
              <a:gd name="T4" fmla="*/ 0 w 400"/>
              <a:gd name="T5" fmla="*/ 40 h 320"/>
              <a:gd name="T6" fmla="*/ 0 w 400"/>
              <a:gd name="T7" fmla="*/ 280 h 320"/>
              <a:gd name="T8" fmla="*/ 40 w 400"/>
              <a:gd name="T9" fmla="*/ 320 h 320"/>
              <a:gd name="T10" fmla="*/ 360 w 400"/>
              <a:gd name="T11" fmla="*/ 320 h 320"/>
              <a:gd name="T12" fmla="*/ 400 w 400"/>
              <a:gd name="T13" fmla="*/ 280 h 320"/>
              <a:gd name="T14" fmla="*/ 400 w 400"/>
              <a:gd name="T15" fmla="*/ 40 h 320"/>
              <a:gd name="T16" fmla="*/ 360 w 400"/>
              <a:gd name="T17" fmla="*/ 0 h 320"/>
              <a:gd name="T18" fmla="*/ 92 w 400"/>
              <a:gd name="T19" fmla="*/ 37 h 320"/>
              <a:gd name="T20" fmla="*/ 107 w 400"/>
              <a:gd name="T21" fmla="*/ 52 h 320"/>
              <a:gd name="T22" fmla="*/ 92 w 400"/>
              <a:gd name="T23" fmla="*/ 66 h 320"/>
              <a:gd name="T24" fmla="*/ 77 w 400"/>
              <a:gd name="T25" fmla="*/ 52 h 320"/>
              <a:gd name="T26" fmla="*/ 92 w 400"/>
              <a:gd name="T27" fmla="*/ 37 h 320"/>
              <a:gd name="T28" fmla="*/ 37 w 400"/>
              <a:gd name="T29" fmla="*/ 52 h 320"/>
              <a:gd name="T30" fmla="*/ 52 w 400"/>
              <a:gd name="T31" fmla="*/ 37 h 320"/>
              <a:gd name="T32" fmla="*/ 67 w 400"/>
              <a:gd name="T33" fmla="*/ 52 h 320"/>
              <a:gd name="T34" fmla="*/ 52 w 400"/>
              <a:gd name="T35" fmla="*/ 66 h 320"/>
              <a:gd name="T36" fmla="*/ 37 w 400"/>
              <a:gd name="T37" fmla="*/ 52 h 320"/>
              <a:gd name="T38" fmla="*/ 360 w 400"/>
              <a:gd name="T39" fmla="*/ 280 h 320"/>
              <a:gd name="T40" fmla="*/ 39 w 400"/>
              <a:gd name="T41" fmla="*/ 280 h 320"/>
              <a:gd name="T42" fmla="*/ 39 w 400"/>
              <a:gd name="T43" fmla="*/ 96 h 320"/>
              <a:gd name="T44" fmla="*/ 360 w 400"/>
              <a:gd name="T45" fmla="*/ 96 h 320"/>
              <a:gd name="T46" fmla="*/ 360 w 400"/>
              <a:gd name="T47" fmla="*/ 280 h 320"/>
              <a:gd name="T48" fmla="*/ 360 w 400"/>
              <a:gd name="T49" fmla="*/ 64 h 320"/>
              <a:gd name="T50" fmla="*/ 120 w 400"/>
              <a:gd name="T51" fmla="*/ 64 h 320"/>
              <a:gd name="T52" fmla="*/ 120 w 400"/>
              <a:gd name="T53" fmla="*/ 40 h 320"/>
              <a:gd name="T54" fmla="*/ 360 w 400"/>
              <a:gd name="T55" fmla="*/ 40 h 320"/>
              <a:gd name="T56" fmla="*/ 360 w 400"/>
              <a:gd name="T57" fmla="*/ 64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00" h="320">
                <a:moveTo>
                  <a:pt x="36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280"/>
                  <a:pt x="0" y="280"/>
                  <a:pt x="0" y="280"/>
                </a:cubicBezTo>
                <a:cubicBezTo>
                  <a:pt x="0" y="302"/>
                  <a:pt x="18" y="320"/>
                  <a:pt x="40" y="320"/>
                </a:cubicBezTo>
                <a:cubicBezTo>
                  <a:pt x="360" y="320"/>
                  <a:pt x="360" y="320"/>
                  <a:pt x="360" y="320"/>
                </a:cubicBezTo>
                <a:cubicBezTo>
                  <a:pt x="382" y="320"/>
                  <a:pt x="400" y="302"/>
                  <a:pt x="400" y="280"/>
                </a:cubicBezTo>
                <a:cubicBezTo>
                  <a:pt x="400" y="40"/>
                  <a:pt x="400" y="40"/>
                  <a:pt x="400" y="40"/>
                </a:cubicBezTo>
                <a:cubicBezTo>
                  <a:pt x="400" y="18"/>
                  <a:pt x="382" y="0"/>
                  <a:pt x="360" y="0"/>
                </a:cubicBezTo>
                <a:close/>
                <a:moveTo>
                  <a:pt x="92" y="37"/>
                </a:moveTo>
                <a:cubicBezTo>
                  <a:pt x="100" y="37"/>
                  <a:pt x="107" y="44"/>
                  <a:pt x="107" y="52"/>
                </a:cubicBezTo>
                <a:cubicBezTo>
                  <a:pt x="107" y="60"/>
                  <a:pt x="100" y="66"/>
                  <a:pt x="92" y="66"/>
                </a:cubicBezTo>
                <a:cubicBezTo>
                  <a:pt x="83" y="66"/>
                  <a:pt x="77" y="60"/>
                  <a:pt x="77" y="52"/>
                </a:cubicBezTo>
                <a:cubicBezTo>
                  <a:pt x="77" y="44"/>
                  <a:pt x="83" y="37"/>
                  <a:pt x="92" y="37"/>
                </a:cubicBezTo>
                <a:close/>
                <a:moveTo>
                  <a:pt x="37" y="52"/>
                </a:moveTo>
                <a:cubicBezTo>
                  <a:pt x="37" y="44"/>
                  <a:pt x="43" y="37"/>
                  <a:pt x="52" y="37"/>
                </a:cubicBezTo>
                <a:cubicBezTo>
                  <a:pt x="60" y="37"/>
                  <a:pt x="67" y="44"/>
                  <a:pt x="67" y="52"/>
                </a:cubicBezTo>
                <a:cubicBezTo>
                  <a:pt x="67" y="60"/>
                  <a:pt x="60" y="66"/>
                  <a:pt x="52" y="66"/>
                </a:cubicBezTo>
                <a:cubicBezTo>
                  <a:pt x="43" y="66"/>
                  <a:pt x="37" y="60"/>
                  <a:pt x="37" y="52"/>
                </a:cubicBezTo>
                <a:close/>
                <a:moveTo>
                  <a:pt x="360" y="280"/>
                </a:moveTo>
                <a:cubicBezTo>
                  <a:pt x="39" y="280"/>
                  <a:pt x="39" y="280"/>
                  <a:pt x="39" y="280"/>
                </a:cubicBezTo>
                <a:cubicBezTo>
                  <a:pt x="39" y="96"/>
                  <a:pt x="39" y="96"/>
                  <a:pt x="39" y="96"/>
                </a:cubicBezTo>
                <a:cubicBezTo>
                  <a:pt x="360" y="96"/>
                  <a:pt x="360" y="96"/>
                  <a:pt x="360" y="96"/>
                </a:cubicBezTo>
                <a:lnTo>
                  <a:pt x="360" y="280"/>
                </a:lnTo>
                <a:close/>
                <a:moveTo>
                  <a:pt x="360" y="64"/>
                </a:moveTo>
                <a:cubicBezTo>
                  <a:pt x="120" y="64"/>
                  <a:pt x="120" y="64"/>
                  <a:pt x="120" y="64"/>
                </a:cubicBezTo>
                <a:cubicBezTo>
                  <a:pt x="120" y="40"/>
                  <a:pt x="120" y="40"/>
                  <a:pt x="120" y="40"/>
                </a:cubicBezTo>
                <a:cubicBezTo>
                  <a:pt x="360" y="40"/>
                  <a:pt x="360" y="40"/>
                  <a:pt x="360" y="40"/>
                </a:cubicBezTo>
                <a:lnTo>
                  <a:pt x="360" y="6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71" name="Freeform 101"/>
          <p:cNvSpPr>
            <a:spLocks noEditPoints="1"/>
          </p:cNvSpPr>
          <p:nvPr/>
        </p:nvSpPr>
        <p:spPr bwMode="auto">
          <a:xfrm>
            <a:off x="12282951" y="4451327"/>
            <a:ext cx="490080" cy="443608"/>
          </a:xfrm>
          <a:custGeom>
            <a:avLst/>
            <a:gdLst>
              <a:gd name="T0" fmla="*/ 360 w 400"/>
              <a:gd name="T1" fmla="*/ 0 h 360"/>
              <a:gd name="T2" fmla="*/ 40 w 400"/>
              <a:gd name="T3" fmla="*/ 0 h 360"/>
              <a:gd name="T4" fmla="*/ 0 w 400"/>
              <a:gd name="T5" fmla="*/ 40 h 360"/>
              <a:gd name="T6" fmla="*/ 0 w 400"/>
              <a:gd name="T7" fmla="*/ 280 h 360"/>
              <a:gd name="T8" fmla="*/ 40 w 400"/>
              <a:gd name="T9" fmla="*/ 319 h 360"/>
              <a:gd name="T10" fmla="*/ 119 w 400"/>
              <a:gd name="T11" fmla="*/ 319 h 360"/>
              <a:gd name="T12" fmla="*/ 119 w 400"/>
              <a:gd name="T13" fmla="*/ 280 h 360"/>
              <a:gd name="T14" fmla="*/ 39 w 400"/>
              <a:gd name="T15" fmla="*/ 280 h 360"/>
              <a:gd name="T16" fmla="*/ 39 w 400"/>
              <a:gd name="T17" fmla="*/ 96 h 360"/>
              <a:gd name="T18" fmla="*/ 360 w 400"/>
              <a:gd name="T19" fmla="*/ 96 h 360"/>
              <a:gd name="T20" fmla="*/ 360 w 400"/>
              <a:gd name="T21" fmla="*/ 280 h 360"/>
              <a:gd name="T22" fmla="*/ 280 w 400"/>
              <a:gd name="T23" fmla="*/ 280 h 360"/>
              <a:gd name="T24" fmla="*/ 280 w 400"/>
              <a:gd name="T25" fmla="*/ 319 h 360"/>
              <a:gd name="T26" fmla="*/ 360 w 400"/>
              <a:gd name="T27" fmla="*/ 319 h 360"/>
              <a:gd name="T28" fmla="*/ 400 w 400"/>
              <a:gd name="T29" fmla="*/ 280 h 360"/>
              <a:gd name="T30" fmla="*/ 400 w 400"/>
              <a:gd name="T31" fmla="*/ 40 h 360"/>
              <a:gd name="T32" fmla="*/ 360 w 400"/>
              <a:gd name="T33" fmla="*/ 0 h 360"/>
              <a:gd name="T34" fmla="*/ 52 w 400"/>
              <a:gd name="T35" fmla="*/ 66 h 360"/>
              <a:gd name="T36" fmla="*/ 37 w 400"/>
              <a:gd name="T37" fmla="*/ 52 h 360"/>
              <a:gd name="T38" fmla="*/ 52 w 400"/>
              <a:gd name="T39" fmla="*/ 37 h 360"/>
              <a:gd name="T40" fmla="*/ 67 w 400"/>
              <a:gd name="T41" fmla="*/ 52 h 360"/>
              <a:gd name="T42" fmla="*/ 52 w 400"/>
              <a:gd name="T43" fmla="*/ 66 h 360"/>
              <a:gd name="T44" fmla="*/ 92 w 400"/>
              <a:gd name="T45" fmla="*/ 66 h 360"/>
              <a:gd name="T46" fmla="*/ 77 w 400"/>
              <a:gd name="T47" fmla="*/ 52 h 360"/>
              <a:gd name="T48" fmla="*/ 92 w 400"/>
              <a:gd name="T49" fmla="*/ 37 h 360"/>
              <a:gd name="T50" fmla="*/ 107 w 400"/>
              <a:gd name="T51" fmla="*/ 52 h 360"/>
              <a:gd name="T52" fmla="*/ 92 w 400"/>
              <a:gd name="T53" fmla="*/ 66 h 360"/>
              <a:gd name="T54" fmla="*/ 360 w 400"/>
              <a:gd name="T55" fmla="*/ 64 h 360"/>
              <a:gd name="T56" fmla="*/ 119 w 400"/>
              <a:gd name="T57" fmla="*/ 64 h 360"/>
              <a:gd name="T58" fmla="*/ 119 w 400"/>
              <a:gd name="T59" fmla="*/ 39 h 360"/>
              <a:gd name="T60" fmla="*/ 360 w 400"/>
              <a:gd name="T61" fmla="*/ 39 h 360"/>
              <a:gd name="T62" fmla="*/ 360 w 400"/>
              <a:gd name="T63" fmla="*/ 64 h 360"/>
              <a:gd name="T64" fmla="*/ 199 w 400"/>
              <a:gd name="T65" fmla="*/ 143 h 360"/>
              <a:gd name="T66" fmla="*/ 102 w 400"/>
              <a:gd name="T67" fmla="*/ 240 h 360"/>
              <a:gd name="T68" fmla="*/ 162 w 400"/>
              <a:gd name="T69" fmla="*/ 240 h 360"/>
              <a:gd name="T70" fmla="*/ 162 w 400"/>
              <a:gd name="T71" fmla="*/ 360 h 360"/>
              <a:gd name="T72" fmla="*/ 236 w 400"/>
              <a:gd name="T73" fmla="*/ 360 h 360"/>
              <a:gd name="T74" fmla="*/ 236 w 400"/>
              <a:gd name="T75" fmla="*/ 240 h 360"/>
              <a:gd name="T76" fmla="*/ 296 w 400"/>
              <a:gd name="T77" fmla="*/ 240 h 360"/>
              <a:gd name="T78" fmla="*/ 199 w 400"/>
              <a:gd name="T79" fmla="*/ 143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00" h="360">
                <a:moveTo>
                  <a:pt x="36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280"/>
                  <a:pt x="0" y="280"/>
                  <a:pt x="0" y="280"/>
                </a:cubicBezTo>
                <a:cubicBezTo>
                  <a:pt x="0" y="302"/>
                  <a:pt x="18" y="319"/>
                  <a:pt x="40" y="319"/>
                </a:cubicBezTo>
                <a:cubicBezTo>
                  <a:pt x="119" y="319"/>
                  <a:pt x="119" y="319"/>
                  <a:pt x="119" y="319"/>
                </a:cubicBezTo>
                <a:cubicBezTo>
                  <a:pt x="119" y="280"/>
                  <a:pt x="119" y="280"/>
                  <a:pt x="119" y="280"/>
                </a:cubicBezTo>
                <a:cubicBezTo>
                  <a:pt x="39" y="280"/>
                  <a:pt x="39" y="280"/>
                  <a:pt x="39" y="280"/>
                </a:cubicBezTo>
                <a:cubicBezTo>
                  <a:pt x="39" y="96"/>
                  <a:pt x="39" y="96"/>
                  <a:pt x="39" y="96"/>
                </a:cubicBezTo>
                <a:cubicBezTo>
                  <a:pt x="360" y="96"/>
                  <a:pt x="360" y="96"/>
                  <a:pt x="360" y="96"/>
                </a:cubicBezTo>
                <a:cubicBezTo>
                  <a:pt x="360" y="280"/>
                  <a:pt x="360" y="280"/>
                  <a:pt x="360" y="280"/>
                </a:cubicBezTo>
                <a:cubicBezTo>
                  <a:pt x="280" y="280"/>
                  <a:pt x="280" y="280"/>
                  <a:pt x="280" y="280"/>
                </a:cubicBezTo>
                <a:cubicBezTo>
                  <a:pt x="280" y="319"/>
                  <a:pt x="280" y="319"/>
                  <a:pt x="280" y="319"/>
                </a:cubicBezTo>
                <a:cubicBezTo>
                  <a:pt x="360" y="319"/>
                  <a:pt x="360" y="319"/>
                  <a:pt x="360" y="319"/>
                </a:cubicBezTo>
                <a:cubicBezTo>
                  <a:pt x="382" y="319"/>
                  <a:pt x="400" y="302"/>
                  <a:pt x="400" y="280"/>
                </a:cubicBezTo>
                <a:cubicBezTo>
                  <a:pt x="400" y="40"/>
                  <a:pt x="400" y="40"/>
                  <a:pt x="400" y="40"/>
                </a:cubicBezTo>
                <a:cubicBezTo>
                  <a:pt x="400" y="18"/>
                  <a:pt x="382" y="0"/>
                  <a:pt x="360" y="0"/>
                </a:cubicBezTo>
                <a:close/>
                <a:moveTo>
                  <a:pt x="52" y="66"/>
                </a:moveTo>
                <a:cubicBezTo>
                  <a:pt x="43" y="66"/>
                  <a:pt x="37" y="60"/>
                  <a:pt x="37" y="52"/>
                </a:cubicBezTo>
                <a:cubicBezTo>
                  <a:pt x="37" y="44"/>
                  <a:pt x="43" y="37"/>
                  <a:pt x="52" y="37"/>
                </a:cubicBezTo>
                <a:cubicBezTo>
                  <a:pt x="60" y="37"/>
                  <a:pt x="67" y="44"/>
                  <a:pt x="67" y="52"/>
                </a:cubicBezTo>
                <a:cubicBezTo>
                  <a:pt x="67" y="60"/>
                  <a:pt x="60" y="66"/>
                  <a:pt x="52" y="66"/>
                </a:cubicBezTo>
                <a:close/>
                <a:moveTo>
                  <a:pt x="92" y="66"/>
                </a:moveTo>
                <a:cubicBezTo>
                  <a:pt x="83" y="66"/>
                  <a:pt x="77" y="60"/>
                  <a:pt x="77" y="52"/>
                </a:cubicBezTo>
                <a:cubicBezTo>
                  <a:pt x="77" y="44"/>
                  <a:pt x="83" y="37"/>
                  <a:pt x="92" y="37"/>
                </a:cubicBezTo>
                <a:cubicBezTo>
                  <a:pt x="100" y="37"/>
                  <a:pt x="107" y="44"/>
                  <a:pt x="107" y="52"/>
                </a:cubicBezTo>
                <a:cubicBezTo>
                  <a:pt x="107" y="60"/>
                  <a:pt x="100" y="66"/>
                  <a:pt x="92" y="66"/>
                </a:cubicBezTo>
                <a:close/>
                <a:moveTo>
                  <a:pt x="360" y="64"/>
                </a:moveTo>
                <a:cubicBezTo>
                  <a:pt x="119" y="64"/>
                  <a:pt x="119" y="64"/>
                  <a:pt x="119" y="64"/>
                </a:cubicBezTo>
                <a:cubicBezTo>
                  <a:pt x="119" y="39"/>
                  <a:pt x="119" y="39"/>
                  <a:pt x="119" y="39"/>
                </a:cubicBezTo>
                <a:cubicBezTo>
                  <a:pt x="360" y="39"/>
                  <a:pt x="360" y="39"/>
                  <a:pt x="360" y="39"/>
                </a:cubicBezTo>
                <a:lnTo>
                  <a:pt x="360" y="64"/>
                </a:lnTo>
                <a:close/>
                <a:moveTo>
                  <a:pt x="199" y="143"/>
                </a:moveTo>
                <a:cubicBezTo>
                  <a:pt x="102" y="240"/>
                  <a:pt x="102" y="240"/>
                  <a:pt x="102" y="240"/>
                </a:cubicBezTo>
                <a:cubicBezTo>
                  <a:pt x="162" y="240"/>
                  <a:pt x="162" y="240"/>
                  <a:pt x="162" y="240"/>
                </a:cubicBezTo>
                <a:cubicBezTo>
                  <a:pt x="162" y="360"/>
                  <a:pt x="162" y="360"/>
                  <a:pt x="162" y="360"/>
                </a:cubicBezTo>
                <a:cubicBezTo>
                  <a:pt x="236" y="360"/>
                  <a:pt x="236" y="360"/>
                  <a:pt x="236" y="360"/>
                </a:cubicBezTo>
                <a:cubicBezTo>
                  <a:pt x="236" y="240"/>
                  <a:pt x="236" y="240"/>
                  <a:pt x="236" y="240"/>
                </a:cubicBezTo>
                <a:cubicBezTo>
                  <a:pt x="296" y="240"/>
                  <a:pt x="296" y="240"/>
                  <a:pt x="296" y="240"/>
                </a:cubicBezTo>
                <a:lnTo>
                  <a:pt x="199" y="14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72" name="Freeform 106"/>
          <p:cNvSpPr>
            <a:spLocks noEditPoints="1"/>
          </p:cNvSpPr>
          <p:nvPr/>
        </p:nvSpPr>
        <p:spPr bwMode="auto">
          <a:xfrm>
            <a:off x="13110269" y="3637056"/>
            <a:ext cx="452056" cy="452056"/>
          </a:xfrm>
          <a:custGeom>
            <a:avLst/>
            <a:gdLst>
              <a:gd name="T0" fmla="*/ 89 w 368"/>
              <a:gd name="T1" fmla="*/ 122 h 368"/>
              <a:gd name="T2" fmla="*/ 101 w 368"/>
              <a:gd name="T3" fmla="*/ 124 h 368"/>
              <a:gd name="T4" fmla="*/ 146 w 368"/>
              <a:gd name="T5" fmla="*/ 82 h 368"/>
              <a:gd name="T6" fmla="*/ 145 w 368"/>
              <a:gd name="T7" fmla="*/ 73 h 368"/>
              <a:gd name="T8" fmla="*/ 147 w 368"/>
              <a:gd name="T9" fmla="*/ 60 h 368"/>
              <a:gd name="T10" fmla="*/ 87 w 368"/>
              <a:gd name="T11" fmla="*/ 27 h 368"/>
              <a:gd name="T12" fmla="*/ 36 w 368"/>
              <a:gd name="T13" fmla="*/ 75 h 368"/>
              <a:gd name="T14" fmla="*/ 72 w 368"/>
              <a:gd name="T15" fmla="*/ 126 h 368"/>
              <a:gd name="T16" fmla="*/ 89 w 368"/>
              <a:gd name="T17" fmla="*/ 122 h 368"/>
              <a:gd name="T18" fmla="*/ 50 w 368"/>
              <a:gd name="T19" fmla="*/ 161 h 368"/>
              <a:gd name="T20" fmla="*/ 53 w 368"/>
              <a:gd name="T21" fmla="*/ 146 h 368"/>
              <a:gd name="T22" fmla="*/ 19 w 368"/>
              <a:gd name="T23" fmla="*/ 101 h 368"/>
              <a:gd name="T24" fmla="*/ 0 w 368"/>
              <a:gd name="T25" fmla="*/ 184 h 368"/>
              <a:gd name="T26" fmla="*/ 26 w 368"/>
              <a:gd name="T27" fmla="*/ 278 h 368"/>
              <a:gd name="T28" fmla="*/ 58 w 368"/>
              <a:gd name="T29" fmla="*/ 185 h 368"/>
              <a:gd name="T30" fmla="*/ 50 w 368"/>
              <a:gd name="T31" fmla="*/ 161 h 368"/>
              <a:gd name="T32" fmla="*/ 184 w 368"/>
              <a:gd name="T33" fmla="*/ 34 h 368"/>
              <a:gd name="T34" fmla="*/ 211 w 368"/>
              <a:gd name="T35" fmla="*/ 44 h 368"/>
              <a:gd name="T36" fmla="*/ 275 w 368"/>
              <a:gd name="T37" fmla="*/ 24 h 368"/>
              <a:gd name="T38" fmla="*/ 184 w 368"/>
              <a:gd name="T39" fmla="*/ 0 h 368"/>
              <a:gd name="T40" fmla="*/ 119 w 368"/>
              <a:gd name="T41" fmla="*/ 12 h 368"/>
              <a:gd name="T42" fmla="*/ 165 w 368"/>
              <a:gd name="T43" fmla="*/ 39 h 368"/>
              <a:gd name="T44" fmla="*/ 184 w 368"/>
              <a:gd name="T45" fmla="*/ 34 h 368"/>
              <a:gd name="T46" fmla="*/ 243 w 368"/>
              <a:gd name="T47" fmla="*/ 218 h 368"/>
              <a:gd name="T48" fmla="*/ 253 w 368"/>
              <a:gd name="T49" fmla="*/ 205 h 368"/>
              <a:gd name="T50" fmla="*/ 200 w 368"/>
              <a:gd name="T51" fmla="*/ 109 h 368"/>
              <a:gd name="T52" fmla="*/ 184 w 368"/>
              <a:gd name="T53" fmla="*/ 112 h 368"/>
              <a:gd name="T54" fmla="*/ 162 w 368"/>
              <a:gd name="T55" fmla="*/ 105 h 368"/>
              <a:gd name="T56" fmla="*/ 122 w 368"/>
              <a:gd name="T57" fmla="*/ 141 h 368"/>
              <a:gd name="T58" fmla="*/ 128 w 368"/>
              <a:gd name="T59" fmla="*/ 161 h 368"/>
              <a:gd name="T60" fmla="*/ 127 w 368"/>
              <a:gd name="T61" fmla="*/ 173 h 368"/>
              <a:gd name="T62" fmla="*/ 243 w 368"/>
              <a:gd name="T63" fmla="*/ 218 h 368"/>
              <a:gd name="T64" fmla="*/ 294 w 368"/>
              <a:gd name="T65" fmla="*/ 271 h 368"/>
              <a:gd name="T66" fmla="*/ 295 w 368"/>
              <a:gd name="T67" fmla="*/ 293 h 368"/>
              <a:gd name="T68" fmla="*/ 292 w 368"/>
              <a:gd name="T69" fmla="*/ 333 h 368"/>
              <a:gd name="T70" fmla="*/ 359 w 368"/>
              <a:gd name="T71" fmla="*/ 240 h 368"/>
              <a:gd name="T72" fmla="*/ 315 w 368"/>
              <a:gd name="T73" fmla="*/ 247 h 368"/>
              <a:gd name="T74" fmla="*/ 294 w 368"/>
              <a:gd name="T75" fmla="*/ 271 h 368"/>
              <a:gd name="T76" fmla="*/ 234 w 368"/>
              <a:gd name="T77" fmla="*/ 244 h 368"/>
              <a:gd name="T78" fmla="*/ 110 w 368"/>
              <a:gd name="T79" fmla="*/ 195 h 368"/>
              <a:gd name="T80" fmla="*/ 89 w 368"/>
              <a:gd name="T81" fmla="*/ 200 h 368"/>
              <a:gd name="T82" fmla="*/ 81 w 368"/>
              <a:gd name="T83" fmla="*/ 200 h 368"/>
              <a:gd name="T84" fmla="*/ 49 w 368"/>
              <a:gd name="T85" fmla="*/ 309 h 368"/>
              <a:gd name="T86" fmla="*/ 112 w 368"/>
              <a:gd name="T87" fmla="*/ 353 h 368"/>
              <a:gd name="T88" fmla="*/ 234 w 368"/>
              <a:gd name="T89" fmla="*/ 244 h 368"/>
              <a:gd name="T90" fmla="*/ 307 w 368"/>
              <a:gd name="T91" fmla="*/ 48 h 368"/>
              <a:gd name="T92" fmla="*/ 223 w 368"/>
              <a:gd name="T93" fmla="*/ 69 h 368"/>
              <a:gd name="T94" fmla="*/ 224 w 368"/>
              <a:gd name="T95" fmla="*/ 73 h 368"/>
              <a:gd name="T96" fmla="*/ 220 w 368"/>
              <a:gd name="T97" fmla="*/ 90 h 368"/>
              <a:gd name="T98" fmla="*/ 279 w 368"/>
              <a:gd name="T99" fmla="*/ 196 h 368"/>
              <a:gd name="T100" fmla="*/ 314 w 368"/>
              <a:gd name="T101" fmla="*/ 220 h 368"/>
              <a:gd name="T102" fmla="*/ 366 w 368"/>
              <a:gd name="T103" fmla="*/ 210 h 368"/>
              <a:gd name="T104" fmla="*/ 368 w 368"/>
              <a:gd name="T105" fmla="*/ 184 h 368"/>
              <a:gd name="T106" fmla="*/ 307 w 368"/>
              <a:gd name="T107" fmla="*/ 48 h 368"/>
              <a:gd name="T108" fmla="*/ 254 w 368"/>
              <a:gd name="T109" fmla="*/ 265 h 368"/>
              <a:gd name="T110" fmla="*/ 139 w 368"/>
              <a:gd name="T111" fmla="*/ 362 h 368"/>
              <a:gd name="T112" fmla="*/ 184 w 368"/>
              <a:gd name="T113" fmla="*/ 368 h 368"/>
              <a:gd name="T114" fmla="*/ 261 w 368"/>
              <a:gd name="T115" fmla="*/ 351 h 368"/>
              <a:gd name="T116" fmla="*/ 267 w 368"/>
              <a:gd name="T117" fmla="*/ 293 h 368"/>
              <a:gd name="T118" fmla="*/ 266 w 368"/>
              <a:gd name="T119" fmla="*/ 272 h 368"/>
              <a:gd name="T120" fmla="*/ 254 w 368"/>
              <a:gd name="T121" fmla="*/ 265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68" h="368">
                <a:moveTo>
                  <a:pt x="89" y="122"/>
                </a:moveTo>
                <a:cubicBezTo>
                  <a:pt x="93" y="122"/>
                  <a:pt x="97" y="123"/>
                  <a:pt x="101" y="124"/>
                </a:cubicBezTo>
                <a:cubicBezTo>
                  <a:pt x="115" y="108"/>
                  <a:pt x="130" y="94"/>
                  <a:pt x="146" y="82"/>
                </a:cubicBezTo>
                <a:cubicBezTo>
                  <a:pt x="146" y="79"/>
                  <a:pt x="145" y="76"/>
                  <a:pt x="145" y="73"/>
                </a:cubicBezTo>
                <a:cubicBezTo>
                  <a:pt x="145" y="68"/>
                  <a:pt x="146" y="64"/>
                  <a:pt x="147" y="60"/>
                </a:cubicBezTo>
                <a:cubicBezTo>
                  <a:pt x="129" y="47"/>
                  <a:pt x="109" y="36"/>
                  <a:pt x="87" y="27"/>
                </a:cubicBezTo>
                <a:cubicBezTo>
                  <a:pt x="67" y="40"/>
                  <a:pt x="50" y="56"/>
                  <a:pt x="36" y="75"/>
                </a:cubicBezTo>
                <a:cubicBezTo>
                  <a:pt x="46" y="93"/>
                  <a:pt x="58" y="110"/>
                  <a:pt x="72" y="126"/>
                </a:cubicBezTo>
                <a:cubicBezTo>
                  <a:pt x="77" y="124"/>
                  <a:pt x="83" y="122"/>
                  <a:pt x="89" y="122"/>
                </a:cubicBezTo>
                <a:close/>
                <a:moveTo>
                  <a:pt x="50" y="161"/>
                </a:moveTo>
                <a:cubicBezTo>
                  <a:pt x="50" y="156"/>
                  <a:pt x="51" y="151"/>
                  <a:pt x="53" y="146"/>
                </a:cubicBezTo>
                <a:cubicBezTo>
                  <a:pt x="41" y="132"/>
                  <a:pt x="29" y="117"/>
                  <a:pt x="19" y="101"/>
                </a:cubicBezTo>
                <a:cubicBezTo>
                  <a:pt x="7" y="126"/>
                  <a:pt x="0" y="154"/>
                  <a:pt x="0" y="184"/>
                </a:cubicBezTo>
                <a:cubicBezTo>
                  <a:pt x="0" y="218"/>
                  <a:pt x="9" y="250"/>
                  <a:pt x="26" y="278"/>
                </a:cubicBezTo>
                <a:cubicBezTo>
                  <a:pt x="32" y="245"/>
                  <a:pt x="43" y="214"/>
                  <a:pt x="58" y="185"/>
                </a:cubicBezTo>
                <a:cubicBezTo>
                  <a:pt x="53" y="178"/>
                  <a:pt x="50" y="170"/>
                  <a:pt x="50" y="161"/>
                </a:cubicBezTo>
                <a:close/>
                <a:moveTo>
                  <a:pt x="184" y="34"/>
                </a:moveTo>
                <a:cubicBezTo>
                  <a:pt x="195" y="34"/>
                  <a:pt x="204" y="38"/>
                  <a:pt x="211" y="44"/>
                </a:cubicBezTo>
                <a:cubicBezTo>
                  <a:pt x="232" y="35"/>
                  <a:pt x="253" y="29"/>
                  <a:pt x="275" y="24"/>
                </a:cubicBezTo>
                <a:cubicBezTo>
                  <a:pt x="248" y="9"/>
                  <a:pt x="217" y="0"/>
                  <a:pt x="184" y="0"/>
                </a:cubicBezTo>
                <a:cubicBezTo>
                  <a:pt x="161" y="0"/>
                  <a:pt x="139" y="4"/>
                  <a:pt x="119" y="12"/>
                </a:cubicBezTo>
                <a:cubicBezTo>
                  <a:pt x="135" y="20"/>
                  <a:pt x="150" y="29"/>
                  <a:pt x="165" y="39"/>
                </a:cubicBezTo>
                <a:cubicBezTo>
                  <a:pt x="170" y="36"/>
                  <a:pt x="177" y="34"/>
                  <a:pt x="184" y="34"/>
                </a:cubicBezTo>
                <a:close/>
                <a:moveTo>
                  <a:pt x="243" y="218"/>
                </a:moveTo>
                <a:cubicBezTo>
                  <a:pt x="245" y="213"/>
                  <a:pt x="249" y="208"/>
                  <a:pt x="253" y="205"/>
                </a:cubicBezTo>
                <a:cubicBezTo>
                  <a:pt x="242" y="169"/>
                  <a:pt x="223" y="137"/>
                  <a:pt x="200" y="109"/>
                </a:cubicBezTo>
                <a:cubicBezTo>
                  <a:pt x="195" y="111"/>
                  <a:pt x="190" y="112"/>
                  <a:pt x="184" y="112"/>
                </a:cubicBezTo>
                <a:cubicBezTo>
                  <a:pt x="176" y="112"/>
                  <a:pt x="168" y="109"/>
                  <a:pt x="162" y="105"/>
                </a:cubicBezTo>
                <a:cubicBezTo>
                  <a:pt x="148" y="115"/>
                  <a:pt x="134" y="128"/>
                  <a:pt x="122" y="141"/>
                </a:cubicBezTo>
                <a:cubicBezTo>
                  <a:pt x="126" y="147"/>
                  <a:pt x="128" y="154"/>
                  <a:pt x="128" y="161"/>
                </a:cubicBezTo>
                <a:cubicBezTo>
                  <a:pt x="128" y="165"/>
                  <a:pt x="128" y="169"/>
                  <a:pt x="127" y="173"/>
                </a:cubicBezTo>
                <a:cubicBezTo>
                  <a:pt x="161" y="196"/>
                  <a:pt x="200" y="212"/>
                  <a:pt x="243" y="218"/>
                </a:cubicBezTo>
                <a:close/>
                <a:moveTo>
                  <a:pt x="294" y="271"/>
                </a:moveTo>
                <a:cubicBezTo>
                  <a:pt x="294" y="278"/>
                  <a:pt x="295" y="286"/>
                  <a:pt x="295" y="293"/>
                </a:cubicBezTo>
                <a:cubicBezTo>
                  <a:pt x="295" y="307"/>
                  <a:pt x="294" y="320"/>
                  <a:pt x="292" y="333"/>
                </a:cubicBezTo>
                <a:cubicBezTo>
                  <a:pt x="323" y="310"/>
                  <a:pt x="347" y="277"/>
                  <a:pt x="359" y="240"/>
                </a:cubicBezTo>
                <a:cubicBezTo>
                  <a:pt x="345" y="243"/>
                  <a:pt x="330" y="246"/>
                  <a:pt x="315" y="247"/>
                </a:cubicBezTo>
                <a:cubicBezTo>
                  <a:pt x="312" y="258"/>
                  <a:pt x="304" y="266"/>
                  <a:pt x="294" y="271"/>
                </a:cubicBezTo>
                <a:close/>
                <a:moveTo>
                  <a:pt x="234" y="244"/>
                </a:moveTo>
                <a:cubicBezTo>
                  <a:pt x="188" y="237"/>
                  <a:pt x="146" y="220"/>
                  <a:pt x="110" y="195"/>
                </a:cubicBezTo>
                <a:cubicBezTo>
                  <a:pt x="104" y="198"/>
                  <a:pt x="97" y="200"/>
                  <a:pt x="89" y="200"/>
                </a:cubicBezTo>
                <a:cubicBezTo>
                  <a:pt x="86" y="200"/>
                  <a:pt x="84" y="200"/>
                  <a:pt x="81" y="200"/>
                </a:cubicBezTo>
                <a:cubicBezTo>
                  <a:pt x="64" y="233"/>
                  <a:pt x="52" y="270"/>
                  <a:pt x="49" y="309"/>
                </a:cubicBezTo>
                <a:cubicBezTo>
                  <a:pt x="67" y="328"/>
                  <a:pt x="88" y="343"/>
                  <a:pt x="112" y="353"/>
                </a:cubicBezTo>
                <a:cubicBezTo>
                  <a:pt x="142" y="308"/>
                  <a:pt x="184" y="270"/>
                  <a:pt x="234" y="244"/>
                </a:cubicBezTo>
                <a:close/>
                <a:moveTo>
                  <a:pt x="307" y="48"/>
                </a:moveTo>
                <a:cubicBezTo>
                  <a:pt x="278" y="50"/>
                  <a:pt x="250" y="58"/>
                  <a:pt x="223" y="69"/>
                </a:cubicBezTo>
                <a:cubicBezTo>
                  <a:pt x="224" y="70"/>
                  <a:pt x="224" y="71"/>
                  <a:pt x="224" y="73"/>
                </a:cubicBezTo>
                <a:cubicBezTo>
                  <a:pt x="224" y="79"/>
                  <a:pt x="222" y="85"/>
                  <a:pt x="220" y="90"/>
                </a:cubicBezTo>
                <a:cubicBezTo>
                  <a:pt x="246" y="121"/>
                  <a:pt x="266" y="157"/>
                  <a:pt x="279" y="196"/>
                </a:cubicBezTo>
                <a:cubicBezTo>
                  <a:pt x="295" y="196"/>
                  <a:pt x="309" y="206"/>
                  <a:pt x="314" y="220"/>
                </a:cubicBezTo>
                <a:cubicBezTo>
                  <a:pt x="332" y="218"/>
                  <a:pt x="349" y="215"/>
                  <a:pt x="366" y="210"/>
                </a:cubicBezTo>
                <a:cubicBezTo>
                  <a:pt x="367" y="201"/>
                  <a:pt x="368" y="193"/>
                  <a:pt x="368" y="184"/>
                </a:cubicBezTo>
                <a:cubicBezTo>
                  <a:pt x="368" y="130"/>
                  <a:pt x="344" y="81"/>
                  <a:pt x="307" y="48"/>
                </a:cubicBezTo>
                <a:close/>
                <a:moveTo>
                  <a:pt x="254" y="265"/>
                </a:moveTo>
                <a:cubicBezTo>
                  <a:pt x="207" y="287"/>
                  <a:pt x="167" y="321"/>
                  <a:pt x="139" y="362"/>
                </a:cubicBezTo>
                <a:cubicBezTo>
                  <a:pt x="153" y="366"/>
                  <a:pt x="168" y="368"/>
                  <a:pt x="184" y="368"/>
                </a:cubicBezTo>
                <a:cubicBezTo>
                  <a:pt x="212" y="368"/>
                  <a:pt x="238" y="362"/>
                  <a:pt x="261" y="351"/>
                </a:cubicBezTo>
                <a:cubicBezTo>
                  <a:pt x="265" y="332"/>
                  <a:pt x="267" y="313"/>
                  <a:pt x="267" y="293"/>
                </a:cubicBezTo>
                <a:cubicBezTo>
                  <a:pt x="267" y="286"/>
                  <a:pt x="267" y="279"/>
                  <a:pt x="266" y="272"/>
                </a:cubicBezTo>
                <a:cubicBezTo>
                  <a:pt x="262" y="271"/>
                  <a:pt x="257" y="268"/>
                  <a:pt x="254" y="26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73" name="Freeform 115"/>
          <p:cNvSpPr>
            <a:spLocks noEditPoints="1"/>
          </p:cNvSpPr>
          <p:nvPr/>
        </p:nvSpPr>
        <p:spPr bwMode="auto">
          <a:xfrm>
            <a:off x="13093000" y="4548866"/>
            <a:ext cx="490080" cy="245040"/>
          </a:xfrm>
          <a:custGeom>
            <a:avLst/>
            <a:gdLst>
              <a:gd name="T0" fmla="*/ 360 w 400"/>
              <a:gd name="T1" fmla="*/ 0 h 200"/>
              <a:gd name="T2" fmla="*/ 40 w 400"/>
              <a:gd name="T3" fmla="*/ 0 h 200"/>
              <a:gd name="T4" fmla="*/ 0 w 400"/>
              <a:gd name="T5" fmla="*/ 40 h 200"/>
              <a:gd name="T6" fmla="*/ 0 w 400"/>
              <a:gd name="T7" fmla="*/ 160 h 200"/>
              <a:gd name="T8" fmla="*/ 40 w 400"/>
              <a:gd name="T9" fmla="*/ 200 h 200"/>
              <a:gd name="T10" fmla="*/ 360 w 400"/>
              <a:gd name="T11" fmla="*/ 200 h 200"/>
              <a:gd name="T12" fmla="*/ 400 w 400"/>
              <a:gd name="T13" fmla="*/ 160 h 200"/>
              <a:gd name="T14" fmla="*/ 400 w 400"/>
              <a:gd name="T15" fmla="*/ 40 h 200"/>
              <a:gd name="T16" fmla="*/ 360 w 400"/>
              <a:gd name="T17" fmla="*/ 0 h 200"/>
              <a:gd name="T18" fmla="*/ 360 w 400"/>
              <a:gd name="T19" fmla="*/ 160 h 200"/>
              <a:gd name="T20" fmla="*/ 40 w 400"/>
              <a:gd name="T21" fmla="*/ 160 h 200"/>
              <a:gd name="T22" fmla="*/ 40 w 400"/>
              <a:gd name="T23" fmla="*/ 40 h 200"/>
              <a:gd name="T24" fmla="*/ 360 w 400"/>
              <a:gd name="T25" fmla="*/ 40 h 200"/>
              <a:gd name="T26" fmla="*/ 360 w 400"/>
              <a:gd name="T27" fmla="*/ 160 h 200"/>
              <a:gd name="T28" fmla="*/ 240 w 400"/>
              <a:gd name="T29" fmla="*/ 60 h 200"/>
              <a:gd name="T30" fmla="*/ 160 w 400"/>
              <a:gd name="T31" fmla="*/ 60 h 200"/>
              <a:gd name="T32" fmla="*/ 160 w 400"/>
              <a:gd name="T33" fmla="*/ 139 h 200"/>
              <a:gd name="T34" fmla="*/ 240 w 400"/>
              <a:gd name="T35" fmla="*/ 139 h 200"/>
              <a:gd name="T36" fmla="*/ 240 w 400"/>
              <a:gd name="T37" fmla="*/ 60 h 200"/>
              <a:gd name="T38" fmla="*/ 340 w 400"/>
              <a:gd name="T39" fmla="*/ 60 h 200"/>
              <a:gd name="T40" fmla="*/ 260 w 400"/>
              <a:gd name="T41" fmla="*/ 60 h 200"/>
              <a:gd name="T42" fmla="*/ 260 w 400"/>
              <a:gd name="T43" fmla="*/ 139 h 200"/>
              <a:gd name="T44" fmla="*/ 340 w 400"/>
              <a:gd name="T45" fmla="*/ 139 h 200"/>
              <a:gd name="T46" fmla="*/ 340 w 400"/>
              <a:gd name="T47" fmla="*/ 60 h 200"/>
              <a:gd name="T48" fmla="*/ 140 w 400"/>
              <a:gd name="T49" fmla="*/ 60 h 200"/>
              <a:gd name="T50" fmla="*/ 60 w 400"/>
              <a:gd name="T51" fmla="*/ 60 h 200"/>
              <a:gd name="T52" fmla="*/ 60 w 400"/>
              <a:gd name="T53" fmla="*/ 139 h 200"/>
              <a:gd name="T54" fmla="*/ 140 w 400"/>
              <a:gd name="T55" fmla="*/ 139 h 200"/>
              <a:gd name="T56" fmla="*/ 140 w 400"/>
              <a:gd name="T57" fmla="*/ 60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00" h="200">
                <a:moveTo>
                  <a:pt x="36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82"/>
                  <a:pt x="18" y="200"/>
                  <a:pt x="40" y="200"/>
                </a:cubicBezTo>
                <a:cubicBezTo>
                  <a:pt x="360" y="200"/>
                  <a:pt x="360" y="200"/>
                  <a:pt x="360" y="200"/>
                </a:cubicBezTo>
                <a:cubicBezTo>
                  <a:pt x="382" y="200"/>
                  <a:pt x="400" y="182"/>
                  <a:pt x="400" y="160"/>
                </a:cubicBezTo>
                <a:cubicBezTo>
                  <a:pt x="400" y="40"/>
                  <a:pt x="400" y="40"/>
                  <a:pt x="400" y="40"/>
                </a:cubicBezTo>
                <a:cubicBezTo>
                  <a:pt x="400" y="18"/>
                  <a:pt x="382" y="0"/>
                  <a:pt x="360" y="0"/>
                </a:cubicBezTo>
                <a:close/>
                <a:moveTo>
                  <a:pt x="360" y="160"/>
                </a:moveTo>
                <a:cubicBezTo>
                  <a:pt x="40" y="160"/>
                  <a:pt x="40" y="160"/>
                  <a:pt x="40" y="160"/>
                </a:cubicBezTo>
                <a:cubicBezTo>
                  <a:pt x="40" y="40"/>
                  <a:pt x="40" y="40"/>
                  <a:pt x="40" y="40"/>
                </a:cubicBezTo>
                <a:cubicBezTo>
                  <a:pt x="360" y="40"/>
                  <a:pt x="360" y="40"/>
                  <a:pt x="360" y="40"/>
                </a:cubicBezTo>
                <a:lnTo>
                  <a:pt x="360" y="160"/>
                </a:lnTo>
                <a:close/>
                <a:moveTo>
                  <a:pt x="240" y="60"/>
                </a:moveTo>
                <a:cubicBezTo>
                  <a:pt x="160" y="60"/>
                  <a:pt x="160" y="60"/>
                  <a:pt x="160" y="60"/>
                </a:cubicBezTo>
                <a:cubicBezTo>
                  <a:pt x="160" y="139"/>
                  <a:pt x="160" y="139"/>
                  <a:pt x="160" y="139"/>
                </a:cubicBezTo>
                <a:cubicBezTo>
                  <a:pt x="240" y="139"/>
                  <a:pt x="240" y="139"/>
                  <a:pt x="240" y="139"/>
                </a:cubicBezTo>
                <a:lnTo>
                  <a:pt x="240" y="60"/>
                </a:lnTo>
                <a:close/>
                <a:moveTo>
                  <a:pt x="340" y="60"/>
                </a:moveTo>
                <a:cubicBezTo>
                  <a:pt x="260" y="60"/>
                  <a:pt x="260" y="60"/>
                  <a:pt x="260" y="60"/>
                </a:cubicBezTo>
                <a:cubicBezTo>
                  <a:pt x="260" y="139"/>
                  <a:pt x="260" y="139"/>
                  <a:pt x="260" y="139"/>
                </a:cubicBezTo>
                <a:cubicBezTo>
                  <a:pt x="340" y="139"/>
                  <a:pt x="340" y="139"/>
                  <a:pt x="340" y="139"/>
                </a:cubicBezTo>
                <a:lnTo>
                  <a:pt x="340" y="60"/>
                </a:lnTo>
                <a:close/>
                <a:moveTo>
                  <a:pt x="140" y="60"/>
                </a:moveTo>
                <a:cubicBezTo>
                  <a:pt x="60" y="60"/>
                  <a:pt x="60" y="60"/>
                  <a:pt x="60" y="60"/>
                </a:cubicBezTo>
                <a:cubicBezTo>
                  <a:pt x="60" y="139"/>
                  <a:pt x="60" y="139"/>
                  <a:pt x="60" y="139"/>
                </a:cubicBezTo>
                <a:cubicBezTo>
                  <a:pt x="140" y="139"/>
                  <a:pt x="140" y="139"/>
                  <a:pt x="140" y="139"/>
                </a:cubicBezTo>
                <a:lnTo>
                  <a:pt x="140" y="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74" name="Freeform 116"/>
          <p:cNvSpPr>
            <a:spLocks noEditPoints="1"/>
          </p:cNvSpPr>
          <p:nvPr/>
        </p:nvSpPr>
        <p:spPr bwMode="auto">
          <a:xfrm>
            <a:off x="13903049" y="4548866"/>
            <a:ext cx="490080" cy="245040"/>
          </a:xfrm>
          <a:custGeom>
            <a:avLst/>
            <a:gdLst>
              <a:gd name="T0" fmla="*/ 360 w 400"/>
              <a:gd name="T1" fmla="*/ 0 h 200"/>
              <a:gd name="T2" fmla="*/ 40 w 400"/>
              <a:gd name="T3" fmla="*/ 0 h 200"/>
              <a:gd name="T4" fmla="*/ 0 w 400"/>
              <a:gd name="T5" fmla="*/ 40 h 200"/>
              <a:gd name="T6" fmla="*/ 0 w 400"/>
              <a:gd name="T7" fmla="*/ 160 h 200"/>
              <a:gd name="T8" fmla="*/ 40 w 400"/>
              <a:gd name="T9" fmla="*/ 200 h 200"/>
              <a:gd name="T10" fmla="*/ 360 w 400"/>
              <a:gd name="T11" fmla="*/ 200 h 200"/>
              <a:gd name="T12" fmla="*/ 400 w 400"/>
              <a:gd name="T13" fmla="*/ 160 h 200"/>
              <a:gd name="T14" fmla="*/ 400 w 400"/>
              <a:gd name="T15" fmla="*/ 40 h 200"/>
              <a:gd name="T16" fmla="*/ 360 w 400"/>
              <a:gd name="T17" fmla="*/ 0 h 200"/>
              <a:gd name="T18" fmla="*/ 360 w 400"/>
              <a:gd name="T19" fmla="*/ 160 h 200"/>
              <a:gd name="T20" fmla="*/ 40 w 400"/>
              <a:gd name="T21" fmla="*/ 160 h 200"/>
              <a:gd name="T22" fmla="*/ 40 w 400"/>
              <a:gd name="T23" fmla="*/ 40 h 200"/>
              <a:gd name="T24" fmla="*/ 360 w 400"/>
              <a:gd name="T25" fmla="*/ 40 h 200"/>
              <a:gd name="T26" fmla="*/ 360 w 400"/>
              <a:gd name="T27" fmla="*/ 160 h 200"/>
              <a:gd name="T28" fmla="*/ 240 w 400"/>
              <a:gd name="T29" fmla="*/ 60 h 200"/>
              <a:gd name="T30" fmla="*/ 160 w 400"/>
              <a:gd name="T31" fmla="*/ 60 h 200"/>
              <a:gd name="T32" fmla="*/ 160 w 400"/>
              <a:gd name="T33" fmla="*/ 139 h 200"/>
              <a:gd name="T34" fmla="*/ 240 w 400"/>
              <a:gd name="T35" fmla="*/ 139 h 200"/>
              <a:gd name="T36" fmla="*/ 240 w 400"/>
              <a:gd name="T37" fmla="*/ 60 h 200"/>
              <a:gd name="T38" fmla="*/ 140 w 400"/>
              <a:gd name="T39" fmla="*/ 60 h 200"/>
              <a:gd name="T40" fmla="*/ 60 w 400"/>
              <a:gd name="T41" fmla="*/ 60 h 200"/>
              <a:gd name="T42" fmla="*/ 60 w 400"/>
              <a:gd name="T43" fmla="*/ 139 h 200"/>
              <a:gd name="T44" fmla="*/ 140 w 400"/>
              <a:gd name="T45" fmla="*/ 139 h 200"/>
              <a:gd name="T46" fmla="*/ 140 w 400"/>
              <a:gd name="T47" fmla="*/ 60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0" h="200">
                <a:moveTo>
                  <a:pt x="36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82"/>
                  <a:pt x="18" y="200"/>
                  <a:pt x="40" y="200"/>
                </a:cubicBezTo>
                <a:cubicBezTo>
                  <a:pt x="360" y="200"/>
                  <a:pt x="360" y="200"/>
                  <a:pt x="360" y="200"/>
                </a:cubicBezTo>
                <a:cubicBezTo>
                  <a:pt x="382" y="200"/>
                  <a:pt x="400" y="182"/>
                  <a:pt x="400" y="160"/>
                </a:cubicBezTo>
                <a:cubicBezTo>
                  <a:pt x="400" y="40"/>
                  <a:pt x="400" y="40"/>
                  <a:pt x="400" y="40"/>
                </a:cubicBezTo>
                <a:cubicBezTo>
                  <a:pt x="400" y="18"/>
                  <a:pt x="382" y="0"/>
                  <a:pt x="360" y="0"/>
                </a:cubicBezTo>
                <a:close/>
                <a:moveTo>
                  <a:pt x="360" y="160"/>
                </a:moveTo>
                <a:cubicBezTo>
                  <a:pt x="40" y="160"/>
                  <a:pt x="40" y="160"/>
                  <a:pt x="40" y="160"/>
                </a:cubicBezTo>
                <a:cubicBezTo>
                  <a:pt x="40" y="40"/>
                  <a:pt x="40" y="40"/>
                  <a:pt x="40" y="40"/>
                </a:cubicBezTo>
                <a:cubicBezTo>
                  <a:pt x="360" y="40"/>
                  <a:pt x="360" y="40"/>
                  <a:pt x="360" y="40"/>
                </a:cubicBezTo>
                <a:lnTo>
                  <a:pt x="360" y="160"/>
                </a:lnTo>
                <a:close/>
                <a:moveTo>
                  <a:pt x="240" y="60"/>
                </a:moveTo>
                <a:cubicBezTo>
                  <a:pt x="160" y="60"/>
                  <a:pt x="160" y="60"/>
                  <a:pt x="160" y="60"/>
                </a:cubicBezTo>
                <a:cubicBezTo>
                  <a:pt x="160" y="139"/>
                  <a:pt x="160" y="139"/>
                  <a:pt x="160" y="139"/>
                </a:cubicBezTo>
                <a:cubicBezTo>
                  <a:pt x="240" y="139"/>
                  <a:pt x="240" y="139"/>
                  <a:pt x="240" y="139"/>
                </a:cubicBezTo>
                <a:lnTo>
                  <a:pt x="240" y="60"/>
                </a:lnTo>
                <a:close/>
                <a:moveTo>
                  <a:pt x="140" y="60"/>
                </a:moveTo>
                <a:cubicBezTo>
                  <a:pt x="60" y="60"/>
                  <a:pt x="60" y="60"/>
                  <a:pt x="60" y="60"/>
                </a:cubicBezTo>
                <a:cubicBezTo>
                  <a:pt x="60" y="139"/>
                  <a:pt x="60" y="139"/>
                  <a:pt x="60" y="139"/>
                </a:cubicBezTo>
                <a:cubicBezTo>
                  <a:pt x="140" y="139"/>
                  <a:pt x="140" y="139"/>
                  <a:pt x="140" y="139"/>
                </a:cubicBezTo>
                <a:lnTo>
                  <a:pt x="140" y="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75" name="Freeform 117"/>
          <p:cNvSpPr>
            <a:spLocks noEditPoints="1"/>
          </p:cNvSpPr>
          <p:nvPr/>
        </p:nvSpPr>
        <p:spPr bwMode="auto">
          <a:xfrm>
            <a:off x="14709607" y="4548866"/>
            <a:ext cx="490080" cy="245040"/>
          </a:xfrm>
          <a:custGeom>
            <a:avLst/>
            <a:gdLst>
              <a:gd name="T0" fmla="*/ 360 w 400"/>
              <a:gd name="T1" fmla="*/ 0 h 200"/>
              <a:gd name="T2" fmla="*/ 40 w 400"/>
              <a:gd name="T3" fmla="*/ 0 h 200"/>
              <a:gd name="T4" fmla="*/ 0 w 400"/>
              <a:gd name="T5" fmla="*/ 40 h 200"/>
              <a:gd name="T6" fmla="*/ 0 w 400"/>
              <a:gd name="T7" fmla="*/ 160 h 200"/>
              <a:gd name="T8" fmla="*/ 40 w 400"/>
              <a:gd name="T9" fmla="*/ 200 h 200"/>
              <a:gd name="T10" fmla="*/ 360 w 400"/>
              <a:gd name="T11" fmla="*/ 200 h 200"/>
              <a:gd name="T12" fmla="*/ 400 w 400"/>
              <a:gd name="T13" fmla="*/ 160 h 200"/>
              <a:gd name="T14" fmla="*/ 400 w 400"/>
              <a:gd name="T15" fmla="*/ 40 h 200"/>
              <a:gd name="T16" fmla="*/ 360 w 400"/>
              <a:gd name="T17" fmla="*/ 0 h 200"/>
              <a:gd name="T18" fmla="*/ 360 w 400"/>
              <a:gd name="T19" fmla="*/ 160 h 200"/>
              <a:gd name="T20" fmla="*/ 40 w 400"/>
              <a:gd name="T21" fmla="*/ 160 h 200"/>
              <a:gd name="T22" fmla="*/ 40 w 400"/>
              <a:gd name="T23" fmla="*/ 40 h 200"/>
              <a:gd name="T24" fmla="*/ 360 w 400"/>
              <a:gd name="T25" fmla="*/ 40 h 200"/>
              <a:gd name="T26" fmla="*/ 360 w 400"/>
              <a:gd name="T27" fmla="*/ 160 h 200"/>
              <a:gd name="T28" fmla="*/ 140 w 400"/>
              <a:gd name="T29" fmla="*/ 60 h 200"/>
              <a:gd name="T30" fmla="*/ 60 w 400"/>
              <a:gd name="T31" fmla="*/ 60 h 200"/>
              <a:gd name="T32" fmla="*/ 60 w 400"/>
              <a:gd name="T33" fmla="*/ 139 h 200"/>
              <a:gd name="T34" fmla="*/ 140 w 400"/>
              <a:gd name="T35" fmla="*/ 139 h 200"/>
              <a:gd name="T36" fmla="*/ 140 w 400"/>
              <a:gd name="T37" fmla="*/ 60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00" h="200">
                <a:moveTo>
                  <a:pt x="36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82"/>
                  <a:pt x="18" y="200"/>
                  <a:pt x="40" y="200"/>
                </a:cubicBezTo>
                <a:cubicBezTo>
                  <a:pt x="360" y="200"/>
                  <a:pt x="360" y="200"/>
                  <a:pt x="360" y="200"/>
                </a:cubicBezTo>
                <a:cubicBezTo>
                  <a:pt x="382" y="200"/>
                  <a:pt x="400" y="182"/>
                  <a:pt x="400" y="160"/>
                </a:cubicBezTo>
                <a:cubicBezTo>
                  <a:pt x="400" y="40"/>
                  <a:pt x="400" y="40"/>
                  <a:pt x="400" y="40"/>
                </a:cubicBezTo>
                <a:cubicBezTo>
                  <a:pt x="400" y="18"/>
                  <a:pt x="382" y="0"/>
                  <a:pt x="360" y="0"/>
                </a:cubicBezTo>
                <a:close/>
                <a:moveTo>
                  <a:pt x="360" y="160"/>
                </a:moveTo>
                <a:cubicBezTo>
                  <a:pt x="40" y="160"/>
                  <a:pt x="40" y="160"/>
                  <a:pt x="40" y="160"/>
                </a:cubicBezTo>
                <a:cubicBezTo>
                  <a:pt x="40" y="40"/>
                  <a:pt x="40" y="40"/>
                  <a:pt x="40" y="40"/>
                </a:cubicBezTo>
                <a:cubicBezTo>
                  <a:pt x="360" y="40"/>
                  <a:pt x="360" y="40"/>
                  <a:pt x="360" y="40"/>
                </a:cubicBezTo>
                <a:lnTo>
                  <a:pt x="360" y="160"/>
                </a:lnTo>
                <a:close/>
                <a:moveTo>
                  <a:pt x="140" y="60"/>
                </a:moveTo>
                <a:cubicBezTo>
                  <a:pt x="60" y="60"/>
                  <a:pt x="60" y="60"/>
                  <a:pt x="60" y="60"/>
                </a:cubicBezTo>
                <a:cubicBezTo>
                  <a:pt x="60" y="139"/>
                  <a:pt x="60" y="139"/>
                  <a:pt x="60" y="139"/>
                </a:cubicBezTo>
                <a:cubicBezTo>
                  <a:pt x="140" y="139"/>
                  <a:pt x="140" y="139"/>
                  <a:pt x="140" y="139"/>
                </a:cubicBezTo>
                <a:lnTo>
                  <a:pt x="140" y="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76" name="Freeform 118"/>
          <p:cNvSpPr>
            <a:spLocks noEditPoints="1"/>
          </p:cNvSpPr>
          <p:nvPr/>
        </p:nvSpPr>
        <p:spPr bwMode="auto">
          <a:xfrm>
            <a:off x="15519656" y="4548866"/>
            <a:ext cx="490080" cy="245040"/>
          </a:xfrm>
          <a:custGeom>
            <a:avLst/>
            <a:gdLst>
              <a:gd name="T0" fmla="*/ 360 w 400"/>
              <a:gd name="T1" fmla="*/ 0 h 200"/>
              <a:gd name="T2" fmla="*/ 40 w 400"/>
              <a:gd name="T3" fmla="*/ 0 h 200"/>
              <a:gd name="T4" fmla="*/ 0 w 400"/>
              <a:gd name="T5" fmla="*/ 40 h 200"/>
              <a:gd name="T6" fmla="*/ 0 w 400"/>
              <a:gd name="T7" fmla="*/ 160 h 200"/>
              <a:gd name="T8" fmla="*/ 40 w 400"/>
              <a:gd name="T9" fmla="*/ 200 h 200"/>
              <a:gd name="T10" fmla="*/ 360 w 400"/>
              <a:gd name="T11" fmla="*/ 200 h 200"/>
              <a:gd name="T12" fmla="*/ 400 w 400"/>
              <a:gd name="T13" fmla="*/ 160 h 200"/>
              <a:gd name="T14" fmla="*/ 400 w 400"/>
              <a:gd name="T15" fmla="*/ 40 h 200"/>
              <a:gd name="T16" fmla="*/ 360 w 400"/>
              <a:gd name="T17" fmla="*/ 0 h 200"/>
              <a:gd name="T18" fmla="*/ 360 w 400"/>
              <a:gd name="T19" fmla="*/ 160 h 200"/>
              <a:gd name="T20" fmla="*/ 40 w 400"/>
              <a:gd name="T21" fmla="*/ 160 h 200"/>
              <a:gd name="T22" fmla="*/ 40 w 400"/>
              <a:gd name="T23" fmla="*/ 40 h 200"/>
              <a:gd name="T24" fmla="*/ 360 w 400"/>
              <a:gd name="T25" fmla="*/ 40 h 200"/>
              <a:gd name="T26" fmla="*/ 360 w 400"/>
              <a:gd name="T27" fmla="*/ 160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00" h="200">
                <a:moveTo>
                  <a:pt x="36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82"/>
                  <a:pt x="18" y="200"/>
                  <a:pt x="40" y="200"/>
                </a:cubicBezTo>
                <a:cubicBezTo>
                  <a:pt x="360" y="200"/>
                  <a:pt x="360" y="200"/>
                  <a:pt x="360" y="200"/>
                </a:cubicBezTo>
                <a:cubicBezTo>
                  <a:pt x="382" y="200"/>
                  <a:pt x="400" y="182"/>
                  <a:pt x="400" y="160"/>
                </a:cubicBezTo>
                <a:cubicBezTo>
                  <a:pt x="400" y="40"/>
                  <a:pt x="400" y="40"/>
                  <a:pt x="400" y="40"/>
                </a:cubicBezTo>
                <a:cubicBezTo>
                  <a:pt x="400" y="18"/>
                  <a:pt x="382" y="0"/>
                  <a:pt x="360" y="0"/>
                </a:cubicBezTo>
                <a:close/>
                <a:moveTo>
                  <a:pt x="360" y="160"/>
                </a:moveTo>
                <a:cubicBezTo>
                  <a:pt x="40" y="160"/>
                  <a:pt x="40" y="160"/>
                  <a:pt x="40" y="160"/>
                </a:cubicBezTo>
                <a:cubicBezTo>
                  <a:pt x="40" y="40"/>
                  <a:pt x="40" y="40"/>
                  <a:pt x="40" y="40"/>
                </a:cubicBezTo>
                <a:cubicBezTo>
                  <a:pt x="360" y="40"/>
                  <a:pt x="360" y="40"/>
                  <a:pt x="360" y="40"/>
                </a:cubicBezTo>
                <a:lnTo>
                  <a:pt x="360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77" name="Freeform 134"/>
          <p:cNvSpPr>
            <a:spLocks noEditPoints="1"/>
          </p:cNvSpPr>
          <p:nvPr/>
        </p:nvSpPr>
        <p:spPr bwMode="auto">
          <a:xfrm>
            <a:off x="14709607" y="3717329"/>
            <a:ext cx="490080" cy="291514"/>
          </a:xfrm>
          <a:custGeom>
            <a:avLst/>
            <a:gdLst>
              <a:gd name="T0" fmla="*/ 308 w 400"/>
              <a:gd name="T1" fmla="*/ 120 h 240"/>
              <a:gd name="T2" fmla="*/ 353 w 400"/>
              <a:gd name="T3" fmla="*/ 33 h 240"/>
              <a:gd name="T4" fmla="*/ 380 w 400"/>
              <a:gd name="T5" fmla="*/ 33 h 240"/>
              <a:gd name="T6" fmla="*/ 307 w 400"/>
              <a:gd name="T7" fmla="*/ 0 h 240"/>
              <a:gd name="T8" fmla="*/ 106 w 400"/>
              <a:gd name="T9" fmla="*/ 0 h 240"/>
              <a:gd name="T10" fmla="*/ 0 w 400"/>
              <a:gd name="T11" fmla="*/ 120 h 240"/>
              <a:gd name="T12" fmla="*/ 106 w 400"/>
              <a:gd name="T13" fmla="*/ 240 h 240"/>
              <a:gd name="T14" fmla="*/ 307 w 400"/>
              <a:gd name="T15" fmla="*/ 240 h 240"/>
              <a:gd name="T16" fmla="*/ 380 w 400"/>
              <a:gd name="T17" fmla="*/ 206 h 240"/>
              <a:gd name="T18" fmla="*/ 353 w 400"/>
              <a:gd name="T19" fmla="*/ 206 h 240"/>
              <a:gd name="T20" fmla="*/ 308 w 400"/>
              <a:gd name="T21" fmla="*/ 120 h 240"/>
              <a:gd name="T22" fmla="*/ 254 w 400"/>
              <a:gd name="T23" fmla="*/ 156 h 240"/>
              <a:gd name="T24" fmla="*/ 240 w 400"/>
              <a:gd name="T25" fmla="*/ 156 h 240"/>
              <a:gd name="T26" fmla="*/ 181 w 400"/>
              <a:gd name="T27" fmla="*/ 129 h 240"/>
              <a:gd name="T28" fmla="*/ 172 w 400"/>
              <a:gd name="T29" fmla="*/ 152 h 240"/>
              <a:gd name="T30" fmla="*/ 147 w 400"/>
              <a:gd name="T31" fmla="*/ 160 h 240"/>
              <a:gd name="T32" fmla="*/ 76 w 400"/>
              <a:gd name="T33" fmla="*/ 95 h 240"/>
              <a:gd name="T34" fmla="*/ 72 w 400"/>
              <a:gd name="T35" fmla="*/ 84 h 240"/>
              <a:gd name="T36" fmla="*/ 86 w 400"/>
              <a:gd name="T37" fmla="*/ 84 h 240"/>
              <a:gd name="T38" fmla="*/ 145 w 400"/>
              <a:gd name="T39" fmla="*/ 111 h 240"/>
              <a:gd name="T40" fmla="*/ 154 w 400"/>
              <a:gd name="T41" fmla="*/ 88 h 240"/>
              <a:gd name="T42" fmla="*/ 178 w 400"/>
              <a:gd name="T43" fmla="*/ 80 h 240"/>
              <a:gd name="T44" fmla="*/ 250 w 400"/>
              <a:gd name="T45" fmla="*/ 145 h 240"/>
              <a:gd name="T46" fmla="*/ 254 w 400"/>
              <a:gd name="T47" fmla="*/ 156 h 240"/>
              <a:gd name="T48" fmla="*/ 377 w 400"/>
              <a:gd name="T49" fmla="*/ 78 h 240"/>
              <a:gd name="T50" fmla="*/ 362 w 400"/>
              <a:gd name="T51" fmla="*/ 78 h 240"/>
              <a:gd name="T52" fmla="*/ 340 w 400"/>
              <a:gd name="T53" fmla="*/ 118 h 240"/>
              <a:gd name="T54" fmla="*/ 362 w 400"/>
              <a:gd name="T55" fmla="*/ 158 h 240"/>
              <a:gd name="T56" fmla="*/ 377 w 400"/>
              <a:gd name="T57" fmla="*/ 158 h 240"/>
              <a:gd name="T58" fmla="*/ 400 w 400"/>
              <a:gd name="T59" fmla="*/ 118 h 240"/>
              <a:gd name="T60" fmla="*/ 377 w 400"/>
              <a:gd name="T61" fmla="*/ 78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00" h="240">
                <a:moveTo>
                  <a:pt x="308" y="120"/>
                </a:moveTo>
                <a:cubicBezTo>
                  <a:pt x="308" y="65"/>
                  <a:pt x="333" y="33"/>
                  <a:pt x="353" y="33"/>
                </a:cubicBezTo>
                <a:cubicBezTo>
                  <a:pt x="361" y="33"/>
                  <a:pt x="380" y="33"/>
                  <a:pt x="380" y="33"/>
                </a:cubicBezTo>
                <a:cubicBezTo>
                  <a:pt x="366" y="12"/>
                  <a:pt x="355" y="0"/>
                  <a:pt x="307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32" y="0"/>
                  <a:pt x="0" y="69"/>
                  <a:pt x="0" y="120"/>
                </a:cubicBezTo>
                <a:cubicBezTo>
                  <a:pt x="0" y="171"/>
                  <a:pt x="32" y="240"/>
                  <a:pt x="106" y="240"/>
                </a:cubicBezTo>
                <a:cubicBezTo>
                  <a:pt x="307" y="240"/>
                  <a:pt x="307" y="240"/>
                  <a:pt x="307" y="240"/>
                </a:cubicBezTo>
                <a:cubicBezTo>
                  <a:pt x="355" y="240"/>
                  <a:pt x="366" y="227"/>
                  <a:pt x="380" y="206"/>
                </a:cubicBezTo>
                <a:cubicBezTo>
                  <a:pt x="380" y="206"/>
                  <a:pt x="373" y="206"/>
                  <a:pt x="353" y="206"/>
                </a:cubicBezTo>
                <a:cubicBezTo>
                  <a:pt x="333" y="206"/>
                  <a:pt x="308" y="175"/>
                  <a:pt x="308" y="120"/>
                </a:cubicBezTo>
                <a:close/>
                <a:moveTo>
                  <a:pt x="254" y="156"/>
                </a:moveTo>
                <a:cubicBezTo>
                  <a:pt x="250" y="161"/>
                  <a:pt x="240" y="156"/>
                  <a:pt x="240" y="156"/>
                </a:cubicBezTo>
                <a:cubicBezTo>
                  <a:pt x="181" y="129"/>
                  <a:pt x="181" y="129"/>
                  <a:pt x="181" y="129"/>
                </a:cubicBezTo>
                <a:cubicBezTo>
                  <a:pt x="181" y="129"/>
                  <a:pt x="176" y="143"/>
                  <a:pt x="172" y="152"/>
                </a:cubicBezTo>
                <a:cubicBezTo>
                  <a:pt x="167" y="162"/>
                  <a:pt x="164" y="172"/>
                  <a:pt x="147" y="160"/>
                </a:cubicBezTo>
                <a:cubicBezTo>
                  <a:pt x="130" y="148"/>
                  <a:pt x="76" y="95"/>
                  <a:pt x="76" y="95"/>
                </a:cubicBezTo>
                <a:cubicBezTo>
                  <a:pt x="76" y="95"/>
                  <a:pt x="69" y="90"/>
                  <a:pt x="72" y="84"/>
                </a:cubicBezTo>
                <a:cubicBezTo>
                  <a:pt x="76" y="79"/>
                  <a:pt x="86" y="84"/>
                  <a:pt x="86" y="84"/>
                </a:cubicBezTo>
                <a:cubicBezTo>
                  <a:pt x="145" y="111"/>
                  <a:pt x="145" y="111"/>
                  <a:pt x="145" y="111"/>
                </a:cubicBezTo>
                <a:cubicBezTo>
                  <a:pt x="145" y="111"/>
                  <a:pt x="150" y="97"/>
                  <a:pt x="154" y="88"/>
                </a:cubicBezTo>
                <a:cubicBezTo>
                  <a:pt x="158" y="79"/>
                  <a:pt x="161" y="68"/>
                  <a:pt x="178" y="80"/>
                </a:cubicBezTo>
                <a:cubicBezTo>
                  <a:pt x="195" y="92"/>
                  <a:pt x="250" y="145"/>
                  <a:pt x="250" y="145"/>
                </a:cubicBezTo>
                <a:cubicBezTo>
                  <a:pt x="250" y="145"/>
                  <a:pt x="257" y="150"/>
                  <a:pt x="254" y="156"/>
                </a:cubicBezTo>
                <a:close/>
                <a:moveTo>
                  <a:pt x="377" y="78"/>
                </a:moveTo>
                <a:cubicBezTo>
                  <a:pt x="362" y="78"/>
                  <a:pt x="362" y="78"/>
                  <a:pt x="362" y="78"/>
                </a:cubicBezTo>
                <a:cubicBezTo>
                  <a:pt x="351" y="78"/>
                  <a:pt x="340" y="94"/>
                  <a:pt x="340" y="118"/>
                </a:cubicBezTo>
                <a:cubicBezTo>
                  <a:pt x="340" y="143"/>
                  <a:pt x="351" y="158"/>
                  <a:pt x="362" y="158"/>
                </a:cubicBezTo>
                <a:cubicBezTo>
                  <a:pt x="377" y="158"/>
                  <a:pt x="377" y="158"/>
                  <a:pt x="377" y="158"/>
                </a:cubicBezTo>
                <a:cubicBezTo>
                  <a:pt x="388" y="158"/>
                  <a:pt x="400" y="143"/>
                  <a:pt x="400" y="118"/>
                </a:cubicBezTo>
                <a:cubicBezTo>
                  <a:pt x="400" y="94"/>
                  <a:pt x="388" y="78"/>
                  <a:pt x="377" y="7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78" name="Freeform 139"/>
          <p:cNvSpPr>
            <a:spLocks noEditPoints="1"/>
          </p:cNvSpPr>
          <p:nvPr/>
        </p:nvSpPr>
        <p:spPr bwMode="auto">
          <a:xfrm>
            <a:off x="11472902" y="3696568"/>
            <a:ext cx="490080" cy="329538"/>
          </a:xfrm>
          <a:custGeom>
            <a:avLst/>
            <a:gdLst>
              <a:gd name="T0" fmla="*/ 162 w 400"/>
              <a:gd name="T1" fmla="*/ 206 h 271"/>
              <a:gd name="T2" fmla="*/ 177 w 400"/>
              <a:gd name="T3" fmla="*/ 260 h 271"/>
              <a:gd name="T4" fmla="*/ 232 w 400"/>
              <a:gd name="T5" fmla="*/ 246 h 271"/>
              <a:gd name="T6" fmla="*/ 325 w 400"/>
              <a:gd name="T7" fmla="*/ 4 h 271"/>
              <a:gd name="T8" fmla="*/ 162 w 400"/>
              <a:gd name="T9" fmla="*/ 206 h 271"/>
              <a:gd name="T10" fmla="*/ 200 w 400"/>
              <a:gd name="T11" fmla="*/ 54 h 271"/>
              <a:gd name="T12" fmla="*/ 225 w 400"/>
              <a:gd name="T13" fmla="*/ 56 h 271"/>
              <a:gd name="T14" fmla="*/ 254 w 400"/>
              <a:gd name="T15" fmla="*/ 21 h 271"/>
              <a:gd name="T16" fmla="*/ 200 w 400"/>
              <a:gd name="T17" fmla="*/ 14 h 271"/>
              <a:gd name="T18" fmla="*/ 0 w 400"/>
              <a:gd name="T19" fmla="*/ 229 h 271"/>
              <a:gd name="T20" fmla="*/ 1 w 400"/>
              <a:gd name="T21" fmla="*/ 251 h 271"/>
              <a:gd name="T22" fmla="*/ 22 w 400"/>
              <a:gd name="T23" fmla="*/ 269 h 271"/>
              <a:gd name="T24" fmla="*/ 41 w 400"/>
              <a:gd name="T25" fmla="*/ 248 h 271"/>
              <a:gd name="T26" fmla="*/ 40 w 400"/>
              <a:gd name="T27" fmla="*/ 229 h 271"/>
              <a:gd name="T28" fmla="*/ 200 w 400"/>
              <a:gd name="T29" fmla="*/ 54 h 271"/>
              <a:gd name="T30" fmla="*/ 344 w 400"/>
              <a:gd name="T31" fmla="*/ 79 h 271"/>
              <a:gd name="T32" fmla="*/ 327 w 400"/>
              <a:gd name="T33" fmla="*/ 122 h 271"/>
              <a:gd name="T34" fmla="*/ 360 w 400"/>
              <a:gd name="T35" fmla="*/ 229 h 271"/>
              <a:gd name="T36" fmla="*/ 359 w 400"/>
              <a:gd name="T37" fmla="*/ 248 h 271"/>
              <a:gd name="T38" fmla="*/ 377 w 400"/>
              <a:gd name="T39" fmla="*/ 270 h 271"/>
              <a:gd name="T40" fmla="*/ 379 w 400"/>
              <a:gd name="T41" fmla="*/ 270 h 271"/>
              <a:gd name="T42" fmla="*/ 399 w 400"/>
              <a:gd name="T43" fmla="*/ 252 h 271"/>
              <a:gd name="T44" fmla="*/ 400 w 400"/>
              <a:gd name="T45" fmla="*/ 229 h 271"/>
              <a:gd name="T46" fmla="*/ 344 w 400"/>
              <a:gd name="T47" fmla="*/ 79 h 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0" h="271">
                <a:moveTo>
                  <a:pt x="162" y="206"/>
                </a:moveTo>
                <a:cubicBezTo>
                  <a:pt x="149" y="230"/>
                  <a:pt x="158" y="249"/>
                  <a:pt x="177" y="260"/>
                </a:cubicBezTo>
                <a:cubicBezTo>
                  <a:pt x="196" y="271"/>
                  <a:pt x="218" y="270"/>
                  <a:pt x="232" y="246"/>
                </a:cubicBezTo>
                <a:cubicBezTo>
                  <a:pt x="245" y="222"/>
                  <a:pt x="333" y="8"/>
                  <a:pt x="325" y="4"/>
                </a:cubicBezTo>
                <a:cubicBezTo>
                  <a:pt x="317" y="0"/>
                  <a:pt x="176" y="182"/>
                  <a:pt x="162" y="206"/>
                </a:cubicBezTo>
                <a:close/>
                <a:moveTo>
                  <a:pt x="200" y="54"/>
                </a:moveTo>
                <a:cubicBezTo>
                  <a:pt x="209" y="54"/>
                  <a:pt x="217" y="55"/>
                  <a:pt x="225" y="56"/>
                </a:cubicBezTo>
                <a:cubicBezTo>
                  <a:pt x="234" y="45"/>
                  <a:pt x="244" y="33"/>
                  <a:pt x="254" y="21"/>
                </a:cubicBezTo>
                <a:cubicBezTo>
                  <a:pt x="236" y="16"/>
                  <a:pt x="218" y="14"/>
                  <a:pt x="200" y="14"/>
                </a:cubicBezTo>
                <a:cubicBezTo>
                  <a:pt x="88" y="14"/>
                  <a:pt x="0" y="108"/>
                  <a:pt x="0" y="229"/>
                </a:cubicBezTo>
                <a:cubicBezTo>
                  <a:pt x="0" y="236"/>
                  <a:pt x="0" y="244"/>
                  <a:pt x="1" y="251"/>
                </a:cubicBezTo>
                <a:cubicBezTo>
                  <a:pt x="2" y="262"/>
                  <a:pt x="12" y="270"/>
                  <a:pt x="22" y="269"/>
                </a:cubicBezTo>
                <a:cubicBezTo>
                  <a:pt x="33" y="268"/>
                  <a:pt x="42" y="259"/>
                  <a:pt x="41" y="248"/>
                </a:cubicBezTo>
                <a:cubicBezTo>
                  <a:pt x="40" y="242"/>
                  <a:pt x="40" y="235"/>
                  <a:pt x="40" y="229"/>
                </a:cubicBezTo>
                <a:cubicBezTo>
                  <a:pt x="40" y="131"/>
                  <a:pt x="110" y="54"/>
                  <a:pt x="200" y="54"/>
                </a:cubicBezTo>
                <a:close/>
                <a:moveTo>
                  <a:pt x="344" y="79"/>
                </a:moveTo>
                <a:cubicBezTo>
                  <a:pt x="339" y="94"/>
                  <a:pt x="333" y="109"/>
                  <a:pt x="327" y="122"/>
                </a:cubicBezTo>
                <a:cubicBezTo>
                  <a:pt x="348" y="152"/>
                  <a:pt x="360" y="189"/>
                  <a:pt x="360" y="229"/>
                </a:cubicBezTo>
                <a:cubicBezTo>
                  <a:pt x="360" y="235"/>
                  <a:pt x="359" y="242"/>
                  <a:pt x="359" y="248"/>
                </a:cubicBezTo>
                <a:cubicBezTo>
                  <a:pt x="358" y="259"/>
                  <a:pt x="366" y="269"/>
                  <a:pt x="377" y="270"/>
                </a:cubicBezTo>
                <a:cubicBezTo>
                  <a:pt x="378" y="270"/>
                  <a:pt x="378" y="270"/>
                  <a:pt x="379" y="270"/>
                </a:cubicBezTo>
                <a:cubicBezTo>
                  <a:pt x="389" y="270"/>
                  <a:pt x="398" y="262"/>
                  <a:pt x="399" y="252"/>
                </a:cubicBezTo>
                <a:cubicBezTo>
                  <a:pt x="399" y="244"/>
                  <a:pt x="400" y="237"/>
                  <a:pt x="400" y="229"/>
                </a:cubicBezTo>
                <a:cubicBezTo>
                  <a:pt x="400" y="170"/>
                  <a:pt x="379" y="117"/>
                  <a:pt x="344" y="7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79" name="Freeform 140"/>
          <p:cNvSpPr>
            <a:spLocks noEditPoints="1"/>
          </p:cNvSpPr>
          <p:nvPr/>
        </p:nvSpPr>
        <p:spPr bwMode="auto">
          <a:xfrm>
            <a:off x="12281854" y="3678937"/>
            <a:ext cx="502753" cy="371785"/>
          </a:xfrm>
          <a:custGeom>
            <a:avLst/>
            <a:gdLst>
              <a:gd name="T0" fmla="*/ 395 w 411"/>
              <a:gd name="T1" fmla="*/ 170 h 305"/>
              <a:gd name="T2" fmla="*/ 302 w 411"/>
              <a:gd name="T3" fmla="*/ 115 h 305"/>
              <a:gd name="T4" fmla="*/ 296 w 411"/>
              <a:gd name="T5" fmla="*/ 115 h 305"/>
              <a:gd name="T6" fmla="*/ 296 w 411"/>
              <a:gd name="T7" fmla="*/ 74 h 305"/>
              <a:gd name="T8" fmla="*/ 367 w 411"/>
              <a:gd name="T9" fmla="*/ 62 h 305"/>
              <a:gd name="T10" fmla="*/ 369 w 411"/>
              <a:gd name="T11" fmla="*/ 57 h 305"/>
              <a:gd name="T12" fmla="*/ 365 w 411"/>
              <a:gd name="T13" fmla="*/ 38 h 305"/>
              <a:gd name="T14" fmla="*/ 361 w 411"/>
              <a:gd name="T15" fmla="*/ 35 h 305"/>
              <a:gd name="T16" fmla="*/ 296 w 411"/>
              <a:gd name="T17" fmla="*/ 45 h 305"/>
              <a:gd name="T18" fmla="*/ 296 w 411"/>
              <a:gd name="T19" fmla="*/ 3 h 305"/>
              <a:gd name="T20" fmla="*/ 292 w 411"/>
              <a:gd name="T21" fmla="*/ 0 h 305"/>
              <a:gd name="T22" fmla="*/ 271 w 411"/>
              <a:gd name="T23" fmla="*/ 0 h 305"/>
              <a:gd name="T24" fmla="*/ 268 w 411"/>
              <a:gd name="T25" fmla="*/ 3 h 305"/>
              <a:gd name="T26" fmla="*/ 269 w 411"/>
              <a:gd name="T27" fmla="*/ 49 h 305"/>
              <a:gd name="T28" fmla="*/ 206 w 411"/>
              <a:gd name="T29" fmla="*/ 60 h 305"/>
              <a:gd name="T30" fmla="*/ 203 w 411"/>
              <a:gd name="T31" fmla="*/ 63 h 305"/>
              <a:gd name="T32" fmla="*/ 207 w 411"/>
              <a:gd name="T33" fmla="*/ 86 h 305"/>
              <a:gd name="T34" fmla="*/ 211 w 411"/>
              <a:gd name="T35" fmla="*/ 89 h 305"/>
              <a:gd name="T36" fmla="*/ 269 w 411"/>
              <a:gd name="T37" fmla="*/ 79 h 305"/>
              <a:gd name="T38" fmla="*/ 270 w 411"/>
              <a:gd name="T39" fmla="*/ 119 h 305"/>
              <a:gd name="T40" fmla="*/ 225 w 411"/>
              <a:gd name="T41" fmla="*/ 145 h 305"/>
              <a:gd name="T42" fmla="*/ 201 w 411"/>
              <a:gd name="T43" fmla="*/ 204 h 305"/>
              <a:gd name="T44" fmla="*/ 247 w 411"/>
              <a:gd name="T45" fmla="*/ 258 h 305"/>
              <a:gd name="T46" fmla="*/ 363 w 411"/>
              <a:gd name="T47" fmla="*/ 164 h 305"/>
              <a:gd name="T48" fmla="*/ 321 w 411"/>
              <a:gd name="T49" fmla="*/ 283 h 305"/>
              <a:gd name="T50" fmla="*/ 320 w 411"/>
              <a:gd name="T51" fmla="*/ 288 h 305"/>
              <a:gd name="T52" fmla="*/ 332 w 411"/>
              <a:gd name="T53" fmla="*/ 303 h 305"/>
              <a:gd name="T54" fmla="*/ 337 w 411"/>
              <a:gd name="T55" fmla="*/ 303 h 305"/>
              <a:gd name="T56" fmla="*/ 395 w 411"/>
              <a:gd name="T57" fmla="*/ 170 h 305"/>
              <a:gd name="T58" fmla="*/ 247 w 411"/>
              <a:gd name="T59" fmla="*/ 233 h 305"/>
              <a:gd name="T60" fmla="*/ 228 w 411"/>
              <a:gd name="T61" fmla="*/ 204 h 305"/>
              <a:gd name="T62" fmla="*/ 246 w 411"/>
              <a:gd name="T63" fmla="*/ 161 h 305"/>
              <a:gd name="T64" fmla="*/ 270 w 411"/>
              <a:gd name="T65" fmla="*/ 145 h 305"/>
              <a:gd name="T66" fmla="*/ 272 w 411"/>
              <a:gd name="T67" fmla="*/ 231 h 305"/>
              <a:gd name="T68" fmla="*/ 247 w 411"/>
              <a:gd name="T69" fmla="*/ 233 h 305"/>
              <a:gd name="T70" fmla="*/ 296 w 411"/>
              <a:gd name="T71" fmla="*/ 222 h 305"/>
              <a:gd name="T72" fmla="*/ 297 w 411"/>
              <a:gd name="T73" fmla="*/ 140 h 305"/>
              <a:gd name="T74" fmla="*/ 302 w 411"/>
              <a:gd name="T75" fmla="*/ 140 h 305"/>
              <a:gd name="T76" fmla="*/ 339 w 411"/>
              <a:gd name="T77" fmla="*/ 147 h 305"/>
              <a:gd name="T78" fmla="*/ 296 w 411"/>
              <a:gd name="T79" fmla="*/ 222 h 305"/>
              <a:gd name="T80" fmla="*/ 117 w 411"/>
              <a:gd name="T81" fmla="*/ 69 h 305"/>
              <a:gd name="T82" fmla="*/ 113 w 411"/>
              <a:gd name="T83" fmla="*/ 66 h 305"/>
              <a:gd name="T84" fmla="*/ 74 w 411"/>
              <a:gd name="T85" fmla="*/ 66 h 305"/>
              <a:gd name="T86" fmla="*/ 70 w 411"/>
              <a:gd name="T87" fmla="*/ 69 h 305"/>
              <a:gd name="T88" fmla="*/ 0 w 411"/>
              <a:gd name="T89" fmla="*/ 290 h 305"/>
              <a:gd name="T90" fmla="*/ 1 w 411"/>
              <a:gd name="T91" fmla="*/ 291 h 305"/>
              <a:gd name="T92" fmla="*/ 36 w 411"/>
              <a:gd name="T93" fmla="*/ 291 h 305"/>
              <a:gd name="T94" fmla="*/ 38 w 411"/>
              <a:gd name="T95" fmla="*/ 290 h 305"/>
              <a:gd name="T96" fmla="*/ 58 w 411"/>
              <a:gd name="T97" fmla="*/ 223 h 305"/>
              <a:gd name="T98" fmla="*/ 128 w 411"/>
              <a:gd name="T99" fmla="*/ 223 h 305"/>
              <a:gd name="T100" fmla="*/ 148 w 411"/>
              <a:gd name="T101" fmla="*/ 290 h 305"/>
              <a:gd name="T102" fmla="*/ 151 w 411"/>
              <a:gd name="T103" fmla="*/ 291 h 305"/>
              <a:gd name="T104" fmla="*/ 185 w 411"/>
              <a:gd name="T105" fmla="*/ 291 h 305"/>
              <a:gd name="T106" fmla="*/ 187 w 411"/>
              <a:gd name="T107" fmla="*/ 290 h 305"/>
              <a:gd name="T108" fmla="*/ 117 w 411"/>
              <a:gd name="T109" fmla="*/ 69 h 305"/>
              <a:gd name="T110" fmla="*/ 64 w 411"/>
              <a:gd name="T111" fmla="*/ 195 h 305"/>
              <a:gd name="T112" fmla="*/ 93 w 411"/>
              <a:gd name="T113" fmla="*/ 90 h 305"/>
              <a:gd name="T114" fmla="*/ 122 w 411"/>
              <a:gd name="T115" fmla="*/ 195 h 305"/>
              <a:gd name="T116" fmla="*/ 64 w 411"/>
              <a:gd name="T117" fmla="*/ 195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11" h="305">
                <a:moveTo>
                  <a:pt x="395" y="170"/>
                </a:moveTo>
                <a:cubicBezTo>
                  <a:pt x="382" y="135"/>
                  <a:pt x="348" y="115"/>
                  <a:pt x="302" y="115"/>
                </a:cubicBezTo>
                <a:cubicBezTo>
                  <a:pt x="300" y="115"/>
                  <a:pt x="298" y="115"/>
                  <a:pt x="296" y="115"/>
                </a:cubicBezTo>
                <a:cubicBezTo>
                  <a:pt x="296" y="74"/>
                  <a:pt x="296" y="74"/>
                  <a:pt x="296" y="74"/>
                </a:cubicBezTo>
                <a:cubicBezTo>
                  <a:pt x="296" y="74"/>
                  <a:pt x="364" y="62"/>
                  <a:pt x="367" y="62"/>
                </a:cubicBezTo>
                <a:cubicBezTo>
                  <a:pt x="369" y="61"/>
                  <a:pt x="369" y="59"/>
                  <a:pt x="369" y="57"/>
                </a:cubicBezTo>
                <a:cubicBezTo>
                  <a:pt x="368" y="55"/>
                  <a:pt x="365" y="39"/>
                  <a:pt x="365" y="38"/>
                </a:cubicBezTo>
                <a:cubicBezTo>
                  <a:pt x="364" y="35"/>
                  <a:pt x="363" y="35"/>
                  <a:pt x="361" y="35"/>
                </a:cubicBezTo>
                <a:cubicBezTo>
                  <a:pt x="359" y="36"/>
                  <a:pt x="296" y="45"/>
                  <a:pt x="296" y="45"/>
                </a:cubicBezTo>
                <a:cubicBezTo>
                  <a:pt x="296" y="45"/>
                  <a:pt x="296" y="6"/>
                  <a:pt x="296" y="3"/>
                </a:cubicBezTo>
                <a:cubicBezTo>
                  <a:pt x="296" y="1"/>
                  <a:pt x="294" y="0"/>
                  <a:pt x="292" y="0"/>
                </a:cubicBezTo>
                <a:cubicBezTo>
                  <a:pt x="289" y="0"/>
                  <a:pt x="273" y="0"/>
                  <a:pt x="271" y="0"/>
                </a:cubicBezTo>
                <a:cubicBezTo>
                  <a:pt x="269" y="0"/>
                  <a:pt x="268" y="1"/>
                  <a:pt x="268" y="3"/>
                </a:cubicBezTo>
                <a:cubicBezTo>
                  <a:pt x="268" y="5"/>
                  <a:pt x="269" y="49"/>
                  <a:pt x="269" y="49"/>
                </a:cubicBezTo>
                <a:cubicBezTo>
                  <a:pt x="269" y="49"/>
                  <a:pt x="207" y="60"/>
                  <a:pt x="206" y="60"/>
                </a:cubicBezTo>
                <a:cubicBezTo>
                  <a:pt x="204" y="60"/>
                  <a:pt x="202" y="61"/>
                  <a:pt x="203" y="63"/>
                </a:cubicBezTo>
                <a:cubicBezTo>
                  <a:pt x="203" y="65"/>
                  <a:pt x="207" y="85"/>
                  <a:pt x="207" y="86"/>
                </a:cubicBezTo>
                <a:cubicBezTo>
                  <a:pt x="207" y="88"/>
                  <a:pt x="208" y="89"/>
                  <a:pt x="211" y="89"/>
                </a:cubicBezTo>
                <a:cubicBezTo>
                  <a:pt x="213" y="88"/>
                  <a:pt x="269" y="79"/>
                  <a:pt x="269" y="79"/>
                </a:cubicBezTo>
                <a:cubicBezTo>
                  <a:pt x="270" y="119"/>
                  <a:pt x="270" y="119"/>
                  <a:pt x="270" y="119"/>
                </a:cubicBezTo>
                <a:cubicBezTo>
                  <a:pt x="248" y="125"/>
                  <a:pt x="234" y="135"/>
                  <a:pt x="225" y="145"/>
                </a:cubicBezTo>
                <a:cubicBezTo>
                  <a:pt x="209" y="161"/>
                  <a:pt x="201" y="183"/>
                  <a:pt x="201" y="204"/>
                </a:cubicBezTo>
                <a:cubicBezTo>
                  <a:pt x="201" y="236"/>
                  <a:pt x="220" y="255"/>
                  <a:pt x="247" y="258"/>
                </a:cubicBezTo>
                <a:cubicBezTo>
                  <a:pt x="310" y="266"/>
                  <a:pt x="349" y="197"/>
                  <a:pt x="363" y="164"/>
                </a:cubicBezTo>
                <a:cubicBezTo>
                  <a:pt x="384" y="194"/>
                  <a:pt x="368" y="251"/>
                  <a:pt x="321" y="283"/>
                </a:cubicBezTo>
                <a:cubicBezTo>
                  <a:pt x="320" y="284"/>
                  <a:pt x="319" y="286"/>
                  <a:pt x="320" y="288"/>
                </a:cubicBezTo>
                <a:cubicBezTo>
                  <a:pt x="321" y="289"/>
                  <a:pt x="331" y="301"/>
                  <a:pt x="332" y="303"/>
                </a:cubicBezTo>
                <a:cubicBezTo>
                  <a:pt x="334" y="305"/>
                  <a:pt x="336" y="304"/>
                  <a:pt x="337" y="303"/>
                </a:cubicBezTo>
                <a:cubicBezTo>
                  <a:pt x="388" y="269"/>
                  <a:pt x="411" y="213"/>
                  <a:pt x="395" y="170"/>
                </a:cubicBezTo>
                <a:close/>
                <a:moveTo>
                  <a:pt x="247" y="233"/>
                </a:moveTo>
                <a:cubicBezTo>
                  <a:pt x="228" y="231"/>
                  <a:pt x="228" y="215"/>
                  <a:pt x="228" y="204"/>
                </a:cubicBezTo>
                <a:cubicBezTo>
                  <a:pt x="228" y="189"/>
                  <a:pt x="235" y="173"/>
                  <a:pt x="246" y="161"/>
                </a:cubicBezTo>
                <a:cubicBezTo>
                  <a:pt x="252" y="154"/>
                  <a:pt x="261" y="149"/>
                  <a:pt x="270" y="145"/>
                </a:cubicBezTo>
                <a:cubicBezTo>
                  <a:pt x="272" y="231"/>
                  <a:pt x="272" y="231"/>
                  <a:pt x="272" y="231"/>
                </a:cubicBezTo>
                <a:cubicBezTo>
                  <a:pt x="264" y="233"/>
                  <a:pt x="256" y="234"/>
                  <a:pt x="247" y="233"/>
                </a:cubicBezTo>
                <a:close/>
                <a:moveTo>
                  <a:pt x="296" y="222"/>
                </a:moveTo>
                <a:cubicBezTo>
                  <a:pt x="297" y="140"/>
                  <a:pt x="297" y="140"/>
                  <a:pt x="297" y="140"/>
                </a:cubicBezTo>
                <a:cubicBezTo>
                  <a:pt x="298" y="140"/>
                  <a:pt x="300" y="140"/>
                  <a:pt x="302" y="140"/>
                </a:cubicBezTo>
                <a:cubicBezTo>
                  <a:pt x="317" y="140"/>
                  <a:pt x="331" y="143"/>
                  <a:pt x="339" y="147"/>
                </a:cubicBezTo>
                <a:cubicBezTo>
                  <a:pt x="347" y="151"/>
                  <a:pt x="319" y="201"/>
                  <a:pt x="296" y="222"/>
                </a:cubicBezTo>
                <a:close/>
                <a:moveTo>
                  <a:pt x="117" y="69"/>
                </a:moveTo>
                <a:cubicBezTo>
                  <a:pt x="116" y="67"/>
                  <a:pt x="115" y="66"/>
                  <a:pt x="113" y="66"/>
                </a:cubicBezTo>
                <a:cubicBezTo>
                  <a:pt x="74" y="66"/>
                  <a:pt x="74" y="66"/>
                  <a:pt x="74" y="66"/>
                </a:cubicBezTo>
                <a:cubicBezTo>
                  <a:pt x="72" y="66"/>
                  <a:pt x="70" y="67"/>
                  <a:pt x="70" y="69"/>
                </a:cubicBezTo>
                <a:cubicBezTo>
                  <a:pt x="62" y="95"/>
                  <a:pt x="0" y="289"/>
                  <a:pt x="0" y="290"/>
                </a:cubicBezTo>
                <a:cubicBezTo>
                  <a:pt x="0" y="291"/>
                  <a:pt x="0" y="291"/>
                  <a:pt x="1" y="291"/>
                </a:cubicBezTo>
                <a:cubicBezTo>
                  <a:pt x="36" y="291"/>
                  <a:pt x="36" y="291"/>
                  <a:pt x="36" y="291"/>
                </a:cubicBezTo>
                <a:cubicBezTo>
                  <a:pt x="37" y="291"/>
                  <a:pt x="38" y="291"/>
                  <a:pt x="38" y="290"/>
                </a:cubicBezTo>
                <a:cubicBezTo>
                  <a:pt x="38" y="289"/>
                  <a:pt x="58" y="223"/>
                  <a:pt x="58" y="223"/>
                </a:cubicBezTo>
                <a:cubicBezTo>
                  <a:pt x="128" y="223"/>
                  <a:pt x="128" y="223"/>
                  <a:pt x="128" y="223"/>
                </a:cubicBezTo>
                <a:cubicBezTo>
                  <a:pt x="128" y="223"/>
                  <a:pt x="148" y="289"/>
                  <a:pt x="148" y="290"/>
                </a:cubicBezTo>
                <a:cubicBezTo>
                  <a:pt x="149" y="291"/>
                  <a:pt x="149" y="291"/>
                  <a:pt x="151" y="291"/>
                </a:cubicBezTo>
                <a:cubicBezTo>
                  <a:pt x="185" y="291"/>
                  <a:pt x="185" y="291"/>
                  <a:pt x="185" y="291"/>
                </a:cubicBezTo>
                <a:cubicBezTo>
                  <a:pt x="187" y="291"/>
                  <a:pt x="187" y="291"/>
                  <a:pt x="187" y="290"/>
                </a:cubicBezTo>
                <a:cubicBezTo>
                  <a:pt x="186" y="289"/>
                  <a:pt x="125" y="95"/>
                  <a:pt x="117" y="69"/>
                </a:cubicBezTo>
                <a:close/>
                <a:moveTo>
                  <a:pt x="64" y="195"/>
                </a:moveTo>
                <a:cubicBezTo>
                  <a:pt x="93" y="90"/>
                  <a:pt x="93" y="90"/>
                  <a:pt x="93" y="90"/>
                </a:cubicBezTo>
                <a:cubicBezTo>
                  <a:pt x="122" y="195"/>
                  <a:pt x="122" y="195"/>
                  <a:pt x="122" y="195"/>
                </a:cubicBezTo>
                <a:lnTo>
                  <a:pt x="64" y="19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80" name="Freeform 150"/>
          <p:cNvSpPr>
            <a:spLocks noEditPoints="1"/>
          </p:cNvSpPr>
          <p:nvPr/>
        </p:nvSpPr>
        <p:spPr bwMode="auto">
          <a:xfrm>
            <a:off x="13953382" y="3612441"/>
            <a:ext cx="392910" cy="494305"/>
          </a:xfrm>
          <a:custGeom>
            <a:avLst/>
            <a:gdLst>
              <a:gd name="T0" fmla="*/ 311 w 321"/>
              <a:gd name="T1" fmla="*/ 99 h 402"/>
              <a:gd name="T2" fmla="*/ 189 w 321"/>
              <a:gd name="T3" fmla="*/ 11 h 402"/>
              <a:gd name="T4" fmla="*/ 94 w 321"/>
              <a:gd name="T5" fmla="*/ 126 h 402"/>
              <a:gd name="T6" fmla="*/ 109 w 321"/>
              <a:gd name="T7" fmla="*/ 174 h 402"/>
              <a:gd name="T8" fmla="*/ 6 w 321"/>
              <a:gd name="T9" fmla="*/ 328 h 402"/>
              <a:gd name="T10" fmla="*/ 1 w 321"/>
              <a:gd name="T11" fmla="*/ 351 h 402"/>
              <a:gd name="T12" fmla="*/ 8 w 321"/>
              <a:gd name="T13" fmla="*/ 390 h 402"/>
              <a:gd name="T14" fmla="*/ 22 w 321"/>
              <a:gd name="T15" fmla="*/ 401 h 402"/>
              <a:gd name="T16" fmla="*/ 52 w 321"/>
              <a:gd name="T17" fmla="*/ 395 h 402"/>
              <a:gd name="T18" fmla="*/ 71 w 321"/>
              <a:gd name="T19" fmla="*/ 382 h 402"/>
              <a:gd name="T20" fmla="*/ 111 w 321"/>
              <a:gd name="T21" fmla="*/ 316 h 402"/>
              <a:gd name="T22" fmla="*/ 112 w 321"/>
              <a:gd name="T23" fmla="*/ 316 h 402"/>
              <a:gd name="T24" fmla="*/ 140 w 321"/>
              <a:gd name="T25" fmla="*/ 311 h 402"/>
              <a:gd name="T26" fmla="*/ 187 w 321"/>
              <a:gd name="T27" fmla="*/ 233 h 402"/>
              <a:gd name="T28" fmla="*/ 239 w 321"/>
              <a:gd name="T29" fmla="*/ 232 h 402"/>
              <a:gd name="T30" fmla="*/ 311 w 321"/>
              <a:gd name="T31" fmla="*/ 99 h 402"/>
              <a:gd name="T32" fmla="*/ 260 w 321"/>
              <a:gd name="T33" fmla="*/ 130 h 402"/>
              <a:gd name="T34" fmla="*/ 206 w 321"/>
              <a:gd name="T35" fmla="*/ 120 h 402"/>
              <a:gd name="T36" fmla="*/ 179 w 321"/>
              <a:gd name="T37" fmla="*/ 71 h 402"/>
              <a:gd name="T38" fmla="*/ 248 w 321"/>
              <a:gd name="T39" fmla="*/ 58 h 402"/>
              <a:gd name="T40" fmla="*/ 260 w 321"/>
              <a:gd name="T41" fmla="*/ 130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21" h="402">
                <a:moveTo>
                  <a:pt x="311" y="99"/>
                </a:moveTo>
                <a:cubicBezTo>
                  <a:pt x="301" y="40"/>
                  <a:pt x="246" y="0"/>
                  <a:pt x="189" y="11"/>
                </a:cubicBezTo>
                <a:cubicBezTo>
                  <a:pt x="132" y="21"/>
                  <a:pt x="84" y="67"/>
                  <a:pt x="94" y="126"/>
                </a:cubicBezTo>
                <a:cubicBezTo>
                  <a:pt x="96" y="139"/>
                  <a:pt x="102" y="159"/>
                  <a:pt x="109" y="174"/>
                </a:cubicBezTo>
                <a:cubicBezTo>
                  <a:pt x="6" y="328"/>
                  <a:pt x="6" y="328"/>
                  <a:pt x="6" y="328"/>
                </a:cubicBezTo>
                <a:cubicBezTo>
                  <a:pt x="2" y="334"/>
                  <a:pt x="0" y="344"/>
                  <a:pt x="1" y="351"/>
                </a:cubicBezTo>
                <a:cubicBezTo>
                  <a:pt x="8" y="390"/>
                  <a:pt x="8" y="390"/>
                  <a:pt x="8" y="390"/>
                </a:cubicBezTo>
                <a:cubicBezTo>
                  <a:pt x="9" y="397"/>
                  <a:pt x="15" y="402"/>
                  <a:pt x="22" y="401"/>
                </a:cubicBezTo>
                <a:cubicBezTo>
                  <a:pt x="52" y="395"/>
                  <a:pt x="52" y="395"/>
                  <a:pt x="52" y="395"/>
                </a:cubicBezTo>
                <a:cubicBezTo>
                  <a:pt x="59" y="394"/>
                  <a:pt x="67" y="388"/>
                  <a:pt x="71" y="382"/>
                </a:cubicBezTo>
                <a:cubicBezTo>
                  <a:pt x="111" y="316"/>
                  <a:pt x="111" y="316"/>
                  <a:pt x="111" y="316"/>
                </a:cubicBezTo>
                <a:cubicBezTo>
                  <a:pt x="112" y="316"/>
                  <a:pt x="112" y="316"/>
                  <a:pt x="112" y="316"/>
                </a:cubicBezTo>
                <a:cubicBezTo>
                  <a:pt x="140" y="311"/>
                  <a:pt x="140" y="311"/>
                  <a:pt x="140" y="311"/>
                </a:cubicBezTo>
                <a:cubicBezTo>
                  <a:pt x="187" y="233"/>
                  <a:pt x="187" y="233"/>
                  <a:pt x="187" y="233"/>
                </a:cubicBezTo>
                <a:cubicBezTo>
                  <a:pt x="203" y="236"/>
                  <a:pt x="226" y="235"/>
                  <a:pt x="239" y="232"/>
                </a:cubicBezTo>
                <a:cubicBezTo>
                  <a:pt x="296" y="222"/>
                  <a:pt x="321" y="159"/>
                  <a:pt x="311" y="99"/>
                </a:cubicBezTo>
                <a:close/>
                <a:moveTo>
                  <a:pt x="260" y="130"/>
                </a:moveTo>
                <a:cubicBezTo>
                  <a:pt x="244" y="153"/>
                  <a:pt x="228" y="137"/>
                  <a:pt x="206" y="120"/>
                </a:cubicBezTo>
                <a:cubicBezTo>
                  <a:pt x="184" y="104"/>
                  <a:pt x="163" y="94"/>
                  <a:pt x="179" y="71"/>
                </a:cubicBezTo>
                <a:cubicBezTo>
                  <a:pt x="195" y="47"/>
                  <a:pt x="226" y="42"/>
                  <a:pt x="248" y="58"/>
                </a:cubicBezTo>
                <a:cubicBezTo>
                  <a:pt x="270" y="74"/>
                  <a:pt x="276" y="107"/>
                  <a:pt x="260" y="13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81" name="Freeform 152"/>
          <p:cNvSpPr>
            <a:spLocks noEditPoints="1"/>
          </p:cNvSpPr>
          <p:nvPr/>
        </p:nvSpPr>
        <p:spPr bwMode="auto">
          <a:xfrm>
            <a:off x="15540416" y="3653953"/>
            <a:ext cx="452056" cy="418259"/>
          </a:xfrm>
          <a:custGeom>
            <a:avLst/>
            <a:gdLst>
              <a:gd name="T0" fmla="*/ 211 w 371"/>
              <a:gd name="T1" fmla="*/ 0 h 344"/>
              <a:gd name="T2" fmla="*/ 211 w 371"/>
              <a:gd name="T3" fmla="*/ 0 h 344"/>
              <a:gd name="T4" fmla="*/ 56 w 371"/>
              <a:gd name="T5" fmla="*/ 61 h 344"/>
              <a:gd name="T6" fmla="*/ 64 w 371"/>
              <a:gd name="T7" fmla="*/ 116 h 344"/>
              <a:gd name="T8" fmla="*/ 2 w 371"/>
              <a:gd name="T9" fmla="*/ 190 h 344"/>
              <a:gd name="T10" fmla="*/ 89 w 371"/>
              <a:gd name="T11" fmla="*/ 256 h 344"/>
              <a:gd name="T12" fmla="*/ 187 w 371"/>
              <a:gd name="T13" fmla="*/ 210 h 344"/>
              <a:gd name="T14" fmla="*/ 183 w 371"/>
              <a:gd name="T15" fmla="*/ 196 h 344"/>
              <a:gd name="T16" fmla="*/ 211 w 371"/>
              <a:gd name="T17" fmla="*/ 168 h 344"/>
              <a:gd name="T18" fmla="*/ 239 w 371"/>
              <a:gd name="T19" fmla="*/ 196 h 344"/>
              <a:gd name="T20" fmla="*/ 212 w 371"/>
              <a:gd name="T21" fmla="*/ 224 h 344"/>
              <a:gd name="T22" fmla="*/ 91 w 371"/>
              <a:gd name="T23" fmla="*/ 284 h 344"/>
              <a:gd name="T24" fmla="*/ 93 w 371"/>
              <a:gd name="T25" fmla="*/ 297 h 344"/>
              <a:gd name="T26" fmla="*/ 211 w 371"/>
              <a:gd name="T27" fmla="*/ 344 h 344"/>
              <a:gd name="T28" fmla="*/ 211 w 371"/>
              <a:gd name="T29" fmla="*/ 344 h 344"/>
              <a:gd name="T30" fmla="*/ 330 w 371"/>
              <a:gd name="T31" fmla="*/ 297 h 344"/>
              <a:gd name="T32" fmla="*/ 367 w 371"/>
              <a:gd name="T33" fmla="*/ 61 h 344"/>
              <a:gd name="T34" fmla="*/ 211 w 371"/>
              <a:gd name="T35" fmla="*/ 0 h 344"/>
              <a:gd name="T36" fmla="*/ 30 w 371"/>
              <a:gd name="T37" fmla="*/ 188 h 344"/>
              <a:gd name="T38" fmla="*/ 69 w 371"/>
              <a:gd name="T39" fmla="*/ 145 h 344"/>
              <a:gd name="T40" fmla="*/ 82 w 371"/>
              <a:gd name="T41" fmla="*/ 226 h 344"/>
              <a:gd name="T42" fmla="*/ 30 w 371"/>
              <a:gd name="T43" fmla="*/ 188 h 344"/>
              <a:gd name="T44" fmla="*/ 211 w 371"/>
              <a:gd name="T45" fmla="*/ 102 h 344"/>
              <a:gd name="T46" fmla="*/ 89 w 371"/>
              <a:gd name="T47" fmla="*/ 66 h 344"/>
              <a:gd name="T48" fmla="*/ 211 w 371"/>
              <a:gd name="T49" fmla="*/ 29 h 344"/>
              <a:gd name="T50" fmla="*/ 334 w 371"/>
              <a:gd name="T51" fmla="*/ 66 h 344"/>
              <a:gd name="T52" fmla="*/ 211 w 371"/>
              <a:gd name="T53" fmla="*/ 102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71" h="344">
                <a:moveTo>
                  <a:pt x="211" y="0"/>
                </a:moveTo>
                <a:cubicBezTo>
                  <a:pt x="211" y="0"/>
                  <a:pt x="211" y="0"/>
                  <a:pt x="211" y="0"/>
                </a:cubicBezTo>
                <a:cubicBezTo>
                  <a:pt x="113" y="0"/>
                  <a:pt x="51" y="34"/>
                  <a:pt x="56" y="61"/>
                </a:cubicBezTo>
                <a:cubicBezTo>
                  <a:pt x="57" y="69"/>
                  <a:pt x="60" y="90"/>
                  <a:pt x="64" y="116"/>
                </a:cubicBezTo>
                <a:cubicBezTo>
                  <a:pt x="16" y="135"/>
                  <a:pt x="0" y="165"/>
                  <a:pt x="2" y="190"/>
                </a:cubicBezTo>
                <a:cubicBezTo>
                  <a:pt x="5" y="219"/>
                  <a:pt x="31" y="251"/>
                  <a:pt x="89" y="256"/>
                </a:cubicBezTo>
                <a:cubicBezTo>
                  <a:pt x="122" y="259"/>
                  <a:pt x="162" y="241"/>
                  <a:pt x="187" y="210"/>
                </a:cubicBezTo>
                <a:cubicBezTo>
                  <a:pt x="185" y="206"/>
                  <a:pt x="183" y="201"/>
                  <a:pt x="183" y="196"/>
                </a:cubicBezTo>
                <a:cubicBezTo>
                  <a:pt x="183" y="180"/>
                  <a:pt x="196" y="168"/>
                  <a:pt x="211" y="168"/>
                </a:cubicBezTo>
                <a:cubicBezTo>
                  <a:pt x="227" y="168"/>
                  <a:pt x="239" y="180"/>
                  <a:pt x="239" y="196"/>
                </a:cubicBezTo>
                <a:cubicBezTo>
                  <a:pt x="239" y="211"/>
                  <a:pt x="227" y="224"/>
                  <a:pt x="212" y="224"/>
                </a:cubicBezTo>
                <a:cubicBezTo>
                  <a:pt x="181" y="263"/>
                  <a:pt x="135" y="287"/>
                  <a:pt x="91" y="284"/>
                </a:cubicBezTo>
                <a:cubicBezTo>
                  <a:pt x="92" y="291"/>
                  <a:pt x="92" y="293"/>
                  <a:pt x="93" y="297"/>
                </a:cubicBezTo>
                <a:cubicBezTo>
                  <a:pt x="94" y="308"/>
                  <a:pt x="140" y="344"/>
                  <a:pt x="211" y="344"/>
                </a:cubicBezTo>
                <a:cubicBezTo>
                  <a:pt x="211" y="344"/>
                  <a:pt x="211" y="344"/>
                  <a:pt x="211" y="344"/>
                </a:cubicBezTo>
                <a:cubicBezTo>
                  <a:pt x="283" y="344"/>
                  <a:pt x="328" y="308"/>
                  <a:pt x="330" y="297"/>
                </a:cubicBezTo>
                <a:cubicBezTo>
                  <a:pt x="332" y="285"/>
                  <a:pt x="363" y="88"/>
                  <a:pt x="367" y="61"/>
                </a:cubicBezTo>
                <a:cubicBezTo>
                  <a:pt x="371" y="34"/>
                  <a:pt x="310" y="0"/>
                  <a:pt x="211" y="0"/>
                </a:cubicBezTo>
                <a:close/>
                <a:moveTo>
                  <a:pt x="30" y="188"/>
                </a:moveTo>
                <a:cubicBezTo>
                  <a:pt x="29" y="175"/>
                  <a:pt x="39" y="158"/>
                  <a:pt x="69" y="145"/>
                </a:cubicBezTo>
                <a:cubicBezTo>
                  <a:pt x="73" y="172"/>
                  <a:pt x="78" y="201"/>
                  <a:pt x="82" y="226"/>
                </a:cubicBezTo>
                <a:cubicBezTo>
                  <a:pt x="49" y="220"/>
                  <a:pt x="32" y="203"/>
                  <a:pt x="30" y="188"/>
                </a:cubicBezTo>
                <a:close/>
                <a:moveTo>
                  <a:pt x="211" y="102"/>
                </a:moveTo>
                <a:cubicBezTo>
                  <a:pt x="140" y="102"/>
                  <a:pt x="89" y="76"/>
                  <a:pt x="89" y="66"/>
                </a:cubicBezTo>
                <a:cubicBezTo>
                  <a:pt x="89" y="56"/>
                  <a:pt x="140" y="29"/>
                  <a:pt x="211" y="29"/>
                </a:cubicBezTo>
                <a:cubicBezTo>
                  <a:pt x="283" y="29"/>
                  <a:pt x="334" y="56"/>
                  <a:pt x="334" y="66"/>
                </a:cubicBezTo>
                <a:cubicBezTo>
                  <a:pt x="334" y="76"/>
                  <a:pt x="283" y="102"/>
                  <a:pt x="211" y="10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82" name="Freeform 220"/>
          <p:cNvSpPr>
            <a:spLocks noEditPoints="1"/>
          </p:cNvSpPr>
          <p:nvPr/>
        </p:nvSpPr>
        <p:spPr bwMode="auto">
          <a:xfrm>
            <a:off x="19693942" y="3626649"/>
            <a:ext cx="468956" cy="464733"/>
          </a:xfrm>
          <a:custGeom>
            <a:avLst/>
            <a:gdLst>
              <a:gd name="T0" fmla="*/ 88 w 380"/>
              <a:gd name="T1" fmla="*/ 221 h 380"/>
              <a:gd name="T2" fmla="*/ 159 w 380"/>
              <a:gd name="T3" fmla="*/ 292 h 380"/>
              <a:gd name="T4" fmla="*/ 289 w 380"/>
              <a:gd name="T5" fmla="*/ 161 h 380"/>
              <a:gd name="T6" fmla="*/ 218 w 380"/>
              <a:gd name="T7" fmla="*/ 90 h 380"/>
              <a:gd name="T8" fmla="*/ 88 w 380"/>
              <a:gd name="T9" fmla="*/ 221 h 380"/>
              <a:gd name="T10" fmla="*/ 372 w 380"/>
              <a:gd name="T11" fmla="*/ 123 h 380"/>
              <a:gd name="T12" fmla="*/ 342 w 380"/>
              <a:gd name="T13" fmla="*/ 93 h 380"/>
              <a:gd name="T14" fmla="*/ 322 w 380"/>
              <a:gd name="T15" fmla="*/ 98 h 380"/>
              <a:gd name="T16" fmla="*/ 282 w 380"/>
              <a:gd name="T17" fmla="*/ 57 h 380"/>
              <a:gd name="T18" fmla="*/ 287 w 380"/>
              <a:gd name="T19" fmla="*/ 38 h 380"/>
              <a:gd name="T20" fmla="*/ 256 w 380"/>
              <a:gd name="T21" fmla="*/ 8 h 380"/>
              <a:gd name="T22" fmla="*/ 228 w 380"/>
              <a:gd name="T23" fmla="*/ 8 h 380"/>
              <a:gd name="T24" fmla="*/ 8 w 380"/>
              <a:gd name="T25" fmla="*/ 228 h 380"/>
              <a:gd name="T26" fmla="*/ 8 w 380"/>
              <a:gd name="T27" fmla="*/ 257 h 380"/>
              <a:gd name="T28" fmla="*/ 38 w 380"/>
              <a:gd name="T29" fmla="*/ 287 h 380"/>
              <a:gd name="T30" fmla="*/ 57 w 380"/>
              <a:gd name="T31" fmla="*/ 282 h 380"/>
              <a:gd name="T32" fmla="*/ 98 w 380"/>
              <a:gd name="T33" fmla="*/ 322 h 380"/>
              <a:gd name="T34" fmla="*/ 93 w 380"/>
              <a:gd name="T35" fmla="*/ 342 h 380"/>
              <a:gd name="T36" fmla="*/ 123 w 380"/>
              <a:gd name="T37" fmla="*/ 372 h 380"/>
              <a:gd name="T38" fmla="*/ 152 w 380"/>
              <a:gd name="T39" fmla="*/ 372 h 380"/>
              <a:gd name="T40" fmla="*/ 372 w 380"/>
              <a:gd name="T41" fmla="*/ 152 h 380"/>
              <a:gd name="T42" fmla="*/ 372 w 380"/>
              <a:gd name="T43" fmla="*/ 123 h 380"/>
              <a:gd name="T44" fmla="*/ 159 w 380"/>
              <a:gd name="T45" fmla="*/ 324 h 380"/>
              <a:gd name="T46" fmla="*/ 55 w 380"/>
              <a:gd name="T47" fmla="*/ 221 h 380"/>
              <a:gd name="T48" fmla="*/ 218 w 380"/>
              <a:gd name="T49" fmla="*/ 58 h 380"/>
              <a:gd name="T50" fmla="*/ 322 w 380"/>
              <a:gd name="T51" fmla="*/ 161 h 380"/>
              <a:gd name="T52" fmla="*/ 159 w 380"/>
              <a:gd name="T53" fmla="*/ 324 h 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80" h="380">
                <a:moveTo>
                  <a:pt x="88" y="221"/>
                </a:moveTo>
                <a:cubicBezTo>
                  <a:pt x="159" y="292"/>
                  <a:pt x="159" y="292"/>
                  <a:pt x="159" y="292"/>
                </a:cubicBezTo>
                <a:cubicBezTo>
                  <a:pt x="289" y="161"/>
                  <a:pt x="289" y="161"/>
                  <a:pt x="289" y="161"/>
                </a:cubicBezTo>
                <a:cubicBezTo>
                  <a:pt x="218" y="90"/>
                  <a:pt x="218" y="90"/>
                  <a:pt x="218" y="90"/>
                </a:cubicBezTo>
                <a:lnTo>
                  <a:pt x="88" y="221"/>
                </a:lnTo>
                <a:close/>
                <a:moveTo>
                  <a:pt x="372" y="123"/>
                </a:moveTo>
                <a:cubicBezTo>
                  <a:pt x="342" y="93"/>
                  <a:pt x="342" y="93"/>
                  <a:pt x="342" y="93"/>
                </a:cubicBezTo>
                <a:cubicBezTo>
                  <a:pt x="336" y="96"/>
                  <a:pt x="329" y="98"/>
                  <a:pt x="322" y="98"/>
                </a:cubicBezTo>
                <a:cubicBezTo>
                  <a:pt x="300" y="98"/>
                  <a:pt x="282" y="80"/>
                  <a:pt x="282" y="57"/>
                </a:cubicBezTo>
                <a:cubicBezTo>
                  <a:pt x="282" y="50"/>
                  <a:pt x="284" y="44"/>
                  <a:pt x="287" y="38"/>
                </a:cubicBezTo>
                <a:cubicBezTo>
                  <a:pt x="256" y="8"/>
                  <a:pt x="256" y="8"/>
                  <a:pt x="256" y="8"/>
                </a:cubicBezTo>
                <a:cubicBezTo>
                  <a:pt x="249" y="0"/>
                  <a:pt x="236" y="0"/>
                  <a:pt x="228" y="8"/>
                </a:cubicBezTo>
                <a:cubicBezTo>
                  <a:pt x="8" y="228"/>
                  <a:pt x="8" y="228"/>
                  <a:pt x="8" y="228"/>
                </a:cubicBezTo>
                <a:cubicBezTo>
                  <a:pt x="0" y="236"/>
                  <a:pt x="0" y="249"/>
                  <a:pt x="8" y="257"/>
                </a:cubicBezTo>
                <a:cubicBezTo>
                  <a:pt x="38" y="287"/>
                  <a:pt x="38" y="287"/>
                  <a:pt x="38" y="287"/>
                </a:cubicBezTo>
                <a:cubicBezTo>
                  <a:pt x="44" y="284"/>
                  <a:pt x="50" y="282"/>
                  <a:pt x="57" y="282"/>
                </a:cubicBezTo>
                <a:cubicBezTo>
                  <a:pt x="80" y="282"/>
                  <a:pt x="98" y="300"/>
                  <a:pt x="98" y="322"/>
                </a:cubicBezTo>
                <a:cubicBezTo>
                  <a:pt x="98" y="329"/>
                  <a:pt x="96" y="336"/>
                  <a:pt x="93" y="342"/>
                </a:cubicBezTo>
                <a:cubicBezTo>
                  <a:pt x="123" y="372"/>
                  <a:pt x="123" y="372"/>
                  <a:pt x="123" y="372"/>
                </a:cubicBezTo>
                <a:cubicBezTo>
                  <a:pt x="131" y="380"/>
                  <a:pt x="144" y="380"/>
                  <a:pt x="152" y="372"/>
                </a:cubicBezTo>
                <a:cubicBezTo>
                  <a:pt x="372" y="152"/>
                  <a:pt x="372" y="152"/>
                  <a:pt x="372" y="152"/>
                </a:cubicBezTo>
                <a:cubicBezTo>
                  <a:pt x="380" y="144"/>
                  <a:pt x="380" y="131"/>
                  <a:pt x="372" y="123"/>
                </a:cubicBezTo>
                <a:close/>
                <a:moveTo>
                  <a:pt x="159" y="324"/>
                </a:moveTo>
                <a:cubicBezTo>
                  <a:pt x="55" y="221"/>
                  <a:pt x="55" y="221"/>
                  <a:pt x="55" y="221"/>
                </a:cubicBezTo>
                <a:cubicBezTo>
                  <a:pt x="218" y="58"/>
                  <a:pt x="218" y="58"/>
                  <a:pt x="218" y="58"/>
                </a:cubicBezTo>
                <a:cubicBezTo>
                  <a:pt x="322" y="161"/>
                  <a:pt x="322" y="161"/>
                  <a:pt x="322" y="161"/>
                </a:cubicBezTo>
                <a:lnTo>
                  <a:pt x="159" y="32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83" name="Freeform 254"/>
          <p:cNvSpPr>
            <a:spLocks noEditPoints="1"/>
          </p:cNvSpPr>
          <p:nvPr/>
        </p:nvSpPr>
        <p:spPr bwMode="auto">
          <a:xfrm>
            <a:off x="18896565" y="3664304"/>
            <a:ext cx="443608" cy="392910"/>
          </a:xfrm>
          <a:custGeom>
            <a:avLst/>
            <a:gdLst>
              <a:gd name="T0" fmla="*/ 348 w 360"/>
              <a:gd name="T1" fmla="*/ 0 h 320"/>
              <a:gd name="T2" fmla="*/ 12 w 360"/>
              <a:gd name="T3" fmla="*/ 0 h 320"/>
              <a:gd name="T4" fmla="*/ 0 w 360"/>
              <a:gd name="T5" fmla="*/ 12 h 320"/>
              <a:gd name="T6" fmla="*/ 0 w 360"/>
              <a:gd name="T7" fmla="*/ 60 h 320"/>
              <a:gd name="T8" fmla="*/ 360 w 360"/>
              <a:gd name="T9" fmla="*/ 60 h 320"/>
              <a:gd name="T10" fmla="*/ 360 w 360"/>
              <a:gd name="T11" fmla="*/ 12 h 320"/>
              <a:gd name="T12" fmla="*/ 348 w 360"/>
              <a:gd name="T13" fmla="*/ 0 h 320"/>
              <a:gd name="T14" fmla="*/ 20 w 360"/>
              <a:gd name="T15" fmla="*/ 292 h 320"/>
              <a:gd name="T16" fmla="*/ 48 w 360"/>
              <a:gd name="T17" fmla="*/ 320 h 320"/>
              <a:gd name="T18" fmla="*/ 312 w 360"/>
              <a:gd name="T19" fmla="*/ 320 h 320"/>
              <a:gd name="T20" fmla="*/ 340 w 360"/>
              <a:gd name="T21" fmla="*/ 292 h 320"/>
              <a:gd name="T22" fmla="*/ 340 w 360"/>
              <a:gd name="T23" fmla="*/ 80 h 320"/>
              <a:gd name="T24" fmla="*/ 20 w 360"/>
              <a:gd name="T25" fmla="*/ 80 h 320"/>
              <a:gd name="T26" fmla="*/ 20 w 360"/>
              <a:gd name="T27" fmla="*/ 292 h 320"/>
              <a:gd name="T28" fmla="*/ 120 w 360"/>
              <a:gd name="T29" fmla="*/ 120 h 320"/>
              <a:gd name="T30" fmla="*/ 240 w 360"/>
              <a:gd name="T31" fmla="*/ 120 h 320"/>
              <a:gd name="T32" fmla="*/ 240 w 360"/>
              <a:gd name="T33" fmla="*/ 160 h 320"/>
              <a:gd name="T34" fmla="*/ 120 w 360"/>
              <a:gd name="T35" fmla="*/ 160 h 320"/>
              <a:gd name="T36" fmla="*/ 120 w 360"/>
              <a:gd name="T37" fmla="*/ 12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60" h="320">
                <a:moveTo>
                  <a:pt x="348" y="0"/>
                </a:move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0" y="5"/>
                  <a:pt x="0" y="12"/>
                </a:cubicBezTo>
                <a:cubicBezTo>
                  <a:pt x="0" y="60"/>
                  <a:pt x="0" y="60"/>
                  <a:pt x="0" y="60"/>
                </a:cubicBezTo>
                <a:cubicBezTo>
                  <a:pt x="360" y="60"/>
                  <a:pt x="360" y="60"/>
                  <a:pt x="360" y="60"/>
                </a:cubicBezTo>
                <a:cubicBezTo>
                  <a:pt x="360" y="12"/>
                  <a:pt x="360" y="12"/>
                  <a:pt x="360" y="12"/>
                </a:cubicBezTo>
                <a:cubicBezTo>
                  <a:pt x="360" y="5"/>
                  <a:pt x="354" y="0"/>
                  <a:pt x="348" y="0"/>
                </a:cubicBezTo>
                <a:close/>
                <a:moveTo>
                  <a:pt x="20" y="292"/>
                </a:moveTo>
                <a:cubicBezTo>
                  <a:pt x="20" y="307"/>
                  <a:pt x="32" y="320"/>
                  <a:pt x="48" y="320"/>
                </a:cubicBezTo>
                <a:cubicBezTo>
                  <a:pt x="312" y="320"/>
                  <a:pt x="312" y="320"/>
                  <a:pt x="312" y="320"/>
                </a:cubicBezTo>
                <a:cubicBezTo>
                  <a:pt x="327" y="320"/>
                  <a:pt x="340" y="307"/>
                  <a:pt x="340" y="292"/>
                </a:cubicBezTo>
                <a:cubicBezTo>
                  <a:pt x="340" y="80"/>
                  <a:pt x="340" y="80"/>
                  <a:pt x="340" y="80"/>
                </a:cubicBezTo>
                <a:cubicBezTo>
                  <a:pt x="20" y="80"/>
                  <a:pt x="20" y="80"/>
                  <a:pt x="20" y="80"/>
                </a:cubicBezTo>
                <a:lnTo>
                  <a:pt x="20" y="292"/>
                </a:lnTo>
                <a:close/>
                <a:moveTo>
                  <a:pt x="120" y="120"/>
                </a:moveTo>
                <a:cubicBezTo>
                  <a:pt x="240" y="120"/>
                  <a:pt x="240" y="120"/>
                  <a:pt x="240" y="120"/>
                </a:cubicBezTo>
                <a:cubicBezTo>
                  <a:pt x="240" y="160"/>
                  <a:pt x="240" y="160"/>
                  <a:pt x="240" y="160"/>
                </a:cubicBezTo>
                <a:cubicBezTo>
                  <a:pt x="120" y="160"/>
                  <a:pt x="120" y="160"/>
                  <a:pt x="120" y="160"/>
                </a:cubicBezTo>
                <a:lnTo>
                  <a:pt x="120" y="1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84" name="Freeform 255"/>
          <p:cNvSpPr>
            <a:spLocks noEditPoints="1"/>
          </p:cNvSpPr>
          <p:nvPr/>
        </p:nvSpPr>
        <p:spPr bwMode="auto">
          <a:xfrm>
            <a:off x="18090374" y="3639322"/>
            <a:ext cx="439382" cy="439382"/>
          </a:xfrm>
          <a:custGeom>
            <a:avLst/>
            <a:gdLst>
              <a:gd name="T0" fmla="*/ 60 w 360"/>
              <a:gd name="T1" fmla="*/ 320 h 360"/>
              <a:gd name="T2" fmla="*/ 100 w 360"/>
              <a:gd name="T3" fmla="*/ 360 h 360"/>
              <a:gd name="T4" fmla="*/ 140 w 360"/>
              <a:gd name="T5" fmla="*/ 320 h 360"/>
              <a:gd name="T6" fmla="*/ 100 w 360"/>
              <a:gd name="T7" fmla="*/ 280 h 360"/>
              <a:gd name="T8" fmla="*/ 60 w 360"/>
              <a:gd name="T9" fmla="*/ 320 h 360"/>
              <a:gd name="T10" fmla="*/ 260 w 360"/>
              <a:gd name="T11" fmla="*/ 320 h 360"/>
              <a:gd name="T12" fmla="*/ 300 w 360"/>
              <a:gd name="T13" fmla="*/ 360 h 360"/>
              <a:gd name="T14" fmla="*/ 340 w 360"/>
              <a:gd name="T15" fmla="*/ 320 h 360"/>
              <a:gd name="T16" fmla="*/ 300 w 360"/>
              <a:gd name="T17" fmla="*/ 280 h 360"/>
              <a:gd name="T18" fmla="*/ 260 w 360"/>
              <a:gd name="T19" fmla="*/ 320 h 360"/>
              <a:gd name="T20" fmla="*/ 131 w 360"/>
              <a:gd name="T21" fmla="*/ 225 h 360"/>
              <a:gd name="T22" fmla="*/ 352 w 360"/>
              <a:gd name="T23" fmla="*/ 162 h 360"/>
              <a:gd name="T24" fmla="*/ 360 w 360"/>
              <a:gd name="T25" fmla="*/ 152 h 360"/>
              <a:gd name="T26" fmla="*/ 360 w 360"/>
              <a:gd name="T27" fmla="*/ 42 h 360"/>
              <a:gd name="T28" fmla="*/ 78 w 360"/>
              <a:gd name="T29" fmla="*/ 42 h 360"/>
              <a:gd name="T30" fmla="*/ 78 w 360"/>
              <a:gd name="T31" fmla="*/ 8 h 360"/>
              <a:gd name="T32" fmla="*/ 70 w 360"/>
              <a:gd name="T33" fmla="*/ 0 h 360"/>
              <a:gd name="T34" fmla="*/ 8 w 360"/>
              <a:gd name="T35" fmla="*/ 0 h 360"/>
              <a:gd name="T36" fmla="*/ 0 w 360"/>
              <a:gd name="T37" fmla="*/ 8 h 360"/>
              <a:gd name="T38" fmla="*/ 0 w 360"/>
              <a:gd name="T39" fmla="*/ 40 h 360"/>
              <a:gd name="T40" fmla="*/ 39 w 360"/>
              <a:gd name="T41" fmla="*/ 40 h 360"/>
              <a:gd name="T42" fmla="*/ 78 w 360"/>
              <a:gd name="T43" fmla="*/ 221 h 360"/>
              <a:gd name="T44" fmla="*/ 82 w 360"/>
              <a:gd name="T45" fmla="*/ 240 h 360"/>
              <a:gd name="T46" fmla="*/ 82 w 360"/>
              <a:gd name="T47" fmla="*/ 270 h 360"/>
              <a:gd name="T48" fmla="*/ 90 w 360"/>
              <a:gd name="T49" fmla="*/ 278 h 360"/>
              <a:gd name="T50" fmla="*/ 100 w 360"/>
              <a:gd name="T51" fmla="*/ 278 h 360"/>
              <a:gd name="T52" fmla="*/ 300 w 360"/>
              <a:gd name="T53" fmla="*/ 278 h 360"/>
              <a:gd name="T54" fmla="*/ 352 w 360"/>
              <a:gd name="T55" fmla="*/ 278 h 360"/>
              <a:gd name="T56" fmla="*/ 360 w 360"/>
              <a:gd name="T57" fmla="*/ 270 h 360"/>
              <a:gd name="T58" fmla="*/ 360 w 360"/>
              <a:gd name="T59" fmla="*/ 240 h 360"/>
              <a:gd name="T60" fmla="*/ 135 w 360"/>
              <a:gd name="T61" fmla="*/ 240 h 360"/>
              <a:gd name="T62" fmla="*/ 131 w 360"/>
              <a:gd name="T63" fmla="*/ 225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60" h="360">
                <a:moveTo>
                  <a:pt x="60" y="320"/>
                </a:moveTo>
                <a:cubicBezTo>
                  <a:pt x="60" y="342"/>
                  <a:pt x="78" y="360"/>
                  <a:pt x="100" y="360"/>
                </a:cubicBezTo>
                <a:cubicBezTo>
                  <a:pt x="122" y="360"/>
                  <a:pt x="140" y="342"/>
                  <a:pt x="140" y="320"/>
                </a:cubicBezTo>
                <a:cubicBezTo>
                  <a:pt x="140" y="298"/>
                  <a:pt x="122" y="280"/>
                  <a:pt x="100" y="280"/>
                </a:cubicBezTo>
                <a:cubicBezTo>
                  <a:pt x="78" y="280"/>
                  <a:pt x="60" y="298"/>
                  <a:pt x="60" y="320"/>
                </a:cubicBezTo>
                <a:close/>
                <a:moveTo>
                  <a:pt x="260" y="320"/>
                </a:moveTo>
                <a:cubicBezTo>
                  <a:pt x="260" y="342"/>
                  <a:pt x="278" y="360"/>
                  <a:pt x="300" y="360"/>
                </a:cubicBezTo>
                <a:cubicBezTo>
                  <a:pt x="322" y="360"/>
                  <a:pt x="340" y="342"/>
                  <a:pt x="340" y="320"/>
                </a:cubicBezTo>
                <a:cubicBezTo>
                  <a:pt x="340" y="298"/>
                  <a:pt x="322" y="280"/>
                  <a:pt x="300" y="280"/>
                </a:cubicBezTo>
                <a:cubicBezTo>
                  <a:pt x="278" y="280"/>
                  <a:pt x="260" y="298"/>
                  <a:pt x="260" y="320"/>
                </a:cubicBezTo>
                <a:close/>
                <a:moveTo>
                  <a:pt x="131" y="225"/>
                </a:moveTo>
                <a:cubicBezTo>
                  <a:pt x="352" y="162"/>
                  <a:pt x="352" y="162"/>
                  <a:pt x="352" y="162"/>
                </a:cubicBezTo>
                <a:cubicBezTo>
                  <a:pt x="356" y="161"/>
                  <a:pt x="360" y="156"/>
                  <a:pt x="360" y="152"/>
                </a:cubicBezTo>
                <a:cubicBezTo>
                  <a:pt x="360" y="42"/>
                  <a:pt x="360" y="42"/>
                  <a:pt x="360" y="42"/>
                </a:cubicBezTo>
                <a:cubicBezTo>
                  <a:pt x="78" y="42"/>
                  <a:pt x="78" y="42"/>
                  <a:pt x="78" y="42"/>
                </a:cubicBezTo>
                <a:cubicBezTo>
                  <a:pt x="78" y="8"/>
                  <a:pt x="78" y="8"/>
                  <a:pt x="78" y="8"/>
                </a:cubicBezTo>
                <a:cubicBezTo>
                  <a:pt x="78" y="3"/>
                  <a:pt x="74" y="0"/>
                  <a:pt x="70" y="0"/>
                </a:cubicBezTo>
                <a:cubicBezTo>
                  <a:pt x="8" y="0"/>
                  <a:pt x="8" y="0"/>
                  <a:pt x="8" y="0"/>
                </a:cubicBezTo>
                <a:cubicBezTo>
                  <a:pt x="3" y="0"/>
                  <a:pt x="0" y="3"/>
                  <a:pt x="0" y="8"/>
                </a:cubicBezTo>
                <a:cubicBezTo>
                  <a:pt x="0" y="40"/>
                  <a:pt x="0" y="40"/>
                  <a:pt x="0" y="40"/>
                </a:cubicBezTo>
                <a:cubicBezTo>
                  <a:pt x="39" y="40"/>
                  <a:pt x="39" y="40"/>
                  <a:pt x="39" y="40"/>
                </a:cubicBezTo>
                <a:cubicBezTo>
                  <a:pt x="78" y="221"/>
                  <a:pt x="78" y="221"/>
                  <a:pt x="78" y="221"/>
                </a:cubicBezTo>
                <a:cubicBezTo>
                  <a:pt x="82" y="240"/>
                  <a:pt x="82" y="240"/>
                  <a:pt x="82" y="240"/>
                </a:cubicBezTo>
                <a:cubicBezTo>
                  <a:pt x="82" y="270"/>
                  <a:pt x="82" y="270"/>
                  <a:pt x="82" y="270"/>
                </a:cubicBezTo>
                <a:cubicBezTo>
                  <a:pt x="82" y="274"/>
                  <a:pt x="85" y="278"/>
                  <a:pt x="90" y="278"/>
                </a:cubicBezTo>
                <a:cubicBezTo>
                  <a:pt x="100" y="278"/>
                  <a:pt x="100" y="278"/>
                  <a:pt x="100" y="278"/>
                </a:cubicBezTo>
                <a:cubicBezTo>
                  <a:pt x="300" y="278"/>
                  <a:pt x="300" y="278"/>
                  <a:pt x="300" y="278"/>
                </a:cubicBezTo>
                <a:cubicBezTo>
                  <a:pt x="352" y="278"/>
                  <a:pt x="352" y="278"/>
                  <a:pt x="352" y="278"/>
                </a:cubicBezTo>
                <a:cubicBezTo>
                  <a:pt x="356" y="278"/>
                  <a:pt x="360" y="274"/>
                  <a:pt x="360" y="270"/>
                </a:cubicBezTo>
                <a:cubicBezTo>
                  <a:pt x="360" y="240"/>
                  <a:pt x="360" y="240"/>
                  <a:pt x="360" y="240"/>
                </a:cubicBezTo>
                <a:cubicBezTo>
                  <a:pt x="135" y="240"/>
                  <a:pt x="135" y="240"/>
                  <a:pt x="135" y="240"/>
                </a:cubicBezTo>
                <a:cubicBezTo>
                  <a:pt x="112" y="240"/>
                  <a:pt x="111" y="231"/>
                  <a:pt x="131" y="22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85" name="Freeform 256"/>
          <p:cNvSpPr>
            <a:spLocks noEditPoints="1"/>
          </p:cNvSpPr>
          <p:nvPr/>
        </p:nvSpPr>
        <p:spPr bwMode="auto">
          <a:xfrm>
            <a:off x="17327166" y="3613971"/>
            <a:ext cx="342213" cy="490080"/>
          </a:xfrm>
          <a:custGeom>
            <a:avLst/>
            <a:gdLst>
              <a:gd name="T0" fmla="*/ 252 w 280"/>
              <a:gd name="T1" fmla="*/ 40 h 400"/>
              <a:gd name="T2" fmla="*/ 228 w 280"/>
              <a:gd name="T3" fmla="*/ 100 h 400"/>
              <a:gd name="T4" fmla="*/ 52 w 280"/>
              <a:gd name="T5" fmla="*/ 100 h 400"/>
              <a:gd name="T6" fmla="*/ 28 w 280"/>
              <a:gd name="T7" fmla="*/ 40 h 400"/>
              <a:gd name="T8" fmla="*/ 0 w 280"/>
              <a:gd name="T9" fmla="*/ 68 h 400"/>
              <a:gd name="T10" fmla="*/ 0 w 280"/>
              <a:gd name="T11" fmla="*/ 372 h 400"/>
              <a:gd name="T12" fmla="*/ 28 w 280"/>
              <a:gd name="T13" fmla="*/ 400 h 400"/>
              <a:gd name="T14" fmla="*/ 252 w 280"/>
              <a:gd name="T15" fmla="*/ 400 h 400"/>
              <a:gd name="T16" fmla="*/ 280 w 280"/>
              <a:gd name="T17" fmla="*/ 372 h 400"/>
              <a:gd name="T18" fmla="*/ 280 w 280"/>
              <a:gd name="T19" fmla="*/ 68 h 400"/>
              <a:gd name="T20" fmla="*/ 252 w 280"/>
              <a:gd name="T21" fmla="*/ 40 h 400"/>
              <a:gd name="T22" fmla="*/ 212 w 280"/>
              <a:gd name="T23" fmla="*/ 80 h 400"/>
              <a:gd name="T24" fmla="*/ 230 w 280"/>
              <a:gd name="T25" fmla="*/ 40 h 400"/>
              <a:gd name="T26" fmla="*/ 186 w 280"/>
              <a:gd name="T27" fmla="*/ 40 h 400"/>
              <a:gd name="T28" fmla="*/ 172 w 280"/>
              <a:gd name="T29" fmla="*/ 0 h 400"/>
              <a:gd name="T30" fmla="*/ 108 w 280"/>
              <a:gd name="T31" fmla="*/ 0 h 400"/>
              <a:gd name="T32" fmla="*/ 93 w 280"/>
              <a:gd name="T33" fmla="*/ 40 h 400"/>
              <a:gd name="T34" fmla="*/ 50 w 280"/>
              <a:gd name="T35" fmla="*/ 40 h 400"/>
              <a:gd name="T36" fmla="*/ 68 w 280"/>
              <a:gd name="T37" fmla="*/ 80 h 400"/>
              <a:gd name="T38" fmla="*/ 212 w 280"/>
              <a:gd name="T39" fmla="*/ 8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80" h="400">
                <a:moveTo>
                  <a:pt x="252" y="40"/>
                </a:moveTo>
                <a:cubicBezTo>
                  <a:pt x="228" y="100"/>
                  <a:pt x="228" y="100"/>
                  <a:pt x="228" y="100"/>
                </a:cubicBezTo>
                <a:cubicBezTo>
                  <a:pt x="52" y="100"/>
                  <a:pt x="52" y="100"/>
                  <a:pt x="52" y="100"/>
                </a:cubicBezTo>
                <a:cubicBezTo>
                  <a:pt x="28" y="40"/>
                  <a:pt x="28" y="40"/>
                  <a:pt x="28" y="40"/>
                </a:cubicBezTo>
                <a:cubicBezTo>
                  <a:pt x="12" y="40"/>
                  <a:pt x="0" y="52"/>
                  <a:pt x="0" y="68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387"/>
                  <a:pt x="12" y="400"/>
                  <a:pt x="28" y="400"/>
                </a:cubicBezTo>
                <a:cubicBezTo>
                  <a:pt x="252" y="400"/>
                  <a:pt x="252" y="400"/>
                  <a:pt x="252" y="400"/>
                </a:cubicBezTo>
                <a:cubicBezTo>
                  <a:pt x="267" y="400"/>
                  <a:pt x="280" y="387"/>
                  <a:pt x="280" y="372"/>
                </a:cubicBezTo>
                <a:cubicBezTo>
                  <a:pt x="280" y="68"/>
                  <a:pt x="280" y="68"/>
                  <a:pt x="280" y="68"/>
                </a:cubicBezTo>
                <a:cubicBezTo>
                  <a:pt x="280" y="52"/>
                  <a:pt x="267" y="40"/>
                  <a:pt x="252" y="40"/>
                </a:cubicBezTo>
                <a:close/>
                <a:moveTo>
                  <a:pt x="212" y="80"/>
                </a:moveTo>
                <a:cubicBezTo>
                  <a:pt x="230" y="40"/>
                  <a:pt x="230" y="40"/>
                  <a:pt x="230" y="40"/>
                </a:cubicBezTo>
                <a:cubicBezTo>
                  <a:pt x="186" y="40"/>
                  <a:pt x="186" y="40"/>
                  <a:pt x="186" y="40"/>
                </a:cubicBezTo>
                <a:cubicBezTo>
                  <a:pt x="172" y="0"/>
                  <a:pt x="172" y="0"/>
                  <a:pt x="172" y="0"/>
                </a:cubicBezTo>
                <a:cubicBezTo>
                  <a:pt x="108" y="0"/>
                  <a:pt x="108" y="0"/>
                  <a:pt x="108" y="0"/>
                </a:cubicBezTo>
                <a:cubicBezTo>
                  <a:pt x="93" y="40"/>
                  <a:pt x="93" y="40"/>
                  <a:pt x="93" y="40"/>
                </a:cubicBezTo>
                <a:cubicBezTo>
                  <a:pt x="50" y="40"/>
                  <a:pt x="50" y="40"/>
                  <a:pt x="50" y="40"/>
                </a:cubicBezTo>
                <a:cubicBezTo>
                  <a:pt x="68" y="80"/>
                  <a:pt x="68" y="80"/>
                  <a:pt x="68" y="80"/>
                </a:cubicBezTo>
                <a:lnTo>
                  <a:pt x="212" y="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86" name="Freeform 271"/>
          <p:cNvSpPr>
            <a:spLocks noEditPoints="1"/>
          </p:cNvSpPr>
          <p:nvPr/>
        </p:nvSpPr>
        <p:spPr bwMode="auto">
          <a:xfrm>
            <a:off x="16444927" y="3748800"/>
            <a:ext cx="490080" cy="223918"/>
          </a:xfrm>
          <a:custGeom>
            <a:avLst/>
            <a:gdLst>
              <a:gd name="T0" fmla="*/ 308 w 400"/>
              <a:gd name="T1" fmla="*/ 0 h 184"/>
              <a:gd name="T2" fmla="*/ 216 w 400"/>
              <a:gd name="T3" fmla="*/ 92 h 184"/>
              <a:gd name="T4" fmla="*/ 232 w 400"/>
              <a:gd name="T5" fmla="*/ 144 h 184"/>
              <a:gd name="T6" fmla="*/ 168 w 400"/>
              <a:gd name="T7" fmla="*/ 144 h 184"/>
              <a:gd name="T8" fmla="*/ 184 w 400"/>
              <a:gd name="T9" fmla="*/ 92 h 184"/>
              <a:gd name="T10" fmla="*/ 92 w 400"/>
              <a:gd name="T11" fmla="*/ 0 h 184"/>
              <a:gd name="T12" fmla="*/ 0 w 400"/>
              <a:gd name="T13" fmla="*/ 92 h 184"/>
              <a:gd name="T14" fmla="*/ 92 w 400"/>
              <a:gd name="T15" fmla="*/ 184 h 184"/>
              <a:gd name="T16" fmla="*/ 308 w 400"/>
              <a:gd name="T17" fmla="*/ 184 h 184"/>
              <a:gd name="T18" fmla="*/ 400 w 400"/>
              <a:gd name="T19" fmla="*/ 92 h 184"/>
              <a:gd name="T20" fmla="*/ 308 w 400"/>
              <a:gd name="T21" fmla="*/ 0 h 184"/>
              <a:gd name="T22" fmla="*/ 40 w 400"/>
              <a:gd name="T23" fmla="*/ 92 h 184"/>
              <a:gd name="T24" fmla="*/ 92 w 400"/>
              <a:gd name="T25" fmla="*/ 40 h 184"/>
              <a:gd name="T26" fmla="*/ 144 w 400"/>
              <a:gd name="T27" fmla="*/ 92 h 184"/>
              <a:gd name="T28" fmla="*/ 92 w 400"/>
              <a:gd name="T29" fmla="*/ 144 h 184"/>
              <a:gd name="T30" fmla="*/ 40 w 400"/>
              <a:gd name="T31" fmla="*/ 92 h 184"/>
              <a:gd name="T32" fmla="*/ 308 w 400"/>
              <a:gd name="T33" fmla="*/ 144 h 184"/>
              <a:gd name="T34" fmla="*/ 256 w 400"/>
              <a:gd name="T35" fmla="*/ 92 h 184"/>
              <a:gd name="T36" fmla="*/ 308 w 400"/>
              <a:gd name="T37" fmla="*/ 40 h 184"/>
              <a:gd name="T38" fmla="*/ 360 w 400"/>
              <a:gd name="T39" fmla="*/ 92 h 184"/>
              <a:gd name="T40" fmla="*/ 308 w 400"/>
              <a:gd name="T41" fmla="*/ 144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00" h="184">
                <a:moveTo>
                  <a:pt x="308" y="0"/>
                </a:moveTo>
                <a:cubicBezTo>
                  <a:pt x="257" y="0"/>
                  <a:pt x="216" y="41"/>
                  <a:pt x="216" y="92"/>
                </a:cubicBezTo>
                <a:cubicBezTo>
                  <a:pt x="216" y="111"/>
                  <a:pt x="222" y="129"/>
                  <a:pt x="232" y="144"/>
                </a:cubicBezTo>
                <a:cubicBezTo>
                  <a:pt x="168" y="144"/>
                  <a:pt x="168" y="144"/>
                  <a:pt x="168" y="144"/>
                </a:cubicBezTo>
                <a:cubicBezTo>
                  <a:pt x="178" y="129"/>
                  <a:pt x="184" y="111"/>
                  <a:pt x="184" y="92"/>
                </a:cubicBezTo>
                <a:cubicBezTo>
                  <a:pt x="184" y="41"/>
                  <a:pt x="143" y="0"/>
                  <a:pt x="92" y="0"/>
                </a:cubicBezTo>
                <a:cubicBezTo>
                  <a:pt x="41" y="0"/>
                  <a:pt x="0" y="41"/>
                  <a:pt x="0" y="92"/>
                </a:cubicBezTo>
                <a:cubicBezTo>
                  <a:pt x="0" y="143"/>
                  <a:pt x="41" y="184"/>
                  <a:pt x="92" y="184"/>
                </a:cubicBezTo>
                <a:cubicBezTo>
                  <a:pt x="308" y="184"/>
                  <a:pt x="308" y="184"/>
                  <a:pt x="308" y="184"/>
                </a:cubicBezTo>
                <a:cubicBezTo>
                  <a:pt x="359" y="184"/>
                  <a:pt x="400" y="143"/>
                  <a:pt x="400" y="92"/>
                </a:cubicBezTo>
                <a:cubicBezTo>
                  <a:pt x="400" y="41"/>
                  <a:pt x="359" y="0"/>
                  <a:pt x="308" y="0"/>
                </a:cubicBezTo>
                <a:close/>
                <a:moveTo>
                  <a:pt x="40" y="92"/>
                </a:moveTo>
                <a:cubicBezTo>
                  <a:pt x="40" y="63"/>
                  <a:pt x="63" y="40"/>
                  <a:pt x="92" y="40"/>
                </a:cubicBezTo>
                <a:cubicBezTo>
                  <a:pt x="120" y="40"/>
                  <a:pt x="144" y="63"/>
                  <a:pt x="144" y="92"/>
                </a:cubicBezTo>
                <a:cubicBezTo>
                  <a:pt x="144" y="121"/>
                  <a:pt x="120" y="144"/>
                  <a:pt x="92" y="144"/>
                </a:cubicBezTo>
                <a:cubicBezTo>
                  <a:pt x="63" y="144"/>
                  <a:pt x="40" y="121"/>
                  <a:pt x="40" y="92"/>
                </a:cubicBezTo>
                <a:close/>
                <a:moveTo>
                  <a:pt x="308" y="144"/>
                </a:moveTo>
                <a:cubicBezTo>
                  <a:pt x="279" y="144"/>
                  <a:pt x="256" y="121"/>
                  <a:pt x="256" y="92"/>
                </a:cubicBezTo>
                <a:cubicBezTo>
                  <a:pt x="256" y="63"/>
                  <a:pt x="279" y="40"/>
                  <a:pt x="308" y="40"/>
                </a:cubicBezTo>
                <a:cubicBezTo>
                  <a:pt x="336" y="40"/>
                  <a:pt x="360" y="63"/>
                  <a:pt x="360" y="92"/>
                </a:cubicBezTo>
                <a:cubicBezTo>
                  <a:pt x="360" y="121"/>
                  <a:pt x="336" y="144"/>
                  <a:pt x="308" y="14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87" name="Freeform 272"/>
          <p:cNvSpPr>
            <a:spLocks noEditPoints="1"/>
          </p:cNvSpPr>
          <p:nvPr/>
        </p:nvSpPr>
        <p:spPr bwMode="auto">
          <a:xfrm>
            <a:off x="18871220" y="4538111"/>
            <a:ext cx="494305" cy="342213"/>
          </a:xfrm>
          <a:custGeom>
            <a:avLst/>
            <a:gdLst>
              <a:gd name="T0" fmla="*/ 362 w 402"/>
              <a:gd name="T1" fmla="*/ 0 h 280"/>
              <a:gd name="T2" fmla="*/ 171 w 402"/>
              <a:gd name="T3" fmla="*/ 0 h 280"/>
              <a:gd name="T4" fmla="*/ 143 w 402"/>
              <a:gd name="T5" fmla="*/ 10 h 280"/>
              <a:gd name="T6" fmla="*/ 7 w 402"/>
              <a:gd name="T7" fmla="*/ 129 h 280"/>
              <a:gd name="T8" fmla="*/ 7 w 402"/>
              <a:gd name="T9" fmla="*/ 150 h 280"/>
              <a:gd name="T10" fmla="*/ 143 w 402"/>
              <a:gd name="T11" fmla="*/ 269 h 280"/>
              <a:gd name="T12" fmla="*/ 171 w 402"/>
              <a:gd name="T13" fmla="*/ 280 h 280"/>
              <a:gd name="T14" fmla="*/ 362 w 402"/>
              <a:gd name="T15" fmla="*/ 280 h 280"/>
              <a:gd name="T16" fmla="*/ 402 w 402"/>
              <a:gd name="T17" fmla="*/ 240 h 280"/>
              <a:gd name="T18" fmla="*/ 402 w 402"/>
              <a:gd name="T19" fmla="*/ 40 h 280"/>
              <a:gd name="T20" fmla="*/ 362 w 402"/>
              <a:gd name="T21" fmla="*/ 0 h 280"/>
              <a:gd name="T22" fmla="*/ 306 w 402"/>
              <a:gd name="T23" fmla="*/ 220 h 280"/>
              <a:gd name="T24" fmla="*/ 254 w 402"/>
              <a:gd name="T25" fmla="*/ 169 h 280"/>
              <a:gd name="T26" fmla="*/ 203 w 402"/>
              <a:gd name="T27" fmla="*/ 220 h 280"/>
              <a:gd name="T28" fmla="*/ 174 w 402"/>
              <a:gd name="T29" fmla="*/ 191 h 280"/>
              <a:gd name="T30" fmla="*/ 226 w 402"/>
              <a:gd name="T31" fmla="*/ 140 h 280"/>
              <a:gd name="T32" fmla="*/ 174 w 402"/>
              <a:gd name="T33" fmla="*/ 89 h 280"/>
              <a:gd name="T34" fmla="*/ 203 w 402"/>
              <a:gd name="T35" fmla="*/ 60 h 280"/>
              <a:gd name="T36" fmla="*/ 254 w 402"/>
              <a:gd name="T37" fmla="*/ 111 h 280"/>
              <a:gd name="T38" fmla="*/ 306 w 402"/>
              <a:gd name="T39" fmla="*/ 60 h 280"/>
              <a:gd name="T40" fmla="*/ 334 w 402"/>
              <a:gd name="T41" fmla="*/ 89 h 280"/>
              <a:gd name="T42" fmla="*/ 283 w 402"/>
              <a:gd name="T43" fmla="*/ 140 h 280"/>
              <a:gd name="T44" fmla="*/ 334 w 402"/>
              <a:gd name="T45" fmla="*/ 191 h 280"/>
              <a:gd name="T46" fmla="*/ 306 w 402"/>
              <a:gd name="T47" fmla="*/ 22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2" h="280">
                <a:moveTo>
                  <a:pt x="362" y="0"/>
                </a:moveTo>
                <a:cubicBezTo>
                  <a:pt x="171" y="0"/>
                  <a:pt x="171" y="0"/>
                  <a:pt x="171" y="0"/>
                </a:cubicBezTo>
                <a:cubicBezTo>
                  <a:pt x="162" y="0"/>
                  <a:pt x="149" y="5"/>
                  <a:pt x="143" y="10"/>
                </a:cubicBezTo>
                <a:cubicBezTo>
                  <a:pt x="7" y="129"/>
                  <a:pt x="7" y="129"/>
                  <a:pt x="7" y="129"/>
                </a:cubicBezTo>
                <a:cubicBezTo>
                  <a:pt x="0" y="135"/>
                  <a:pt x="0" y="145"/>
                  <a:pt x="7" y="150"/>
                </a:cubicBezTo>
                <a:cubicBezTo>
                  <a:pt x="143" y="269"/>
                  <a:pt x="143" y="269"/>
                  <a:pt x="143" y="269"/>
                </a:cubicBezTo>
                <a:cubicBezTo>
                  <a:pt x="149" y="275"/>
                  <a:pt x="162" y="280"/>
                  <a:pt x="171" y="280"/>
                </a:cubicBezTo>
                <a:cubicBezTo>
                  <a:pt x="362" y="280"/>
                  <a:pt x="362" y="280"/>
                  <a:pt x="362" y="280"/>
                </a:cubicBezTo>
                <a:cubicBezTo>
                  <a:pt x="384" y="280"/>
                  <a:pt x="402" y="262"/>
                  <a:pt x="402" y="240"/>
                </a:cubicBezTo>
                <a:cubicBezTo>
                  <a:pt x="402" y="40"/>
                  <a:pt x="402" y="40"/>
                  <a:pt x="402" y="40"/>
                </a:cubicBezTo>
                <a:cubicBezTo>
                  <a:pt x="402" y="18"/>
                  <a:pt x="384" y="0"/>
                  <a:pt x="362" y="0"/>
                </a:cubicBezTo>
                <a:close/>
                <a:moveTo>
                  <a:pt x="306" y="220"/>
                </a:moveTo>
                <a:cubicBezTo>
                  <a:pt x="254" y="169"/>
                  <a:pt x="254" y="169"/>
                  <a:pt x="254" y="169"/>
                </a:cubicBezTo>
                <a:cubicBezTo>
                  <a:pt x="203" y="220"/>
                  <a:pt x="203" y="220"/>
                  <a:pt x="203" y="220"/>
                </a:cubicBezTo>
                <a:cubicBezTo>
                  <a:pt x="174" y="191"/>
                  <a:pt x="174" y="191"/>
                  <a:pt x="174" y="191"/>
                </a:cubicBezTo>
                <a:cubicBezTo>
                  <a:pt x="226" y="140"/>
                  <a:pt x="226" y="140"/>
                  <a:pt x="226" y="140"/>
                </a:cubicBezTo>
                <a:cubicBezTo>
                  <a:pt x="174" y="89"/>
                  <a:pt x="174" y="89"/>
                  <a:pt x="174" y="89"/>
                </a:cubicBezTo>
                <a:cubicBezTo>
                  <a:pt x="203" y="60"/>
                  <a:pt x="203" y="60"/>
                  <a:pt x="203" y="60"/>
                </a:cubicBezTo>
                <a:cubicBezTo>
                  <a:pt x="254" y="111"/>
                  <a:pt x="254" y="111"/>
                  <a:pt x="254" y="111"/>
                </a:cubicBezTo>
                <a:cubicBezTo>
                  <a:pt x="306" y="60"/>
                  <a:pt x="306" y="60"/>
                  <a:pt x="306" y="60"/>
                </a:cubicBezTo>
                <a:cubicBezTo>
                  <a:pt x="334" y="89"/>
                  <a:pt x="334" y="89"/>
                  <a:pt x="334" y="89"/>
                </a:cubicBezTo>
                <a:cubicBezTo>
                  <a:pt x="283" y="140"/>
                  <a:pt x="283" y="140"/>
                  <a:pt x="283" y="140"/>
                </a:cubicBezTo>
                <a:cubicBezTo>
                  <a:pt x="334" y="191"/>
                  <a:pt x="334" y="191"/>
                  <a:pt x="334" y="191"/>
                </a:cubicBezTo>
                <a:lnTo>
                  <a:pt x="306" y="2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88" name="Freeform 12"/>
          <p:cNvSpPr>
            <a:spLocks noEditPoints="1"/>
          </p:cNvSpPr>
          <p:nvPr/>
        </p:nvSpPr>
        <p:spPr bwMode="auto">
          <a:xfrm>
            <a:off x="4271187" y="3760897"/>
            <a:ext cx="245038" cy="392910"/>
          </a:xfrm>
          <a:custGeom>
            <a:avLst/>
            <a:gdLst>
              <a:gd name="T0" fmla="*/ 100 w 200"/>
              <a:gd name="T1" fmla="*/ 0 h 320"/>
              <a:gd name="T2" fmla="*/ 0 w 200"/>
              <a:gd name="T3" fmla="*/ 100 h 320"/>
              <a:gd name="T4" fmla="*/ 100 w 200"/>
              <a:gd name="T5" fmla="*/ 320 h 320"/>
              <a:gd name="T6" fmla="*/ 200 w 200"/>
              <a:gd name="T7" fmla="*/ 100 h 320"/>
              <a:gd name="T8" fmla="*/ 100 w 200"/>
              <a:gd name="T9" fmla="*/ 0 h 320"/>
              <a:gd name="T10" fmla="*/ 100 w 200"/>
              <a:gd name="T11" fmla="*/ 155 h 320"/>
              <a:gd name="T12" fmla="*/ 46 w 200"/>
              <a:gd name="T13" fmla="*/ 101 h 320"/>
              <a:gd name="T14" fmla="*/ 100 w 200"/>
              <a:gd name="T15" fmla="*/ 47 h 320"/>
              <a:gd name="T16" fmla="*/ 154 w 200"/>
              <a:gd name="T17" fmla="*/ 101 h 320"/>
              <a:gd name="T18" fmla="*/ 100 w 200"/>
              <a:gd name="T19" fmla="*/ 155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0" h="320">
                <a:moveTo>
                  <a:pt x="100" y="0"/>
                </a:moveTo>
                <a:cubicBezTo>
                  <a:pt x="45" y="0"/>
                  <a:pt x="0" y="45"/>
                  <a:pt x="0" y="100"/>
                </a:cubicBezTo>
                <a:cubicBezTo>
                  <a:pt x="0" y="195"/>
                  <a:pt x="100" y="320"/>
                  <a:pt x="100" y="320"/>
                </a:cubicBezTo>
                <a:cubicBezTo>
                  <a:pt x="100" y="320"/>
                  <a:pt x="200" y="195"/>
                  <a:pt x="200" y="100"/>
                </a:cubicBezTo>
                <a:cubicBezTo>
                  <a:pt x="200" y="45"/>
                  <a:pt x="155" y="0"/>
                  <a:pt x="100" y="0"/>
                </a:cubicBezTo>
                <a:close/>
                <a:moveTo>
                  <a:pt x="100" y="155"/>
                </a:moveTo>
                <a:cubicBezTo>
                  <a:pt x="70" y="155"/>
                  <a:pt x="46" y="131"/>
                  <a:pt x="46" y="101"/>
                </a:cubicBezTo>
                <a:cubicBezTo>
                  <a:pt x="46" y="71"/>
                  <a:pt x="70" y="47"/>
                  <a:pt x="100" y="47"/>
                </a:cubicBezTo>
                <a:cubicBezTo>
                  <a:pt x="130" y="47"/>
                  <a:pt x="154" y="71"/>
                  <a:pt x="154" y="101"/>
                </a:cubicBezTo>
                <a:cubicBezTo>
                  <a:pt x="154" y="131"/>
                  <a:pt x="130" y="155"/>
                  <a:pt x="100" y="15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89" name="Freeform 13"/>
          <p:cNvSpPr>
            <a:spLocks noEditPoints="1"/>
          </p:cNvSpPr>
          <p:nvPr/>
        </p:nvSpPr>
        <p:spPr bwMode="auto">
          <a:xfrm>
            <a:off x="4955220" y="3760897"/>
            <a:ext cx="490080" cy="392910"/>
          </a:xfrm>
          <a:custGeom>
            <a:avLst/>
            <a:gdLst>
              <a:gd name="T0" fmla="*/ 393 w 400"/>
              <a:gd name="T1" fmla="*/ 61 h 322"/>
              <a:gd name="T2" fmla="*/ 300 w 400"/>
              <a:gd name="T3" fmla="*/ 3 h 322"/>
              <a:gd name="T4" fmla="*/ 286 w 400"/>
              <a:gd name="T5" fmla="*/ 3 h 322"/>
              <a:gd name="T6" fmla="*/ 200 w 400"/>
              <a:gd name="T7" fmla="*/ 57 h 322"/>
              <a:gd name="T8" fmla="*/ 113 w 400"/>
              <a:gd name="T9" fmla="*/ 3 h 322"/>
              <a:gd name="T10" fmla="*/ 100 w 400"/>
              <a:gd name="T11" fmla="*/ 3 h 322"/>
              <a:gd name="T12" fmla="*/ 6 w 400"/>
              <a:gd name="T13" fmla="*/ 61 h 322"/>
              <a:gd name="T14" fmla="*/ 0 w 400"/>
              <a:gd name="T15" fmla="*/ 73 h 322"/>
              <a:gd name="T16" fmla="*/ 0 w 400"/>
              <a:gd name="T17" fmla="*/ 307 h 322"/>
              <a:gd name="T18" fmla="*/ 6 w 400"/>
              <a:gd name="T19" fmla="*/ 319 h 322"/>
              <a:gd name="T20" fmla="*/ 20 w 400"/>
              <a:gd name="T21" fmla="*/ 319 h 322"/>
              <a:gd name="T22" fmla="*/ 106 w 400"/>
              <a:gd name="T23" fmla="*/ 265 h 322"/>
              <a:gd name="T24" fmla="*/ 193 w 400"/>
              <a:gd name="T25" fmla="*/ 319 h 322"/>
              <a:gd name="T26" fmla="*/ 207 w 400"/>
              <a:gd name="T27" fmla="*/ 319 h 322"/>
              <a:gd name="T28" fmla="*/ 293 w 400"/>
              <a:gd name="T29" fmla="*/ 265 h 322"/>
              <a:gd name="T30" fmla="*/ 380 w 400"/>
              <a:gd name="T31" fmla="*/ 319 h 322"/>
              <a:gd name="T32" fmla="*/ 387 w 400"/>
              <a:gd name="T33" fmla="*/ 321 h 322"/>
              <a:gd name="T34" fmla="*/ 393 w 400"/>
              <a:gd name="T35" fmla="*/ 319 h 322"/>
              <a:gd name="T36" fmla="*/ 400 w 400"/>
              <a:gd name="T37" fmla="*/ 307 h 322"/>
              <a:gd name="T38" fmla="*/ 400 w 400"/>
              <a:gd name="T39" fmla="*/ 73 h 322"/>
              <a:gd name="T40" fmla="*/ 393 w 400"/>
              <a:gd name="T41" fmla="*/ 61 h 322"/>
              <a:gd name="T42" fmla="*/ 93 w 400"/>
              <a:gd name="T43" fmla="*/ 241 h 322"/>
              <a:gd name="T44" fmla="*/ 26 w 400"/>
              <a:gd name="T45" fmla="*/ 283 h 322"/>
              <a:gd name="T46" fmla="*/ 26 w 400"/>
              <a:gd name="T47" fmla="*/ 81 h 322"/>
              <a:gd name="T48" fmla="*/ 93 w 400"/>
              <a:gd name="T49" fmla="*/ 39 h 322"/>
              <a:gd name="T50" fmla="*/ 93 w 400"/>
              <a:gd name="T51" fmla="*/ 241 h 322"/>
              <a:gd name="T52" fmla="*/ 187 w 400"/>
              <a:gd name="T53" fmla="*/ 283 h 322"/>
              <a:gd name="T54" fmla="*/ 119 w 400"/>
              <a:gd name="T55" fmla="*/ 241 h 322"/>
              <a:gd name="T56" fmla="*/ 119 w 400"/>
              <a:gd name="T57" fmla="*/ 39 h 322"/>
              <a:gd name="T58" fmla="*/ 187 w 400"/>
              <a:gd name="T59" fmla="*/ 81 h 322"/>
              <a:gd name="T60" fmla="*/ 187 w 400"/>
              <a:gd name="T61" fmla="*/ 283 h 322"/>
              <a:gd name="T62" fmla="*/ 280 w 400"/>
              <a:gd name="T63" fmla="*/ 241 h 322"/>
              <a:gd name="T64" fmla="*/ 213 w 400"/>
              <a:gd name="T65" fmla="*/ 283 h 322"/>
              <a:gd name="T66" fmla="*/ 213 w 400"/>
              <a:gd name="T67" fmla="*/ 81 h 322"/>
              <a:gd name="T68" fmla="*/ 280 w 400"/>
              <a:gd name="T69" fmla="*/ 39 h 322"/>
              <a:gd name="T70" fmla="*/ 280 w 400"/>
              <a:gd name="T71" fmla="*/ 241 h 322"/>
              <a:gd name="T72" fmla="*/ 374 w 400"/>
              <a:gd name="T73" fmla="*/ 283 h 322"/>
              <a:gd name="T74" fmla="*/ 306 w 400"/>
              <a:gd name="T75" fmla="*/ 241 h 322"/>
              <a:gd name="T76" fmla="*/ 306 w 400"/>
              <a:gd name="T77" fmla="*/ 39 h 322"/>
              <a:gd name="T78" fmla="*/ 374 w 400"/>
              <a:gd name="T79" fmla="*/ 81 h 322"/>
              <a:gd name="T80" fmla="*/ 374 w 400"/>
              <a:gd name="T81" fmla="*/ 283 h 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00" h="322">
                <a:moveTo>
                  <a:pt x="393" y="61"/>
                </a:moveTo>
                <a:cubicBezTo>
                  <a:pt x="300" y="3"/>
                  <a:pt x="300" y="3"/>
                  <a:pt x="300" y="3"/>
                </a:cubicBezTo>
                <a:cubicBezTo>
                  <a:pt x="296" y="0"/>
                  <a:pt x="291" y="0"/>
                  <a:pt x="286" y="3"/>
                </a:cubicBezTo>
                <a:cubicBezTo>
                  <a:pt x="200" y="57"/>
                  <a:pt x="200" y="57"/>
                  <a:pt x="200" y="57"/>
                </a:cubicBezTo>
                <a:cubicBezTo>
                  <a:pt x="113" y="3"/>
                  <a:pt x="113" y="3"/>
                  <a:pt x="113" y="3"/>
                </a:cubicBezTo>
                <a:cubicBezTo>
                  <a:pt x="109" y="0"/>
                  <a:pt x="104" y="0"/>
                  <a:pt x="100" y="3"/>
                </a:cubicBezTo>
                <a:cubicBezTo>
                  <a:pt x="6" y="61"/>
                  <a:pt x="6" y="61"/>
                  <a:pt x="6" y="61"/>
                </a:cubicBezTo>
                <a:cubicBezTo>
                  <a:pt x="2" y="64"/>
                  <a:pt x="0" y="68"/>
                  <a:pt x="0" y="73"/>
                </a:cubicBezTo>
                <a:cubicBezTo>
                  <a:pt x="0" y="307"/>
                  <a:pt x="0" y="307"/>
                  <a:pt x="0" y="307"/>
                </a:cubicBezTo>
                <a:cubicBezTo>
                  <a:pt x="0" y="312"/>
                  <a:pt x="2" y="317"/>
                  <a:pt x="6" y="319"/>
                </a:cubicBezTo>
                <a:cubicBezTo>
                  <a:pt x="11" y="322"/>
                  <a:pt x="16" y="321"/>
                  <a:pt x="20" y="319"/>
                </a:cubicBezTo>
                <a:cubicBezTo>
                  <a:pt x="106" y="265"/>
                  <a:pt x="106" y="265"/>
                  <a:pt x="106" y="265"/>
                </a:cubicBezTo>
                <a:cubicBezTo>
                  <a:pt x="193" y="319"/>
                  <a:pt x="193" y="319"/>
                  <a:pt x="193" y="319"/>
                </a:cubicBezTo>
                <a:cubicBezTo>
                  <a:pt x="197" y="322"/>
                  <a:pt x="202" y="322"/>
                  <a:pt x="207" y="319"/>
                </a:cubicBezTo>
                <a:cubicBezTo>
                  <a:pt x="293" y="265"/>
                  <a:pt x="293" y="265"/>
                  <a:pt x="293" y="265"/>
                </a:cubicBezTo>
                <a:cubicBezTo>
                  <a:pt x="380" y="319"/>
                  <a:pt x="380" y="319"/>
                  <a:pt x="380" y="319"/>
                </a:cubicBezTo>
                <a:cubicBezTo>
                  <a:pt x="382" y="320"/>
                  <a:pt x="384" y="321"/>
                  <a:pt x="387" y="321"/>
                </a:cubicBezTo>
                <a:cubicBezTo>
                  <a:pt x="389" y="321"/>
                  <a:pt x="391" y="320"/>
                  <a:pt x="393" y="319"/>
                </a:cubicBezTo>
                <a:cubicBezTo>
                  <a:pt x="397" y="317"/>
                  <a:pt x="400" y="312"/>
                  <a:pt x="400" y="307"/>
                </a:cubicBezTo>
                <a:cubicBezTo>
                  <a:pt x="400" y="73"/>
                  <a:pt x="400" y="73"/>
                  <a:pt x="400" y="73"/>
                </a:cubicBezTo>
                <a:cubicBezTo>
                  <a:pt x="400" y="68"/>
                  <a:pt x="397" y="64"/>
                  <a:pt x="393" y="61"/>
                </a:cubicBezTo>
                <a:close/>
                <a:moveTo>
                  <a:pt x="93" y="241"/>
                </a:moveTo>
                <a:cubicBezTo>
                  <a:pt x="26" y="283"/>
                  <a:pt x="26" y="283"/>
                  <a:pt x="26" y="283"/>
                </a:cubicBezTo>
                <a:cubicBezTo>
                  <a:pt x="26" y="81"/>
                  <a:pt x="26" y="81"/>
                  <a:pt x="26" y="81"/>
                </a:cubicBezTo>
                <a:cubicBezTo>
                  <a:pt x="93" y="39"/>
                  <a:pt x="93" y="39"/>
                  <a:pt x="93" y="39"/>
                </a:cubicBezTo>
                <a:lnTo>
                  <a:pt x="93" y="241"/>
                </a:lnTo>
                <a:close/>
                <a:moveTo>
                  <a:pt x="187" y="283"/>
                </a:moveTo>
                <a:cubicBezTo>
                  <a:pt x="119" y="241"/>
                  <a:pt x="119" y="241"/>
                  <a:pt x="119" y="241"/>
                </a:cubicBezTo>
                <a:cubicBezTo>
                  <a:pt x="119" y="39"/>
                  <a:pt x="119" y="39"/>
                  <a:pt x="119" y="39"/>
                </a:cubicBezTo>
                <a:cubicBezTo>
                  <a:pt x="187" y="81"/>
                  <a:pt x="187" y="81"/>
                  <a:pt x="187" y="81"/>
                </a:cubicBezTo>
                <a:lnTo>
                  <a:pt x="187" y="283"/>
                </a:lnTo>
                <a:close/>
                <a:moveTo>
                  <a:pt x="280" y="241"/>
                </a:moveTo>
                <a:cubicBezTo>
                  <a:pt x="213" y="283"/>
                  <a:pt x="213" y="283"/>
                  <a:pt x="213" y="283"/>
                </a:cubicBezTo>
                <a:cubicBezTo>
                  <a:pt x="213" y="81"/>
                  <a:pt x="213" y="81"/>
                  <a:pt x="213" y="81"/>
                </a:cubicBezTo>
                <a:cubicBezTo>
                  <a:pt x="280" y="39"/>
                  <a:pt x="280" y="39"/>
                  <a:pt x="280" y="39"/>
                </a:cubicBezTo>
                <a:lnTo>
                  <a:pt x="280" y="241"/>
                </a:lnTo>
                <a:close/>
                <a:moveTo>
                  <a:pt x="374" y="283"/>
                </a:moveTo>
                <a:cubicBezTo>
                  <a:pt x="306" y="241"/>
                  <a:pt x="306" y="241"/>
                  <a:pt x="306" y="241"/>
                </a:cubicBezTo>
                <a:cubicBezTo>
                  <a:pt x="306" y="39"/>
                  <a:pt x="306" y="39"/>
                  <a:pt x="306" y="39"/>
                </a:cubicBezTo>
                <a:cubicBezTo>
                  <a:pt x="374" y="81"/>
                  <a:pt x="374" y="81"/>
                  <a:pt x="374" y="81"/>
                </a:cubicBezTo>
                <a:lnTo>
                  <a:pt x="374" y="28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90" name="Freeform 14"/>
          <p:cNvSpPr>
            <a:spLocks noEditPoints="1"/>
          </p:cNvSpPr>
          <p:nvPr/>
        </p:nvSpPr>
        <p:spPr bwMode="auto">
          <a:xfrm>
            <a:off x="3338613" y="3765122"/>
            <a:ext cx="490080" cy="384460"/>
          </a:xfrm>
          <a:custGeom>
            <a:avLst/>
            <a:gdLst>
              <a:gd name="T0" fmla="*/ 300 w 400"/>
              <a:gd name="T1" fmla="*/ 272 h 312"/>
              <a:gd name="T2" fmla="*/ 40 w 400"/>
              <a:gd name="T3" fmla="*/ 272 h 312"/>
              <a:gd name="T4" fmla="*/ 40 w 400"/>
              <a:gd name="T5" fmla="*/ 92 h 312"/>
              <a:gd name="T6" fmla="*/ 92 w 400"/>
              <a:gd name="T7" fmla="*/ 92 h 312"/>
              <a:gd name="T8" fmla="*/ 135 w 400"/>
              <a:gd name="T9" fmla="*/ 52 h 312"/>
              <a:gd name="T10" fmla="*/ 20 w 400"/>
              <a:gd name="T11" fmla="*/ 52 h 312"/>
              <a:gd name="T12" fmla="*/ 0 w 400"/>
              <a:gd name="T13" fmla="*/ 72 h 312"/>
              <a:gd name="T14" fmla="*/ 0 w 400"/>
              <a:gd name="T15" fmla="*/ 292 h 312"/>
              <a:gd name="T16" fmla="*/ 20 w 400"/>
              <a:gd name="T17" fmla="*/ 312 h 312"/>
              <a:gd name="T18" fmla="*/ 320 w 400"/>
              <a:gd name="T19" fmla="*/ 312 h 312"/>
              <a:gd name="T20" fmla="*/ 340 w 400"/>
              <a:gd name="T21" fmla="*/ 292 h 312"/>
              <a:gd name="T22" fmla="*/ 340 w 400"/>
              <a:gd name="T23" fmla="*/ 217 h 312"/>
              <a:gd name="T24" fmla="*/ 300 w 400"/>
              <a:gd name="T25" fmla="*/ 250 h 312"/>
              <a:gd name="T26" fmla="*/ 300 w 400"/>
              <a:gd name="T27" fmla="*/ 272 h 312"/>
              <a:gd name="T28" fmla="*/ 267 w 400"/>
              <a:gd name="T29" fmla="*/ 133 h 312"/>
              <a:gd name="T30" fmla="*/ 267 w 400"/>
              <a:gd name="T31" fmla="*/ 204 h 312"/>
              <a:gd name="T32" fmla="*/ 400 w 400"/>
              <a:gd name="T33" fmla="*/ 100 h 312"/>
              <a:gd name="T34" fmla="*/ 267 w 400"/>
              <a:gd name="T35" fmla="*/ 0 h 312"/>
              <a:gd name="T36" fmla="*/ 267 w 400"/>
              <a:gd name="T37" fmla="*/ 63 h 312"/>
              <a:gd name="T38" fmla="*/ 106 w 400"/>
              <a:gd name="T39" fmla="*/ 222 h 312"/>
              <a:gd name="T40" fmla="*/ 267 w 400"/>
              <a:gd name="T41" fmla="*/ 13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00" h="312">
                <a:moveTo>
                  <a:pt x="300" y="272"/>
                </a:moveTo>
                <a:cubicBezTo>
                  <a:pt x="40" y="272"/>
                  <a:pt x="40" y="272"/>
                  <a:pt x="40" y="272"/>
                </a:cubicBezTo>
                <a:cubicBezTo>
                  <a:pt x="40" y="92"/>
                  <a:pt x="40" y="92"/>
                  <a:pt x="40" y="92"/>
                </a:cubicBezTo>
                <a:cubicBezTo>
                  <a:pt x="92" y="92"/>
                  <a:pt x="92" y="92"/>
                  <a:pt x="92" y="92"/>
                </a:cubicBezTo>
                <a:cubicBezTo>
                  <a:pt x="92" y="92"/>
                  <a:pt x="105" y="74"/>
                  <a:pt x="135" y="52"/>
                </a:cubicBezTo>
                <a:cubicBezTo>
                  <a:pt x="20" y="52"/>
                  <a:pt x="20" y="52"/>
                  <a:pt x="20" y="52"/>
                </a:cubicBezTo>
                <a:cubicBezTo>
                  <a:pt x="9" y="52"/>
                  <a:pt x="0" y="61"/>
                  <a:pt x="0" y="72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03"/>
                  <a:pt x="9" y="312"/>
                  <a:pt x="20" y="312"/>
                </a:cubicBezTo>
                <a:cubicBezTo>
                  <a:pt x="320" y="312"/>
                  <a:pt x="320" y="312"/>
                  <a:pt x="320" y="312"/>
                </a:cubicBezTo>
                <a:cubicBezTo>
                  <a:pt x="331" y="312"/>
                  <a:pt x="340" y="303"/>
                  <a:pt x="340" y="292"/>
                </a:cubicBezTo>
                <a:cubicBezTo>
                  <a:pt x="340" y="217"/>
                  <a:pt x="340" y="217"/>
                  <a:pt x="340" y="217"/>
                </a:cubicBezTo>
                <a:cubicBezTo>
                  <a:pt x="300" y="250"/>
                  <a:pt x="300" y="250"/>
                  <a:pt x="300" y="250"/>
                </a:cubicBezTo>
                <a:lnTo>
                  <a:pt x="300" y="272"/>
                </a:lnTo>
                <a:close/>
                <a:moveTo>
                  <a:pt x="267" y="133"/>
                </a:moveTo>
                <a:cubicBezTo>
                  <a:pt x="267" y="204"/>
                  <a:pt x="267" y="204"/>
                  <a:pt x="267" y="204"/>
                </a:cubicBezTo>
                <a:cubicBezTo>
                  <a:pt x="400" y="100"/>
                  <a:pt x="400" y="100"/>
                  <a:pt x="400" y="100"/>
                </a:cubicBezTo>
                <a:cubicBezTo>
                  <a:pt x="267" y="0"/>
                  <a:pt x="267" y="0"/>
                  <a:pt x="267" y="0"/>
                </a:cubicBezTo>
                <a:cubicBezTo>
                  <a:pt x="267" y="63"/>
                  <a:pt x="267" y="63"/>
                  <a:pt x="267" y="63"/>
                </a:cubicBezTo>
                <a:cubicBezTo>
                  <a:pt x="106" y="63"/>
                  <a:pt x="106" y="222"/>
                  <a:pt x="106" y="222"/>
                </a:cubicBezTo>
                <a:cubicBezTo>
                  <a:pt x="151" y="147"/>
                  <a:pt x="179" y="133"/>
                  <a:pt x="267" y="13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91" name="Freeform 15"/>
          <p:cNvSpPr>
            <a:spLocks noEditPoints="1"/>
          </p:cNvSpPr>
          <p:nvPr/>
        </p:nvSpPr>
        <p:spPr bwMode="auto">
          <a:xfrm>
            <a:off x="5773721" y="3719014"/>
            <a:ext cx="473181" cy="473181"/>
          </a:xfrm>
          <a:custGeom>
            <a:avLst/>
            <a:gdLst>
              <a:gd name="T0" fmla="*/ 191 w 387"/>
              <a:gd name="T1" fmla="*/ 2 h 387"/>
              <a:gd name="T2" fmla="*/ 2 w 387"/>
              <a:gd name="T3" fmla="*/ 196 h 387"/>
              <a:gd name="T4" fmla="*/ 196 w 387"/>
              <a:gd name="T5" fmla="*/ 386 h 387"/>
              <a:gd name="T6" fmla="*/ 386 w 387"/>
              <a:gd name="T7" fmla="*/ 191 h 387"/>
              <a:gd name="T8" fmla="*/ 191 w 387"/>
              <a:gd name="T9" fmla="*/ 2 h 387"/>
              <a:gd name="T10" fmla="*/ 196 w 387"/>
              <a:gd name="T11" fmla="*/ 345 h 387"/>
              <a:gd name="T12" fmla="*/ 42 w 387"/>
              <a:gd name="T13" fmla="*/ 196 h 387"/>
              <a:gd name="T14" fmla="*/ 192 w 387"/>
              <a:gd name="T15" fmla="*/ 42 h 387"/>
              <a:gd name="T16" fmla="*/ 345 w 387"/>
              <a:gd name="T17" fmla="*/ 192 h 387"/>
              <a:gd name="T18" fmla="*/ 196 w 387"/>
              <a:gd name="T19" fmla="*/ 345 h 387"/>
              <a:gd name="T20" fmla="*/ 103 w 387"/>
              <a:gd name="T21" fmla="*/ 284 h 387"/>
              <a:gd name="T22" fmla="*/ 233 w 387"/>
              <a:gd name="T23" fmla="*/ 232 h 387"/>
              <a:gd name="T24" fmla="*/ 285 w 387"/>
              <a:gd name="T25" fmla="*/ 102 h 387"/>
              <a:gd name="T26" fmla="*/ 154 w 387"/>
              <a:gd name="T27" fmla="*/ 154 h 387"/>
              <a:gd name="T28" fmla="*/ 103 w 387"/>
              <a:gd name="T29" fmla="*/ 284 h 387"/>
              <a:gd name="T30" fmla="*/ 174 w 387"/>
              <a:gd name="T31" fmla="*/ 173 h 387"/>
              <a:gd name="T32" fmla="*/ 249 w 387"/>
              <a:gd name="T33" fmla="*/ 138 h 387"/>
              <a:gd name="T34" fmla="*/ 213 w 387"/>
              <a:gd name="T35" fmla="*/ 213 h 387"/>
              <a:gd name="T36" fmla="*/ 174 w 387"/>
              <a:gd name="T37" fmla="*/ 213 h 387"/>
              <a:gd name="T38" fmla="*/ 174 w 387"/>
              <a:gd name="T39" fmla="*/ 173 h 3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87" h="387">
                <a:moveTo>
                  <a:pt x="191" y="2"/>
                </a:moveTo>
                <a:cubicBezTo>
                  <a:pt x="85" y="3"/>
                  <a:pt x="0" y="90"/>
                  <a:pt x="2" y="196"/>
                </a:cubicBezTo>
                <a:cubicBezTo>
                  <a:pt x="3" y="302"/>
                  <a:pt x="90" y="387"/>
                  <a:pt x="196" y="386"/>
                </a:cubicBezTo>
                <a:cubicBezTo>
                  <a:pt x="302" y="384"/>
                  <a:pt x="387" y="297"/>
                  <a:pt x="386" y="191"/>
                </a:cubicBezTo>
                <a:cubicBezTo>
                  <a:pt x="384" y="85"/>
                  <a:pt x="297" y="0"/>
                  <a:pt x="191" y="2"/>
                </a:cubicBezTo>
                <a:close/>
                <a:moveTo>
                  <a:pt x="196" y="345"/>
                </a:moveTo>
                <a:cubicBezTo>
                  <a:pt x="112" y="347"/>
                  <a:pt x="43" y="280"/>
                  <a:pt x="42" y="196"/>
                </a:cubicBezTo>
                <a:cubicBezTo>
                  <a:pt x="41" y="112"/>
                  <a:pt x="108" y="43"/>
                  <a:pt x="192" y="42"/>
                </a:cubicBezTo>
                <a:cubicBezTo>
                  <a:pt x="275" y="41"/>
                  <a:pt x="344" y="108"/>
                  <a:pt x="345" y="192"/>
                </a:cubicBezTo>
                <a:cubicBezTo>
                  <a:pt x="346" y="276"/>
                  <a:pt x="280" y="344"/>
                  <a:pt x="196" y="345"/>
                </a:cubicBezTo>
                <a:close/>
                <a:moveTo>
                  <a:pt x="103" y="284"/>
                </a:moveTo>
                <a:cubicBezTo>
                  <a:pt x="103" y="284"/>
                  <a:pt x="194" y="271"/>
                  <a:pt x="233" y="232"/>
                </a:cubicBezTo>
                <a:cubicBezTo>
                  <a:pt x="272" y="193"/>
                  <a:pt x="285" y="102"/>
                  <a:pt x="285" y="102"/>
                </a:cubicBezTo>
                <a:cubicBezTo>
                  <a:pt x="285" y="102"/>
                  <a:pt x="193" y="115"/>
                  <a:pt x="154" y="154"/>
                </a:cubicBezTo>
                <a:cubicBezTo>
                  <a:pt x="115" y="193"/>
                  <a:pt x="103" y="284"/>
                  <a:pt x="103" y="284"/>
                </a:cubicBezTo>
                <a:close/>
                <a:moveTo>
                  <a:pt x="174" y="173"/>
                </a:moveTo>
                <a:cubicBezTo>
                  <a:pt x="190" y="157"/>
                  <a:pt x="222" y="145"/>
                  <a:pt x="249" y="138"/>
                </a:cubicBezTo>
                <a:cubicBezTo>
                  <a:pt x="241" y="165"/>
                  <a:pt x="230" y="196"/>
                  <a:pt x="213" y="213"/>
                </a:cubicBezTo>
                <a:cubicBezTo>
                  <a:pt x="203" y="224"/>
                  <a:pt x="185" y="224"/>
                  <a:pt x="174" y="213"/>
                </a:cubicBezTo>
                <a:cubicBezTo>
                  <a:pt x="163" y="202"/>
                  <a:pt x="163" y="184"/>
                  <a:pt x="174" y="17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92" name="Freeform 18"/>
          <p:cNvSpPr>
            <a:spLocks noEditPoints="1"/>
          </p:cNvSpPr>
          <p:nvPr/>
        </p:nvSpPr>
        <p:spPr bwMode="auto">
          <a:xfrm>
            <a:off x="1718515" y="3735546"/>
            <a:ext cx="490080" cy="443608"/>
          </a:xfrm>
          <a:custGeom>
            <a:avLst/>
            <a:gdLst>
              <a:gd name="T0" fmla="*/ 247 w 400"/>
              <a:gd name="T1" fmla="*/ 269 h 360"/>
              <a:gd name="T2" fmla="*/ 182 w 400"/>
              <a:gd name="T3" fmla="*/ 203 h 360"/>
              <a:gd name="T4" fmla="*/ 203 w 400"/>
              <a:gd name="T5" fmla="*/ 154 h 360"/>
              <a:gd name="T6" fmla="*/ 222 w 400"/>
              <a:gd name="T7" fmla="*/ 120 h 360"/>
              <a:gd name="T8" fmla="*/ 215 w 400"/>
              <a:gd name="T9" fmla="*/ 104 h 360"/>
              <a:gd name="T10" fmla="*/ 220 w 400"/>
              <a:gd name="T11" fmla="*/ 68 h 360"/>
              <a:gd name="T12" fmla="*/ 140 w 400"/>
              <a:gd name="T13" fmla="*/ 0 h 360"/>
              <a:gd name="T14" fmla="*/ 59 w 400"/>
              <a:gd name="T15" fmla="*/ 68 h 360"/>
              <a:gd name="T16" fmla="*/ 65 w 400"/>
              <a:gd name="T17" fmla="*/ 104 h 360"/>
              <a:gd name="T18" fmla="*/ 57 w 400"/>
              <a:gd name="T19" fmla="*/ 120 h 360"/>
              <a:gd name="T20" fmla="*/ 76 w 400"/>
              <a:gd name="T21" fmla="*/ 154 h 360"/>
              <a:gd name="T22" fmla="*/ 98 w 400"/>
              <a:gd name="T23" fmla="*/ 203 h 360"/>
              <a:gd name="T24" fmla="*/ 32 w 400"/>
              <a:gd name="T25" fmla="*/ 269 h 360"/>
              <a:gd name="T26" fmla="*/ 0 w 400"/>
              <a:gd name="T27" fmla="*/ 280 h 360"/>
              <a:gd name="T28" fmla="*/ 0 w 400"/>
              <a:gd name="T29" fmla="*/ 360 h 360"/>
              <a:gd name="T30" fmla="*/ 320 w 400"/>
              <a:gd name="T31" fmla="*/ 360 h 360"/>
              <a:gd name="T32" fmla="*/ 320 w 400"/>
              <a:gd name="T33" fmla="*/ 318 h 360"/>
              <a:gd name="T34" fmla="*/ 247 w 400"/>
              <a:gd name="T35" fmla="*/ 269 h 360"/>
              <a:gd name="T36" fmla="*/ 340 w 400"/>
              <a:gd name="T37" fmla="*/ 160 h 360"/>
              <a:gd name="T38" fmla="*/ 340 w 400"/>
              <a:gd name="T39" fmla="*/ 100 h 360"/>
              <a:gd name="T40" fmla="*/ 300 w 400"/>
              <a:gd name="T41" fmla="*/ 100 h 360"/>
              <a:gd name="T42" fmla="*/ 300 w 400"/>
              <a:gd name="T43" fmla="*/ 160 h 360"/>
              <a:gd name="T44" fmla="*/ 240 w 400"/>
              <a:gd name="T45" fmla="*/ 160 h 360"/>
              <a:gd name="T46" fmla="*/ 240 w 400"/>
              <a:gd name="T47" fmla="*/ 200 h 360"/>
              <a:gd name="T48" fmla="*/ 300 w 400"/>
              <a:gd name="T49" fmla="*/ 200 h 360"/>
              <a:gd name="T50" fmla="*/ 300 w 400"/>
              <a:gd name="T51" fmla="*/ 260 h 360"/>
              <a:gd name="T52" fmla="*/ 340 w 400"/>
              <a:gd name="T53" fmla="*/ 260 h 360"/>
              <a:gd name="T54" fmla="*/ 340 w 400"/>
              <a:gd name="T55" fmla="*/ 200 h 360"/>
              <a:gd name="T56" fmla="*/ 400 w 400"/>
              <a:gd name="T57" fmla="*/ 200 h 360"/>
              <a:gd name="T58" fmla="*/ 400 w 400"/>
              <a:gd name="T59" fmla="*/ 160 h 360"/>
              <a:gd name="T60" fmla="*/ 340 w 400"/>
              <a:gd name="T61" fmla="*/ 16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00" h="360">
                <a:moveTo>
                  <a:pt x="247" y="269"/>
                </a:moveTo>
                <a:cubicBezTo>
                  <a:pt x="197" y="251"/>
                  <a:pt x="182" y="236"/>
                  <a:pt x="182" y="203"/>
                </a:cubicBezTo>
                <a:cubicBezTo>
                  <a:pt x="182" y="184"/>
                  <a:pt x="197" y="190"/>
                  <a:pt x="203" y="154"/>
                </a:cubicBezTo>
                <a:cubicBezTo>
                  <a:pt x="206" y="140"/>
                  <a:pt x="220" y="154"/>
                  <a:pt x="222" y="120"/>
                </a:cubicBezTo>
                <a:cubicBezTo>
                  <a:pt x="222" y="107"/>
                  <a:pt x="215" y="104"/>
                  <a:pt x="215" y="104"/>
                </a:cubicBezTo>
                <a:cubicBezTo>
                  <a:pt x="215" y="104"/>
                  <a:pt x="219" y="84"/>
                  <a:pt x="220" y="68"/>
                </a:cubicBezTo>
                <a:cubicBezTo>
                  <a:pt x="222" y="49"/>
                  <a:pt x="209" y="0"/>
                  <a:pt x="140" y="0"/>
                </a:cubicBezTo>
                <a:cubicBezTo>
                  <a:pt x="71" y="0"/>
                  <a:pt x="58" y="49"/>
                  <a:pt x="59" y="68"/>
                </a:cubicBezTo>
                <a:cubicBezTo>
                  <a:pt x="61" y="84"/>
                  <a:pt x="65" y="104"/>
                  <a:pt x="65" y="104"/>
                </a:cubicBezTo>
                <a:cubicBezTo>
                  <a:pt x="65" y="104"/>
                  <a:pt x="57" y="107"/>
                  <a:pt x="57" y="120"/>
                </a:cubicBezTo>
                <a:cubicBezTo>
                  <a:pt x="60" y="154"/>
                  <a:pt x="73" y="140"/>
                  <a:pt x="76" y="154"/>
                </a:cubicBezTo>
                <a:cubicBezTo>
                  <a:pt x="83" y="190"/>
                  <a:pt x="98" y="184"/>
                  <a:pt x="98" y="203"/>
                </a:cubicBezTo>
                <a:cubicBezTo>
                  <a:pt x="98" y="236"/>
                  <a:pt x="82" y="251"/>
                  <a:pt x="32" y="269"/>
                </a:cubicBezTo>
                <a:cubicBezTo>
                  <a:pt x="26" y="271"/>
                  <a:pt x="12" y="274"/>
                  <a:pt x="0" y="280"/>
                </a:cubicBezTo>
                <a:cubicBezTo>
                  <a:pt x="0" y="360"/>
                  <a:pt x="0" y="360"/>
                  <a:pt x="0" y="360"/>
                </a:cubicBezTo>
                <a:cubicBezTo>
                  <a:pt x="320" y="360"/>
                  <a:pt x="320" y="360"/>
                  <a:pt x="320" y="360"/>
                </a:cubicBezTo>
                <a:cubicBezTo>
                  <a:pt x="320" y="360"/>
                  <a:pt x="320" y="330"/>
                  <a:pt x="320" y="318"/>
                </a:cubicBezTo>
                <a:cubicBezTo>
                  <a:pt x="320" y="305"/>
                  <a:pt x="297" y="287"/>
                  <a:pt x="247" y="269"/>
                </a:cubicBezTo>
                <a:close/>
                <a:moveTo>
                  <a:pt x="340" y="160"/>
                </a:moveTo>
                <a:cubicBezTo>
                  <a:pt x="340" y="100"/>
                  <a:pt x="340" y="100"/>
                  <a:pt x="340" y="100"/>
                </a:cubicBezTo>
                <a:cubicBezTo>
                  <a:pt x="300" y="100"/>
                  <a:pt x="300" y="100"/>
                  <a:pt x="300" y="100"/>
                </a:cubicBezTo>
                <a:cubicBezTo>
                  <a:pt x="300" y="160"/>
                  <a:pt x="300" y="160"/>
                  <a:pt x="300" y="160"/>
                </a:cubicBezTo>
                <a:cubicBezTo>
                  <a:pt x="240" y="160"/>
                  <a:pt x="240" y="160"/>
                  <a:pt x="240" y="160"/>
                </a:cubicBezTo>
                <a:cubicBezTo>
                  <a:pt x="240" y="200"/>
                  <a:pt x="240" y="200"/>
                  <a:pt x="240" y="200"/>
                </a:cubicBezTo>
                <a:cubicBezTo>
                  <a:pt x="300" y="200"/>
                  <a:pt x="300" y="200"/>
                  <a:pt x="300" y="200"/>
                </a:cubicBezTo>
                <a:cubicBezTo>
                  <a:pt x="300" y="260"/>
                  <a:pt x="300" y="260"/>
                  <a:pt x="300" y="260"/>
                </a:cubicBezTo>
                <a:cubicBezTo>
                  <a:pt x="340" y="260"/>
                  <a:pt x="340" y="260"/>
                  <a:pt x="340" y="260"/>
                </a:cubicBezTo>
                <a:cubicBezTo>
                  <a:pt x="340" y="200"/>
                  <a:pt x="340" y="200"/>
                  <a:pt x="340" y="200"/>
                </a:cubicBezTo>
                <a:cubicBezTo>
                  <a:pt x="400" y="200"/>
                  <a:pt x="400" y="200"/>
                  <a:pt x="400" y="200"/>
                </a:cubicBezTo>
                <a:cubicBezTo>
                  <a:pt x="400" y="160"/>
                  <a:pt x="400" y="160"/>
                  <a:pt x="400" y="160"/>
                </a:cubicBezTo>
                <a:lnTo>
                  <a:pt x="340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93" name="Freeform 74"/>
          <p:cNvSpPr>
            <a:spLocks/>
          </p:cNvSpPr>
          <p:nvPr/>
        </p:nvSpPr>
        <p:spPr bwMode="auto">
          <a:xfrm>
            <a:off x="5005553" y="4596294"/>
            <a:ext cx="392910" cy="342213"/>
          </a:xfrm>
          <a:custGeom>
            <a:avLst/>
            <a:gdLst>
              <a:gd name="T0" fmla="*/ 280 w 320"/>
              <a:gd name="T1" fmla="*/ 0 h 280"/>
              <a:gd name="T2" fmla="*/ 40 w 320"/>
              <a:gd name="T3" fmla="*/ 0 h 280"/>
              <a:gd name="T4" fmla="*/ 0 w 320"/>
              <a:gd name="T5" fmla="*/ 40 h 280"/>
              <a:gd name="T6" fmla="*/ 0 w 320"/>
              <a:gd name="T7" fmla="*/ 180 h 280"/>
              <a:gd name="T8" fmla="*/ 40 w 320"/>
              <a:gd name="T9" fmla="*/ 220 h 280"/>
              <a:gd name="T10" fmla="*/ 120 w 320"/>
              <a:gd name="T11" fmla="*/ 220 h 280"/>
              <a:gd name="T12" fmla="*/ 200 w 320"/>
              <a:gd name="T13" fmla="*/ 280 h 280"/>
              <a:gd name="T14" fmla="*/ 200 w 320"/>
              <a:gd name="T15" fmla="*/ 220 h 280"/>
              <a:gd name="T16" fmla="*/ 280 w 320"/>
              <a:gd name="T17" fmla="*/ 220 h 280"/>
              <a:gd name="T18" fmla="*/ 320 w 320"/>
              <a:gd name="T19" fmla="*/ 180 h 280"/>
              <a:gd name="T20" fmla="*/ 320 w 320"/>
              <a:gd name="T21" fmla="*/ 40 h 280"/>
              <a:gd name="T22" fmla="*/ 280 w 320"/>
              <a:gd name="T23" fmla="*/ 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20" h="280">
                <a:moveTo>
                  <a:pt x="28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180"/>
                  <a:pt x="0" y="180"/>
                  <a:pt x="0" y="180"/>
                </a:cubicBezTo>
                <a:cubicBezTo>
                  <a:pt x="0" y="202"/>
                  <a:pt x="18" y="220"/>
                  <a:pt x="40" y="220"/>
                </a:cubicBezTo>
                <a:cubicBezTo>
                  <a:pt x="120" y="220"/>
                  <a:pt x="120" y="220"/>
                  <a:pt x="120" y="220"/>
                </a:cubicBezTo>
                <a:cubicBezTo>
                  <a:pt x="200" y="280"/>
                  <a:pt x="200" y="280"/>
                  <a:pt x="200" y="280"/>
                </a:cubicBezTo>
                <a:cubicBezTo>
                  <a:pt x="200" y="220"/>
                  <a:pt x="200" y="220"/>
                  <a:pt x="200" y="220"/>
                </a:cubicBezTo>
                <a:cubicBezTo>
                  <a:pt x="280" y="220"/>
                  <a:pt x="280" y="220"/>
                  <a:pt x="280" y="220"/>
                </a:cubicBezTo>
                <a:cubicBezTo>
                  <a:pt x="302" y="220"/>
                  <a:pt x="320" y="202"/>
                  <a:pt x="320" y="180"/>
                </a:cubicBezTo>
                <a:cubicBezTo>
                  <a:pt x="320" y="40"/>
                  <a:pt x="320" y="40"/>
                  <a:pt x="320" y="40"/>
                </a:cubicBezTo>
                <a:cubicBezTo>
                  <a:pt x="320" y="18"/>
                  <a:pt x="302" y="0"/>
                  <a:pt x="28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94" name="Freeform 81"/>
          <p:cNvSpPr>
            <a:spLocks noEditPoints="1"/>
          </p:cNvSpPr>
          <p:nvPr/>
        </p:nvSpPr>
        <p:spPr bwMode="auto">
          <a:xfrm>
            <a:off x="4148662" y="4545962"/>
            <a:ext cx="490080" cy="439382"/>
          </a:xfrm>
          <a:custGeom>
            <a:avLst/>
            <a:gdLst>
              <a:gd name="T0" fmla="*/ 116 w 400"/>
              <a:gd name="T1" fmla="*/ 224 h 360"/>
              <a:gd name="T2" fmla="*/ 116 w 400"/>
              <a:gd name="T3" fmla="*/ 100 h 360"/>
              <a:gd name="T4" fmla="*/ 40 w 400"/>
              <a:gd name="T5" fmla="*/ 100 h 360"/>
              <a:gd name="T6" fmla="*/ 0 w 400"/>
              <a:gd name="T7" fmla="*/ 140 h 360"/>
              <a:gd name="T8" fmla="*/ 0 w 400"/>
              <a:gd name="T9" fmla="*/ 260 h 360"/>
              <a:gd name="T10" fmla="*/ 40 w 400"/>
              <a:gd name="T11" fmla="*/ 300 h 360"/>
              <a:gd name="T12" fmla="*/ 60 w 400"/>
              <a:gd name="T13" fmla="*/ 300 h 360"/>
              <a:gd name="T14" fmla="*/ 60 w 400"/>
              <a:gd name="T15" fmla="*/ 360 h 360"/>
              <a:gd name="T16" fmla="*/ 120 w 400"/>
              <a:gd name="T17" fmla="*/ 300 h 360"/>
              <a:gd name="T18" fmla="*/ 220 w 400"/>
              <a:gd name="T19" fmla="*/ 300 h 360"/>
              <a:gd name="T20" fmla="*/ 260 w 400"/>
              <a:gd name="T21" fmla="*/ 260 h 360"/>
              <a:gd name="T22" fmla="*/ 260 w 400"/>
              <a:gd name="T23" fmla="*/ 223 h 360"/>
              <a:gd name="T24" fmla="*/ 256 w 400"/>
              <a:gd name="T25" fmla="*/ 224 h 360"/>
              <a:gd name="T26" fmla="*/ 116 w 400"/>
              <a:gd name="T27" fmla="*/ 224 h 360"/>
              <a:gd name="T28" fmla="*/ 360 w 400"/>
              <a:gd name="T29" fmla="*/ 0 h 360"/>
              <a:gd name="T30" fmla="*/ 180 w 400"/>
              <a:gd name="T31" fmla="*/ 0 h 360"/>
              <a:gd name="T32" fmla="*/ 140 w 400"/>
              <a:gd name="T33" fmla="*/ 40 h 360"/>
              <a:gd name="T34" fmla="*/ 140 w 400"/>
              <a:gd name="T35" fmla="*/ 200 h 360"/>
              <a:gd name="T36" fmla="*/ 280 w 400"/>
              <a:gd name="T37" fmla="*/ 200 h 360"/>
              <a:gd name="T38" fmla="*/ 340 w 400"/>
              <a:gd name="T39" fmla="*/ 260 h 360"/>
              <a:gd name="T40" fmla="*/ 340 w 400"/>
              <a:gd name="T41" fmla="*/ 200 h 360"/>
              <a:gd name="T42" fmla="*/ 360 w 400"/>
              <a:gd name="T43" fmla="*/ 200 h 360"/>
              <a:gd name="T44" fmla="*/ 400 w 400"/>
              <a:gd name="T45" fmla="*/ 160 h 360"/>
              <a:gd name="T46" fmla="*/ 400 w 400"/>
              <a:gd name="T47" fmla="*/ 40 h 360"/>
              <a:gd name="T48" fmla="*/ 360 w 400"/>
              <a:gd name="T49" fmla="*/ 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00" h="360">
                <a:moveTo>
                  <a:pt x="116" y="224"/>
                </a:moveTo>
                <a:cubicBezTo>
                  <a:pt x="116" y="100"/>
                  <a:pt x="116" y="100"/>
                  <a:pt x="116" y="100"/>
                </a:cubicBezTo>
                <a:cubicBezTo>
                  <a:pt x="40" y="100"/>
                  <a:pt x="40" y="100"/>
                  <a:pt x="40" y="100"/>
                </a:cubicBezTo>
                <a:cubicBezTo>
                  <a:pt x="18" y="100"/>
                  <a:pt x="0" y="118"/>
                  <a:pt x="0" y="140"/>
                </a:cubicBezTo>
                <a:cubicBezTo>
                  <a:pt x="0" y="260"/>
                  <a:pt x="0" y="260"/>
                  <a:pt x="0" y="260"/>
                </a:cubicBezTo>
                <a:cubicBezTo>
                  <a:pt x="0" y="282"/>
                  <a:pt x="18" y="300"/>
                  <a:pt x="40" y="300"/>
                </a:cubicBezTo>
                <a:cubicBezTo>
                  <a:pt x="60" y="300"/>
                  <a:pt x="60" y="300"/>
                  <a:pt x="60" y="300"/>
                </a:cubicBezTo>
                <a:cubicBezTo>
                  <a:pt x="60" y="360"/>
                  <a:pt x="60" y="360"/>
                  <a:pt x="60" y="360"/>
                </a:cubicBezTo>
                <a:cubicBezTo>
                  <a:pt x="120" y="300"/>
                  <a:pt x="120" y="300"/>
                  <a:pt x="120" y="300"/>
                </a:cubicBezTo>
                <a:cubicBezTo>
                  <a:pt x="220" y="300"/>
                  <a:pt x="220" y="300"/>
                  <a:pt x="220" y="300"/>
                </a:cubicBezTo>
                <a:cubicBezTo>
                  <a:pt x="242" y="300"/>
                  <a:pt x="260" y="282"/>
                  <a:pt x="260" y="260"/>
                </a:cubicBezTo>
                <a:cubicBezTo>
                  <a:pt x="260" y="223"/>
                  <a:pt x="260" y="223"/>
                  <a:pt x="260" y="223"/>
                </a:cubicBezTo>
                <a:cubicBezTo>
                  <a:pt x="258" y="224"/>
                  <a:pt x="257" y="224"/>
                  <a:pt x="256" y="224"/>
                </a:cubicBezTo>
                <a:lnTo>
                  <a:pt x="116" y="224"/>
                </a:lnTo>
                <a:close/>
                <a:moveTo>
                  <a:pt x="360" y="0"/>
                </a:moveTo>
                <a:cubicBezTo>
                  <a:pt x="180" y="0"/>
                  <a:pt x="180" y="0"/>
                  <a:pt x="180" y="0"/>
                </a:cubicBezTo>
                <a:cubicBezTo>
                  <a:pt x="158" y="0"/>
                  <a:pt x="140" y="18"/>
                  <a:pt x="140" y="40"/>
                </a:cubicBezTo>
                <a:cubicBezTo>
                  <a:pt x="140" y="200"/>
                  <a:pt x="140" y="200"/>
                  <a:pt x="140" y="200"/>
                </a:cubicBezTo>
                <a:cubicBezTo>
                  <a:pt x="280" y="200"/>
                  <a:pt x="280" y="200"/>
                  <a:pt x="280" y="200"/>
                </a:cubicBezTo>
                <a:cubicBezTo>
                  <a:pt x="340" y="260"/>
                  <a:pt x="340" y="260"/>
                  <a:pt x="340" y="260"/>
                </a:cubicBezTo>
                <a:cubicBezTo>
                  <a:pt x="340" y="200"/>
                  <a:pt x="340" y="200"/>
                  <a:pt x="340" y="200"/>
                </a:cubicBezTo>
                <a:cubicBezTo>
                  <a:pt x="360" y="200"/>
                  <a:pt x="360" y="200"/>
                  <a:pt x="360" y="200"/>
                </a:cubicBezTo>
                <a:cubicBezTo>
                  <a:pt x="382" y="200"/>
                  <a:pt x="400" y="182"/>
                  <a:pt x="400" y="160"/>
                </a:cubicBezTo>
                <a:cubicBezTo>
                  <a:pt x="400" y="40"/>
                  <a:pt x="400" y="40"/>
                  <a:pt x="400" y="40"/>
                </a:cubicBezTo>
                <a:cubicBezTo>
                  <a:pt x="400" y="18"/>
                  <a:pt x="382" y="0"/>
                  <a:pt x="36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95" name="Freeform 82"/>
          <p:cNvSpPr>
            <a:spLocks noEditPoints="1"/>
          </p:cNvSpPr>
          <p:nvPr/>
        </p:nvSpPr>
        <p:spPr bwMode="auto">
          <a:xfrm>
            <a:off x="5818185" y="4604746"/>
            <a:ext cx="443608" cy="325313"/>
          </a:xfrm>
          <a:custGeom>
            <a:avLst/>
            <a:gdLst>
              <a:gd name="T0" fmla="*/ 58 w 361"/>
              <a:gd name="T1" fmla="*/ 0 h 264"/>
              <a:gd name="T2" fmla="*/ 0 w 361"/>
              <a:gd name="T3" fmla="*/ 60 h 264"/>
              <a:gd name="T4" fmla="*/ 58 w 361"/>
              <a:gd name="T5" fmla="*/ 120 h 264"/>
              <a:gd name="T6" fmla="*/ 0 w 361"/>
              <a:gd name="T7" fmla="*/ 236 h 264"/>
              <a:gd name="T8" fmla="*/ 0 w 361"/>
              <a:gd name="T9" fmla="*/ 264 h 264"/>
              <a:gd name="T10" fmla="*/ 58 w 361"/>
              <a:gd name="T11" fmla="*/ 0 h 264"/>
              <a:gd name="T12" fmla="*/ 226 w 361"/>
              <a:gd name="T13" fmla="*/ 0 h 264"/>
              <a:gd name="T14" fmla="*/ 168 w 361"/>
              <a:gd name="T15" fmla="*/ 60 h 264"/>
              <a:gd name="T16" fmla="*/ 226 w 361"/>
              <a:gd name="T17" fmla="*/ 120 h 264"/>
              <a:gd name="T18" fmla="*/ 168 w 361"/>
              <a:gd name="T19" fmla="*/ 236 h 264"/>
              <a:gd name="T20" fmla="*/ 168 w 361"/>
              <a:gd name="T21" fmla="*/ 264 h 264"/>
              <a:gd name="T22" fmla="*/ 226 w 361"/>
              <a:gd name="T23" fmla="*/ 0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61" h="264">
                <a:moveTo>
                  <a:pt x="58" y="0"/>
                </a:moveTo>
                <a:cubicBezTo>
                  <a:pt x="26" y="0"/>
                  <a:pt x="0" y="27"/>
                  <a:pt x="0" y="60"/>
                </a:cubicBezTo>
                <a:cubicBezTo>
                  <a:pt x="0" y="93"/>
                  <a:pt x="26" y="120"/>
                  <a:pt x="58" y="120"/>
                </a:cubicBezTo>
                <a:cubicBezTo>
                  <a:pt x="116" y="120"/>
                  <a:pt x="78" y="236"/>
                  <a:pt x="0" y="236"/>
                </a:cubicBezTo>
                <a:cubicBezTo>
                  <a:pt x="0" y="264"/>
                  <a:pt x="0" y="264"/>
                  <a:pt x="0" y="264"/>
                </a:cubicBezTo>
                <a:cubicBezTo>
                  <a:pt x="139" y="264"/>
                  <a:pt x="193" y="0"/>
                  <a:pt x="58" y="0"/>
                </a:cubicBezTo>
                <a:close/>
                <a:moveTo>
                  <a:pt x="226" y="0"/>
                </a:moveTo>
                <a:cubicBezTo>
                  <a:pt x="194" y="0"/>
                  <a:pt x="168" y="27"/>
                  <a:pt x="168" y="60"/>
                </a:cubicBezTo>
                <a:cubicBezTo>
                  <a:pt x="168" y="93"/>
                  <a:pt x="194" y="120"/>
                  <a:pt x="226" y="120"/>
                </a:cubicBezTo>
                <a:cubicBezTo>
                  <a:pt x="284" y="120"/>
                  <a:pt x="246" y="236"/>
                  <a:pt x="168" y="236"/>
                </a:cubicBezTo>
                <a:cubicBezTo>
                  <a:pt x="168" y="264"/>
                  <a:pt x="168" y="264"/>
                  <a:pt x="168" y="264"/>
                </a:cubicBezTo>
                <a:cubicBezTo>
                  <a:pt x="307" y="264"/>
                  <a:pt x="361" y="0"/>
                  <a:pt x="226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96" name="Freeform 93"/>
          <p:cNvSpPr>
            <a:spLocks noEditPoints="1"/>
          </p:cNvSpPr>
          <p:nvPr/>
        </p:nvSpPr>
        <p:spPr bwMode="auto">
          <a:xfrm>
            <a:off x="2528564" y="3760897"/>
            <a:ext cx="490080" cy="392910"/>
          </a:xfrm>
          <a:custGeom>
            <a:avLst/>
            <a:gdLst>
              <a:gd name="T0" fmla="*/ 360 w 400"/>
              <a:gd name="T1" fmla="*/ 0 h 320"/>
              <a:gd name="T2" fmla="*/ 40 w 400"/>
              <a:gd name="T3" fmla="*/ 0 h 320"/>
              <a:gd name="T4" fmla="*/ 0 w 400"/>
              <a:gd name="T5" fmla="*/ 40 h 320"/>
              <a:gd name="T6" fmla="*/ 0 w 400"/>
              <a:gd name="T7" fmla="*/ 280 h 320"/>
              <a:gd name="T8" fmla="*/ 40 w 400"/>
              <a:gd name="T9" fmla="*/ 320 h 320"/>
              <a:gd name="T10" fmla="*/ 360 w 400"/>
              <a:gd name="T11" fmla="*/ 320 h 320"/>
              <a:gd name="T12" fmla="*/ 400 w 400"/>
              <a:gd name="T13" fmla="*/ 280 h 320"/>
              <a:gd name="T14" fmla="*/ 400 w 400"/>
              <a:gd name="T15" fmla="*/ 40 h 320"/>
              <a:gd name="T16" fmla="*/ 360 w 400"/>
              <a:gd name="T17" fmla="*/ 0 h 320"/>
              <a:gd name="T18" fmla="*/ 360 w 400"/>
              <a:gd name="T19" fmla="*/ 280 h 320"/>
              <a:gd name="T20" fmla="*/ 40 w 400"/>
              <a:gd name="T21" fmla="*/ 280 h 320"/>
              <a:gd name="T22" fmla="*/ 40 w 400"/>
              <a:gd name="T23" fmla="*/ 40 h 320"/>
              <a:gd name="T24" fmla="*/ 360 w 400"/>
              <a:gd name="T25" fmla="*/ 40 h 320"/>
              <a:gd name="T26" fmla="*/ 360 w 400"/>
              <a:gd name="T27" fmla="*/ 280 h 320"/>
              <a:gd name="T28" fmla="*/ 180 w 400"/>
              <a:gd name="T29" fmla="*/ 202 h 320"/>
              <a:gd name="T30" fmla="*/ 80 w 400"/>
              <a:gd name="T31" fmla="*/ 202 h 320"/>
              <a:gd name="T32" fmla="*/ 80 w 400"/>
              <a:gd name="T33" fmla="*/ 238 h 320"/>
              <a:gd name="T34" fmla="*/ 180 w 400"/>
              <a:gd name="T35" fmla="*/ 238 h 320"/>
              <a:gd name="T36" fmla="*/ 180 w 400"/>
              <a:gd name="T37" fmla="*/ 202 h 320"/>
              <a:gd name="T38" fmla="*/ 180 w 400"/>
              <a:gd name="T39" fmla="*/ 142 h 320"/>
              <a:gd name="T40" fmla="*/ 80 w 400"/>
              <a:gd name="T41" fmla="*/ 142 h 320"/>
              <a:gd name="T42" fmla="*/ 80 w 400"/>
              <a:gd name="T43" fmla="*/ 178 h 320"/>
              <a:gd name="T44" fmla="*/ 180 w 400"/>
              <a:gd name="T45" fmla="*/ 178 h 320"/>
              <a:gd name="T46" fmla="*/ 180 w 400"/>
              <a:gd name="T47" fmla="*/ 142 h 320"/>
              <a:gd name="T48" fmla="*/ 180 w 400"/>
              <a:gd name="T49" fmla="*/ 82 h 320"/>
              <a:gd name="T50" fmla="*/ 80 w 400"/>
              <a:gd name="T51" fmla="*/ 82 h 320"/>
              <a:gd name="T52" fmla="*/ 80 w 400"/>
              <a:gd name="T53" fmla="*/ 118 h 320"/>
              <a:gd name="T54" fmla="*/ 180 w 400"/>
              <a:gd name="T55" fmla="*/ 118 h 320"/>
              <a:gd name="T56" fmla="*/ 180 w 400"/>
              <a:gd name="T57" fmla="*/ 82 h 320"/>
              <a:gd name="T58" fmla="*/ 318 w 400"/>
              <a:gd name="T59" fmla="*/ 210 h 320"/>
              <a:gd name="T60" fmla="*/ 284 w 400"/>
              <a:gd name="T61" fmla="*/ 184 h 320"/>
              <a:gd name="T62" fmla="*/ 306 w 400"/>
              <a:gd name="T63" fmla="*/ 126 h 320"/>
              <a:gd name="T64" fmla="*/ 270 w 400"/>
              <a:gd name="T65" fmla="*/ 82 h 320"/>
              <a:gd name="T66" fmla="*/ 234 w 400"/>
              <a:gd name="T67" fmla="*/ 126 h 320"/>
              <a:gd name="T68" fmla="*/ 256 w 400"/>
              <a:gd name="T69" fmla="*/ 184 h 320"/>
              <a:gd name="T70" fmla="*/ 222 w 400"/>
              <a:gd name="T71" fmla="*/ 210 h 320"/>
              <a:gd name="T72" fmla="*/ 220 w 400"/>
              <a:gd name="T73" fmla="*/ 238 h 320"/>
              <a:gd name="T74" fmla="*/ 320 w 400"/>
              <a:gd name="T75" fmla="*/ 238 h 320"/>
              <a:gd name="T76" fmla="*/ 318 w 400"/>
              <a:gd name="T77" fmla="*/ 21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00" h="320">
                <a:moveTo>
                  <a:pt x="36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280"/>
                  <a:pt x="0" y="280"/>
                  <a:pt x="0" y="280"/>
                </a:cubicBezTo>
                <a:cubicBezTo>
                  <a:pt x="0" y="302"/>
                  <a:pt x="18" y="320"/>
                  <a:pt x="40" y="320"/>
                </a:cubicBezTo>
                <a:cubicBezTo>
                  <a:pt x="360" y="320"/>
                  <a:pt x="360" y="320"/>
                  <a:pt x="360" y="320"/>
                </a:cubicBezTo>
                <a:cubicBezTo>
                  <a:pt x="382" y="320"/>
                  <a:pt x="400" y="302"/>
                  <a:pt x="400" y="280"/>
                </a:cubicBezTo>
                <a:cubicBezTo>
                  <a:pt x="400" y="40"/>
                  <a:pt x="400" y="40"/>
                  <a:pt x="400" y="40"/>
                </a:cubicBezTo>
                <a:cubicBezTo>
                  <a:pt x="400" y="18"/>
                  <a:pt x="382" y="0"/>
                  <a:pt x="360" y="0"/>
                </a:cubicBezTo>
                <a:close/>
                <a:moveTo>
                  <a:pt x="360" y="280"/>
                </a:moveTo>
                <a:cubicBezTo>
                  <a:pt x="40" y="280"/>
                  <a:pt x="40" y="280"/>
                  <a:pt x="40" y="280"/>
                </a:cubicBezTo>
                <a:cubicBezTo>
                  <a:pt x="40" y="40"/>
                  <a:pt x="40" y="40"/>
                  <a:pt x="40" y="40"/>
                </a:cubicBezTo>
                <a:cubicBezTo>
                  <a:pt x="360" y="40"/>
                  <a:pt x="360" y="40"/>
                  <a:pt x="360" y="40"/>
                </a:cubicBezTo>
                <a:lnTo>
                  <a:pt x="360" y="280"/>
                </a:lnTo>
                <a:close/>
                <a:moveTo>
                  <a:pt x="180" y="202"/>
                </a:moveTo>
                <a:cubicBezTo>
                  <a:pt x="80" y="202"/>
                  <a:pt x="80" y="202"/>
                  <a:pt x="80" y="202"/>
                </a:cubicBezTo>
                <a:cubicBezTo>
                  <a:pt x="80" y="238"/>
                  <a:pt x="80" y="238"/>
                  <a:pt x="80" y="238"/>
                </a:cubicBezTo>
                <a:cubicBezTo>
                  <a:pt x="180" y="238"/>
                  <a:pt x="180" y="238"/>
                  <a:pt x="180" y="238"/>
                </a:cubicBezTo>
                <a:lnTo>
                  <a:pt x="180" y="202"/>
                </a:lnTo>
                <a:close/>
                <a:moveTo>
                  <a:pt x="180" y="142"/>
                </a:moveTo>
                <a:cubicBezTo>
                  <a:pt x="80" y="142"/>
                  <a:pt x="80" y="142"/>
                  <a:pt x="80" y="142"/>
                </a:cubicBezTo>
                <a:cubicBezTo>
                  <a:pt x="80" y="178"/>
                  <a:pt x="80" y="178"/>
                  <a:pt x="80" y="178"/>
                </a:cubicBezTo>
                <a:cubicBezTo>
                  <a:pt x="180" y="178"/>
                  <a:pt x="180" y="178"/>
                  <a:pt x="180" y="178"/>
                </a:cubicBezTo>
                <a:lnTo>
                  <a:pt x="180" y="142"/>
                </a:lnTo>
                <a:close/>
                <a:moveTo>
                  <a:pt x="180" y="82"/>
                </a:moveTo>
                <a:cubicBezTo>
                  <a:pt x="80" y="82"/>
                  <a:pt x="80" y="82"/>
                  <a:pt x="80" y="82"/>
                </a:cubicBezTo>
                <a:cubicBezTo>
                  <a:pt x="80" y="118"/>
                  <a:pt x="80" y="118"/>
                  <a:pt x="80" y="118"/>
                </a:cubicBezTo>
                <a:cubicBezTo>
                  <a:pt x="180" y="118"/>
                  <a:pt x="180" y="118"/>
                  <a:pt x="180" y="118"/>
                </a:cubicBezTo>
                <a:lnTo>
                  <a:pt x="180" y="82"/>
                </a:lnTo>
                <a:close/>
                <a:moveTo>
                  <a:pt x="318" y="210"/>
                </a:moveTo>
                <a:cubicBezTo>
                  <a:pt x="318" y="210"/>
                  <a:pt x="284" y="201"/>
                  <a:pt x="284" y="184"/>
                </a:cubicBezTo>
                <a:cubicBezTo>
                  <a:pt x="284" y="167"/>
                  <a:pt x="306" y="160"/>
                  <a:pt x="306" y="126"/>
                </a:cubicBezTo>
                <a:cubicBezTo>
                  <a:pt x="306" y="98"/>
                  <a:pt x="297" y="82"/>
                  <a:pt x="270" y="82"/>
                </a:cubicBezTo>
                <a:cubicBezTo>
                  <a:pt x="242" y="82"/>
                  <a:pt x="234" y="98"/>
                  <a:pt x="234" y="126"/>
                </a:cubicBezTo>
                <a:cubicBezTo>
                  <a:pt x="234" y="160"/>
                  <a:pt x="256" y="167"/>
                  <a:pt x="256" y="184"/>
                </a:cubicBezTo>
                <a:cubicBezTo>
                  <a:pt x="256" y="201"/>
                  <a:pt x="222" y="210"/>
                  <a:pt x="222" y="210"/>
                </a:cubicBezTo>
                <a:cubicBezTo>
                  <a:pt x="220" y="210"/>
                  <a:pt x="220" y="238"/>
                  <a:pt x="220" y="238"/>
                </a:cubicBezTo>
                <a:cubicBezTo>
                  <a:pt x="320" y="238"/>
                  <a:pt x="320" y="238"/>
                  <a:pt x="320" y="238"/>
                </a:cubicBezTo>
                <a:cubicBezTo>
                  <a:pt x="320" y="238"/>
                  <a:pt x="320" y="210"/>
                  <a:pt x="318" y="21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97" name="Freeform 104"/>
          <p:cNvSpPr>
            <a:spLocks noEditPoints="1"/>
          </p:cNvSpPr>
          <p:nvPr/>
        </p:nvSpPr>
        <p:spPr bwMode="auto">
          <a:xfrm>
            <a:off x="1748089" y="4550190"/>
            <a:ext cx="430932" cy="430934"/>
          </a:xfrm>
          <a:custGeom>
            <a:avLst/>
            <a:gdLst>
              <a:gd name="T0" fmla="*/ 102 w 102"/>
              <a:gd name="T1" fmla="*/ 39 h 102"/>
              <a:gd name="T2" fmla="*/ 65 w 102"/>
              <a:gd name="T3" fmla="*/ 39 h 102"/>
              <a:gd name="T4" fmla="*/ 51 w 102"/>
              <a:gd name="T5" fmla="*/ 0 h 102"/>
              <a:gd name="T6" fmla="*/ 37 w 102"/>
              <a:gd name="T7" fmla="*/ 39 h 102"/>
              <a:gd name="T8" fmla="*/ 0 w 102"/>
              <a:gd name="T9" fmla="*/ 39 h 102"/>
              <a:gd name="T10" fmla="*/ 30 w 102"/>
              <a:gd name="T11" fmla="*/ 62 h 102"/>
              <a:gd name="T12" fmla="*/ 19 w 102"/>
              <a:gd name="T13" fmla="*/ 102 h 102"/>
              <a:gd name="T14" fmla="*/ 51 w 102"/>
              <a:gd name="T15" fmla="*/ 78 h 102"/>
              <a:gd name="T16" fmla="*/ 83 w 102"/>
              <a:gd name="T17" fmla="*/ 102 h 102"/>
              <a:gd name="T18" fmla="*/ 72 w 102"/>
              <a:gd name="T19" fmla="*/ 62 h 102"/>
              <a:gd name="T20" fmla="*/ 102 w 102"/>
              <a:gd name="T21" fmla="*/ 39 h 102"/>
              <a:gd name="T22" fmla="*/ 51 w 102"/>
              <a:gd name="T23" fmla="*/ 67 h 102"/>
              <a:gd name="T24" fmla="*/ 34 w 102"/>
              <a:gd name="T25" fmla="*/ 81 h 102"/>
              <a:gd name="T26" fmla="*/ 41 w 102"/>
              <a:gd name="T27" fmla="*/ 61 h 102"/>
              <a:gd name="T28" fmla="*/ 24 w 102"/>
              <a:gd name="T29" fmla="*/ 47 h 102"/>
              <a:gd name="T30" fmla="*/ 45 w 102"/>
              <a:gd name="T31" fmla="*/ 48 h 102"/>
              <a:gd name="T32" fmla="*/ 51 w 102"/>
              <a:gd name="T33" fmla="*/ 25 h 102"/>
              <a:gd name="T34" fmla="*/ 57 w 102"/>
              <a:gd name="T35" fmla="*/ 48 h 102"/>
              <a:gd name="T36" fmla="*/ 78 w 102"/>
              <a:gd name="T37" fmla="*/ 47 h 102"/>
              <a:gd name="T38" fmla="*/ 61 w 102"/>
              <a:gd name="T39" fmla="*/ 61 h 102"/>
              <a:gd name="T40" fmla="*/ 68 w 102"/>
              <a:gd name="T41" fmla="*/ 81 h 102"/>
              <a:gd name="T42" fmla="*/ 51 w 102"/>
              <a:gd name="T43" fmla="*/ 67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2" h="102">
                <a:moveTo>
                  <a:pt x="102" y="39"/>
                </a:moveTo>
                <a:lnTo>
                  <a:pt x="65" y="39"/>
                </a:lnTo>
                <a:lnTo>
                  <a:pt x="51" y="0"/>
                </a:lnTo>
                <a:lnTo>
                  <a:pt x="37" y="39"/>
                </a:lnTo>
                <a:lnTo>
                  <a:pt x="0" y="39"/>
                </a:lnTo>
                <a:lnTo>
                  <a:pt x="30" y="62"/>
                </a:lnTo>
                <a:lnTo>
                  <a:pt x="19" y="102"/>
                </a:lnTo>
                <a:lnTo>
                  <a:pt x="51" y="78"/>
                </a:lnTo>
                <a:lnTo>
                  <a:pt x="83" y="102"/>
                </a:lnTo>
                <a:lnTo>
                  <a:pt x="72" y="62"/>
                </a:lnTo>
                <a:lnTo>
                  <a:pt x="102" y="39"/>
                </a:lnTo>
                <a:close/>
                <a:moveTo>
                  <a:pt x="51" y="67"/>
                </a:moveTo>
                <a:lnTo>
                  <a:pt x="34" y="81"/>
                </a:lnTo>
                <a:lnTo>
                  <a:pt x="41" y="61"/>
                </a:lnTo>
                <a:lnTo>
                  <a:pt x="24" y="47"/>
                </a:lnTo>
                <a:lnTo>
                  <a:pt x="45" y="48"/>
                </a:lnTo>
                <a:lnTo>
                  <a:pt x="51" y="25"/>
                </a:lnTo>
                <a:lnTo>
                  <a:pt x="57" y="48"/>
                </a:lnTo>
                <a:lnTo>
                  <a:pt x="78" y="47"/>
                </a:lnTo>
                <a:lnTo>
                  <a:pt x="61" y="61"/>
                </a:lnTo>
                <a:lnTo>
                  <a:pt x="68" y="81"/>
                </a:lnTo>
                <a:lnTo>
                  <a:pt x="51" y="6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98" name="Freeform 283"/>
          <p:cNvSpPr>
            <a:spLocks noEditPoints="1"/>
          </p:cNvSpPr>
          <p:nvPr/>
        </p:nvSpPr>
        <p:spPr bwMode="auto">
          <a:xfrm>
            <a:off x="2575406" y="4534390"/>
            <a:ext cx="392910" cy="452056"/>
          </a:xfrm>
          <a:custGeom>
            <a:avLst/>
            <a:gdLst>
              <a:gd name="T0" fmla="*/ 233 w 320"/>
              <a:gd name="T1" fmla="*/ 138 h 371"/>
              <a:gd name="T2" fmla="*/ 261 w 320"/>
              <a:gd name="T3" fmla="*/ 12 h 371"/>
              <a:gd name="T4" fmla="*/ 168 w 320"/>
              <a:gd name="T5" fmla="*/ 104 h 371"/>
              <a:gd name="T6" fmla="*/ 80 w 320"/>
              <a:gd name="T7" fmla="*/ 182 h 371"/>
              <a:gd name="T8" fmla="*/ 80 w 320"/>
              <a:gd name="T9" fmla="*/ 319 h 371"/>
              <a:gd name="T10" fmla="*/ 253 w 320"/>
              <a:gd name="T11" fmla="*/ 371 h 371"/>
              <a:gd name="T12" fmla="*/ 320 w 320"/>
              <a:gd name="T13" fmla="*/ 172 h 371"/>
              <a:gd name="T14" fmla="*/ 233 w 320"/>
              <a:gd name="T15" fmla="*/ 138 h 371"/>
              <a:gd name="T16" fmla="*/ 60 w 320"/>
              <a:gd name="T17" fmla="*/ 140 h 371"/>
              <a:gd name="T18" fmla="*/ 0 w 320"/>
              <a:gd name="T19" fmla="*/ 202 h 371"/>
              <a:gd name="T20" fmla="*/ 0 w 320"/>
              <a:gd name="T21" fmla="*/ 299 h 371"/>
              <a:gd name="T22" fmla="*/ 60 w 320"/>
              <a:gd name="T23" fmla="*/ 360 h 371"/>
              <a:gd name="T24" fmla="*/ 40 w 320"/>
              <a:gd name="T25" fmla="*/ 315 h 371"/>
              <a:gd name="T26" fmla="*/ 40 w 320"/>
              <a:gd name="T27" fmla="*/ 187 h 371"/>
              <a:gd name="T28" fmla="*/ 60 w 320"/>
              <a:gd name="T29" fmla="*/ 140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20" h="371">
                <a:moveTo>
                  <a:pt x="233" y="138"/>
                </a:moveTo>
                <a:cubicBezTo>
                  <a:pt x="230" y="131"/>
                  <a:pt x="304" y="65"/>
                  <a:pt x="261" y="12"/>
                </a:cubicBezTo>
                <a:cubicBezTo>
                  <a:pt x="251" y="0"/>
                  <a:pt x="217" y="72"/>
                  <a:pt x="168" y="104"/>
                </a:cubicBezTo>
                <a:cubicBezTo>
                  <a:pt x="142" y="122"/>
                  <a:pt x="80" y="161"/>
                  <a:pt x="80" y="182"/>
                </a:cubicBezTo>
                <a:cubicBezTo>
                  <a:pt x="80" y="319"/>
                  <a:pt x="80" y="319"/>
                  <a:pt x="80" y="319"/>
                </a:cubicBezTo>
                <a:cubicBezTo>
                  <a:pt x="80" y="344"/>
                  <a:pt x="178" y="371"/>
                  <a:pt x="253" y="371"/>
                </a:cubicBezTo>
                <a:cubicBezTo>
                  <a:pt x="280" y="371"/>
                  <a:pt x="320" y="199"/>
                  <a:pt x="320" y="172"/>
                </a:cubicBezTo>
                <a:cubicBezTo>
                  <a:pt x="320" y="145"/>
                  <a:pt x="235" y="145"/>
                  <a:pt x="233" y="138"/>
                </a:cubicBezTo>
                <a:close/>
                <a:moveTo>
                  <a:pt x="60" y="140"/>
                </a:moveTo>
                <a:cubicBezTo>
                  <a:pt x="47" y="140"/>
                  <a:pt x="0" y="148"/>
                  <a:pt x="0" y="202"/>
                </a:cubicBezTo>
                <a:cubicBezTo>
                  <a:pt x="0" y="299"/>
                  <a:pt x="0" y="299"/>
                  <a:pt x="0" y="299"/>
                </a:cubicBezTo>
                <a:cubicBezTo>
                  <a:pt x="0" y="354"/>
                  <a:pt x="47" y="360"/>
                  <a:pt x="60" y="360"/>
                </a:cubicBezTo>
                <a:cubicBezTo>
                  <a:pt x="73" y="360"/>
                  <a:pt x="40" y="348"/>
                  <a:pt x="40" y="315"/>
                </a:cubicBezTo>
                <a:cubicBezTo>
                  <a:pt x="40" y="187"/>
                  <a:pt x="40" y="187"/>
                  <a:pt x="40" y="187"/>
                </a:cubicBezTo>
                <a:cubicBezTo>
                  <a:pt x="40" y="152"/>
                  <a:pt x="73" y="140"/>
                  <a:pt x="60" y="14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199" name="Freeform 284"/>
          <p:cNvSpPr>
            <a:spLocks noEditPoints="1"/>
          </p:cNvSpPr>
          <p:nvPr/>
        </p:nvSpPr>
        <p:spPr bwMode="auto">
          <a:xfrm>
            <a:off x="3385455" y="4544498"/>
            <a:ext cx="392910" cy="456283"/>
          </a:xfrm>
          <a:custGeom>
            <a:avLst/>
            <a:gdLst>
              <a:gd name="T0" fmla="*/ 87 w 320"/>
              <a:gd name="T1" fmla="*/ 233 h 371"/>
              <a:gd name="T2" fmla="*/ 59 w 320"/>
              <a:gd name="T3" fmla="*/ 358 h 371"/>
              <a:gd name="T4" fmla="*/ 151 w 320"/>
              <a:gd name="T5" fmla="*/ 266 h 371"/>
              <a:gd name="T6" fmla="*/ 240 w 320"/>
              <a:gd name="T7" fmla="*/ 189 h 371"/>
              <a:gd name="T8" fmla="*/ 240 w 320"/>
              <a:gd name="T9" fmla="*/ 52 h 371"/>
              <a:gd name="T10" fmla="*/ 67 w 320"/>
              <a:gd name="T11" fmla="*/ 0 h 371"/>
              <a:gd name="T12" fmla="*/ 0 w 320"/>
              <a:gd name="T13" fmla="*/ 199 h 371"/>
              <a:gd name="T14" fmla="*/ 87 w 320"/>
              <a:gd name="T15" fmla="*/ 233 h 371"/>
              <a:gd name="T16" fmla="*/ 260 w 320"/>
              <a:gd name="T17" fmla="*/ 231 h 371"/>
              <a:gd name="T18" fmla="*/ 320 w 320"/>
              <a:gd name="T19" fmla="*/ 168 h 371"/>
              <a:gd name="T20" fmla="*/ 320 w 320"/>
              <a:gd name="T21" fmla="*/ 71 h 371"/>
              <a:gd name="T22" fmla="*/ 260 w 320"/>
              <a:gd name="T23" fmla="*/ 11 h 371"/>
              <a:gd name="T24" fmla="*/ 280 w 320"/>
              <a:gd name="T25" fmla="*/ 56 h 371"/>
              <a:gd name="T26" fmla="*/ 280 w 320"/>
              <a:gd name="T27" fmla="*/ 184 h 371"/>
              <a:gd name="T28" fmla="*/ 260 w 320"/>
              <a:gd name="T29" fmla="*/ 231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20" h="371">
                <a:moveTo>
                  <a:pt x="87" y="233"/>
                </a:moveTo>
                <a:cubicBezTo>
                  <a:pt x="89" y="240"/>
                  <a:pt x="16" y="305"/>
                  <a:pt x="59" y="358"/>
                </a:cubicBezTo>
                <a:cubicBezTo>
                  <a:pt x="69" y="371"/>
                  <a:pt x="103" y="299"/>
                  <a:pt x="151" y="266"/>
                </a:cubicBezTo>
                <a:cubicBezTo>
                  <a:pt x="178" y="248"/>
                  <a:pt x="240" y="210"/>
                  <a:pt x="240" y="189"/>
                </a:cubicBezTo>
                <a:cubicBezTo>
                  <a:pt x="240" y="52"/>
                  <a:pt x="240" y="52"/>
                  <a:pt x="240" y="52"/>
                </a:cubicBezTo>
                <a:cubicBezTo>
                  <a:pt x="240" y="27"/>
                  <a:pt x="141" y="0"/>
                  <a:pt x="67" y="0"/>
                </a:cubicBezTo>
                <a:cubicBezTo>
                  <a:pt x="39" y="0"/>
                  <a:pt x="0" y="171"/>
                  <a:pt x="0" y="199"/>
                </a:cubicBezTo>
                <a:cubicBezTo>
                  <a:pt x="0" y="226"/>
                  <a:pt x="84" y="226"/>
                  <a:pt x="87" y="233"/>
                </a:cubicBezTo>
                <a:close/>
                <a:moveTo>
                  <a:pt x="260" y="231"/>
                </a:moveTo>
                <a:cubicBezTo>
                  <a:pt x="273" y="231"/>
                  <a:pt x="320" y="223"/>
                  <a:pt x="320" y="168"/>
                </a:cubicBezTo>
                <a:cubicBezTo>
                  <a:pt x="320" y="71"/>
                  <a:pt x="320" y="71"/>
                  <a:pt x="320" y="71"/>
                </a:cubicBezTo>
                <a:cubicBezTo>
                  <a:pt x="320" y="17"/>
                  <a:pt x="273" y="11"/>
                  <a:pt x="260" y="11"/>
                </a:cubicBezTo>
                <a:cubicBezTo>
                  <a:pt x="247" y="11"/>
                  <a:pt x="280" y="22"/>
                  <a:pt x="280" y="56"/>
                </a:cubicBezTo>
                <a:cubicBezTo>
                  <a:pt x="280" y="184"/>
                  <a:pt x="280" y="184"/>
                  <a:pt x="280" y="184"/>
                </a:cubicBezTo>
                <a:cubicBezTo>
                  <a:pt x="280" y="219"/>
                  <a:pt x="247" y="231"/>
                  <a:pt x="260" y="23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00" name="Freeform 11"/>
          <p:cNvSpPr>
            <a:spLocks/>
          </p:cNvSpPr>
          <p:nvPr/>
        </p:nvSpPr>
        <p:spPr bwMode="auto">
          <a:xfrm>
            <a:off x="6630522" y="6175506"/>
            <a:ext cx="443608" cy="350661"/>
          </a:xfrm>
          <a:custGeom>
            <a:avLst/>
            <a:gdLst>
              <a:gd name="T0" fmla="*/ 326 w 363"/>
              <a:gd name="T1" fmla="*/ 31 h 288"/>
              <a:gd name="T2" fmla="*/ 204 w 363"/>
              <a:gd name="T3" fmla="*/ 31 h 288"/>
              <a:gd name="T4" fmla="*/ 182 w 363"/>
              <a:gd name="T5" fmla="*/ 52 h 288"/>
              <a:gd name="T6" fmla="*/ 159 w 363"/>
              <a:gd name="T7" fmla="*/ 31 h 288"/>
              <a:gd name="T8" fmla="*/ 38 w 363"/>
              <a:gd name="T9" fmla="*/ 31 h 288"/>
              <a:gd name="T10" fmla="*/ 38 w 363"/>
              <a:gd name="T11" fmla="*/ 156 h 288"/>
              <a:gd name="T12" fmla="*/ 182 w 363"/>
              <a:gd name="T13" fmla="*/ 288 h 288"/>
              <a:gd name="T14" fmla="*/ 326 w 363"/>
              <a:gd name="T15" fmla="*/ 156 h 288"/>
              <a:gd name="T16" fmla="*/ 326 w 363"/>
              <a:gd name="T17" fmla="*/ 31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3" h="288">
                <a:moveTo>
                  <a:pt x="326" y="31"/>
                </a:moveTo>
                <a:cubicBezTo>
                  <a:pt x="292" y="0"/>
                  <a:pt x="238" y="0"/>
                  <a:pt x="204" y="31"/>
                </a:cubicBezTo>
                <a:cubicBezTo>
                  <a:pt x="182" y="52"/>
                  <a:pt x="182" y="52"/>
                  <a:pt x="182" y="52"/>
                </a:cubicBezTo>
                <a:cubicBezTo>
                  <a:pt x="159" y="31"/>
                  <a:pt x="159" y="31"/>
                  <a:pt x="159" y="31"/>
                </a:cubicBezTo>
                <a:cubicBezTo>
                  <a:pt x="126" y="0"/>
                  <a:pt x="71" y="0"/>
                  <a:pt x="38" y="31"/>
                </a:cubicBezTo>
                <a:cubicBezTo>
                  <a:pt x="0" y="65"/>
                  <a:pt x="0" y="121"/>
                  <a:pt x="38" y="156"/>
                </a:cubicBezTo>
                <a:cubicBezTo>
                  <a:pt x="182" y="288"/>
                  <a:pt x="182" y="288"/>
                  <a:pt x="182" y="288"/>
                </a:cubicBezTo>
                <a:cubicBezTo>
                  <a:pt x="326" y="156"/>
                  <a:pt x="326" y="156"/>
                  <a:pt x="326" y="156"/>
                </a:cubicBezTo>
                <a:cubicBezTo>
                  <a:pt x="363" y="121"/>
                  <a:pt x="363" y="65"/>
                  <a:pt x="326" y="3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01" name="Freeform 16"/>
          <p:cNvSpPr>
            <a:spLocks noEditPoints="1"/>
          </p:cNvSpPr>
          <p:nvPr/>
        </p:nvSpPr>
        <p:spPr bwMode="auto">
          <a:xfrm>
            <a:off x="3443800" y="6137484"/>
            <a:ext cx="430932" cy="426709"/>
          </a:xfrm>
          <a:custGeom>
            <a:avLst/>
            <a:gdLst>
              <a:gd name="T0" fmla="*/ 340 w 351"/>
              <a:gd name="T1" fmla="*/ 12 h 351"/>
              <a:gd name="T2" fmla="*/ 279 w 351"/>
              <a:gd name="T3" fmla="*/ 29 h 351"/>
              <a:gd name="T4" fmla="*/ 0 w 351"/>
              <a:gd name="T5" fmla="*/ 177 h 351"/>
              <a:gd name="T6" fmla="*/ 152 w 351"/>
              <a:gd name="T7" fmla="*/ 199 h 351"/>
              <a:gd name="T8" fmla="*/ 174 w 351"/>
              <a:gd name="T9" fmla="*/ 351 h 351"/>
              <a:gd name="T10" fmla="*/ 322 w 351"/>
              <a:gd name="T11" fmla="*/ 73 h 351"/>
              <a:gd name="T12" fmla="*/ 340 w 351"/>
              <a:gd name="T13" fmla="*/ 12 h 351"/>
              <a:gd name="T14" fmla="*/ 303 w 351"/>
              <a:gd name="T15" fmla="*/ 51 h 351"/>
              <a:gd name="T16" fmla="*/ 193 w 351"/>
              <a:gd name="T17" fmla="*/ 256 h 351"/>
              <a:gd name="T18" fmla="*/ 181 w 351"/>
              <a:gd name="T19" fmla="*/ 163 h 351"/>
              <a:gd name="T20" fmla="*/ 303 w 351"/>
              <a:gd name="T21" fmla="*/ 51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51" h="351">
                <a:moveTo>
                  <a:pt x="340" y="12"/>
                </a:moveTo>
                <a:cubicBezTo>
                  <a:pt x="328" y="0"/>
                  <a:pt x="317" y="11"/>
                  <a:pt x="279" y="29"/>
                </a:cubicBezTo>
                <a:cubicBezTo>
                  <a:pt x="177" y="78"/>
                  <a:pt x="0" y="177"/>
                  <a:pt x="0" y="177"/>
                </a:cubicBezTo>
                <a:cubicBezTo>
                  <a:pt x="152" y="199"/>
                  <a:pt x="152" y="199"/>
                  <a:pt x="152" y="199"/>
                </a:cubicBezTo>
                <a:cubicBezTo>
                  <a:pt x="174" y="351"/>
                  <a:pt x="174" y="351"/>
                  <a:pt x="174" y="351"/>
                </a:cubicBezTo>
                <a:cubicBezTo>
                  <a:pt x="174" y="351"/>
                  <a:pt x="273" y="174"/>
                  <a:pt x="322" y="73"/>
                </a:cubicBezTo>
                <a:cubicBezTo>
                  <a:pt x="340" y="35"/>
                  <a:pt x="351" y="23"/>
                  <a:pt x="340" y="12"/>
                </a:cubicBezTo>
                <a:close/>
                <a:moveTo>
                  <a:pt x="303" y="51"/>
                </a:moveTo>
                <a:cubicBezTo>
                  <a:pt x="193" y="256"/>
                  <a:pt x="193" y="256"/>
                  <a:pt x="193" y="256"/>
                </a:cubicBezTo>
                <a:cubicBezTo>
                  <a:pt x="181" y="163"/>
                  <a:pt x="181" y="163"/>
                  <a:pt x="181" y="163"/>
                </a:cubicBezTo>
                <a:lnTo>
                  <a:pt x="303" y="5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02" name="Freeform 17"/>
          <p:cNvSpPr>
            <a:spLocks/>
          </p:cNvSpPr>
          <p:nvPr/>
        </p:nvSpPr>
        <p:spPr bwMode="auto">
          <a:xfrm>
            <a:off x="5035773" y="6132523"/>
            <a:ext cx="392910" cy="443608"/>
          </a:xfrm>
          <a:custGeom>
            <a:avLst/>
            <a:gdLst>
              <a:gd name="T0" fmla="*/ 260 w 320"/>
              <a:gd name="T1" fmla="*/ 240 h 360"/>
              <a:gd name="T2" fmla="*/ 223 w 320"/>
              <a:gd name="T3" fmla="*/ 252 h 360"/>
              <a:gd name="T4" fmla="*/ 119 w 320"/>
              <a:gd name="T5" fmla="*/ 190 h 360"/>
              <a:gd name="T6" fmla="*/ 120 w 320"/>
              <a:gd name="T7" fmla="*/ 180 h 360"/>
              <a:gd name="T8" fmla="*/ 119 w 320"/>
              <a:gd name="T9" fmla="*/ 170 h 360"/>
              <a:gd name="T10" fmla="*/ 223 w 320"/>
              <a:gd name="T11" fmla="*/ 107 h 360"/>
              <a:gd name="T12" fmla="*/ 260 w 320"/>
              <a:gd name="T13" fmla="*/ 120 h 360"/>
              <a:gd name="T14" fmla="*/ 320 w 320"/>
              <a:gd name="T15" fmla="*/ 60 h 360"/>
              <a:gd name="T16" fmla="*/ 260 w 320"/>
              <a:gd name="T17" fmla="*/ 0 h 360"/>
              <a:gd name="T18" fmla="*/ 200 w 320"/>
              <a:gd name="T19" fmla="*/ 60 h 360"/>
              <a:gd name="T20" fmla="*/ 201 w 320"/>
              <a:gd name="T21" fmla="*/ 70 h 360"/>
              <a:gd name="T22" fmla="*/ 96 w 320"/>
              <a:gd name="T23" fmla="*/ 132 h 360"/>
              <a:gd name="T24" fmla="*/ 60 w 320"/>
              <a:gd name="T25" fmla="*/ 120 h 360"/>
              <a:gd name="T26" fmla="*/ 0 w 320"/>
              <a:gd name="T27" fmla="*/ 180 h 360"/>
              <a:gd name="T28" fmla="*/ 60 w 320"/>
              <a:gd name="T29" fmla="*/ 240 h 360"/>
              <a:gd name="T30" fmla="*/ 96 w 320"/>
              <a:gd name="T31" fmla="*/ 227 h 360"/>
              <a:gd name="T32" fmla="*/ 201 w 320"/>
              <a:gd name="T33" fmla="*/ 290 h 360"/>
              <a:gd name="T34" fmla="*/ 200 w 320"/>
              <a:gd name="T35" fmla="*/ 300 h 360"/>
              <a:gd name="T36" fmla="*/ 260 w 320"/>
              <a:gd name="T37" fmla="*/ 360 h 360"/>
              <a:gd name="T38" fmla="*/ 320 w 320"/>
              <a:gd name="T39" fmla="*/ 300 h 360"/>
              <a:gd name="T40" fmla="*/ 260 w 320"/>
              <a:gd name="T41" fmla="*/ 24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20" h="360">
                <a:moveTo>
                  <a:pt x="260" y="240"/>
                </a:moveTo>
                <a:cubicBezTo>
                  <a:pt x="246" y="240"/>
                  <a:pt x="233" y="245"/>
                  <a:pt x="223" y="252"/>
                </a:cubicBezTo>
                <a:cubicBezTo>
                  <a:pt x="119" y="190"/>
                  <a:pt x="119" y="190"/>
                  <a:pt x="119" y="190"/>
                </a:cubicBezTo>
                <a:cubicBezTo>
                  <a:pt x="119" y="187"/>
                  <a:pt x="120" y="183"/>
                  <a:pt x="120" y="180"/>
                </a:cubicBezTo>
                <a:cubicBezTo>
                  <a:pt x="120" y="177"/>
                  <a:pt x="119" y="173"/>
                  <a:pt x="119" y="170"/>
                </a:cubicBezTo>
                <a:cubicBezTo>
                  <a:pt x="223" y="107"/>
                  <a:pt x="223" y="107"/>
                  <a:pt x="223" y="107"/>
                </a:cubicBezTo>
                <a:cubicBezTo>
                  <a:pt x="233" y="115"/>
                  <a:pt x="246" y="120"/>
                  <a:pt x="260" y="120"/>
                </a:cubicBezTo>
                <a:cubicBezTo>
                  <a:pt x="293" y="120"/>
                  <a:pt x="320" y="93"/>
                  <a:pt x="320" y="60"/>
                </a:cubicBezTo>
                <a:cubicBezTo>
                  <a:pt x="320" y="27"/>
                  <a:pt x="293" y="0"/>
                  <a:pt x="260" y="0"/>
                </a:cubicBezTo>
                <a:cubicBezTo>
                  <a:pt x="227" y="0"/>
                  <a:pt x="200" y="27"/>
                  <a:pt x="200" y="60"/>
                </a:cubicBezTo>
                <a:cubicBezTo>
                  <a:pt x="200" y="63"/>
                  <a:pt x="200" y="67"/>
                  <a:pt x="201" y="70"/>
                </a:cubicBezTo>
                <a:cubicBezTo>
                  <a:pt x="96" y="132"/>
                  <a:pt x="96" y="132"/>
                  <a:pt x="96" y="132"/>
                </a:cubicBezTo>
                <a:cubicBezTo>
                  <a:pt x="86" y="125"/>
                  <a:pt x="74" y="120"/>
                  <a:pt x="60" y="120"/>
                </a:cubicBezTo>
                <a:cubicBezTo>
                  <a:pt x="27" y="120"/>
                  <a:pt x="0" y="147"/>
                  <a:pt x="0" y="180"/>
                </a:cubicBezTo>
                <a:cubicBezTo>
                  <a:pt x="0" y="213"/>
                  <a:pt x="27" y="240"/>
                  <a:pt x="60" y="240"/>
                </a:cubicBezTo>
                <a:cubicBezTo>
                  <a:pt x="74" y="240"/>
                  <a:pt x="86" y="235"/>
                  <a:pt x="96" y="227"/>
                </a:cubicBezTo>
                <a:cubicBezTo>
                  <a:pt x="201" y="290"/>
                  <a:pt x="201" y="290"/>
                  <a:pt x="201" y="290"/>
                </a:cubicBezTo>
                <a:cubicBezTo>
                  <a:pt x="200" y="293"/>
                  <a:pt x="200" y="297"/>
                  <a:pt x="200" y="300"/>
                </a:cubicBezTo>
                <a:cubicBezTo>
                  <a:pt x="200" y="333"/>
                  <a:pt x="227" y="360"/>
                  <a:pt x="260" y="360"/>
                </a:cubicBezTo>
                <a:cubicBezTo>
                  <a:pt x="293" y="360"/>
                  <a:pt x="320" y="333"/>
                  <a:pt x="320" y="300"/>
                </a:cubicBezTo>
                <a:cubicBezTo>
                  <a:pt x="320" y="267"/>
                  <a:pt x="293" y="240"/>
                  <a:pt x="260" y="24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03" name="Freeform 19"/>
          <p:cNvSpPr>
            <a:spLocks noEditPoints="1"/>
          </p:cNvSpPr>
          <p:nvPr/>
        </p:nvSpPr>
        <p:spPr bwMode="auto">
          <a:xfrm>
            <a:off x="4251090" y="6145200"/>
            <a:ext cx="422484" cy="418259"/>
          </a:xfrm>
          <a:custGeom>
            <a:avLst/>
            <a:gdLst>
              <a:gd name="T0" fmla="*/ 172 w 344"/>
              <a:gd name="T1" fmla="*/ 0 h 344"/>
              <a:gd name="T2" fmla="*/ 0 w 344"/>
              <a:gd name="T3" fmla="*/ 172 h 344"/>
              <a:gd name="T4" fmla="*/ 172 w 344"/>
              <a:gd name="T5" fmla="*/ 344 h 344"/>
              <a:gd name="T6" fmla="*/ 344 w 344"/>
              <a:gd name="T7" fmla="*/ 172 h 344"/>
              <a:gd name="T8" fmla="*/ 172 w 344"/>
              <a:gd name="T9" fmla="*/ 0 h 344"/>
              <a:gd name="T10" fmla="*/ 186 w 344"/>
              <a:gd name="T11" fmla="*/ 311 h 344"/>
              <a:gd name="T12" fmla="*/ 186 w 344"/>
              <a:gd name="T13" fmla="*/ 234 h 344"/>
              <a:gd name="T14" fmla="*/ 158 w 344"/>
              <a:gd name="T15" fmla="*/ 234 h 344"/>
              <a:gd name="T16" fmla="*/ 158 w 344"/>
              <a:gd name="T17" fmla="*/ 311 h 344"/>
              <a:gd name="T18" fmla="*/ 32 w 344"/>
              <a:gd name="T19" fmla="*/ 186 h 344"/>
              <a:gd name="T20" fmla="*/ 110 w 344"/>
              <a:gd name="T21" fmla="*/ 186 h 344"/>
              <a:gd name="T22" fmla="*/ 110 w 344"/>
              <a:gd name="T23" fmla="*/ 158 h 344"/>
              <a:gd name="T24" fmla="*/ 32 w 344"/>
              <a:gd name="T25" fmla="*/ 158 h 344"/>
              <a:gd name="T26" fmla="*/ 158 w 344"/>
              <a:gd name="T27" fmla="*/ 33 h 344"/>
              <a:gd name="T28" fmla="*/ 158 w 344"/>
              <a:gd name="T29" fmla="*/ 110 h 344"/>
              <a:gd name="T30" fmla="*/ 186 w 344"/>
              <a:gd name="T31" fmla="*/ 110 h 344"/>
              <a:gd name="T32" fmla="*/ 186 w 344"/>
              <a:gd name="T33" fmla="*/ 33 h 344"/>
              <a:gd name="T34" fmla="*/ 311 w 344"/>
              <a:gd name="T35" fmla="*/ 158 h 344"/>
              <a:gd name="T36" fmla="*/ 234 w 344"/>
              <a:gd name="T37" fmla="*/ 158 h 344"/>
              <a:gd name="T38" fmla="*/ 234 w 344"/>
              <a:gd name="T39" fmla="*/ 186 h 344"/>
              <a:gd name="T40" fmla="*/ 311 w 344"/>
              <a:gd name="T41" fmla="*/ 186 h 344"/>
              <a:gd name="T42" fmla="*/ 186 w 344"/>
              <a:gd name="T43" fmla="*/ 311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44" h="344">
                <a:moveTo>
                  <a:pt x="172" y="0"/>
                </a:moveTo>
                <a:cubicBezTo>
                  <a:pt x="77" y="0"/>
                  <a:pt x="0" y="77"/>
                  <a:pt x="0" y="172"/>
                </a:cubicBezTo>
                <a:cubicBezTo>
                  <a:pt x="0" y="267"/>
                  <a:pt x="77" y="344"/>
                  <a:pt x="172" y="344"/>
                </a:cubicBezTo>
                <a:cubicBezTo>
                  <a:pt x="267" y="344"/>
                  <a:pt x="344" y="267"/>
                  <a:pt x="344" y="172"/>
                </a:cubicBezTo>
                <a:cubicBezTo>
                  <a:pt x="344" y="77"/>
                  <a:pt x="267" y="0"/>
                  <a:pt x="172" y="0"/>
                </a:cubicBezTo>
                <a:close/>
                <a:moveTo>
                  <a:pt x="186" y="311"/>
                </a:moveTo>
                <a:cubicBezTo>
                  <a:pt x="186" y="234"/>
                  <a:pt x="186" y="234"/>
                  <a:pt x="186" y="234"/>
                </a:cubicBezTo>
                <a:cubicBezTo>
                  <a:pt x="158" y="234"/>
                  <a:pt x="158" y="234"/>
                  <a:pt x="158" y="234"/>
                </a:cubicBezTo>
                <a:cubicBezTo>
                  <a:pt x="158" y="311"/>
                  <a:pt x="158" y="311"/>
                  <a:pt x="158" y="311"/>
                </a:cubicBezTo>
                <a:cubicBezTo>
                  <a:pt x="92" y="305"/>
                  <a:pt x="39" y="252"/>
                  <a:pt x="32" y="186"/>
                </a:cubicBezTo>
                <a:cubicBezTo>
                  <a:pt x="110" y="186"/>
                  <a:pt x="110" y="186"/>
                  <a:pt x="110" y="186"/>
                </a:cubicBezTo>
                <a:cubicBezTo>
                  <a:pt x="110" y="158"/>
                  <a:pt x="110" y="158"/>
                  <a:pt x="110" y="158"/>
                </a:cubicBezTo>
                <a:cubicBezTo>
                  <a:pt x="32" y="158"/>
                  <a:pt x="32" y="158"/>
                  <a:pt x="32" y="158"/>
                </a:cubicBezTo>
                <a:cubicBezTo>
                  <a:pt x="39" y="92"/>
                  <a:pt x="92" y="39"/>
                  <a:pt x="158" y="33"/>
                </a:cubicBezTo>
                <a:cubicBezTo>
                  <a:pt x="158" y="110"/>
                  <a:pt x="158" y="110"/>
                  <a:pt x="158" y="110"/>
                </a:cubicBezTo>
                <a:cubicBezTo>
                  <a:pt x="186" y="110"/>
                  <a:pt x="186" y="110"/>
                  <a:pt x="186" y="110"/>
                </a:cubicBezTo>
                <a:cubicBezTo>
                  <a:pt x="186" y="33"/>
                  <a:pt x="186" y="33"/>
                  <a:pt x="186" y="33"/>
                </a:cubicBezTo>
                <a:cubicBezTo>
                  <a:pt x="252" y="39"/>
                  <a:pt x="305" y="92"/>
                  <a:pt x="311" y="158"/>
                </a:cubicBezTo>
                <a:cubicBezTo>
                  <a:pt x="234" y="158"/>
                  <a:pt x="234" y="158"/>
                  <a:pt x="234" y="158"/>
                </a:cubicBezTo>
                <a:cubicBezTo>
                  <a:pt x="234" y="186"/>
                  <a:pt x="234" y="186"/>
                  <a:pt x="234" y="186"/>
                </a:cubicBezTo>
                <a:cubicBezTo>
                  <a:pt x="311" y="186"/>
                  <a:pt x="311" y="186"/>
                  <a:pt x="311" y="186"/>
                </a:cubicBezTo>
                <a:cubicBezTo>
                  <a:pt x="305" y="252"/>
                  <a:pt x="252" y="305"/>
                  <a:pt x="186" y="3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04" name="Freeform 21"/>
          <p:cNvSpPr>
            <a:spLocks noEditPoints="1"/>
          </p:cNvSpPr>
          <p:nvPr/>
        </p:nvSpPr>
        <p:spPr bwMode="auto">
          <a:xfrm>
            <a:off x="7495879" y="11006229"/>
            <a:ext cx="409811" cy="409811"/>
          </a:xfrm>
          <a:custGeom>
            <a:avLst/>
            <a:gdLst>
              <a:gd name="T0" fmla="*/ 168 w 336"/>
              <a:gd name="T1" fmla="*/ 0 h 336"/>
              <a:gd name="T2" fmla="*/ 0 w 336"/>
              <a:gd name="T3" fmla="*/ 168 h 336"/>
              <a:gd name="T4" fmla="*/ 168 w 336"/>
              <a:gd name="T5" fmla="*/ 336 h 336"/>
              <a:gd name="T6" fmla="*/ 336 w 336"/>
              <a:gd name="T7" fmla="*/ 168 h 336"/>
              <a:gd name="T8" fmla="*/ 168 w 336"/>
              <a:gd name="T9" fmla="*/ 0 h 336"/>
              <a:gd name="T10" fmla="*/ 269 w 336"/>
              <a:gd name="T11" fmla="*/ 147 h 336"/>
              <a:gd name="T12" fmla="*/ 269 w 336"/>
              <a:gd name="T13" fmla="*/ 188 h 336"/>
              <a:gd name="T14" fmla="*/ 67 w 336"/>
              <a:gd name="T15" fmla="*/ 188 h 336"/>
              <a:gd name="T16" fmla="*/ 67 w 336"/>
              <a:gd name="T17" fmla="*/ 147 h 336"/>
              <a:gd name="T18" fmla="*/ 269 w 336"/>
              <a:gd name="T19" fmla="*/ 147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6" h="336">
                <a:moveTo>
                  <a:pt x="168" y="0"/>
                </a:moveTo>
                <a:cubicBezTo>
                  <a:pt x="75" y="0"/>
                  <a:pt x="0" y="75"/>
                  <a:pt x="0" y="168"/>
                </a:cubicBezTo>
                <a:cubicBezTo>
                  <a:pt x="0" y="261"/>
                  <a:pt x="75" y="336"/>
                  <a:pt x="168" y="336"/>
                </a:cubicBezTo>
                <a:cubicBezTo>
                  <a:pt x="261" y="336"/>
                  <a:pt x="336" y="261"/>
                  <a:pt x="336" y="168"/>
                </a:cubicBezTo>
                <a:cubicBezTo>
                  <a:pt x="336" y="75"/>
                  <a:pt x="261" y="0"/>
                  <a:pt x="168" y="0"/>
                </a:cubicBezTo>
                <a:close/>
                <a:moveTo>
                  <a:pt x="269" y="147"/>
                </a:moveTo>
                <a:cubicBezTo>
                  <a:pt x="269" y="188"/>
                  <a:pt x="269" y="188"/>
                  <a:pt x="269" y="188"/>
                </a:cubicBezTo>
                <a:cubicBezTo>
                  <a:pt x="67" y="188"/>
                  <a:pt x="67" y="188"/>
                  <a:pt x="67" y="188"/>
                </a:cubicBezTo>
                <a:cubicBezTo>
                  <a:pt x="67" y="147"/>
                  <a:pt x="67" y="147"/>
                  <a:pt x="67" y="147"/>
                </a:cubicBezTo>
                <a:lnTo>
                  <a:pt x="269" y="14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05" name="Freeform 22"/>
          <p:cNvSpPr>
            <a:spLocks noEditPoints="1"/>
          </p:cNvSpPr>
          <p:nvPr/>
        </p:nvSpPr>
        <p:spPr bwMode="auto">
          <a:xfrm>
            <a:off x="2575685" y="10213095"/>
            <a:ext cx="456283" cy="456283"/>
          </a:xfrm>
          <a:custGeom>
            <a:avLst/>
            <a:gdLst>
              <a:gd name="T0" fmla="*/ 183 w 371"/>
              <a:gd name="T1" fmla="*/ 1 h 370"/>
              <a:gd name="T2" fmla="*/ 2 w 371"/>
              <a:gd name="T3" fmla="*/ 187 h 370"/>
              <a:gd name="T4" fmla="*/ 188 w 371"/>
              <a:gd name="T5" fmla="*/ 369 h 370"/>
              <a:gd name="T6" fmla="*/ 370 w 371"/>
              <a:gd name="T7" fmla="*/ 182 h 370"/>
              <a:gd name="T8" fmla="*/ 183 w 371"/>
              <a:gd name="T9" fmla="*/ 1 h 370"/>
              <a:gd name="T10" fmla="*/ 204 w 371"/>
              <a:gd name="T11" fmla="*/ 62 h 370"/>
              <a:gd name="T12" fmla="*/ 228 w 371"/>
              <a:gd name="T13" fmla="*/ 85 h 370"/>
              <a:gd name="T14" fmla="*/ 194 w 371"/>
              <a:gd name="T15" fmla="*/ 115 h 370"/>
              <a:gd name="T16" fmla="*/ 169 w 371"/>
              <a:gd name="T17" fmla="*/ 92 h 370"/>
              <a:gd name="T18" fmla="*/ 204 w 371"/>
              <a:gd name="T19" fmla="*/ 62 h 370"/>
              <a:gd name="T20" fmla="*/ 156 w 371"/>
              <a:gd name="T21" fmla="*/ 300 h 370"/>
              <a:gd name="T22" fmla="*/ 143 w 371"/>
              <a:gd name="T23" fmla="*/ 258 h 370"/>
              <a:gd name="T24" fmla="*/ 157 w 371"/>
              <a:gd name="T25" fmla="*/ 198 h 370"/>
              <a:gd name="T26" fmla="*/ 157 w 371"/>
              <a:gd name="T27" fmla="*/ 184 h 370"/>
              <a:gd name="T28" fmla="*/ 127 w 371"/>
              <a:gd name="T29" fmla="*/ 197 h 370"/>
              <a:gd name="T30" fmla="*/ 121 w 371"/>
              <a:gd name="T31" fmla="*/ 187 h 370"/>
              <a:gd name="T32" fmla="*/ 203 w 371"/>
              <a:gd name="T33" fmla="*/ 146 h 370"/>
              <a:gd name="T34" fmla="*/ 211 w 371"/>
              <a:gd name="T35" fmla="*/ 184 h 370"/>
              <a:gd name="T36" fmla="*/ 195 w 371"/>
              <a:gd name="T37" fmla="*/ 248 h 370"/>
              <a:gd name="T38" fmla="*/ 196 w 371"/>
              <a:gd name="T39" fmla="*/ 263 h 370"/>
              <a:gd name="T40" fmla="*/ 225 w 371"/>
              <a:gd name="T41" fmla="*/ 248 h 370"/>
              <a:gd name="T42" fmla="*/ 232 w 371"/>
              <a:gd name="T43" fmla="*/ 258 h 370"/>
              <a:gd name="T44" fmla="*/ 156 w 371"/>
              <a:gd name="T45" fmla="*/ 300 h 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71" h="370">
                <a:moveTo>
                  <a:pt x="183" y="1"/>
                </a:moveTo>
                <a:cubicBezTo>
                  <a:pt x="82" y="2"/>
                  <a:pt x="0" y="86"/>
                  <a:pt x="2" y="187"/>
                </a:cubicBezTo>
                <a:cubicBezTo>
                  <a:pt x="3" y="289"/>
                  <a:pt x="87" y="370"/>
                  <a:pt x="188" y="369"/>
                </a:cubicBezTo>
                <a:cubicBezTo>
                  <a:pt x="290" y="368"/>
                  <a:pt x="371" y="284"/>
                  <a:pt x="370" y="182"/>
                </a:cubicBezTo>
                <a:cubicBezTo>
                  <a:pt x="368" y="81"/>
                  <a:pt x="285" y="0"/>
                  <a:pt x="183" y="1"/>
                </a:cubicBezTo>
                <a:close/>
                <a:moveTo>
                  <a:pt x="204" y="62"/>
                </a:moveTo>
                <a:cubicBezTo>
                  <a:pt x="222" y="62"/>
                  <a:pt x="228" y="73"/>
                  <a:pt x="228" y="85"/>
                </a:cubicBezTo>
                <a:cubicBezTo>
                  <a:pt x="228" y="101"/>
                  <a:pt x="216" y="115"/>
                  <a:pt x="194" y="115"/>
                </a:cubicBezTo>
                <a:cubicBezTo>
                  <a:pt x="177" y="115"/>
                  <a:pt x="168" y="106"/>
                  <a:pt x="169" y="92"/>
                </a:cubicBezTo>
                <a:cubicBezTo>
                  <a:pt x="169" y="79"/>
                  <a:pt x="179" y="62"/>
                  <a:pt x="204" y="62"/>
                </a:cubicBezTo>
                <a:close/>
                <a:moveTo>
                  <a:pt x="156" y="300"/>
                </a:moveTo>
                <a:cubicBezTo>
                  <a:pt x="143" y="300"/>
                  <a:pt x="134" y="292"/>
                  <a:pt x="143" y="258"/>
                </a:cubicBezTo>
                <a:cubicBezTo>
                  <a:pt x="157" y="198"/>
                  <a:pt x="157" y="198"/>
                  <a:pt x="157" y="198"/>
                </a:cubicBezTo>
                <a:cubicBezTo>
                  <a:pt x="160" y="188"/>
                  <a:pt x="160" y="184"/>
                  <a:pt x="157" y="184"/>
                </a:cubicBezTo>
                <a:cubicBezTo>
                  <a:pt x="153" y="184"/>
                  <a:pt x="137" y="191"/>
                  <a:pt x="127" y="197"/>
                </a:cubicBezTo>
                <a:cubicBezTo>
                  <a:pt x="121" y="187"/>
                  <a:pt x="121" y="187"/>
                  <a:pt x="121" y="187"/>
                </a:cubicBezTo>
                <a:cubicBezTo>
                  <a:pt x="152" y="161"/>
                  <a:pt x="187" y="146"/>
                  <a:pt x="203" y="146"/>
                </a:cubicBezTo>
                <a:cubicBezTo>
                  <a:pt x="216" y="146"/>
                  <a:pt x="218" y="161"/>
                  <a:pt x="211" y="184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192" y="259"/>
                  <a:pt x="193" y="263"/>
                  <a:pt x="196" y="263"/>
                </a:cubicBezTo>
                <a:cubicBezTo>
                  <a:pt x="200" y="263"/>
                  <a:pt x="212" y="258"/>
                  <a:pt x="225" y="248"/>
                </a:cubicBezTo>
                <a:cubicBezTo>
                  <a:pt x="232" y="258"/>
                  <a:pt x="232" y="258"/>
                  <a:pt x="232" y="258"/>
                </a:cubicBezTo>
                <a:cubicBezTo>
                  <a:pt x="202" y="288"/>
                  <a:pt x="169" y="300"/>
                  <a:pt x="156" y="30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06" name="Freeform 23"/>
          <p:cNvSpPr>
            <a:spLocks noEditPoints="1"/>
          </p:cNvSpPr>
          <p:nvPr/>
        </p:nvSpPr>
        <p:spPr bwMode="auto">
          <a:xfrm>
            <a:off x="1879703" y="10196195"/>
            <a:ext cx="228141" cy="490080"/>
          </a:xfrm>
          <a:custGeom>
            <a:avLst/>
            <a:gdLst>
              <a:gd name="T0" fmla="*/ 140 w 184"/>
              <a:gd name="T1" fmla="*/ 0 h 400"/>
              <a:gd name="T2" fmla="*/ 181 w 184"/>
              <a:gd name="T3" fmla="*/ 39 h 400"/>
              <a:gd name="T4" fmla="*/ 127 w 184"/>
              <a:gd name="T5" fmla="*/ 89 h 400"/>
              <a:gd name="T6" fmla="*/ 88 w 184"/>
              <a:gd name="T7" fmla="*/ 49 h 400"/>
              <a:gd name="T8" fmla="*/ 140 w 184"/>
              <a:gd name="T9" fmla="*/ 0 h 400"/>
              <a:gd name="T10" fmla="*/ 58 w 184"/>
              <a:gd name="T11" fmla="*/ 400 h 400"/>
              <a:gd name="T12" fmla="*/ 36 w 184"/>
              <a:gd name="T13" fmla="*/ 329 h 400"/>
              <a:gd name="T14" fmla="*/ 60 w 184"/>
              <a:gd name="T15" fmla="*/ 228 h 400"/>
              <a:gd name="T16" fmla="*/ 60 w 184"/>
              <a:gd name="T17" fmla="*/ 205 h 400"/>
              <a:gd name="T18" fmla="*/ 10 w 184"/>
              <a:gd name="T19" fmla="*/ 227 h 400"/>
              <a:gd name="T20" fmla="*/ 0 w 184"/>
              <a:gd name="T21" fmla="*/ 210 h 400"/>
              <a:gd name="T22" fmla="*/ 136 w 184"/>
              <a:gd name="T23" fmla="*/ 140 h 400"/>
              <a:gd name="T24" fmla="*/ 150 w 184"/>
              <a:gd name="T25" fmla="*/ 205 h 400"/>
              <a:gd name="T26" fmla="*/ 122 w 184"/>
              <a:gd name="T27" fmla="*/ 312 h 400"/>
              <a:gd name="T28" fmla="*/ 124 w 184"/>
              <a:gd name="T29" fmla="*/ 337 h 400"/>
              <a:gd name="T30" fmla="*/ 172 w 184"/>
              <a:gd name="T31" fmla="*/ 313 h 400"/>
              <a:gd name="T32" fmla="*/ 184 w 184"/>
              <a:gd name="T33" fmla="*/ 329 h 400"/>
              <a:gd name="T34" fmla="*/ 58 w 184"/>
              <a:gd name="T35" fmla="*/ 40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400">
                <a:moveTo>
                  <a:pt x="140" y="0"/>
                </a:moveTo>
                <a:cubicBezTo>
                  <a:pt x="167" y="0"/>
                  <a:pt x="181" y="18"/>
                  <a:pt x="181" y="39"/>
                </a:cubicBezTo>
                <a:cubicBezTo>
                  <a:pt x="181" y="65"/>
                  <a:pt x="157" y="89"/>
                  <a:pt x="127" y="89"/>
                </a:cubicBezTo>
                <a:cubicBezTo>
                  <a:pt x="102" y="89"/>
                  <a:pt x="87" y="74"/>
                  <a:pt x="88" y="49"/>
                </a:cubicBezTo>
                <a:cubicBezTo>
                  <a:pt x="88" y="29"/>
                  <a:pt x="105" y="0"/>
                  <a:pt x="140" y="0"/>
                </a:cubicBezTo>
                <a:close/>
                <a:moveTo>
                  <a:pt x="58" y="400"/>
                </a:moveTo>
                <a:cubicBezTo>
                  <a:pt x="37" y="400"/>
                  <a:pt x="21" y="387"/>
                  <a:pt x="36" y="329"/>
                </a:cubicBezTo>
                <a:cubicBezTo>
                  <a:pt x="60" y="228"/>
                  <a:pt x="60" y="228"/>
                  <a:pt x="60" y="228"/>
                </a:cubicBezTo>
                <a:cubicBezTo>
                  <a:pt x="65" y="211"/>
                  <a:pt x="65" y="205"/>
                  <a:pt x="60" y="205"/>
                </a:cubicBezTo>
                <a:cubicBezTo>
                  <a:pt x="54" y="205"/>
                  <a:pt x="27" y="216"/>
                  <a:pt x="10" y="227"/>
                </a:cubicBezTo>
                <a:cubicBezTo>
                  <a:pt x="0" y="210"/>
                  <a:pt x="0" y="210"/>
                  <a:pt x="0" y="210"/>
                </a:cubicBezTo>
                <a:cubicBezTo>
                  <a:pt x="51" y="166"/>
                  <a:pt x="110" y="140"/>
                  <a:pt x="136" y="140"/>
                </a:cubicBezTo>
                <a:cubicBezTo>
                  <a:pt x="157" y="140"/>
                  <a:pt x="160" y="166"/>
                  <a:pt x="150" y="205"/>
                </a:cubicBezTo>
                <a:cubicBezTo>
                  <a:pt x="122" y="312"/>
                  <a:pt x="122" y="312"/>
                  <a:pt x="122" y="312"/>
                </a:cubicBezTo>
                <a:cubicBezTo>
                  <a:pt x="117" y="331"/>
                  <a:pt x="119" y="337"/>
                  <a:pt x="124" y="337"/>
                </a:cubicBezTo>
                <a:cubicBezTo>
                  <a:pt x="131" y="337"/>
                  <a:pt x="151" y="329"/>
                  <a:pt x="172" y="313"/>
                </a:cubicBezTo>
                <a:cubicBezTo>
                  <a:pt x="184" y="329"/>
                  <a:pt x="184" y="329"/>
                  <a:pt x="184" y="329"/>
                </a:cubicBezTo>
                <a:cubicBezTo>
                  <a:pt x="134" y="380"/>
                  <a:pt x="79" y="400"/>
                  <a:pt x="58" y="40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07" name="Freeform 24"/>
          <p:cNvSpPr>
            <a:spLocks noEditPoints="1"/>
          </p:cNvSpPr>
          <p:nvPr/>
        </p:nvSpPr>
        <p:spPr bwMode="auto">
          <a:xfrm>
            <a:off x="8305928" y="11006229"/>
            <a:ext cx="409811" cy="409811"/>
          </a:xfrm>
          <a:custGeom>
            <a:avLst/>
            <a:gdLst>
              <a:gd name="T0" fmla="*/ 168 w 336"/>
              <a:gd name="T1" fmla="*/ 0 h 336"/>
              <a:gd name="T2" fmla="*/ 0 w 336"/>
              <a:gd name="T3" fmla="*/ 168 h 336"/>
              <a:gd name="T4" fmla="*/ 168 w 336"/>
              <a:gd name="T5" fmla="*/ 336 h 336"/>
              <a:gd name="T6" fmla="*/ 336 w 336"/>
              <a:gd name="T7" fmla="*/ 168 h 336"/>
              <a:gd name="T8" fmla="*/ 168 w 336"/>
              <a:gd name="T9" fmla="*/ 0 h 336"/>
              <a:gd name="T10" fmla="*/ 188 w 336"/>
              <a:gd name="T11" fmla="*/ 188 h 336"/>
              <a:gd name="T12" fmla="*/ 188 w 336"/>
              <a:gd name="T13" fmla="*/ 269 h 336"/>
              <a:gd name="T14" fmla="*/ 147 w 336"/>
              <a:gd name="T15" fmla="*/ 269 h 336"/>
              <a:gd name="T16" fmla="*/ 147 w 336"/>
              <a:gd name="T17" fmla="*/ 188 h 336"/>
              <a:gd name="T18" fmla="*/ 67 w 336"/>
              <a:gd name="T19" fmla="*/ 188 h 336"/>
              <a:gd name="T20" fmla="*/ 67 w 336"/>
              <a:gd name="T21" fmla="*/ 147 h 336"/>
              <a:gd name="T22" fmla="*/ 147 w 336"/>
              <a:gd name="T23" fmla="*/ 147 h 336"/>
              <a:gd name="T24" fmla="*/ 147 w 336"/>
              <a:gd name="T25" fmla="*/ 67 h 336"/>
              <a:gd name="T26" fmla="*/ 188 w 336"/>
              <a:gd name="T27" fmla="*/ 67 h 336"/>
              <a:gd name="T28" fmla="*/ 188 w 336"/>
              <a:gd name="T29" fmla="*/ 147 h 336"/>
              <a:gd name="T30" fmla="*/ 269 w 336"/>
              <a:gd name="T31" fmla="*/ 147 h 336"/>
              <a:gd name="T32" fmla="*/ 269 w 336"/>
              <a:gd name="T33" fmla="*/ 188 h 336"/>
              <a:gd name="T34" fmla="*/ 188 w 336"/>
              <a:gd name="T35" fmla="*/ 188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6" h="336">
                <a:moveTo>
                  <a:pt x="168" y="0"/>
                </a:moveTo>
                <a:cubicBezTo>
                  <a:pt x="75" y="0"/>
                  <a:pt x="0" y="75"/>
                  <a:pt x="0" y="168"/>
                </a:cubicBezTo>
                <a:cubicBezTo>
                  <a:pt x="0" y="261"/>
                  <a:pt x="75" y="336"/>
                  <a:pt x="168" y="336"/>
                </a:cubicBezTo>
                <a:cubicBezTo>
                  <a:pt x="261" y="336"/>
                  <a:pt x="336" y="261"/>
                  <a:pt x="336" y="168"/>
                </a:cubicBezTo>
                <a:cubicBezTo>
                  <a:pt x="336" y="75"/>
                  <a:pt x="261" y="0"/>
                  <a:pt x="168" y="0"/>
                </a:cubicBezTo>
                <a:close/>
                <a:moveTo>
                  <a:pt x="188" y="188"/>
                </a:moveTo>
                <a:cubicBezTo>
                  <a:pt x="188" y="269"/>
                  <a:pt x="188" y="269"/>
                  <a:pt x="188" y="269"/>
                </a:cubicBezTo>
                <a:cubicBezTo>
                  <a:pt x="147" y="269"/>
                  <a:pt x="147" y="269"/>
                  <a:pt x="147" y="269"/>
                </a:cubicBezTo>
                <a:cubicBezTo>
                  <a:pt x="147" y="188"/>
                  <a:pt x="147" y="188"/>
                  <a:pt x="147" y="188"/>
                </a:cubicBezTo>
                <a:cubicBezTo>
                  <a:pt x="67" y="188"/>
                  <a:pt x="67" y="188"/>
                  <a:pt x="67" y="188"/>
                </a:cubicBezTo>
                <a:cubicBezTo>
                  <a:pt x="67" y="147"/>
                  <a:pt x="67" y="147"/>
                  <a:pt x="67" y="147"/>
                </a:cubicBezTo>
                <a:cubicBezTo>
                  <a:pt x="147" y="147"/>
                  <a:pt x="147" y="147"/>
                  <a:pt x="147" y="147"/>
                </a:cubicBezTo>
                <a:cubicBezTo>
                  <a:pt x="147" y="67"/>
                  <a:pt x="147" y="67"/>
                  <a:pt x="147" y="67"/>
                </a:cubicBezTo>
                <a:cubicBezTo>
                  <a:pt x="188" y="67"/>
                  <a:pt x="188" y="67"/>
                  <a:pt x="188" y="67"/>
                </a:cubicBezTo>
                <a:cubicBezTo>
                  <a:pt x="188" y="147"/>
                  <a:pt x="188" y="147"/>
                  <a:pt x="188" y="147"/>
                </a:cubicBezTo>
                <a:cubicBezTo>
                  <a:pt x="269" y="147"/>
                  <a:pt x="269" y="147"/>
                  <a:pt x="269" y="147"/>
                </a:cubicBezTo>
                <a:cubicBezTo>
                  <a:pt x="269" y="188"/>
                  <a:pt x="269" y="188"/>
                  <a:pt x="269" y="188"/>
                </a:cubicBezTo>
                <a:lnTo>
                  <a:pt x="188" y="1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08" name="Freeform 27"/>
          <p:cNvSpPr>
            <a:spLocks noEditPoints="1"/>
          </p:cNvSpPr>
          <p:nvPr/>
        </p:nvSpPr>
        <p:spPr bwMode="auto">
          <a:xfrm>
            <a:off x="21324085" y="3633771"/>
            <a:ext cx="452056" cy="452056"/>
          </a:xfrm>
          <a:custGeom>
            <a:avLst/>
            <a:gdLst>
              <a:gd name="T0" fmla="*/ 183 w 371"/>
              <a:gd name="T1" fmla="*/ 1 h 370"/>
              <a:gd name="T2" fmla="*/ 2 w 371"/>
              <a:gd name="T3" fmla="*/ 187 h 370"/>
              <a:gd name="T4" fmla="*/ 188 w 371"/>
              <a:gd name="T5" fmla="*/ 369 h 370"/>
              <a:gd name="T6" fmla="*/ 370 w 371"/>
              <a:gd name="T7" fmla="*/ 182 h 370"/>
              <a:gd name="T8" fmla="*/ 183 w 371"/>
              <a:gd name="T9" fmla="*/ 1 h 370"/>
              <a:gd name="T10" fmla="*/ 183 w 371"/>
              <a:gd name="T11" fmla="*/ 297 h 370"/>
              <a:gd name="T12" fmla="*/ 182 w 371"/>
              <a:gd name="T13" fmla="*/ 297 h 370"/>
              <a:gd name="T14" fmla="*/ 156 w 371"/>
              <a:gd name="T15" fmla="*/ 269 h 370"/>
              <a:gd name="T16" fmla="*/ 182 w 371"/>
              <a:gd name="T17" fmla="*/ 243 h 370"/>
              <a:gd name="T18" fmla="*/ 183 w 371"/>
              <a:gd name="T19" fmla="*/ 243 h 370"/>
              <a:gd name="T20" fmla="*/ 210 w 371"/>
              <a:gd name="T21" fmla="*/ 271 h 370"/>
              <a:gd name="T22" fmla="*/ 183 w 371"/>
              <a:gd name="T23" fmla="*/ 297 h 370"/>
              <a:gd name="T24" fmla="*/ 249 w 371"/>
              <a:gd name="T25" fmla="*/ 166 h 370"/>
              <a:gd name="T26" fmla="*/ 227 w 371"/>
              <a:gd name="T27" fmla="*/ 186 h 370"/>
              <a:gd name="T28" fmla="*/ 215 w 371"/>
              <a:gd name="T29" fmla="*/ 194 h 370"/>
              <a:gd name="T30" fmla="*/ 204 w 371"/>
              <a:gd name="T31" fmla="*/ 207 h 370"/>
              <a:gd name="T32" fmla="*/ 202 w 371"/>
              <a:gd name="T33" fmla="*/ 219 h 370"/>
              <a:gd name="T34" fmla="*/ 202 w 371"/>
              <a:gd name="T35" fmla="*/ 221 h 370"/>
              <a:gd name="T36" fmla="*/ 159 w 371"/>
              <a:gd name="T37" fmla="*/ 221 h 370"/>
              <a:gd name="T38" fmla="*/ 160 w 371"/>
              <a:gd name="T39" fmla="*/ 217 h 370"/>
              <a:gd name="T40" fmla="*/ 167 w 371"/>
              <a:gd name="T41" fmla="*/ 186 h 370"/>
              <a:gd name="T42" fmla="*/ 199 w 371"/>
              <a:gd name="T43" fmla="*/ 160 h 370"/>
              <a:gd name="T44" fmla="*/ 206 w 371"/>
              <a:gd name="T45" fmla="*/ 153 h 370"/>
              <a:gd name="T46" fmla="*/ 213 w 371"/>
              <a:gd name="T47" fmla="*/ 137 h 370"/>
              <a:gd name="T48" fmla="*/ 207 w 371"/>
              <a:gd name="T49" fmla="*/ 118 h 370"/>
              <a:gd name="T50" fmla="*/ 186 w 371"/>
              <a:gd name="T51" fmla="*/ 111 h 370"/>
              <a:gd name="T52" fmla="*/ 164 w 371"/>
              <a:gd name="T53" fmla="*/ 120 h 370"/>
              <a:gd name="T54" fmla="*/ 158 w 371"/>
              <a:gd name="T55" fmla="*/ 142 h 370"/>
              <a:gd name="T56" fmla="*/ 158 w 371"/>
              <a:gd name="T57" fmla="*/ 144 h 370"/>
              <a:gd name="T58" fmla="*/ 114 w 371"/>
              <a:gd name="T59" fmla="*/ 144 h 370"/>
              <a:gd name="T60" fmla="*/ 114 w 371"/>
              <a:gd name="T61" fmla="*/ 142 h 370"/>
              <a:gd name="T62" fmla="*/ 142 w 371"/>
              <a:gd name="T63" fmla="*/ 84 h 370"/>
              <a:gd name="T64" fmla="*/ 184 w 371"/>
              <a:gd name="T65" fmla="*/ 73 h 370"/>
              <a:gd name="T66" fmla="*/ 238 w 371"/>
              <a:gd name="T67" fmla="*/ 88 h 370"/>
              <a:gd name="T68" fmla="*/ 259 w 371"/>
              <a:gd name="T69" fmla="*/ 135 h 370"/>
              <a:gd name="T70" fmla="*/ 249 w 371"/>
              <a:gd name="T71" fmla="*/ 166 h 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71" h="370">
                <a:moveTo>
                  <a:pt x="183" y="1"/>
                </a:moveTo>
                <a:cubicBezTo>
                  <a:pt x="82" y="2"/>
                  <a:pt x="0" y="86"/>
                  <a:pt x="2" y="187"/>
                </a:cubicBezTo>
                <a:cubicBezTo>
                  <a:pt x="3" y="289"/>
                  <a:pt x="87" y="370"/>
                  <a:pt x="188" y="369"/>
                </a:cubicBezTo>
                <a:cubicBezTo>
                  <a:pt x="290" y="368"/>
                  <a:pt x="371" y="284"/>
                  <a:pt x="370" y="182"/>
                </a:cubicBezTo>
                <a:cubicBezTo>
                  <a:pt x="368" y="81"/>
                  <a:pt x="285" y="0"/>
                  <a:pt x="183" y="1"/>
                </a:cubicBezTo>
                <a:close/>
                <a:moveTo>
                  <a:pt x="183" y="297"/>
                </a:moveTo>
                <a:cubicBezTo>
                  <a:pt x="182" y="297"/>
                  <a:pt x="182" y="297"/>
                  <a:pt x="182" y="297"/>
                </a:cubicBezTo>
                <a:cubicBezTo>
                  <a:pt x="166" y="296"/>
                  <a:pt x="155" y="285"/>
                  <a:pt x="156" y="269"/>
                </a:cubicBezTo>
                <a:cubicBezTo>
                  <a:pt x="156" y="254"/>
                  <a:pt x="167" y="243"/>
                  <a:pt x="182" y="243"/>
                </a:cubicBezTo>
                <a:cubicBezTo>
                  <a:pt x="183" y="243"/>
                  <a:pt x="183" y="243"/>
                  <a:pt x="183" y="243"/>
                </a:cubicBezTo>
                <a:cubicBezTo>
                  <a:pt x="199" y="244"/>
                  <a:pt x="210" y="255"/>
                  <a:pt x="210" y="271"/>
                </a:cubicBezTo>
                <a:cubicBezTo>
                  <a:pt x="209" y="286"/>
                  <a:pt x="198" y="297"/>
                  <a:pt x="183" y="297"/>
                </a:cubicBezTo>
                <a:close/>
                <a:moveTo>
                  <a:pt x="249" y="166"/>
                </a:moveTo>
                <a:cubicBezTo>
                  <a:pt x="245" y="171"/>
                  <a:pt x="237" y="178"/>
                  <a:pt x="227" y="186"/>
                </a:cubicBezTo>
                <a:cubicBezTo>
                  <a:pt x="215" y="194"/>
                  <a:pt x="215" y="194"/>
                  <a:pt x="215" y="194"/>
                </a:cubicBezTo>
                <a:cubicBezTo>
                  <a:pt x="209" y="198"/>
                  <a:pt x="206" y="203"/>
                  <a:pt x="204" y="207"/>
                </a:cubicBezTo>
                <a:cubicBezTo>
                  <a:pt x="203" y="211"/>
                  <a:pt x="202" y="212"/>
                  <a:pt x="202" y="219"/>
                </a:cubicBezTo>
                <a:cubicBezTo>
                  <a:pt x="202" y="221"/>
                  <a:pt x="202" y="221"/>
                  <a:pt x="202" y="221"/>
                </a:cubicBezTo>
                <a:cubicBezTo>
                  <a:pt x="159" y="221"/>
                  <a:pt x="159" y="221"/>
                  <a:pt x="159" y="221"/>
                </a:cubicBezTo>
                <a:cubicBezTo>
                  <a:pt x="160" y="217"/>
                  <a:pt x="160" y="217"/>
                  <a:pt x="160" y="217"/>
                </a:cubicBezTo>
                <a:cubicBezTo>
                  <a:pt x="160" y="202"/>
                  <a:pt x="161" y="193"/>
                  <a:pt x="167" y="186"/>
                </a:cubicBezTo>
                <a:cubicBezTo>
                  <a:pt x="176" y="175"/>
                  <a:pt x="198" y="161"/>
                  <a:pt x="199" y="160"/>
                </a:cubicBezTo>
                <a:cubicBezTo>
                  <a:pt x="202" y="158"/>
                  <a:pt x="204" y="155"/>
                  <a:pt x="206" y="153"/>
                </a:cubicBezTo>
                <a:cubicBezTo>
                  <a:pt x="211" y="146"/>
                  <a:pt x="213" y="142"/>
                  <a:pt x="213" y="137"/>
                </a:cubicBezTo>
                <a:cubicBezTo>
                  <a:pt x="213" y="130"/>
                  <a:pt x="211" y="124"/>
                  <a:pt x="207" y="118"/>
                </a:cubicBezTo>
                <a:cubicBezTo>
                  <a:pt x="203" y="113"/>
                  <a:pt x="196" y="111"/>
                  <a:pt x="186" y="111"/>
                </a:cubicBezTo>
                <a:cubicBezTo>
                  <a:pt x="175" y="111"/>
                  <a:pt x="168" y="114"/>
                  <a:pt x="164" y="120"/>
                </a:cubicBezTo>
                <a:cubicBezTo>
                  <a:pt x="160" y="127"/>
                  <a:pt x="158" y="134"/>
                  <a:pt x="158" y="142"/>
                </a:cubicBezTo>
                <a:cubicBezTo>
                  <a:pt x="158" y="144"/>
                  <a:pt x="158" y="144"/>
                  <a:pt x="158" y="144"/>
                </a:cubicBezTo>
                <a:cubicBezTo>
                  <a:pt x="114" y="144"/>
                  <a:pt x="114" y="144"/>
                  <a:pt x="114" y="144"/>
                </a:cubicBezTo>
                <a:cubicBezTo>
                  <a:pt x="114" y="142"/>
                  <a:pt x="114" y="142"/>
                  <a:pt x="114" y="142"/>
                </a:cubicBezTo>
                <a:cubicBezTo>
                  <a:pt x="115" y="115"/>
                  <a:pt x="124" y="95"/>
                  <a:pt x="142" y="84"/>
                </a:cubicBezTo>
                <a:cubicBezTo>
                  <a:pt x="154" y="77"/>
                  <a:pt x="168" y="73"/>
                  <a:pt x="184" y="73"/>
                </a:cubicBezTo>
                <a:cubicBezTo>
                  <a:pt x="205" y="73"/>
                  <a:pt x="223" y="78"/>
                  <a:pt x="238" y="88"/>
                </a:cubicBezTo>
                <a:cubicBezTo>
                  <a:pt x="252" y="99"/>
                  <a:pt x="259" y="114"/>
                  <a:pt x="259" y="135"/>
                </a:cubicBezTo>
                <a:cubicBezTo>
                  <a:pt x="259" y="146"/>
                  <a:pt x="256" y="157"/>
                  <a:pt x="249" y="16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09" name="Freeform 36"/>
          <p:cNvSpPr>
            <a:spLocks/>
          </p:cNvSpPr>
          <p:nvPr/>
        </p:nvSpPr>
        <p:spPr bwMode="auto">
          <a:xfrm>
            <a:off x="5078216" y="7743442"/>
            <a:ext cx="346434" cy="468956"/>
          </a:xfrm>
          <a:custGeom>
            <a:avLst/>
            <a:gdLst>
              <a:gd name="T0" fmla="*/ 160 w 284"/>
              <a:gd name="T1" fmla="*/ 0 h 384"/>
              <a:gd name="T2" fmla="*/ 128 w 284"/>
              <a:gd name="T3" fmla="*/ 0 h 384"/>
              <a:gd name="T4" fmla="*/ 128 w 284"/>
              <a:gd name="T5" fmla="*/ 261 h 384"/>
              <a:gd name="T6" fmla="*/ 64 w 284"/>
              <a:gd name="T7" fmla="*/ 263 h 384"/>
              <a:gd name="T8" fmla="*/ 10 w 284"/>
              <a:gd name="T9" fmla="*/ 343 h 384"/>
              <a:gd name="T10" fmla="*/ 103 w 284"/>
              <a:gd name="T11" fmla="*/ 370 h 384"/>
              <a:gd name="T12" fmla="*/ 160 w 284"/>
              <a:gd name="T13" fmla="*/ 303 h 384"/>
              <a:gd name="T14" fmla="*/ 160 w 284"/>
              <a:gd name="T15" fmla="*/ 89 h 384"/>
              <a:gd name="T16" fmla="*/ 213 w 284"/>
              <a:gd name="T17" fmla="*/ 189 h 384"/>
              <a:gd name="T18" fmla="*/ 223 w 284"/>
              <a:gd name="T19" fmla="*/ 189 h 384"/>
              <a:gd name="T20" fmla="*/ 160 w 284"/>
              <a:gd name="T21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84" h="384">
                <a:moveTo>
                  <a:pt x="160" y="0"/>
                </a:moveTo>
                <a:cubicBezTo>
                  <a:pt x="128" y="0"/>
                  <a:pt x="128" y="0"/>
                  <a:pt x="128" y="0"/>
                </a:cubicBezTo>
                <a:cubicBezTo>
                  <a:pt x="128" y="261"/>
                  <a:pt x="128" y="261"/>
                  <a:pt x="128" y="261"/>
                </a:cubicBezTo>
                <a:cubicBezTo>
                  <a:pt x="110" y="255"/>
                  <a:pt x="87" y="254"/>
                  <a:pt x="64" y="263"/>
                </a:cubicBezTo>
                <a:cubicBezTo>
                  <a:pt x="24" y="277"/>
                  <a:pt x="0" y="313"/>
                  <a:pt x="10" y="343"/>
                </a:cubicBezTo>
                <a:cubicBezTo>
                  <a:pt x="21" y="372"/>
                  <a:pt x="63" y="384"/>
                  <a:pt x="103" y="370"/>
                </a:cubicBezTo>
                <a:cubicBezTo>
                  <a:pt x="138" y="357"/>
                  <a:pt x="160" y="329"/>
                  <a:pt x="160" y="303"/>
                </a:cubicBezTo>
                <a:cubicBezTo>
                  <a:pt x="160" y="89"/>
                  <a:pt x="160" y="89"/>
                  <a:pt x="160" y="89"/>
                </a:cubicBezTo>
                <a:cubicBezTo>
                  <a:pt x="216" y="98"/>
                  <a:pt x="220" y="169"/>
                  <a:pt x="213" y="189"/>
                </a:cubicBezTo>
                <a:cubicBezTo>
                  <a:pt x="210" y="196"/>
                  <a:pt x="215" y="202"/>
                  <a:pt x="223" y="189"/>
                </a:cubicBezTo>
                <a:cubicBezTo>
                  <a:pt x="284" y="95"/>
                  <a:pt x="160" y="53"/>
                  <a:pt x="16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10" name="Freeform 37"/>
          <p:cNvSpPr>
            <a:spLocks/>
          </p:cNvSpPr>
          <p:nvPr/>
        </p:nvSpPr>
        <p:spPr bwMode="auto">
          <a:xfrm>
            <a:off x="2599567" y="6151817"/>
            <a:ext cx="422484" cy="422484"/>
          </a:xfrm>
          <a:custGeom>
            <a:avLst/>
            <a:gdLst>
              <a:gd name="T0" fmla="*/ 209 w 345"/>
              <a:gd name="T1" fmla="*/ 209 h 345"/>
              <a:gd name="T2" fmla="*/ 0 w 345"/>
              <a:gd name="T3" fmla="*/ 238 h 345"/>
              <a:gd name="T4" fmla="*/ 29 w 345"/>
              <a:gd name="T5" fmla="*/ 277 h 345"/>
              <a:gd name="T6" fmla="*/ 276 w 345"/>
              <a:gd name="T7" fmla="*/ 277 h 345"/>
              <a:gd name="T8" fmla="*/ 276 w 345"/>
              <a:gd name="T9" fmla="*/ 29 h 345"/>
              <a:gd name="T10" fmla="*/ 238 w 345"/>
              <a:gd name="T11" fmla="*/ 0 h 345"/>
              <a:gd name="T12" fmla="*/ 209 w 345"/>
              <a:gd name="T13" fmla="*/ 209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5" h="345">
                <a:moveTo>
                  <a:pt x="209" y="209"/>
                </a:moveTo>
                <a:cubicBezTo>
                  <a:pt x="152" y="266"/>
                  <a:pt x="66" y="276"/>
                  <a:pt x="0" y="238"/>
                </a:cubicBezTo>
                <a:cubicBezTo>
                  <a:pt x="7" y="252"/>
                  <a:pt x="17" y="265"/>
                  <a:pt x="29" y="277"/>
                </a:cubicBezTo>
                <a:cubicBezTo>
                  <a:pt x="97" y="345"/>
                  <a:pt x="208" y="345"/>
                  <a:pt x="276" y="277"/>
                </a:cubicBezTo>
                <a:cubicBezTo>
                  <a:pt x="345" y="208"/>
                  <a:pt x="345" y="97"/>
                  <a:pt x="276" y="29"/>
                </a:cubicBezTo>
                <a:cubicBezTo>
                  <a:pt x="265" y="17"/>
                  <a:pt x="252" y="8"/>
                  <a:pt x="238" y="0"/>
                </a:cubicBezTo>
                <a:cubicBezTo>
                  <a:pt x="276" y="67"/>
                  <a:pt x="266" y="153"/>
                  <a:pt x="209" y="20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11" name="Freeform 38"/>
          <p:cNvSpPr>
            <a:spLocks noEditPoints="1"/>
          </p:cNvSpPr>
          <p:nvPr/>
        </p:nvSpPr>
        <p:spPr bwMode="auto">
          <a:xfrm>
            <a:off x="3367738" y="7775213"/>
            <a:ext cx="502753" cy="384460"/>
          </a:xfrm>
          <a:custGeom>
            <a:avLst/>
            <a:gdLst>
              <a:gd name="T0" fmla="*/ 348 w 411"/>
              <a:gd name="T1" fmla="*/ 55 h 316"/>
              <a:gd name="T2" fmla="*/ 133 w 411"/>
              <a:gd name="T3" fmla="*/ 23 h 316"/>
              <a:gd name="T4" fmla="*/ 5 w 411"/>
              <a:gd name="T5" fmla="*/ 178 h 316"/>
              <a:gd name="T6" fmla="*/ 159 w 411"/>
              <a:gd name="T7" fmla="*/ 316 h 316"/>
              <a:gd name="T8" fmla="*/ 311 w 411"/>
              <a:gd name="T9" fmla="*/ 247 h 316"/>
              <a:gd name="T10" fmla="*/ 297 w 411"/>
              <a:gd name="T11" fmla="*/ 171 h 316"/>
              <a:gd name="T12" fmla="*/ 382 w 411"/>
              <a:gd name="T13" fmla="*/ 161 h 316"/>
              <a:gd name="T14" fmla="*/ 348 w 411"/>
              <a:gd name="T15" fmla="*/ 55 h 316"/>
              <a:gd name="T16" fmla="*/ 220 w 411"/>
              <a:gd name="T17" fmla="*/ 242 h 316"/>
              <a:gd name="T18" fmla="*/ 190 w 411"/>
              <a:gd name="T19" fmla="*/ 212 h 316"/>
              <a:gd name="T20" fmla="*/ 220 w 411"/>
              <a:gd name="T21" fmla="*/ 182 h 316"/>
              <a:gd name="T22" fmla="*/ 250 w 411"/>
              <a:gd name="T23" fmla="*/ 212 h 316"/>
              <a:gd name="T24" fmla="*/ 220 w 411"/>
              <a:gd name="T25" fmla="*/ 242 h 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1" h="316">
                <a:moveTo>
                  <a:pt x="348" y="55"/>
                </a:moveTo>
                <a:cubicBezTo>
                  <a:pt x="286" y="14"/>
                  <a:pt x="216" y="0"/>
                  <a:pt x="133" y="23"/>
                </a:cubicBezTo>
                <a:cubicBezTo>
                  <a:pt x="69" y="42"/>
                  <a:pt x="10" y="115"/>
                  <a:pt x="5" y="178"/>
                </a:cubicBezTo>
                <a:cubicBezTo>
                  <a:pt x="0" y="252"/>
                  <a:pt x="58" y="316"/>
                  <a:pt x="159" y="316"/>
                </a:cubicBezTo>
                <a:cubicBezTo>
                  <a:pt x="269" y="316"/>
                  <a:pt x="310" y="263"/>
                  <a:pt x="311" y="247"/>
                </a:cubicBezTo>
                <a:cubicBezTo>
                  <a:pt x="312" y="231"/>
                  <a:pt x="269" y="201"/>
                  <a:pt x="297" y="171"/>
                </a:cubicBezTo>
                <a:cubicBezTo>
                  <a:pt x="332" y="133"/>
                  <a:pt x="363" y="165"/>
                  <a:pt x="382" y="161"/>
                </a:cubicBezTo>
                <a:cubicBezTo>
                  <a:pt x="402" y="156"/>
                  <a:pt x="411" y="97"/>
                  <a:pt x="348" y="55"/>
                </a:cubicBezTo>
                <a:close/>
                <a:moveTo>
                  <a:pt x="220" y="242"/>
                </a:moveTo>
                <a:cubicBezTo>
                  <a:pt x="204" y="242"/>
                  <a:pt x="190" y="228"/>
                  <a:pt x="190" y="212"/>
                </a:cubicBezTo>
                <a:cubicBezTo>
                  <a:pt x="190" y="195"/>
                  <a:pt x="204" y="182"/>
                  <a:pt x="220" y="182"/>
                </a:cubicBezTo>
                <a:cubicBezTo>
                  <a:pt x="237" y="182"/>
                  <a:pt x="250" y="195"/>
                  <a:pt x="250" y="212"/>
                </a:cubicBezTo>
                <a:cubicBezTo>
                  <a:pt x="250" y="228"/>
                  <a:pt x="237" y="242"/>
                  <a:pt x="220" y="24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12" name="Freeform 39"/>
          <p:cNvSpPr>
            <a:spLocks/>
          </p:cNvSpPr>
          <p:nvPr/>
        </p:nvSpPr>
        <p:spPr bwMode="auto">
          <a:xfrm>
            <a:off x="4185869" y="7755555"/>
            <a:ext cx="490080" cy="409811"/>
          </a:xfrm>
          <a:custGeom>
            <a:avLst/>
            <a:gdLst>
              <a:gd name="T0" fmla="*/ 99 w 400"/>
              <a:gd name="T1" fmla="*/ 60 h 334"/>
              <a:gd name="T2" fmla="*/ 30 w 400"/>
              <a:gd name="T3" fmla="*/ 203 h 334"/>
              <a:gd name="T4" fmla="*/ 276 w 400"/>
              <a:gd name="T5" fmla="*/ 92 h 334"/>
              <a:gd name="T6" fmla="*/ 5 w 400"/>
              <a:gd name="T7" fmla="*/ 308 h 334"/>
              <a:gd name="T8" fmla="*/ 34 w 400"/>
              <a:gd name="T9" fmla="*/ 321 h 334"/>
              <a:gd name="T10" fmla="*/ 79 w 400"/>
              <a:gd name="T11" fmla="*/ 250 h 334"/>
              <a:gd name="T12" fmla="*/ 233 w 400"/>
              <a:gd name="T13" fmla="*/ 248 h 334"/>
              <a:gd name="T14" fmla="*/ 379 w 400"/>
              <a:gd name="T15" fmla="*/ 58 h 334"/>
              <a:gd name="T16" fmla="*/ 99 w 400"/>
              <a:gd name="T17" fmla="*/ 60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0" h="334">
                <a:moveTo>
                  <a:pt x="99" y="60"/>
                </a:moveTo>
                <a:cubicBezTo>
                  <a:pt x="23" y="104"/>
                  <a:pt x="27" y="177"/>
                  <a:pt x="30" y="203"/>
                </a:cubicBezTo>
                <a:cubicBezTo>
                  <a:pt x="128" y="86"/>
                  <a:pt x="276" y="92"/>
                  <a:pt x="276" y="92"/>
                </a:cubicBezTo>
                <a:cubicBezTo>
                  <a:pt x="276" y="92"/>
                  <a:pt x="67" y="164"/>
                  <a:pt x="5" y="308"/>
                </a:cubicBezTo>
                <a:cubicBezTo>
                  <a:pt x="0" y="319"/>
                  <a:pt x="28" y="334"/>
                  <a:pt x="34" y="321"/>
                </a:cubicBezTo>
                <a:cubicBezTo>
                  <a:pt x="53" y="281"/>
                  <a:pt x="79" y="250"/>
                  <a:pt x="79" y="250"/>
                </a:cubicBezTo>
                <a:cubicBezTo>
                  <a:pt x="118" y="265"/>
                  <a:pt x="185" y="282"/>
                  <a:pt x="233" y="248"/>
                </a:cubicBezTo>
                <a:cubicBezTo>
                  <a:pt x="296" y="204"/>
                  <a:pt x="289" y="106"/>
                  <a:pt x="379" y="58"/>
                </a:cubicBezTo>
                <a:cubicBezTo>
                  <a:pt x="400" y="47"/>
                  <a:pt x="203" y="0"/>
                  <a:pt x="99" y="6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13" name="Freeform 45"/>
          <p:cNvSpPr>
            <a:spLocks noEditPoints="1"/>
          </p:cNvSpPr>
          <p:nvPr/>
        </p:nvSpPr>
        <p:spPr bwMode="auto">
          <a:xfrm>
            <a:off x="8335116" y="8537689"/>
            <a:ext cx="274616" cy="490080"/>
          </a:xfrm>
          <a:custGeom>
            <a:avLst/>
            <a:gdLst>
              <a:gd name="T0" fmla="*/ 224 w 224"/>
              <a:gd name="T1" fmla="*/ 91 h 400"/>
              <a:gd name="T2" fmla="*/ 224 w 224"/>
              <a:gd name="T3" fmla="*/ 44 h 400"/>
              <a:gd name="T4" fmla="*/ 112 w 224"/>
              <a:gd name="T5" fmla="*/ 0 h 400"/>
              <a:gd name="T6" fmla="*/ 0 w 224"/>
              <a:gd name="T7" fmla="*/ 44 h 400"/>
              <a:gd name="T8" fmla="*/ 0 w 224"/>
              <a:gd name="T9" fmla="*/ 91 h 400"/>
              <a:gd name="T10" fmla="*/ 77 w 224"/>
              <a:gd name="T11" fmla="*/ 200 h 400"/>
              <a:gd name="T12" fmla="*/ 0 w 224"/>
              <a:gd name="T13" fmla="*/ 308 h 400"/>
              <a:gd name="T14" fmla="*/ 0 w 224"/>
              <a:gd name="T15" fmla="*/ 355 h 400"/>
              <a:gd name="T16" fmla="*/ 112 w 224"/>
              <a:gd name="T17" fmla="*/ 400 h 400"/>
              <a:gd name="T18" fmla="*/ 224 w 224"/>
              <a:gd name="T19" fmla="*/ 355 h 400"/>
              <a:gd name="T20" fmla="*/ 224 w 224"/>
              <a:gd name="T21" fmla="*/ 308 h 400"/>
              <a:gd name="T22" fmla="*/ 146 w 224"/>
              <a:gd name="T23" fmla="*/ 200 h 400"/>
              <a:gd name="T24" fmla="*/ 224 w 224"/>
              <a:gd name="T25" fmla="*/ 91 h 400"/>
              <a:gd name="T26" fmla="*/ 31 w 224"/>
              <a:gd name="T27" fmla="*/ 46 h 400"/>
              <a:gd name="T28" fmla="*/ 113 w 224"/>
              <a:gd name="T29" fmla="*/ 25 h 400"/>
              <a:gd name="T30" fmla="*/ 193 w 224"/>
              <a:gd name="T31" fmla="*/ 46 h 400"/>
              <a:gd name="T32" fmla="*/ 199 w 224"/>
              <a:gd name="T33" fmla="*/ 59 h 400"/>
              <a:gd name="T34" fmla="*/ 112 w 224"/>
              <a:gd name="T35" fmla="*/ 79 h 400"/>
              <a:gd name="T36" fmla="*/ 25 w 224"/>
              <a:gd name="T37" fmla="*/ 58 h 400"/>
              <a:gd name="T38" fmla="*/ 31 w 224"/>
              <a:gd name="T39" fmla="*/ 46 h 400"/>
              <a:gd name="T40" fmla="*/ 122 w 224"/>
              <a:gd name="T41" fmla="*/ 200 h 400"/>
              <a:gd name="T42" fmla="*/ 163 w 224"/>
              <a:gd name="T43" fmla="*/ 260 h 400"/>
              <a:gd name="T44" fmla="*/ 199 w 224"/>
              <a:gd name="T45" fmla="*/ 308 h 400"/>
              <a:gd name="T46" fmla="*/ 199 w 224"/>
              <a:gd name="T47" fmla="*/ 335 h 400"/>
              <a:gd name="T48" fmla="*/ 122 w 224"/>
              <a:gd name="T49" fmla="*/ 285 h 400"/>
              <a:gd name="T50" fmla="*/ 102 w 224"/>
              <a:gd name="T51" fmla="*/ 285 h 400"/>
              <a:gd name="T52" fmla="*/ 24 w 224"/>
              <a:gd name="T53" fmla="*/ 335 h 400"/>
              <a:gd name="T54" fmla="*/ 24 w 224"/>
              <a:gd name="T55" fmla="*/ 308 h 400"/>
              <a:gd name="T56" fmla="*/ 61 w 224"/>
              <a:gd name="T57" fmla="*/ 260 h 400"/>
              <a:gd name="T58" fmla="*/ 102 w 224"/>
              <a:gd name="T59" fmla="*/ 200 h 400"/>
              <a:gd name="T60" fmla="*/ 61 w 224"/>
              <a:gd name="T61" fmla="*/ 140 h 400"/>
              <a:gd name="T62" fmla="*/ 24 w 224"/>
              <a:gd name="T63" fmla="*/ 91 h 400"/>
              <a:gd name="T64" fmla="*/ 23 w 224"/>
              <a:gd name="T65" fmla="*/ 71 h 400"/>
              <a:gd name="T66" fmla="*/ 112 w 224"/>
              <a:gd name="T67" fmla="*/ 93 h 400"/>
              <a:gd name="T68" fmla="*/ 200 w 224"/>
              <a:gd name="T69" fmla="*/ 71 h 400"/>
              <a:gd name="T70" fmla="*/ 199 w 224"/>
              <a:gd name="T71" fmla="*/ 91 h 400"/>
              <a:gd name="T72" fmla="*/ 163 w 224"/>
              <a:gd name="T73" fmla="*/ 140 h 400"/>
              <a:gd name="T74" fmla="*/ 122 w 224"/>
              <a:gd name="T75" fmla="*/ 20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24" h="400">
                <a:moveTo>
                  <a:pt x="224" y="91"/>
                </a:moveTo>
                <a:cubicBezTo>
                  <a:pt x="224" y="49"/>
                  <a:pt x="224" y="44"/>
                  <a:pt x="224" y="44"/>
                </a:cubicBezTo>
                <a:cubicBezTo>
                  <a:pt x="224" y="29"/>
                  <a:pt x="174" y="0"/>
                  <a:pt x="112" y="0"/>
                </a:cubicBezTo>
                <a:cubicBezTo>
                  <a:pt x="50" y="0"/>
                  <a:pt x="0" y="29"/>
                  <a:pt x="0" y="44"/>
                </a:cubicBezTo>
                <a:cubicBezTo>
                  <a:pt x="0" y="44"/>
                  <a:pt x="0" y="49"/>
                  <a:pt x="0" y="91"/>
                </a:cubicBezTo>
                <a:cubicBezTo>
                  <a:pt x="0" y="134"/>
                  <a:pt x="77" y="170"/>
                  <a:pt x="77" y="200"/>
                </a:cubicBezTo>
                <a:cubicBezTo>
                  <a:pt x="77" y="230"/>
                  <a:pt x="0" y="266"/>
                  <a:pt x="0" y="308"/>
                </a:cubicBezTo>
                <a:cubicBezTo>
                  <a:pt x="0" y="351"/>
                  <a:pt x="0" y="355"/>
                  <a:pt x="0" y="355"/>
                </a:cubicBezTo>
                <a:cubicBezTo>
                  <a:pt x="0" y="371"/>
                  <a:pt x="50" y="400"/>
                  <a:pt x="112" y="400"/>
                </a:cubicBezTo>
                <a:cubicBezTo>
                  <a:pt x="174" y="400"/>
                  <a:pt x="224" y="371"/>
                  <a:pt x="224" y="355"/>
                </a:cubicBezTo>
                <a:cubicBezTo>
                  <a:pt x="224" y="355"/>
                  <a:pt x="224" y="351"/>
                  <a:pt x="224" y="308"/>
                </a:cubicBezTo>
                <a:cubicBezTo>
                  <a:pt x="224" y="266"/>
                  <a:pt x="146" y="230"/>
                  <a:pt x="146" y="200"/>
                </a:cubicBezTo>
                <a:cubicBezTo>
                  <a:pt x="146" y="170"/>
                  <a:pt x="224" y="134"/>
                  <a:pt x="224" y="91"/>
                </a:cubicBezTo>
                <a:close/>
                <a:moveTo>
                  <a:pt x="31" y="46"/>
                </a:moveTo>
                <a:cubicBezTo>
                  <a:pt x="44" y="38"/>
                  <a:pt x="71" y="25"/>
                  <a:pt x="113" y="25"/>
                </a:cubicBezTo>
                <a:cubicBezTo>
                  <a:pt x="155" y="25"/>
                  <a:pt x="193" y="46"/>
                  <a:pt x="193" y="46"/>
                </a:cubicBezTo>
                <a:cubicBezTo>
                  <a:pt x="196" y="48"/>
                  <a:pt x="207" y="54"/>
                  <a:pt x="199" y="59"/>
                </a:cubicBezTo>
                <a:cubicBezTo>
                  <a:pt x="183" y="69"/>
                  <a:pt x="150" y="79"/>
                  <a:pt x="112" y="79"/>
                </a:cubicBezTo>
                <a:cubicBezTo>
                  <a:pt x="74" y="79"/>
                  <a:pt x="42" y="68"/>
                  <a:pt x="25" y="58"/>
                </a:cubicBezTo>
                <a:cubicBezTo>
                  <a:pt x="18" y="53"/>
                  <a:pt x="31" y="46"/>
                  <a:pt x="31" y="46"/>
                </a:cubicBezTo>
                <a:close/>
                <a:moveTo>
                  <a:pt x="122" y="200"/>
                </a:moveTo>
                <a:cubicBezTo>
                  <a:pt x="122" y="224"/>
                  <a:pt x="142" y="239"/>
                  <a:pt x="163" y="260"/>
                </a:cubicBezTo>
                <a:cubicBezTo>
                  <a:pt x="178" y="275"/>
                  <a:pt x="199" y="295"/>
                  <a:pt x="199" y="308"/>
                </a:cubicBezTo>
                <a:cubicBezTo>
                  <a:pt x="199" y="335"/>
                  <a:pt x="199" y="335"/>
                  <a:pt x="199" y="335"/>
                </a:cubicBezTo>
                <a:cubicBezTo>
                  <a:pt x="180" y="325"/>
                  <a:pt x="122" y="316"/>
                  <a:pt x="122" y="285"/>
                </a:cubicBezTo>
                <a:cubicBezTo>
                  <a:pt x="122" y="269"/>
                  <a:pt x="102" y="269"/>
                  <a:pt x="102" y="285"/>
                </a:cubicBezTo>
                <a:cubicBezTo>
                  <a:pt x="102" y="316"/>
                  <a:pt x="44" y="325"/>
                  <a:pt x="24" y="335"/>
                </a:cubicBezTo>
                <a:cubicBezTo>
                  <a:pt x="24" y="308"/>
                  <a:pt x="24" y="308"/>
                  <a:pt x="24" y="308"/>
                </a:cubicBezTo>
                <a:cubicBezTo>
                  <a:pt x="24" y="295"/>
                  <a:pt x="45" y="275"/>
                  <a:pt x="61" y="260"/>
                </a:cubicBezTo>
                <a:cubicBezTo>
                  <a:pt x="82" y="239"/>
                  <a:pt x="102" y="224"/>
                  <a:pt x="102" y="200"/>
                </a:cubicBezTo>
                <a:cubicBezTo>
                  <a:pt x="102" y="176"/>
                  <a:pt x="82" y="161"/>
                  <a:pt x="61" y="140"/>
                </a:cubicBezTo>
                <a:cubicBezTo>
                  <a:pt x="45" y="125"/>
                  <a:pt x="24" y="105"/>
                  <a:pt x="24" y="91"/>
                </a:cubicBezTo>
                <a:cubicBezTo>
                  <a:pt x="23" y="71"/>
                  <a:pt x="23" y="71"/>
                  <a:pt x="23" y="71"/>
                </a:cubicBezTo>
                <a:cubicBezTo>
                  <a:pt x="44" y="83"/>
                  <a:pt x="76" y="93"/>
                  <a:pt x="112" y="93"/>
                </a:cubicBezTo>
                <a:cubicBezTo>
                  <a:pt x="147" y="93"/>
                  <a:pt x="180" y="83"/>
                  <a:pt x="200" y="71"/>
                </a:cubicBezTo>
                <a:cubicBezTo>
                  <a:pt x="199" y="91"/>
                  <a:pt x="199" y="91"/>
                  <a:pt x="199" y="91"/>
                </a:cubicBezTo>
                <a:cubicBezTo>
                  <a:pt x="199" y="105"/>
                  <a:pt x="178" y="125"/>
                  <a:pt x="163" y="140"/>
                </a:cubicBezTo>
                <a:cubicBezTo>
                  <a:pt x="142" y="161"/>
                  <a:pt x="122" y="176"/>
                  <a:pt x="122" y="20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14" name="Freeform 47"/>
          <p:cNvSpPr>
            <a:spLocks noEditPoints="1"/>
          </p:cNvSpPr>
          <p:nvPr/>
        </p:nvSpPr>
        <p:spPr bwMode="auto">
          <a:xfrm>
            <a:off x="1752963" y="9363713"/>
            <a:ext cx="481629" cy="426709"/>
          </a:xfrm>
          <a:custGeom>
            <a:avLst/>
            <a:gdLst>
              <a:gd name="T0" fmla="*/ 196 w 392"/>
              <a:gd name="T1" fmla="*/ 267 h 347"/>
              <a:gd name="T2" fmla="*/ 156 w 392"/>
              <a:gd name="T3" fmla="*/ 307 h 347"/>
              <a:gd name="T4" fmla="*/ 196 w 392"/>
              <a:gd name="T5" fmla="*/ 347 h 347"/>
              <a:gd name="T6" fmla="*/ 235 w 392"/>
              <a:gd name="T7" fmla="*/ 307 h 347"/>
              <a:gd name="T8" fmla="*/ 196 w 392"/>
              <a:gd name="T9" fmla="*/ 267 h 347"/>
              <a:gd name="T10" fmla="*/ 112 w 392"/>
              <a:gd name="T11" fmla="*/ 222 h 347"/>
              <a:gd name="T12" fmla="*/ 140 w 392"/>
              <a:gd name="T13" fmla="*/ 250 h 347"/>
              <a:gd name="T14" fmla="*/ 252 w 392"/>
              <a:gd name="T15" fmla="*/ 250 h 347"/>
              <a:gd name="T16" fmla="*/ 280 w 392"/>
              <a:gd name="T17" fmla="*/ 222 h 347"/>
              <a:gd name="T18" fmla="*/ 112 w 392"/>
              <a:gd name="T19" fmla="*/ 222 h 347"/>
              <a:gd name="T20" fmla="*/ 56 w 392"/>
              <a:gd name="T21" fmla="*/ 165 h 347"/>
              <a:gd name="T22" fmla="*/ 84 w 392"/>
              <a:gd name="T23" fmla="*/ 194 h 347"/>
              <a:gd name="T24" fmla="*/ 308 w 392"/>
              <a:gd name="T25" fmla="*/ 194 h 347"/>
              <a:gd name="T26" fmla="*/ 336 w 392"/>
              <a:gd name="T27" fmla="*/ 165 h 347"/>
              <a:gd name="T28" fmla="*/ 56 w 392"/>
              <a:gd name="T29" fmla="*/ 165 h 347"/>
              <a:gd name="T30" fmla="*/ 0 w 392"/>
              <a:gd name="T31" fmla="*/ 109 h 347"/>
              <a:gd name="T32" fmla="*/ 28 w 392"/>
              <a:gd name="T33" fmla="*/ 137 h 347"/>
              <a:gd name="T34" fmla="*/ 364 w 392"/>
              <a:gd name="T35" fmla="*/ 137 h 347"/>
              <a:gd name="T36" fmla="*/ 392 w 392"/>
              <a:gd name="T37" fmla="*/ 109 h 347"/>
              <a:gd name="T38" fmla="*/ 0 w 392"/>
              <a:gd name="T39" fmla="*/ 109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92" h="347">
                <a:moveTo>
                  <a:pt x="196" y="267"/>
                </a:moveTo>
                <a:cubicBezTo>
                  <a:pt x="174" y="267"/>
                  <a:pt x="156" y="285"/>
                  <a:pt x="156" y="307"/>
                </a:cubicBezTo>
                <a:cubicBezTo>
                  <a:pt x="156" y="329"/>
                  <a:pt x="174" y="347"/>
                  <a:pt x="196" y="347"/>
                </a:cubicBezTo>
                <a:cubicBezTo>
                  <a:pt x="218" y="347"/>
                  <a:pt x="235" y="329"/>
                  <a:pt x="235" y="307"/>
                </a:cubicBezTo>
                <a:cubicBezTo>
                  <a:pt x="235" y="285"/>
                  <a:pt x="218" y="267"/>
                  <a:pt x="196" y="267"/>
                </a:cubicBezTo>
                <a:close/>
                <a:moveTo>
                  <a:pt x="112" y="222"/>
                </a:moveTo>
                <a:cubicBezTo>
                  <a:pt x="140" y="250"/>
                  <a:pt x="140" y="250"/>
                  <a:pt x="140" y="250"/>
                </a:cubicBezTo>
                <a:cubicBezTo>
                  <a:pt x="171" y="219"/>
                  <a:pt x="221" y="219"/>
                  <a:pt x="252" y="250"/>
                </a:cubicBezTo>
                <a:cubicBezTo>
                  <a:pt x="280" y="222"/>
                  <a:pt x="280" y="222"/>
                  <a:pt x="280" y="222"/>
                </a:cubicBezTo>
                <a:cubicBezTo>
                  <a:pt x="233" y="175"/>
                  <a:pt x="158" y="175"/>
                  <a:pt x="112" y="222"/>
                </a:cubicBezTo>
                <a:close/>
                <a:moveTo>
                  <a:pt x="56" y="165"/>
                </a:moveTo>
                <a:cubicBezTo>
                  <a:pt x="84" y="194"/>
                  <a:pt x="84" y="194"/>
                  <a:pt x="84" y="194"/>
                </a:cubicBezTo>
                <a:cubicBezTo>
                  <a:pt x="146" y="131"/>
                  <a:pt x="246" y="131"/>
                  <a:pt x="308" y="194"/>
                </a:cubicBezTo>
                <a:cubicBezTo>
                  <a:pt x="336" y="165"/>
                  <a:pt x="336" y="165"/>
                  <a:pt x="336" y="165"/>
                </a:cubicBezTo>
                <a:cubicBezTo>
                  <a:pt x="258" y="87"/>
                  <a:pt x="133" y="87"/>
                  <a:pt x="56" y="165"/>
                </a:cubicBezTo>
                <a:close/>
                <a:moveTo>
                  <a:pt x="0" y="109"/>
                </a:moveTo>
                <a:cubicBezTo>
                  <a:pt x="28" y="137"/>
                  <a:pt x="28" y="137"/>
                  <a:pt x="28" y="137"/>
                </a:cubicBezTo>
                <a:cubicBezTo>
                  <a:pt x="121" y="43"/>
                  <a:pt x="271" y="43"/>
                  <a:pt x="364" y="137"/>
                </a:cubicBezTo>
                <a:cubicBezTo>
                  <a:pt x="392" y="109"/>
                  <a:pt x="392" y="109"/>
                  <a:pt x="392" y="109"/>
                </a:cubicBezTo>
                <a:cubicBezTo>
                  <a:pt x="284" y="0"/>
                  <a:pt x="108" y="0"/>
                  <a:pt x="0" y="10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16" name="Freeform 49"/>
          <p:cNvSpPr>
            <a:spLocks/>
          </p:cNvSpPr>
          <p:nvPr/>
        </p:nvSpPr>
        <p:spPr bwMode="auto">
          <a:xfrm>
            <a:off x="3512482" y="8558815"/>
            <a:ext cx="202791" cy="447831"/>
          </a:xfrm>
          <a:custGeom>
            <a:avLst/>
            <a:gdLst>
              <a:gd name="T0" fmla="*/ 20 w 166"/>
              <a:gd name="T1" fmla="*/ 363 h 365"/>
              <a:gd name="T2" fmla="*/ 81 w 166"/>
              <a:gd name="T3" fmla="*/ 213 h 365"/>
              <a:gd name="T4" fmla="*/ 4 w 166"/>
              <a:gd name="T5" fmla="*/ 174 h 365"/>
              <a:gd name="T6" fmla="*/ 148 w 166"/>
              <a:gd name="T7" fmla="*/ 3 h 365"/>
              <a:gd name="T8" fmla="*/ 87 w 166"/>
              <a:gd name="T9" fmla="*/ 152 h 365"/>
              <a:gd name="T10" fmla="*/ 164 w 166"/>
              <a:gd name="T11" fmla="*/ 192 h 365"/>
              <a:gd name="T12" fmla="*/ 20 w 166"/>
              <a:gd name="T13" fmla="*/ 363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6" h="365">
                <a:moveTo>
                  <a:pt x="20" y="363"/>
                </a:moveTo>
                <a:cubicBezTo>
                  <a:pt x="16" y="360"/>
                  <a:pt x="83" y="220"/>
                  <a:pt x="81" y="213"/>
                </a:cubicBezTo>
                <a:cubicBezTo>
                  <a:pt x="78" y="207"/>
                  <a:pt x="7" y="185"/>
                  <a:pt x="4" y="174"/>
                </a:cubicBezTo>
                <a:cubicBezTo>
                  <a:pt x="0" y="163"/>
                  <a:pt x="144" y="0"/>
                  <a:pt x="148" y="3"/>
                </a:cubicBezTo>
                <a:cubicBezTo>
                  <a:pt x="152" y="6"/>
                  <a:pt x="85" y="148"/>
                  <a:pt x="87" y="152"/>
                </a:cubicBezTo>
                <a:cubicBezTo>
                  <a:pt x="89" y="157"/>
                  <a:pt x="162" y="180"/>
                  <a:pt x="164" y="192"/>
                </a:cubicBezTo>
                <a:cubicBezTo>
                  <a:pt x="166" y="203"/>
                  <a:pt x="24" y="365"/>
                  <a:pt x="20" y="36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17" name="Freeform 50"/>
          <p:cNvSpPr>
            <a:spLocks noEditPoints="1"/>
          </p:cNvSpPr>
          <p:nvPr/>
        </p:nvSpPr>
        <p:spPr bwMode="auto">
          <a:xfrm>
            <a:off x="2584133" y="6942940"/>
            <a:ext cx="439382" cy="439382"/>
          </a:xfrm>
          <a:custGeom>
            <a:avLst/>
            <a:gdLst>
              <a:gd name="T0" fmla="*/ 320 w 360"/>
              <a:gd name="T1" fmla="*/ 40 h 360"/>
              <a:gd name="T2" fmla="*/ 302 w 360"/>
              <a:gd name="T3" fmla="*/ 40 h 360"/>
              <a:gd name="T4" fmla="*/ 302 w 360"/>
              <a:gd name="T5" fmla="*/ 80 h 360"/>
              <a:gd name="T6" fmla="*/ 238 w 360"/>
              <a:gd name="T7" fmla="*/ 80 h 360"/>
              <a:gd name="T8" fmla="*/ 238 w 360"/>
              <a:gd name="T9" fmla="*/ 40 h 360"/>
              <a:gd name="T10" fmla="*/ 122 w 360"/>
              <a:gd name="T11" fmla="*/ 40 h 360"/>
              <a:gd name="T12" fmla="*/ 122 w 360"/>
              <a:gd name="T13" fmla="*/ 80 h 360"/>
              <a:gd name="T14" fmla="*/ 58 w 360"/>
              <a:gd name="T15" fmla="*/ 80 h 360"/>
              <a:gd name="T16" fmla="*/ 58 w 360"/>
              <a:gd name="T17" fmla="*/ 40 h 360"/>
              <a:gd name="T18" fmla="*/ 40 w 360"/>
              <a:gd name="T19" fmla="*/ 40 h 360"/>
              <a:gd name="T20" fmla="*/ 0 w 360"/>
              <a:gd name="T21" fmla="*/ 80 h 360"/>
              <a:gd name="T22" fmla="*/ 0 w 360"/>
              <a:gd name="T23" fmla="*/ 320 h 360"/>
              <a:gd name="T24" fmla="*/ 40 w 360"/>
              <a:gd name="T25" fmla="*/ 360 h 360"/>
              <a:gd name="T26" fmla="*/ 320 w 360"/>
              <a:gd name="T27" fmla="*/ 360 h 360"/>
              <a:gd name="T28" fmla="*/ 360 w 360"/>
              <a:gd name="T29" fmla="*/ 320 h 360"/>
              <a:gd name="T30" fmla="*/ 360 w 360"/>
              <a:gd name="T31" fmla="*/ 80 h 360"/>
              <a:gd name="T32" fmla="*/ 320 w 360"/>
              <a:gd name="T33" fmla="*/ 40 h 360"/>
              <a:gd name="T34" fmla="*/ 320 w 360"/>
              <a:gd name="T35" fmla="*/ 320 h 360"/>
              <a:gd name="T36" fmla="*/ 40 w 360"/>
              <a:gd name="T37" fmla="*/ 320 h 360"/>
              <a:gd name="T38" fmla="*/ 40 w 360"/>
              <a:gd name="T39" fmla="*/ 160 h 360"/>
              <a:gd name="T40" fmla="*/ 320 w 360"/>
              <a:gd name="T41" fmla="*/ 160 h 360"/>
              <a:gd name="T42" fmla="*/ 320 w 360"/>
              <a:gd name="T43" fmla="*/ 320 h 360"/>
              <a:gd name="T44" fmla="*/ 104 w 360"/>
              <a:gd name="T45" fmla="*/ 0 h 360"/>
              <a:gd name="T46" fmla="*/ 76 w 360"/>
              <a:gd name="T47" fmla="*/ 0 h 360"/>
              <a:gd name="T48" fmla="*/ 76 w 360"/>
              <a:gd name="T49" fmla="*/ 68 h 360"/>
              <a:gd name="T50" fmla="*/ 104 w 360"/>
              <a:gd name="T51" fmla="*/ 68 h 360"/>
              <a:gd name="T52" fmla="*/ 104 w 360"/>
              <a:gd name="T53" fmla="*/ 0 h 360"/>
              <a:gd name="T54" fmla="*/ 284 w 360"/>
              <a:gd name="T55" fmla="*/ 0 h 360"/>
              <a:gd name="T56" fmla="*/ 256 w 360"/>
              <a:gd name="T57" fmla="*/ 0 h 360"/>
              <a:gd name="T58" fmla="*/ 256 w 360"/>
              <a:gd name="T59" fmla="*/ 68 h 360"/>
              <a:gd name="T60" fmla="*/ 284 w 360"/>
              <a:gd name="T61" fmla="*/ 68 h 360"/>
              <a:gd name="T62" fmla="*/ 284 w 360"/>
              <a:gd name="T63" fmla="*/ 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60" h="360">
                <a:moveTo>
                  <a:pt x="320" y="40"/>
                </a:moveTo>
                <a:cubicBezTo>
                  <a:pt x="302" y="40"/>
                  <a:pt x="302" y="40"/>
                  <a:pt x="302" y="40"/>
                </a:cubicBezTo>
                <a:cubicBezTo>
                  <a:pt x="302" y="80"/>
                  <a:pt x="302" y="80"/>
                  <a:pt x="302" y="80"/>
                </a:cubicBezTo>
                <a:cubicBezTo>
                  <a:pt x="238" y="80"/>
                  <a:pt x="238" y="80"/>
                  <a:pt x="238" y="80"/>
                </a:cubicBezTo>
                <a:cubicBezTo>
                  <a:pt x="238" y="40"/>
                  <a:pt x="238" y="40"/>
                  <a:pt x="238" y="40"/>
                </a:cubicBezTo>
                <a:cubicBezTo>
                  <a:pt x="122" y="40"/>
                  <a:pt x="122" y="40"/>
                  <a:pt x="122" y="40"/>
                </a:cubicBezTo>
                <a:cubicBezTo>
                  <a:pt x="122" y="80"/>
                  <a:pt x="122" y="80"/>
                  <a:pt x="122" y="80"/>
                </a:cubicBezTo>
                <a:cubicBezTo>
                  <a:pt x="58" y="80"/>
                  <a:pt x="58" y="80"/>
                  <a:pt x="58" y="80"/>
                </a:cubicBezTo>
                <a:cubicBezTo>
                  <a:pt x="58" y="40"/>
                  <a:pt x="58" y="40"/>
                  <a:pt x="58" y="40"/>
                </a:cubicBezTo>
                <a:cubicBezTo>
                  <a:pt x="40" y="40"/>
                  <a:pt x="40" y="40"/>
                  <a:pt x="40" y="40"/>
                </a:cubicBezTo>
                <a:cubicBezTo>
                  <a:pt x="18" y="40"/>
                  <a:pt x="0" y="58"/>
                  <a:pt x="0" y="80"/>
                </a:cubicBezTo>
                <a:cubicBezTo>
                  <a:pt x="0" y="320"/>
                  <a:pt x="0" y="320"/>
                  <a:pt x="0" y="320"/>
                </a:cubicBezTo>
                <a:cubicBezTo>
                  <a:pt x="0" y="342"/>
                  <a:pt x="18" y="360"/>
                  <a:pt x="40" y="360"/>
                </a:cubicBezTo>
                <a:cubicBezTo>
                  <a:pt x="320" y="360"/>
                  <a:pt x="320" y="360"/>
                  <a:pt x="320" y="360"/>
                </a:cubicBezTo>
                <a:cubicBezTo>
                  <a:pt x="342" y="360"/>
                  <a:pt x="360" y="342"/>
                  <a:pt x="360" y="320"/>
                </a:cubicBezTo>
                <a:cubicBezTo>
                  <a:pt x="360" y="80"/>
                  <a:pt x="360" y="80"/>
                  <a:pt x="360" y="80"/>
                </a:cubicBezTo>
                <a:cubicBezTo>
                  <a:pt x="360" y="58"/>
                  <a:pt x="342" y="40"/>
                  <a:pt x="320" y="40"/>
                </a:cubicBezTo>
                <a:close/>
                <a:moveTo>
                  <a:pt x="320" y="320"/>
                </a:moveTo>
                <a:cubicBezTo>
                  <a:pt x="40" y="320"/>
                  <a:pt x="40" y="320"/>
                  <a:pt x="40" y="320"/>
                </a:cubicBezTo>
                <a:cubicBezTo>
                  <a:pt x="40" y="160"/>
                  <a:pt x="40" y="160"/>
                  <a:pt x="40" y="160"/>
                </a:cubicBezTo>
                <a:cubicBezTo>
                  <a:pt x="320" y="160"/>
                  <a:pt x="320" y="160"/>
                  <a:pt x="320" y="160"/>
                </a:cubicBezTo>
                <a:lnTo>
                  <a:pt x="320" y="320"/>
                </a:lnTo>
                <a:close/>
                <a:moveTo>
                  <a:pt x="104" y="0"/>
                </a:moveTo>
                <a:cubicBezTo>
                  <a:pt x="76" y="0"/>
                  <a:pt x="76" y="0"/>
                  <a:pt x="76" y="0"/>
                </a:cubicBezTo>
                <a:cubicBezTo>
                  <a:pt x="76" y="68"/>
                  <a:pt x="76" y="68"/>
                  <a:pt x="76" y="68"/>
                </a:cubicBezTo>
                <a:cubicBezTo>
                  <a:pt x="104" y="68"/>
                  <a:pt x="104" y="68"/>
                  <a:pt x="104" y="68"/>
                </a:cubicBezTo>
                <a:lnTo>
                  <a:pt x="104" y="0"/>
                </a:lnTo>
                <a:close/>
                <a:moveTo>
                  <a:pt x="284" y="0"/>
                </a:moveTo>
                <a:cubicBezTo>
                  <a:pt x="256" y="0"/>
                  <a:pt x="256" y="0"/>
                  <a:pt x="256" y="0"/>
                </a:cubicBezTo>
                <a:cubicBezTo>
                  <a:pt x="256" y="68"/>
                  <a:pt x="256" y="68"/>
                  <a:pt x="256" y="68"/>
                </a:cubicBezTo>
                <a:cubicBezTo>
                  <a:pt x="284" y="68"/>
                  <a:pt x="284" y="68"/>
                  <a:pt x="284" y="68"/>
                </a:cubicBezTo>
                <a:lnTo>
                  <a:pt x="284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91" name="Group 90"/>
          <p:cNvGrpSpPr/>
          <p:nvPr/>
        </p:nvGrpSpPr>
        <p:grpSpPr>
          <a:xfrm>
            <a:off x="1837458" y="6917591"/>
            <a:ext cx="312635" cy="490080"/>
            <a:chOff x="766996" y="3662004"/>
            <a:chExt cx="129222" cy="202565"/>
          </a:xfrm>
          <a:solidFill>
            <a:schemeClr val="tx1"/>
          </a:solidFill>
        </p:grpSpPr>
        <p:sp>
          <p:nvSpPr>
            <p:cNvPr id="2218" name="Freeform 51"/>
            <p:cNvSpPr>
              <a:spLocks/>
            </p:cNvSpPr>
            <p:nvPr/>
          </p:nvSpPr>
          <p:spPr bwMode="auto">
            <a:xfrm>
              <a:off x="766996" y="3735346"/>
              <a:ext cx="129222" cy="129223"/>
            </a:xfrm>
            <a:custGeom>
              <a:avLst/>
              <a:gdLst>
                <a:gd name="T0" fmla="*/ 248 w 256"/>
                <a:gd name="T1" fmla="*/ 0 h 255"/>
                <a:gd name="T2" fmla="*/ 236 w 256"/>
                <a:gd name="T3" fmla="*/ 0 h 255"/>
                <a:gd name="T4" fmla="*/ 228 w 256"/>
                <a:gd name="T5" fmla="*/ 8 h 255"/>
                <a:gd name="T6" fmla="*/ 228 w 256"/>
                <a:gd name="T7" fmla="*/ 63 h 255"/>
                <a:gd name="T8" fmla="*/ 128 w 256"/>
                <a:gd name="T9" fmla="*/ 135 h 255"/>
                <a:gd name="T10" fmla="*/ 28 w 256"/>
                <a:gd name="T11" fmla="*/ 63 h 255"/>
                <a:gd name="T12" fmla="*/ 28 w 256"/>
                <a:gd name="T13" fmla="*/ 8 h 255"/>
                <a:gd name="T14" fmla="*/ 20 w 256"/>
                <a:gd name="T15" fmla="*/ 0 h 255"/>
                <a:gd name="T16" fmla="*/ 8 w 256"/>
                <a:gd name="T17" fmla="*/ 0 h 255"/>
                <a:gd name="T18" fmla="*/ 0 w 256"/>
                <a:gd name="T19" fmla="*/ 8 h 255"/>
                <a:gd name="T20" fmla="*/ 0 w 256"/>
                <a:gd name="T21" fmla="*/ 63 h 255"/>
                <a:gd name="T22" fmla="*/ 108 w 256"/>
                <a:gd name="T23" fmla="*/ 162 h 255"/>
                <a:gd name="T24" fmla="*/ 108 w 256"/>
                <a:gd name="T25" fmla="*/ 215 h 255"/>
                <a:gd name="T26" fmla="*/ 56 w 256"/>
                <a:gd name="T27" fmla="*/ 215 h 255"/>
                <a:gd name="T28" fmla="*/ 48 w 256"/>
                <a:gd name="T29" fmla="*/ 223 h 255"/>
                <a:gd name="T30" fmla="*/ 48 w 256"/>
                <a:gd name="T31" fmla="*/ 247 h 255"/>
                <a:gd name="T32" fmla="*/ 56 w 256"/>
                <a:gd name="T33" fmla="*/ 255 h 255"/>
                <a:gd name="T34" fmla="*/ 200 w 256"/>
                <a:gd name="T35" fmla="*/ 255 h 255"/>
                <a:gd name="T36" fmla="*/ 208 w 256"/>
                <a:gd name="T37" fmla="*/ 247 h 255"/>
                <a:gd name="T38" fmla="*/ 208 w 256"/>
                <a:gd name="T39" fmla="*/ 223 h 255"/>
                <a:gd name="T40" fmla="*/ 200 w 256"/>
                <a:gd name="T41" fmla="*/ 215 h 255"/>
                <a:gd name="T42" fmla="*/ 148 w 256"/>
                <a:gd name="T43" fmla="*/ 215 h 255"/>
                <a:gd name="T44" fmla="*/ 148 w 256"/>
                <a:gd name="T45" fmla="*/ 162 h 255"/>
                <a:gd name="T46" fmla="*/ 256 w 256"/>
                <a:gd name="T47" fmla="*/ 63 h 255"/>
                <a:gd name="T48" fmla="*/ 256 w 256"/>
                <a:gd name="T49" fmla="*/ 8 h 255"/>
                <a:gd name="T50" fmla="*/ 248 w 256"/>
                <a:gd name="T51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56" h="255">
                  <a:moveTo>
                    <a:pt x="248" y="0"/>
                  </a:moveTo>
                  <a:cubicBezTo>
                    <a:pt x="236" y="0"/>
                    <a:pt x="236" y="0"/>
                    <a:pt x="236" y="0"/>
                  </a:cubicBezTo>
                  <a:cubicBezTo>
                    <a:pt x="231" y="0"/>
                    <a:pt x="228" y="3"/>
                    <a:pt x="228" y="8"/>
                  </a:cubicBezTo>
                  <a:cubicBezTo>
                    <a:pt x="228" y="63"/>
                    <a:pt x="228" y="63"/>
                    <a:pt x="228" y="63"/>
                  </a:cubicBezTo>
                  <a:cubicBezTo>
                    <a:pt x="228" y="90"/>
                    <a:pt x="207" y="135"/>
                    <a:pt x="128" y="135"/>
                  </a:cubicBezTo>
                  <a:cubicBezTo>
                    <a:pt x="49" y="135"/>
                    <a:pt x="28" y="90"/>
                    <a:pt x="28" y="6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3"/>
                    <a:pt x="24" y="0"/>
                    <a:pt x="2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108"/>
                    <a:pt x="33" y="156"/>
                    <a:pt x="108" y="162"/>
                  </a:cubicBezTo>
                  <a:cubicBezTo>
                    <a:pt x="108" y="215"/>
                    <a:pt x="108" y="215"/>
                    <a:pt x="108" y="215"/>
                  </a:cubicBezTo>
                  <a:cubicBezTo>
                    <a:pt x="56" y="215"/>
                    <a:pt x="56" y="215"/>
                    <a:pt x="56" y="215"/>
                  </a:cubicBezTo>
                  <a:cubicBezTo>
                    <a:pt x="51" y="215"/>
                    <a:pt x="48" y="218"/>
                    <a:pt x="48" y="223"/>
                  </a:cubicBezTo>
                  <a:cubicBezTo>
                    <a:pt x="48" y="247"/>
                    <a:pt x="48" y="247"/>
                    <a:pt x="48" y="247"/>
                  </a:cubicBezTo>
                  <a:cubicBezTo>
                    <a:pt x="48" y="251"/>
                    <a:pt x="51" y="255"/>
                    <a:pt x="56" y="255"/>
                  </a:cubicBezTo>
                  <a:cubicBezTo>
                    <a:pt x="200" y="255"/>
                    <a:pt x="200" y="255"/>
                    <a:pt x="200" y="255"/>
                  </a:cubicBezTo>
                  <a:cubicBezTo>
                    <a:pt x="204" y="255"/>
                    <a:pt x="208" y="251"/>
                    <a:pt x="208" y="247"/>
                  </a:cubicBezTo>
                  <a:cubicBezTo>
                    <a:pt x="208" y="223"/>
                    <a:pt x="208" y="223"/>
                    <a:pt x="208" y="223"/>
                  </a:cubicBezTo>
                  <a:cubicBezTo>
                    <a:pt x="208" y="218"/>
                    <a:pt x="204" y="215"/>
                    <a:pt x="200" y="215"/>
                  </a:cubicBezTo>
                  <a:cubicBezTo>
                    <a:pt x="148" y="215"/>
                    <a:pt x="148" y="215"/>
                    <a:pt x="148" y="215"/>
                  </a:cubicBezTo>
                  <a:cubicBezTo>
                    <a:pt x="148" y="162"/>
                    <a:pt x="148" y="162"/>
                    <a:pt x="148" y="162"/>
                  </a:cubicBezTo>
                  <a:cubicBezTo>
                    <a:pt x="223" y="156"/>
                    <a:pt x="256" y="108"/>
                    <a:pt x="256" y="63"/>
                  </a:cubicBezTo>
                  <a:cubicBezTo>
                    <a:pt x="256" y="8"/>
                    <a:pt x="256" y="8"/>
                    <a:pt x="256" y="8"/>
                  </a:cubicBezTo>
                  <a:cubicBezTo>
                    <a:pt x="256" y="3"/>
                    <a:pt x="252" y="0"/>
                    <a:pt x="2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219" name="Freeform 52"/>
            <p:cNvSpPr>
              <a:spLocks/>
            </p:cNvSpPr>
            <p:nvPr/>
          </p:nvSpPr>
          <p:spPr bwMode="auto">
            <a:xfrm>
              <a:off x="801921" y="3735346"/>
              <a:ext cx="61119" cy="48895"/>
            </a:xfrm>
            <a:custGeom>
              <a:avLst/>
              <a:gdLst>
                <a:gd name="T0" fmla="*/ 60 w 120"/>
                <a:gd name="T1" fmla="*/ 95 h 95"/>
                <a:gd name="T2" fmla="*/ 120 w 120"/>
                <a:gd name="T3" fmla="*/ 63 h 95"/>
                <a:gd name="T4" fmla="*/ 120 w 120"/>
                <a:gd name="T5" fmla="*/ 0 h 95"/>
                <a:gd name="T6" fmla="*/ 0 w 120"/>
                <a:gd name="T7" fmla="*/ 0 h 95"/>
                <a:gd name="T8" fmla="*/ 0 w 120"/>
                <a:gd name="T9" fmla="*/ 63 h 95"/>
                <a:gd name="T10" fmla="*/ 60 w 120"/>
                <a:gd name="T11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95">
                  <a:moveTo>
                    <a:pt x="60" y="95"/>
                  </a:moveTo>
                  <a:cubicBezTo>
                    <a:pt x="107" y="95"/>
                    <a:pt x="120" y="76"/>
                    <a:pt x="120" y="63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76"/>
                    <a:pt x="13" y="95"/>
                    <a:pt x="60" y="9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220" name="Freeform 53"/>
            <p:cNvSpPr>
              <a:spLocks/>
            </p:cNvSpPr>
            <p:nvPr/>
          </p:nvSpPr>
          <p:spPr bwMode="auto">
            <a:xfrm>
              <a:off x="801921" y="3662004"/>
              <a:ext cx="61119" cy="59373"/>
            </a:xfrm>
            <a:custGeom>
              <a:avLst/>
              <a:gdLst>
                <a:gd name="T0" fmla="*/ 120 w 120"/>
                <a:gd name="T1" fmla="*/ 32 h 117"/>
                <a:gd name="T2" fmla="*/ 60 w 120"/>
                <a:gd name="T3" fmla="*/ 0 h 117"/>
                <a:gd name="T4" fmla="*/ 0 w 120"/>
                <a:gd name="T5" fmla="*/ 32 h 117"/>
                <a:gd name="T6" fmla="*/ 0 w 120"/>
                <a:gd name="T7" fmla="*/ 117 h 117"/>
                <a:gd name="T8" fmla="*/ 120 w 120"/>
                <a:gd name="T9" fmla="*/ 117 h 117"/>
                <a:gd name="T10" fmla="*/ 120 w 120"/>
                <a:gd name="T11" fmla="*/ 3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17">
                  <a:moveTo>
                    <a:pt x="120" y="32"/>
                  </a:moveTo>
                  <a:cubicBezTo>
                    <a:pt x="120" y="19"/>
                    <a:pt x="107" y="0"/>
                    <a:pt x="60" y="0"/>
                  </a:cubicBezTo>
                  <a:cubicBezTo>
                    <a:pt x="13" y="0"/>
                    <a:pt x="0" y="19"/>
                    <a:pt x="0" y="32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120" y="117"/>
                    <a:pt x="120" y="117"/>
                    <a:pt x="120" y="117"/>
                  </a:cubicBezTo>
                  <a:lnTo>
                    <a:pt x="120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2221" name="Freeform 56"/>
          <p:cNvSpPr>
            <a:spLocks noEditPoints="1"/>
          </p:cNvSpPr>
          <p:nvPr/>
        </p:nvSpPr>
        <p:spPr bwMode="auto">
          <a:xfrm>
            <a:off x="1802926" y="5348192"/>
            <a:ext cx="388685" cy="388685"/>
          </a:xfrm>
          <a:custGeom>
            <a:avLst/>
            <a:gdLst>
              <a:gd name="T0" fmla="*/ 287 w 316"/>
              <a:gd name="T1" fmla="*/ 29 h 316"/>
              <a:gd name="T2" fmla="*/ 236 w 316"/>
              <a:gd name="T3" fmla="*/ 4 h 316"/>
              <a:gd name="T4" fmla="*/ 135 w 316"/>
              <a:gd name="T5" fmla="*/ 105 h 316"/>
              <a:gd name="T6" fmla="*/ 20 w 316"/>
              <a:gd name="T7" fmla="*/ 221 h 316"/>
              <a:gd name="T8" fmla="*/ 0 w 316"/>
              <a:gd name="T9" fmla="*/ 316 h 316"/>
              <a:gd name="T10" fmla="*/ 95 w 316"/>
              <a:gd name="T11" fmla="*/ 296 h 316"/>
              <a:gd name="T12" fmla="*/ 210 w 316"/>
              <a:gd name="T13" fmla="*/ 180 h 316"/>
              <a:gd name="T14" fmla="*/ 312 w 316"/>
              <a:gd name="T15" fmla="*/ 79 h 316"/>
              <a:gd name="T16" fmla="*/ 287 w 316"/>
              <a:gd name="T17" fmla="*/ 29 h 316"/>
              <a:gd name="T18" fmla="*/ 89 w 316"/>
              <a:gd name="T19" fmla="*/ 284 h 316"/>
              <a:gd name="T20" fmla="*/ 57 w 316"/>
              <a:gd name="T21" fmla="*/ 291 h 316"/>
              <a:gd name="T22" fmla="*/ 43 w 316"/>
              <a:gd name="T23" fmla="*/ 273 h 316"/>
              <a:gd name="T24" fmla="*/ 24 w 316"/>
              <a:gd name="T25" fmla="*/ 259 h 316"/>
              <a:gd name="T26" fmla="*/ 31 w 316"/>
              <a:gd name="T27" fmla="*/ 226 h 316"/>
              <a:gd name="T28" fmla="*/ 41 w 316"/>
              <a:gd name="T29" fmla="*/ 217 h 316"/>
              <a:gd name="T30" fmla="*/ 78 w 316"/>
              <a:gd name="T31" fmla="*/ 237 h 316"/>
              <a:gd name="T32" fmla="*/ 99 w 316"/>
              <a:gd name="T33" fmla="*/ 275 h 316"/>
              <a:gd name="T34" fmla="*/ 89 w 316"/>
              <a:gd name="T35" fmla="*/ 284 h 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16" h="316">
                <a:moveTo>
                  <a:pt x="287" y="29"/>
                </a:moveTo>
                <a:cubicBezTo>
                  <a:pt x="258" y="0"/>
                  <a:pt x="236" y="4"/>
                  <a:pt x="236" y="4"/>
                </a:cubicBezTo>
                <a:cubicBezTo>
                  <a:pt x="135" y="105"/>
                  <a:pt x="135" y="105"/>
                  <a:pt x="135" y="105"/>
                </a:cubicBezTo>
                <a:cubicBezTo>
                  <a:pt x="20" y="221"/>
                  <a:pt x="20" y="221"/>
                  <a:pt x="20" y="221"/>
                </a:cubicBezTo>
                <a:cubicBezTo>
                  <a:pt x="0" y="316"/>
                  <a:pt x="0" y="316"/>
                  <a:pt x="0" y="316"/>
                </a:cubicBezTo>
                <a:cubicBezTo>
                  <a:pt x="95" y="296"/>
                  <a:pt x="95" y="296"/>
                  <a:pt x="95" y="296"/>
                </a:cubicBezTo>
                <a:cubicBezTo>
                  <a:pt x="210" y="180"/>
                  <a:pt x="210" y="180"/>
                  <a:pt x="210" y="180"/>
                </a:cubicBezTo>
                <a:cubicBezTo>
                  <a:pt x="312" y="79"/>
                  <a:pt x="312" y="79"/>
                  <a:pt x="312" y="79"/>
                </a:cubicBezTo>
                <a:cubicBezTo>
                  <a:pt x="312" y="79"/>
                  <a:pt x="316" y="58"/>
                  <a:pt x="287" y="29"/>
                </a:cubicBezTo>
                <a:close/>
                <a:moveTo>
                  <a:pt x="89" y="284"/>
                </a:moveTo>
                <a:cubicBezTo>
                  <a:pt x="57" y="291"/>
                  <a:pt x="57" y="291"/>
                  <a:pt x="57" y="291"/>
                </a:cubicBezTo>
                <a:cubicBezTo>
                  <a:pt x="54" y="285"/>
                  <a:pt x="50" y="280"/>
                  <a:pt x="43" y="273"/>
                </a:cubicBezTo>
                <a:cubicBezTo>
                  <a:pt x="36" y="266"/>
                  <a:pt x="30" y="262"/>
                  <a:pt x="24" y="259"/>
                </a:cubicBezTo>
                <a:cubicBezTo>
                  <a:pt x="31" y="226"/>
                  <a:pt x="31" y="226"/>
                  <a:pt x="31" y="226"/>
                </a:cubicBezTo>
                <a:cubicBezTo>
                  <a:pt x="41" y="217"/>
                  <a:pt x="41" y="217"/>
                  <a:pt x="41" y="217"/>
                </a:cubicBezTo>
                <a:cubicBezTo>
                  <a:pt x="41" y="217"/>
                  <a:pt x="58" y="217"/>
                  <a:pt x="78" y="237"/>
                </a:cubicBezTo>
                <a:cubicBezTo>
                  <a:pt x="98" y="257"/>
                  <a:pt x="99" y="275"/>
                  <a:pt x="99" y="275"/>
                </a:cubicBezTo>
                <a:lnTo>
                  <a:pt x="89" y="28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22" name="Freeform 57"/>
          <p:cNvSpPr>
            <a:spLocks/>
          </p:cNvSpPr>
          <p:nvPr/>
        </p:nvSpPr>
        <p:spPr bwMode="auto">
          <a:xfrm>
            <a:off x="7432121" y="5326335"/>
            <a:ext cx="460508" cy="439382"/>
          </a:xfrm>
          <a:custGeom>
            <a:avLst/>
            <a:gdLst>
              <a:gd name="T0" fmla="*/ 294 w 376"/>
              <a:gd name="T1" fmla="*/ 269 h 360"/>
              <a:gd name="T2" fmla="*/ 229 w 376"/>
              <a:gd name="T3" fmla="*/ 203 h 360"/>
              <a:gd name="T4" fmla="*/ 251 w 376"/>
              <a:gd name="T5" fmla="*/ 154 h 360"/>
              <a:gd name="T6" fmla="*/ 269 w 376"/>
              <a:gd name="T7" fmla="*/ 120 h 360"/>
              <a:gd name="T8" fmla="*/ 262 w 376"/>
              <a:gd name="T9" fmla="*/ 104 h 360"/>
              <a:gd name="T10" fmla="*/ 267 w 376"/>
              <a:gd name="T11" fmla="*/ 68 h 360"/>
              <a:gd name="T12" fmla="*/ 188 w 376"/>
              <a:gd name="T13" fmla="*/ 0 h 360"/>
              <a:gd name="T14" fmla="*/ 108 w 376"/>
              <a:gd name="T15" fmla="*/ 68 h 360"/>
              <a:gd name="T16" fmla="*/ 113 w 376"/>
              <a:gd name="T17" fmla="*/ 104 h 360"/>
              <a:gd name="T18" fmla="*/ 106 w 376"/>
              <a:gd name="T19" fmla="*/ 120 h 360"/>
              <a:gd name="T20" fmla="*/ 125 w 376"/>
              <a:gd name="T21" fmla="*/ 154 h 360"/>
              <a:gd name="T22" fmla="*/ 146 w 376"/>
              <a:gd name="T23" fmla="*/ 203 h 360"/>
              <a:gd name="T24" fmla="*/ 81 w 376"/>
              <a:gd name="T25" fmla="*/ 269 h 360"/>
              <a:gd name="T26" fmla="*/ 0 w 376"/>
              <a:gd name="T27" fmla="*/ 318 h 360"/>
              <a:gd name="T28" fmla="*/ 0 w 376"/>
              <a:gd name="T29" fmla="*/ 360 h 360"/>
              <a:gd name="T30" fmla="*/ 188 w 376"/>
              <a:gd name="T31" fmla="*/ 360 h 360"/>
              <a:gd name="T32" fmla="*/ 376 w 376"/>
              <a:gd name="T33" fmla="*/ 360 h 360"/>
              <a:gd name="T34" fmla="*/ 376 w 376"/>
              <a:gd name="T35" fmla="*/ 318 h 360"/>
              <a:gd name="T36" fmla="*/ 294 w 376"/>
              <a:gd name="T37" fmla="*/ 269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76" h="360">
                <a:moveTo>
                  <a:pt x="294" y="269"/>
                </a:moveTo>
                <a:cubicBezTo>
                  <a:pt x="245" y="251"/>
                  <a:pt x="229" y="236"/>
                  <a:pt x="229" y="203"/>
                </a:cubicBezTo>
                <a:cubicBezTo>
                  <a:pt x="229" y="184"/>
                  <a:pt x="244" y="190"/>
                  <a:pt x="251" y="154"/>
                </a:cubicBezTo>
                <a:cubicBezTo>
                  <a:pt x="254" y="140"/>
                  <a:pt x="267" y="154"/>
                  <a:pt x="269" y="120"/>
                </a:cubicBezTo>
                <a:cubicBezTo>
                  <a:pt x="269" y="107"/>
                  <a:pt x="262" y="104"/>
                  <a:pt x="262" y="104"/>
                </a:cubicBezTo>
                <a:cubicBezTo>
                  <a:pt x="262" y="104"/>
                  <a:pt x="266" y="84"/>
                  <a:pt x="267" y="68"/>
                </a:cubicBezTo>
                <a:cubicBezTo>
                  <a:pt x="269" y="49"/>
                  <a:pt x="256" y="0"/>
                  <a:pt x="188" y="0"/>
                </a:cubicBezTo>
                <a:cubicBezTo>
                  <a:pt x="119" y="0"/>
                  <a:pt x="107" y="49"/>
                  <a:pt x="108" y="68"/>
                </a:cubicBezTo>
                <a:cubicBezTo>
                  <a:pt x="110" y="84"/>
                  <a:pt x="113" y="104"/>
                  <a:pt x="113" y="104"/>
                </a:cubicBezTo>
                <a:cubicBezTo>
                  <a:pt x="113" y="104"/>
                  <a:pt x="106" y="107"/>
                  <a:pt x="106" y="120"/>
                </a:cubicBezTo>
                <a:cubicBezTo>
                  <a:pt x="109" y="154"/>
                  <a:pt x="122" y="140"/>
                  <a:pt x="125" y="154"/>
                </a:cubicBezTo>
                <a:cubicBezTo>
                  <a:pt x="131" y="190"/>
                  <a:pt x="146" y="184"/>
                  <a:pt x="146" y="203"/>
                </a:cubicBezTo>
                <a:cubicBezTo>
                  <a:pt x="146" y="236"/>
                  <a:pt x="131" y="251"/>
                  <a:pt x="81" y="269"/>
                </a:cubicBezTo>
                <a:cubicBezTo>
                  <a:pt x="32" y="287"/>
                  <a:pt x="0" y="305"/>
                  <a:pt x="0" y="318"/>
                </a:cubicBezTo>
                <a:cubicBezTo>
                  <a:pt x="0" y="330"/>
                  <a:pt x="0" y="360"/>
                  <a:pt x="0" y="360"/>
                </a:cubicBezTo>
                <a:cubicBezTo>
                  <a:pt x="188" y="360"/>
                  <a:pt x="188" y="360"/>
                  <a:pt x="188" y="360"/>
                </a:cubicBezTo>
                <a:cubicBezTo>
                  <a:pt x="376" y="360"/>
                  <a:pt x="376" y="360"/>
                  <a:pt x="376" y="360"/>
                </a:cubicBezTo>
                <a:cubicBezTo>
                  <a:pt x="376" y="360"/>
                  <a:pt x="376" y="330"/>
                  <a:pt x="376" y="318"/>
                </a:cubicBezTo>
                <a:cubicBezTo>
                  <a:pt x="376" y="305"/>
                  <a:pt x="344" y="287"/>
                  <a:pt x="294" y="26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23" name="Freeform 58"/>
          <p:cNvSpPr>
            <a:spLocks noEditPoints="1"/>
          </p:cNvSpPr>
          <p:nvPr/>
        </p:nvSpPr>
        <p:spPr bwMode="auto">
          <a:xfrm>
            <a:off x="8225636" y="5330561"/>
            <a:ext cx="490080" cy="430934"/>
          </a:xfrm>
          <a:custGeom>
            <a:avLst/>
            <a:gdLst>
              <a:gd name="T0" fmla="*/ 400 w 400"/>
              <a:gd name="T1" fmla="*/ 352 h 352"/>
              <a:gd name="T2" fmla="*/ 394 w 400"/>
              <a:gd name="T3" fmla="*/ 268 h 352"/>
              <a:gd name="T4" fmla="*/ 342 w 400"/>
              <a:gd name="T5" fmla="*/ 236 h 352"/>
              <a:gd name="T6" fmla="*/ 303 w 400"/>
              <a:gd name="T7" fmla="*/ 191 h 352"/>
              <a:gd name="T8" fmla="*/ 316 w 400"/>
              <a:gd name="T9" fmla="*/ 157 h 352"/>
              <a:gd name="T10" fmla="*/ 327 w 400"/>
              <a:gd name="T11" fmla="*/ 134 h 352"/>
              <a:gd name="T12" fmla="*/ 322 w 400"/>
              <a:gd name="T13" fmla="*/ 122 h 352"/>
              <a:gd name="T14" fmla="*/ 325 w 400"/>
              <a:gd name="T15" fmla="*/ 98 h 352"/>
              <a:gd name="T16" fmla="*/ 278 w 400"/>
              <a:gd name="T17" fmla="*/ 51 h 352"/>
              <a:gd name="T18" fmla="*/ 230 w 400"/>
              <a:gd name="T19" fmla="*/ 98 h 352"/>
              <a:gd name="T20" fmla="*/ 233 w 400"/>
              <a:gd name="T21" fmla="*/ 122 h 352"/>
              <a:gd name="T22" fmla="*/ 229 w 400"/>
              <a:gd name="T23" fmla="*/ 134 h 352"/>
              <a:gd name="T24" fmla="*/ 240 w 400"/>
              <a:gd name="T25" fmla="*/ 157 h 352"/>
              <a:gd name="T26" fmla="*/ 253 w 400"/>
              <a:gd name="T27" fmla="*/ 191 h 352"/>
              <a:gd name="T28" fmla="*/ 236 w 400"/>
              <a:gd name="T29" fmla="*/ 224 h 352"/>
              <a:gd name="T30" fmla="*/ 310 w 400"/>
              <a:gd name="T31" fmla="*/ 292 h 352"/>
              <a:gd name="T32" fmla="*/ 310 w 400"/>
              <a:gd name="T33" fmla="*/ 352 h 352"/>
              <a:gd name="T34" fmla="*/ 400 w 400"/>
              <a:gd name="T35" fmla="*/ 352 h 352"/>
              <a:gd name="T36" fmla="*/ 204 w 400"/>
              <a:gd name="T37" fmla="*/ 247 h 352"/>
              <a:gd name="T38" fmla="*/ 152 w 400"/>
              <a:gd name="T39" fmla="*/ 187 h 352"/>
              <a:gd name="T40" fmla="*/ 169 w 400"/>
              <a:gd name="T41" fmla="*/ 142 h 352"/>
              <a:gd name="T42" fmla="*/ 184 w 400"/>
              <a:gd name="T43" fmla="*/ 111 h 352"/>
              <a:gd name="T44" fmla="*/ 179 w 400"/>
              <a:gd name="T45" fmla="*/ 95 h 352"/>
              <a:gd name="T46" fmla="*/ 183 w 400"/>
              <a:gd name="T47" fmla="*/ 63 h 352"/>
              <a:gd name="T48" fmla="*/ 119 w 400"/>
              <a:gd name="T49" fmla="*/ 0 h 352"/>
              <a:gd name="T50" fmla="*/ 55 w 400"/>
              <a:gd name="T51" fmla="*/ 63 h 352"/>
              <a:gd name="T52" fmla="*/ 59 w 400"/>
              <a:gd name="T53" fmla="*/ 95 h 352"/>
              <a:gd name="T54" fmla="*/ 53 w 400"/>
              <a:gd name="T55" fmla="*/ 111 h 352"/>
              <a:gd name="T56" fmla="*/ 68 w 400"/>
              <a:gd name="T57" fmla="*/ 142 h 352"/>
              <a:gd name="T58" fmla="*/ 86 w 400"/>
              <a:gd name="T59" fmla="*/ 187 h 352"/>
              <a:gd name="T60" fmla="*/ 33 w 400"/>
              <a:gd name="T61" fmla="*/ 247 h 352"/>
              <a:gd name="T62" fmla="*/ 0 w 400"/>
              <a:gd name="T63" fmla="*/ 279 h 352"/>
              <a:gd name="T64" fmla="*/ 0 w 400"/>
              <a:gd name="T65" fmla="*/ 352 h 352"/>
              <a:gd name="T66" fmla="*/ 278 w 400"/>
              <a:gd name="T67" fmla="*/ 352 h 352"/>
              <a:gd name="T68" fmla="*/ 278 w 400"/>
              <a:gd name="T69" fmla="*/ 297 h 352"/>
              <a:gd name="T70" fmla="*/ 204 w 400"/>
              <a:gd name="T71" fmla="*/ 247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00" h="352">
                <a:moveTo>
                  <a:pt x="400" y="352"/>
                </a:moveTo>
                <a:cubicBezTo>
                  <a:pt x="400" y="352"/>
                  <a:pt x="399" y="276"/>
                  <a:pt x="394" y="268"/>
                </a:cubicBezTo>
                <a:cubicBezTo>
                  <a:pt x="387" y="257"/>
                  <a:pt x="371" y="249"/>
                  <a:pt x="342" y="236"/>
                </a:cubicBezTo>
                <a:cubicBezTo>
                  <a:pt x="312" y="224"/>
                  <a:pt x="303" y="213"/>
                  <a:pt x="303" y="191"/>
                </a:cubicBezTo>
                <a:cubicBezTo>
                  <a:pt x="303" y="177"/>
                  <a:pt x="312" y="182"/>
                  <a:pt x="316" y="157"/>
                </a:cubicBezTo>
                <a:cubicBezTo>
                  <a:pt x="317" y="147"/>
                  <a:pt x="325" y="157"/>
                  <a:pt x="327" y="134"/>
                </a:cubicBezTo>
                <a:cubicBezTo>
                  <a:pt x="327" y="124"/>
                  <a:pt x="322" y="122"/>
                  <a:pt x="322" y="122"/>
                </a:cubicBezTo>
                <a:cubicBezTo>
                  <a:pt x="322" y="122"/>
                  <a:pt x="325" y="108"/>
                  <a:pt x="325" y="98"/>
                </a:cubicBezTo>
                <a:cubicBezTo>
                  <a:pt x="327" y="85"/>
                  <a:pt x="319" y="51"/>
                  <a:pt x="278" y="51"/>
                </a:cubicBezTo>
                <a:cubicBezTo>
                  <a:pt x="236" y="51"/>
                  <a:pt x="229" y="85"/>
                  <a:pt x="230" y="98"/>
                </a:cubicBezTo>
                <a:cubicBezTo>
                  <a:pt x="231" y="108"/>
                  <a:pt x="233" y="122"/>
                  <a:pt x="233" y="122"/>
                </a:cubicBezTo>
                <a:cubicBezTo>
                  <a:pt x="233" y="122"/>
                  <a:pt x="229" y="124"/>
                  <a:pt x="229" y="134"/>
                </a:cubicBezTo>
                <a:cubicBezTo>
                  <a:pt x="230" y="157"/>
                  <a:pt x="238" y="147"/>
                  <a:pt x="240" y="157"/>
                </a:cubicBezTo>
                <a:cubicBezTo>
                  <a:pt x="244" y="182"/>
                  <a:pt x="253" y="177"/>
                  <a:pt x="253" y="191"/>
                </a:cubicBezTo>
                <a:cubicBezTo>
                  <a:pt x="253" y="206"/>
                  <a:pt x="248" y="216"/>
                  <a:pt x="236" y="224"/>
                </a:cubicBezTo>
                <a:cubicBezTo>
                  <a:pt x="301" y="257"/>
                  <a:pt x="310" y="263"/>
                  <a:pt x="310" y="292"/>
                </a:cubicBezTo>
                <a:cubicBezTo>
                  <a:pt x="310" y="352"/>
                  <a:pt x="310" y="352"/>
                  <a:pt x="310" y="352"/>
                </a:cubicBezTo>
                <a:lnTo>
                  <a:pt x="400" y="352"/>
                </a:lnTo>
                <a:close/>
                <a:moveTo>
                  <a:pt x="204" y="247"/>
                </a:moveTo>
                <a:cubicBezTo>
                  <a:pt x="165" y="231"/>
                  <a:pt x="152" y="217"/>
                  <a:pt x="152" y="187"/>
                </a:cubicBezTo>
                <a:cubicBezTo>
                  <a:pt x="152" y="169"/>
                  <a:pt x="164" y="175"/>
                  <a:pt x="169" y="142"/>
                </a:cubicBezTo>
                <a:cubicBezTo>
                  <a:pt x="172" y="129"/>
                  <a:pt x="182" y="142"/>
                  <a:pt x="184" y="111"/>
                </a:cubicBezTo>
                <a:cubicBezTo>
                  <a:pt x="184" y="98"/>
                  <a:pt x="179" y="95"/>
                  <a:pt x="179" y="95"/>
                </a:cubicBezTo>
                <a:cubicBezTo>
                  <a:pt x="179" y="95"/>
                  <a:pt x="181" y="77"/>
                  <a:pt x="183" y="63"/>
                </a:cubicBezTo>
                <a:cubicBezTo>
                  <a:pt x="184" y="45"/>
                  <a:pt x="174" y="0"/>
                  <a:pt x="119" y="0"/>
                </a:cubicBezTo>
                <a:cubicBezTo>
                  <a:pt x="64" y="0"/>
                  <a:pt x="54" y="45"/>
                  <a:pt x="55" y="63"/>
                </a:cubicBezTo>
                <a:cubicBezTo>
                  <a:pt x="56" y="77"/>
                  <a:pt x="59" y="95"/>
                  <a:pt x="59" y="95"/>
                </a:cubicBezTo>
                <a:cubicBezTo>
                  <a:pt x="59" y="95"/>
                  <a:pt x="53" y="98"/>
                  <a:pt x="53" y="111"/>
                </a:cubicBezTo>
                <a:cubicBezTo>
                  <a:pt x="55" y="142"/>
                  <a:pt x="66" y="129"/>
                  <a:pt x="68" y="142"/>
                </a:cubicBezTo>
                <a:cubicBezTo>
                  <a:pt x="74" y="175"/>
                  <a:pt x="86" y="169"/>
                  <a:pt x="86" y="187"/>
                </a:cubicBezTo>
                <a:cubicBezTo>
                  <a:pt x="86" y="217"/>
                  <a:pt x="73" y="231"/>
                  <a:pt x="33" y="247"/>
                </a:cubicBezTo>
                <a:cubicBezTo>
                  <a:pt x="21" y="252"/>
                  <a:pt x="0" y="260"/>
                  <a:pt x="0" y="279"/>
                </a:cubicBezTo>
                <a:cubicBezTo>
                  <a:pt x="0" y="352"/>
                  <a:pt x="0" y="352"/>
                  <a:pt x="0" y="352"/>
                </a:cubicBezTo>
                <a:cubicBezTo>
                  <a:pt x="278" y="352"/>
                  <a:pt x="278" y="352"/>
                  <a:pt x="278" y="352"/>
                </a:cubicBezTo>
                <a:cubicBezTo>
                  <a:pt x="278" y="352"/>
                  <a:pt x="278" y="309"/>
                  <a:pt x="278" y="297"/>
                </a:cubicBezTo>
                <a:cubicBezTo>
                  <a:pt x="278" y="280"/>
                  <a:pt x="244" y="264"/>
                  <a:pt x="204" y="24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24" name="Freeform 59"/>
          <p:cNvSpPr>
            <a:spLocks/>
          </p:cNvSpPr>
          <p:nvPr/>
        </p:nvSpPr>
        <p:spPr bwMode="auto">
          <a:xfrm>
            <a:off x="5010424" y="5377400"/>
            <a:ext cx="443608" cy="333761"/>
          </a:xfrm>
          <a:custGeom>
            <a:avLst/>
            <a:gdLst>
              <a:gd name="T0" fmla="*/ 360 w 360"/>
              <a:gd name="T1" fmla="*/ 272 h 272"/>
              <a:gd name="T2" fmla="*/ 144 w 360"/>
              <a:gd name="T3" fmla="*/ 77 h 272"/>
              <a:gd name="T4" fmla="*/ 144 w 360"/>
              <a:gd name="T5" fmla="*/ 0 h 272"/>
              <a:gd name="T6" fmla="*/ 0 w 360"/>
              <a:gd name="T7" fmla="*/ 129 h 272"/>
              <a:gd name="T8" fmla="*/ 144 w 360"/>
              <a:gd name="T9" fmla="*/ 263 h 272"/>
              <a:gd name="T10" fmla="*/ 144 w 360"/>
              <a:gd name="T11" fmla="*/ 176 h 272"/>
              <a:gd name="T12" fmla="*/ 360 w 360"/>
              <a:gd name="T13" fmla="*/ 272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0" h="272">
                <a:moveTo>
                  <a:pt x="360" y="272"/>
                </a:moveTo>
                <a:cubicBezTo>
                  <a:pt x="360" y="272"/>
                  <a:pt x="320" y="77"/>
                  <a:pt x="144" y="77"/>
                </a:cubicBezTo>
                <a:cubicBezTo>
                  <a:pt x="144" y="0"/>
                  <a:pt x="144" y="0"/>
                  <a:pt x="144" y="0"/>
                </a:cubicBezTo>
                <a:cubicBezTo>
                  <a:pt x="0" y="129"/>
                  <a:pt x="0" y="129"/>
                  <a:pt x="0" y="129"/>
                </a:cubicBezTo>
                <a:cubicBezTo>
                  <a:pt x="144" y="263"/>
                  <a:pt x="144" y="263"/>
                  <a:pt x="144" y="263"/>
                </a:cubicBezTo>
                <a:cubicBezTo>
                  <a:pt x="144" y="176"/>
                  <a:pt x="144" y="176"/>
                  <a:pt x="144" y="176"/>
                </a:cubicBezTo>
                <a:cubicBezTo>
                  <a:pt x="240" y="176"/>
                  <a:pt x="310" y="184"/>
                  <a:pt x="360" y="27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25" name="Freeform 60"/>
          <p:cNvSpPr>
            <a:spLocks/>
          </p:cNvSpPr>
          <p:nvPr/>
        </p:nvSpPr>
        <p:spPr bwMode="auto">
          <a:xfrm>
            <a:off x="6630889" y="5377400"/>
            <a:ext cx="439382" cy="333761"/>
          </a:xfrm>
          <a:custGeom>
            <a:avLst/>
            <a:gdLst>
              <a:gd name="T0" fmla="*/ 215 w 360"/>
              <a:gd name="T1" fmla="*/ 176 h 272"/>
              <a:gd name="T2" fmla="*/ 215 w 360"/>
              <a:gd name="T3" fmla="*/ 263 h 272"/>
              <a:gd name="T4" fmla="*/ 360 w 360"/>
              <a:gd name="T5" fmla="*/ 129 h 272"/>
              <a:gd name="T6" fmla="*/ 215 w 360"/>
              <a:gd name="T7" fmla="*/ 0 h 272"/>
              <a:gd name="T8" fmla="*/ 215 w 360"/>
              <a:gd name="T9" fmla="*/ 77 h 272"/>
              <a:gd name="T10" fmla="*/ 0 w 360"/>
              <a:gd name="T11" fmla="*/ 272 h 272"/>
              <a:gd name="T12" fmla="*/ 215 w 360"/>
              <a:gd name="T13" fmla="*/ 176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0" h="272">
                <a:moveTo>
                  <a:pt x="215" y="176"/>
                </a:moveTo>
                <a:cubicBezTo>
                  <a:pt x="215" y="263"/>
                  <a:pt x="215" y="263"/>
                  <a:pt x="215" y="263"/>
                </a:cubicBezTo>
                <a:cubicBezTo>
                  <a:pt x="360" y="129"/>
                  <a:pt x="360" y="129"/>
                  <a:pt x="360" y="129"/>
                </a:cubicBezTo>
                <a:cubicBezTo>
                  <a:pt x="215" y="0"/>
                  <a:pt x="215" y="0"/>
                  <a:pt x="215" y="0"/>
                </a:cubicBezTo>
                <a:cubicBezTo>
                  <a:pt x="215" y="77"/>
                  <a:pt x="215" y="77"/>
                  <a:pt x="215" y="77"/>
                </a:cubicBezTo>
                <a:cubicBezTo>
                  <a:pt x="40" y="77"/>
                  <a:pt x="0" y="272"/>
                  <a:pt x="0" y="272"/>
                </a:cubicBezTo>
                <a:cubicBezTo>
                  <a:pt x="49" y="184"/>
                  <a:pt x="120" y="176"/>
                  <a:pt x="215" y="1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26" name="Freeform 63"/>
          <p:cNvSpPr>
            <a:spLocks/>
          </p:cNvSpPr>
          <p:nvPr/>
        </p:nvSpPr>
        <p:spPr bwMode="auto">
          <a:xfrm>
            <a:off x="3366442" y="5297493"/>
            <a:ext cx="477408" cy="490080"/>
          </a:xfrm>
          <a:custGeom>
            <a:avLst/>
            <a:gdLst>
              <a:gd name="T0" fmla="*/ 112 w 390"/>
              <a:gd name="T1" fmla="*/ 398 h 398"/>
              <a:gd name="T2" fmla="*/ 44 w 390"/>
              <a:gd name="T3" fmla="*/ 369 h 398"/>
              <a:gd name="T4" fmla="*/ 48 w 390"/>
              <a:gd name="T5" fmla="*/ 226 h 398"/>
              <a:gd name="T6" fmla="*/ 246 w 390"/>
              <a:gd name="T7" fmla="*/ 28 h 398"/>
              <a:gd name="T8" fmla="*/ 316 w 390"/>
              <a:gd name="T9" fmla="*/ 6 h 398"/>
              <a:gd name="T10" fmla="*/ 366 w 390"/>
              <a:gd name="T11" fmla="*/ 57 h 398"/>
              <a:gd name="T12" fmla="*/ 345 w 390"/>
              <a:gd name="T13" fmla="*/ 127 h 398"/>
              <a:gd name="T14" fmla="*/ 156 w 390"/>
              <a:gd name="T15" fmla="*/ 316 h 398"/>
              <a:gd name="T16" fmla="*/ 120 w 390"/>
              <a:gd name="T17" fmla="*/ 335 h 398"/>
              <a:gd name="T18" fmla="*/ 88 w 390"/>
              <a:gd name="T19" fmla="*/ 324 h 398"/>
              <a:gd name="T20" fmla="*/ 96 w 390"/>
              <a:gd name="T21" fmla="*/ 257 h 398"/>
              <a:gd name="T22" fmla="*/ 229 w 390"/>
              <a:gd name="T23" fmla="*/ 124 h 398"/>
              <a:gd name="T24" fmla="*/ 249 w 390"/>
              <a:gd name="T25" fmla="*/ 124 h 398"/>
              <a:gd name="T26" fmla="*/ 249 w 390"/>
              <a:gd name="T27" fmla="*/ 144 h 398"/>
              <a:gd name="T28" fmla="*/ 116 w 390"/>
              <a:gd name="T29" fmla="*/ 277 h 398"/>
              <a:gd name="T30" fmla="*/ 108 w 390"/>
              <a:gd name="T31" fmla="*/ 304 h 398"/>
              <a:gd name="T32" fmla="*/ 117 w 390"/>
              <a:gd name="T33" fmla="*/ 307 h 398"/>
              <a:gd name="T34" fmla="*/ 136 w 390"/>
              <a:gd name="T35" fmla="*/ 296 h 398"/>
              <a:gd name="T36" fmla="*/ 325 w 390"/>
              <a:gd name="T37" fmla="*/ 107 h 398"/>
              <a:gd name="T38" fmla="*/ 339 w 390"/>
              <a:gd name="T39" fmla="*/ 64 h 398"/>
              <a:gd name="T40" fmla="*/ 309 w 390"/>
              <a:gd name="T41" fmla="*/ 33 h 398"/>
              <a:gd name="T42" fmla="*/ 266 w 390"/>
              <a:gd name="T43" fmla="*/ 48 h 398"/>
              <a:gd name="T44" fmla="*/ 68 w 390"/>
              <a:gd name="T45" fmla="*/ 246 h 398"/>
              <a:gd name="T46" fmla="*/ 63 w 390"/>
              <a:gd name="T47" fmla="*/ 349 h 398"/>
              <a:gd name="T48" fmla="*/ 167 w 390"/>
              <a:gd name="T49" fmla="*/ 345 h 398"/>
              <a:gd name="T50" fmla="*/ 365 w 390"/>
              <a:gd name="T51" fmla="*/ 147 h 398"/>
              <a:gd name="T52" fmla="*/ 385 w 390"/>
              <a:gd name="T53" fmla="*/ 147 h 398"/>
              <a:gd name="T54" fmla="*/ 385 w 390"/>
              <a:gd name="T55" fmla="*/ 166 h 398"/>
              <a:gd name="T56" fmla="*/ 187 w 390"/>
              <a:gd name="T57" fmla="*/ 364 h 398"/>
              <a:gd name="T58" fmla="*/ 112 w 390"/>
              <a:gd name="T59" fmla="*/ 398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90" h="398">
                <a:moveTo>
                  <a:pt x="112" y="398"/>
                </a:moveTo>
                <a:cubicBezTo>
                  <a:pt x="86" y="398"/>
                  <a:pt x="61" y="386"/>
                  <a:pt x="44" y="369"/>
                </a:cubicBezTo>
                <a:cubicBezTo>
                  <a:pt x="9" y="334"/>
                  <a:pt x="0" y="274"/>
                  <a:pt x="48" y="226"/>
                </a:cubicBezTo>
                <a:cubicBezTo>
                  <a:pt x="76" y="198"/>
                  <a:pt x="190" y="84"/>
                  <a:pt x="246" y="28"/>
                </a:cubicBezTo>
                <a:cubicBezTo>
                  <a:pt x="266" y="8"/>
                  <a:pt x="292" y="0"/>
                  <a:pt x="316" y="6"/>
                </a:cubicBezTo>
                <a:cubicBezTo>
                  <a:pt x="340" y="13"/>
                  <a:pt x="360" y="33"/>
                  <a:pt x="366" y="57"/>
                </a:cubicBezTo>
                <a:cubicBezTo>
                  <a:pt x="373" y="81"/>
                  <a:pt x="365" y="107"/>
                  <a:pt x="345" y="127"/>
                </a:cubicBezTo>
                <a:cubicBezTo>
                  <a:pt x="156" y="316"/>
                  <a:pt x="156" y="316"/>
                  <a:pt x="156" y="316"/>
                </a:cubicBezTo>
                <a:cubicBezTo>
                  <a:pt x="145" y="327"/>
                  <a:pt x="133" y="333"/>
                  <a:pt x="120" y="335"/>
                </a:cubicBezTo>
                <a:cubicBezTo>
                  <a:pt x="108" y="336"/>
                  <a:pt x="96" y="332"/>
                  <a:pt x="88" y="324"/>
                </a:cubicBezTo>
                <a:cubicBezTo>
                  <a:pt x="74" y="309"/>
                  <a:pt x="72" y="281"/>
                  <a:pt x="96" y="257"/>
                </a:cubicBezTo>
                <a:cubicBezTo>
                  <a:pt x="229" y="124"/>
                  <a:pt x="229" y="124"/>
                  <a:pt x="229" y="124"/>
                </a:cubicBezTo>
                <a:cubicBezTo>
                  <a:pt x="235" y="118"/>
                  <a:pt x="243" y="118"/>
                  <a:pt x="249" y="124"/>
                </a:cubicBezTo>
                <a:cubicBezTo>
                  <a:pt x="254" y="129"/>
                  <a:pt x="254" y="138"/>
                  <a:pt x="249" y="144"/>
                </a:cubicBezTo>
                <a:cubicBezTo>
                  <a:pt x="116" y="277"/>
                  <a:pt x="116" y="277"/>
                  <a:pt x="116" y="277"/>
                </a:cubicBezTo>
                <a:cubicBezTo>
                  <a:pt x="104" y="288"/>
                  <a:pt x="103" y="299"/>
                  <a:pt x="108" y="304"/>
                </a:cubicBezTo>
                <a:cubicBezTo>
                  <a:pt x="110" y="306"/>
                  <a:pt x="114" y="307"/>
                  <a:pt x="117" y="307"/>
                </a:cubicBezTo>
                <a:cubicBezTo>
                  <a:pt x="123" y="306"/>
                  <a:pt x="130" y="303"/>
                  <a:pt x="136" y="296"/>
                </a:cubicBezTo>
                <a:cubicBezTo>
                  <a:pt x="325" y="107"/>
                  <a:pt x="325" y="107"/>
                  <a:pt x="325" y="107"/>
                </a:cubicBezTo>
                <a:cubicBezTo>
                  <a:pt x="338" y="94"/>
                  <a:pt x="343" y="79"/>
                  <a:pt x="339" y="64"/>
                </a:cubicBezTo>
                <a:cubicBezTo>
                  <a:pt x="335" y="49"/>
                  <a:pt x="324" y="37"/>
                  <a:pt x="309" y="33"/>
                </a:cubicBezTo>
                <a:cubicBezTo>
                  <a:pt x="294" y="30"/>
                  <a:pt x="279" y="35"/>
                  <a:pt x="266" y="48"/>
                </a:cubicBezTo>
                <a:cubicBezTo>
                  <a:pt x="209" y="104"/>
                  <a:pt x="96" y="217"/>
                  <a:pt x="68" y="246"/>
                </a:cubicBezTo>
                <a:cubicBezTo>
                  <a:pt x="31" y="283"/>
                  <a:pt x="40" y="325"/>
                  <a:pt x="63" y="349"/>
                </a:cubicBezTo>
                <a:cubicBezTo>
                  <a:pt x="87" y="373"/>
                  <a:pt x="130" y="382"/>
                  <a:pt x="167" y="345"/>
                </a:cubicBezTo>
                <a:cubicBezTo>
                  <a:pt x="365" y="147"/>
                  <a:pt x="365" y="147"/>
                  <a:pt x="365" y="147"/>
                </a:cubicBezTo>
                <a:cubicBezTo>
                  <a:pt x="370" y="141"/>
                  <a:pt x="379" y="141"/>
                  <a:pt x="385" y="147"/>
                </a:cubicBezTo>
                <a:cubicBezTo>
                  <a:pt x="390" y="152"/>
                  <a:pt x="390" y="161"/>
                  <a:pt x="385" y="166"/>
                </a:cubicBezTo>
                <a:cubicBezTo>
                  <a:pt x="187" y="364"/>
                  <a:pt x="187" y="364"/>
                  <a:pt x="187" y="364"/>
                </a:cubicBezTo>
                <a:cubicBezTo>
                  <a:pt x="163" y="388"/>
                  <a:pt x="137" y="398"/>
                  <a:pt x="112" y="39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27" name="Freeform 64"/>
          <p:cNvSpPr>
            <a:spLocks noEditPoints="1"/>
          </p:cNvSpPr>
          <p:nvPr/>
        </p:nvSpPr>
        <p:spPr bwMode="auto">
          <a:xfrm>
            <a:off x="5799351" y="5377400"/>
            <a:ext cx="485855" cy="333761"/>
          </a:xfrm>
          <a:custGeom>
            <a:avLst/>
            <a:gdLst>
              <a:gd name="T0" fmla="*/ 144 w 400"/>
              <a:gd name="T1" fmla="*/ 54 h 272"/>
              <a:gd name="T2" fmla="*/ 144 w 400"/>
              <a:gd name="T3" fmla="*/ 0 h 272"/>
              <a:gd name="T4" fmla="*/ 0 w 400"/>
              <a:gd name="T5" fmla="*/ 129 h 272"/>
              <a:gd name="T6" fmla="*/ 144 w 400"/>
              <a:gd name="T7" fmla="*/ 263 h 272"/>
              <a:gd name="T8" fmla="*/ 144 w 400"/>
              <a:gd name="T9" fmla="*/ 207 h 272"/>
              <a:gd name="T10" fmla="*/ 60 w 400"/>
              <a:gd name="T11" fmla="*/ 129 h 272"/>
              <a:gd name="T12" fmla="*/ 144 w 400"/>
              <a:gd name="T13" fmla="*/ 54 h 272"/>
              <a:gd name="T14" fmla="*/ 244 w 400"/>
              <a:gd name="T15" fmla="*/ 77 h 272"/>
              <a:gd name="T16" fmla="*/ 244 w 400"/>
              <a:gd name="T17" fmla="*/ 0 h 272"/>
              <a:gd name="T18" fmla="*/ 100 w 400"/>
              <a:gd name="T19" fmla="*/ 129 h 272"/>
              <a:gd name="T20" fmla="*/ 244 w 400"/>
              <a:gd name="T21" fmla="*/ 263 h 272"/>
              <a:gd name="T22" fmla="*/ 244 w 400"/>
              <a:gd name="T23" fmla="*/ 176 h 272"/>
              <a:gd name="T24" fmla="*/ 400 w 400"/>
              <a:gd name="T25" fmla="*/ 272 h 272"/>
              <a:gd name="T26" fmla="*/ 244 w 400"/>
              <a:gd name="T27" fmla="*/ 77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00" h="272">
                <a:moveTo>
                  <a:pt x="144" y="54"/>
                </a:moveTo>
                <a:cubicBezTo>
                  <a:pt x="144" y="0"/>
                  <a:pt x="144" y="0"/>
                  <a:pt x="144" y="0"/>
                </a:cubicBezTo>
                <a:cubicBezTo>
                  <a:pt x="0" y="129"/>
                  <a:pt x="0" y="129"/>
                  <a:pt x="0" y="129"/>
                </a:cubicBezTo>
                <a:cubicBezTo>
                  <a:pt x="144" y="263"/>
                  <a:pt x="144" y="263"/>
                  <a:pt x="144" y="263"/>
                </a:cubicBezTo>
                <a:cubicBezTo>
                  <a:pt x="144" y="207"/>
                  <a:pt x="144" y="207"/>
                  <a:pt x="144" y="207"/>
                </a:cubicBezTo>
                <a:cubicBezTo>
                  <a:pt x="60" y="129"/>
                  <a:pt x="60" y="129"/>
                  <a:pt x="60" y="129"/>
                </a:cubicBezTo>
                <a:lnTo>
                  <a:pt x="144" y="54"/>
                </a:lnTo>
                <a:close/>
                <a:moveTo>
                  <a:pt x="244" y="77"/>
                </a:moveTo>
                <a:cubicBezTo>
                  <a:pt x="244" y="0"/>
                  <a:pt x="244" y="0"/>
                  <a:pt x="244" y="0"/>
                </a:cubicBezTo>
                <a:cubicBezTo>
                  <a:pt x="100" y="129"/>
                  <a:pt x="100" y="129"/>
                  <a:pt x="100" y="129"/>
                </a:cubicBezTo>
                <a:cubicBezTo>
                  <a:pt x="244" y="263"/>
                  <a:pt x="244" y="263"/>
                  <a:pt x="244" y="263"/>
                </a:cubicBezTo>
                <a:cubicBezTo>
                  <a:pt x="244" y="176"/>
                  <a:pt x="244" y="176"/>
                  <a:pt x="244" y="176"/>
                </a:cubicBezTo>
                <a:cubicBezTo>
                  <a:pt x="310" y="176"/>
                  <a:pt x="350" y="184"/>
                  <a:pt x="400" y="272"/>
                </a:cubicBezTo>
                <a:cubicBezTo>
                  <a:pt x="400" y="272"/>
                  <a:pt x="392" y="77"/>
                  <a:pt x="244" y="7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28" name="Freeform 67"/>
          <p:cNvSpPr>
            <a:spLocks/>
          </p:cNvSpPr>
          <p:nvPr/>
        </p:nvSpPr>
        <p:spPr bwMode="auto">
          <a:xfrm>
            <a:off x="21262546" y="6173330"/>
            <a:ext cx="460508" cy="401357"/>
          </a:xfrm>
          <a:custGeom>
            <a:avLst/>
            <a:gdLst>
              <a:gd name="T0" fmla="*/ 212 w 376"/>
              <a:gd name="T1" fmla="*/ 0 h 328"/>
              <a:gd name="T2" fmla="*/ 49 w 376"/>
              <a:gd name="T3" fmla="*/ 160 h 328"/>
              <a:gd name="T4" fmla="*/ 0 w 376"/>
              <a:gd name="T5" fmla="*/ 160 h 328"/>
              <a:gd name="T6" fmla="*/ 73 w 376"/>
              <a:gd name="T7" fmla="*/ 242 h 328"/>
              <a:gd name="T8" fmla="*/ 147 w 376"/>
              <a:gd name="T9" fmla="*/ 160 h 328"/>
              <a:gd name="T10" fmla="*/ 90 w 376"/>
              <a:gd name="T11" fmla="*/ 160 h 328"/>
              <a:gd name="T12" fmla="*/ 212 w 376"/>
              <a:gd name="T13" fmla="*/ 41 h 328"/>
              <a:gd name="T14" fmla="*/ 335 w 376"/>
              <a:gd name="T15" fmla="*/ 164 h 328"/>
              <a:gd name="T16" fmla="*/ 212 w 376"/>
              <a:gd name="T17" fmla="*/ 287 h 328"/>
              <a:gd name="T18" fmla="*/ 140 w 376"/>
              <a:gd name="T19" fmla="*/ 263 h 328"/>
              <a:gd name="T20" fmla="*/ 112 w 376"/>
              <a:gd name="T21" fmla="*/ 293 h 328"/>
              <a:gd name="T22" fmla="*/ 212 w 376"/>
              <a:gd name="T23" fmla="*/ 328 h 328"/>
              <a:gd name="T24" fmla="*/ 376 w 376"/>
              <a:gd name="T25" fmla="*/ 164 h 328"/>
              <a:gd name="T26" fmla="*/ 212 w 376"/>
              <a:gd name="T27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76" h="328">
                <a:moveTo>
                  <a:pt x="212" y="0"/>
                </a:moveTo>
                <a:cubicBezTo>
                  <a:pt x="123" y="0"/>
                  <a:pt x="51" y="71"/>
                  <a:pt x="49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73" y="242"/>
                  <a:pt x="73" y="242"/>
                  <a:pt x="73" y="242"/>
                </a:cubicBezTo>
                <a:cubicBezTo>
                  <a:pt x="147" y="160"/>
                  <a:pt x="147" y="160"/>
                  <a:pt x="147" y="160"/>
                </a:cubicBezTo>
                <a:cubicBezTo>
                  <a:pt x="90" y="160"/>
                  <a:pt x="90" y="160"/>
                  <a:pt x="90" y="160"/>
                </a:cubicBezTo>
                <a:cubicBezTo>
                  <a:pt x="92" y="94"/>
                  <a:pt x="146" y="41"/>
                  <a:pt x="212" y="41"/>
                </a:cubicBezTo>
                <a:cubicBezTo>
                  <a:pt x="280" y="41"/>
                  <a:pt x="335" y="96"/>
                  <a:pt x="335" y="164"/>
                </a:cubicBezTo>
                <a:cubicBezTo>
                  <a:pt x="335" y="232"/>
                  <a:pt x="280" y="287"/>
                  <a:pt x="212" y="287"/>
                </a:cubicBezTo>
                <a:cubicBezTo>
                  <a:pt x="185" y="287"/>
                  <a:pt x="160" y="278"/>
                  <a:pt x="140" y="263"/>
                </a:cubicBezTo>
                <a:cubicBezTo>
                  <a:pt x="112" y="293"/>
                  <a:pt x="112" y="293"/>
                  <a:pt x="112" y="293"/>
                </a:cubicBezTo>
                <a:cubicBezTo>
                  <a:pt x="139" y="315"/>
                  <a:pt x="174" y="328"/>
                  <a:pt x="212" y="328"/>
                </a:cubicBezTo>
                <a:cubicBezTo>
                  <a:pt x="303" y="328"/>
                  <a:pt x="376" y="254"/>
                  <a:pt x="376" y="164"/>
                </a:cubicBezTo>
                <a:cubicBezTo>
                  <a:pt x="376" y="73"/>
                  <a:pt x="303" y="0"/>
                  <a:pt x="21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29" name="Freeform 68"/>
          <p:cNvSpPr>
            <a:spLocks/>
          </p:cNvSpPr>
          <p:nvPr/>
        </p:nvSpPr>
        <p:spPr bwMode="auto">
          <a:xfrm>
            <a:off x="22126417" y="5407813"/>
            <a:ext cx="460508" cy="401357"/>
          </a:xfrm>
          <a:custGeom>
            <a:avLst/>
            <a:gdLst>
              <a:gd name="T0" fmla="*/ 163 w 376"/>
              <a:gd name="T1" fmla="*/ 0 h 328"/>
              <a:gd name="T2" fmla="*/ 327 w 376"/>
              <a:gd name="T3" fmla="*/ 160 h 328"/>
              <a:gd name="T4" fmla="*/ 376 w 376"/>
              <a:gd name="T5" fmla="*/ 160 h 328"/>
              <a:gd name="T6" fmla="*/ 302 w 376"/>
              <a:gd name="T7" fmla="*/ 242 h 328"/>
              <a:gd name="T8" fmla="*/ 229 w 376"/>
              <a:gd name="T9" fmla="*/ 160 h 328"/>
              <a:gd name="T10" fmla="*/ 286 w 376"/>
              <a:gd name="T11" fmla="*/ 160 h 328"/>
              <a:gd name="T12" fmla="*/ 163 w 376"/>
              <a:gd name="T13" fmla="*/ 41 h 328"/>
              <a:gd name="T14" fmla="*/ 41 w 376"/>
              <a:gd name="T15" fmla="*/ 164 h 328"/>
              <a:gd name="T16" fmla="*/ 163 w 376"/>
              <a:gd name="T17" fmla="*/ 287 h 328"/>
              <a:gd name="T18" fmla="*/ 236 w 376"/>
              <a:gd name="T19" fmla="*/ 263 h 328"/>
              <a:gd name="T20" fmla="*/ 264 w 376"/>
              <a:gd name="T21" fmla="*/ 293 h 328"/>
              <a:gd name="T22" fmla="*/ 163 w 376"/>
              <a:gd name="T23" fmla="*/ 328 h 328"/>
              <a:gd name="T24" fmla="*/ 0 w 376"/>
              <a:gd name="T25" fmla="*/ 164 h 328"/>
              <a:gd name="T26" fmla="*/ 163 w 376"/>
              <a:gd name="T27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76" h="328">
                <a:moveTo>
                  <a:pt x="163" y="0"/>
                </a:moveTo>
                <a:cubicBezTo>
                  <a:pt x="252" y="0"/>
                  <a:pt x="324" y="71"/>
                  <a:pt x="327" y="160"/>
                </a:cubicBezTo>
                <a:cubicBezTo>
                  <a:pt x="376" y="160"/>
                  <a:pt x="376" y="160"/>
                  <a:pt x="376" y="160"/>
                </a:cubicBezTo>
                <a:cubicBezTo>
                  <a:pt x="302" y="242"/>
                  <a:pt x="302" y="242"/>
                  <a:pt x="302" y="242"/>
                </a:cubicBezTo>
                <a:cubicBezTo>
                  <a:pt x="229" y="160"/>
                  <a:pt x="229" y="160"/>
                  <a:pt x="229" y="160"/>
                </a:cubicBezTo>
                <a:cubicBezTo>
                  <a:pt x="286" y="160"/>
                  <a:pt x="286" y="160"/>
                  <a:pt x="286" y="160"/>
                </a:cubicBezTo>
                <a:cubicBezTo>
                  <a:pt x="284" y="94"/>
                  <a:pt x="230" y="41"/>
                  <a:pt x="163" y="41"/>
                </a:cubicBezTo>
                <a:cubicBezTo>
                  <a:pt x="96" y="41"/>
                  <a:pt x="41" y="96"/>
                  <a:pt x="41" y="164"/>
                </a:cubicBezTo>
                <a:cubicBezTo>
                  <a:pt x="41" y="232"/>
                  <a:pt x="96" y="287"/>
                  <a:pt x="163" y="287"/>
                </a:cubicBezTo>
                <a:cubicBezTo>
                  <a:pt x="190" y="287"/>
                  <a:pt x="215" y="278"/>
                  <a:pt x="236" y="263"/>
                </a:cubicBezTo>
                <a:cubicBezTo>
                  <a:pt x="264" y="293"/>
                  <a:pt x="264" y="293"/>
                  <a:pt x="264" y="293"/>
                </a:cubicBezTo>
                <a:cubicBezTo>
                  <a:pt x="236" y="315"/>
                  <a:pt x="201" y="328"/>
                  <a:pt x="163" y="328"/>
                </a:cubicBezTo>
                <a:cubicBezTo>
                  <a:pt x="73" y="328"/>
                  <a:pt x="0" y="254"/>
                  <a:pt x="0" y="164"/>
                </a:cubicBezTo>
                <a:cubicBezTo>
                  <a:pt x="0" y="73"/>
                  <a:pt x="73" y="0"/>
                  <a:pt x="16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30" name="Freeform 73"/>
          <p:cNvSpPr>
            <a:spLocks noEditPoints="1"/>
          </p:cNvSpPr>
          <p:nvPr/>
        </p:nvSpPr>
        <p:spPr bwMode="auto">
          <a:xfrm>
            <a:off x="8276336" y="6960209"/>
            <a:ext cx="388685" cy="401357"/>
          </a:xfrm>
          <a:custGeom>
            <a:avLst/>
            <a:gdLst>
              <a:gd name="T0" fmla="*/ 117 w 320"/>
              <a:gd name="T1" fmla="*/ 262 h 328"/>
              <a:gd name="T2" fmla="*/ 101 w 320"/>
              <a:gd name="T3" fmla="*/ 278 h 328"/>
              <a:gd name="T4" fmla="*/ 50 w 320"/>
              <a:gd name="T5" fmla="*/ 278 h 328"/>
              <a:gd name="T6" fmla="*/ 39 w 320"/>
              <a:gd name="T7" fmla="*/ 253 h 328"/>
              <a:gd name="T8" fmla="*/ 50 w 320"/>
              <a:gd name="T9" fmla="*/ 228 h 328"/>
              <a:gd name="T10" fmla="*/ 109 w 320"/>
              <a:gd name="T11" fmla="*/ 169 h 328"/>
              <a:gd name="T12" fmla="*/ 162 w 320"/>
              <a:gd name="T13" fmla="*/ 155 h 328"/>
              <a:gd name="T14" fmla="*/ 190 w 320"/>
              <a:gd name="T15" fmla="*/ 155 h 328"/>
              <a:gd name="T16" fmla="*/ 190 w 320"/>
              <a:gd name="T17" fmla="*/ 127 h 328"/>
              <a:gd name="T18" fmla="*/ 82 w 320"/>
              <a:gd name="T19" fmla="*/ 141 h 328"/>
              <a:gd name="T20" fmla="*/ 22 w 320"/>
              <a:gd name="T21" fmla="*/ 200 h 328"/>
              <a:gd name="T22" fmla="*/ 0 w 320"/>
              <a:gd name="T23" fmla="*/ 253 h 328"/>
              <a:gd name="T24" fmla="*/ 22 w 320"/>
              <a:gd name="T25" fmla="*/ 306 h 328"/>
              <a:gd name="T26" fmla="*/ 75 w 320"/>
              <a:gd name="T27" fmla="*/ 328 h 328"/>
              <a:gd name="T28" fmla="*/ 129 w 320"/>
              <a:gd name="T29" fmla="*/ 306 h 328"/>
              <a:gd name="T30" fmla="*/ 145 w 320"/>
              <a:gd name="T31" fmla="*/ 290 h 328"/>
              <a:gd name="T32" fmla="*/ 145 w 320"/>
              <a:gd name="T33" fmla="*/ 262 h 328"/>
              <a:gd name="T34" fmla="*/ 117 w 320"/>
              <a:gd name="T35" fmla="*/ 262 h 328"/>
              <a:gd name="T36" fmla="*/ 298 w 320"/>
              <a:gd name="T37" fmla="*/ 32 h 328"/>
              <a:gd name="T38" fmla="*/ 195 w 320"/>
              <a:gd name="T39" fmla="*/ 28 h 328"/>
              <a:gd name="T40" fmla="*/ 175 w 320"/>
              <a:gd name="T41" fmla="*/ 48 h 328"/>
              <a:gd name="T42" fmla="*/ 175 w 320"/>
              <a:gd name="T43" fmla="*/ 76 h 328"/>
              <a:gd name="T44" fmla="*/ 203 w 320"/>
              <a:gd name="T45" fmla="*/ 76 h 328"/>
              <a:gd name="T46" fmla="*/ 223 w 320"/>
              <a:gd name="T47" fmla="*/ 56 h 328"/>
              <a:gd name="T48" fmla="*/ 270 w 320"/>
              <a:gd name="T49" fmla="*/ 60 h 328"/>
              <a:gd name="T50" fmla="*/ 280 w 320"/>
              <a:gd name="T51" fmla="*/ 85 h 328"/>
              <a:gd name="T52" fmla="*/ 270 w 320"/>
              <a:gd name="T53" fmla="*/ 110 h 328"/>
              <a:gd name="T54" fmla="*/ 206 w 320"/>
              <a:gd name="T55" fmla="*/ 173 h 328"/>
              <a:gd name="T56" fmla="*/ 158 w 320"/>
              <a:gd name="T57" fmla="*/ 183 h 328"/>
              <a:gd name="T58" fmla="*/ 129 w 320"/>
              <a:gd name="T59" fmla="*/ 183 h 328"/>
              <a:gd name="T60" fmla="*/ 130 w 320"/>
              <a:gd name="T61" fmla="*/ 211 h 328"/>
              <a:gd name="T62" fmla="*/ 174 w 320"/>
              <a:gd name="T63" fmla="*/ 231 h 328"/>
              <a:gd name="T64" fmla="*/ 234 w 320"/>
              <a:gd name="T65" fmla="*/ 202 h 328"/>
              <a:gd name="T66" fmla="*/ 298 w 320"/>
              <a:gd name="T67" fmla="*/ 138 h 328"/>
              <a:gd name="T68" fmla="*/ 320 w 320"/>
              <a:gd name="T69" fmla="*/ 85 h 328"/>
              <a:gd name="T70" fmla="*/ 298 w 320"/>
              <a:gd name="T71" fmla="*/ 32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20" h="328">
                <a:moveTo>
                  <a:pt x="117" y="262"/>
                </a:moveTo>
                <a:cubicBezTo>
                  <a:pt x="101" y="278"/>
                  <a:pt x="101" y="278"/>
                  <a:pt x="101" y="278"/>
                </a:cubicBezTo>
                <a:cubicBezTo>
                  <a:pt x="87" y="292"/>
                  <a:pt x="64" y="292"/>
                  <a:pt x="50" y="278"/>
                </a:cubicBezTo>
                <a:cubicBezTo>
                  <a:pt x="43" y="271"/>
                  <a:pt x="39" y="262"/>
                  <a:pt x="39" y="253"/>
                </a:cubicBezTo>
                <a:cubicBezTo>
                  <a:pt x="39" y="243"/>
                  <a:pt x="43" y="234"/>
                  <a:pt x="50" y="228"/>
                </a:cubicBezTo>
                <a:cubicBezTo>
                  <a:pt x="109" y="169"/>
                  <a:pt x="109" y="169"/>
                  <a:pt x="109" y="169"/>
                </a:cubicBezTo>
                <a:cubicBezTo>
                  <a:pt x="122" y="156"/>
                  <a:pt x="145" y="138"/>
                  <a:pt x="162" y="155"/>
                </a:cubicBezTo>
                <a:cubicBezTo>
                  <a:pt x="170" y="163"/>
                  <a:pt x="182" y="163"/>
                  <a:pt x="190" y="155"/>
                </a:cubicBezTo>
                <a:cubicBezTo>
                  <a:pt x="198" y="147"/>
                  <a:pt x="198" y="135"/>
                  <a:pt x="190" y="127"/>
                </a:cubicBezTo>
                <a:cubicBezTo>
                  <a:pt x="161" y="98"/>
                  <a:pt x="119" y="104"/>
                  <a:pt x="82" y="141"/>
                </a:cubicBezTo>
                <a:cubicBezTo>
                  <a:pt x="22" y="200"/>
                  <a:pt x="22" y="200"/>
                  <a:pt x="22" y="200"/>
                </a:cubicBezTo>
                <a:cubicBezTo>
                  <a:pt x="8" y="214"/>
                  <a:pt x="0" y="233"/>
                  <a:pt x="0" y="253"/>
                </a:cubicBezTo>
                <a:cubicBezTo>
                  <a:pt x="0" y="273"/>
                  <a:pt x="8" y="292"/>
                  <a:pt x="22" y="306"/>
                </a:cubicBezTo>
                <a:cubicBezTo>
                  <a:pt x="37" y="321"/>
                  <a:pt x="56" y="328"/>
                  <a:pt x="75" y="328"/>
                </a:cubicBezTo>
                <a:cubicBezTo>
                  <a:pt x="95" y="328"/>
                  <a:pt x="114" y="321"/>
                  <a:pt x="129" y="306"/>
                </a:cubicBezTo>
                <a:cubicBezTo>
                  <a:pt x="145" y="290"/>
                  <a:pt x="145" y="290"/>
                  <a:pt x="145" y="290"/>
                </a:cubicBezTo>
                <a:cubicBezTo>
                  <a:pt x="153" y="282"/>
                  <a:pt x="153" y="270"/>
                  <a:pt x="145" y="262"/>
                </a:cubicBezTo>
                <a:cubicBezTo>
                  <a:pt x="137" y="254"/>
                  <a:pt x="125" y="254"/>
                  <a:pt x="117" y="262"/>
                </a:cubicBezTo>
                <a:close/>
                <a:moveTo>
                  <a:pt x="298" y="32"/>
                </a:moveTo>
                <a:cubicBezTo>
                  <a:pt x="267" y="1"/>
                  <a:pt x="223" y="0"/>
                  <a:pt x="195" y="28"/>
                </a:cubicBezTo>
                <a:cubicBezTo>
                  <a:pt x="175" y="48"/>
                  <a:pt x="175" y="48"/>
                  <a:pt x="175" y="48"/>
                </a:cubicBezTo>
                <a:cubicBezTo>
                  <a:pt x="167" y="56"/>
                  <a:pt x="167" y="68"/>
                  <a:pt x="175" y="76"/>
                </a:cubicBezTo>
                <a:cubicBezTo>
                  <a:pt x="182" y="84"/>
                  <a:pt x="195" y="84"/>
                  <a:pt x="203" y="76"/>
                </a:cubicBezTo>
                <a:cubicBezTo>
                  <a:pt x="223" y="56"/>
                  <a:pt x="223" y="56"/>
                  <a:pt x="223" y="56"/>
                </a:cubicBezTo>
                <a:cubicBezTo>
                  <a:pt x="238" y="42"/>
                  <a:pt x="257" y="48"/>
                  <a:pt x="270" y="60"/>
                </a:cubicBezTo>
                <a:cubicBezTo>
                  <a:pt x="276" y="67"/>
                  <a:pt x="280" y="76"/>
                  <a:pt x="280" y="85"/>
                </a:cubicBezTo>
                <a:cubicBezTo>
                  <a:pt x="280" y="95"/>
                  <a:pt x="276" y="104"/>
                  <a:pt x="270" y="110"/>
                </a:cubicBezTo>
                <a:cubicBezTo>
                  <a:pt x="206" y="173"/>
                  <a:pt x="206" y="173"/>
                  <a:pt x="206" y="173"/>
                </a:cubicBezTo>
                <a:cubicBezTo>
                  <a:pt x="177" y="202"/>
                  <a:pt x="163" y="189"/>
                  <a:pt x="158" y="183"/>
                </a:cubicBezTo>
                <a:cubicBezTo>
                  <a:pt x="150" y="175"/>
                  <a:pt x="137" y="175"/>
                  <a:pt x="129" y="183"/>
                </a:cubicBezTo>
                <a:cubicBezTo>
                  <a:pt x="122" y="191"/>
                  <a:pt x="122" y="203"/>
                  <a:pt x="130" y="211"/>
                </a:cubicBezTo>
                <a:cubicBezTo>
                  <a:pt x="143" y="224"/>
                  <a:pt x="158" y="231"/>
                  <a:pt x="174" y="231"/>
                </a:cubicBezTo>
                <a:cubicBezTo>
                  <a:pt x="194" y="231"/>
                  <a:pt x="214" y="221"/>
                  <a:pt x="234" y="202"/>
                </a:cubicBezTo>
                <a:cubicBezTo>
                  <a:pt x="298" y="138"/>
                  <a:pt x="298" y="138"/>
                  <a:pt x="298" y="138"/>
                </a:cubicBezTo>
                <a:cubicBezTo>
                  <a:pt x="312" y="124"/>
                  <a:pt x="320" y="105"/>
                  <a:pt x="320" y="85"/>
                </a:cubicBezTo>
                <a:cubicBezTo>
                  <a:pt x="320" y="65"/>
                  <a:pt x="312" y="46"/>
                  <a:pt x="298" y="3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31" name="Freeform 75"/>
          <p:cNvSpPr>
            <a:spLocks/>
          </p:cNvSpPr>
          <p:nvPr/>
        </p:nvSpPr>
        <p:spPr bwMode="auto">
          <a:xfrm>
            <a:off x="8255212" y="6137119"/>
            <a:ext cx="430932" cy="430934"/>
          </a:xfrm>
          <a:custGeom>
            <a:avLst/>
            <a:gdLst>
              <a:gd name="T0" fmla="*/ 51 w 102"/>
              <a:gd name="T1" fmla="*/ 0 h 102"/>
              <a:gd name="T2" fmla="*/ 65 w 102"/>
              <a:gd name="T3" fmla="*/ 39 h 102"/>
              <a:gd name="T4" fmla="*/ 102 w 102"/>
              <a:gd name="T5" fmla="*/ 39 h 102"/>
              <a:gd name="T6" fmla="*/ 72 w 102"/>
              <a:gd name="T7" fmla="*/ 62 h 102"/>
              <a:gd name="T8" fmla="*/ 83 w 102"/>
              <a:gd name="T9" fmla="*/ 102 h 102"/>
              <a:gd name="T10" fmla="*/ 51 w 102"/>
              <a:gd name="T11" fmla="*/ 78 h 102"/>
              <a:gd name="T12" fmla="*/ 19 w 102"/>
              <a:gd name="T13" fmla="*/ 102 h 102"/>
              <a:gd name="T14" fmla="*/ 30 w 102"/>
              <a:gd name="T15" fmla="*/ 62 h 102"/>
              <a:gd name="T16" fmla="*/ 0 w 102"/>
              <a:gd name="T17" fmla="*/ 39 h 102"/>
              <a:gd name="T18" fmla="*/ 37 w 102"/>
              <a:gd name="T19" fmla="*/ 39 h 102"/>
              <a:gd name="T20" fmla="*/ 51 w 102"/>
              <a:gd name="T21" fmla="*/ 0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2" h="102">
                <a:moveTo>
                  <a:pt x="51" y="0"/>
                </a:moveTo>
                <a:lnTo>
                  <a:pt x="65" y="39"/>
                </a:lnTo>
                <a:lnTo>
                  <a:pt x="102" y="39"/>
                </a:lnTo>
                <a:lnTo>
                  <a:pt x="72" y="62"/>
                </a:lnTo>
                <a:lnTo>
                  <a:pt x="83" y="102"/>
                </a:lnTo>
                <a:lnTo>
                  <a:pt x="51" y="78"/>
                </a:lnTo>
                <a:lnTo>
                  <a:pt x="19" y="102"/>
                </a:lnTo>
                <a:lnTo>
                  <a:pt x="30" y="62"/>
                </a:lnTo>
                <a:lnTo>
                  <a:pt x="0" y="39"/>
                </a:lnTo>
                <a:lnTo>
                  <a:pt x="37" y="39"/>
                </a:lnTo>
                <a:lnTo>
                  <a:pt x="5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32" name="Freeform 77"/>
          <p:cNvSpPr>
            <a:spLocks noEditPoints="1"/>
          </p:cNvSpPr>
          <p:nvPr/>
        </p:nvSpPr>
        <p:spPr bwMode="auto">
          <a:xfrm>
            <a:off x="5815883" y="6934491"/>
            <a:ext cx="456283" cy="456283"/>
          </a:xfrm>
          <a:custGeom>
            <a:avLst/>
            <a:gdLst>
              <a:gd name="T0" fmla="*/ 328 w 374"/>
              <a:gd name="T1" fmla="*/ 46 h 373"/>
              <a:gd name="T2" fmla="*/ 239 w 374"/>
              <a:gd name="T3" fmla="*/ 13 h 373"/>
              <a:gd name="T4" fmla="*/ 185 w 374"/>
              <a:gd name="T5" fmla="*/ 67 h 373"/>
              <a:gd name="T6" fmla="*/ 173 w 374"/>
              <a:gd name="T7" fmla="*/ 130 h 373"/>
              <a:gd name="T8" fmla="*/ 10 w 374"/>
              <a:gd name="T9" fmla="*/ 294 h 373"/>
              <a:gd name="T10" fmla="*/ 27 w 374"/>
              <a:gd name="T11" fmla="*/ 346 h 373"/>
              <a:gd name="T12" fmla="*/ 80 w 374"/>
              <a:gd name="T13" fmla="*/ 364 h 373"/>
              <a:gd name="T14" fmla="*/ 243 w 374"/>
              <a:gd name="T15" fmla="*/ 201 h 373"/>
              <a:gd name="T16" fmla="*/ 307 w 374"/>
              <a:gd name="T17" fmla="*/ 188 h 373"/>
              <a:gd name="T18" fmla="*/ 360 w 374"/>
              <a:gd name="T19" fmla="*/ 135 h 373"/>
              <a:gd name="T20" fmla="*/ 328 w 374"/>
              <a:gd name="T21" fmla="*/ 46 h 373"/>
              <a:gd name="T22" fmla="*/ 149 w 374"/>
              <a:gd name="T23" fmla="*/ 209 h 373"/>
              <a:gd name="T24" fmla="*/ 154 w 374"/>
              <a:gd name="T25" fmla="*/ 176 h 373"/>
              <a:gd name="T26" fmla="*/ 186 w 374"/>
              <a:gd name="T27" fmla="*/ 171 h 373"/>
              <a:gd name="T28" fmla="*/ 181 w 374"/>
              <a:gd name="T29" fmla="*/ 203 h 373"/>
              <a:gd name="T30" fmla="*/ 149 w 374"/>
              <a:gd name="T31" fmla="*/ 209 h 373"/>
              <a:gd name="T32" fmla="*/ 284 w 374"/>
              <a:gd name="T33" fmla="*/ 90 h 373"/>
              <a:gd name="T34" fmla="*/ 253 w 374"/>
              <a:gd name="T35" fmla="*/ 28 h 373"/>
              <a:gd name="T36" fmla="*/ 315 w 374"/>
              <a:gd name="T37" fmla="*/ 59 h 373"/>
              <a:gd name="T38" fmla="*/ 346 w 374"/>
              <a:gd name="T39" fmla="*/ 120 h 373"/>
              <a:gd name="T40" fmla="*/ 284 w 374"/>
              <a:gd name="T41" fmla="*/ 90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74" h="373">
                <a:moveTo>
                  <a:pt x="328" y="46"/>
                </a:moveTo>
                <a:cubicBezTo>
                  <a:pt x="295" y="12"/>
                  <a:pt x="253" y="0"/>
                  <a:pt x="239" y="13"/>
                </a:cubicBezTo>
                <a:cubicBezTo>
                  <a:pt x="185" y="67"/>
                  <a:pt x="185" y="67"/>
                  <a:pt x="185" y="67"/>
                </a:cubicBezTo>
                <a:cubicBezTo>
                  <a:pt x="177" y="75"/>
                  <a:pt x="170" y="103"/>
                  <a:pt x="173" y="130"/>
                </a:cubicBezTo>
                <a:cubicBezTo>
                  <a:pt x="10" y="294"/>
                  <a:pt x="10" y="294"/>
                  <a:pt x="10" y="294"/>
                </a:cubicBezTo>
                <a:cubicBezTo>
                  <a:pt x="0" y="303"/>
                  <a:pt x="8" y="327"/>
                  <a:pt x="27" y="346"/>
                </a:cubicBezTo>
                <a:cubicBezTo>
                  <a:pt x="47" y="366"/>
                  <a:pt x="70" y="373"/>
                  <a:pt x="80" y="364"/>
                </a:cubicBezTo>
                <a:cubicBezTo>
                  <a:pt x="243" y="201"/>
                  <a:pt x="243" y="201"/>
                  <a:pt x="243" y="201"/>
                </a:cubicBezTo>
                <a:cubicBezTo>
                  <a:pt x="271" y="204"/>
                  <a:pt x="298" y="197"/>
                  <a:pt x="307" y="188"/>
                </a:cubicBezTo>
                <a:cubicBezTo>
                  <a:pt x="360" y="135"/>
                  <a:pt x="360" y="135"/>
                  <a:pt x="360" y="135"/>
                </a:cubicBezTo>
                <a:cubicBezTo>
                  <a:pt x="374" y="121"/>
                  <a:pt x="362" y="79"/>
                  <a:pt x="328" y="46"/>
                </a:cubicBezTo>
                <a:close/>
                <a:moveTo>
                  <a:pt x="149" y="209"/>
                </a:moveTo>
                <a:cubicBezTo>
                  <a:pt x="141" y="201"/>
                  <a:pt x="144" y="187"/>
                  <a:pt x="154" y="176"/>
                </a:cubicBezTo>
                <a:cubicBezTo>
                  <a:pt x="164" y="166"/>
                  <a:pt x="179" y="163"/>
                  <a:pt x="186" y="171"/>
                </a:cubicBezTo>
                <a:cubicBezTo>
                  <a:pt x="194" y="178"/>
                  <a:pt x="191" y="193"/>
                  <a:pt x="181" y="203"/>
                </a:cubicBezTo>
                <a:cubicBezTo>
                  <a:pt x="171" y="214"/>
                  <a:pt x="156" y="216"/>
                  <a:pt x="149" y="209"/>
                </a:cubicBezTo>
                <a:close/>
                <a:moveTo>
                  <a:pt x="284" y="90"/>
                </a:moveTo>
                <a:cubicBezTo>
                  <a:pt x="258" y="64"/>
                  <a:pt x="251" y="30"/>
                  <a:pt x="253" y="28"/>
                </a:cubicBezTo>
                <a:cubicBezTo>
                  <a:pt x="256" y="25"/>
                  <a:pt x="289" y="33"/>
                  <a:pt x="315" y="59"/>
                </a:cubicBezTo>
                <a:cubicBezTo>
                  <a:pt x="341" y="85"/>
                  <a:pt x="348" y="118"/>
                  <a:pt x="346" y="120"/>
                </a:cubicBezTo>
                <a:cubicBezTo>
                  <a:pt x="344" y="122"/>
                  <a:pt x="310" y="116"/>
                  <a:pt x="284" y="9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33" name="Freeform 79"/>
          <p:cNvSpPr>
            <a:spLocks noEditPoints="1"/>
          </p:cNvSpPr>
          <p:nvPr/>
        </p:nvSpPr>
        <p:spPr bwMode="auto">
          <a:xfrm>
            <a:off x="7449752" y="6937617"/>
            <a:ext cx="418259" cy="460508"/>
          </a:xfrm>
          <a:custGeom>
            <a:avLst/>
            <a:gdLst>
              <a:gd name="T0" fmla="*/ 266 w 343"/>
              <a:gd name="T1" fmla="*/ 153 h 374"/>
              <a:gd name="T2" fmla="*/ 122 w 343"/>
              <a:gd name="T3" fmla="*/ 19 h 374"/>
              <a:gd name="T4" fmla="*/ 82 w 343"/>
              <a:gd name="T5" fmla="*/ 8 h 374"/>
              <a:gd name="T6" fmla="*/ 58 w 343"/>
              <a:gd name="T7" fmla="*/ 43 h 374"/>
              <a:gd name="T8" fmla="*/ 32 w 343"/>
              <a:gd name="T9" fmla="*/ 240 h 374"/>
              <a:gd name="T10" fmla="*/ 20 w 343"/>
              <a:gd name="T11" fmla="*/ 329 h 374"/>
              <a:gd name="T12" fmla="*/ 201 w 343"/>
              <a:gd name="T13" fmla="*/ 341 h 374"/>
              <a:gd name="T14" fmla="*/ 331 w 343"/>
              <a:gd name="T15" fmla="*/ 214 h 374"/>
              <a:gd name="T16" fmla="*/ 266 w 343"/>
              <a:gd name="T17" fmla="*/ 153 h 374"/>
              <a:gd name="T18" fmla="*/ 191 w 343"/>
              <a:gd name="T19" fmla="*/ 315 h 374"/>
              <a:gd name="T20" fmla="*/ 47 w 343"/>
              <a:gd name="T21" fmla="*/ 319 h 374"/>
              <a:gd name="T22" fmla="*/ 161 w 343"/>
              <a:gd name="T23" fmla="*/ 230 h 374"/>
              <a:gd name="T24" fmla="*/ 304 w 343"/>
              <a:gd name="T25" fmla="*/ 224 h 374"/>
              <a:gd name="T26" fmla="*/ 191 w 343"/>
              <a:gd name="T27" fmla="*/ 315 h 374"/>
              <a:gd name="T28" fmla="*/ 166 w 343"/>
              <a:gd name="T29" fmla="*/ 245 h 374"/>
              <a:gd name="T30" fmla="*/ 79 w 343"/>
              <a:gd name="T31" fmla="*/ 293 h 374"/>
              <a:gd name="T32" fmla="*/ 140 w 343"/>
              <a:gd name="T33" fmla="*/ 298 h 374"/>
              <a:gd name="T34" fmla="*/ 182 w 343"/>
              <a:gd name="T35" fmla="*/ 240 h 374"/>
              <a:gd name="T36" fmla="*/ 182 w 343"/>
              <a:gd name="T37" fmla="*/ 240 h 374"/>
              <a:gd name="T38" fmla="*/ 166 w 343"/>
              <a:gd name="T39" fmla="*/ 245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43" h="374">
                <a:moveTo>
                  <a:pt x="266" y="153"/>
                </a:moveTo>
                <a:cubicBezTo>
                  <a:pt x="220" y="55"/>
                  <a:pt x="196" y="18"/>
                  <a:pt x="122" y="19"/>
                </a:cubicBezTo>
                <a:cubicBezTo>
                  <a:pt x="95" y="20"/>
                  <a:pt x="102" y="0"/>
                  <a:pt x="82" y="8"/>
                </a:cubicBezTo>
                <a:cubicBezTo>
                  <a:pt x="61" y="15"/>
                  <a:pt x="79" y="26"/>
                  <a:pt x="58" y="43"/>
                </a:cubicBezTo>
                <a:cubicBezTo>
                  <a:pt x="0" y="91"/>
                  <a:pt x="5" y="135"/>
                  <a:pt x="32" y="240"/>
                </a:cubicBezTo>
                <a:cubicBezTo>
                  <a:pt x="44" y="284"/>
                  <a:pt x="5" y="286"/>
                  <a:pt x="20" y="329"/>
                </a:cubicBezTo>
                <a:cubicBezTo>
                  <a:pt x="31" y="360"/>
                  <a:pt x="114" y="374"/>
                  <a:pt x="201" y="341"/>
                </a:cubicBezTo>
                <a:cubicBezTo>
                  <a:pt x="288" y="309"/>
                  <a:pt x="343" y="245"/>
                  <a:pt x="331" y="214"/>
                </a:cubicBezTo>
                <a:cubicBezTo>
                  <a:pt x="316" y="171"/>
                  <a:pt x="285" y="194"/>
                  <a:pt x="266" y="153"/>
                </a:cubicBezTo>
                <a:close/>
                <a:moveTo>
                  <a:pt x="191" y="315"/>
                </a:moveTo>
                <a:cubicBezTo>
                  <a:pt x="114" y="344"/>
                  <a:pt x="50" y="327"/>
                  <a:pt x="47" y="319"/>
                </a:cubicBezTo>
                <a:cubicBezTo>
                  <a:pt x="42" y="306"/>
                  <a:pt x="72" y="263"/>
                  <a:pt x="161" y="230"/>
                </a:cubicBezTo>
                <a:cubicBezTo>
                  <a:pt x="250" y="197"/>
                  <a:pt x="299" y="209"/>
                  <a:pt x="304" y="224"/>
                </a:cubicBezTo>
                <a:cubicBezTo>
                  <a:pt x="307" y="232"/>
                  <a:pt x="269" y="286"/>
                  <a:pt x="191" y="315"/>
                </a:cubicBezTo>
                <a:close/>
                <a:moveTo>
                  <a:pt x="166" y="245"/>
                </a:moveTo>
                <a:cubicBezTo>
                  <a:pt x="126" y="260"/>
                  <a:pt x="97" y="277"/>
                  <a:pt x="79" y="293"/>
                </a:cubicBezTo>
                <a:cubicBezTo>
                  <a:pt x="92" y="304"/>
                  <a:pt x="116" y="307"/>
                  <a:pt x="140" y="298"/>
                </a:cubicBezTo>
                <a:cubicBezTo>
                  <a:pt x="171" y="287"/>
                  <a:pt x="189" y="261"/>
                  <a:pt x="182" y="240"/>
                </a:cubicBezTo>
                <a:cubicBezTo>
                  <a:pt x="182" y="240"/>
                  <a:pt x="182" y="240"/>
                  <a:pt x="182" y="240"/>
                </a:cubicBezTo>
                <a:cubicBezTo>
                  <a:pt x="177" y="241"/>
                  <a:pt x="172" y="243"/>
                  <a:pt x="166" y="24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34" name="Freeform 80"/>
          <p:cNvSpPr>
            <a:spLocks noEditPoints="1"/>
          </p:cNvSpPr>
          <p:nvPr/>
        </p:nvSpPr>
        <p:spPr bwMode="auto">
          <a:xfrm>
            <a:off x="6613622" y="6955249"/>
            <a:ext cx="477408" cy="418259"/>
          </a:xfrm>
          <a:custGeom>
            <a:avLst/>
            <a:gdLst>
              <a:gd name="T0" fmla="*/ 26 w 392"/>
              <a:gd name="T1" fmla="*/ 100 h 340"/>
              <a:gd name="T2" fmla="*/ 366 w 392"/>
              <a:gd name="T3" fmla="*/ 100 h 340"/>
              <a:gd name="T4" fmla="*/ 370 w 392"/>
              <a:gd name="T5" fmla="*/ 86 h 340"/>
              <a:gd name="T6" fmla="*/ 290 w 392"/>
              <a:gd name="T7" fmla="*/ 60 h 340"/>
              <a:gd name="T8" fmla="*/ 272 w 392"/>
              <a:gd name="T9" fmla="*/ 60 h 340"/>
              <a:gd name="T10" fmla="*/ 272 w 392"/>
              <a:gd name="T11" fmla="*/ 0 h 340"/>
              <a:gd name="T12" fmla="*/ 120 w 392"/>
              <a:gd name="T13" fmla="*/ 0 h 340"/>
              <a:gd name="T14" fmla="*/ 120 w 392"/>
              <a:gd name="T15" fmla="*/ 60 h 340"/>
              <a:gd name="T16" fmla="*/ 102 w 392"/>
              <a:gd name="T17" fmla="*/ 60 h 340"/>
              <a:gd name="T18" fmla="*/ 22 w 392"/>
              <a:gd name="T19" fmla="*/ 86 h 340"/>
              <a:gd name="T20" fmla="*/ 26 w 392"/>
              <a:gd name="T21" fmla="*/ 100 h 340"/>
              <a:gd name="T22" fmla="*/ 370 w 392"/>
              <a:gd name="T23" fmla="*/ 122 h 340"/>
              <a:gd name="T24" fmla="*/ 22 w 392"/>
              <a:gd name="T25" fmla="*/ 122 h 340"/>
              <a:gd name="T26" fmla="*/ 0 w 392"/>
              <a:gd name="T27" fmla="*/ 146 h 340"/>
              <a:gd name="T28" fmla="*/ 0 w 392"/>
              <a:gd name="T29" fmla="*/ 216 h 340"/>
              <a:gd name="T30" fmla="*/ 22 w 392"/>
              <a:gd name="T31" fmla="*/ 240 h 340"/>
              <a:gd name="T32" fmla="*/ 61 w 392"/>
              <a:gd name="T33" fmla="*/ 240 h 340"/>
              <a:gd name="T34" fmla="*/ 44 w 392"/>
              <a:gd name="T35" fmla="*/ 340 h 340"/>
              <a:gd name="T36" fmla="*/ 348 w 392"/>
              <a:gd name="T37" fmla="*/ 340 h 340"/>
              <a:gd name="T38" fmla="*/ 330 w 392"/>
              <a:gd name="T39" fmla="*/ 240 h 340"/>
              <a:gd name="T40" fmla="*/ 370 w 392"/>
              <a:gd name="T41" fmla="*/ 240 h 340"/>
              <a:gd name="T42" fmla="*/ 392 w 392"/>
              <a:gd name="T43" fmla="*/ 216 h 340"/>
              <a:gd name="T44" fmla="*/ 392 w 392"/>
              <a:gd name="T45" fmla="*/ 146 h 340"/>
              <a:gd name="T46" fmla="*/ 370 w 392"/>
              <a:gd name="T47" fmla="*/ 122 h 340"/>
              <a:gd name="T48" fmla="*/ 84 w 392"/>
              <a:gd name="T49" fmla="*/ 300 h 340"/>
              <a:gd name="T50" fmla="*/ 112 w 392"/>
              <a:gd name="T51" fmla="*/ 170 h 340"/>
              <a:gd name="T52" fmla="*/ 280 w 392"/>
              <a:gd name="T53" fmla="*/ 170 h 340"/>
              <a:gd name="T54" fmla="*/ 308 w 392"/>
              <a:gd name="T55" fmla="*/ 300 h 340"/>
              <a:gd name="T56" fmla="*/ 84 w 392"/>
              <a:gd name="T57" fmla="*/ 30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92" h="340">
                <a:moveTo>
                  <a:pt x="26" y="100"/>
                </a:moveTo>
                <a:cubicBezTo>
                  <a:pt x="366" y="100"/>
                  <a:pt x="366" y="100"/>
                  <a:pt x="366" y="100"/>
                </a:cubicBezTo>
                <a:cubicBezTo>
                  <a:pt x="377" y="100"/>
                  <a:pt x="375" y="88"/>
                  <a:pt x="370" y="86"/>
                </a:cubicBezTo>
                <a:cubicBezTo>
                  <a:pt x="364" y="84"/>
                  <a:pt x="301" y="60"/>
                  <a:pt x="290" y="60"/>
                </a:cubicBezTo>
                <a:cubicBezTo>
                  <a:pt x="272" y="60"/>
                  <a:pt x="272" y="60"/>
                  <a:pt x="272" y="60"/>
                </a:cubicBezTo>
                <a:cubicBezTo>
                  <a:pt x="272" y="0"/>
                  <a:pt x="272" y="0"/>
                  <a:pt x="272" y="0"/>
                </a:cubicBezTo>
                <a:cubicBezTo>
                  <a:pt x="120" y="0"/>
                  <a:pt x="120" y="0"/>
                  <a:pt x="120" y="0"/>
                </a:cubicBezTo>
                <a:cubicBezTo>
                  <a:pt x="120" y="60"/>
                  <a:pt x="120" y="60"/>
                  <a:pt x="120" y="60"/>
                </a:cubicBezTo>
                <a:cubicBezTo>
                  <a:pt x="102" y="60"/>
                  <a:pt x="102" y="60"/>
                  <a:pt x="102" y="60"/>
                </a:cubicBezTo>
                <a:cubicBezTo>
                  <a:pt x="91" y="60"/>
                  <a:pt x="28" y="84"/>
                  <a:pt x="22" y="86"/>
                </a:cubicBezTo>
                <a:cubicBezTo>
                  <a:pt x="16" y="88"/>
                  <a:pt x="14" y="100"/>
                  <a:pt x="26" y="100"/>
                </a:cubicBezTo>
                <a:close/>
                <a:moveTo>
                  <a:pt x="370" y="122"/>
                </a:moveTo>
                <a:cubicBezTo>
                  <a:pt x="22" y="122"/>
                  <a:pt x="22" y="122"/>
                  <a:pt x="22" y="122"/>
                </a:cubicBezTo>
                <a:cubicBezTo>
                  <a:pt x="11" y="122"/>
                  <a:pt x="0" y="135"/>
                  <a:pt x="0" y="146"/>
                </a:cubicBezTo>
                <a:cubicBezTo>
                  <a:pt x="0" y="216"/>
                  <a:pt x="0" y="216"/>
                  <a:pt x="0" y="216"/>
                </a:cubicBezTo>
                <a:cubicBezTo>
                  <a:pt x="0" y="227"/>
                  <a:pt x="11" y="240"/>
                  <a:pt x="22" y="240"/>
                </a:cubicBezTo>
                <a:cubicBezTo>
                  <a:pt x="61" y="240"/>
                  <a:pt x="61" y="240"/>
                  <a:pt x="61" y="240"/>
                </a:cubicBezTo>
                <a:cubicBezTo>
                  <a:pt x="44" y="340"/>
                  <a:pt x="44" y="340"/>
                  <a:pt x="44" y="340"/>
                </a:cubicBezTo>
                <a:cubicBezTo>
                  <a:pt x="348" y="340"/>
                  <a:pt x="348" y="340"/>
                  <a:pt x="348" y="340"/>
                </a:cubicBezTo>
                <a:cubicBezTo>
                  <a:pt x="330" y="240"/>
                  <a:pt x="330" y="240"/>
                  <a:pt x="330" y="240"/>
                </a:cubicBezTo>
                <a:cubicBezTo>
                  <a:pt x="370" y="240"/>
                  <a:pt x="370" y="240"/>
                  <a:pt x="370" y="240"/>
                </a:cubicBezTo>
                <a:cubicBezTo>
                  <a:pt x="381" y="240"/>
                  <a:pt x="392" y="227"/>
                  <a:pt x="392" y="216"/>
                </a:cubicBezTo>
                <a:cubicBezTo>
                  <a:pt x="392" y="146"/>
                  <a:pt x="392" y="146"/>
                  <a:pt x="392" y="146"/>
                </a:cubicBezTo>
                <a:cubicBezTo>
                  <a:pt x="392" y="135"/>
                  <a:pt x="381" y="122"/>
                  <a:pt x="370" y="122"/>
                </a:cubicBezTo>
                <a:close/>
                <a:moveTo>
                  <a:pt x="84" y="300"/>
                </a:moveTo>
                <a:cubicBezTo>
                  <a:pt x="112" y="170"/>
                  <a:pt x="112" y="170"/>
                  <a:pt x="112" y="170"/>
                </a:cubicBezTo>
                <a:cubicBezTo>
                  <a:pt x="280" y="170"/>
                  <a:pt x="280" y="170"/>
                  <a:pt x="280" y="170"/>
                </a:cubicBezTo>
                <a:cubicBezTo>
                  <a:pt x="308" y="300"/>
                  <a:pt x="308" y="300"/>
                  <a:pt x="308" y="300"/>
                </a:cubicBezTo>
                <a:lnTo>
                  <a:pt x="84" y="3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35" name="Freeform 85"/>
          <p:cNvSpPr>
            <a:spLocks noEditPoints="1"/>
          </p:cNvSpPr>
          <p:nvPr/>
        </p:nvSpPr>
        <p:spPr bwMode="auto">
          <a:xfrm>
            <a:off x="4225724" y="6967923"/>
            <a:ext cx="392910" cy="392910"/>
          </a:xfrm>
          <a:custGeom>
            <a:avLst/>
            <a:gdLst>
              <a:gd name="T0" fmla="*/ 280 w 320"/>
              <a:gd name="T1" fmla="*/ 0 h 320"/>
              <a:gd name="T2" fmla="*/ 119 w 320"/>
              <a:gd name="T3" fmla="*/ 0 h 320"/>
              <a:gd name="T4" fmla="*/ 80 w 320"/>
              <a:gd name="T5" fmla="*/ 39 h 320"/>
              <a:gd name="T6" fmla="*/ 80 w 320"/>
              <a:gd name="T7" fmla="*/ 200 h 320"/>
              <a:gd name="T8" fmla="*/ 120 w 320"/>
              <a:gd name="T9" fmla="*/ 240 h 320"/>
              <a:gd name="T10" fmla="*/ 280 w 320"/>
              <a:gd name="T11" fmla="*/ 240 h 320"/>
              <a:gd name="T12" fmla="*/ 320 w 320"/>
              <a:gd name="T13" fmla="*/ 200 h 320"/>
              <a:gd name="T14" fmla="*/ 320 w 320"/>
              <a:gd name="T15" fmla="*/ 40 h 320"/>
              <a:gd name="T16" fmla="*/ 280 w 320"/>
              <a:gd name="T17" fmla="*/ 0 h 320"/>
              <a:gd name="T18" fmla="*/ 280 w 320"/>
              <a:gd name="T19" fmla="*/ 200 h 320"/>
              <a:gd name="T20" fmla="*/ 120 w 320"/>
              <a:gd name="T21" fmla="*/ 200 h 320"/>
              <a:gd name="T22" fmla="*/ 120 w 320"/>
              <a:gd name="T23" fmla="*/ 40 h 320"/>
              <a:gd name="T24" fmla="*/ 280 w 320"/>
              <a:gd name="T25" fmla="*/ 40 h 320"/>
              <a:gd name="T26" fmla="*/ 280 w 320"/>
              <a:gd name="T27" fmla="*/ 200 h 320"/>
              <a:gd name="T28" fmla="*/ 40 w 320"/>
              <a:gd name="T29" fmla="*/ 160 h 320"/>
              <a:gd name="T30" fmla="*/ 0 w 320"/>
              <a:gd name="T31" fmla="*/ 160 h 320"/>
              <a:gd name="T32" fmla="*/ 0 w 320"/>
              <a:gd name="T33" fmla="*/ 280 h 320"/>
              <a:gd name="T34" fmla="*/ 40 w 320"/>
              <a:gd name="T35" fmla="*/ 320 h 320"/>
              <a:gd name="T36" fmla="*/ 160 w 320"/>
              <a:gd name="T37" fmla="*/ 320 h 320"/>
              <a:gd name="T38" fmla="*/ 160 w 320"/>
              <a:gd name="T39" fmla="*/ 280 h 320"/>
              <a:gd name="T40" fmla="*/ 40 w 320"/>
              <a:gd name="T41" fmla="*/ 280 h 320"/>
              <a:gd name="T42" fmla="*/ 40 w 320"/>
              <a:gd name="T43" fmla="*/ 16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20" h="320">
                <a:moveTo>
                  <a:pt x="280" y="0"/>
                </a:moveTo>
                <a:cubicBezTo>
                  <a:pt x="119" y="0"/>
                  <a:pt x="119" y="0"/>
                  <a:pt x="119" y="0"/>
                </a:cubicBezTo>
                <a:cubicBezTo>
                  <a:pt x="97" y="0"/>
                  <a:pt x="80" y="17"/>
                  <a:pt x="80" y="39"/>
                </a:cubicBezTo>
                <a:cubicBezTo>
                  <a:pt x="80" y="200"/>
                  <a:pt x="80" y="200"/>
                  <a:pt x="80" y="200"/>
                </a:cubicBezTo>
                <a:cubicBezTo>
                  <a:pt x="80" y="222"/>
                  <a:pt x="98" y="240"/>
                  <a:pt x="120" y="240"/>
                </a:cubicBezTo>
                <a:cubicBezTo>
                  <a:pt x="280" y="240"/>
                  <a:pt x="280" y="240"/>
                  <a:pt x="280" y="240"/>
                </a:cubicBezTo>
                <a:cubicBezTo>
                  <a:pt x="302" y="240"/>
                  <a:pt x="320" y="222"/>
                  <a:pt x="320" y="200"/>
                </a:cubicBezTo>
                <a:cubicBezTo>
                  <a:pt x="320" y="40"/>
                  <a:pt x="320" y="40"/>
                  <a:pt x="320" y="40"/>
                </a:cubicBezTo>
                <a:cubicBezTo>
                  <a:pt x="320" y="18"/>
                  <a:pt x="302" y="0"/>
                  <a:pt x="280" y="0"/>
                </a:cubicBezTo>
                <a:close/>
                <a:moveTo>
                  <a:pt x="280" y="200"/>
                </a:moveTo>
                <a:cubicBezTo>
                  <a:pt x="120" y="200"/>
                  <a:pt x="120" y="200"/>
                  <a:pt x="120" y="200"/>
                </a:cubicBezTo>
                <a:cubicBezTo>
                  <a:pt x="120" y="40"/>
                  <a:pt x="120" y="40"/>
                  <a:pt x="120" y="40"/>
                </a:cubicBezTo>
                <a:cubicBezTo>
                  <a:pt x="280" y="40"/>
                  <a:pt x="280" y="40"/>
                  <a:pt x="280" y="40"/>
                </a:cubicBezTo>
                <a:lnTo>
                  <a:pt x="280" y="200"/>
                </a:lnTo>
                <a:close/>
                <a:moveTo>
                  <a:pt x="40" y="160"/>
                </a:moveTo>
                <a:cubicBezTo>
                  <a:pt x="0" y="160"/>
                  <a:pt x="0" y="160"/>
                  <a:pt x="0" y="160"/>
                </a:cubicBezTo>
                <a:cubicBezTo>
                  <a:pt x="0" y="280"/>
                  <a:pt x="0" y="280"/>
                  <a:pt x="0" y="280"/>
                </a:cubicBezTo>
                <a:cubicBezTo>
                  <a:pt x="0" y="302"/>
                  <a:pt x="18" y="320"/>
                  <a:pt x="40" y="320"/>
                </a:cubicBezTo>
                <a:cubicBezTo>
                  <a:pt x="160" y="320"/>
                  <a:pt x="160" y="320"/>
                  <a:pt x="160" y="320"/>
                </a:cubicBezTo>
                <a:cubicBezTo>
                  <a:pt x="160" y="280"/>
                  <a:pt x="160" y="280"/>
                  <a:pt x="160" y="280"/>
                </a:cubicBezTo>
                <a:cubicBezTo>
                  <a:pt x="40" y="280"/>
                  <a:pt x="40" y="280"/>
                  <a:pt x="40" y="280"/>
                </a:cubicBezTo>
                <a:lnTo>
                  <a:pt x="40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36" name="Freeform 92"/>
          <p:cNvSpPr>
            <a:spLocks/>
          </p:cNvSpPr>
          <p:nvPr/>
        </p:nvSpPr>
        <p:spPr bwMode="auto">
          <a:xfrm>
            <a:off x="3389963" y="6964067"/>
            <a:ext cx="447829" cy="397135"/>
          </a:xfrm>
          <a:custGeom>
            <a:avLst/>
            <a:gdLst>
              <a:gd name="T0" fmla="*/ 359 w 367"/>
              <a:gd name="T1" fmla="*/ 169 h 324"/>
              <a:gd name="T2" fmla="*/ 199 w 367"/>
              <a:gd name="T3" fmla="*/ 8 h 324"/>
              <a:gd name="T4" fmla="*/ 169 w 367"/>
              <a:gd name="T5" fmla="*/ 8 h 324"/>
              <a:gd name="T6" fmla="*/ 8 w 367"/>
              <a:gd name="T7" fmla="*/ 169 h 324"/>
              <a:gd name="T8" fmla="*/ 15 w 367"/>
              <a:gd name="T9" fmla="*/ 184 h 324"/>
              <a:gd name="T10" fmla="*/ 49 w 367"/>
              <a:gd name="T11" fmla="*/ 184 h 324"/>
              <a:gd name="T12" fmla="*/ 49 w 367"/>
              <a:gd name="T13" fmla="*/ 308 h 324"/>
              <a:gd name="T14" fmla="*/ 65 w 367"/>
              <a:gd name="T15" fmla="*/ 324 h 324"/>
              <a:gd name="T16" fmla="*/ 143 w 367"/>
              <a:gd name="T17" fmla="*/ 324 h 324"/>
              <a:gd name="T18" fmla="*/ 143 w 367"/>
              <a:gd name="T19" fmla="*/ 200 h 324"/>
              <a:gd name="T20" fmla="*/ 225 w 367"/>
              <a:gd name="T21" fmla="*/ 200 h 324"/>
              <a:gd name="T22" fmla="*/ 225 w 367"/>
              <a:gd name="T23" fmla="*/ 324 h 324"/>
              <a:gd name="T24" fmla="*/ 306 w 367"/>
              <a:gd name="T25" fmla="*/ 324 h 324"/>
              <a:gd name="T26" fmla="*/ 319 w 367"/>
              <a:gd name="T27" fmla="*/ 308 h 324"/>
              <a:gd name="T28" fmla="*/ 319 w 367"/>
              <a:gd name="T29" fmla="*/ 184 h 324"/>
              <a:gd name="T30" fmla="*/ 352 w 367"/>
              <a:gd name="T31" fmla="*/ 184 h 324"/>
              <a:gd name="T32" fmla="*/ 359 w 367"/>
              <a:gd name="T33" fmla="*/ 169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67" h="324">
                <a:moveTo>
                  <a:pt x="359" y="169"/>
                </a:moveTo>
                <a:cubicBezTo>
                  <a:pt x="199" y="8"/>
                  <a:pt x="199" y="8"/>
                  <a:pt x="199" y="8"/>
                </a:cubicBezTo>
                <a:cubicBezTo>
                  <a:pt x="190" y="0"/>
                  <a:pt x="177" y="0"/>
                  <a:pt x="169" y="8"/>
                </a:cubicBezTo>
                <a:cubicBezTo>
                  <a:pt x="8" y="169"/>
                  <a:pt x="8" y="169"/>
                  <a:pt x="8" y="169"/>
                </a:cubicBezTo>
                <a:cubicBezTo>
                  <a:pt x="0" y="177"/>
                  <a:pt x="3" y="184"/>
                  <a:pt x="15" y="184"/>
                </a:cubicBezTo>
                <a:cubicBezTo>
                  <a:pt x="49" y="184"/>
                  <a:pt x="49" y="184"/>
                  <a:pt x="49" y="184"/>
                </a:cubicBezTo>
                <a:cubicBezTo>
                  <a:pt x="49" y="308"/>
                  <a:pt x="49" y="308"/>
                  <a:pt x="49" y="308"/>
                </a:cubicBezTo>
                <a:cubicBezTo>
                  <a:pt x="49" y="317"/>
                  <a:pt x="49" y="324"/>
                  <a:pt x="65" y="324"/>
                </a:cubicBezTo>
                <a:cubicBezTo>
                  <a:pt x="143" y="324"/>
                  <a:pt x="143" y="324"/>
                  <a:pt x="143" y="324"/>
                </a:cubicBezTo>
                <a:cubicBezTo>
                  <a:pt x="143" y="200"/>
                  <a:pt x="143" y="200"/>
                  <a:pt x="143" y="200"/>
                </a:cubicBezTo>
                <a:cubicBezTo>
                  <a:pt x="225" y="200"/>
                  <a:pt x="225" y="200"/>
                  <a:pt x="225" y="200"/>
                </a:cubicBezTo>
                <a:cubicBezTo>
                  <a:pt x="225" y="324"/>
                  <a:pt x="225" y="324"/>
                  <a:pt x="225" y="324"/>
                </a:cubicBezTo>
                <a:cubicBezTo>
                  <a:pt x="306" y="324"/>
                  <a:pt x="306" y="324"/>
                  <a:pt x="306" y="324"/>
                </a:cubicBezTo>
                <a:cubicBezTo>
                  <a:pt x="319" y="324"/>
                  <a:pt x="319" y="317"/>
                  <a:pt x="319" y="308"/>
                </a:cubicBezTo>
                <a:cubicBezTo>
                  <a:pt x="319" y="184"/>
                  <a:pt x="319" y="184"/>
                  <a:pt x="319" y="184"/>
                </a:cubicBezTo>
                <a:cubicBezTo>
                  <a:pt x="352" y="184"/>
                  <a:pt x="352" y="184"/>
                  <a:pt x="352" y="184"/>
                </a:cubicBezTo>
                <a:cubicBezTo>
                  <a:pt x="364" y="184"/>
                  <a:pt x="367" y="177"/>
                  <a:pt x="359" y="16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37" name="Freeform 96"/>
          <p:cNvSpPr>
            <a:spLocks noEditPoints="1"/>
          </p:cNvSpPr>
          <p:nvPr/>
        </p:nvSpPr>
        <p:spPr bwMode="auto">
          <a:xfrm>
            <a:off x="5039633" y="6971783"/>
            <a:ext cx="388685" cy="388685"/>
          </a:xfrm>
          <a:custGeom>
            <a:avLst/>
            <a:gdLst>
              <a:gd name="T0" fmla="*/ 309 w 319"/>
              <a:gd name="T1" fmla="*/ 267 h 318"/>
              <a:gd name="T2" fmla="*/ 233 w 319"/>
              <a:gd name="T3" fmla="*/ 192 h 318"/>
              <a:gd name="T4" fmla="*/ 251 w 319"/>
              <a:gd name="T5" fmla="*/ 127 h 318"/>
              <a:gd name="T6" fmla="*/ 123 w 319"/>
              <a:gd name="T7" fmla="*/ 0 h 318"/>
              <a:gd name="T8" fmla="*/ 0 w 319"/>
              <a:gd name="T9" fmla="*/ 124 h 318"/>
              <a:gd name="T10" fmla="*/ 127 w 319"/>
              <a:gd name="T11" fmla="*/ 251 h 318"/>
              <a:gd name="T12" fmla="*/ 190 w 319"/>
              <a:gd name="T13" fmla="*/ 234 h 318"/>
              <a:gd name="T14" fmla="*/ 266 w 319"/>
              <a:gd name="T15" fmla="*/ 310 h 318"/>
              <a:gd name="T16" fmla="*/ 293 w 319"/>
              <a:gd name="T17" fmla="*/ 310 h 318"/>
              <a:gd name="T18" fmla="*/ 311 w 319"/>
              <a:gd name="T19" fmla="*/ 291 h 318"/>
              <a:gd name="T20" fmla="*/ 309 w 319"/>
              <a:gd name="T21" fmla="*/ 267 h 318"/>
              <a:gd name="T22" fmla="*/ 38 w 319"/>
              <a:gd name="T23" fmla="*/ 124 h 318"/>
              <a:gd name="T24" fmla="*/ 123 w 319"/>
              <a:gd name="T25" fmla="*/ 38 h 318"/>
              <a:gd name="T26" fmla="*/ 213 w 319"/>
              <a:gd name="T27" fmla="*/ 127 h 318"/>
              <a:gd name="T28" fmla="*/ 127 w 319"/>
              <a:gd name="T29" fmla="*/ 213 h 318"/>
              <a:gd name="T30" fmla="*/ 38 w 319"/>
              <a:gd name="T31" fmla="*/ 124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19" h="318">
                <a:moveTo>
                  <a:pt x="309" y="267"/>
                </a:moveTo>
                <a:cubicBezTo>
                  <a:pt x="233" y="192"/>
                  <a:pt x="233" y="192"/>
                  <a:pt x="233" y="192"/>
                </a:cubicBezTo>
                <a:cubicBezTo>
                  <a:pt x="244" y="173"/>
                  <a:pt x="251" y="151"/>
                  <a:pt x="251" y="127"/>
                </a:cubicBezTo>
                <a:cubicBezTo>
                  <a:pt x="251" y="59"/>
                  <a:pt x="192" y="0"/>
                  <a:pt x="123" y="0"/>
                </a:cubicBezTo>
                <a:cubicBezTo>
                  <a:pt x="55" y="0"/>
                  <a:pt x="0" y="55"/>
                  <a:pt x="0" y="124"/>
                </a:cubicBezTo>
                <a:cubicBezTo>
                  <a:pt x="0" y="192"/>
                  <a:pt x="59" y="251"/>
                  <a:pt x="127" y="251"/>
                </a:cubicBezTo>
                <a:cubicBezTo>
                  <a:pt x="150" y="251"/>
                  <a:pt x="171" y="245"/>
                  <a:pt x="190" y="234"/>
                </a:cubicBezTo>
                <a:cubicBezTo>
                  <a:pt x="266" y="310"/>
                  <a:pt x="266" y="310"/>
                  <a:pt x="266" y="310"/>
                </a:cubicBezTo>
                <a:cubicBezTo>
                  <a:pt x="273" y="318"/>
                  <a:pt x="285" y="318"/>
                  <a:pt x="293" y="310"/>
                </a:cubicBezTo>
                <a:cubicBezTo>
                  <a:pt x="311" y="291"/>
                  <a:pt x="311" y="291"/>
                  <a:pt x="311" y="291"/>
                </a:cubicBezTo>
                <a:cubicBezTo>
                  <a:pt x="319" y="284"/>
                  <a:pt x="316" y="275"/>
                  <a:pt x="309" y="267"/>
                </a:cubicBezTo>
                <a:close/>
                <a:moveTo>
                  <a:pt x="38" y="124"/>
                </a:moveTo>
                <a:cubicBezTo>
                  <a:pt x="38" y="76"/>
                  <a:pt x="76" y="38"/>
                  <a:pt x="123" y="38"/>
                </a:cubicBezTo>
                <a:cubicBezTo>
                  <a:pt x="171" y="38"/>
                  <a:pt x="213" y="80"/>
                  <a:pt x="213" y="127"/>
                </a:cubicBezTo>
                <a:cubicBezTo>
                  <a:pt x="213" y="175"/>
                  <a:pt x="175" y="213"/>
                  <a:pt x="127" y="213"/>
                </a:cubicBezTo>
                <a:cubicBezTo>
                  <a:pt x="80" y="213"/>
                  <a:pt x="38" y="171"/>
                  <a:pt x="38" y="12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38" name="Freeform 98"/>
          <p:cNvSpPr>
            <a:spLocks noEditPoints="1"/>
          </p:cNvSpPr>
          <p:nvPr/>
        </p:nvSpPr>
        <p:spPr bwMode="auto">
          <a:xfrm>
            <a:off x="7427901" y="9356556"/>
            <a:ext cx="468956" cy="468956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192 w 384"/>
              <a:gd name="T5" fmla="*/ 384 h 384"/>
              <a:gd name="T6" fmla="*/ 384 w 384"/>
              <a:gd name="T7" fmla="*/ 192 h 384"/>
              <a:gd name="T8" fmla="*/ 192 w 384"/>
              <a:gd name="T9" fmla="*/ 0 h 384"/>
              <a:gd name="T10" fmla="*/ 356 w 384"/>
              <a:gd name="T11" fmla="*/ 192 h 384"/>
              <a:gd name="T12" fmla="*/ 322 w 384"/>
              <a:gd name="T13" fmla="*/ 292 h 384"/>
              <a:gd name="T14" fmla="*/ 315 w 384"/>
              <a:gd name="T15" fmla="*/ 261 h 384"/>
              <a:gd name="T16" fmla="*/ 321 w 384"/>
              <a:gd name="T17" fmla="*/ 205 h 384"/>
              <a:gd name="T18" fmla="*/ 297 w 384"/>
              <a:gd name="T19" fmla="*/ 165 h 384"/>
              <a:gd name="T20" fmla="*/ 259 w 384"/>
              <a:gd name="T21" fmla="*/ 139 h 384"/>
              <a:gd name="T22" fmla="*/ 277 w 384"/>
              <a:gd name="T23" fmla="*/ 67 h 384"/>
              <a:gd name="T24" fmla="*/ 237 w 384"/>
              <a:gd name="T25" fmla="*/ 49 h 384"/>
              <a:gd name="T26" fmla="*/ 244 w 384"/>
              <a:gd name="T27" fmla="*/ 37 h 384"/>
              <a:gd name="T28" fmla="*/ 356 w 384"/>
              <a:gd name="T29" fmla="*/ 192 h 384"/>
              <a:gd name="T30" fmla="*/ 169 w 384"/>
              <a:gd name="T31" fmla="*/ 30 h 384"/>
              <a:gd name="T32" fmla="*/ 149 w 384"/>
              <a:gd name="T33" fmla="*/ 46 h 384"/>
              <a:gd name="T34" fmla="*/ 122 w 384"/>
              <a:gd name="T35" fmla="*/ 69 h 384"/>
              <a:gd name="T36" fmla="*/ 90 w 384"/>
              <a:gd name="T37" fmla="*/ 106 h 384"/>
              <a:gd name="T38" fmla="*/ 109 w 384"/>
              <a:gd name="T39" fmla="*/ 123 h 384"/>
              <a:gd name="T40" fmla="*/ 140 w 384"/>
              <a:gd name="T41" fmla="*/ 125 h 384"/>
              <a:gd name="T42" fmla="*/ 196 w 384"/>
              <a:gd name="T43" fmla="*/ 189 h 384"/>
              <a:gd name="T44" fmla="*/ 151 w 384"/>
              <a:gd name="T45" fmla="*/ 235 h 384"/>
              <a:gd name="T46" fmla="*/ 145 w 384"/>
              <a:gd name="T47" fmla="*/ 265 h 384"/>
              <a:gd name="T48" fmla="*/ 142 w 384"/>
              <a:gd name="T49" fmla="*/ 312 h 384"/>
              <a:gd name="T50" fmla="*/ 108 w 384"/>
              <a:gd name="T51" fmla="*/ 273 h 384"/>
              <a:gd name="T52" fmla="*/ 101 w 384"/>
              <a:gd name="T53" fmla="*/ 229 h 384"/>
              <a:gd name="T54" fmla="*/ 71 w 384"/>
              <a:gd name="T55" fmla="*/ 187 h 384"/>
              <a:gd name="T56" fmla="*/ 84 w 384"/>
              <a:gd name="T57" fmla="*/ 145 h 384"/>
              <a:gd name="T58" fmla="*/ 39 w 384"/>
              <a:gd name="T59" fmla="*/ 133 h 384"/>
              <a:gd name="T60" fmla="*/ 169 w 384"/>
              <a:gd name="T61" fmla="*/ 30 h 384"/>
              <a:gd name="T62" fmla="*/ 140 w 384"/>
              <a:gd name="T63" fmla="*/ 347 h 384"/>
              <a:gd name="T64" fmla="*/ 160 w 384"/>
              <a:gd name="T65" fmla="*/ 335 h 384"/>
              <a:gd name="T66" fmla="*/ 190 w 384"/>
              <a:gd name="T67" fmla="*/ 329 h 384"/>
              <a:gd name="T68" fmla="*/ 235 w 384"/>
              <a:gd name="T69" fmla="*/ 315 h 384"/>
              <a:gd name="T70" fmla="*/ 282 w 384"/>
              <a:gd name="T71" fmla="*/ 328 h 384"/>
              <a:gd name="T72" fmla="*/ 192 w 384"/>
              <a:gd name="T73" fmla="*/ 356 h 384"/>
              <a:gd name="T74" fmla="*/ 140 w 384"/>
              <a:gd name="T75" fmla="*/ 347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356" y="192"/>
                </a:moveTo>
                <a:cubicBezTo>
                  <a:pt x="356" y="229"/>
                  <a:pt x="343" y="264"/>
                  <a:pt x="322" y="292"/>
                </a:cubicBezTo>
                <a:cubicBezTo>
                  <a:pt x="316" y="287"/>
                  <a:pt x="309" y="274"/>
                  <a:pt x="315" y="261"/>
                </a:cubicBezTo>
                <a:cubicBezTo>
                  <a:pt x="321" y="248"/>
                  <a:pt x="323" y="217"/>
                  <a:pt x="321" y="205"/>
                </a:cubicBezTo>
                <a:cubicBezTo>
                  <a:pt x="320" y="194"/>
                  <a:pt x="314" y="165"/>
                  <a:pt x="297" y="165"/>
                </a:cubicBezTo>
                <a:cubicBezTo>
                  <a:pt x="280" y="164"/>
                  <a:pt x="269" y="159"/>
                  <a:pt x="259" y="139"/>
                </a:cubicBezTo>
                <a:cubicBezTo>
                  <a:pt x="238" y="98"/>
                  <a:pt x="298" y="90"/>
                  <a:pt x="277" y="67"/>
                </a:cubicBezTo>
                <a:cubicBezTo>
                  <a:pt x="271" y="60"/>
                  <a:pt x="241" y="93"/>
                  <a:pt x="237" y="49"/>
                </a:cubicBezTo>
                <a:cubicBezTo>
                  <a:pt x="237" y="46"/>
                  <a:pt x="240" y="42"/>
                  <a:pt x="244" y="37"/>
                </a:cubicBezTo>
                <a:cubicBezTo>
                  <a:pt x="309" y="58"/>
                  <a:pt x="356" y="120"/>
                  <a:pt x="356" y="192"/>
                </a:cubicBezTo>
                <a:close/>
                <a:moveTo>
                  <a:pt x="169" y="30"/>
                </a:moveTo>
                <a:cubicBezTo>
                  <a:pt x="165" y="37"/>
                  <a:pt x="155" y="40"/>
                  <a:pt x="149" y="46"/>
                </a:cubicBezTo>
                <a:cubicBezTo>
                  <a:pt x="135" y="59"/>
                  <a:pt x="129" y="57"/>
                  <a:pt x="122" y="69"/>
                </a:cubicBezTo>
                <a:cubicBezTo>
                  <a:pt x="114" y="81"/>
                  <a:pt x="90" y="98"/>
                  <a:pt x="90" y="106"/>
                </a:cubicBezTo>
                <a:cubicBezTo>
                  <a:pt x="90" y="115"/>
                  <a:pt x="103" y="125"/>
                  <a:pt x="109" y="123"/>
                </a:cubicBezTo>
                <a:cubicBezTo>
                  <a:pt x="115" y="121"/>
                  <a:pt x="131" y="121"/>
                  <a:pt x="140" y="125"/>
                </a:cubicBezTo>
                <a:cubicBezTo>
                  <a:pt x="149" y="128"/>
                  <a:pt x="218" y="131"/>
                  <a:pt x="196" y="189"/>
                </a:cubicBezTo>
                <a:cubicBezTo>
                  <a:pt x="189" y="208"/>
                  <a:pt x="159" y="205"/>
                  <a:pt x="151" y="235"/>
                </a:cubicBezTo>
                <a:cubicBezTo>
                  <a:pt x="149" y="240"/>
                  <a:pt x="145" y="259"/>
                  <a:pt x="145" y="265"/>
                </a:cubicBezTo>
                <a:cubicBezTo>
                  <a:pt x="144" y="275"/>
                  <a:pt x="152" y="312"/>
                  <a:pt x="142" y="312"/>
                </a:cubicBezTo>
                <a:cubicBezTo>
                  <a:pt x="133" y="312"/>
                  <a:pt x="108" y="279"/>
                  <a:pt x="108" y="273"/>
                </a:cubicBezTo>
                <a:cubicBezTo>
                  <a:pt x="108" y="267"/>
                  <a:pt x="101" y="246"/>
                  <a:pt x="101" y="229"/>
                </a:cubicBezTo>
                <a:cubicBezTo>
                  <a:pt x="101" y="211"/>
                  <a:pt x="71" y="211"/>
                  <a:pt x="71" y="187"/>
                </a:cubicBezTo>
                <a:cubicBezTo>
                  <a:pt x="71" y="166"/>
                  <a:pt x="87" y="155"/>
                  <a:pt x="84" y="145"/>
                </a:cubicBezTo>
                <a:cubicBezTo>
                  <a:pt x="80" y="135"/>
                  <a:pt x="51" y="134"/>
                  <a:pt x="39" y="133"/>
                </a:cubicBezTo>
                <a:cubicBezTo>
                  <a:pt x="60" y="79"/>
                  <a:pt x="110" y="38"/>
                  <a:pt x="169" y="30"/>
                </a:cubicBezTo>
                <a:close/>
                <a:moveTo>
                  <a:pt x="140" y="347"/>
                </a:moveTo>
                <a:cubicBezTo>
                  <a:pt x="150" y="342"/>
                  <a:pt x="151" y="335"/>
                  <a:pt x="160" y="335"/>
                </a:cubicBezTo>
                <a:cubicBezTo>
                  <a:pt x="170" y="335"/>
                  <a:pt x="179" y="331"/>
                  <a:pt x="190" y="329"/>
                </a:cubicBezTo>
                <a:cubicBezTo>
                  <a:pt x="200" y="326"/>
                  <a:pt x="218" y="316"/>
                  <a:pt x="235" y="315"/>
                </a:cubicBezTo>
                <a:cubicBezTo>
                  <a:pt x="248" y="313"/>
                  <a:pt x="275" y="315"/>
                  <a:pt x="282" y="328"/>
                </a:cubicBezTo>
                <a:cubicBezTo>
                  <a:pt x="256" y="346"/>
                  <a:pt x="225" y="356"/>
                  <a:pt x="192" y="356"/>
                </a:cubicBezTo>
                <a:cubicBezTo>
                  <a:pt x="174" y="356"/>
                  <a:pt x="156" y="353"/>
                  <a:pt x="140" y="34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39" name="Freeform 99"/>
          <p:cNvSpPr>
            <a:spLocks noEditPoints="1"/>
          </p:cNvSpPr>
          <p:nvPr/>
        </p:nvSpPr>
        <p:spPr bwMode="auto">
          <a:xfrm>
            <a:off x="8225636" y="9445279"/>
            <a:ext cx="490080" cy="291514"/>
          </a:xfrm>
          <a:custGeom>
            <a:avLst/>
            <a:gdLst>
              <a:gd name="T0" fmla="*/ 28 w 400"/>
              <a:gd name="T1" fmla="*/ 0 h 240"/>
              <a:gd name="T2" fmla="*/ 0 w 400"/>
              <a:gd name="T3" fmla="*/ 212 h 240"/>
              <a:gd name="T4" fmla="*/ 372 w 400"/>
              <a:gd name="T5" fmla="*/ 240 h 240"/>
              <a:gd name="T6" fmla="*/ 400 w 400"/>
              <a:gd name="T7" fmla="*/ 28 h 240"/>
              <a:gd name="T8" fmla="*/ 220 w 400"/>
              <a:gd name="T9" fmla="*/ 40 h 240"/>
              <a:gd name="T10" fmla="*/ 260 w 400"/>
              <a:gd name="T11" fmla="*/ 80 h 240"/>
              <a:gd name="T12" fmla="*/ 220 w 400"/>
              <a:gd name="T13" fmla="*/ 40 h 240"/>
              <a:gd name="T14" fmla="*/ 280 w 400"/>
              <a:gd name="T15" fmla="*/ 140 h 240"/>
              <a:gd name="T16" fmla="*/ 240 w 400"/>
              <a:gd name="T17" fmla="*/ 100 h 240"/>
              <a:gd name="T18" fmla="*/ 160 w 400"/>
              <a:gd name="T19" fmla="*/ 40 h 240"/>
              <a:gd name="T20" fmla="*/ 200 w 400"/>
              <a:gd name="T21" fmla="*/ 80 h 240"/>
              <a:gd name="T22" fmla="*/ 160 w 400"/>
              <a:gd name="T23" fmla="*/ 40 h 240"/>
              <a:gd name="T24" fmla="*/ 220 w 400"/>
              <a:gd name="T25" fmla="*/ 140 h 240"/>
              <a:gd name="T26" fmla="*/ 180 w 400"/>
              <a:gd name="T27" fmla="*/ 100 h 240"/>
              <a:gd name="T28" fmla="*/ 100 w 400"/>
              <a:gd name="T29" fmla="*/ 40 h 240"/>
              <a:gd name="T30" fmla="*/ 140 w 400"/>
              <a:gd name="T31" fmla="*/ 80 h 240"/>
              <a:gd name="T32" fmla="*/ 100 w 400"/>
              <a:gd name="T33" fmla="*/ 40 h 240"/>
              <a:gd name="T34" fmla="*/ 160 w 400"/>
              <a:gd name="T35" fmla="*/ 140 h 240"/>
              <a:gd name="T36" fmla="*/ 120 w 400"/>
              <a:gd name="T37" fmla="*/ 100 h 240"/>
              <a:gd name="T38" fmla="*/ 40 w 400"/>
              <a:gd name="T39" fmla="*/ 40 h 240"/>
              <a:gd name="T40" fmla="*/ 80 w 400"/>
              <a:gd name="T41" fmla="*/ 80 h 240"/>
              <a:gd name="T42" fmla="*/ 40 w 400"/>
              <a:gd name="T43" fmla="*/ 40 h 240"/>
              <a:gd name="T44" fmla="*/ 100 w 400"/>
              <a:gd name="T45" fmla="*/ 140 h 240"/>
              <a:gd name="T46" fmla="*/ 60 w 400"/>
              <a:gd name="T47" fmla="*/ 100 h 240"/>
              <a:gd name="T48" fmla="*/ 80 w 400"/>
              <a:gd name="T49" fmla="*/ 200 h 240"/>
              <a:gd name="T50" fmla="*/ 40 w 400"/>
              <a:gd name="T51" fmla="*/ 160 h 240"/>
              <a:gd name="T52" fmla="*/ 80 w 400"/>
              <a:gd name="T53" fmla="*/ 200 h 240"/>
              <a:gd name="T54" fmla="*/ 100 w 400"/>
              <a:gd name="T55" fmla="*/ 200 h 240"/>
              <a:gd name="T56" fmla="*/ 300 w 400"/>
              <a:gd name="T57" fmla="*/ 160 h 240"/>
              <a:gd name="T58" fmla="*/ 360 w 400"/>
              <a:gd name="T59" fmla="*/ 200 h 240"/>
              <a:gd name="T60" fmla="*/ 320 w 400"/>
              <a:gd name="T61" fmla="*/ 160 h 240"/>
              <a:gd name="T62" fmla="*/ 360 w 400"/>
              <a:gd name="T63" fmla="*/ 200 h 240"/>
              <a:gd name="T64" fmla="*/ 300 w 400"/>
              <a:gd name="T65" fmla="*/ 100 h 240"/>
              <a:gd name="T66" fmla="*/ 340 w 400"/>
              <a:gd name="T67" fmla="*/ 140 h 240"/>
              <a:gd name="T68" fmla="*/ 360 w 400"/>
              <a:gd name="T69" fmla="*/ 80 h 240"/>
              <a:gd name="T70" fmla="*/ 280 w 400"/>
              <a:gd name="T71" fmla="*/ 40 h 240"/>
              <a:gd name="T72" fmla="*/ 360 w 400"/>
              <a:gd name="T73" fmla="*/ 8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00" h="240">
                <a:moveTo>
                  <a:pt x="372" y="0"/>
                </a:moveTo>
                <a:cubicBezTo>
                  <a:pt x="28" y="0"/>
                  <a:pt x="28" y="0"/>
                  <a:pt x="28" y="0"/>
                </a:cubicBezTo>
                <a:cubicBezTo>
                  <a:pt x="12" y="0"/>
                  <a:pt x="0" y="12"/>
                  <a:pt x="0" y="28"/>
                </a:cubicBezTo>
                <a:cubicBezTo>
                  <a:pt x="0" y="212"/>
                  <a:pt x="0" y="212"/>
                  <a:pt x="0" y="212"/>
                </a:cubicBezTo>
                <a:cubicBezTo>
                  <a:pt x="0" y="227"/>
                  <a:pt x="12" y="240"/>
                  <a:pt x="28" y="240"/>
                </a:cubicBezTo>
                <a:cubicBezTo>
                  <a:pt x="372" y="240"/>
                  <a:pt x="372" y="240"/>
                  <a:pt x="372" y="240"/>
                </a:cubicBezTo>
                <a:cubicBezTo>
                  <a:pt x="387" y="240"/>
                  <a:pt x="400" y="227"/>
                  <a:pt x="400" y="212"/>
                </a:cubicBezTo>
                <a:cubicBezTo>
                  <a:pt x="400" y="28"/>
                  <a:pt x="400" y="28"/>
                  <a:pt x="400" y="28"/>
                </a:cubicBezTo>
                <a:cubicBezTo>
                  <a:pt x="400" y="12"/>
                  <a:pt x="387" y="0"/>
                  <a:pt x="372" y="0"/>
                </a:cubicBezTo>
                <a:close/>
                <a:moveTo>
                  <a:pt x="220" y="40"/>
                </a:moveTo>
                <a:cubicBezTo>
                  <a:pt x="260" y="40"/>
                  <a:pt x="260" y="40"/>
                  <a:pt x="260" y="40"/>
                </a:cubicBezTo>
                <a:cubicBezTo>
                  <a:pt x="260" y="80"/>
                  <a:pt x="260" y="80"/>
                  <a:pt x="260" y="80"/>
                </a:cubicBezTo>
                <a:cubicBezTo>
                  <a:pt x="220" y="80"/>
                  <a:pt x="220" y="80"/>
                  <a:pt x="220" y="80"/>
                </a:cubicBezTo>
                <a:lnTo>
                  <a:pt x="220" y="40"/>
                </a:lnTo>
                <a:close/>
                <a:moveTo>
                  <a:pt x="280" y="100"/>
                </a:moveTo>
                <a:cubicBezTo>
                  <a:pt x="280" y="140"/>
                  <a:pt x="280" y="140"/>
                  <a:pt x="280" y="140"/>
                </a:cubicBezTo>
                <a:cubicBezTo>
                  <a:pt x="240" y="140"/>
                  <a:pt x="240" y="140"/>
                  <a:pt x="240" y="140"/>
                </a:cubicBezTo>
                <a:cubicBezTo>
                  <a:pt x="240" y="100"/>
                  <a:pt x="240" y="100"/>
                  <a:pt x="240" y="100"/>
                </a:cubicBezTo>
                <a:lnTo>
                  <a:pt x="280" y="100"/>
                </a:lnTo>
                <a:close/>
                <a:moveTo>
                  <a:pt x="160" y="40"/>
                </a:moveTo>
                <a:cubicBezTo>
                  <a:pt x="200" y="40"/>
                  <a:pt x="200" y="40"/>
                  <a:pt x="200" y="40"/>
                </a:cubicBezTo>
                <a:cubicBezTo>
                  <a:pt x="200" y="80"/>
                  <a:pt x="200" y="80"/>
                  <a:pt x="200" y="80"/>
                </a:cubicBezTo>
                <a:cubicBezTo>
                  <a:pt x="160" y="80"/>
                  <a:pt x="160" y="80"/>
                  <a:pt x="160" y="80"/>
                </a:cubicBezTo>
                <a:lnTo>
                  <a:pt x="160" y="40"/>
                </a:lnTo>
                <a:close/>
                <a:moveTo>
                  <a:pt x="220" y="100"/>
                </a:moveTo>
                <a:cubicBezTo>
                  <a:pt x="220" y="140"/>
                  <a:pt x="220" y="140"/>
                  <a:pt x="220" y="140"/>
                </a:cubicBezTo>
                <a:cubicBezTo>
                  <a:pt x="180" y="140"/>
                  <a:pt x="180" y="140"/>
                  <a:pt x="180" y="140"/>
                </a:cubicBezTo>
                <a:cubicBezTo>
                  <a:pt x="180" y="100"/>
                  <a:pt x="180" y="100"/>
                  <a:pt x="180" y="100"/>
                </a:cubicBezTo>
                <a:lnTo>
                  <a:pt x="220" y="100"/>
                </a:lnTo>
                <a:close/>
                <a:moveTo>
                  <a:pt x="100" y="40"/>
                </a:moveTo>
                <a:cubicBezTo>
                  <a:pt x="140" y="40"/>
                  <a:pt x="140" y="40"/>
                  <a:pt x="140" y="40"/>
                </a:cubicBezTo>
                <a:cubicBezTo>
                  <a:pt x="140" y="80"/>
                  <a:pt x="140" y="80"/>
                  <a:pt x="140" y="80"/>
                </a:cubicBezTo>
                <a:cubicBezTo>
                  <a:pt x="100" y="80"/>
                  <a:pt x="100" y="80"/>
                  <a:pt x="100" y="80"/>
                </a:cubicBezTo>
                <a:lnTo>
                  <a:pt x="100" y="40"/>
                </a:lnTo>
                <a:close/>
                <a:moveTo>
                  <a:pt x="160" y="100"/>
                </a:moveTo>
                <a:cubicBezTo>
                  <a:pt x="160" y="140"/>
                  <a:pt x="160" y="140"/>
                  <a:pt x="160" y="140"/>
                </a:cubicBezTo>
                <a:cubicBezTo>
                  <a:pt x="120" y="140"/>
                  <a:pt x="120" y="140"/>
                  <a:pt x="120" y="140"/>
                </a:cubicBezTo>
                <a:cubicBezTo>
                  <a:pt x="120" y="100"/>
                  <a:pt x="120" y="100"/>
                  <a:pt x="120" y="100"/>
                </a:cubicBezTo>
                <a:lnTo>
                  <a:pt x="160" y="100"/>
                </a:lnTo>
                <a:close/>
                <a:moveTo>
                  <a:pt x="40" y="40"/>
                </a:moveTo>
                <a:cubicBezTo>
                  <a:pt x="80" y="40"/>
                  <a:pt x="80" y="40"/>
                  <a:pt x="80" y="40"/>
                </a:cubicBezTo>
                <a:cubicBezTo>
                  <a:pt x="80" y="80"/>
                  <a:pt x="80" y="80"/>
                  <a:pt x="80" y="80"/>
                </a:cubicBezTo>
                <a:cubicBezTo>
                  <a:pt x="40" y="80"/>
                  <a:pt x="40" y="80"/>
                  <a:pt x="40" y="80"/>
                </a:cubicBezTo>
                <a:lnTo>
                  <a:pt x="40" y="40"/>
                </a:lnTo>
                <a:close/>
                <a:moveTo>
                  <a:pt x="100" y="100"/>
                </a:moveTo>
                <a:cubicBezTo>
                  <a:pt x="100" y="140"/>
                  <a:pt x="100" y="140"/>
                  <a:pt x="100" y="140"/>
                </a:cubicBezTo>
                <a:cubicBezTo>
                  <a:pt x="60" y="140"/>
                  <a:pt x="60" y="140"/>
                  <a:pt x="60" y="140"/>
                </a:cubicBezTo>
                <a:cubicBezTo>
                  <a:pt x="60" y="100"/>
                  <a:pt x="60" y="100"/>
                  <a:pt x="60" y="100"/>
                </a:cubicBezTo>
                <a:lnTo>
                  <a:pt x="100" y="100"/>
                </a:lnTo>
                <a:close/>
                <a:moveTo>
                  <a:pt x="80" y="200"/>
                </a:moveTo>
                <a:cubicBezTo>
                  <a:pt x="40" y="200"/>
                  <a:pt x="40" y="200"/>
                  <a:pt x="40" y="200"/>
                </a:cubicBezTo>
                <a:cubicBezTo>
                  <a:pt x="40" y="160"/>
                  <a:pt x="40" y="160"/>
                  <a:pt x="40" y="160"/>
                </a:cubicBezTo>
                <a:cubicBezTo>
                  <a:pt x="80" y="160"/>
                  <a:pt x="80" y="160"/>
                  <a:pt x="80" y="160"/>
                </a:cubicBezTo>
                <a:lnTo>
                  <a:pt x="80" y="200"/>
                </a:lnTo>
                <a:close/>
                <a:moveTo>
                  <a:pt x="300" y="200"/>
                </a:moveTo>
                <a:cubicBezTo>
                  <a:pt x="100" y="200"/>
                  <a:pt x="100" y="200"/>
                  <a:pt x="100" y="200"/>
                </a:cubicBezTo>
                <a:cubicBezTo>
                  <a:pt x="100" y="160"/>
                  <a:pt x="100" y="160"/>
                  <a:pt x="100" y="160"/>
                </a:cubicBezTo>
                <a:cubicBezTo>
                  <a:pt x="300" y="160"/>
                  <a:pt x="300" y="160"/>
                  <a:pt x="300" y="160"/>
                </a:cubicBezTo>
                <a:lnTo>
                  <a:pt x="300" y="200"/>
                </a:lnTo>
                <a:close/>
                <a:moveTo>
                  <a:pt x="360" y="200"/>
                </a:moveTo>
                <a:cubicBezTo>
                  <a:pt x="320" y="200"/>
                  <a:pt x="320" y="200"/>
                  <a:pt x="320" y="200"/>
                </a:cubicBezTo>
                <a:cubicBezTo>
                  <a:pt x="320" y="160"/>
                  <a:pt x="320" y="160"/>
                  <a:pt x="320" y="160"/>
                </a:cubicBezTo>
                <a:cubicBezTo>
                  <a:pt x="360" y="160"/>
                  <a:pt x="360" y="160"/>
                  <a:pt x="360" y="160"/>
                </a:cubicBezTo>
                <a:lnTo>
                  <a:pt x="360" y="200"/>
                </a:lnTo>
                <a:close/>
                <a:moveTo>
                  <a:pt x="300" y="140"/>
                </a:moveTo>
                <a:cubicBezTo>
                  <a:pt x="300" y="100"/>
                  <a:pt x="300" y="100"/>
                  <a:pt x="300" y="100"/>
                </a:cubicBezTo>
                <a:cubicBezTo>
                  <a:pt x="340" y="100"/>
                  <a:pt x="340" y="100"/>
                  <a:pt x="340" y="100"/>
                </a:cubicBezTo>
                <a:cubicBezTo>
                  <a:pt x="340" y="140"/>
                  <a:pt x="340" y="140"/>
                  <a:pt x="340" y="140"/>
                </a:cubicBezTo>
                <a:lnTo>
                  <a:pt x="300" y="140"/>
                </a:lnTo>
                <a:close/>
                <a:moveTo>
                  <a:pt x="360" y="80"/>
                </a:moveTo>
                <a:cubicBezTo>
                  <a:pt x="280" y="80"/>
                  <a:pt x="280" y="80"/>
                  <a:pt x="280" y="80"/>
                </a:cubicBezTo>
                <a:cubicBezTo>
                  <a:pt x="280" y="40"/>
                  <a:pt x="280" y="40"/>
                  <a:pt x="280" y="40"/>
                </a:cubicBezTo>
                <a:cubicBezTo>
                  <a:pt x="360" y="40"/>
                  <a:pt x="360" y="40"/>
                  <a:pt x="360" y="40"/>
                </a:cubicBezTo>
                <a:lnTo>
                  <a:pt x="360" y="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41" name="Freeform 103"/>
          <p:cNvSpPr>
            <a:spLocks noEditPoints="1"/>
          </p:cNvSpPr>
          <p:nvPr/>
        </p:nvSpPr>
        <p:spPr bwMode="auto">
          <a:xfrm>
            <a:off x="2558784" y="8537689"/>
            <a:ext cx="490080" cy="490080"/>
          </a:xfrm>
          <a:custGeom>
            <a:avLst/>
            <a:gdLst>
              <a:gd name="T0" fmla="*/ 360 w 400"/>
              <a:gd name="T1" fmla="*/ 184 h 400"/>
              <a:gd name="T2" fmla="*/ 360 w 400"/>
              <a:gd name="T3" fmla="*/ 216 h 400"/>
              <a:gd name="T4" fmla="*/ 400 w 400"/>
              <a:gd name="T5" fmla="*/ 200 h 400"/>
              <a:gd name="T6" fmla="*/ 200 w 400"/>
              <a:gd name="T7" fmla="*/ 90 h 400"/>
              <a:gd name="T8" fmla="*/ 200 w 400"/>
              <a:gd name="T9" fmla="*/ 310 h 400"/>
              <a:gd name="T10" fmla="*/ 200 w 400"/>
              <a:gd name="T11" fmla="*/ 90 h 400"/>
              <a:gd name="T12" fmla="*/ 120 w 400"/>
              <a:gd name="T13" fmla="*/ 200 h 400"/>
              <a:gd name="T14" fmla="*/ 280 w 400"/>
              <a:gd name="T15" fmla="*/ 200 h 400"/>
              <a:gd name="T16" fmla="*/ 59 w 400"/>
              <a:gd name="T17" fmla="*/ 200 h 400"/>
              <a:gd name="T18" fmla="*/ 20 w 400"/>
              <a:gd name="T19" fmla="*/ 184 h 400"/>
              <a:gd name="T20" fmla="*/ 20 w 400"/>
              <a:gd name="T21" fmla="*/ 216 h 400"/>
              <a:gd name="T22" fmla="*/ 59 w 400"/>
              <a:gd name="T23" fmla="*/ 200 h 400"/>
              <a:gd name="T24" fmla="*/ 216 w 400"/>
              <a:gd name="T25" fmla="*/ 40 h 400"/>
              <a:gd name="T26" fmla="*/ 200 w 400"/>
              <a:gd name="T27" fmla="*/ 0 h 400"/>
              <a:gd name="T28" fmla="*/ 184 w 400"/>
              <a:gd name="T29" fmla="*/ 40 h 400"/>
              <a:gd name="T30" fmla="*/ 200 w 400"/>
              <a:gd name="T31" fmla="*/ 340 h 400"/>
              <a:gd name="T32" fmla="*/ 184 w 400"/>
              <a:gd name="T33" fmla="*/ 380 h 400"/>
              <a:gd name="T34" fmla="*/ 216 w 400"/>
              <a:gd name="T35" fmla="*/ 380 h 400"/>
              <a:gd name="T36" fmla="*/ 200 w 400"/>
              <a:gd name="T37" fmla="*/ 340 h 400"/>
              <a:gd name="T38" fmla="*/ 350 w 400"/>
              <a:gd name="T39" fmla="*/ 50 h 400"/>
              <a:gd name="T40" fmla="*/ 310 w 400"/>
              <a:gd name="T41" fmla="*/ 67 h 400"/>
              <a:gd name="T42" fmla="*/ 333 w 400"/>
              <a:gd name="T43" fmla="*/ 89 h 400"/>
              <a:gd name="T44" fmla="*/ 66 w 400"/>
              <a:gd name="T45" fmla="*/ 311 h 400"/>
              <a:gd name="T46" fmla="*/ 50 w 400"/>
              <a:gd name="T47" fmla="*/ 350 h 400"/>
              <a:gd name="T48" fmla="*/ 89 w 400"/>
              <a:gd name="T49" fmla="*/ 333 h 400"/>
              <a:gd name="T50" fmla="*/ 66 w 400"/>
              <a:gd name="T51" fmla="*/ 311 h 400"/>
              <a:gd name="T52" fmla="*/ 50 w 400"/>
              <a:gd name="T53" fmla="*/ 50 h 400"/>
              <a:gd name="T54" fmla="*/ 66 w 400"/>
              <a:gd name="T55" fmla="*/ 89 h 400"/>
              <a:gd name="T56" fmla="*/ 89 w 400"/>
              <a:gd name="T57" fmla="*/ 67 h 400"/>
              <a:gd name="T58" fmla="*/ 310 w 400"/>
              <a:gd name="T59" fmla="*/ 333 h 400"/>
              <a:gd name="T60" fmla="*/ 350 w 400"/>
              <a:gd name="T61" fmla="*/ 350 h 400"/>
              <a:gd name="T62" fmla="*/ 333 w 400"/>
              <a:gd name="T63" fmla="*/ 311 h 400"/>
              <a:gd name="T64" fmla="*/ 310 w 400"/>
              <a:gd name="T65" fmla="*/ 333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00" h="400">
                <a:moveTo>
                  <a:pt x="380" y="184"/>
                </a:moveTo>
                <a:cubicBezTo>
                  <a:pt x="376" y="184"/>
                  <a:pt x="364" y="184"/>
                  <a:pt x="360" y="184"/>
                </a:cubicBezTo>
                <a:cubicBezTo>
                  <a:pt x="349" y="184"/>
                  <a:pt x="340" y="191"/>
                  <a:pt x="340" y="200"/>
                </a:cubicBezTo>
                <a:cubicBezTo>
                  <a:pt x="340" y="209"/>
                  <a:pt x="349" y="216"/>
                  <a:pt x="360" y="216"/>
                </a:cubicBezTo>
                <a:cubicBezTo>
                  <a:pt x="364" y="216"/>
                  <a:pt x="376" y="216"/>
                  <a:pt x="380" y="216"/>
                </a:cubicBezTo>
                <a:cubicBezTo>
                  <a:pt x="391" y="216"/>
                  <a:pt x="400" y="209"/>
                  <a:pt x="400" y="200"/>
                </a:cubicBezTo>
                <a:cubicBezTo>
                  <a:pt x="400" y="191"/>
                  <a:pt x="391" y="184"/>
                  <a:pt x="380" y="184"/>
                </a:cubicBezTo>
                <a:close/>
                <a:moveTo>
                  <a:pt x="200" y="90"/>
                </a:moveTo>
                <a:cubicBezTo>
                  <a:pt x="139" y="90"/>
                  <a:pt x="90" y="139"/>
                  <a:pt x="90" y="200"/>
                </a:cubicBezTo>
                <a:cubicBezTo>
                  <a:pt x="90" y="261"/>
                  <a:pt x="139" y="310"/>
                  <a:pt x="200" y="310"/>
                </a:cubicBezTo>
                <a:cubicBezTo>
                  <a:pt x="261" y="310"/>
                  <a:pt x="310" y="261"/>
                  <a:pt x="310" y="200"/>
                </a:cubicBezTo>
                <a:cubicBezTo>
                  <a:pt x="310" y="139"/>
                  <a:pt x="261" y="90"/>
                  <a:pt x="200" y="90"/>
                </a:cubicBezTo>
                <a:close/>
                <a:moveTo>
                  <a:pt x="200" y="280"/>
                </a:moveTo>
                <a:cubicBezTo>
                  <a:pt x="156" y="280"/>
                  <a:pt x="120" y="244"/>
                  <a:pt x="120" y="200"/>
                </a:cubicBezTo>
                <a:cubicBezTo>
                  <a:pt x="120" y="156"/>
                  <a:pt x="156" y="120"/>
                  <a:pt x="200" y="120"/>
                </a:cubicBezTo>
                <a:cubicBezTo>
                  <a:pt x="244" y="120"/>
                  <a:pt x="280" y="156"/>
                  <a:pt x="280" y="200"/>
                </a:cubicBezTo>
                <a:cubicBezTo>
                  <a:pt x="280" y="244"/>
                  <a:pt x="244" y="280"/>
                  <a:pt x="200" y="280"/>
                </a:cubicBezTo>
                <a:close/>
                <a:moveTo>
                  <a:pt x="59" y="200"/>
                </a:moveTo>
                <a:cubicBezTo>
                  <a:pt x="59" y="191"/>
                  <a:pt x="51" y="184"/>
                  <a:pt x="40" y="184"/>
                </a:cubicBezTo>
                <a:cubicBezTo>
                  <a:pt x="36" y="184"/>
                  <a:pt x="23" y="184"/>
                  <a:pt x="20" y="184"/>
                </a:cubicBezTo>
                <a:cubicBezTo>
                  <a:pt x="9" y="184"/>
                  <a:pt x="0" y="191"/>
                  <a:pt x="0" y="200"/>
                </a:cubicBezTo>
                <a:cubicBezTo>
                  <a:pt x="0" y="209"/>
                  <a:pt x="9" y="216"/>
                  <a:pt x="20" y="216"/>
                </a:cubicBezTo>
                <a:cubicBezTo>
                  <a:pt x="23" y="216"/>
                  <a:pt x="36" y="216"/>
                  <a:pt x="40" y="216"/>
                </a:cubicBezTo>
                <a:cubicBezTo>
                  <a:pt x="51" y="216"/>
                  <a:pt x="59" y="209"/>
                  <a:pt x="59" y="200"/>
                </a:cubicBezTo>
                <a:close/>
                <a:moveTo>
                  <a:pt x="200" y="60"/>
                </a:moveTo>
                <a:cubicBezTo>
                  <a:pt x="209" y="60"/>
                  <a:pt x="216" y="51"/>
                  <a:pt x="216" y="40"/>
                </a:cubicBezTo>
                <a:cubicBezTo>
                  <a:pt x="216" y="36"/>
                  <a:pt x="216" y="24"/>
                  <a:pt x="216" y="20"/>
                </a:cubicBezTo>
                <a:cubicBezTo>
                  <a:pt x="216" y="9"/>
                  <a:pt x="209" y="0"/>
                  <a:pt x="200" y="0"/>
                </a:cubicBezTo>
                <a:cubicBezTo>
                  <a:pt x="191" y="0"/>
                  <a:pt x="184" y="9"/>
                  <a:pt x="184" y="20"/>
                </a:cubicBezTo>
                <a:cubicBezTo>
                  <a:pt x="184" y="24"/>
                  <a:pt x="184" y="36"/>
                  <a:pt x="184" y="40"/>
                </a:cubicBezTo>
                <a:cubicBezTo>
                  <a:pt x="184" y="51"/>
                  <a:pt x="191" y="60"/>
                  <a:pt x="200" y="60"/>
                </a:cubicBezTo>
                <a:close/>
                <a:moveTo>
                  <a:pt x="200" y="340"/>
                </a:moveTo>
                <a:cubicBezTo>
                  <a:pt x="191" y="340"/>
                  <a:pt x="184" y="349"/>
                  <a:pt x="184" y="360"/>
                </a:cubicBezTo>
                <a:cubicBezTo>
                  <a:pt x="184" y="364"/>
                  <a:pt x="184" y="376"/>
                  <a:pt x="184" y="380"/>
                </a:cubicBezTo>
                <a:cubicBezTo>
                  <a:pt x="184" y="391"/>
                  <a:pt x="191" y="400"/>
                  <a:pt x="200" y="400"/>
                </a:cubicBezTo>
                <a:cubicBezTo>
                  <a:pt x="209" y="400"/>
                  <a:pt x="216" y="391"/>
                  <a:pt x="216" y="380"/>
                </a:cubicBezTo>
                <a:cubicBezTo>
                  <a:pt x="216" y="376"/>
                  <a:pt x="216" y="364"/>
                  <a:pt x="216" y="360"/>
                </a:cubicBezTo>
                <a:cubicBezTo>
                  <a:pt x="216" y="349"/>
                  <a:pt x="209" y="340"/>
                  <a:pt x="200" y="340"/>
                </a:cubicBezTo>
                <a:close/>
                <a:moveTo>
                  <a:pt x="347" y="75"/>
                </a:moveTo>
                <a:cubicBezTo>
                  <a:pt x="355" y="67"/>
                  <a:pt x="356" y="56"/>
                  <a:pt x="350" y="50"/>
                </a:cubicBezTo>
                <a:cubicBezTo>
                  <a:pt x="344" y="44"/>
                  <a:pt x="332" y="45"/>
                  <a:pt x="324" y="53"/>
                </a:cubicBezTo>
                <a:cubicBezTo>
                  <a:pt x="322" y="55"/>
                  <a:pt x="313" y="64"/>
                  <a:pt x="310" y="67"/>
                </a:cubicBezTo>
                <a:cubicBezTo>
                  <a:pt x="303" y="74"/>
                  <a:pt x="301" y="86"/>
                  <a:pt x="308" y="92"/>
                </a:cubicBezTo>
                <a:cubicBezTo>
                  <a:pt x="314" y="98"/>
                  <a:pt x="325" y="97"/>
                  <a:pt x="333" y="89"/>
                </a:cubicBezTo>
                <a:cubicBezTo>
                  <a:pt x="335" y="87"/>
                  <a:pt x="345" y="77"/>
                  <a:pt x="347" y="75"/>
                </a:cubicBezTo>
                <a:close/>
                <a:moveTo>
                  <a:pt x="66" y="311"/>
                </a:moveTo>
                <a:cubicBezTo>
                  <a:pt x="64" y="313"/>
                  <a:pt x="55" y="322"/>
                  <a:pt x="52" y="325"/>
                </a:cubicBezTo>
                <a:cubicBezTo>
                  <a:pt x="45" y="332"/>
                  <a:pt x="43" y="344"/>
                  <a:pt x="50" y="350"/>
                </a:cubicBezTo>
                <a:cubicBezTo>
                  <a:pt x="56" y="356"/>
                  <a:pt x="67" y="355"/>
                  <a:pt x="75" y="347"/>
                </a:cubicBezTo>
                <a:cubicBezTo>
                  <a:pt x="77" y="345"/>
                  <a:pt x="87" y="335"/>
                  <a:pt x="89" y="333"/>
                </a:cubicBezTo>
                <a:cubicBezTo>
                  <a:pt x="97" y="325"/>
                  <a:pt x="98" y="314"/>
                  <a:pt x="92" y="308"/>
                </a:cubicBezTo>
                <a:cubicBezTo>
                  <a:pt x="86" y="302"/>
                  <a:pt x="74" y="303"/>
                  <a:pt x="66" y="311"/>
                </a:cubicBezTo>
                <a:close/>
                <a:moveTo>
                  <a:pt x="75" y="53"/>
                </a:moveTo>
                <a:cubicBezTo>
                  <a:pt x="67" y="45"/>
                  <a:pt x="56" y="44"/>
                  <a:pt x="50" y="50"/>
                </a:cubicBezTo>
                <a:cubicBezTo>
                  <a:pt x="43" y="56"/>
                  <a:pt x="45" y="67"/>
                  <a:pt x="52" y="75"/>
                </a:cubicBezTo>
                <a:cubicBezTo>
                  <a:pt x="55" y="77"/>
                  <a:pt x="64" y="87"/>
                  <a:pt x="66" y="89"/>
                </a:cubicBezTo>
                <a:cubicBezTo>
                  <a:pt x="74" y="97"/>
                  <a:pt x="86" y="98"/>
                  <a:pt x="92" y="92"/>
                </a:cubicBezTo>
                <a:cubicBezTo>
                  <a:pt x="98" y="86"/>
                  <a:pt x="97" y="74"/>
                  <a:pt x="89" y="67"/>
                </a:cubicBezTo>
                <a:cubicBezTo>
                  <a:pt x="87" y="64"/>
                  <a:pt x="77" y="55"/>
                  <a:pt x="75" y="53"/>
                </a:cubicBezTo>
                <a:close/>
                <a:moveTo>
                  <a:pt x="310" y="333"/>
                </a:moveTo>
                <a:cubicBezTo>
                  <a:pt x="313" y="335"/>
                  <a:pt x="322" y="345"/>
                  <a:pt x="324" y="347"/>
                </a:cubicBezTo>
                <a:cubicBezTo>
                  <a:pt x="332" y="355"/>
                  <a:pt x="344" y="356"/>
                  <a:pt x="350" y="350"/>
                </a:cubicBezTo>
                <a:cubicBezTo>
                  <a:pt x="356" y="344"/>
                  <a:pt x="355" y="332"/>
                  <a:pt x="347" y="325"/>
                </a:cubicBezTo>
                <a:cubicBezTo>
                  <a:pt x="345" y="322"/>
                  <a:pt x="335" y="313"/>
                  <a:pt x="333" y="311"/>
                </a:cubicBezTo>
                <a:cubicBezTo>
                  <a:pt x="325" y="303"/>
                  <a:pt x="314" y="302"/>
                  <a:pt x="308" y="308"/>
                </a:cubicBezTo>
                <a:cubicBezTo>
                  <a:pt x="301" y="314"/>
                  <a:pt x="303" y="325"/>
                  <a:pt x="310" y="33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42" name="Freeform 105"/>
          <p:cNvSpPr>
            <a:spLocks noEditPoints="1"/>
          </p:cNvSpPr>
          <p:nvPr/>
        </p:nvSpPr>
        <p:spPr bwMode="auto">
          <a:xfrm>
            <a:off x="7436717" y="6175506"/>
            <a:ext cx="447829" cy="350661"/>
          </a:xfrm>
          <a:custGeom>
            <a:avLst/>
            <a:gdLst>
              <a:gd name="T0" fmla="*/ 326 w 363"/>
              <a:gd name="T1" fmla="*/ 31 h 288"/>
              <a:gd name="T2" fmla="*/ 204 w 363"/>
              <a:gd name="T3" fmla="*/ 31 h 288"/>
              <a:gd name="T4" fmla="*/ 182 w 363"/>
              <a:gd name="T5" fmla="*/ 52 h 288"/>
              <a:gd name="T6" fmla="*/ 159 w 363"/>
              <a:gd name="T7" fmla="*/ 31 h 288"/>
              <a:gd name="T8" fmla="*/ 38 w 363"/>
              <a:gd name="T9" fmla="*/ 31 h 288"/>
              <a:gd name="T10" fmla="*/ 38 w 363"/>
              <a:gd name="T11" fmla="*/ 156 h 288"/>
              <a:gd name="T12" fmla="*/ 182 w 363"/>
              <a:gd name="T13" fmla="*/ 288 h 288"/>
              <a:gd name="T14" fmla="*/ 326 w 363"/>
              <a:gd name="T15" fmla="*/ 156 h 288"/>
              <a:gd name="T16" fmla="*/ 326 w 363"/>
              <a:gd name="T17" fmla="*/ 31 h 288"/>
              <a:gd name="T18" fmla="*/ 304 w 363"/>
              <a:gd name="T19" fmla="*/ 135 h 288"/>
              <a:gd name="T20" fmla="*/ 182 w 363"/>
              <a:gd name="T21" fmla="*/ 250 h 288"/>
              <a:gd name="T22" fmla="*/ 59 w 363"/>
              <a:gd name="T23" fmla="*/ 135 h 288"/>
              <a:gd name="T24" fmla="*/ 42 w 363"/>
              <a:gd name="T25" fmla="*/ 93 h 288"/>
              <a:gd name="T26" fmla="*/ 57 w 363"/>
              <a:gd name="T27" fmla="*/ 53 h 288"/>
              <a:gd name="T28" fmla="*/ 99 w 363"/>
              <a:gd name="T29" fmla="*/ 38 h 288"/>
              <a:gd name="T30" fmla="*/ 140 w 363"/>
              <a:gd name="T31" fmla="*/ 57 h 288"/>
              <a:gd name="T32" fmla="*/ 182 w 363"/>
              <a:gd name="T33" fmla="*/ 94 h 288"/>
              <a:gd name="T34" fmla="*/ 224 w 363"/>
              <a:gd name="T35" fmla="*/ 57 h 288"/>
              <a:gd name="T36" fmla="*/ 265 w 363"/>
              <a:gd name="T37" fmla="*/ 38 h 288"/>
              <a:gd name="T38" fmla="*/ 306 w 363"/>
              <a:gd name="T39" fmla="*/ 53 h 288"/>
              <a:gd name="T40" fmla="*/ 321 w 363"/>
              <a:gd name="T41" fmla="*/ 93 h 288"/>
              <a:gd name="T42" fmla="*/ 304 w 363"/>
              <a:gd name="T43" fmla="*/ 135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63" h="288">
                <a:moveTo>
                  <a:pt x="326" y="31"/>
                </a:moveTo>
                <a:cubicBezTo>
                  <a:pt x="292" y="0"/>
                  <a:pt x="238" y="0"/>
                  <a:pt x="204" y="31"/>
                </a:cubicBezTo>
                <a:cubicBezTo>
                  <a:pt x="182" y="52"/>
                  <a:pt x="182" y="52"/>
                  <a:pt x="182" y="52"/>
                </a:cubicBezTo>
                <a:cubicBezTo>
                  <a:pt x="159" y="31"/>
                  <a:pt x="159" y="31"/>
                  <a:pt x="159" y="31"/>
                </a:cubicBezTo>
                <a:cubicBezTo>
                  <a:pt x="126" y="0"/>
                  <a:pt x="71" y="0"/>
                  <a:pt x="38" y="31"/>
                </a:cubicBezTo>
                <a:cubicBezTo>
                  <a:pt x="0" y="65"/>
                  <a:pt x="0" y="121"/>
                  <a:pt x="38" y="156"/>
                </a:cubicBezTo>
                <a:cubicBezTo>
                  <a:pt x="182" y="288"/>
                  <a:pt x="182" y="288"/>
                  <a:pt x="182" y="288"/>
                </a:cubicBezTo>
                <a:cubicBezTo>
                  <a:pt x="326" y="156"/>
                  <a:pt x="326" y="156"/>
                  <a:pt x="326" y="156"/>
                </a:cubicBezTo>
                <a:cubicBezTo>
                  <a:pt x="363" y="121"/>
                  <a:pt x="363" y="65"/>
                  <a:pt x="326" y="31"/>
                </a:cubicBezTo>
                <a:close/>
                <a:moveTo>
                  <a:pt x="304" y="135"/>
                </a:moveTo>
                <a:cubicBezTo>
                  <a:pt x="182" y="250"/>
                  <a:pt x="182" y="250"/>
                  <a:pt x="182" y="250"/>
                </a:cubicBezTo>
                <a:cubicBezTo>
                  <a:pt x="59" y="135"/>
                  <a:pt x="59" y="135"/>
                  <a:pt x="59" y="135"/>
                </a:cubicBezTo>
                <a:cubicBezTo>
                  <a:pt x="47" y="124"/>
                  <a:pt x="42" y="109"/>
                  <a:pt x="42" y="93"/>
                </a:cubicBezTo>
                <a:cubicBezTo>
                  <a:pt x="42" y="78"/>
                  <a:pt x="45" y="65"/>
                  <a:pt x="57" y="53"/>
                </a:cubicBezTo>
                <a:cubicBezTo>
                  <a:pt x="68" y="43"/>
                  <a:pt x="83" y="38"/>
                  <a:pt x="99" y="38"/>
                </a:cubicBezTo>
                <a:cubicBezTo>
                  <a:pt x="114" y="38"/>
                  <a:pt x="129" y="47"/>
                  <a:pt x="140" y="57"/>
                </a:cubicBezTo>
                <a:cubicBezTo>
                  <a:pt x="182" y="94"/>
                  <a:pt x="182" y="94"/>
                  <a:pt x="182" y="94"/>
                </a:cubicBezTo>
                <a:cubicBezTo>
                  <a:pt x="224" y="57"/>
                  <a:pt x="224" y="57"/>
                  <a:pt x="224" y="57"/>
                </a:cubicBezTo>
                <a:cubicBezTo>
                  <a:pt x="235" y="47"/>
                  <a:pt x="249" y="38"/>
                  <a:pt x="265" y="38"/>
                </a:cubicBezTo>
                <a:cubicBezTo>
                  <a:pt x="281" y="38"/>
                  <a:pt x="295" y="43"/>
                  <a:pt x="306" y="53"/>
                </a:cubicBezTo>
                <a:cubicBezTo>
                  <a:pt x="319" y="65"/>
                  <a:pt x="321" y="78"/>
                  <a:pt x="321" y="93"/>
                </a:cubicBezTo>
                <a:cubicBezTo>
                  <a:pt x="321" y="109"/>
                  <a:pt x="317" y="124"/>
                  <a:pt x="304" y="13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43" name="Freeform 107"/>
          <p:cNvSpPr>
            <a:spLocks noEditPoints="1"/>
          </p:cNvSpPr>
          <p:nvPr/>
        </p:nvSpPr>
        <p:spPr bwMode="auto">
          <a:xfrm>
            <a:off x="4178884" y="10251100"/>
            <a:ext cx="490080" cy="299962"/>
          </a:xfrm>
          <a:custGeom>
            <a:avLst/>
            <a:gdLst>
              <a:gd name="T0" fmla="*/ 152 w 400"/>
              <a:gd name="T1" fmla="*/ 7 h 244"/>
              <a:gd name="T2" fmla="*/ 127 w 400"/>
              <a:gd name="T3" fmla="*/ 7 h 244"/>
              <a:gd name="T4" fmla="*/ 0 w 400"/>
              <a:gd name="T5" fmla="*/ 122 h 244"/>
              <a:gd name="T6" fmla="*/ 127 w 400"/>
              <a:gd name="T7" fmla="*/ 237 h 244"/>
              <a:gd name="T8" fmla="*/ 152 w 400"/>
              <a:gd name="T9" fmla="*/ 237 h 244"/>
              <a:gd name="T10" fmla="*/ 152 w 400"/>
              <a:gd name="T11" fmla="*/ 212 h 244"/>
              <a:gd name="T12" fmla="*/ 53 w 400"/>
              <a:gd name="T13" fmla="*/ 122 h 244"/>
              <a:gd name="T14" fmla="*/ 152 w 400"/>
              <a:gd name="T15" fmla="*/ 32 h 244"/>
              <a:gd name="T16" fmla="*/ 152 w 400"/>
              <a:gd name="T17" fmla="*/ 7 h 244"/>
              <a:gd name="T18" fmla="*/ 272 w 400"/>
              <a:gd name="T19" fmla="*/ 7 h 244"/>
              <a:gd name="T20" fmla="*/ 248 w 400"/>
              <a:gd name="T21" fmla="*/ 7 h 244"/>
              <a:gd name="T22" fmla="*/ 248 w 400"/>
              <a:gd name="T23" fmla="*/ 32 h 244"/>
              <a:gd name="T24" fmla="*/ 347 w 400"/>
              <a:gd name="T25" fmla="*/ 122 h 244"/>
              <a:gd name="T26" fmla="*/ 248 w 400"/>
              <a:gd name="T27" fmla="*/ 212 h 244"/>
              <a:gd name="T28" fmla="*/ 248 w 400"/>
              <a:gd name="T29" fmla="*/ 237 h 244"/>
              <a:gd name="T30" fmla="*/ 272 w 400"/>
              <a:gd name="T31" fmla="*/ 237 h 244"/>
              <a:gd name="T32" fmla="*/ 400 w 400"/>
              <a:gd name="T33" fmla="*/ 122 h 244"/>
              <a:gd name="T34" fmla="*/ 272 w 400"/>
              <a:gd name="T35" fmla="*/ 7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00" h="244">
                <a:moveTo>
                  <a:pt x="152" y="7"/>
                </a:moveTo>
                <a:cubicBezTo>
                  <a:pt x="145" y="0"/>
                  <a:pt x="135" y="0"/>
                  <a:pt x="127" y="7"/>
                </a:cubicBezTo>
                <a:cubicBezTo>
                  <a:pt x="0" y="122"/>
                  <a:pt x="0" y="122"/>
                  <a:pt x="0" y="122"/>
                </a:cubicBezTo>
                <a:cubicBezTo>
                  <a:pt x="127" y="237"/>
                  <a:pt x="127" y="237"/>
                  <a:pt x="127" y="237"/>
                </a:cubicBezTo>
                <a:cubicBezTo>
                  <a:pt x="135" y="244"/>
                  <a:pt x="145" y="244"/>
                  <a:pt x="152" y="237"/>
                </a:cubicBezTo>
                <a:cubicBezTo>
                  <a:pt x="159" y="230"/>
                  <a:pt x="159" y="219"/>
                  <a:pt x="152" y="212"/>
                </a:cubicBezTo>
                <a:cubicBezTo>
                  <a:pt x="53" y="122"/>
                  <a:pt x="53" y="122"/>
                  <a:pt x="53" y="122"/>
                </a:cubicBezTo>
                <a:cubicBezTo>
                  <a:pt x="152" y="32"/>
                  <a:pt x="152" y="32"/>
                  <a:pt x="152" y="32"/>
                </a:cubicBezTo>
                <a:cubicBezTo>
                  <a:pt x="159" y="25"/>
                  <a:pt x="159" y="14"/>
                  <a:pt x="152" y="7"/>
                </a:cubicBezTo>
                <a:close/>
                <a:moveTo>
                  <a:pt x="272" y="7"/>
                </a:moveTo>
                <a:cubicBezTo>
                  <a:pt x="265" y="0"/>
                  <a:pt x="255" y="0"/>
                  <a:pt x="248" y="7"/>
                </a:cubicBezTo>
                <a:cubicBezTo>
                  <a:pt x="240" y="14"/>
                  <a:pt x="241" y="25"/>
                  <a:pt x="248" y="32"/>
                </a:cubicBezTo>
                <a:cubicBezTo>
                  <a:pt x="347" y="122"/>
                  <a:pt x="347" y="122"/>
                  <a:pt x="347" y="122"/>
                </a:cubicBezTo>
                <a:cubicBezTo>
                  <a:pt x="248" y="212"/>
                  <a:pt x="248" y="212"/>
                  <a:pt x="248" y="212"/>
                </a:cubicBezTo>
                <a:cubicBezTo>
                  <a:pt x="241" y="219"/>
                  <a:pt x="240" y="230"/>
                  <a:pt x="248" y="237"/>
                </a:cubicBezTo>
                <a:cubicBezTo>
                  <a:pt x="255" y="244"/>
                  <a:pt x="265" y="244"/>
                  <a:pt x="272" y="237"/>
                </a:cubicBezTo>
                <a:cubicBezTo>
                  <a:pt x="400" y="122"/>
                  <a:pt x="400" y="122"/>
                  <a:pt x="400" y="122"/>
                </a:cubicBezTo>
                <a:lnTo>
                  <a:pt x="272" y="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44" name="Freeform 108"/>
          <p:cNvSpPr>
            <a:spLocks noEditPoints="1"/>
          </p:cNvSpPr>
          <p:nvPr/>
        </p:nvSpPr>
        <p:spPr bwMode="auto">
          <a:xfrm>
            <a:off x="5816251" y="8558815"/>
            <a:ext cx="452056" cy="447831"/>
          </a:xfrm>
          <a:custGeom>
            <a:avLst/>
            <a:gdLst>
              <a:gd name="T0" fmla="*/ 184 w 368"/>
              <a:gd name="T1" fmla="*/ 0 h 368"/>
              <a:gd name="T2" fmla="*/ 0 w 368"/>
              <a:gd name="T3" fmla="*/ 184 h 368"/>
              <a:gd name="T4" fmla="*/ 184 w 368"/>
              <a:gd name="T5" fmla="*/ 368 h 368"/>
              <a:gd name="T6" fmla="*/ 368 w 368"/>
              <a:gd name="T7" fmla="*/ 184 h 368"/>
              <a:gd name="T8" fmla="*/ 184 w 368"/>
              <a:gd name="T9" fmla="*/ 0 h 368"/>
              <a:gd name="T10" fmla="*/ 184 w 368"/>
              <a:gd name="T11" fmla="*/ 244 h 368"/>
              <a:gd name="T12" fmla="*/ 124 w 368"/>
              <a:gd name="T13" fmla="*/ 184 h 368"/>
              <a:gd name="T14" fmla="*/ 184 w 368"/>
              <a:gd name="T15" fmla="*/ 124 h 368"/>
              <a:gd name="T16" fmla="*/ 244 w 368"/>
              <a:gd name="T17" fmla="*/ 184 h 368"/>
              <a:gd name="T18" fmla="*/ 184 w 368"/>
              <a:gd name="T19" fmla="*/ 244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8" h="368">
                <a:moveTo>
                  <a:pt x="184" y="0"/>
                </a:moveTo>
                <a:cubicBezTo>
                  <a:pt x="82" y="0"/>
                  <a:pt x="0" y="82"/>
                  <a:pt x="0" y="184"/>
                </a:cubicBezTo>
                <a:cubicBezTo>
                  <a:pt x="0" y="286"/>
                  <a:pt x="82" y="368"/>
                  <a:pt x="184" y="368"/>
                </a:cubicBezTo>
                <a:cubicBezTo>
                  <a:pt x="285" y="368"/>
                  <a:pt x="368" y="286"/>
                  <a:pt x="368" y="184"/>
                </a:cubicBezTo>
                <a:cubicBezTo>
                  <a:pt x="368" y="82"/>
                  <a:pt x="285" y="0"/>
                  <a:pt x="184" y="0"/>
                </a:cubicBezTo>
                <a:close/>
                <a:moveTo>
                  <a:pt x="184" y="244"/>
                </a:moveTo>
                <a:cubicBezTo>
                  <a:pt x="151" y="244"/>
                  <a:pt x="124" y="217"/>
                  <a:pt x="124" y="184"/>
                </a:cubicBezTo>
                <a:cubicBezTo>
                  <a:pt x="124" y="151"/>
                  <a:pt x="151" y="124"/>
                  <a:pt x="184" y="124"/>
                </a:cubicBezTo>
                <a:cubicBezTo>
                  <a:pt x="217" y="124"/>
                  <a:pt x="244" y="151"/>
                  <a:pt x="244" y="184"/>
                </a:cubicBezTo>
                <a:cubicBezTo>
                  <a:pt x="244" y="217"/>
                  <a:pt x="217" y="244"/>
                  <a:pt x="184" y="24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45" name="Freeform 119"/>
          <p:cNvSpPr>
            <a:spLocks noEditPoints="1"/>
          </p:cNvSpPr>
          <p:nvPr/>
        </p:nvSpPr>
        <p:spPr bwMode="auto">
          <a:xfrm>
            <a:off x="4175028" y="5436181"/>
            <a:ext cx="494305" cy="219693"/>
          </a:xfrm>
          <a:custGeom>
            <a:avLst/>
            <a:gdLst>
              <a:gd name="T0" fmla="*/ 389 w 404"/>
              <a:gd name="T1" fmla="*/ 71 h 180"/>
              <a:gd name="T2" fmla="*/ 326 w 404"/>
              <a:gd name="T3" fmla="*/ 8 h 180"/>
              <a:gd name="T4" fmla="*/ 305 w 404"/>
              <a:gd name="T5" fmla="*/ 0 h 180"/>
              <a:gd name="T6" fmla="*/ 202 w 404"/>
              <a:gd name="T7" fmla="*/ 0 h 180"/>
              <a:gd name="T8" fmla="*/ 99 w 404"/>
              <a:gd name="T9" fmla="*/ 0 h 180"/>
              <a:gd name="T10" fmla="*/ 78 w 404"/>
              <a:gd name="T11" fmla="*/ 8 h 180"/>
              <a:gd name="T12" fmla="*/ 15 w 404"/>
              <a:gd name="T13" fmla="*/ 71 h 180"/>
              <a:gd name="T14" fmla="*/ 2 w 404"/>
              <a:gd name="T15" fmla="*/ 100 h 180"/>
              <a:gd name="T16" fmla="*/ 14 w 404"/>
              <a:gd name="T17" fmla="*/ 161 h 180"/>
              <a:gd name="T18" fmla="*/ 39 w 404"/>
              <a:gd name="T19" fmla="*/ 180 h 180"/>
              <a:gd name="T20" fmla="*/ 365 w 404"/>
              <a:gd name="T21" fmla="*/ 180 h 180"/>
              <a:gd name="T22" fmla="*/ 390 w 404"/>
              <a:gd name="T23" fmla="*/ 161 h 180"/>
              <a:gd name="T24" fmla="*/ 401 w 404"/>
              <a:gd name="T25" fmla="*/ 100 h 180"/>
              <a:gd name="T26" fmla="*/ 389 w 404"/>
              <a:gd name="T27" fmla="*/ 71 h 180"/>
              <a:gd name="T28" fmla="*/ 283 w 404"/>
              <a:gd name="T29" fmla="*/ 84 h 180"/>
              <a:gd name="T30" fmla="*/ 278 w 404"/>
              <a:gd name="T31" fmla="*/ 87 h 180"/>
              <a:gd name="T32" fmla="*/ 262 w 404"/>
              <a:gd name="T33" fmla="*/ 127 h 180"/>
              <a:gd name="T34" fmla="*/ 142 w 404"/>
              <a:gd name="T35" fmla="*/ 127 h 180"/>
              <a:gd name="T36" fmla="*/ 126 w 404"/>
              <a:gd name="T37" fmla="*/ 87 h 180"/>
              <a:gd name="T38" fmla="*/ 121 w 404"/>
              <a:gd name="T39" fmla="*/ 84 h 180"/>
              <a:gd name="T40" fmla="*/ 50 w 404"/>
              <a:gd name="T41" fmla="*/ 84 h 180"/>
              <a:gd name="T42" fmla="*/ 91 w 404"/>
              <a:gd name="T43" fmla="*/ 38 h 180"/>
              <a:gd name="T44" fmla="*/ 313 w 404"/>
              <a:gd name="T45" fmla="*/ 38 h 180"/>
              <a:gd name="T46" fmla="*/ 354 w 404"/>
              <a:gd name="T47" fmla="*/ 84 h 180"/>
              <a:gd name="T48" fmla="*/ 283 w 404"/>
              <a:gd name="T49" fmla="*/ 84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04" h="180">
                <a:moveTo>
                  <a:pt x="389" y="71"/>
                </a:moveTo>
                <a:cubicBezTo>
                  <a:pt x="381" y="62"/>
                  <a:pt x="343" y="25"/>
                  <a:pt x="326" y="8"/>
                </a:cubicBezTo>
                <a:cubicBezTo>
                  <a:pt x="320" y="3"/>
                  <a:pt x="313" y="0"/>
                  <a:pt x="305" y="0"/>
                </a:cubicBezTo>
                <a:cubicBezTo>
                  <a:pt x="297" y="0"/>
                  <a:pt x="202" y="0"/>
                  <a:pt x="202" y="0"/>
                </a:cubicBezTo>
                <a:cubicBezTo>
                  <a:pt x="202" y="0"/>
                  <a:pt x="107" y="0"/>
                  <a:pt x="99" y="0"/>
                </a:cubicBezTo>
                <a:cubicBezTo>
                  <a:pt x="91" y="0"/>
                  <a:pt x="83" y="3"/>
                  <a:pt x="78" y="8"/>
                </a:cubicBezTo>
                <a:cubicBezTo>
                  <a:pt x="61" y="25"/>
                  <a:pt x="23" y="62"/>
                  <a:pt x="15" y="71"/>
                </a:cubicBezTo>
                <a:cubicBezTo>
                  <a:pt x="5" y="81"/>
                  <a:pt x="0" y="89"/>
                  <a:pt x="2" y="100"/>
                </a:cubicBezTo>
                <a:cubicBezTo>
                  <a:pt x="14" y="161"/>
                  <a:pt x="14" y="161"/>
                  <a:pt x="14" y="161"/>
                </a:cubicBezTo>
                <a:cubicBezTo>
                  <a:pt x="16" y="171"/>
                  <a:pt x="27" y="180"/>
                  <a:pt x="39" y="180"/>
                </a:cubicBezTo>
                <a:cubicBezTo>
                  <a:pt x="365" y="180"/>
                  <a:pt x="365" y="180"/>
                  <a:pt x="365" y="180"/>
                </a:cubicBezTo>
                <a:cubicBezTo>
                  <a:pt x="376" y="180"/>
                  <a:pt x="387" y="171"/>
                  <a:pt x="390" y="161"/>
                </a:cubicBezTo>
                <a:cubicBezTo>
                  <a:pt x="401" y="100"/>
                  <a:pt x="401" y="100"/>
                  <a:pt x="401" y="100"/>
                </a:cubicBezTo>
                <a:cubicBezTo>
                  <a:pt x="404" y="89"/>
                  <a:pt x="398" y="81"/>
                  <a:pt x="389" y="71"/>
                </a:cubicBezTo>
                <a:close/>
                <a:moveTo>
                  <a:pt x="283" y="84"/>
                </a:moveTo>
                <a:cubicBezTo>
                  <a:pt x="281" y="84"/>
                  <a:pt x="279" y="85"/>
                  <a:pt x="278" y="87"/>
                </a:cubicBezTo>
                <a:cubicBezTo>
                  <a:pt x="262" y="127"/>
                  <a:pt x="262" y="127"/>
                  <a:pt x="262" y="127"/>
                </a:cubicBezTo>
                <a:cubicBezTo>
                  <a:pt x="142" y="127"/>
                  <a:pt x="142" y="127"/>
                  <a:pt x="142" y="127"/>
                </a:cubicBezTo>
                <a:cubicBezTo>
                  <a:pt x="126" y="87"/>
                  <a:pt x="126" y="87"/>
                  <a:pt x="126" y="87"/>
                </a:cubicBezTo>
                <a:cubicBezTo>
                  <a:pt x="125" y="85"/>
                  <a:pt x="123" y="84"/>
                  <a:pt x="121" y="84"/>
                </a:cubicBezTo>
                <a:cubicBezTo>
                  <a:pt x="50" y="84"/>
                  <a:pt x="50" y="84"/>
                  <a:pt x="50" y="84"/>
                </a:cubicBezTo>
                <a:cubicBezTo>
                  <a:pt x="91" y="38"/>
                  <a:pt x="91" y="38"/>
                  <a:pt x="91" y="38"/>
                </a:cubicBezTo>
                <a:cubicBezTo>
                  <a:pt x="313" y="38"/>
                  <a:pt x="313" y="38"/>
                  <a:pt x="313" y="38"/>
                </a:cubicBezTo>
                <a:cubicBezTo>
                  <a:pt x="354" y="84"/>
                  <a:pt x="354" y="84"/>
                  <a:pt x="354" y="84"/>
                </a:cubicBezTo>
                <a:lnTo>
                  <a:pt x="283" y="8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46" name="Freeform 131"/>
          <p:cNvSpPr>
            <a:spLocks noEditPoints="1"/>
          </p:cNvSpPr>
          <p:nvPr/>
        </p:nvSpPr>
        <p:spPr bwMode="auto">
          <a:xfrm>
            <a:off x="4988933" y="10183871"/>
            <a:ext cx="490080" cy="430934"/>
          </a:xfrm>
          <a:custGeom>
            <a:avLst/>
            <a:gdLst>
              <a:gd name="T0" fmla="*/ 360 w 400"/>
              <a:gd name="T1" fmla="*/ 0 h 352"/>
              <a:gd name="T2" fmla="*/ 40 w 400"/>
              <a:gd name="T3" fmla="*/ 0 h 352"/>
              <a:gd name="T4" fmla="*/ 0 w 400"/>
              <a:gd name="T5" fmla="*/ 40 h 352"/>
              <a:gd name="T6" fmla="*/ 0 w 400"/>
              <a:gd name="T7" fmla="*/ 260 h 352"/>
              <a:gd name="T8" fmla="*/ 39 w 400"/>
              <a:gd name="T9" fmla="*/ 308 h 352"/>
              <a:gd name="T10" fmla="*/ 126 w 400"/>
              <a:gd name="T11" fmla="*/ 325 h 352"/>
              <a:gd name="T12" fmla="*/ 100 w 400"/>
              <a:gd name="T13" fmla="*/ 352 h 352"/>
              <a:gd name="T14" fmla="*/ 300 w 400"/>
              <a:gd name="T15" fmla="*/ 352 h 352"/>
              <a:gd name="T16" fmla="*/ 273 w 400"/>
              <a:gd name="T17" fmla="*/ 325 h 352"/>
              <a:gd name="T18" fmla="*/ 361 w 400"/>
              <a:gd name="T19" fmla="*/ 308 h 352"/>
              <a:gd name="T20" fmla="*/ 400 w 400"/>
              <a:gd name="T21" fmla="*/ 260 h 352"/>
              <a:gd name="T22" fmla="*/ 400 w 400"/>
              <a:gd name="T23" fmla="*/ 40 h 352"/>
              <a:gd name="T24" fmla="*/ 360 w 400"/>
              <a:gd name="T25" fmla="*/ 0 h 352"/>
              <a:gd name="T26" fmla="*/ 360 w 400"/>
              <a:gd name="T27" fmla="*/ 258 h 352"/>
              <a:gd name="T28" fmla="*/ 40 w 400"/>
              <a:gd name="T29" fmla="*/ 258 h 352"/>
              <a:gd name="T30" fmla="*/ 40 w 400"/>
              <a:gd name="T31" fmla="*/ 36 h 352"/>
              <a:gd name="T32" fmla="*/ 360 w 400"/>
              <a:gd name="T33" fmla="*/ 36 h 352"/>
              <a:gd name="T34" fmla="*/ 360 w 400"/>
              <a:gd name="T35" fmla="*/ 258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00" h="352">
                <a:moveTo>
                  <a:pt x="36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260"/>
                  <a:pt x="0" y="260"/>
                  <a:pt x="0" y="260"/>
                </a:cubicBezTo>
                <a:cubicBezTo>
                  <a:pt x="0" y="282"/>
                  <a:pt x="17" y="303"/>
                  <a:pt x="39" y="308"/>
                </a:cubicBezTo>
                <a:cubicBezTo>
                  <a:pt x="126" y="325"/>
                  <a:pt x="126" y="325"/>
                  <a:pt x="126" y="325"/>
                </a:cubicBezTo>
                <a:cubicBezTo>
                  <a:pt x="126" y="325"/>
                  <a:pt x="51" y="352"/>
                  <a:pt x="100" y="352"/>
                </a:cubicBezTo>
                <a:cubicBezTo>
                  <a:pt x="300" y="352"/>
                  <a:pt x="300" y="352"/>
                  <a:pt x="300" y="352"/>
                </a:cubicBezTo>
                <a:cubicBezTo>
                  <a:pt x="348" y="352"/>
                  <a:pt x="273" y="325"/>
                  <a:pt x="273" y="325"/>
                </a:cubicBezTo>
                <a:cubicBezTo>
                  <a:pt x="361" y="308"/>
                  <a:pt x="361" y="308"/>
                  <a:pt x="361" y="308"/>
                </a:cubicBezTo>
                <a:cubicBezTo>
                  <a:pt x="382" y="303"/>
                  <a:pt x="400" y="282"/>
                  <a:pt x="400" y="260"/>
                </a:cubicBezTo>
                <a:cubicBezTo>
                  <a:pt x="400" y="40"/>
                  <a:pt x="400" y="40"/>
                  <a:pt x="400" y="40"/>
                </a:cubicBezTo>
                <a:cubicBezTo>
                  <a:pt x="400" y="18"/>
                  <a:pt x="382" y="0"/>
                  <a:pt x="360" y="0"/>
                </a:cubicBezTo>
                <a:close/>
                <a:moveTo>
                  <a:pt x="360" y="258"/>
                </a:moveTo>
                <a:cubicBezTo>
                  <a:pt x="40" y="258"/>
                  <a:pt x="40" y="258"/>
                  <a:pt x="40" y="258"/>
                </a:cubicBezTo>
                <a:cubicBezTo>
                  <a:pt x="40" y="36"/>
                  <a:pt x="40" y="36"/>
                  <a:pt x="40" y="36"/>
                </a:cubicBezTo>
                <a:cubicBezTo>
                  <a:pt x="360" y="36"/>
                  <a:pt x="360" y="36"/>
                  <a:pt x="360" y="36"/>
                </a:cubicBezTo>
                <a:lnTo>
                  <a:pt x="360" y="25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47" name="Freeform 132"/>
          <p:cNvSpPr>
            <a:spLocks noEditPoints="1"/>
          </p:cNvSpPr>
          <p:nvPr/>
        </p:nvSpPr>
        <p:spPr bwMode="auto">
          <a:xfrm>
            <a:off x="6605538" y="8575716"/>
            <a:ext cx="490080" cy="414034"/>
          </a:xfrm>
          <a:custGeom>
            <a:avLst/>
            <a:gdLst>
              <a:gd name="T0" fmla="*/ 182 w 400"/>
              <a:gd name="T1" fmla="*/ 180 h 340"/>
              <a:gd name="T2" fmla="*/ 218 w 400"/>
              <a:gd name="T3" fmla="*/ 180 h 340"/>
              <a:gd name="T4" fmla="*/ 218 w 400"/>
              <a:gd name="T5" fmla="*/ 220 h 340"/>
              <a:gd name="T6" fmla="*/ 400 w 400"/>
              <a:gd name="T7" fmla="*/ 220 h 340"/>
              <a:gd name="T8" fmla="*/ 396 w 400"/>
              <a:gd name="T9" fmla="*/ 103 h 340"/>
              <a:gd name="T10" fmla="*/ 356 w 400"/>
              <a:gd name="T11" fmla="*/ 60 h 340"/>
              <a:gd name="T12" fmla="*/ 292 w 400"/>
              <a:gd name="T13" fmla="*/ 60 h 340"/>
              <a:gd name="T14" fmla="*/ 268 w 400"/>
              <a:gd name="T15" fmla="*/ 15 h 340"/>
              <a:gd name="T16" fmla="*/ 244 w 400"/>
              <a:gd name="T17" fmla="*/ 0 h 340"/>
              <a:gd name="T18" fmla="*/ 155 w 400"/>
              <a:gd name="T19" fmla="*/ 0 h 340"/>
              <a:gd name="T20" fmla="*/ 132 w 400"/>
              <a:gd name="T21" fmla="*/ 15 h 340"/>
              <a:gd name="T22" fmla="*/ 108 w 400"/>
              <a:gd name="T23" fmla="*/ 60 h 340"/>
              <a:gd name="T24" fmla="*/ 44 w 400"/>
              <a:gd name="T25" fmla="*/ 60 h 340"/>
              <a:gd name="T26" fmla="*/ 4 w 400"/>
              <a:gd name="T27" fmla="*/ 103 h 340"/>
              <a:gd name="T28" fmla="*/ 0 w 400"/>
              <a:gd name="T29" fmla="*/ 220 h 340"/>
              <a:gd name="T30" fmla="*/ 182 w 400"/>
              <a:gd name="T31" fmla="*/ 220 h 340"/>
              <a:gd name="T32" fmla="*/ 182 w 400"/>
              <a:gd name="T33" fmla="*/ 180 h 340"/>
              <a:gd name="T34" fmla="*/ 153 w 400"/>
              <a:gd name="T35" fmla="*/ 38 h 340"/>
              <a:gd name="T36" fmla="*/ 169 w 400"/>
              <a:gd name="T37" fmla="*/ 28 h 340"/>
              <a:gd name="T38" fmla="*/ 230 w 400"/>
              <a:gd name="T39" fmla="*/ 28 h 340"/>
              <a:gd name="T40" fmla="*/ 247 w 400"/>
              <a:gd name="T41" fmla="*/ 38 h 340"/>
              <a:gd name="T42" fmla="*/ 258 w 400"/>
              <a:gd name="T43" fmla="*/ 60 h 340"/>
              <a:gd name="T44" fmla="*/ 141 w 400"/>
              <a:gd name="T45" fmla="*/ 60 h 340"/>
              <a:gd name="T46" fmla="*/ 153 w 400"/>
              <a:gd name="T47" fmla="*/ 38 h 340"/>
              <a:gd name="T48" fmla="*/ 218 w 400"/>
              <a:gd name="T49" fmla="*/ 280 h 340"/>
              <a:gd name="T50" fmla="*/ 182 w 400"/>
              <a:gd name="T51" fmla="*/ 280 h 340"/>
              <a:gd name="T52" fmla="*/ 182 w 400"/>
              <a:gd name="T53" fmla="*/ 240 h 340"/>
              <a:gd name="T54" fmla="*/ 10 w 400"/>
              <a:gd name="T55" fmla="*/ 240 h 340"/>
              <a:gd name="T56" fmla="*/ 14 w 400"/>
              <a:gd name="T57" fmla="*/ 306 h 340"/>
              <a:gd name="T58" fmla="*/ 50 w 400"/>
              <a:gd name="T59" fmla="*/ 340 h 340"/>
              <a:gd name="T60" fmla="*/ 350 w 400"/>
              <a:gd name="T61" fmla="*/ 340 h 340"/>
              <a:gd name="T62" fmla="*/ 386 w 400"/>
              <a:gd name="T63" fmla="*/ 306 h 340"/>
              <a:gd name="T64" fmla="*/ 390 w 400"/>
              <a:gd name="T65" fmla="*/ 240 h 340"/>
              <a:gd name="T66" fmla="*/ 218 w 400"/>
              <a:gd name="T67" fmla="*/ 240 h 340"/>
              <a:gd name="T68" fmla="*/ 218 w 400"/>
              <a:gd name="T69" fmla="*/ 28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00" h="340">
                <a:moveTo>
                  <a:pt x="182" y="180"/>
                </a:moveTo>
                <a:cubicBezTo>
                  <a:pt x="218" y="180"/>
                  <a:pt x="218" y="180"/>
                  <a:pt x="218" y="180"/>
                </a:cubicBezTo>
                <a:cubicBezTo>
                  <a:pt x="218" y="220"/>
                  <a:pt x="218" y="220"/>
                  <a:pt x="218" y="220"/>
                </a:cubicBezTo>
                <a:cubicBezTo>
                  <a:pt x="400" y="220"/>
                  <a:pt x="400" y="220"/>
                  <a:pt x="400" y="220"/>
                </a:cubicBezTo>
                <a:cubicBezTo>
                  <a:pt x="400" y="220"/>
                  <a:pt x="397" y="131"/>
                  <a:pt x="396" y="103"/>
                </a:cubicBezTo>
                <a:cubicBezTo>
                  <a:pt x="395" y="76"/>
                  <a:pt x="385" y="60"/>
                  <a:pt x="356" y="60"/>
                </a:cubicBezTo>
                <a:cubicBezTo>
                  <a:pt x="292" y="60"/>
                  <a:pt x="292" y="60"/>
                  <a:pt x="292" y="60"/>
                </a:cubicBezTo>
                <a:cubicBezTo>
                  <a:pt x="282" y="41"/>
                  <a:pt x="271" y="21"/>
                  <a:pt x="268" y="15"/>
                </a:cubicBezTo>
                <a:cubicBezTo>
                  <a:pt x="261" y="2"/>
                  <a:pt x="259" y="0"/>
                  <a:pt x="244" y="0"/>
                </a:cubicBezTo>
                <a:cubicBezTo>
                  <a:pt x="155" y="0"/>
                  <a:pt x="155" y="0"/>
                  <a:pt x="155" y="0"/>
                </a:cubicBezTo>
                <a:cubicBezTo>
                  <a:pt x="141" y="0"/>
                  <a:pt x="138" y="2"/>
                  <a:pt x="132" y="15"/>
                </a:cubicBezTo>
                <a:cubicBezTo>
                  <a:pt x="129" y="21"/>
                  <a:pt x="118" y="41"/>
                  <a:pt x="108" y="60"/>
                </a:cubicBezTo>
                <a:cubicBezTo>
                  <a:pt x="44" y="60"/>
                  <a:pt x="44" y="60"/>
                  <a:pt x="44" y="60"/>
                </a:cubicBezTo>
                <a:cubicBezTo>
                  <a:pt x="14" y="60"/>
                  <a:pt x="5" y="76"/>
                  <a:pt x="4" y="103"/>
                </a:cubicBezTo>
                <a:cubicBezTo>
                  <a:pt x="3" y="129"/>
                  <a:pt x="0" y="220"/>
                  <a:pt x="0" y="220"/>
                </a:cubicBezTo>
                <a:cubicBezTo>
                  <a:pt x="182" y="220"/>
                  <a:pt x="182" y="220"/>
                  <a:pt x="182" y="220"/>
                </a:cubicBezTo>
                <a:lnTo>
                  <a:pt x="182" y="180"/>
                </a:lnTo>
                <a:close/>
                <a:moveTo>
                  <a:pt x="153" y="38"/>
                </a:moveTo>
                <a:cubicBezTo>
                  <a:pt x="157" y="30"/>
                  <a:pt x="159" y="28"/>
                  <a:pt x="169" y="28"/>
                </a:cubicBezTo>
                <a:cubicBezTo>
                  <a:pt x="230" y="28"/>
                  <a:pt x="230" y="28"/>
                  <a:pt x="230" y="28"/>
                </a:cubicBezTo>
                <a:cubicBezTo>
                  <a:pt x="241" y="28"/>
                  <a:pt x="242" y="30"/>
                  <a:pt x="247" y="38"/>
                </a:cubicBezTo>
                <a:cubicBezTo>
                  <a:pt x="248" y="41"/>
                  <a:pt x="253" y="50"/>
                  <a:pt x="258" y="60"/>
                </a:cubicBezTo>
                <a:cubicBezTo>
                  <a:pt x="141" y="60"/>
                  <a:pt x="141" y="60"/>
                  <a:pt x="141" y="60"/>
                </a:cubicBezTo>
                <a:cubicBezTo>
                  <a:pt x="146" y="50"/>
                  <a:pt x="151" y="41"/>
                  <a:pt x="153" y="38"/>
                </a:cubicBezTo>
                <a:close/>
                <a:moveTo>
                  <a:pt x="218" y="280"/>
                </a:moveTo>
                <a:cubicBezTo>
                  <a:pt x="182" y="280"/>
                  <a:pt x="182" y="280"/>
                  <a:pt x="182" y="280"/>
                </a:cubicBezTo>
                <a:cubicBezTo>
                  <a:pt x="182" y="240"/>
                  <a:pt x="182" y="240"/>
                  <a:pt x="182" y="240"/>
                </a:cubicBezTo>
                <a:cubicBezTo>
                  <a:pt x="10" y="240"/>
                  <a:pt x="10" y="240"/>
                  <a:pt x="10" y="240"/>
                </a:cubicBezTo>
                <a:cubicBezTo>
                  <a:pt x="10" y="240"/>
                  <a:pt x="12" y="276"/>
                  <a:pt x="14" y="306"/>
                </a:cubicBezTo>
                <a:cubicBezTo>
                  <a:pt x="14" y="319"/>
                  <a:pt x="18" y="340"/>
                  <a:pt x="50" y="340"/>
                </a:cubicBezTo>
                <a:cubicBezTo>
                  <a:pt x="350" y="340"/>
                  <a:pt x="350" y="340"/>
                  <a:pt x="350" y="340"/>
                </a:cubicBezTo>
                <a:cubicBezTo>
                  <a:pt x="381" y="340"/>
                  <a:pt x="385" y="319"/>
                  <a:pt x="386" y="306"/>
                </a:cubicBezTo>
                <a:cubicBezTo>
                  <a:pt x="388" y="275"/>
                  <a:pt x="390" y="240"/>
                  <a:pt x="390" y="240"/>
                </a:cubicBezTo>
                <a:cubicBezTo>
                  <a:pt x="218" y="240"/>
                  <a:pt x="218" y="240"/>
                  <a:pt x="218" y="240"/>
                </a:cubicBezTo>
                <a:lnTo>
                  <a:pt x="218" y="2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48" name="Freeform 135"/>
          <p:cNvSpPr>
            <a:spLocks noEditPoints="1"/>
          </p:cNvSpPr>
          <p:nvPr/>
        </p:nvSpPr>
        <p:spPr bwMode="auto">
          <a:xfrm>
            <a:off x="4178884" y="8622185"/>
            <a:ext cx="490080" cy="321088"/>
          </a:xfrm>
          <a:custGeom>
            <a:avLst/>
            <a:gdLst>
              <a:gd name="T0" fmla="*/ 304 w 400"/>
              <a:gd name="T1" fmla="*/ 73 h 260"/>
              <a:gd name="T2" fmla="*/ 288 w 400"/>
              <a:gd name="T3" fmla="*/ 74 h 260"/>
              <a:gd name="T4" fmla="*/ 186 w 400"/>
              <a:gd name="T5" fmla="*/ 0 h 260"/>
              <a:gd name="T6" fmla="*/ 80 w 400"/>
              <a:gd name="T7" fmla="*/ 104 h 260"/>
              <a:gd name="T8" fmla="*/ 81 w 400"/>
              <a:gd name="T9" fmla="*/ 119 h 260"/>
              <a:gd name="T10" fmla="*/ 72 w 400"/>
              <a:gd name="T11" fmla="*/ 118 h 260"/>
              <a:gd name="T12" fmla="*/ 0 w 400"/>
              <a:gd name="T13" fmla="*/ 189 h 260"/>
              <a:gd name="T14" fmla="*/ 72 w 400"/>
              <a:gd name="T15" fmla="*/ 260 h 260"/>
              <a:gd name="T16" fmla="*/ 304 w 400"/>
              <a:gd name="T17" fmla="*/ 260 h 260"/>
              <a:gd name="T18" fmla="*/ 400 w 400"/>
              <a:gd name="T19" fmla="*/ 166 h 260"/>
              <a:gd name="T20" fmla="*/ 304 w 400"/>
              <a:gd name="T21" fmla="*/ 73 h 260"/>
              <a:gd name="T22" fmla="*/ 227 w 400"/>
              <a:gd name="T23" fmla="*/ 159 h 260"/>
              <a:gd name="T24" fmla="*/ 173 w 400"/>
              <a:gd name="T25" fmla="*/ 219 h 260"/>
              <a:gd name="T26" fmla="*/ 160 w 400"/>
              <a:gd name="T27" fmla="*/ 222 h 260"/>
              <a:gd name="T28" fmla="*/ 156 w 400"/>
              <a:gd name="T29" fmla="*/ 215 h 260"/>
              <a:gd name="T30" fmla="*/ 158 w 400"/>
              <a:gd name="T31" fmla="*/ 207 h 260"/>
              <a:gd name="T32" fmla="*/ 179 w 400"/>
              <a:gd name="T33" fmla="*/ 161 h 260"/>
              <a:gd name="T34" fmla="*/ 163 w 400"/>
              <a:gd name="T35" fmla="*/ 154 h 260"/>
              <a:gd name="T36" fmla="*/ 162 w 400"/>
              <a:gd name="T37" fmla="*/ 154 h 260"/>
              <a:gd name="T38" fmla="*/ 150 w 400"/>
              <a:gd name="T39" fmla="*/ 142 h 260"/>
              <a:gd name="T40" fmla="*/ 155 w 400"/>
              <a:gd name="T41" fmla="*/ 129 h 260"/>
              <a:gd name="T42" fmla="*/ 209 w 400"/>
              <a:gd name="T43" fmla="*/ 70 h 260"/>
              <a:gd name="T44" fmla="*/ 223 w 400"/>
              <a:gd name="T45" fmla="*/ 66 h 260"/>
              <a:gd name="T46" fmla="*/ 226 w 400"/>
              <a:gd name="T47" fmla="*/ 74 h 260"/>
              <a:gd name="T48" fmla="*/ 224 w 400"/>
              <a:gd name="T49" fmla="*/ 82 h 260"/>
              <a:gd name="T50" fmla="*/ 203 w 400"/>
              <a:gd name="T51" fmla="*/ 127 h 260"/>
              <a:gd name="T52" fmla="*/ 219 w 400"/>
              <a:gd name="T53" fmla="*/ 134 h 260"/>
              <a:gd name="T54" fmla="*/ 220 w 400"/>
              <a:gd name="T55" fmla="*/ 135 h 260"/>
              <a:gd name="T56" fmla="*/ 232 w 400"/>
              <a:gd name="T57" fmla="*/ 147 h 260"/>
              <a:gd name="T58" fmla="*/ 227 w 400"/>
              <a:gd name="T59" fmla="*/ 159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00" h="260">
                <a:moveTo>
                  <a:pt x="304" y="73"/>
                </a:moveTo>
                <a:cubicBezTo>
                  <a:pt x="299" y="73"/>
                  <a:pt x="293" y="73"/>
                  <a:pt x="288" y="74"/>
                </a:cubicBezTo>
                <a:cubicBezTo>
                  <a:pt x="275" y="31"/>
                  <a:pt x="234" y="0"/>
                  <a:pt x="186" y="0"/>
                </a:cubicBezTo>
                <a:cubicBezTo>
                  <a:pt x="127" y="0"/>
                  <a:pt x="80" y="46"/>
                  <a:pt x="80" y="104"/>
                </a:cubicBezTo>
                <a:cubicBezTo>
                  <a:pt x="80" y="109"/>
                  <a:pt x="80" y="114"/>
                  <a:pt x="81" y="119"/>
                </a:cubicBezTo>
                <a:cubicBezTo>
                  <a:pt x="78" y="119"/>
                  <a:pt x="75" y="118"/>
                  <a:pt x="72" y="118"/>
                </a:cubicBezTo>
                <a:cubicBezTo>
                  <a:pt x="32" y="118"/>
                  <a:pt x="0" y="150"/>
                  <a:pt x="0" y="189"/>
                </a:cubicBezTo>
                <a:cubicBezTo>
                  <a:pt x="0" y="228"/>
                  <a:pt x="32" y="260"/>
                  <a:pt x="72" y="260"/>
                </a:cubicBezTo>
                <a:cubicBezTo>
                  <a:pt x="304" y="260"/>
                  <a:pt x="304" y="260"/>
                  <a:pt x="304" y="260"/>
                </a:cubicBezTo>
                <a:cubicBezTo>
                  <a:pt x="357" y="260"/>
                  <a:pt x="400" y="218"/>
                  <a:pt x="400" y="166"/>
                </a:cubicBezTo>
                <a:cubicBezTo>
                  <a:pt x="400" y="115"/>
                  <a:pt x="357" y="73"/>
                  <a:pt x="304" y="73"/>
                </a:cubicBezTo>
                <a:close/>
                <a:moveTo>
                  <a:pt x="227" y="159"/>
                </a:moveTo>
                <a:cubicBezTo>
                  <a:pt x="217" y="173"/>
                  <a:pt x="175" y="217"/>
                  <a:pt x="173" y="219"/>
                </a:cubicBezTo>
                <a:cubicBezTo>
                  <a:pt x="171" y="221"/>
                  <a:pt x="165" y="225"/>
                  <a:pt x="160" y="222"/>
                </a:cubicBezTo>
                <a:cubicBezTo>
                  <a:pt x="158" y="221"/>
                  <a:pt x="156" y="219"/>
                  <a:pt x="156" y="215"/>
                </a:cubicBezTo>
                <a:cubicBezTo>
                  <a:pt x="156" y="211"/>
                  <a:pt x="158" y="207"/>
                  <a:pt x="158" y="207"/>
                </a:cubicBezTo>
                <a:cubicBezTo>
                  <a:pt x="179" y="161"/>
                  <a:pt x="179" y="161"/>
                  <a:pt x="179" y="161"/>
                </a:cubicBezTo>
                <a:cubicBezTo>
                  <a:pt x="175" y="159"/>
                  <a:pt x="168" y="157"/>
                  <a:pt x="163" y="154"/>
                </a:cubicBezTo>
                <a:cubicBezTo>
                  <a:pt x="162" y="154"/>
                  <a:pt x="162" y="154"/>
                  <a:pt x="162" y="154"/>
                </a:cubicBezTo>
                <a:cubicBezTo>
                  <a:pt x="157" y="152"/>
                  <a:pt x="150" y="149"/>
                  <a:pt x="150" y="142"/>
                </a:cubicBezTo>
                <a:cubicBezTo>
                  <a:pt x="150" y="138"/>
                  <a:pt x="152" y="134"/>
                  <a:pt x="155" y="129"/>
                </a:cubicBezTo>
                <a:cubicBezTo>
                  <a:pt x="165" y="115"/>
                  <a:pt x="207" y="72"/>
                  <a:pt x="209" y="70"/>
                </a:cubicBezTo>
                <a:cubicBezTo>
                  <a:pt x="211" y="67"/>
                  <a:pt x="217" y="63"/>
                  <a:pt x="223" y="66"/>
                </a:cubicBezTo>
                <a:cubicBezTo>
                  <a:pt x="224" y="67"/>
                  <a:pt x="226" y="69"/>
                  <a:pt x="226" y="74"/>
                </a:cubicBezTo>
                <a:cubicBezTo>
                  <a:pt x="226" y="77"/>
                  <a:pt x="224" y="81"/>
                  <a:pt x="224" y="82"/>
                </a:cubicBezTo>
                <a:cubicBezTo>
                  <a:pt x="203" y="127"/>
                  <a:pt x="203" y="127"/>
                  <a:pt x="203" y="127"/>
                </a:cubicBezTo>
                <a:cubicBezTo>
                  <a:pt x="207" y="129"/>
                  <a:pt x="214" y="132"/>
                  <a:pt x="219" y="134"/>
                </a:cubicBezTo>
                <a:cubicBezTo>
                  <a:pt x="220" y="135"/>
                  <a:pt x="220" y="135"/>
                  <a:pt x="220" y="135"/>
                </a:cubicBezTo>
                <a:cubicBezTo>
                  <a:pt x="226" y="137"/>
                  <a:pt x="232" y="140"/>
                  <a:pt x="232" y="147"/>
                </a:cubicBezTo>
                <a:cubicBezTo>
                  <a:pt x="232" y="150"/>
                  <a:pt x="231" y="154"/>
                  <a:pt x="227" y="15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49" name="Freeform 136"/>
          <p:cNvSpPr>
            <a:spLocks noEditPoints="1"/>
          </p:cNvSpPr>
          <p:nvPr/>
        </p:nvSpPr>
        <p:spPr bwMode="auto">
          <a:xfrm>
            <a:off x="7411367" y="7782932"/>
            <a:ext cx="498528" cy="376012"/>
          </a:xfrm>
          <a:custGeom>
            <a:avLst/>
            <a:gdLst>
              <a:gd name="T0" fmla="*/ 69 w 406"/>
              <a:gd name="T1" fmla="*/ 199 h 306"/>
              <a:gd name="T2" fmla="*/ 129 w 406"/>
              <a:gd name="T3" fmla="*/ 270 h 306"/>
              <a:gd name="T4" fmla="*/ 203 w 406"/>
              <a:gd name="T5" fmla="*/ 306 h 306"/>
              <a:gd name="T6" fmla="*/ 275 w 406"/>
              <a:gd name="T7" fmla="*/ 272 h 306"/>
              <a:gd name="T8" fmla="*/ 313 w 406"/>
              <a:gd name="T9" fmla="*/ 212 h 306"/>
              <a:gd name="T10" fmla="*/ 203 w 406"/>
              <a:gd name="T11" fmla="*/ 266 h 306"/>
              <a:gd name="T12" fmla="*/ 69 w 406"/>
              <a:gd name="T13" fmla="*/ 199 h 306"/>
              <a:gd name="T14" fmla="*/ 393 w 406"/>
              <a:gd name="T15" fmla="*/ 101 h 306"/>
              <a:gd name="T16" fmla="*/ 226 w 406"/>
              <a:gd name="T17" fmla="*/ 7 h 306"/>
              <a:gd name="T18" fmla="*/ 179 w 406"/>
              <a:gd name="T19" fmla="*/ 7 h 306"/>
              <a:gd name="T20" fmla="*/ 13 w 406"/>
              <a:gd name="T21" fmla="*/ 101 h 306"/>
              <a:gd name="T22" fmla="*/ 13 w 406"/>
              <a:gd name="T23" fmla="*/ 127 h 306"/>
              <a:gd name="T24" fmla="*/ 179 w 406"/>
              <a:gd name="T25" fmla="*/ 220 h 306"/>
              <a:gd name="T26" fmla="*/ 226 w 406"/>
              <a:gd name="T27" fmla="*/ 220 h 306"/>
              <a:gd name="T28" fmla="*/ 334 w 406"/>
              <a:gd name="T29" fmla="*/ 160 h 306"/>
              <a:gd name="T30" fmla="*/ 217 w 406"/>
              <a:gd name="T31" fmla="*/ 133 h 306"/>
              <a:gd name="T32" fmla="*/ 203 w 406"/>
              <a:gd name="T33" fmla="*/ 135 h 306"/>
              <a:gd name="T34" fmla="*/ 165 w 406"/>
              <a:gd name="T35" fmla="*/ 112 h 306"/>
              <a:gd name="T36" fmla="*/ 203 w 406"/>
              <a:gd name="T37" fmla="*/ 89 h 306"/>
              <a:gd name="T38" fmla="*/ 238 w 406"/>
              <a:gd name="T39" fmla="*/ 104 h 306"/>
              <a:gd name="T40" fmla="*/ 362 w 406"/>
              <a:gd name="T41" fmla="*/ 145 h 306"/>
              <a:gd name="T42" fmla="*/ 393 w 406"/>
              <a:gd name="T43" fmla="*/ 127 h 306"/>
              <a:gd name="T44" fmla="*/ 393 w 406"/>
              <a:gd name="T45" fmla="*/ 101 h 306"/>
              <a:gd name="T46" fmla="*/ 342 w 406"/>
              <a:gd name="T47" fmla="*/ 277 h 306"/>
              <a:gd name="T48" fmla="*/ 370 w 406"/>
              <a:gd name="T49" fmla="*/ 275 h 306"/>
              <a:gd name="T50" fmla="*/ 362 w 406"/>
              <a:gd name="T51" fmla="*/ 145 h 306"/>
              <a:gd name="T52" fmla="*/ 334 w 406"/>
              <a:gd name="T53" fmla="*/ 160 h 306"/>
              <a:gd name="T54" fmla="*/ 342 w 406"/>
              <a:gd name="T55" fmla="*/ 277 h 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06" h="306">
                <a:moveTo>
                  <a:pt x="69" y="199"/>
                </a:moveTo>
                <a:cubicBezTo>
                  <a:pt x="78" y="236"/>
                  <a:pt x="90" y="253"/>
                  <a:pt x="129" y="270"/>
                </a:cubicBezTo>
                <a:cubicBezTo>
                  <a:pt x="169" y="287"/>
                  <a:pt x="187" y="306"/>
                  <a:pt x="203" y="306"/>
                </a:cubicBezTo>
                <a:cubicBezTo>
                  <a:pt x="218" y="306"/>
                  <a:pt x="236" y="289"/>
                  <a:pt x="275" y="272"/>
                </a:cubicBezTo>
                <a:cubicBezTo>
                  <a:pt x="314" y="255"/>
                  <a:pt x="304" y="250"/>
                  <a:pt x="313" y="212"/>
                </a:cubicBezTo>
                <a:cubicBezTo>
                  <a:pt x="203" y="266"/>
                  <a:pt x="203" y="266"/>
                  <a:pt x="203" y="266"/>
                </a:cubicBezTo>
                <a:lnTo>
                  <a:pt x="69" y="199"/>
                </a:lnTo>
                <a:close/>
                <a:moveTo>
                  <a:pt x="393" y="101"/>
                </a:moveTo>
                <a:cubicBezTo>
                  <a:pt x="226" y="7"/>
                  <a:pt x="226" y="7"/>
                  <a:pt x="226" y="7"/>
                </a:cubicBezTo>
                <a:cubicBezTo>
                  <a:pt x="213" y="0"/>
                  <a:pt x="192" y="0"/>
                  <a:pt x="179" y="7"/>
                </a:cubicBezTo>
                <a:cubicBezTo>
                  <a:pt x="13" y="101"/>
                  <a:pt x="13" y="101"/>
                  <a:pt x="13" y="101"/>
                </a:cubicBezTo>
                <a:cubicBezTo>
                  <a:pt x="0" y="108"/>
                  <a:pt x="0" y="120"/>
                  <a:pt x="13" y="127"/>
                </a:cubicBezTo>
                <a:cubicBezTo>
                  <a:pt x="179" y="220"/>
                  <a:pt x="179" y="220"/>
                  <a:pt x="179" y="220"/>
                </a:cubicBezTo>
                <a:cubicBezTo>
                  <a:pt x="192" y="228"/>
                  <a:pt x="213" y="228"/>
                  <a:pt x="226" y="220"/>
                </a:cubicBezTo>
                <a:cubicBezTo>
                  <a:pt x="334" y="160"/>
                  <a:pt x="334" y="160"/>
                  <a:pt x="334" y="160"/>
                </a:cubicBezTo>
                <a:cubicBezTo>
                  <a:pt x="217" y="133"/>
                  <a:pt x="217" y="133"/>
                  <a:pt x="217" y="133"/>
                </a:cubicBezTo>
                <a:cubicBezTo>
                  <a:pt x="213" y="134"/>
                  <a:pt x="208" y="135"/>
                  <a:pt x="203" y="135"/>
                </a:cubicBezTo>
                <a:cubicBezTo>
                  <a:pt x="182" y="135"/>
                  <a:pt x="165" y="124"/>
                  <a:pt x="165" y="112"/>
                </a:cubicBezTo>
                <a:cubicBezTo>
                  <a:pt x="165" y="99"/>
                  <a:pt x="182" y="89"/>
                  <a:pt x="203" y="89"/>
                </a:cubicBezTo>
                <a:cubicBezTo>
                  <a:pt x="219" y="89"/>
                  <a:pt x="233" y="95"/>
                  <a:pt x="238" y="104"/>
                </a:cubicBezTo>
                <a:cubicBezTo>
                  <a:pt x="362" y="145"/>
                  <a:pt x="362" y="145"/>
                  <a:pt x="362" y="145"/>
                </a:cubicBezTo>
                <a:cubicBezTo>
                  <a:pt x="393" y="127"/>
                  <a:pt x="393" y="127"/>
                  <a:pt x="393" y="127"/>
                </a:cubicBezTo>
                <a:cubicBezTo>
                  <a:pt x="406" y="120"/>
                  <a:pt x="406" y="108"/>
                  <a:pt x="393" y="101"/>
                </a:cubicBezTo>
                <a:close/>
                <a:moveTo>
                  <a:pt x="342" y="277"/>
                </a:moveTo>
                <a:cubicBezTo>
                  <a:pt x="341" y="285"/>
                  <a:pt x="368" y="298"/>
                  <a:pt x="370" y="275"/>
                </a:cubicBezTo>
                <a:cubicBezTo>
                  <a:pt x="382" y="174"/>
                  <a:pt x="362" y="145"/>
                  <a:pt x="362" y="145"/>
                </a:cubicBezTo>
                <a:cubicBezTo>
                  <a:pt x="334" y="160"/>
                  <a:pt x="334" y="160"/>
                  <a:pt x="334" y="160"/>
                </a:cubicBezTo>
                <a:cubicBezTo>
                  <a:pt x="334" y="160"/>
                  <a:pt x="358" y="183"/>
                  <a:pt x="342" y="27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50" name="Freeform 138"/>
          <p:cNvSpPr>
            <a:spLocks/>
          </p:cNvSpPr>
          <p:nvPr/>
        </p:nvSpPr>
        <p:spPr bwMode="auto">
          <a:xfrm>
            <a:off x="5855006" y="7735721"/>
            <a:ext cx="367560" cy="477408"/>
          </a:xfrm>
          <a:custGeom>
            <a:avLst/>
            <a:gdLst>
              <a:gd name="T0" fmla="*/ 88 w 302"/>
              <a:gd name="T1" fmla="*/ 46 h 390"/>
              <a:gd name="T2" fmla="*/ 88 w 302"/>
              <a:gd name="T3" fmla="*/ 284 h 390"/>
              <a:gd name="T4" fmla="*/ 45 w 302"/>
              <a:gd name="T5" fmla="*/ 288 h 390"/>
              <a:gd name="T6" fmla="*/ 9 w 302"/>
              <a:gd name="T7" fmla="*/ 355 h 390"/>
              <a:gd name="T8" fmla="*/ 77 w 302"/>
              <a:gd name="T9" fmla="*/ 378 h 390"/>
              <a:gd name="T10" fmla="*/ 124 w 302"/>
              <a:gd name="T11" fmla="*/ 322 h 390"/>
              <a:gd name="T12" fmla="*/ 124 w 302"/>
              <a:gd name="T13" fmla="*/ 126 h 390"/>
              <a:gd name="T14" fmla="*/ 266 w 302"/>
              <a:gd name="T15" fmla="*/ 93 h 390"/>
              <a:gd name="T16" fmla="*/ 266 w 302"/>
              <a:gd name="T17" fmla="*/ 244 h 390"/>
              <a:gd name="T18" fmla="*/ 223 w 302"/>
              <a:gd name="T19" fmla="*/ 248 h 390"/>
              <a:gd name="T20" fmla="*/ 187 w 302"/>
              <a:gd name="T21" fmla="*/ 315 h 390"/>
              <a:gd name="T22" fmla="*/ 255 w 302"/>
              <a:gd name="T23" fmla="*/ 338 h 390"/>
              <a:gd name="T24" fmla="*/ 302 w 302"/>
              <a:gd name="T25" fmla="*/ 282 h 390"/>
              <a:gd name="T26" fmla="*/ 302 w 302"/>
              <a:gd name="T27" fmla="*/ 0 h 390"/>
              <a:gd name="T28" fmla="*/ 88 w 302"/>
              <a:gd name="T29" fmla="*/ 46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02" h="390">
                <a:moveTo>
                  <a:pt x="88" y="46"/>
                </a:moveTo>
                <a:cubicBezTo>
                  <a:pt x="88" y="284"/>
                  <a:pt x="88" y="284"/>
                  <a:pt x="88" y="284"/>
                </a:cubicBezTo>
                <a:cubicBezTo>
                  <a:pt x="75" y="281"/>
                  <a:pt x="60" y="282"/>
                  <a:pt x="45" y="288"/>
                </a:cubicBezTo>
                <a:cubicBezTo>
                  <a:pt x="11" y="300"/>
                  <a:pt x="0" y="330"/>
                  <a:pt x="9" y="355"/>
                </a:cubicBezTo>
                <a:cubicBezTo>
                  <a:pt x="17" y="380"/>
                  <a:pt x="44" y="390"/>
                  <a:pt x="77" y="378"/>
                </a:cubicBezTo>
                <a:cubicBezTo>
                  <a:pt x="106" y="367"/>
                  <a:pt x="124" y="344"/>
                  <a:pt x="124" y="322"/>
                </a:cubicBezTo>
                <a:cubicBezTo>
                  <a:pt x="124" y="322"/>
                  <a:pt x="124" y="196"/>
                  <a:pt x="124" y="126"/>
                </a:cubicBezTo>
                <a:cubicBezTo>
                  <a:pt x="266" y="93"/>
                  <a:pt x="266" y="93"/>
                  <a:pt x="266" y="93"/>
                </a:cubicBezTo>
                <a:cubicBezTo>
                  <a:pt x="266" y="244"/>
                  <a:pt x="266" y="244"/>
                  <a:pt x="266" y="244"/>
                </a:cubicBezTo>
                <a:cubicBezTo>
                  <a:pt x="253" y="241"/>
                  <a:pt x="238" y="242"/>
                  <a:pt x="223" y="248"/>
                </a:cubicBezTo>
                <a:cubicBezTo>
                  <a:pt x="189" y="260"/>
                  <a:pt x="178" y="290"/>
                  <a:pt x="187" y="315"/>
                </a:cubicBezTo>
                <a:cubicBezTo>
                  <a:pt x="195" y="340"/>
                  <a:pt x="222" y="350"/>
                  <a:pt x="255" y="338"/>
                </a:cubicBezTo>
                <a:cubicBezTo>
                  <a:pt x="284" y="327"/>
                  <a:pt x="302" y="304"/>
                  <a:pt x="302" y="282"/>
                </a:cubicBezTo>
                <a:cubicBezTo>
                  <a:pt x="302" y="0"/>
                  <a:pt x="302" y="0"/>
                  <a:pt x="302" y="0"/>
                </a:cubicBezTo>
                <a:lnTo>
                  <a:pt x="88" y="4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51" name="Freeform 141"/>
          <p:cNvSpPr>
            <a:spLocks/>
          </p:cNvSpPr>
          <p:nvPr/>
        </p:nvSpPr>
        <p:spPr bwMode="auto">
          <a:xfrm>
            <a:off x="2626383" y="5296761"/>
            <a:ext cx="354886" cy="498530"/>
          </a:xfrm>
          <a:custGeom>
            <a:avLst/>
            <a:gdLst>
              <a:gd name="T0" fmla="*/ 30 w 289"/>
              <a:gd name="T1" fmla="*/ 397 h 406"/>
              <a:gd name="T2" fmla="*/ 58 w 289"/>
              <a:gd name="T3" fmla="*/ 308 h 406"/>
              <a:gd name="T4" fmla="*/ 169 w 289"/>
              <a:gd name="T5" fmla="*/ 252 h 406"/>
              <a:gd name="T6" fmla="*/ 109 w 289"/>
              <a:gd name="T7" fmla="*/ 225 h 406"/>
              <a:gd name="T8" fmla="*/ 237 w 289"/>
              <a:gd name="T9" fmla="*/ 161 h 406"/>
              <a:gd name="T10" fmla="*/ 162 w 289"/>
              <a:gd name="T11" fmla="*/ 139 h 406"/>
              <a:gd name="T12" fmla="*/ 266 w 289"/>
              <a:gd name="T13" fmla="*/ 105 h 406"/>
              <a:gd name="T14" fmla="*/ 283 w 289"/>
              <a:gd name="T15" fmla="*/ 40 h 406"/>
              <a:gd name="T16" fmla="*/ 204 w 289"/>
              <a:gd name="T17" fmla="*/ 2 h 406"/>
              <a:gd name="T18" fmla="*/ 128 w 289"/>
              <a:gd name="T19" fmla="*/ 99 h 406"/>
              <a:gd name="T20" fmla="*/ 134 w 289"/>
              <a:gd name="T21" fmla="*/ 17 h 406"/>
              <a:gd name="T22" fmla="*/ 61 w 289"/>
              <a:gd name="T23" fmla="*/ 83 h 406"/>
              <a:gd name="T24" fmla="*/ 55 w 289"/>
              <a:gd name="T25" fmla="*/ 245 h 406"/>
              <a:gd name="T26" fmla="*/ 12 w 289"/>
              <a:gd name="T27" fmla="*/ 170 h 406"/>
              <a:gd name="T28" fmla="*/ 33 w 289"/>
              <a:gd name="T29" fmla="*/ 296 h 406"/>
              <a:gd name="T30" fmla="*/ 13 w 289"/>
              <a:gd name="T31" fmla="*/ 387 h 406"/>
              <a:gd name="T32" fmla="*/ 30 w 289"/>
              <a:gd name="T33" fmla="*/ 397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89" h="406">
                <a:moveTo>
                  <a:pt x="30" y="397"/>
                </a:moveTo>
                <a:cubicBezTo>
                  <a:pt x="36" y="377"/>
                  <a:pt x="45" y="349"/>
                  <a:pt x="58" y="308"/>
                </a:cubicBezTo>
                <a:cubicBezTo>
                  <a:pt x="112" y="299"/>
                  <a:pt x="134" y="315"/>
                  <a:pt x="169" y="252"/>
                </a:cubicBezTo>
                <a:cubicBezTo>
                  <a:pt x="141" y="261"/>
                  <a:pt x="107" y="236"/>
                  <a:pt x="109" y="225"/>
                </a:cubicBezTo>
                <a:cubicBezTo>
                  <a:pt x="111" y="215"/>
                  <a:pt x="187" y="233"/>
                  <a:pt x="237" y="161"/>
                </a:cubicBezTo>
                <a:cubicBezTo>
                  <a:pt x="174" y="175"/>
                  <a:pt x="154" y="144"/>
                  <a:pt x="162" y="139"/>
                </a:cubicBezTo>
                <a:cubicBezTo>
                  <a:pt x="181" y="128"/>
                  <a:pt x="237" y="134"/>
                  <a:pt x="266" y="105"/>
                </a:cubicBezTo>
                <a:cubicBezTo>
                  <a:pt x="282" y="90"/>
                  <a:pt x="289" y="53"/>
                  <a:pt x="283" y="40"/>
                </a:cubicBezTo>
                <a:cubicBezTo>
                  <a:pt x="275" y="24"/>
                  <a:pt x="229" y="0"/>
                  <a:pt x="204" y="2"/>
                </a:cubicBezTo>
                <a:cubicBezTo>
                  <a:pt x="179" y="4"/>
                  <a:pt x="140" y="100"/>
                  <a:pt x="128" y="99"/>
                </a:cubicBezTo>
                <a:cubicBezTo>
                  <a:pt x="116" y="98"/>
                  <a:pt x="114" y="56"/>
                  <a:pt x="134" y="17"/>
                </a:cubicBezTo>
                <a:cubicBezTo>
                  <a:pt x="113" y="27"/>
                  <a:pt x="73" y="57"/>
                  <a:pt x="61" y="83"/>
                </a:cubicBezTo>
                <a:cubicBezTo>
                  <a:pt x="38" y="131"/>
                  <a:pt x="63" y="241"/>
                  <a:pt x="55" y="245"/>
                </a:cubicBezTo>
                <a:cubicBezTo>
                  <a:pt x="47" y="249"/>
                  <a:pt x="20" y="195"/>
                  <a:pt x="12" y="170"/>
                </a:cubicBezTo>
                <a:cubicBezTo>
                  <a:pt x="0" y="208"/>
                  <a:pt x="0" y="246"/>
                  <a:pt x="33" y="296"/>
                </a:cubicBezTo>
                <a:cubicBezTo>
                  <a:pt x="20" y="330"/>
                  <a:pt x="14" y="368"/>
                  <a:pt x="13" y="387"/>
                </a:cubicBezTo>
                <a:cubicBezTo>
                  <a:pt x="12" y="403"/>
                  <a:pt x="27" y="406"/>
                  <a:pt x="30" y="39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52" name="Freeform 142"/>
          <p:cNvSpPr>
            <a:spLocks noEditPoints="1"/>
          </p:cNvSpPr>
          <p:nvPr/>
        </p:nvSpPr>
        <p:spPr bwMode="auto">
          <a:xfrm>
            <a:off x="5799351" y="10293347"/>
            <a:ext cx="485855" cy="215468"/>
          </a:xfrm>
          <a:custGeom>
            <a:avLst/>
            <a:gdLst>
              <a:gd name="T0" fmla="*/ 318 w 400"/>
              <a:gd name="T1" fmla="*/ 0 h 176"/>
              <a:gd name="T2" fmla="*/ 200 w 400"/>
              <a:gd name="T3" fmla="*/ 58 h 176"/>
              <a:gd name="T4" fmla="*/ 82 w 400"/>
              <a:gd name="T5" fmla="*/ 0 h 176"/>
              <a:gd name="T6" fmla="*/ 0 w 400"/>
              <a:gd name="T7" fmla="*/ 88 h 176"/>
              <a:gd name="T8" fmla="*/ 82 w 400"/>
              <a:gd name="T9" fmla="*/ 176 h 176"/>
              <a:gd name="T10" fmla="*/ 82 w 400"/>
              <a:gd name="T11" fmla="*/ 176 h 176"/>
              <a:gd name="T12" fmla="*/ 200 w 400"/>
              <a:gd name="T13" fmla="*/ 118 h 176"/>
              <a:gd name="T14" fmla="*/ 318 w 400"/>
              <a:gd name="T15" fmla="*/ 176 h 176"/>
              <a:gd name="T16" fmla="*/ 400 w 400"/>
              <a:gd name="T17" fmla="*/ 88 h 176"/>
              <a:gd name="T18" fmla="*/ 318 w 400"/>
              <a:gd name="T19" fmla="*/ 0 h 176"/>
              <a:gd name="T20" fmla="*/ 82 w 400"/>
              <a:gd name="T21" fmla="*/ 141 h 176"/>
              <a:gd name="T22" fmla="*/ 36 w 400"/>
              <a:gd name="T23" fmla="*/ 88 h 176"/>
              <a:gd name="T24" fmla="*/ 82 w 400"/>
              <a:gd name="T25" fmla="*/ 35 h 176"/>
              <a:gd name="T26" fmla="*/ 178 w 400"/>
              <a:gd name="T27" fmla="*/ 88 h 176"/>
              <a:gd name="T28" fmla="*/ 82 w 400"/>
              <a:gd name="T29" fmla="*/ 141 h 176"/>
              <a:gd name="T30" fmla="*/ 318 w 400"/>
              <a:gd name="T31" fmla="*/ 141 h 176"/>
              <a:gd name="T32" fmla="*/ 222 w 400"/>
              <a:gd name="T33" fmla="*/ 88 h 176"/>
              <a:gd name="T34" fmla="*/ 318 w 400"/>
              <a:gd name="T35" fmla="*/ 35 h 176"/>
              <a:gd name="T36" fmla="*/ 363 w 400"/>
              <a:gd name="T37" fmla="*/ 88 h 176"/>
              <a:gd name="T38" fmla="*/ 318 w 400"/>
              <a:gd name="T39" fmla="*/ 141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00" h="176">
                <a:moveTo>
                  <a:pt x="318" y="0"/>
                </a:moveTo>
                <a:cubicBezTo>
                  <a:pt x="276" y="0"/>
                  <a:pt x="231" y="23"/>
                  <a:pt x="200" y="58"/>
                </a:cubicBezTo>
                <a:cubicBezTo>
                  <a:pt x="169" y="23"/>
                  <a:pt x="123" y="0"/>
                  <a:pt x="82" y="0"/>
                </a:cubicBezTo>
                <a:cubicBezTo>
                  <a:pt x="42" y="0"/>
                  <a:pt x="0" y="23"/>
                  <a:pt x="0" y="88"/>
                </a:cubicBezTo>
                <a:cubicBezTo>
                  <a:pt x="0" y="153"/>
                  <a:pt x="42" y="176"/>
                  <a:pt x="82" y="176"/>
                </a:cubicBezTo>
                <a:cubicBezTo>
                  <a:pt x="82" y="176"/>
                  <a:pt x="82" y="176"/>
                  <a:pt x="82" y="176"/>
                </a:cubicBezTo>
                <a:cubicBezTo>
                  <a:pt x="123" y="176"/>
                  <a:pt x="169" y="153"/>
                  <a:pt x="200" y="118"/>
                </a:cubicBezTo>
                <a:cubicBezTo>
                  <a:pt x="231" y="153"/>
                  <a:pt x="276" y="176"/>
                  <a:pt x="318" y="176"/>
                </a:cubicBezTo>
                <a:cubicBezTo>
                  <a:pt x="357" y="176"/>
                  <a:pt x="400" y="153"/>
                  <a:pt x="400" y="88"/>
                </a:cubicBezTo>
                <a:cubicBezTo>
                  <a:pt x="400" y="23"/>
                  <a:pt x="357" y="0"/>
                  <a:pt x="318" y="0"/>
                </a:cubicBezTo>
                <a:close/>
                <a:moveTo>
                  <a:pt x="82" y="141"/>
                </a:moveTo>
                <a:cubicBezTo>
                  <a:pt x="51" y="141"/>
                  <a:pt x="36" y="123"/>
                  <a:pt x="36" y="88"/>
                </a:cubicBezTo>
                <a:cubicBezTo>
                  <a:pt x="36" y="53"/>
                  <a:pt x="51" y="35"/>
                  <a:pt x="82" y="35"/>
                </a:cubicBezTo>
                <a:cubicBezTo>
                  <a:pt x="115" y="35"/>
                  <a:pt x="154" y="57"/>
                  <a:pt x="178" y="88"/>
                </a:cubicBezTo>
                <a:cubicBezTo>
                  <a:pt x="154" y="119"/>
                  <a:pt x="115" y="141"/>
                  <a:pt x="82" y="141"/>
                </a:cubicBezTo>
                <a:close/>
                <a:moveTo>
                  <a:pt x="318" y="141"/>
                </a:moveTo>
                <a:cubicBezTo>
                  <a:pt x="284" y="141"/>
                  <a:pt x="246" y="119"/>
                  <a:pt x="222" y="88"/>
                </a:cubicBezTo>
                <a:cubicBezTo>
                  <a:pt x="246" y="57"/>
                  <a:pt x="284" y="35"/>
                  <a:pt x="318" y="35"/>
                </a:cubicBezTo>
                <a:cubicBezTo>
                  <a:pt x="348" y="35"/>
                  <a:pt x="363" y="53"/>
                  <a:pt x="363" y="88"/>
                </a:cubicBezTo>
                <a:cubicBezTo>
                  <a:pt x="363" y="123"/>
                  <a:pt x="348" y="141"/>
                  <a:pt x="318" y="14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53" name="Freeform 143"/>
          <p:cNvSpPr>
            <a:spLocks noEditPoints="1"/>
          </p:cNvSpPr>
          <p:nvPr/>
        </p:nvSpPr>
        <p:spPr bwMode="auto">
          <a:xfrm>
            <a:off x="3368835" y="10154296"/>
            <a:ext cx="490080" cy="490080"/>
          </a:xfrm>
          <a:custGeom>
            <a:avLst/>
            <a:gdLst>
              <a:gd name="T0" fmla="*/ 360 w 400"/>
              <a:gd name="T1" fmla="*/ 184 h 400"/>
              <a:gd name="T2" fmla="*/ 360 w 400"/>
              <a:gd name="T3" fmla="*/ 216 h 400"/>
              <a:gd name="T4" fmla="*/ 400 w 400"/>
              <a:gd name="T5" fmla="*/ 200 h 400"/>
              <a:gd name="T6" fmla="*/ 200 w 400"/>
              <a:gd name="T7" fmla="*/ 90 h 400"/>
              <a:gd name="T8" fmla="*/ 200 w 400"/>
              <a:gd name="T9" fmla="*/ 310 h 400"/>
              <a:gd name="T10" fmla="*/ 200 w 400"/>
              <a:gd name="T11" fmla="*/ 90 h 400"/>
              <a:gd name="T12" fmla="*/ 120 w 400"/>
              <a:gd name="T13" fmla="*/ 200 h 400"/>
              <a:gd name="T14" fmla="*/ 202 w 400"/>
              <a:gd name="T15" fmla="*/ 280 h 400"/>
              <a:gd name="T16" fmla="*/ 40 w 400"/>
              <a:gd name="T17" fmla="*/ 184 h 400"/>
              <a:gd name="T18" fmla="*/ 0 w 400"/>
              <a:gd name="T19" fmla="*/ 200 h 400"/>
              <a:gd name="T20" fmla="*/ 40 w 400"/>
              <a:gd name="T21" fmla="*/ 216 h 400"/>
              <a:gd name="T22" fmla="*/ 200 w 400"/>
              <a:gd name="T23" fmla="*/ 60 h 400"/>
              <a:gd name="T24" fmla="*/ 216 w 400"/>
              <a:gd name="T25" fmla="*/ 20 h 400"/>
              <a:gd name="T26" fmla="*/ 184 w 400"/>
              <a:gd name="T27" fmla="*/ 20 h 400"/>
              <a:gd name="T28" fmla="*/ 200 w 400"/>
              <a:gd name="T29" fmla="*/ 60 h 400"/>
              <a:gd name="T30" fmla="*/ 184 w 400"/>
              <a:gd name="T31" fmla="*/ 360 h 400"/>
              <a:gd name="T32" fmla="*/ 200 w 400"/>
              <a:gd name="T33" fmla="*/ 400 h 400"/>
              <a:gd name="T34" fmla="*/ 216 w 400"/>
              <a:gd name="T35" fmla="*/ 360 h 400"/>
              <a:gd name="T36" fmla="*/ 347 w 400"/>
              <a:gd name="T37" fmla="*/ 75 h 400"/>
              <a:gd name="T38" fmla="*/ 324 w 400"/>
              <a:gd name="T39" fmla="*/ 53 h 400"/>
              <a:gd name="T40" fmla="*/ 308 w 400"/>
              <a:gd name="T41" fmla="*/ 92 h 400"/>
              <a:gd name="T42" fmla="*/ 347 w 400"/>
              <a:gd name="T43" fmla="*/ 75 h 400"/>
              <a:gd name="T44" fmla="*/ 52 w 400"/>
              <a:gd name="T45" fmla="*/ 325 h 400"/>
              <a:gd name="T46" fmla="*/ 75 w 400"/>
              <a:gd name="T47" fmla="*/ 347 h 400"/>
              <a:gd name="T48" fmla="*/ 92 w 400"/>
              <a:gd name="T49" fmla="*/ 308 h 400"/>
              <a:gd name="T50" fmla="*/ 75 w 400"/>
              <a:gd name="T51" fmla="*/ 53 h 400"/>
              <a:gd name="T52" fmla="*/ 52 w 400"/>
              <a:gd name="T53" fmla="*/ 75 h 400"/>
              <a:gd name="T54" fmla="*/ 92 w 400"/>
              <a:gd name="T55" fmla="*/ 92 h 400"/>
              <a:gd name="T56" fmla="*/ 75 w 400"/>
              <a:gd name="T57" fmla="*/ 53 h 400"/>
              <a:gd name="T58" fmla="*/ 324 w 400"/>
              <a:gd name="T59" fmla="*/ 347 h 400"/>
              <a:gd name="T60" fmla="*/ 347 w 400"/>
              <a:gd name="T61" fmla="*/ 325 h 400"/>
              <a:gd name="T62" fmla="*/ 308 w 400"/>
              <a:gd name="T63" fmla="*/ 308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0" h="400">
                <a:moveTo>
                  <a:pt x="380" y="184"/>
                </a:moveTo>
                <a:cubicBezTo>
                  <a:pt x="376" y="184"/>
                  <a:pt x="364" y="184"/>
                  <a:pt x="360" y="184"/>
                </a:cubicBezTo>
                <a:cubicBezTo>
                  <a:pt x="349" y="184"/>
                  <a:pt x="340" y="191"/>
                  <a:pt x="340" y="200"/>
                </a:cubicBezTo>
                <a:cubicBezTo>
                  <a:pt x="340" y="209"/>
                  <a:pt x="349" y="216"/>
                  <a:pt x="360" y="216"/>
                </a:cubicBezTo>
                <a:cubicBezTo>
                  <a:pt x="364" y="216"/>
                  <a:pt x="376" y="216"/>
                  <a:pt x="380" y="216"/>
                </a:cubicBezTo>
                <a:cubicBezTo>
                  <a:pt x="391" y="216"/>
                  <a:pt x="400" y="209"/>
                  <a:pt x="400" y="200"/>
                </a:cubicBezTo>
                <a:cubicBezTo>
                  <a:pt x="400" y="191"/>
                  <a:pt x="391" y="184"/>
                  <a:pt x="380" y="184"/>
                </a:cubicBezTo>
                <a:close/>
                <a:moveTo>
                  <a:pt x="200" y="90"/>
                </a:moveTo>
                <a:cubicBezTo>
                  <a:pt x="139" y="90"/>
                  <a:pt x="90" y="139"/>
                  <a:pt x="90" y="200"/>
                </a:cubicBezTo>
                <a:cubicBezTo>
                  <a:pt x="90" y="261"/>
                  <a:pt x="139" y="310"/>
                  <a:pt x="200" y="310"/>
                </a:cubicBezTo>
                <a:cubicBezTo>
                  <a:pt x="261" y="310"/>
                  <a:pt x="310" y="261"/>
                  <a:pt x="310" y="200"/>
                </a:cubicBezTo>
                <a:cubicBezTo>
                  <a:pt x="310" y="139"/>
                  <a:pt x="261" y="90"/>
                  <a:pt x="200" y="90"/>
                </a:cubicBezTo>
                <a:close/>
                <a:moveTo>
                  <a:pt x="202" y="280"/>
                </a:moveTo>
                <a:cubicBezTo>
                  <a:pt x="156" y="280"/>
                  <a:pt x="120" y="244"/>
                  <a:pt x="120" y="200"/>
                </a:cubicBezTo>
                <a:cubicBezTo>
                  <a:pt x="120" y="156"/>
                  <a:pt x="156" y="120"/>
                  <a:pt x="202" y="120"/>
                </a:cubicBezTo>
                <a:lnTo>
                  <a:pt x="202" y="280"/>
                </a:lnTo>
                <a:close/>
                <a:moveTo>
                  <a:pt x="59" y="200"/>
                </a:moveTo>
                <a:cubicBezTo>
                  <a:pt x="59" y="191"/>
                  <a:pt x="51" y="184"/>
                  <a:pt x="40" y="184"/>
                </a:cubicBezTo>
                <a:cubicBezTo>
                  <a:pt x="36" y="184"/>
                  <a:pt x="23" y="184"/>
                  <a:pt x="20" y="184"/>
                </a:cubicBezTo>
                <a:cubicBezTo>
                  <a:pt x="9" y="184"/>
                  <a:pt x="0" y="191"/>
                  <a:pt x="0" y="200"/>
                </a:cubicBezTo>
                <a:cubicBezTo>
                  <a:pt x="0" y="209"/>
                  <a:pt x="9" y="216"/>
                  <a:pt x="20" y="216"/>
                </a:cubicBezTo>
                <a:cubicBezTo>
                  <a:pt x="23" y="216"/>
                  <a:pt x="36" y="216"/>
                  <a:pt x="40" y="216"/>
                </a:cubicBezTo>
                <a:cubicBezTo>
                  <a:pt x="51" y="216"/>
                  <a:pt x="59" y="209"/>
                  <a:pt x="59" y="200"/>
                </a:cubicBezTo>
                <a:close/>
                <a:moveTo>
                  <a:pt x="200" y="60"/>
                </a:moveTo>
                <a:cubicBezTo>
                  <a:pt x="209" y="60"/>
                  <a:pt x="216" y="51"/>
                  <a:pt x="216" y="40"/>
                </a:cubicBezTo>
                <a:cubicBezTo>
                  <a:pt x="216" y="36"/>
                  <a:pt x="216" y="24"/>
                  <a:pt x="216" y="20"/>
                </a:cubicBezTo>
                <a:cubicBezTo>
                  <a:pt x="216" y="9"/>
                  <a:pt x="209" y="0"/>
                  <a:pt x="200" y="0"/>
                </a:cubicBezTo>
                <a:cubicBezTo>
                  <a:pt x="191" y="0"/>
                  <a:pt x="184" y="9"/>
                  <a:pt x="184" y="20"/>
                </a:cubicBezTo>
                <a:cubicBezTo>
                  <a:pt x="184" y="24"/>
                  <a:pt x="184" y="36"/>
                  <a:pt x="184" y="40"/>
                </a:cubicBezTo>
                <a:cubicBezTo>
                  <a:pt x="184" y="51"/>
                  <a:pt x="191" y="60"/>
                  <a:pt x="200" y="60"/>
                </a:cubicBezTo>
                <a:close/>
                <a:moveTo>
                  <a:pt x="200" y="340"/>
                </a:moveTo>
                <a:cubicBezTo>
                  <a:pt x="191" y="340"/>
                  <a:pt x="184" y="349"/>
                  <a:pt x="184" y="360"/>
                </a:cubicBezTo>
                <a:cubicBezTo>
                  <a:pt x="184" y="364"/>
                  <a:pt x="184" y="376"/>
                  <a:pt x="184" y="380"/>
                </a:cubicBezTo>
                <a:cubicBezTo>
                  <a:pt x="184" y="391"/>
                  <a:pt x="191" y="400"/>
                  <a:pt x="200" y="400"/>
                </a:cubicBezTo>
                <a:cubicBezTo>
                  <a:pt x="209" y="400"/>
                  <a:pt x="216" y="391"/>
                  <a:pt x="216" y="380"/>
                </a:cubicBezTo>
                <a:cubicBezTo>
                  <a:pt x="216" y="376"/>
                  <a:pt x="216" y="364"/>
                  <a:pt x="216" y="360"/>
                </a:cubicBezTo>
                <a:cubicBezTo>
                  <a:pt x="216" y="349"/>
                  <a:pt x="209" y="340"/>
                  <a:pt x="200" y="340"/>
                </a:cubicBezTo>
                <a:close/>
                <a:moveTo>
                  <a:pt x="347" y="75"/>
                </a:moveTo>
                <a:cubicBezTo>
                  <a:pt x="355" y="67"/>
                  <a:pt x="356" y="56"/>
                  <a:pt x="350" y="50"/>
                </a:cubicBezTo>
                <a:cubicBezTo>
                  <a:pt x="344" y="44"/>
                  <a:pt x="332" y="45"/>
                  <a:pt x="324" y="53"/>
                </a:cubicBezTo>
                <a:cubicBezTo>
                  <a:pt x="322" y="55"/>
                  <a:pt x="313" y="64"/>
                  <a:pt x="310" y="67"/>
                </a:cubicBezTo>
                <a:cubicBezTo>
                  <a:pt x="303" y="74"/>
                  <a:pt x="301" y="86"/>
                  <a:pt x="308" y="92"/>
                </a:cubicBezTo>
                <a:cubicBezTo>
                  <a:pt x="314" y="98"/>
                  <a:pt x="325" y="97"/>
                  <a:pt x="333" y="89"/>
                </a:cubicBezTo>
                <a:cubicBezTo>
                  <a:pt x="335" y="87"/>
                  <a:pt x="345" y="77"/>
                  <a:pt x="347" y="75"/>
                </a:cubicBezTo>
                <a:close/>
                <a:moveTo>
                  <a:pt x="66" y="311"/>
                </a:moveTo>
                <a:cubicBezTo>
                  <a:pt x="64" y="313"/>
                  <a:pt x="55" y="322"/>
                  <a:pt x="52" y="325"/>
                </a:cubicBezTo>
                <a:cubicBezTo>
                  <a:pt x="45" y="332"/>
                  <a:pt x="43" y="344"/>
                  <a:pt x="50" y="350"/>
                </a:cubicBezTo>
                <a:cubicBezTo>
                  <a:pt x="56" y="356"/>
                  <a:pt x="67" y="355"/>
                  <a:pt x="75" y="347"/>
                </a:cubicBezTo>
                <a:cubicBezTo>
                  <a:pt x="77" y="345"/>
                  <a:pt x="87" y="335"/>
                  <a:pt x="89" y="333"/>
                </a:cubicBezTo>
                <a:cubicBezTo>
                  <a:pt x="97" y="325"/>
                  <a:pt x="98" y="314"/>
                  <a:pt x="92" y="308"/>
                </a:cubicBezTo>
                <a:cubicBezTo>
                  <a:pt x="86" y="302"/>
                  <a:pt x="74" y="303"/>
                  <a:pt x="66" y="311"/>
                </a:cubicBezTo>
                <a:close/>
                <a:moveTo>
                  <a:pt x="75" y="53"/>
                </a:moveTo>
                <a:cubicBezTo>
                  <a:pt x="67" y="45"/>
                  <a:pt x="56" y="44"/>
                  <a:pt x="50" y="50"/>
                </a:cubicBezTo>
                <a:cubicBezTo>
                  <a:pt x="43" y="56"/>
                  <a:pt x="45" y="67"/>
                  <a:pt x="52" y="75"/>
                </a:cubicBezTo>
                <a:cubicBezTo>
                  <a:pt x="55" y="77"/>
                  <a:pt x="64" y="87"/>
                  <a:pt x="66" y="89"/>
                </a:cubicBezTo>
                <a:cubicBezTo>
                  <a:pt x="74" y="97"/>
                  <a:pt x="86" y="98"/>
                  <a:pt x="92" y="92"/>
                </a:cubicBezTo>
                <a:cubicBezTo>
                  <a:pt x="98" y="86"/>
                  <a:pt x="97" y="74"/>
                  <a:pt x="89" y="67"/>
                </a:cubicBezTo>
                <a:cubicBezTo>
                  <a:pt x="87" y="64"/>
                  <a:pt x="77" y="55"/>
                  <a:pt x="75" y="53"/>
                </a:cubicBezTo>
                <a:close/>
                <a:moveTo>
                  <a:pt x="310" y="333"/>
                </a:moveTo>
                <a:cubicBezTo>
                  <a:pt x="313" y="335"/>
                  <a:pt x="322" y="345"/>
                  <a:pt x="324" y="347"/>
                </a:cubicBezTo>
                <a:cubicBezTo>
                  <a:pt x="332" y="355"/>
                  <a:pt x="344" y="356"/>
                  <a:pt x="350" y="350"/>
                </a:cubicBezTo>
                <a:cubicBezTo>
                  <a:pt x="356" y="344"/>
                  <a:pt x="355" y="332"/>
                  <a:pt x="347" y="325"/>
                </a:cubicBezTo>
                <a:cubicBezTo>
                  <a:pt x="345" y="322"/>
                  <a:pt x="335" y="313"/>
                  <a:pt x="333" y="311"/>
                </a:cubicBezTo>
                <a:cubicBezTo>
                  <a:pt x="325" y="303"/>
                  <a:pt x="314" y="302"/>
                  <a:pt x="308" y="308"/>
                </a:cubicBezTo>
                <a:cubicBezTo>
                  <a:pt x="301" y="314"/>
                  <a:pt x="303" y="325"/>
                  <a:pt x="310" y="33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54" name="Freeform 144"/>
          <p:cNvSpPr>
            <a:spLocks noEditPoints="1"/>
          </p:cNvSpPr>
          <p:nvPr/>
        </p:nvSpPr>
        <p:spPr bwMode="auto">
          <a:xfrm>
            <a:off x="7415587" y="10229979"/>
            <a:ext cx="490080" cy="342213"/>
          </a:xfrm>
          <a:custGeom>
            <a:avLst/>
            <a:gdLst>
              <a:gd name="T0" fmla="*/ 40 w 400"/>
              <a:gd name="T1" fmla="*/ 0 h 280"/>
              <a:gd name="T2" fmla="*/ 0 w 400"/>
              <a:gd name="T3" fmla="*/ 240 h 280"/>
              <a:gd name="T4" fmla="*/ 360 w 400"/>
              <a:gd name="T5" fmla="*/ 280 h 280"/>
              <a:gd name="T6" fmla="*/ 400 w 400"/>
              <a:gd name="T7" fmla="*/ 40 h 280"/>
              <a:gd name="T8" fmla="*/ 360 w 400"/>
              <a:gd name="T9" fmla="*/ 240 h 280"/>
              <a:gd name="T10" fmla="*/ 40 w 400"/>
              <a:gd name="T11" fmla="*/ 120 h 280"/>
              <a:gd name="T12" fmla="*/ 360 w 400"/>
              <a:gd name="T13" fmla="*/ 240 h 280"/>
              <a:gd name="T14" fmla="*/ 40 w 400"/>
              <a:gd name="T15" fmla="*/ 60 h 280"/>
              <a:gd name="T16" fmla="*/ 360 w 400"/>
              <a:gd name="T17" fmla="*/ 40 h 280"/>
              <a:gd name="T18" fmla="*/ 80 w 400"/>
              <a:gd name="T19" fmla="*/ 162 h 280"/>
              <a:gd name="T20" fmla="*/ 92 w 400"/>
              <a:gd name="T21" fmla="*/ 174 h 280"/>
              <a:gd name="T22" fmla="*/ 80 w 400"/>
              <a:gd name="T23" fmla="*/ 162 h 280"/>
              <a:gd name="T24" fmla="*/ 152 w 400"/>
              <a:gd name="T25" fmla="*/ 198 h 280"/>
              <a:gd name="T26" fmla="*/ 176 w 400"/>
              <a:gd name="T27" fmla="*/ 186 h 280"/>
              <a:gd name="T28" fmla="*/ 188 w 400"/>
              <a:gd name="T29" fmla="*/ 174 h 280"/>
              <a:gd name="T30" fmla="*/ 200 w 400"/>
              <a:gd name="T31" fmla="*/ 162 h 280"/>
              <a:gd name="T32" fmla="*/ 176 w 400"/>
              <a:gd name="T33" fmla="*/ 174 h 280"/>
              <a:gd name="T34" fmla="*/ 164 w 400"/>
              <a:gd name="T35" fmla="*/ 186 h 280"/>
              <a:gd name="T36" fmla="*/ 200 w 400"/>
              <a:gd name="T37" fmla="*/ 198 h 280"/>
              <a:gd name="T38" fmla="*/ 188 w 400"/>
              <a:gd name="T39" fmla="*/ 186 h 280"/>
              <a:gd name="T40" fmla="*/ 200 w 400"/>
              <a:gd name="T41" fmla="*/ 198 h 280"/>
              <a:gd name="T42" fmla="*/ 140 w 400"/>
              <a:gd name="T43" fmla="*/ 186 h 280"/>
              <a:gd name="T44" fmla="*/ 116 w 400"/>
              <a:gd name="T45" fmla="*/ 198 h 280"/>
              <a:gd name="T46" fmla="*/ 152 w 400"/>
              <a:gd name="T47" fmla="*/ 174 h 280"/>
              <a:gd name="T48" fmla="*/ 164 w 400"/>
              <a:gd name="T49" fmla="*/ 162 h 280"/>
              <a:gd name="T50" fmla="*/ 140 w 400"/>
              <a:gd name="T51" fmla="*/ 186 h 280"/>
              <a:gd name="T52" fmla="*/ 152 w 400"/>
              <a:gd name="T53" fmla="*/ 174 h 280"/>
              <a:gd name="T54" fmla="*/ 116 w 400"/>
              <a:gd name="T55" fmla="*/ 186 h 280"/>
              <a:gd name="T56" fmla="*/ 128 w 400"/>
              <a:gd name="T57" fmla="*/ 174 h 280"/>
              <a:gd name="T58" fmla="*/ 104 w 400"/>
              <a:gd name="T59" fmla="*/ 162 h 280"/>
              <a:gd name="T60" fmla="*/ 92 w 400"/>
              <a:gd name="T61" fmla="*/ 174 h 280"/>
              <a:gd name="T62" fmla="*/ 80 w 400"/>
              <a:gd name="T63" fmla="*/ 186 h 280"/>
              <a:gd name="T64" fmla="*/ 104 w 400"/>
              <a:gd name="T65" fmla="*/ 198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00" h="280">
                <a:moveTo>
                  <a:pt x="36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240"/>
                  <a:pt x="0" y="240"/>
                  <a:pt x="0" y="240"/>
                </a:cubicBezTo>
                <a:cubicBezTo>
                  <a:pt x="0" y="262"/>
                  <a:pt x="18" y="280"/>
                  <a:pt x="40" y="280"/>
                </a:cubicBezTo>
                <a:cubicBezTo>
                  <a:pt x="360" y="280"/>
                  <a:pt x="360" y="280"/>
                  <a:pt x="360" y="280"/>
                </a:cubicBezTo>
                <a:cubicBezTo>
                  <a:pt x="382" y="280"/>
                  <a:pt x="400" y="262"/>
                  <a:pt x="400" y="240"/>
                </a:cubicBezTo>
                <a:cubicBezTo>
                  <a:pt x="400" y="40"/>
                  <a:pt x="400" y="40"/>
                  <a:pt x="400" y="40"/>
                </a:cubicBezTo>
                <a:cubicBezTo>
                  <a:pt x="400" y="18"/>
                  <a:pt x="382" y="0"/>
                  <a:pt x="360" y="0"/>
                </a:cubicBezTo>
                <a:close/>
                <a:moveTo>
                  <a:pt x="360" y="240"/>
                </a:moveTo>
                <a:cubicBezTo>
                  <a:pt x="40" y="240"/>
                  <a:pt x="40" y="240"/>
                  <a:pt x="40" y="240"/>
                </a:cubicBezTo>
                <a:cubicBezTo>
                  <a:pt x="40" y="120"/>
                  <a:pt x="40" y="120"/>
                  <a:pt x="40" y="120"/>
                </a:cubicBezTo>
                <a:cubicBezTo>
                  <a:pt x="360" y="120"/>
                  <a:pt x="360" y="120"/>
                  <a:pt x="360" y="120"/>
                </a:cubicBezTo>
                <a:lnTo>
                  <a:pt x="360" y="240"/>
                </a:lnTo>
                <a:close/>
                <a:moveTo>
                  <a:pt x="360" y="60"/>
                </a:moveTo>
                <a:cubicBezTo>
                  <a:pt x="40" y="60"/>
                  <a:pt x="40" y="60"/>
                  <a:pt x="40" y="60"/>
                </a:cubicBezTo>
                <a:cubicBezTo>
                  <a:pt x="40" y="40"/>
                  <a:pt x="40" y="40"/>
                  <a:pt x="40" y="40"/>
                </a:cubicBezTo>
                <a:cubicBezTo>
                  <a:pt x="360" y="40"/>
                  <a:pt x="360" y="40"/>
                  <a:pt x="360" y="40"/>
                </a:cubicBezTo>
                <a:lnTo>
                  <a:pt x="360" y="60"/>
                </a:lnTo>
                <a:close/>
                <a:moveTo>
                  <a:pt x="80" y="162"/>
                </a:moveTo>
                <a:cubicBezTo>
                  <a:pt x="80" y="174"/>
                  <a:pt x="80" y="174"/>
                  <a:pt x="80" y="174"/>
                </a:cubicBezTo>
                <a:cubicBezTo>
                  <a:pt x="92" y="174"/>
                  <a:pt x="92" y="174"/>
                  <a:pt x="92" y="174"/>
                </a:cubicBezTo>
                <a:cubicBezTo>
                  <a:pt x="92" y="162"/>
                  <a:pt x="92" y="162"/>
                  <a:pt x="92" y="162"/>
                </a:cubicBezTo>
                <a:lnTo>
                  <a:pt x="80" y="162"/>
                </a:lnTo>
                <a:close/>
                <a:moveTo>
                  <a:pt x="152" y="186"/>
                </a:moveTo>
                <a:cubicBezTo>
                  <a:pt x="152" y="198"/>
                  <a:pt x="152" y="198"/>
                  <a:pt x="152" y="198"/>
                </a:cubicBezTo>
                <a:cubicBezTo>
                  <a:pt x="176" y="198"/>
                  <a:pt x="176" y="198"/>
                  <a:pt x="176" y="198"/>
                </a:cubicBezTo>
                <a:cubicBezTo>
                  <a:pt x="176" y="186"/>
                  <a:pt x="176" y="186"/>
                  <a:pt x="176" y="186"/>
                </a:cubicBezTo>
                <a:cubicBezTo>
                  <a:pt x="188" y="186"/>
                  <a:pt x="188" y="186"/>
                  <a:pt x="188" y="186"/>
                </a:cubicBezTo>
                <a:cubicBezTo>
                  <a:pt x="188" y="174"/>
                  <a:pt x="188" y="174"/>
                  <a:pt x="188" y="174"/>
                </a:cubicBezTo>
                <a:cubicBezTo>
                  <a:pt x="200" y="174"/>
                  <a:pt x="200" y="174"/>
                  <a:pt x="200" y="174"/>
                </a:cubicBezTo>
                <a:cubicBezTo>
                  <a:pt x="200" y="162"/>
                  <a:pt x="200" y="162"/>
                  <a:pt x="200" y="162"/>
                </a:cubicBezTo>
                <a:cubicBezTo>
                  <a:pt x="176" y="162"/>
                  <a:pt x="176" y="162"/>
                  <a:pt x="176" y="162"/>
                </a:cubicBezTo>
                <a:cubicBezTo>
                  <a:pt x="176" y="174"/>
                  <a:pt x="176" y="174"/>
                  <a:pt x="176" y="174"/>
                </a:cubicBezTo>
                <a:cubicBezTo>
                  <a:pt x="164" y="174"/>
                  <a:pt x="164" y="174"/>
                  <a:pt x="164" y="174"/>
                </a:cubicBezTo>
                <a:cubicBezTo>
                  <a:pt x="164" y="186"/>
                  <a:pt x="164" y="186"/>
                  <a:pt x="164" y="186"/>
                </a:cubicBezTo>
                <a:lnTo>
                  <a:pt x="152" y="186"/>
                </a:lnTo>
                <a:close/>
                <a:moveTo>
                  <a:pt x="200" y="198"/>
                </a:moveTo>
                <a:cubicBezTo>
                  <a:pt x="200" y="186"/>
                  <a:pt x="200" y="186"/>
                  <a:pt x="200" y="186"/>
                </a:cubicBezTo>
                <a:cubicBezTo>
                  <a:pt x="188" y="186"/>
                  <a:pt x="188" y="186"/>
                  <a:pt x="188" y="186"/>
                </a:cubicBezTo>
                <a:cubicBezTo>
                  <a:pt x="188" y="198"/>
                  <a:pt x="188" y="198"/>
                  <a:pt x="188" y="198"/>
                </a:cubicBezTo>
                <a:lnTo>
                  <a:pt x="200" y="198"/>
                </a:lnTo>
                <a:close/>
                <a:moveTo>
                  <a:pt x="140" y="198"/>
                </a:moveTo>
                <a:cubicBezTo>
                  <a:pt x="140" y="186"/>
                  <a:pt x="140" y="186"/>
                  <a:pt x="140" y="186"/>
                </a:cubicBezTo>
                <a:cubicBezTo>
                  <a:pt x="116" y="186"/>
                  <a:pt x="116" y="186"/>
                  <a:pt x="116" y="186"/>
                </a:cubicBezTo>
                <a:cubicBezTo>
                  <a:pt x="116" y="198"/>
                  <a:pt x="116" y="198"/>
                  <a:pt x="116" y="198"/>
                </a:cubicBezTo>
                <a:lnTo>
                  <a:pt x="140" y="198"/>
                </a:lnTo>
                <a:close/>
                <a:moveTo>
                  <a:pt x="152" y="174"/>
                </a:moveTo>
                <a:cubicBezTo>
                  <a:pt x="164" y="174"/>
                  <a:pt x="164" y="174"/>
                  <a:pt x="164" y="174"/>
                </a:cubicBezTo>
                <a:cubicBezTo>
                  <a:pt x="164" y="162"/>
                  <a:pt x="164" y="162"/>
                  <a:pt x="164" y="162"/>
                </a:cubicBezTo>
                <a:cubicBezTo>
                  <a:pt x="140" y="162"/>
                  <a:pt x="140" y="162"/>
                  <a:pt x="140" y="162"/>
                </a:cubicBezTo>
                <a:cubicBezTo>
                  <a:pt x="140" y="186"/>
                  <a:pt x="140" y="186"/>
                  <a:pt x="140" y="186"/>
                </a:cubicBezTo>
                <a:cubicBezTo>
                  <a:pt x="152" y="186"/>
                  <a:pt x="152" y="186"/>
                  <a:pt x="152" y="186"/>
                </a:cubicBezTo>
                <a:lnTo>
                  <a:pt x="152" y="174"/>
                </a:lnTo>
                <a:close/>
                <a:moveTo>
                  <a:pt x="104" y="186"/>
                </a:moveTo>
                <a:cubicBezTo>
                  <a:pt x="116" y="186"/>
                  <a:pt x="116" y="186"/>
                  <a:pt x="116" y="186"/>
                </a:cubicBezTo>
                <a:cubicBezTo>
                  <a:pt x="116" y="174"/>
                  <a:pt x="116" y="174"/>
                  <a:pt x="116" y="174"/>
                </a:cubicBezTo>
                <a:cubicBezTo>
                  <a:pt x="128" y="174"/>
                  <a:pt x="128" y="174"/>
                  <a:pt x="128" y="174"/>
                </a:cubicBezTo>
                <a:cubicBezTo>
                  <a:pt x="128" y="162"/>
                  <a:pt x="128" y="162"/>
                  <a:pt x="128" y="162"/>
                </a:cubicBezTo>
                <a:cubicBezTo>
                  <a:pt x="104" y="162"/>
                  <a:pt x="104" y="162"/>
                  <a:pt x="104" y="162"/>
                </a:cubicBezTo>
                <a:cubicBezTo>
                  <a:pt x="104" y="174"/>
                  <a:pt x="104" y="174"/>
                  <a:pt x="104" y="174"/>
                </a:cubicBezTo>
                <a:cubicBezTo>
                  <a:pt x="92" y="174"/>
                  <a:pt x="92" y="174"/>
                  <a:pt x="92" y="174"/>
                </a:cubicBezTo>
                <a:cubicBezTo>
                  <a:pt x="92" y="186"/>
                  <a:pt x="92" y="186"/>
                  <a:pt x="92" y="186"/>
                </a:cubicBezTo>
                <a:cubicBezTo>
                  <a:pt x="80" y="186"/>
                  <a:pt x="80" y="186"/>
                  <a:pt x="80" y="186"/>
                </a:cubicBezTo>
                <a:cubicBezTo>
                  <a:pt x="80" y="198"/>
                  <a:pt x="80" y="198"/>
                  <a:pt x="80" y="198"/>
                </a:cubicBezTo>
                <a:cubicBezTo>
                  <a:pt x="104" y="198"/>
                  <a:pt x="104" y="198"/>
                  <a:pt x="104" y="198"/>
                </a:cubicBezTo>
                <a:lnTo>
                  <a:pt x="104" y="18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55" name="Freeform 146"/>
          <p:cNvSpPr>
            <a:spLocks noEditPoints="1"/>
          </p:cNvSpPr>
          <p:nvPr/>
        </p:nvSpPr>
        <p:spPr bwMode="auto">
          <a:xfrm>
            <a:off x="8297461" y="10183871"/>
            <a:ext cx="346434" cy="430934"/>
          </a:xfrm>
          <a:custGeom>
            <a:avLst/>
            <a:gdLst>
              <a:gd name="T0" fmla="*/ 274 w 280"/>
              <a:gd name="T1" fmla="*/ 233 h 352"/>
              <a:gd name="T2" fmla="*/ 140 w 280"/>
              <a:gd name="T3" fmla="*/ 280 h 352"/>
              <a:gd name="T4" fmla="*/ 5 w 280"/>
              <a:gd name="T5" fmla="*/ 233 h 352"/>
              <a:gd name="T6" fmla="*/ 0 w 280"/>
              <a:gd name="T7" fmla="*/ 233 h 352"/>
              <a:gd name="T8" fmla="*/ 0 w 280"/>
              <a:gd name="T9" fmla="*/ 273 h 352"/>
              <a:gd name="T10" fmla="*/ 140 w 280"/>
              <a:gd name="T11" fmla="*/ 352 h 352"/>
              <a:gd name="T12" fmla="*/ 280 w 280"/>
              <a:gd name="T13" fmla="*/ 273 h 352"/>
              <a:gd name="T14" fmla="*/ 280 w 280"/>
              <a:gd name="T15" fmla="*/ 233 h 352"/>
              <a:gd name="T16" fmla="*/ 274 w 280"/>
              <a:gd name="T17" fmla="*/ 233 h 352"/>
              <a:gd name="T18" fmla="*/ 275 w 280"/>
              <a:gd name="T19" fmla="*/ 130 h 352"/>
              <a:gd name="T20" fmla="*/ 140 w 280"/>
              <a:gd name="T21" fmla="*/ 172 h 352"/>
              <a:gd name="T22" fmla="*/ 5 w 280"/>
              <a:gd name="T23" fmla="*/ 130 h 352"/>
              <a:gd name="T24" fmla="*/ 0 w 280"/>
              <a:gd name="T25" fmla="*/ 130 h 352"/>
              <a:gd name="T26" fmla="*/ 0 w 280"/>
              <a:gd name="T27" fmla="*/ 177 h 352"/>
              <a:gd name="T28" fmla="*/ 140 w 280"/>
              <a:gd name="T29" fmla="*/ 241 h 352"/>
              <a:gd name="T30" fmla="*/ 280 w 280"/>
              <a:gd name="T31" fmla="*/ 177 h 352"/>
              <a:gd name="T32" fmla="*/ 280 w 280"/>
              <a:gd name="T33" fmla="*/ 130 h 352"/>
              <a:gd name="T34" fmla="*/ 275 w 280"/>
              <a:gd name="T35" fmla="*/ 130 h 352"/>
              <a:gd name="T36" fmla="*/ 140 w 280"/>
              <a:gd name="T37" fmla="*/ 0 h 352"/>
              <a:gd name="T38" fmla="*/ 0 w 280"/>
              <a:gd name="T39" fmla="*/ 53 h 352"/>
              <a:gd name="T40" fmla="*/ 0 w 280"/>
              <a:gd name="T41" fmla="*/ 78 h 352"/>
              <a:gd name="T42" fmla="*/ 140 w 280"/>
              <a:gd name="T43" fmla="*/ 134 h 352"/>
              <a:gd name="T44" fmla="*/ 280 w 280"/>
              <a:gd name="T45" fmla="*/ 78 h 352"/>
              <a:gd name="T46" fmla="*/ 280 w 280"/>
              <a:gd name="T47" fmla="*/ 53 h 352"/>
              <a:gd name="T48" fmla="*/ 140 w 280"/>
              <a:gd name="T49" fmla="*/ 0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80" h="352">
                <a:moveTo>
                  <a:pt x="274" y="233"/>
                </a:moveTo>
                <a:cubicBezTo>
                  <a:pt x="257" y="260"/>
                  <a:pt x="204" y="280"/>
                  <a:pt x="140" y="280"/>
                </a:cubicBezTo>
                <a:cubicBezTo>
                  <a:pt x="76" y="280"/>
                  <a:pt x="22" y="260"/>
                  <a:pt x="5" y="233"/>
                </a:cubicBezTo>
                <a:cubicBezTo>
                  <a:pt x="2" y="227"/>
                  <a:pt x="0" y="230"/>
                  <a:pt x="0" y="233"/>
                </a:cubicBezTo>
                <a:cubicBezTo>
                  <a:pt x="0" y="236"/>
                  <a:pt x="0" y="273"/>
                  <a:pt x="0" y="273"/>
                </a:cubicBezTo>
                <a:cubicBezTo>
                  <a:pt x="0" y="312"/>
                  <a:pt x="62" y="352"/>
                  <a:pt x="140" y="352"/>
                </a:cubicBezTo>
                <a:cubicBezTo>
                  <a:pt x="217" y="352"/>
                  <a:pt x="280" y="312"/>
                  <a:pt x="280" y="273"/>
                </a:cubicBezTo>
                <a:cubicBezTo>
                  <a:pt x="280" y="273"/>
                  <a:pt x="280" y="236"/>
                  <a:pt x="280" y="233"/>
                </a:cubicBezTo>
                <a:cubicBezTo>
                  <a:pt x="280" y="230"/>
                  <a:pt x="278" y="227"/>
                  <a:pt x="274" y="233"/>
                </a:cubicBezTo>
                <a:close/>
                <a:moveTo>
                  <a:pt x="275" y="130"/>
                </a:moveTo>
                <a:cubicBezTo>
                  <a:pt x="258" y="155"/>
                  <a:pt x="204" y="172"/>
                  <a:pt x="140" y="172"/>
                </a:cubicBezTo>
                <a:cubicBezTo>
                  <a:pt x="76" y="172"/>
                  <a:pt x="22" y="155"/>
                  <a:pt x="5" y="130"/>
                </a:cubicBezTo>
                <a:cubicBezTo>
                  <a:pt x="2" y="125"/>
                  <a:pt x="0" y="128"/>
                  <a:pt x="0" y="130"/>
                </a:cubicBezTo>
                <a:cubicBezTo>
                  <a:pt x="0" y="133"/>
                  <a:pt x="0" y="177"/>
                  <a:pt x="0" y="177"/>
                </a:cubicBezTo>
                <a:cubicBezTo>
                  <a:pt x="0" y="213"/>
                  <a:pt x="62" y="241"/>
                  <a:pt x="140" y="241"/>
                </a:cubicBezTo>
                <a:cubicBezTo>
                  <a:pt x="217" y="241"/>
                  <a:pt x="280" y="213"/>
                  <a:pt x="280" y="177"/>
                </a:cubicBezTo>
                <a:cubicBezTo>
                  <a:pt x="280" y="177"/>
                  <a:pt x="280" y="133"/>
                  <a:pt x="280" y="130"/>
                </a:cubicBezTo>
                <a:cubicBezTo>
                  <a:pt x="280" y="128"/>
                  <a:pt x="278" y="125"/>
                  <a:pt x="275" y="130"/>
                </a:cubicBezTo>
                <a:close/>
                <a:moveTo>
                  <a:pt x="140" y="0"/>
                </a:moveTo>
                <a:cubicBezTo>
                  <a:pt x="62" y="0"/>
                  <a:pt x="0" y="23"/>
                  <a:pt x="0" y="53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109"/>
                  <a:pt x="62" y="134"/>
                  <a:pt x="140" y="134"/>
                </a:cubicBezTo>
                <a:cubicBezTo>
                  <a:pt x="217" y="134"/>
                  <a:pt x="280" y="109"/>
                  <a:pt x="280" y="78"/>
                </a:cubicBezTo>
                <a:cubicBezTo>
                  <a:pt x="280" y="53"/>
                  <a:pt x="280" y="53"/>
                  <a:pt x="280" y="53"/>
                </a:cubicBezTo>
                <a:cubicBezTo>
                  <a:pt x="280" y="23"/>
                  <a:pt x="217" y="0"/>
                  <a:pt x="14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56" name="Freeform 149"/>
          <p:cNvSpPr>
            <a:spLocks noEditPoints="1"/>
          </p:cNvSpPr>
          <p:nvPr/>
        </p:nvSpPr>
        <p:spPr bwMode="auto">
          <a:xfrm>
            <a:off x="6626300" y="7735721"/>
            <a:ext cx="452056" cy="477408"/>
          </a:xfrm>
          <a:custGeom>
            <a:avLst/>
            <a:gdLst>
              <a:gd name="T0" fmla="*/ 358 w 368"/>
              <a:gd name="T1" fmla="*/ 242 h 390"/>
              <a:gd name="T2" fmla="*/ 323 w 368"/>
              <a:gd name="T3" fmla="*/ 211 h 390"/>
              <a:gd name="T4" fmla="*/ 323 w 368"/>
              <a:gd name="T5" fmla="*/ 179 h 390"/>
              <a:gd name="T6" fmla="*/ 358 w 368"/>
              <a:gd name="T7" fmla="*/ 148 h 390"/>
              <a:gd name="T8" fmla="*/ 352 w 368"/>
              <a:gd name="T9" fmla="*/ 129 h 390"/>
              <a:gd name="T10" fmla="*/ 306 w 368"/>
              <a:gd name="T11" fmla="*/ 125 h 390"/>
              <a:gd name="T12" fmla="*/ 290 w 368"/>
              <a:gd name="T13" fmla="*/ 100 h 390"/>
              <a:gd name="T14" fmla="*/ 314 w 368"/>
              <a:gd name="T15" fmla="*/ 32 h 390"/>
              <a:gd name="T16" fmla="*/ 302 w 368"/>
              <a:gd name="T17" fmla="*/ 22 h 390"/>
              <a:gd name="T18" fmla="*/ 248 w 368"/>
              <a:gd name="T19" fmla="*/ 55 h 390"/>
              <a:gd name="T20" fmla="*/ 215 w 368"/>
              <a:gd name="T21" fmla="*/ 47 h 390"/>
              <a:gd name="T22" fmla="*/ 196 w 368"/>
              <a:gd name="T23" fmla="*/ 12 h 390"/>
              <a:gd name="T24" fmla="*/ 172 w 368"/>
              <a:gd name="T25" fmla="*/ 12 h 390"/>
              <a:gd name="T26" fmla="*/ 153 w 368"/>
              <a:gd name="T27" fmla="*/ 43 h 390"/>
              <a:gd name="T28" fmla="*/ 119 w 368"/>
              <a:gd name="T29" fmla="*/ 54 h 390"/>
              <a:gd name="T30" fmla="*/ 87 w 368"/>
              <a:gd name="T31" fmla="*/ 40 h 390"/>
              <a:gd name="T32" fmla="*/ 66 w 368"/>
              <a:gd name="T33" fmla="*/ 54 h 390"/>
              <a:gd name="T34" fmla="*/ 68 w 368"/>
              <a:gd name="T35" fmla="*/ 86 h 390"/>
              <a:gd name="T36" fmla="*/ 46 w 368"/>
              <a:gd name="T37" fmla="*/ 117 h 390"/>
              <a:gd name="T38" fmla="*/ 15 w 368"/>
              <a:gd name="T39" fmla="*/ 125 h 390"/>
              <a:gd name="T40" fmla="*/ 10 w 368"/>
              <a:gd name="T41" fmla="*/ 148 h 390"/>
              <a:gd name="T42" fmla="*/ 44 w 368"/>
              <a:gd name="T43" fmla="*/ 179 h 390"/>
              <a:gd name="T44" fmla="*/ 44 w 368"/>
              <a:gd name="T45" fmla="*/ 211 h 390"/>
              <a:gd name="T46" fmla="*/ 10 w 368"/>
              <a:gd name="T47" fmla="*/ 242 h 390"/>
              <a:gd name="T48" fmla="*/ 16 w 368"/>
              <a:gd name="T49" fmla="*/ 261 h 390"/>
              <a:gd name="T50" fmla="*/ 58 w 368"/>
              <a:gd name="T51" fmla="*/ 266 h 390"/>
              <a:gd name="T52" fmla="*/ 74 w 368"/>
              <a:gd name="T53" fmla="*/ 292 h 390"/>
              <a:gd name="T54" fmla="*/ 53 w 368"/>
              <a:gd name="T55" fmla="*/ 357 h 390"/>
              <a:gd name="T56" fmla="*/ 66 w 368"/>
              <a:gd name="T57" fmla="*/ 368 h 390"/>
              <a:gd name="T58" fmla="*/ 115 w 368"/>
              <a:gd name="T59" fmla="*/ 340 h 390"/>
              <a:gd name="T60" fmla="*/ 150 w 368"/>
              <a:gd name="T61" fmla="*/ 348 h 390"/>
              <a:gd name="T62" fmla="*/ 170 w 368"/>
              <a:gd name="T63" fmla="*/ 379 h 390"/>
              <a:gd name="T64" fmla="*/ 195 w 368"/>
              <a:gd name="T65" fmla="*/ 378 h 390"/>
              <a:gd name="T66" fmla="*/ 213 w 368"/>
              <a:gd name="T67" fmla="*/ 343 h 390"/>
              <a:gd name="T68" fmla="*/ 246 w 368"/>
              <a:gd name="T69" fmla="*/ 332 h 390"/>
              <a:gd name="T70" fmla="*/ 281 w 368"/>
              <a:gd name="T71" fmla="*/ 349 h 390"/>
              <a:gd name="T72" fmla="*/ 301 w 368"/>
              <a:gd name="T73" fmla="*/ 336 h 390"/>
              <a:gd name="T74" fmla="*/ 299 w 368"/>
              <a:gd name="T75" fmla="*/ 303 h 390"/>
              <a:gd name="T76" fmla="*/ 321 w 368"/>
              <a:gd name="T77" fmla="*/ 273 h 390"/>
              <a:gd name="T78" fmla="*/ 352 w 368"/>
              <a:gd name="T79" fmla="*/ 264 h 390"/>
              <a:gd name="T80" fmla="*/ 358 w 368"/>
              <a:gd name="T81" fmla="*/ 242 h 390"/>
              <a:gd name="T82" fmla="*/ 204 w 368"/>
              <a:gd name="T83" fmla="*/ 279 h 390"/>
              <a:gd name="T84" fmla="*/ 164 w 368"/>
              <a:gd name="T85" fmla="*/ 279 h 390"/>
              <a:gd name="T86" fmla="*/ 164 w 368"/>
              <a:gd name="T87" fmla="*/ 237 h 390"/>
              <a:gd name="T88" fmla="*/ 204 w 368"/>
              <a:gd name="T89" fmla="*/ 237 h 390"/>
              <a:gd name="T90" fmla="*/ 204 w 368"/>
              <a:gd name="T91" fmla="*/ 279 h 390"/>
              <a:gd name="T92" fmla="*/ 204 w 368"/>
              <a:gd name="T93" fmla="*/ 215 h 390"/>
              <a:gd name="T94" fmla="*/ 164 w 368"/>
              <a:gd name="T95" fmla="*/ 215 h 390"/>
              <a:gd name="T96" fmla="*/ 164 w 368"/>
              <a:gd name="T97" fmla="*/ 111 h 390"/>
              <a:gd name="T98" fmla="*/ 204 w 368"/>
              <a:gd name="T99" fmla="*/ 111 h 390"/>
              <a:gd name="T100" fmla="*/ 204 w 368"/>
              <a:gd name="T101" fmla="*/ 215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68" h="390">
                <a:moveTo>
                  <a:pt x="358" y="242"/>
                </a:moveTo>
                <a:cubicBezTo>
                  <a:pt x="323" y="211"/>
                  <a:pt x="323" y="211"/>
                  <a:pt x="323" y="211"/>
                </a:cubicBezTo>
                <a:cubicBezTo>
                  <a:pt x="313" y="202"/>
                  <a:pt x="313" y="188"/>
                  <a:pt x="323" y="179"/>
                </a:cubicBezTo>
                <a:cubicBezTo>
                  <a:pt x="358" y="148"/>
                  <a:pt x="358" y="148"/>
                  <a:pt x="358" y="148"/>
                </a:cubicBezTo>
                <a:cubicBezTo>
                  <a:pt x="368" y="139"/>
                  <a:pt x="365" y="131"/>
                  <a:pt x="352" y="129"/>
                </a:cubicBezTo>
                <a:cubicBezTo>
                  <a:pt x="306" y="125"/>
                  <a:pt x="306" y="125"/>
                  <a:pt x="306" y="125"/>
                </a:cubicBezTo>
                <a:cubicBezTo>
                  <a:pt x="293" y="124"/>
                  <a:pt x="285" y="112"/>
                  <a:pt x="290" y="100"/>
                </a:cubicBezTo>
                <a:cubicBezTo>
                  <a:pt x="314" y="32"/>
                  <a:pt x="314" y="32"/>
                  <a:pt x="314" y="32"/>
                </a:cubicBezTo>
                <a:cubicBezTo>
                  <a:pt x="319" y="19"/>
                  <a:pt x="313" y="15"/>
                  <a:pt x="302" y="22"/>
                </a:cubicBezTo>
                <a:cubicBezTo>
                  <a:pt x="248" y="55"/>
                  <a:pt x="248" y="55"/>
                  <a:pt x="248" y="55"/>
                </a:cubicBezTo>
                <a:cubicBezTo>
                  <a:pt x="237" y="62"/>
                  <a:pt x="222" y="58"/>
                  <a:pt x="215" y="47"/>
                </a:cubicBezTo>
                <a:cubicBezTo>
                  <a:pt x="196" y="12"/>
                  <a:pt x="196" y="12"/>
                  <a:pt x="196" y="12"/>
                </a:cubicBezTo>
                <a:cubicBezTo>
                  <a:pt x="189" y="0"/>
                  <a:pt x="178" y="0"/>
                  <a:pt x="172" y="12"/>
                </a:cubicBezTo>
                <a:cubicBezTo>
                  <a:pt x="153" y="43"/>
                  <a:pt x="153" y="43"/>
                  <a:pt x="153" y="43"/>
                </a:cubicBezTo>
                <a:cubicBezTo>
                  <a:pt x="147" y="55"/>
                  <a:pt x="131" y="60"/>
                  <a:pt x="119" y="54"/>
                </a:cubicBezTo>
                <a:cubicBezTo>
                  <a:pt x="87" y="40"/>
                  <a:pt x="87" y="40"/>
                  <a:pt x="87" y="40"/>
                </a:cubicBezTo>
                <a:cubicBezTo>
                  <a:pt x="75" y="34"/>
                  <a:pt x="66" y="40"/>
                  <a:pt x="66" y="54"/>
                </a:cubicBezTo>
                <a:cubicBezTo>
                  <a:pt x="68" y="86"/>
                  <a:pt x="68" y="86"/>
                  <a:pt x="68" y="86"/>
                </a:cubicBezTo>
                <a:cubicBezTo>
                  <a:pt x="69" y="100"/>
                  <a:pt x="59" y="114"/>
                  <a:pt x="46" y="117"/>
                </a:cubicBezTo>
                <a:cubicBezTo>
                  <a:pt x="15" y="125"/>
                  <a:pt x="15" y="125"/>
                  <a:pt x="15" y="125"/>
                </a:cubicBezTo>
                <a:cubicBezTo>
                  <a:pt x="2" y="129"/>
                  <a:pt x="0" y="139"/>
                  <a:pt x="10" y="148"/>
                </a:cubicBezTo>
                <a:cubicBezTo>
                  <a:pt x="44" y="179"/>
                  <a:pt x="44" y="179"/>
                  <a:pt x="44" y="179"/>
                </a:cubicBezTo>
                <a:cubicBezTo>
                  <a:pt x="54" y="188"/>
                  <a:pt x="54" y="202"/>
                  <a:pt x="44" y="211"/>
                </a:cubicBezTo>
                <a:cubicBezTo>
                  <a:pt x="10" y="242"/>
                  <a:pt x="10" y="242"/>
                  <a:pt x="10" y="242"/>
                </a:cubicBezTo>
                <a:cubicBezTo>
                  <a:pt x="0" y="251"/>
                  <a:pt x="3" y="259"/>
                  <a:pt x="16" y="261"/>
                </a:cubicBezTo>
                <a:cubicBezTo>
                  <a:pt x="58" y="266"/>
                  <a:pt x="58" y="266"/>
                  <a:pt x="58" y="266"/>
                </a:cubicBezTo>
                <a:cubicBezTo>
                  <a:pt x="71" y="268"/>
                  <a:pt x="78" y="279"/>
                  <a:pt x="74" y="292"/>
                </a:cubicBezTo>
                <a:cubicBezTo>
                  <a:pt x="53" y="357"/>
                  <a:pt x="53" y="357"/>
                  <a:pt x="53" y="357"/>
                </a:cubicBezTo>
                <a:cubicBezTo>
                  <a:pt x="48" y="370"/>
                  <a:pt x="54" y="375"/>
                  <a:pt x="66" y="368"/>
                </a:cubicBezTo>
                <a:cubicBezTo>
                  <a:pt x="115" y="340"/>
                  <a:pt x="115" y="340"/>
                  <a:pt x="115" y="340"/>
                </a:cubicBezTo>
                <a:cubicBezTo>
                  <a:pt x="127" y="333"/>
                  <a:pt x="142" y="337"/>
                  <a:pt x="150" y="348"/>
                </a:cubicBezTo>
                <a:cubicBezTo>
                  <a:pt x="170" y="379"/>
                  <a:pt x="170" y="379"/>
                  <a:pt x="170" y="379"/>
                </a:cubicBezTo>
                <a:cubicBezTo>
                  <a:pt x="178" y="390"/>
                  <a:pt x="189" y="389"/>
                  <a:pt x="195" y="378"/>
                </a:cubicBezTo>
                <a:cubicBezTo>
                  <a:pt x="213" y="343"/>
                  <a:pt x="213" y="343"/>
                  <a:pt x="213" y="343"/>
                </a:cubicBezTo>
                <a:cubicBezTo>
                  <a:pt x="219" y="331"/>
                  <a:pt x="234" y="326"/>
                  <a:pt x="246" y="332"/>
                </a:cubicBezTo>
                <a:cubicBezTo>
                  <a:pt x="281" y="349"/>
                  <a:pt x="281" y="349"/>
                  <a:pt x="281" y="349"/>
                </a:cubicBezTo>
                <a:cubicBezTo>
                  <a:pt x="293" y="355"/>
                  <a:pt x="302" y="349"/>
                  <a:pt x="301" y="336"/>
                </a:cubicBezTo>
                <a:cubicBezTo>
                  <a:pt x="299" y="303"/>
                  <a:pt x="299" y="303"/>
                  <a:pt x="299" y="303"/>
                </a:cubicBezTo>
                <a:cubicBezTo>
                  <a:pt x="299" y="290"/>
                  <a:pt x="309" y="276"/>
                  <a:pt x="321" y="273"/>
                </a:cubicBezTo>
                <a:cubicBezTo>
                  <a:pt x="352" y="264"/>
                  <a:pt x="352" y="264"/>
                  <a:pt x="352" y="264"/>
                </a:cubicBezTo>
                <a:cubicBezTo>
                  <a:pt x="365" y="261"/>
                  <a:pt x="368" y="251"/>
                  <a:pt x="358" y="242"/>
                </a:cubicBezTo>
                <a:close/>
                <a:moveTo>
                  <a:pt x="204" y="279"/>
                </a:moveTo>
                <a:cubicBezTo>
                  <a:pt x="164" y="279"/>
                  <a:pt x="164" y="279"/>
                  <a:pt x="164" y="279"/>
                </a:cubicBezTo>
                <a:cubicBezTo>
                  <a:pt x="164" y="237"/>
                  <a:pt x="164" y="237"/>
                  <a:pt x="164" y="237"/>
                </a:cubicBezTo>
                <a:cubicBezTo>
                  <a:pt x="204" y="237"/>
                  <a:pt x="204" y="237"/>
                  <a:pt x="204" y="237"/>
                </a:cubicBezTo>
                <a:lnTo>
                  <a:pt x="204" y="279"/>
                </a:lnTo>
                <a:close/>
                <a:moveTo>
                  <a:pt x="204" y="215"/>
                </a:moveTo>
                <a:cubicBezTo>
                  <a:pt x="164" y="215"/>
                  <a:pt x="164" y="215"/>
                  <a:pt x="164" y="215"/>
                </a:cubicBezTo>
                <a:cubicBezTo>
                  <a:pt x="164" y="111"/>
                  <a:pt x="164" y="111"/>
                  <a:pt x="164" y="111"/>
                </a:cubicBezTo>
                <a:cubicBezTo>
                  <a:pt x="204" y="111"/>
                  <a:pt x="204" y="111"/>
                  <a:pt x="204" y="111"/>
                </a:cubicBezTo>
                <a:lnTo>
                  <a:pt x="204" y="21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57" name="Freeform 151"/>
          <p:cNvSpPr>
            <a:spLocks noEditPoints="1"/>
          </p:cNvSpPr>
          <p:nvPr/>
        </p:nvSpPr>
        <p:spPr bwMode="auto">
          <a:xfrm>
            <a:off x="1777576" y="6124810"/>
            <a:ext cx="439382" cy="452056"/>
          </a:xfrm>
          <a:custGeom>
            <a:avLst/>
            <a:gdLst>
              <a:gd name="T0" fmla="*/ 320 w 357"/>
              <a:gd name="T1" fmla="*/ 129 h 371"/>
              <a:gd name="T2" fmla="*/ 212 w 357"/>
              <a:gd name="T3" fmla="*/ 10 h 371"/>
              <a:gd name="T4" fmla="*/ 23 w 357"/>
              <a:gd name="T5" fmla="*/ 201 h 371"/>
              <a:gd name="T6" fmla="*/ 7 w 357"/>
              <a:gd name="T7" fmla="*/ 257 h 371"/>
              <a:gd name="T8" fmla="*/ 59 w 357"/>
              <a:gd name="T9" fmla="*/ 285 h 371"/>
              <a:gd name="T10" fmla="*/ 74 w 357"/>
              <a:gd name="T11" fmla="*/ 280 h 371"/>
              <a:gd name="T12" fmla="*/ 106 w 357"/>
              <a:gd name="T13" fmla="*/ 299 h 371"/>
              <a:gd name="T14" fmla="*/ 129 w 357"/>
              <a:gd name="T15" fmla="*/ 352 h 371"/>
              <a:gd name="T16" fmla="*/ 151 w 357"/>
              <a:gd name="T17" fmla="*/ 368 h 371"/>
              <a:gd name="T18" fmla="*/ 192 w 357"/>
              <a:gd name="T19" fmla="*/ 353 h 371"/>
              <a:gd name="T20" fmla="*/ 201 w 357"/>
              <a:gd name="T21" fmla="*/ 334 h 371"/>
              <a:gd name="T22" fmla="*/ 181 w 357"/>
              <a:gd name="T23" fmla="*/ 317 h 371"/>
              <a:gd name="T24" fmla="*/ 162 w 357"/>
              <a:gd name="T25" fmla="*/ 274 h 371"/>
              <a:gd name="T26" fmla="*/ 182 w 357"/>
              <a:gd name="T27" fmla="*/ 252 h 371"/>
              <a:gd name="T28" fmla="*/ 331 w 357"/>
              <a:gd name="T29" fmla="*/ 288 h 371"/>
              <a:gd name="T30" fmla="*/ 320 w 357"/>
              <a:gd name="T31" fmla="*/ 129 h 371"/>
              <a:gd name="T32" fmla="*/ 309 w 357"/>
              <a:gd name="T33" fmla="*/ 249 h 371"/>
              <a:gd name="T34" fmla="*/ 240 w 357"/>
              <a:gd name="T35" fmla="*/ 164 h 371"/>
              <a:gd name="T36" fmla="*/ 225 w 357"/>
              <a:gd name="T37" fmla="*/ 52 h 371"/>
              <a:gd name="T38" fmla="*/ 292 w 357"/>
              <a:gd name="T39" fmla="*/ 143 h 371"/>
              <a:gd name="T40" fmla="*/ 309 w 357"/>
              <a:gd name="T41" fmla="*/ 249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57" h="371">
                <a:moveTo>
                  <a:pt x="320" y="129"/>
                </a:moveTo>
                <a:cubicBezTo>
                  <a:pt x="289" y="56"/>
                  <a:pt x="238" y="0"/>
                  <a:pt x="212" y="10"/>
                </a:cubicBezTo>
                <a:cubicBezTo>
                  <a:pt x="168" y="28"/>
                  <a:pt x="238" y="113"/>
                  <a:pt x="23" y="201"/>
                </a:cubicBezTo>
                <a:cubicBezTo>
                  <a:pt x="4" y="208"/>
                  <a:pt x="0" y="239"/>
                  <a:pt x="7" y="257"/>
                </a:cubicBezTo>
                <a:cubicBezTo>
                  <a:pt x="15" y="275"/>
                  <a:pt x="41" y="293"/>
                  <a:pt x="59" y="285"/>
                </a:cubicBezTo>
                <a:cubicBezTo>
                  <a:pt x="62" y="284"/>
                  <a:pt x="74" y="280"/>
                  <a:pt x="74" y="280"/>
                </a:cubicBezTo>
                <a:cubicBezTo>
                  <a:pt x="87" y="298"/>
                  <a:pt x="101" y="287"/>
                  <a:pt x="106" y="299"/>
                </a:cubicBezTo>
                <a:cubicBezTo>
                  <a:pt x="112" y="312"/>
                  <a:pt x="125" y="342"/>
                  <a:pt x="129" y="352"/>
                </a:cubicBezTo>
                <a:cubicBezTo>
                  <a:pt x="134" y="362"/>
                  <a:pt x="144" y="371"/>
                  <a:pt x="151" y="368"/>
                </a:cubicBezTo>
                <a:cubicBezTo>
                  <a:pt x="158" y="366"/>
                  <a:pt x="182" y="356"/>
                  <a:pt x="192" y="353"/>
                </a:cubicBezTo>
                <a:cubicBezTo>
                  <a:pt x="201" y="349"/>
                  <a:pt x="203" y="341"/>
                  <a:pt x="201" y="334"/>
                </a:cubicBezTo>
                <a:cubicBezTo>
                  <a:pt x="197" y="327"/>
                  <a:pt x="185" y="325"/>
                  <a:pt x="181" y="317"/>
                </a:cubicBezTo>
                <a:cubicBezTo>
                  <a:pt x="178" y="309"/>
                  <a:pt x="166" y="282"/>
                  <a:pt x="162" y="274"/>
                </a:cubicBezTo>
                <a:cubicBezTo>
                  <a:pt x="158" y="262"/>
                  <a:pt x="168" y="253"/>
                  <a:pt x="182" y="252"/>
                </a:cubicBezTo>
                <a:cubicBezTo>
                  <a:pt x="280" y="241"/>
                  <a:pt x="298" y="302"/>
                  <a:pt x="331" y="288"/>
                </a:cubicBezTo>
                <a:cubicBezTo>
                  <a:pt x="357" y="278"/>
                  <a:pt x="352" y="203"/>
                  <a:pt x="320" y="129"/>
                </a:cubicBezTo>
                <a:close/>
                <a:moveTo>
                  <a:pt x="309" y="249"/>
                </a:moveTo>
                <a:cubicBezTo>
                  <a:pt x="303" y="251"/>
                  <a:pt x="265" y="221"/>
                  <a:pt x="240" y="164"/>
                </a:cubicBezTo>
                <a:cubicBezTo>
                  <a:pt x="216" y="106"/>
                  <a:pt x="219" y="54"/>
                  <a:pt x="225" y="52"/>
                </a:cubicBezTo>
                <a:cubicBezTo>
                  <a:pt x="230" y="49"/>
                  <a:pt x="268" y="86"/>
                  <a:pt x="292" y="143"/>
                </a:cubicBezTo>
                <a:cubicBezTo>
                  <a:pt x="317" y="201"/>
                  <a:pt x="315" y="247"/>
                  <a:pt x="309" y="24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58" name="Freeform 153"/>
          <p:cNvSpPr>
            <a:spLocks noEditPoints="1"/>
          </p:cNvSpPr>
          <p:nvPr/>
        </p:nvSpPr>
        <p:spPr bwMode="auto">
          <a:xfrm>
            <a:off x="1794844" y="7757217"/>
            <a:ext cx="401357" cy="430934"/>
          </a:xfrm>
          <a:custGeom>
            <a:avLst/>
            <a:gdLst>
              <a:gd name="T0" fmla="*/ 207 w 328"/>
              <a:gd name="T1" fmla="*/ 333 h 352"/>
              <a:gd name="T2" fmla="*/ 218 w 328"/>
              <a:gd name="T3" fmla="*/ 345 h 352"/>
              <a:gd name="T4" fmla="*/ 298 w 328"/>
              <a:gd name="T5" fmla="*/ 352 h 352"/>
              <a:gd name="T6" fmla="*/ 311 w 328"/>
              <a:gd name="T7" fmla="*/ 342 h 352"/>
              <a:gd name="T8" fmla="*/ 317 w 328"/>
              <a:gd name="T9" fmla="*/ 276 h 352"/>
              <a:gd name="T10" fmla="*/ 213 w 328"/>
              <a:gd name="T11" fmla="*/ 267 h 352"/>
              <a:gd name="T12" fmla="*/ 207 w 328"/>
              <a:gd name="T13" fmla="*/ 333 h 352"/>
              <a:gd name="T14" fmla="*/ 11 w 328"/>
              <a:gd name="T15" fmla="*/ 276 h 352"/>
              <a:gd name="T16" fmla="*/ 17 w 328"/>
              <a:gd name="T17" fmla="*/ 342 h 352"/>
              <a:gd name="T18" fmla="*/ 30 w 328"/>
              <a:gd name="T19" fmla="*/ 352 h 352"/>
              <a:gd name="T20" fmla="*/ 110 w 328"/>
              <a:gd name="T21" fmla="*/ 345 h 352"/>
              <a:gd name="T22" fmla="*/ 120 w 328"/>
              <a:gd name="T23" fmla="*/ 333 h 352"/>
              <a:gd name="T24" fmla="*/ 114 w 328"/>
              <a:gd name="T25" fmla="*/ 267 h 352"/>
              <a:gd name="T26" fmla="*/ 11 w 328"/>
              <a:gd name="T27" fmla="*/ 276 h 352"/>
              <a:gd name="T28" fmla="*/ 0 w 328"/>
              <a:gd name="T29" fmla="*/ 168 h 352"/>
              <a:gd name="T30" fmla="*/ 7 w 328"/>
              <a:gd name="T31" fmla="*/ 235 h 352"/>
              <a:gd name="T32" fmla="*/ 110 w 328"/>
              <a:gd name="T33" fmla="*/ 227 h 352"/>
              <a:gd name="T34" fmla="*/ 104 w 328"/>
              <a:gd name="T35" fmla="*/ 159 h 352"/>
              <a:gd name="T36" fmla="*/ 104 w 328"/>
              <a:gd name="T37" fmla="*/ 154 h 352"/>
              <a:gd name="T38" fmla="*/ 164 w 328"/>
              <a:gd name="T39" fmla="*/ 98 h 352"/>
              <a:gd name="T40" fmla="*/ 224 w 328"/>
              <a:gd name="T41" fmla="*/ 154 h 352"/>
              <a:gd name="T42" fmla="*/ 224 w 328"/>
              <a:gd name="T43" fmla="*/ 159 h 352"/>
              <a:gd name="T44" fmla="*/ 217 w 328"/>
              <a:gd name="T45" fmla="*/ 227 h 352"/>
              <a:gd name="T46" fmla="*/ 321 w 328"/>
              <a:gd name="T47" fmla="*/ 235 h 352"/>
              <a:gd name="T48" fmla="*/ 327 w 328"/>
              <a:gd name="T49" fmla="*/ 168 h 352"/>
              <a:gd name="T50" fmla="*/ 328 w 328"/>
              <a:gd name="T51" fmla="*/ 154 h 352"/>
              <a:gd name="T52" fmla="*/ 164 w 328"/>
              <a:gd name="T53" fmla="*/ 0 h 352"/>
              <a:gd name="T54" fmla="*/ 0 w 328"/>
              <a:gd name="T55" fmla="*/ 154 h 352"/>
              <a:gd name="T56" fmla="*/ 0 w 328"/>
              <a:gd name="T57" fmla="*/ 168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28" h="352">
                <a:moveTo>
                  <a:pt x="207" y="333"/>
                </a:moveTo>
                <a:cubicBezTo>
                  <a:pt x="206" y="339"/>
                  <a:pt x="211" y="345"/>
                  <a:pt x="218" y="345"/>
                </a:cubicBezTo>
                <a:cubicBezTo>
                  <a:pt x="298" y="352"/>
                  <a:pt x="298" y="352"/>
                  <a:pt x="298" y="352"/>
                </a:cubicBezTo>
                <a:cubicBezTo>
                  <a:pt x="304" y="352"/>
                  <a:pt x="310" y="348"/>
                  <a:pt x="311" y="342"/>
                </a:cubicBezTo>
                <a:cubicBezTo>
                  <a:pt x="317" y="276"/>
                  <a:pt x="317" y="276"/>
                  <a:pt x="317" y="276"/>
                </a:cubicBezTo>
                <a:cubicBezTo>
                  <a:pt x="213" y="267"/>
                  <a:pt x="213" y="267"/>
                  <a:pt x="213" y="267"/>
                </a:cubicBezTo>
                <a:lnTo>
                  <a:pt x="207" y="333"/>
                </a:lnTo>
                <a:close/>
                <a:moveTo>
                  <a:pt x="11" y="276"/>
                </a:moveTo>
                <a:cubicBezTo>
                  <a:pt x="17" y="342"/>
                  <a:pt x="17" y="342"/>
                  <a:pt x="17" y="342"/>
                </a:cubicBezTo>
                <a:cubicBezTo>
                  <a:pt x="17" y="348"/>
                  <a:pt x="23" y="352"/>
                  <a:pt x="30" y="352"/>
                </a:cubicBezTo>
                <a:cubicBezTo>
                  <a:pt x="110" y="345"/>
                  <a:pt x="110" y="345"/>
                  <a:pt x="110" y="345"/>
                </a:cubicBezTo>
                <a:cubicBezTo>
                  <a:pt x="116" y="345"/>
                  <a:pt x="121" y="339"/>
                  <a:pt x="120" y="333"/>
                </a:cubicBezTo>
                <a:cubicBezTo>
                  <a:pt x="114" y="267"/>
                  <a:pt x="114" y="267"/>
                  <a:pt x="114" y="267"/>
                </a:cubicBezTo>
                <a:lnTo>
                  <a:pt x="11" y="276"/>
                </a:lnTo>
                <a:close/>
                <a:moveTo>
                  <a:pt x="0" y="168"/>
                </a:moveTo>
                <a:cubicBezTo>
                  <a:pt x="7" y="235"/>
                  <a:pt x="7" y="235"/>
                  <a:pt x="7" y="235"/>
                </a:cubicBezTo>
                <a:cubicBezTo>
                  <a:pt x="110" y="227"/>
                  <a:pt x="110" y="227"/>
                  <a:pt x="110" y="227"/>
                </a:cubicBezTo>
                <a:cubicBezTo>
                  <a:pt x="104" y="159"/>
                  <a:pt x="104" y="159"/>
                  <a:pt x="104" y="159"/>
                </a:cubicBezTo>
                <a:cubicBezTo>
                  <a:pt x="104" y="157"/>
                  <a:pt x="104" y="156"/>
                  <a:pt x="104" y="154"/>
                </a:cubicBezTo>
                <a:cubicBezTo>
                  <a:pt x="104" y="123"/>
                  <a:pt x="131" y="98"/>
                  <a:pt x="164" y="98"/>
                </a:cubicBezTo>
                <a:cubicBezTo>
                  <a:pt x="197" y="98"/>
                  <a:pt x="224" y="123"/>
                  <a:pt x="224" y="154"/>
                </a:cubicBezTo>
                <a:cubicBezTo>
                  <a:pt x="224" y="156"/>
                  <a:pt x="224" y="157"/>
                  <a:pt x="224" y="159"/>
                </a:cubicBezTo>
                <a:cubicBezTo>
                  <a:pt x="217" y="227"/>
                  <a:pt x="217" y="227"/>
                  <a:pt x="217" y="227"/>
                </a:cubicBezTo>
                <a:cubicBezTo>
                  <a:pt x="321" y="235"/>
                  <a:pt x="321" y="235"/>
                  <a:pt x="321" y="235"/>
                </a:cubicBezTo>
                <a:cubicBezTo>
                  <a:pt x="327" y="168"/>
                  <a:pt x="327" y="168"/>
                  <a:pt x="327" y="168"/>
                </a:cubicBezTo>
                <a:cubicBezTo>
                  <a:pt x="328" y="163"/>
                  <a:pt x="328" y="159"/>
                  <a:pt x="328" y="154"/>
                </a:cubicBezTo>
                <a:cubicBezTo>
                  <a:pt x="328" y="69"/>
                  <a:pt x="254" y="0"/>
                  <a:pt x="164" y="0"/>
                </a:cubicBezTo>
                <a:cubicBezTo>
                  <a:pt x="73" y="0"/>
                  <a:pt x="0" y="69"/>
                  <a:pt x="0" y="154"/>
                </a:cubicBezTo>
                <a:cubicBezTo>
                  <a:pt x="0" y="159"/>
                  <a:pt x="0" y="163"/>
                  <a:pt x="0" y="16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59" name="Freeform 159"/>
          <p:cNvSpPr>
            <a:spLocks noEditPoints="1"/>
          </p:cNvSpPr>
          <p:nvPr/>
        </p:nvSpPr>
        <p:spPr bwMode="auto">
          <a:xfrm>
            <a:off x="5799351" y="9369230"/>
            <a:ext cx="485855" cy="443608"/>
          </a:xfrm>
          <a:custGeom>
            <a:avLst/>
            <a:gdLst>
              <a:gd name="T0" fmla="*/ 360 w 400"/>
              <a:gd name="T1" fmla="*/ 60 h 360"/>
              <a:gd name="T2" fmla="*/ 340 w 400"/>
              <a:gd name="T3" fmla="*/ 60 h 360"/>
              <a:gd name="T4" fmla="*/ 340 w 400"/>
              <a:gd name="T5" fmla="*/ 360 h 360"/>
              <a:gd name="T6" fmla="*/ 360 w 400"/>
              <a:gd name="T7" fmla="*/ 360 h 360"/>
              <a:gd name="T8" fmla="*/ 400 w 400"/>
              <a:gd name="T9" fmla="*/ 320 h 360"/>
              <a:gd name="T10" fmla="*/ 400 w 400"/>
              <a:gd name="T11" fmla="*/ 100 h 360"/>
              <a:gd name="T12" fmla="*/ 360 w 400"/>
              <a:gd name="T13" fmla="*/ 60 h 360"/>
              <a:gd name="T14" fmla="*/ 0 w 400"/>
              <a:gd name="T15" fmla="*/ 100 h 360"/>
              <a:gd name="T16" fmla="*/ 0 w 400"/>
              <a:gd name="T17" fmla="*/ 320 h 360"/>
              <a:gd name="T18" fmla="*/ 40 w 400"/>
              <a:gd name="T19" fmla="*/ 360 h 360"/>
              <a:gd name="T20" fmla="*/ 60 w 400"/>
              <a:gd name="T21" fmla="*/ 360 h 360"/>
              <a:gd name="T22" fmla="*/ 60 w 400"/>
              <a:gd name="T23" fmla="*/ 60 h 360"/>
              <a:gd name="T24" fmla="*/ 40 w 400"/>
              <a:gd name="T25" fmla="*/ 60 h 360"/>
              <a:gd name="T26" fmla="*/ 0 w 400"/>
              <a:gd name="T27" fmla="*/ 100 h 360"/>
              <a:gd name="T28" fmla="*/ 268 w 400"/>
              <a:gd name="T29" fmla="*/ 18 h 360"/>
              <a:gd name="T30" fmla="*/ 200 w 400"/>
              <a:gd name="T31" fmla="*/ 0 h 360"/>
              <a:gd name="T32" fmla="*/ 132 w 400"/>
              <a:gd name="T33" fmla="*/ 18 h 360"/>
              <a:gd name="T34" fmla="*/ 132 w 400"/>
              <a:gd name="T35" fmla="*/ 60 h 360"/>
              <a:gd name="T36" fmla="*/ 88 w 400"/>
              <a:gd name="T37" fmla="*/ 60 h 360"/>
              <a:gd name="T38" fmla="*/ 88 w 400"/>
              <a:gd name="T39" fmla="*/ 360 h 360"/>
              <a:gd name="T40" fmla="*/ 312 w 400"/>
              <a:gd name="T41" fmla="*/ 360 h 360"/>
              <a:gd name="T42" fmla="*/ 312 w 400"/>
              <a:gd name="T43" fmla="*/ 60 h 360"/>
              <a:gd name="T44" fmla="*/ 268 w 400"/>
              <a:gd name="T45" fmla="*/ 60 h 360"/>
              <a:gd name="T46" fmla="*/ 268 w 400"/>
              <a:gd name="T47" fmla="*/ 18 h 360"/>
              <a:gd name="T48" fmla="*/ 244 w 400"/>
              <a:gd name="T49" fmla="*/ 60 h 360"/>
              <a:gd name="T50" fmla="*/ 156 w 400"/>
              <a:gd name="T51" fmla="*/ 60 h 360"/>
              <a:gd name="T52" fmla="*/ 156 w 400"/>
              <a:gd name="T53" fmla="*/ 33 h 360"/>
              <a:gd name="T54" fmla="*/ 200 w 400"/>
              <a:gd name="T55" fmla="*/ 24 h 360"/>
              <a:gd name="T56" fmla="*/ 244 w 400"/>
              <a:gd name="T57" fmla="*/ 33 h 360"/>
              <a:gd name="T58" fmla="*/ 244 w 400"/>
              <a:gd name="T59" fmla="*/ 6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00" h="360">
                <a:moveTo>
                  <a:pt x="360" y="60"/>
                </a:moveTo>
                <a:cubicBezTo>
                  <a:pt x="340" y="60"/>
                  <a:pt x="340" y="60"/>
                  <a:pt x="340" y="60"/>
                </a:cubicBezTo>
                <a:cubicBezTo>
                  <a:pt x="340" y="360"/>
                  <a:pt x="340" y="360"/>
                  <a:pt x="340" y="360"/>
                </a:cubicBezTo>
                <a:cubicBezTo>
                  <a:pt x="360" y="360"/>
                  <a:pt x="360" y="360"/>
                  <a:pt x="360" y="360"/>
                </a:cubicBezTo>
                <a:cubicBezTo>
                  <a:pt x="382" y="360"/>
                  <a:pt x="400" y="342"/>
                  <a:pt x="400" y="320"/>
                </a:cubicBezTo>
                <a:cubicBezTo>
                  <a:pt x="400" y="100"/>
                  <a:pt x="400" y="100"/>
                  <a:pt x="400" y="100"/>
                </a:cubicBezTo>
                <a:cubicBezTo>
                  <a:pt x="400" y="78"/>
                  <a:pt x="382" y="60"/>
                  <a:pt x="360" y="60"/>
                </a:cubicBezTo>
                <a:close/>
                <a:moveTo>
                  <a:pt x="0" y="100"/>
                </a:moveTo>
                <a:cubicBezTo>
                  <a:pt x="0" y="320"/>
                  <a:pt x="0" y="320"/>
                  <a:pt x="0" y="320"/>
                </a:cubicBezTo>
                <a:cubicBezTo>
                  <a:pt x="0" y="342"/>
                  <a:pt x="18" y="360"/>
                  <a:pt x="40" y="360"/>
                </a:cubicBezTo>
                <a:cubicBezTo>
                  <a:pt x="60" y="360"/>
                  <a:pt x="60" y="360"/>
                  <a:pt x="60" y="360"/>
                </a:cubicBezTo>
                <a:cubicBezTo>
                  <a:pt x="60" y="60"/>
                  <a:pt x="60" y="60"/>
                  <a:pt x="60" y="60"/>
                </a:cubicBezTo>
                <a:cubicBezTo>
                  <a:pt x="40" y="60"/>
                  <a:pt x="40" y="60"/>
                  <a:pt x="40" y="60"/>
                </a:cubicBezTo>
                <a:cubicBezTo>
                  <a:pt x="18" y="60"/>
                  <a:pt x="0" y="78"/>
                  <a:pt x="0" y="100"/>
                </a:cubicBezTo>
                <a:close/>
                <a:moveTo>
                  <a:pt x="268" y="18"/>
                </a:moveTo>
                <a:cubicBezTo>
                  <a:pt x="254" y="12"/>
                  <a:pt x="232" y="0"/>
                  <a:pt x="200" y="0"/>
                </a:cubicBezTo>
                <a:cubicBezTo>
                  <a:pt x="167" y="0"/>
                  <a:pt x="145" y="12"/>
                  <a:pt x="132" y="18"/>
                </a:cubicBezTo>
                <a:cubicBezTo>
                  <a:pt x="132" y="60"/>
                  <a:pt x="132" y="60"/>
                  <a:pt x="132" y="60"/>
                </a:cubicBezTo>
                <a:cubicBezTo>
                  <a:pt x="88" y="60"/>
                  <a:pt x="88" y="60"/>
                  <a:pt x="88" y="60"/>
                </a:cubicBezTo>
                <a:cubicBezTo>
                  <a:pt x="88" y="360"/>
                  <a:pt x="88" y="360"/>
                  <a:pt x="88" y="360"/>
                </a:cubicBezTo>
                <a:cubicBezTo>
                  <a:pt x="312" y="360"/>
                  <a:pt x="312" y="360"/>
                  <a:pt x="312" y="360"/>
                </a:cubicBezTo>
                <a:cubicBezTo>
                  <a:pt x="312" y="60"/>
                  <a:pt x="312" y="60"/>
                  <a:pt x="312" y="60"/>
                </a:cubicBezTo>
                <a:cubicBezTo>
                  <a:pt x="268" y="60"/>
                  <a:pt x="268" y="60"/>
                  <a:pt x="268" y="60"/>
                </a:cubicBezTo>
                <a:lnTo>
                  <a:pt x="268" y="18"/>
                </a:lnTo>
                <a:close/>
                <a:moveTo>
                  <a:pt x="244" y="60"/>
                </a:moveTo>
                <a:cubicBezTo>
                  <a:pt x="156" y="60"/>
                  <a:pt x="156" y="60"/>
                  <a:pt x="156" y="60"/>
                </a:cubicBezTo>
                <a:cubicBezTo>
                  <a:pt x="156" y="33"/>
                  <a:pt x="156" y="33"/>
                  <a:pt x="156" y="33"/>
                </a:cubicBezTo>
                <a:cubicBezTo>
                  <a:pt x="166" y="29"/>
                  <a:pt x="182" y="24"/>
                  <a:pt x="200" y="24"/>
                </a:cubicBezTo>
                <a:cubicBezTo>
                  <a:pt x="218" y="24"/>
                  <a:pt x="233" y="29"/>
                  <a:pt x="244" y="33"/>
                </a:cubicBezTo>
                <a:lnTo>
                  <a:pt x="244" y="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60" name="Freeform 160"/>
          <p:cNvSpPr>
            <a:spLocks noEditPoints="1"/>
          </p:cNvSpPr>
          <p:nvPr/>
        </p:nvSpPr>
        <p:spPr bwMode="auto">
          <a:xfrm>
            <a:off x="5094920" y="8546507"/>
            <a:ext cx="274616" cy="468956"/>
          </a:xfrm>
          <a:custGeom>
            <a:avLst/>
            <a:gdLst>
              <a:gd name="T0" fmla="*/ 116 w 224"/>
              <a:gd name="T1" fmla="*/ 4 h 385"/>
              <a:gd name="T2" fmla="*/ 108 w 224"/>
              <a:gd name="T3" fmla="*/ 4 h 385"/>
              <a:gd name="T4" fmla="*/ 0 w 224"/>
              <a:gd name="T5" fmla="*/ 274 h 385"/>
              <a:gd name="T6" fmla="*/ 112 w 224"/>
              <a:gd name="T7" fmla="*/ 385 h 385"/>
              <a:gd name="T8" fmla="*/ 224 w 224"/>
              <a:gd name="T9" fmla="*/ 274 h 385"/>
              <a:gd name="T10" fmla="*/ 116 w 224"/>
              <a:gd name="T11" fmla="*/ 4 h 385"/>
              <a:gd name="T12" fmla="*/ 99 w 224"/>
              <a:gd name="T13" fmla="*/ 161 h 385"/>
              <a:gd name="T14" fmla="*/ 95 w 224"/>
              <a:gd name="T15" fmla="*/ 175 h 385"/>
              <a:gd name="T16" fmla="*/ 78 w 224"/>
              <a:gd name="T17" fmla="*/ 273 h 385"/>
              <a:gd name="T18" fmla="*/ 55 w 224"/>
              <a:gd name="T19" fmla="*/ 300 h 385"/>
              <a:gd name="T20" fmla="*/ 32 w 224"/>
              <a:gd name="T21" fmla="*/ 277 h 385"/>
              <a:gd name="T22" fmla="*/ 72 w 224"/>
              <a:gd name="T23" fmla="*/ 179 h 385"/>
              <a:gd name="T24" fmla="*/ 88 w 224"/>
              <a:gd name="T25" fmla="*/ 156 h 385"/>
              <a:gd name="T26" fmla="*/ 98 w 224"/>
              <a:gd name="T27" fmla="*/ 156 h 385"/>
              <a:gd name="T28" fmla="*/ 99 w 224"/>
              <a:gd name="T29" fmla="*/ 161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4" h="385">
                <a:moveTo>
                  <a:pt x="116" y="4"/>
                </a:moveTo>
                <a:cubicBezTo>
                  <a:pt x="115" y="0"/>
                  <a:pt x="108" y="0"/>
                  <a:pt x="108" y="4"/>
                </a:cubicBezTo>
                <a:cubicBezTo>
                  <a:pt x="90" y="146"/>
                  <a:pt x="0" y="176"/>
                  <a:pt x="0" y="274"/>
                </a:cubicBezTo>
                <a:cubicBezTo>
                  <a:pt x="0" y="335"/>
                  <a:pt x="51" y="385"/>
                  <a:pt x="112" y="385"/>
                </a:cubicBezTo>
                <a:cubicBezTo>
                  <a:pt x="173" y="385"/>
                  <a:pt x="224" y="335"/>
                  <a:pt x="224" y="274"/>
                </a:cubicBezTo>
                <a:cubicBezTo>
                  <a:pt x="224" y="176"/>
                  <a:pt x="133" y="146"/>
                  <a:pt x="116" y="4"/>
                </a:cubicBezTo>
                <a:close/>
                <a:moveTo>
                  <a:pt x="99" y="161"/>
                </a:moveTo>
                <a:cubicBezTo>
                  <a:pt x="98" y="166"/>
                  <a:pt x="96" y="170"/>
                  <a:pt x="95" y="175"/>
                </a:cubicBezTo>
                <a:cubicBezTo>
                  <a:pt x="87" y="203"/>
                  <a:pt x="78" y="236"/>
                  <a:pt x="78" y="273"/>
                </a:cubicBezTo>
                <a:cubicBezTo>
                  <a:pt x="78" y="293"/>
                  <a:pt x="66" y="300"/>
                  <a:pt x="55" y="300"/>
                </a:cubicBezTo>
                <a:cubicBezTo>
                  <a:pt x="42" y="300"/>
                  <a:pt x="32" y="290"/>
                  <a:pt x="32" y="277"/>
                </a:cubicBezTo>
                <a:cubicBezTo>
                  <a:pt x="32" y="233"/>
                  <a:pt x="53" y="204"/>
                  <a:pt x="72" y="179"/>
                </a:cubicBezTo>
                <a:cubicBezTo>
                  <a:pt x="78" y="171"/>
                  <a:pt x="83" y="163"/>
                  <a:pt x="88" y="156"/>
                </a:cubicBezTo>
                <a:cubicBezTo>
                  <a:pt x="90" y="152"/>
                  <a:pt x="95" y="152"/>
                  <a:pt x="98" y="156"/>
                </a:cubicBezTo>
                <a:cubicBezTo>
                  <a:pt x="99" y="157"/>
                  <a:pt x="99" y="159"/>
                  <a:pt x="99" y="1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61" name="Freeform 169"/>
          <p:cNvSpPr>
            <a:spLocks noEditPoints="1"/>
          </p:cNvSpPr>
          <p:nvPr/>
        </p:nvSpPr>
        <p:spPr bwMode="auto">
          <a:xfrm>
            <a:off x="21328679" y="5407813"/>
            <a:ext cx="439382" cy="401357"/>
          </a:xfrm>
          <a:custGeom>
            <a:avLst/>
            <a:gdLst>
              <a:gd name="T0" fmla="*/ 90 w 360"/>
              <a:gd name="T1" fmla="*/ 248 h 328"/>
              <a:gd name="T2" fmla="*/ 93 w 360"/>
              <a:gd name="T3" fmla="*/ 76 h 328"/>
              <a:gd name="T4" fmla="*/ 161 w 360"/>
              <a:gd name="T5" fmla="*/ 41 h 328"/>
              <a:gd name="T6" fmla="*/ 160 w 360"/>
              <a:gd name="T7" fmla="*/ 0 h 328"/>
              <a:gd name="T8" fmla="*/ 64 w 360"/>
              <a:gd name="T9" fmla="*/ 47 h 328"/>
              <a:gd name="T10" fmla="*/ 61 w 360"/>
              <a:gd name="T11" fmla="*/ 278 h 328"/>
              <a:gd name="T12" fmla="*/ 26 w 360"/>
              <a:gd name="T13" fmla="*/ 313 h 328"/>
              <a:gd name="T14" fmla="*/ 137 w 360"/>
              <a:gd name="T15" fmla="*/ 319 h 328"/>
              <a:gd name="T16" fmla="*/ 136 w 360"/>
              <a:gd name="T17" fmla="*/ 202 h 328"/>
              <a:gd name="T18" fmla="*/ 90 w 360"/>
              <a:gd name="T19" fmla="*/ 248 h 328"/>
              <a:gd name="T20" fmla="*/ 223 w 360"/>
              <a:gd name="T21" fmla="*/ 9 h 328"/>
              <a:gd name="T22" fmla="*/ 223 w 360"/>
              <a:gd name="T23" fmla="*/ 126 h 328"/>
              <a:gd name="T24" fmla="*/ 269 w 360"/>
              <a:gd name="T25" fmla="*/ 79 h 328"/>
              <a:gd name="T26" fmla="*/ 267 w 360"/>
              <a:gd name="T27" fmla="*/ 252 h 328"/>
              <a:gd name="T28" fmla="*/ 199 w 360"/>
              <a:gd name="T29" fmla="*/ 286 h 328"/>
              <a:gd name="T30" fmla="*/ 200 w 360"/>
              <a:gd name="T31" fmla="*/ 328 h 328"/>
              <a:gd name="T32" fmla="*/ 296 w 360"/>
              <a:gd name="T33" fmla="*/ 281 h 328"/>
              <a:gd name="T34" fmla="*/ 298 w 360"/>
              <a:gd name="T35" fmla="*/ 50 h 328"/>
              <a:gd name="T36" fmla="*/ 333 w 360"/>
              <a:gd name="T37" fmla="*/ 15 h 328"/>
              <a:gd name="T38" fmla="*/ 223 w 360"/>
              <a:gd name="T39" fmla="*/ 9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0" h="328">
                <a:moveTo>
                  <a:pt x="90" y="248"/>
                </a:moveTo>
                <a:cubicBezTo>
                  <a:pt x="45" y="200"/>
                  <a:pt x="46" y="123"/>
                  <a:pt x="93" y="76"/>
                </a:cubicBezTo>
                <a:cubicBezTo>
                  <a:pt x="112" y="57"/>
                  <a:pt x="136" y="45"/>
                  <a:pt x="161" y="41"/>
                </a:cubicBezTo>
                <a:cubicBezTo>
                  <a:pt x="160" y="0"/>
                  <a:pt x="160" y="0"/>
                  <a:pt x="160" y="0"/>
                </a:cubicBezTo>
                <a:cubicBezTo>
                  <a:pt x="124" y="4"/>
                  <a:pt x="90" y="20"/>
                  <a:pt x="64" y="47"/>
                </a:cubicBezTo>
                <a:cubicBezTo>
                  <a:pt x="1" y="110"/>
                  <a:pt x="0" y="213"/>
                  <a:pt x="61" y="278"/>
                </a:cubicBezTo>
                <a:cubicBezTo>
                  <a:pt x="26" y="313"/>
                  <a:pt x="26" y="313"/>
                  <a:pt x="26" y="313"/>
                </a:cubicBezTo>
                <a:cubicBezTo>
                  <a:pt x="137" y="319"/>
                  <a:pt x="137" y="319"/>
                  <a:pt x="137" y="319"/>
                </a:cubicBezTo>
                <a:cubicBezTo>
                  <a:pt x="136" y="202"/>
                  <a:pt x="136" y="202"/>
                  <a:pt x="136" y="202"/>
                </a:cubicBezTo>
                <a:lnTo>
                  <a:pt x="90" y="248"/>
                </a:lnTo>
                <a:close/>
                <a:moveTo>
                  <a:pt x="223" y="9"/>
                </a:moveTo>
                <a:cubicBezTo>
                  <a:pt x="223" y="126"/>
                  <a:pt x="223" y="126"/>
                  <a:pt x="223" y="126"/>
                </a:cubicBezTo>
                <a:cubicBezTo>
                  <a:pt x="269" y="79"/>
                  <a:pt x="269" y="79"/>
                  <a:pt x="269" y="79"/>
                </a:cubicBezTo>
                <a:cubicBezTo>
                  <a:pt x="315" y="128"/>
                  <a:pt x="314" y="204"/>
                  <a:pt x="267" y="252"/>
                </a:cubicBezTo>
                <a:cubicBezTo>
                  <a:pt x="248" y="271"/>
                  <a:pt x="224" y="283"/>
                  <a:pt x="199" y="286"/>
                </a:cubicBezTo>
                <a:cubicBezTo>
                  <a:pt x="200" y="328"/>
                  <a:pt x="200" y="328"/>
                  <a:pt x="200" y="328"/>
                </a:cubicBezTo>
                <a:cubicBezTo>
                  <a:pt x="235" y="324"/>
                  <a:pt x="269" y="308"/>
                  <a:pt x="296" y="281"/>
                </a:cubicBezTo>
                <a:cubicBezTo>
                  <a:pt x="359" y="217"/>
                  <a:pt x="360" y="115"/>
                  <a:pt x="298" y="50"/>
                </a:cubicBezTo>
                <a:cubicBezTo>
                  <a:pt x="333" y="15"/>
                  <a:pt x="333" y="15"/>
                  <a:pt x="333" y="15"/>
                </a:cubicBezTo>
                <a:lnTo>
                  <a:pt x="223" y="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62" name="Freeform 170"/>
          <p:cNvSpPr>
            <a:spLocks noEditPoints="1"/>
          </p:cNvSpPr>
          <p:nvPr/>
        </p:nvSpPr>
        <p:spPr bwMode="auto">
          <a:xfrm>
            <a:off x="2584133" y="7790647"/>
            <a:ext cx="439382" cy="367560"/>
          </a:xfrm>
          <a:custGeom>
            <a:avLst/>
            <a:gdLst>
              <a:gd name="T0" fmla="*/ 354 w 362"/>
              <a:gd name="T1" fmla="*/ 168 h 300"/>
              <a:gd name="T2" fmla="*/ 291 w 362"/>
              <a:gd name="T3" fmla="*/ 18 h 300"/>
              <a:gd name="T4" fmla="*/ 262 w 362"/>
              <a:gd name="T5" fmla="*/ 0 h 300"/>
              <a:gd name="T6" fmla="*/ 99 w 362"/>
              <a:gd name="T7" fmla="*/ 0 h 300"/>
              <a:gd name="T8" fmla="*/ 70 w 362"/>
              <a:gd name="T9" fmla="*/ 18 h 300"/>
              <a:gd name="T10" fmla="*/ 7 w 362"/>
              <a:gd name="T11" fmla="*/ 168 h 300"/>
              <a:gd name="T12" fmla="*/ 1 w 362"/>
              <a:gd name="T13" fmla="*/ 206 h 300"/>
              <a:gd name="T14" fmla="*/ 15 w 362"/>
              <a:gd name="T15" fmla="*/ 280 h 300"/>
              <a:gd name="T16" fmla="*/ 39 w 362"/>
              <a:gd name="T17" fmla="*/ 300 h 300"/>
              <a:gd name="T18" fmla="*/ 323 w 362"/>
              <a:gd name="T19" fmla="*/ 300 h 300"/>
              <a:gd name="T20" fmla="*/ 347 w 362"/>
              <a:gd name="T21" fmla="*/ 280 h 300"/>
              <a:gd name="T22" fmla="*/ 360 w 362"/>
              <a:gd name="T23" fmla="*/ 206 h 300"/>
              <a:gd name="T24" fmla="*/ 354 w 362"/>
              <a:gd name="T25" fmla="*/ 168 h 300"/>
              <a:gd name="T26" fmla="*/ 327 w 362"/>
              <a:gd name="T27" fmla="*/ 220 h 300"/>
              <a:gd name="T28" fmla="*/ 322 w 362"/>
              <a:gd name="T29" fmla="*/ 250 h 300"/>
              <a:gd name="T30" fmla="*/ 299 w 362"/>
              <a:gd name="T31" fmla="*/ 271 h 300"/>
              <a:gd name="T32" fmla="*/ 63 w 362"/>
              <a:gd name="T33" fmla="*/ 271 h 300"/>
              <a:gd name="T34" fmla="*/ 40 w 362"/>
              <a:gd name="T35" fmla="*/ 250 h 300"/>
              <a:gd name="T36" fmla="*/ 34 w 362"/>
              <a:gd name="T37" fmla="*/ 220 h 300"/>
              <a:gd name="T38" fmla="*/ 52 w 362"/>
              <a:gd name="T39" fmla="*/ 199 h 300"/>
              <a:gd name="T40" fmla="*/ 310 w 362"/>
              <a:gd name="T41" fmla="*/ 199 h 300"/>
              <a:gd name="T42" fmla="*/ 327 w 362"/>
              <a:gd name="T43" fmla="*/ 22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62" h="300">
                <a:moveTo>
                  <a:pt x="354" y="168"/>
                </a:moveTo>
                <a:cubicBezTo>
                  <a:pt x="291" y="18"/>
                  <a:pt x="291" y="18"/>
                  <a:pt x="291" y="18"/>
                </a:cubicBezTo>
                <a:cubicBezTo>
                  <a:pt x="286" y="8"/>
                  <a:pt x="273" y="0"/>
                  <a:pt x="262" y="0"/>
                </a:cubicBezTo>
                <a:cubicBezTo>
                  <a:pt x="99" y="0"/>
                  <a:pt x="99" y="0"/>
                  <a:pt x="99" y="0"/>
                </a:cubicBezTo>
                <a:cubicBezTo>
                  <a:pt x="88" y="0"/>
                  <a:pt x="75" y="8"/>
                  <a:pt x="70" y="18"/>
                </a:cubicBezTo>
                <a:cubicBezTo>
                  <a:pt x="7" y="168"/>
                  <a:pt x="7" y="168"/>
                  <a:pt x="7" y="168"/>
                </a:cubicBezTo>
                <a:cubicBezTo>
                  <a:pt x="2" y="178"/>
                  <a:pt x="0" y="195"/>
                  <a:pt x="1" y="206"/>
                </a:cubicBezTo>
                <a:cubicBezTo>
                  <a:pt x="15" y="280"/>
                  <a:pt x="15" y="280"/>
                  <a:pt x="15" y="280"/>
                </a:cubicBezTo>
                <a:cubicBezTo>
                  <a:pt x="17" y="291"/>
                  <a:pt x="27" y="300"/>
                  <a:pt x="39" y="300"/>
                </a:cubicBezTo>
                <a:cubicBezTo>
                  <a:pt x="323" y="300"/>
                  <a:pt x="323" y="300"/>
                  <a:pt x="323" y="300"/>
                </a:cubicBezTo>
                <a:cubicBezTo>
                  <a:pt x="334" y="300"/>
                  <a:pt x="345" y="291"/>
                  <a:pt x="347" y="280"/>
                </a:cubicBezTo>
                <a:cubicBezTo>
                  <a:pt x="360" y="206"/>
                  <a:pt x="360" y="206"/>
                  <a:pt x="360" y="206"/>
                </a:cubicBezTo>
                <a:cubicBezTo>
                  <a:pt x="362" y="195"/>
                  <a:pt x="359" y="178"/>
                  <a:pt x="354" y="168"/>
                </a:cubicBezTo>
                <a:close/>
                <a:moveTo>
                  <a:pt x="327" y="220"/>
                </a:moveTo>
                <a:cubicBezTo>
                  <a:pt x="322" y="250"/>
                  <a:pt x="322" y="250"/>
                  <a:pt x="322" y="250"/>
                </a:cubicBezTo>
                <a:cubicBezTo>
                  <a:pt x="320" y="262"/>
                  <a:pt x="310" y="271"/>
                  <a:pt x="299" y="271"/>
                </a:cubicBezTo>
                <a:cubicBezTo>
                  <a:pt x="63" y="271"/>
                  <a:pt x="63" y="271"/>
                  <a:pt x="63" y="271"/>
                </a:cubicBezTo>
                <a:cubicBezTo>
                  <a:pt x="51" y="271"/>
                  <a:pt x="41" y="262"/>
                  <a:pt x="40" y="250"/>
                </a:cubicBezTo>
                <a:cubicBezTo>
                  <a:pt x="34" y="220"/>
                  <a:pt x="34" y="220"/>
                  <a:pt x="34" y="220"/>
                </a:cubicBezTo>
                <a:cubicBezTo>
                  <a:pt x="33" y="209"/>
                  <a:pt x="41" y="199"/>
                  <a:pt x="52" y="199"/>
                </a:cubicBezTo>
                <a:cubicBezTo>
                  <a:pt x="310" y="199"/>
                  <a:pt x="310" y="199"/>
                  <a:pt x="310" y="199"/>
                </a:cubicBezTo>
                <a:cubicBezTo>
                  <a:pt x="321" y="199"/>
                  <a:pt x="329" y="209"/>
                  <a:pt x="327" y="22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63" name="Freeform 171"/>
          <p:cNvSpPr>
            <a:spLocks noEditPoints="1"/>
          </p:cNvSpPr>
          <p:nvPr/>
        </p:nvSpPr>
        <p:spPr bwMode="auto">
          <a:xfrm>
            <a:off x="4203505" y="9354533"/>
            <a:ext cx="447829" cy="452056"/>
          </a:xfrm>
          <a:custGeom>
            <a:avLst/>
            <a:gdLst>
              <a:gd name="T0" fmla="*/ 222 w 363"/>
              <a:gd name="T1" fmla="*/ 242 h 372"/>
              <a:gd name="T2" fmla="*/ 348 w 363"/>
              <a:gd name="T3" fmla="*/ 23 h 372"/>
              <a:gd name="T4" fmla="*/ 345 w 363"/>
              <a:gd name="T5" fmla="*/ 18 h 372"/>
              <a:gd name="T6" fmla="*/ 340 w 363"/>
              <a:gd name="T7" fmla="*/ 16 h 372"/>
              <a:gd name="T8" fmla="*/ 127 w 363"/>
              <a:gd name="T9" fmla="*/ 144 h 372"/>
              <a:gd name="T10" fmla="*/ 7 w 363"/>
              <a:gd name="T11" fmla="*/ 246 h 372"/>
              <a:gd name="T12" fmla="*/ 25 w 363"/>
              <a:gd name="T13" fmla="*/ 265 h 372"/>
              <a:gd name="T14" fmla="*/ 68 w 363"/>
              <a:gd name="T15" fmla="*/ 249 h 372"/>
              <a:gd name="T16" fmla="*/ 120 w 363"/>
              <a:gd name="T17" fmla="*/ 302 h 372"/>
              <a:gd name="T18" fmla="*/ 104 w 363"/>
              <a:gd name="T19" fmla="*/ 346 h 372"/>
              <a:gd name="T20" fmla="*/ 123 w 363"/>
              <a:gd name="T21" fmla="*/ 364 h 372"/>
              <a:gd name="T22" fmla="*/ 222 w 363"/>
              <a:gd name="T23" fmla="*/ 242 h 372"/>
              <a:gd name="T24" fmla="*/ 242 w 363"/>
              <a:gd name="T25" fmla="*/ 124 h 372"/>
              <a:gd name="T26" fmla="*/ 242 w 363"/>
              <a:gd name="T27" fmla="*/ 79 h 372"/>
              <a:gd name="T28" fmla="*/ 286 w 363"/>
              <a:gd name="T29" fmla="*/ 79 h 372"/>
              <a:gd name="T30" fmla="*/ 286 w 363"/>
              <a:gd name="T31" fmla="*/ 124 h 372"/>
              <a:gd name="T32" fmla="*/ 242 w 363"/>
              <a:gd name="T33" fmla="*/ 124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63" h="372">
                <a:moveTo>
                  <a:pt x="222" y="242"/>
                </a:moveTo>
                <a:cubicBezTo>
                  <a:pt x="222" y="242"/>
                  <a:pt x="363" y="140"/>
                  <a:pt x="348" y="23"/>
                </a:cubicBezTo>
                <a:cubicBezTo>
                  <a:pt x="347" y="21"/>
                  <a:pt x="346" y="19"/>
                  <a:pt x="345" y="18"/>
                </a:cubicBezTo>
                <a:cubicBezTo>
                  <a:pt x="344" y="17"/>
                  <a:pt x="343" y="16"/>
                  <a:pt x="340" y="16"/>
                </a:cubicBezTo>
                <a:cubicBezTo>
                  <a:pt x="226" y="0"/>
                  <a:pt x="127" y="144"/>
                  <a:pt x="127" y="144"/>
                </a:cubicBezTo>
                <a:cubicBezTo>
                  <a:pt x="40" y="134"/>
                  <a:pt x="46" y="151"/>
                  <a:pt x="7" y="246"/>
                </a:cubicBezTo>
                <a:cubicBezTo>
                  <a:pt x="0" y="264"/>
                  <a:pt x="12" y="270"/>
                  <a:pt x="25" y="265"/>
                </a:cubicBezTo>
                <a:cubicBezTo>
                  <a:pt x="39" y="260"/>
                  <a:pt x="68" y="249"/>
                  <a:pt x="68" y="249"/>
                </a:cubicBezTo>
                <a:cubicBezTo>
                  <a:pt x="120" y="302"/>
                  <a:pt x="120" y="302"/>
                  <a:pt x="120" y="302"/>
                </a:cubicBezTo>
                <a:cubicBezTo>
                  <a:pt x="120" y="302"/>
                  <a:pt x="109" y="332"/>
                  <a:pt x="104" y="346"/>
                </a:cubicBezTo>
                <a:cubicBezTo>
                  <a:pt x="99" y="359"/>
                  <a:pt x="105" y="372"/>
                  <a:pt x="123" y="364"/>
                </a:cubicBezTo>
                <a:cubicBezTo>
                  <a:pt x="215" y="324"/>
                  <a:pt x="232" y="330"/>
                  <a:pt x="222" y="242"/>
                </a:cubicBezTo>
                <a:close/>
                <a:moveTo>
                  <a:pt x="242" y="124"/>
                </a:moveTo>
                <a:cubicBezTo>
                  <a:pt x="230" y="111"/>
                  <a:pt x="230" y="91"/>
                  <a:pt x="242" y="79"/>
                </a:cubicBezTo>
                <a:cubicBezTo>
                  <a:pt x="254" y="67"/>
                  <a:pt x="274" y="67"/>
                  <a:pt x="286" y="79"/>
                </a:cubicBezTo>
                <a:cubicBezTo>
                  <a:pt x="297" y="91"/>
                  <a:pt x="297" y="111"/>
                  <a:pt x="286" y="124"/>
                </a:cubicBezTo>
                <a:cubicBezTo>
                  <a:pt x="274" y="136"/>
                  <a:pt x="254" y="136"/>
                  <a:pt x="242" y="12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64" name="Freeform 172"/>
          <p:cNvSpPr>
            <a:spLocks noEditPoints="1"/>
          </p:cNvSpPr>
          <p:nvPr/>
        </p:nvSpPr>
        <p:spPr bwMode="auto">
          <a:xfrm>
            <a:off x="4976992" y="9344247"/>
            <a:ext cx="506980" cy="490080"/>
          </a:xfrm>
          <a:custGeom>
            <a:avLst/>
            <a:gdLst>
              <a:gd name="T0" fmla="*/ 63 w 414"/>
              <a:gd name="T1" fmla="*/ 273 h 399"/>
              <a:gd name="T2" fmla="*/ 18 w 414"/>
              <a:gd name="T3" fmla="*/ 379 h 399"/>
              <a:gd name="T4" fmla="*/ 139 w 414"/>
              <a:gd name="T5" fmla="*/ 348 h 399"/>
              <a:gd name="T6" fmla="*/ 132 w 414"/>
              <a:gd name="T7" fmla="*/ 280 h 399"/>
              <a:gd name="T8" fmla="*/ 63 w 414"/>
              <a:gd name="T9" fmla="*/ 273 h 399"/>
              <a:gd name="T10" fmla="*/ 399 w 414"/>
              <a:gd name="T11" fmla="*/ 15 h 399"/>
              <a:gd name="T12" fmla="*/ 160 w 414"/>
              <a:gd name="T13" fmla="*/ 188 h 399"/>
              <a:gd name="T14" fmla="*/ 118 w 414"/>
              <a:gd name="T15" fmla="*/ 236 h 399"/>
              <a:gd name="T16" fmla="*/ 121 w 414"/>
              <a:gd name="T17" fmla="*/ 243 h 399"/>
              <a:gd name="T18" fmla="*/ 147 w 414"/>
              <a:gd name="T19" fmla="*/ 262 h 399"/>
              <a:gd name="T20" fmla="*/ 167 w 414"/>
              <a:gd name="T21" fmla="*/ 288 h 399"/>
              <a:gd name="T22" fmla="*/ 173 w 414"/>
              <a:gd name="T23" fmla="*/ 291 h 399"/>
              <a:gd name="T24" fmla="*/ 223 w 414"/>
              <a:gd name="T25" fmla="*/ 250 h 399"/>
              <a:gd name="T26" fmla="*/ 399 w 414"/>
              <a:gd name="T27" fmla="*/ 15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14" h="399">
                <a:moveTo>
                  <a:pt x="63" y="273"/>
                </a:moveTo>
                <a:cubicBezTo>
                  <a:pt x="33" y="303"/>
                  <a:pt x="58" y="333"/>
                  <a:pt x="18" y="379"/>
                </a:cubicBezTo>
                <a:cubicBezTo>
                  <a:pt x="0" y="399"/>
                  <a:pt x="93" y="393"/>
                  <a:pt x="139" y="348"/>
                </a:cubicBezTo>
                <a:cubicBezTo>
                  <a:pt x="158" y="329"/>
                  <a:pt x="153" y="301"/>
                  <a:pt x="132" y="280"/>
                </a:cubicBezTo>
                <a:cubicBezTo>
                  <a:pt x="111" y="259"/>
                  <a:pt x="83" y="254"/>
                  <a:pt x="63" y="273"/>
                </a:cubicBezTo>
                <a:close/>
                <a:moveTo>
                  <a:pt x="399" y="15"/>
                </a:moveTo>
                <a:cubicBezTo>
                  <a:pt x="383" y="0"/>
                  <a:pt x="211" y="138"/>
                  <a:pt x="160" y="188"/>
                </a:cubicBezTo>
                <a:cubicBezTo>
                  <a:pt x="134" y="213"/>
                  <a:pt x="126" y="226"/>
                  <a:pt x="118" y="236"/>
                </a:cubicBezTo>
                <a:cubicBezTo>
                  <a:pt x="115" y="241"/>
                  <a:pt x="119" y="242"/>
                  <a:pt x="121" y="243"/>
                </a:cubicBezTo>
                <a:cubicBezTo>
                  <a:pt x="131" y="248"/>
                  <a:pt x="138" y="253"/>
                  <a:pt x="147" y="262"/>
                </a:cubicBezTo>
                <a:cubicBezTo>
                  <a:pt x="157" y="271"/>
                  <a:pt x="161" y="278"/>
                  <a:pt x="167" y="288"/>
                </a:cubicBezTo>
                <a:cubicBezTo>
                  <a:pt x="168" y="290"/>
                  <a:pt x="169" y="294"/>
                  <a:pt x="173" y="291"/>
                </a:cubicBezTo>
                <a:cubicBezTo>
                  <a:pt x="184" y="283"/>
                  <a:pt x="197" y="275"/>
                  <a:pt x="223" y="250"/>
                </a:cubicBezTo>
                <a:cubicBezTo>
                  <a:pt x="274" y="199"/>
                  <a:pt x="414" y="30"/>
                  <a:pt x="399" y="1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65" name="Freeform 214"/>
          <p:cNvSpPr>
            <a:spLocks noEditPoints="1"/>
          </p:cNvSpPr>
          <p:nvPr/>
        </p:nvSpPr>
        <p:spPr bwMode="auto">
          <a:xfrm>
            <a:off x="22197061" y="4440406"/>
            <a:ext cx="439382" cy="439382"/>
          </a:xfrm>
          <a:custGeom>
            <a:avLst/>
            <a:gdLst>
              <a:gd name="T0" fmla="*/ 320 w 360"/>
              <a:gd name="T1" fmla="*/ 0 h 360"/>
              <a:gd name="T2" fmla="*/ 140 w 360"/>
              <a:gd name="T3" fmla="*/ 0 h 360"/>
              <a:gd name="T4" fmla="*/ 100 w 360"/>
              <a:gd name="T5" fmla="*/ 40 h 360"/>
              <a:gd name="T6" fmla="*/ 100 w 360"/>
              <a:gd name="T7" fmla="*/ 100 h 360"/>
              <a:gd name="T8" fmla="*/ 140 w 360"/>
              <a:gd name="T9" fmla="*/ 100 h 360"/>
              <a:gd name="T10" fmla="*/ 140 w 360"/>
              <a:gd name="T11" fmla="*/ 40 h 360"/>
              <a:gd name="T12" fmla="*/ 320 w 360"/>
              <a:gd name="T13" fmla="*/ 40 h 360"/>
              <a:gd name="T14" fmla="*/ 320 w 360"/>
              <a:gd name="T15" fmla="*/ 320 h 360"/>
              <a:gd name="T16" fmla="*/ 140 w 360"/>
              <a:gd name="T17" fmla="*/ 320 h 360"/>
              <a:gd name="T18" fmla="*/ 140 w 360"/>
              <a:gd name="T19" fmla="*/ 280 h 360"/>
              <a:gd name="T20" fmla="*/ 100 w 360"/>
              <a:gd name="T21" fmla="*/ 280 h 360"/>
              <a:gd name="T22" fmla="*/ 100 w 360"/>
              <a:gd name="T23" fmla="*/ 320 h 360"/>
              <a:gd name="T24" fmla="*/ 140 w 360"/>
              <a:gd name="T25" fmla="*/ 360 h 360"/>
              <a:gd name="T26" fmla="*/ 320 w 360"/>
              <a:gd name="T27" fmla="*/ 360 h 360"/>
              <a:gd name="T28" fmla="*/ 360 w 360"/>
              <a:gd name="T29" fmla="*/ 320 h 360"/>
              <a:gd name="T30" fmla="*/ 360 w 360"/>
              <a:gd name="T31" fmla="*/ 40 h 360"/>
              <a:gd name="T32" fmla="*/ 320 w 360"/>
              <a:gd name="T33" fmla="*/ 0 h 360"/>
              <a:gd name="T34" fmla="*/ 180 w 360"/>
              <a:gd name="T35" fmla="*/ 268 h 360"/>
              <a:gd name="T36" fmla="*/ 260 w 360"/>
              <a:gd name="T37" fmla="*/ 190 h 360"/>
              <a:gd name="T38" fmla="*/ 180 w 360"/>
              <a:gd name="T39" fmla="*/ 112 h 360"/>
              <a:gd name="T40" fmla="*/ 180 w 360"/>
              <a:gd name="T41" fmla="*/ 160 h 360"/>
              <a:gd name="T42" fmla="*/ 0 w 360"/>
              <a:gd name="T43" fmla="*/ 160 h 360"/>
              <a:gd name="T44" fmla="*/ 0 w 360"/>
              <a:gd name="T45" fmla="*/ 220 h 360"/>
              <a:gd name="T46" fmla="*/ 180 w 360"/>
              <a:gd name="T47" fmla="*/ 220 h 360"/>
              <a:gd name="T48" fmla="*/ 180 w 360"/>
              <a:gd name="T49" fmla="*/ 268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60" h="360">
                <a:moveTo>
                  <a:pt x="320" y="0"/>
                </a:moveTo>
                <a:cubicBezTo>
                  <a:pt x="140" y="0"/>
                  <a:pt x="140" y="0"/>
                  <a:pt x="140" y="0"/>
                </a:cubicBezTo>
                <a:cubicBezTo>
                  <a:pt x="118" y="0"/>
                  <a:pt x="100" y="18"/>
                  <a:pt x="100" y="40"/>
                </a:cubicBezTo>
                <a:cubicBezTo>
                  <a:pt x="100" y="100"/>
                  <a:pt x="100" y="100"/>
                  <a:pt x="100" y="100"/>
                </a:cubicBezTo>
                <a:cubicBezTo>
                  <a:pt x="140" y="100"/>
                  <a:pt x="140" y="100"/>
                  <a:pt x="140" y="100"/>
                </a:cubicBezTo>
                <a:cubicBezTo>
                  <a:pt x="140" y="40"/>
                  <a:pt x="140" y="40"/>
                  <a:pt x="140" y="40"/>
                </a:cubicBezTo>
                <a:cubicBezTo>
                  <a:pt x="320" y="40"/>
                  <a:pt x="320" y="40"/>
                  <a:pt x="320" y="40"/>
                </a:cubicBezTo>
                <a:cubicBezTo>
                  <a:pt x="320" y="320"/>
                  <a:pt x="320" y="320"/>
                  <a:pt x="320" y="320"/>
                </a:cubicBezTo>
                <a:cubicBezTo>
                  <a:pt x="140" y="320"/>
                  <a:pt x="140" y="320"/>
                  <a:pt x="140" y="320"/>
                </a:cubicBezTo>
                <a:cubicBezTo>
                  <a:pt x="140" y="280"/>
                  <a:pt x="140" y="280"/>
                  <a:pt x="140" y="280"/>
                </a:cubicBezTo>
                <a:cubicBezTo>
                  <a:pt x="100" y="280"/>
                  <a:pt x="100" y="280"/>
                  <a:pt x="100" y="280"/>
                </a:cubicBezTo>
                <a:cubicBezTo>
                  <a:pt x="100" y="320"/>
                  <a:pt x="100" y="320"/>
                  <a:pt x="100" y="320"/>
                </a:cubicBezTo>
                <a:cubicBezTo>
                  <a:pt x="100" y="342"/>
                  <a:pt x="118" y="360"/>
                  <a:pt x="140" y="360"/>
                </a:cubicBezTo>
                <a:cubicBezTo>
                  <a:pt x="320" y="360"/>
                  <a:pt x="320" y="360"/>
                  <a:pt x="320" y="360"/>
                </a:cubicBezTo>
                <a:cubicBezTo>
                  <a:pt x="342" y="360"/>
                  <a:pt x="360" y="342"/>
                  <a:pt x="360" y="320"/>
                </a:cubicBezTo>
                <a:cubicBezTo>
                  <a:pt x="360" y="40"/>
                  <a:pt x="360" y="40"/>
                  <a:pt x="360" y="40"/>
                </a:cubicBezTo>
                <a:cubicBezTo>
                  <a:pt x="360" y="18"/>
                  <a:pt x="342" y="0"/>
                  <a:pt x="320" y="0"/>
                </a:cubicBezTo>
                <a:close/>
                <a:moveTo>
                  <a:pt x="180" y="268"/>
                </a:moveTo>
                <a:cubicBezTo>
                  <a:pt x="260" y="190"/>
                  <a:pt x="260" y="190"/>
                  <a:pt x="260" y="190"/>
                </a:cubicBezTo>
                <a:cubicBezTo>
                  <a:pt x="180" y="112"/>
                  <a:pt x="180" y="112"/>
                  <a:pt x="180" y="112"/>
                </a:cubicBezTo>
                <a:cubicBezTo>
                  <a:pt x="180" y="160"/>
                  <a:pt x="180" y="160"/>
                  <a:pt x="18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220"/>
                  <a:pt x="0" y="220"/>
                  <a:pt x="0" y="220"/>
                </a:cubicBezTo>
                <a:cubicBezTo>
                  <a:pt x="180" y="220"/>
                  <a:pt x="180" y="220"/>
                  <a:pt x="180" y="220"/>
                </a:cubicBezTo>
                <a:lnTo>
                  <a:pt x="180" y="2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66" name="Freeform 218"/>
          <p:cNvSpPr>
            <a:spLocks noEditPoints="1"/>
          </p:cNvSpPr>
          <p:nvPr/>
        </p:nvSpPr>
        <p:spPr bwMode="auto">
          <a:xfrm>
            <a:off x="6609768" y="9368864"/>
            <a:ext cx="481629" cy="447831"/>
          </a:xfrm>
          <a:custGeom>
            <a:avLst/>
            <a:gdLst>
              <a:gd name="T0" fmla="*/ 198 w 395"/>
              <a:gd name="T1" fmla="*/ 221 h 363"/>
              <a:gd name="T2" fmla="*/ 288 w 395"/>
              <a:gd name="T3" fmla="*/ 184 h 363"/>
              <a:gd name="T4" fmla="*/ 266 w 395"/>
              <a:gd name="T5" fmla="*/ 121 h 363"/>
              <a:gd name="T6" fmla="*/ 198 w 395"/>
              <a:gd name="T7" fmla="*/ 147 h 363"/>
              <a:gd name="T8" fmla="*/ 130 w 395"/>
              <a:gd name="T9" fmla="*/ 121 h 363"/>
              <a:gd name="T10" fmla="*/ 108 w 395"/>
              <a:gd name="T11" fmla="*/ 184 h 363"/>
              <a:gd name="T12" fmla="*/ 198 w 395"/>
              <a:gd name="T13" fmla="*/ 221 h 363"/>
              <a:gd name="T14" fmla="*/ 198 w 395"/>
              <a:gd name="T15" fmla="*/ 87 h 363"/>
              <a:gd name="T16" fmla="*/ 247 w 395"/>
              <a:gd name="T17" fmla="*/ 70 h 363"/>
              <a:gd name="T18" fmla="*/ 227 w 395"/>
              <a:gd name="T19" fmla="*/ 13 h 363"/>
              <a:gd name="T20" fmla="*/ 198 w 395"/>
              <a:gd name="T21" fmla="*/ 0 h 363"/>
              <a:gd name="T22" fmla="*/ 169 w 395"/>
              <a:gd name="T23" fmla="*/ 13 h 363"/>
              <a:gd name="T24" fmla="*/ 148 w 395"/>
              <a:gd name="T25" fmla="*/ 70 h 363"/>
              <a:gd name="T26" fmla="*/ 198 w 395"/>
              <a:gd name="T27" fmla="*/ 87 h 363"/>
              <a:gd name="T28" fmla="*/ 373 w 395"/>
              <a:gd name="T29" fmla="*/ 241 h 363"/>
              <a:gd name="T30" fmla="*/ 298 w 395"/>
              <a:gd name="T31" fmla="*/ 211 h 363"/>
              <a:gd name="T32" fmla="*/ 307 w 395"/>
              <a:gd name="T33" fmla="*/ 235 h 363"/>
              <a:gd name="T34" fmla="*/ 198 w 395"/>
              <a:gd name="T35" fmla="*/ 281 h 363"/>
              <a:gd name="T36" fmla="*/ 89 w 395"/>
              <a:gd name="T37" fmla="*/ 235 h 363"/>
              <a:gd name="T38" fmla="*/ 97 w 395"/>
              <a:gd name="T39" fmla="*/ 211 h 363"/>
              <a:gd name="T40" fmla="*/ 22 w 395"/>
              <a:gd name="T41" fmla="*/ 241 h 363"/>
              <a:gd name="T42" fmla="*/ 20 w 395"/>
              <a:gd name="T43" fmla="*/ 276 h 363"/>
              <a:gd name="T44" fmla="*/ 161 w 395"/>
              <a:gd name="T45" fmla="*/ 352 h 363"/>
              <a:gd name="T46" fmla="*/ 234 w 395"/>
              <a:gd name="T47" fmla="*/ 352 h 363"/>
              <a:gd name="T48" fmla="*/ 375 w 395"/>
              <a:gd name="T49" fmla="*/ 276 h 363"/>
              <a:gd name="T50" fmla="*/ 373 w 395"/>
              <a:gd name="T51" fmla="*/ 241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95" h="363">
                <a:moveTo>
                  <a:pt x="198" y="221"/>
                </a:moveTo>
                <a:cubicBezTo>
                  <a:pt x="246" y="221"/>
                  <a:pt x="286" y="205"/>
                  <a:pt x="288" y="184"/>
                </a:cubicBezTo>
                <a:cubicBezTo>
                  <a:pt x="281" y="164"/>
                  <a:pt x="273" y="142"/>
                  <a:pt x="266" y="121"/>
                </a:cubicBezTo>
                <a:cubicBezTo>
                  <a:pt x="260" y="136"/>
                  <a:pt x="231" y="147"/>
                  <a:pt x="198" y="147"/>
                </a:cubicBezTo>
                <a:cubicBezTo>
                  <a:pt x="164" y="147"/>
                  <a:pt x="135" y="136"/>
                  <a:pt x="130" y="121"/>
                </a:cubicBezTo>
                <a:cubicBezTo>
                  <a:pt x="122" y="142"/>
                  <a:pt x="115" y="164"/>
                  <a:pt x="108" y="184"/>
                </a:cubicBezTo>
                <a:cubicBezTo>
                  <a:pt x="110" y="205"/>
                  <a:pt x="150" y="221"/>
                  <a:pt x="198" y="221"/>
                </a:cubicBezTo>
                <a:close/>
                <a:moveTo>
                  <a:pt x="198" y="87"/>
                </a:moveTo>
                <a:cubicBezTo>
                  <a:pt x="220" y="87"/>
                  <a:pt x="241" y="80"/>
                  <a:pt x="247" y="70"/>
                </a:cubicBezTo>
                <a:cubicBezTo>
                  <a:pt x="239" y="46"/>
                  <a:pt x="232" y="26"/>
                  <a:pt x="227" y="13"/>
                </a:cubicBezTo>
                <a:cubicBezTo>
                  <a:pt x="224" y="4"/>
                  <a:pt x="210" y="0"/>
                  <a:pt x="198" y="0"/>
                </a:cubicBezTo>
                <a:cubicBezTo>
                  <a:pt x="185" y="0"/>
                  <a:pt x="172" y="4"/>
                  <a:pt x="169" y="13"/>
                </a:cubicBezTo>
                <a:cubicBezTo>
                  <a:pt x="164" y="26"/>
                  <a:pt x="157" y="46"/>
                  <a:pt x="148" y="70"/>
                </a:cubicBezTo>
                <a:cubicBezTo>
                  <a:pt x="154" y="80"/>
                  <a:pt x="175" y="87"/>
                  <a:pt x="198" y="87"/>
                </a:cubicBezTo>
                <a:close/>
                <a:moveTo>
                  <a:pt x="373" y="241"/>
                </a:moveTo>
                <a:cubicBezTo>
                  <a:pt x="298" y="211"/>
                  <a:pt x="298" y="211"/>
                  <a:pt x="298" y="211"/>
                </a:cubicBezTo>
                <a:cubicBezTo>
                  <a:pt x="307" y="235"/>
                  <a:pt x="307" y="235"/>
                  <a:pt x="307" y="235"/>
                </a:cubicBezTo>
                <a:cubicBezTo>
                  <a:pt x="306" y="261"/>
                  <a:pt x="257" y="281"/>
                  <a:pt x="198" y="281"/>
                </a:cubicBezTo>
                <a:cubicBezTo>
                  <a:pt x="139" y="281"/>
                  <a:pt x="89" y="261"/>
                  <a:pt x="89" y="235"/>
                </a:cubicBezTo>
                <a:cubicBezTo>
                  <a:pt x="97" y="211"/>
                  <a:pt x="97" y="211"/>
                  <a:pt x="97" y="211"/>
                </a:cubicBezTo>
                <a:cubicBezTo>
                  <a:pt x="22" y="241"/>
                  <a:pt x="22" y="241"/>
                  <a:pt x="22" y="241"/>
                </a:cubicBezTo>
                <a:cubicBezTo>
                  <a:pt x="1" y="250"/>
                  <a:pt x="0" y="265"/>
                  <a:pt x="20" y="276"/>
                </a:cubicBezTo>
                <a:cubicBezTo>
                  <a:pt x="161" y="352"/>
                  <a:pt x="161" y="352"/>
                  <a:pt x="161" y="352"/>
                </a:cubicBezTo>
                <a:cubicBezTo>
                  <a:pt x="181" y="363"/>
                  <a:pt x="214" y="363"/>
                  <a:pt x="234" y="352"/>
                </a:cubicBezTo>
                <a:cubicBezTo>
                  <a:pt x="375" y="276"/>
                  <a:pt x="375" y="276"/>
                  <a:pt x="375" y="276"/>
                </a:cubicBezTo>
                <a:cubicBezTo>
                  <a:pt x="395" y="265"/>
                  <a:pt x="394" y="250"/>
                  <a:pt x="373" y="24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67" name="Freeform 219"/>
          <p:cNvSpPr>
            <a:spLocks noEditPoints="1"/>
          </p:cNvSpPr>
          <p:nvPr/>
        </p:nvSpPr>
        <p:spPr bwMode="auto">
          <a:xfrm>
            <a:off x="5799351" y="6157876"/>
            <a:ext cx="485855" cy="392910"/>
          </a:xfrm>
          <a:custGeom>
            <a:avLst/>
            <a:gdLst>
              <a:gd name="T0" fmla="*/ 136 w 400"/>
              <a:gd name="T1" fmla="*/ 160 h 320"/>
              <a:gd name="T2" fmla="*/ 200 w 400"/>
              <a:gd name="T3" fmla="*/ 224 h 320"/>
              <a:gd name="T4" fmla="*/ 264 w 400"/>
              <a:gd name="T5" fmla="*/ 160 h 320"/>
              <a:gd name="T6" fmla="*/ 200 w 400"/>
              <a:gd name="T7" fmla="*/ 96 h 320"/>
              <a:gd name="T8" fmla="*/ 136 w 400"/>
              <a:gd name="T9" fmla="*/ 160 h 320"/>
              <a:gd name="T10" fmla="*/ 90 w 400"/>
              <a:gd name="T11" fmla="*/ 136 h 320"/>
              <a:gd name="T12" fmla="*/ 200 w 400"/>
              <a:gd name="T13" fmla="*/ 48 h 320"/>
              <a:gd name="T14" fmla="*/ 279 w 400"/>
              <a:gd name="T15" fmla="*/ 81 h 320"/>
              <a:gd name="T16" fmla="*/ 313 w 400"/>
              <a:gd name="T17" fmla="*/ 81 h 320"/>
              <a:gd name="T18" fmla="*/ 313 w 400"/>
              <a:gd name="T19" fmla="*/ 47 h 320"/>
              <a:gd name="T20" fmla="*/ 200 w 400"/>
              <a:gd name="T21" fmla="*/ 0 h 320"/>
              <a:gd name="T22" fmla="*/ 47 w 400"/>
              <a:gd name="T23" fmla="*/ 112 h 320"/>
              <a:gd name="T24" fmla="*/ 0 w 400"/>
              <a:gd name="T25" fmla="*/ 112 h 320"/>
              <a:gd name="T26" fmla="*/ 0 w 400"/>
              <a:gd name="T27" fmla="*/ 160 h 320"/>
              <a:gd name="T28" fmla="*/ 64 w 400"/>
              <a:gd name="T29" fmla="*/ 160 h 320"/>
              <a:gd name="T30" fmla="*/ 90 w 400"/>
              <a:gd name="T31" fmla="*/ 136 h 320"/>
              <a:gd name="T32" fmla="*/ 336 w 400"/>
              <a:gd name="T33" fmla="*/ 160 h 320"/>
              <a:gd name="T34" fmla="*/ 309 w 400"/>
              <a:gd name="T35" fmla="*/ 184 h 320"/>
              <a:gd name="T36" fmla="*/ 200 w 400"/>
              <a:gd name="T37" fmla="*/ 272 h 320"/>
              <a:gd name="T38" fmla="*/ 121 w 400"/>
              <a:gd name="T39" fmla="*/ 239 h 320"/>
              <a:gd name="T40" fmla="*/ 87 w 400"/>
              <a:gd name="T41" fmla="*/ 239 h 320"/>
              <a:gd name="T42" fmla="*/ 87 w 400"/>
              <a:gd name="T43" fmla="*/ 273 h 320"/>
              <a:gd name="T44" fmla="*/ 200 w 400"/>
              <a:gd name="T45" fmla="*/ 320 h 320"/>
              <a:gd name="T46" fmla="*/ 352 w 400"/>
              <a:gd name="T47" fmla="*/ 208 h 320"/>
              <a:gd name="T48" fmla="*/ 400 w 400"/>
              <a:gd name="T49" fmla="*/ 208 h 320"/>
              <a:gd name="T50" fmla="*/ 400 w 400"/>
              <a:gd name="T51" fmla="*/ 160 h 320"/>
              <a:gd name="T52" fmla="*/ 336 w 400"/>
              <a:gd name="T53" fmla="*/ 16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00" h="320">
                <a:moveTo>
                  <a:pt x="136" y="160"/>
                </a:moveTo>
                <a:cubicBezTo>
                  <a:pt x="136" y="195"/>
                  <a:pt x="164" y="224"/>
                  <a:pt x="200" y="224"/>
                </a:cubicBezTo>
                <a:cubicBezTo>
                  <a:pt x="235" y="224"/>
                  <a:pt x="264" y="195"/>
                  <a:pt x="264" y="160"/>
                </a:cubicBezTo>
                <a:cubicBezTo>
                  <a:pt x="264" y="125"/>
                  <a:pt x="235" y="96"/>
                  <a:pt x="200" y="96"/>
                </a:cubicBezTo>
                <a:cubicBezTo>
                  <a:pt x="164" y="96"/>
                  <a:pt x="136" y="125"/>
                  <a:pt x="136" y="160"/>
                </a:cubicBezTo>
                <a:close/>
                <a:moveTo>
                  <a:pt x="90" y="136"/>
                </a:moveTo>
                <a:cubicBezTo>
                  <a:pt x="101" y="86"/>
                  <a:pt x="146" y="48"/>
                  <a:pt x="200" y="48"/>
                </a:cubicBezTo>
                <a:cubicBezTo>
                  <a:pt x="231" y="48"/>
                  <a:pt x="259" y="60"/>
                  <a:pt x="279" y="81"/>
                </a:cubicBezTo>
                <a:cubicBezTo>
                  <a:pt x="288" y="90"/>
                  <a:pt x="304" y="90"/>
                  <a:pt x="313" y="81"/>
                </a:cubicBezTo>
                <a:cubicBezTo>
                  <a:pt x="322" y="71"/>
                  <a:pt x="322" y="56"/>
                  <a:pt x="313" y="47"/>
                </a:cubicBezTo>
                <a:cubicBezTo>
                  <a:pt x="284" y="18"/>
                  <a:pt x="244" y="0"/>
                  <a:pt x="200" y="0"/>
                </a:cubicBezTo>
                <a:cubicBezTo>
                  <a:pt x="128" y="0"/>
                  <a:pt x="67" y="47"/>
                  <a:pt x="47" y="112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60"/>
                  <a:pt x="0" y="160"/>
                  <a:pt x="0" y="160"/>
                </a:cubicBezTo>
                <a:cubicBezTo>
                  <a:pt x="64" y="160"/>
                  <a:pt x="64" y="160"/>
                  <a:pt x="64" y="160"/>
                </a:cubicBezTo>
                <a:cubicBezTo>
                  <a:pt x="84" y="160"/>
                  <a:pt x="89" y="144"/>
                  <a:pt x="90" y="136"/>
                </a:cubicBezTo>
                <a:close/>
                <a:moveTo>
                  <a:pt x="336" y="160"/>
                </a:moveTo>
                <a:cubicBezTo>
                  <a:pt x="316" y="160"/>
                  <a:pt x="311" y="176"/>
                  <a:pt x="309" y="184"/>
                </a:cubicBezTo>
                <a:cubicBezTo>
                  <a:pt x="298" y="234"/>
                  <a:pt x="253" y="272"/>
                  <a:pt x="200" y="272"/>
                </a:cubicBezTo>
                <a:cubicBezTo>
                  <a:pt x="169" y="272"/>
                  <a:pt x="141" y="259"/>
                  <a:pt x="121" y="239"/>
                </a:cubicBezTo>
                <a:cubicBezTo>
                  <a:pt x="111" y="230"/>
                  <a:pt x="96" y="230"/>
                  <a:pt x="87" y="239"/>
                </a:cubicBezTo>
                <a:cubicBezTo>
                  <a:pt x="77" y="248"/>
                  <a:pt x="77" y="264"/>
                  <a:pt x="87" y="273"/>
                </a:cubicBezTo>
                <a:cubicBezTo>
                  <a:pt x="116" y="302"/>
                  <a:pt x="156" y="320"/>
                  <a:pt x="200" y="320"/>
                </a:cubicBezTo>
                <a:cubicBezTo>
                  <a:pt x="271" y="320"/>
                  <a:pt x="332" y="273"/>
                  <a:pt x="352" y="208"/>
                </a:cubicBezTo>
                <a:cubicBezTo>
                  <a:pt x="400" y="208"/>
                  <a:pt x="400" y="208"/>
                  <a:pt x="400" y="208"/>
                </a:cubicBezTo>
                <a:cubicBezTo>
                  <a:pt x="400" y="160"/>
                  <a:pt x="400" y="160"/>
                  <a:pt x="400" y="160"/>
                </a:cubicBezTo>
                <a:lnTo>
                  <a:pt x="336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68" name="Freeform 221"/>
          <p:cNvSpPr>
            <a:spLocks noEditPoints="1"/>
          </p:cNvSpPr>
          <p:nvPr/>
        </p:nvSpPr>
        <p:spPr bwMode="auto">
          <a:xfrm>
            <a:off x="3444886" y="9390358"/>
            <a:ext cx="337986" cy="401357"/>
          </a:xfrm>
          <a:custGeom>
            <a:avLst/>
            <a:gdLst>
              <a:gd name="T0" fmla="*/ 139 w 278"/>
              <a:gd name="T1" fmla="*/ 0 h 328"/>
              <a:gd name="T2" fmla="*/ 3 w 278"/>
              <a:gd name="T3" fmla="*/ 51 h 328"/>
              <a:gd name="T4" fmla="*/ 32 w 278"/>
              <a:gd name="T5" fmla="*/ 288 h 328"/>
              <a:gd name="T6" fmla="*/ 139 w 278"/>
              <a:gd name="T7" fmla="*/ 328 h 328"/>
              <a:gd name="T8" fmla="*/ 246 w 278"/>
              <a:gd name="T9" fmla="*/ 288 h 328"/>
              <a:gd name="T10" fmla="*/ 275 w 278"/>
              <a:gd name="T11" fmla="*/ 51 h 328"/>
              <a:gd name="T12" fmla="*/ 139 w 278"/>
              <a:gd name="T13" fmla="*/ 0 h 328"/>
              <a:gd name="T14" fmla="*/ 139 w 278"/>
              <a:gd name="T15" fmla="*/ 86 h 328"/>
              <a:gd name="T16" fmla="*/ 32 w 278"/>
              <a:gd name="T17" fmla="*/ 55 h 328"/>
              <a:gd name="T18" fmla="*/ 139 w 278"/>
              <a:gd name="T19" fmla="*/ 24 h 328"/>
              <a:gd name="T20" fmla="*/ 246 w 278"/>
              <a:gd name="T21" fmla="*/ 55 h 328"/>
              <a:gd name="T22" fmla="*/ 139 w 278"/>
              <a:gd name="T23" fmla="*/ 86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8" h="328">
                <a:moveTo>
                  <a:pt x="139" y="0"/>
                </a:moveTo>
                <a:cubicBezTo>
                  <a:pt x="53" y="0"/>
                  <a:pt x="0" y="28"/>
                  <a:pt x="3" y="51"/>
                </a:cubicBezTo>
                <a:cubicBezTo>
                  <a:pt x="32" y="288"/>
                  <a:pt x="32" y="288"/>
                  <a:pt x="32" y="288"/>
                </a:cubicBezTo>
                <a:cubicBezTo>
                  <a:pt x="33" y="298"/>
                  <a:pt x="76" y="328"/>
                  <a:pt x="139" y="328"/>
                </a:cubicBezTo>
                <a:cubicBezTo>
                  <a:pt x="201" y="328"/>
                  <a:pt x="245" y="298"/>
                  <a:pt x="246" y="288"/>
                </a:cubicBezTo>
                <a:cubicBezTo>
                  <a:pt x="275" y="51"/>
                  <a:pt x="275" y="51"/>
                  <a:pt x="275" y="51"/>
                </a:cubicBezTo>
                <a:cubicBezTo>
                  <a:pt x="278" y="28"/>
                  <a:pt x="224" y="0"/>
                  <a:pt x="139" y="0"/>
                </a:cubicBezTo>
                <a:close/>
                <a:moveTo>
                  <a:pt x="139" y="86"/>
                </a:moveTo>
                <a:cubicBezTo>
                  <a:pt x="76" y="86"/>
                  <a:pt x="32" y="63"/>
                  <a:pt x="32" y="55"/>
                </a:cubicBezTo>
                <a:cubicBezTo>
                  <a:pt x="32" y="47"/>
                  <a:pt x="76" y="24"/>
                  <a:pt x="139" y="24"/>
                </a:cubicBezTo>
                <a:cubicBezTo>
                  <a:pt x="201" y="24"/>
                  <a:pt x="246" y="47"/>
                  <a:pt x="246" y="55"/>
                </a:cubicBezTo>
                <a:cubicBezTo>
                  <a:pt x="246" y="63"/>
                  <a:pt x="201" y="86"/>
                  <a:pt x="139" y="8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69" name="Freeform 222"/>
          <p:cNvSpPr>
            <a:spLocks noEditPoints="1"/>
          </p:cNvSpPr>
          <p:nvPr/>
        </p:nvSpPr>
        <p:spPr bwMode="auto">
          <a:xfrm>
            <a:off x="2503826" y="11061517"/>
            <a:ext cx="439382" cy="295739"/>
          </a:xfrm>
          <a:custGeom>
            <a:avLst/>
            <a:gdLst>
              <a:gd name="T0" fmla="*/ 340 w 360"/>
              <a:gd name="T1" fmla="*/ 0 h 240"/>
              <a:gd name="T2" fmla="*/ 160 w 360"/>
              <a:gd name="T3" fmla="*/ 0 h 240"/>
              <a:gd name="T4" fmla="*/ 160 w 360"/>
              <a:gd name="T5" fmla="*/ 100 h 240"/>
              <a:gd name="T6" fmla="*/ 360 w 360"/>
              <a:gd name="T7" fmla="*/ 100 h 240"/>
              <a:gd name="T8" fmla="*/ 360 w 360"/>
              <a:gd name="T9" fmla="*/ 20 h 240"/>
              <a:gd name="T10" fmla="*/ 340 w 360"/>
              <a:gd name="T11" fmla="*/ 0 h 240"/>
              <a:gd name="T12" fmla="*/ 0 w 360"/>
              <a:gd name="T13" fmla="*/ 220 h 240"/>
              <a:gd name="T14" fmla="*/ 16 w 360"/>
              <a:gd name="T15" fmla="*/ 240 h 240"/>
              <a:gd name="T16" fmla="*/ 120 w 360"/>
              <a:gd name="T17" fmla="*/ 240 h 240"/>
              <a:gd name="T18" fmla="*/ 120 w 360"/>
              <a:gd name="T19" fmla="*/ 140 h 240"/>
              <a:gd name="T20" fmla="*/ 0 w 360"/>
              <a:gd name="T21" fmla="*/ 140 h 240"/>
              <a:gd name="T22" fmla="*/ 0 w 360"/>
              <a:gd name="T23" fmla="*/ 220 h 240"/>
              <a:gd name="T24" fmla="*/ 160 w 360"/>
              <a:gd name="T25" fmla="*/ 240 h 240"/>
              <a:gd name="T26" fmla="*/ 340 w 360"/>
              <a:gd name="T27" fmla="*/ 240 h 240"/>
              <a:gd name="T28" fmla="*/ 360 w 360"/>
              <a:gd name="T29" fmla="*/ 220 h 240"/>
              <a:gd name="T30" fmla="*/ 360 w 360"/>
              <a:gd name="T31" fmla="*/ 140 h 240"/>
              <a:gd name="T32" fmla="*/ 160 w 360"/>
              <a:gd name="T33" fmla="*/ 140 h 240"/>
              <a:gd name="T34" fmla="*/ 160 w 360"/>
              <a:gd name="T35" fmla="*/ 240 h 240"/>
              <a:gd name="T36" fmla="*/ 0 w 360"/>
              <a:gd name="T37" fmla="*/ 20 h 240"/>
              <a:gd name="T38" fmla="*/ 0 w 360"/>
              <a:gd name="T39" fmla="*/ 100 h 240"/>
              <a:gd name="T40" fmla="*/ 120 w 360"/>
              <a:gd name="T41" fmla="*/ 100 h 240"/>
              <a:gd name="T42" fmla="*/ 120 w 360"/>
              <a:gd name="T43" fmla="*/ 0 h 240"/>
              <a:gd name="T44" fmla="*/ 16 w 360"/>
              <a:gd name="T45" fmla="*/ 0 h 240"/>
              <a:gd name="T46" fmla="*/ 0 w 360"/>
              <a:gd name="T47" fmla="*/ 2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60" h="240">
                <a:moveTo>
                  <a:pt x="340" y="0"/>
                </a:moveTo>
                <a:cubicBezTo>
                  <a:pt x="160" y="0"/>
                  <a:pt x="160" y="0"/>
                  <a:pt x="160" y="0"/>
                </a:cubicBezTo>
                <a:cubicBezTo>
                  <a:pt x="160" y="100"/>
                  <a:pt x="160" y="100"/>
                  <a:pt x="160" y="100"/>
                </a:cubicBezTo>
                <a:cubicBezTo>
                  <a:pt x="360" y="100"/>
                  <a:pt x="360" y="100"/>
                  <a:pt x="360" y="100"/>
                </a:cubicBezTo>
                <a:cubicBezTo>
                  <a:pt x="360" y="20"/>
                  <a:pt x="360" y="20"/>
                  <a:pt x="360" y="20"/>
                </a:cubicBezTo>
                <a:cubicBezTo>
                  <a:pt x="360" y="9"/>
                  <a:pt x="351" y="0"/>
                  <a:pt x="340" y="0"/>
                </a:cubicBezTo>
                <a:close/>
                <a:moveTo>
                  <a:pt x="0" y="220"/>
                </a:moveTo>
                <a:cubicBezTo>
                  <a:pt x="0" y="231"/>
                  <a:pt x="5" y="240"/>
                  <a:pt x="16" y="240"/>
                </a:cubicBezTo>
                <a:cubicBezTo>
                  <a:pt x="120" y="240"/>
                  <a:pt x="120" y="240"/>
                  <a:pt x="120" y="240"/>
                </a:cubicBezTo>
                <a:cubicBezTo>
                  <a:pt x="120" y="140"/>
                  <a:pt x="120" y="140"/>
                  <a:pt x="120" y="140"/>
                </a:cubicBezTo>
                <a:cubicBezTo>
                  <a:pt x="0" y="140"/>
                  <a:pt x="0" y="140"/>
                  <a:pt x="0" y="140"/>
                </a:cubicBezTo>
                <a:lnTo>
                  <a:pt x="0" y="220"/>
                </a:lnTo>
                <a:close/>
                <a:moveTo>
                  <a:pt x="160" y="240"/>
                </a:moveTo>
                <a:cubicBezTo>
                  <a:pt x="340" y="240"/>
                  <a:pt x="340" y="240"/>
                  <a:pt x="340" y="240"/>
                </a:cubicBezTo>
                <a:cubicBezTo>
                  <a:pt x="351" y="240"/>
                  <a:pt x="360" y="231"/>
                  <a:pt x="360" y="220"/>
                </a:cubicBezTo>
                <a:cubicBezTo>
                  <a:pt x="360" y="140"/>
                  <a:pt x="360" y="140"/>
                  <a:pt x="360" y="140"/>
                </a:cubicBezTo>
                <a:cubicBezTo>
                  <a:pt x="160" y="140"/>
                  <a:pt x="160" y="140"/>
                  <a:pt x="160" y="140"/>
                </a:cubicBezTo>
                <a:lnTo>
                  <a:pt x="160" y="240"/>
                </a:lnTo>
                <a:close/>
                <a:moveTo>
                  <a:pt x="0" y="20"/>
                </a:moveTo>
                <a:cubicBezTo>
                  <a:pt x="0" y="100"/>
                  <a:pt x="0" y="100"/>
                  <a:pt x="0" y="100"/>
                </a:cubicBezTo>
                <a:cubicBezTo>
                  <a:pt x="120" y="100"/>
                  <a:pt x="120" y="100"/>
                  <a:pt x="120" y="100"/>
                </a:cubicBezTo>
                <a:cubicBezTo>
                  <a:pt x="120" y="0"/>
                  <a:pt x="120" y="0"/>
                  <a:pt x="120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5" y="0"/>
                  <a:pt x="0" y="9"/>
                  <a:pt x="0" y="2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70" name="Freeform 260"/>
          <p:cNvSpPr>
            <a:spLocks noEditPoints="1"/>
          </p:cNvSpPr>
          <p:nvPr/>
        </p:nvSpPr>
        <p:spPr bwMode="auto">
          <a:xfrm>
            <a:off x="6672772" y="10154296"/>
            <a:ext cx="359112" cy="490080"/>
          </a:xfrm>
          <a:custGeom>
            <a:avLst/>
            <a:gdLst>
              <a:gd name="T0" fmla="*/ 90 w 293"/>
              <a:gd name="T1" fmla="*/ 383 h 400"/>
              <a:gd name="T2" fmla="*/ 147 w 293"/>
              <a:gd name="T3" fmla="*/ 400 h 400"/>
              <a:gd name="T4" fmla="*/ 203 w 293"/>
              <a:gd name="T5" fmla="*/ 383 h 400"/>
              <a:gd name="T6" fmla="*/ 203 w 293"/>
              <a:gd name="T7" fmla="*/ 342 h 400"/>
              <a:gd name="T8" fmla="*/ 90 w 293"/>
              <a:gd name="T9" fmla="*/ 342 h 400"/>
              <a:gd name="T10" fmla="*/ 90 w 293"/>
              <a:gd name="T11" fmla="*/ 383 h 400"/>
              <a:gd name="T12" fmla="*/ 201 w 293"/>
              <a:gd name="T13" fmla="*/ 318 h 400"/>
              <a:gd name="T14" fmla="*/ 286 w 293"/>
              <a:gd name="T15" fmla="*/ 116 h 400"/>
              <a:gd name="T16" fmla="*/ 147 w 293"/>
              <a:gd name="T17" fmla="*/ 0 h 400"/>
              <a:gd name="T18" fmla="*/ 7 w 293"/>
              <a:gd name="T19" fmla="*/ 116 h 400"/>
              <a:gd name="T20" fmla="*/ 93 w 293"/>
              <a:gd name="T21" fmla="*/ 318 h 400"/>
              <a:gd name="T22" fmla="*/ 201 w 293"/>
              <a:gd name="T23" fmla="*/ 318 h 400"/>
              <a:gd name="T24" fmla="*/ 50 w 293"/>
              <a:gd name="T25" fmla="*/ 119 h 400"/>
              <a:gd name="T26" fmla="*/ 147 w 293"/>
              <a:gd name="T27" fmla="*/ 41 h 400"/>
              <a:gd name="T28" fmla="*/ 244 w 293"/>
              <a:gd name="T29" fmla="*/ 119 h 400"/>
              <a:gd name="T30" fmla="*/ 208 w 293"/>
              <a:gd name="T31" fmla="*/ 198 h 400"/>
              <a:gd name="T32" fmla="*/ 163 w 293"/>
              <a:gd name="T33" fmla="*/ 283 h 400"/>
              <a:gd name="T34" fmla="*/ 130 w 293"/>
              <a:gd name="T35" fmla="*/ 283 h 400"/>
              <a:gd name="T36" fmla="*/ 86 w 293"/>
              <a:gd name="T37" fmla="*/ 198 h 400"/>
              <a:gd name="T38" fmla="*/ 50 w 293"/>
              <a:gd name="T39" fmla="*/ 119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93" h="400">
                <a:moveTo>
                  <a:pt x="90" y="383"/>
                </a:moveTo>
                <a:cubicBezTo>
                  <a:pt x="106" y="393"/>
                  <a:pt x="125" y="400"/>
                  <a:pt x="147" y="400"/>
                </a:cubicBezTo>
                <a:cubicBezTo>
                  <a:pt x="169" y="400"/>
                  <a:pt x="187" y="393"/>
                  <a:pt x="203" y="383"/>
                </a:cubicBezTo>
                <a:cubicBezTo>
                  <a:pt x="203" y="342"/>
                  <a:pt x="203" y="342"/>
                  <a:pt x="203" y="342"/>
                </a:cubicBezTo>
                <a:cubicBezTo>
                  <a:pt x="90" y="342"/>
                  <a:pt x="90" y="342"/>
                  <a:pt x="90" y="342"/>
                </a:cubicBezTo>
                <a:lnTo>
                  <a:pt x="90" y="383"/>
                </a:lnTo>
                <a:close/>
                <a:moveTo>
                  <a:pt x="201" y="318"/>
                </a:moveTo>
                <a:cubicBezTo>
                  <a:pt x="201" y="231"/>
                  <a:pt x="293" y="203"/>
                  <a:pt x="286" y="116"/>
                </a:cubicBezTo>
                <a:cubicBezTo>
                  <a:pt x="282" y="61"/>
                  <a:pt x="245" y="0"/>
                  <a:pt x="147" y="0"/>
                </a:cubicBezTo>
                <a:cubicBezTo>
                  <a:pt x="49" y="0"/>
                  <a:pt x="12" y="61"/>
                  <a:pt x="7" y="116"/>
                </a:cubicBezTo>
                <a:cubicBezTo>
                  <a:pt x="0" y="203"/>
                  <a:pt x="93" y="231"/>
                  <a:pt x="93" y="318"/>
                </a:cubicBezTo>
                <a:lnTo>
                  <a:pt x="201" y="318"/>
                </a:lnTo>
                <a:close/>
                <a:moveTo>
                  <a:pt x="50" y="119"/>
                </a:moveTo>
                <a:cubicBezTo>
                  <a:pt x="54" y="67"/>
                  <a:pt x="89" y="41"/>
                  <a:pt x="147" y="41"/>
                </a:cubicBezTo>
                <a:cubicBezTo>
                  <a:pt x="204" y="41"/>
                  <a:pt x="240" y="67"/>
                  <a:pt x="244" y="119"/>
                </a:cubicBezTo>
                <a:cubicBezTo>
                  <a:pt x="246" y="148"/>
                  <a:pt x="230" y="167"/>
                  <a:pt x="208" y="198"/>
                </a:cubicBezTo>
                <a:cubicBezTo>
                  <a:pt x="192" y="221"/>
                  <a:pt x="172" y="248"/>
                  <a:pt x="163" y="283"/>
                </a:cubicBezTo>
                <a:cubicBezTo>
                  <a:pt x="130" y="283"/>
                  <a:pt x="130" y="283"/>
                  <a:pt x="130" y="283"/>
                </a:cubicBezTo>
                <a:cubicBezTo>
                  <a:pt x="121" y="248"/>
                  <a:pt x="102" y="221"/>
                  <a:pt x="86" y="198"/>
                </a:cubicBezTo>
                <a:cubicBezTo>
                  <a:pt x="64" y="167"/>
                  <a:pt x="47" y="148"/>
                  <a:pt x="50" y="11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71" name="Freeform 261"/>
          <p:cNvSpPr>
            <a:spLocks noEditPoints="1"/>
          </p:cNvSpPr>
          <p:nvPr/>
        </p:nvSpPr>
        <p:spPr bwMode="auto">
          <a:xfrm>
            <a:off x="21387012" y="4440406"/>
            <a:ext cx="439382" cy="439382"/>
          </a:xfrm>
          <a:custGeom>
            <a:avLst/>
            <a:gdLst>
              <a:gd name="T0" fmla="*/ 200 w 360"/>
              <a:gd name="T1" fmla="*/ 320 h 360"/>
              <a:gd name="T2" fmla="*/ 39 w 360"/>
              <a:gd name="T3" fmla="*/ 320 h 360"/>
              <a:gd name="T4" fmla="*/ 39 w 360"/>
              <a:gd name="T5" fmla="*/ 40 h 360"/>
              <a:gd name="T6" fmla="*/ 200 w 360"/>
              <a:gd name="T7" fmla="*/ 40 h 360"/>
              <a:gd name="T8" fmla="*/ 200 w 360"/>
              <a:gd name="T9" fmla="*/ 100 h 360"/>
              <a:gd name="T10" fmla="*/ 240 w 360"/>
              <a:gd name="T11" fmla="*/ 100 h 360"/>
              <a:gd name="T12" fmla="*/ 240 w 360"/>
              <a:gd name="T13" fmla="*/ 40 h 360"/>
              <a:gd name="T14" fmla="*/ 200 w 360"/>
              <a:gd name="T15" fmla="*/ 0 h 360"/>
              <a:gd name="T16" fmla="*/ 40 w 360"/>
              <a:gd name="T17" fmla="*/ 0 h 360"/>
              <a:gd name="T18" fmla="*/ 0 w 360"/>
              <a:gd name="T19" fmla="*/ 40 h 360"/>
              <a:gd name="T20" fmla="*/ 0 w 360"/>
              <a:gd name="T21" fmla="*/ 320 h 360"/>
              <a:gd name="T22" fmla="*/ 40 w 360"/>
              <a:gd name="T23" fmla="*/ 360 h 360"/>
              <a:gd name="T24" fmla="*/ 200 w 360"/>
              <a:gd name="T25" fmla="*/ 360 h 360"/>
              <a:gd name="T26" fmla="*/ 240 w 360"/>
              <a:gd name="T27" fmla="*/ 320 h 360"/>
              <a:gd name="T28" fmla="*/ 240 w 360"/>
              <a:gd name="T29" fmla="*/ 280 h 360"/>
              <a:gd name="T30" fmla="*/ 200 w 360"/>
              <a:gd name="T31" fmla="*/ 280 h 360"/>
              <a:gd name="T32" fmla="*/ 200 w 360"/>
              <a:gd name="T33" fmla="*/ 320 h 360"/>
              <a:gd name="T34" fmla="*/ 360 w 360"/>
              <a:gd name="T35" fmla="*/ 190 h 360"/>
              <a:gd name="T36" fmla="*/ 280 w 360"/>
              <a:gd name="T37" fmla="*/ 112 h 360"/>
              <a:gd name="T38" fmla="*/ 280 w 360"/>
              <a:gd name="T39" fmla="*/ 160 h 360"/>
              <a:gd name="T40" fmla="*/ 100 w 360"/>
              <a:gd name="T41" fmla="*/ 160 h 360"/>
              <a:gd name="T42" fmla="*/ 100 w 360"/>
              <a:gd name="T43" fmla="*/ 220 h 360"/>
              <a:gd name="T44" fmla="*/ 280 w 360"/>
              <a:gd name="T45" fmla="*/ 220 h 360"/>
              <a:gd name="T46" fmla="*/ 280 w 360"/>
              <a:gd name="T47" fmla="*/ 268 h 360"/>
              <a:gd name="T48" fmla="*/ 360 w 360"/>
              <a:gd name="T49" fmla="*/ 19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60" h="360">
                <a:moveTo>
                  <a:pt x="200" y="320"/>
                </a:moveTo>
                <a:cubicBezTo>
                  <a:pt x="39" y="320"/>
                  <a:pt x="39" y="320"/>
                  <a:pt x="39" y="320"/>
                </a:cubicBezTo>
                <a:cubicBezTo>
                  <a:pt x="39" y="40"/>
                  <a:pt x="39" y="40"/>
                  <a:pt x="39" y="40"/>
                </a:cubicBezTo>
                <a:cubicBezTo>
                  <a:pt x="200" y="40"/>
                  <a:pt x="200" y="40"/>
                  <a:pt x="200" y="40"/>
                </a:cubicBezTo>
                <a:cubicBezTo>
                  <a:pt x="200" y="100"/>
                  <a:pt x="200" y="100"/>
                  <a:pt x="200" y="100"/>
                </a:cubicBezTo>
                <a:cubicBezTo>
                  <a:pt x="240" y="100"/>
                  <a:pt x="240" y="100"/>
                  <a:pt x="240" y="100"/>
                </a:cubicBezTo>
                <a:cubicBezTo>
                  <a:pt x="240" y="40"/>
                  <a:pt x="240" y="40"/>
                  <a:pt x="240" y="40"/>
                </a:cubicBezTo>
                <a:cubicBezTo>
                  <a:pt x="240" y="18"/>
                  <a:pt x="222" y="0"/>
                  <a:pt x="200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320"/>
                  <a:pt x="0" y="320"/>
                  <a:pt x="0" y="320"/>
                </a:cubicBezTo>
                <a:cubicBezTo>
                  <a:pt x="0" y="342"/>
                  <a:pt x="18" y="360"/>
                  <a:pt x="40" y="360"/>
                </a:cubicBezTo>
                <a:cubicBezTo>
                  <a:pt x="200" y="360"/>
                  <a:pt x="200" y="360"/>
                  <a:pt x="200" y="360"/>
                </a:cubicBezTo>
                <a:cubicBezTo>
                  <a:pt x="222" y="360"/>
                  <a:pt x="240" y="342"/>
                  <a:pt x="240" y="320"/>
                </a:cubicBezTo>
                <a:cubicBezTo>
                  <a:pt x="240" y="280"/>
                  <a:pt x="240" y="280"/>
                  <a:pt x="240" y="280"/>
                </a:cubicBezTo>
                <a:cubicBezTo>
                  <a:pt x="200" y="280"/>
                  <a:pt x="200" y="280"/>
                  <a:pt x="200" y="280"/>
                </a:cubicBezTo>
                <a:lnTo>
                  <a:pt x="200" y="320"/>
                </a:lnTo>
                <a:close/>
                <a:moveTo>
                  <a:pt x="360" y="190"/>
                </a:moveTo>
                <a:cubicBezTo>
                  <a:pt x="280" y="112"/>
                  <a:pt x="280" y="112"/>
                  <a:pt x="280" y="112"/>
                </a:cubicBezTo>
                <a:cubicBezTo>
                  <a:pt x="280" y="160"/>
                  <a:pt x="280" y="160"/>
                  <a:pt x="280" y="160"/>
                </a:cubicBezTo>
                <a:cubicBezTo>
                  <a:pt x="100" y="160"/>
                  <a:pt x="100" y="160"/>
                  <a:pt x="100" y="160"/>
                </a:cubicBezTo>
                <a:cubicBezTo>
                  <a:pt x="100" y="220"/>
                  <a:pt x="100" y="220"/>
                  <a:pt x="100" y="220"/>
                </a:cubicBezTo>
                <a:cubicBezTo>
                  <a:pt x="280" y="220"/>
                  <a:pt x="280" y="220"/>
                  <a:pt x="280" y="220"/>
                </a:cubicBezTo>
                <a:cubicBezTo>
                  <a:pt x="280" y="268"/>
                  <a:pt x="280" y="268"/>
                  <a:pt x="280" y="268"/>
                </a:cubicBezTo>
                <a:lnTo>
                  <a:pt x="360" y="19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72" name="Freeform 265"/>
          <p:cNvSpPr>
            <a:spLocks/>
          </p:cNvSpPr>
          <p:nvPr/>
        </p:nvSpPr>
        <p:spPr bwMode="auto">
          <a:xfrm>
            <a:off x="8297461" y="7724518"/>
            <a:ext cx="346434" cy="485855"/>
          </a:xfrm>
          <a:custGeom>
            <a:avLst/>
            <a:gdLst>
              <a:gd name="T0" fmla="*/ 274 w 281"/>
              <a:gd name="T1" fmla="*/ 106 h 396"/>
              <a:gd name="T2" fmla="*/ 94 w 281"/>
              <a:gd name="T3" fmla="*/ 13 h 396"/>
              <a:gd name="T4" fmla="*/ 7 w 281"/>
              <a:gd name="T5" fmla="*/ 47 h 396"/>
              <a:gd name="T6" fmla="*/ 1 w 281"/>
              <a:gd name="T7" fmla="*/ 68 h 396"/>
              <a:gd name="T8" fmla="*/ 3 w 281"/>
              <a:gd name="T9" fmla="*/ 278 h 396"/>
              <a:gd name="T10" fmla="*/ 14 w 281"/>
              <a:gd name="T11" fmla="*/ 291 h 396"/>
              <a:gd name="T12" fmla="*/ 179 w 281"/>
              <a:gd name="T13" fmla="*/ 394 h 396"/>
              <a:gd name="T14" fmla="*/ 187 w 281"/>
              <a:gd name="T15" fmla="*/ 396 h 396"/>
              <a:gd name="T16" fmla="*/ 193 w 281"/>
              <a:gd name="T17" fmla="*/ 395 h 396"/>
              <a:gd name="T18" fmla="*/ 201 w 281"/>
              <a:gd name="T19" fmla="*/ 384 h 396"/>
              <a:gd name="T20" fmla="*/ 201 w 281"/>
              <a:gd name="T21" fmla="*/ 164 h 396"/>
              <a:gd name="T22" fmla="*/ 194 w 281"/>
              <a:gd name="T23" fmla="*/ 152 h 396"/>
              <a:gd name="T24" fmla="*/ 30 w 281"/>
              <a:gd name="T25" fmla="*/ 61 h 396"/>
              <a:gd name="T26" fmla="*/ 53 w 281"/>
              <a:gd name="T27" fmla="*/ 43 h 396"/>
              <a:gd name="T28" fmla="*/ 80 w 281"/>
              <a:gd name="T29" fmla="*/ 39 h 396"/>
              <a:gd name="T30" fmla="*/ 242 w 281"/>
              <a:gd name="T31" fmla="*/ 126 h 396"/>
              <a:gd name="T32" fmla="*/ 246 w 281"/>
              <a:gd name="T33" fmla="*/ 133 h 396"/>
              <a:gd name="T34" fmla="*/ 246 w 281"/>
              <a:gd name="T35" fmla="*/ 342 h 396"/>
              <a:gd name="T36" fmla="*/ 265 w 281"/>
              <a:gd name="T37" fmla="*/ 356 h 396"/>
              <a:gd name="T38" fmla="*/ 281 w 281"/>
              <a:gd name="T39" fmla="*/ 342 h 396"/>
              <a:gd name="T40" fmla="*/ 281 w 281"/>
              <a:gd name="T41" fmla="*/ 117 h 396"/>
              <a:gd name="T42" fmla="*/ 274 w 281"/>
              <a:gd name="T43" fmla="*/ 106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1" h="396">
                <a:moveTo>
                  <a:pt x="274" y="106"/>
                </a:moveTo>
                <a:cubicBezTo>
                  <a:pt x="94" y="13"/>
                  <a:pt x="94" y="13"/>
                  <a:pt x="94" y="13"/>
                </a:cubicBezTo>
                <a:cubicBezTo>
                  <a:pt x="69" y="0"/>
                  <a:pt x="21" y="25"/>
                  <a:pt x="7" y="47"/>
                </a:cubicBezTo>
                <a:cubicBezTo>
                  <a:pt x="0" y="57"/>
                  <a:pt x="1" y="64"/>
                  <a:pt x="1" y="68"/>
                </a:cubicBezTo>
                <a:cubicBezTo>
                  <a:pt x="3" y="278"/>
                  <a:pt x="3" y="278"/>
                  <a:pt x="3" y="278"/>
                </a:cubicBezTo>
                <a:cubicBezTo>
                  <a:pt x="3" y="282"/>
                  <a:pt x="9" y="288"/>
                  <a:pt x="14" y="291"/>
                </a:cubicBezTo>
                <a:cubicBezTo>
                  <a:pt x="24" y="297"/>
                  <a:pt x="175" y="392"/>
                  <a:pt x="179" y="394"/>
                </a:cubicBezTo>
                <a:cubicBezTo>
                  <a:pt x="181" y="396"/>
                  <a:pt x="184" y="396"/>
                  <a:pt x="187" y="396"/>
                </a:cubicBezTo>
                <a:cubicBezTo>
                  <a:pt x="189" y="396"/>
                  <a:pt x="191" y="396"/>
                  <a:pt x="193" y="395"/>
                </a:cubicBezTo>
                <a:cubicBezTo>
                  <a:pt x="198" y="393"/>
                  <a:pt x="201" y="388"/>
                  <a:pt x="201" y="384"/>
                </a:cubicBezTo>
                <a:cubicBezTo>
                  <a:pt x="201" y="164"/>
                  <a:pt x="201" y="164"/>
                  <a:pt x="201" y="164"/>
                </a:cubicBezTo>
                <a:cubicBezTo>
                  <a:pt x="201" y="159"/>
                  <a:pt x="198" y="155"/>
                  <a:pt x="194" y="152"/>
                </a:cubicBezTo>
                <a:cubicBezTo>
                  <a:pt x="30" y="61"/>
                  <a:pt x="30" y="61"/>
                  <a:pt x="30" y="61"/>
                </a:cubicBezTo>
                <a:cubicBezTo>
                  <a:pt x="32" y="57"/>
                  <a:pt x="39" y="50"/>
                  <a:pt x="53" y="43"/>
                </a:cubicBezTo>
                <a:cubicBezTo>
                  <a:pt x="67" y="36"/>
                  <a:pt x="77" y="38"/>
                  <a:pt x="80" y="39"/>
                </a:cubicBezTo>
                <a:cubicBezTo>
                  <a:pt x="80" y="39"/>
                  <a:pt x="237" y="123"/>
                  <a:pt x="242" y="126"/>
                </a:cubicBezTo>
                <a:cubicBezTo>
                  <a:pt x="246" y="128"/>
                  <a:pt x="246" y="129"/>
                  <a:pt x="246" y="133"/>
                </a:cubicBezTo>
                <a:cubicBezTo>
                  <a:pt x="246" y="137"/>
                  <a:pt x="246" y="342"/>
                  <a:pt x="246" y="342"/>
                </a:cubicBezTo>
                <a:cubicBezTo>
                  <a:pt x="246" y="352"/>
                  <a:pt x="257" y="356"/>
                  <a:pt x="265" y="356"/>
                </a:cubicBezTo>
                <a:cubicBezTo>
                  <a:pt x="272" y="356"/>
                  <a:pt x="281" y="349"/>
                  <a:pt x="281" y="342"/>
                </a:cubicBezTo>
                <a:cubicBezTo>
                  <a:pt x="281" y="117"/>
                  <a:pt x="281" y="117"/>
                  <a:pt x="281" y="117"/>
                </a:cubicBezTo>
                <a:cubicBezTo>
                  <a:pt x="281" y="112"/>
                  <a:pt x="278" y="108"/>
                  <a:pt x="274" y="10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73" name="Freeform 268"/>
          <p:cNvSpPr>
            <a:spLocks noEditPoints="1"/>
          </p:cNvSpPr>
          <p:nvPr/>
        </p:nvSpPr>
        <p:spPr bwMode="auto">
          <a:xfrm>
            <a:off x="1681471" y="10964345"/>
            <a:ext cx="460508" cy="490080"/>
          </a:xfrm>
          <a:custGeom>
            <a:avLst/>
            <a:gdLst>
              <a:gd name="T0" fmla="*/ 67 w 376"/>
              <a:gd name="T1" fmla="*/ 3 h 401"/>
              <a:gd name="T2" fmla="*/ 62 w 376"/>
              <a:gd name="T3" fmla="*/ 3 h 401"/>
              <a:gd name="T4" fmla="*/ 0 w 376"/>
              <a:gd name="T5" fmla="*/ 159 h 401"/>
              <a:gd name="T6" fmla="*/ 65 w 376"/>
              <a:gd name="T7" fmla="*/ 223 h 401"/>
              <a:gd name="T8" fmla="*/ 129 w 376"/>
              <a:gd name="T9" fmla="*/ 159 h 401"/>
              <a:gd name="T10" fmla="*/ 67 w 376"/>
              <a:gd name="T11" fmla="*/ 3 h 401"/>
              <a:gd name="T12" fmla="*/ 313 w 376"/>
              <a:gd name="T13" fmla="*/ 3 h 401"/>
              <a:gd name="T14" fmla="*/ 309 w 376"/>
              <a:gd name="T15" fmla="*/ 3 h 401"/>
              <a:gd name="T16" fmla="*/ 246 w 376"/>
              <a:gd name="T17" fmla="*/ 159 h 401"/>
              <a:gd name="T18" fmla="*/ 311 w 376"/>
              <a:gd name="T19" fmla="*/ 223 h 401"/>
              <a:gd name="T20" fmla="*/ 376 w 376"/>
              <a:gd name="T21" fmla="*/ 159 h 401"/>
              <a:gd name="T22" fmla="*/ 313 w 376"/>
              <a:gd name="T23" fmla="*/ 3 h 401"/>
              <a:gd name="T24" fmla="*/ 185 w 376"/>
              <a:gd name="T25" fmla="*/ 180 h 401"/>
              <a:gd name="T26" fmla="*/ 123 w 376"/>
              <a:gd name="T27" fmla="*/ 337 h 401"/>
              <a:gd name="T28" fmla="*/ 188 w 376"/>
              <a:gd name="T29" fmla="*/ 401 h 401"/>
              <a:gd name="T30" fmla="*/ 253 w 376"/>
              <a:gd name="T31" fmla="*/ 337 h 401"/>
              <a:gd name="T32" fmla="*/ 190 w 376"/>
              <a:gd name="T33" fmla="*/ 180 h 401"/>
              <a:gd name="T34" fmla="*/ 185 w 376"/>
              <a:gd name="T35" fmla="*/ 180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6" h="401">
                <a:moveTo>
                  <a:pt x="67" y="3"/>
                </a:moveTo>
                <a:cubicBezTo>
                  <a:pt x="67" y="0"/>
                  <a:pt x="62" y="0"/>
                  <a:pt x="62" y="3"/>
                </a:cubicBezTo>
                <a:cubicBezTo>
                  <a:pt x="52" y="85"/>
                  <a:pt x="0" y="102"/>
                  <a:pt x="0" y="159"/>
                </a:cubicBezTo>
                <a:cubicBezTo>
                  <a:pt x="0" y="195"/>
                  <a:pt x="29" y="223"/>
                  <a:pt x="65" y="223"/>
                </a:cubicBezTo>
                <a:cubicBezTo>
                  <a:pt x="100" y="223"/>
                  <a:pt x="129" y="195"/>
                  <a:pt x="129" y="159"/>
                </a:cubicBezTo>
                <a:cubicBezTo>
                  <a:pt x="129" y="102"/>
                  <a:pt x="77" y="85"/>
                  <a:pt x="67" y="3"/>
                </a:cubicBezTo>
                <a:close/>
                <a:moveTo>
                  <a:pt x="313" y="3"/>
                </a:moveTo>
                <a:cubicBezTo>
                  <a:pt x="313" y="0"/>
                  <a:pt x="309" y="0"/>
                  <a:pt x="309" y="3"/>
                </a:cubicBezTo>
                <a:cubicBezTo>
                  <a:pt x="298" y="85"/>
                  <a:pt x="246" y="102"/>
                  <a:pt x="246" y="159"/>
                </a:cubicBezTo>
                <a:cubicBezTo>
                  <a:pt x="246" y="195"/>
                  <a:pt x="276" y="223"/>
                  <a:pt x="311" y="223"/>
                </a:cubicBezTo>
                <a:cubicBezTo>
                  <a:pt x="346" y="223"/>
                  <a:pt x="376" y="195"/>
                  <a:pt x="376" y="159"/>
                </a:cubicBezTo>
                <a:cubicBezTo>
                  <a:pt x="376" y="102"/>
                  <a:pt x="324" y="85"/>
                  <a:pt x="313" y="3"/>
                </a:cubicBezTo>
                <a:close/>
                <a:moveTo>
                  <a:pt x="185" y="180"/>
                </a:moveTo>
                <a:cubicBezTo>
                  <a:pt x="175" y="263"/>
                  <a:pt x="123" y="280"/>
                  <a:pt x="123" y="337"/>
                </a:cubicBezTo>
                <a:cubicBezTo>
                  <a:pt x="123" y="372"/>
                  <a:pt x="153" y="401"/>
                  <a:pt x="188" y="401"/>
                </a:cubicBezTo>
                <a:cubicBezTo>
                  <a:pt x="223" y="401"/>
                  <a:pt x="253" y="372"/>
                  <a:pt x="253" y="337"/>
                </a:cubicBezTo>
                <a:cubicBezTo>
                  <a:pt x="253" y="280"/>
                  <a:pt x="200" y="263"/>
                  <a:pt x="190" y="180"/>
                </a:cubicBezTo>
                <a:cubicBezTo>
                  <a:pt x="190" y="178"/>
                  <a:pt x="186" y="178"/>
                  <a:pt x="185" y="18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74" name="Freeform 269"/>
          <p:cNvSpPr>
            <a:spLocks noEditPoints="1"/>
          </p:cNvSpPr>
          <p:nvPr/>
        </p:nvSpPr>
        <p:spPr bwMode="auto">
          <a:xfrm>
            <a:off x="2672855" y="9347740"/>
            <a:ext cx="261938" cy="490080"/>
          </a:xfrm>
          <a:custGeom>
            <a:avLst/>
            <a:gdLst>
              <a:gd name="T0" fmla="*/ 160 w 216"/>
              <a:gd name="T1" fmla="*/ 197 h 400"/>
              <a:gd name="T2" fmla="*/ 160 w 216"/>
              <a:gd name="T3" fmla="*/ 20 h 400"/>
              <a:gd name="T4" fmla="*/ 140 w 216"/>
              <a:gd name="T5" fmla="*/ 0 h 400"/>
              <a:gd name="T6" fmla="*/ 72 w 216"/>
              <a:gd name="T7" fmla="*/ 0 h 400"/>
              <a:gd name="T8" fmla="*/ 56 w 216"/>
              <a:gd name="T9" fmla="*/ 20 h 400"/>
              <a:gd name="T10" fmla="*/ 56 w 216"/>
              <a:gd name="T11" fmla="*/ 197 h 400"/>
              <a:gd name="T12" fmla="*/ 0 w 216"/>
              <a:gd name="T13" fmla="*/ 292 h 400"/>
              <a:gd name="T14" fmla="*/ 108 w 216"/>
              <a:gd name="T15" fmla="*/ 400 h 400"/>
              <a:gd name="T16" fmla="*/ 216 w 216"/>
              <a:gd name="T17" fmla="*/ 292 h 400"/>
              <a:gd name="T18" fmla="*/ 160 w 216"/>
              <a:gd name="T19" fmla="*/ 197 h 400"/>
              <a:gd name="T20" fmla="*/ 108 w 216"/>
              <a:gd name="T21" fmla="*/ 360 h 400"/>
              <a:gd name="T22" fmla="*/ 40 w 216"/>
              <a:gd name="T23" fmla="*/ 292 h 400"/>
              <a:gd name="T24" fmla="*/ 89 w 216"/>
              <a:gd name="T25" fmla="*/ 227 h 400"/>
              <a:gd name="T26" fmla="*/ 89 w 216"/>
              <a:gd name="T27" fmla="*/ 80 h 400"/>
              <a:gd name="T28" fmla="*/ 129 w 216"/>
              <a:gd name="T29" fmla="*/ 80 h 400"/>
              <a:gd name="T30" fmla="*/ 129 w 216"/>
              <a:gd name="T31" fmla="*/ 227 h 400"/>
              <a:gd name="T32" fmla="*/ 176 w 216"/>
              <a:gd name="T33" fmla="*/ 292 h 400"/>
              <a:gd name="T34" fmla="*/ 108 w 216"/>
              <a:gd name="T35" fmla="*/ 36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16" h="400">
                <a:moveTo>
                  <a:pt x="160" y="197"/>
                </a:moveTo>
                <a:cubicBezTo>
                  <a:pt x="160" y="20"/>
                  <a:pt x="160" y="20"/>
                  <a:pt x="160" y="20"/>
                </a:cubicBezTo>
                <a:cubicBezTo>
                  <a:pt x="160" y="9"/>
                  <a:pt x="151" y="0"/>
                  <a:pt x="140" y="0"/>
                </a:cubicBezTo>
                <a:cubicBezTo>
                  <a:pt x="72" y="0"/>
                  <a:pt x="72" y="0"/>
                  <a:pt x="72" y="0"/>
                </a:cubicBezTo>
                <a:cubicBezTo>
                  <a:pt x="61" y="0"/>
                  <a:pt x="56" y="9"/>
                  <a:pt x="56" y="20"/>
                </a:cubicBezTo>
                <a:cubicBezTo>
                  <a:pt x="56" y="197"/>
                  <a:pt x="56" y="197"/>
                  <a:pt x="56" y="197"/>
                </a:cubicBezTo>
                <a:cubicBezTo>
                  <a:pt x="22" y="216"/>
                  <a:pt x="0" y="251"/>
                  <a:pt x="0" y="292"/>
                </a:cubicBezTo>
                <a:cubicBezTo>
                  <a:pt x="0" y="352"/>
                  <a:pt x="48" y="400"/>
                  <a:pt x="108" y="400"/>
                </a:cubicBezTo>
                <a:cubicBezTo>
                  <a:pt x="167" y="400"/>
                  <a:pt x="216" y="352"/>
                  <a:pt x="216" y="292"/>
                </a:cubicBezTo>
                <a:cubicBezTo>
                  <a:pt x="216" y="251"/>
                  <a:pt x="193" y="216"/>
                  <a:pt x="160" y="197"/>
                </a:cubicBezTo>
                <a:close/>
                <a:moveTo>
                  <a:pt x="108" y="360"/>
                </a:moveTo>
                <a:cubicBezTo>
                  <a:pt x="70" y="360"/>
                  <a:pt x="40" y="329"/>
                  <a:pt x="40" y="292"/>
                </a:cubicBezTo>
                <a:cubicBezTo>
                  <a:pt x="40" y="261"/>
                  <a:pt x="61" y="235"/>
                  <a:pt x="89" y="227"/>
                </a:cubicBezTo>
                <a:cubicBezTo>
                  <a:pt x="89" y="80"/>
                  <a:pt x="89" y="80"/>
                  <a:pt x="89" y="80"/>
                </a:cubicBezTo>
                <a:cubicBezTo>
                  <a:pt x="129" y="80"/>
                  <a:pt x="129" y="80"/>
                  <a:pt x="129" y="80"/>
                </a:cubicBezTo>
                <a:cubicBezTo>
                  <a:pt x="129" y="227"/>
                  <a:pt x="129" y="227"/>
                  <a:pt x="129" y="227"/>
                </a:cubicBezTo>
                <a:cubicBezTo>
                  <a:pt x="156" y="236"/>
                  <a:pt x="176" y="262"/>
                  <a:pt x="176" y="292"/>
                </a:cubicBezTo>
                <a:cubicBezTo>
                  <a:pt x="176" y="329"/>
                  <a:pt x="145" y="360"/>
                  <a:pt x="108" y="36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75" name="Freeform 273"/>
          <p:cNvSpPr>
            <a:spLocks noEditPoints="1"/>
          </p:cNvSpPr>
          <p:nvPr/>
        </p:nvSpPr>
        <p:spPr bwMode="auto">
          <a:xfrm>
            <a:off x="7436717" y="8570199"/>
            <a:ext cx="447829" cy="397135"/>
          </a:xfrm>
          <a:custGeom>
            <a:avLst/>
            <a:gdLst>
              <a:gd name="T0" fmla="*/ 36 w 365"/>
              <a:gd name="T1" fmla="*/ 103 h 324"/>
              <a:gd name="T2" fmla="*/ 173 w 365"/>
              <a:gd name="T3" fmla="*/ 92 h 324"/>
              <a:gd name="T4" fmla="*/ 262 w 365"/>
              <a:gd name="T5" fmla="*/ 120 h 324"/>
              <a:gd name="T6" fmla="*/ 356 w 365"/>
              <a:gd name="T7" fmla="*/ 76 h 324"/>
              <a:gd name="T8" fmla="*/ 358 w 365"/>
              <a:gd name="T9" fmla="*/ 47 h 324"/>
              <a:gd name="T10" fmla="*/ 330 w 365"/>
              <a:gd name="T11" fmla="*/ 44 h 324"/>
              <a:gd name="T12" fmla="*/ 192 w 365"/>
              <a:gd name="T13" fmla="*/ 56 h 324"/>
              <a:gd name="T14" fmla="*/ 10 w 365"/>
              <a:gd name="T15" fmla="*/ 72 h 324"/>
              <a:gd name="T16" fmla="*/ 7 w 365"/>
              <a:gd name="T17" fmla="*/ 101 h 324"/>
              <a:gd name="T18" fmla="*/ 36 w 365"/>
              <a:gd name="T19" fmla="*/ 103 h 324"/>
              <a:gd name="T20" fmla="*/ 330 w 365"/>
              <a:gd name="T21" fmla="*/ 147 h 324"/>
              <a:gd name="T22" fmla="*/ 192 w 365"/>
              <a:gd name="T23" fmla="*/ 158 h 324"/>
              <a:gd name="T24" fmla="*/ 10 w 365"/>
              <a:gd name="T25" fmla="*/ 174 h 324"/>
              <a:gd name="T26" fmla="*/ 7 w 365"/>
              <a:gd name="T27" fmla="*/ 203 h 324"/>
              <a:gd name="T28" fmla="*/ 36 w 365"/>
              <a:gd name="T29" fmla="*/ 205 h 324"/>
              <a:gd name="T30" fmla="*/ 173 w 365"/>
              <a:gd name="T31" fmla="*/ 194 h 324"/>
              <a:gd name="T32" fmla="*/ 262 w 365"/>
              <a:gd name="T33" fmla="*/ 222 h 324"/>
              <a:gd name="T34" fmla="*/ 356 w 365"/>
              <a:gd name="T35" fmla="*/ 178 h 324"/>
              <a:gd name="T36" fmla="*/ 358 w 365"/>
              <a:gd name="T37" fmla="*/ 149 h 324"/>
              <a:gd name="T38" fmla="*/ 330 w 365"/>
              <a:gd name="T39" fmla="*/ 147 h 324"/>
              <a:gd name="T40" fmla="*/ 330 w 365"/>
              <a:gd name="T41" fmla="*/ 249 h 324"/>
              <a:gd name="T42" fmla="*/ 192 w 365"/>
              <a:gd name="T43" fmla="*/ 260 h 324"/>
              <a:gd name="T44" fmla="*/ 10 w 365"/>
              <a:gd name="T45" fmla="*/ 276 h 324"/>
              <a:gd name="T46" fmla="*/ 7 w 365"/>
              <a:gd name="T47" fmla="*/ 305 h 324"/>
              <a:gd name="T48" fmla="*/ 36 w 365"/>
              <a:gd name="T49" fmla="*/ 307 h 324"/>
              <a:gd name="T50" fmla="*/ 173 w 365"/>
              <a:gd name="T51" fmla="*/ 296 h 324"/>
              <a:gd name="T52" fmla="*/ 262 w 365"/>
              <a:gd name="T53" fmla="*/ 324 h 324"/>
              <a:gd name="T54" fmla="*/ 356 w 365"/>
              <a:gd name="T55" fmla="*/ 280 h 324"/>
              <a:gd name="T56" fmla="*/ 358 w 365"/>
              <a:gd name="T57" fmla="*/ 251 h 324"/>
              <a:gd name="T58" fmla="*/ 330 w 365"/>
              <a:gd name="T59" fmla="*/ 249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65" h="324">
                <a:moveTo>
                  <a:pt x="36" y="103"/>
                </a:moveTo>
                <a:cubicBezTo>
                  <a:pt x="71" y="73"/>
                  <a:pt x="98" y="49"/>
                  <a:pt x="173" y="92"/>
                </a:cubicBezTo>
                <a:cubicBezTo>
                  <a:pt x="209" y="112"/>
                  <a:pt x="238" y="120"/>
                  <a:pt x="262" y="120"/>
                </a:cubicBezTo>
                <a:cubicBezTo>
                  <a:pt x="305" y="120"/>
                  <a:pt x="332" y="96"/>
                  <a:pt x="356" y="76"/>
                </a:cubicBezTo>
                <a:cubicBezTo>
                  <a:pt x="364" y="68"/>
                  <a:pt x="365" y="56"/>
                  <a:pt x="358" y="47"/>
                </a:cubicBezTo>
                <a:cubicBezTo>
                  <a:pt x="351" y="38"/>
                  <a:pt x="338" y="37"/>
                  <a:pt x="330" y="44"/>
                </a:cubicBezTo>
                <a:cubicBezTo>
                  <a:pt x="295" y="74"/>
                  <a:pt x="267" y="98"/>
                  <a:pt x="192" y="56"/>
                </a:cubicBezTo>
                <a:cubicBezTo>
                  <a:pt x="93" y="0"/>
                  <a:pt x="47" y="40"/>
                  <a:pt x="10" y="72"/>
                </a:cubicBezTo>
                <a:cubicBezTo>
                  <a:pt x="1" y="79"/>
                  <a:pt x="0" y="92"/>
                  <a:pt x="7" y="101"/>
                </a:cubicBezTo>
                <a:cubicBezTo>
                  <a:pt x="15" y="109"/>
                  <a:pt x="27" y="110"/>
                  <a:pt x="36" y="103"/>
                </a:cubicBezTo>
                <a:close/>
                <a:moveTo>
                  <a:pt x="330" y="147"/>
                </a:moveTo>
                <a:cubicBezTo>
                  <a:pt x="295" y="177"/>
                  <a:pt x="267" y="200"/>
                  <a:pt x="192" y="158"/>
                </a:cubicBezTo>
                <a:cubicBezTo>
                  <a:pt x="93" y="102"/>
                  <a:pt x="47" y="142"/>
                  <a:pt x="10" y="174"/>
                </a:cubicBezTo>
                <a:cubicBezTo>
                  <a:pt x="1" y="181"/>
                  <a:pt x="0" y="194"/>
                  <a:pt x="7" y="203"/>
                </a:cubicBezTo>
                <a:cubicBezTo>
                  <a:pt x="15" y="211"/>
                  <a:pt x="27" y="212"/>
                  <a:pt x="36" y="205"/>
                </a:cubicBezTo>
                <a:cubicBezTo>
                  <a:pt x="71" y="175"/>
                  <a:pt x="98" y="151"/>
                  <a:pt x="173" y="194"/>
                </a:cubicBezTo>
                <a:cubicBezTo>
                  <a:pt x="209" y="214"/>
                  <a:pt x="238" y="222"/>
                  <a:pt x="262" y="222"/>
                </a:cubicBezTo>
                <a:cubicBezTo>
                  <a:pt x="305" y="222"/>
                  <a:pt x="332" y="198"/>
                  <a:pt x="356" y="178"/>
                </a:cubicBezTo>
                <a:cubicBezTo>
                  <a:pt x="364" y="171"/>
                  <a:pt x="365" y="158"/>
                  <a:pt x="358" y="149"/>
                </a:cubicBezTo>
                <a:cubicBezTo>
                  <a:pt x="351" y="140"/>
                  <a:pt x="338" y="139"/>
                  <a:pt x="330" y="147"/>
                </a:cubicBezTo>
                <a:close/>
                <a:moveTo>
                  <a:pt x="330" y="249"/>
                </a:moveTo>
                <a:cubicBezTo>
                  <a:pt x="295" y="279"/>
                  <a:pt x="267" y="302"/>
                  <a:pt x="192" y="260"/>
                </a:cubicBezTo>
                <a:cubicBezTo>
                  <a:pt x="93" y="204"/>
                  <a:pt x="47" y="244"/>
                  <a:pt x="10" y="276"/>
                </a:cubicBezTo>
                <a:cubicBezTo>
                  <a:pt x="1" y="283"/>
                  <a:pt x="0" y="296"/>
                  <a:pt x="7" y="305"/>
                </a:cubicBezTo>
                <a:cubicBezTo>
                  <a:pt x="15" y="313"/>
                  <a:pt x="27" y="315"/>
                  <a:pt x="36" y="307"/>
                </a:cubicBezTo>
                <a:cubicBezTo>
                  <a:pt x="71" y="277"/>
                  <a:pt x="98" y="254"/>
                  <a:pt x="173" y="296"/>
                </a:cubicBezTo>
                <a:cubicBezTo>
                  <a:pt x="209" y="316"/>
                  <a:pt x="238" y="324"/>
                  <a:pt x="262" y="324"/>
                </a:cubicBezTo>
                <a:cubicBezTo>
                  <a:pt x="305" y="324"/>
                  <a:pt x="332" y="300"/>
                  <a:pt x="356" y="280"/>
                </a:cubicBezTo>
                <a:cubicBezTo>
                  <a:pt x="364" y="273"/>
                  <a:pt x="365" y="260"/>
                  <a:pt x="358" y="251"/>
                </a:cubicBezTo>
                <a:cubicBezTo>
                  <a:pt x="351" y="243"/>
                  <a:pt x="338" y="241"/>
                  <a:pt x="330" y="24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76" name="Freeform 274"/>
          <p:cNvSpPr>
            <a:spLocks noEditPoints="1"/>
          </p:cNvSpPr>
          <p:nvPr/>
        </p:nvSpPr>
        <p:spPr bwMode="auto">
          <a:xfrm>
            <a:off x="22125686" y="3650667"/>
            <a:ext cx="468956" cy="418259"/>
          </a:xfrm>
          <a:custGeom>
            <a:avLst/>
            <a:gdLst>
              <a:gd name="T0" fmla="*/ 383 w 385"/>
              <a:gd name="T1" fmla="*/ 320 h 340"/>
              <a:gd name="T2" fmla="*/ 205 w 385"/>
              <a:gd name="T3" fmla="*/ 7 h 340"/>
              <a:gd name="T4" fmla="*/ 193 w 385"/>
              <a:gd name="T5" fmla="*/ 0 h 340"/>
              <a:gd name="T6" fmla="*/ 181 w 385"/>
              <a:gd name="T7" fmla="*/ 7 h 340"/>
              <a:gd name="T8" fmla="*/ 3 w 385"/>
              <a:gd name="T9" fmla="*/ 320 h 340"/>
              <a:gd name="T10" fmla="*/ 3 w 385"/>
              <a:gd name="T11" fmla="*/ 333 h 340"/>
              <a:gd name="T12" fmla="*/ 15 w 385"/>
              <a:gd name="T13" fmla="*/ 340 h 340"/>
              <a:gd name="T14" fmla="*/ 371 w 385"/>
              <a:gd name="T15" fmla="*/ 340 h 340"/>
              <a:gd name="T16" fmla="*/ 383 w 385"/>
              <a:gd name="T17" fmla="*/ 333 h 340"/>
              <a:gd name="T18" fmla="*/ 383 w 385"/>
              <a:gd name="T19" fmla="*/ 320 h 340"/>
              <a:gd name="T20" fmla="*/ 215 w 385"/>
              <a:gd name="T21" fmla="*/ 300 h 340"/>
              <a:gd name="T22" fmla="*/ 171 w 385"/>
              <a:gd name="T23" fmla="*/ 300 h 340"/>
              <a:gd name="T24" fmla="*/ 171 w 385"/>
              <a:gd name="T25" fmla="*/ 260 h 340"/>
              <a:gd name="T26" fmla="*/ 215 w 385"/>
              <a:gd name="T27" fmla="*/ 260 h 340"/>
              <a:gd name="T28" fmla="*/ 215 w 385"/>
              <a:gd name="T29" fmla="*/ 300 h 340"/>
              <a:gd name="T30" fmla="*/ 215 w 385"/>
              <a:gd name="T31" fmla="*/ 230 h 340"/>
              <a:gd name="T32" fmla="*/ 171 w 385"/>
              <a:gd name="T33" fmla="*/ 230 h 340"/>
              <a:gd name="T34" fmla="*/ 171 w 385"/>
              <a:gd name="T35" fmla="*/ 110 h 340"/>
              <a:gd name="T36" fmla="*/ 215 w 385"/>
              <a:gd name="T37" fmla="*/ 110 h 340"/>
              <a:gd name="T38" fmla="*/ 215 w 385"/>
              <a:gd name="T39" fmla="*/ 23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85" h="340">
                <a:moveTo>
                  <a:pt x="383" y="320"/>
                </a:moveTo>
                <a:cubicBezTo>
                  <a:pt x="205" y="7"/>
                  <a:pt x="205" y="7"/>
                  <a:pt x="205" y="7"/>
                </a:cubicBezTo>
                <a:cubicBezTo>
                  <a:pt x="202" y="3"/>
                  <a:pt x="198" y="0"/>
                  <a:pt x="193" y="0"/>
                </a:cubicBezTo>
                <a:cubicBezTo>
                  <a:pt x="188" y="0"/>
                  <a:pt x="183" y="3"/>
                  <a:pt x="181" y="7"/>
                </a:cubicBezTo>
                <a:cubicBezTo>
                  <a:pt x="3" y="320"/>
                  <a:pt x="3" y="320"/>
                  <a:pt x="3" y="320"/>
                </a:cubicBezTo>
                <a:cubicBezTo>
                  <a:pt x="0" y="324"/>
                  <a:pt x="0" y="329"/>
                  <a:pt x="3" y="333"/>
                </a:cubicBezTo>
                <a:cubicBezTo>
                  <a:pt x="5" y="337"/>
                  <a:pt x="10" y="340"/>
                  <a:pt x="15" y="340"/>
                </a:cubicBezTo>
                <a:cubicBezTo>
                  <a:pt x="371" y="340"/>
                  <a:pt x="371" y="340"/>
                  <a:pt x="371" y="340"/>
                </a:cubicBezTo>
                <a:cubicBezTo>
                  <a:pt x="376" y="340"/>
                  <a:pt x="380" y="337"/>
                  <a:pt x="383" y="333"/>
                </a:cubicBezTo>
                <a:cubicBezTo>
                  <a:pt x="385" y="329"/>
                  <a:pt x="385" y="324"/>
                  <a:pt x="383" y="320"/>
                </a:cubicBezTo>
                <a:close/>
                <a:moveTo>
                  <a:pt x="215" y="300"/>
                </a:moveTo>
                <a:cubicBezTo>
                  <a:pt x="171" y="300"/>
                  <a:pt x="171" y="300"/>
                  <a:pt x="171" y="300"/>
                </a:cubicBezTo>
                <a:cubicBezTo>
                  <a:pt x="171" y="260"/>
                  <a:pt x="171" y="260"/>
                  <a:pt x="171" y="260"/>
                </a:cubicBezTo>
                <a:cubicBezTo>
                  <a:pt x="215" y="260"/>
                  <a:pt x="215" y="260"/>
                  <a:pt x="215" y="260"/>
                </a:cubicBezTo>
                <a:lnTo>
                  <a:pt x="215" y="300"/>
                </a:lnTo>
                <a:close/>
                <a:moveTo>
                  <a:pt x="215" y="230"/>
                </a:moveTo>
                <a:cubicBezTo>
                  <a:pt x="171" y="230"/>
                  <a:pt x="171" y="230"/>
                  <a:pt x="171" y="230"/>
                </a:cubicBezTo>
                <a:cubicBezTo>
                  <a:pt x="171" y="110"/>
                  <a:pt x="171" y="110"/>
                  <a:pt x="171" y="110"/>
                </a:cubicBezTo>
                <a:cubicBezTo>
                  <a:pt x="215" y="110"/>
                  <a:pt x="215" y="110"/>
                  <a:pt x="215" y="110"/>
                </a:cubicBezTo>
                <a:lnTo>
                  <a:pt x="215" y="2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77" name="Freeform 275"/>
          <p:cNvSpPr>
            <a:spLocks noEditPoints="1"/>
          </p:cNvSpPr>
          <p:nvPr/>
        </p:nvSpPr>
        <p:spPr bwMode="auto">
          <a:xfrm>
            <a:off x="5888088" y="11014677"/>
            <a:ext cx="388685" cy="392910"/>
          </a:xfrm>
          <a:custGeom>
            <a:avLst/>
            <a:gdLst>
              <a:gd name="T0" fmla="*/ 280 w 320"/>
              <a:gd name="T1" fmla="*/ 0 h 320"/>
              <a:gd name="T2" fmla="*/ 40 w 320"/>
              <a:gd name="T3" fmla="*/ 0 h 320"/>
              <a:gd name="T4" fmla="*/ 0 w 320"/>
              <a:gd name="T5" fmla="*/ 40 h 320"/>
              <a:gd name="T6" fmla="*/ 0 w 320"/>
              <a:gd name="T7" fmla="*/ 280 h 320"/>
              <a:gd name="T8" fmla="*/ 40 w 320"/>
              <a:gd name="T9" fmla="*/ 320 h 320"/>
              <a:gd name="T10" fmla="*/ 280 w 320"/>
              <a:gd name="T11" fmla="*/ 320 h 320"/>
              <a:gd name="T12" fmla="*/ 320 w 320"/>
              <a:gd name="T13" fmla="*/ 280 h 320"/>
              <a:gd name="T14" fmla="*/ 320 w 320"/>
              <a:gd name="T15" fmla="*/ 40 h 320"/>
              <a:gd name="T16" fmla="*/ 280 w 320"/>
              <a:gd name="T17" fmla="*/ 0 h 320"/>
              <a:gd name="T18" fmla="*/ 260 w 320"/>
              <a:gd name="T19" fmla="*/ 180 h 320"/>
              <a:gd name="T20" fmla="*/ 180 w 320"/>
              <a:gd name="T21" fmla="*/ 180 h 320"/>
              <a:gd name="T22" fmla="*/ 180 w 320"/>
              <a:gd name="T23" fmla="*/ 260 h 320"/>
              <a:gd name="T24" fmla="*/ 140 w 320"/>
              <a:gd name="T25" fmla="*/ 260 h 320"/>
              <a:gd name="T26" fmla="*/ 140 w 320"/>
              <a:gd name="T27" fmla="*/ 180 h 320"/>
              <a:gd name="T28" fmla="*/ 60 w 320"/>
              <a:gd name="T29" fmla="*/ 180 h 320"/>
              <a:gd name="T30" fmla="*/ 60 w 320"/>
              <a:gd name="T31" fmla="*/ 140 h 320"/>
              <a:gd name="T32" fmla="*/ 140 w 320"/>
              <a:gd name="T33" fmla="*/ 140 h 320"/>
              <a:gd name="T34" fmla="*/ 140 w 320"/>
              <a:gd name="T35" fmla="*/ 60 h 320"/>
              <a:gd name="T36" fmla="*/ 180 w 320"/>
              <a:gd name="T37" fmla="*/ 60 h 320"/>
              <a:gd name="T38" fmla="*/ 180 w 320"/>
              <a:gd name="T39" fmla="*/ 140 h 320"/>
              <a:gd name="T40" fmla="*/ 260 w 320"/>
              <a:gd name="T41" fmla="*/ 140 h 320"/>
              <a:gd name="T42" fmla="*/ 260 w 320"/>
              <a:gd name="T43" fmla="*/ 18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20" h="320">
                <a:moveTo>
                  <a:pt x="28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280"/>
                  <a:pt x="0" y="280"/>
                  <a:pt x="0" y="280"/>
                </a:cubicBezTo>
                <a:cubicBezTo>
                  <a:pt x="0" y="302"/>
                  <a:pt x="18" y="320"/>
                  <a:pt x="40" y="320"/>
                </a:cubicBezTo>
                <a:cubicBezTo>
                  <a:pt x="280" y="320"/>
                  <a:pt x="280" y="320"/>
                  <a:pt x="280" y="320"/>
                </a:cubicBezTo>
                <a:cubicBezTo>
                  <a:pt x="302" y="320"/>
                  <a:pt x="320" y="302"/>
                  <a:pt x="320" y="280"/>
                </a:cubicBezTo>
                <a:cubicBezTo>
                  <a:pt x="320" y="40"/>
                  <a:pt x="320" y="40"/>
                  <a:pt x="320" y="40"/>
                </a:cubicBezTo>
                <a:cubicBezTo>
                  <a:pt x="320" y="18"/>
                  <a:pt x="302" y="0"/>
                  <a:pt x="280" y="0"/>
                </a:cubicBezTo>
                <a:close/>
                <a:moveTo>
                  <a:pt x="260" y="180"/>
                </a:moveTo>
                <a:cubicBezTo>
                  <a:pt x="180" y="180"/>
                  <a:pt x="180" y="180"/>
                  <a:pt x="180" y="180"/>
                </a:cubicBezTo>
                <a:cubicBezTo>
                  <a:pt x="180" y="260"/>
                  <a:pt x="180" y="260"/>
                  <a:pt x="180" y="260"/>
                </a:cubicBezTo>
                <a:cubicBezTo>
                  <a:pt x="140" y="260"/>
                  <a:pt x="140" y="260"/>
                  <a:pt x="140" y="260"/>
                </a:cubicBezTo>
                <a:cubicBezTo>
                  <a:pt x="140" y="180"/>
                  <a:pt x="140" y="180"/>
                  <a:pt x="140" y="180"/>
                </a:cubicBezTo>
                <a:cubicBezTo>
                  <a:pt x="60" y="180"/>
                  <a:pt x="60" y="180"/>
                  <a:pt x="60" y="180"/>
                </a:cubicBezTo>
                <a:cubicBezTo>
                  <a:pt x="60" y="140"/>
                  <a:pt x="60" y="140"/>
                  <a:pt x="60" y="140"/>
                </a:cubicBezTo>
                <a:cubicBezTo>
                  <a:pt x="140" y="140"/>
                  <a:pt x="140" y="140"/>
                  <a:pt x="140" y="140"/>
                </a:cubicBezTo>
                <a:cubicBezTo>
                  <a:pt x="140" y="60"/>
                  <a:pt x="140" y="60"/>
                  <a:pt x="140" y="60"/>
                </a:cubicBezTo>
                <a:cubicBezTo>
                  <a:pt x="180" y="60"/>
                  <a:pt x="180" y="60"/>
                  <a:pt x="180" y="60"/>
                </a:cubicBezTo>
                <a:cubicBezTo>
                  <a:pt x="180" y="140"/>
                  <a:pt x="180" y="140"/>
                  <a:pt x="180" y="140"/>
                </a:cubicBezTo>
                <a:cubicBezTo>
                  <a:pt x="260" y="140"/>
                  <a:pt x="260" y="140"/>
                  <a:pt x="260" y="140"/>
                </a:cubicBezTo>
                <a:lnTo>
                  <a:pt x="260" y="1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78" name="Freeform 276"/>
          <p:cNvSpPr>
            <a:spLocks noEditPoints="1"/>
          </p:cNvSpPr>
          <p:nvPr/>
        </p:nvSpPr>
        <p:spPr bwMode="auto">
          <a:xfrm>
            <a:off x="21351366" y="7062838"/>
            <a:ext cx="388685" cy="392910"/>
          </a:xfrm>
          <a:custGeom>
            <a:avLst/>
            <a:gdLst>
              <a:gd name="T0" fmla="*/ 280 w 320"/>
              <a:gd name="T1" fmla="*/ 0 h 320"/>
              <a:gd name="T2" fmla="*/ 40 w 320"/>
              <a:gd name="T3" fmla="*/ 0 h 320"/>
              <a:gd name="T4" fmla="*/ 0 w 320"/>
              <a:gd name="T5" fmla="*/ 40 h 320"/>
              <a:gd name="T6" fmla="*/ 0 w 320"/>
              <a:gd name="T7" fmla="*/ 280 h 320"/>
              <a:gd name="T8" fmla="*/ 40 w 320"/>
              <a:gd name="T9" fmla="*/ 320 h 320"/>
              <a:gd name="T10" fmla="*/ 280 w 320"/>
              <a:gd name="T11" fmla="*/ 320 h 320"/>
              <a:gd name="T12" fmla="*/ 320 w 320"/>
              <a:gd name="T13" fmla="*/ 280 h 320"/>
              <a:gd name="T14" fmla="*/ 320 w 320"/>
              <a:gd name="T15" fmla="*/ 40 h 320"/>
              <a:gd name="T16" fmla="*/ 280 w 320"/>
              <a:gd name="T17" fmla="*/ 0 h 320"/>
              <a:gd name="T18" fmla="*/ 260 w 320"/>
              <a:gd name="T19" fmla="*/ 180 h 320"/>
              <a:gd name="T20" fmla="*/ 60 w 320"/>
              <a:gd name="T21" fmla="*/ 180 h 320"/>
              <a:gd name="T22" fmla="*/ 60 w 320"/>
              <a:gd name="T23" fmla="*/ 140 h 320"/>
              <a:gd name="T24" fmla="*/ 260 w 320"/>
              <a:gd name="T25" fmla="*/ 140 h 320"/>
              <a:gd name="T26" fmla="*/ 260 w 320"/>
              <a:gd name="T27" fmla="*/ 18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0" h="320">
                <a:moveTo>
                  <a:pt x="28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280"/>
                  <a:pt x="0" y="280"/>
                  <a:pt x="0" y="280"/>
                </a:cubicBezTo>
                <a:cubicBezTo>
                  <a:pt x="0" y="302"/>
                  <a:pt x="18" y="320"/>
                  <a:pt x="40" y="320"/>
                </a:cubicBezTo>
                <a:cubicBezTo>
                  <a:pt x="280" y="320"/>
                  <a:pt x="280" y="320"/>
                  <a:pt x="280" y="320"/>
                </a:cubicBezTo>
                <a:cubicBezTo>
                  <a:pt x="302" y="320"/>
                  <a:pt x="320" y="302"/>
                  <a:pt x="320" y="280"/>
                </a:cubicBezTo>
                <a:cubicBezTo>
                  <a:pt x="320" y="40"/>
                  <a:pt x="320" y="40"/>
                  <a:pt x="320" y="40"/>
                </a:cubicBezTo>
                <a:cubicBezTo>
                  <a:pt x="320" y="18"/>
                  <a:pt x="302" y="0"/>
                  <a:pt x="280" y="0"/>
                </a:cubicBezTo>
                <a:close/>
                <a:moveTo>
                  <a:pt x="260" y="180"/>
                </a:moveTo>
                <a:cubicBezTo>
                  <a:pt x="60" y="180"/>
                  <a:pt x="60" y="180"/>
                  <a:pt x="60" y="180"/>
                </a:cubicBezTo>
                <a:cubicBezTo>
                  <a:pt x="60" y="140"/>
                  <a:pt x="60" y="140"/>
                  <a:pt x="60" y="140"/>
                </a:cubicBezTo>
                <a:cubicBezTo>
                  <a:pt x="260" y="140"/>
                  <a:pt x="260" y="140"/>
                  <a:pt x="260" y="140"/>
                </a:cubicBezTo>
                <a:lnTo>
                  <a:pt x="260" y="1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79" name="Freeform 277"/>
          <p:cNvSpPr>
            <a:spLocks noEditPoints="1"/>
          </p:cNvSpPr>
          <p:nvPr/>
        </p:nvSpPr>
        <p:spPr bwMode="auto">
          <a:xfrm>
            <a:off x="6698137" y="11014677"/>
            <a:ext cx="388685" cy="392910"/>
          </a:xfrm>
          <a:custGeom>
            <a:avLst/>
            <a:gdLst>
              <a:gd name="T0" fmla="*/ 280 w 320"/>
              <a:gd name="T1" fmla="*/ 0 h 320"/>
              <a:gd name="T2" fmla="*/ 40 w 320"/>
              <a:gd name="T3" fmla="*/ 0 h 320"/>
              <a:gd name="T4" fmla="*/ 0 w 320"/>
              <a:gd name="T5" fmla="*/ 40 h 320"/>
              <a:gd name="T6" fmla="*/ 0 w 320"/>
              <a:gd name="T7" fmla="*/ 280 h 320"/>
              <a:gd name="T8" fmla="*/ 40 w 320"/>
              <a:gd name="T9" fmla="*/ 320 h 320"/>
              <a:gd name="T10" fmla="*/ 280 w 320"/>
              <a:gd name="T11" fmla="*/ 320 h 320"/>
              <a:gd name="T12" fmla="*/ 320 w 320"/>
              <a:gd name="T13" fmla="*/ 280 h 320"/>
              <a:gd name="T14" fmla="*/ 320 w 320"/>
              <a:gd name="T15" fmla="*/ 40 h 320"/>
              <a:gd name="T16" fmla="*/ 280 w 320"/>
              <a:gd name="T17" fmla="*/ 0 h 320"/>
              <a:gd name="T18" fmla="*/ 221 w 320"/>
              <a:gd name="T19" fmla="*/ 256 h 320"/>
              <a:gd name="T20" fmla="*/ 160 w 320"/>
              <a:gd name="T21" fmla="*/ 194 h 320"/>
              <a:gd name="T22" fmla="*/ 99 w 320"/>
              <a:gd name="T23" fmla="*/ 256 h 320"/>
              <a:gd name="T24" fmla="*/ 64 w 320"/>
              <a:gd name="T25" fmla="*/ 221 h 320"/>
              <a:gd name="T26" fmla="*/ 125 w 320"/>
              <a:gd name="T27" fmla="*/ 160 h 320"/>
              <a:gd name="T28" fmla="*/ 64 w 320"/>
              <a:gd name="T29" fmla="*/ 99 h 320"/>
              <a:gd name="T30" fmla="*/ 99 w 320"/>
              <a:gd name="T31" fmla="*/ 64 h 320"/>
              <a:gd name="T32" fmla="*/ 160 w 320"/>
              <a:gd name="T33" fmla="*/ 125 h 320"/>
              <a:gd name="T34" fmla="*/ 221 w 320"/>
              <a:gd name="T35" fmla="*/ 64 h 320"/>
              <a:gd name="T36" fmla="*/ 256 w 320"/>
              <a:gd name="T37" fmla="*/ 99 h 320"/>
              <a:gd name="T38" fmla="*/ 194 w 320"/>
              <a:gd name="T39" fmla="*/ 160 h 320"/>
              <a:gd name="T40" fmla="*/ 256 w 320"/>
              <a:gd name="T41" fmla="*/ 221 h 320"/>
              <a:gd name="T42" fmla="*/ 221 w 320"/>
              <a:gd name="T43" fmla="*/ 256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20" h="320">
                <a:moveTo>
                  <a:pt x="28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280"/>
                  <a:pt x="0" y="280"/>
                  <a:pt x="0" y="280"/>
                </a:cubicBezTo>
                <a:cubicBezTo>
                  <a:pt x="0" y="302"/>
                  <a:pt x="18" y="320"/>
                  <a:pt x="40" y="320"/>
                </a:cubicBezTo>
                <a:cubicBezTo>
                  <a:pt x="280" y="320"/>
                  <a:pt x="280" y="320"/>
                  <a:pt x="280" y="320"/>
                </a:cubicBezTo>
                <a:cubicBezTo>
                  <a:pt x="302" y="320"/>
                  <a:pt x="320" y="302"/>
                  <a:pt x="320" y="280"/>
                </a:cubicBezTo>
                <a:cubicBezTo>
                  <a:pt x="320" y="40"/>
                  <a:pt x="320" y="40"/>
                  <a:pt x="320" y="40"/>
                </a:cubicBezTo>
                <a:cubicBezTo>
                  <a:pt x="320" y="18"/>
                  <a:pt x="302" y="0"/>
                  <a:pt x="280" y="0"/>
                </a:cubicBezTo>
                <a:close/>
                <a:moveTo>
                  <a:pt x="221" y="256"/>
                </a:moveTo>
                <a:cubicBezTo>
                  <a:pt x="160" y="194"/>
                  <a:pt x="160" y="194"/>
                  <a:pt x="160" y="194"/>
                </a:cubicBezTo>
                <a:cubicBezTo>
                  <a:pt x="99" y="256"/>
                  <a:pt x="99" y="256"/>
                  <a:pt x="99" y="256"/>
                </a:cubicBezTo>
                <a:cubicBezTo>
                  <a:pt x="64" y="221"/>
                  <a:pt x="64" y="221"/>
                  <a:pt x="64" y="221"/>
                </a:cubicBezTo>
                <a:cubicBezTo>
                  <a:pt x="125" y="160"/>
                  <a:pt x="125" y="160"/>
                  <a:pt x="125" y="160"/>
                </a:cubicBezTo>
                <a:cubicBezTo>
                  <a:pt x="64" y="99"/>
                  <a:pt x="64" y="99"/>
                  <a:pt x="64" y="99"/>
                </a:cubicBezTo>
                <a:cubicBezTo>
                  <a:pt x="99" y="64"/>
                  <a:pt x="99" y="64"/>
                  <a:pt x="99" y="64"/>
                </a:cubicBezTo>
                <a:cubicBezTo>
                  <a:pt x="160" y="125"/>
                  <a:pt x="160" y="125"/>
                  <a:pt x="160" y="125"/>
                </a:cubicBezTo>
                <a:cubicBezTo>
                  <a:pt x="221" y="64"/>
                  <a:pt x="221" y="64"/>
                  <a:pt x="221" y="64"/>
                </a:cubicBezTo>
                <a:cubicBezTo>
                  <a:pt x="256" y="99"/>
                  <a:pt x="256" y="99"/>
                  <a:pt x="256" y="99"/>
                </a:cubicBezTo>
                <a:cubicBezTo>
                  <a:pt x="194" y="160"/>
                  <a:pt x="194" y="160"/>
                  <a:pt x="194" y="160"/>
                </a:cubicBezTo>
                <a:cubicBezTo>
                  <a:pt x="256" y="221"/>
                  <a:pt x="256" y="221"/>
                  <a:pt x="256" y="221"/>
                </a:cubicBezTo>
                <a:lnTo>
                  <a:pt x="221" y="2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80" name="Freeform 279"/>
          <p:cNvSpPr>
            <a:spLocks noEditPoints="1"/>
          </p:cNvSpPr>
          <p:nvPr/>
        </p:nvSpPr>
        <p:spPr bwMode="auto">
          <a:xfrm>
            <a:off x="4997734" y="10989696"/>
            <a:ext cx="388685" cy="439382"/>
          </a:xfrm>
          <a:custGeom>
            <a:avLst/>
            <a:gdLst>
              <a:gd name="T0" fmla="*/ 300 w 320"/>
              <a:gd name="T1" fmla="*/ 0 h 360"/>
              <a:gd name="T2" fmla="*/ 256 w 320"/>
              <a:gd name="T3" fmla="*/ 0 h 360"/>
              <a:gd name="T4" fmla="*/ 240 w 320"/>
              <a:gd name="T5" fmla="*/ 20 h 360"/>
              <a:gd name="T6" fmla="*/ 240 w 320"/>
              <a:gd name="T7" fmla="*/ 360 h 360"/>
              <a:gd name="T8" fmla="*/ 320 w 320"/>
              <a:gd name="T9" fmla="*/ 360 h 360"/>
              <a:gd name="T10" fmla="*/ 320 w 320"/>
              <a:gd name="T11" fmla="*/ 20 h 360"/>
              <a:gd name="T12" fmla="*/ 300 w 320"/>
              <a:gd name="T13" fmla="*/ 0 h 360"/>
              <a:gd name="T14" fmla="*/ 180 w 320"/>
              <a:gd name="T15" fmla="*/ 120 h 360"/>
              <a:gd name="T16" fmla="*/ 136 w 320"/>
              <a:gd name="T17" fmla="*/ 120 h 360"/>
              <a:gd name="T18" fmla="*/ 120 w 320"/>
              <a:gd name="T19" fmla="*/ 140 h 360"/>
              <a:gd name="T20" fmla="*/ 120 w 320"/>
              <a:gd name="T21" fmla="*/ 360 h 360"/>
              <a:gd name="T22" fmla="*/ 200 w 320"/>
              <a:gd name="T23" fmla="*/ 360 h 360"/>
              <a:gd name="T24" fmla="*/ 200 w 320"/>
              <a:gd name="T25" fmla="*/ 140 h 360"/>
              <a:gd name="T26" fmla="*/ 180 w 320"/>
              <a:gd name="T27" fmla="*/ 120 h 360"/>
              <a:gd name="T28" fmla="*/ 60 w 320"/>
              <a:gd name="T29" fmla="*/ 240 h 360"/>
              <a:gd name="T30" fmla="*/ 16 w 320"/>
              <a:gd name="T31" fmla="*/ 240 h 360"/>
              <a:gd name="T32" fmla="*/ 0 w 320"/>
              <a:gd name="T33" fmla="*/ 260 h 360"/>
              <a:gd name="T34" fmla="*/ 0 w 320"/>
              <a:gd name="T35" fmla="*/ 360 h 360"/>
              <a:gd name="T36" fmla="*/ 80 w 320"/>
              <a:gd name="T37" fmla="*/ 360 h 360"/>
              <a:gd name="T38" fmla="*/ 80 w 320"/>
              <a:gd name="T39" fmla="*/ 260 h 360"/>
              <a:gd name="T40" fmla="*/ 60 w 320"/>
              <a:gd name="T41" fmla="*/ 24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20" h="360">
                <a:moveTo>
                  <a:pt x="300" y="0"/>
                </a:moveTo>
                <a:cubicBezTo>
                  <a:pt x="256" y="0"/>
                  <a:pt x="256" y="0"/>
                  <a:pt x="256" y="0"/>
                </a:cubicBezTo>
                <a:cubicBezTo>
                  <a:pt x="245" y="0"/>
                  <a:pt x="240" y="9"/>
                  <a:pt x="240" y="20"/>
                </a:cubicBezTo>
                <a:cubicBezTo>
                  <a:pt x="240" y="360"/>
                  <a:pt x="240" y="360"/>
                  <a:pt x="240" y="360"/>
                </a:cubicBezTo>
                <a:cubicBezTo>
                  <a:pt x="320" y="360"/>
                  <a:pt x="320" y="360"/>
                  <a:pt x="320" y="360"/>
                </a:cubicBezTo>
                <a:cubicBezTo>
                  <a:pt x="320" y="20"/>
                  <a:pt x="320" y="20"/>
                  <a:pt x="320" y="20"/>
                </a:cubicBezTo>
                <a:cubicBezTo>
                  <a:pt x="320" y="9"/>
                  <a:pt x="311" y="0"/>
                  <a:pt x="300" y="0"/>
                </a:cubicBezTo>
                <a:close/>
                <a:moveTo>
                  <a:pt x="180" y="120"/>
                </a:moveTo>
                <a:cubicBezTo>
                  <a:pt x="136" y="120"/>
                  <a:pt x="136" y="120"/>
                  <a:pt x="136" y="120"/>
                </a:cubicBezTo>
                <a:cubicBezTo>
                  <a:pt x="125" y="120"/>
                  <a:pt x="120" y="129"/>
                  <a:pt x="120" y="140"/>
                </a:cubicBezTo>
                <a:cubicBezTo>
                  <a:pt x="120" y="360"/>
                  <a:pt x="120" y="360"/>
                  <a:pt x="120" y="360"/>
                </a:cubicBezTo>
                <a:cubicBezTo>
                  <a:pt x="200" y="360"/>
                  <a:pt x="200" y="360"/>
                  <a:pt x="200" y="360"/>
                </a:cubicBezTo>
                <a:cubicBezTo>
                  <a:pt x="200" y="140"/>
                  <a:pt x="200" y="140"/>
                  <a:pt x="200" y="140"/>
                </a:cubicBezTo>
                <a:cubicBezTo>
                  <a:pt x="200" y="129"/>
                  <a:pt x="191" y="120"/>
                  <a:pt x="180" y="120"/>
                </a:cubicBezTo>
                <a:close/>
                <a:moveTo>
                  <a:pt x="60" y="240"/>
                </a:moveTo>
                <a:cubicBezTo>
                  <a:pt x="16" y="240"/>
                  <a:pt x="16" y="240"/>
                  <a:pt x="16" y="240"/>
                </a:cubicBezTo>
                <a:cubicBezTo>
                  <a:pt x="5" y="240"/>
                  <a:pt x="0" y="249"/>
                  <a:pt x="0" y="260"/>
                </a:cubicBezTo>
                <a:cubicBezTo>
                  <a:pt x="0" y="360"/>
                  <a:pt x="0" y="360"/>
                  <a:pt x="0" y="360"/>
                </a:cubicBezTo>
                <a:cubicBezTo>
                  <a:pt x="80" y="360"/>
                  <a:pt x="80" y="360"/>
                  <a:pt x="80" y="360"/>
                </a:cubicBezTo>
                <a:cubicBezTo>
                  <a:pt x="80" y="260"/>
                  <a:pt x="80" y="260"/>
                  <a:pt x="80" y="260"/>
                </a:cubicBezTo>
                <a:cubicBezTo>
                  <a:pt x="80" y="249"/>
                  <a:pt x="71" y="240"/>
                  <a:pt x="60" y="24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81" name="Freeform 280"/>
          <p:cNvSpPr>
            <a:spLocks noEditPoints="1"/>
          </p:cNvSpPr>
          <p:nvPr/>
        </p:nvSpPr>
        <p:spPr bwMode="auto">
          <a:xfrm>
            <a:off x="4175009" y="11006229"/>
            <a:ext cx="414032" cy="409811"/>
          </a:xfrm>
          <a:custGeom>
            <a:avLst/>
            <a:gdLst>
              <a:gd name="T0" fmla="*/ 147 w 336"/>
              <a:gd name="T1" fmla="*/ 0 h 336"/>
              <a:gd name="T2" fmla="*/ 0 w 336"/>
              <a:gd name="T3" fmla="*/ 147 h 336"/>
              <a:gd name="T4" fmla="*/ 147 w 336"/>
              <a:gd name="T5" fmla="*/ 147 h 336"/>
              <a:gd name="T6" fmla="*/ 147 w 336"/>
              <a:gd name="T7" fmla="*/ 0 h 336"/>
              <a:gd name="T8" fmla="*/ 189 w 336"/>
              <a:gd name="T9" fmla="*/ 0 h 336"/>
              <a:gd name="T10" fmla="*/ 189 w 336"/>
              <a:gd name="T11" fmla="*/ 169 h 336"/>
              <a:gd name="T12" fmla="*/ 169 w 336"/>
              <a:gd name="T13" fmla="*/ 189 h 336"/>
              <a:gd name="T14" fmla="*/ 0 w 336"/>
              <a:gd name="T15" fmla="*/ 189 h 336"/>
              <a:gd name="T16" fmla="*/ 167 w 336"/>
              <a:gd name="T17" fmla="*/ 336 h 336"/>
              <a:gd name="T18" fmla="*/ 336 w 336"/>
              <a:gd name="T19" fmla="*/ 167 h 336"/>
              <a:gd name="T20" fmla="*/ 189 w 336"/>
              <a:gd name="T21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6" h="336">
                <a:moveTo>
                  <a:pt x="147" y="0"/>
                </a:moveTo>
                <a:cubicBezTo>
                  <a:pt x="70" y="9"/>
                  <a:pt x="9" y="70"/>
                  <a:pt x="0" y="147"/>
                </a:cubicBezTo>
                <a:cubicBezTo>
                  <a:pt x="147" y="147"/>
                  <a:pt x="147" y="147"/>
                  <a:pt x="147" y="147"/>
                </a:cubicBezTo>
                <a:lnTo>
                  <a:pt x="147" y="0"/>
                </a:lnTo>
                <a:close/>
                <a:moveTo>
                  <a:pt x="189" y="0"/>
                </a:moveTo>
                <a:cubicBezTo>
                  <a:pt x="189" y="169"/>
                  <a:pt x="189" y="169"/>
                  <a:pt x="189" y="169"/>
                </a:cubicBezTo>
                <a:cubicBezTo>
                  <a:pt x="189" y="180"/>
                  <a:pt x="180" y="189"/>
                  <a:pt x="169" y="189"/>
                </a:cubicBezTo>
                <a:cubicBezTo>
                  <a:pt x="0" y="189"/>
                  <a:pt x="0" y="189"/>
                  <a:pt x="0" y="189"/>
                </a:cubicBezTo>
                <a:cubicBezTo>
                  <a:pt x="11" y="272"/>
                  <a:pt x="82" y="336"/>
                  <a:pt x="167" y="336"/>
                </a:cubicBezTo>
                <a:cubicBezTo>
                  <a:pt x="260" y="336"/>
                  <a:pt x="336" y="260"/>
                  <a:pt x="336" y="167"/>
                </a:cubicBezTo>
                <a:cubicBezTo>
                  <a:pt x="336" y="82"/>
                  <a:pt x="272" y="11"/>
                  <a:pt x="18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82" name="Freeform 281"/>
          <p:cNvSpPr>
            <a:spLocks noEditPoints="1"/>
          </p:cNvSpPr>
          <p:nvPr/>
        </p:nvSpPr>
        <p:spPr bwMode="auto">
          <a:xfrm>
            <a:off x="3322712" y="10998145"/>
            <a:ext cx="498528" cy="422484"/>
          </a:xfrm>
          <a:custGeom>
            <a:avLst/>
            <a:gdLst>
              <a:gd name="T0" fmla="*/ 17 w 405"/>
              <a:gd name="T1" fmla="*/ 202 h 347"/>
              <a:gd name="T2" fmla="*/ 44 w 405"/>
              <a:gd name="T3" fmla="*/ 208 h 347"/>
              <a:gd name="T4" fmla="*/ 64 w 405"/>
              <a:gd name="T5" fmla="*/ 176 h 347"/>
              <a:gd name="T6" fmla="*/ 25 w 405"/>
              <a:gd name="T7" fmla="*/ 166 h 347"/>
              <a:gd name="T8" fmla="*/ 3 w 405"/>
              <a:gd name="T9" fmla="*/ 180 h 347"/>
              <a:gd name="T10" fmla="*/ 17 w 405"/>
              <a:gd name="T11" fmla="*/ 202 h 347"/>
              <a:gd name="T12" fmla="*/ 372 w 405"/>
              <a:gd name="T13" fmla="*/ 207 h 347"/>
              <a:gd name="T14" fmla="*/ 283 w 405"/>
              <a:gd name="T15" fmla="*/ 287 h 347"/>
              <a:gd name="T16" fmla="*/ 178 w 405"/>
              <a:gd name="T17" fmla="*/ 206 h 347"/>
              <a:gd name="T18" fmla="*/ 171 w 405"/>
              <a:gd name="T19" fmla="*/ 203 h 347"/>
              <a:gd name="T20" fmla="*/ 157 w 405"/>
              <a:gd name="T21" fmla="*/ 199 h 347"/>
              <a:gd name="T22" fmla="*/ 137 w 405"/>
              <a:gd name="T23" fmla="*/ 231 h 347"/>
              <a:gd name="T24" fmla="*/ 159 w 405"/>
              <a:gd name="T25" fmla="*/ 237 h 347"/>
              <a:gd name="T26" fmla="*/ 273 w 405"/>
              <a:gd name="T27" fmla="*/ 325 h 347"/>
              <a:gd name="T28" fmla="*/ 284 w 405"/>
              <a:gd name="T29" fmla="*/ 329 h 347"/>
              <a:gd name="T30" fmla="*/ 296 w 405"/>
              <a:gd name="T31" fmla="*/ 324 h 347"/>
              <a:gd name="T32" fmla="*/ 397 w 405"/>
              <a:gd name="T33" fmla="*/ 234 h 347"/>
              <a:gd name="T34" fmla="*/ 398 w 405"/>
              <a:gd name="T35" fmla="*/ 208 h 347"/>
              <a:gd name="T36" fmla="*/ 372 w 405"/>
              <a:gd name="T37" fmla="*/ 207 h 347"/>
              <a:gd name="T38" fmla="*/ 176 w 405"/>
              <a:gd name="T39" fmla="*/ 119 h 347"/>
              <a:gd name="T40" fmla="*/ 274 w 405"/>
              <a:gd name="T41" fmla="*/ 181 h 347"/>
              <a:gd name="T42" fmla="*/ 299 w 405"/>
              <a:gd name="T43" fmla="*/ 176 h 347"/>
              <a:gd name="T44" fmla="*/ 400 w 405"/>
              <a:gd name="T45" fmla="*/ 31 h 347"/>
              <a:gd name="T46" fmla="*/ 395 w 405"/>
              <a:gd name="T47" fmla="*/ 6 h 347"/>
              <a:gd name="T48" fmla="*/ 370 w 405"/>
              <a:gd name="T49" fmla="*/ 11 h 347"/>
              <a:gd name="T50" fmla="*/ 279 w 405"/>
              <a:gd name="T51" fmla="*/ 141 h 347"/>
              <a:gd name="T52" fmla="*/ 181 w 405"/>
              <a:gd name="T53" fmla="*/ 78 h 347"/>
              <a:gd name="T54" fmla="*/ 167 w 405"/>
              <a:gd name="T55" fmla="*/ 76 h 347"/>
              <a:gd name="T56" fmla="*/ 156 w 405"/>
              <a:gd name="T57" fmla="*/ 84 h 347"/>
              <a:gd name="T58" fmla="*/ 6 w 405"/>
              <a:gd name="T59" fmla="*/ 319 h 347"/>
              <a:gd name="T60" fmla="*/ 11 w 405"/>
              <a:gd name="T61" fmla="*/ 344 h 347"/>
              <a:gd name="T62" fmla="*/ 21 w 405"/>
              <a:gd name="T63" fmla="*/ 347 h 347"/>
              <a:gd name="T64" fmla="*/ 36 w 405"/>
              <a:gd name="T65" fmla="*/ 338 h 347"/>
              <a:gd name="T66" fmla="*/ 176 w 405"/>
              <a:gd name="T67" fmla="*/ 119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05" h="347">
                <a:moveTo>
                  <a:pt x="17" y="202"/>
                </a:moveTo>
                <a:cubicBezTo>
                  <a:pt x="44" y="208"/>
                  <a:pt x="44" y="208"/>
                  <a:pt x="44" y="208"/>
                </a:cubicBezTo>
                <a:cubicBezTo>
                  <a:pt x="64" y="176"/>
                  <a:pt x="64" y="176"/>
                  <a:pt x="64" y="176"/>
                </a:cubicBezTo>
                <a:cubicBezTo>
                  <a:pt x="25" y="166"/>
                  <a:pt x="25" y="166"/>
                  <a:pt x="25" y="166"/>
                </a:cubicBezTo>
                <a:cubicBezTo>
                  <a:pt x="16" y="164"/>
                  <a:pt x="6" y="170"/>
                  <a:pt x="3" y="180"/>
                </a:cubicBezTo>
                <a:cubicBezTo>
                  <a:pt x="1" y="189"/>
                  <a:pt x="7" y="199"/>
                  <a:pt x="17" y="202"/>
                </a:cubicBezTo>
                <a:close/>
                <a:moveTo>
                  <a:pt x="372" y="207"/>
                </a:moveTo>
                <a:cubicBezTo>
                  <a:pt x="283" y="287"/>
                  <a:pt x="283" y="287"/>
                  <a:pt x="283" y="287"/>
                </a:cubicBezTo>
                <a:cubicBezTo>
                  <a:pt x="178" y="206"/>
                  <a:pt x="178" y="206"/>
                  <a:pt x="178" y="206"/>
                </a:cubicBezTo>
                <a:cubicBezTo>
                  <a:pt x="176" y="204"/>
                  <a:pt x="174" y="203"/>
                  <a:pt x="171" y="203"/>
                </a:cubicBezTo>
                <a:cubicBezTo>
                  <a:pt x="157" y="199"/>
                  <a:pt x="157" y="199"/>
                  <a:pt x="157" y="199"/>
                </a:cubicBezTo>
                <a:cubicBezTo>
                  <a:pt x="137" y="231"/>
                  <a:pt x="137" y="231"/>
                  <a:pt x="137" y="231"/>
                </a:cubicBezTo>
                <a:cubicBezTo>
                  <a:pt x="159" y="237"/>
                  <a:pt x="159" y="237"/>
                  <a:pt x="159" y="237"/>
                </a:cubicBezTo>
                <a:cubicBezTo>
                  <a:pt x="273" y="325"/>
                  <a:pt x="273" y="325"/>
                  <a:pt x="273" y="325"/>
                </a:cubicBezTo>
                <a:cubicBezTo>
                  <a:pt x="276" y="328"/>
                  <a:pt x="280" y="329"/>
                  <a:pt x="284" y="329"/>
                </a:cubicBezTo>
                <a:cubicBezTo>
                  <a:pt x="288" y="329"/>
                  <a:pt x="293" y="327"/>
                  <a:pt x="296" y="324"/>
                </a:cubicBezTo>
                <a:cubicBezTo>
                  <a:pt x="397" y="234"/>
                  <a:pt x="397" y="234"/>
                  <a:pt x="397" y="234"/>
                </a:cubicBezTo>
                <a:cubicBezTo>
                  <a:pt x="404" y="227"/>
                  <a:pt x="405" y="215"/>
                  <a:pt x="398" y="208"/>
                </a:cubicBezTo>
                <a:cubicBezTo>
                  <a:pt x="391" y="201"/>
                  <a:pt x="380" y="200"/>
                  <a:pt x="372" y="207"/>
                </a:cubicBezTo>
                <a:close/>
                <a:moveTo>
                  <a:pt x="176" y="119"/>
                </a:moveTo>
                <a:cubicBezTo>
                  <a:pt x="274" y="181"/>
                  <a:pt x="274" y="181"/>
                  <a:pt x="274" y="181"/>
                </a:cubicBezTo>
                <a:cubicBezTo>
                  <a:pt x="282" y="186"/>
                  <a:pt x="293" y="184"/>
                  <a:pt x="299" y="176"/>
                </a:cubicBezTo>
                <a:cubicBezTo>
                  <a:pt x="400" y="31"/>
                  <a:pt x="400" y="31"/>
                  <a:pt x="400" y="31"/>
                </a:cubicBezTo>
                <a:cubicBezTo>
                  <a:pt x="405" y="23"/>
                  <a:pt x="403" y="12"/>
                  <a:pt x="395" y="6"/>
                </a:cubicBezTo>
                <a:cubicBezTo>
                  <a:pt x="387" y="0"/>
                  <a:pt x="375" y="2"/>
                  <a:pt x="370" y="11"/>
                </a:cubicBezTo>
                <a:cubicBezTo>
                  <a:pt x="279" y="141"/>
                  <a:pt x="279" y="141"/>
                  <a:pt x="279" y="141"/>
                </a:cubicBezTo>
                <a:cubicBezTo>
                  <a:pt x="181" y="78"/>
                  <a:pt x="181" y="78"/>
                  <a:pt x="181" y="78"/>
                </a:cubicBezTo>
                <a:cubicBezTo>
                  <a:pt x="177" y="76"/>
                  <a:pt x="172" y="75"/>
                  <a:pt x="167" y="76"/>
                </a:cubicBezTo>
                <a:cubicBezTo>
                  <a:pt x="162" y="77"/>
                  <a:pt x="158" y="80"/>
                  <a:pt x="156" y="84"/>
                </a:cubicBezTo>
                <a:cubicBezTo>
                  <a:pt x="6" y="319"/>
                  <a:pt x="6" y="319"/>
                  <a:pt x="6" y="319"/>
                </a:cubicBezTo>
                <a:cubicBezTo>
                  <a:pt x="0" y="328"/>
                  <a:pt x="3" y="339"/>
                  <a:pt x="11" y="344"/>
                </a:cubicBezTo>
                <a:cubicBezTo>
                  <a:pt x="14" y="346"/>
                  <a:pt x="18" y="347"/>
                  <a:pt x="21" y="347"/>
                </a:cubicBezTo>
                <a:cubicBezTo>
                  <a:pt x="27" y="347"/>
                  <a:pt x="33" y="344"/>
                  <a:pt x="36" y="338"/>
                </a:cubicBezTo>
                <a:lnTo>
                  <a:pt x="176" y="1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83" name="Freeform 5"/>
          <p:cNvSpPr>
            <a:spLocks/>
          </p:cNvSpPr>
          <p:nvPr/>
        </p:nvSpPr>
        <p:spPr bwMode="auto">
          <a:xfrm>
            <a:off x="16416696" y="7878671"/>
            <a:ext cx="371785" cy="359112"/>
          </a:xfrm>
          <a:custGeom>
            <a:avLst/>
            <a:gdLst>
              <a:gd name="T0" fmla="*/ 88 w 88"/>
              <a:gd name="T1" fmla="*/ 41 h 85"/>
              <a:gd name="T2" fmla="*/ 66 w 88"/>
              <a:gd name="T3" fmla="*/ 41 h 85"/>
              <a:gd name="T4" fmla="*/ 66 w 88"/>
              <a:gd name="T5" fmla="*/ 0 h 85"/>
              <a:gd name="T6" fmla="*/ 22 w 88"/>
              <a:gd name="T7" fmla="*/ 0 h 85"/>
              <a:gd name="T8" fmla="*/ 22 w 88"/>
              <a:gd name="T9" fmla="*/ 41 h 85"/>
              <a:gd name="T10" fmla="*/ 0 w 88"/>
              <a:gd name="T11" fmla="*/ 41 h 85"/>
              <a:gd name="T12" fmla="*/ 44 w 88"/>
              <a:gd name="T13" fmla="*/ 85 h 85"/>
              <a:gd name="T14" fmla="*/ 88 w 88"/>
              <a:gd name="T15" fmla="*/ 41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8" h="85">
                <a:moveTo>
                  <a:pt x="88" y="41"/>
                </a:moveTo>
                <a:lnTo>
                  <a:pt x="66" y="41"/>
                </a:lnTo>
                <a:lnTo>
                  <a:pt x="66" y="0"/>
                </a:lnTo>
                <a:lnTo>
                  <a:pt x="22" y="0"/>
                </a:lnTo>
                <a:lnTo>
                  <a:pt x="22" y="41"/>
                </a:lnTo>
                <a:lnTo>
                  <a:pt x="0" y="41"/>
                </a:lnTo>
                <a:lnTo>
                  <a:pt x="44" y="85"/>
                </a:lnTo>
                <a:lnTo>
                  <a:pt x="88" y="4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84" name="Freeform 6"/>
          <p:cNvSpPr>
            <a:spLocks/>
          </p:cNvSpPr>
          <p:nvPr/>
        </p:nvSpPr>
        <p:spPr bwMode="auto">
          <a:xfrm>
            <a:off x="18045243" y="7870587"/>
            <a:ext cx="354886" cy="371785"/>
          </a:xfrm>
          <a:custGeom>
            <a:avLst/>
            <a:gdLst>
              <a:gd name="T0" fmla="*/ 40 w 84"/>
              <a:gd name="T1" fmla="*/ 0 h 88"/>
              <a:gd name="T2" fmla="*/ 40 w 84"/>
              <a:gd name="T3" fmla="*/ 22 h 88"/>
              <a:gd name="T4" fmla="*/ 0 w 84"/>
              <a:gd name="T5" fmla="*/ 22 h 88"/>
              <a:gd name="T6" fmla="*/ 0 w 84"/>
              <a:gd name="T7" fmla="*/ 66 h 88"/>
              <a:gd name="T8" fmla="*/ 40 w 84"/>
              <a:gd name="T9" fmla="*/ 66 h 88"/>
              <a:gd name="T10" fmla="*/ 40 w 84"/>
              <a:gd name="T11" fmla="*/ 88 h 88"/>
              <a:gd name="T12" fmla="*/ 84 w 84"/>
              <a:gd name="T13" fmla="*/ 44 h 88"/>
              <a:gd name="T14" fmla="*/ 40 w 84"/>
              <a:gd name="T1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4" h="88">
                <a:moveTo>
                  <a:pt x="40" y="0"/>
                </a:moveTo>
                <a:lnTo>
                  <a:pt x="40" y="22"/>
                </a:lnTo>
                <a:lnTo>
                  <a:pt x="0" y="22"/>
                </a:lnTo>
                <a:lnTo>
                  <a:pt x="0" y="66"/>
                </a:lnTo>
                <a:lnTo>
                  <a:pt x="40" y="66"/>
                </a:lnTo>
                <a:lnTo>
                  <a:pt x="40" y="88"/>
                </a:lnTo>
                <a:lnTo>
                  <a:pt x="84" y="44"/>
                </a:lnTo>
                <a:lnTo>
                  <a:pt x="4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85" name="Freeform 7"/>
          <p:cNvSpPr>
            <a:spLocks/>
          </p:cNvSpPr>
          <p:nvPr/>
        </p:nvSpPr>
        <p:spPr bwMode="auto">
          <a:xfrm>
            <a:off x="15614731" y="7870587"/>
            <a:ext cx="359112" cy="371785"/>
          </a:xfrm>
          <a:custGeom>
            <a:avLst/>
            <a:gdLst>
              <a:gd name="T0" fmla="*/ 44 w 85"/>
              <a:gd name="T1" fmla="*/ 0 h 88"/>
              <a:gd name="T2" fmla="*/ 44 w 85"/>
              <a:gd name="T3" fmla="*/ 22 h 88"/>
              <a:gd name="T4" fmla="*/ 85 w 85"/>
              <a:gd name="T5" fmla="*/ 22 h 88"/>
              <a:gd name="T6" fmla="*/ 85 w 85"/>
              <a:gd name="T7" fmla="*/ 66 h 88"/>
              <a:gd name="T8" fmla="*/ 44 w 85"/>
              <a:gd name="T9" fmla="*/ 66 h 88"/>
              <a:gd name="T10" fmla="*/ 44 w 85"/>
              <a:gd name="T11" fmla="*/ 88 h 88"/>
              <a:gd name="T12" fmla="*/ 0 w 85"/>
              <a:gd name="T13" fmla="*/ 44 h 88"/>
              <a:gd name="T14" fmla="*/ 44 w 85"/>
              <a:gd name="T1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5" h="88">
                <a:moveTo>
                  <a:pt x="44" y="0"/>
                </a:moveTo>
                <a:lnTo>
                  <a:pt x="44" y="22"/>
                </a:lnTo>
                <a:lnTo>
                  <a:pt x="85" y="22"/>
                </a:lnTo>
                <a:lnTo>
                  <a:pt x="85" y="66"/>
                </a:lnTo>
                <a:lnTo>
                  <a:pt x="44" y="66"/>
                </a:lnTo>
                <a:lnTo>
                  <a:pt x="44" y="88"/>
                </a:lnTo>
                <a:lnTo>
                  <a:pt x="0" y="44"/>
                </a:lnTo>
                <a:lnTo>
                  <a:pt x="44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86" name="Freeform 8"/>
          <p:cNvSpPr>
            <a:spLocks/>
          </p:cNvSpPr>
          <p:nvPr/>
        </p:nvSpPr>
        <p:spPr bwMode="auto">
          <a:xfrm>
            <a:off x="17226745" y="7878671"/>
            <a:ext cx="371785" cy="359112"/>
          </a:xfrm>
          <a:custGeom>
            <a:avLst/>
            <a:gdLst>
              <a:gd name="T0" fmla="*/ 88 w 88"/>
              <a:gd name="T1" fmla="*/ 44 h 85"/>
              <a:gd name="T2" fmla="*/ 66 w 88"/>
              <a:gd name="T3" fmla="*/ 44 h 85"/>
              <a:gd name="T4" fmla="*/ 66 w 88"/>
              <a:gd name="T5" fmla="*/ 85 h 85"/>
              <a:gd name="T6" fmla="*/ 22 w 88"/>
              <a:gd name="T7" fmla="*/ 85 h 85"/>
              <a:gd name="T8" fmla="*/ 22 w 88"/>
              <a:gd name="T9" fmla="*/ 44 h 85"/>
              <a:gd name="T10" fmla="*/ 0 w 88"/>
              <a:gd name="T11" fmla="*/ 44 h 85"/>
              <a:gd name="T12" fmla="*/ 44 w 88"/>
              <a:gd name="T13" fmla="*/ 0 h 85"/>
              <a:gd name="T14" fmla="*/ 88 w 88"/>
              <a:gd name="T15" fmla="*/ 4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8" h="85">
                <a:moveTo>
                  <a:pt x="88" y="44"/>
                </a:moveTo>
                <a:lnTo>
                  <a:pt x="66" y="44"/>
                </a:lnTo>
                <a:lnTo>
                  <a:pt x="66" y="85"/>
                </a:lnTo>
                <a:lnTo>
                  <a:pt x="22" y="85"/>
                </a:lnTo>
                <a:lnTo>
                  <a:pt x="22" y="44"/>
                </a:lnTo>
                <a:lnTo>
                  <a:pt x="0" y="44"/>
                </a:lnTo>
                <a:lnTo>
                  <a:pt x="44" y="0"/>
                </a:lnTo>
                <a:lnTo>
                  <a:pt x="88" y="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87" name="Freeform 9"/>
          <p:cNvSpPr>
            <a:spLocks/>
          </p:cNvSpPr>
          <p:nvPr/>
        </p:nvSpPr>
        <p:spPr bwMode="auto">
          <a:xfrm>
            <a:off x="19678382" y="7878671"/>
            <a:ext cx="325313" cy="359112"/>
          </a:xfrm>
          <a:custGeom>
            <a:avLst/>
            <a:gdLst>
              <a:gd name="T0" fmla="*/ 77 w 77"/>
              <a:gd name="T1" fmla="*/ 41 h 85"/>
              <a:gd name="T2" fmla="*/ 55 w 77"/>
              <a:gd name="T3" fmla="*/ 41 h 85"/>
              <a:gd name="T4" fmla="*/ 55 w 77"/>
              <a:gd name="T5" fmla="*/ 0 h 85"/>
              <a:gd name="T6" fmla="*/ 22 w 77"/>
              <a:gd name="T7" fmla="*/ 0 h 85"/>
              <a:gd name="T8" fmla="*/ 22 w 77"/>
              <a:gd name="T9" fmla="*/ 41 h 85"/>
              <a:gd name="T10" fmla="*/ 0 w 77"/>
              <a:gd name="T11" fmla="*/ 41 h 85"/>
              <a:gd name="T12" fmla="*/ 39 w 77"/>
              <a:gd name="T13" fmla="*/ 85 h 85"/>
              <a:gd name="T14" fmla="*/ 77 w 77"/>
              <a:gd name="T15" fmla="*/ 41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7" h="85">
                <a:moveTo>
                  <a:pt x="77" y="41"/>
                </a:moveTo>
                <a:lnTo>
                  <a:pt x="55" y="41"/>
                </a:lnTo>
                <a:lnTo>
                  <a:pt x="55" y="0"/>
                </a:lnTo>
                <a:lnTo>
                  <a:pt x="22" y="0"/>
                </a:lnTo>
                <a:lnTo>
                  <a:pt x="22" y="41"/>
                </a:lnTo>
                <a:lnTo>
                  <a:pt x="0" y="41"/>
                </a:lnTo>
                <a:lnTo>
                  <a:pt x="39" y="85"/>
                </a:lnTo>
                <a:lnTo>
                  <a:pt x="77" y="4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88" name="Freeform 10"/>
          <p:cNvSpPr>
            <a:spLocks/>
          </p:cNvSpPr>
          <p:nvPr/>
        </p:nvSpPr>
        <p:spPr bwMode="auto">
          <a:xfrm>
            <a:off x="18851434" y="7895571"/>
            <a:ext cx="359112" cy="325313"/>
          </a:xfrm>
          <a:custGeom>
            <a:avLst/>
            <a:gdLst>
              <a:gd name="T0" fmla="*/ 44 w 85"/>
              <a:gd name="T1" fmla="*/ 77 h 77"/>
              <a:gd name="T2" fmla="*/ 44 w 85"/>
              <a:gd name="T3" fmla="*/ 54 h 77"/>
              <a:gd name="T4" fmla="*/ 85 w 85"/>
              <a:gd name="T5" fmla="*/ 54 h 77"/>
              <a:gd name="T6" fmla="*/ 85 w 85"/>
              <a:gd name="T7" fmla="*/ 22 h 77"/>
              <a:gd name="T8" fmla="*/ 44 w 85"/>
              <a:gd name="T9" fmla="*/ 22 h 77"/>
              <a:gd name="T10" fmla="*/ 44 w 85"/>
              <a:gd name="T11" fmla="*/ 0 h 77"/>
              <a:gd name="T12" fmla="*/ 0 w 85"/>
              <a:gd name="T13" fmla="*/ 38 h 77"/>
              <a:gd name="T14" fmla="*/ 44 w 85"/>
              <a:gd name="T15" fmla="*/ 7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5" h="77">
                <a:moveTo>
                  <a:pt x="44" y="77"/>
                </a:moveTo>
                <a:lnTo>
                  <a:pt x="44" y="54"/>
                </a:lnTo>
                <a:lnTo>
                  <a:pt x="85" y="54"/>
                </a:lnTo>
                <a:lnTo>
                  <a:pt x="85" y="22"/>
                </a:lnTo>
                <a:lnTo>
                  <a:pt x="44" y="22"/>
                </a:lnTo>
                <a:lnTo>
                  <a:pt x="44" y="0"/>
                </a:lnTo>
                <a:lnTo>
                  <a:pt x="0" y="38"/>
                </a:lnTo>
                <a:lnTo>
                  <a:pt x="44" y="7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89" name="Freeform 44"/>
          <p:cNvSpPr>
            <a:spLocks/>
          </p:cNvSpPr>
          <p:nvPr/>
        </p:nvSpPr>
        <p:spPr bwMode="auto">
          <a:xfrm>
            <a:off x="15707709" y="5452744"/>
            <a:ext cx="333761" cy="350661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90" name="Freeform 46"/>
          <p:cNvSpPr>
            <a:spLocks noEditPoints="1"/>
          </p:cNvSpPr>
          <p:nvPr/>
        </p:nvSpPr>
        <p:spPr bwMode="auto">
          <a:xfrm>
            <a:off x="11642765" y="7001006"/>
            <a:ext cx="342213" cy="414034"/>
          </a:xfrm>
          <a:custGeom>
            <a:avLst/>
            <a:gdLst>
              <a:gd name="T0" fmla="*/ 256 w 280"/>
              <a:gd name="T1" fmla="*/ 120 h 340"/>
              <a:gd name="T2" fmla="*/ 220 w 280"/>
              <a:gd name="T3" fmla="*/ 120 h 340"/>
              <a:gd name="T4" fmla="*/ 220 w 280"/>
              <a:gd name="T5" fmla="*/ 92 h 340"/>
              <a:gd name="T6" fmla="*/ 140 w 280"/>
              <a:gd name="T7" fmla="*/ 0 h 340"/>
              <a:gd name="T8" fmla="*/ 60 w 280"/>
              <a:gd name="T9" fmla="*/ 92 h 340"/>
              <a:gd name="T10" fmla="*/ 60 w 280"/>
              <a:gd name="T11" fmla="*/ 120 h 340"/>
              <a:gd name="T12" fmla="*/ 20 w 280"/>
              <a:gd name="T13" fmla="*/ 120 h 340"/>
              <a:gd name="T14" fmla="*/ 0 w 280"/>
              <a:gd name="T15" fmla="*/ 144 h 340"/>
              <a:gd name="T16" fmla="*/ 0 w 280"/>
              <a:gd name="T17" fmla="*/ 300 h 340"/>
              <a:gd name="T18" fmla="*/ 20 w 280"/>
              <a:gd name="T19" fmla="*/ 326 h 340"/>
              <a:gd name="T20" fmla="*/ 43 w 280"/>
              <a:gd name="T21" fmla="*/ 334 h 340"/>
              <a:gd name="T22" fmla="*/ 82 w 280"/>
              <a:gd name="T23" fmla="*/ 340 h 340"/>
              <a:gd name="T24" fmla="*/ 198 w 280"/>
              <a:gd name="T25" fmla="*/ 340 h 340"/>
              <a:gd name="T26" fmla="*/ 238 w 280"/>
              <a:gd name="T27" fmla="*/ 334 h 340"/>
              <a:gd name="T28" fmla="*/ 261 w 280"/>
              <a:gd name="T29" fmla="*/ 326 h 340"/>
              <a:gd name="T30" fmla="*/ 280 w 280"/>
              <a:gd name="T31" fmla="*/ 300 h 340"/>
              <a:gd name="T32" fmla="*/ 280 w 280"/>
              <a:gd name="T33" fmla="*/ 144 h 340"/>
              <a:gd name="T34" fmla="*/ 256 w 280"/>
              <a:gd name="T35" fmla="*/ 120 h 340"/>
              <a:gd name="T36" fmla="*/ 100 w 280"/>
              <a:gd name="T37" fmla="*/ 84 h 340"/>
              <a:gd name="T38" fmla="*/ 140 w 280"/>
              <a:gd name="T39" fmla="*/ 40 h 340"/>
              <a:gd name="T40" fmla="*/ 180 w 280"/>
              <a:gd name="T41" fmla="*/ 84 h 340"/>
              <a:gd name="T42" fmla="*/ 180 w 280"/>
              <a:gd name="T43" fmla="*/ 120 h 340"/>
              <a:gd name="T44" fmla="*/ 100 w 280"/>
              <a:gd name="T45" fmla="*/ 120 h 340"/>
              <a:gd name="T46" fmla="*/ 100 w 280"/>
              <a:gd name="T47" fmla="*/ 84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80" h="340">
                <a:moveTo>
                  <a:pt x="256" y="120"/>
                </a:moveTo>
                <a:cubicBezTo>
                  <a:pt x="220" y="120"/>
                  <a:pt x="220" y="120"/>
                  <a:pt x="220" y="120"/>
                </a:cubicBezTo>
                <a:cubicBezTo>
                  <a:pt x="220" y="92"/>
                  <a:pt x="220" y="92"/>
                  <a:pt x="220" y="92"/>
                </a:cubicBezTo>
                <a:cubicBezTo>
                  <a:pt x="220" y="34"/>
                  <a:pt x="194" y="0"/>
                  <a:pt x="140" y="0"/>
                </a:cubicBezTo>
                <a:cubicBezTo>
                  <a:pt x="87" y="0"/>
                  <a:pt x="60" y="34"/>
                  <a:pt x="60" y="92"/>
                </a:cubicBezTo>
                <a:cubicBezTo>
                  <a:pt x="60" y="120"/>
                  <a:pt x="60" y="120"/>
                  <a:pt x="60" y="120"/>
                </a:cubicBezTo>
                <a:cubicBezTo>
                  <a:pt x="20" y="120"/>
                  <a:pt x="20" y="120"/>
                  <a:pt x="20" y="120"/>
                </a:cubicBezTo>
                <a:cubicBezTo>
                  <a:pt x="9" y="120"/>
                  <a:pt x="0" y="133"/>
                  <a:pt x="0" y="144"/>
                </a:cubicBezTo>
                <a:cubicBezTo>
                  <a:pt x="0" y="300"/>
                  <a:pt x="0" y="300"/>
                  <a:pt x="0" y="300"/>
                </a:cubicBezTo>
                <a:cubicBezTo>
                  <a:pt x="0" y="311"/>
                  <a:pt x="9" y="323"/>
                  <a:pt x="20" y="326"/>
                </a:cubicBezTo>
                <a:cubicBezTo>
                  <a:pt x="43" y="334"/>
                  <a:pt x="43" y="334"/>
                  <a:pt x="43" y="334"/>
                </a:cubicBezTo>
                <a:cubicBezTo>
                  <a:pt x="54" y="337"/>
                  <a:pt x="71" y="340"/>
                  <a:pt x="82" y="340"/>
                </a:cubicBezTo>
                <a:cubicBezTo>
                  <a:pt x="198" y="340"/>
                  <a:pt x="198" y="340"/>
                  <a:pt x="198" y="340"/>
                </a:cubicBezTo>
                <a:cubicBezTo>
                  <a:pt x="209" y="340"/>
                  <a:pt x="227" y="337"/>
                  <a:pt x="238" y="334"/>
                </a:cubicBezTo>
                <a:cubicBezTo>
                  <a:pt x="261" y="326"/>
                  <a:pt x="261" y="326"/>
                  <a:pt x="261" y="326"/>
                </a:cubicBezTo>
                <a:cubicBezTo>
                  <a:pt x="272" y="323"/>
                  <a:pt x="280" y="311"/>
                  <a:pt x="280" y="300"/>
                </a:cubicBezTo>
                <a:cubicBezTo>
                  <a:pt x="280" y="144"/>
                  <a:pt x="280" y="144"/>
                  <a:pt x="280" y="144"/>
                </a:cubicBezTo>
                <a:cubicBezTo>
                  <a:pt x="280" y="133"/>
                  <a:pt x="268" y="120"/>
                  <a:pt x="256" y="120"/>
                </a:cubicBezTo>
                <a:close/>
                <a:moveTo>
                  <a:pt x="100" y="84"/>
                </a:moveTo>
                <a:cubicBezTo>
                  <a:pt x="100" y="55"/>
                  <a:pt x="116" y="40"/>
                  <a:pt x="140" y="40"/>
                </a:cubicBezTo>
                <a:cubicBezTo>
                  <a:pt x="165" y="40"/>
                  <a:pt x="180" y="55"/>
                  <a:pt x="180" y="84"/>
                </a:cubicBezTo>
                <a:cubicBezTo>
                  <a:pt x="180" y="120"/>
                  <a:pt x="180" y="120"/>
                  <a:pt x="180" y="120"/>
                </a:cubicBezTo>
                <a:cubicBezTo>
                  <a:pt x="100" y="120"/>
                  <a:pt x="100" y="120"/>
                  <a:pt x="100" y="120"/>
                </a:cubicBezTo>
                <a:lnTo>
                  <a:pt x="100" y="8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91" name="Freeform 55"/>
          <p:cNvSpPr>
            <a:spLocks/>
          </p:cNvSpPr>
          <p:nvPr/>
        </p:nvSpPr>
        <p:spPr bwMode="auto">
          <a:xfrm>
            <a:off x="10857156" y="7787538"/>
            <a:ext cx="342213" cy="443608"/>
          </a:xfrm>
          <a:custGeom>
            <a:avLst/>
            <a:gdLst>
              <a:gd name="T0" fmla="*/ 256 w 280"/>
              <a:gd name="T1" fmla="*/ 140 h 360"/>
              <a:gd name="T2" fmla="*/ 220 w 280"/>
              <a:gd name="T3" fmla="*/ 140 h 360"/>
              <a:gd name="T4" fmla="*/ 220 w 280"/>
              <a:gd name="T5" fmla="*/ 92 h 360"/>
              <a:gd name="T6" fmla="*/ 140 w 280"/>
              <a:gd name="T7" fmla="*/ 0 h 360"/>
              <a:gd name="T8" fmla="*/ 60 w 280"/>
              <a:gd name="T9" fmla="*/ 92 h 360"/>
              <a:gd name="T10" fmla="*/ 60 w 280"/>
              <a:gd name="T11" fmla="*/ 100 h 360"/>
              <a:gd name="T12" fmla="*/ 100 w 280"/>
              <a:gd name="T13" fmla="*/ 100 h 360"/>
              <a:gd name="T14" fmla="*/ 100 w 280"/>
              <a:gd name="T15" fmla="*/ 84 h 360"/>
              <a:gd name="T16" fmla="*/ 140 w 280"/>
              <a:gd name="T17" fmla="*/ 40 h 360"/>
              <a:gd name="T18" fmla="*/ 180 w 280"/>
              <a:gd name="T19" fmla="*/ 84 h 360"/>
              <a:gd name="T20" fmla="*/ 180 w 280"/>
              <a:gd name="T21" fmla="*/ 140 h 360"/>
              <a:gd name="T22" fmla="*/ 20 w 280"/>
              <a:gd name="T23" fmla="*/ 140 h 360"/>
              <a:gd name="T24" fmla="*/ 0 w 280"/>
              <a:gd name="T25" fmla="*/ 164 h 360"/>
              <a:gd name="T26" fmla="*/ 0 w 280"/>
              <a:gd name="T27" fmla="*/ 320 h 360"/>
              <a:gd name="T28" fmla="*/ 19 w 280"/>
              <a:gd name="T29" fmla="*/ 346 h 360"/>
              <a:gd name="T30" fmla="*/ 43 w 280"/>
              <a:gd name="T31" fmla="*/ 354 h 360"/>
              <a:gd name="T32" fmla="*/ 82 w 280"/>
              <a:gd name="T33" fmla="*/ 360 h 360"/>
              <a:gd name="T34" fmla="*/ 198 w 280"/>
              <a:gd name="T35" fmla="*/ 360 h 360"/>
              <a:gd name="T36" fmla="*/ 237 w 280"/>
              <a:gd name="T37" fmla="*/ 354 h 360"/>
              <a:gd name="T38" fmla="*/ 261 w 280"/>
              <a:gd name="T39" fmla="*/ 346 h 360"/>
              <a:gd name="T40" fmla="*/ 280 w 280"/>
              <a:gd name="T41" fmla="*/ 320 h 360"/>
              <a:gd name="T42" fmla="*/ 280 w 280"/>
              <a:gd name="T43" fmla="*/ 164 h 360"/>
              <a:gd name="T44" fmla="*/ 256 w 280"/>
              <a:gd name="T45" fmla="*/ 14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80" h="360">
                <a:moveTo>
                  <a:pt x="256" y="140"/>
                </a:moveTo>
                <a:cubicBezTo>
                  <a:pt x="220" y="140"/>
                  <a:pt x="220" y="140"/>
                  <a:pt x="220" y="140"/>
                </a:cubicBezTo>
                <a:cubicBezTo>
                  <a:pt x="220" y="92"/>
                  <a:pt x="220" y="92"/>
                  <a:pt x="220" y="92"/>
                </a:cubicBezTo>
                <a:cubicBezTo>
                  <a:pt x="220" y="34"/>
                  <a:pt x="193" y="0"/>
                  <a:pt x="140" y="0"/>
                </a:cubicBezTo>
                <a:cubicBezTo>
                  <a:pt x="86" y="0"/>
                  <a:pt x="60" y="34"/>
                  <a:pt x="60" y="92"/>
                </a:cubicBezTo>
                <a:cubicBezTo>
                  <a:pt x="60" y="100"/>
                  <a:pt x="60" y="100"/>
                  <a:pt x="60" y="100"/>
                </a:cubicBezTo>
                <a:cubicBezTo>
                  <a:pt x="100" y="100"/>
                  <a:pt x="100" y="100"/>
                  <a:pt x="100" y="100"/>
                </a:cubicBezTo>
                <a:cubicBezTo>
                  <a:pt x="100" y="84"/>
                  <a:pt x="100" y="84"/>
                  <a:pt x="100" y="84"/>
                </a:cubicBezTo>
                <a:cubicBezTo>
                  <a:pt x="100" y="55"/>
                  <a:pt x="116" y="40"/>
                  <a:pt x="140" y="40"/>
                </a:cubicBezTo>
                <a:cubicBezTo>
                  <a:pt x="164" y="40"/>
                  <a:pt x="180" y="55"/>
                  <a:pt x="180" y="84"/>
                </a:cubicBezTo>
                <a:cubicBezTo>
                  <a:pt x="180" y="140"/>
                  <a:pt x="180" y="140"/>
                  <a:pt x="180" y="140"/>
                </a:cubicBezTo>
                <a:cubicBezTo>
                  <a:pt x="20" y="140"/>
                  <a:pt x="20" y="140"/>
                  <a:pt x="20" y="140"/>
                </a:cubicBezTo>
                <a:cubicBezTo>
                  <a:pt x="9" y="140"/>
                  <a:pt x="0" y="153"/>
                  <a:pt x="0" y="164"/>
                </a:cubicBezTo>
                <a:cubicBezTo>
                  <a:pt x="0" y="320"/>
                  <a:pt x="0" y="320"/>
                  <a:pt x="0" y="320"/>
                </a:cubicBezTo>
                <a:cubicBezTo>
                  <a:pt x="0" y="331"/>
                  <a:pt x="8" y="343"/>
                  <a:pt x="19" y="346"/>
                </a:cubicBezTo>
                <a:cubicBezTo>
                  <a:pt x="43" y="354"/>
                  <a:pt x="43" y="354"/>
                  <a:pt x="43" y="354"/>
                </a:cubicBezTo>
                <a:cubicBezTo>
                  <a:pt x="53" y="357"/>
                  <a:pt x="71" y="360"/>
                  <a:pt x="82" y="360"/>
                </a:cubicBezTo>
                <a:cubicBezTo>
                  <a:pt x="198" y="360"/>
                  <a:pt x="198" y="360"/>
                  <a:pt x="198" y="360"/>
                </a:cubicBezTo>
                <a:cubicBezTo>
                  <a:pt x="209" y="360"/>
                  <a:pt x="226" y="357"/>
                  <a:pt x="237" y="354"/>
                </a:cubicBezTo>
                <a:cubicBezTo>
                  <a:pt x="261" y="346"/>
                  <a:pt x="261" y="346"/>
                  <a:pt x="261" y="346"/>
                </a:cubicBezTo>
                <a:cubicBezTo>
                  <a:pt x="271" y="343"/>
                  <a:pt x="280" y="331"/>
                  <a:pt x="280" y="320"/>
                </a:cubicBezTo>
                <a:cubicBezTo>
                  <a:pt x="280" y="164"/>
                  <a:pt x="280" y="164"/>
                  <a:pt x="280" y="164"/>
                </a:cubicBezTo>
                <a:cubicBezTo>
                  <a:pt x="280" y="153"/>
                  <a:pt x="267" y="140"/>
                  <a:pt x="256" y="14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92" name="Freeform 72"/>
          <p:cNvSpPr>
            <a:spLocks/>
          </p:cNvSpPr>
          <p:nvPr/>
        </p:nvSpPr>
        <p:spPr bwMode="auto">
          <a:xfrm>
            <a:off x="10795968" y="5443913"/>
            <a:ext cx="363335" cy="291514"/>
          </a:xfrm>
          <a:custGeom>
            <a:avLst/>
            <a:gdLst>
              <a:gd name="T0" fmla="*/ 40 w 298"/>
              <a:gd name="T1" fmla="*/ 180 h 240"/>
              <a:gd name="T2" fmla="*/ 202 w 298"/>
              <a:gd name="T3" fmla="*/ 180 h 240"/>
              <a:gd name="T4" fmla="*/ 202 w 298"/>
              <a:gd name="T5" fmla="*/ 240 h 240"/>
              <a:gd name="T6" fmla="*/ 298 w 298"/>
              <a:gd name="T7" fmla="*/ 152 h 240"/>
              <a:gd name="T8" fmla="*/ 202 w 298"/>
              <a:gd name="T9" fmla="*/ 64 h 240"/>
              <a:gd name="T10" fmla="*/ 202 w 298"/>
              <a:gd name="T11" fmla="*/ 124 h 240"/>
              <a:gd name="T12" fmla="*/ 56 w 298"/>
              <a:gd name="T13" fmla="*/ 124 h 240"/>
              <a:gd name="T14" fmla="*/ 56 w 298"/>
              <a:gd name="T15" fmla="*/ 0 h 240"/>
              <a:gd name="T16" fmla="*/ 0 w 298"/>
              <a:gd name="T17" fmla="*/ 0 h 240"/>
              <a:gd name="T18" fmla="*/ 0 w 298"/>
              <a:gd name="T19" fmla="*/ 140 h 240"/>
              <a:gd name="T20" fmla="*/ 40 w 298"/>
              <a:gd name="T21" fmla="*/ 18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8" h="240">
                <a:moveTo>
                  <a:pt x="40" y="180"/>
                </a:moveTo>
                <a:cubicBezTo>
                  <a:pt x="202" y="180"/>
                  <a:pt x="202" y="180"/>
                  <a:pt x="202" y="180"/>
                </a:cubicBezTo>
                <a:cubicBezTo>
                  <a:pt x="202" y="240"/>
                  <a:pt x="202" y="240"/>
                  <a:pt x="202" y="240"/>
                </a:cubicBezTo>
                <a:cubicBezTo>
                  <a:pt x="298" y="152"/>
                  <a:pt x="298" y="152"/>
                  <a:pt x="298" y="152"/>
                </a:cubicBezTo>
                <a:cubicBezTo>
                  <a:pt x="202" y="64"/>
                  <a:pt x="202" y="64"/>
                  <a:pt x="202" y="64"/>
                </a:cubicBezTo>
                <a:cubicBezTo>
                  <a:pt x="202" y="124"/>
                  <a:pt x="202" y="124"/>
                  <a:pt x="202" y="124"/>
                </a:cubicBezTo>
                <a:cubicBezTo>
                  <a:pt x="56" y="124"/>
                  <a:pt x="56" y="124"/>
                  <a:pt x="56" y="124"/>
                </a:cubicBezTo>
                <a:cubicBezTo>
                  <a:pt x="56" y="0"/>
                  <a:pt x="56" y="0"/>
                  <a:pt x="5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62"/>
                  <a:pt x="18" y="180"/>
                  <a:pt x="40" y="18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93" name="Freeform 83"/>
          <p:cNvSpPr>
            <a:spLocks/>
          </p:cNvSpPr>
          <p:nvPr/>
        </p:nvSpPr>
        <p:spPr bwMode="auto">
          <a:xfrm>
            <a:off x="9990141" y="8705983"/>
            <a:ext cx="354886" cy="321088"/>
          </a:xfrm>
          <a:custGeom>
            <a:avLst/>
            <a:gdLst>
              <a:gd name="T0" fmla="*/ 40 w 84"/>
              <a:gd name="T1" fmla="*/ 0 h 76"/>
              <a:gd name="T2" fmla="*/ 40 w 84"/>
              <a:gd name="T3" fmla="*/ 22 h 76"/>
              <a:gd name="T4" fmla="*/ 0 w 84"/>
              <a:gd name="T5" fmla="*/ 22 h 76"/>
              <a:gd name="T6" fmla="*/ 0 w 84"/>
              <a:gd name="T7" fmla="*/ 54 h 76"/>
              <a:gd name="T8" fmla="*/ 40 w 84"/>
              <a:gd name="T9" fmla="*/ 54 h 76"/>
              <a:gd name="T10" fmla="*/ 40 w 84"/>
              <a:gd name="T11" fmla="*/ 76 h 76"/>
              <a:gd name="T12" fmla="*/ 84 w 84"/>
              <a:gd name="T13" fmla="*/ 38 h 76"/>
              <a:gd name="T14" fmla="*/ 40 w 84"/>
              <a:gd name="T1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4" h="76">
                <a:moveTo>
                  <a:pt x="40" y="0"/>
                </a:moveTo>
                <a:lnTo>
                  <a:pt x="40" y="22"/>
                </a:lnTo>
                <a:lnTo>
                  <a:pt x="0" y="22"/>
                </a:lnTo>
                <a:lnTo>
                  <a:pt x="0" y="54"/>
                </a:lnTo>
                <a:lnTo>
                  <a:pt x="40" y="54"/>
                </a:lnTo>
                <a:lnTo>
                  <a:pt x="40" y="76"/>
                </a:lnTo>
                <a:lnTo>
                  <a:pt x="84" y="38"/>
                </a:lnTo>
                <a:lnTo>
                  <a:pt x="4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94" name="Freeform 84"/>
          <p:cNvSpPr>
            <a:spLocks/>
          </p:cNvSpPr>
          <p:nvPr/>
        </p:nvSpPr>
        <p:spPr bwMode="auto">
          <a:xfrm>
            <a:off x="9196989" y="8689086"/>
            <a:ext cx="321088" cy="354886"/>
          </a:xfrm>
          <a:custGeom>
            <a:avLst/>
            <a:gdLst>
              <a:gd name="T0" fmla="*/ 76 w 76"/>
              <a:gd name="T1" fmla="*/ 44 h 84"/>
              <a:gd name="T2" fmla="*/ 54 w 76"/>
              <a:gd name="T3" fmla="*/ 44 h 84"/>
              <a:gd name="T4" fmla="*/ 54 w 76"/>
              <a:gd name="T5" fmla="*/ 84 h 84"/>
              <a:gd name="T6" fmla="*/ 22 w 76"/>
              <a:gd name="T7" fmla="*/ 84 h 84"/>
              <a:gd name="T8" fmla="*/ 22 w 76"/>
              <a:gd name="T9" fmla="*/ 44 h 84"/>
              <a:gd name="T10" fmla="*/ 0 w 76"/>
              <a:gd name="T11" fmla="*/ 44 h 84"/>
              <a:gd name="T12" fmla="*/ 38 w 76"/>
              <a:gd name="T13" fmla="*/ 0 h 84"/>
              <a:gd name="T14" fmla="*/ 76 w 76"/>
              <a:gd name="T15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" h="84">
                <a:moveTo>
                  <a:pt x="76" y="44"/>
                </a:moveTo>
                <a:lnTo>
                  <a:pt x="54" y="44"/>
                </a:lnTo>
                <a:lnTo>
                  <a:pt x="54" y="84"/>
                </a:lnTo>
                <a:lnTo>
                  <a:pt x="22" y="84"/>
                </a:lnTo>
                <a:lnTo>
                  <a:pt x="22" y="44"/>
                </a:lnTo>
                <a:lnTo>
                  <a:pt x="0" y="44"/>
                </a:lnTo>
                <a:lnTo>
                  <a:pt x="38" y="0"/>
                </a:lnTo>
                <a:lnTo>
                  <a:pt x="76" y="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95" name="Freeform 86"/>
          <p:cNvSpPr>
            <a:spLocks noEditPoints="1"/>
          </p:cNvSpPr>
          <p:nvPr/>
        </p:nvSpPr>
        <p:spPr bwMode="auto">
          <a:xfrm>
            <a:off x="10749860" y="8642611"/>
            <a:ext cx="452056" cy="447831"/>
          </a:xfrm>
          <a:custGeom>
            <a:avLst/>
            <a:gdLst>
              <a:gd name="T0" fmla="*/ 368 w 368"/>
              <a:gd name="T1" fmla="*/ 184 h 368"/>
              <a:gd name="T2" fmla="*/ 184 w 368"/>
              <a:gd name="T3" fmla="*/ 0 h 368"/>
              <a:gd name="T4" fmla="*/ 0 w 368"/>
              <a:gd name="T5" fmla="*/ 184 h 368"/>
              <a:gd name="T6" fmla="*/ 184 w 368"/>
              <a:gd name="T7" fmla="*/ 368 h 368"/>
              <a:gd name="T8" fmla="*/ 368 w 368"/>
              <a:gd name="T9" fmla="*/ 184 h 368"/>
              <a:gd name="T10" fmla="*/ 40 w 368"/>
              <a:gd name="T11" fmla="*/ 184 h 368"/>
              <a:gd name="T12" fmla="*/ 184 w 368"/>
              <a:gd name="T13" fmla="*/ 40 h 368"/>
              <a:gd name="T14" fmla="*/ 328 w 368"/>
              <a:gd name="T15" fmla="*/ 184 h 368"/>
              <a:gd name="T16" fmla="*/ 184 w 368"/>
              <a:gd name="T17" fmla="*/ 328 h 368"/>
              <a:gd name="T18" fmla="*/ 40 w 368"/>
              <a:gd name="T19" fmla="*/ 184 h 368"/>
              <a:gd name="T20" fmla="*/ 261 w 368"/>
              <a:gd name="T21" fmla="*/ 220 h 368"/>
              <a:gd name="T22" fmla="*/ 261 w 368"/>
              <a:gd name="T23" fmla="*/ 148 h 368"/>
              <a:gd name="T24" fmla="*/ 179 w 368"/>
              <a:gd name="T25" fmla="*/ 148 h 368"/>
              <a:gd name="T26" fmla="*/ 179 w 368"/>
              <a:gd name="T27" fmla="*/ 103 h 368"/>
              <a:gd name="T28" fmla="*/ 103 w 368"/>
              <a:gd name="T29" fmla="*/ 184 h 368"/>
              <a:gd name="T30" fmla="*/ 179 w 368"/>
              <a:gd name="T31" fmla="*/ 265 h 368"/>
              <a:gd name="T32" fmla="*/ 179 w 368"/>
              <a:gd name="T33" fmla="*/ 220 h 368"/>
              <a:gd name="T34" fmla="*/ 261 w 368"/>
              <a:gd name="T35" fmla="*/ 220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8" h="368">
                <a:moveTo>
                  <a:pt x="368" y="184"/>
                </a:moveTo>
                <a:cubicBezTo>
                  <a:pt x="368" y="82"/>
                  <a:pt x="285" y="0"/>
                  <a:pt x="184" y="0"/>
                </a:cubicBezTo>
                <a:cubicBezTo>
                  <a:pt x="82" y="0"/>
                  <a:pt x="0" y="82"/>
                  <a:pt x="0" y="184"/>
                </a:cubicBezTo>
                <a:cubicBezTo>
                  <a:pt x="0" y="286"/>
                  <a:pt x="82" y="368"/>
                  <a:pt x="184" y="368"/>
                </a:cubicBezTo>
                <a:cubicBezTo>
                  <a:pt x="285" y="368"/>
                  <a:pt x="368" y="286"/>
                  <a:pt x="368" y="184"/>
                </a:cubicBezTo>
                <a:close/>
                <a:moveTo>
                  <a:pt x="40" y="184"/>
                </a:moveTo>
                <a:cubicBezTo>
                  <a:pt x="40" y="104"/>
                  <a:pt x="104" y="40"/>
                  <a:pt x="184" y="40"/>
                </a:cubicBezTo>
                <a:cubicBezTo>
                  <a:pt x="263" y="40"/>
                  <a:pt x="328" y="104"/>
                  <a:pt x="328" y="184"/>
                </a:cubicBezTo>
                <a:cubicBezTo>
                  <a:pt x="328" y="263"/>
                  <a:pt x="263" y="328"/>
                  <a:pt x="184" y="328"/>
                </a:cubicBezTo>
                <a:cubicBezTo>
                  <a:pt x="104" y="328"/>
                  <a:pt x="40" y="263"/>
                  <a:pt x="40" y="184"/>
                </a:cubicBezTo>
                <a:close/>
                <a:moveTo>
                  <a:pt x="261" y="220"/>
                </a:moveTo>
                <a:cubicBezTo>
                  <a:pt x="261" y="148"/>
                  <a:pt x="261" y="148"/>
                  <a:pt x="261" y="148"/>
                </a:cubicBezTo>
                <a:cubicBezTo>
                  <a:pt x="179" y="148"/>
                  <a:pt x="179" y="148"/>
                  <a:pt x="179" y="148"/>
                </a:cubicBezTo>
                <a:cubicBezTo>
                  <a:pt x="179" y="103"/>
                  <a:pt x="179" y="103"/>
                  <a:pt x="179" y="103"/>
                </a:cubicBezTo>
                <a:cubicBezTo>
                  <a:pt x="103" y="184"/>
                  <a:pt x="103" y="184"/>
                  <a:pt x="103" y="184"/>
                </a:cubicBezTo>
                <a:cubicBezTo>
                  <a:pt x="179" y="265"/>
                  <a:pt x="179" y="265"/>
                  <a:pt x="179" y="265"/>
                </a:cubicBezTo>
                <a:cubicBezTo>
                  <a:pt x="179" y="220"/>
                  <a:pt x="179" y="220"/>
                  <a:pt x="179" y="220"/>
                </a:cubicBezTo>
                <a:lnTo>
                  <a:pt x="261" y="2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96" name="Freeform 87"/>
          <p:cNvSpPr>
            <a:spLocks noEditPoints="1"/>
          </p:cNvSpPr>
          <p:nvPr/>
        </p:nvSpPr>
        <p:spPr bwMode="auto">
          <a:xfrm>
            <a:off x="11559909" y="8642611"/>
            <a:ext cx="452056" cy="447831"/>
          </a:xfrm>
          <a:custGeom>
            <a:avLst/>
            <a:gdLst>
              <a:gd name="T0" fmla="*/ 184 w 368"/>
              <a:gd name="T1" fmla="*/ 0 h 368"/>
              <a:gd name="T2" fmla="*/ 0 w 368"/>
              <a:gd name="T3" fmla="*/ 184 h 368"/>
              <a:gd name="T4" fmla="*/ 184 w 368"/>
              <a:gd name="T5" fmla="*/ 368 h 368"/>
              <a:gd name="T6" fmla="*/ 368 w 368"/>
              <a:gd name="T7" fmla="*/ 184 h 368"/>
              <a:gd name="T8" fmla="*/ 184 w 368"/>
              <a:gd name="T9" fmla="*/ 0 h 368"/>
              <a:gd name="T10" fmla="*/ 184 w 368"/>
              <a:gd name="T11" fmla="*/ 328 h 368"/>
              <a:gd name="T12" fmla="*/ 40 w 368"/>
              <a:gd name="T13" fmla="*/ 184 h 368"/>
              <a:gd name="T14" fmla="*/ 184 w 368"/>
              <a:gd name="T15" fmla="*/ 40 h 368"/>
              <a:gd name="T16" fmla="*/ 328 w 368"/>
              <a:gd name="T17" fmla="*/ 184 h 368"/>
              <a:gd name="T18" fmla="*/ 184 w 368"/>
              <a:gd name="T19" fmla="*/ 328 h 368"/>
              <a:gd name="T20" fmla="*/ 220 w 368"/>
              <a:gd name="T21" fmla="*/ 107 h 368"/>
              <a:gd name="T22" fmla="*/ 148 w 368"/>
              <a:gd name="T23" fmla="*/ 107 h 368"/>
              <a:gd name="T24" fmla="*/ 148 w 368"/>
              <a:gd name="T25" fmla="*/ 189 h 368"/>
              <a:gd name="T26" fmla="*/ 103 w 368"/>
              <a:gd name="T27" fmla="*/ 189 h 368"/>
              <a:gd name="T28" fmla="*/ 184 w 368"/>
              <a:gd name="T29" fmla="*/ 265 h 368"/>
              <a:gd name="T30" fmla="*/ 265 w 368"/>
              <a:gd name="T31" fmla="*/ 189 h 368"/>
              <a:gd name="T32" fmla="*/ 220 w 368"/>
              <a:gd name="T33" fmla="*/ 189 h 368"/>
              <a:gd name="T34" fmla="*/ 220 w 368"/>
              <a:gd name="T35" fmla="*/ 107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8" h="368">
                <a:moveTo>
                  <a:pt x="184" y="0"/>
                </a:moveTo>
                <a:cubicBezTo>
                  <a:pt x="82" y="0"/>
                  <a:pt x="0" y="82"/>
                  <a:pt x="0" y="184"/>
                </a:cubicBezTo>
                <a:cubicBezTo>
                  <a:pt x="0" y="286"/>
                  <a:pt x="82" y="368"/>
                  <a:pt x="184" y="368"/>
                </a:cubicBezTo>
                <a:cubicBezTo>
                  <a:pt x="285" y="368"/>
                  <a:pt x="368" y="286"/>
                  <a:pt x="368" y="184"/>
                </a:cubicBezTo>
                <a:cubicBezTo>
                  <a:pt x="368" y="82"/>
                  <a:pt x="285" y="0"/>
                  <a:pt x="184" y="0"/>
                </a:cubicBezTo>
                <a:close/>
                <a:moveTo>
                  <a:pt x="184" y="328"/>
                </a:moveTo>
                <a:cubicBezTo>
                  <a:pt x="104" y="328"/>
                  <a:pt x="40" y="263"/>
                  <a:pt x="40" y="184"/>
                </a:cubicBezTo>
                <a:cubicBezTo>
                  <a:pt x="40" y="104"/>
                  <a:pt x="104" y="40"/>
                  <a:pt x="184" y="40"/>
                </a:cubicBezTo>
                <a:cubicBezTo>
                  <a:pt x="263" y="40"/>
                  <a:pt x="328" y="104"/>
                  <a:pt x="328" y="184"/>
                </a:cubicBezTo>
                <a:cubicBezTo>
                  <a:pt x="328" y="263"/>
                  <a:pt x="263" y="328"/>
                  <a:pt x="184" y="328"/>
                </a:cubicBezTo>
                <a:close/>
                <a:moveTo>
                  <a:pt x="220" y="107"/>
                </a:moveTo>
                <a:cubicBezTo>
                  <a:pt x="148" y="107"/>
                  <a:pt x="148" y="107"/>
                  <a:pt x="148" y="107"/>
                </a:cubicBezTo>
                <a:cubicBezTo>
                  <a:pt x="148" y="189"/>
                  <a:pt x="148" y="189"/>
                  <a:pt x="148" y="189"/>
                </a:cubicBezTo>
                <a:cubicBezTo>
                  <a:pt x="103" y="189"/>
                  <a:pt x="103" y="189"/>
                  <a:pt x="103" y="189"/>
                </a:cubicBezTo>
                <a:cubicBezTo>
                  <a:pt x="184" y="265"/>
                  <a:pt x="184" y="265"/>
                  <a:pt x="184" y="265"/>
                </a:cubicBezTo>
                <a:cubicBezTo>
                  <a:pt x="265" y="189"/>
                  <a:pt x="265" y="189"/>
                  <a:pt x="265" y="189"/>
                </a:cubicBezTo>
                <a:cubicBezTo>
                  <a:pt x="220" y="189"/>
                  <a:pt x="220" y="189"/>
                  <a:pt x="220" y="189"/>
                </a:cubicBezTo>
                <a:lnTo>
                  <a:pt x="220" y="10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97" name="Freeform 88"/>
          <p:cNvSpPr>
            <a:spLocks noEditPoints="1"/>
          </p:cNvSpPr>
          <p:nvPr/>
        </p:nvSpPr>
        <p:spPr bwMode="auto">
          <a:xfrm>
            <a:off x="12369958" y="8642611"/>
            <a:ext cx="452056" cy="447831"/>
          </a:xfrm>
          <a:custGeom>
            <a:avLst/>
            <a:gdLst>
              <a:gd name="T0" fmla="*/ 184 w 368"/>
              <a:gd name="T1" fmla="*/ 368 h 368"/>
              <a:gd name="T2" fmla="*/ 368 w 368"/>
              <a:gd name="T3" fmla="*/ 184 h 368"/>
              <a:gd name="T4" fmla="*/ 184 w 368"/>
              <a:gd name="T5" fmla="*/ 0 h 368"/>
              <a:gd name="T6" fmla="*/ 0 w 368"/>
              <a:gd name="T7" fmla="*/ 184 h 368"/>
              <a:gd name="T8" fmla="*/ 184 w 368"/>
              <a:gd name="T9" fmla="*/ 368 h 368"/>
              <a:gd name="T10" fmla="*/ 184 w 368"/>
              <a:gd name="T11" fmla="*/ 40 h 368"/>
              <a:gd name="T12" fmla="*/ 328 w 368"/>
              <a:gd name="T13" fmla="*/ 184 h 368"/>
              <a:gd name="T14" fmla="*/ 184 w 368"/>
              <a:gd name="T15" fmla="*/ 328 h 368"/>
              <a:gd name="T16" fmla="*/ 40 w 368"/>
              <a:gd name="T17" fmla="*/ 184 h 368"/>
              <a:gd name="T18" fmla="*/ 184 w 368"/>
              <a:gd name="T19" fmla="*/ 40 h 368"/>
              <a:gd name="T20" fmla="*/ 148 w 368"/>
              <a:gd name="T21" fmla="*/ 261 h 368"/>
              <a:gd name="T22" fmla="*/ 220 w 368"/>
              <a:gd name="T23" fmla="*/ 261 h 368"/>
              <a:gd name="T24" fmla="*/ 220 w 368"/>
              <a:gd name="T25" fmla="*/ 179 h 368"/>
              <a:gd name="T26" fmla="*/ 265 w 368"/>
              <a:gd name="T27" fmla="*/ 179 h 368"/>
              <a:gd name="T28" fmla="*/ 184 w 368"/>
              <a:gd name="T29" fmla="*/ 103 h 368"/>
              <a:gd name="T30" fmla="*/ 103 w 368"/>
              <a:gd name="T31" fmla="*/ 179 h 368"/>
              <a:gd name="T32" fmla="*/ 148 w 368"/>
              <a:gd name="T33" fmla="*/ 179 h 368"/>
              <a:gd name="T34" fmla="*/ 148 w 368"/>
              <a:gd name="T35" fmla="*/ 261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8" h="368">
                <a:moveTo>
                  <a:pt x="184" y="368"/>
                </a:moveTo>
                <a:cubicBezTo>
                  <a:pt x="285" y="368"/>
                  <a:pt x="368" y="286"/>
                  <a:pt x="368" y="184"/>
                </a:cubicBezTo>
                <a:cubicBezTo>
                  <a:pt x="368" y="82"/>
                  <a:pt x="285" y="0"/>
                  <a:pt x="184" y="0"/>
                </a:cubicBezTo>
                <a:cubicBezTo>
                  <a:pt x="82" y="0"/>
                  <a:pt x="0" y="82"/>
                  <a:pt x="0" y="184"/>
                </a:cubicBezTo>
                <a:cubicBezTo>
                  <a:pt x="0" y="286"/>
                  <a:pt x="82" y="368"/>
                  <a:pt x="184" y="368"/>
                </a:cubicBezTo>
                <a:close/>
                <a:moveTo>
                  <a:pt x="184" y="40"/>
                </a:moveTo>
                <a:cubicBezTo>
                  <a:pt x="263" y="40"/>
                  <a:pt x="328" y="104"/>
                  <a:pt x="328" y="184"/>
                </a:cubicBezTo>
                <a:cubicBezTo>
                  <a:pt x="328" y="263"/>
                  <a:pt x="263" y="328"/>
                  <a:pt x="184" y="328"/>
                </a:cubicBezTo>
                <a:cubicBezTo>
                  <a:pt x="104" y="328"/>
                  <a:pt x="40" y="263"/>
                  <a:pt x="40" y="184"/>
                </a:cubicBezTo>
                <a:cubicBezTo>
                  <a:pt x="40" y="104"/>
                  <a:pt x="104" y="40"/>
                  <a:pt x="184" y="40"/>
                </a:cubicBezTo>
                <a:close/>
                <a:moveTo>
                  <a:pt x="148" y="261"/>
                </a:moveTo>
                <a:cubicBezTo>
                  <a:pt x="220" y="261"/>
                  <a:pt x="220" y="261"/>
                  <a:pt x="220" y="261"/>
                </a:cubicBezTo>
                <a:cubicBezTo>
                  <a:pt x="220" y="179"/>
                  <a:pt x="220" y="179"/>
                  <a:pt x="220" y="179"/>
                </a:cubicBezTo>
                <a:cubicBezTo>
                  <a:pt x="265" y="179"/>
                  <a:pt x="265" y="179"/>
                  <a:pt x="265" y="179"/>
                </a:cubicBezTo>
                <a:cubicBezTo>
                  <a:pt x="184" y="103"/>
                  <a:pt x="184" y="103"/>
                  <a:pt x="184" y="103"/>
                </a:cubicBezTo>
                <a:cubicBezTo>
                  <a:pt x="103" y="179"/>
                  <a:pt x="103" y="179"/>
                  <a:pt x="103" y="179"/>
                </a:cubicBezTo>
                <a:cubicBezTo>
                  <a:pt x="148" y="179"/>
                  <a:pt x="148" y="179"/>
                  <a:pt x="148" y="179"/>
                </a:cubicBezTo>
                <a:lnTo>
                  <a:pt x="148" y="26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98" name="Freeform 89"/>
          <p:cNvSpPr>
            <a:spLocks noEditPoints="1"/>
          </p:cNvSpPr>
          <p:nvPr/>
        </p:nvSpPr>
        <p:spPr bwMode="auto">
          <a:xfrm>
            <a:off x="13180007" y="8642611"/>
            <a:ext cx="452056" cy="447831"/>
          </a:xfrm>
          <a:custGeom>
            <a:avLst/>
            <a:gdLst>
              <a:gd name="T0" fmla="*/ 0 w 368"/>
              <a:gd name="T1" fmla="*/ 184 h 368"/>
              <a:gd name="T2" fmla="*/ 184 w 368"/>
              <a:gd name="T3" fmla="*/ 368 h 368"/>
              <a:gd name="T4" fmla="*/ 368 w 368"/>
              <a:gd name="T5" fmla="*/ 184 h 368"/>
              <a:gd name="T6" fmla="*/ 184 w 368"/>
              <a:gd name="T7" fmla="*/ 0 h 368"/>
              <a:gd name="T8" fmla="*/ 0 w 368"/>
              <a:gd name="T9" fmla="*/ 184 h 368"/>
              <a:gd name="T10" fmla="*/ 328 w 368"/>
              <a:gd name="T11" fmla="*/ 184 h 368"/>
              <a:gd name="T12" fmla="*/ 184 w 368"/>
              <a:gd name="T13" fmla="*/ 328 h 368"/>
              <a:gd name="T14" fmla="*/ 40 w 368"/>
              <a:gd name="T15" fmla="*/ 184 h 368"/>
              <a:gd name="T16" fmla="*/ 184 w 368"/>
              <a:gd name="T17" fmla="*/ 40 h 368"/>
              <a:gd name="T18" fmla="*/ 328 w 368"/>
              <a:gd name="T19" fmla="*/ 184 h 368"/>
              <a:gd name="T20" fmla="*/ 107 w 368"/>
              <a:gd name="T21" fmla="*/ 148 h 368"/>
              <a:gd name="T22" fmla="*/ 107 w 368"/>
              <a:gd name="T23" fmla="*/ 220 h 368"/>
              <a:gd name="T24" fmla="*/ 189 w 368"/>
              <a:gd name="T25" fmla="*/ 220 h 368"/>
              <a:gd name="T26" fmla="*/ 189 w 368"/>
              <a:gd name="T27" fmla="*/ 265 h 368"/>
              <a:gd name="T28" fmla="*/ 265 w 368"/>
              <a:gd name="T29" fmla="*/ 184 h 368"/>
              <a:gd name="T30" fmla="*/ 189 w 368"/>
              <a:gd name="T31" fmla="*/ 103 h 368"/>
              <a:gd name="T32" fmla="*/ 189 w 368"/>
              <a:gd name="T33" fmla="*/ 148 h 368"/>
              <a:gd name="T34" fmla="*/ 107 w 368"/>
              <a:gd name="T35" fmla="*/ 148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8" h="368">
                <a:moveTo>
                  <a:pt x="0" y="184"/>
                </a:moveTo>
                <a:cubicBezTo>
                  <a:pt x="0" y="286"/>
                  <a:pt x="82" y="368"/>
                  <a:pt x="184" y="368"/>
                </a:cubicBezTo>
                <a:cubicBezTo>
                  <a:pt x="285" y="368"/>
                  <a:pt x="368" y="286"/>
                  <a:pt x="368" y="184"/>
                </a:cubicBezTo>
                <a:cubicBezTo>
                  <a:pt x="368" y="82"/>
                  <a:pt x="285" y="0"/>
                  <a:pt x="184" y="0"/>
                </a:cubicBezTo>
                <a:cubicBezTo>
                  <a:pt x="82" y="0"/>
                  <a:pt x="0" y="82"/>
                  <a:pt x="0" y="184"/>
                </a:cubicBezTo>
                <a:close/>
                <a:moveTo>
                  <a:pt x="328" y="184"/>
                </a:moveTo>
                <a:cubicBezTo>
                  <a:pt x="328" y="263"/>
                  <a:pt x="263" y="328"/>
                  <a:pt x="184" y="328"/>
                </a:cubicBezTo>
                <a:cubicBezTo>
                  <a:pt x="104" y="328"/>
                  <a:pt x="40" y="263"/>
                  <a:pt x="40" y="184"/>
                </a:cubicBezTo>
                <a:cubicBezTo>
                  <a:pt x="40" y="104"/>
                  <a:pt x="104" y="40"/>
                  <a:pt x="184" y="40"/>
                </a:cubicBezTo>
                <a:cubicBezTo>
                  <a:pt x="263" y="40"/>
                  <a:pt x="328" y="104"/>
                  <a:pt x="328" y="184"/>
                </a:cubicBezTo>
                <a:close/>
                <a:moveTo>
                  <a:pt x="107" y="148"/>
                </a:moveTo>
                <a:cubicBezTo>
                  <a:pt x="107" y="220"/>
                  <a:pt x="107" y="220"/>
                  <a:pt x="107" y="220"/>
                </a:cubicBezTo>
                <a:cubicBezTo>
                  <a:pt x="189" y="220"/>
                  <a:pt x="189" y="220"/>
                  <a:pt x="189" y="220"/>
                </a:cubicBezTo>
                <a:cubicBezTo>
                  <a:pt x="189" y="265"/>
                  <a:pt x="189" y="265"/>
                  <a:pt x="189" y="265"/>
                </a:cubicBezTo>
                <a:cubicBezTo>
                  <a:pt x="265" y="184"/>
                  <a:pt x="265" y="184"/>
                  <a:pt x="265" y="184"/>
                </a:cubicBezTo>
                <a:cubicBezTo>
                  <a:pt x="189" y="103"/>
                  <a:pt x="189" y="103"/>
                  <a:pt x="189" y="103"/>
                </a:cubicBezTo>
                <a:cubicBezTo>
                  <a:pt x="189" y="148"/>
                  <a:pt x="189" y="148"/>
                  <a:pt x="189" y="148"/>
                </a:cubicBezTo>
                <a:lnTo>
                  <a:pt x="107" y="1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99" name="Freeform 91"/>
          <p:cNvSpPr>
            <a:spLocks/>
          </p:cNvSpPr>
          <p:nvPr/>
        </p:nvSpPr>
        <p:spPr bwMode="auto">
          <a:xfrm>
            <a:off x="9960568" y="5443913"/>
            <a:ext cx="414032" cy="291514"/>
          </a:xfrm>
          <a:custGeom>
            <a:avLst/>
            <a:gdLst>
              <a:gd name="T0" fmla="*/ 300 w 340"/>
              <a:gd name="T1" fmla="*/ 44 h 240"/>
              <a:gd name="T2" fmla="*/ 84 w 340"/>
              <a:gd name="T3" fmla="*/ 44 h 240"/>
              <a:gd name="T4" fmla="*/ 84 w 340"/>
              <a:gd name="T5" fmla="*/ 0 h 240"/>
              <a:gd name="T6" fmla="*/ 0 w 340"/>
              <a:gd name="T7" fmla="*/ 72 h 240"/>
              <a:gd name="T8" fmla="*/ 84 w 340"/>
              <a:gd name="T9" fmla="*/ 144 h 240"/>
              <a:gd name="T10" fmla="*/ 84 w 340"/>
              <a:gd name="T11" fmla="*/ 100 h 240"/>
              <a:gd name="T12" fmla="*/ 284 w 340"/>
              <a:gd name="T13" fmla="*/ 100 h 240"/>
              <a:gd name="T14" fmla="*/ 284 w 340"/>
              <a:gd name="T15" fmla="*/ 184 h 240"/>
              <a:gd name="T16" fmla="*/ 24 w 340"/>
              <a:gd name="T17" fmla="*/ 184 h 240"/>
              <a:gd name="T18" fmla="*/ 24 w 340"/>
              <a:gd name="T19" fmla="*/ 240 h 240"/>
              <a:gd name="T20" fmla="*/ 300 w 340"/>
              <a:gd name="T21" fmla="*/ 240 h 240"/>
              <a:gd name="T22" fmla="*/ 340 w 340"/>
              <a:gd name="T23" fmla="*/ 200 h 240"/>
              <a:gd name="T24" fmla="*/ 340 w 340"/>
              <a:gd name="T25" fmla="*/ 84 h 240"/>
              <a:gd name="T26" fmla="*/ 300 w 340"/>
              <a:gd name="T27" fmla="*/ 44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0" h="240">
                <a:moveTo>
                  <a:pt x="300" y="44"/>
                </a:moveTo>
                <a:cubicBezTo>
                  <a:pt x="84" y="44"/>
                  <a:pt x="84" y="44"/>
                  <a:pt x="84" y="44"/>
                </a:cubicBezTo>
                <a:cubicBezTo>
                  <a:pt x="84" y="0"/>
                  <a:pt x="84" y="0"/>
                  <a:pt x="84" y="0"/>
                </a:cubicBezTo>
                <a:cubicBezTo>
                  <a:pt x="0" y="72"/>
                  <a:pt x="0" y="72"/>
                  <a:pt x="0" y="72"/>
                </a:cubicBezTo>
                <a:cubicBezTo>
                  <a:pt x="84" y="144"/>
                  <a:pt x="84" y="144"/>
                  <a:pt x="84" y="144"/>
                </a:cubicBezTo>
                <a:cubicBezTo>
                  <a:pt x="84" y="100"/>
                  <a:pt x="84" y="100"/>
                  <a:pt x="84" y="100"/>
                </a:cubicBezTo>
                <a:cubicBezTo>
                  <a:pt x="284" y="100"/>
                  <a:pt x="284" y="100"/>
                  <a:pt x="284" y="100"/>
                </a:cubicBezTo>
                <a:cubicBezTo>
                  <a:pt x="284" y="184"/>
                  <a:pt x="284" y="184"/>
                  <a:pt x="284" y="184"/>
                </a:cubicBezTo>
                <a:cubicBezTo>
                  <a:pt x="24" y="184"/>
                  <a:pt x="24" y="184"/>
                  <a:pt x="24" y="184"/>
                </a:cubicBezTo>
                <a:cubicBezTo>
                  <a:pt x="24" y="240"/>
                  <a:pt x="24" y="240"/>
                  <a:pt x="24" y="240"/>
                </a:cubicBezTo>
                <a:cubicBezTo>
                  <a:pt x="300" y="240"/>
                  <a:pt x="300" y="240"/>
                  <a:pt x="300" y="240"/>
                </a:cubicBezTo>
                <a:cubicBezTo>
                  <a:pt x="322" y="240"/>
                  <a:pt x="340" y="222"/>
                  <a:pt x="340" y="200"/>
                </a:cubicBezTo>
                <a:cubicBezTo>
                  <a:pt x="340" y="84"/>
                  <a:pt x="340" y="84"/>
                  <a:pt x="340" y="84"/>
                </a:cubicBezTo>
                <a:cubicBezTo>
                  <a:pt x="340" y="62"/>
                  <a:pt x="322" y="44"/>
                  <a:pt x="300" y="4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00" name="Freeform 95"/>
          <p:cNvSpPr>
            <a:spLocks noEditPoints="1"/>
          </p:cNvSpPr>
          <p:nvPr/>
        </p:nvSpPr>
        <p:spPr bwMode="auto">
          <a:xfrm>
            <a:off x="9112493" y="5380539"/>
            <a:ext cx="490080" cy="418259"/>
          </a:xfrm>
          <a:custGeom>
            <a:avLst/>
            <a:gdLst>
              <a:gd name="T0" fmla="*/ 302 w 400"/>
              <a:gd name="T1" fmla="*/ 104 h 340"/>
              <a:gd name="T2" fmla="*/ 316 w 400"/>
              <a:gd name="T3" fmla="*/ 104 h 340"/>
              <a:gd name="T4" fmla="*/ 316 w 400"/>
              <a:gd name="T5" fmla="*/ 144 h 340"/>
              <a:gd name="T6" fmla="*/ 400 w 400"/>
              <a:gd name="T7" fmla="*/ 72 h 340"/>
              <a:gd name="T8" fmla="*/ 316 w 400"/>
              <a:gd name="T9" fmla="*/ 0 h 340"/>
              <a:gd name="T10" fmla="*/ 316 w 400"/>
              <a:gd name="T11" fmla="*/ 48 h 340"/>
              <a:gd name="T12" fmla="*/ 302 w 400"/>
              <a:gd name="T13" fmla="*/ 48 h 340"/>
              <a:gd name="T14" fmla="*/ 149 w 400"/>
              <a:gd name="T15" fmla="*/ 151 h 340"/>
              <a:gd name="T16" fmla="*/ 42 w 400"/>
              <a:gd name="T17" fmla="*/ 232 h 340"/>
              <a:gd name="T18" fmla="*/ 0 w 400"/>
              <a:gd name="T19" fmla="*/ 232 h 340"/>
              <a:gd name="T20" fmla="*/ 0 w 400"/>
              <a:gd name="T21" fmla="*/ 288 h 340"/>
              <a:gd name="T22" fmla="*/ 42 w 400"/>
              <a:gd name="T23" fmla="*/ 288 h 340"/>
              <a:gd name="T24" fmla="*/ 194 w 400"/>
              <a:gd name="T25" fmla="*/ 185 h 340"/>
              <a:gd name="T26" fmla="*/ 302 w 400"/>
              <a:gd name="T27" fmla="*/ 104 h 340"/>
              <a:gd name="T28" fmla="*/ 108 w 400"/>
              <a:gd name="T29" fmla="*/ 139 h 340"/>
              <a:gd name="T30" fmla="*/ 118 w 400"/>
              <a:gd name="T31" fmla="*/ 127 h 340"/>
              <a:gd name="T32" fmla="*/ 143 w 400"/>
              <a:gd name="T33" fmla="*/ 95 h 340"/>
              <a:gd name="T34" fmla="*/ 42 w 400"/>
              <a:gd name="T35" fmla="*/ 52 h 340"/>
              <a:gd name="T36" fmla="*/ 0 w 400"/>
              <a:gd name="T37" fmla="*/ 52 h 340"/>
              <a:gd name="T38" fmla="*/ 0 w 400"/>
              <a:gd name="T39" fmla="*/ 108 h 340"/>
              <a:gd name="T40" fmla="*/ 42 w 400"/>
              <a:gd name="T41" fmla="*/ 108 h 340"/>
              <a:gd name="T42" fmla="*/ 108 w 400"/>
              <a:gd name="T43" fmla="*/ 139 h 340"/>
              <a:gd name="T44" fmla="*/ 316 w 400"/>
              <a:gd name="T45" fmla="*/ 236 h 340"/>
              <a:gd name="T46" fmla="*/ 302 w 400"/>
              <a:gd name="T47" fmla="*/ 236 h 340"/>
              <a:gd name="T48" fmla="*/ 232 w 400"/>
              <a:gd name="T49" fmla="*/ 201 h 340"/>
              <a:gd name="T50" fmla="*/ 226 w 400"/>
              <a:gd name="T51" fmla="*/ 209 h 340"/>
              <a:gd name="T52" fmla="*/ 197 w 400"/>
              <a:gd name="T53" fmla="*/ 245 h 340"/>
              <a:gd name="T54" fmla="*/ 302 w 400"/>
              <a:gd name="T55" fmla="*/ 292 h 340"/>
              <a:gd name="T56" fmla="*/ 316 w 400"/>
              <a:gd name="T57" fmla="*/ 292 h 340"/>
              <a:gd name="T58" fmla="*/ 316 w 400"/>
              <a:gd name="T59" fmla="*/ 340 h 340"/>
              <a:gd name="T60" fmla="*/ 400 w 400"/>
              <a:gd name="T61" fmla="*/ 268 h 340"/>
              <a:gd name="T62" fmla="*/ 316 w 400"/>
              <a:gd name="T63" fmla="*/ 196 h 340"/>
              <a:gd name="T64" fmla="*/ 316 w 400"/>
              <a:gd name="T65" fmla="*/ 236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00" h="340">
                <a:moveTo>
                  <a:pt x="302" y="104"/>
                </a:moveTo>
                <a:cubicBezTo>
                  <a:pt x="316" y="104"/>
                  <a:pt x="316" y="104"/>
                  <a:pt x="316" y="104"/>
                </a:cubicBezTo>
                <a:cubicBezTo>
                  <a:pt x="316" y="144"/>
                  <a:pt x="316" y="144"/>
                  <a:pt x="316" y="144"/>
                </a:cubicBezTo>
                <a:cubicBezTo>
                  <a:pt x="400" y="72"/>
                  <a:pt x="400" y="72"/>
                  <a:pt x="400" y="72"/>
                </a:cubicBezTo>
                <a:cubicBezTo>
                  <a:pt x="316" y="0"/>
                  <a:pt x="316" y="0"/>
                  <a:pt x="316" y="0"/>
                </a:cubicBezTo>
                <a:cubicBezTo>
                  <a:pt x="316" y="48"/>
                  <a:pt x="316" y="48"/>
                  <a:pt x="316" y="48"/>
                </a:cubicBezTo>
                <a:cubicBezTo>
                  <a:pt x="302" y="48"/>
                  <a:pt x="302" y="48"/>
                  <a:pt x="302" y="48"/>
                </a:cubicBezTo>
                <a:cubicBezTo>
                  <a:pt x="228" y="48"/>
                  <a:pt x="186" y="103"/>
                  <a:pt x="149" y="151"/>
                </a:cubicBezTo>
                <a:cubicBezTo>
                  <a:pt x="116" y="194"/>
                  <a:pt x="88" y="232"/>
                  <a:pt x="42" y="232"/>
                </a:cubicBezTo>
                <a:cubicBezTo>
                  <a:pt x="0" y="232"/>
                  <a:pt x="0" y="232"/>
                  <a:pt x="0" y="232"/>
                </a:cubicBezTo>
                <a:cubicBezTo>
                  <a:pt x="0" y="288"/>
                  <a:pt x="0" y="288"/>
                  <a:pt x="0" y="288"/>
                </a:cubicBezTo>
                <a:cubicBezTo>
                  <a:pt x="42" y="288"/>
                  <a:pt x="42" y="288"/>
                  <a:pt x="42" y="288"/>
                </a:cubicBezTo>
                <a:cubicBezTo>
                  <a:pt x="116" y="288"/>
                  <a:pt x="157" y="233"/>
                  <a:pt x="194" y="185"/>
                </a:cubicBezTo>
                <a:cubicBezTo>
                  <a:pt x="227" y="141"/>
                  <a:pt x="256" y="104"/>
                  <a:pt x="302" y="104"/>
                </a:cubicBezTo>
                <a:close/>
                <a:moveTo>
                  <a:pt x="108" y="139"/>
                </a:moveTo>
                <a:cubicBezTo>
                  <a:pt x="111" y="135"/>
                  <a:pt x="114" y="131"/>
                  <a:pt x="118" y="127"/>
                </a:cubicBezTo>
                <a:cubicBezTo>
                  <a:pt x="125" y="116"/>
                  <a:pt x="134" y="105"/>
                  <a:pt x="143" y="95"/>
                </a:cubicBezTo>
                <a:cubicBezTo>
                  <a:pt x="116" y="70"/>
                  <a:pt x="84" y="52"/>
                  <a:pt x="42" y="52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108"/>
                  <a:pt x="0" y="108"/>
                  <a:pt x="0" y="108"/>
                </a:cubicBezTo>
                <a:cubicBezTo>
                  <a:pt x="42" y="108"/>
                  <a:pt x="42" y="108"/>
                  <a:pt x="42" y="108"/>
                </a:cubicBezTo>
                <a:cubicBezTo>
                  <a:pt x="68" y="108"/>
                  <a:pt x="89" y="120"/>
                  <a:pt x="108" y="139"/>
                </a:cubicBezTo>
                <a:close/>
                <a:moveTo>
                  <a:pt x="316" y="236"/>
                </a:moveTo>
                <a:cubicBezTo>
                  <a:pt x="302" y="236"/>
                  <a:pt x="302" y="236"/>
                  <a:pt x="302" y="236"/>
                </a:cubicBezTo>
                <a:cubicBezTo>
                  <a:pt x="273" y="236"/>
                  <a:pt x="252" y="222"/>
                  <a:pt x="232" y="201"/>
                </a:cubicBezTo>
                <a:cubicBezTo>
                  <a:pt x="230" y="204"/>
                  <a:pt x="228" y="206"/>
                  <a:pt x="226" y="209"/>
                </a:cubicBezTo>
                <a:cubicBezTo>
                  <a:pt x="217" y="221"/>
                  <a:pt x="207" y="233"/>
                  <a:pt x="197" y="245"/>
                </a:cubicBezTo>
                <a:cubicBezTo>
                  <a:pt x="224" y="272"/>
                  <a:pt x="257" y="292"/>
                  <a:pt x="302" y="292"/>
                </a:cubicBezTo>
                <a:cubicBezTo>
                  <a:pt x="316" y="292"/>
                  <a:pt x="316" y="292"/>
                  <a:pt x="316" y="292"/>
                </a:cubicBezTo>
                <a:cubicBezTo>
                  <a:pt x="316" y="340"/>
                  <a:pt x="316" y="340"/>
                  <a:pt x="316" y="340"/>
                </a:cubicBezTo>
                <a:cubicBezTo>
                  <a:pt x="400" y="268"/>
                  <a:pt x="400" y="268"/>
                  <a:pt x="400" y="268"/>
                </a:cubicBezTo>
                <a:cubicBezTo>
                  <a:pt x="316" y="196"/>
                  <a:pt x="316" y="196"/>
                  <a:pt x="316" y="196"/>
                </a:cubicBezTo>
                <a:lnTo>
                  <a:pt x="316" y="2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01" name="Freeform 124"/>
          <p:cNvSpPr>
            <a:spLocks/>
          </p:cNvSpPr>
          <p:nvPr/>
        </p:nvSpPr>
        <p:spPr bwMode="auto">
          <a:xfrm>
            <a:off x="19605330" y="8810344"/>
            <a:ext cx="477408" cy="245040"/>
          </a:xfrm>
          <a:custGeom>
            <a:avLst/>
            <a:gdLst>
              <a:gd name="T0" fmla="*/ 86 w 113"/>
              <a:gd name="T1" fmla="*/ 58 h 58"/>
              <a:gd name="T2" fmla="*/ 86 w 113"/>
              <a:gd name="T3" fmla="*/ 39 h 58"/>
              <a:gd name="T4" fmla="*/ 0 w 113"/>
              <a:gd name="T5" fmla="*/ 39 h 58"/>
              <a:gd name="T6" fmla="*/ 0 w 113"/>
              <a:gd name="T7" fmla="*/ 19 h 58"/>
              <a:gd name="T8" fmla="*/ 86 w 113"/>
              <a:gd name="T9" fmla="*/ 19 h 58"/>
              <a:gd name="T10" fmla="*/ 86 w 113"/>
              <a:gd name="T11" fmla="*/ 0 h 58"/>
              <a:gd name="T12" fmla="*/ 113 w 113"/>
              <a:gd name="T13" fmla="*/ 29 h 58"/>
              <a:gd name="T14" fmla="*/ 86 w 113"/>
              <a:gd name="T15" fmla="*/ 58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3" h="58">
                <a:moveTo>
                  <a:pt x="86" y="58"/>
                </a:moveTo>
                <a:lnTo>
                  <a:pt x="86" y="39"/>
                </a:lnTo>
                <a:lnTo>
                  <a:pt x="0" y="39"/>
                </a:lnTo>
                <a:lnTo>
                  <a:pt x="0" y="19"/>
                </a:lnTo>
                <a:lnTo>
                  <a:pt x="86" y="19"/>
                </a:lnTo>
                <a:lnTo>
                  <a:pt x="86" y="0"/>
                </a:lnTo>
                <a:lnTo>
                  <a:pt x="113" y="29"/>
                </a:lnTo>
                <a:lnTo>
                  <a:pt x="86" y="5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02" name="Freeform 125"/>
          <p:cNvSpPr>
            <a:spLocks/>
          </p:cNvSpPr>
          <p:nvPr/>
        </p:nvSpPr>
        <p:spPr bwMode="auto">
          <a:xfrm>
            <a:off x="17174820" y="8810344"/>
            <a:ext cx="481629" cy="245040"/>
          </a:xfrm>
          <a:custGeom>
            <a:avLst/>
            <a:gdLst>
              <a:gd name="T0" fmla="*/ 28 w 114"/>
              <a:gd name="T1" fmla="*/ 58 h 58"/>
              <a:gd name="T2" fmla="*/ 28 w 114"/>
              <a:gd name="T3" fmla="*/ 39 h 58"/>
              <a:gd name="T4" fmla="*/ 114 w 114"/>
              <a:gd name="T5" fmla="*/ 39 h 58"/>
              <a:gd name="T6" fmla="*/ 114 w 114"/>
              <a:gd name="T7" fmla="*/ 19 h 58"/>
              <a:gd name="T8" fmla="*/ 28 w 114"/>
              <a:gd name="T9" fmla="*/ 19 h 58"/>
              <a:gd name="T10" fmla="*/ 28 w 114"/>
              <a:gd name="T11" fmla="*/ 0 h 58"/>
              <a:gd name="T12" fmla="*/ 0 w 114"/>
              <a:gd name="T13" fmla="*/ 29 h 58"/>
              <a:gd name="T14" fmla="*/ 28 w 114"/>
              <a:gd name="T15" fmla="*/ 58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4" h="58">
                <a:moveTo>
                  <a:pt x="28" y="58"/>
                </a:moveTo>
                <a:lnTo>
                  <a:pt x="28" y="39"/>
                </a:lnTo>
                <a:lnTo>
                  <a:pt x="114" y="39"/>
                </a:lnTo>
                <a:lnTo>
                  <a:pt x="114" y="19"/>
                </a:lnTo>
                <a:lnTo>
                  <a:pt x="28" y="19"/>
                </a:lnTo>
                <a:lnTo>
                  <a:pt x="28" y="0"/>
                </a:lnTo>
                <a:lnTo>
                  <a:pt x="0" y="29"/>
                </a:lnTo>
                <a:lnTo>
                  <a:pt x="28" y="5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03" name="Freeform 126"/>
          <p:cNvSpPr>
            <a:spLocks/>
          </p:cNvSpPr>
          <p:nvPr/>
        </p:nvSpPr>
        <p:spPr bwMode="auto">
          <a:xfrm>
            <a:off x="18103164" y="8692048"/>
            <a:ext cx="245038" cy="481631"/>
          </a:xfrm>
          <a:custGeom>
            <a:avLst/>
            <a:gdLst>
              <a:gd name="T0" fmla="*/ 58 w 58"/>
              <a:gd name="T1" fmla="*/ 86 h 114"/>
              <a:gd name="T2" fmla="*/ 39 w 58"/>
              <a:gd name="T3" fmla="*/ 86 h 114"/>
              <a:gd name="T4" fmla="*/ 39 w 58"/>
              <a:gd name="T5" fmla="*/ 0 h 114"/>
              <a:gd name="T6" fmla="*/ 18 w 58"/>
              <a:gd name="T7" fmla="*/ 0 h 114"/>
              <a:gd name="T8" fmla="*/ 18 w 58"/>
              <a:gd name="T9" fmla="*/ 86 h 114"/>
              <a:gd name="T10" fmla="*/ 0 w 58"/>
              <a:gd name="T11" fmla="*/ 86 h 114"/>
              <a:gd name="T12" fmla="*/ 29 w 58"/>
              <a:gd name="T13" fmla="*/ 114 h 114"/>
              <a:gd name="T14" fmla="*/ 58 w 58"/>
              <a:gd name="T15" fmla="*/ 86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8" h="114">
                <a:moveTo>
                  <a:pt x="58" y="86"/>
                </a:moveTo>
                <a:lnTo>
                  <a:pt x="39" y="86"/>
                </a:lnTo>
                <a:lnTo>
                  <a:pt x="39" y="0"/>
                </a:lnTo>
                <a:lnTo>
                  <a:pt x="18" y="0"/>
                </a:lnTo>
                <a:lnTo>
                  <a:pt x="18" y="86"/>
                </a:lnTo>
                <a:lnTo>
                  <a:pt x="0" y="86"/>
                </a:lnTo>
                <a:lnTo>
                  <a:pt x="29" y="114"/>
                </a:lnTo>
                <a:lnTo>
                  <a:pt x="58" y="8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04" name="Freeform 127"/>
          <p:cNvSpPr>
            <a:spLocks/>
          </p:cNvSpPr>
          <p:nvPr/>
        </p:nvSpPr>
        <p:spPr bwMode="auto">
          <a:xfrm>
            <a:off x="18913213" y="8692048"/>
            <a:ext cx="245038" cy="481631"/>
          </a:xfrm>
          <a:custGeom>
            <a:avLst/>
            <a:gdLst>
              <a:gd name="T0" fmla="*/ 58 w 58"/>
              <a:gd name="T1" fmla="*/ 28 h 114"/>
              <a:gd name="T2" fmla="*/ 39 w 58"/>
              <a:gd name="T3" fmla="*/ 28 h 114"/>
              <a:gd name="T4" fmla="*/ 39 w 58"/>
              <a:gd name="T5" fmla="*/ 114 h 114"/>
              <a:gd name="T6" fmla="*/ 18 w 58"/>
              <a:gd name="T7" fmla="*/ 114 h 114"/>
              <a:gd name="T8" fmla="*/ 18 w 58"/>
              <a:gd name="T9" fmla="*/ 28 h 114"/>
              <a:gd name="T10" fmla="*/ 0 w 58"/>
              <a:gd name="T11" fmla="*/ 28 h 114"/>
              <a:gd name="T12" fmla="*/ 29 w 58"/>
              <a:gd name="T13" fmla="*/ 0 h 114"/>
              <a:gd name="T14" fmla="*/ 58 w 58"/>
              <a:gd name="T15" fmla="*/ 28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8" h="114">
                <a:moveTo>
                  <a:pt x="58" y="28"/>
                </a:moveTo>
                <a:lnTo>
                  <a:pt x="39" y="28"/>
                </a:lnTo>
                <a:lnTo>
                  <a:pt x="39" y="114"/>
                </a:lnTo>
                <a:lnTo>
                  <a:pt x="18" y="114"/>
                </a:lnTo>
                <a:lnTo>
                  <a:pt x="18" y="28"/>
                </a:lnTo>
                <a:lnTo>
                  <a:pt x="0" y="28"/>
                </a:lnTo>
                <a:lnTo>
                  <a:pt x="29" y="0"/>
                </a:lnTo>
                <a:lnTo>
                  <a:pt x="58" y="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05" name="Oval 128"/>
          <p:cNvSpPr>
            <a:spLocks noChangeArrowheads="1"/>
          </p:cNvSpPr>
          <p:nvPr/>
        </p:nvSpPr>
        <p:spPr bwMode="auto">
          <a:xfrm>
            <a:off x="20471546" y="7878686"/>
            <a:ext cx="439382" cy="439382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06" name="Freeform 129"/>
          <p:cNvSpPr>
            <a:spLocks noEditPoints="1"/>
          </p:cNvSpPr>
          <p:nvPr/>
        </p:nvSpPr>
        <p:spPr bwMode="auto">
          <a:xfrm>
            <a:off x="20542124" y="8687824"/>
            <a:ext cx="223918" cy="490080"/>
          </a:xfrm>
          <a:custGeom>
            <a:avLst/>
            <a:gdLst>
              <a:gd name="T0" fmla="*/ 26 w 53"/>
              <a:gd name="T1" fmla="*/ 0 h 116"/>
              <a:gd name="T2" fmla="*/ 0 w 53"/>
              <a:gd name="T3" fmla="*/ 42 h 116"/>
              <a:gd name="T4" fmla="*/ 53 w 53"/>
              <a:gd name="T5" fmla="*/ 42 h 116"/>
              <a:gd name="T6" fmla="*/ 26 w 53"/>
              <a:gd name="T7" fmla="*/ 0 h 116"/>
              <a:gd name="T8" fmla="*/ 26 w 53"/>
              <a:gd name="T9" fmla="*/ 116 h 116"/>
              <a:gd name="T10" fmla="*/ 53 w 53"/>
              <a:gd name="T11" fmla="*/ 74 h 116"/>
              <a:gd name="T12" fmla="*/ 0 w 53"/>
              <a:gd name="T13" fmla="*/ 74 h 116"/>
              <a:gd name="T14" fmla="*/ 26 w 53"/>
              <a:gd name="T15" fmla="*/ 116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3" h="116">
                <a:moveTo>
                  <a:pt x="26" y="0"/>
                </a:moveTo>
                <a:lnTo>
                  <a:pt x="0" y="42"/>
                </a:lnTo>
                <a:lnTo>
                  <a:pt x="53" y="42"/>
                </a:lnTo>
                <a:lnTo>
                  <a:pt x="26" y="0"/>
                </a:lnTo>
                <a:close/>
                <a:moveTo>
                  <a:pt x="26" y="116"/>
                </a:moveTo>
                <a:lnTo>
                  <a:pt x="53" y="74"/>
                </a:lnTo>
                <a:lnTo>
                  <a:pt x="0" y="74"/>
                </a:lnTo>
                <a:lnTo>
                  <a:pt x="26" y="11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07" name="Freeform 130"/>
          <p:cNvSpPr>
            <a:spLocks noEditPoints="1"/>
          </p:cNvSpPr>
          <p:nvPr/>
        </p:nvSpPr>
        <p:spPr bwMode="auto">
          <a:xfrm>
            <a:off x="13175783" y="5388994"/>
            <a:ext cx="460508" cy="401357"/>
          </a:xfrm>
          <a:custGeom>
            <a:avLst/>
            <a:gdLst>
              <a:gd name="T0" fmla="*/ 212 w 376"/>
              <a:gd name="T1" fmla="*/ 0 h 328"/>
              <a:gd name="T2" fmla="*/ 49 w 376"/>
              <a:gd name="T3" fmla="*/ 160 h 328"/>
              <a:gd name="T4" fmla="*/ 0 w 376"/>
              <a:gd name="T5" fmla="*/ 160 h 328"/>
              <a:gd name="T6" fmla="*/ 73 w 376"/>
              <a:gd name="T7" fmla="*/ 242 h 328"/>
              <a:gd name="T8" fmla="*/ 147 w 376"/>
              <a:gd name="T9" fmla="*/ 160 h 328"/>
              <a:gd name="T10" fmla="*/ 90 w 376"/>
              <a:gd name="T11" fmla="*/ 160 h 328"/>
              <a:gd name="T12" fmla="*/ 212 w 376"/>
              <a:gd name="T13" fmla="*/ 41 h 328"/>
              <a:gd name="T14" fmla="*/ 335 w 376"/>
              <a:gd name="T15" fmla="*/ 164 h 328"/>
              <a:gd name="T16" fmla="*/ 212 w 376"/>
              <a:gd name="T17" fmla="*/ 287 h 328"/>
              <a:gd name="T18" fmla="*/ 140 w 376"/>
              <a:gd name="T19" fmla="*/ 263 h 328"/>
              <a:gd name="T20" fmla="*/ 112 w 376"/>
              <a:gd name="T21" fmla="*/ 293 h 328"/>
              <a:gd name="T22" fmla="*/ 212 w 376"/>
              <a:gd name="T23" fmla="*/ 328 h 328"/>
              <a:gd name="T24" fmla="*/ 376 w 376"/>
              <a:gd name="T25" fmla="*/ 164 h 328"/>
              <a:gd name="T26" fmla="*/ 212 w 376"/>
              <a:gd name="T27" fmla="*/ 0 h 328"/>
              <a:gd name="T28" fmla="*/ 198 w 376"/>
              <a:gd name="T29" fmla="*/ 76 h 328"/>
              <a:gd name="T30" fmla="*/ 198 w 376"/>
              <a:gd name="T31" fmla="*/ 170 h 328"/>
              <a:gd name="T32" fmla="*/ 258 w 376"/>
              <a:gd name="T33" fmla="*/ 230 h 328"/>
              <a:gd name="T34" fmla="*/ 278 w 376"/>
              <a:gd name="T35" fmla="*/ 210 h 328"/>
              <a:gd name="T36" fmla="*/ 226 w 376"/>
              <a:gd name="T37" fmla="*/ 158 h 328"/>
              <a:gd name="T38" fmla="*/ 226 w 376"/>
              <a:gd name="T39" fmla="*/ 76 h 328"/>
              <a:gd name="T40" fmla="*/ 198 w 376"/>
              <a:gd name="T41" fmla="*/ 76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76" h="328">
                <a:moveTo>
                  <a:pt x="212" y="0"/>
                </a:moveTo>
                <a:cubicBezTo>
                  <a:pt x="123" y="0"/>
                  <a:pt x="51" y="71"/>
                  <a:pt x="49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73" y="242"/>
                  <a:pt x="73" y="242"/>
                  <a:pt x="73" y="242"/>
                </a:cubicBezTo>
                <a:cubicBezTo>
                  <a:pt x="147" y="160"/>
                  <a:pt x="147" y="160"/>
                  <a:pt x="147" y="160"/>
                </a:cubicBezTo>
                <a:cubicBezTo>
                  <a:pt x="90" y="160"/>
                  <a:pt x="90" y="160"/>
                  <a:pt x="90" y="160"/>
                </a:cubicBezTo>
                <a:cubicBezTo>
                  <a:pt x="92" y="94"/>
                  <a:pt x="146" y="41"/>
                  <a:pt x="212" y="41"/>
                </a:cubicBezTo>
                <a:cubicBezTo>
                  <a:pt x="280" y="41"/>
                  <a:pt x="335" y="96"/>
                  <a:pt x="335" y="164"/>
                </a:cubicBezTo>
                <a:cubicBezTo>
                  <a:pt x="335" y="232"/>
                  <a:pt x="280" y="287"/>
                  <a:pt x="212" y="287"/>
                </a:cubicBezTo>
                <a:cubicBezTo>
                  <a:pt x="185" y="287"/>
                  <a:pt x="160" y="278"/>
                  <a:pt x="140" y="263"/>
                </a:cubicBezTo>
                <a:cubicBezTo>
                  <a:pt x="112" y="293"/>
                  <a:pt x="112" y="293"/>
                  <a:pt x="112" y="293"/>
                </a:cubicBezTo>
                <a:cubicBezTo>
                  <a:pt x="139" y="315"/>
                  <a:pt x="174" y="328"/>
                  <a:pt x="212" y="328"/>
                </a:cubicBezTo>
                <a:cubicBezTo>
                  <a:pt x="303" y="328"/>
                  <a:pt x="376" y="254"/>
                  <a:pt x="376" y="164"/>
                </a:cubicBezTo>
                <a:cubicBezTo>
                  <a:pt x="376" y="73"/>
                  <a:pt x="303" y="0"/>
                  <a:pt x="212" y="0"/>
                </a:cubicBezTo>
                <a:close/>
                <a:moveTo>
                  <a:pt x="198" y="76"/>
                </a:moveTo>
                <a:cubicBezTo>
                  <a:pt x="198" y="170"/>
                  <a:pt x="198" y="170"/>
                  <a:pt x="198" y="170"/>
                </a:cubicBezTo>
                <a:cubicBezTo>
                  <a:pt x="258" y="230"/>
                  <a:pt x="258" y="230"/>
                  <a:pt x="258" y="230"/>
                </a:cubicBezTo>
                <a:cubicBezTo>
                  <a:pt x="278" y="210"/>
                  <a:pt x="278" y="210"/>
                  <a:pt x="278" y="210"/>
                </a:cubicBezTo>
                <a:cubicBezTo>
                  <a:pt x="226" y="158"/>
                  <a:pt x="226" y="158"/>
                  <a:pt x="226" y="158"/>
                </a:cubicBezTo>
                <a:cubicBezTo>
                  <a:pt x="226" y="76"/>
                  <a:pt x="226" y="76"/>
                  <a:pt x="226" y="76"/>
                </a:cubicBezTo>
                <a:lnTo>
                  <a:pt x="198" y="7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08" name="Freeform 133"/>
          <p:cNvSpPr>
            <a:spLocks/>
          </p:cNvSpPr>
          <p:nvPr/>
        </p:nvSpPr>
        <p:spPr bwMode="auto">
          <a:xfrm>
            <a:off x="14007320" y="5473490"/>
            <a:ext cx="414032" cy="232365"/>
          </a:xfrm>
          <a:custGeom>
            <a:avLst/>
            <a:gdLst>
              <a:gd name="T0" fmla="*/ 80 w 340"/>
              <a:gd name="T1" fmla="*/ 96 h 192"/>
              <a:gd name="T2" fmla="*/ 284 w 340"/>
              <a:gd name="T3" fmla="*/ 96 h 192"/>
              <a:gd name="T4" fmla="*/ 284 w 340"/>
              <a:gd name="T5" fmla="*/ 192 h 192"/>
              <a:gd name="T6" fmla="*/ 340 w 340"/>
              <a:gd name="T7" fmla="*/ 192 h 192"/>
              <a:gd name="T8" fmla="*/ 340 w 340"/>
              <a:gd name="T9" fmla="*/ 80 h 192"/>
              <a:gd name="T10" fmla="*/ 300 w 340"/>
              <a:gd name="T11" fmla="*/ 40 h 192"/>
              <a:gd name="T12" fmla="*/ 80 w 340"/>
              <a:gd name="T13" fmla="*/ 40 h 192"/>
              <a:gd name="T14" fmla="*/ 80 w 340"/>
              <a:gd name="T15" fmla="*/ 0 h 192"/>
              <a:gd name="T16" fmla="*/ 0 w 340"/>
              <a:gd name="T17" fmla="*/ 68 h 192"/>
              <a:gd name="T18" fmla="*/ 80 w 340"/>
              <a:gd name="T19" fmla="*/ 132 h 192"/>
              <a:gd name="T20" fmla="*/ 80 w 340"/>
              <a:gd name="T21" fmla="*/ 96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40" h="192">
                <a:moveTo>
                  <a:pt x="80" y="96"/>
                </a:moveTo>
                <a:cubicBezTo>
                  <a:pt x="284" y="96"/>
                  <a:pt x="284" y="96"/>
                  <a:pt x="284" y="96"/>
                </a:cubicBezTo>
                <a:cubicBezTo>
                  <a:pt x="284" y="192"/>
                  <a:pt x="284" y="192"/>
                  <a:pt x="284" y="192"/>
                </a:cubicBezTo>
                <a:cubicBezTo>
                  <a:pt x="340" y="192"/>
                  <a:pt x="340" y="192"/>
                  <a:pt x="340" y="192"/>
                </a:cubicBezTo>
                <a:cubicBezTo>
                  <a:pt x="340" y="80"/>
                  <a:pt x="340" y="80"/>
                  <a:pt x="340" y="80"/>
                </a:cubicBezTo>
                <a:cubicBezTo>
                  <a:pt x="340" y="58"/>
                  <a:pt x="322" y="40"/>
                  <a:pt x="300" y="40"/>
                </a:cubicBezTo>
                <a:cubicBezTo>
                  <a:pt x="80" y="40"/>
                  <a:pt x="80" y="40"/>
                  <a:pt x="80" y="40"/>
                </a:cubicBezTo>
                <a:cubicBezTo>
                  <a:pt x="80" y="0"/>
                  <a:pt x="80" y="0"/>
                  <a:pt x="80" y="0"/>
                </a:cubicBezTo>
                <a:cubicBezTo>
                  <a:pt x="0" y="68"/>
                  <a:pt x="0" y="68"/>
                  <a:pt x="0" y="68"/>
                </a:cubicBezTo>
                <a:cubicBezTo>
                  <a:pt x="80" y="132"/>
                  <a:pt x="80" y="132"/>
                  <a:pt x="80" y="132"/>
                </a:cubicBezTo>
                <a:lnTo>
                  <a:pt x="80" y="9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09" name="Freeform 154"/>
          <p:cNvSpPr>
            <a:spLocks noEditPoints="1"/>
          </p:cNvSpPr>
          <p:nvPr/>
        </p:nvSpPr>
        <p:spPr bwMode="auto">
          <a:xfrm>
            <a:off x="13175783" y="7827971"/>
            <a:ext cx="460508" cy="460508"/>
          </a:xfrm>
          <a:custGeom>
            <a:avLst/>
            <a:gdLst>
              <a:gd name="T0" fmla="*/ 347 w 376"/>
              <a:gd name="T1" fmla="*/ 284 h 376"/>
              <a:gd name="T2" fmla="*/ 347 w 376"/>
              <a:gd name="T3" fmla="*/ 238 h 376"/>
              <a:gd name="T4" fmla="*/ 278 w 376"/>
              <a:gd name="T5" fmla="*/ 169 h 376"/>
              <a:gd name="T6" fmla="*/ 238 w 376"/>
              <a:gd name="T7" fmla="*/ 169 h 376"/>
              <a:gd name="T8" fmla="*/ 207 w 376"/>
              <a:gd name="T9" fmla="*/ 148 h 376"/>
              <a:gd name="T10" fmla="*/ 207 w 376"/>
              <a:gd name="T11" fmla="*/ 92 h 376"/>
              <a:gd name="T12" fmla="*/ 236 w 376"/>
              <a:gd name="T13" fmla="*/ 48 h 376"/>
              <a:gd name="T14" fmla="*/ 188 w 376"/>
              <a:gd name="T15" fmla="*/ 0 h 376"/>
              <a:gd name="T16" fmla="*/ 140 w 376"/>
              <a:gd name="T17" fmla="*/ 48 h 376"/>
              <a:gd name="T18" fmla="*/ 169 w 376"/>
              <a:gd name="T19" fmla="*/ 92 h 376"/>
              <a:gd name="T20" fmla="*/ 169 w 376"/>
              <a:gd name="T21" fmla="*/ 148 h 376"/>
              <a:gd name="T22" fmla="*/ 138 w 376"/>
              <a:gd name="T23" fmla="*/ 169 h 376"/>
              <a:gd name="T24" fmla="*/ 98 w 376"/>
              <a:gd name="T25" fmla="*/ 169 h 376"/>
              <a:gd name="T26" fmla="*/ 29 w 376"/>
              <a:gd name="T27" fmla="*/ 238 h 376"/>
              <a:gd name="T28" fmla="*/ 29 w 376"/>
              <a:gd name="T29" fmla="*/ 284 h 376"/>
              <a:gd name="T30" fmla="*/ 0 w 376"/>
              <a:gd name="T31" fmla="*/ 328 h 376"/>
              <a:gd name="T32" fmla="*/ 48 w 376"/>
              <a:gd name="T33" fmla="*/ 376 h 376"/>
              <a:gd name="T34" fmla="*/ 96 w 376"/>
              <a:gd name="T35" fmla="*/ 328 h 376"/>
              <a:gd name="T36" fmla="*/ 67 w 376"/>
              <a:gd name="T37" fmla="*/ 284 h 376"/>
              <a:gd name="T38" fmla="*/ 67 w 376"/>
              <a:gd name="T39" fmla="*/ 238 h 376"/>
              <a:gd name="T40" fmla="*/ 98 w 376"/>
              <a:gd name="T41" fmla="*/ 207 h 376"/>
              <a:gd name="T42" fmla="*/ 138 w 376"/>
              <a:gd name="T43" fmla="*/ 207 h 376"/>
              <a:gd name="T44" fmla="*/ 169 w 376"/>
              <a:gd name="T45" fmla="*/ 202 h 376"/>
              <a:gd name="T46" fmla="*/ 169 w 376"/>
              <a:gd name="T47" fmla="*/ 284 h 376"/>
              <a:gd name="T48" fmla="*/ 140 w 376"/>
              <a:gd name="T49" fmla="*/ 328 h 376"/>
              <a:gd name="T50" fmla="*/ 188 w 376"/>
              <a:gd name="T51" fmla="*/ 376 h 376"/>
              <a:gd name="T52" fmla="*/ 236 w 376"/>
              <a:gd name="T53" fmla="*/ 328 h 376"/>
              <a:gd name="T54" fmla="*/ 207 w 376"/>
              <a:gd name="T55" fmla="*/ 284 h 376"/>
              <a:gd name="T56" fmla="*/ 207 w 376"/>
              <a:gd name="T57" fmla="*/ 202 h 376"/>
              <a:gd name="T58" fmla="*/ 238 w 376"/>
              <a:gd name="T59" fmla="*/ 207 h 376"/>
              <a:gd name="T60" fmla="*/ 278 w 376"/>
              <a:gd name="T61" fmla="*/ 207 h 376"/>
              <a:gd name="T62" fmla="*/ 309 w 376"/>
              <a:gd name="T63" fmla="*/ 238 h 376"/>
              <a:gd name="T64" fmla="*/ 309 w 376"/>
              <a:gd name="T65" fmla="*/ 284 h 376"/>
              <a:gd name="T66" fmla="*/ 280 w 376"/>
              <a:gd name="T67" fmla="*/ 328 h 376"/>
              <a:gd name="T68" fmla="*/ 328 w 376"/>
              <a:gd name="T69" fmla="*/ 376 h 376"/>
              <a:gd name="T70" fmla="*/ 376 w 376"/>
              <a:gd name="T71" fmla="*/ 328 h 376"/>
              <a:gd name="T72" fmla="*/ 347 w 376"/>
              <a:gd name="T73" fmla="*/ 284 h 376"/>
              <a:gd name="T74" fmla="*/ 75 w 376"/>
              <a:gd name="T75" fmla="*/ 328 h 376"/>
              <a:gd name="T76" fmla="*/ 48 w 376"/>
              <a:gd name="T77" fmla="*/ 356 h 376"/>
              <a:gd name="T78" fmla="*/ 20 w 376"/>
              <a:gd name="T79" fmla="*/ 328 h 376"/>
              <a:gd name="T80" fmla="*/ 48 w 376"/>
              <a:gd name="T81" fmla="*/ 300 h 376"/>
              <a:gd name="T82" fmla="*/ 75 w 376"/>
              <a:gd name="T83" fmla="*/ 328 h 376"/>
              <a:gd name="T84" fmla="*/ 160 w 376"/>
              <a:gd name="T85" fmla="*/ 48 h 376"/>
              <a:gd name="T86" fmla="*/ 188 w 376"/>
              <a:gd name="T87" fmla="*/ 20 h 376"/>
              <a:gd name="T88" fmla="*/ 215 w 376"/>
              <a:gd name="T89" fmla="*/ 48 h 376"/>
              <a:gd name="T90" fmla="*/ 188 w 376"/>
              <a:gd name="T91" fmla="*/ 76 h 376"/>
              <a:gd name="T92" fmla="*/ 160 w 376"/>
              <a:gd name="T93" fmla="*/ 48 h 376"/>
              <a:gd name="T94" fmla="*/ 215 w 376"/>
              <a:gd name="T95" fmla="*/ 328 h 376"/>
              <a:gd name="T96" fmla="*/ 188 w 376"/>
              <a:gd name="T97" fmla="*/ 356 h 376"/>
              <a:gd name="T98" fmla="*/ 160 w 376"/>
              <a:gd name="T99" fmla="*/ 328 h 376"/>
              <a:gd name="T100" fmla="*/ 188 w 376"/>
              <a:gd name="T101" fmla="*/ 300 h 376"/>
              <a:gd name="T102" fmla="*/ 215 w 376"/>
              <a:gd name="T103" fmla="*/ 328 h 376"/>
              <a:gd name="T104" fmla="*/ 328 w 376"/>
              <a:gd name="T105" fmla="*/ 356 h 376"/>
              <a:gd name="T106" fmla="*/ 300 w 376"/>
              <a:gd name="T107" fmla="*/ 328 h 376"/>
              <a:gd name="T108" fmla="*/ 328 w 376"/>
              <a:gd name="T109" fmla="*/ 300 h 376"/>
              <a:gd name="T110" fmla="*/ 355 w 376"/>
              <a:gd name="T111" fmla="*/ 328 h 376"/>
              <a:gd name="T112" fmla="*/ 328 w 376"/>
              <a:gd name="T113" fmla="*/ 356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76" h="376">
                <a:moveTo>
                  <a:pt x="347" y="284"/>
                </a:moveTo>
                <a:cubicBezTo>
                  <a:pt x="347" y="238"/>
                  <a:pt x="347" y="238"/>
                  <a:pt x="347" y="238"/>
                </a:cubicBezTo>
                <a:cubicBezTo>
                  <a:pt x="347" y="210"/>
                  <a:pt x="328" y="169"/>
                  <a:pt x="278" y="169"/>
                </a:cubicBezTo>
                <a:cubicBezTo>
                  <a:pt x="238" y="169"/>
                  <a:pt x="238" y="169"/>
                  <a:pt x="238" y="169"/>
                </a:cubicBezTo>
                <a:cubicBezTo>
                  <a:pt x="210" y="169"/>
                  <a:pt x="207" y="155"/>
                  <a:pt x="207" y="148"/>
                </a:cubicBezTo>
                <a:cubicBezTo>
                  <a:pt x="207" y="92"/>
                  <a:pt x="207" y="92"/>
                  <a:pt x="207" y="92"/>
                </a:cubicBezTo>
                <a:cubicBezTo>
                  <a:pt x="224" y="85"/>
                  <a:pt x="236" y="68"/>
                  <a:pt x="236" y="48"/>
                </a:cubicBezTo>
                <a:cubicBezTo>
                  <a:pt x="236" y="21"/>
                  <a:pt x="214" y="0"/>
                  <a:pt x="188" y="0"/>
                </a:cubicBezTo>
                <a:cubicBezTo>
                  <a:pt x="161" y="0"/>
                  <a:pt x="140" y="21"/>
                  <a:pt x="140" y="48"/>
                </a:cubicBezTo>
                <a:cubicBezTo>
                  <a:pt x="140" y="68"/>
                  <a:pt x="152" y="85"/>
                  <a:pt x="169" y="92"/>
                </a:cubicBezTo>
                <a:cubicBezTo>
                  <a:pt x="169" y="148"/>
                  <a:pt x="169" y="148"/>
                  <a:pt x="169" y="148"/>
                </a:cubicBezTo>
                <a:cubicBezTo>
                  <a:pt x="169" y="153"/>
                  <a:pt x="167" y="169"/>
                  <a:pt x="138" y="169"/>
                </a:cubicBezTo>
                <a:cubicBezTo>
                  <a:pt x="98" y="169"/>
                  <a:pt x="98" y="169"/>
                  <a:pt x="98" y="169"/>
                </a:cubicBezTo>
                <a:cubicBezTo>
                  <a:pt x="47" y="169"/>
                  <a:pt x="29" y="210"/>
                  <a:pt x="29" y="238"/>
                </a:cubicBezTo>
                <a:cubicBezTo>
                  <a:pt x="29" y="284"/>
                  <a:pt x="29" y="284"/>
                  <a:pt x="29" y="284"/>
                </a:cubicBezTo>
                <a:cubicBezTo>
                  <a:pt x="12" y="291"/>
                  <a:pt x="0" y="308"/>
                  <a:pt x="0" y="328"/>
                </a:cubicBezTo>
                <a:cubicBezTo>
                  <a:pt x="0" y="354"/>
                  <a:pt x="21" y="376"/>
                  <a:pt x="48" y="376"/>
                </a:cubicBezTo>
                <a:cubicBezTo>
                  <a:pt x="74" y="376"/>
                  <a:pt x="96" y="354"/>
                  <a:pt x="96" y="328"/>
                </a:cubicBezTo>
                <a:cubicBezTo>
                  <a:pt x="96" y="308"/>
                  <a:pt x="84" y="291"/>
                  <a:pt x="67" y="284"/>
                </a:cubicBezTo>
                <a:cubicBezTo>
                  <a:pt x="67" y="238"/>
                  <a:pt x="67" y="238"/>
                  <a:pt x="67" y="238"/>
                </a:cubicBezTo>
                <a:cubicBezTo>
                  <a:pt x="67" y="233"/>
                  <a:pt x="68" y="207"/>
                  <a:pt x="98" y="207"/>
                </a:cubicBezTo>
                <a:cubicBezTo>
                  <a:pt x="138" y="207"/>
                  <a:pt x="138" y="207"/>
                  <a:pt x="138" y="207"/>
                </a:cubicBezTo>
                <a:cubicBezTo>
                  <a:pt x="150" y="207"/>
                  <a:pt x="160" y="205"/>
                  <a:pt x="169" y="202"/>
                </a:cubicBezTo>
                <a:cubicBezTo>
                  <a:pt x="169" y="284"/>
                  <a:pt x="169" y="284"/>
                  <a:pt x="169" y="284"/>
                </a:cubicBezTo>
                <a:cubicBezTo>
                  <a:pt x="152" y="291"/>
                  <a:pt x="140" y="308"/>
                  <a:pt x="140" y="328"/>
                </a:cubicBezTo>
                <a:cubicBezTo>
                  <a:pt x="140" y="354"/>
                  <a:pt x="161" y="376"/>
                  <a:pt x="188" y="376"/>
                </a:cubicBezTo>
                <a:cubicBezTo>
                  <a:pt x="214" y="376"/>
                  <a:pt x="236" y="354"/>
                  <a:pt x="236" y="328"/>
                </a:cubicBezTo>
                <a:cubicBezTo>
                  <a:pt x="236" y="308"/>
                  <a:pt x="224" y="291"/>
                  <a:pt x="207" y="284"/>
                </a:cubicBezTo>
                <a:cubicBezTo>
                  <a:pt x="207" y="202"/>
                  <a:pt x="207" y="202"/>
                  <a:pt x="207" y="202"/>
                </a:cubicBezTo>
                <a:cubicBezTo>
                  <a:pt x="215" y="205"/>
                  <a:pt x="226" y="207"/>
                  <a:pt x="238" y="207"/>
                </a:cubicBezTo>
                <a:cubicBezTo>
                  <a:pt x="278" y="207"/>
                  <a:pt x="278" y="207"/>
                  <a:pt x="278" y="207"/>
                </a:cubicBezTo>
                <a:cubicBezTo>
                  <a:pt x="306" y="207"/>
                  <a:pt x="309" y="231"/>
                  <a:pt x="309" y="238"/>
                </a:cubicBezTo>
                <a:cubicBezTo>
                  <a:pt x="309" y="284"/>
                  <a:pt x="309" y="284"/>
                  <a:pt x="309" y="284"/>
                </a:cubicBezTo>
                <a:cubicBezTo>
                  <a:pt x="292" y="291"/>
                  <a:pt x="280" y="308"/>
                  <a:pt x="280" y="328"/>
                </a:cubicBezTo>
                <a:cubicBezTo>
                  <a:pt x="280" y="354"/>
                  <a:pt x="301" y="376"/>
                  <a:pt x="328" y="376"/>
                </a:cubicBezTo>
                <a:cubicBezTo>
                  <a:pt x="354" y="376"/>
                  <a:pt x="376" y="354"/>
                  <a:pt x="376" y="328"/>
                </a:cubicBezTo>
                <a:cubicBezTo>
                  <a:pt x="376" y="308"/>
                  <a:pt x="364" y="291"/>
                  <a:pt x="347" y="284"/>
                </a:cubicBezTo>
                <a:close/>
                <a:moveTo>
                  <a:pt x="75" y="328"/>
                </a:moveTo>
                <a:cubicBezTo>
                  <a:pt x="75" y="343"/>
                  <a:pt x="63" y="356"/>
                  <a:pt x="48" y="356"/>
                </a:cubicBezTo>
                <a:cubicBezTo>
                  <a:pt x="32" y="356"/>
                  <a:pt x="20" y="343"/>
                  <a:pt x="20" y="328"/>
                </a:cubicBezTo>
                <a:cubicBezTo>
                  <a:pt x="20" y="313"/>
                  <a:pt x="32" y="300"/>
                  <a:pt x="48" y="300"/>
                </a:cubicBezTo>
                <a:cubicBezTo>
                  <a:pt x="63" y="300"/>
                  <a:pt x="75" y="313"/>
                  <a:pt x="75" y="328"/>
                </a:cubicBezTo>
                <a:close/>
                <a:moveTo>
                  <a:pt x="160" y="48"/>
                </a:moveTo>
                <a:cubicBezTo>
                  <a:pt x="160" y="33"/>
                  <a:pt x="172" y="20"/>
                  <a:pt x="188" y="20"/>
                </a:cubicBezTo>
                <a:cubicBezTo>
                  <a:pt x="203" y="20"/>
                  <a:pt x="215" y="33"/>
                  <a:pt x="215" y="48"/>
                </a:cubicBezTo>
                <a:cubicBezTo>
                  <a:pt x="215" y="63"/>
                  <a:pt x="203" y="76"/>
                  <a:pt x="188" y="76"/>
                </a:cubicBezTo>
                <a:cubicBezTo>
                  <a:pt x="172" y="76"/>
                  <a:pt x="160" y="63"/>
                  <a:pt x="160" y="48"/>
                </a:cubicBezTo>
                <a:close/>
                <a:moveTo>
                  <a:pt x="215" y="328"/>
                </a:moveTo>
                <a:cubicBezTo>
                  <a:pt x="215" y="343"/>
                  <a:pt x="203" y="356"/>
                  <a:pt x="188" y="356"/>
                </a:cubicBezTo>
                <a:cubicBezTo>
                  <a:pt x="172" y="356"/>
                  <a:pt x="160" y="343"/>
                  <a:pt x="160" y="328"/>
                </a:cubicBezTo>
                <a:cubicBezTo>
                  <a:pt x="160" y="313"/>
                  <a:pt x="172" y="300"/>
                  <a:pt x="188" y="300"/>
                </a:cubicBezTo>
                <a:cubicBezTo>
                  <a:pt x="203" y="300"/>
                  <a:pt x="215" y="313"/>
                  <a:pt x="215" y="328"/>
                </a:cubicBezTo>
                <a:close/>
                <a:moveTo>
                  <a:pt x="328" y="356"/>
                </a:moveTo>
                <a:cubicBezTo>
                  <a:pt x="312" y="356"/>
                  <a:pt x="300" y="343"/>
                  <a:pt x="300" y="328"/>
                </a:cubicBezTo>
                <a:cubicBezTo>
                  <a:pt x="300" y="313"/>
                  <a:pt x="312" y="300"/>
                  <a:pt x="328" y="300"/>
                </a:cubicBezTo>
                <a:cubicBezTo>
                  <a:pt x="343" y="300"/>
                  <a:pt x="355" y="313"/>
                  <a:pt x="355" y="328"/>
                </a:cubicBezTo>
                <a:cubicBezTo>
                  <a:pt x="355" y="343"/>
                  <a:pt x="343" y="356"/>
                  <a:pt x="328" y="35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10" name="Freeform 155"/>
          <p:cNvSpPr>
            <a:spLocks noEditPoints="1"/>
          </p:cNvSpPr>
          <p:nvPr/>
        </p:nvSpPr>
        <p:spPr bwMode="auto">
          <a:xfrm>
            <a:off x="12437554" y="7853320"/>
            <a:ext cx="316863" cy="409811"/>
          </a:xfrm>
          <a:custGeom>
            <a:avLst/>
            <a:gdLst>
              <a:gd name="T0" fmla="*/ 256 w 256"/>
              <a:gd name="T1" fmla="*/ 48 h 336"/>
              <a:gd name="T2" fmla="*/ 208 w 256"/>
              <a:gd name="T3" fmla="*/ 0 h 336"/>
              <a:gd name="T4" fmla="*/ 160 w 256"/>
              <a:gd name="T5" fmla="*/ 48 h 336"/>
              <a:gd name="T6" fmla="*/ 188 w 256"/>
              <a:gd name="T7" fmla="*/ 92 h 336"/>
              <a:gd name="T8" fmla="*/ 122 w 256"/>
              <a:gd name="T9" fmla="*/ 150 h 336"/>
              <a:gd name="T10" fmla="*/ 67 w 256"/>
              <a:gd name="T11" fmla="*/ 174 h 336"/>
              <a:gd name="T12" fmla="*/ 67 w 256"/>
              <a:gd name="T13" fmla="*/ 92 h 336"/>
              <a:gd name="T14" fmla="*/ 96 w 256"/>
              <a:gd name="T15" fmla="*/ 48 h 336"/>
              <a:gd name="T16" fmla="*/ 48 w 256"/>
              <a:gd name="T17" fmla="*/ 0 h 336"/>
              <a:gd name="T18" fmla="*/ 0 w 256"/>
              <a:gd name="T19" fmla="*/ 48 h 336"/>
              <a:gd name="T20" fmla="*/ 29 w 256"/>
              <a:gd name="T21" fmla="*/ 92 h 336"/>
              <a:gd name="T22" fmla="*/ 29 w 256"/>
              <a:gd name="T23" fmla="*/ 244 h 336"/>
              <a:gd name="T24" fmla="*/ 0 w 256"/>
              <a:gd name="T25" fmla="*/ 288 h 336"/>
              <a:gd name="T26" fmla="*/ 48 w 256"/>
              <a:gd name="T27" fmla="*/ 336 h 336"/>
              <a:gd name="T28" fmla="*/ 96 w 256"/>
              <a:gd name="T29" fmla="*/ 288 h 336"/>
              <a:gd name="T30" fmla="*/ 68 w 256"/>
              <a:gd name="T31" fmla="*/ 244 h 336"/>
              <a:gd name="T32" fmla="*/ 133 w 256"/>
              <a:gd name="T33" fmla="*/ 186 h 336"/>
              <a:gd name="T34" fmla="*/ 226 w 256"/>
              <a:gd name="T35" fmla="*/ 92 h 336"/>
              <a:gd name="T36" fmla="*/ 256 w 256"/>
              <a:gd name="T37" fmla="*/ 48 h 336"/>
              <a:gd name="T38" fmla="*/ 20 w 256"/>
              <a:gd name="T39" fmla="*/ 48 h 336"/>
              <a:gd name="T40" fmla="*/ 48 w 256"/>
              <a:gd name="T41" fmla="*/ 20 h 336"/>
              <a:gd name="T42" fmla="*/ 75 w 256"/>
              <a:gd name="T43" fmla="*/ 48 h 336"/>
              <a:gd name="T44" fmla="*/ 48 w 256"/>
              <a:gd name="T45" fmla="*/ 76 h 336"/>
              <a:gd name="T46" fmla="*/ 20 w 256"/>
              <a:gd name="T47" fmla="*/ 48 h 336"/>
              <a:gd name="T48" fmla="*/ 48 w 256"/>
              <a:gd name="T49" fmla="*/ 316 h 336"/>
              <a:gd name="T50" fmla="*/ 20 w 256"/>
              <a:gd name="T51" fmla="*/ 288 h 336"/>
              <a:gd name="T52" fmla="*/ 48 w 256"/>
              <a:gd name="T53" fmla="*/ 260 h 336"/>
              <a:gd name="T54" fmla="*/ 75 w 256"/>
              <a:gd name="T55" fmla="*/ 288 h 336"/>
              <a:gd name="T56" fmla="*/ 48 w 256"/>
              <a:gd name="T57" fmla="*/ 316 h 336"/>
              <a:gd name="T58" fmla="*/ 208 w 256"/>
              <a:gd name="T59" fmla="*/ 76 h 336"/>
              <a:gd name="T60" fmla="*/ 180 w 256"/>
              <a:gd name="T61" fmla="*/ 48 h 336"/>
              <a:gd name="T62" fmla="*/ 208 w 256"/>
              <a:gd name="T63" fmla="*/ 20 h 336"/>
              <a:gd name="T64" fmla="*/ 235 w 256"/>
              <a:gd name="T65" fmla="*/ 48 h 336"/>
              <a:gd name="T66" fmla="*/ 208 w 256"/>
              <a:gd name="T67" fmla="*/ 7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56" h="336">
                <a:moveTo>
                  <a:pt x="256" y="48"/>
                </a:moveTo>
                <a:cubicBezTo>
                  <a:pt x="256" y="21"/>
                  <a:pt x="234" y="0"/>
                  <a:pt x="208" y="0"/>
                </a:cubicBezTo>
                <a:cubicBezTo>
                  <a:pt x="181" y="0"/>
                  <a:pt x="160" y="21"/>
                  <a:pt x="160" y="48"/>
                </a:cubicBezTo>
                <a:cubicBezTo>
                  <a:pt x="160" y="67"/>
                  <a:pt x="171" y="84"/>
                  <a:pt x="188" y="92"/>
                </a:cubicBezTo>
                <a:cubicBezTo>
                  <a:pt x="183" y="131"/>
                  <a:pt x="158" y="138"/>
                  <a:pt x="122" y="150"/>
                </a:cubicBezTo>
                <a:cubicBezTo>
                  <a:pt x="105" y="155"/>
                  <a:pt x="84" y="162"/>
                  <a:pt x="67" y="174"/>
                </a:cubicBezTo>
                <a:cubicBezTo>
                  <a:pt x="67" y="92"/>
                  <a:pt x="67" y="92"/>
                  <a:pt x="67" y="92"/>
                </a:cubicBezTo>
                <a:cubicBezTo>
                  <a:pt x="84" y="85"/>
                  <a:pt x="96" y="68"/>
                  <a:pt x="96" y="48"/>
                </a:cubicBezTo>
                <a:cubicBezTo>
                  <a:pt x="96" y="21"/>
                  <a:pt x="74" y="0"/>
                  <a:pt x="48" y="0"/>
                </a:cubicBezTo>
                <a:cubicBezTo>
                  <a:pt x="21" y="0"/>
                  <a:pt x="0" y="21"/>
                  <a:pt x="0" y="48"/>
                </a:cubicBezTo>
                <a:cubicBezTo>
                  <a:pt x="0" y="68"/>
                  <a:pt x="12" y="85"/>
                  <a:pt x="29" y="92"/>
                </a:cubicBezTo>
                <a:cubicBezTo>
                  <a:pt x="29" y="244"/>
                  <a:pt x="29" y="244"/>
                  <a:pt x="29" y="244"/>
                </a:cubicBezTo>
                <a:cubicBezTo>
                  <a:pt x="12" y="251"/>
                  <a:pt x="0" y="268"/>
                  <a:pt x="0" y="288"/>
                </a:cubicBezTo>
                <a:cubicBezTo>
                  <a:pt x="0" y="314"/>
                  <a:pt x="21" y="336"/>
                  <a:pt x="48" y="336"/>
                </a:cubicBezTo>
                <a:cubicBezTo>
                  <a:pt x="74" y="336"/>
                  <a:pt x="96" y="314"/>
                  <a:pt x="96" y="288"/>
                </a:cubicBezTo>
                <a:cubicBezTo>
                  <a:pt x="96" y="268"/>
                  <a:pt x="84" y="252"/>
                  <a:pt x="68" y="244"/>
                </a:cubicBezTo>
                <a:cubicBezTo>
                  <a:pt x="72" y="205"/>
                  <a:pt x="97" y="197"/>
                  <a:pt x="133" y="186"/>
                </a:cubicBezTo>
                <a:cubicBezTo>
                  <a:pt x="170" y="175"/>
                  <a:pt x="220" y="159"/>
                  <a:pt x="226" y="92"/>
                </a:cubicBezTo>
                <a:cubicBezTo>
                  <a:pt x="244" y="85"/>
                  <a:pt x="256" y="68"/>
                  <a:pt x="256" y="48"/>
                </a:cubicBezTo>
                <a:close/>
                <a:moveTo>
                  <a:pt x="20" y="48"/>
                </a:moveTo>
                <a:cubicBezTo>
                  <a:pt x="20" y="33"/>
                  <a:pt x="32" y="20"/>
                  <a:pt x="48" y="20"/>
                </a:cubicBezTo>
                <a:cubicBezTo>
                  <a:pt x="63" y="20"/>
                  <a:pt x="75" y="33"/>
                  <a:pt x="75" y="48"/>
                </a:cubicBezTo>
                <a:cubicBezTo>
                  <a:pt x="75" y="63"/>
                  <a:pt x="63" y="76"/>
                  <a:pt x="48" y="76"/>
                </a:cubicBezTo>
                <a:cubicBezTo>
                  <a:pt x="32" y="76"/>
                  <a:pt x="20" y="63"/>
                  <a:pt x="20" y="48"/>
                </a:cubicBezTo>
                <a:close/>
                <a:moveTo>
                  <a:pt x="48" y="316"/>
                </a:moveTo>
                <a:cubicBezTo>
                  <a:pt x="32" y="316"/>
                  <a:pt x="20" y="303"/>
                  <a:pt x="20" y="288"/>
                </a:cubicBezTo>
                <a:cubicBezTo>
                  <a:pt x="20" y="273"/>
                  <a:pt x="32" y="260"/>
                  <a:pt x="48" y="260"/>
                </a:cubicBezTo>
                <a:cubicBezTo>
                  <a:pt x="63" y="260"/>
                  <a:pt x="75" y="273"/>
                  <a:pt x="75" y="288"/>
                </a:cubicBezTo>
                <a:cubicBezTo>
                  <a:pt x="75" y="303"/>
                  <a:pt x="63" y="316"/>
                  <a:pt x="48" y="316"/>
                </a:cubicBezTo>
                <a:close/>
                <a:moveTo>
                  <a:pt x="208" y="76"/>
                </a:moveTo>
                <a:cubicBezTo>
                  <a:pt x="192" y="76"/>
                  <a:pt x="180" y="63"/>
                  <a:pt x="180" y="48"/>
                </a:cubicBezTo>
                <a:cubicBezTo>
                  <a:pt x="180" y="33"/>
                  <a:pt x="192" y="20"/>
                  <a:pt x="208" y="20"/>
                </a:cubicBezTo>
                <a:cubicBezTo>
                  <a:pt x="223" y="20"/>
                  <a:pt x="235" y="33"/>
                  <a:pt x="235" y="48"/>
                </a:cubicBezTo>
                <a:cubicBezTo>
                  <a:pt x="235" y="63"/>
                  <a:pt x="223" y="76"/>
                  <a:pt x="208" y="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11" name="Freeform 156"/>
          <p:cNvSpPr>
            <a:spLocks noEditPoints="1"/>
          </p:cNvSpPr>
          <p:nvPr/>
        </p:nvSpPr>
        <p:spPr bwMode="auto">
          <a:xfrm>
            <a:off x="11627505" y="7827971"/>
            <a:ext cx="316863" cy="460508"/>
          </a:xfrm>
          <a:custGeom>
            <a:avLst/>
            <a:gdLst>
              <a:gd name="T0" fmla="*/ 208 w 256"/>
              <a:gd name="T1" fmla="*/ 280 h 376"/>
              <a:gd name="T2" fmla="*/ 164 w 256"/>
              <a:gd name="T3" fmla="*/ 309 h 376"/>
              <a:gd name="T4" fmla="*/ 98 w 256"/>
              <a:gd name="T5" fmla="*/ 309 h 376"/>
              <a:gd name="T6" fmla="*/ 67 w 256"/>
              <a:gd name="T7" fmla="*/ 278 h 376"/>
              <a:gd name="T8" fmla="*/ 67 w 256"/>
              <a:gd name="T9" fmla="*/ 201 h 376"/>
              <a:gd name="T10" fmla="*/ 98 w 256"/>
              <a:gd name="T11" fmla="*/ 207 h 376"/>
              <a:gd name="T12" fmla="*/ 164 w 256"/>
              <a:gd name="T13" fmla="*/ 207 h 376"/>
              <a:gd name="T14" fmla="*/ 208 w 256"/>
              <a:gd name="T15" fmla="*/ 236 h 376"/>
              <a:gd name="T16" fmla="*/ 256 w 256"/>
              <a:gd name="T17" fmla="*/ 188 h 376"/>
              <a:gd name="T18" fmla="*/ 208 w 256"/>
              <a:gd name="T19" fmla="*/ 140 h 376"/>
              <a:gd name="T20" fmla="*/ 164 w 256"/>
              <a:gd name="T21" fmla="*/ 169 h 376"/>
              <a:gd name="T22" fmla="*/ 98 w 256"/>
              <a:gd name="T23" fmla="*/ 169 h 376"/>
              <a:gd name="T24" fmla="*/ 67 w 256"/>
              <a:gd name="T25" fmla="*/ 138 h 376"/>
              <a:gd name="T26" fmla="*/ 67 w 256"/>
              <a:gd name="T27" fmla="*/ 92 h 376"/>
              <a:gd name="T28" fmla="*/ 96 w 256"/>
              <a:gd name="T29" fmla="*/ 48 h 376"/>
              <a:gd name="T30" fmla="*/ 48 w 256"/>
              <a:gd name="T31" fmla="*/ 0 h 376"/>
              <a:gd name="T32" fmla="*/ 0 w 256"/>
              <a:gd name="T33" fmla="*/ 48 h 376"/>
              <a:gd name="T34" fmla="*/ 29 w 256"/>
              <a:gd name="T35" fmla="*/ 92 h 376"/>
              <a:gd name="T36" fmla="*/ 29 w 256"/>
              <a:gd name="T37" fmla="*/ 278 h 376"/>
              <a:gd name="T38" fmla="*/ 98 w 256"/>
              <a:gd name="T39" fmla="*/ 347 h 376"/>
              <a:gd name="T40" fmla="*/ 164 w 256"/>
              <a:gd name="T41" fmla="*/ 347 h 376"/>
              <a:gd name="T42" fmla="*/ 208 w 256"/>
              <a:gd name="T43" fmla="*/ 376 h 376"/>
              <a:gd name="T44" fmla="*/ 256 w 256"/>
              <a:gd name="T45" fmla="*/ 328 h 376"/>
              <a:gd name="T46" fmla="*/ 208 w 256"/>
              <a:gd name="T47" fmla="*/ 280 h 376"/>
              <a:gd name="T48" fmla="*/ 208 w 256"/>
              <a:gd name="T49" fmla="*/ 160 h 376"/>
              <a:gd name="T50" fmla="*/ 235 w 256"/>
              <a:gd name="T51" fmla="*/ 188 h 376"/>
              <a:gd name="T52" fmla="*/ 208 w 256"/>
              <a:gd name="T53" fmla="*/ 216 h 376"/>
              <a:gd name="T54" fmla="*/ 180 w 256"/>
              <a:gd name="T55" fmla="*/ 188 h 376"/>
              <a:gd name="T56" fmla="*/ 208 w 256"/>
              <a:gd name="T57" fmla="*/ 160 h 376"/>
              <a:gd name="T58" fmla="*/ 20 w 256"/>
              <a:gd name="T59" fmla="*/ 48 h 376"/>
              <a:gd name="T60" fmla="*/ 48 w 256"/>
              <a:gd name="T61" fmla="*/ 20 h 376"/>
              <a:gd name="T62" fmla="*/ 75 w 256"/>
              <a:gd name="T63" fmla="*/ 48 h 376"/>
              <a:gd name="T64" fmla="*/ 48 w 256"/>
              <a:gd name="T65" fmla="*/ 76 h 376"/>
              <a:gd name="T66" fmla="*/ 20 w 256"/>
              <a:gd name="T67" fmla="*/ 48 h 376"/>
              <a:gd name="T68" fmla="*/ 208 w 256"/>
              <a:gd name="T69" fmla="*/ 356 h 376"/>
              <a:gd name="T70" fmla="*/ 180 w 256"/>
              <a:gd name="T71" fmla="*/ 328 h 376"/>
              <a:gd name="T72" fmla="*/ 208 w 256"/>
              <a:gd name="T73" fmla="*/ 300 h 376"/>
              <a:gd name="T74" fmla="*/ 235 w 256"/>
              <a:gd name="T75" fmla="*/ 328 h 376"/>
              <a:gd name="T76" fmla="*/ 208 w 256"/>
              <a:gd name="T77" fmla="*/ 356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56" h="376">
                <a:moveTo>
                  <a:pt x="208" y="280"/>
                </a:moveTo>
                <a:cubicBezTo>
                  <a:pt x="188" y="280"/>
                  <a:pt x="171" y="292"/>
                  <a:pt x="164" y="309"/>
                </a:cubicBezTo>
                <a:cubicBezTo>
                  <a:pt x="98" y="309"/>
                  <a:pt x="98" y="309"/>
                  <a:pt x="98" y="309"/>
                </a:cubicBezTo>
                <a:cubicBezTo>
                  <a:pt x="69" y="309"/>
                  <a:pt x="67" y="285"/>
                  <a:pt x="67" y="278"/>
                </a:cubicBezTo>
                <a:cubicBezTo>
                  <a:pt x="67" y="201"/>
                  <a:pt x="67" y="201"/>
                  <a:pt x="67" y="201"/>
                </a:cubicBezTo>
                <a:cubicBezTo>
                  <a:pt x="75" y="205"/>
                  <a:pt x="86" y="207"/>
                  <a:pt x="98" y="207"/>
                </a:cubicBezTo>
                <a:cubicBezTo>
                  <a:pt x="164" y="207"/>
                  <a:pt x="164" y="207"/>
                  <a:pt x="164" y="207"/>
                </a:cubicBezTo>
                <a:cubicBezTo>
                  <a:pt x="171" y="224"/>
                  <a:pt x="188" y="236"/>
                  <a:pt x="208" y="236"/>
                </a:cubicBezTo>
                <a:cubicBezTo>
                  <a:pt x="234" y="236"/>
                  <a:pt x="256" y="214"/>
                  <a:pt x="256" y="188"/>
                </a:cubicBezTo>
                <a:cubicBezTo>
                  <a:pt x="256" y="161"/>
                  <a:pt x="234" y="140"/>
                  <a:pt x="208" y="140"/>
                </a:cubicBezTo>
                <a:cubicBezTo>
                  <a:pt x="188" y="140"/>
                  <a:pt x="171" y="152"/>
                  <a:pt x="164" y="169"/>
                </a:cubicBezTo>
                <a:cubicBezTo>
                  <a:pt x="98" y="169"/>
                  <a:pt x="98" y="169"/>
                  <a:pt x="98" y="169"/>
                </a:cubicBezTo>
                <a:cubicBezTo>
                  <a:pt x="69" y="169"/>
                  <a:pt x="67" y="145"/>
                  <a:pt x="67" y="138"/>
                </a:cubicBezTo>
                <a:cubicBezTo>
                  <a:pt x="67" y="92"/>
                  <a:pt x="67" y="92"/>
                  <a:pt x="67" y="92"/>
                </a:cubicBezTo>
                <a:cubicBezTo>
                  <a:pt x="84" y="85"/>
                  <a:pt x="96" y="68"/>
                  <a:pt x="96" y="48"/>
                </a:cubicBezTo>
                <a:cubicBezTo>
                  <a:pt x="96" y="21"/>
                  <a:pt x="74" y="0"/>
                  <a:pt x="48" y="0"/>
                </a:cubicBezTo>
                <a:cubicBezTo>
                  <a:pt x="21" y="0"/>
                  <a:pt x="0" y="21"/>
                  <a:pt x="0" y="48"/>
                </a:cubicBezTo>
                <a:cubicBezTo>
                  <a:pt x="0" y="68"/>
                  <a:pt x="12" y="85"/>
                  <a:pt x="29" y="92"/>
                </a:cubicBezTo>
                <a:cubicBezTo>
                  <a:pt x="29" y="278"/>
                  <a:pt x="29" y="278"/>
                  <a:pt x="29" y="278"/>
                </a:cubicBezTo>
                <a:cubicBezTo>
                  <a:pt x="29" y="306"/>
                  <a:pt x="47" y="347"/>
                  <a:pt x="98" y="347"/>
                </a:cubicBezTo>
                <a:cubicBezTo>
                  <a:pt x="164" y="347"/>
                  <a:pt x="164" y="347"/>
                  <a:pt x="164" y="347"/>
                </a:cubicBezTo>
                <a:cubicBezTo>
                  <a:pt x="171" y="364"/>
                  <a:pt x="188" y="376"/>
                  <a:pt x="208" y="376"/>
                </a:cubicBezTo>
                <a:cubicBezTo>
                  <a:pt x="234" y="376"/>
                  <a:pt x="256" y="354"/>
                  <a:pt x="256" y="328"/>
                </a:cubicBezTo>
                <a:cubicBezTo>
                  <a:pt x="256" y="301"/>
                  <a:pt x="234" y="280"/>
                  <a:pt x="208" y="280"/>
                </a:cubicBezTo>
                <a:close/>
                <a:moveTo>
                  <a:pt x="208" y="160"/>
                </a:moveTo>
                <a:cubicBezTo>
                  <a:pt x="223" y="160"/>
                  <a:pt x="235" y="173"/>
                  <a:pt x="235" y="188"/>
                </a:cubicBezTo>
                <a:cubicBezTo>
                  <a:pt x="235" y="203"/>
                  <a:pt x="223" y="216"/>
                  <a:pt x="208" y="216"/>
                </a:cubicBezTo>
                <a:cubicBezTo>
                  <a:pt x="192" y="216"/>
                  <a:pt x="180" y="203"/>
                  <a:pt x="180" y="188"/>
                </a:cubicBezTo>
                <a:cubicBezTo>
                  <a:pt x="180" y="173"/>
                  <a:pt x="192" y="160"/>
                  <a:pt x="208" y="160"/>
                </a:cubicBezTo>
                <a:close/>
                <a:moveTo>
                  <a:pt x="20" y="48"/>
                </a:moveTo>
                <a:cubicBezTo>
                  <a:pt x="20" y="33"/>
                  <a:pt x="32" y="20"/>
                  <a:pt x="48" y="20"/>
                </a:cubicBezTo>
                <a:cubicBezTo>
                  <a:pt x="63" y="20"/>
                  <a:pt x="75" y="33"/>
                  <a:pt x="75" y="48"/>
                </a:cubicBezTo>
                <a:cubicBezTo>
                  <a:pt x="75" y="63"/>
                  <a:pt x="63" y="76"/>
                  <a:pt x="48" y="76"/>
                </a:cubicBezTo>
                <a:cubicBezTo>
                  <a:pt x="32" y="76"/>
                  <a:pt x="20" y="63"/>
                  <a:pt x="20" y="48"/>
                </a:cubicBezTo>
                <a:close/>
                <a:moveTo>
                  <a:pt x="208" y="356"/>
                </a:moveTo>
                <a:cubicBezTo>
                  <a:pt x="192" y="356"/>
                  <a:pt x="180" y="343"/>
                  <a:pt x="180" y="328"/>
                </a:cubicBezTo>
                <a:cubicBezTo>
                  <a:pt x="180" y="313"/>
                  <a:pt x="192" y="300"/>
                  <a:pt x="208" y="300"/>
                </a:cubicBezTo>
                <a:cubicBezTo>
                  <a:pt x="223" y="300"/>
                  <a:pt x="235" y="313"/>
                  <a:pt x="235" y="328"/>
                </a:cubicBezTo>
                <a:cubicBezTo>
                  <a:pt x="235" y="343"/>
                  <a:pt x="223" y="356"/>
                  <a:pt x="208" y="35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12" name="Freeform 157"/>
          <p:cNvSpPr>
            <a:spLocks noEditPoints="1"/>
          </p:cNvSpPr>
          <p:nvPr/>
        </p:nvSpPr>
        <p:spPr bwMode="auto">
          <a:xfrm>
            <a:off x="14155190" y="7853320"/>
            <a:ext cx="118297" cy="409811"/>
          </a:xfrm>
          <a:custGeom>
            <a:avLst/>
            <a:gdLst>
              <a:gd name="T0" fmla="*/ 67 w 96"/>
              <a:gd name="T1" fmla="*/ 244 h 336"/>
              <a:gd name="T2" fmla="*/ 67 w 96"/>
              <a:gd name="T3" fmla="*/ 92 h 336"/>
              <a:gd name="T4" fmla="*/ 96 w 96"/>
              <a:gd name="T5" fmla="*/ 48 h 336"/>
              <a:gd name="T6" fmla="*/ 48 w 96"/>
              <a:gd name="T7" fmla="*/ 0 h 336"/>
              <a:gd name="T8" fmla="*/ 0 w 96"/>
              <a:gd name="T9" fmla="*/ 48 h 336"/>
              <a:gd name="T10" fmla="*/ 29 w 96"/>
              <a:gd name="T11" fmla="*/ 92 h 336"/>
              <a:gd name="T12" fmla="*/ 29 w 96"/>
              <a:gd name="T13" fmla="*/ 244 h 336"/>
              <a:gd name="T14" fmla="*/ 0 w 96"/>
              <a:gd name="T15" fmla="*/ 288 h 336"/>
              <a:gd name="T16" fmla="*/ 48 w 96"/>
              <a:gd name="T17" fmla="*/ 336 h 336"/>
              <a:gd name="T18" fmla="*/ 96 w 96"/>
              <a:gd name="T19" fmla="*/ 288 h 336"/>
              <a:gd name="T20" fmla="*/ 67 w 96"/>
              <a:gd name="T21" fmla="*/ 244 h 336"/>
              <a:gd name="T22" fmla="*/ 20 w 96"/>
              <a:gd name="T23" fmla="*/ 48 h 336"/>
              <a:gd name="T24" fmla="*/ 48 w 96"/>
              <a:gd name="T25" fmla="*/ 20 h 336"/>
              <a:gd name="T26" fmla="*/ 75 w 96"/>
              <a:gd name="T27" fmla="*/ 48 h 336"/>
              <a:gd name="T28" fmla="*/ 48 w 96"/>
              <a:gd name="T29" fmla="*/ 76 h 336"/>
              <a:gd name="T30" fmla="*/ 20 w 96"/>
              <a:gd name="T31" fmla="*/ 48 h 336"/>
              <a:gd name="T32" fmla="*/ 48 w 96"/>
              <a:gd name="T33" fmla="*/ 316 h 336"/>
              <a:gd name="T34" fmla="*/ 20 w 96"/>
              <a:gd name="T35" fmla="*/ 288 h 336"/>
              <a:gd name="T36" fmla="*/ 48 w 96"/>
              <a:gd name="T37" fmla="*/ 260 h 336"/>
              <a:gd name="T38" fmla="*/ 75 w 96"/>
              <a:gd name="T39" fmla="*/ 288 h 336"/>
              <a:gd name="T40" fmla="*/ 48 w 96"/>
              <a:gd name="T41" fmla="*/ 31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6" h="336">
                <a:moveTo>
                  <a:pt x="67" y="244"/>
                </a:moveTo>
                <a:cubicBezTo>
                  <a:pt x="67" y="92"/>
                  <a:pt x="67" y="92"/>
                  <a:pt x="67" y="92"/>
                </a:cubicBezTo>
                <a:cubicBezTo>
                  <a:pt x="84" y="85"/>
                  <a:pt x="96" y="68"/>
                  <a:pt x="96" y="48"/>
                </a:cubicBezTo>
                <a:cubicBezTo>
                  <a:pt x="96" y="21"/>
                  <a:pt x="74" y="0"/>
                  <a:pt x="48" y="0"/>
                </a:cubicBezTo>
                <a:cubicBezTo>
                  <a:pt x="21" y="0"/>
                  <a:pt x="0" y="21"/>
                  <a:pt x="0" y="48"/>
                </a:cubicBezTo>
                <a:cubicBezTo>
                  <a:pt x="0" y="68"/>
                  <a:pt x="12" y="85"/>
                  <a:pt x="29" y="92"/>
                </a:cubicBezTo>
                <a:cubicBezTo>
                  <a:pt x="29" y="244"/>
                  <a:pt x="29" y="244"/>
                  <a:pt x="29" y="244"/>
                </a:cubicBezTo>
                <a:cubicBezTo>
                  <a:pt x="12" y="251"/>
                  <a:pt x="0" y="268"/>
                  <a:pt x="0" y="288"/>
                </a:cubicBezTo>
                <a:cubicBezTo>
                  <a:pt x="0" y="314"/>
                  <a:pt x="21" y="336"/>
                  <a:pt x="48" y="336"/>
                </a:cubicBezTo>
                <a:cubicBezTo>
                  <a:pt x="74" y="336"/>
                  <a:pt x="96" y="314"/>
                  <a:pt x="96" y="288"/>
                </a:cubicBezTo>
                <a:cubicBezTo>
                  <a:pt x="96" y="268"/>
                  <a:pt x="84" y="251"/>
                  <a:pt x="67" y="244"/>
                </a:cubicBezTo>
                <a:close/>
                <a:moveTo>
                  <a:pt x="20" y="48"/>
                </a:moveTo>
                <a:cubicBezTo>
                  <a:pt x="20" y="33"/>
                  <a:pt x="32" y="20"/>
                  <a:pt x="48" y="20"/>
                </a:cubicBezTo>
                <a:cubicBezTo>
                  <a:pt x="63" y="20"/>
                  <a:pt x="75" y="33"/>
                  <a:pt x="75" y="48"/>
                </a:cubicBezTo>
                <a:cubicBezTo>
                  <a:pt x="75" y="63"/>
                  <a:pt x="63" y="76"/>
                  <a:pt x="48" y="76"/>
                </a:cubicBezTo>
                <a:cubicBezTo>
                  <a:pt x="32" y="76"/>
                  <a:pt x="20" y="63"/>
                  <a:pt x="20" y="48"/>
                </a:cubicBezTo>
                <a:close/>
                <a:moveTo>
                  <a:pt x="48" y="316"/>
                </a:moveTo>
                <a:cubicBezTo>
                  <a:pt x="32" y="316"/>
                  <a:pt x="20" y="303"/>
                  <a:pt x="20" y="288"/>
                </a:cubicBezTo>
                <a:cubicBezTo>
                  <a:pt x="20" y="273"/>
                  <a:pt x="32" y="260"/>
                  <a:pt x="48" y="260"/>
                </a:cubicBezTo>
                <a:cubicBezTo>
                  <a:pt x="63" y="260"/>
                  <a:pt x="75" y="273"/>
                  <a:pt x="75" y="288"/>
                </a:cubicBezTo>
                <a:cubicBezTo>
                  <a:pt x="75" y="303"/>
                  <a:pt x="63" y="316"/>
                  <a:pt x="48" y="3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13" name="Freeform 158"/>
          <p:cNvSpPr>
            <a:spLocks noEditPoints="1"/>
          </p:cNvSpPr>
          <p:nvPr/>
        </p:nvSpPr>
        <p:spPr bwMode="auto">
          <a:xfrm>
            <a:off x="14868068" y="7853320"/>
            <a:ext cx="312635" cy="409811"/>
          </a:xfrm>
          <a:custGeom>
            <a:avLst/>
            <a:gdLst>
              <a:gd name="T0" fmla="*/ 96 w 256"/>
              <a:gd name="T1" fmla="*/ 48 h 336"/>
              <a:gd name="T2" fmla="*/ 48 w 256"/>
              <a:gd name="T3" fmla="*/ 0 h 336"/>
              <a:gd name="T4" fmla="*/ 0 w 256"/>
              <a:gd name="T5" fmla="*/ 48 h 336"/>
              <a:gd name="T6" fmla="*/ 29 w 256"/>
              <a:gd name="T7" fmla="*/ 92 h 336"/>
              <a:gd name="T8" fmla="*/ 29 w 256"/>
              <a:gd name="T9" fmla="*/ 244 h 336"/>
              <a:gd name="T10" fmla="*/ 0 w 256"/>
              <a:gd name="T11" fmla="*/ 288 h 336"/>
              <a:gd name="T12" fmla="*/ 48 w 256"/>
              <a:gd name="T13" fmla="*/ 336 h 336"/>
              <a:gd name="T14" fmla="*/ 96 w 256"/>
              <a:gd name="T15" fmla="*/ 288 h 336"/>
              <a:gd name="T16" fmla="*/ 67 w 256"/>
              <a:gd name="T17" fmla="*/ 244 h 336"/>
              <a:gd name="T18" fmla="*/ 67 w 256"/>
              <a:gd name="T19" fmla="*/ 92 h 336"/>
              <a:gd name="T20" fmla="*/ 96 w 256"/>
              <a:gd name="T21" fmla="*/ 48 h 336"/>
              <a:gd name="T22" fmla="*/ 75 w 256"/>
              <a:gd name="T23" fmla="*/ 288 h 336"/>
              <a:gd name="T24" fmla="*/ 48 w 256"/>
              <a:gd name="T25" fmla="*/ 316 h 336"/>
              <a:gd name="T26" fmla="*/ 20 w 256"/>
              <a:gd name="T27" fmla="*/ 288 h 336"/>
              <a:gd name="T28" fmla="*/ 48 w 256"/>
              <a:gd name="T29" fmla="*/ 260 h 336"/>
              <a:gd name="T30" fmla="*/ 75 w 256"/>
              <a:gd name="T31" fmla="*/ 288 h 336"/>
              <a:gd name="T32" fmla="*/ 48 w 256"/>
              <a:gd name="T33" fmla="*/ 76 h 336"/>
              <a:gd name="T34" fmla="*/ 20 w 256"/>
              <a:gd name="T35" fmla="*/ 48 h 336"/>
              <a:gd name="T36" fmla="*/ 48 w 256"/>
              <a:gd name="T37" fmla="*/ 20 h 336"/>
              <a:gd name="T38" fmla="*/ 75 w 256"/>
              <a:gd name="T39" fmla="*/ 48 h 336"/>
              <a:gd name="T40" fmla="*/ 48 w 256"/>
              <a:gd name="T41" fmla="*/ 76 h 336"/>
              <a:gd name="T42" fmla="*/ 227 w 256"/>
              <a:gd name="T43" fmla="*/ 244 h 336"/>
              <a:gd name="T44" fmla="*/ 227 w 256"/>
              <a:gd name="T45" fmla="*/ 92 h 336"/>
              <a:gd name="T46" fmla="*/ 256 w 256"/>
              <a:gd name="T47" fmla="*/ 48 h 336"/>
              <a:gd name="T48" fmla="*/ 208 w 256"/>
              <a:gd name="T49" fmla="*/ 0 h 336"/>
              <a:gd name="T50" fmla="*/ 160 w 256"/>
              <a:gd name="T51" fmla="*/ 48 h 336"/>
              <a:gd name="T52" fmla="*/ 189 w 256"/>
              <a:gd name="T53" fmla="*/ 92 h 336"/>
              <a:gd name="T54" fmla="*/ 189 w 256"/>
              <a:gd name="T55" fmla="*/ 244 h 336"/>
              <a:gd name="T56" fmla="*/ 160 w 256"/>
              <a:gd name="T57" fmla="*/ 288 h 336"/>
              <a:gd name="T58" fmla="*/ 208 w 256"/>
              <a:gd name="T59" fmla="*/ 336 h 336"/>
              <a:gd name="T60" fmla="*/ 256 w 256"/>
              <a:gd name="T61" fmla="*/ 288 h 336"/>
              <a:gd name="T62" fmla="*/ 227 w 256"/>
              <a:gd name="T63" fmla="*/ 244 h 336"/>
              <a:gd name="T64" fmla="*/ 180 w 256"/>
              <a:gd name="T65" fmla="*/ 48 h 336"/>
              <a:gd name="T66" fmla="*/ 208 w 256"/>
              <a:gd name="T67" fmla="*/ 20 h 336"/>
              <a:gd name="T68" fmla="*/ 235 w 256"/>
              <a:gd name="T69" fmla="*/ 48 h 336"/>
              <a:gd name="T70" fmla="*/ 208 w 256"/>
              <a:gd name="T71" fmla="*/ 76 h 336"/>
              <a:gd name="T72" fmla="*/ 180 w 256"/>
              <a:gd name="T73" fmla="*/ 48 h 336"/>
              <a:gd name="T74" fmla="*/ 208 w 256"/>
              <a:gd name="T75" fmla="*/ 316 h 336"/>
              <a:gd name="T76" fmla="*/ 180 w 256"/>
              <a:gd name="T77" fmla="*/ 288 h 336"/>
              <a:gd name="T78" fmla="*/ 208 w 256"/>
              <a:gd name="T79" fmla="*/ 260 h 336"/>
              <a:gd name="T80" fmla="*/ 235 w 256"/>
              <a:gd name="T81" fmla="*/ 288 h 336"/>
              <a:gd name="T82" fmla="*/ 208 w 256"/>
              <a:gd name="T83" fmla="*/ 31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56" h="336">
                <a:moveTo>
                  <a:pt x="96" y="48"/>
                </a:moveTo>
                <a:cubicBezTo>
                  <a:pt x="96" y="21"/>
                  <a:pt x="74" y="0"/>
                  <a:pt x="48" y="0"/>
                </a:cubicBezTo>
                <a:cubicBezTo>
                  <a:pt x="21" y="0"/>
                  <a:pt x="0" y="21"/>
                  <a:pt x="0" y="48"/>
                </a:cubicBezTo>
                <a:cubicBezTo>
                  <a:pt x="0" y="68"/>
                  <a:pt x="12" y="85"/>
                  <a:pt x="29" y="92"/>
                </a:cubicBezTo>
                <a:cubicBezTo>
                  <a:pt x="29" y="244"/>
                  <a:pt x="29" y="244"/>
                  <a:pt x="29" y="244"/>
                </a:cubicBezTo>
                <a:cubicBezTo>
                  <a:pt x="12" y="251"/>
                  <a:pt x="0" y="268"/>
                  <a:pt x="0" y="288"/>
                </a:cubicBezTo>
                <a:cubicBezTo>
                  <a:pt x="0" y="314"/>
                  <a:pt x="21" y="336"/>
                  <a:pt x="48" y="336"/>
                </a:cubicBezTo>
                <a:cubicBezTo>
                  <a:pt x="74" y="336"/>
                  <a:pt x="96" y="314"/>
                  <a:pt x="96" y="288"/>
                </a:cubicBezTo>
                <a:cubicBezTo>
                  <a:pt x="96" y="268"/>
                  <a:pt x="84" y="251"/>
                  <a:pt x="67" y="244"/>
                </a:cubicBezTo>
                <a:cubicBezTo>
                  <a:pt x="67" y="92"/>
                  <a:pt x="67" y="92"/>
                  <a:pt x="67" y="92"/>
                </a:cubicBezTo>
                <a:cubicBezTo>
                  <a:pt x="84" y="85"/>
                  <a:pt x="96" y="68"/>
                  <a:pt x="96" y="48"/>
                </a:cubicBezTo>
                <a:close/>
                <a:moveTo>
                  <a:pt x="75" y="288"/>
                </a:moveTo>
                <a:cubicBezTo>
                  <a:pt x="75" y="303"/>
                  <a:pt x="63" y="316"/>
                  <a:pt x="48" y="316"/>
                </a:cubicBezTo>
                <a:cubicBezTo>
                  <a:pt x="32" y="316"/>
                  <a:pt x="20" y="303"/>
                  <a:pt x="20" y="288"/>
                </a:cubicBezTo>
                <a:cubicBezTo>
                  <a:pt x="20" y="273"/>
                  <a:pt x="32" y="260"/>
                  <a:pt x="48" y="260"/>
                </a:cubicBezTo>
                <a:cubicBezTo>
                  <a:pt x="63" y="260"/>
                  <a:pt x="75" y="273"/>
                  <a:pt x="75" y="288"/>
                </a:cubicBezTo>
                <a:close/>
                <a:moveTo>
                  <a:pt x="48" y="76"/>
                </a:moveTo>
                <a:cubicBezTo>
                  <a:pt x="32" y="76"/>
                  <a:pt x="20" y="63"/>
                  <a:pt x="20" y="48"/>
                </a:cubicBezTo>
                <a:cubicBezTo>
                  <a:pt x="20" y="33"/>
                  <a:pt x="32" y="20"/>
                  <a:pt x="48" y="20"/>
                </a:cubicBezTo>
                <a:cubicBezTo>
                  <a:pt x="63" y="20"/>
                  <a:pt x="75" y="33"/>
                  <a:pt x="75" y="48"/>
                </a:cubicBezTo>
                <a:cubicBezTo>
                  <a:pt x="75" y="63"/>
                  <a:pt x="63" y="76"/>
                  <a:pt x="48" y="76"/>
                </a:cubicBezTo>
                <a:close/>
                <a:moveTo>
                  <a:pt x="227" y="244"/>
                </a:moveTo>
                <a:cubicBezTo>
                  <a:pt x="227" y="92"/>
                  <a:pt x="227" y="92"/>
                  <a:pt x="227" y="92"/>
                </a:cubicBezTo>
                <a:cubicBezTo>
                  <a:pt x="244" y="85"/>
                  <a:pt x="256" y="68"/>
                  <a:pt x="256" y="48"/>
                </a:cubicBezTo>
                <a:cubicBezTo>
                  <a:pt x="256" y="21"/>
                  <a:pt x="234" y="0"/>
                  <a:pt x="208" y="0"/>
                </a:cubicBezTo>
                <a:cubicBezTo>
                  <a:pt x="181" y="0"/>
                  <a:pt x="160" y="21"/>
                  <a:pt x="160" y="48"/>
                </a:cubicBezTo>
                <a:cubicBezTo>
                  <a:pt x="160" y="68"/>
                  <a:pt x="172" y="85"/>
                  <a:pt x="189" y="92"/>
                </a:cubicBezTo>
                <a:cubicBezTo>
                  <a:pt x="189" y="244"/>
                  <a:pt x="189" y="244"/>
                  <a:pt x="189" y="244"/>
                </a:cubicBezTo>
                <a:cubicBezTo>
                  <a:pt x="172" y="251"/>
                  <a:pt x="160" y="268"/>
                  <a:pt x="160" y="288"/>
                </a:cubicBezTo>
                <a:cubicBezTo>
                  <a:pt x="160" y="314"/>
                  <a:pt x="181" y="336"/>
                  <a:pt x="208" y="336"/>
                </a:cubicBezTo>
                <a:cubicBezTo>
                  <a:pt x="234" y="336"/>
                  <a:pt x="256" y="314"/>
                  <a:pt x="256" y="288"/>
                </a:cubicBezTo>
                <a:cubicBezTo>
                  <a:pt x="256" y="268"/>
                  <a:pt x="244" y="251"/>
                  <a:pt x="227" y="244"/>
                </a:cubicBezTo>
                <a:close/>
                <a:moveTo>
                  <a:pt x="180" y="48"/>
                </a:moveTo>
                <a:cubicBezTo>
                  <a:pt x="180" y="33"/>
                  <a:pt x="192" y="20"/>
                  <a:pt x="208" y="20"/>
                </a:cubicBezTo>
                <a:cubicBezTo>
                  <a:pt x="223" y="20"/>
                  <a:pt x="235" y="33"/>
                  <a:pt x="235" y="48"/>
                </a:cubicBezTo>
                <a:cubicBezTo>
                  <a:pt x="235" y="63"/>
                  <a:pt x="223" y="76"/>
                  <a:pt x="208" y="76"/>
                </a:cubicBezTo>
                <a:cubicBezTo>
                  <a:pt x="192" y="76"/>
                  <a:pt x="180" y="63"/>
                  <a:pt x="180" y="48"/>
                </a:cubicBezTo>
                <a:close/>
                <a:moveTo>
                  <a:pt x="208" y="316"/>
                </a:moveTo>
                <a:cubicBezTo>
                  <a:pt x="192" y="316"/>
                  <a:pt x="180" y="303"/>
                  <a:pt x="180" y="288"/>
                </a:cubicBezTo>
                <a:cubicBezTo>
                  <a:pt x="180" y="273"/>
                  <a:pt x="192" y="260"/>
                  <a:pt x="208" y="260"/>
                </a:cubicBezTo>
                <a:cubicBezTo>
                  <a:pt x="223" y="260"/>
                  <a:pt x="235" y="273"/>
                  <a:pt x="235" y="288"/>
                </a:cubicBezTo>
                <a:cubicBezTo>
                  <a:pt x="235" y="303"/>
                  <a:pt x="223" y="316"/>
                  <a:pt x="208" y="3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14" name="Freeform 161"/>
          <p:cNvSpPr>
            <a:spLocks/>
          </p:cNvSpPr>
          <p:nvPr/>
        </p:nvSpPr>
        <p:spPr bwMode="auto">
          <a:xfrm>
            <a:off x="14061001" y="8721624"/>
            <a:ext cx="232365" cy="422484"/>
          </a:xfrm>
          <a:custGeom>
            <a:avLst/>
            <a:gdLst>
              <a:gd name="T0" fmla="*/ 182 w 187"/>
              <a:gd name="T1" fmla="*/ 321 h 346"/>
              <a:gd name="T2" fmla="*/ 182 w 187"/>
              <a:gd name="T3" fmla="*/ 341 h 346"/>
              <a:gd name="T4" fmla="*/ 162 w 187"/>
              <a:gd name="T5" fmla="*/ 341 h 346"/>
              <a:gd name="T6" fmla="*/ 6 w 187"/>
              <a:gd name="T7" fmla="*/ 183 h 346"/>
              <a:gd name="T8" fmla="*/ 6 w 187"/>
              <a:gd name="T9" fmla="*/ 163 h 346"/>
              <a:gd name="T10" fmla="*/ 162 w 187"/>
              <a:gd name="T11" fmla="*/ 5 h 346"/>
              <a:gd name="T12" fmla="*/ 182 w 187"/>
              <a:gd name="T13" fmla="*/ 5 h 346"/>
              <a:gd name="T14" fmla="*/ 182 w 187"/>
              <a:gd name="T15" fmla="*/ 25 h 346"/>
              <a:gd name="T16" fmla="*/ 39 w 187"/>
              <a:gd name="T17" fmla="*/ 173 h 346"/>
              <a:gd name="T18" fmla="*/ 182 w 187"/>
              <a:gd name="T19" fmla="*/ 321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7" h="346">
                <a:moveTo>
                  <a:pt x="182" y="321"/>
                </a:moveTo>
                <a:cubicBezTo>
                  <a:pt x="187" y="327"/>
                  <a:pt x="187" y="335"/>
                  <a:pt x="182" y="341"/>
                </a:cubicBezTo>
                <a:cubicBezTo>
                  <a:pt x="176" y="346"/>
                  <a:pt x="168" y="346"/>
                  <a:pt x="162" y="341"/>
                </a:cubicBezTo>
                <a:cubicBezTo>
                  <a:pt x="6" y="183"/>
                  <a:pt x="6" y="183"/>
                  <a:pt x="6" y="183"/>
                </a:cubicBezTo>
                <a:cubicBezTo>
                  <a:pt x="0" y="177"/>
                  <a:pt x="0" y="169"/>
                  <a:pt x="6" y="163"/>
                </a:cubicBezTo>
                <a:cubicBezTo>
                  <a:pt x="162" y="5"/>
                  <a:pt x="162" y="5"/>
                  <a:pt x="162" y="5"/>
                </a:cubicBezTo>
                <a:cubicBezTo>
                  <a:pt x="168" y="0"/>
                  <a:pt x="176" y="0"/>
                  <a:pt x="182" y="5"/>
                </a:cubicBezTo>
                <a:cubicBezTo>
                  <a:pt x="187" y="10"/>
                  <a:pt x="187" y="19"/>
                  <a:pt x="182" y="25"/>
                </a:cubicBezTo>
                <a:cubicBezTo>
                  <a:pt x="39" y="173"/>
                  <a:pt x="39" y="173"/>
                  <a:pt x="39" y="173"/>
                </a:cubicBezTo>
                <a:lnTo>
                  <a:pt x="182" y="32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15" name="Freeform 166"/>
          <p:cNvSpPr>
            <a:spLocks/>
          </p:cNvSpPr>
          <p:nvPr/>
        </p:nvSpPr>
        <p:spPr bwMode="auto">
          <a:xfrm>
            <a:off x="16491511" y="8721624"/>
            <a:ext cx="228141" cy="422484"/>
          </a:xfrm>
          <a:custGeom>
            <a:avLst/>
            <a:gdLst>
              <a:gd name="T0" fmla="*/ 6 w 187"/>
              <a:gd name="T1" fmla="*/ 321 h 346"/>
              <a:gd name="T2" fmla="*/ 6 w 187"/>
              <a:gd name="T3" fmla="*/ 341 h 346"/>
              <a:gd name="T4" fmla="*/ 25 w 187"/>
              <a:gd name="T5" fmla="*/ 341 h 346"/>
              <a:gd name="T6" fmla="*/ 182 w 187"/>
              <a:gd name="T7" fmla="*/ 183 h 346"/>
              <a:gd name="T8" fmla="*/ 182 w 187"/>
              <a:gd name="T9" fmla="*/ 163 h 346"/>
              <a:gd name="T10" fmla="*/ 25 w 187"/>
              <a:gd name="T11" fmla="*/ 5 h 346"/>
              <a:gd name="T12" fmla="*/ 6 w 187"/>
              <a:gd name="T13" fmla="*/ 5 h 346"/>
              <a:gd name="T14" fmla="*/ 6 w 187"/>
              <a:gd name="T15" fmla="*/ 25 h 346"/>
              <a:gd name="T16" fmla="*/ 149 w 187"/>
              <a:gd name="T17" fmla="*/ 173 h 346"/>
              <a:gd name="T18" fmla="*/ 6 w 187"/>
              <a:gd name="T19" fmla="*/ 321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7" h="346">
                <a:moveTo>
                  <a:pt x="6" y="321"/>
                </a:moveTo>
                <a:cubicBezTo>
                  <a:pt x="0" y="327"/>
                  <a:pt x="0" y="335"/>
                  <a:pt x="6" y="341"/>
                </a:cubicBezTo>
                <a:cubicBezTo>
                  <a:pt x="11" y="346"/>
                  <a:pt x="20" y="346"/>
                  <a:pt x="25" y="341"/>
                </a:cubicBezTo>
                <a:cubicBezTo>
                  <a:pt x="182" y="183"/>
                  <a:pt x="182" y="183"/>
                  <a:pt x="182" y="183"/>
                </a:cubicBezTo>
                <a:cubicBezTo>
                  <a:pt x="187" y="177"/>
                  <a:pt x="187" y="169"/>
                  <a:pt x="182" y="163"/>
                </a:cubicBezTo>
                <a:cubicBezTo>
                  <a:pt x="25" y="5"/>
                  <a:pt x="25" y="5"/>
                  <a:pt x="25" y="5"/>
                </a:cubicBezTo>
                <a:cubicBezTo>
                  <a:pt x="20" y="0"/>
                  <a:pt x="11" y="0"/>
                  <a:pt x="6" y="5"/>
                </a:cubicBezTo>
                <a:cubicBezTo>
                  <a:pt x="0" y="10"/>
                  <a:pt x="0" y="19"/>
                  <a:pt x="6" y="25"/>
                </a:cubicBezTo>
                <a:cubicBezTo>
                  <a:pt x="149" y="173"/>
                  <a:pt x="149" y="173"/>
                  <a:pt x="149" y="173"/>
                </a:cubicBezTo>
                <a:lnTo>
                  <a:pt x="6" y="32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16" name="Freeform 167"/>
          <p:cNvSpPr>
            <a:spLocks/>
          </p:cNvSpPr>
          <p:nvPr/>
        </p:nvSpPr>
        <p:spPr bwMode="auto">
          <a:xfrm>
            <a:off x="15584294" y="8818794"/>
            <a:ext cx="422484" cy="228143"/>
          </a:xfrm>
          <a:custGeom>
            <a:avLst/>
            <a:gdLst>
              <a:gd name="T0" fmla="*/ 322 w 347"/>
              <a:gd name="T1" fmla="*/ 181 h 186"/>
              <a:gd name="T2" fmla="*/ 342 w 347"/>
              <a:gd name="T3" fmla="*/ 181 h 186"/>
              <a:gd name="T4" fmla="*/ 342 w 347"/>
              <a:gd name="T5" fmla="*/ 162 h 186"/>
              <a:gd name="T6" fmla="*/ 184 w 347"/>
              <a:gd name="T7" fmla="*/ 5 h 186"/>
              <a:gd name="T8" fmla="*/ 164 w 347"/>
              <a:gd name="T9" fmla="*/ 5 h 186"/>
              <a:gd name="T10" fmla="*/ 6 w 347"/>
              <a:gd name="T11" fmla="*/ 162 h 186"/>
              <a:gd name="T12" fmla="*/ 6 w 347"/>
              <a:gd name="T13" fmla="*/ 181 h 186"/>
              <a:gd name="T14" fmla="*/ 25 w 347"/>
              <a:gd name="T15" fmla="*/ 181 h 186"/>
              <a:gd name="T16" fmla="*/ 174 w 347"/>
              <a:gd name="T17" fmla="*/ 38 h 186"/>
              <a:gd name="T18" fmla="*/ 322 w 347"/>
              <a:gd name="T19" fmla="*/ 181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47" h="186">
                <a:moveTo>
                  <a:pt x="322" y="181"/>
                </a:moveTo>
                <a:cubicBezTo>
                  <a:pt x="328" y="186"/>
                  <a:pt x="336" y="186"/>
                  <a:pt x="342" y="181"/>
                </a:cubicBezTo>
                <a:cubicBezTo>
                  <a:pt x="347" y="176"/>
                  <a:pt x="347" y="167"/>
                  <a:pt x="342" y="162"/>
                </a:cubicBezTo>
                <a:cubicBezTo>
                  <a:pt x="184" y="5"/>
                  <a:pt x="184" y="5"/>
                  <a:pt x="184" y="5"/>
                </a:cubicBezTo>
                <a:cubicBezTo>
                  <a:pt x="178" y="0"/>
                  <a:pt x="169" y="0"/>
                  <a:pt x="164" y="5"/>
                </a:cubicBezTo>
                <a:cubicBezTo>
                  <a:pt x="6" y="162"/>
                  <a:pt x="6" y="162"/>
                  <a:pt x="6" y="162"/>
                </a:cubicBezTo>
                <a:cubicBezTo>
                  <a:pt x="0" y="167"/>
                  <a:pt x="0" y="176"/>
                  <a:pt x="6" y="181"/>
                </a:cubicBezTo>
                <a:cubicBezTo>
                  <a:pt x="11" y="186"/>
                  <a:pt x="20" y="186"/>
                  <a:pt x="25" y="181"/>
                </a:cubicBezTo>
                <a:cubicBezTo>
                  <a:pt x="174" y="38"/>
                  <a:pt x="174" y="38"/>
                  <a:pt x="174" y="38"/>
                </a:cubicBezTo>
                <a:lnTo>
                  <a:pt x="322" y="1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17" name="Freeform 168"/>
          <p:cNvSpPr>
            <a:spLocks/>
          </p:cNvSpPr>
          <p:nvPr/>
        </p:nvSpPr>
        <p:spPr bwMode="auto">
          <a:xfrm>
            <a:off x="14773878" y="8818794"/>
            <a:ext cx="426709" cy="228143"/>
          </a:xfrm>
          <a:custGeom>
            <a:avLst/>
            <a:gdLst>
              <a:gd name="T0" fmla="*/ 25 w 347"/>
              <a:gd name="T1" fmla="*/ 5 h 186"/>
              <a:gd name="T2" fmla="*/ 6 w 347"/>
              <a:gd name="T3" fmla="*/ 5 h 186"/>
              <a:gd name="T4" fmla="*/ 6 w 347"/>
              <a:gd name="T5" fmla="*/ 24 h 186"/>
              <a:gd name="T6" fmla="*/ 164 w 347"/>
              <a:gd name="T7" fmla="*/ 181 h 186"/>
              <a:gd name="T8" fmla="*/ 184 w 347"/>
              <a:gd name="T9" fmla="*/ 181 h 186"/>
              <a:gd name="T10" fmla="*/ 342 w 347"/>
              <a:gd name="T11" fmla="*/ 24 h 186"/>
              <a:gd name="T12" fmla="*/ 342 w 347"/>
              <a:gd name="T13" fmla="*/ 5 h 186"/>
              <a:gd name="T14" fmla="*/ 322 w 347"/>
              <a:gd name="T15" fmla="*/ 5 h 186"/>
              <a:gd name="T16" fmla="*/ 174 w 347"/>
              <a:gd name="T17" fmla="*/ 148 h 186"/>
              <a:gd name="T18" fmla="*/ 25 w 347"/>
              <a:gd name="T19" fmla="*/ 5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47" h="186">
                <a:moveTo>
                  <a:pt x="25" y="5"/>
                </a:moveTo>
                <a:cubicBezTo>
                  <a:pt x="20" y="0"/>
                  <a:pt x="11" y="0"/>
                  <a:pt x="6" y="5"/>
                </a:cubicBezTo>
                <a:cubicBezTo>
                  <a:pt x="0" y="10"/>
                  <a:pt x="0" y="19"/>
                  <a:pt x="6" y="24"/>
                </a:cubicBezTo>
                <a:cubicBezTo>
                  <a:pt x="164" y="181"/>
                  <a:pt x="164" y="181"/>
                  <a:pt x="164" y="181"/>
                </a:cubicBezTo>
                <a:cubicBezTo>
                  <a:pt x="169" y="186"/>
                  <a:pt x="178" y="186"/>
                  <a:pt x="184" y="181"/>
                </a:cubicBezTo>
                <a:cubicBezTo>
                  <a:pt x="342" y="24"/>
                  <a:pt x="342" y="24"/>
                  <a:pt x="342" y="24"/>
                </a:cubicBezTo>
                <a:cubicBezTo>
                  <a:pt x="347" y="19"/>
                  <a:pt x="347" y="10"/>
                  <a:pt x="342" y="5"/>
                </a:cubicBezTo>
                <a:cubicBezTo>
                  <a:pt x="336" y="0"/>
                  <a:pt x="328" y="0"/>
                  <a:pt x="322" y="5"/>
                </a:cubicBezTo>
                <a:cubicBezTo>
                  <a:pt x="174" y="148"/>
                  <a:pt x="174" y="148"/>
                  <a:pt x="174" y="148"/>
                </a:cubicBezTo>
                <a:lnTo>
                  <a:pt x="25" y="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18" name="Freeform 226"/>
          <p:cNvSpPr>
            <a:spLocks/>
          </p:cNvSpPr>
          <p:nvPr/>
        </p:nvSpPr>
        <p:spPr bwMode="auto">
          <a:xfrm>
            <a:off x="19636148" y="6241288"/>
            <a:ext cx="490080" cy="316863"/>
          </a:xfrm>
          <a:custGeom>
            <a:avLst/>
            <a:gdLst>
              <a:gd name="T0" fmla="*/ 304 w 400"/>
              <a:gd name="T1" fmla="*/ 73 h 260"/>
              <a:gd name="T2" fmla="*/ 288 w 400"/>
              <a:gd name="T3" fmla="*/ 74 h 260"/>
              <a:gd name="T4" fmla="*/ 186 w 400"/>
              <a:gd name="T5" fmla="*/ 0 h 260"/>
              <a:gd name="T6" fmla="*/ 80 w 400"/>
              <a:gd name="T7" fmla="*/ 104 h 260"/>
              <a:gd name="T8" fmla="*/ 81 w 400"/>
              <a:gd name="T9" fmla="*/ 119 h 260"/>
              <a:gd name="T10" fmla="*/ 72 w 400"/>
              <a:gd name="T11" fmla="*/ 118 h 260"/>
              <a:gd name="T12" fmla="*/ 0 w 400"/>
              <a:gd name="T13" fmla="*/ 189 h 260"/>
              <a:gd name="T14" fmla="*/ 72 w 400"/>
              <a:gd name="T15" fmla="*/ 260 h 260"/>
              <a:gd name="T16" fmla="*/ 304 w 400"/>
              <a:gd name="T17" fmla="*/ 260 h 260"/>
              <a:gd name="T18" fmla="*/ 400 w 400"/>
              <a:gd name="T19" fmla="*/ 166 h 260"/>
              <a:gd name="T20" fmla="*/ 304 w 400"/>
              <a:gd name="T21" fmla="*/ 73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00" h="260">
                <a:moveTo>
                  <a:pt x="304" y="73"/>
                </a:moveTo>
                <a:cubicBezTo>
                  <a:pt x="298" y="73"/>
                  <a:pt x="293" y="73"/>
                  <a:pt x="288" y="74"/>
                </a:cubicBezTo>
                <a:cubicBezTo>
                  <a:pt x="275" y="31"/>
                  <a:pt x="234" y="0"/>
                  <a:pt x="186" y="0"/>
                </a:cubicBezTo>
                <a:cubicBezTo>
                  <a:pt x="127" y="0"/>
                  <a:pt x="80" y="46"/>
                  <a:pt x="80" y="104"/>
                </a:cubicBezTo>
                <a:cubicBezTo>
                  <a:pt x="80" y="109"/>
                  <a:pt x="80" y="114"/>
                  <a:pt x="81" y="119"/>
                </a:cubicBezTo>
                <a:cubicBezTo>
                  <a:pt x="78" y="119"/>
                  <a:pt x="75" y="118"/>
                  <a:pt x="72" y="118"/>
                </a:cubicBezTo>
                <a:cubicBezTo>
                  <a:pt x="32" y="118"/>
                  <a:pt x="0" y="150"/>
                  <a:pt x="0" y="189"/>
                </a:cubicBezTo>
                <a:cubicBezTo>
                  <a:pt x="0" y="228"/>
                  <a:pt x="32" y="260"/>
                  <a:pt x="72" y="260"/>
                </a:cubicBezTo>
                <a:cubicBezTo>
                  <a:pt x="304" y="260"/>
                  <a:pt x="304" y="260"/>
                  <a:pt x="304" y="260"/>
                </a:cubicBezTo>
                <a:cubicBezTo>
                  <a:pt x="357" y="260"/>
                  <a:pt x="400" y="218"/>
                  <a:pt x="400" y="166"/>
                </a:cubicBezTo>
                <a:cubicBezTo>
                  <a:pt x="400" y="115"/>
                  <a:pt x="357" y="73"/>
                  <a:pt x="304" y="7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19" name="Freeform 227"/>
          <p:cNvSpPr>
            <a:spLocks/>
          </p:cNvSpPr>
          <p:nvPr/>
        </p:nvSpPr>
        <p:spPr bwMode="auto">
          <a:xfrm>
            <a:off x="20446197" y="6241288"/>
            <a:ext cx="490080" cy="316863"/>
          </a:xfrm>
          <a:custGeom>
            <a:avLst/>
            <a:gdLst>
              <a:gd name="T0" fmla="*/ 304 w 400"/>
              <a:gd name="T1" fmla="*/ 73 h 260"/>
              <a:gd name="T2" fmla="*/ 288 w 400"/>
              <a:gd name="T3" fmla="*/ 74 h 260"/>
              <a:gd name="T4" fmla="*/ 186 w 400"/>
              <a:gd name="T5" fmla="*/ 0 h 260"/>
              <a:gd name="T6" fmla="*/ 80 w 400"/>
              <a:gd name="T7" fmla="*/ 104 h 260"/>
              <a:gd name="T8" fmla="*/ 81 w 400"/>
              <a:gd name="T9" fmla="*/ 119 h 260"/>
              <a:gd name="T10" fmla="*/ 72 w 400"/>
              <a:gd name="T11" fmla="*/ 118 h 260"/>
              <a:gd name="T12" fmla="*/ 0 w 400"/>
              <a:gd name="T13" fmla="*/ 189 h 260"/>
              <a:gd name="T14" fmla="*/ 72 w 400"/>
              <a:gd name="T15" fmla="*/ 260 h 260"/>
              <a:gd name="T16" fmla="*/ 172 w 400"/>
              <a:gd name="T17" fmla="*/ 260 h 260"/>
              <a:gd name="T18" fmla="*/ 172 w 400"/>
              <a:gd name="T19" fmla="*/ 184 h 260"/>
              <a:gd name="T20" fmla="*/ 130 w 400"/>
              <a:gd name="T21" fmla="*/ 184 h 260"/>
              <a:gd name="T22" fmla="*/ 200 w 400"/>
              <a:gd name="T23" fmla="*/ 92 h 260"/>
              <a:gd name="T24" fmla="*/ 270 w 400"/>
              <a:gd name="T25" fmla="*/ 184 h 260"/>
              <a:gd name="T26" fmla="*/ 228 w 400"/>
              <a:gd name="T27" fmla="*/ 184 h 260"/>
              <a:gd name="T28" fmla="*/ 228 w 400"/>
              <a:gd name="T29" fmla="*/ 260 h 260"/>
              <a:gd name="T30" fmla="*/ 304 w 400"/>
              <a:gd name="T31" fmla="*/ 260 h 260"/>
              <a:gd name="T32" fmla="*/ 400 w 400"/>
              <a:gd name="T33" fmla="*/ 166 h 260"/>
              <a:gd name="T34" fmla="*/ 304 w 400"/>
              <a:gd name="T35" fmla="*/ 73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00" h="260">
                <a:moveTo>
                  <a:pt x="304" y="73"/>
                </a:moveTo>
                <a:cubicBezTo>
                  <a:pt x="298" y="73"/>
                  <a:pt x="293" y="73"/>
                  <a:pt x="288" y="74"/>
                </a:cubicBezTo>
                <a:cubicBezTo>
                  <a:pt x="275" y="31"/>
                  <a:pt x="234" y="0"/>
                  <a:pt x="186" y="0"/>
                </a:cubicBezTo>
                <a:cubicBezTo>
                  <a:pt x="127" y="0"/>
                  <a:pt x="80" y="46"/>
                  <a:pt x="80" y="104"/>
                </a:cubicBezTo>
                <a:cubicBezTo>
                  <a:pt x="80" y="109"/>
                  <a:pt x="80" y="114"/>
                  <a:pt x="81" y="119"/>
                </a:cubicBezTo>
                <a:cubicBezTo>
                  <a:pt x="78" y="119"/>
                  <a:pt x="75" y="118"/>
                  <a:pt x="72" y="118"/>
                </a:cubicBezTo>
                <a:cubicBezTo>
                  <a:pt x="32" y="118"/>
                  <a:pt x="0" y="150"/>
                  <a:pt x="0" y="189"/>
                </a:cubicBezTo>
                <a:cubicBezTo>
                  <a:pt x="0" y="228"/>
                  <a:pt x="32" y="260"/>
                  <a:pt x="72" y="260"/>
                </a:cubicBezTo>
                <a:cubicBezTo>
                  <a:pt x="172" y="260"/>
                  <a:pt x="172" y="260"/>
                  <a:pt x="172" y="260"/>
                </a:cubicBezTo>
                <a:cubicBezTo>
                  <a:pt x="172" y="184"/>
                  <a:pt x="172" y="184"/>
                  <a:pt x="172" y="184"/>
                </a:cubicBezTo>
                <a:cubicBezTo>
                  <a:pt x="130" y="184"/>
                  <a:pt x="130" y="184"/>
                  <a:pt x="130" y="184"/>
                </a:cubicBezTo>
                <a:cubicBezTo>
                  <a:pt x="200" y="92"/>
                  <a:pt x="200" y="92"/>
                  <a:pt x="200" y="92"/>
                </a:cubicBezTo>
                <a:cubicBezTo>
                  <a:pt x="270" y="184"/>
                  <a:pt x="270" y="184"/>
                  <a:pt x="270" y="184"/>
                </a:cubicBezTo>
                <a:cubicBezTo>
                  <a:pt x="228" y="184"/>
                  <a:pt x="228" y="184"/>
                  <a:pt x="228" y="184"/>
                </a:cubicBezTo>
                <a:cubicBezTo>
                  <a:pt x="228" y="260"/>
                  <a:pt x="228" y="260"/>
                  <a:pt x="228" y="260"/>
                </a:cubicBezTo>
                <a:cubicBezTo>
                  <a:pt x="304" y="260"/>
                  <a:pt x="304" y="260"/>
                  <a:pt x="304" y="260"/>
                </a:cubicBezTo>
                <a:cubicBezTo>
                  <a:pt x="357" y="260"/>
                  <a:pt x="400" y="218"/>
                  <a:pt x="400" y="166"/>
                </a:cubicBezTo>
                <a:cubicBezTo>
                  <a:pt x="400" y="115"/>
                  <a:pt x="357" y="73"/>
                  <a:pt x="304" y="7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20" name="Freeform 228"/>
          <p:cNvSpPr>
            <a:spLocks noEditPoints="1"/>
          </p:cNvSpPr>
          <p:nvPr/>
        </p:nvSpPr>
        <p:spPr bwMode="auto">
          <a:xfrm>
            <a:off x="11538788" y="6165609"/>
            <a:ext cx="494305" cy="464733"/>
          </a:xfrm>
          <a:custGeom>
            <a:avLst/>
            <a:gdLst>
              <a:gd name="T0" fmla="*/ 344 w 402"/>
              <a:gd name="T1" fmla="*/ 125 h 382"/>
              <a:gd name="T2" fmla="*/ 303 w 402"/>
              <a:gd name="T3" fmla="*/ 13 h 382"/>
              <a:gd name="T4" fmla="*/ 284 w 402"/>
              <a:gd name="T5" fmla="*/ 3 h 382"/>
              <a:gd name="T6" fmla="*/ 12 w 402"/>
              <a:gd name="T7" fmla="*/ 102 h 382"/>
              <a:gd name="T8" fmla="*/ 3 w 402"/>
              <a:gd name="T9" fmla="*/ 122 h 382"/>
              <a:gd name="T10" fmla="*/ 46 w 402"/>
              <a:gd name="T11" fmla="*/ 241 h 382"/>
              <a:gd name="T12" fmla="*/ 46 w 402"/>
              <a:gd name="T13" fmla="*/ 177 h 382"/>
              <a:gd name="T14" fmla="*/ 97 w 402"/>
              <a:gd name="T15" fmla="*/ 125 h 382"/>
              <a:gd name="T16" fmla="*/ 169 w 402"/>
              <a:gd name="T17" fmla="*/ 125 h 382"/>
              <a:gd name="T18" fmla="*/ 255 w 402"/>
              <a:gd name="T19" fmla="*/ 65 h 382"/>
              <a:gd name="T20" fmla="*/ 304 w 402"/>
              <a:gd name="T21" fmla="*/ 125 h 382"/>
              <a:gd name="T22" fmla="*/ 344 w 402"/>
              <a:gd name="T23" fmla="*/ 125 h 382"/>
              <a:gd name="T24" fmla="*/ 387 w 402"/>
              <a:gd name="T25" fmla="*/ 161 h 382"/>
              <a:gd name="T26" fmla="*/ 97 w 402"/>
              <a:gd name="T27" fmla="*/ 161 h 382"/>
              <a:gd name="T28" fmla="*/ 82 w 402"/>
              <a:gd name="T29" fmla="*/ 177 h 382"/>
              <a:gd name="T30" fmla="*/ 82 w 402"/>
              <a:gd name="T31" fmla="*/ 366 h 382"/>
              <a:gd name="T32" fmla="*/ 97 w 402"/>
              <a:gd name="T33" fmla="*/ 382 h 382"/>
              <a:gd name="T34" fmla="*/ 387 w 402"/>
              <a:gd name="T35" fmla="*/ 382 h 382"/>
              <a:gd name="T36" fmla="*/ 402 w 402"/>
              <a:gd name="T37" fmla="*/ 366 h 382"/>
              <a:gd name="T38" fmla="*/ 402 w 402"/>
              <a:gd name="T39" fmla="*/ 177 h 382"/>
              <a:gd name="T40" fmla="*/ 387 w 402"/>
              <a:gd name="T41" fmla="*/ 161 h 382"/>
              <a:gd name="T42" fmla="*/ 364 w 402"/>
              <a:gd name="T43" fmla="*/ 342 h 382"/>
              <a:gd name="T44" fmla="*/ 125 w 402"/>
              <a:gd name="T45" fmla="*/ 342 h 382"/>
              <a:gd name="T46" fmla="*/ 125 w 402"/>
              <a:gd name="T47" fmla="*/ 307 h 382"/>
              <a:gd name="T48" fmla="*/ 161 w 402"/>
              <a:gd name="T49" fmla="*/ 222 h 382"/>
              <a:gd name="T50" fmla="*/ 217 w 402"/>
              <a:gd name="T51" fmla="*/ 290 h 382"/>
              <a:gd name="T52" fmla="*/ 269 w 402"/>
              <a:gd name="T53" fmla="*/ 237 h 382"/>
              <a:gd name="T54" fmla="*/ 336 w 402"/>
              <a:gd name="T55" fmla="*/ 213 h 382"/>
              <a:gd name="T56" fmla="*/ 364 w 402"/>
              <a:gd name="T57" fmla="*/ 277 h 382"/>
              <a:gd name="T58" fmla="*/ 364 w 402"/>
              <a:gd name="T59" fmla="*/ 342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02" h="382">
                <a:moveTo>
                  <a:pt x="344" y="125"/>
                </a:moveTo>
                <a:cubicBezTo>
                  <a:pt x="303" y="13"/>
                  <a:pt x="303" y="13"/>
                  <a:pt x="303" y="13"/>
                </a:cubicBezTo>
                <a:cubicBezTo>
                  <a:pt x="300" y="4"/>
                  <a:pt x="291" y="0"/>
                  <a:pt x="284" y="3"/>
                </a:cubicBezTo>
                <a:cubicBezTo>
                  <a:pt x="12" y="102"/>
                  <a:pt x="12" y="102"/>
                  <a:pt x="12" y="102"/>
                </a:cubicBezTo>
                <a:cubicBezTo>
                  <a:pt x="4" y="105"/>
                  <a:pt x="0" y="114"/>
                  <a:pt x="3" y="122"/>
                </a:cubicBezTo>
                <a:cubicBezTo>
                  <a:pt x="46" y="241"/>
                  <a:pt x="46" y="241"/>
                  <a:pt x="46" y="241"/>
                </a:cubicBezTo>
                <a:cubicBezTo>
                  <a:pt x="46" y="177"/>
                  <a:pt x="46" y="177"/>
                  <a:pt x="46" y="177"/>
                </a:cubicBezTo>
                <a:cubicBezTo>
                  <a:pt x="46" y="149"/>
                  <a:pt x="69" y="125"/>
                  <a:pt x="97" y="125"/>
                </a:cubicBezTo>
                <a:cubicBezTo>
                  <a:pt x="169" y="125"/>
                  <a:pt x="169" y="125"/>
                  <a:pt x="169" y="125"/>
                </a:cubicBezTo>
                <a:cubicBezTo>
                  <a:pt x="255" y="65"/>
                  <a:pt x="255" y="65"/>
                  <a:pt x="255" y="65"/>
                </a:cubicBezTo>
                <a:cubicBezTo>
                  <a:pt x="304" y="125"/>
                  <a:pt x="304" y="125"/>
                  <a:pt x="304" y="125"/>
                </a:cubicBezTo>
                <a:lnTo>
                  <a:pt x="344" y="125"/>
                </a:lnTo>
                <a:close/>
                <a:moveTo>
                  <a:pt x="387" y="161"/>
                </a:moveTo>
                <a:cubicBezTo>
                  <a:pt x="97" y="161"/>
                  <a:pt x="97" y="161"/>
                  <a:pt x="97" y="161"/>
                </a:cubicBezTo>
                <a:cubicBezTo>
                  <a:pt x="89" y="161"/>
                  <a:pt x="82" y="169"/>
                  <a:pt x="82" y="177"/>
                </a:cubicBezTo>
                <a:cubicBezTo>
                  <a:pt x="82" y="366"/>
                  <a:pt x="82" y="366"/>
                  <a:pt x="82" y="366"/>
                </a:cubicBezTo>
                <a:cubicBezTo>
                  <a:pt x="82" y="375"/>
                  <a:pt x="89" y="382"/>
                  <a:pt x="97" y="382"/>
                </a:cubicBezTo>
                <a:cubicBezTo>
                  <a:pt x="387" y="382"/>
                  <a:pt x="387" y="382"/>
                  <a:pt x="387" y="382"/>
                </a:cubicBezTo>
                <a:cubicBezTo>
                  <a:pt x="395" y="382"/>
                  <a:pt x="402" y="375"/>
                  <a:pt x="402" y="366"/>
                </a:cubicBezTo>
                <a:cubicBezTo>
                  <a:pt x="402" y="177"/>
                  <a:pt x="402" y="177"/>
                  <a:pt x="402" y="177"/>
                </a:cubicBezTo>
                <a:cubicBezTo>
                  <a:pt x="402" y="169"/>
                  <a:pt x="395" y="161"/>
                  <a:pt x="387" y="161"/>
                </a:cubicBezTo>
                <a:close/>
                <a:moveTo>
                  <a:pt x="364" y="342"/>
                </a:moveTo>
                <a:cubicBezTo>
                  <a:pt x="125" y="342"/>
                  <a:pt x="125" y="342"/>
                  <a:pt x="125" y="342"/>
                </a:cubicBezTo>
                <a:cubicBezTo>
                  <a:pt x="125" y="307"/>
                  <a:pt x="125" y="307"/>
                  <a:pt x="125" y="307"/>
                </a:cubicBezTo>
                <a:cubicBezTo>
                  <a:pt x="161" y="222"/>
                  <a:pt x="161" y="222"/>
                  <a:pt x="161" y="222"/>
                </a:cubicBezTo>
                <a:cubicBezTo>
                  <a:pt x="217" y="290"/>
                  <a:pt x="217" y="290"/>
                  <a:pt x="217" y="290"/>
                </a:cubicBezTo>
                <a:cubicBezTo>
                  <a:pt x="269" y="237"/>
                  <a:pt x="269" y="237"/>
                  <a:pt x="269" y="237"/>
                </a:cubicBezTo>
                <a:cubicBezTo>
                  <a:pt x="336" y="213"/>
                  <a:pt x="336" y="213"/>
                  <a:pt x="336" y="213"/>
                </a:cubicBezTo>
                <a:cubicBezTo>
                  <a:pt x="364" y="277"/>
                  <a:pt x="364" y="277"/>
                  <a:pt x="364" y="277"/>
                </a:cubicBezTo>
                <a:lnTo>
                  <a:pt x="364" y="3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21" name="Freeform 230"/>
          <p:cNvSpPr>
            <a:spLocks noEditPoints="1"/>
          </p:cNvSpPr>
          <p:nvPr/>
        </p:nvSpPr>
        <p:spPr bwMode="auto">
          <a:xfrm>
            <a:off x="9184318" y="6178283"/>
            <a:ext cx="346434" cy="439382"/>
          </a:xfrm>
          <a:custGeom>
            <a:avLst/>
            <a:gdLst>
              <a:gd name="T0" fmla="*/ 240 w 280"/>
              <a:gd name="T1" fmla="*/ 0 h 360"/>
              <a:gd name="T2" fmla="*/ 40 w 280"/>
              <a:gd name="T3" fmla="*/ 0 h 360"/>
              <a:gd name="T4" fmla="*/ 0 w 280"/>
              <a:gd name="T5" fmla="*/ 40 h 360"/>
              <a:gd name="T6" fmla="*/ 0 w 280"/>
              <a:gd name="T7" fmla="*/ 320 h 360"/>
              <a:gd name="T8" fmla="*/ 40 w 280"/>
              <a:gd name="T9" fmla="*/ 360 h 360"/>
              <a:gd name="T10" fmla="*/ 240 w 280"/>
              <a:gd name="T11" fmla="*/ 360 h 360"/>
              <a:gd name="T12" fmla="*/ 280 w 280"/>
              <a:gd name="T13" fmla="*/ 320 h 360"/>
              <a:gd name="T14" fmla="*/ 280 w 280"/>
              <a:gd name="T15" fmla="*/ 40 h 360"/>
              <a:gd name="T16" fmla="*/ 240 w 280"/>
              <a:gd name="T17" fmla="*/ 0 h 360"/>
              <a:gd name="T18" fmla="*/ 240 w 280"/>
              <a:gd name="T19" fmla="*/ 320 h 360"/>
              <a:gd name="T20" fmla="*/ 40 w 280"/>
              <a:gd name="T21" fmla="*/ 320 h 360"/>
              <a:gd name="T22" fmla="*/ 40 w 280"/>
              <a:gd name="T23" fmla="*/ 40 h 360"/>
              <a:gd name="T24" fmla="*/ 240 w 280"/>
              <a:gd name="T25" fmla="*/ 40 h 360"/>
              <a:gd name="T26" fmla="*/ 240 w 280"/>
              <a:gd name="T27" fmla="*/ 32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80" h="360">
                <a:moveTo>
                  <a:pt x="24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320"/>
                  <a:pt x="0" y="320"/>
                  <a:pt x="0" y="320"/>
                </a:cubicBezTo>
                <a:cubicBezTo>
                  <a:pt x="0" y="342"/>
                  <a:pt x="18" y="360"/>
                  <a:pt x="40" y="360"/>
                </a:cubicBezTo>
                <a:cubicBezTo>
                  <a:pt x="240" y="360"/>
                  <a:pt x="240" y="360"/>
                  <a:pt x="240" y="360"/>
                </a:cubicBezTo>
                <a:cubicBezTo>
                  <a:pt x="262" y="360"/>
                  <a:pt x="280" y="342"/>
                  <a:pt x="280" y="320"/>
                </a:cubicBezTo>
                <a:cubicBezTo>
                  <a:pt x="280" y="40"/>
                  <a:pt x="280" y="40"/>
                  <a:pt x="280" y="40"/>
                </a:cubicBezTo>
                <a:cubicBezTo>
                  <a:pt x="280" y="18"/>
                  <a:pt x="262" y="0"/>
                  <a:pt x="240" y="0"/>
                </a:cubicBezTo>
                <a:close/>
                <a:moveTo>
                  <a:pt x="240" y="320"/>
                </a:moveTo>
                <a:cubicBezTo>
                  <a:pt x="40" y="320"/>
                  <a:pt x="40" y="320"/>
                  <a:pt x="40" y="320"/>
                </a:cubicBezTo>
                <a:cubicBezTo>
                  <a:pt x="40" y="40"/>
                  <a:pt x="40" y="40"/>
                  <a:pt x="40" y="40"/>
                </a:cubicBezTo>
                <a:cubicBezTo>
                  <a:pt x="240" y="40"/>
                  <a:pt x="240" y="40"/>
                  <a:pt x="240" y="40"/>
                </a:cubicBezTo>
                <a:lnTo>
                  <a:pt x="240" y="3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22" name="Freeform 231"/>
          <p:cNvSpPr>
            <a:spLocks noEditPoints="1"/>
          </p:cNvSpPr>
          <p:nvPr/>
        </p:nvSpPr>
        <p:spPr bwMode="auto">
          <a:xfrm>
            <a:off x="10732591" y="6228615"/>
            <a:ext cx="490080" cy="342213"/>
          </a:xfrm>
          <a:custGeom>
            <a:avLst/>
            <a:gdLst>
              <a:gd name="T0" fmla="*/ 0 w 400"/>
              <a:gd name="T1" fmla="*/ 40 h 280"/>
              <a:gd name="T2" fmla="*/ 0 w 400"/>
              <a:gd name="T3" fmla="*/ 240 h 280"/>
              <a:gd name="T4" fmla="*/ 40 w 400"/>
              <a:gd name="T5" fmla="*/ 280 h 280"/>
              <a:gd name="T6" fmla="*/ 360 w 400"/>
              <a:gd name="T7" fmla="*/ 280 h 280"/>
              <a:gd name="T8" fmla="*/ 400 w 400"/>
              <a:gd name="T9" fmla="*/ 240 h 280"/>
              <a:gd name="T10" fmla="*/ 400 w 400"/>
              <a:gd name="T11" fmla="*/ 40 h 280"/>
              <a:gd name="T12" fmla="*/ 360 w 400"/>
              <a:gd name="T13" fmla="*/ 0 h 280"/>
              <a:gd name="T14" fmla="*/ 40 w 400"/>
              <a:gd name="T15" fmla="*/ 0 h 280"/>
              <a:gd name="T16" fmla="*/ 0 w 400"/>
              <a:gd name="T17" fmla="*/ 40 h 280"/>
              <a:gd name="T18" fmla="*/ 360 w 400"/>
              <a:gd name="T19" fmla="*/ 40 h 280"/>
              <a:gd name="T20" fmla="*/ 360 w 400"/>
              <a:gd name="T21" fmla="*/ 240 h 280"/>
              <a:gd name="T22" fmla="*/ 40 w 400"/>
              <a:gd name="T23" fmla="*/ 240 h 280"/>
              <a:gd name="T24" fmla="*/ 40 w 400"/>
              <a:gd name="T25" fmla="*/ 40 h 280"/>
              <a:gd name="T26" fmla="*/ 360 w 400"/>
              <a:gd name="T27" fmla="*/ 4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00" h="280">
                <a:moveTo>
                  <a:pt x="0" y="40"/>
                </a:moveTo>
                <a:cubicBezTo>
                  <a:pt x="0" y="240"/>
                  <a:pt x="0" y="240"/>
                  <a:pt x="0" y="240"/>
                </a:cubicBezTo>
                <a:cubicBezTo>
                  <a:pt x="0" y="262"/>
                  <a:pt x="18" y="280"/>
                  <a:pt x="40" y="280"/>
                </a:cubicBezTo>
                <a:cubicBezTo>
                  <a:pt x="360" y="280"/>
                  <a:pt x="360" y="280"/>
                  <a:pt x="360" y="280"/>
                </a:cubicBezTo>
                <a:cubicBezTo>
                  <a:pt x="382" y="280"/>
                  <a:pt x="400" y="262"/>
                  <a:pt x="400" y="240"/>
                </a:cubicBezTo>
                <a:cubicBezTo>
                  <a:pt x="400" y="40"/>
                  <a:pt x="400" y="40"/>
                  <a:pt x="400" y="40"/>
                </a:cubicBezTo>
                <a:cubicBezTo>
                  <a:pt x="400" y="18"/>
                  <a:pt x="382" y="0"/>
                  <a:pt x="360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lose/>
                <a:moveTo>
                  <a:pt x="360" y="40"/>
                </a:moveTo>
                <a:cubicBezTo>
                  <a:pt x="360" y="240"/>
                  <a:pt x="360" y="240"/>
                  <a:pt x="360" y="240"/>
                </a:cubicBezTo>
                <a:cubicBezTo>
                  <a:pt x="40" y="240"/>
                  <a:pt x="40" y="240"/>
                  <a:pt x="40" y="240"/>
                </a:cubicBezTo>
                <a:cubicBezTo>
                  <a:pt x="40" y="40"/>
                  <a:pt x="40" y="40"/>
                  <a:pt x="40" y="40"/>
                </a:cubicBezTo>
                <a:lnTo>
                  <a:pt x="360" y="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23" name="Freeform 232"/>
          <p:cNvSpPr>
            <a:spLocks noEditPoints="1"/>
          </p:cNvSpPr>
          <p:nvPr/>
        </p:nvSpPr>
        <p:spPr bwMode="auto">
          <a:xfrm>
            <a:off x="13969298" y="6203266"/>
            <a:ext cx="490080" cy="392910"/>
          </a:xfrm>
          <a:custGeom>
            <a:avLst/>
            <a:gdLst>
              <a:gd name="T0" fmla="*/ 382 w 401"/>
              <a:gd name="T1" fmla="*/ 100 h 320"/>
              <a:gd name="T2" fmla="*/ 19 w 401"/>
              <a:gd name="T3" fmla="*/ 100 h 320"/>
              <a:gd name="T4" fmla="*/ 1 w 401"/>
              <a:gd name="T5" fmla="*/ 120 h 320"/>
              <a:gd name="T6" fmla="*/ 18 w 401"/>
              <a:gd name="T7" fmla="*/ 300 h 320"/>
              <a:gd name="T8" fmla="*/ 40 w 401"/>
              <a:gd name="T9" fmla="*/ 320 h 320"/>
              <a:gd name="T10" fmla="*/ 362 w 401"/>
              <a:gd name="T11" fmla="*/ 320 h 320"/>
              <a:gd name="T12" fmla="*/ 384 w 401"/>
              <a:gd name="T13" fmla="*/ 300 h 320"/>
              <a:gd name="T14" fmla="*/ 400 w 401"/>
              <a:gd name="T15" fmla="*/ 120 h 320"/>
              <a:gd name="T16" fmla="*/ 382 w 401"/>
              <a:gd name="T17" fmla="*/ 100 h 320"/>
              <a:gd name="T18" fmla="*/ 369 w 401"/>
              <a:gd name="T19" fmla="*/ 56 h 320"/>
              <a:gd name="T20" fmla="*/ 345 w 401"/>
              <a:gd name="T21" fmla="*/ 40 h 320"/>
              <a:gd name="T22" fmla="*/ 208 w 401"/>
              <a:gd name="T23" fmla="*/ 40 h 320"/>
              <a:gd name="T24" fmla="*/ 174 w 401"/>
              <a:gd name="T25" fmla="*/ 26 h 320"/>
              <a:gd name="T26" fmla="*/ 162 w 401"/>
              <a:gd name="T27" fmla="*/ 14 h 320"/>
              <a:gd name="T28" fmla="*/ 128 w 401"/>
              <a:gd name="T29" fmla="*/ 0 h 320"/>
              <a:gd name="T30" fmla="*/ 62 w 401"/>
              <a:gd name="T31" fmla="*/ 0 h 320"/>
              <a:gd name="T32" fmla="*/ 40 w 401"/>
              <a:gd name="T33" fmla="*/ 20 h 320"/>
              <a:gd name="T34" fmla="*/ 34 w 401"/>
              <a:gd name="T35" fmla="*/ 72 h 320"/>
              <a:gd name="T36" fmla="*/ 373 w 401"/>
              <a:gd name="T37" fmla="*/ 72 h 320"/>
              <a:gd name="T38" fmla="*/ 369 w 401"/>
              <a:gd name="T39" fmla="*/ 56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01" h="320">
                <a:moveTo>
                  <a:pt x="382" y="100"/>
                </a:moveTo>
                <a:cubicBezTo>
                  <a:pt x="19" y="100"/>
                  <a:pt x="19" y="100"/>
                  <a:pt x="19" y="100"/>
                </a:cubicBezTo>
                <a:cubicBezTo>
                  <a:pt x="1" y="100"/>
                  <a:pt x="0" y="109"/>
                  <a:pt x="1" y="120"/>
                </a:cubicBezTo>
                <a:cubicBezTo>
                  <a:pt x="18" y="300"/>
                  <a:pt x="18" y="300"/>
                  <a:pt x="18" y="300"/>
                </a:cubicBezTo>
                <a:cubicBezTo>
                  <a:pt x="19" y="311"/>
                  <a:pt x="21" y="320"/>
                  <a:pt x="40" y="320"/>
                </a:cubicBezTo>
                <a:cubicBezTo>
                  <a:pt x="362" y="320"/>
                  <a:pt x="362" y="320"/>
                  <a:pt x="362" y="320"/>
                </a:cubicBezTo>
                <a:cubicBezTo>
                  <a:pt x="381" y="320"/>
                  <a:pt x="383" y="311"/>
                  <a:pt x="384" y="300"/>
                </a:cubicBezTo>
                <a:cubicBezTo>
                  <a:pt x="400" y="120"/>
                  <a:pt x="400" y="120"/>
                  <a:pt x="400" y="120"/>
                </a:cubicBezTo>
                <a:cubicBezTo>
                  <a:pt x="401" y="109"/>
                  <a:pt x="401" y="100"/>
                  <a:pt x="382" y="100"/>
                </a:cubicBezTo>
                <a:close/>
                <a:moveTo>
                  <a:pt x="369" y="56"/>
                </a:moveTo>
                <a:cubicBezTo>
                  <a:pt x="367" y="47"/>
                  <a:pt x="356" y="40"/>
                  <a:pt x="345" y="40"/>
                </a:cubicBezTo>
                <a:cubicBezTo>
                  <a:pt x="208" y="40"/>
                  <a:pt x="208" y="40"/>
                  <a:pt x="208" y="40"/>
                </a:cubicBezTo>
                <a:cubicBezTo>
                  <a:pt x="197" y="40"/>
                  <a:pt x="182" y="34"/>
                  <a:pt x="174" y="26"/>
                </a:cubicBezTo>
                <a:cubicBezTo>
                  <a:pt x="162" y="14"/>
                  <a:pt x="162" y="14"/>
                  <a:pt x="162" y="14"/>
                </a:cubicBezTo>
                <a:cubicBezTo>
                  <a:pt x="154" y="6"/>
                  <a:pt x="139" y="0"/>
                  <a:pt x="128" y="0"/>
                </a:cubicBezTo>
                <a:cubicBezTo>
                  <a:pt x="62" y="0"/>
                  <a:pt x="62" y="0"/>
                  <a:pt x="62" y="0"/>
                </a:cubicBezTo>
                <a:cubicBezTo>
                  <a:pt x="51" y="0"/>
                  <a:pt x="41" y="9"/>
                  <a:pt x="40" y="20"/>
                </a:cubicBezTo>
                <a:cubicBezTo>
                  <a:pt x="34" y="72"/>
                  <a:pt x="34" y="72"/>
                  <a:pt x="34" y="72"/>
                </a:cubicBezTo>
                <a:cubicBezTo>
                  <a:pt x="373" y="72"/>
                  <a:pt x="373" y="72"/>
                  <a:pt x="373" y="72"/>
                </a:cubicBezTo>
                <a:lnTo>
                  <a:pt x="369" y="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24" name="Freeform 233"/>
          <p:cNvSpPr>
            <a:spLocks noEditPoints="1"/>
          </p:cNvSpPr>
          <p:nvPr/>
        </p:nvSpPr>
        <p:spPr bwMode="auto">
          <a:xfrm>
            <a:off x="12357282" y="6228615"/>
            <a:ext cx="477408" cy="342213"/>
          </a:xfrm>
          <a:custGeom>
            <a:avLst/>
            <a:gdLst>
              <a:gd name="T0" fmla="*/ 392 w 392"/>
              <a:gd name="T1" fmla="*/ 40 h 280"/>
              <a:gd name="T2" fmla="*/ 392 w 392"/>
              <a:gd name="T3" fmla="*/ 16 h 280"/>
              <a:gd name="T4" fmla="*/ 376 w 392"/>
              <a:gd name="T5" fmla="*/ 0 h 280"/>
              <a:gd name="T6" fmla="*/ 16 w 392"/>
              <a:gd name="T7" fmla="*/ 0 h 280"/>
              <a:gd name="T8" fmla="*/ 0 w 392"/>
              <a:gd name="T9" fmla="*/ 16 h 280"/>
              <a:gd name="T10" fmla="*/ 0 w 392"/>
              <a:gd name="T11" fmla="*/ 40 h 280"/>
              <a:gd name="T12" fmla="*/ 40 w 392"/>
              <a:gd name="T13" fmla="*/ 40 h 280"/>
              <a:gd name="T14" fmla="*/ 40 w 392"/>
              <a:gd name="T15" fmla="*/ 80 h 280"/>
              <a:gd name="T16" fmla="*/ 0 w 392"/>
              <a:gd name="T17" fmla="*/ 80 h 280"/>
              <a:gd name="T18" fmla="*/ 0 w 392"/>
              <a:gd name="T19" fmla="*/ 120 h 280"/>
              <a:gd name="T20" fmla="*/ 40 w 392"/>
              <a:gd name="T21" fmla="*/ 120 h 280"/>
              <a:gd name="T22" fmla="*/ 40 w 392"/>
              <a:gd name="T23" fmla="*/ 160 h 280"/>
              <a:gd name="T24" fmla="*/ 0 w 392"/>
              <a:gd name="T25" fmla="*/ 160 h 280"/>
              <a:gd name="T26" fmla="*/ 0 w 392"/>
              <a:gd name="T27" fmla="*/ 200 h 280"/>
              <a:gd name="T28" fmla="*/ 40 w 392"/>
              <a:gd name="T29" fmla="*/ 200 h 280"/>
              <a:gd name="T30" fmla="*/ 40 w 392"/>
              <a:gd name="T31" fmla="*/ 240 h 280"/>
              <a:gd name="T32" fmla="*/ 0 w 392"/>
              <a:gd name="T33" fmla="*/ 240 h 280"/>
              <a:gd name="T34" fmla="*/ 0 w 392"/>
              <a:gd name="T35" fmla="*/ 264 h 280"/>
              <a:gd name="T36" fmla="*/ 16 w 392"/>
              <a:gd name="T37" fmla="*/ 280 h 280"/>
              <a:gd name="T38" fmla="*/ 376 w 392"/>
              <a:gd name="T39" fmla="*/ 280 h 280"/>
              <a:gd name="T40" fmla="*/ 392 w 392"/>
              <a:gd name="T41" fmla="*/ 264 h 280"/>
              <a:gd name="T42" fmla="*/ 392 w 392"/>
              <a:gd name="T43" fmla="*/ 240 h 280"/>
              <a:gd name="T44" fmla="*/ 352 w 392"/>
              <a:gd name="T45" fmla="*/ 240 h 280"/>
              <a:gd name="T46" fmla="*/ 352 w 392"/>
              <a:gd name="T47" fmla="*/ 200 h 280"/>
              <a:gd name="T48" fmla="*/ 392 w 392"/>
              <a:gd name="T49" fmla="*/ 200 h 280"/>
              <a:gd name="T50" fmla="*/ 392 w 392"/>
              <a:gd name="T51" fmla="*/ 160 h 280"/>
              <a:gd name="T52" fmla="*/ 352 w 392"/>
              <a:gd name="T53" fmla="*/ 160 h 280"/>
              <a:gd name="T54" fmla="*/ 352 w 392"/>
              <a:gd name="T55" fmla="*/ 120 h 280"/>
              <a:gd name="T56" fmla="*/ 392 w 392"/>
              <a:gd name="T57" fmla="*/ 120 h 280"/>
              <a:gd name="T58" fmla="*/ 392 w 392"/>
              <a:gd name="T59" fmla="*/ 80 h 280"/>
              <a:gd name="T60" fmla="*/ 352 w 392"/>
              <a:gd name="T61" fmla="*/ 80 h 280"/>
              <a:gd name="T62" fmla="*/ 352 w 392"/>
              <a:gd name="T63" fmla="*/ 40 h 280"/>
              <a:gd name="T64" fmla="*/ 392 w 392"/>
              <a:gd name="T65" fmla="*/ 40 h 280"/>
              <a:gd name="T66" fmla="*/ 152 w 392"/>
              <a:gd name="T67" fmla="*/ 200 h 280"/>
              <a:gd name="T68" fmla="*/ 152 w 392"/>
              <a:gd name="T69" fmla="*/ 80 h 280"/>
              <a:gd name="T70" fmla="*/ 252 w 392"/>
              <a:gd name="T71" fmla="*/ 140 h 280"/>
              <a:gd name="T72" fmla="*/ 152 w 392"/>
              <a:gd name="T73" fmla="*/ 20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92" h="280">
                <a:moveTo>
                  <a:pt x="392" y="40"/>
                </a:moveTo>
                <a:cubicBezTo>
                  <a:pt x="392" y="16"/>
                  <a:pt x="392" y="16"/>
                  <a:pt x="392" y="16"/>
                </a:cubicBezTo>
                <a:cubicBezTo>
                  <a:pt x="392" y="7"/>
                  <a:pt x="385" y="0"/>
                  <a:pt x="376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40"/>
                  <a:pt x="0" y="40"/>
                  <a:pt x="0" y="40"/>
                </a:cubicBezTo>
                <a:cubicBezTo>
                  <a:pt x="40" y="40"/>
                  <a:pt x="40" y="40"/>
                  <a:pt x="40" y="40"/>
                </a:cubicBezTo>
                <a:cubicBezTo>
                  <a:pt x="40" y="80"/>
                  <a:pt x="40" y="80"/>
                  <a:pt x="40" y="80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120"/>
                  <a:pt x="0" y="120"/>
                  <a:pt x="0" y="120"/>
                </a:cubicBezTo>
                <a:cubicBezTo>
                  <a:pt x="40" y="120"/>
                  <a:pt x="40" y="120"/>
                  <a:pt x="40" y="120"/>
                </a:cubicBezTo>
                <a:cubicBezTo>
                  <a:pt x="40" y="160"/>
                  <a:pt x="40" y="160"/>
                  <a:pt x="4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200"/>
                  <a:pt x="0" y="200"/>
                  <a:pt x="0" y="200"/>
                </a:cubicBezTo>
                <a:cubicBezTo>
                  <a:pt x="40" y="200"/>
                  <a:pt x="40" y="200"/>
                  <a:pt x="40" y="200"/>
                </a:cubicBezTo>
                <a:cubicBezTo>
                  <a:pt x="40" y="240"/>
                  <a:pt x="40" y="240"/>
                  <a:pt x="40" y="240"/>
                </a:cubicBezTo>
                <a:cubicBezTo>
                  <a:pt x="0" y="240"/>
                  <a:pt x="0" y="240"/>
                  <a:pt x="0" y="240"/>
                </a:cubicBezTo>
                <a:cubicBezTo>
                  <a:pt x="0" y="264"/>
                  <a:pt x="0" y="264"/>
                  <a:pt x="0" y="264"/>
                </a:cubicBezTo>
                <a:cubicBezTo>
                  <a:pt x="0" y="273"/>
                  <a:pt x="7" y="280"/>
                  <a:pt x="16" y="280"/>
                </a:cubicBezTo>
                <a:cubicBezTo>
                  <a:pt x="376" y="280"/>
                  <a:pt x="376" y="280"/>
                  <a:pt x="376" y="280"/>
                </a:cubicBezTo>
                <a:cubicBezTo>
                  <a:pt x="385" y="280"/>
                  <a:pt x="392" y="273"/>
                  <a:pt x="392" y="264"/>
                </a:cubicBezTo>
                <a:cubicBezTo>
                  <a:pt x="392" y="240"/>
                  <a:pt x="392" y="240"/>
                  <a:pt x="392" y="240"/>
                </a:cubicBezTo>
                <a:cubicBezTo>
                  <a:pt x="352" y="240"/>
                  <a:pt x="352" y="240"/>
                  <a:pt x="352" y="240"/>
                </a:cubicBezTo>
                <a:cubicBezTo>
                  <a:pt x="352" y="200"/>
                  <a:pt x="352" y="200"/>
                  <a:pt x="352" y="200"/>
                </a:cubicBezTo>
                <a:cubicBezTo>
                  <a:pt x="392" y="200"/>
                  <a:pt x="392" y="200"/>
                  <a:pt x="392" y="200"/>
                </a:cubicBezTo>
                <a:cubicBezTo>
                  <a:pt x="392" y="160"/>
                  <a:pt x="392" y="160"/>
                  <a:pt x="392" y="160"/>
                </a:cubicBezTo>
                <a:cubicBezTo>
                  <a:pt x="352" y="160"/>
                  <a:pt x="352" y="160"/>
                  <a:pt x="352" y="160"/>
                </a:cubicBezTo>
                <a:cubicBezTo>
                  <a:pt x="352" y="120"/>
                  <a:pt x="352" y="120"/>
                  <a:pt x="352" y="120"/>
                </a:cubicBezTo>
                <a:cubicBezTo>
                  <a:pt x="392" y="120"/>
                  <a:pt x="392" y="120"/>
                  <a:pt x="392" y="120"/>
                </a:cubicBezTo>
                <a:cubicBezTo>
                  <a:pt x="392" y="80"/>
                  <a:pt x="392" y="80"/>
                  <a:pt x="392" y="80"/>
                </a:cubicBezTo>
                <a:cubicBezTo>
                  <a:pt x="352" y="80"/>
                  <a:pt x="352" y="80"/>
                  <a:pt x="352" y="80"/>
                </a:cubicBezTo>
                <a:cubicBezTo>
                  <a:pt x="352" y="40"/>
                  <a:pt x="352" y="40"/>
                  <a:pt x="352" y="40"/>
                </a:cubicBezTo>
                <a:lnTo>
                  <a:pt x="392" y="40"/>
                </a:lnTo>
                <a:close/>
                <a:moveTo>
                  <a:pt x="152" y="200"/>
                </a:moveTo>
                <a:cubicBezTo>
                  <a:pt x="152" y="80"/>
                  <a:pt x="152" y="80"/>
                  <a:pt x="152" y="80"/>
                </a:cubicBezTo>
                <a:cubicBezTo>
                  <a:pt x="252" y="140"/>
                  <a:pt x="252" y="140"/>
                  <a:pt x="252" y="140"/>
                </a:cubicBezTo>
                <a:lnTo>
                  <a:pt x="152" y="2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25" name="Freeform 234"/>
          <p:cNvSpPr>
            <a:spLocks noEditPoints="1"/>
          </p:cNvSpPr>
          <p:nvPr/>
        </p:nvSpPr>
        <p:spPr bwMode="auto">
          <a:xfrm>
            <a:off x="14779347" y="6203266"/>
            <a:ext cx="490080" cy="392910"/>
          </a:xfrm>
          <a:custGeom>
            <a:avLst/>
            <a:gdLst>
              <a:gd name="T0" fmla="*/ 339 w 399"/>
              <a:gd name="T1" fmla="*/ 60 h 320"/>
              <a:gd name="T2" fmla="*/ 319 w 399"/>
              <a:gd name="T3" fmla="*/ 40 h 320"/>
              <a:gd name="T4" fmla="*/ 80 w 399"/>
              <a:gd name="T5" fmla="*/ 40 h 320"/>
              <a:gd name="T6" fmla="*/ 60 w 399"/>
              <a:gd name="T7" fmla="*/ 60 h 320"/>
              <a:gd name="T8" fmla="*/ 60 w 399"/>
              <a:gd name="T9" fmla="*/ 80 h 320"/>
              <a:gd name="T10" fmla="*/ 339 w 399"/>
              <a:gd name="T11" fmla="*/ 80 h 320"/>
              <a:gd name="T12" fmla="*/ 339 w 399"/>
              <a:gd name="T13" fmla="*/ 60 h 320"/>
              <a:gd name="T14" fmla="*/ 279 w 399"/>
              <a:gd name="T15" fmla="*/ 0 h 320"/>
              <a:gd name="T16" fmla="*/ 120 w 399"/>
              <a:gd name="T17" fmla="*/ 0 h 320"/>
              <a:gd name="T18" fmla="*/ 100 w 399"/>
              <a:gd name="T19" fmla="*/ 20 h 320"/>
              <a:gd name="T20" fmla="*/ 299 w 399"/>
              <a:gd name="T21" fmla="*/ 20 h 320"/>
              <a:gd name="T22" fmla="*/ 279 w 399"/>
              <a:gd name="T23" fmla="*/ 0 h 320"/>
              <a:gd name="T24" fmla="*/ 379 w 399"/>
              <a:gd name="T25" fmla="*/ 80 h 320"/>
              <a:gd name="T26" fmla="*/ 367 w 399"/>
              <a:gd name="T27" fmla="*/ 68 h 320"/>
              <a:gd name="T28" fmla="*/ 367 w 399"/>
              <a:gd name="T29" fmla="*/ 100 h 320"/>
              <a:gd name="T30" fmla="*/ 32 w 399"/>
              <a:gd name="T31" fmla="*/ 100 h 320"/>
              <a:gd name="T32" fmla="*/ 32 w 399"/>
              <a:gd name="T33" fmla="*/ 68 h 320"/>
              <a:gd name="T34" fmla="*/ 21 w 399"/>
              <a:gd name="T35" fmla="*/ 80 h 320"/>
              <a:gd name="T36" fmla="*/ 5 w 399"/>
              <a:gd name="T37" fmla="*/ 120 h 320"/>
              <a:gd name="T38" fmla="*/ 36 w 399"/>
              <a:gd name="T39" fmla="*/ 300 h 320"/>
              <a:gd name="T40" fmla="*/ 60 w 399"/>
              <a:gd name="T41" fmla="*/ 320 h 320"/>
              <a:gd name="T42" fmla="*/ 339 w 399"/>
              <a:gd name="T43" fmla="*/ 320 h 320"/>
              <a:gd name="T44" fmla="*/ 363 w 399"/>
              <a:gd name="T45" fmla="*/ 300 h 320"/>
              <a:gd name="T46" fmla="*/ 394 w 399"/>
              <a:gd name="T47" fmla="*/ 120 h 320"/>
              <a:gd name="T48" fmla="*/ 379 w 399"/>
              <a:gd name="T49" fmla="*/ 80 h 320"/>
              <a:gd name="T50" fmla="*/ 279 w 399"/>
              <a:gd name="T51" fmla="*/ 188 h 320"/>
              <a:gd name="T52" fmla="*/ 259 w 399"/>
              <a:gd name="T53" fmla="*/ 208 h 320"/>
              <a:gd name="T54" fmla="*/ 140 w 399"/>
              <a:gd name="T55" fmla="*/ 208 h 320"/>
              <a:gd name="T56" fmla="*/ 120 w 399"/>
              <a:gd name="T57" fmla="*/ 188 h 320"/>
              <a:gd name="T58" fmla="*/ 120 w 399"/>
              <a:gd name="T59" fmla="*/ 148 h 320"/>
              <a:gd name="T60" fmla="*/ 148 w 399"/>
              <a:gd name="T61" fmla="*/ 148 h 320"/>
              <a:gd name="T62" fmla="*/ 148 w 399"/>
              <a:gd name="T63" fmla="*/ 180 h 320"/>
              <a:gd name="T64" fmla="*/ 251 w 399"/>
              <a:gd name="T65" fmla="*/ 180 h 320"/>
              <a:gd name="T66" fmla="*/ 251 w 399"/>
              <a:gd name="T67" fmla="*/ 148 h 320"/>
              <a:gd name="T68" fmla="*/ 279 w 399"/>
              <a:gd name="T69" fmla="*/ 148 h 320"/>
              <a:gd name="T70" fmla="*/ 279 w 399"/>
              <a:gd name="T71" fmla="*/ 188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99" h="320">
                <a:moveTo>
                  <a:pt x="339" y="60"/>
                </a:moveTo>
                <a:cubicBezTo>
                  <a:pt x="339" y="40"/>
                  <a:pt x="319" y="40"/>
                  <a:pt x="319" y="40"/>
                </a:cubicBezTo>
                <a:cubicBezTo>
                  <a:pt x="80" y="40"/>
                  <a:pt x="80" y="40"/>
                  <a:pt x="80" y="40"/>
                </a:cubicBezTo>
                <a:cubicBezTo>
                  <a:pt x="80" y="40"/>
                  <a:pt x="60" y="40"/>
                  <a:pt x="60" y="60"/>
                </a:cubicBezTo>
                <a:cubicBezTo>
                  <a:pt x="60" y="80"/>
                  <a:pt x="60" y="80"/>
                  <a:pt x="60" y="80"/>
                </a:cubicBezTo>
                <a:cubicBezTo>
                  <a:pt x="339" y="80"/>
                  <a:pt x="339" y="80"/>
                  <a:pt x="339" y="80"/>
                </a:cubicBezTo>
                <a:lnTo>
                  <a:pt x="339" y="60"/>
                </a:lnTo>
                <a:close/>
                <a:moveTo>
                  <a:pt x="279" y="0"/>
                </a:moveTo>
                <a:cubicBezTo>
                  <a:pt x="120" y="0"/>
                  <a:pt x="120" y="0"/>
                  <a:pt x="120" y="0"/>
                </a:cubicBezTo>
                <a:cubicBezTo>
                  <a:pt x="120" y="0"/>
                  <a:pt x="100" y="0"/>
                  <a:pt x="100" y="20"/>
                </a:cubicBezTo>
                <a:cubicBezTo>
                  <a:pt x="299" y="20"/>
                  <a:pt x="299" y="20"/>
                  <a:pt x="299" y="20"/>
                </a:cubicBezTo>
                <a:cubicBezTo>
                  <a:pt x="299" y="0"/>
                  <a:pt x="279" y="0"/>
                  <a:pt x="279" y="0"/>
                </a:cubicBezTo>
                <a:close/>
                <a:moveTo>
                  <a:pt x="379" y="80"/>
                </a:moveTo>
                <a:cubicBezTo>
                  <a:pt x="367" y="68"/>
                  <a:pt x="367" y="68"/>
                  <a:pt x="367" y="68"/>
                </a:cubicBezTo>
                <a:cubicBezTo>
                  <a:pt x="367" y="100"/>
                  <a:pt x="367" y="100"/>
                  <a:pt x="367" y="100"/>
                </a:cubicBezTo>
                <a:cubicBezTo>
                  <a:pt x="32" y="100"/>
                  <a:pt x="32" y="100"/>
                  <a:pt x="32" y="100"/>
                </a:cubicBezTo>
                <a:cubicBezTo>
                  <a:pt x="32" y="68"/>
                  <a:pt x="32" y="68"/>
                  <a:pt x="32" y="68"/>
                </a:cubicBezTo>
                <a:cubicBezTo>
                  <a:pt x="32" y="68"/>
                  <a:pt x="32" y="68"/>
                  <a:pt x="21" y="80"/>
                </a:cubicBezTo>
                <a:cubicBezTo>
                  <a:pt x="9" y="92"/>
                  <a:pt x="0" y="95"/>
                  <a:pt x="5" y="120"/>
                </a:cubicBezTo>
                <a:cubicBezTo>
                  <a:pt x="10" y="145"/>
                  <a:pt x="33" y="281"/>
                  <a:pt x="36" y="300"/>
                </a:cubicBezTo>
                <a:cubicBezTo>
                  <a:pt x="40" y="320"/>
                  <a:pt x="60" y="320"/>
                  <a:pt x="60" y="320"/>
                </a:cubicBezTo>
                <a:cubicBezTo>
                  <a:pt x="339" y="320"/>
                  <a:pt x="339" y="320"/>
                  <a:pt x="339" y="320"/>
                </a:cubicBezTo>
                <a:cubicBezTo>
                  <a:pt x="339" y="320"/>
                  <a:pt x="360" y="320"/>
                  <a:pt x="363" y="300"/>
                </a:cubicBezTo>
                <a:cubicBezTo>
                  <a:pt x="367" y="281"/>
                  <a:pt x="390" y="145"/>
                  <a:pt x="394" y="120"/>
                </a:cubicBezTo>
                <a:cubicBezTo>
                  <a:pt x="399" y="95"/>
                  <a:pt x="391" y="92"/>
                  <a:pt x="379" y="80"/>
                </a:cubicBezTo>
                <a:close/>
                <a:moveTo>
                  <a:pt x="279" y="188"/>
                </a:moveTo>
                <a:cubicBezTo>
                  <a:pt x="279" y="188"/>
                  <a:pt x="279" y="208"/>
                  <a:pt x="259" y="208"/>
                </a:cubicBezTo>
                <a:cubicBezTo>
                  <a:pt x="140" y="208"/>
                  <a:pt x="140" y="208"/>
                  <a:pt x="140" y="208"/>
                </a:cubicBezTo>
                <a:cubicBezTo>
                  <a:pt x="120" y="208"/>
                  <a:pt x="120" y="188"/>
                  <a:pt x="120" y="188"/>
                </a:cubicBezTo>
                <a:cubicBezTo>
                  <a:pt x="120" y="148"/>
                  <a:pt x="120" y="148"/>
                  <a:pt x="120" y="148"/>
                </a:cubicBezTo>
                <a:cubicBezTo>
                  <a:pt x="148" y="148"/>
                  <a:pt x="148" y="148"/>
                  <a:pt x="148" y="148"/>
                </a:cubicBezTo>
                <a:cubicBezTo>
                  <a:pt x="148" y="180"/>
                  <a:pt x="148" y="180"/>
                  <a:pt x="148" y="180"/>
                </a:cubicBezTo>
                <a:cubicBezTo>
                  <a:pt x="251" y="180"/>
                  <a:pt x="251" y="180"/>
                  <a:pt x="251" y="180"/>
                </a:cubicBezTo>
                <a:cubicBezTo>
                  <a:pt x="251" y="148"/>
                  <a:pt x="251" y="148"/>
                  <a:pt x="251" y="148"/>
                </a:cubicBezTo>
                <a:cubicBezTo>
                  <a:pt x="279" y="148"/>
                  <a:pt x="279" y="148"/>
                  <a:pt x="279" y="148"/>
                </a:cubicBezTo>
                <a:lnTo>
                  <a:pt x="279" y="1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26" name="Freeform 235"/>
          <p:cNvSpPr>
            <a:spLocks/>
          </p:cNvSpPr>
          <p:nvPr/>
        </p:nvSpPr>
        <p:spPr bwMode="auto">
          <a:xfrm>
            <a:off x="9268814" y="6988332"/>
            <a:ext cx="177442" cy="439382"/>
          </a:xfrm>
          <a:custGeom>
            <a:avLst/>
            <a:gdLst>
              <a:gd name="T0" fmla="*/ 124 w 144"/>
              <a:gd name="T1" fmla="*/ 0 h 360"/>
              <a:gd name="T2" fmla="*/ 16 w 144"/>
              <a:gd name="T3" fmla="*/ 0 h 360"/>
              <a:gd name="T4" fmla="*/ 0 w 144"/>
              <a:gd name="T5" fmla="*/ 20 h 360"/>
              <a:gd name="T6" fmla="*/ 0 w 144"/>
              <a:gd name="T7" fmla="*/ 360 h 360"/>
              <a:gd name="T8" fmla="*/ 72 w 144"/>
              <a:gd name="T9" fmla="*/ 288 h 360"/>
              <a:gd name="T10" fmla="*/ 144 w 144"/>
              <a:gd name="T11" fmla="*/ 360 h 360"/>
              <a:gd name="T12" fmla="*/ 144 w 144"/>
              <a:gd name="T13" fmla="*/ 20 h 360"/>
              <a:gd name="T14" fmla="*/ 124 w 144"/>
              <a:gd name="T15" fmla="*/ 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4" h="360">
                <a:moveTo>
                  <a:pt x="124" y="0"/>
                </a:moveTo>
                <a:cubicBezTo>
                  <a:pt x="16" y="0"/>
                  <a:pt x="16" y="0"/>
                  <a:pt x="16" y="0"/>
                </a:cubicBezTo>
                <a:cubicBezTo>
                  <a:pt x="5" y="0"/>
                  <a:pt x="0" y="9"/>
                  <a:pt x="0" y="20"/>
                </a:cubicBezTo>
                <a:cubicBezTo>
                  <a:pt x="0" y="360"/>
                  <a:pt x="0" y="360"/>
                  <a:pt x="0" y="360"/>
                </a:cubicBezTo>
                <a:cubicBezTo>
                  <a:pt x="72" y="288"/>
                  <a:pt x="72" y="288"/>
                  <a:pt x="72" y="288"/>
                </a:cubicBezTo>
                <a:cubicBezTo>
                  <a:pt x="144" y="360"/>
                  <a:pt x="144" y="360"/>
                  <a:pt x="144" y="360"/>
                </a:cubicBezTo>
                <a:cubicBezTo>
                  <a:pt x="144" y="20"/>
                  <a:pt x="144" y="20"/>
                  <a:pt x="144" y="20"/>
                </a:cubicBezTo>
                <a:cubicBezTo>
                  <a:pt x="144" y="9"/>
                  <a:pt x="135" y="0"/>
                  <a:pt x="12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27" name="Freeform 236"/>
          <p:cNvSpPr>
            <a:spLocks noEditPoints="1"/>
          </p:cNvSpPr>
          <p:nvPr/>
        </p:nvSpPr>
        <p:spPr bwMode="auto">
          <a:xfrm>
            <a:off x="10757942" y="6988332"/>
            <a:ext cx="439382" cy="439382"/>
          </a:xfrm>
          <a:custGeom>
            <a:avLst/>
            <a:gdLst>
              <a:gd name="T0" fmla="*/ 136 w 360"/>
              <a:gd name="T1" fmla="*/ 226 h 361"/>
              <a:gd name="T2" fmla="*/ 56 w 360"/>
              <a:gd name="T3" fmla="*/ 194 h 361"/>
              <a:gd name="T4" fmla="*/ 56 w 360"/>
              <a:gd name="T5" fmla="*/ 221 h 361"/>
              <a:gd name="T6" fmla="*/ 136 w 360"/>
              <a:gd name="T7" fmla="*/ 253 h 361"/>
              <a:gd name="T8" fmla="*/ 136 w 360"/>
              <a:gd name="T9" fmla="*/ 226 h 361"/>
              <a:gd name="T10" fmla="*/ 136 w 360"/>
              <a:gd name="T11" fmla="*/ 143 h 361"/>
              <a:gd name="T12" fmla="*/ 56 w 360"/>
              <a:gd name="T13" fmla="*/ 111 h 361"/>
              <a:gd name="T14" fmla="*/ 56 w 360"/>
              <a:gd name="T15" fmla="*/ 138 h 361"/>
              <a:gd name="T16" fmla="*/ 136 w 360"/>
              <a:gd name="T17" fmla="*/ 170 h 361"/>
              <a:gd name="T18" fmla="*/ 136 w 360"/>
              <a:gd name="T19" fmla="*/ 143 h 361"/>
              <a:gd name="T20" fmla="*/ 351 w 360"/>
              <a:gd name="T21" fmla="*/ 4 h 361"/>
              <a:gd name="T22" fmla="*/ 332 w 360"/>
              <a:gd name="T23" fmla="*/ 2 h 361"/>
              <a:gd name="T24" fmla="*/ 180 w 360"/>
              <a:gd name="T25" fmla="*/ 63 h 361"/>
              <a:gd name="T26" fmla="*/ 27 w 360"/>
              <a:gd name="T27" fmla="*/ 2 h 361"/>
              <a:gd name="T28" fmla="*/ 8 w 360"/>
              <a:gd name="T29" fmla="*/ 4 h 361"/>
              <a:gd name="T30" fmla="*/ 0 w 360"/>
              <a:gd name="T31" fmla="*/ 21 h 361"/>
              <a:gd name="T32" fmla="*/ 0 w 360"/>
              <a:gd name="T33" fmla="*/ 277 h 361"/>
              <a:gd name="T34" fmla="*/ 12 w 360"/>
              <a:gd name="T35" fmla="*/ 295 h 361"/>
              <a:gd name="T36" fmla="*/ 172 w 360"/>
              <a:gd name="T37" fmla="*/ 359 h 361"/>
              <a:gd name="T38" fmla="*/ 176 w 360"/>
              <a:gd name="T39" fmla="*/ 361 h 361"/>
              <a:gd name="T40" fmla="*/ 180 w 360"/>
              <a:gd name="T41" fmla="*/ 361 h 361"/>
              <a:gd name="T42" fmla="*/ 184 w 360"/>
              <a:gd name="T43" fmla="*/ 361 h 361"/>
              <a:gd name="T44" fmla="*/ 187 w 360"/>
              <a:gd name="T45" fmla="*/ 359 h 361"/>
              <a:gd name="T46" fmla="*/ 347 w 360"/>
              <a:gd name="T47" fmla="*/ 295 h 361"/>
              <a:gd name="T48" fmla="*/ 360 w 360"/>
              <a:gd name="T49" fmla="*/ 277 h 361"/>
              <a:gd name="T50" fmla="*/ 360 w 360"/>
              <a:gd name="T51" fmla="*/ 21 h 361"/>
              <a:gd name="T52" fmla="*/ 351 w 360"/>
              <a:gd name="T53" fmla="*/ 4 h 361"/>
              <a:gd name="T54" fmla="*/ 160 w 360"/>
              <a:gd name="T55" fmla="*/ 320 h 361"/>
              <a:gd name="T56" fmla="*/ 32 w 360"/>
              <a:gd name="T57" fmla="*/ 269 h 361"/>
              <a:gd name="T58" fmla="*/ 32 w 360"/>
              <a:gd name="T59" fmla="*/ 45 h 361"/>
              <a:gd name="T60" fmla="*/ 160 w 360"/>
              <a:gd name="T61" fmla="*/ 96 h 361"/>
              <a:gd name="T62" fmla="*/ 160 w 360"/>
              <a:gd name="T63" fmla="*/ 320 h 361"/>
              <a:gd name="T64" fmla="*/ 328 w 360"/>
              <a:gd name="T65" fmla="*/ 269 h 361"/>
              <a:gd name="T66" fmla="*/ 200 w 360"/>
              <a:gd name="T67" fmla="*/ 320 h 361"/>
              <a:gd name="T68" fmla="*/ 200 w 360"/>
              <a:gd name="T69" fmla="*/ 96 h 361"/>
              <a:gd name="T70" fmla="*/ 328 w 360"/>
              <a:gd name="T71" fmla="*/ 45 h 361"/>
              <a:gd name="T72" fmla="*/ 328 w 360"/>
              <a:gd name="T73" fmla="*/ 269 h 361"/>
              <a:gd name="T74" fmla="*/ 304 w 360"/>
              <a:gd name="T75" fmla="*/ 194 h 361"/>
              <a:gd name="T76" fmla="*/ 224 w 360"/>
              <a:gd name="T77" fmla="*/ 226 h 361"/>
              <a:gd name="T78" fmla="*/ 224 w 360"/>
              <a:gd name="T79" fmla="*/ 253 h 361"/>
              <a:gd name="T80" fmla="*/ 304 w 360"/>
              <a:gd name="T81" fmla="*/ 221 h 361"/>
              <a:gd name="T82" fmla="*/ 304 w 360"/>
              <a:gd name="T83" fmla="*/ 194 h 361"/>
              <a:gd name="T84" fmla="*/ 304 w 360"/>
              <a:gd name="T85" fmla="*/ 111 h 361"/>
              <a:gd name="T86" fmla="*/ 224 w 360"/>
              <a:gd name="T87" fmla="*/ 143 h 361"/>
              <a:gd name="T88" fmla="*/ 224 w 360"/>
              <a:gd name="T89" fmla="*/ 170 h 361"/>
              <a:gd name="T90" fmla="*/ 304 w 360"/>
              <a:gd name="T91" fmla="*/ 138 h 361"/>
              <a:gd name="T92" fmla="*/ 304 w 360"/>
              <a:gd name="T93" fmla="*/ 111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0" h="361">
                <a:moveTo>
                  <a:pt x="136" y="226"/>
                </a:moveTo>
                <a:cubicBezTo>
                  <a:pt x="56" y="194"/>
                  <a:pt x="56" y="194"/>
                  <a:pt x="56" y="194"/>
                </a:cubicBezTo>
                <a:cubicBezTo>
                  <a:pt x="56" y="221"/>
                  <a:pt x="56" y="221"/>
                  <a:pt x="56" y="221"/>
                </a:cubicBezTo>
                <a:cubicBezTo>
                  <a:pt x="136" y="253"/>
                  <a:pt x="136" y="253"/>
                  <a:pt x="136" y="253"/>
                </a:cubicBezTo>
                <a:lnTo>
                  <a:pt x="136" y="226"/>
                </a:lnTo>
                <a:close/>
                <a:moveTo>
                  <a:pt x="136" y="143"/>
                </a:moveTo>
                <a:cubicBezTo>
                  <a:pt x="56" y="111"/>
                  <a:pt x="56" y="111"/>
                  <a:pt x="56" y="111"/>
                </a:cubicBezTo>
                <a:cubicBezTo>
                  <a:pt x="56" y="138"/>
                  <a:pt x="56" y="138"/>
                  <a:pt x="56" y="138"/>
                </a:cubicBezTo>
                <a:cubicBezTo>
                  <a:pt x="136" y="170"/>
                  <a:pt x="136" y="170"/>
                  <a:pt x="136" y="170"/>
                </a:cubicBezTo>
                <a:lnTo>
                  <a:pt x="136" y="143"/>
                </a:lnTo>
                <a:close/>
                <a:moveTo>
                  <a:pt x="351" y="4"/>
                </a:moveTo>
                <a:cubicBezTo>
                  <a:pt x="345" y="1"/>
                  <a:pt x="338" y="0"/>
                  <a:pt x="332" y="2"/>
                </a:cubicBezTo>
                <a:cubicBezTo>
                  <a:pt x="180" y="63"/>
                  <a:pt x="180" y="63"/>
                  <a:pt x="180" y="63"/>
                </a:cubicBezTo>
                <a:cubicBezTo>
                  <a:pt x="27" y="2"/>
                  <a:pt x="27" y="2"/>
                  <a:pt x="27" y="2"/>
                </a:cubicBezTo>
                <a:cubicBezTo>
                  <a:pt x="21" y="0"/>
                  <a:pt x="14" y="1"/>
                  <a:pt x="8" y="4"/>
                </a:cubicBezTo>
                <a:cubicBezTo>
                  <a:pt x="3" y="8"/>
                  <a:pt x="0" y="14"/>
                  <a:pt x="0" y="21"/>
                </a:cubicBezTo>
                <a:cubicBezTo>
                  <a:pt x="0" y="277"/>
                  <a:pt x="0" y="277"/>
                  <a:pt x="0" y="277"/>
                </a:cubicBezTo>
                <a:cubicBezTo>
                  <a:pt x="0" y="285"/>
                  <a:pt x="5" y="292"/>
                  <a:pt x="12" y="295"/>
                </a:cubicBezTo>
                <a:cubicBezTo>
                  <a:pt x="172" y="359"/>
                  <a:pt x="172" y="359"/>
                  <a:pt x="172" y="359"/>
                </a:cubicBezTo>
                <a:cubicBezTo>
                  <a:pt x="172" y="359"/>
                  <a:pt x="175" y="360"/>
                  <a:pt x="176" y="361"/>
                </a:cubicBezTo>
                <a:cubicBezTo>
                  <a:pt x="177" y="361"/>
                  <a:pt x="178" y="361"/>
                  <a:pt x="180" y="361"/>
                </a:cubicBezTo>
                <a:cubicBezTo>
                  <a:pt x="181" y="361"/>
                  <a:pt x="182" y="361"/>
                  <a:pt x="184" y="361"/>
                </a:cubicBezTo>
                <a:cubicBezTo>
                  <a:pt x="184" y="360"/>
                  <a:pt x="187" y="359"/>
                  <a:pt x="187" y="359"/>
                </a:cubicBezTo>
                <a:cubicBezTo>
                  <a:pt x="347" y="295"/>
                  <a:pt x="347" y="295"/>
                  <a:pt x="347" y="295"/>
                </a:cubicBezTo>
                <a:cubicBezTo>
                  <a:pt x="355" y="292"/>
                  <a:pt x="360" y="285"/>
                  <a:pt x="360" y="277"/>
                </a:cubicBezTo>
                <a:cubicBezTo>
                  <a:pt x="360" y="21"/>
                  <a:pt x="360" y="21"/>
                  <a:pt x="360" y="21"/>
                </a:cubicBezTo>
                <a:cubicBezTo>
                  <a:pt x="360" y="14"/>
                  <a:pt x="356" y="8"/>
                  <a:pt x="351" y="4"/>
                </a:cubicBezTo>
                <a:close/>
                <a:moveTo>
                  <a:pt x="160" y="320"/>
                </a:moveTo>
                <a:cubicBezTo>
                  <a:pt x="32" y="269"/>
                  <a:pt x="32" y="269"/>
                  <a:pt x="32" y="269"/>
                </a:cubicBezTo>
                <a:cubicBezTo>
                  <a:pt x="32" y="45"/>
                  <a:pt x="32" y="45"/>
                  <a:pt x="32" y="45"/>
                </a:cubicBezTo>
                <a:cubicBezTo>
                  <a:pt x="160" y="96"/>
                  <a:pt x="160" y="96"/>
                  <a:pt x="160" y="96"/>
                </a:cubicBezTo>
                <a:lnTo>
                  <a:pt x="160" y="320"/>
                </a:lnTo>
                <a:close/>
                <a:moveTo>
                  <a:pt x="328" y="269"/>
                </a:moveTo>
                <a:cubicBezTo>
                  <a:pt x="200" y="320"/>
                  <a:pt x="200" y="320"/>
                  <a:pt x="200" y="320"/>
                </a:cubicBezTo>
                <a:cubicBezTo>
                  <a:pt x="200" y="96"/>
                  <a:pt x="200" y="96"/>
                  <a:pt x="200" y="96"/>
                </a:cubicBezTo>
                <a:cubicBezTo>
                  <a:pt x="328" y="45"/>
                  <a:pt x="328" y="45"/>
                  <a:pt x="328" y="45"/>
                </a:cubicBezTo>
                <a:lnTo>
                  <a:pt x="328" y="269"/>
                </a:lnTo>
                <a:close/>
                <a:moveTo>
                  <a:pt x="304" y="194"/>
                </a:moveTo>
                <a:cubicBezTo>
                  <a:pt x="224" y="226"/>
                  <a:pt x="224" y="226"/>
                  <a:pt x="224" y="226"/>
                </a:cubicBezTo>
                <a:cubicBezTo>
                  <a:pt x="224" y="253"/>
                  <a:pt x="224" y="253"/>
                  <a:pt x="224" y="253"/>
                </a:cubicBezTo>
                <a:cubicBezTo>
                  <a:pt x="304" y="221"/>
                  <a:pt x="304" y="221"/>
                  <a:pt x="304" y="221"/>
                </a:cubicBezTo>
                <a:lnTo>
                  <a:pt x="304" y="194"/>
                </a:lnTo>
                <a:close/>
                <a:moveTo>
                  <a:pt x="304" y="111"/>
                </a:moveTo>
                <a:cubicBezTo>
                  <a:pt x="224" y="143"/>
                  <a:pt x="224" y="143"/>
                  <a:pt x="224" y="143"/>
                </a:cubicBezTo>
                <a:cubicBezTo>
                  <a:pt x="224" y="170"/>
                  <a:pt x="224" y="170"/>
                  <a:pt x="224" y="170"/>
                </a:cubicBezTo>
                <a:cubicBezTo>
                  <a:pt x="304" y="138"/>
                  <a:pt x="304" y="138"/>
                  <a:pt x="304" y="138"/>
                </a:cubicBezTo>
                <a:lnTo>
                  <a:pt x="304" y="11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28" name="Freeform 237"/>
          <p:cNvSpPr>
            <a:spLocks noEditPoints="1"/>
          </p:cNvSpPr>
          <p:nvPr/>
        </p:nvSpPr>
        <p:spPr bwMode="auto">
          <a:xfrm>
            <a:off x="13234930" y="6178283"/>
            <a:ext cx="342213" cy="439382"/>
          </a:xfrm>
          <a:custGeom>
            <a:avLst/>
            <a:gdLst>
              <a:gd name="T0" fmla="*/ 240 w 280"/>
              <a:gd name="T1" fmla="*/ 0 h 360"/>
              <a:gd name="T2" fmla="*/ 40 w 280"/>
              <a:gd name="T3" fmla="*/ 0 h 360"/>
              <a:gd name="T4" fmla="*/ 0 w 280"/>
              <a:gd name="T5" fmla="*/ 40 h 360"/>
              <a:gd name="T6" fmla="*/ 0 w 280"/>
              <a:gd name="T7" fmla="*/ 320 h 360"/>
              <a:gd name="T8" fmla="*/ 40 w 280"/>
              <a:gd name="T9" fmla="*/ 360 h 360"/>
              <a:gd name="T10" fmla="*/ 240 w 280"/>
              <a:gd name="T11" fmla="*/ 360 h 360"/>
              <a:gd name="T12" fmla="*/ 280 w 280"/>
              <a:gd name="T13" fmla="*/ 320 h 360"/>
              <a:gd name="T14" fmla="*/ 280 w 280"/>
              <a:gd name="T15" fmla="*/ 40 h 360"/>
              <a:gd name="T16" fmla="*/ 240 w 280"/>
              <a:gd name="T17" fmla="*/ 0 h 360"/>
              <a:gd name="T18" fmla="*/ 196 w 280"/>
              <a:gd name="T19" fmla="*/ 190 h 360"/>
              <a:gd name="T20" fmla="*/ 190 w 280"/>
              <a:gd name="T21" fmla="*/ 190 h 360"/>
              <a:gd name="T22" fmla="*/ 162 w 280"/>
              <a:gd name="T23" fmla="*/ 140 h 360"/>
              <a:gd name="T24" fmla="*/ 162 w 280"/>
              <a:gd name="T25" fmla="*/ 245 h 360"/>
              <a:gd name="T26" fmla="*/ 127 w 280"/>
              <a:gd name="T27" fmla="*/ 284 h 360"/>
              <a:gd name="T28" fmla="*/ 72 w 280"/>
              <a:gd name="T29" fmla="*/ 267 h 360"/>
              <a:gd name="T30" fmla="*/ 102 w 280"/>
              <a:gd name="T31" fmla="*/ 222 h 360"/>
              <a:gd name="T32" fmla="*/ 138 w 280"/>
              <a:gd name="T33" fmla="*/ 221 h 360"/>
              <a:gd name="T34" fmla="*/ 138 w 280"/>
              <a:gd name="T35" fmla="*/ 74 h 360"/>
              <a:gd name="T36" fmla="*/ 162 w 280"/>
              <a:gd name="T37" fmla="*/ 74 h 360"/>
              <a:gd name="T38" fmla="*/ 196 w 280"/>
              <a:gd name="T39" fmla="*/ 19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80" h="360">
                <a:moveTo>
                  <a:pt x="24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320"/>
                  <a:pt x="0" y="320"/>
                  <a:pt x="0" y="320"/>
                </a:cubicBezTo>
                <a:cubicBezTo>
                  <a:pt x="0" y="342"/>
                  <a:pt x="18" y="360"/>
                  <a:pt x="40" y="360"/>
                </a:cubicBezTo>
                <a:cubicBezTo>
                  <a:pt x="240" y="360"/>
                  <a:pt x="240" y="360"/>
                  <a:pt x="240" y="360"/>
                </a:cubicBezTo>
                <a:cubicBezTo>
                  <a:pt x="262" y="360"/>
                  <a:pt x="280" y="342"/>
                  <a:pt x="280" y="320"/>
                </a:cubicBezTo>
                <a:cubicBezTo>
                  <a:pt x="280" y="40"/>
                  <a:pt x="280" y="40"/>
                  <a:pt x="280" y="40"/>
                </a:cubicBezTo>
                <a:cubicBezTo>
                  <a:pt x="280" y="18"/>
                  <a:pt x="262" y="0"/>
                  <a:pt x="240" y="0"/>
                </a:cubicBezTo>
                <a:close/>
                <a:moveTo>
                  <a:pt x="196" y="190"/>
                </a:moveTo>
                <a:cubicBezTo>
                  <a:pt x="191" y="198"/>
                  <a:pt x="188" y="195"/>
                  <a:pt x="190" y="190"/>
                </a:cubicBezTo>
                <a:cubicBezTo>
                  <a:pt x="194" y="179"/>
                  <a:pt x="193" y="145"/>
                  <a:pt x="162" y="140"/>
                </a:cubicBezTo>
                <a:cubicBezTo>
                  <a:pt x="162" y="245"/>
                  <a:pt x="162" y="245"/>
                  <a:pt x="162" y="245"/>
                </a:cubicBezTo>
                <a:cubicBezTo>
                  <a:pt x="162" y="264"/>
                  <a:pt x="151" y="276"/>
                  <a:pt x="127" y="284"/>
                </a:cubicBezTo>
                <a:cubicBezTo>
                  <a:pt x="104" y="291"/>
                  <a:pt x="78" y="284"/>
                  <a:pt x="72" y="267"/>
                </a:cubicBezTo>
                <a:cubicBezTo>
                  <a:pt x="66" y="250"/>
                  <a:pt x="80" y="230"/>
                  <a:pt x="102" y="222"/>
                </a:cubicBezTo>
                <a:cubicBezTo>
                  <a:pt x="115" y="217"/>
                  <a:pt x="128" y="217"/>
                  <a:pt x="138" y="221"/>
                </a:cubicBezTo>
                <a:cubicBezTo>
                  <a:pt x="138" y="74"/>
                  <a:pt x="138" y="74"/>
                  <a:pt x="138" y="74"/>
                </a:cubicBezTo>
                <a:cubicBezTo>
                  <a:pt x="162" y="74"/>
                  <a:pt x="162" y="74"/>
                  <a:pt x="162" y="74"/>
                </a:cubicBezTo>
                <a:cubicBezTo>
                  <a:pt x="162" y="99"/>
                  <a:pt x="230" y="138"/>
                  <a:pt x="196" y="19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29" name="Freeform 238"/>
          <p:cNvSpPr>
            <a:spLocks noEditPoints="1"/>
          </p:cNvSpPr>
          <p:nvPr/>
        </p:nvSpPr>
        <p:spPr bwMode="auto">
          <a:xfrm>
            <a:off x="10032389" y="6962983"/>
            <a:ext cx="270390" cy="490080"/>
          </a:xfrm>
          <a:custGeom>
            <a:avLst/>
            <a:gdLst>
              <a:gd name="T0" fmla="*/ 200 w 220"/>
              <a:gd name="T1" fmla="*/ 0 h 400"/>
              <a:gd name="T2" fmla="*/ 116 w 220"/>
              <a:gd name="T3" fmla="*/ 0 h 400"/>
              <a:gd name="T4" fmla="*/ 100 w 220"/>
              <a:gd name="T5" fmla="*/ 20 h 400"/>
              <a:gd name="T6" fmla="*/ 140 w 220"/>
              <a:gd name="T7" fmla="*/ 20 h 400"/>
              <a:gd name="T8" fmla="*/ 160 w 220"/>
              <a:gd name="T9" fmla="*/ 40 h 400"/>
              <a:gd name="T10" fmla="*/ 160 w 220"/>
              <a:gd name="T11" fmla="*/ 288 h 400"/>
              <a:gd name="T12" fmla="*/ 220 w 220"/>
              <a:gd name="T13" fmla="*/ 360 h 400"/>
              <a:gd name="T14" fmla="*/ 220 w 220"/>
              <a:gd name="T15" fmla="*/ 20 h 400"/>
              <a:gd name="T16" fmla="*/ 200 w 220"/>
              <a:gd name="T17" fmla="*/ 0 h 400"/>
              <a:gd name="T18" fmla="*/ 100 w 220"/>
              <a:gd name="T19" fmla="*/ 60 h 400"/>
              <a:gd name="T20" fmla="*/ 16 w 220"/>
              <a:gd name="T21" fmla="*/ 60 h 400"/>
              <a:gd name="T22" fmla="*/ 0 w 220"/>
              <a:gd name="T23" fmla="*/ 80 h 400"/>
              <a:gd name="T24" fmla="*/ 0 w 220"/>
              <a:gd name="T25" fmla="*/ 400 h 400"/>
              <a:gd name="T26" fmla="*/ 60 w 220"/>
              <a:gd name="T27" fmla="*/ 328 h 400"/>
              <a:gd name="T28" fmla="*/ 120 w 220"/>
              <a:gd name="T29" fmla="*/ 400 h 400"/>
              <a:gd name="T30" fmla="*/ 120 w 220"/>
              <a:gd name="T31" fmla="*/ 80 h 400"/>
              <a:gd name="T32" fmla="*/ 100 w 220"/>
              <a:gd name="T33" fmla="*/ 6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20" h="400">
                <a:moveTo>
                  <a:pt x="200" y="0"/>
                </a:moveTo>
                <a:cubicBezTo>
                  <a:pt x="116" y="0"/>
                  <a:pt x="116" y="0"/>
                  <a:pt x="116" y="0"/>
                </a:cubicBezTo>
                <a:cubicBezTo>
                  <a:pt x="105" y="0"/>
                  <a:pt x="100" y="9"/>
                  <a:pt x="100" y="20"/>
                </a:cubicBezTo>
                <a:cubicBezTo>
                  <a:pt x="140" y="20"/>
                  <a:pt x="140" y="20"/>
                  <a:pt x="140" y="20"/>
                </a:cubicBezTo>
                <a:cubicBezTo>
                  <a:pt x="151" y="20"/>
                  <a:pt x="160" y="29"/>
                  <a:pt x="160" y="40"/>
                </a:cubicBezTo>
                <a:cubicBezTo>
                  <a:pt x="160" y="288"/>
                  <a:pt x="160" y="288"/>
                  <a:pt x="160" y="288"/>
                </a:cubicBezTo>
                <a:cubicBezTo>
                  <a:pt x="220" y="360"/>
                  <a:pt x="220" y="360"/>
                  <a:pt x="220" y="360"/>
                </a:cubicBezTo>
                <a:cubicBezTo>
                  <a:pt x="220" y="20"/>
                  <a:pt x="220" y="20"/>
                  <a:pt x="220" y="20"/>
                </a:cubicBezTo>
                <a:cubicBezTo>
                  <a:pt x="220" y="9"/>
                  <a:pt x="211" y="0"/>
                  <a:pt x="200" y="0"/>
                </a:cubicBezTo>
                <a:close/>
                <a:moveTo>
                  <a:pt x="100" y="60"/>
                </a:moveTo>
                <a:cubicBezTo>
                  <a:pt x="16" y="60"/>
                  <a:pt x="16" y="60"/>
                  <a:pt x="16" y="60"/>
                </a:cubicBezTo>
                <a:cubicBezTo>
                  <a:pt x="5" y="60"/>
                  <a:pt x="0" y="69"/>
                  <a:pt x="0" y="80"/>
                </a:cubicBezTo>
                <a:cubicBezTo>
                  <a:pt x="0" y="400"/>
                  <a:pt x="0" y="400"/>
                  <a:pt x="0" y="400"/>
                </a:cubicBezTo>
                <a:cubicBezTo>
                  <a:pt x="60" y="328"/>
                  <a:pt x="60" y="328"/>
                  <a:pt x="60" y="328"/>
                </a:cubicBezTo>
                <a:cubicBezTo>
                  <a:pt x="120" y="400"/>
                  <a:pt x="120" y="400"/>
                  <a:pt x="120" y="400"/>
                </a:cubicBezTo>
                <a:cubicBezTo>
                  <a:pt x="120" y="80"/>
                  <a:pt x="120" y="80"/>
                  <a:pt x="120" y="80"/>
                </a:cubicBezTo>
                <a:cubicBezTo>
                  <a:pt x="120" y="69"/>
                  <a:pt x="111" y="60"/>
                  <a:pt x="100" y="6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30" name="Freeform 239"/>
          <p:cNvSpPr>
            <a:spLocks noEditPoints="1"/>
          </p:cNvSpPr>
          <p:nvPr/>
        </p:nvSpPr>
        <p:spPr bwMode="auto">
          <a:xfrm>
            <a:off x="9918690" y="6152571"/>
            <a:ext cx="494305" cy="494305"/>
          </a:xfrm>
          <a:custGeom>
            <a:avLst/>
            <a:gdLst>
              <a:gd name="T0" fmla="*/ 390 w 403"/>
              <a:gd name="T1" fmla="*/ 150 h 404"/>
              <a:gd name="T2" fmla="*/ 241 w 403"/>
              <a:gd name="T3" fmla="*/ 110 h 404"/>
              <a:gd name="T4" fmla="*/ 215 w 403"/>
              <a:gd name="T5" fmla="*/ 13 h 404"/>
              <a:gd name="T6" fmla="*/ 195 w 403"/>
              <a:gd name="T7" fmla="*/ 2 h 404"/>
              <a:gd name="T8" fmla="*/ 14 w 403"/>
              <a:gd name="T9" fmla="*/ 51 h 404"/>
              <a:gd name="T10" fmla="*/ 2 w 403"/>
              <a:gd name="T11" fmla="*/ 70 h 404"/>
              <a:gd name="T12" fmla="*/ 67 w 403"/>
              <a:gd name="T13" fmla="*/ 311 h 404"/>
              <a:gd name="T14" fmla="*/ 86 w 403"/>
              <a:gd name="T15" fmla="*/ 322 h 404"/>
              <a:gd name="T16" fmla="*/ 159 w 403"/>
              <a:gd name="T17" fmla="*/ 302 h 404"/>
              <a:gd name="T18" fmla="*/ 149 w 403"/>
              <a:gd name="T19" fmla="*/ 339 h 404"/>
              <a:gd name="T20" fmla="*/ 160 w 403"/>
              <a:gd name="T21" fmla="*/ 358 h 404"/>
              <a:gd name="T22" fmla="*/ 322 w 403"/>
              <a:gd name="T23" fmla="*/ 401 h 404"/>
              <a:gd name="T24" fmla="*/ 342 w 403"/>
              <a:gd name="T25" fmla="*/ 391 h 404"/>
              <a:gd name="T26" fmla="*/ 401 w 403"/>
              <a:gd name="T27" fmla="*/ 169 h 404"/>
              <a:gd name="T28" fmla="*/ 390 w 403"/>
              <a:gd name="T29" fmla="*/ 150 h 404"/>
              <a:gd name="T30" fmla="*/ 34 w 403"/>
              <a:gd name="T31" fmla="*/ 75 h 404"/>
              <a:gd name="T32" fmla="*/ 191 w 403"/>
              <a:gd name="T33" fmla="*/ 33 h 404"/>
              <a:gd name="T34" fmla="*/ 249 w 403"/>
              <a:gd name="T35" fmla="*/ 249 h 404"/>
              <a:gd name="T36" fmla="*/ 92 w 403"/>
              <a:gd name="T37" fmla="*/ 291 h 404"/>
              <a:gd name="T38" fmla="*/ 34 w 403"/>
              <a:gd name="T39" fmla="*/ 75 h 404"/>
              <a:gd name="T40" fmla="*/ 315 w 403"/>
              <a:gd name="T41" fmla="*/ 371 h 404"/>
              <a:gd name="T42" fmla="*/ 179 w 403"/>
              <a:gd name="T43" fmla="*/ 334 h 404"/>
              <a:gd name="T44" fmla="*/ 190 w 403"/>
              <a:gd name="T45" fmla="*/ 294 h 404"/>
              <a:gd name="T46" fmla="*/ 268 w 403"/>
              <a:gd name="T47" fmla="*/ 273 h 404"/>
              <a:gd name="T48" fmla="*/ 279 w 403"/>
              <a:gd name="T49" fmla="*/ 254 h 404"/>
              <a:gd name="T50" fmla="*/ 249 w 403"/>
              <a:gd name="T51" fmla="*/ 142 h 404"/>
              <a:gd name="T52" fmla="*/ 368 w 403"/>
              <a:gd name="T53" fmla="*/ 174 h 404"/>
              <a:gd name="T54" fmla="*/ 315 w 403"/>
              <a:gd name="T55" fmla="*/ 37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03" h="404">
                <a:moveTo>
                  <a:pt x="390" y="150"/>
                </a:moveTo>
                <a:cubicBezTo>
                  <a:pt x="241" y="110"/>
                  <a:pt x="241" y="110"/>
                  <a:pt x="241" y="110"/>
                </a:cubicBezTo>
                <a:cubicBezTo>
                  <a:pt x="215" y="13"/>
                  <a:pt x="215" y="13"/>
                  <a:pt x="215" y="13"/>
                </a:cubicBezTo>
                <a:cubicBezTo>
                  <a:pt x="213" y="5"/>
                  <a:pt x="204" y="0"/>
                  <a:pt x="195" y="2"/>
                </a:cubicBezTo>
                <a:cubicBezTo>
                  <a:pt x="14" y="51"/>
                  <a:pt x="14" y="51"/>
                  <a:pt x="14" y="51"/>
                </a:cubicBezTo>
                <a:cubicBezTo>
                  <a:pt x="5" y="53"/>
                  <a:pt x="0" y="62"/>
                  <a:pt x="2" y="70"/>
                </a:cubicBezTo>
                <a:cubicBezTo>
                  <a:pt x="67" y="311"/>
                  <a:pt x="67" y="311"/>
                  <a:pt x="67" y="311"/>
                </a:cubicBezTo>
                <a:cubicBezTo>
                  <a:pt x="69" y="319"/>
                  <a:pt x="78" y="324"/>
                  <a:pt x="86" y="322"/>
                </a:cubicBezTo>
                <a:cubicBezTo>
                  <a:pt x="159" y="302"/>
                  <a:pt x="159" y="302"/>
                  <a:pt x="159" y="302"/>
                </a:cubicBezTo>
                <a:cubicBezTo>
                  <a:pt x="149" y="339"/>
                  <a:pt x="149" y="339"/>
                  <a:pt x="149" y="339"/>
                </a:cubicBezTo>
                <a:cubicBezTo>
                  <a:pt x="147" y="347"/>
                  <a:pt x="152" y="356"/>
                  <a:pt x="160" y="358"/>
                </a:cubicBezTo>
                <a:cubicBezTo>
                  <a:pt x="322" y="401"/>
                  <a:pt x="322" y="401"/>
                  <a:pt x="322" y="401"/>
                </a:cubicBezTo>
                <a:cubicBezTo>
                  <a:pt x="331" y="404"/>
                  <a:pt x="340" y="399"/>
                  <a:pt x="342" y="391"/>
                </a:cubicBezTo>
                <a:cubicBezTo>
                  <a:pt x="401" y="169"/>
                  <a:pt x="401" y="169"/>
                  <a:pt x="401" y="169"/>
                </a:cubicBezTo>
                <a:cubicBezTo>
                  <a:pt x="403" y="161"/>
                  <a:pt x="398" y="152"/>
                  <a:pt x="390" y="150"/>
                </a:cubicBezTo>
                <a:close/>
                <a:moveTo>
                  <a:pt x="34" y="75"/>
                </a:moveTo>
                <a:cubicBezTo>
                  <a:pt x="191" y="33"/>
                  <a:pt x="191" y="33"/>
                  <a:pt x="191" y="33"/>
                </a:cubicBezTo>
                <a:cubicBezTo>
                  <a:pt x="249" y="249"/>
                  <a:pt x="249" y="249"/>
                  <a:pt x="249" y="249"/>
                </a:cubicBezTo>
                <a:cubicBezTo>
                  <a:pt x="92" y="291"/>
                  <a:pt x="92" y="291"/>
                  <a:pt x="92" y="291"/>
                </a:cubicBezTo>
                <a:lnTo>
                  <a:pt x="34" y="75"/>
                </a:lnTo>
                <a:close/>
                <a:moveTo>
                  <a:pt x="315" y="371"/>
                </a:moveTo>
                <a:cubicBezTo>
                  <a:pt x="179" y="334"/>
                  <a:pt x="179" y="334"/>
                  <a:pt x="179" y="334"/>
                </a:cubicBezTo>
                <a:cubicBezTo>
                  <a:pt x="190" y="294"/>
                  <a:pt x="190" y="294"/>
                  <a:pt x="190" y="294"/>
                </a:cubicBezTo>
                <a:cubicBezTo>
                  <a:pt x="268" y="273"/>
                  <a:pt x="268" y="273"/>
                  <a:pt x="268" y="273"/>
                </a:cubicBezTo>
                <a:cubicBezTo>
                  <a:pt x="276" y="271"/>
                  <a:pt x="282" y="262"/>
                  <a:pt x="279" y="254"/>
                </a:cubicBezTo>
                <a:cubicBezTo>
                  <a:pt x="249" y="142"/>
                  <a:pt x="249" y="142"/>
                  <a:pt x="249" y="142"/>
                </a:cubicBezTo>
                <a:cubicBezTo>
                  <a:pt x="368" y="174"/>
                  <a:pt x="368" y="174"/>
                  <a:pt x="368" y="174"/>
                </a:cubicBezTo>
                <a:lnTo>
                  <a:pt x="315" y="3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31" name="Freeform 240"/>
          <p:cNvSpPr>
            <a:spLocks noEditPoints="1"/>
          </p:cNvSpPr>
          <p:nvPr/>
        </p:nvSpPr>
        <p:spPr bwMode="auto">
          <a:xfrm>
            <a:off x="15648546" y="6165243"/>
            <a:ext cx="371785" cy="468956"/>
          </a:xfrm>
          <a:custGeom>
            <a:avLst/>
            <a:gdLst>
              <a:gd name="T0" fmla="*/ 20 w 304"/>
              <a:gd name="T1" fmla="*/ 150 h 384"/>
              <a:gd name="T2" fmla="*/ 42 w 304"/>
              <a:gd name="T3" fmla="*/ 344 h 384"/>
              <a:gd name="T4" fmla="*/ 152 w 304"/>
              <a:gd name="T5" fmla="*/ 384 h 384"/>
              <a:gd name="T6" fmla="*/ 262 w 304"/>
              <a:gd name="T7" fmla="*/ 344 h 384"/>
              <a:gd name="T8" fmla="*/ 284 w 304"/>
              <a:gd name="T9" fmla="*/ 150 h 384"/>
              <a:gd name="T10" fmla="*/ 152 w 304"/>
              <a:gd name="T11" fmla="*/ 178 h 384"/>
              <a:gd name="T12" fmla="*/ 20 w 304"/>
              <a:gd name="T13" fmla="*/ 150 h 384"/>
              <a:gd name="T14" fmla="*/ 215 w 304"/>
              <a:gd name="T15" fmla="*/ 30 h 384"/>
              <a:gd name="T16" fmla="*/ 198 w 304"/>
              <a:gd name="T17" fmla="*/ 11 h 384"/>
              <a:gd name="T18" fmla="*/ 170 w 304"/>
              <a:gd name="T19" fmla="*/ 0 h 384"/>
              <a:gd name="T20" fmla="*/ 133 w 304"/>
              <a:gd name="T21" fmla="*/ 0 h 384"/>
              <a:gd name="T22" fmla="*/ 106 w 304"/>
              <a:gd name="T23" fmla="*/ 11 h 384"/>
              <a:gd name="T24" fmla="*/ 88 w 304"/>
              <a:gd name="T25" fmla="*/ 30 h 384"/>
              <a:gd name="T26" fmla="*/ 0 w 304"/>
              <a:gd name="T27" fmla="*/ 80 h 384"/>
              <a:gd name="T28" fmla="*/ 0 w 304"/>
              <a:gd name="T29" fmla="*/ 84 h 384"/>
              <a:gd name="T30" fmla="*/ 152 w 304"/>
              <a:gd name="T31" fmla="*/ 140 h 384"/>
              <a:gd name="T32" fmla="*/ 304 w 304"/>
              <a:gd name="T33" fmla="*/ 84 h 384"/>
              <a:gd name="T34" fmla="*/ 304 w 304"/>
              <a:gd name="T35" fmla="*/ 80 h 384"/>
              <a:gd name="T36" fmla="*/ 215 w 304"/>
              <a:gd name="T37" fmla="*/ 30 h 384"/>
              <a:gd name="T38" fmla="*/ 193 w 304"/>
              <a:gd name="T39" fmla="*/ 75 h 384"/>
              <a:gd name="T40" fmla="*/ 168 w 304"/>
              <a:gd name="T41" fmla="*/ 48 h 384"/>
              <a:gd name="T42" fmla="*/ 135 w 304"/>
              <a:gd name="T43" fmla="*/ 48 h 384"/>
              <a:gd name="T44" fmla="*/ 110 w 304"/>
              <a:gd name="T45" fmla="*/ 75 h 384"/>
              <a:gd name="T46" fmla="*/ 76 w 304"/>
              <a:gd name="T47" fmla="*/ 75 h 384"/>
              <a:gd name="T48" fmla="*/ 119 w 304"/>
              <a:gd name="T49" fmla="*/ 24 h 384"/>
              <a:gd name="T50" fmla="*/ 131 w 304"/>
              <a:gd name="T51" fmla="*/ 18 h 384"/>
              <a:gd name="T52" fmla="*/ 172 w 304"/>
              <a:gd name="T53" fmla="*/ 18 h 384"/>
              <a:gd name="T54" fmla="*/ 185 w 304"/>
              <a:gd name="T55" fmla="*/ 24 h 384"/>
              <a:gd name="T56" fmla="*/ 227 w 304"/>
              <a:gd name="T57" fmla="*/ 75 h 384"/>
              <a:gd name="T58" fmla="*/ 193 w 304"/>
              <a:gd name="T59" fmla="*/ 75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04" h="384">
                <a:moveTo>
                  <a:pt x="20" y="150"/>
                </a:moveTo>
                <a:cubicBezTo>
                  <a:pt x="42" y="344"/>
                  <a:pt x="42" y="344"/>
                  <a:pt x="42" y="344"/>
                </a:cubicBezTo>
                <a:cubicBezTo>
                  <a:pt x="43" y="354"/>
                  <a:pt x="87" y="384"/>
                  <a:pt x="152" y="384"/>
                </a:cubicBezTo>
                <a:cubicBezTo>
                  <a:pt x="216" y="384"/>
                  <a:pt x="261" y="354"/>
                  <a:pt x="262" y="344"/>
                </a:cubicBezTo>
                <a:cubicBezTo>
                  <a:pt x="284" y="150"/>
                  <a:pt x="284" y="150"/>
                  <a:pt x="284" y="150"/>
                </a:cubicBezTo>
                <a:cubicBezTo>
                  <a:pt x="250" y="169"/>
                  <a:pt x="200" y="178"/>
                  <a:pt x="152" y="178"/>
                </a:cubicBezTo>
                <a:cubicBezTo>
                  <a:pt x="104" y="178"/>
                  <a:pt x="53" y="169"/>
                  <a:pt x="20" y="150"/>
                </a:cubicBezTo>
                <a:close/>
                <a:moveTo>
                  <a:pt x="215" y="30"/>
                </a:moveTo>
                <a:cubicBezTo>
                  <a:pt x="198" y="11"/>
                  <a:pt x="198" y="11"/>
                  <a:pt x="198" y="11"/>
                </a:cubicBezTo>
                <a:cubicBezTo>
                  <a:pt x="191" y="2"/>
                  <a:pt x="184" y="0"/>
                  <a:pt x="170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19" y="0"/>
                  <a:pt x="112" y="2"/>
                  <a:pt x="106" y="11"/>
                </a:cubicBezTo>
                <a:cubicBezTo>
                  <a:pt x="88" y="30"/>
                  <a:pt x="88" y="30"/>
                  <a:pt x="88" y="30"/>
                </a:cubicBezTo>
                <a:cubicBezTo>
                  <a:pt x="37" y="39"/>
                  <a:pt x="0" y="63"/>
                  <a:pt x="0" y="80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115"/>
                  <a:pt x="68" y="140"/>
                  <a:pt x="152" y="140"/>
                </a:cubicBezTo>
                <a:cubicBezTo>
                  <a:pt x="236" y="140"/>
                  <a:pt x="304" y="115"/>
                  <a:pt x="304" y="84"/>
                </a:cubicBezTo>
                <a:cubicBezTo>
                  <a:pt x="304" y="80"/>
                  <a:pt x="304" y="80"/>
                  <a:pt x="304" y="80"/>
                </a:cubicBezTo>
                <a:cubicBezTo>
                  <a:pt x="304" y="63"/>
                  <a:pt x="266" y="39"/>
                  <a:pt x="215" y="30"/>
                </a:cubicBezTo>
                <a:close/>
                <a:moveTo>
                  <a:pt x="193" y="75"/>
                </a:moveTo>
                <a:cubicBezTo>
                  <a:pt x="168" y="48"/>
                  <a:pt x="168" y="48"/>
                  <a:pt x="168" y="48"/>
                </a:cubicBezTo>
                <a:cubicBezTo>
                  <a:pt x="135" y="48"/>
                  <a:pt x="135" y="48"/>
                  <a:pt x="135" y="48"/>
                </a:cubicBezTo>
                <a:cubicBezTo>
                  <a:pt x="110" y="75"/>
                  <a:pt x="110" y="75"/>
                  <a:pt x="110" y="75"/>
                </a:cubicBezTo>
                <a:cubicBezTo>
                  <a:pt x="76" y="75"/>
                  <a:pt x="76" y="75"/>
                  <a:pt x="76" y="75"/>
                </a:cubicBezTo>
                <a:cubicBezTo>
                  <a:pt x="76" y="75"/>
                  <a:pt x="114" y="30"/>
                  <a:pt x="119" y="24"/>
                </a:cubicBezTo>
                <a:cubicBezTo>
                  <a:pt x="122" y="20"/>
                  <a:pt x="126" y="18"/>
                  <a:pt x="131" y="18"/>
                </a:cubicBezTo>
                <a:cubicBezTo>
                  <a:pt x="172" y="18"/>
                  <a:pt x="172" y="18"/>
                  <a:pt x="172" y="18"/>
                </a:cubicBezTo>
                <a:cubicBezTo>
                  <a:pt x="177" y="18"/>
                  <a:pt x="181" y="20"/>
                  <a:pt x="185" y="24"/>
                </a:cubicBezTo>
                <a:cubicBezTo>
                  <a:pt x="190" y="30"/>
                  <a:pt x="227" y="75"/>
                  <a:pt x="227" y="75"/>
                </a:cubicBezTo>
                <a:lnTo>
                  <a:pt x="193" y="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32" name="Freeform 241"/>
          <p:cNvSpPr>
            <a:spLocks noEditPoints="1"/>
          </p:cNvSpPr>
          <p:nvPr/>
        </p:nvSpPr>
        <p:spPr bwMode="auto">
          <a:xfrm>
            <a:off x="18066383" y="6203266"/>
            <a:ext cx="392910" cy="392910"/>
          </a:xfrm>
          <a:custGeom>
            <a:avLst/>
            <a:gdLst>
              <a:gd name="T0" fmla="*/ 263 w 320"/>
              <a:gd name="T1" fmla="*/ 0 h 320"/>
              <a:gd name="T2" fmla="*/ 40 w 320"/>
              <a:gd name="T3" fmla="*/ 0 h 320"/>
              <a:gd name="T4" fmla="*/ 0 w 320"/>
              <a:gd name="T5" fmla="*/ 40 h 320"/>
              <a:gd name="T6" fmla="*/ 0 w 320"/>
              <a:gd name="T7" fmla="*/ 280 h 320"/>
              <a:gd name="T8" fmla="*/ 40 w 320"/>
              <a:gd name="T9" fmla="*/ 320 h 320"/>
              <a:gd name="T10" fmla="*/ 280 w 320"/>
              <a:gd name="T11" fmla="*/ 320 h 320"/>
              <a:gd name="T12" fmla="*/ 320 w 320"/>
              <a:gd name="T13" fmla="*/ 280 h 320"/>
              <a:gd name="T14" fmla="*/ 320 w 320"/>
              <a:gd name="T15" fmla="*/ 62 h 320"/>
              <a:gd name="T16" fmla="*/ 263 w 320"/>
              <a:gd name="T17" fmla="*/ 0 h 320"/>
              <a:gd name="T18" fmla="*/ 240 w 320"/>
              <a:gd name="T19" fmla="*/ 120 h 320"/>
              <a:gd name="T20" fmla="*/ 220 w 320"/>
              <a:gd name="T21" fmla="*/ 140 h 320"/>
              <a:gd name="T22" fmla="*/ 100 w 320"/>
              <a:gd name="T23" fmla="*/ 140 h 320"/>
              <a:gd name="T24" fmla="*/ 80 w 320"/>
              <a:gd name="T25" fmla="*/ 120 h 320"/>
              <a:gd name="T26" fmla="*/ 80 w 320"/>
              <a:gd name="T27" fmla="*/ 20 h 320"/>
              <a:gd name="T28" fmla="*/ 240 w 320"/>
              <a:gd name="T29" fmla="*/ 20 h 320"/>
              <a:gd name="T30" fmla="*/ 240 w 320"/>
              <a:gd name="T31" fmla="*/ 120 h 320"/>
              <a:gd name="T32" fmla="*/ 220 w 320"/>
              <a:gd name="T33" fmla="*/ 40 h 320"/>
              <a:gd name="T34" fmla="*/ 180 w 320"/>
              <a:gd name="T35" fmla="*/ 40 h 320"/>
              <a:gd name="T36" fmla="*/ 180 w 320"/>
              <a:gd name="T37" fmla="*/ 120 h 320"/>
              <a:gd name="T38" fmla="*/ 220 w 320"/>
              <a:gd name="T39" fmla="*/ 120 h 320"/>
              <a:gd name="T40" fmla="*/ 220 w 320"/>
              <a:gd name="T41" fmla="*/ 4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20" h="320">
                <a:moveTo>
                  <a:pt x="263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280"/>
                  <a:pt x="0" y="280"/>
                  <a:pt x="0" y="280"/>
                </a:cubicBezTo>
                <a:cubicBezTo>
                  <a:pt x="0" y="302"/>
                  <a:pt x="18" y="320"/>
                  <a:pt x="40" y="320"/>
                </a:cubicBezTo>
                <a:cubicBezTo>
                  <a:pt x="280" y="320"/>
                  <a:pt x="280" y="320"/>
                  <a:pt x="280" y="320"/>
                </a:cubicBezTo>
                <a:cubicBezTo>
                  <a:pt x="302" y="320"/>
                  <a:pt x="320" y="302"/>
                  <a:pt x="320" y="280"/>
                </a:cubicBezTo>
                <a:cubicBezTo>
                  <a:pt x="320" y="62"/>
                  <a:pt x="320" y="62"/>
                  <a:pt x="320" y="62"/>
                </a:cubicBezTo>
                <a:lnTo>
                  <a:pt x="263" y="0"/>
                </a:lnTo>
                <a:close/>
                <a:moveTo>
                  <a:pt x="240" y="120"/>
                </a:moveTo>
                <a:cubicBezTo>
                  <a:pt x="240" y="131"/>
                  <a:pt x="231" y="140"/>
                  <a:pt x="220" y="140"/>
                </a:cubicBezTo>
                <a:cubicBezTo>
                  <a:pt x="100" y="140"/>
                  <a:pt x="100" y="140"/>
                  <a:pt x="100" y="140"/>
                </a:cubicBezTo>
                <a:cubicBezTo>
                  <a:pt x="89" y="140"/>
                  <a:pt x="80" y="131"/>
                  <a:pt x="80" y="120"/>
                </a:cubicBezTo>
                <a:cubicBezTo>
                  <a:pt x="80" y="20"/>
                  <a:pt x="80" y="20"/>
                  <a:pt x="80" y="20"/>
                </a:cubicBezTo>
                <a:cubicBezTo>
                  <a:pt x="240" y="20"/>
                  <a:pt x="240" y="20"/>
                  <a:pt x="240" y="20"/>
                </a:cubicBezTo>
                <a:lnTo>
                  <a:pt x="240" y="120"/>
                </a:lnTo>
                <a:close/>
                <a:moveTo>
                  <a:pt x="220" y="40"/>
                </a:moveTo>
                <a:cubicBezTo>
                  <a:pt x="180" y="40"/>
                  <a:pt x="180" y="40"/>
                  <a:pt x="180" y="40"/>
                </a:cubicBezTo>
                <a:cubicBezTo>
                  <a:pt x="180" y="120"/>
                  <a:pt x="180" y="120"/>
                  <a:pt x="180" y="120"/>
                </a:cubicBezTo>
                <a:cubicBezTo>
                  <a:pt x="220" y="120"/>
                  <a:pt x="220" y="120"/>
                  <a:pt x="220" y="120"/>
                </a:cubicBezTo>
                <a:lnTo>
                  <a:pt x="220" y="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33" name="Freeform 242"/>
          <p:cNvSpPr>
            <a:spLocks noEditPoints="1"/>
          </p:cNvSpPr>
          <p:nvPr/>
        </p:nvSpPr>
        <p:spPr bwMode="auto">
          <a:xfrm>
            <a:off x="9075745" y="7822839"/>
            <a:ext cx="511207" cy="519655"/>
          </a:xfrm>
          <a:custGeom>
            <a:avLst/>
            <a:gdLst>
              <a:gd name="T0" fmla="*/ 121 w 417"/>
              <a:gd name="T1" fmla="*/ 94 h 426"/>
              <a:gd name="T2" fmla="*/ 85 w 417"/>
              <a:gd name="T3" fmla="*/ 341 h 426"/>
              <a:gd name="T4" fmla="*/ 332 w 417"/>
              <a:gd name="T5" fmla="*/ 305 h 426"/>
              <a:gd name="T6" fmla="*/ 267 w 417"/>
              <a:gd name="T7" fmla="*/ 159 h 426"/>
              <a:gd name="T8" fmla="*/ 121 w 417"/>
              <a:gd name="T9" fmla="*/ 94 h 426"/>
              <a:gd name="T10" fmla="*/ 306 w 417"/>
              <a:gd name="T11" fmla="*/ 286 h 426"/>
              <a:gd name="T12" fmla="*/ 199 w 417"/>
              <a:gd name="T13" fmla="*/ 227 h 426"/>
              <a:gd name="T14" fmla="*/ 140 w 417"/>
              <a:gd name="T15" fmla="*/ 120 h 426"/>
              <a:gd name="T16" fmla="*/ 247 w 417"/>
              <a:gd name="T17" fmla="*/ 179 h 426"/>
              <a:gd name="T18" fmla="*/ 306 w 417"/>
              <a:gd name="T19" fmla="*/ 286 h 426"/>
              <a:gd name="T20" fmla="*/ 309 w 417"/>
              <a:gd name="T21" fmla="*/ 128 h 426"/>
              <a:gd name="T22" fmla="*/ 323 w 417"/>
              <a:gd name="T23" fmla="*/ 122 h 426"/>
              <a:gd name="T24" fmla="*/ 361 w 417"/>
              <a:gd name="T25" fmla="*/ 84 h 426"/>
              <a:gd name="T26" fmla="*/ 361 w 417"/>
              <a:gd name="T27" fmla="*/ 56 h 426"/>
              <a:gd name="T28" fmla="*/ 333 w 417"/>
              <a:gd name="T29" fmla="*/ 56 h 426"/>
              <a:gd name="T30" fmla="*/ 295 w 417"/>
              <a:gd name="T31" fmla="*/ 94 h 426"/>
              <a:gd name="T32" fmla="*/ 295 w 417"/>
              <a:gd name="T33" fmla="*/ 122 h 426"/>
              <a:gd name="T34" fmla="*/ 309 w 417"/>
              <a:gd name="T35" fmla="*/ 128 h 426"/>
              <a:gd name="T36" fmla="*/ 237 w 417"/>
              <a:gd name="T37" fmla="*/ 79 h 426"/>
              <a:gd name="T38" fmla="*/ 247 w 417"/>
              <a:gd name="T39" fmla="*/ 81 h 426"/>
              <a:gd name="T40" fmla="*/ 264 w 417"/>
              <a:gd name="T41" fmla="*/ 71 h 426"/>
              <a:gd name="T42" fmla="*/ 286 w 417"/>
              <a:gd name="T43" fmla="*/ 33 h 426"/>
              <a:gd name="T44" fmla="*/ 278 w 417"/>
              <a:gd name="T45" fmla="*/ 5 h 426"/>
              <a:gd name="T46" fmla="*/ 251 w 417"/>
              <a:gd name="T47" fmla="*/ 13 h 426"/>
              <a:gd name="T48" fmla="*/ 229 w 417"/>
              <a:gd name="T49" fmla="*/ 52 h 426"/>
              <a:gd name="T50" fmla="*/ 237 w 417"/>
              <a:gd name="T51" fmla="*/ 79 h 426"/>
              <a:gd name="T52" fmla="*/ 412 w 417"/>
              <a:gd name="T53" fmla="*/ 139 h 426"/>
              <a:gd name="T54" fmla="*/ 385 w 417"/>
              <a:gd name="T55" fmla="*/ 131 h 426"/>
              <a:gd name="T56" fmla="*/ 346 w 417"/>
              <a:gd name="T57" fmla="*/ 153 h 426"/>
              <a:gd name="T58" fmla="*/ 338 w 417"/>
              <a:gd name="T59" fmla="*/ 180 h 426"/>
              <a:gd name="T60" fmla="*/ 356 w 417"/>
              <a:gd name="T61" fmla="*/ 190 h 426"/>
              <a:gd name="T62" fmla="*/ 366 w 417"/>
              <a:gd name="T63" fmla="*/ 188 h 426"/>
              <a:gd name="T64" fmla="*/ 404 w 417"/>
              <a:gd name="T65" fmla="*/ 166 h 426"/>
              <a:gd name="T66" fmla="*/ 412 w 417"/>
              <a:gd name="T67" fmla="*/ 139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17" h="426">
                <a:moveTo>
                  <a:pt x="121" y="94"/>
                </a:moveTo>
                <a:cubicBezTo>
                  <a:pt x="98" y="116"/>
                  <a:pt x="0" y="256"/>
                  <a:pt x="85" y="341"/>
                </a:cubicBezTo>
                <a:cubicBezTo>
                  <a:pt x="170" y="426"/>
                  <a:pt x="309" y="328"/>
                  <a:pt x="332" y="305"/>
                </a:cubicBezTo>
                <a:cubicBezTo>
                  <a:pt x="354" y="283"/>
                  <a:pt x="325" y="217"/>
                  <a:pt x="267" y="159"/>
                </a:cubicBezTo>
                <a:cubicBezTo>
                  <a:pt x="209" y="101"/>
                  <a:pt x="143" y="72"/>
                  <a:pt x="121" y="94"/>
                </a:cubicBezTo>
                <a:close/>
                <a:moveTo>
                  <a:pt x="306" y="286"/>
                </a:moveTo>
                <a:cubicBezTo>
                  <a:pt x="299" y="292"/>
                  <a:pt x="248" y="277"/>
                  <a:pt x="199" y="227"/>
                </a:cubicBezTo>
                <a:cubicBezTo>
                  <a:pt x="149" y="178"/>
                  <a:pt x="134" y="127"/>
                  <a:pt x="140" y="120"/>
                </a:cubicBezTo>
                <a:cubicBezTo>
                  <a:pt x="147" y="113"/>
                  <a:pt x="198" y="129"/>
                  <a:pt x="247" y="179"/>
                </a:cubicBezTo>
                <a:cubicBezTo>
                  <a:pt x="297" y="228"/>
                  <a:pt x="313" y="279"/>
                  <a:pt x="306" y="286"/>
                </a:cubicBezTo>
                <a:close/>
                <a:moveTo>
                  <a:pt x="309" y="128"/>
                </a:moveTo>
                <a:cubicBezTo>
                  <a:pt x="314" y="128"/>
                  <a:pt x="319" y="126"/>
                  <a:pt x="323" y="122"/>
                </a:cubicBezTo>
                <a:cubicBezTo>
                  <a:pt x="361" y="84"/>
                  <a:pt x="361" y="84"/>
                  <a:pt x="361" y="84"/>
                </a:cubicBezTo>
                <a:cubicBezTo>
                  <a:pt x="369" y="76"/>
                  <a:pt x="369" y="64"/>
                  <a:pt x="361" y="56"/>
                </a:cubicBezTo>
                <a:cubicBezTo>
                  <a:pt x="353" y="48"/>
                  <a:pt x="341" y="48"/>
                  <a:pt x="333" y="56"/>
                </a:cubicBezTo>
                <a:cubicBezTo>
                  <a:pt x="295" y="94"/>
                  <a:pt x="295" y="94"/>
                  <a:pt x="295" y="94"/>
                </a:cubicBezTo>
                <a:cubicBezTo>
                  <a:pt x="287" y="102"/>
                  <a:pt x="287" y="115"/>
                  <a:pt x="295" y="122"/>
                </a:cubicBezTo>
                <a:cubicBezTo>
                  <a:pt x="299" y="126"/>
                  <a:pt x="304" y="128"/>
                  <a:pt x="309" y="128"/>
                </a:cubicBezTo>
                <a:close/>
                <a:moveTo>
                  <a:pt x="237" y="79"/>
                </a:moveTo>
                <a:cubicBezTo>
                  <a:pt x="240" y="81"/>
                  <a:pt x="243" y="81"/>
                  <a:pt x="247" y="81"/>
                </a:cubicBezTo>
                <a:cubicBezTo>
                  <a:pt x="254" y="81"/>
                  <a:pt x="260" y="78"/>
                  <a:pt x="264" y="71"/>
                </a:cubicBezTo>
                <a:cubicBezTo>
                  <a:pt x="286" y="33"/>
                  <a:pt x="286" y="33"/>
                  <a:pt x="286" y="33"/>
                </a:cubicBezTo>
                <a:cubicBezTo>
                  <a:pt x="291" y="23"/>
                  <a:pt x="288" y="11"/>
                  <a:pt x="278" y="5"/>
                </a:cubicBezTo>
                <a:cubicBezTo>
                  <a:pt x="268" y="0"/>
                  <a:pt x="256" y="3"/>
                  <a:pt x="251" y="13"/>
                </a:cubicBezTo>
                <a:cubicBezTo>
                  <a:pt x="229" y="52"/>
                  <a:pt x="229" y="52"/>
                  <a:pt x="229" y="52"/>
                </a:cubicBezTo>
                <a:cubicBezTo>
                  <a:pt x="224" y="61"/>
                  <a:pt x="227" y="73"/>
                  <a:pt x="237" y="79"/>
                </a:cubicBezTo>
                <a:close/>
                <a:moveTo>
                  <a:pt x="412" y="139"/>
                </a:moveTo>
                <a:cubicBezTo>
                  <a:pt x="406" y="129"/>
                  <a:pt x="394" y="126"/>
                  <a:pt x="385" y="131"/>
                </a:cubicBezTo>
                <a:cubicBezTo>
                  <a:pt x="346" y="153"/>
                  <a:pt x="346" y="153"/>
                  <a:pt x="346" y="153"/>
                </a:cubicBezTo>
                <a:cubicBezTo>
                  <a:pt x="336" y="158"/>
                  <a:pt x="333" y="171"/>
                  <a:pt x="338" y="180"/>
                </a:cubicBezTo>
                <a:cubicBezTo>
                  <a:pt x="342" y="187"/>
                  <a:pt x="349" y="190"/>
                  <a:pt x="356" y="190"/>
                </a:cubicBezTo>
                <a:cubicBezTo>
                  <a:pt x="359" y="190"/>
                  <a:pt x="363" y="190"/>
                  <a:pt x="366" y="188"/>
                </a:cubicBezTo>
                <a:cubicBezTo>
                  <a:pt x="404" y="166"/>
                  <a:pt x="404" y="166"/>
                  <a:pt x="404" y="166"/>
                </a:cubicBezTo>
                <a:cubicBezTo>
                  <a:pt x="414" y="161"/>
                  <a:pt x="417" y="149"/>
                  <a:pt x="412" y="13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34" name="Freeform 243"/>
          <p:cNvSpPr>
            <a:spLocks noEditPoints="1"/>
          </p:cNvSpPr>
          <p:nvPr/>
        </p:nvSpPr>
        <p:spPr bwMode="auto">
          <a:xfrm>
            <a:off x="9948262" y="7841015"/>
            <a:ext cx="435157" cy="430934"/>
          </a:xfrm>
          <a:custGeom>
            <a:avLst/>
            <a:gdLst>
              <a:gd name="T0" fmla="*/ 349 w 357"/>
              <a:gd name="T1" fmla="*/ 7 h 354"/>
              <a:gd name="T2" fmla="*/ 321 w 357"/>
              <a:gd name="T3" fmla="*/ 7 h 354"/>
              <a:gd name="T4" fmla="*/ 8 w 357"/>
              <a:gd name="T5" fmla="*/ 320 h 354"/>
              <a:gd name="T6" fmla="*/ 8 w 357"/>
              <a:gd name="T7" fmla="*/ 348 h 354"/>
              <a:gd name="T8" fmla="*/ 22 w 357"/>
              <a:gd name="T9" fmla="*/ 354 h 354"/>
              <a:gd name="T10" fmla="*/ 37 w 357"/>
              <a:gd name="T11" fmla="*/ 348 h 354"/>
              <a:gd name="T12" fmla="*/ 349 w 357"/>
              <a:gd name="T13" fmla="*/ 36 h 354"/>
              <a:gd name="T14" fmla="*/ 349 w 357"/>
              <a:gd name="T15" fmla="*/ 7 h 354"/>
              <a:gd name="T16" fmla="*/ 263 w 357"/>
              <a:gd name="T17" fmla="*/ 162 h 354"/>
              <a:gd name="T18" fmla="*/ 294 w 357"/>
              <a:gd name="T19" fmla="*/ 237 h 354"/>
              <a:gd name="T20" fmla="*/ 218 w 357"/>
              <a:gd name="T21" fmla="*/ 206 h 354"/>
              <a:gd name="T22" fmla="*/ 108 w 357"/>
              <a:gd name="T23" fmla="*/ 317 h 354"/>
              <a:gd name="T24" fmla="*/ 320 w 357"/>
              <a:gd name="T25" fmla="*/ 257 h 354"/>
              <a:gd name="T26" fmla="*/ 283 w 357"/>
              <a:gd name="T27" fmla="*/ 142 h 354"/>
              <a:gd name="T28" fmla="*/ 263 w 357"/>
              <a:gd name="T29" fmla="*/ 162 h 354"/>
              <a:gd name="T30" fmla="*/ 152 w 357"/>
              <a:gd name="T31" fmla="*/ 137 h 354"/>
              <a:gd name="T32" fmla="*/ 128 w 357"/>
              <a:gd name="T33" fmla="*/ 72 h 354"/>
              <a:gd name="T34" fmla="*/ 193 w 357"/>
              <a:gd name="T35" fmla="*/ 95 h 354"/>
              <a:gd name="T36" fmla="*/ 214 w 357"/>
              <a:gd name="T37" fmla="*/ 75 h 354"/>
              <a:gd name="T38" fmla="*/ 109 w 357"/>
              <a:gd name="T39" fmla="*/ 46 h 354"/>
              <a:gd name="T40" fmla="*/ 44 w 357"/>
              <a:gd name="T41" fmla="*/ 245 h 354"/>
              <a:gd name="T42" fmla="*/ 152 w 357"/>
              <a:gd name="T43" fmla="*/ 137 h 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57" h="354">
                <a:moveTo>
                  <a:pt x="349" y="7"/>
                </a:moveTo>
                <a:cubicBezTo>
                  <a:pt x="341" y="0"/>
                  <a:pt x="329" y="0"/>
                  <a:pt x="321" y="7"/>
                </a:cubicBezTo>
                <a:cubicBezTo>
                  <a:pt x="8" y="320"/>
                  <a:pt x="8" y="320"/>
                  <a:pt x="8" y="320"/>
                </a:cubicBezTo>
                <a:cubicBezTo>
                  <a:pt x="0" y="328"/>
                  <a:pt x="0" y="341"/>
                  <a:pt x="8" y="348"/>
                </a:cubicBezTo>
                <a:cubicBezTo>
                  <a:pt x="12" y="352"/>
                  <a:pt x="17" y="354"/>
                  <a:pt x="22" y="354"/>
                </a:cubicBezTo>
                <a:cubicBezTo>
                  <a:pt x="28" y="354"/>
                  <a:pt x="33" y="352"/>
                  <a:pt x="37" y="348"/>
                </a:cubicBezTo>
                <a:cubicBezTo>
                  <a:pt x="349" y="36"/>
                  <a:pt x="349" y="36"/>
                  <a:pt x="349" y="36"/>
                </a:cubicBezTo>
                <a:cubicBezTo>
                  <a:pt x="357" y="28"/>
                  <a:pt x="357" y="15"/>
                  <a:pt x="349" y="7"/>
                </a:cubicBezTo>
                <a:close/>
                <a:moveTo>
                  <a:pt x="263" y="162"/>
                </a:moveTo>
                <a:cubicBezTo>
                  <a:pt x="291" y="199"/>
                  <a:pt x="299" y="232"/>
                  <a:pt x="294" y="237"/>
                </a:cubicBezTo>
                <a:cubicBezTo>
                  <a:pt x="289" y="242"/>
                  <a:pt x="256" y="234"/>
                  <a:pt x="218" y="206"/>
                </a:cubicBezTo>
                <a:cubicBezTo>
                  <a:pt x="108" y="317"/>
                  <a:pt x="108" y="317"/>
                  <a:pt x="108" y="317"/>
                </a:cubicBezTo>
                <a:cubicBezTo>
                  <a:pt x="192" y="353"/>
                  <a:pt x="300" y="276"/>
                  <a:pt x="320" y="257"/>
                </a:cubicBezTo>
                <a:cubicBezTo>
                  <a:pt x="338" y="238"/>
                  <a:pt x="322" y="191"/>
                  <a:pt x="283" y="142"/>
                </a:cubicBezTo>
                <a:lnTo>
                  <a:pt x="263" y="162"/>
                </a:lnTo>
                <a:close/>
                <a:moveTo>
                  <a:pt x="152" y="137"/>
                </a:moveTo>
                <a:cubicBezTo>
                  <a:pt x="130" y="104"/>
                  <a:pt x="123" y="76"/>
                  <a:pt x="128" y="72"/>
                </a:cubicBezTo>
                <a:cubicBezTo>
                  <a:pt x="133" y="67"/>
                  <a:pt x="160" y="73"/>
                  <a:pt x="193" y="95"/>
                </a:cubicBezTo>
                <a:cubicBezTo>
                  <a:pt x="214" y="75"/>
                  <a:pt x="214" y="75"/>
                  <a:pt x="214" y="75"/>
                </a:cubicBezTo>
                <a:cubicBezTo>
                  <a:pt x="168" y="41"/>
                  <a:pt x="126" y="28"/>
                  <a:pt x="109" y="46"/>
                </a:cubicBezTo>
                <a:cubicBezTo>
                  <a:pt x="90" y="64"/>
                  <a:pt x="20" y="163"/>
                  <a:pt x="44" y="245"/>
                </a:cubicBezTo>
                <a:lnTo>
                  <a:pt x="152" y="1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35" name="Freeform 244"/>
          <p:cNvSpPr>
            <a:spLocks/>
          </p:cNvSpPr>
          <p:nvPr/>
        </p:nvSpPr>
        <p:spPr bwMode="auto">
          <a:xfrm>
            <a:off x="20463833" y="7077785"/>
            <a:ext cx="447829" cy="253490"/>
          </a:xfrm>
          <a:custGeom>
            <a:avLst/>
            <a:gdLst>
              <a:gd name="T0" fmla="*/ 364 w 364"/>
              <a:gd name="T1" fmla="*/ 175 h 207"/>
              <a:gd name="T2" fmla="*/ 332 w 364"/>
              <a:gd name="T3" fmla="*/ 207 h 207"/>
              <a:gd name="T4" fmla="*/ 20 w 364"/>
              <a:gd name="T5" fmla="*/ 207 h 207"/>
              <a:gd name="T6" fmla="*/ 15 w 364"/>
              <a:gd name="T7" fmla="*/ 190 h 207"/>
              <a:gd name="T8" fmla="*/ 337 w 364"/>
              <a:gd name="T9" fmla="*/ 9 h 207"/>
              <a:gd name="T10" fmla="*/ 364 w 364"/>
              <a:gd name="T11" fmla="*/ 25 h 207"/>
              <a:gd name="T12" fmla="*/ 364 w 364"/>
              <a:gd name="T13" fmla="*/ 175 h 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4" h="207">
                <a:moveTo>
                  <a:pt x="364" y="175"/>
                </a:moveTo>
                <a:cubicBezTo>
                  <a:pt x="364" y="192"/>
                  <a:pt x="350" y="207"/>
                  <a:pt x="332" y="207"/>
                </a:cubicBezTo>
                <a:cubicBezTo>
                  <a:pt x="20" y="207"/>
                  <a:pt x="20" y="207"/>
                  <a:pt x="20" y="207"/>
                </a:cubicBezTo>
                <a:cubicBezTo>
                  <a:pt x="2" y="207"/>
                  <a:pt x="0" y="199"/>
                  <a:pt x="15" y="190"/>
                </a:cubicBezTo>
                <a:cubicBezTo>
                  <a:pt x="337" y="9"/>
                  <a:pt x="337" y="9"/>
                  <a:pt x="337" y="9"/>
                </a:cubicBezTo>
                <a:cubicBezTo>
                  <a:pt x="352" y="0"/>
                  <a:pt x="364" y="7"/>
                  <a:pt x="364" y="25"/>
                </a:cubicBezTo>
                <a:lnTo>
                  <a:pt x="364" y="1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36" name="Freeform 245"/>
          <p:cNvSpPr>
            <a:spLocks/>
          </p:cNvSpPr>
          <p:nvPr/>
        </p:nvSpPr>
        <p:spPr bwMode="auto">
          <a:xfrm>
            <a:off x="12471721" y="7055931"/>
            <a:ext cx="245038" cy="304187"/>
          </a:xfrm>
          <a:custGeom>
            <a:avLst/>
            <a:gdLst>
              <a:gd name="T0" fmla="*/ 194 w 200"/>
              <a:gd name="T1" fmla="*/ 115 h 249"/>
              <a:gd name="T2" fmla="*/ 22 w 200"/>
              <a:gd name="T3" fmla="*/ 9 h 249"/>
              <a:gd name="T4" fmla="*/ 0 w 200"/>
              <a:gd name="T5" fmla="*/ 22 h 249"/>
              <a:gd name="T6" fmla="*/ 0 w 200"/>
              <a:gd name="T7" fmla="*/ 228 h 249"/>
              <a:gd name="T8" fmla="*/ 22 w 200"/>
              <a:gd name="T9" fmla="*/ 241 h 249"/>
              <a:gd name="T10" fmla="*/ 194 w 200"/>
              <a:gd name="T11" fmla="*/ 135 h 249"/>
              <a:gd name="T12" fmla="*/ 200 w 200"/>
              <a:gd name="T13" fmla="*/ 125 h 249"/>
              <a:gd name="T14" fmla="*/ 194 w 200"/>
              <a:gd name="T15" fmla="*/ 115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0" h="249">
                <a:moveTo>
                  <a:pt x="194" y="115"/>
                </a:moveTo>
                <a:cubicBezTo>
                  <a:pt x="22" y="9"/>
                  <a:pt x="22" y="9"/>
                  <a:pt x="22" y="9"/>
                </a:cubicBezTo>
                <a:cubicBezTo>
                  <a:pt x="10" y="0"/>
                  <a:pt x="0" y="6"/>
                  <a:pt x="0" y="22"/>
                </a:cubicBezTo>
                <a:cubicBezTo>
                  <a:pt x="0" y="228"/>
                  <a:pt x="0" y="228"/>
                  <a:pt x="0" y="228"/>
                </a:cubicBezTo>
                <a:cubicBezTo>
                  <a:pt x="0" y="243"/>
                  <a:pt x="10" y="249"/>
                  <a:pt x="22" y="241"/>
                </a:cubicBezTo>
                <a:cubicBezTo>
                  <a:pt x="194" y="135"/>
                  <a:pt x="194" y="135"/>
                  <a:pt x="194" y="135"/>
                </a:cubicBezTo>
                <a:cubicBezTo>
                  <a:pt x="194" y="135"/>
                  <a:pt x="200" y="131"/>
                  <a:pt x="200" y="125"/>
                </a:cubicBezTo>
                <a:cubicBezTo>
                  <a:pt x="200" y="119"/>
                  <a:pt x="194" y="115"/>
                  <a:pt x="194" y="11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2419" name="Group 2418"/>
          <p:cNvGrpSpPr/>
          <p:nvPr/>
        </p:nvGrpSpPr>
        <p:grpSpPr>
          <a:xfrm>
            <a:off x="13277181" y="7034805"/>
            <a:ext cx="257715" cy="346436"/>
            <a:chOff x="6485963" y="3714391"/>
            <a:chExt cx="106522" cy="143193"/>
          </a:xfrm>
          <a:solidFill>
            <a:schemeClr val="tx1"/>
          </a:solidFill>
        </p:grpSpPr>
        <p:sp>
          <p:nvSpPr>
            <p:cNvPr id="2337" name="Freeform 246"/>
            <p:cNvSpPr>
              <a:spLocks/>
            </p:cNvSpPr>
            <p:nvPr/>
          </p:nvSpPr>
          <p:spPr bwMode="auto">
            <a:xfrm>
              <a:off x="6555813" y="3714391"/>
              <a:ext cx="36672" cy="143193"/>
            </a:xfrm>
            <a:custGeom>
              <a:avLst/>
              <a:gdLst>
                <a:gd name="T0" fmla="*/ 36 w 72"/>
                <a:gd name="T1" fmla="*/ 0 h 280"/>
                <a:gd name="T2" fmla="*/ 0 w 72"/>
                <a:gd name="T3" fmla="*/ 26 h 280"/>
                <a:gd name="T4" fmla="*/ 0 w 72"/>
                <a:gd name="T5" fmla="*/ 254 h 280"/>
                <a:gd name="T6" fmla="*/ 36 w 72"/>
                <a:gd name="T7" fmla="*/ 280 h 280"/>
                <a:gd name="T8" fmla="*/ 72 w 72"/>
                <a:gd name="T9" fmla="*/ 254 h 280"/>
                <a:gd name="T10" fmla="*/ 72 w 72"/>
                <a:gd name="T11" fmla="*/ 26 h 280"/>
                <a:gd name="T12" fmla="*/ 36 w 72"/>
                <a:gd name="T13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280">
                  <a:moveTo>
                    <a:pt x="36" y="0"/>
                  </a:moveTo>
                  <a:cubicBezTo>
                    <a:pt x="16" y="0"/>
                    <a:pt x="0" y="6"/>
                    <a:pt x="0" y="26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0" y="274"/>
                    <a:pt x="16" y="280"/>
                    <a:pt x="36" y="280"/>
                  </a:cubicBezTo>
                  <a:cubicBezTo>
                    <a:pt x="56" y="280"/>
                    <a:pt x="72" y="274"/>
                    <a:pt x="72" y="254"/>
                  </a:cubicBezTo>
                  <a:cubicBezTo>
                    <a:pt x="72" y="26"/>
                    <a:pt x="72" y="26"/>
                    <a:pt x="72" y="26"/>
                  </a:cubicBezTo>
                  <a:cubicBezTo>
                    <a:pt x="72" y="6"/>
                    <a:pt x="56" y="0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338" name="Freeform 247"/>
            <p:cNvSpPr>
              <a:spLocks/>
            </p:cNvSpPr>
            <p:nvPr/>
          </p:nvSpPr>
          <p:spPr bwMode="auto">
            <a:xfrm>
              <a:off x="6485963" y="3714391"/>
              <a:ext cx="34925" cy="143193"/>
            </a:xfrm>
            <a:custGeom>
              <a:avLst/>
              <a:gdLst>
                <a:gd name="T0" fmla="*/ 36 w 72"/>
                <a:gd name="T1" fmla="*/ 0 h 280"/>
                <a:gd name="T2" fmla="*/ 0 w 72"/>
                <a:gd name="T3" fmla="*/ 26 h 280"/>
                <a:gd name="T4" fmla="*/ 0 w 72"/>
                <a:gd name="T5" fmla="*/ 254 h 280"/>
                <a:gd name="T6" fmla="*/ 36 w 72"/>
                <a:gd name="T7" fmla="*/ 280 h 280"/>
                <a:gd name="T8" fmla="*/ 72 w 72"/>
                <a:gd name="T9" fmla="*/ 254 h 280"/>
                <a:gd name="T10" fmla="*/ 72 w 72"/>
                <a:gd name="T11" fmla="*/ 26 h 280"/>
                <a:gd name="T12" fmla="*/ 36 w 72"/>
                <a:gd name="T13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280">
                  <a:moveTo>
                    <a:pt x="36" y="0"/>
                  </a:moveTo>
                  <a:cubicBezTo>
                    <a:pt x="16" y="0"/>
                    <a:pt x="0" y="6"/>
                    <a:pt x="0" y="26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0" y="274"/>
                    <a:pt x="16" y="280"/>
                    <a:pt x="36" y="280"/>
                  </a:cubicBezTo>
                  <a:cubicBezTo>
                    <a:pt x="56" y="280"/>
                    <a:pt x="72" y="274"/>
                    <a:pt x="72" y="254"/>
                  </a:cubicBezTo>
                  <a:cubicBezTo>
                    <a:pt x="72" y="26"/>
                    <a:pt x="72" y="26"/>
                    <a:pt x="72" y="26"/>
                  </a:cubicBezTo>
                  <a:cubicBezTo>
                    <a:pt x="72" y="6"/>
                    <a:pt x="56" y="0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2339" name="Oval 248"/>
          <p:cNvSpPr>
            <a:spLocks noChangeArrowheads="1"/>
          </p:cNvSpPr>
          <p:nvPr/>
        </p:nvSpPr>
        <p:spPr bwMode="auto">
          <a:xfrm>
            <a:off x="14044979" y="7034805"/>
            <a:ext cx="342213" cy="346436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40" name="Freeform 249"/>
          <p:cNvSpPr>
            <a:spLocks/>
          </p:cNvSpPr>
          <p:nvPr/>
        </p:nvSpPr>
        <p:spPr bwMode="auto">
          <a:xfrm>
            <a:off x="14876519" y="7060153"/>
            <a:ext cx="295737" cy="295739"/>
          </a:xfrm>
          <a:custGeom>
            <a:avLst/>
            <a:gdLst>
              <a:gd name="T0" fmla="*/ 210 w 240"/>
              <a:gd name="T1" fmla="*/ 0 h 240"/>
              <a:gd name="T2" fmla="*/ 30 w 240"/>
              <a:gd name="T3" fmla="*/ 0 h 240"/>
              <a:gd name="T4" fmla="*/ 0 w 240"/>
              <a:gd name="T5" fmla="*/ 26 h 240"/>
              <a:gd name="T6" fmla="*/ 0 w 240"/>
              <a:gd name="T7" fmla="*/ 214 h 240"/>
              <a:gd name="T8" fmla="*/ 30 w 240"/>
              <a:gd name="T9" fmla="*/ 240 h 240"/>
              <a:gd name="T10" fmla="*/ 210 w 240"/>
              <a:gd name="T11" fmla="*/ 240 h 240"/>
              <a:gd name="T12" fmla="*/ 240 w 240"/>
              <a:gd name="T13" fmla="*/ 214 h 240"/>
              <a:gd name="T14" fmla="*/ 240 w 240"/>
              <a:gd name="T15" fmla="*/ 26 h 240"/>
              <a:gd name="T16" fmla="*/ 210 w 240"/>
              <a:gd name="T17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0" h="240">
                <a:moveTo>
                  <a:pt x="210" y="0"/>
                </a:moveTo>
                <a:cubicBezTo>
                  <a:pt x="30" y="0"/>
                  <a:pt x="30" y="0"/>
                  <a:pt x="30" y="0"/>
                </a:cubicBezTo>
                <a:cubicBezTo>
                  <a:pt x="10" y="0"/>
                  <a:pt x="0" y="6"/>
                  <a:pt x="0" y="26"/>
                </a:cubicBezTo>
                <a:cubicBezTo>
                  <a:pt x="0" y="214"/>
                  <a:pt x="0" y="214"/>
                  <a:pt x="0" y="214"/>
                </a:cubicBezTo>
                <a:cubicBezTo>
                  <a:pt x="0" y="234"/>
                  <a:pt x="10" y="240"/>
                  <a:pt x="30" y="240"/>
                </a:cubicBezTo>
                <a:cubicBezTo>
                  <a:pt x="210" y="240"/>
                  <a:pt x="210" y="240"/>
                  <a:pt x="210" y="240"/>
                </a:cubicBezTo>
                <a:cubicBezTo>
                  <a:pt x="230" y="240"/>
                  <a:pt x="240" y="234"/>
                  <a:pt x="240" y="214"/>
                </a:cubicBezTo>
                <a:cubicBezTo>
                  <a:pt x="240" y="26"/>
                  <a:pt x="240" y="26"/>
                  <a:pt x="240" y="26"/>
                </a:cubicBezTo>
                <a:cubicBezTo>
                  <a:pt x="240" y="6"/>
                  <a:pt x="230" y="0"/>
                  <a:pt x="21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41" name="Freeform 250"/>
          <p:cNvSpPr>
            <a:spLocks noEditPoints="1"/>
          </p:cNvSpPr>
          <p:nvPr/>
        </p:nvSpPr>
        <p:spPr bwMode="auto">
          <a:xfrm>
            <a:off x="15618968" y="7064378"/>
            <a:ext cx="430932" cy="287289"/>
          </a:xfrm>
          <a:custGeom>
            <a:avLst/>
            <a:gdLst>
              <a:gd name="T0" fmla="*/ 346 w 352"/>
              <a:gd name="T1" fmla="*/ 106 h 232"/>
              <a:gd name="T2" fmla="*/ 197 w 352"/>
              <a:gd name="T3" fmla="*/ 7 h 232"/>
              <a:gd name="T4" fmla="*/ 176 w 352"/>
              <a:gd name="T5" fmla="*/ 20 h 232"/>
              <a:gd name="T6" fmla="*/ 176 w 352"/>
              <a:gd name="T7" fmla="*/ 212 h 232"/>
              <a:gd name="T8" fmla="*/ 197 w 352"/>
              <a:gd name="T9" fmla="*/ 224 h 232"/>
              <a:gd name="T10" fmla="*/ 346 w 352"/>
              <a:gd name="T11" fmla="*/ 125 h 232"/>
              <a:gd name="T12" fmla="*/ 352 w 352"/>
              <a:gd name="T13" fmla="*/ 116 h 232"/>
              <a:gd name="T14" fmla="*/ 346 w 352"/>
              <a:gd name="T15" fmla="*/ 106 h 232"/>
              <a:gd name="T16" fmla="*/ 165 w 352"/>
              <a:gd name="T17" fmla="*/ 106 h 232"/>
              <a:gd name="T18" fmla="*/ 21 w 352"/>
              <a:gd name="T19" fmla="*/ 7 h 232"/>
              <a:gd name="T20" fmla="*/ 0 w 352"/>
              <a:gd name="T21" fmla="*/ 20 h 232"/>
              <a:gd name="T22" fmla="*/ 0 w 352"/>
              <a:gd name="T23" fmla="*/ 212 h 232"/>
              <a:gd name="T24" fmla="*/ 21 w 352"/>
              <a:gd name="T25" fmla="*/ 224 h 232"/>
              <a:gd name="T26" fmla="*/ 165 w 352"/>
              <a:gd name="T27" fmla="*/ 125 h 232"/>
              <a:gd name="T28" fmla="*/ 170 w 352"/>
              <a:gd name="T29" fmla="*/ 116 h 232"/>
              <a:gd name="T30" fmla="*/ 165 w 352"/>
              <a:gd name="T31" fmla="*/ 106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2" h="232">
                <a:moveTo>
                  <a:pt x="346" y="106"/>
                </a:moveTo>
                <a:cubicBezTo>
                  <a:pt x="197" y="7"/>
                  <a:pt x="197" y="7"/>
                  <a:pt x="197" y="7"/>
                </a:cubicBezTo>
                <a:cubicBezTo>
                  <a:pt x="185" y="0"/>
                  <a:pt x="176" y="5"/>
                  <a:pt x="176" y="20"/>
                </a:cubicBezTo>
                <a:cubicBezTo>
                  <a:pt x="176" y="212"/>
                  <a:pt x="176" y="212"/>
                  <a:pt x="176" y="212"/>
                </a:cubicBezTo>
                <a:cubicBezTo>
                  <a:pt x="176" y="226"/>
                  <a:pt x="185" y="232"/>
                  <a:pt x="197" y="224"/>
                </a:cubicBezTo>
                <a:cubicBezTo>
                  <a:pt x="346" y="125"/>
                  <a:pt x="346" y="125"/>
                  <a:pt x="346" y="125"/>
                </a:cubicBezTo>
                <a:cubicBezTo>
                  <a:pt x="346" y="125"/>
                  <a:pt x="352" y="121"/>
                  <a:pt x="352" y="116"/>
                </a:cubicBezTo>
                <a:cubicBezTo>
                  <a:pt x="352" y="110"/>
                  <a:pt x="346" y="106"/>
                  <a:pt x="346" y="106"/>
                </a:cubicBezTo>
                <a:close/>
                <a:moveTo>
                  <a:pt x="165" y="106"/>
                </a:moveTo>
                <a:cubicBezTo>
                  <a:pt x="21" y="7"/>
                  <a:pt x="21" y="7"/>
                  <a:pt x="21" y="7"/>
                </a:cubicBezTo>
                <a:cubicBezTo>
                  <a:pt x="9" y="0"/>
                  <a:pt x="0" y="5"/>
                  <a:pt x="0" y="20"/>
                </a:cubicBezTo>
                <a:cubicBezTo>
                  <a:pt x="0" y="212"/>
                  <a:pt x="0" y="212"/>
                  <a:pt x="0" y="212"/>
                </a:cubicBezTo>
                <a:cubicBezTo>
                  <a:pt x="0" y="226"/>
                  <a:pt x="9" y="232"/>
                  <a:pt x="21" y="224"/>
                </a:cubicBezTo>
                <a:cubicBezTo>
                  <a:pt x="165" y="125"/>
                  <a:pt x="165" y="125"/>
                  <a:pt x="165" y="125"/>
                </a:cubicBezTo>
                <a:cubicBezTo>
                  <a:pt x="165" y="125"/>
                  <a:pt x="170" y="121"/>
                  <a:pt x="170" y="116"/>
                </a:cubicBezTo>
                <a:cubicBezTo>
                  <a:pt x="170" y="110"/>
                  <a:pt x="165" y="106"/>
                  <a:pt x="165" y="10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42" name="Freeform 251"/>
          <p:cNvSpPr>
            <a:spLocks noEditPoints="1"/>
          </p:cNvSpPr>
          <p:nvPr/>
        </p:nvSpPr>
        <p:spPr bwMode="auto">
          <a:xfrm>
            <a:off x="16429017" y="7064378"/>
            <a:ext cx="430932" cy="287289"/>
          </a:xfrm>
          <a:custGeom>
            <a:avLst/>
            <a:gdLst>
              <a:gd name="T0" fmla="*/ 0 w 352"/>
              <a:gd name="T1" fmla="*/ 116 h 232"/>
              <a:gd name="T2" fmla="*/ 5 w 352"/>
              <a:gd name="T3" fmla="*/ 125 h 232"/>
              <a:gd name="T4" fmla="*/ 155 w 352"/>
              <a:gd name="T5" fmla="*/ 224 h 232"/>
              <a:gd name="T6" fmla="*/ 175 w 352"/>
              <a:gd name="T7" fmla="*/ 212 h 232"/>
              <a:gd name="T8" fmla="*/ 175 w 352"/>
              <a:gd name="T9" fmla="*/ 20 h 232"/>
              <a:gd name="T10" fmla="*/ 155 w 352"/>
              <a:gd name="T11" fmla="*/ 7 h 232"/>
              <a:gd name="T12" fmla="*/ 5 w 352"/>
              <a:gd name="T13" fmla="*/ 106 h 232"/>
              <a:gd name="T14" fmla="*/ 0 w 352"/>
              <a:gd name="T15" fmla="*/ 116 h 232"/>
              <a:gd name="T16" fmla="*/ 181 w 352"/>
              <a:gd name="T17" fmla="*/ 116 h 232"/>
              <a:gd name="T18" fmla="*/ 187 w 352"/>
              <a:gd name="T19" fmla="*/ 125 h 232"/>
              <a:gd name="T20" fmla="*/ 331 w 352"/>
              <a:gd name="T21" fmla="*/ 224 h 232"/>
              <a:gd name="T22" fmla="*/ 352 w 352"/>
              <a:gd name="T23" fmla="*/ 212 h 232"/>
              <a:gd name="T24" fmla="*/ 352 w 352"/>
              <a:gd name="T25" fmla="*/ 20 h 232"/>
              <a:gd name="T26" fmla="*/ 331 w 352"/>
              <a:gd name="T27" fmla="*/ 7 h 232"/>
              <a:gd name="T28" fmla="*/ 187 w 352"/>
              <a:gd name="T29" fmla="*/ 106 h 232"/>
              <a:gd name="T30" fmla="*/ 181 w 352"/>
              <a:gd name="T31" fmla="*/ 116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2" h="232">
                <a:moveTo>
                  <a:pt x="0" y="116"/>
                </a:moveTo>
                <a:cubicBezTo>
                  <a:pt x="0" y="121"/>
                  <a:pt x="5" y="125"/>
                  <a:pt x="5" y="125"/>
                </a:cubicBezTo>
                <a:cubicBezTo>
                  <a:pt x="155" y="224"/>
                  <a:pt x="155" y="224"/>
                  <a:pt x="155" y="224"/>
                </a:cubicBezTo>
                <a:cubicBezTo>
                  <a:pt x="166" y="232"/>
                  <a:pt x="175" y="226"/>
                  <a:pt x="175" y="212"/>
                </a:cubicBezTo>
                <a:cubicBezTo>
                  <a:pt x="175" y="20"/>
                  <a:pt x="175" y="20"/>
                  <a:pt x="175" y="20"/>
                </a:cubicBezTo>
                <a:cubicBezTo>
                  <a:pt x="175" y="5"/>
                  <a:pt x="166" y="0"/>
                  <a:pt x="155" y="7"/>
                </a:cubicBezTo>
                <a:cubicBezTo>
                  <a:pt x="5" y="106"/>
                  <a:pt x="5" y="106"/>
                  <a:pt x="5" y="106"/>
                </a:cubicBezTo>
                <a:cubicBezTo>
                  <a:pt x="5" y="106"/>
                  <a:pt x="0" y="110"/>
                  <a:pt x="0" y="116"/>
                </a:cubicBezTo>
                <a:close/>
                <a:moveTo>
                  <a:pt x="181" y="116"/>
                </a:moveTo>
                <a:cubicBezTo>
                  <a:pt x="181" y="121"/>
                  <a:pt x="187" y="125"/>
                  <a:pt x="187" y="125"/>
                </a:cubicBezTo>
                <a:cubicBezTo>
                  <a:pt x="331" y="224"/>
                  <a:pt x="331" y="224"/>
                  <a:pt x="331" y="224"/>
                </a:cubicBezTo>
                <a:cubicBezTo>
                  <a:pt x="342" y="232"/>
                  <a:pt x="352" y="226"/>
                  <a:pt x="352" y="212"/>
                </a:cubicBezTo>
                <a:cubicBezTo>
                  <a:pt x="352" y="20"/>
                  <a:pt x="352" y="20"/>
                  <a:pt x="352" y="20"/>
                </a:cubicBezTo>
                <a:cubicBezTo>
                  <a:pt x="352" y="5"/>
                  <a:pt x="342" y="0"/>
                  <a:pt x="331" y="7"/>
                </a:cubicBezTo>
                <a:cubicBezTo>
                  <a:pt x="187" y="106"/>
                  <a:pt x="187" y="106"/>
                  <a:pt x="187" y="106"/>
                </a:cubicBezTo>
                <a:cubicBezTo>
                  <a:pt x="187" y="106"/>
                  <a:pt x="181" y="110"/>
                  <a:pt x="181" y="1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43" name="Freeform 252"/>
          <p:cNvSpPr>
            <a:spLocks noEditPoints="1"/>
          </p:cNvSpPr>
          <p:nvPr/>
        </p:nvSpPr>
        <p:spPr bwMode="auto">
          <a:xfrm>
            <a:off x="17307034" y="7064378"/>
            <a:ext cx="291514" cy="287289"/>
          </a:xfrm>
          <a:custGeom>
            <a:avLst/>
            <a:gdLst>
              <a:gd name="T0" fmla="*/ 69 w 240"/>
              <a:gd name="T1" fmla="*/ 116 h 232"/>
              <a:gd name="T2" fmla="*/ 75 w 240"/>
              <a:gd name="T3" fmla="*/ 125 h 232"/>
              <a:gd name="T4" fmla="*/ 220 w 240"/>
              <a:gd name="T5" fmla="*/ 216 h 232"/>
              <a:gd name="T6" fmla="*/ 240 w 240"/>
              <a:gd name="T7" fmla="*/ 205 h 232"/>
              <a:gd name="T8" fmla="*/ 240 w 240"/>
              <a:gd name="T9" fmla="*/ 27 h 232"/>
              <a:gd name="T10" fmla="*/ 220 w 240"/>
              <a:gd name="T11" fmla="*/ 16 h 232"/>
              <a:gd name="T12" fmla="*/ 75 w 240"/>
              <a:gd name="T13" fmla="*/ 107 h 232"/>
              <a:gd name="T14" fmla="*/ 69 w 240"/>
              <a:gd name="T15" fmla="*/ 116 h 232"/>
              <a:gd name="T16" fmla="*/ 0 w 240"/>
              <a:gd name="T17" fmla="*/ 23 h 232"/>
              <a:gd name="T18" fmla="*/ 0 w 240"/>
              <a:gd name="T19" fmla="*/ 209 h 232"/>
              <a:gd name="T20" fmla="*/ 30 w 240"/>
              <a:gd name="T21" fmla="*/ 232 h 232"/>
              <a:gd name="T22" fmla="*/ 60 w 240"/>
              <a:gd name="T23" fmla="*/ 209 h 232"/>
              <a:gd name="T24" fmla="*/ 60 w 240"/>
              <a:gd name="T25" fmla="*/ 23 h 232"/>
              <a:gd name="T26" fmla="*/ 30 w 240"/>
              <a:gd name="T27" fmla="*/ 0 h 232"/>
              <a:gd name="T28" fmla="*/ 0 w 240"/>
              <a:gd name="T29" fmla="*/ 23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40" h="232">
                <a:moveTo>
                  <a:pt x="69" y="116"/>
                </a:moveTo>
                <a:cubicBezTo>
                  <a:pt x="69" y="121"/>
                  <a:pt x="75" y="125"/>
                  <a:pt x="75" y="125"/>
                </a:cubicBezTo>
                <a:cubicBezTo>
                  <a:pt x="220" y="216"/>
                  <a:pt x="220" y="216"/>
                  <a:pt x="220" y="216"/>
                </a:cubicBezTo>
                <a:cubicBezTo>
                  <a:pt x="231" y="223"/>
                  <a:pt x="240" y="218"/>
                  <a:pt x="240" y="205"/>
                </a:cubicBezTo>
                <a:cubicBezTo>
                  <a:pt x="240" y="27"/>
                  <a:pt x="240" y="27"/>
                  <a:pt x="240" y="27"/>
                </a:cubicBezTo>
                <a:cubicBezTo>
                  <a:pt x="240" y="14"/>
                  <a:pt x="231" y="9"/>
                  <a:pt x="220" y="16"/>
                </a:cubicBezTo>
                <a:cubicBezTo>
                  <a:pt x="75" y="107"/>
                  <a:pt x="75" y="107"/>
                  <a:pt x="75" y="107"/>
                </a:cubicBezTo>
                <a:cubicBezTo>
                  <a:pt x="75" y="107"/>
                  <a:pt x="69" y="111"/>
                  <a:pt x="69" y="116"/>
                </a:cubicBezTo>
                <a:close/>
                <a:moveTo>
                  <a:pt x="0" y="23"/>
                </a:moveTo>
                <a:cubicBezTo>
                  <a:pt x="0" y="209"/>
                  <a:pt x="0" y="209"/>
                  <a:pt x="0" y="209"/>
                </a:cubicBezTo>
                <a:cubicBezTo>
                  <a:pt x="0" y="227"/>
                  <a:pt x="12" y="232"/>
                  <a:pt x="30" y="232"/>
                </a:cubicBezTo>
                <a:cubicBezTo>
                  <a:pt x="48" y="232"/>
                  <a:pt x="60" y="227"/>
                  <a:pt x="60" y="209"/>
                </a:cubicBezTo>
                <a:cubicBezTo>
                  <a:pt x="60" y="23"/>
                  <a:pt x="60" y="23"/>
                  <a:pt x="60" y="23"/>
                </a:cubicBezTo>
                <a:cubicBezTo>
                  <a:pt x="60" y="5"/>
                  <a:pt x="48" y="0"/>
                  <a:pt x="30" y="0"/>
                </a:cubicBezTo>
                <a:cubicBezTo>
                  <a:pt x="12" y="0"/>
                  <a:pt x="0" y="5"/>
                  <a:pt x="0" y="2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44" name="Freeform 253"/>
          <p:cNvSpPr>
            <a:spLocks noEditPoints="1"/>
          </p:cNvSpPr>
          <p:nvPr/>
        </p:nvSpPr>
        <p:spPr bwMode="auto">
          <a:xfrm>
            <a:off x="18117083" y="7064378"/>
            <a:ext cx="291514" cy="287289"/>
          </a:xfrm>
          <a:custGeom>
            <a:avLst/>
            <a:gdLst>
              <a:gd name="T0" fmla="*/ 165 w 240"/>
              <a:gd name="T1" fmla="*/ 107 h 232"/>
              <a:gd name="T2" fmla="*/ 19 w 240"/>
              <a:gd name="T3" fmla="*/ 16 h 232"/>
              <a:gd name="T4" fmla="*/ 0 w 240"/>
              <a:gd name="T5" fmla="*/ 27 h 232"/>
              <a:gd name="T6" fmla="*/ 0 w 240"/>
              <a:gd name="T7" fmla="*/ 205 h 232"/>
              <a:gd name="T8" fmla="*/ 19 w 240"/>
              <a:gd name="T9" fmla="*/ 216 h 232"/>
              <a:gd name="T10" fmla="*/ 165 w 240"/>
              <a:gd name="T11" fmla="*/ 125 h 232"/>
              <a:gd name="T12" fmla="*/ 170 w 240"/>
              <a:gd name="T13" fmla="*/ 116 h 232"/>
              <a:gd name="T14" fmla="*/ 165 w 240"/>
              <a:gd name="T15" fmla="*/ 107 h 232"/>
              <a:gd name="T16" fmla="*/ 210 w 240"/>
              <a:gd name="T17" fmla="*/ 0 h 232"/>
              <a:gd name="T18" fmla="*/ 180 w 240"/>
              <a:gd name="T19" fmla="*/ 23 h 232"/>
              <a:gd name="T20" fmla="*/ 180 w 240"/>
              <a:gd name="T21" fmla="*/ 209 h 232"/>
              <a:gd name="T22" fmla="*/ 210 w 240"/>
              <a:gd name="T23" fmla="*/ 232 h 232"/>
              <a:gd name="T24" fmla="*/ 240 w 240"/>
              <a:gd name="T25" fmla="*/ 209 h 232"/>
              <a:gd name="T26" fmla="*/ 240 w 240"/>
              <a:gd name="T27" fmla="*/ 23 h 232"/>
              <a:gd name="T28" fmla="*/ 210 w 240"/>
              <a:gd name="T29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40" h="232">
                <a:moveTo>
                  <a:pt x="165" y="107"/>
                </a:moveTo>
                <a:cubicBezTo>
                  <a:pt x="19" y="16"/>
                  <a:pt x="19" y="16"/>
                  <a:pt x="19" y="16"/>
                </a:cubicBezTo>
                <a:cubicBezTo>
                  <a:pt x="9" y="9"/>
                  <a:pt x="0" y="14"/>
                  <a:pt x="0" y="27"/>
                </a:cubicBezTo>
                <a:cubicBezTo>
                  <a:pt x="0" y="205"/>
                  <a:pt x="0" y="205"/>
                  <a:pt x="0" y="205"/>
                </a:cubicBezTo>
                <a:cubicBezTo>
                  <a:pt x="0" y="218"/>
                  <a:pt x="9" y="223"/>
                  <a:pt x="19" y="216"/>
                </a:cubicBezTo>
                <a:cubicBezTo>
                  <a:pt x="165" y="125"/>
                  <a:pt x="165" y="125"/>
                  <a:pt x="165" y="125"/>
                </a:cubicBezTo>
                <a:cubicBezTo>
                  <a:pt x="165" y="125"/>
                  <a:pt x="170" y="121"/>
                  <a:pt x="170" y="116"/>
                </a:cubicBezTo>
                <a:cubicBezTo>
                  <a:pt x="170" y="111"/>
                  <a:pt x="165" y="107"/>
                  <a:pt x="165" y="107"/>
                </a:cubicBezTo>
                <a:close/>
                <a:moveTo>
                  <a:pt x="210" y="0"/>
                </a:moveTo>
                <a:cubicBezTo>
                  <a:pt x="192" y="0"/>
                  <a:pt x="180" y="5"/>
                  <a:pt x="180" y="23"/>
                </a:cubicBezTo>
                <a:cubicBezTo>
                  <a:pt x="180" y="209"/>
                  <a:pt x="180" y="209"/>
                  <a:pt x="180" y="209"/>
                </a:cubicBezTo>
                <a:cubicBezTo>
                  <a:pt x="180" y="227"/>
                  <a:pt x="192" y="232"/>
                  <a:pt x="210" y="232"/>
                </a:cubicBezTo>
                <a:cubicBezTo>
                  <a:pt x="227" y="232"/>
                  <a:pt x="240" y="227"/>
                  <a:pt x="240" y="209"/>
                </a:cubicBezTo>
                <a:cubicBezTo>
                  <a:pt x="240" y="23"/>
                  <a:pt x="240" y="23"/>
                  <a:pt x="240" y="23"/>
                </a:cubicBezTo>
                <a:cubicBezTo>
                  <a:pt x="240" y="5"/>
                  <a:pt x="227" y="0"/>
                  <a:pt x="21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45" name="Freeform 258"/>
          <p:cNvSpPr>
            <a:spLocks noEditPoints="1"/>
          </p:cNvSpPr>
          <p:nvPr/>
        </p:nvSpPr>
        <p:spPr bwMode="auto">
          <a:xfrm>
            <a:off x="16395589" y="6190957"/>
            <a:ext cx="494305" cy="414034"/>
          </a:xfrm>
          <a:custGeom>
            <a:avLst/>
            <a:gdLst>
              <a:gd name="T0" fmla="*/ 202 w 404"/>
              <a:gd name="T1" fmla="*/ 0 h 340"/>
              <a:gd name="T2" fmla="*/ 98 w 404"/>
              <a:gd name="T3" fmla="*/ 97 h 340"/>
              <a:gd name="T4" fmla="*/ 164 w 404"/>
              <a:gd name="T5" fmla="*/ 97 h 340"/>
              <a:gd name="T6" fmla="*/ 164 w 404"/>
              <a:gd name="T7" fmla="*/ 200 h 340"/>
              <a:gd name="T8" fmla="*/ 240 w 404"/>
              <a:gd name="T9" fmla="*/ 200 h 340"/>
              <a:gd name="T10" fmla="*/ 240 w 404"/>
              <a:gd name="T11" fmla="*/ 97 h 340"/>
              <a:gd name="T12" fmla="*/ 306 w 404"/>
              <a:gd name="T13" fmla="*/ 97 h 340"/>
              <a:gd name="T14" fmla="*/ 202 w 404"/>
              <a:gd name="T15" fmla="*/ 0 h 340"/>
              <a:gd name="T16" fmla="*/ 389 w 404"/>
              <a:gd name="T17" fmla="*/ 231 h 340"/>
              <a:gd name="T18" fmla="*/ 325 w 404"/>
              <a:gd name="T19" fmla="*/ 188 h 340"/>
              <a:gd name="T20" fmla="*/ 286 w 404"/>
              <a:gd name="T21" fmla="*/ 188 h 340"/>
              <a:gd name="T22" fmla="*/ 354 w 404"/>
              <a:gd name="T23" fmla="*/ 240 h 340"/>
              <a:gd name="T24" fmla="*/ 283 w 404"/>
              <a:gd name="T25" fmla="*/ 240 h 340"/>
              <a:gd name="T26" fmla="*/ 278 w 404"/>
              <a:gd name="T27" fmla="*/ 243 h 340"/>
              <a:gd name="T28" fmla="*/ 262 w 404"/>
              <a:gd name="T29" fmla="*/ 287 h 340"/>
              <a:gd name="T30" fmla="*/ 142 w 404"/>
              <a:gd name="T31" fmla="*/ 287 h 340"/>
              <a:gd name="T32" fmla="*/ 126 w 404"/>
              <a:gd name="T33" fmla="*/ 243 h 340"/>
              <a:gd name="T34" fmla="*/ 121 w 404"/>
              <a:gd name="T35" fmla="*/ 240 h 340"/>
              <a:gd name="T36" fmla="*/ 50 w 404"/>
              <a:gd name="T37" fmla="*/ 240 h 340"/>
              <a:gd name="T38" fmla="*/ 118 w 404"/>
              <a:gd name="T39" fmla="*/ 188 h 340"/>
              <a:gd name="T40" fmla="*/ 79 w 404"/>
              <a:gd name="T41" fmla="*/ 188 h 340"/>
              <a:gd name="T42" fmla="*/ 15 w 404"/>
              <a:gd name="T43" fmla="*/ 231 h 340"/>
              <a:gd name="T44" fmla="*/ 2 w 404"/>
              <a:gd name="T45" fmla="*/ 260 h 340"/>
              <a:gd name="T46" fmla="*/ 14 w 404"/>
              <a:gd name="T47" fmla="*/ 321 h 340"/>
              <a:gd name="T48" fmla="*/ 39 w 404"/>
              <a:gd name="T49" fmla="*/ 340 h 340"/>
              <a:gd name="T50" fmla="*/ 365 w 404"/>
              <a:gd name="T51" fmla="*/ 340 h 340"/>
              <a:gd name="T52" fmla="*/ 390 w 404"/>
              <a:gd name="T53" fmla="*/ 321 h 340"/>
              <a:gd name="T54" fmla="*/ 401 w 404"/>
              <a:gd name="T55" fmla="*/ 260 h 340"/>
              <a:gd name="T56" fmla="*/ 389 w 404"/>
              <a:gd name="T57" fmla="*/ 231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04" h="340">
                <a:moveTo>
                  <a:pt x="202" y="0"/>
                </a:moveTo>
                <a:cubicBezTo>
                  <a:pt x="98" y="97"/>
                  <a:pt x="98" y="97"/>
                  <a:pt x="98" y="97"/>
                </a:cubicBezTo>
                <a:cubicBezTo>
                  <a:pt x="164" y="97"/>
                  <a:pt x="164" y="97"/>
                  <a:pt x="164" y="97"/>
                </a:cubicBezTo>
                <a:cubicBezTo>
                  <a:pt x="164" y="200"/>
                  <a:pt x="164" y="200"/>
                  <a:pt x="164" y="200"/>
                </a:cubicBezTo>
                <a:cubicBezTo>
                  <a:pt x="240" y="200"/>
                  <a:pt x="240" y="200"/>
                  <a:pt x="240" y="200"/>
                </a:cubicBezTo>
                <a:cubicBezTo>
                  <a:pt x="240" y="97"/>
                  <a:pt x="240" y="97"/>
                  <a:pt x="240" y="97"/>
                </a:cubicBezTo>
                <a:cubicBezTo>
                  <a:pt x="306" y="97"/>
                  <a:pt x="306" y="97"/>
                  <a:pt x="306" y="97"/>
                </a:cubicBezTo>
                <a:lnTo>
                  <a:pt x="202" y="0"/>
                </a:lnTo>
                <a:close/>
                <a:moveTo>
                  <a:pt x="389" y="231"/>
                </a:moveTo>
                <a:cubicBezTo>
                  <a:pt x="325" y="188"/>
                  <a:pt x="325" y="188"/>
                  <a:pt x="325" y="188"/>
                </a:cubicBezTo>
                <a:cubicBezTo>
                  <a:pt x="286" y="188"/>
                  <a:pt x="286" y="188"/>
                  <a:pt x="286" y="188"/>
                </a:cubicBezTo>
                <a:cubicBezTo>
                  <a:pt x="354" y="240"/>
                  <a:pt x="354" y="240"/>
                  <a:pt x="354" y="240"/>
                </a:cubicBezTo>
                <a:cubicBezTo>
                  <a:pt x="283" y="240"/>
                  <a:pt x="283" y="240"/>
                  <a:pt x="283" y="240"/>
                </a:cubicBezTo>
                <a:cubicBezTo>
                  <a:pt x="281" y="240"/>
                  <a:pt x="279" y="241"/>
                  <a:pt x="278" y="243"/>
                </a:cubicBezTo>
                <a:cubicBezTo>
                  <a:pt x="262" y="287"/>
                  <a:pt x="262" y="287"/>
                  <a:pt x="262" y="287"/>
                </a:cubicBezTo>
                <a:cubicBezTo>
                  <a:pt x="142" y="287"/>
                  <a:pt x="142" y="287"/>
                  <a:pt x="142" y="287"/>
                </a:cubicBezTo>
                <a:cubicBezTo>
                  <a:pt x="126" y="243"/>
                  <a:pt x="126" y="243"/>
                  <a:pt x="126" y="243"/>
                </a:cubicBezTo>
                <a:cubicBezTo>
                  <a:pt x="125" y="241"/>
                  <a:pt x="123" y="240"/>
                  <a:pt x="121" y="240"/>
                </a:cubicBezTo>
                <a:cubicBezTo>
                  <a:pt x="50" y="240"/>
                  <a:pt x="50" y="240"/>
                  <a:pt x="50" y="240"/>
                </a:cubicBezTo>
                <a:cubicBezTo>
                  <a:pt x="118" y="188"/>
                  <a:pt x="118" y="188"/>
                  <a:pt x="118" y="188"/>
                </a:cubicBezTo>
                <a:cubicBezTo>
                  <a:pt x="79" y="188"/>
                  <a:pt x="79" y="188"/>
                  <a:pt x="79" y="188"/>
                </a:cubicBezTo>
                <a:cubicBezTo>
                  <a:pt x="15" y="231"/>
                  <a:pt x="15" y="231"/>
                  <a:pt x="15" y="231"/>
                </a:cubicBezTo>
                <a:cubicBezTo>
                  <a:pt x="5" y="236"/>
                  <a:pt x="0" y="249"/>
                  <a:pt x="2" y="260"/>
                </a:cubicBezTo>
                <a:cubicBezTo>
                  <a:pt x="14" y="321"/>
                  <a:pt x="14" y="321"/>
                  <a:pt x="14" y="321"/>
                </a:cubicBezTo>
                <a:cubicBezTo>
                  <a:pt x="16" y="331"/>
                  <a:pt x="27" y="340"/>
                  <a:pt x="39" y="340"/>
                </a:cubicBezTo>
                <a:cubicBezTo>
                  <a:pt x="365" y="340"/>
                  <a:pt x="365" y="340"/>
                  <a:pt x="365" y="340"/>
                </a:cubicBezTo>
                <a:cubicBezTo>
                  <a:pt x="376" y="340"/>
                  <a:pt x="387" y="331"/>
                  <a:pt x="390" y="321"/>
                </a:cubicBezTo>
                <a:cubicBezTo>
                  <a:pt x="401" y="260"/>
                  <a:pt x="401" y="260"/>
                  <a:pt x="401" y="260"/>
                </a:cubicBezTo>
                <a:cubicBezTo>
                  <a:pt x="404" y="249"/>
                  <a:pt x="398" y="236"/>
                  <a:pt x="389" y="23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46" name="Freeform 259"/>
          <p:cNvSpPr>
            <a:spLocks noEditPoints="1"/>
          </p:cNvSpPr>
          <p:nvPr/>
        </p:nvSpPr>
        <p:spPr bwMode="auto">
          <a:xfrm>
            <a:off x="17205638" y="6190957"/>
            <a:ext cx="494305" cy="414034"/>
          </a:xfrm>
          <a:custGeom>
            <a:avLst/>
            <a:gdLst>
              <a:gd name="T0" fmla="*/ 389 w 404"/>
              <a:gd name="T1" fmla="*/ 231 h 340"/>
              <a:gd name="T2" fmla="*/ 325 w 404"/>
              <a:gd name="T3" fmla="*/ 188 h 340"/>
              <a:gd name="T4" fmla="*/ 286 w 404"/>
              <a:gd name="T5" fmla="*/ 188 h 340"/>
              <a:gd name="T6" fmla="*/ 354 w 404"/>
              <a:gd name="T7" fmla="*/ 240 h 340"/>
              <a:gd name="T8" fmla="*/ 283 w 404"/>
              <a:gd name="T9" fmla="*/ 240 h 340"/>
              <a:gd name="T10" fmla="*/ 278 w 404"/>
              <a:gd name="T11" fmla="*/ 243 h 340"/>
              <a:gd name="T12" fmla="*/ 262 w 404"/>
              <a:gd name="T13" fmla="*/ 287 h 340"/>
              <a:gd name="T14" fmla="*/ 142 w 404"/>
              <a:gd name="T15" fmla="*/ 287 h 340"/>
              <a:gd name="T16" fmla="*/ 126 w 404"/>
              <a:gd name="T17" fmla="*/ 243 h 340"/>
              <a:gd name="T18" fmla="*/ 121 w 404"/>
              <a:gd name="T19" fmla="*/ 240 h 340"/>
              <a:gd name="T20" fmla="*/ 50 w 404"/>
              <a:gd name="T21" fmla="*/ 240 h 340"/>
              <a:gd name="T22" fmla="*/ 118 w 404"/>
              <a:gd name="T23" fmla="*/ 188 h 340"/>
              <a:gd name="T24" fmla="*/ 79 w 404"/>
              <a:gd name="T25" fmla="*/ 188 h 340"/>
              <a:gd name="T26" fmla="*/ 15 w 404"/>
              <a:gd name="T27" fmla="*/ 231 h 340"/>
              <a:gd name="T28" fmla="*/ 2 w 404"/>
              <a:gd name="T29" fmla="*/ 260 h 340"/>
              <a:gd name="T30" fmla="*/ 14 w 404"/>
              <a:gd name="T31" fmla="*/ 321 h 340"/>
              <a:gd name="T32" fmla="*/ 39 w 404"/>
              <a:gd name="T33" fmla="*/ 340 h 340"/>
              <a:gd name="T34" fmla="*/ 365 w 404"/>
              <a:gd name="T35" fmla="*/ 340 h 340"/>
              <a:gd name="T36" fmla="*/ 390 w 404"/>
              <a:gd name="T37" fmla="*/ 321 h 340"/>
              <a:gd name="T38" fmla="*/ 401 w 404"/>
              <a:gd name="T39" fmla="*/ 260 h 340"/>
              <a:gd name="T40" fmla="*/ 389 w 404"/>
              <a:gd name="T41" fmla="*/ 231 h 340"/>
              <a:gd name="T42" fmla="*/ 306 w 404"/>
              <a:gd name="T43" fmla="*/ 102 h 340"/>
              <a:gd name="T44" fmla="*/ 240 w 404"/>
              <a:gd name="T45" fmla="*/ 102 h 340"/>
              <a:gd name="T46" fmla="*/ 240 w 404"/>
              <a:gd name="T47" fmla="*/ 0 h 340"/>
              <a:gd name="T48" fmla="*/ 164 w 404"/>
              <a:gd name="T49" fmla="*/ 0 h 340"/>
              <a:gd name="T50" fmla="*/ 164 w 404"/>
              <a:gd name="T51" fmla="*/ 102 h 340"/>
              <a:gd name="T52" fmla="*/ 98 w 404"/>
              <a:gd name="T53" fmla="*/ 102 h 340"/>
              <a:gd name="T54" fmla="*/ 202 w 404"/>
              <a:gd name="T55" fmla="*/ 200 h 340"/>
              <a:gd name="T56" fmla="*/ 306 w 404"/>
              <a:gd name="T57" fmla="*/ 102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04" h="340">
                <a:moveTo>
                  <a:pt x="389" y="231"/>
                </a:moveTo>
                <a:cubicBezTo>
                  <a:pt x="325" y="188"/>
                  <a:pt x="325" y="188"/>
                  <a:pt x="325" y="188"/>
                </a:cubicBezTo>
                <a:cubicBezTo>
                  <a:pt x="286" y="188"/>
                  <a:pt x="286" y="188"/>
                  <a:pt x="286" y="188"/>
                </a:cubicBezTo>
                <a:cubicBezTo>
                  <a:pt x="354" y="240"/>
                  <a:pt x="354" y="240"/>
                  <a:pt x="354" y="240"/>
                </a:cubicBezTo>
                <a:cubicBezTo>
                  <a:pt x="283" y="240"/>
                  <a:pt x="283" y="240"/>
                  <a:pt x="283" y="240"/>
                </a:cubicBezTo>
                <a:cubicBezTo>
                  <a:pt x="281" y="240"/>
                  <a:pt x="279" y="241"/>
                  <a:pt x="278" y="243"/>
                </a:cubicBezTo>
                <a:cubicBezTo>
                  <a:pt x="262" y="287"/>
                  <a:pt x="262" y="287"/>
                  <a:pt x="262" y="287"/>
                </a:cubicBezTo>
                <a:cubicBezTo>
                  <a:pt x="142" y="287"/>
                  <a:pt x="142" y="287"/>
                  <a:pt x="142" y="287"/>
                </a:cubicBezTo>
                <a:cubicBezTo>
                  <a:pt x="126" y="243"/>
                  <a:pt x="126" y="243"/>
                  <a:pt x="126" y="243"/>
                </a:cubicBezTo>
                <a:cubicBezTo>
                  <a:pt x="125" y="241"/>
                  <a:pt x="123" y="240"/>
                  <a:pt x="121" y="240"/>
                </a:cubicBezTo>
                <a:cubicBezTo>
                  <a:pt x="50" y="240"/>
                  <a:pt x="50" y="240"/>
                  <a:pt x="50" y="240"/>
                </a:cubicBezTo>
                <a:cubicBezTo>
                  <a:pt x="118" y="188"/>
                  <a:pt x="118" y="188"/>
                  <a:pt x="118" y="188"/>
                </a:cubicBezTo>
                <a:cubicBezTo>
                  <a:pt x="79" y="188"/>
                  <a:pt x="79" y="188"/>
                  <a:pt x="79" y="188"/>
                </a:cubicBezTo>
                <a:cubicBezTo>
                  <a:pt x="15" y="231"/>
                  <a:pt x="15" y="231"/>
                  <a:pt x="15" y="231"/>
                </a:cubicBezTo>
                <a:cubicBezTo>
                  <a:pt x="5" y="236"/>
                  <a:pt x="0" y="249"/>
                  <a:pt x="2" y="260"/>
                </a:cubicBezTo>
                <a:cubicBezTo>
                  <a:pt x="14" y="321"/>
                  <a:pt x="14" y="321"/>
                  <a:pt x="14" y="321"/>
                </a:cubicBezTo>
                <a:cubicBezTo>
                  <a:pt x="16" y="331"/>
                  <a:pt x="27" y="340"/>
                  <a:pt x="39" y="340"/>
                </a:cubicBezTo>
                <a:cubicBezTo>
                  <a:pt x="365" y="340"/>
                  <a:pt x="365" y="340"/>
                  <a:pt x="365" y="340"/>
                </a:cubicBezTo>
                <a:cubicBezTo>
                  <a:pt x="376" y="340"/>
                  <a:pt x="387" y="331"/>
                  <a:pt x="390" y="321"/>
                </a:cubicBezTo>
                <a:cubicBezTo>
                  <a:pt x="401" y="260"/>
                  <a:pt x="401" y="260"/>
                  <a:pt x="401" y="260"/>
                </a:cubicBezTo>
                <a:cubicBezTo>
                  <a:pt x="404" y="249"/>
                  <a:pt x="398" y="236"/>
                  <a:pt x="389" y="231"/>
                </a:cubicBezTo>
                <a:close/>
                <a:moveTo>
                  <a:pt x="306" y="102"/>
                </a:moveTo>
                <a:cubicBezTo>
                  <a:pt x="240" y="102"/>
                  <a:pt x="240" y="102"/>
                  <a:pt x="240" y="102"/>
                </a:cubicBezTo>
                <a:cubicBezTo>
                  <a:pt x="240" y="0"/>
                  <a:pt x="240" y="0"/>
                  <a:pt x="240" y="0"/>
                </a:cubicBezTo>
                <a:cubicBezTo>
                  <a:pt x="164" y="0"/>
                  <a:pt x="164" y="0"/>
                  <a:pt x="164" y="0"/>
                </a:cubicBezTo>
                <a:cubicBezTo>
                  <a:pt x="164" y="102"/>
                  <a:pt x="164" y="102"/>
                  <a:pt x="164" y="102"/>
                </a:cubicBezTo>
                <a:cubicBezTo>
                  <a:pt x="98" y="102"/>
                  <a:pt x="98" y="102"/>
                  <a:pt x="98" y="102"/>
                </a:cubicBezTo>
                <a:cubicBezTo>
                  <a:pt x="202" y="200"/>
                  <a:pt x="202" y="200"/>
                  <a:pt x="202" y="200"/>
                </a:cubicBezTo>
                <a:lnTo>
                  <a:pt x="306" y="10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47" name="Freeform 262"/>
          <p:cNvSpPr>
            <a:spLocks noEditPoints="1"/>
          </p:cNvSpPr>
          <p:nvPr/>
        </p:nvSpPr>
        <p:spPr bwMode="auto">
          <a:xfrm>
            <a:off x="11542640" y="5443917"/>
            <a:ext cx="490080" cy="291514"/>
          </a:xfrm>
          <a:custGeom>
            <a:avLst/>
            <a:gdLst>
              <a:gd name="T0" fmla="*/ 99 w 400"/>
              <a:gd name="T1" fmla="*/ 184 h 240"/>
              <a:gd name="T2" fmla="*/ 99 w 400"/>
              <a:gd name="T3" fmla="*/ 79 h 240"/>
              <a:gd name="T4" fmla="*/ 140 w 400"/>
              <a:gd name="T5" fmla="*/ 79 h 240"/>
              <a:gd name="T6" fmla="*/ 70 w 400"/>
              <a:gd name="T7" fmla="*/ 0 h 240"/>
              <a:gd name="T8" fmla="*/ 0 w 400"/>
              <a:gd name="T9" fmla="*/ 79 h 240"/>
              <a:gd name="T10" fmla="*/ 40 w 400"/>
              <a:gd name="T11" fmla="*/ 79 h 240"/>
              <a:gd name="T12" fmla="*/ 40 w 400"/>
              <a:gd name="T13" fmla="*/ 200 h 240"/>
              <a:gd name="T14" fmla="*/ 80 w 400"/>
              <a:gd name="T15" fmla="*/ 240 h 240"/>
              <a:gd name="T16" fmla="*/ 260 w 400"/>
              <a:gd name="T17" fmla="*/ 240 h 240"/>
              <a:gd name="T18" fmla="*/ 209 w 400"/>
              <a:gd name="T19" fmla="*/ 184 h 240"/>
              <a:gd name="T20" fmla="*/ 99 w 400"/>
              <a:gd name="T21" fmla="*/ 184 h 240"/>
              <a:gd name="T22" fmla="*/ 359 w 400"/>
              <a:gd name="T23" fmla="*/ 160 h 240"/>
              <a:gd name="T24" fmla="*/ 359 w 400"/>
              <a:gd name="T25" fmla="*/ 40 h 240"/>
              <a:gd name="T26" fmla="*/ 319 w 400"/>
              <a:gd name="T27" fmla="*/ 0 h 240"/>
              <a:gd name="T28" fmla="*/ 140 w 400"/>
              <a:gd name="T29" fmla="*/ 0 h 240"/>
              <a:gd name="T30" fmla="*/ 191 w 400"/>
              <a:gd name="T31" fmla="*/ 56 h 240"/>
              <a:gd name="T32" fmla="*/ 300 w 400"/>
              <a:gd name="T33" fmla="*/ 56 h 240"/>
              <a:gd name="T34" fmla="*/ 300 w 400"/>
              <a:gd name="T35" fmla="*/ 160 h 240"/>
              <a:gd name="T36" fmla="*/ 260 w 400"/>
              <a:gd name="T37" fmla="*/ 160 h 240"/>
              <a:gd name="T38" fmla="*/ 330 w 400"/>
              <a:gd name="T39" fmla="*/ 240 h 240"/>
              <a:gd name="T40" fmla="*/ 400 w 400"/>
              <a:gd name="T41" fmla="*/ 160 h 240"/>
              <a:gd name="T42" fmla="*/ 359 w 400"/>
              <a:gd name="T43" fmla="*/ 16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00" h="240">
                <a:moveTo>
                  <a:pt x="99" y="184"/>
                </a:moveTo>
                <a:cubicBezTo>
                  <a:pt x="99" y="79"/>
                  <a:pt x="99" y="79"/>
                  <a:pt x="99" y="79"/>
                </a:cubicBezTo>
                <a:cubicBezTo>
                  <a:pt x="140" y="79"/>
                  <a:pt x="140" y="79"/>
                  <a:pt x="140" y="79"/>
                </a:cubicBezTo>
                <a:cubicBezTo>
                  <a:pt x="70" y="0"/>
                  <a:pt x="70" y="0"/>
                  <a:pt x="70" y="0"/>
                </a:cubicBezTo>
                <a:cubicBezTo>
                  <a:pt x="0" y="79"/>
                  <a:pt x="0" y="79"/>
                  <a:pt x="0" y="79"/>
                </a:cubicBezTo>
                <a:cubicBezTo>
                  <a:pt x="40" y="79"/>
                  <a:pt x="40" y="79"/>
                  <a:pt x="40" y="79"/>
                </a:cubicBezTo>
                <a:cubicBezTo>
                  <a:pt x="40" y="200"/>
                  <a:pt x="40" y="200"/>
                  <a:pt x="40" y="200"/>
                </a:cubicBezTo>
                <a:cubicBezTo>
                  <a:pt x="40" y="222"/>
                  <a:pt x="58" y="240"/>
                  <a:pt x="80" y="240"/>
                </a:cubicBezTo>
                <a:cubicBezTo>
                  <a:pt x="260" y="240"/>
                  <a:pt x="260" y="240"/>
                  <a:pt x="260" y="240"/>
                </a:cubicBezTo>
                <a:cubicBezTo>
                  <a:pt x="209" y="184"/>
                  <a:pt x="209" y="184"/>
                  <a:pt x="209" y="184"/>
                </a:cubicBezTo>
                <a:lnTo>
                  <a:pt x="99" y="184"/>
                </a:lnTo>
                <a:close/>
                <a:moveTo>
                  <a:pt x="359" y="160"/>
                </a:moveTo>
                <a:cubicBezTo>
                  <a:pt x="359" y="40"/>
                  <a:pt x="359" y="40"/>
                  <a:pt x="359" y="40"/>
                </a:cubicBezTo>
                <a:cubicBezTo>
                  <a:pt x="359" y="18"/>
                  <a:pt x="341" y="0"/>
                  <a:pt x="319" y="0"/>
                </a:cubicBezTo>
                <a:cubicBezTo>
                  <a:pt x="140" y="0"/>
                  <a:pt x="140" y="0"/>
                  <a:pt x="140" y="0"/>
                </a:cubicBezTo>
                <a:cubicBezTo>
                  <a:pt x="191" y="56"/>
                  <a:pt x="191" y="56"/>
                  <a:pt x="191" y="56"/>
                </a:cubicBezTo>
                <a:cubicBezTo>
                  <a:pt x="300" y="56"/>
                  <a:pt x="300" y="56"/>
                  <a:pt x="300" y="56"/>
                </a:cubicBezTo>
                <a:cubicBezTo>
                  <a:pt x="300" y="160"/>
                  <a:pt x="300" y="160"/>
                  <a:pt x="300" y="160"/>
                </a:cubicBezTo>
                <a:cubicBezTo>
                  <a:pt x="260" y="160"/>
                  <a:pt x="260" y="160"/>
                  <a:pt x="260" y="160"/>
                </a:cubicBezTo>
                <a:cubicBezTo>
                  <a:pt x="330" y="240"/>
                  <a:pt x="330" y="240"/>
                  <a:pt x="330" y="240"/>
                </a:cubicBezTo>
                <a:cubicBezTo>
                  <a:pt x="400" y="160"/>
                  <a:pt x="400" y="160"/>
                  <a:pt x="400" y="160"/>
                </a:cubicBezTo>
                <a:lnTo>
                  <a:pt x="359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48" name="Freeform 264"/>
          <p:cNvSpPr>
            <a:spLocks noEditPoints="1"/>
          </p:cNvSpPr>
          <p:nvPr/>
        </p:nvSpPr>
        <p:spPr bwMode="auto">
          <a:xfrm>
            <a:off x="18851081" y="6215939"/>
            <a:ext cx="443608" cy="367560"/>
          </a:xfrm>
          <a:custGeom>
            <a:avLst/>
            <a:gdLst>
              <a:gd name="T0" fmla="*/ 354 w 362"/>
              <a:gd name="T1" fmla="*/ 168 h 300"/>
              <a:gd name="T2" fmla="*/ 291 w 362"/>
              <a:gd name="T3" fmla="*/ 18 h 300"/>
              <a:gd name="T4" fmla="*/ 262 w 362"/>
              <a:gd name="T5" fmla="*/ 0 h 300"/>
              <a:gd name="T6" fmla="*/ 221 w 362"/>
              <a:gd name="T7" fmla="*/ 0 h 300"/>
              <a:gd name="T8" fmla="*/ 229 w 362"/>
              <a:gd name="T9" fmla="*/ 81 h 300"/>
              <a:gd name="T10" fmla="*/ 283 w 362"/>
              <a:gd name="T11" fmla="*/ 81 h 300"/>
              <a:gd name="T12" fmla="*/ 181 w 362"/>
              <a:gd name="T13" fmla="*/ 166 h 300"/>
              <a:gd name="T14" fmla="*/ 79 w 362"/>
              <a:gd name="T15" fmla="*/ 81 h 300"/>
              <a:gd name="T16" fmla="*/ 133 w 362"/>
              <a:gd name="T17" fmla="*/ 81 h 300"/>
              <a:gd name="T18" fmla="*/ 140 w 362"/>
              <a:gd name="T19" fmla="*/ 0 h 300"/>
              <a:gd name="T20" fmla="*/ 99 w 362"/>
              <a:gd name="T21" fmla="*/ 0 h 300"/>
              <a:gd name="T22" fmla="*/ 70 w 362"/>
              <a:gd name="T23" fmla="*/ 18 h 300"/>
              <a:gd name="T24" fmla="*/ 7 w 362"/>
              <a:gd name="T25" fmla="*/ 168 h 300"/>
              <a:gd name="T26" fmla="*/ 1 w 362"/>
              <a:gd name="T27" fmla="*/ 206 h 300"/>
              <a:gd name="T28" fmla="*/ 15 w 362"/>
              <a:gd name="T29" fmla="*/ 280 h 300"/>
              <a:gd name="T30" fmla="*/ 39 w 362"/>
              <a:gd name="T31" fmla="*/ 300 h 300"/>
              <a:gd name="T32" fmla="*/ 323 w 362"/>
              <a:gd name="T33" fmla="*/ 300 h 300"/>
              <a:gd name="T34" fmla="*/ 347 w 362"/>
              <a:gd name="T35" fmla="*/ 280 h 300"/>
              <a:gd name="T36" fmla="*/ 360 w 362"/>
              <a:gd name="T37" fmla="*/ 206 h 300"/>
              <a:gd name="T38" fmla="*/ 354 w 362"/>
              <a:gd name="T39" fmla="*/ 168 h 300"/>
              <a:gd name="T40" fmla="*/ 327 w 362"/>
              <a:gd name="T41" fmla="*/ 220 h 300"/>
              <a:gd name="T42" fmla="*/ 322 w 362"/>
              <a:gd name="T43" fmla="*/ 250 h 300"/>
              <a:gd name="T44" fmla="*/ 299 w 362"/>
              <a:gd name="T45" fmla="*/ 271 h 300"/>
              <a:gd name="T46" fmla="*/ 63 w 362"/>
              <a:gd name="T47" fmla="*/ 271 h 300"/>
              <a:gd name="T48" fmla="*/ 40 w 362"/>
              <a:gd name="T49" fmla="*/ 250 h 300"/>
              <a:gd name="T50" fmla="*/ 34 w 362"/>
              <a:gd name="T51" fmla="*/ 220 h 300"/>
              <a:gd name="T52" fmla="*/ 52 w 362"/>
              <a:gd name="T53" fmla="*/ 199 h 300"/>
              <a:gd name="T54" fmla="*/ 310 w 362"/>
              <a:gd name="T55" fmla="*/ 199 h 300"/>
              <a:gd name="T56" fmla="*/ 327 w 362"/>
              <a:gd name="T57" fmla="*/ 22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62" h="300">
                <a:moveTo>
                  <a:pt x="354" y="168"/>
                </a:moveTo>
                <a:cubicBezTo>
                  <a:pt x="291" y="18"/>
                  <a:pt x="291" y="18"/>
                  <a:pt x="291" y="18"/>
                </a:cubicBezTo>
                <a:cubicBezTo>
                  <a:pt x="286" y="8"/>
                  <a:pt x="273" y="0"/>
                  <a:pt x="262" y="0"/>
                </a:cubicBezTo>
                <a:cubicBezTo>
                  <a:pt x="221" y="0"/>
                  <a:pt x="221" y="0"/>
                  <a:pt x="221" y="0"/>
                </a:cubicBezTo>
                <a:cubicBezTo>
                  <a:pt x="229" y="81"/>
                  <a:pt x="229" y="81"/>
                  <a:pt x="229" y="81"/>
                </a:cubicBezTo>
                <a:cubicBezTo>
                  <a:pt x="283" y="81"/>
                  <a:pt x="283" y="81"/>
                  <a:pt x="283" y="81"/>
                </a:cubicBezTo>
                <a:cubicBezTo>
                  <a:pt x="181" y="166"/>
                  <a:pt x="181" y="166"/>
                  <a:pt x="181" y="166"/>
                </a:cubicBezTo>
                <a:cubicBezTo>
                  <a:pt x="79" y="81"/>
                  <a:pt x="79" y="81"/>
                  <a:pt x="79" y="81"/>
                </a:cubicBezTo>
                <a:cubicBezTo>
                  <a:pt x="133" y="81"/>
                  <a:pt x="133" y="81"/>
                  <a:pt x="133" y="81"/>
                </a:cubicBezTo>
                <a:cubicBezTo>
                  <a:pt x="140" y="0"/>
                  <a:pt x="140" y="0"/>
                  <a:pt x="140" y="0"/>
                </a:cubicBezTo>
                <a:cubicBezTo>
                  <a:pt x="99" y="0"/>
                  <a:pt x="99" y="0"/>
                  <a:pt x="99" y="0"/>
                </a:cubicBezTo>
                <a:cubicBezTo>
                  <a:pt x="88" y="0"/>
                  <a:pt x="75" y="8"/>
                  <a:pt x="70" y="18"/>
                </a:cubicBezTo>
                <a:cubicBezTo>
                  <a:pt x="7" y="168"/>
                  <a:pt x="7" y="168"/>
                  <a:pt x="7" y="168"/>
                </a:cubicBezTo>
                <a:cubicBezTo>
                  <a:pt x="2" y="178"/>
                  <a:pt x="0" y="195"/>
                  <a:pt x="1" y="206"/>
                </a:cubicBezTo>
                <a:cubicBezTo>
                  <a:pt x="15" y="280"/>
                  <a:pt x="15" y="280"/>
                  <a:pt x="15" y="280"/>
                </a:cubicBezTo>
                <a:cubicBezTo>
                  <a:pt x="17" y="291"/>
                  <a:pt x="27" y="300"/>
                  <a:pt x="39" y="300"/>
                </a:cubicBezTo>
                <a:cubicBezTo>
                  <a:pt x="323" y="300"/>
                  <a:pt x="323" y="300"/>
                  <a:pt x="323" y="300"/>
                </a:cubicBezTo>
                <a:cubicBezTo>
                  <a:pt x="334" y="300"/>
                  <a:pt x="345" y="291"/>
                  <a:pt x="347" y="280"/>
                </a:cubicBezTo>
                <a:cubicBezTo>
                  <a:pt x="360" y="206"/>
                  <a:pt x="360" y="206"/>
                  <a:pt x="360" y="206"/>
                </a:cubicBezTo>
                <a:cubicBezTo>
                  <a:pt x="362" y="195"/>
                  <a:pt x="359" y="178"/>
                  <a:pt x="354" y="168"/>
                </a:cubicBezTo>
                <a:close/>
                <a:moveTo>
                  <a:pt x="327" y="220"/>
                </a:moveTo>
                <a:cubicBezTo>
                  <a:pt x="322" y="250"/>
                  <a:pt x="322" y="250"/>
                  <a:pt x="322" y="250"/>
                </a:cubicBezTo>
                <a:cubicBezTo>
                  <a:pt x="320" y="262"/>
                  <a:pt x="310" y="271"/>
                  <a:pt x="299" y="271"/>
                </a:cubicBezTo>
                <a:cubicBezTo>
                  <a:pt x="63" y="271"/>
                  <a:pt x="63" y="271"/>
                  <a:pt x="63" y="271"/>
                </a:cubicBezTo>
                <a:cubicBezTo>
                  <a:pt x="51" y="271"/>
                  <a:pt x="41" y="262"/>
                  <a:pt x="40" y="250"/>
                </a:cubicBezTo>
                <a:cubicBezTo>
                  <a:pt x="34" y="220"/>
                  <a:pt x="34" y="220"/>
                  <a:pt x="34" y="220"/>
                </a:cubicBezTo>
                <a:cubicBezTo>
                  <a:pt x="33" y="209"/>
                  <a:pt x="41" y="199"/>
                  <a:pt x="52" y="199"/>
                </a:cubicBezTo>
                <a:cubicBezTo>
                  <a:pt x="310" y="199"/>
                  <a:pt x="310" y="199"/>
                  <a:pt x="310" y="199"/>
                </a:cubicBezTo>
                <a:cubicBezTo>
                  <a:pt x="321" y="199"/>
                  <a:pt x="329" y="209"/>
                  <a:pt x="327" y="22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49" name="Freeform 266"/>
          <p:cNvSpPr>
            <a:spLocks noEditPoints="1"/>
          </p:cNvSpPr>
          <p:nvPr/>
        </p:nvSpPr>
        <p:spPr bwMode="auto">
          <a:xfrm>
            <a:off x="18880657" y="7013682"/>
            <a:ext cx="384460" cy="388685"/>
          </a:xfrm>
          <a:custGeom>
            <a:avLst/>
            <a:gdLst>
              <a:gd name="T0" fmla="*/ 55 w 91"/>
              <a:gd name="T1" fmla="*/ 0 h 92"/>
              <a:gd name="T2" fmla="*/ 69 w 91"/>
              <a:gd name="T3" fmla="*/ 12 h 92"/>
              <a:gd name="T4" fmla="*/ 51 w 91"/>
              <a:gd name="T5" fmla="*/ 29 h 92"/>
              <a:gd name="T6" fmla="*/ 63 w 91"/>
              <a:gd name="T7" fmla="*/ 40 h 92"/>
              <a:gd name="T8" fmla="*/ 80 w 91"/>
              <a:gd name="T9" fmla="*/ 23 h 92"/>
              <a:gd name="T10" fmla="*/ 91 w 91"/>
              <a:gd name="T11" fmla="*/ 37 h 92"/>
              <a:gd name="T12" fmla="*/ 91 w 91"/>
              <a:gd name="T13" fmla="*/ 0 h 92"/>
              <a:gd name="T14" fmla="*/ 55 w 91"/>
              <a:gd name="T15" fmla="*/ 0 h 92"/>
              <a:gd name="T16" fmla="*/ 28 w 91"/>
              <a:gd name="T17" fmla="*/ 52 h 92"/>
              <a:gd name="T18" fmla="*/ 11 w 91"/>
              <a:gd name="T19" fmla="*/ 69 h 92"/>
              <a:gd name="T20" fmla="*/ 0 w 91"/>
              <a:gd name="T21" fmla="*/ 55 h 92"/>
              <a:gd name="T22" fmla="*/ 0 w 91"/>
              <a:gd name="T23" fmla="*/ 92 h 92"/>
              <a:gd name="T24" fmla="*/ 36 w 91"/>
              <a:gd name="T25" fmla="*/ 92 h 92"/>
              <a:gd name="T26" fmla="*/ 22 w 91"/>
              <a:gd name="T27" fmla="*/ 80 h 92"/>
              <a:gd name="T28" fmla="*/ 40 w 91"/>
              <a:gd name="T29" fmla="*/ 63 h 92"/>
              <a:gd name="T30" fmla="*/ 28 w 91"/>
              <a:gd name="T31" fmla="*/ 5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" h="92">
                <a:moveTo>
                  <a:pt x="55" y="0"/>
                </a:moveTo>
                <a:lnTo>
                  <a:pt x="69" y="12"/>
                </a:lnTo>
                <a:lnTo>
                  <a:pt x="51" y="29"/>
                </a:lnTo>
                <a:lnTo>
                  <a:pt x="63" y="40"/>
                </a:lnTo>
                <a:lnTo>
                  <a:pt x="80" y="23"/>
                </a:lnTo>
                <a:lnTo>
                  <a:pt x="91" y="37"/>
                </a:lnTo>
                <a:lnTo>
                  <a:pt x="91" y="0"/>
                </a:lnTo>
                <a:lnTo>
                  <a:pt x="55" y="0"/>
                </a:lnTo>
                <a:close/>
                <a:moveTo>
                  <a:pt x="28" y="52"/>
                </a:moveTo>
                <a:lnTo>
                  <a:pt x="11" y="69"/>
                </a:lnTo>
                <a:lnTo>
                  <a:pt x="0" y="55"/>
                </a:lnTo>
                <a:lnTo>
                  <a:pt x="0" y="92"/>
                </a:lnTo>
                <a:lnTo>
                  <a:pt x="36" y="92"/>
                </a:lnTo>
                <a:lnTo>
                  <a:pt x="22" y="80"/>
                </a:lnTo>
                <a:lnTo>
                  <a:pt x="40" y="63"/>
                </a:lnTo>
                <a:lnTo>
                  <a:pt x="28" y="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50" name="Freeform 267"/>
          <p:cNvSpPr>
            <a:spLocks noEditPoints="1"/>
          </p:cNvSpPr>
          <p:nvPr/>
        </p:nvSpPr>
        <p:spPr bwMode="auto">
          <a:xfrm>
            <a:off x="19661497" y="6988332"/>
            <a:ext cx="439382" cy="439382"/>
          </a:xfrm>
          <a:custGeom>
            <a:avLst/>
            <a:gdLst>
              <a:gd name="T0" fmla="*/ 18 w 104"/>
              <a:gd name="T1" fmla="*/ 76 h 104"/>
              <a:gd name="T2" fmla="*/ 0 w 104"/>
              <a:gd name="T3" fmla="*/ 93 h 104"/>
              <a:gd name="T4" fmla="*/ 12 w 104"/>
              <a:gd name="T5" fmla="*/ 104 h 104"/>
              <a:gd name="T6" fmla="*/ 28 w 104"/>
              <a:gd name="T7" fmla="*/ 86 h 104"/>
              <a:gd name="T8" fmla="*/ 40 w 104"/>
              <a:gd name="T9" fmla="*/ 98 h 104"/>
              <a:gd name="T10" fmla="*/ 40 w 104"/>
              <a:gd name="T11" fmla="*/ 64 h 104"/>
              <a:gd name="T12" fmla="*/ 6 w 104"/>
              <a:gd name="T13" fmla="*/ 64 h 104"/>
              <a:gd name="T14" fmla="*/ 18 w 104"/>
              <a:gd name="T15" fmla="*/ 76 h 104"/>
              <a:gd name="T16" fmla="*/ 104 w 104"/>
              <a:gd name="T17" fmla="*/ 11 h 104"/>
              <a:gd name="T18" fmla="*/ 93 w 104"/>
              <a:gd name="T19" fmla="*/ 0 h 104"/>
              <a:gd name="T20" fmla="*/ 76 w 104"/>
              <a:gd name="T21" fmla="*/ 18 h 104"/>
              <a:gd name="T22" fmla="*/ 64 w 104"/>
              <a:gd name="T23" fmla="*/ 6 h 104"/>
              <a:gd name="T24" fmla="*/ 64 w 104"/>
              <a:gd name="T25" fmla="*/ 40 h 104"/>
              <a:gd name="T26" fmla="*/ 99 w 104"/>
              <a:gd name="T27" fmla="*/ 40 h 104"/>
              <a:gd name="T28" fmla="*/ 86 w 104"/>
              <a:gd name="T29" fmla="*/ 28 h 104"/>
              <a:gd name="T30" fmla="*/ 104 w 104"/>
              <a:gd name="T31" fmla="*/ 11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4" h="104">
                <a:moveTo>
                  <a:pt x="18" y="76"/>
                </a:moveTo>
                <a:lnTo>
                  <a:pt x="0" y="93"/>
                </a:lnTo>
                <a:lnTo>
                  <a:pt x="12" y="104"/>
                </a:lnTo>
                <a:lnTo>
                  <a:pt x="28" y="86"/>
                </a:lnTo>
                <a:lnTo>
                  <a:pt x="40" y="98"/>
                </a:lnTo>
                <a:lnTo>
                  <a:pt x="40" y="64"/>
                </a:lnTo>
                <a:lnTo>
                  <a:pt x="6" y="64"/>
                </a:lnTo>
                <a:lnTo>
                  <a:pt x="18" y="76"/>
                </a:lnTo>
                <a:close/>
                <a:moveTo>
                  <a:pt x="104" y="11"/>
                </a:moveTo>
                <a:lnTo>
                  <a:pt x="93" y="0"/>
                </a:lnTo>
                <a:lnTo>
                  <a:pt x="76" y="18"/>
                </a:lnTo>
                <a:lnTo>
                  <a:pt x="64" y="6"/>
                </a:lnTo>
                <a:lnTo>
                  <a:pt x="64" y="40"/>
                </a:lnTo>
                <a:lnTo>
                  <a:pt x="99" y="40"/>
                </a:lnTo>
                <a:lnTo>
                  <a:pt x="86" y="28"/>
                </a:lnTo>
                <a:lnTo>
                  <a:pt x="104" y="1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51" name="Freeform 270"/>
          <p:cNvSpPr>
            <a:spLocks/>
          </p:cNvSpPr>
          <p:nvPr/>
        </p:nvSpPr>
        <p:spPr bwMode="auto">
          <a:xfrm>
            <a:off x="12374182" y="5443917"/>
            <a:ext cx="443608" cy="291514"/>
          </a:xfrm>
          <a:custGeom>
            <a:avLst/>
            <a:gdLst>
              <a:gd name="T0" fmla="*/ 320 w 360"/>
              <a:gd name="T1" fmla="*/ 44 h 240"/>
              <a:gd name="T2" fmla="*/ 244 w 360"/>
              <a:gd name="T3" fmla="*/ 44 h 240"/>
              <a:gd name="T4" fmla="*/ 244 w 360"/>
              <a:gd name="T5" fmla="*/ 100 h 240"/>
              <a:gd name="T6" fmla="*/ 304 w 360"/>
              <a:gd name="T7" fmla="*/ 100 h 240"/>
              <a:gd name="T8" fmla="*/ 304 w 360"/>
              <a:gd name="T9" fmla="*/ 184 h 240"/>
              <a:gd name="T10" fmla="*/ 56 w 360"/>
              <a:gd name="T11" fmla="*/ 184 h 240"/>
              <a:gd name="T12" fmla="*/ 56 w 360"/>
              <a:gd name="T13" fmla="*/ 100 h 240"/>
              <a:gd name="T14" fmla="*/ 140 w 360"/>
              <a:gd name="T15" fmla="*/ 100 h 240"/>
              <a:gd name="T16" fmla="*/ 140 w 360"/>
              <a:gd name="T17" fmla="*/ 144 h 240"/>
              <a:gd name="T18" fmla="*/ 220 w 360"/>
              <a:gd name="T19" fmla="*/ 72 h 240"/>
              <a:gd name="T20" fmla="*/ 140 w 360"/>
              <a:gd name="T21" fmla="*/ 0 h 240"/>
              <a:gd name="T22" fmla="*/ 140 w 360"/>
              <a:gd name="T23" fmla="*/ 44 h 240"/>
              <a:gd name="T24" fmla="*/ 40 w 360"/>
              <a:gd name="T25" fmla="*/ 44 h 240"/>
              <a:gd name="T26" fmla="*/ 0 w 360"/>
              <a:gd name="T27" fmla="*/ 84 h 240"/>
              <a:gd name="T28" fmla="*/ 0 w 360"/>
              <a:gd name="T29" fmla="*/ 200 h 240"/>
              <a:gd name="T30" fmla="*/ 40 w 360"/>
              <a:gd name="T31" fmla="*/ 240 h 240"/>
              <a:gd name="T32" fmla="*/ 320 w 360"/>
              <a:gd name="T33" fmla="*/ 240 h 240"/>
              <a:gd name="T34" fmla="*/ 360 w 360"/>
              <a:gd name="T35" fmla="*/ 200 h 240"/>
              <a:gd name="T36" fmla="*/ 360 w 360"/>
              <a:gd name="T37" fmla="*/ 84 h 240"/>
              <a:gd name="T38" fmla="*/ 320 w 360"/>
              <a:gd name="T39" fmla="*/ 44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0" h="240">
                <a:moveTo>
                  <a:pt x="320" y="44"/>
                </a:moveTo>
                <a:cubicBezTo>
                  <a:pt x="244" y="44"/>
                  <a:pt x="244" y="44"/>
                  <a:pt x="244" y="44"/>
                </a:cubicBezTo>
                <a:cubicBezTo>
                  <a:pt x="244" y="100"/>
                  <a:pt x="244" y="100"/>
                  <a:pt x="244" y="100"/>
                </a:cubicBezTo>
                <a:cubicBezTo>
                  <a:pt x="304" y="100"/>
                  <a:pt x="304" y="100"/>
                  <a:pt x="304" y="100"/>
                </a:cubicBezTo>
                <a:cubicBezTo>
                  <a:pt x="304" y="184"/>
                  <a:pt x="304" y="184"/>
                  <a:pt x="304" y="184"/>
                </a:cubicBezTo>
                <a:cubicBezTo>
                  <a:pt x="56" y="184"/>
                  <a:pt x="56" y="184"/>
                  <a:pt x="56" y="184"/>
                </a:cubicBezTo>
                <a:cubicBezTo>
                  <a:pt x="56" y="100"/>
                  <a:pt x="56" y="100"/>
                  <a:pt x="56" y="100"/>
                </a:cubicBezTo>
                <a:cubicBezTo>
                  <a:pt x="140" y="100"/>
                  <a:pt x="140" y="100"/>
                  <a:pt x="140" y="100"/>
                </a:cubicBezTo>
                <a:cubicBezTo>
                  <a:pt x="140" y="144"/>
                  <a:pt x="140" y="144"/>
                  <a:pt x="140" y="144"/>
                </a:cubicBezTo>
                <a:cubicBezTo>
                  <a:pt x="220" y="72"/>
                  <a:pt x="220" y="72"/>
                  <a:pt x="220" y="72"/>
                </a:cubicBezTo>
                <a:cubicBezTo>
                  <a:pt x="140" y="0"/>
                  <a:pt x="140" y="0"/>
                  <a:pt x="140" y="0"/>
                </a:cubicBezTo>
                <a:cubicBezTo>
                  <a:pt x="140" y="44"/>
                  <a:pt x="140" y="44"/>
                  <a:pt x="140" y="44"/>
                </a:cubicBezTo>
                <a:cubicBezTo>
                  <a:pt x="40" y="44"/>
                  <a:pt x="40" y="44"/>
                  <a:pt x="40" y="44"/>
                </a:cubicBezTo>
                <a:cubicBezTo>
                  <a:pt x="18" y="44"/>
                  <a:pt x="0" y="62"/>
                  <a:pt x="0" y="84"/>
                </a:cubicBezTo>
                <a:cubicBezTo>
                  <a:pt x="0" y="200"/>
                  <a:pt x="0" y="200"/>
                  <a:pt x="0" y="200"/>
                </a:cubicBezTo>
                <a:cubicBezTo>
                  <a:pt x="0" y="222"/>
                  <a:pt x="18" y="240"/>
                  <a:pt x="40" y="240"/>
                </a:cubicBezTo>
                <a:cubicBezTo>
                  <a:pt x="320" y="240"/>
                  <a:pt x="320" y="240"/>
                  <a:pt x="320" y="240"/>
                </a:cubicBezTo>
                <a:cubicBezTo>
                  <a:pt x="342" y="240"/>
                  <a:pt x="360" y="222"/>
                  <a:pt x="360" y="200"/>
                </a:cubicBezTo>
                <a:cubicBezTo>
                  <a:pt x="360" y="84"/>
                  <a:pt x="360" y="84"/>
                  <a:pt x="360" y="84"/>
                </a:cubicBezTo>
                <a:cubicBezTo>
                  <a:pt x="360" y="62"/>
                  <a:pt x="342" y="44"/>
                  <a:pt x="320" y="4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52" name="Freeform 278"/>
          <p:cNvSpPr>
            <a:spLocks noEditPoints="1"/>
          </p:cNvSpPr>
          <p:nvPr/>
        </p:nvSpPr>
        <p:spPr bwMode="auto">
          <a:xfrm>
            <a:off x="14779347" y="5422790"/>
            <a:ext cx="490080" cy="333761"/>
          </a:xfrm>
          <a:custGeom>
            <a:avLst/>
            <a:gdLst>
              <a:gd name="T0" fmla="*/ 81 w 116"/>
              <a:gd name="T1" fmla="*/ 12 h 79"/>
              <a:gd name="T2" fmla="*/ 23 w 116"/>
              <a:gd name="T3" fmla="*/ 12 h 79"/>
              <a:gd name="T4" fmla="*/ 23 w 116"/>
              <a:gd name="T5" fmla="*/ 0 h 79"/>
              <a:gd name="T6" fmla="*/ 0 w 116"/>
              <a:gd name="T7" fmla="*/ 20 h 79"/>
              <a:gd name="T8" fmla="*/ 23 w 116"/>
              <a:gd name="T9" fmla="*/ 38 h 79"/>
              <a:gd name="T10" fmla="*/ 23 w 116"/>
              <a:gd name="T11" fmla="*/ 28 h 79"/>
              <a:gd name="T12" fmla="*/ 81 w 116"/>
              <a:gd name="T13" fmla="*/ 28 h 79"/>
              <a:gd name="T14" fmla="*/ 81 w 116"/>
              <a:gd name="T15" fmla="*/ 12 h 79"/>
              <a:gd name="T16" fmla="*/ 116 w 116"/>
              <a:gd name="T17" fmla="*/ 60 h 79"/>
              <a:gd name="T18" fmla="*/ 93 w 116"/>
              <a:gd name="T19" fmla="*/ 41 h 79"/>
              <a:gd name="T20" fmla="*/ 93 w 116"/>
              <a:gd name="T21" fmla="*/ 52 h 79"/>
              <a:gd name="T22" fmla="*/ 35 w 116"/>
              <a:gd name="T23" fmla="*/ 52 h 79"/>
              <a:gd name="T24" fmla="*/ 35 w 116"/>
              <a:gd name="T25" fmla="*/ 68 h 79"/>
              <a:gd name="T26" fmla="*/ 93 w 116"/>
              <a:gd name="T27" fmla="*/ 68 h 79"/>
              <a:gd name="T28" fmla="*/ 93 w 116"/>
              <a:gd name="T29" fmla="*/ 79 h 79"/>
              <a:gd name="T30" fmla="*/ 116 w 116"/>
              <a:gd name="T31" fmla="*/ 60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6" h="79">
                <a:moveTo>
                  <a:pt x="81" y="12"/>
                </a:moveTo>
                <a:lnTo>
                  <a:pt x="23" y="12"/>
                </a:lnTo>
                <a:lnTo>
                  <a:pt x="23" y="0"/>
                </a:lnTo>
                <a:lnTo>
                  <a:pt x="0" y="20"/>
                </a:lnTo>
                <a:lnTo>
                  <a:pt x="23" y="38"/>
                </a:lnTo>
                <a:lnTo>
                  <a:pt x="23" y="28"/>
                </a:lnTo>
                <a:lnTo>
                  <a:pt x="81" y="28"/>
                </a:lnTo>
                <a:lnTo>
                  <a:pt x="81" y="12"/>
                </a:lnTo>
                <a:close/>
                <a:moveTo>
                  <a:pt x="116" y="60"/>
                </a:moveTo>
                <a:lnTo>
                  <a:pt x="93" y="41"/>
                </a:lnTo>
                <a:lnTo>
                  <a:pt x="93" y="52"/>
                </a:lnTo>
                <a:lnTo>
                  <a:pt x="35" y="52"/>
                </a:lnTo>
                <a:lnTo>
                  <a:pt x="35" y="68"/>
                </a:lnTo>
                <a:lnTo>
                  <a:pt x="93" y="68"/>
                </a:lnTo>
                <a:lnTo>
                  <a:pt x="93" y="79"/>
                </a:lnTo>
                <a:lnTo>
                  <a:pt x="116" y="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53" name="Freeform 34"/>
          <p:cNvSpPr>
            <a:spLocks noEditPoints="1"/>
          </p:cNvSpPr>
          <p:nvPr/>
        </p:nvSpPr>
        <p:spPr bwMode="auto">
          <a:xfrm>
            <a:off x="1826184" y="8614684"/>
            <a:ext cx="452056" cy="452056"/>
          </a:xfrm>
          <a:custGeom>
            <a:avLst/>
            <a:gdLst>
              <a:gd name="T0" fmla="*/ 222 w 368"/>
              <a:gd name="T1" fmla="*/ 0 h 368"/>
              <a:gd name="T2" fmla="*/ 77 w 368"/>
              <a:gd name="T3" fmla="*/ 133 h 368"/>
              <a:gd name="T4" fmla="*/ 0 w 368"/>
              <a:gd name="T5" fmla="*/ 247 h 368"/>
              <a:gd name="T6" fmla="*/ 121 w 368"/>
              <a:gd name="T7" fmla="*/ 368 h 368"/>
              <a:gd name="T8" fmla="*/ 234 w 368"/>
              <a:gd name="T9" fmla="*/ 290 h 368"/>
              <a:gd name="T10" fmla="*/ 368 w 368"/>
              <a:gd name="T11" fmla="*/ 145 h 368"/>
              <a:gd name="T12" fmla="*/ 222 w 368"/>
              <a:gd name="T13" fmla="*/ 0 h 368"/>
              <a:gd name="T14" fmla="*/ 121 w 368"/>
              <a:gd name="T15" fmla="*/ 327 h 368"/>
              <a:gd name="T16" fmla="*/ 40 w 368"/>
              <a:gd name="T17" fmla="*/ 247 h 368"/>
              <a:gd name="T18" fmla="*/ 80 w 368"/>
              <a:gd name="T19" fmla="*/ 177 h 368"/>
              <a:gd name="T20" fmla="*/ 191 w 368"/>
              <a:gd name="T21" fmla="*/ 287 h 368"/>
              <a:gd name="T22" fmla="*/ 121 w 368"/>
              <a:gd name="T23" fmla="*/ 327 h 368"/>
              <a:gd name="T24" fmla="*/ 122 w 368"/>
              <a:gd name="T25" fmla="*/ 166 h 368"/>
              <a:gd name="T26" fmla="*/ 202 w 368"/>
              <a:gd name="T27" fmla="*/ 245 h 368"/>
              <a:gd name="T28" fmla="*/ 122 w 368"/>
              <a:gd name="T29" fmla="*/ 166 h 368"/>
              <a:gd name="T30" fmla="*/ 243 w 368"/>
              <a:gd name="T31" fmla="*/ 245 h 368"/>
              <a:gd name="T32" fmla="*/ 122 w 368"/>
              <a:gd name="T33" fmla="*/ 125 h 368"/>
              <a:gd name="T34" fmla="*/ 222 w 368"/>
              <a:gd name="T35" fmla="*/ 44 h 368"/>
              <a:gd name="T36" fmla="*/ 324 w 368"/>
              <a:gd name="T37" fmla="*/ 145 h 368"/>
              <a:gd name="T38" fmla="*/ 243 w 368"/>
              <a:gd name="T39" fmla="*/ 245 h 368"/>
              <a:gd name="T40" fmla="*/ 41 w 368"/>
              <a:gd name="T41" fmla="*/ 86 h 368"/>
              <a:gd name="T42" fmla="*/ 83 w 368"/>
              <a:gd name="T43" fmla="*/ 45 h 368"/>
              <a:gd name="T44" fmla="*/ 41 w 368"/>
              <a:gd name="T45" fmla="*/ 3 h 368"/>
              <a:gd name="T46" fmla="*/ 0 w 368"/>
              <a:gd name="T47" fmla="*/ 45 h 368"/>
              <a:gd name="T48" fmla="*/ 41 w 368"/>
              <a:gd name="T49" fmla="*/ 86 h 368"/>
              <a:gd name="T50" fmla="*/ 41 w 368"/>
              <a:gd name="T51" fmla="*/ 22 h 368"/>
              <a:gd name="T52" fmla="*/ 64 w 368"/>
              <a:gd name="T53" fmla="*/ 45 h 368"/>
              <a:gd name="T54" fmla="*/ 41 w 368"/>
              <a:gd name="T55" fmla="*/ 68 h 368"/>
              <a:gd name="T56" fmla="*/ 18 w 368"/>
              <a:gd name="T57" fmla="*/ 45 h 368"/>
              <a:gd name="T58" fmla="*/ 41 w 368"/>
              <a:gd name="T59" fmla="*/ 22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68" h="368">
                <a:moveTo>
                  <a:pt x="222" y="0"/>
                </a:moveTo>
                <a:cubicBezTo>
                  <a:pt x="146" y="0"/>
                  <a:pt x="83" y="59"/>
                  <a:pt x="77" y="133"/>
                </a:cubicBezTo>
                <a:cubicBezTo>
                  <a:pt x="32" y="151"/>
                  <a:pt x="0" y="195"/>
                  <a:pt x="0" y="247"/>
                </a:cubicBezTo>
                <a:cubicBezTo>
                  <a:pt x="0" y="313"/>
                  <a:pt x="54" y="368"/>
                  <a:pt x="121" y="368"/>
                </a:cubicBezTo>
                <a:cubicBezTo>
                  <a:pt x="173" y="368"/>
                  <a:pt x="217" y="336"/>
                  <a:pt x="234" y="290"/>
                </a:cubicBezTo>
                <a:cubicBezTo>
                  <a:pt x="309" y="284"/>
                  <a:pt x="368" y="221"/>
                  <a:pt x="368" y="145"/>
                </a:cubicBezTo>
                <a:cubicBezTo>
                  <a:pt x="368" y="65"/>
                  <a:pt x="302" y="0"/>
                  <a:pt x="222" y="0"/>
                </a:cubicBezTo>
                <a:close/>
                <a:moveTo>
                  <a:pt x="121" y="327"/>
                </a:moveTo>
                <a:cubicBezTo>
                  <a:pt x="77" y="327"/>
                  <a:pt x="40" y="291"/>
                  <a:pt x="40" y="247"/>
                </a:cubicBezTo>
                <a:cubicBezTo>
                  <a:pt x="40" y="217"/>
                  <a:pt x="56" y="191"/>
                  <a:pt x="80" y="177"/>
                </a:cubicBezTo>
                <a:cubicBezTo>
                  <a:pt x="92" y="232"/>
                  <a:pt x="136" y="275"/>
                  <a:pt x="191" y="287"/>
                </a:cubicBezTo>
                <a:cubicBezTo>
                  <a:pt x="177" y="311"/>
                  <a:pt x="151" y="327"/>
                  <a:pt x="121" y="327"/>
                </a:cubicBezTo>
                <a:close/>
                <a:moveTo>
                  <a:pt x="122" y="166"/>
                </a:moveTo>
                <a:cubicBezTo>
                  <a:pt x="166" y="166"/>
                  <a:pt x="201" y="202"/>
                  <a:pt x="202" y="245"/>
                </a:cubicBezTo>
                <a:cubicBezTo>
                  <a:pt x="162" y="237"/>
                  <a:pt x="131" y="206"/>
                  <a:pt x="122" y="166"/>
                </a:cubicBezTo>
                <a:close/>
                <a:moveTo>
                  <a:pt x="243" y="245"/>
                </a:moveTo>
                <a:cubicBezTo>
                  <a:pt x="242" y="179"/>
                  <a:pt x="188" y="126"/>
                  <a:pt x="122" y="125"/>
                </a:cubicBezTo>
                <a:cubicBezTo>
                  <a:pt x="132" y="79"/>
                  <a:pt x="173" y="44"/>
                  <a:pt x="222" y="44"/>
                </a:cubicBezTo>
                <a:cubicBezTo>
                  <a:pt x="278" y="44"/>
                  <a:pt x="324" y="89"/>
                  <a:pt x="324" y="145"/>
                </a:cubicBezTo>
                <a:cubicBezTo>
                  <a:pt x="324" y="194"/>
                  <a:pt x="289" y="236"/>
                  <a:pt x="243" y="245"/>
                </a:cubicBezTo>
                <a:close/>
                <a:moveTo>
                  <a:pt x="41" y="86"/>
                </a:moveTo>
                <a:cubicBezTo>
                  <a:pt x="64" y="86"/>
                  <a:pt x="83" y="68"/>
                  <a:pt x="83" y="45"/>
                </a:cubicBezTo>
                <a:cubicBezTo>
                  <a:pt x="83" y="22"/>
                  <a:pt x="64" y="3"/>
                  <a:pt x="41" y="3"/>
                </a:cubicBezTo>
                <a:cubicBezTo>
                  <a:pt x="18" y="3"/>
                  <a:pt x="0" y="22"/>
                  <a:pt x="0" y="45"/>
                </a:cubicBezTo>
                <a:cubicBezTo>
                  <a:pt x="0" y="68"/>
                  <a:pt x="18" y="86"/>
                  <a:pt x="41" y="86"/>
                </a:cubicBezTo>
                <a:close/>
                <a:moveTo>
                  <a:pt x="41" y="22"/>
                </a:moveTo>
                <a:cubicBezTo>
                  <a:pt x="54" y="22"/>
                  <a:pt x="64" y="32"/>
                  <a:pt x="64" y="45"/>
                </a:cubicBezTo>
                <a:cubicBezTo>
                  <a:pt x="64" y="57"/>
                  <a:pt x="54" y="68"/>
                  <a:pt x="41" y="68"/>
                </a:cubicBezTo>
                <a:cubicBezTo>
                  <a:pt x="29" y="68"/>
                  <a:pt x="18" y="57"/>
                  <a:pt x="18" y="45"/>
                </a:cubicBezTo>
                <a:cubicBezTo>
                  <a:pt x="18" y="32"/>
                  <a:pt x="29" y="22"/>
                  <a:pt x="41" y="2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55" name="Freeform 97"/>
          <p:cNvSpPr>
            <a:spLocks noEditPoints="1"/>
          </p:cNvSpPr>
          <p:nvPr/>
        </p:nvSpPr>
        <p:spPr bwMode="auto">
          <a:xfrm>
            <a:off x="19702647" y="9310477"/>
            <a:ext cx="367560" cy="490080"/>
          </a:xfrm>
          <a:custGeom>
            <a:avLst/>
            <a:gdLst>
              <a:gd name="T0" fmla="*/ 218 w 301"/>
              <a:gd name="T1" fmla="*/ 244 h 400"/>
              <a:gd name="T2" fmla="*/ 279 w 301"/>
              <a:gd name="T3" fmla="*/ 206 h 400"/>
              <a:gd name="T4" fmla="*/ 248 w 301"/>
              <a:gd name="T5" fmla="*/ 102 h 400"/>
              <a:gd name="T6" fmla="*/ 222 w 301"/>
              <a:gd name="T7" fmla="*/ 87 h 400"/>
              <a:gd name="T8" fmla="*/ 265 w 301"/>
              <a:gd name="T9" fmla="*/ 13 h 400"/>
              <a:gd name="T10" fmla="*/ 242 w 301"/>
              <a:gd name="T11" fmla="*/ 0 h 400"/>
              <a:gd name="T12" fmla="*/ 160 w 301"/>
              <a:gd name="T13" fmla="*/ 143 h 400"/>
              <a:gd name="T14" fmla="*/ 123 w 301"/>
              <a:gd name="T15" fmla="*/ 103 h 400"/>
              <a:gd name="T16" fmla="*/ 75 w 301"/>
              <a:gd name="T17" fmla="*/ 75 h 400"/>
              <a:gd name="T18" fmla="*/ 0 w 301"/>
              <a:gd name="T19" fmla="*/ 204 h 400"/>
              <a:gd name="T20" fmla="*/ 48 w 301"/>
              <a:gd name="T21" fmla="*/ 232 h 400"/>
              <a:gd name="T22" fmla="*/ 102 w 301"/>
              <a:gd name="T23" fmla="*/ 244 h 400"/>
              <a:gd name="T24" fmla="*/ 19 w 301"/>
              <a:gd name="T25" fmla="*/ 387 h 400"/>
              <a:gd name="T26" fmla="*/ 42 w 301"/>
              <a:gd name="T27" fmla="*/ 400 h 400"/>
              <a:gd name="T28" fmla="*/ 84 w 301"/>
              <a:gd name="T29" fmla="*/ 326 h 400"/>
              <a:gd name="T30" fmla="*/ 110 w 301"/>
              <a:gd name="T31" fmla="*/ 341 h 400"/>
              <a:gd name="T32" fmla="*/ 217 w 301"/>
              <a:gd name="T33" fmla="*/ 315 h 400"/>
              <a:gd name="T34" fmla="*/ 218 w 301"/>
              <a:gd name="T35" fmla="*/ 244 h 400"/>
              <a:gd name="T36" fmla="*/ 236 w 301"/>
              <a:gd name="T37" fmla="*/ 123 h 400"/>
              <a:gd name="T38" fmla="*/ 255 w 301"/>
              <a:gd name="T39" fmla="*/ 193 h 400"/>
              <a:gd name="T40" fmla="*/ 185 w 301"/>
              <a:gd name="T41" fmla="*/ 211 h 400"/>
              <a:gd name="T42" fmla="*/ 160 w 301"/>
              <a:gd name="T43" fmla="*/ 196 h 400"/>
              <a:gd name="T44" fmla="*/ 160 w 301"/>
              <a:gd name="T45" fmla="*/ 194 h 400"/>
              <a:gd name="T46" fmla="*/ 210 w 301"/>
              <a:gd name="T47" fmla="*/ 108 h 400"/>
              <a:gd name="T48" fmla="*/ 236 w 301"/>
              <a:gd name="T49" fmla="*/ 123 h 400"/>
              <a:gd name="T50" fmla="*/ 60 w 301"/>
              <a:gd name="T51" fmla="*/ 212 h 400"/>
              <a:gd name="T52" fmla="*/ 34 w 301"/>
              <a:gd name="T53" fmla="*/ 197 h 400"/>
              <a:gd name="T54" fmla="*/ 85 w 301"/>
              <a:gd name="T55" fmla="*/ 109 h 400"/>
              <a:gd name="T56" fmla="*/ 111 w 301"/>
              <a:gd name="T57" fmla="*/ 123 h 400"/>
              <a:gd name="T58" fmla="*/ 130 w 301"/>
              <a:gd name="T59" fmla="*/ 194 h 400"/>
              <a:gd name="T60" fmla="*/ 60 w 301"/>
              <a:gd name="T61" fmla="*/ 212 h 400"/>
              <a:gd name="T62" fmla="*/ 122 w 301"/>
              <a:gd name="T63" fmla="*/ 320 h 400"/>
              <a:gd name="T64" fmla="*/ 96 w 301"/>
              <a:gd name="T65" fmla="*/ 305 h 400"/>
              <a:gd name="T66" fmla="*/ 146 w 301"/>
              <a:gd name="T67" fmla="*/ 219 h 400"/>
              <a:gd name="T68" fmla="*/ 148 w 301"/>
              <a:gd name="T69" fmla="*/ 217 h 400"/>
              <a:gd name="T70" fmla="*/ 173 w 301"/>
              <a:gd name="T71" fmla="*/ 232 h 400"/>
              <a:gd name="T72" fmla="*/ 192 w 301"/>
              <a:gd name="T73" fmla="*/ 302 h 400"/>
              <a:gd name="T74" fmla="*/ 122 w 301"/>
              <a:gd name="T75" fmla="*/ 32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01" h="400">
                <a:moveTo>
                  <a:pt x="218" y="244"/>
                </a:moveTo>
                <a:cubicBezTo>
                  <a:pt x="243" y="243"/>
                  <a:pt x="266" y="230"/>
                  <a:pt x="279" y="206"/>
                </a:cubicBezTo>
                <a:cubicBezTo>
                  <a:pt x="301" y="170"/>
                  <a:pt x="289" y="125"/>
                  <a:pt x="248" y="102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65" y="13"/>
                  <a:pt x="265" y="13"/>
                  <a:pt x="265" y="13"/>
                </a:cubicBezTo>
                <a:cubicBezTo>
                  <a:pt x="242" y="0"/>
                  <a:pt x="242" y="0"/>
                  <a:pt x="242" y="0"/>
                </a:cubicBezTo>
                <a:cubicBezTo>
                  <a:pt x="160" y="143"/>
                  <a:pt x="160" y="143"/>
                  <a:pt x="160" y="143"/>
                </a:cubicBezTo>
                <a:cubicBezTo>
                  <a:pt x="153" y="127"/>
                  <a:pt x="141" y="113"/>
                  <a:pt x="123" y="103"/>
                </a:cubicBezTo>
                <a:cubicBezTo>
                  <a:pt x="75" y="75"/>
                  <a:pt x="75" y="75"/>
                  <a:pt x="75" y="75"/>
                </a:cubicBezTo>
                <a:cubicBezTo>
                  <a:pt x="0" y="204"/>
                  <a:pt x="0" y="204"/>
                  <a:pt x="0" y="204"/>
                </a:cubicBezTo>
                <a:cubicBezTo>
                  <a:pt x="48" y="232"/>
                  <a:pt x="48" y="232"/>
                  <a:pt x="48" y="232"/>
                </a:cubicBezTo>
                <a:cubicBezTo>
                  <a:pt x="66" y="243"/>
                  <a:pt x="84" y="246"/>
                  <a:pt x="102" y="244"/>
                </a:cubicBezTo>
                <a:cubicBezTo>
                  <a:pt x="19" y="387"/>
                  <a:pt x="19" y="387"/>
                  <a:pt x="19" y="387"/>
                </a:cubicBezTo>
                <a:cubicBezTo>
                  <a:pt x="42" y="400"/>
                  <a:pt x="42" y="400"/>
                  <a:pt x="42" y="400"/>
                </a:cubicBezTo>
                <a:cubicBezTo>
                  <a:pt x="84" y="326"/>
                  <a:pt x="84" y="326"/>
                  <a:pt x="84" y="326"/>
                </a:cubicBezTo>
                <a:cubicBezTo>
                  <a:pt x="110" y="341"/>
                  <a:pt x="110" y="341"/>
                  <a:pt x="110" y="341"/>
                </a:cubicBezTo>
                <a:cubicBezTo>
                  <a:pt x="151" y="364"/>
                  <a:pt x="195" y="352"/>
                  <a:pt x="217" y="315"/>
                </a:cubicBezTo>
                <a:cubicBezTo>
                  <a:pt x="230" y="292"/>
                  <a:pt x="230" y="266"/>
                  <a:pt x="218" y="244"/>
                </a:cubicBezTo>
                <a:close/>
                <a:moveTo>
                  <a:pt x="236" y="123"/>
                </a:moveTo>
                <a:cubicBezTo>
                  <a:pt x="263" y="138"/>
                  <a:pt x="270" y="167"/>
                  <a:pt x="255" y="193"/>
                </a:cubicBezTo>
                <a:cubicBezTo>
                  <a:pt x="241" y="219"/>
                  <a:pt x="212" y="227"/>
                  <a:pt x="185" y="211"/>
                </a:cubicBezTo>
                <a:cubicBezTo>
                  <a:pt x="160" y="196"/>
                  <a:pt x="160" y="196"/>
                  <a:pt x="160" y="196"/>
                </a:cubicBezTo>
                <a:cubicBezTo>
                  <a:pt x="160" y="196"/>
                  <a:pt x="160" y="195"/>
                  <a:pt x="160" y="194"/>
                </a:cubicBezTo>
                <a:cubicBezTo>
                  <a:pt x="210" y="108"/>
                  <a:pt x="210" y="108"/>
                  <a:pt x="210" y="108"/>
                </a:cubicBezTo>
                <a:lnTo>
                  <a:pt x="236" y="123"/>
                </a:lnTo>
                <a:close/>
                <a:moveTo>
                  <a:pt x="60" y="212"/>
                </a:moveTo>
                <a:cubicBezTo>
                  <a:pt x="34" y="197"/>
                  <a:pt x="34" y="197"/>
                  <a:pt x="34" y="197"/>
                </a:cubicBezTo>
                <a:cubicBezTo>
                  <a:pt x="85" y="109"/>
                  <a:pt x="85" y="109"/>
                  <a:pt x="85" y="109"/>
                </a:cubicBezTo>
                <a:cubicBezTo>
                  <a:pt x="111" y="123"/>
                  <a:pt x="111" y="123"/>
                  <a:pt x="111" y="123"/>
                </a:cubicBezTo>
                <a:cubicBezTo>
                  <a:pt x="138" y="139"/>
                  <a:pt x="145" y="168"/>
                  <a:pt x="130" y="194"/>
                </a:cubicBezTo>
                <a:cubicBezTo>
                  <a:pt x="116" y="219"/>
                  <a:pt x="87" y="227"/>
                  <a:pt x="60" y="212"/>
                </a:cubicBezTo>
                <a:close/>
                <a:moveTo>
                  <a:pt x="122" y="320"/>
                </a:moveTo>
                <a:cubicBezTo>
                  <a:pt x="96" y="305"/>
                  <a:pt x="96" y="305"/>
                  <a:pt x="96" y="305"/>
                </a:cubicBezTo>
                <a:cubicBezTo>
                  <a:pt x="146" y="219"/>
                  <a:pt x="146" y="219"/>
                  <a:pt x="146" y="219"/>
                </a:cubicBezTo>
                <a:cubicBezTo>
                  <a:pt x="147" y="218"/>
                  <a:pt x="147" y="218"/>
                  <a:pt x="148" y="217"/>
                </a:cubicBezTo>
                <a:cubicBezTo>
                  <a:pt x="173" y="232"/>
                  <a:pt x="173" y="232"/>
                  <a:pt x="173" y="232"/>
                </a:cubicBezTo>
                <a:cubicBezTo>
                  <a:pt x="200" y="247"/>
                  <a:pt x="207" y="276"/>
                  <a:pt x="192" y="302"/>
                </a:cubicBezTo>
                <a:cubicBezTo>
                  <a:pt x="178" y="327"/>
                  <a:pt x="149" y="336"/>
                  <a:pt x="122" y="32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56" name="Freeform 173"/>
          <p:cNvSpPr>
            <a:spLocks/>
          </p:cNvSpPr>
          <p:nvPr/>
        </p:nvSpPr>
        <p:spPr bwMode="auto">
          <a:xfrm>
            <a:off x="12372348" y="10161500"/>
            <a:ext cx="464731" cy="460508"/>
          </a:xfrm>
          <a:custGeom>
            <a:avLst/>
            <a:gdLst>
              <a:gd name="T0" fmla="*/ 358 w 378"/>
              <a:gd name="T1" fmla="*/ 116 h 374"/>
              <a:gd name="T2" fmla="*/ 192 w 378"/>
              <a:gd name="T3" fmla="*/ 351 h 374"/>
              <a:gd name="T4" fmla="*/ 116 w 378"/>
              <a:gd name="T5" fmla="*/ 319 h 374"/>
              <a:gd name="T6" fmla="*/ 55 w 378"/>
              <a:gd name="T7" fmla="*/ 133 h 374"/>
              <a:gd name="T8" fmla="*/ 14 w 378"/>
              <a:gd name="T9" fmla="*/ 146 h 374"/>
              <a:gd name="T10" fmla="*/ 0 w 378"/>
              <a:gd name="T11" fmla="*/ 126 h 374"/>
              <a:gd name="T12" fmla="*/ 108 w 378"/>
              <a:gd name="T13" fmla="*/ 42 h 374"/>
              <a:gd name="T14" fmla="*/ 169 w 378"/>
              <a:gd name="T15" fmla="*/ 168 h 374"/>
              <a:gd name="T16" fmla="*/ 198 w 378"/>
              <a:gd name="T17" fmla="*/ 241 h 374"/>
              <a:gd name="T18" fmla="*/ 248 w 378"/>
              <a:gd name="T19" fmla="*/ 175 h 374"/>
              <a:gd name="T20" fmla="*/ 206 w 378"/>
              <a:gd name="T21" fmla="*/ 125 h 374"/>
              <a:gd name="T22" fmla="*/ 358 w 378"/>
              <a:gd name="T23" fmla="*/ 116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8" h="374">
                <a:moveTo>
                  <a:pt x="358" y="116"/>
                </a:moveTo>
                <a:cubicBezTo>
                  <a:pt x="338" y="231"/>
                  <a:pt x="225" y="329"/>
                  <a:pt x="192" y="351"/>
                </a:cubicBezTo>
                <a:cubicBezTo>
                  <a:pt x="158" y="374"/>
                  <a:pt x="127" y="342"/>
                  <a:pt x="116" y="319"/>
                </a:cubicBezTo>
                <a:cubicBezTo>
                  <a:pt x="103" y="292"/>
                  <a:pt x="65" y="146"/>
                  <a:pt x="55" y="133"/>
                </a:cubicBezTo>
                <a:cubicBezTo>
                  <a:pt x="45" y="121"/>
                  <a:pt x="14" y="146"/>
                  <a:pt x="14" y="146"/>
                </a:cubicBezTo>
                <a:cubicBezTo>
                  <a:pt x="0" y="126"/>
                  <a:pt x="0" y="126"/>
                  <a:pt x="0" y="126"/>
                </a:cubicBezTo>
                <a:cubicBezTo>
                  <a:pt x="0" y="126"/>
                  <a:pt x="61" y="51"/>
                  <a:pt x="108" y="42"/>
                </a:cubicBezTo>
                <a:cubicBezTo>
                  <a:pt x="157" y="32"/>
                  <a:pt x="157" y="119"/>
                  <a:pt x="169" y="168"/>
                </a:cubicBezTo>
                <a:cubicBezTo>
                  <a:pt x="180" y="215"/>
                  <a:pt x="188" y="241"/>
                  <a:pt x="198" y="241"/>
                </a:cubicBezTo>
                <a:cubicBezTo>
                  <a:pt x="208" y="241"/>
                  <a:pt x="227" y="215"/>
                  <a:pt x="248" y="175"/>
                </a:cubicBezTo>
                <a:cubicBezTo>
                  <a:pt x="269" y="135"/>
                  <a:pt x="247" y="100"/>
                  <a:pt x="206" y="125"/>
                </a:cubicBezTo>
                <a:cubicBezTo>
                  <a:pt x="223" y="24"/>
                  <a:pt x="378" y="0"/>
                  <a:pt x="358" y="1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2418" name="Group 2417"/>
          <p:cNvGrpSpPr/>
          <p:nvPr/>
        </p:nvGrpSpPr>
        <p:grpSpPr>
          <a:xfrm>
            <a:off x="10757943" y="10994697"/>
            <a:ext cx="439384" cy="435161"/>
            <a:chOff x="5233901" y="5698704"/>
            <a:chExt cx="181611" cy="179865"/>
          </a:xfrm>
          <a:solidFill>
            <a:schemeClr val="tx1"/>
          </a:solidFill>
        </p:grpSpPr>
        <p:sp>
          <p:nvSpPr>
            <p:cNvPr id="2358" name="Freeform 175"/>
            <p:cNvSpPr>
              <a:spLocks noEditPoints="1"/>
            </p:cNvSpPr>
            <p:nvPr/>
          </p:nvSpPr>
          <p:spPr bwMode="auto">
            <a:xfrm>
              <a:off x="5233901" y="5698704"/>
              <a:ext cx="40164" cy="179864"/>
            </a:xfrm>
            <a:custGeom>
              <a:avLst/>
              <a:gdLst>
                <a:gd name="T0" fmla="*/ 81 w 81"/>
                <a:gd name="T1" fmla="*/ 39 h 355"/>
                <a:gd name="T2" fmla="*/ 40 w 81"/>
                <a:gd name="T3" fmla="*/ 77 h 355"/>
                <a:gd name="T4" fmla="*/ 0 w 81"/>
                <a:gd name="T5" fmla="*/ 39 h 355"/>
                <a:gd name="T6" fmla="*/ 41 w 81"/>
                <a:gd name="T7" fmla="*/ 0 h 355"/>
                <a:gd name="T8" fmla="*/ 81 w 81"/>
                <a:gd name="T9" fmla="*/ 39 h 355"/>
                <a:gd name="T10" fmla="*/ 2 w 81"/>
                <a:gd name="T11" fmla="*/ 355 h 355"/>
                <a:gd name="T12" fmla="*/ 2 w 81"/>
                <a:gd name="T13" fmla="*/ 108 h 355"/>
                <a:gd name="T14" fmla="*/ 79 w 81"/>
                <a:gd name="T15" fmla="*/ 108 h 355"/>
                <a:gd name="T16" fmla="*/ 79 w 81"/>
                <a:gd name="T17" fmla="*/ 355 h 355"/>
                <a:gd name="T18" fmla="*/ 2 w 81"/>
                <a:gd name="T19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" h="355">
                  <a:moveTo>
                    <a:pt x="81" y="39"/>
                  </a:moveTo>
                  <a:cubicBezTo>
                    <a:pt x="81" y="60"/>
                    <a:pt x="66" y="77"/>
                    <a:pt x="40" y="77"/>
                  </a:cubicBezTo>
                  <a:cubicBezTo>
                    <a:pt x="15" y="77"/>
                    <a:pt x="0" y="60"/>
                    <a:pt x="0" y="39"/>
                  </a:cubicBezTo>
                  <a:cubicBezTo>
                    <a:pt x="0" y="17"/>
                    <a:pt x="16" y="0"/>
                    <a:pt x="41" y="0"/>
                  </a:cubicBezTo>
                  <a:cubicBezTo>
                    <a:pt x="66" y="0"/>
                    <a:pt x="81" y="17"/>
                    <a:pt x="81" y="39"/>
                  </a:cubicBezTo>
                  <a:close/>
                  <a:moveTo>
                    <a:pt x="2" y="355"/>
                  </a:moveTo>
                  <a:cubicBezTo>
                    <a:pt x="2" y="108"/>
                    <a:pt x="2" y="108"/>
                    <a:pt x="2" y="108"/>
                  </a:cubicBezTo>
                  <a:cubicBezTo>
                    <a:pt x="79" y="108"/>
                    <a:pt x="79" y="108"/>
                    <a:pt x="79" y="108"/>
                  </a:cubicBezTo>
                  <a:cubicBezTo>
                    <a:pt x="79" y="355"/>
                    <a:pt x="79" y="355"/>
                    <a:pt x="79" y="355"/>
                  </a:cubicBezTo>
                  <a:lnTo>
                    <a:pt x="2" y="3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359" name="Freeform 176"/>
            <p:cNvSpPr>
              <a:spLocks/>
            </p:cNvSpPr>
            <p:nvPr/>
          </p:nvSpPr>
          <p:spPr bwMode="auto">
            <a:xfrm>
              <a:off x="5295020" y="5751092"/>
              <a:ext cx="120492" cy="127477"/>
            </a:xfrm>
            <a:custGeom>
              <a:avLst/>
              <a:gdLst>
                <a:gd name="T0" fmla="*/ 2 w 237"/>
                <a:gd name="T1" fmla="*/ 85 h 253"/>
                <a:gd name="T2" fmla="*/ 0 w 237"/>
                <a:gd name="T3" fmla="*/ 6 h 253"/>
                <a:gd name="T4" fmla="*/ 67 w 237"/>
                <a:gd name="T5" fmla="*/ 6 h 253"/>
                <a:gd name="T6" fmla="*/ 70 w 237"/>
                <a:gd name="T7" fmla="*/ 40 h 253"/>
                <a:gd name="T8" fmla="*/ 72 w 237"/>
                <a:gd name="T9" fmla="*/ 40 h 253"/>
                <a:gd name="T10" fmla="*/ 148 w 237"/>
                <a:gd name="T11" fmla="*/ 0 h 253"/>
                <a:gd name="T12" fmla="*/ 237 w 237"/>
                <a:gd name="T13" fmla="*/ 107 h 253"/>
                <a:gd name="T14" fmla="*/ 237 w 237"/>
                <a:gd name="T15" fmla="*/ 253 h 253"/>
                <a:gd name="T16" fmla="*/ 160 w 237"/>
                <a:gd name="T17" fmla="*/ 253 h 253"/>
                <a:gd name="T18" fmla="*/ 160 w 237"/>
                <a:gd name="T19" fmla="*/ 116 h 253"/>
                <a:gd name="T20" fmla="*/ 121 w 237"/>
                <a:gd name="T21" fmla="*/ 62 h 253"/>
                <a:gd name="T22" fmla="*/ 81 w 237"/>
                <a:gd name="T23" fmla="*/ 91 h 253"/>
                <a:gd name="T24" fmla="*/ 79 w 237"/>
                <a:gd name="T25" fmla="*/ 111 h 253"/>
                <a:gd name="T26" fmla="*/ 79 w 237"/>
                <a:gd name="T27" fmla="*/ 253 h 253"/>
                <a:gd name="T28" fmla="*/ 2 w 237"/>
                <a:gd name="T29" fmla="*/ 253 h 253"/>
                <a:gd name="T30" fmla="*/ 2 w 237"/>
                <a:gd name="T31" fmla="*/ 8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7" h="253">
                  <a:moveTo>
                    <a:pt x="2" y="85"/>
                  </a:moveTo>
                  <a:cubicBezTo>
                    <a:pt x="2" y="54"/>
                    <a:pt x="1" y="28"/>
                    <a:pt x="0" y="6"/>
                  </a:cubicBezTo>
                  <a:cubicBezTo>
                    <a:pt x="67" y="6"/>
                    <a:pt x="67" y="6"/>
                    <a:pt x="67" y="6"/>
                  </a:cubicBezTo>
                  <a:cubicBezTo>
                    <a:pt x="70" y="40"/>
                    <a:pt x="70" y="40"/>
                    <a:pt x="70" y="40"/>
                  </a:cubicBezTo>
                  <a:cubicBezTo>
                    <a:pt x="72" y="40"/>
                    <a:pt x="72" y="40"/>
                    <a:pt x="72" y="40"/>
                  </a:cubicBezTo>
                  <a:cubicBezTo>
                    <a:pt x="82" y="24"/>
                    <a:pt x="107" y="0"/>
                    <a:pt x="148" y="0"/>
                  </a:cubicBezTo>
                  <a:cubicBezTo>
                    <a:pt x="199" y="0"/>
                    <a:pt x="237" y="34"/>
                    <a:pt x="237" y="107"/>
                  </a:cubicBezTo>
                  <a:cubicBezTo>
                    <a:pt x="237" y="253"/>
                    <a:pt x="237" y="253"/>
                    <a:pt x="237" y="253"/>
                  </a:cubicBezTo>
                  <a:cubicBezTo>
                    <a:pt x="160" y="253"/>
                    <a:pt x="160" y="253"/>
                    <a:pt x="160" y="253"/>
                  </a:cubicBezTo>
                  <a:cubicBezTo>
                    <a:pt x="160" y="116"/>
                    <a:pt x="160" y="116"/>
                    <a:pt x="160" y="116"/>
                  </a:cubicBezTo>
                  <a:cubicBezTo>
                    <a:pt x="160" y="84"/>
                    <a:pt x="149" y="62"/>
                    <a:pt x="121" y="62"/>
                  </a:cubicBezTo>
                  <a:cubicBezTo>
                    <a:pt x="100" y="62"/>
                    <a:pt x="87" y="77"/>
                    <a:pt x="81" y="91"/>
                  </a:cubicBezTo>
                  <a:cubicBezTo>
                    <a:pt x="79" y="96"/>
                    <a:pt x="79" y="103"/>
                    <a:pt x="79" y="111"/>
                  </a:cubicBezTo>
                  <a:cubicBezTo>
                    <a:pt x="79" y="253"/>
                    <a:pt x="79" y="253"/>
                    <a:pt x="79" y="253"/>
                  </a:cubicBezTo>
                  <a:cubicBezTo>
                    <a:pt x="2" y="253"/>
                    <a:pt x="2" y="253"/>
                    <a:pt x="2" y="253"/>
                  </a:cubicBezTo>
                  <a:lnTo>
                    <a:pt x="2" y="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2360" name="Freeform 177"/>
          <p:cNvSpPr>
            <a:spLocks noEditPoints="1"/>
          </p:cNvSpPr>
          <p:nvPr/>
        </p:nvSpPr>
        <p:spPr bwMode="auto">
          <a:xfrm>
            <a:off x="11551461" y="10977431"/>
            <a:ext cx="468956" cy="473181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192 w 384"/>
              <a:gd name="T5" fmla="*/ 384 h 384"/>
              <a:gd name="T6" fmla="*/ 384 w 384"/>
              <a:gd name="T7" fmla="*/ 192 h 384"/>
              <a:gd name="T8" fmla="*/ 192 w 384"/>
              <a:gd name="T9" fmla="*/ 0 h 384"/>
              <a:gd name="T10" fmla="*/ 145 w 384"/>
              <a:gd name="T11" fmla="*/ 271 h 384"/>
              <a:gd name="T12" fmla="*/ 106 w 384"/>
              <a:gd name="T13" fmla="*/ 271 h 384"/>
              <a:gd name="T14" fmla="*/ 106 w 384"/>
              <a:gd name="T15" fmla="*/ 146 h 384"/>
              <a:gd name="T16" fmla="*/ 145 w 384"/>
              <a:gd name="T17" fmla="*/ 146 h 384"/>
              <a:gd name="T18" fmla="*/ 145 w 384"/>
              <a:gd name="T19" fmla="*/ 271 h 384"/>
              <a:gd name="T20" fmla="*/ 125 w 384"/>
              <a:gd name="T21" fmla="*/ 131 h 384"/>
              <a:gd name="T22" fmla="*/ 105 w 384"/>
              <a:gd name="T23" fmla="*/ 112 h 384"/>
              <a:gd name="T24" fmla="*/ 126 w 384"/>
              <a:gd name="T25" fmla="*/ 92 h 384"/>
              <a:gd name="T26" fmla="*/ 146 w 384"/>
              <a:gd name="T27" fmla="*/ 112 h 384"/>
              <a:gd name="T28" fmla="*/ 125 w 384"/>
              <a:gd name="T29" fmla="*/ 131 h 384"/>
              <a:gd name="T30" fmla="*/ 287 w 384"/>
              <a:gd name="T31" fmla="*/ 271 h 384"/>
              <a:gd name="T32" fmla="*/ 248 w 384"/>
              <a:gd name="T33" fmla="*/ 271 h 384"/>
              <a:gd name="T34" fmla="*/ 248 w 384"/>
              <a:gd name="T35" fmla="*/ 202 h 384"/>
              <a:gd name="T36" fmla="*/ 228 w 384"/>
              <a:gd name="T37" fmla="*/ 175 h 384"/>
              <a:gd name="T38" fmla="*/ 208 w 384"/>
              <a:gd name="T39" fmla="*/ 190 h 384"/>
              <a:gd name="T40" fmla="*/ 207 w 384"/>
              <a:gd name="T41" fmla="*/ 199 h 384"/>
              <a:gd name="T42" fmla="*/ 207 w 384"/>
              <a:gd name="T43" fmla="*/ 271 h 384"/>
              <a:gd name="T44" fmla="*/ 168 w 384"/>
              <a:gd name="T45" fmla="*/ 271 h 384"/>
              <a:gd name="T46" fmla="*/ 168 w 384"/>
              <a:gd name="T47" fmla="*/ 186 h 384"/>
              <a:gd name="T48" fmla="*/ 167 w 384"/>
              <a:gd name="T49" fmla="*/ 146 h 384"/>
              <a:gd name="T50" fmla="*/ 201 w 384"/>
              <a:gd name="T51" fmla="*/ 146 h 384"/>
              <a:gd name="T52" fmla="*/ 203 w 384"/>
              <a:gd name="T53" fmla="*/ 164 h 384"/>
              <a:gd name="T54" fmla="*/ 203 w 384"/>
              <a:gd name="T55" fmla="*/ 164 h 384"/>
              <a:gd name="T56" fmla="*/ 242 w 384"/>
              <a:gd name="T57" fmla="*/ 144 h 384"/>
              <a:gd name="T58" fmla="*/ 287 w 384"/>
              <a:gd name="T59" fmla="*/ 198 h 384"/>
              <a:gd name="T60" fmla="*/ 287 w 384"/>
              <a:gd name="T61" fmla="*/ 271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145" y="271"/>
                </a:moveTo>
                <a:cubicBezTo>
                  <a:pt x="106" y="271"/>
                  <a:pt x="106" y="271"/>
                  <a:pt x="106" y="271"/>
                </a:cubicBezTo>
                <a:cubicBezTo>
                  <a:pt x="106" y="146"/>
                  <a:pt x="106" y="146"/>
                  <a:pt x="106" y="146"/>
                </a:cubicBezTo>
                <a:cubicBezTo>
                  <a:pt x="145" y="146"/>
                  <a:pt x="145" y="146"/>
                  <a:pt x="145" y="146"/>
                </a:cubicBezTo>
                <a:lnTo>
                  <a:pt x="145" y="271"/>
                </a:lnTo>
                <a:close/>
                <a:moveTo>
                  <a:pt x="125" y="131"/>
                </a:moveTo>
                <a:cubicBezTo>
                  <a:pt x="113" y="131"/>
                  <a:pt x="105" y="122"/>
                  <a:pt x="105" y="112"/>
                </a:cubicBezTo>
                <a:cubicBezTo>
                  <a:pt x="105" y="101"/>
                  <a:pt x="113" y="92"/>
                  <a:pt x="126" y="92"/>
                </a:cubicBezTo>
                <a:cubicBezTo>
                  <a:pt x="138" y="92"/>
                  <a:pt x="146" y="101"/>
                  <a:pt x="146" y="112"/>
                </a:cubicBezTo>
                <a:cubicBezTo>
                  <a:pt x="146" y="122"/>
                  <a:pt x="138" y="131"/>
                  <a:pt x="125" y="131"/>
                </a:cubicBezTo>
                <a:close/>
                <a:moveTo>
                  <a:pt x="287" y="271"/>
                </a:moveTo>
                <a:cubicBezTo>
                  <a:pt x="248" y="271"/>
                  <a:pt x="248" y="271"/>
                  <a:pt x="248" y="271"/>
                </a:cubicBezTo>
                <a:cubicBezTo>
                  <a:pt x="248" y="202"/>
                  <a:pt x="248" y="202"/>
                  <a:pt x="248" y="202"/>
                </a:cubicBezTo>
                <a:cubicBezTo>
                  <a:pt x="248" y="186"/>
                  <a:pt x="242" y="175"/>
                  <a:pt x="228" y="175"/>
                </a:cubicBezTo>
                <a:cubicBezTo>
                  <a:pt x="217" y="175"/>
                  <a:pt x="211" y="182"/>
                  <a:pt x="208" y="190"/>
                </a:cubicBezTo>
                <a:cubicBezTo>
                  <a:pt x="207" y="192"/>
                  <a:pt x="207" y="196"/>
                  <a:pt x="207" y="199"/>
                </a:cubicBezTo>
                <a:cubicBezTo>
                  <a:pt x="207" y="271"/>
                  <a:pt x="207" y="271"/>
                  <a:pt x="207" y="271"/>
                </a:cubicBezTo>
                <a:cubicBezTo>
                  <a:pt x="168" y="271"/>
                  <a:pt x="168" y="271"/>
                  <a:pt x="168" y="271"/>
                </a:cubicBezTo>
                <a:cubicBezTo>
                  <a:pt x="168" y="186"/>
                  <a:pt x="168" y="186"/>
                  <a:pt x="168" y="186"/>
                </a:cubicBezTo>
                <a:cubicBezTo>
                  <a:pt x="168" y="171"/>
                  <a:pt x="168" y="158"/>
                  <a:pt x="167" y="146"/>
                </a:cubicBezTo>
                <a:cubicBezTo>
                  <a:pt x="201" y="146"/>
                  <a:pt x="201" y="146"/>
                  <a:pt x="201" y="146"/>
                </a:cubicBezTo>
                <a:cubicBezTo>
                  <a:pt x="203" y="164"/>
                  <a:pt x="203" y="164"/>
                  <a:pt x="203" y="164"/>
                </a:cubicBezTo>
                <a:cubicBezTo>
                  <a:pt x="203" y="164"/>
                  <a:pt x="203" y="164"/>
                  <a:pt x="203" y="164"/>
                </a:cubicBezTo>
                <a:cubicBezTo>
                  <a:pt x="208" y="156"/>
                  <a:pt x="221" y="144"/>
                  <a:pt x="242" y="144"/>
                </a:cubicBezTo>
                <a:cubicBezTo>
                  <a:pt x="268" y="144"/>
                  <a:pt x="287" y="161"/>
                  <a:pt x="287" y="198"/>
                </a:cubicBezTo>
                <a:lnTo>
                  <a:pt x="287" y="2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61" name="Freeform 178"/>
          <p:cNvSpPr>
            <a:spLocks noEditPoints="1"/>
          </p:cNvSpPr>
          <p:nvPr/>
        </p:nvSpPr>
        <p:spPr bwMode="auto">
          <a:xfrm>
            <a:off x="21273369" y="7895522"/>
            <a:ext cx="473181" cy="443608"/>
          </a:xfrm>
          <a:custGeom>
            <a:avLst/>
            <a:gdLst>
              <a:gd name="T0" fmla="*/ 114 w 384"/>
              <a:gd name="T1" fmla="*/ 0 h 364"/>
              <a:gd name="T2" fmla="*/ 0 w 384"/>
              <a:gd name="T3" fmla="*/ 71 h 364"/>
              <a:gd name="T4" fmla="*/ 78 w 384"/>
              <a:gd name="T5" fmla="*/ 137 h 364"/>
              <a:gd name="T6" fmla="*/ 192 w 384"/>
              <a:gd name="T7" fmla="*/ 63 h 364"/>
              <a:gd name="T8" fmla="*/ 114 w 384"/>
              <a:gd name="T9" fmla="*/ 0 h 364"/>
              <a:gd name="T10" fmla="*/ 261 w 384"/>
              <a:gd name="T11" fmla="*/ 302 h 364"/>
              <a:gd name="T12" fmla="*/ 256 w 384"/>
              <a:gd name="T13" fmla="*/ 300 h 364"/>
              <a:gd name="T14" fmla="*/ 192 w 384"/>
              <a:gd name="T15" fmla="*/ 247 h 364"/>
              <a:gd name="T16" fmla="*/ 129 w 384"/>
              <a:gd name="T17" fmla="*/ 300 h 364"/>
              <a:gd name="T18" fmla="*/ 123 w 384"/>
              <a:gd name="T19" fmla="*/ 302 h 364"/>
              <a:gd name="T20" fmla="*/ 118 w 384"/>
              <a:gd name="T21" fmla="*/ 300 h 364"/>
              <a:gd name="T22" fmla="*/ 71 w 384"/>
              <a:gd name="T23" fmla="*/ 270 h 364"/>
              <a:gd name="T24" fmla="*/ 71 w 384"/>
              <a:gd name="T25" fmla="*/ 288 h 364"/>
              <a:gd name="T26" fmla="*/ 192 w 384"/>
              <a:gd name="T27" fmla="*/ 364 h 364"/>
              <a:gd name="T28" fmla="*/ 313 w 384"/>
              <a:gd name="T29" fmla="*/ 288 h 364"/>
              <a:gd name="T30" fmla="*/ 313 w 384"/>
              <a:gd name="T31" fmla="*/ 270 h 364"/>
              <a:gd name="T32" fmla="*/ 266 w 384"/>
              <a:gd name="T33" fmla="*/ 300 h 364"/>
              <a:gd name="T34" fmla="*/ 261 w 384"/>
              <a:gd name="T35" fmla="*/ 302 h 364"/>
              <a:gd name="T36" fmla="*/ 384 w 384"/>
              <a:gd name="T37" fmla="*/ 71 h 364"/>
              <a:gd name="T38" fmla="*/ 270 w 384"/>
              <a:gd name="T39" fmla="*/ 0 h 364"/>
              <a:gd name="T40" fmla="*/ 192 w 384"/>
              <a:gd name="T41" fmla="*/ 63 h 364"/>
              <a:gd name="T42" fmla="*/ 306 w 384"/>
              <a:gd name="T43" fmla="*/ 137 h 364"/>
              <a:gd name="T44" fmla="*/ 384 w 384"/>
              <a:gd name="T45" fmla="*/ 71 h 364"/>
              <a:gd name="T46" fmla="*/ 192 w 384"/>
              <a:gd name="T47" fmla="*/ 208 h 364"/>
              <a:gd name="T48" fmla="*/ 263 w 384"/>
              <a:gd name="T49" fmla="*/ 266 h 364"/>
              <a:gd name="T50" fmla="*/ 376 w 384"/>
              <a:gd name="T51" fmla="*/ 193 h 364"/>
              <a:gd name="T52" fmla="*/ 306 w 384"/>
              <a:gd name="T53" fmla="*/ 137 h 364"/>
              <a:gd name="T54" fmla="*/ 192 w 384"/>
              <a:gd name="T55" fmla="*/ 208 h 364"/>
              <a:gd name="T56" fmla="*/ 122 w 384"/>
              <a:gd name="T57" fmla="*/ 266 h 364"/>
              <a:gd name="T58" fmla="*/ 192 w 384"/>
              <a:gd name="T59" fmla="*/ 208 h 364"/>
              <a:gd name="T60" fmla="*/ 78 w 384"/>
              <a:gd name="T61" fmla="*/ 137 h 364"/>
              <a:gd name="T62" fmla="*/ 9 w 384"/>
              <a:gd name="T63" fmla="*/ 193 h 364"/>
              <a:gd name="T64" fmla="*/ 122 w 384"/>
              <a:gd name="T65" fmla="*/ 26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84" h="364">
                <a:moveTo>
                  <a:pt x="114" y="0"/>
                </a:moveTo>
                <a:cubicBezTo>
                  <a:pt x="0" y="71"/>
                  <a:pt x="0" y="71"/>
                  <a:pt x="0" y="71"/>
                </a:cubicBezTo>
                <a:cubicBezTo>
                  <a:pt x="78" y="137"/>
                  <a:pt x="78" y="137"/>
                  <a:pt x="78" y="137"/>
                </a:cubicBezTo>
                <a:cubicBezTo>
                  <a:pt x="192" y="63"/>
                  <a:pt x="192" y="63"/>
                  <a:pt x="192" y="63"/>
                </a:cubicBezTo>
                <a:lnTo>
                  <a:pt x="114" y="0"/>
                </a:lnTo>
                <a:close/>
                <a:moveTo>
                  <a:pt x="261" y="302"/>
                </a:moveTo>
                <a:cubicBezTo>
                  <a:pt x="259" y="302"/>
                  <a:pt x="257" y="301"/>
                  <a:pt x="256" y="300"/>
                </a:cubicBezTo>
                <a:cubicBezTo>
                  <a:pt x="192" y="247"/>
                  <a:pt x="192" y="247"/>
                  <a:pt x="192" y="247"/>
                </a:cubicBezTo>
                <a:cubicBezTo>
                  <a:pt x="129" y="300"/>
                  <a:pt x="129" y="300"/>
                  <a:pt x="129" y="300"/>
                </a:cubicBezTo>
                <a:cubicBezTo>
                  <a:pt x="127" y="301"/>
                  <a:pt x="125" y="302"/>
                  <a:pt x="123" y="302"/>
                </a:cubicBezTo>
                <a:cubicBezTo>
                  <a:pt x="121" y="302"/>
                  <a:pt x="120" y="301"/>
                  <a:pt x="118" y="300"/>
                </a:cubicBezTo>
                <a:cubicBezTo>
                  <a:pt x="71" y="270"/>
                  <a:pt x="71" y="270"/>
                  <a:pt x="71" y="270"/>
                </a:cubicBezTo>
                <a:cubicBezTo>
                  <a:pt x="71" y="288"/>
                  <a:pt x="71" y="288"/>
                  <a:pt x="71" y="288"/>
                </a:cubicBezTo>
                <a:cubicBezTo>
                  <a:pt x="192" y="364"/>
                  <a:pt x="192" y="364"/>
                  <a:pt x="192" y="364"/>
                </a:cubicBezTo>
                <a:cubicBezTo>
                  <a:pt x="313" y="288"/>
                  <a:pt x="313" y="288"/>
                  <a:pt x="313" y="288"/>
                </a:cubicBezTo>
                <a:cubicBezTo>
                  <a:pt x="313" y="270"/>
                  <a:pt x="313" y="270"/>
                  <a:pt x="313" y="270"/>
                </a:cubicBezTo>
                <a:cubicBezTo>
                  <a:pt x="266" y="300"/>
                  <a:pt x="266" y="300"/>
                  <a:pt x="266" y="300"/>
                </a:cubicBezTo>
                <a:cubicBezTo>
                  <a:pt x="265" y="301"/>
                  <a:pt x="263" y="302"/>
                  <a:pt x="261" y="302"/>
                </a:cubicBezTo>
                <a:close/>
                <a:moveTo>
                  <a:pt x="384" y="71"/>
                </a:moveTo>
                <a:cubicBezTo>
                  <a:pt x="270" y="0"/>
                  <a:pt x="270" y="0"/>
                  <a:pt x="270" y="0"/>
                </a:cubicBezTo>
                <a:cubicBezTo>
                  <a:pt x="192" y="63"/>
                  <a:pt x="192" y="63"/>
                  <a:pt x="192" y="63"/>
                </a:cubicBezTo>
                <a:cubicBezTo>
                  <a:pt x="306" y="137"/>
                  <a:pt x="306" y="137"/>
                  <a:pt x="306" y="137"/>
                </a:cubicBezTo>
                <a:lnTo>
                  <a:pt x="384" y="71"/>
                </a:lnTo>
                <a:close/>
                <a:moveTo>
                  <a:pt x="192" y="208"/>
                </a:moveTo>
                <a:cubicBezTo>
                  <a:pt x="263" y="266"/>
                  <a:pt x="263" y="266"/>
                  <a:pt x="263" y="266"/>
                </a:cubicBezTo>
                <a:cubicBezTo>
                  <a:pt x="376" y="193"/>
                  <a:pt x="376" y="193"/>
                  <a:pt x="376" y="193"/>
                </a:cubicBezTo>
                <a:cubicBezTo>
                  <a:pt x="306" y="137"/>
                  <a:pt x="306" y="137"/>
                  <a:pt x="306" y="137"/>
                </a:cubicBezTo>
                <a:lnTo>
                  <a:pt x="192" y="208"/>
                </a:lnTo>
                <a:close/>
                <a:moveTo>
                  <a:pt x="122" y="266"/>
                </a:moveTo>
                <a:cubicBezTo>
                  <a:pt x="192" y="208"/>
                  <a:pt x="192" y="208"/>
                  <a:pt x="192" y="208"/>
                </a:cubicBezTo>
                <a:cubicBezTo>
                  <a:pt x="78" y="137"/>
                  <a:pt x="78" y="137"/>
                  <a:pt x="78" y="137"/>
                </a:cubicBezTo>
                <a:cubicBezTo>
                  <a:pt x="9" y="193"/>
                  <a:pt x="9" y="193"/>
                  <a:pt x="9" y="193"/>
                </a:cubicBezTo>
                <a:lnTo>
                  <a:pt x="122" y="26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62" name="Freeform 179"/>
          <p:cNvSpPr>
            <a:spLocks/>
          </p:cNvSpPr>
          <p:nvPr/>
        </p:nvSpPr>
        <p:spPr bwMode="auto">
          <a:xfrm>
            <a:off x="19689974" y="10151216"/>
            <a:ext cx="392910" cy="498530"/>
          </a:xfrm>
          <a:custGeom>
            <a:avLst/>
            <a:gdLst>
              <a:gd name="T0" fmla="*/ 129 w 323"/>
              <a:gd name="T1" fmla="*/ 272 h 408"/>
              <a:gd name="T2" fmla="*/ 68 w 323"/>
              <a:gd name="T3" fmla="*/ 408 h 408"/>
              <a:gd name="T4" fmla="*/ 98 w 323"/>
              <a:gd name="T5" fmla="*/ 196 h 408"/>
              <a:gd name="T6" fmla="*/ 149 w 323"/>
              <a:gd name="T7" fmla="*/ 99 h 408"/>
              <a:gd name="T8" fmla="*/ 172 w 323"/>
              <a:gd name="T9" fmla="*/ 257 h 408"/>
              <a:gd name="T10" fmla="*/ 234 w 323"/>
              <a:gd name="T11" fmla="*/ 73 h 408"/>
              <a:gd name="T12" fmla="*/ 47 w 323"/>
              <a:gd name="T13" fmla="*/ 173 h 408"/>
              <a:gd name="T14" fmla="*/ 57 w 323"/>
              <a:gd name="T15" fmla="*/ 239 h 408"/>
              <a:gd name="T16" fmla="*/ 1 w 323"/>
              <a:gd name="T17" fmla="*/ 147 h 408"/>
              <a:gd name="T18" fmla="*/ 137 w 323"/>
              <a:gd name="T19" fmla="*/ 9 h 408"/>
              <a:gd name="T20" fmla="*/ 310 w 323"/>
              <a:gd name="T21" fmla="*/ 119 h 408"/>
              <a:gd name="T22" fmla="*/ 183 w 323"/>
              <a:gd name="T23" fmla="*/ 298 h 408"/>
              <a:gd name="T24" fmla="*/ 129 w 323"/>
              <a:gd name="T25" fmla="*/ 272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23" h="408">
                <a:moveTo>
                  <a:pt x="129" y="272"/>
                </a:moveTo>
                <a:cubicBezTo>
                  <a:pt x="118" y="328"/>
                  <a:pt x="106" y="380"/>
                  <a:pt x="68" y="408"/>
                </a:cubicBezTo>
                <a:cubicBezTo>
                  <a:pt x="56" y="325"/>
                  <a:pt x="85" y="262"/>
                  <a:pt x="98" y="196"/>
                </a:cubicBezTo>
                <a:cubicBezTo>
                  <a:pt x="75" y="157"/>
                  <a:pt x="101" y="80"/>
                  <a:pt x="149" y="99"/>
                </a:cubicBezTo>
                <a:cubicBezTo>
                  <a:pt x="209" y="122"/>
                  <a:pt x="98" y="242"/>
                  <a:pt x="172" y="257"/>
                </a:cubicBezTo>
                <a:cubicBezTo>
                  <a:pt x="250" y="273"/>
                  <a:pt x="282" y="122"/>
                  <a:pt x="234" y="73"/>
                </a:cubicBezTo>
                <a:cubicBezTo>
                  <a:pt x="164" y="2"/>
                  <a:pt x="31" y="72"/>
                  <a:pt x="47" y="173"/>
                </a:cubicBezTo>
                <a:cubicBezTo>
                  <a:pt x="51" y="198"/>
                  <a:pt x="77" y="205"/>
                  <a:pt x="57" y="239"/>
                </a:cubicBezTo>
                <a:cubicBezTo>
                  <a:pt x="13" y="229"/>
                  <a:pt x="0" y="194"/>
                  <a:pt x="1" y="147"/>
                </a:cubicBezTo>
                <a:cubicBezTo>
                  <a:pt x="4" y="70"/>
                  <a:pt x="70" y="17"/>
                  <a:pt x="137" y="9"/>
                </a:cubicBezTo>
                <a:cubicBezTo>
                  <a:pt x="221" y="0"/>
                  <a:pt x="300" y="40"/>
                  <a:pt x="310" y="119"/>
                </a:cubicBezTo>
                <a:cubicBezTo>
                  <a:pt x="323" y="208"/>
                  <a:pt x="273" y="305"/>
                  <a:pt x="183" y="298"/>
                </a:cubicBezTo>
                <a:cubicBezTo>
                  <a:pt x="158" y="296"/>
                  <a:pt x="148" y="284"/>
                  <a:pt x="129" y="27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63" name="Freeform 180"/>
          <p:cNvSpPr>
            <a:spLocks noEditPoints="1"/>
          </p:cNvSpPr>
          <p:nvPr/>
        </p:nvSpPr>
        <p:spPr bwMode="auto">
          <a:xfrm>
            <a:off x="20454647" y="10167382"/>
            <a:ext cx="473181" cy="473181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192 w 384"/>
              <a:gd name="T5" fmla="*/ 384 h 384"/>
              <a:gd name="T6" fmla="*/ 384 w 384"/>
              <a:gd name="T7" fmla="*/ 192 h 384"/>
              <a:gd name="T8" fmla="*/ 192 w 384"/>
              <a:gd name="T9" fmla="*/ 0 h 384"/>
              <a:gd name="T10" fmla="*/ 205 w 384"/>
              <a:gd name="T11" fmla="*/ 237 h 384"/>
              <a:gd name="T12" fmla="*/ 178 w 384"/>
              <a:gd name="T13" fmla="*/ 225 h 384"/>
              <a:gd name="T14" fmla="*/ 147 w 384"/>
              <a:gd name="T15" fmla="*/ 293 h 384"/>
              <a:gd name="T16" fmla="*/ 162 w 384"/>
              <a:gd name="T17" fmla="*/ 186 h 384"/>
              <a:gd name="T18" fmla="*/ 188 w 384"/>
              <a:gd name="T19" fmla="*/ 137 h 384"/>
              <a:gd name="T20" fmla="*/ 200 w 384"/>
              <a:gd name="T21" fmla="*/ 217 h 384"/>
              <a:gd name="T22" fmla="*/ 231 w 384"/>
              <a:gd name="T23" fmla="*/ 124 h 384"/>
              <a:gd name="T24" fmla="*/ 136 w 384"/>
              <a:gd name="T25" fmla="*/ 174 h 384"/>
              <a:gd name="T26" fmla="*/ 142 w 384"/>
              <a:gd name="T27" fmla="*/ 208 h 384"/>
              <a:gd name="T28" fmla="*/ 113 w 384"/>
              <a:gd name="T29" fmla="*/ 161 h 384"/>
              <a:gd name="T30" fmla="*/ 182 w 384"/>
              <a:gd name="T31" fmla="*/ 92 h 384"/>
              <a:gd name="T32" fmla="*/ 269 w 384"/>
              <a:gd name="T33" fmla="*/ 147 h 384"/>
              <a:gd name="T34" fmla="*/ 205 w 384"/>
              <a:gd name="T35" fmla="*/ 237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205" y="237"/>
                </a:moveTo>
                <a:cubicBezTo>
                  <a:pt x="192" y="236"/>
                  <a:pt x="187" y="230"/>
                  <a:pt x="178" y="225"/>
                </a:cubicBezTo>
                <a:cubicBezTo>
                  <a:pt x="172" y="252"/>
                  <a:pt x="166" y="279"/>
                  <a:pt x="147" y="293"/>
                </a:cubicBezTo>
                <a:cubicBezTo>
                  <a:pt x="141" y="251"/>
                  <a:pt x="155" y="219"/>
                  <a:pt x="162" y="186"/>
                </a:cubicBezTo>
                <a:cubicBezTo>
                  <a:pt x="151" y="166"/>
                  <a:pt x="164" y="127"/>
                  <a:pt x="188" y="137"/>
                </a:cubicBezTo>
                <a:cubicBezTo>
                  <a:pt x="218" y="149"/>
                  <a:pt x="162" y="209"/>
                  <a:pt x="200" y="217"/>
                </a:cubicBezTo>
                <a:cubicBezTo>
                  <a:pt x="239" y="225"/>
                  <a:pt x="255" y="149"/>
                  <a:pt x="231" y="124"/>
                </a:cubicBezTo>
                <a:cubicBezTo>
                  <a:pt x="195" y="88"/>
                  <a:pt x="128" y="123"/>
                  <a:pt x="136" y="174"/>
                </a:cubicBezTo>
                <a:cubicBezTo>
                  <a:pt x="138" y="187"/>
                  <a:pt x="151" y="190"/>
                  <a:pt x="142" y="208"/>
                </a:cubicBezTo>
                <a:cubicBezTo>
                  <a:pt x="119" y="203"/>
                  <a:pt x="112" y="185"/>
                  <a:pt x="113" y="161"/>
                </a:cubicBezTo>
                <a:cubicBezTo>
                  <a:pt x="115" y="122"/>
                  <a:pt x="148" y="95"/>
                  <a:pt x="182" y="92"/>
                </a:cubicBezTo>
                <a:cubicBezTo>
                  <a:pt x="224" y="87"/>
                  <a:pt x="264" y="107"/>
                  <a:pt x="269" y="147"/>
                </a:cubicBezTo>
                <a:cubicBezTo>
                  <a:pt x="276" y="192"/>
                  <a:pt x="250" y="241"/>
                  <a:pt x="205" y="23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64" name="Freeform 181"/>
          <p:cNvSpPr>
            <a:spLocks noEditPoints="1"/>
          </p:cNvSpPr>
          <p:nvPr/>
        </p:nvSpPr>
        <p:spPr bwMode="auto">
          <a:xfrm>
            <a:off x="22127520" y="9345414"/>
            <a:ext cx="447829" cy="447831"/>
          </a:xfrm>
          <a:custGeom>
            <a:avLst/>
            <a:gdLst>
              <a:gd name="T0" fmla="*/ 153 w 368"/>
              <a:gd name="T1" fmla="*/ 0 h 366"/>
              <a:gd name="T2" fmla="*/ 0 w 368"/>
              <a:gd name="T3" fmla="*/ 182 h 366"/>
              <a:gd name="T4" fmla="*/ 43 w 368"/>
              <a:gd name="T5" fmla="*/ 300 h 366"/>
              <a:gd name="T6" fmla="*/ 153 w 368"/>
              <a:gd name="T7" fmla="*/ 117 h 366"/>
              <a:gd name="T8" fmla="*/ 153 w 368"/>
              <a:gd name="T9" fmla="*/ 0 h 366"/>
              <a:gd name="T10" fmla="*/ 184 w 368"/>
              <a:gd name="T11" fmla="*/ 228 h 366"/>
              <a:gd name="T12" fmla="*/ 95 w 368"/>
              <a:gd name="T13" fmla="*/ 343 h 366"/>
              <a:gd name="T14" fmla="*/ 184 w 368"/>
              <a:gd name="T15" fmla="*/ 366 h 366"/>
              <a:gd name="T16" fmla="*/ 272 w 368"/>
              <a:gd name="T17" fmla="*/ 343 h 366"/>
              <a:gd name="T18" fmla="*/ 184 w 368"/>
              <a:gd name="T19" fmla="*/ 228 h 366"/>
              <a:gd name="T20" fmla="*/ 214 w 368"/>
              <a:gd name="T21" fmla="*/ 116 h 366"/>
              <a:gd name="T22" fmla="*/ 324 w 368"/>
              <a:gd name="T23" fmla="*/ 300 h 366"/>
              <a:gd name="T24" fmla="*/ 368 w 368"/>
              <a:gd name="T25" fmla="*/ 182 h 366"/>
              <a:gd name="T26" fmla="*/ 214 w 368"/>
              <a:gd name="T27" fmla="*/ 0 h 366"/>
              <a:gd name="T28" fmla="*/ 214 w 368"/>
              <a:gd name="T29" fmla="*/ 116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68" h="366">
                <a:moveTo>
                  <a:pt x="153" y="0"/>
                </a:moveTo>
                <a:cubicBezTo>
                  <a:pt x="66" y="15"/>
                  <a:pt x="0" y="90"/>
                  <a:pt x="0" y="182"/>
                </a:cubicBezTo>
                <a:cubicBezTo>
                  <a:pt x="0" y="227"/>
                  <a:pt x="16" y="268"/>
                  <a:pt x="43" y="300"/>
                </a:cubicBezTo>
                <a:cubicBezTo>
                  <a:pt x="108" y="269"/>
                  <a:pt x="153" y="199"/>
                  <a:pt x="153" y="117"/>
                </a:cubicBezTo>
                <a:lnTo>
                  <a:pt x="153" y="0"/>
                </a:lnTo>
                <a:close/>
                <a:moveTo>
                  <a:pt x="184" y="228"/>
                </a:moveTo>
                <a:cubicBezTo>
                  <a:pt x="172" y="276"/>
                  <a:pt x="138" y="316"/>
                  <a:pt x="95" y="343"/>
                </a:cubicBezTo>
                <a:cubicBezTo>
                  <a:pt x="122" y="357"/>
                  <a:pt x="152" y="366"/>
                  <a:pt x="184" y="366"/>
                </a:cubicBezTo>
                <a:cubicBezTo>
                  <a:pt x="216" y="366"/>
                  <a:pt x="246" y="357"/>
                  <a:pt x="272" y="343"/>
                </a:cubicBezTo>
                <a:cubicBezTo>
                  <a:pt x="229" y="316"/>
                  <a:pt x="195" y="276"/>
                  <a:pt x="184" y="228"/>
                </a:cubicBezTo>
                <a:close/>
                <a:moveTo>
                  <a:pt x="214" y="116"/>
                </a:moveTo>
                <a:cubicBezTo>
                  <a:pt x="214" y="198"/>
                  <a:pt x="260" y="269"/>
                  <a:pt x="324" y="300"/>
                </a:cubicBezTo>
                <a:cubicBezTo>
                  <a:pt x="351" y="268"/>
                  <a:pt x="368" y="227"/>
                  <a:pt x="368" y="182"/>
                </a:cubicBezTo>
                <a:cubicBezTo>
                  <a:pt x="368" y="90"/>
                  <a:pt x="301" y="15"/>
                  <a:pt x="214" y="0"/>
                </a:cubicBezTo>
                <a:lnTo>
                  <a:pt x="214" y="11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65" name="Freeform 182"/>
          <p:cNvSpPr>
            <a:spLocks/>
          </p:cNvSpPr>
          <p:nvPr/>
        </p:nvSpPr>
        <p:spPr bwMode="auto">
          <a:xfrm>
            <a:off x="17225297" y="11023908"/>
            <a:ext cx="468956" cy="380235"/>
          </a:xfrm>
          <a:custGeom>
            <a:avLst/>
            <a:gdLst>
              <a:gd name="T0" fmla="*/ 307 w 382"/>
              <a:gd name="T1" fmla="*/ 135 h 312"/>
              <a:gd name="T2" fmla="*/ 362 w 382"/>
              <a:gd name="T3" fmla="*/ 71 h 312"/>
              <a:gd name="T4" fmla="*/ 238 w 382"/>
              <a:gd name="T5" fmla="*/ 25 h 312"/>
              <a:gd name="T6" fmla="*/ 229 w 382"/>
              <a:gd name="T7" fmla="*/ 19 h 312"/>
              <a:gd name="T8" fmla="*/ 229 w 382"/>
              <a:gd name="T9" fmla="*/ 134 h 312"/>
              <a:gd name="T10" fmla="*/ 180 w 382"/>
              <a:gd name="T11" fmla="*/ 214 h 312"/>
              <a:gd name="T12" fmla="*/ 86 w 382"/>
              <a:gd name="T13" fmla="*/ 189 h 312"/>
              <a:gd name="T14" fmla="*/ 129 w 382"/>
              <a:gd name="T15" fmla="*/ 97 h 312"/>
              <a:gd name="T16" fmla="*/ 190 w 382"/>
              <a:gd name="T17" fmla="*/ 93 h 312"/>
              <a:gd name="T18" fmla="*/ 190 w 382"/>
              <a:gd name="T19" fmla="*/ 4 h 312"/>
              <a:gd name="T20" fmla="*/ 154 w 382"/>
              <a:gd name="T21" fmla="*/ 0 h 312"/>
              <a:gd name="T22" fmla="*/ 0 w 382"/>
              <a:gd name="T23" fmla="*/ 156 h 312"/>
              <a:gd name="T24" fmla="*/ 154 w 382"/>
              <a:gd name="T25" fmla="*/ 312 h 312"/>
              <a:gd name="T26" fmla="*/ 308 w 382"/>
              <a:gd name="T27" fmla="*/ 156 h 312"/>
              <a:gd name="T28" fmla="*/ 307 w 382"/>
              <a:gd name="T29" fmla="*/ 135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82" h="312">
                <a:moveTo>
                  <a:pt x="307" y="135"/>
                </a:moveTo>
                <a:cubicBezTo>
                  <a:pt x="354" y="122"/>
                  <a:pt x="382" y="72"/>
                  <a:pt x="362" y="71"/>
                </a:cubicBezTo>
                <a:cubicBezTo>
                  <a:pt x="311" y="68"/>
                  <a:pt x="267" y="43"/>
                  <a:pt x="238" y="25"/>
                </a:cubicBezTo>
                <a:cubicBezTo>
                  <a:pt x="235" y="23"/>
                  <a:pt x="232" y="21"/>
                  <a:pt x="229" y="19"/>
                </a:cubicBezTo>
                <a:cubicBezTo>
                  <a:pt x="229" y="134"/>
                  <a:pt x="229" y="134"/>
                  <a:pt x="229" y="134"/>
                </a:cubicBezTo>
                <a:cubicBezTo>
                  <a:pt x="229" y="172"/>
                  <a:pt x="206" y="202"/>
                  <a:pt x="180" y="214"/>
                </a:cubicBezTo>
                <a:cubicBezTo>
                  <a:pt x="142" y="233"/>
                  <a:pt x="100" y="221"/>
                  <a:pt x="86" y="189"/>
                </a:cubicBezTo>
                <a:cubicBezTo>
                  <a:pt x="72" y="157"/>
                  <a:pt x="91" y="116"/>
                  <a:pt x="129" y="97"/>
                </a:cubicBezTo>
                <a:cubicBezTo>
                  <a:pt x="150" y="87"/>
                  <a:pt x="172" y="86"/>
                  <a:pt x="190" y="93"/>
                </a:cubicBezTo>
                <a:cubicBezTo>
                  <a:pt x="190" y="4"/>
                  <a:pt x="190" y="4"/>
                  <a:pt x="190" y="4"/>
                </a:cubicBezTo>
                <a:cubicBezTo>
                  <a:pt x="178" y="1"/>
                  <a:pt x="166" y="0"/>
                  <a:pt x="154" y="0"/>
                </a:cubicBezTo>
                <a:cubicBezTo>
                  <a:pt x="69" y="0"/>
                  <a:pt x="0" y="70"/>
                  <a:pt x="0" y="156"/>
                </a:cubicBezTo>
                <a:cubicBezTo>
                  <a:pt x="0" y="242"/>
                  <a:pt x="69" y="312"/>
                  <a:pt x="154" y="312"/>
                </a:cubicBezTo>
                <a:cubicBezTo>
                  <a:pt x="239" y="312"/>
                  <a:pt x="308" y="242"/>
                  <a:pt x="308" y="156"/>
                </a:cubicBezTo>
                <a:cubicBezTo>
                  <a:pt x="308" y="149"/>
                  <a:pt x="308" y="142"/>
                  <a:pt x="307" y="13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66" name="Freeform 183"/>
          <p:cNvSpPr>
            <a:spLocks noEditPoints="1"/>
          </p:cNvSpPr>
          <p:nvPr/>
        </p:nvSpPr>
        <p:spPr bwMode="auto">
          <a:xfrm>
            <a:off x="18028362" y="10977431"/>
            <a:ext cx="468956" cy="473181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192 w 384"/>
              <a:gd name="T5" fmla="*/ 384 h 384"/>
              <a:gd name="T6" fmla="*/ 384 w 384"/>
              <a:gd name="T7" fmla="*/ 192 h 384"/>
              <a:gd name="T8" fmla="*/ 192 w 384"/>
              <a:gd name="T9" fmla="*/ 0 h 384"/>
              <a:gd name="T10" fmla="*/ 260 w 384"/>
              <a:gd name="T11" fmla="*/ 182 h 384"/>
              <a:gd name="T12" fmla="*/ 261 w 384"/>
              <a:gd name="T13" fmla="*/ 192 h 384"/>
              <a:gd name="T14" fmla="*/ 183 w 384"/>
              <a:gd name="T15" fmla="*/ 271 h 384"/>
              <a:gd name="T16" fmla="*/ 105 w 384"/>
              <a:gd name="T17" fmla="*/ 192 h 384"/>
              <a:gd name="T18" fmla="*/ 183 w 384"/>
              <a:gd name="T19" fmla="*/ 113 h 384"/>
              <a:gd name="T20" fmla="*/ 201 w 384"/>
              <a:gd name="T21" fmla="*/ 115 h 384"/>
              <a:gd name="T22" fmla="*/ 201 w 384"/>
              <a:gd name="T23" fmla="*/ 160 h 384"/>
              <a:gd name="T24" fmla="*/ 170 w 384"/>
              <a:gd name="T25" fmla="*/ 162 h 384"/>
              <a:gd name="T26" fmla="*/ 149 w 384"/>
              <a:gd name="T27" fmla="*/ 209 h 384"/>
              <a:gd name="T28" fmla="*/ 196 w 384"/>
              <a:gd name="T29" fmla="*/ 221 h 384"/>
              <a:gd name="T30" fmla="*/ 221 w 384"/>
              <a:gd name="T31" fmla="*/ 181 h 384"/>
              <a:gd name="T32" fmla="*/ 221 w 384"/>
              <a:gd name="T33" fmla="*/ 123 h 384"/>
              <a:gd name="T34" fmla="*/ 226 w 384"/>
              <a:gd name="T35" fmla="*/ 126 h 384"/>
              <a:gd name="T36" fmla="*/ 288 w 384"/>
              <a:gd name="T37" fmla="*/ 149 h 384"/>
              <a:gd name="T38" fmla="*/ 260 w 384"/>
              <a:gd name="T39" fmla="*/ 182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260" y="182"/>
                </a:moveTo>
                <a:cubicBezTo>
                  <a:pt x="261" y="185"/>
                  <a:pt x="261" y="188"/>
                  <a:pt x="261" y="192"/>
                </a:cubicBezTo>
                <a:cubicBezTo>
                  <a:pt x="261" y="235"/>
                  <a:pt x="226" y="271"/>
                  <a:pt x="183" y="271"/>
                </a:cubicBezTo>
                <a:cubicBezTo>
                  <a:pt x="140" y="271"/>
                  <a:pt x="105" y="235"/>
                  <a:pt x="105" y="192"/>
                </a:cubicBezTo>
                <a:cubicBezTo>
                  <a:pt x="105" y="148"/>
                  <a:pt x="140" y="113"/>
                  <a:pt x="183" y="113"/>
                </a:cubicBezTo>
                <a:cubicBezTo>
                  <a:pt x="189" y="113"/>
                  <a:pt x="195" y="114"/>
                  <a:pt x="201" y="115"/>
                </a:cubicBezTo>
                <a:cubicBezTo>
                  <a:pt x="201" y="160"/>
                  <a:pt x="201" y="160"/>
                  <a:pt x="201" y="160"/>
                </a:cubicBezTo>
                <a:cubicBezTo>
                  <a:pt x="192" y="157"/>
                  <a:pt x="181" y="157"/>
                  <a:pt x="170" y="162"/>
                </a:cubicBezTo>
                <a:cubicBezTo>
                  <a:pt x="151" y="172"/>
                  <a:pt x="142" y="192"/>
                  <a:pt x="149" y="209"/>
                </a:cubicBezTo>
                <a:cubicBezTo>
                  <a:pt x="156" y="225"/>
                  <a:pt x="177" y="231"/>
                  <a:pt x="196" y="221"/>
                </a:cubicBezTo>
                <a:cubicBezTo>
                  <a:pt x="209" y="215"/>
                  <a:pt x="221" y="200"/>
                  <a:pt x="221" y="181"/>
                </a:cubicBezTo>
                <a:cubicBezTo>
                  <a:pt x="221" y="123"/>
                  <a:pt x="221" y="123"/>
                  <a:pt x="221" y="123"/>
                </a:cubicBezTo>
                <a:cubicBezTo>
                  <a:pt x="222" y="124"/>
                  <a:pt x="224" y="125"/>
                  <a:pt x="226" y="126"/>
                </a:cubicBezTo>
                <a:cubicBezTo>
                  <a:pt x="240" y="135"/>
                  <a:pt x="262" y="148"/>
                  <a:pt x="288" y="149"/>
                </a:cubicBezTo>
                <a:cubicBezTo>
                  <a:pt x="298" y="149"/>
                  <a:pt x="284" y="175"/>
                  <a:pt x="260" y="18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2" name="Group 1"/>
          <p:cNvGrpSpPr/>
          <p:nvPr/>
        </p:nvGrpSpPr>
        <p:grpSpPr>
          <a:xfrm>
            <a:off x="22127325" y="7895522"/>
            <a:ext cx="409809" cy="443608"/>
            <a:chOff x="10918790" y="4149080"/>
            <a:chExt cx="169386" cy="183357"/>
          </a:xfrm>
          <a:solidFill>
            <a:schemeClr val="tx1"/>
          </a:solidFill>
        </p:grpSpPr>
        <p:sp>
          <p:nvSpPr>
            <p:cNvPr id="2367" name="Freeform 184"/>
            <p:cNvSpPr>
              <a:spLocks noEditPoints="1"/>
            </p:cNvSpPr>
            <p:nvPr/>
          </p:nvSpPr>
          <p:spPr bwMode="auto">
            <a:xfrm>
              <a:off x="10920536" y="4149080"/>
              <a:ext cx="167640" cy="183357"/>
            </a:xfrm>
            <a:custGeom>
              <a:avLst/>
              <a:gdLst>
                <a:gd name="T0" fmla="*/ 298 w 332"/>
                <a:gd name="T1" fmla="*/ 68 h 362"/>
                <a:gd name="T2" fmla="*/ 263 w 332"/>
                <a:gd name="T3" fmla="*/ 42 h 362"/>
                <a:gd name="T4" fmla="*/ 181 w 332"/>
                <a:gd name="T5" fmla="*/ 37 h 362"/>
                <a:gd name="T6" fmla="*/ 163 w 332"/>
                <a:gd name="T7" fmla="*/ 8 h 362"/>
                <a:gd name="T8" fmla="*/ 116 w 332"/>
                <a:gd name="T9" fmla="*/ 2 h 362"/>
                <a:gd name="T10" fmla="*/ 100 w 332"/>
                <a:gd name="T11" fmla="*/ 35 h 362"/>
                <a:gd name="T12" fmla="*/ 100 w 332"/>
                <a:gd name="T13" fmla="*/ 80 h 362"/>
                <a:gd name="T14" fmla="*/ 69 w 332"/>
                <a:gd name="T15" fmla="*/ 109 h 362"/>
                <a:gd name="T16" fmla="*/ 23 w 332"/>
                <a:gd name="T17" fmla="*/ 109 h 362"/>
                <a:gd name="T18" fmla="*/ 0 w 332"/>
                <a:gd name="T19" fmla="*/ 120 h 362"/>
                <a:gd name="T20" fmla="*/ 36 w 332"/>
                <a:gd name="T21" fmla="*/ 240 h 362"/>
                <a:gd name="T22" fmla="*/ 137 w 332"/>
                <a:gd name="T23" fmla="*/ 261 h 362"/>
                <a:gd name="T24" fmla="*/ 152 w 332"/>
                <a:gd name="T25" fmla="*/ 215 h 362"/>
                <a:gd name="T26" fmla="*/ 186 w 332"/>
                <a:gd name="T27" fmla="*/ 247 h 362"/>
                <a:gd name="T28" fmla="*/ 245 w 332"/>
                <a:gd name="T29" fmla="*/ 269 h 362"/>
                <a:gd name="T30" fmla="*/ 234 w 332"/>
                <a:gd name="T31" fmla="*/ 324 h 362"/>
                <a:gd name="T32" fmla="*/ 200 w 332"/>
                <a:gd name="T33" fmla="*/ 326 h 362"/>
                <a:gd name="T34" fmla="*/ 193 w 332"/>
                <a:gd name="T35" fmla="*/ 298 h 362"/>
                <a:gd name="T36" fmla="*/ 208 w 332"/>
                <a:gd name="T37" fmla="*/ 298 h 362"/>
                <a:gd name="T38" fmla="*/ 210 w 332"/>
                <a:gd name="T39" fmla="*/ 270 h 362"/>
                <a:gd name="T40" fmla="*/ 153 w 332"/>
                <a:gd name="T41" fmla="*/ 300 h 362"/>
                <a:gd name="T42" fmla="*/ 161 w 332"/>
                <a:gd name="T43" fmla="*/ 352 h 362"/>
                <a:gd name="T44" fmla="*/ 239 w 332"/>
                <a:gd name="T45" fmla="*/ 362 h 362"/>
                <a:gd name="T46" fmla="*/ 298 w 332"/>
                <a:gd name="T47" fmla="*/ 68 h 362"/>
                <a:gd name="T48" fmla="*/ 260 w 332"/>
                <a:gd name="T49" fmla="*/ 188 h 362"/>
                <a:gd name="T50" fmla="*/ 230 w 332"/>
                <a:gd name="T51" fmla="*/ 182 h 362"/>
                <a:gd name="T52" fmla="*/ 201 w 332"/>
                <a:gd name="T53" fmla="*/ 184 h 362"/>
                <a:gd name="T54" fmla="*/ 227 w 332"/>
                <a:gd name="T55" fmla="*/ 144 h 362"/>
                <a:gd name="T56" fmla="*/ 260 w 332"/>
                <a:gd name="T57" fmla="*/ 188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32" h="362">
                  <a:moveTo>
                    <a:pt x="298" y="68"/>
                  </a:moveTo>
                  <a:cubicBezTo>
                    <a:pt x="298" y="45"/>
                    <a:pt x="263" y="42"/>
                    <a:pt x="263" y="42"/>
                  </a:cubicBezTo>
                  <a:cubicBezTo>
                    <a:pt x="181" y="37"/>
                    <a:pt x="181" y="37"/>
                    <a:pt x="181" y="37"/>
                  </a:cubicBezTo>
                  <a:cubicBezTo>
                    <a:pt x="181" y="37"/>
                    <a:pt x="180" y="15"/>
                    <a:pt x="163" y="8"/>
                  </a:cubicBezTo>
                  <a:cubicBezTo>
                    <a:pt x="147" y="0"/>
                    <a:pt x="129" y="2"/>
                    <a:pt x="116" y="2"/>
                  </a:cubicBezTo>
                  <a:cubicBezTo>
                    <a:pt x="103" y="2"/>
                    <a:pt x="100" y="19"/>
                    <a:pt x="100" y="35"/>
                  </a:cubicBezTo>
                  <a:cubicBezTo>
                    <a:pt x="100" y="50"/>
                    <a:pt x="100" y="68"/>
                    <a:pt x="100" y="80"/>
                  </a:cubicBezTo>
                  <a:cubicBezTo>
                    <a:pt x="100" y="100"/>
                    <a:pt x="91" y="109"/>
                    <a:pt x="69" y="109"/>
                  </a:cubicBezTo>
                  <a:cubicBezTo>
                    <a:pt x="23" y="109"/>
                    <a:pt x="23" y="109"/>
                    <a:pt x="23" y="109"/>
                  </a:cubicBezTo>
                  <a:cubicBezTo>
                    <a:pt x="10" y="108"/>
                    <a:pt x="0" y="110"/>
                    <a:pt x="0" y="120"/>
                  </a:cubicBezTo>
                  <a:cubicBezTo>
                    <a:pt x="0" y="131"/>
                    <a:pt x="15" y="220"/>
                    <a:pt x="36" y="240"/>
                  </a:cubicBezTo>
                  <a:cubicBezTo>
                    <a:pt x="48" y="252"/>
                    <a:pt x="122" y="261"/>
                    <a:pt x="137" y="261"/>
                  </a:cubicBezTo>
                  <a:cubicBezTo>
                    <a:pt x="153" y="261"/>
                    <a:pt x="148" y="215"/>
                    <a:pt x="152" y="215"/>
                  </a:cubicBezTo>
                  <a:cubicBezTo>
                    <a:pt x="156" y="215"/>
                    <a:pt x="161" y="241"/>
                    <a:pt x="186" y="247"/>
                  </a:cubicBezTo>
                  <a:cubicBezTo>
                    <a:pt x="210" y="253"/>
                    <a:pt x="243" y="252"/>
                    <a:pt x="245" y="269"/>
                  </a:cubicBezTo>
                  <a:cubicBezTo>
                    <a:pt x="247" y="292"/>
                    <a:pt x="249" y="322"/>
                    <a:pt x="234" y="324"/>
                  </a:cubicBezTo>
                  <a:cubicBezTo>
                    <a:pt x="200" y="326"/>
                    <a:pt x="200" y="326"/>
                    <a:pt x="200" y="326"/>
                  </a:cubicBezTo>
                  <a:cubicBezTo>
                    <a:pt x="176" y="324"/>
                    <a:pt x="182" y="298"/>
                    <a:pt x="193" y="298"/>
                  </a:cubicBezTo>
                  <a:cubicBezTo>
                    <a:pt x="203" y="298"/>
                    <a:pt x="208" y="298"/>
                    <a:pt x="208" y="298"/>
                  </a:cubicBezTo>
                  <a:cubicBezTo>
                    <a:pt x="210" y="270"/>
                    <a:pt x="210" y="270"/>
                    <a:pt x="210" y="270"/>
                  </a:cubicBezTo>
                  <a:cubicBezTo>
                    <a:pt x="210" y="270"/>
                    <a:pt x="156" y="263"/>
                    <a:pt x="153" y="300"/>
                  </a:cubicBezTo>
                  <a:cubicBezTo>
                    <a:pt x="151" y="333"/>
                    <a:pt x="157" y="348"/>
                    <a:pt x="161" y="352"/>
                  </a:cubicBezTo>
                  <a:cubicBezTo>
                    <a:pt x="165" y="355"/>
                    <a:pt x="173" y="362"/>
                    <a:pt x="239" y="362"/>
                  </a:cubicBezTo>
                  <a:cubicBezTo>
                    <a:pt x="332" y="362"/>
                    <a:pt x="298" y="91"/>
                    <a:pt x="298" y="68"/>
                  </a:cubicBezTo>
                  <a:close/>
                  <a:moveTo>
                    <a:pt x="260" y="188"/>
                  </a:moveTo>
                  <a:cubicBezTo>
                    <a:pt x="256" y="192"/>
                    <a:pt x="243" y="182"/>
                    <a:pt x="230" y="182"/>
                  </a:cubicBezTo>
                  <a:cubicBezTo>
                    <a:pt x="217" y="182"/>
                    <a:pt x="204" y="189"/>
                    <a:pt x="201" y="184"/>
                  </a:cubicBezTo>
                  <a:cubicBezTo>
                    <a:pt x="197" y="180"/>
                    <a:pt x="204" y="144"/>
                    <a:pt x="227" y="144"/>
                  </a:cubicBezTo>
                  <a:cubicBezTo>
                    <a:pt x="251" y="144"/>
                    <a:pt x="263" y="184"/>
                    <a:pt x="260" y="1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368" name="Freeform 185"/>
            <p:cNvSpPr>
              <a:spLocks/>
            </p:cNvSpPr>
            <p:nvPr/>
          </p:nvSpPr>
          <p:spPr bwMode="auto">
            <a:xfrm>
              <a:off x="10918790" y="4152572"/>
              <a:ext cx="36672" cy="33179"/>
            </a:xfrm>
            <a:custGeom>
              <a:avLst/>
              <a:gdLst>
                <a:gd name="T0" fmla="*/ 69 w 70"/>
                <a:gd name="T1" fmla="*/ 59 h 68"/>
                <a:gd name="T2" fmla="*/ 70 w 70"/>
                <a:gd name="T3" fmla="*/ 0 h 68"/>
                <a:gd name="T4" fmla="*/ 0 w 70"/>
                <a:gd name="T5" fmla="*/ 68 h 68"/>
                <a:gd name="T6" fmla="*/ 58 w 70"/>
                <a:gd name="T7" fmla="*/ 68 h 68"/>
                <a:gd name="T8" fmla="*/ 69 w 70"/>
                <a:gd name="T9" fmla="*/ 5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68">
                  <a:moveTo>
                    <a:pt x="69" y="59"/>
                  </a:moveTo>
                  <a:cubicBezTo>
                    <a:pt x="69" y="55"/>
                    <a:pt x="70" y="0"/>
                    <a:pt x="70" y="0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48" y="68"/>
                    <a:pt x="58" y="68"/>
                  </a:cubicBezTo>
                  <a:cubicBezTo>
                    <a:pt x="67" y="68"/>
                    <a:pt x="69" y="64"/>
                    <a:pt x="69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2369" name="Freeform 186"/>
          <p:cNvSpPr>
            <a:spLocks noEditPoints="1"/>
          </p:cNvSpPr>
          <p:nvPr/>
        </p:nvSpPr>
        <p:spPr bwMode="auto">
          <a:xfrm>
            <a:off x="13171559" y="10167382"/>
            <a:ext cx="468956" cy="473181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192 w 384"/>
              <a:gd name="T5" fmla="*/ 384 h 384"/>
              <a:gd name="T6" fmla="*/ 384 w 384"/>
              <a:gd name="T7" fmla="*/ 192 h 384"/>
              <a:gd name="T8" fmla="*/ 192 w 384"/>
              <a:gd name="T9" fmla="*/ 0 h 384"/>
              <a:gd name="T10" fmla="*/ 280 w 384"/>
              <a:gd name="T11" fmla="*/ 155 h 384"/>
              <a:gd name="T12" fmla="*/ 196 w 384"/>
              <a:gd name="T13" fmla="*/ 274 h 384"/>
              <a:gd name="T14" fmla="*/ 157 w 384"/>
              <a:gd name="T15" fmla="*/ 257 h 384"/>
              <a:gd name="T16" fmla="*/ 126 w 384"/>
              <a:gd name="T17" fmla="*/ 164 h 384"/>
              <a:gd name="T18" fmla="*/ 106 w 384"/>
              <a:gd name="T19" fmla="*/ 170 h 384"/>
              <a:gd name="T20" fmla="*/ 99 w 384"/>
              <a:gd name="T21" fmla="*/ 160 h 384"/>
              <a:gd name="T22" fmla="*/ 153 w 384"/>
              <a:gd name="T23" fmla="*/ 118 h 384"/>
              <a:gd name="T24" fmla="*/ 184 w 384"/>
              <a:gd name="T25" fmla="*/ 181 h 384"/>
              <a:gd name="T26" fmla="*/ 199 w 384"/>
              <a:gd name="T27" fmla="*/ 218 h 384"/>
              <a:gd name="T28" fmla="*/ 224 w 384"/>
              <a:gd name="T29" fmla="*/ 185 h 384"/>
              <a:gd name="T30" fmla="*/ 203 w 384"/>
              <a:gd name="T31" fmla="*/ 160 h 384"/>
              <a:gd name="T32" fmla="*/ 280 w 384"/>
              <a:gd name="T33" fmla="*/ 155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280" y="155"/>
                </a:moveTo>
                <a:cubicBezTo>
                  <a:pt x="270" y="213"/>
                  <a:pt x="213" y="263"/>
                  <a:pt x="196" y="274"/>
                </a:cubicBezTo>
                <a:cubicBezTo>
                  <a:pt x="179" y="285"/>
                  <a:pt x="163" y="269"/>
                  <a:pt x="157" y="257"/>
                </a:cubicBezTo>
                <a:cubicBezTo>
                  <a:pt x="151" y="244"/>
                  <a:pt x="132" y="170"/>
                  <a:pt x="126" y="164"/>
                </a:cubicBezTo>
                <a:cubicBezTo>
                  <a:pt x="121" y="158"/>
                  <a:pt x="106" y="170"/>
                  <a:pt x="106" y="170"/>
                </a:cubicBezTo>
                <a:cubicBezTo>
                  <a:pt x="99" y="160"/>
                  <a:pt x="99" y="160"/>
                  <a:pt x="99" y="160"/>
                </a:cubicBezTo>
                <a:cubicBezTo>
                  <a:pt x="99" y="160"/>
                  <a:pt x="130" y="122"/>
                  <a:pt x="153" y="118"/>
                </a:cubicBezTo>
                <a:cubicBezTo>
                  <a:pt x="178" y="113"/>
                  <a:pt x="178" y="157"/>
                  <a:pt x="184" y="181"/>
                </a:cubicBezTo>
                <a:cubicBezTo>
                  <a:pt x="190" y="205"/>
                  <a:pt x="194" y="218"/>
                  <a:pt x="199" y="218"/>
                </a:cubicBezTo>
                <a:cubicBezTo>
                  <a:pt x="204" y="218"/>
                  <a:pt x="214" y="205"/>
                  <a:pt x="224" y="185"/>
                </a:cubicBezTo>
                <a:cubicBezTo>
                  <a:pt x="235" y="165"/>
                  <a:pt x="224" y="147"/>
                  <a:pt x="203" y="160"/>
                </a:cubicBezTo>
                <a:cubicBezTo>
                  <a:pt x="211" y="109"/>
                  <a:pt x="290" y="97"/>
                  <a:pt x="280" y="15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70" name="Freeform 187"/>
          <p:cNvSpPr>
            <a:spLocks noEditPoints="1"/>
          </p:cNvSpPr>
          <p:nvPr/>
        </p:nvSpPr>
        <p:spPr bwMode="auto">
          <a:xfrm>
            <a:off x="11551461" y="10167382"/>
            <a:ext cx="468956" cy="473181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192 w 384"/>
              <a:gd name="T5" fmla="*/ 384 h 384"/>
              <a:gd name="T6" fmla="*/ 384 w 384"/>
              <a:gd name="T7" fmla="*/ 192 h 384"/>
              <a:gd name="T8" fmla="*/ 192 w 384"/>
              <a:gd name="T9" fmla="*/ 0 h 384"/>
              <a:gd name="T10" fmla="*/ 140 w 384"/>
              <a:gd name="T11" fmla="*/ 232 h 384"/>
              <a:gd name="T12" fmla="*/ 101 w 384"/>
              <a:gd name="T13" fmla="*/ 192 h 384"/>
              <a:gd name="T14" fmla="*/ 140 w 384"/>
              <a:gd name="T15" fmla="*/ 151 h 384"/>
              <a:gd name="T16" fmla="*/ 180 w 384"/>
              <a:gd name="T17" fmla="*/ 192 h 384"/>
              <a:gd name="T18" fmla="*/ 140 w 384"/>
              <a:gd name="T19" fmla="*/ 232 h 384"/>
              <a:gd name="T20" fmla="*/ 243 w 384"/>
              <a:gd name="T21" fmla="*/ 232 h 384"/>
              <a:gd name="T22" fmla="*/ 203 w 384"/>
              <a:gd name="T23" fmla="*/ 192 h 384"/>
              <a:gd name="T24" fmla="*/ 243 w 384"/>
              <a:gd name="T25" fmla="*/ 151 h 384"/>
              <a:gd name="T26" fmla="*/ 283 w 384"/>
              <a:gd name="T27" fmla="*/ 192 h 384"/>
              <a:gd name="T28" fmla="*/ 243 w 384"/>
              <a:gd name="T29" fmla="*/ 232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140" y="232"/>
                </a:moveTo>
                <a:cubicBezTo>
                  <a:pt x="119" y="232"/>
                  <a:pt x="101" y="214"/>
                  <a:pt x="101" y="192"/>
                </a:cubicBezTo>
                <a:cubicBezTo>
                  <a:pt x="101" y="170"/>
                  <a:pt x="119" y="151"/>
                  <a:pt x="140" y="151"/>
                </a:cubicBezTo>
                <a:cubicBezTo>
                  <a:pt x="162" y="151"/>
                  <a:pt x="180" y="170"/>
                  <a:pt x="180" y="192"/>
                </a:cubicBezTo>
                <a:cubicBezTo>
                  <a:pt x="180" y="214"/>
                  <a:pt x="162" y="232"/>
                  <a:pt x="140" y="232"/>
                </a:cubicBezTo>
                <a:close/>
                <a:moveTo>
                  <a:pt x="243" y="232"/>
                </a:moveTo>
                <a:cubicBezTo>
                  <a:pt x="221" y="232"/>
                  <a:pt x="203" y="214"/>
                  <a:pt x="203" y="192"/>
                </a:cubicBezTo>
                <a:cubicBezTo>
                  <a:pt x="203" y="170"/>
                  <a:pt x="221" y="151"/>
                  <a:pt x="243" y="151"/>
                </a:cubicBezTo>
                <a:cubicBezTo>
                  <a:pt x="265" y="151"/>
                  <a:pt x="283" y="170"/>
                  <a:pt x="283" y="192"/>
                </a:cubicBezTo>
                <a:cubicBezTo>
                  <a:pt x="283" y="214"/>
                  <a:pt x="265" y="232"/>
                  <a:pt x="243" y="23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71" name="Freeform 188"/>
          <p:cNvSpPr>
            <a:spLocks noEditPoints="1"/>
          </p:cNvSpPr>
          <p:nvPr/>
        </p:nvSpPr>
        <p:spPr bwMode="auto">
          <a:xfrm>
            <a:off x="21346678" y="8695609"/>
            <a:ext cx="392910" cy="392910"/>
          </a:xfrm>
          <a:custGeom>
            <a:avLst/>
            <a:gdLst>
              <a:gd name="T0" fmla="*/ 72 w 320"/>
              <a:gd name="T1" fmla="*/ 131 h 320"/>
              <a:gd name="T2" fmla="*/ 110 w 320"/>
              <a:gd name="T3" fmla="*/ 73 h 320"/>
              <a:gd name="T4" fmla="*/ 154 w 320"/>
              <a:gd name="T5" fmla="*/ 71 h 320"/>
              <a:gd name="T6" fmla="*/ 154 w 320"/>
              <a:gd name="T7" fmla="*/ 121 h 320"/>
              <a:gd name="T8" fmla="*/ 154 w 320"/>
              <a:gd name="T9" fmla="*/ 123 h 320"/>
              <a:gd name="T10" fmla="*/ 159 w 320"/>
              <a:gd name="T11" fmla="*/ 126 h 320"/>
              <a:gd name="T12" fmla="*/ 163 w 320"/>
              <a:gd name="T13" fmla="*/ 125 h 320"/>
              <a:gd name="T14" fmla="*/ 287 w 320"/>
              <a:gd name="T15" fmla="*/ 0 h 320"/>
              <a:gd name="T16" fmla="*/ 204 w 320"/>
              <a:gd name="T17" fmla="*/ 0 h 320"/>
              <a:gd name="T18" fmla="*/ 111 w 320"/>
              <a:gd name="T19" fmla="*/ 0 h 320"/>
              <a:gd name="T20" fmla="*/ 0 w 320"/>
              <a:gd name="T21" fmla="*/ 121 h 320"/>
              <a:gd name="T22" fmla="*/ 0 w 320"/>
              <a:gd name="T23" fmla="*/ 287 h 320"/>
              <a:gd name="T24" fmla="*/ 72 w 320"/>
              <a:gd name="T25" fmla="*/ 215 h 320"/>
              <a:gd name="T26" fmla="*/ 72 w 320"/>
              <a:gd name="T27" fmla="*/ 131 h 320"/>
              <a:gd name="T28" fmla="*/ 248 w 320"/>
              <a:gd name="T29" fmla="*/ 105 h 320"/>
              <a:gd name="T30" fmla="*/ 248 w 320"/>
              <a:gd name="T31" fmla="*/ 189 h 320"/>
              <a:gd name="T32" fmla="*/ 210 w 320"/>
              <a:gd name="T33" fmla="*/ 247 h 320"/>
              <a:gd name="T34" fmla="*/ 165 w 320"/>
              <a:gd name="T35" fmla="*/ 249 h 320"/>
              <a:gd name="T36" fmla="*/ 165 w 320"/>
              <a:gd name="T37" fmla="*/ 199 h 320"/>
              <a:gd name="T38" fmla="*/ 165 w 320"/>
              <a:gd name="T39" fmla="*/ 197 h 320"/>
              <a:gd name="T40" fmla="*/ 160 w 320"/>
              <a:gd name="T41" fmla="*/ 193 h 320"/>
              <a:gd name="T42" fmla="*/ 157 w 320"/>
              <a:gd name="T43" fmla="*/ 195 h 320"/>
              <a:gd name="T44" fmla="*/ 32 w 320"/>
              <a:gd name="T45" fmla="*/ 320 h 320"/>
              <a:gd name="T46" fmla="*/ 116 w 320"/>
              <a:gd name="T47" fmla="*/ 320 h 320"/>
              <a:gd name="T48" fmla="*/ 209 w 320"/>
              <a:gd name="T49" fmla="*/ 320 h 320"/>
              <a:gd name="T50" fmla="*/ 320 w 320"/>
              <a:gd name="T51" fmla="*/ 199 h 320"/>
              <a:gd name="T52" fmla="*/ 320 w 320"/>
              <a:gd name="T53" fmla="*/ 33 h 320"/>
              <a:gd name="T54" fmla="*/ 248 w 320"/>
              <a:gd name="T55" fmla="*/ 105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20" h="320">
                <a:moveTo>
                  <a:pt x="72" y="131"/>
                </a:moveTo>
                <a:cubicBezTo>
                  <a:pt x="72" y="98"/>
                  <a:pt x="80" y="77"/>
                  <a:pt x="110" y="73"/>
                </a:cubicBezTo>
                <a:cubicBezTo>
                  <a:pt x="120" y="71"/>
                  <a:pt x="141" y="71"/>
                  <a:pt x="154" y="71"/>
                </a:cubicBezTo>
                <a:cubicBezTo>
                  <a:pt x="154" y="121"/>
                  <a:pt x="154" y="121"/>
                  <a:pt x="154" y="121"/>
                </a:cubicBezTo>
                <a:cubicBezTo>
                  <a:pt x="154" y="122"/>
                  <a:pt x="154" y="122"/>
                  <a:pt x="154" y="123"/>
                </a:cubicBezTo>
                <a:cubicBezTo>
                  <a:pt x="155" y="125"/>
                  <a:pt x="157" y="126"/>
                  <a:pt x="159" y="126"/>
                </a:cubicBezTo>
                <a:cubicBezTo>
                  <a:pt x="160" y="126"/>
                  <a:pt x="161" y="126"/>
                  <a:pt x="163" y="125"/>
                </a:cubicBezTo>
                <a:cubicBezTo>
                  <a:pt x="287" y="0"/>
                  <a:pt x="287" y="0"/>
                  <a:pt x="287" y="0"/>
                </a:cubicBezTo>
                <a:cubicBezTo>
                  <a:pt x="204" y="0"/>
                  <a:pt x="204" y="0"/>
                  <a:pt x="204" y="0"/>
                </a:cubicBezTo>
                <a:cubicBezTo>
                  <a:pt x="111" y="0"/>
                  <a:pt x="111" y="0"/>
                  <a:pt x="111" y="0"/>
                </a:cubicBezTo>
                <a:cubicBezTo>
                  <a:pt x="37" y="0"/>
                  <a:pt x="0" y="42"/>
                  <a:pt x="0" y="121"/>
                </a:cubicBezTo>
                <a:cubicBezTo>
                  <a:pt x="0" y="287"/>
                  <a:pt x="0" y="287"/>
                  <a:pt x="0" y="287"/>
                </a:cubicBezTo>
                <a:cubicBezTo>
                  <a:pt x="72" y="215"/>
                  <a:pt x="72" y="215"/>
                  <a:pt x="72" y="215"/>
                </a:cubicBezTo>
                <a:lnTo>
                  <a:pt x="72" y="131"/>
                </a:lnTo>
                <a:close/>
                <a:moveTo>
                  <a:pt x="248" y="105"/>
                </a:moveTo>
                <a:cubicBezTo>
                  <a:pt x="248" y="189"/>
                  <a:pt x="248" y="189"/>
                  <a:pt x="248" y="189"/>
                </a:cubicBezTo>
                <a:cubicBezTo>
                  <a:pt x="248" y="222"/>
                  <a:pt x="239" y="243"/>
                  <a:pt x="210" y="247"/>
                </a:cubicBezTo>
                <a:cubicBezTo>
                  <a:pt x="200" y="249"/>
                  <a:pt x="179" y="249"/>
                  <a:pt x="165" y="249"/>
                </a:cubicBezTo>
                <a:cubicBezTo>
                  <a:pt x="165" y="199"/>
                  <a:pt x="165" y="199"/>
                  <a:pt x="165" y="199"/>
                </a:cubicBezTo>
                <a:cubicBezTo>
                  <a:pt x="165" y="198"/>
                  <a:pt x="165" y="197"/>
                  <a:pt x="165" y="197"/>
                </a:cubicBezTo>
                <a:cubicBezTo>
                  <a:pt x="164" y="195"/>
                  <a:pt x="163" y="193"/>
                  <a:pt x="160" y="193"/>
                </a:cubicBezTo>
                <a:cubicBezTo>
                  <a:pt x="159" y="193"/>
                  <a:pt x="158" y="194"/>
                  <a:pt x="157" y="195"/>
                </a:cubicBezTo>
                <a:cubicBezTo>
                  <a:pt x="32" y="320"/>
                  <a:pt x="32" y="320"/>
                  <a:pt x="32" y="320"/>
                </a:cubicBezTo>
                <a:cubicBezTo>
                  <a:pt x="116" y="320"/>
                  <a:pt x="116" y="320"/>
                  <a:pt x="116" y="320"/>
                </a:cubicBezTo>
                <a:cubicBezTo>
                  <a:pt x="209" y="320"/>
                  <a:pt x="209" y="320"/>
                  <a:pt x="209" y="320"/>
                </a:cubicBezTo>
                <a:cubicBezTo>
                  <a:pt x="282" y="320"/>
                  <a:pt x="320" y="278"/>
                  <a:pt x="320" y="199"/>
                </a:cubicBezTo>
                <a:cubicBezTo>
                  <a:pt x="320" y="33"/>
                  <a:pt x="320" y="33"/>
                  <a:pt x="320" y="33"/>
                </a:cubicBezTo>
                <a:lnTo>
                  <a:pt x="248" y="10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72" name="Freeform 189"/>
          <p:cNvSpPr>
            <a:spLocks noEditPoints="1"/>
          </p:cNvSpPr>
          <p:nvPr/>
        </p:nvSpPr>
        <p:spPr bwMode="auto">
          <a:xfrm>
            <a:off x="20435361" y="10983681"/>
            <a:ext cx="494305" cy="481631"/>
          </a:xfrm>
          <a:custGeom>
            <a:avLst/>
            <a:gdLst>
              <a:gd name="T0" fmla="*/ 349 w 402"/>
              <a:gd name="T1" fmla="*/ 245 h 394"/>
              <a:gd name="T2" fmla="*/ 303 w 402"/>
              <a:gd name="T3" fmla="*/ 251 h 394"/>
              <a:gd name="T4" fmla="*/ 88 w 402"/>
              <a:gd name="T5" fmla="*/ 323 h 394"/>
              <a:gd name="T6" fmla="*/ 103 w 402"/>
              <a:gd name="T7" fmla="*/ 335 h 394"/>
              <a:gd name="T8" fmla="*/ 360 w 402"/>
              <a:gd name="T9" fmla="*/ 291 h 394"/>
              <a:gd name="T10" fmla="*/ 349 w 402"/>
              <a:gd name="T11" fmla="*/ 245 h 394"/>
              <a:gd name="T12" fmla="*/ 105 w 402"/>
              <a:gd name="T13" fmla="*/ 233 h 394"/>
              <a:gd name="T14" fmla="*/ 150 w 402"/>
              <a:gd name="T15" fmla="*/ 10 h 394"/>
              <a:gd name="T16" fmla="*/ 132 w 402"/>
              <a:gd name="T17" fmla="*/ 18 h 394"/>
              <a:gd name="T18" fmla="*/ 42 w 402"/>
              <a:gd name="T19" fmla="*/ 262 h 394"/>
              <a:gd name="T20" fmla="*/ 87 w 402"/>
              <a:gd name="T21" fmla="*/ 276 h 394"/>
              <a:gd name="T22" fmla="*/ 105 w 402"/>
              <a:gd name="T23" fmla="*/ 233 h 394"/>
              <a:gd name="T24" fmla="*/ 226 w 402"/>
              <a:gd name="T25" fmla="*/ 1 h 394"/>
              <a:gd name="T26" fmla="*/ 192 w 402"/>
              <a:gd name="T27" fmla="*/ 33 h 394"/>
              <a:gd name="T28" fmla="*/ 220 w 402"/>
              <a:gd name="T29" fmla="*/ 70 h 394"/>
              <a:gd name="T30" fmla="*/ 390 w 402"/>
              <a:gd name="T31" fmla="*/ 220 h 394"/>
              <a:gd name="T32" fmla="*/ 392 w 402"/>
              <a:gd name="T33" fmla="*/ 201 h 394"/>
              <a:gd name="T34" fmla="*/ 226 w 402"/>
              <a:gd name="T35" fmla="*/ 1 h 394"/>
              <a:gd name="T36" fmla="*/ 147 w 402"/>
              <a:gd name="T37" fmla="*/ 195 h 394"/>
              <a:gd name="T38" fmla="*/ 145 w 402"/>
              <a:gd name="T39" fmla="*/ 222 h 394"/>
              <a:gd name="T40" fmla="*/ 157 w 402"/>
              <a:gd name="T41" fmla="*/ 214 h 394"/>
              <a:gd name="T42" fmla="*/ 169 w 402"/>
              <a:gd name="T43" fmla="*/ 232 h 394"/>
              <a:gd name="T44" fmla="*/ 158 w 402"/>
              <a:gd name="T45" fmla="*/ 242 h 394"/>
              <a:gd name="T46" fmla="*/ 183 w 402"/>
              <a:gd name="T47" fmla="*/ 255 h 394"/>
              <a:gd name="T48" fmla="*/ 208 w 402"/>
              <a:gd name="T49" fmla="*/ 244 h 394"/>
              <a:gd name="T50" fmla="*/ 211 w 402"/>
              <a:gd name="T51" fmla="*/ 244 h 394"/>
              <a:gd name="T52" fmla="*/ 235 w 402"/>
              <a:gd name="T53" fmla="*/ 255 h 394"/>
              <a:gd name="T54" fmla="*/ 260 w 402"/>
              <a:gd name="T55" fmla="*/ 242 h 394"/>
              <a:gd name="T56" fmla="*/ 250 w 402"/>
              <a:gd name="T57" fmla="*/ 232 h 394"/>
              <a:gd name="T58" fmla="*/ 261 w 402"/>
              <a:gd name="T59" fmla="*/ 214 h 394"/>
              <a:gd name="T60" fmla="*/ 273 w 402"/>
              <a:gd name="T61" fmla="*/ 222 h 394"/>
              <a:gd name="T62" fmla="*/ 271 w 402"/>
              <a:gd name="T63" fmla="*/ 195 h 394"/>
              <a:gd name="T64" fmla="*/ 257 w 402"/>
              <a:gd name="T65" fmla="*/ 177 h 394"/>
              <a:gd name="T66" fmla="*/ 257 w 402"/>
              <a:gd name="T67" fmla="*/ 175 h 394"/>
              <a:gd name="T68" fmla="*/ 255 w 402"/>
              <a:gd name="T69" fmla="*/ 165 h 394"/>
              <a:gd name="T70" fmla="*/ 255 w 402"/>
              <a:gd name="T71" fmla="*/ 164 h 394"/>
              <a:gd name="T72" fmla="*/ 253 w 402"/>
              <a:gd name="T73" fmla="*/ 160 h 394"/>
              <a:gd name="T74" fmla="*/ 209 w 402"/>
              <a:gd name="T75" fmla="*/ 114 h 394"/>
              <a:gd name="T76" fmla="*/ 165 w 402"/>
              <a:gd name="T77" fmla="*/ 160 h 394"/>
              <a:gd name="T78" fmla="*/ 164 w 402"/>
              <a:gd name="T79" fmla="*/ 164 h 394"/>
              <a:gd name="T80" fmla="*/ 164 w 402"/>
              <a:gd name="T81" fmla="*/ 165 h 394"/>
              <a:gd name="T82" fmla="*/ 161 w 402"/>
              <a:gd name="T83" fmla="*/ 175 h 394"/>
              <a:gd name="T84" fmla="*/ 161 w 402"/>
              <a:gd name="T85" fmla="*/ 177 h 394"/>
              <a:gd name="T86" fmla="*/ 147 w 402"/>
              <a:gd name="T87" fmla="*/ 195 h 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02" h="394">
                <a:moveTo>
                  <a:pt x="349" y="245"/>
                </a:moveTo>
                <a:cubicBezTo>
                  <a:pt x="334" y="234"/>
                  <a:pt x="314" y="235"/>
                  <a:pt x="303" y="251"/>
                </a:cubicBezTo>
                <a:cubicBezTo>
                  <a:pt x="292" y="266"/>
                  <a:pt x="215" y="363"/>
                  <a:pt x="88" y="323"/>
                </a:cubicBezTo>
                <a:cubicBezTo>
                  <a:pt x="93" y="327"/>
                  <a:pt x="98" y="331"/>
                  <a:pt x="103" y="335"/>
                </a:cubicBezTo>
                <a:cubicBezTo>
                  <a:pt x="186" y="394"/>
                  <a:pt x="301" y="374"/>
                  <a:pt x="360" y="291"/>
                </a:cubicBezTo>
                <a:cubicBezTo>
                  <a:pt x="371" y="275"/>
                  <a:pt x="365" y="256"/>
                  <a:pt x="349" y="245"/>
                </a:cubicBezTo>
                <a:close/>
                <a:moveTo>
                  <a:pt x="105" y="233"/>
                </a:moveTo>
                <a:cubicBezTo>
                  <a:pt x="97" y="215"/>
                  <a:pt x="52" y="100"/>
                  <a:pt x="150" y="10"/>
                </a:cubicBezTo>
                <a:cubicBezTo>
                  <a:pt x="144" y="13"/>
                  <a:pt x="138" y="15"/>
                  <a:pt x="132" y="18"/>
                </a:cubicBezTo>
                <a:cubicBezTo>
                  <a:pt x="40" y="60"/>
                  <a:pt x="0" y="170"/>
                  <a:pt x="42" y="262"/>
                </a:cubicBezTo>
                <a:cubicBezTo>
                  <a:pt x="50" y="279"/>
                  <a:pt x="69" y="284"/>
                  <a:pt x="87" y="276"/>
                </a:cubicBezTo>
                <a:cubicBezTo>
                  <a:pt x="104" y="268"/>
                  <a:pt x="113" y="250"/>
                  <a:pt x="105" y="233"/>
                </a:cubicBezTo>
                <a:close/>
                <a:moveTo>
                  <a:pt x="226" y="1"/>
                </a:moveTo>
                <a:cubicBezTo>
                  <a:pt x="207" y="0"/>
                  <a:pt x="193" y="14"/>
                  <a:pt x="192" y="33"/>
                </a:cubicBezTo>
                <a:cubicBezTo>
                  <a:pt x="190" y="52"/>
                  <a:pt x="200" y="68"/>
                  <a:pt x="220" y="70"/>
                </a:cubicBezTo>
                <a:cubicBezTo>
                  <a:pt x="239" y="72"/>
                  <a:pt x="361" y="90"/>
                  <a:pt x="390" y="220"/>
                </a:cubicBezTo>
                <a:cubicBezTo>
                  <a:pt x="391" y="214"/>
                  <a:pt x="392" y="208"/>
                  <a:pt x="392" y="201"/>
                </a:cubicBezTo>
                <a:cubicBezTo>
                  <a:pt x="402" y="100"/>
                  <a:pt x="327" y="10"/>
                  <a:pt x="226" y="1"/>
                </a:cubicBezTo>
                <a:close/>
                <a:moveTo>
                  <a:pt x="147" y="195"/>
                </a:moveTo>
                <a:cubicBezTo>
                  <a:pt x="142" y="208"/>
                  <a:pt x="141" y="220"/>
                  <a:pt x="145" y="222"/>
                </a:cubicBezTo>
                <a:cubicBezTo>
                  <a:pt x="148" y="223"/>
                  <a:pt x="153" y="220"/>
                  <a:pt x="157" y="214"/>
                </a:cubicBezTo>
                <a:cubicBezTo>
                  <a:pt x="159" y="221"/>
                  <a:pt x="163" y="227"/>
                  <a:pt x="169" y="232"/>
                </a:cubicBezTo>
                <a:cubicBezTo>
                  <a:pt x="163" y="234"/>
                  <a:pt x="158" y="238"/>
                  <a:pt x="158" y="242"/>
                </a:cubicBezTo>
                <a:cubicBezTo>
                  <a:pt x="158" y="249"/>
                  <a:pt x="170" y="255"/>
                  <a:pt x="183" y="255"/>
                </a:cubicBezTo>
                <a:cubicBezTo>
                  <a:pt x="196" y="255"/>
                  <a:pt x="206" y="250"/>
                  <a:pt x="208" y="244"/>
                </a:cubicBezTo>
                <a:cubicBezTo>
                  <a:pt x="208" y="244"/>
                  <a:pt x="210" y="244"/>
                  <a:pt x="211" y="244"/>
                </a:cubicBezTo>
                <a:cubicBezTo>
                  <a:pt x="213" y="250"/>
                  <a:pt x="223" y="255"/>
                  <a:pt x="235" y="255"/>
                </a:cubicBezTo>
                <a:cubicBezTo>
                  <a:pt x="249" y="255"/>
                  <a:pt x="260" y="249"/>
                  <a:pt x="260" y="242"/>
                </a:cubicBezTo>
                <a:cubicBezTo>
                  <a:pt x="260" y="238"/>
                  <a:pt x="256" y="234"/>
                  <a:pt x="250" y="232"/>
                </a:cubicBezTo>
                <a:cubicBezTo>
                  <a:pt x="256" y="227"/>
                  <a:pt x="260" y="221"/>
                  <a:pt x="261" y="214"/>
                </a:cubicBezTo>
                <a:cubicBezTo>
                  <a:pt x="266" y="220"/>
                  <a:pt x="270" y="223"/>
                  <a:pt x="273" y="222"/>
                </a:cubicBezTo>
                <a:cubicBezTo>
                  <a:pt x="277" y="220"/>
                  <a:pt x="277" y="208"/>
                  <a:pt x="271" y="195"/>
                </a:cubicBezTo>
                <a:cubicBezTo>
                  <a:pt x="267" y="186"/>
                  <a:pt x="262" y="179"/>
                  <a:pt x="257" y="177"/>
                </a:cubicBezTo>
                <a:cubicBezTo>
                  <a:pt x="257" y="176"/>
                  <a:pt x="257" y="176"/>
                  <a:pt x="257" y="175"/>
                </a:cubicBezTo>
                <a:cubicBezTo>
                  <a:pt x="257" y="171"/>
                  <a:pt x="256" y="168"/>
                  <a:pt x="255" y="165"/>
                </a:cubicBezTo>
                <a:cubicBezTo>
                  <a:pt x="255" y="165"/>
                  <a:pt x="255" y="165"/>
                  <a:pt x="255" y="164"/>
                </a:cubicBezTo>
                <a:cubicBezTo>
                  <a:pt x="255" y="163"/>
                  <a:pt x="254" y="161"/>
                  <a:pt x="253" y="160"/>
                </a:cubicBezTo>
                <a:cubicBezTo>
                  <a:pt x="252" y="134"/>
                  <a:pt x="236" y="114"/>
                  <a:pt x="209" y="114"/>
                </a:cubicBezTo>
                <a:cubicBezTo>
                  <a:pt x="182" y="114"/>
                  <a:pt x="166" y="134"/>
                  <a:pt x="165" y="160"/>
                </a:cubicBezTo>
                <a:cubicBezTo>
                  <a:pt x="164" y="161"/>
                  <a:pt x="164" y="163"/>
                  <a:pt x="164" y="164"/>
                </a:cubicBezTo>
                <a:cubicBezTo>
                  <a:pt x="164" y="165"/>
                  <a:pt x="164" y="165"/>
                  <a:pt x="164" y="165"/>
                </a:cubicBezTo>
                <a:cubicBezTo>
                  <a:pt x="162" y="168"/>
                  <a:pt x="161" y="171"/>
                  <a:pt x="161" y="175"/>
                </a:cubicBezTo>
                <a:cubicBezTo>
                  <a:pt x="161" y="176"/>
                  <a:pt x="161" y="176"/>
                  <a:pt x="161" y="177"/>
                </a:cubicBezTo>
                <a:cubicBezTo>
                  <a:pt x="157" y="179"/>
                  <a:pt x="151" y="186"/>
                  <a:pt x="147" y="1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73" name="Freeform 190"/>
          <p:cNvSpPr>
            <a:spLocks noEditPoints="1"/>
          </p:cNvSpPr>
          <p:nvPr/>
        </p:nvSpPr>
        <p:spPr bwMode="auto">
          <a:xfrm>
            <a:off x="10747715" y="10196612"/>
            <a:ext cx="511207" cy="473181"/>
          </a:xfrm>
          <a:custGeom>
            <a:avLst/>
            <a:gdLst>
              <a:gd name="T0" fmla="*/ 201 w 419"/>
              <a:gd name="T1" fmla="*/ 345 h 388"/>
              <a:gd name="T2" fmla="*/ 220 w 419"/>
              <a:gd name="T3" fmla="*/ 345 h 388"/>
              <a:gd name="T4" fmla="*/ 220 w 419"/>
              <a:gd name="T5" fmla="*/ 388 h 388"/>
              <a:gd name="T6" fmla="*/ 408 w 419"/>
              <a:gd name="T7" fmla="*/ 154 h 388"/>
              <a:gd name="T8" fmla="*/ 189 w 419"/>
              <a:gd name="T9" fmla="*/ 14 h 388"/>
              <a:gd name="T10" fmla="*/ 11 w 419"/>
              <a:gd name="T11" fmla="*/ 203 h 388"/>
              <a:gd name="T12" fmla="*/ 201 w 419"/>
              <a:gd name="T13" fmla="*/ 345 h 388"/>
              <a:gd name="T14" fmla="*/ 324 w 419"/>
              <a:gd name="T15" fmla="*/ 257 h 388"/>
              <a:gd name="T16" fmla="*/ 287 w 419"/>
              <a:gd name="T17" fmla="*/ 257 h 388"/>
              <a:gd name="T18" fmla="*/ 287 w 419"/>
              <a:gd name="T19" fmla="*/ 158 h 388"/>
              <a:gd name="T20" fmla="*/ 286 w 419"/>
              <a:gd name="T21" fmla="*/ 147 h 388"/>
              <a:gd name="T22" fmla="*/ 283 w 419"/>
              <a:gd name="T23" fmla="*/ 139 h 388"/>
              <a:gd name="T24" fmla="*/ 276 w 419"/>
              <a:gd name="T25" fmla="*/ 134 h 388"/>
              <a:gd name="T26" fmla="*/ 264 w 419"/>
              <a:gd name="T27" fmla="*/ 132 h 388"/>
              <a:gd name="T28" fmla="*/ 239 w 419"/>
              <a:gd name="T29" fmla="*/ 141 h 388"/>
              <a:gd name="T30" fmla="*/ 230 w 419"/>
              <a:gd name="T31" fmla="*/ 163 h 388"/>
              <a:gd name="T32" fmla="*/ 230 w 419"/>
              <a:gd name="T33" fmla="*/ 257 h 388"/>
              <a:gd name="T34" fmla="*/ 193 w 419"/>
              <a:gd name="T35" fmla="*/ 257 h 388"/>
              <a:gd name="T36" fmla="*/ 193 w 419"/>
              <a:gd name="T37" fmla="*/ 158 h 388"/>
              <a:gd name="T38" fmla="*/ 192 w 419"/>
              <a:gd name="T39" fmla="*/ 147 h 388"/>
              <a:gd name="T40" fmla="*/ 189 w 419"/>
              <a:gd name="T41" fmla="*/ 139 h 388"/>
              <a:gd name="T42" fmla="*/ 182 w 419"/>
              <a:gd name="T43" fmla="*/ 134 h 388"/>
              <a:gd name="T44" fmla="*/ 171 w 419"/>
              <a:gd name="T45" fmla="*/ 132 h 388"/>
              <a:gd name="T46" fmla="*/ 155 w 419"/>
              <a:gd name="T47" fmla="*/ 136 h 388"/>
              <a:gd name="T48" fmla="*/ 144 w 419"/>
              <a:gd name="T49" fmla="*/ 144 h 388"/>
              <a:gd name="T50" fmla="*/ 138 w 419"/>
              <a:gd name="T51" fmla="*/ 154 h 388"/>
              <a:gd name="T52" fmla="*/ 136 w 419"/>
              <a:gd name="T53" fmla="*/ 163 h 388"/>
              <a:gd name="T54" fmla="*/ 136 w 419"/>
              <a:gd name="T55" fmla="*/ 257 h 388"/>
              <a:gd name="T56" fmla="*/ 100 w 419"/>
              <a:gd name="T57" fmla="*/ 257 h 388"/>
              <a:gd name="T58" fmla="*/ 100 w 419"/>
              <a:gd name="T59" fmla="*/ 103 h 388"/>
              <a:gd name="T60" fmla="*/ 135 w 419"/>
              <a:gd name="T61" fmla="*/ 103 h 388"/>
              <a:gd name="T62" fmla="*/ 135 w 419"/>
              <a:gd name="T63" fmla="*/ 115 h 388"/>
              <a:gd name="T64" fmla="*/ 178 w 419"/>
              <a:gd name="T65" fmla="*/ 100 h 388"/>
              <a:gd name="T66" fmla="*/ 206 w 419"/>
              <a:gd name="T67" fmla="*/ 106 h 388"/>
              <a:gd name="T68" fmla="*/ 221 w 419"/>
              <a:gd name="T69" fmla="*/ 119 h 388"/>
              <a:gd name="T70" fmla="*/ 237 w 419"/>
              <a:gd name="T71" fmla="*/ 107 h 388"/>
              <a:gd name="T72" fmla="*/ 267 w 419"/>
              <a:gd name="T73" fmla="*/ 100 h 388"/>
              <a:gd name="T74" fmla="*/ 289 w 419"/>
              <a:gd name="T75" fmla="*/ 102 h 388"/>
              <a:gd name="T76" fmla="*/ 307 w 419"/>
              <a:gd name="T77" fmla="*/ 111 h 388"/>
              <a:gd name="T78" fmla="*/ 319 w 419"/>
              <a:gd name="T79" fmla="*/ 126 h 388"/>
              <a:gd name="T80" fmla="*/ 324 w 419"/>
              <a:gd name="T81" fmla="*/ 147 h 388"/>
              <a:gd name="T82" fmla="*/ 324 w 419"/>
              <a:gd name="T83" fmla="*/ 257 h 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19" h="388">
                <a:moveTo>
                  <a:pt x="201" y="345"/>
                </a:moveTo>
                <a:cubicBezTo>
                  <a:pt x="220" y="345"/>
                  <a:pt x="220" y="345"/>
                  <a:pt x="220" y="345"/>
                </a:cubicBezTo>
                <a:cubicBezTo>
                  <a:pt x="220" y="388"/>
                  <a:pt x="220" y="388"/>
                  <a:pt x="220" y="388"/>
                </a:cubicBezTo>
                <a:cubicBezTo>
                  <a:pt x="350" y="374"/>
                  <a:pt x="419" y="245"/>
                  <a:pt x="408" y="154"/>
                </a:cubicBezTo>
                <a:cubicBezTo>
                  <a:pt x="397" y="63"/>
                  <a:pt x="299" y="0"/>
                  <a:pt x="189" y="14"/>
                </a:cubicBezTo>
                <a:cubicBezTo>
                  <a:pt x="79" y="27"/>
                  <a:pt x="0" y="112"/>
                  <a:pt x="11" y="203"/>
                </a:cubicBezTo>
                <a:cubicBezTo>
                  <a:pt x="21" y="286"/>
                  <a:pt x="103" y="345"/>
                  <a:pt x="201" y="345"/>
                </a:cubicBezTo>
                <a:close/>
                <a:moveTo>
                  <a:pt x="324" y="257"/>
                </a:moveTo>
                <a:cubicBezTo>
                  <a:pt x="287" y="257"/>
                  <a:pt x="287" y="257"/>
                  <a:pt x="287" y="257"/>
                </a:cubicBezTo>
                <a:cubicBezTo>
                  <a:pt x="287" y="158"/>
                  <a:pt x="287" y="158"/>
                  <a:pt x="287" y="158"/>
                </a:cubicBezTo>
                <a:cubicBezTo>
                  <a:pt x="287" y="154"/>
                  <a:pt x="287" y="150"/>
                  <a:pt x="286" y="147"/>
                </a:cubicBezTo>
                <a:cubicBezTo>
                  <a:pt x="285" y="144"/>
                  <a:pt x="284" y="141"/>
                  <a:pt x="283" y="139"/>
                </a:cubicBezTo>
                <a:cubicBezTo>
                  <a:pt x="281" y="137"/>
                  <a:pt x="279" y="136"/>
                  <a:pt x="276" y="134"/>
                </a:cubicBezTo>
                <a:cubicBezTo>
                  <a:pt x="273" y="133"/>
                  <a:pt x="269" y="132"/>
                  <a:pt x="264" y="132"/>
                </a:cubicBezTo>
                <a:cubicBezTo>
                  <a:pt x="253" y="132"/>
                  <a:pt x="244" y="135"/>
                  <a:pt x="239" y="141"/>
                </a:cubicBezTo>
                <a:cubicBezTo>
                  <a:pt x="233" y="146"/>
                  <a:pt x="230" y="153"/>
                  <a:pt x="230" y="163"/>
                </a:cubicBezTo>
                <a:cubicBezTo>
                  <a:pt x="230" y="257"/>
                  <a:pt x="230" y="257"/>
                  <a:pt x="230" y="257"/>
                </a:cubicBezTo>
                <a:cubicBezTo>
                  <a:pt x="193" y="257"/>
                  <a:pt x="193" y="257"/>
                  <a:pt x="193" y="257"/>
                </a:cubicBezTo>
                <a:cubicBezTo>
                  <a:pt x="193" y="158"/>
                  <a:pt x="193" y="158"/>
                  <a:pt x="193" y="158"/>
                </a:cubicBezTo>
                <a:cubicBezTo>
                  <a:pt x="193" y="154"/>
                  <a:pt x="193" y="150"/>
                  <a:pt x="192" y="147"/>
                </a:cubicBezTo>
                <a:cubicBezTo>
                  <a:pt x="191" y="144"/>
                  <a:pt x="190" y="141"/>
                  <a:pt x="189" y="139"/>
                </a:cubicBezTo>
                <a:cubicBezTo>
                  <a:pt x="187" y="137"/>
                  <a:pt x="185" y="135"/>
                  <a:pt x="182" y="134"/>
                </a:cubicBezTo>
                <a:cubicBezTo>
                  <a:pt x="179" y="133"/>
                  <a:pt x="176" y="132"/>
                  <a:pt x="171" y="132"/>
                </a:cubicBezTo>
                <a:cubicBezTo>
                  <a:pt x="164" y="132"/>
                  <a:pt x="159" y="134"/>
                  <a:pt x="155" y="136"/>
                </a:cubicBezTo>
                <a:cubicBezTo>
                  <a:pt x="150" y="138"/>
                  <a:pt x="147" y="141"/>
                  <a:pt x="144" y="144"/>
                </a:cubicBezTo>
                <a:cubicBezTo>
                  <a:pt x="141" y="148"/>
                  <a:pt x="139" y="151"/>
                  <a:pt x="138" y="154"/>
                </a:cubicBezTo>
                <a:cubicBezTo>
                  <a:pt x="137" y="158"/>
                  <a:pt x="136" y="161"/>
                  <a:pt x="136" y="163"/>
                </a:cubicBezTo>
                <a:cubicBezTo>
                  <a:pt x="136" y="257"/>
                  <a:pt x="136" y="257"/>
                  <a:pt x="136" y="257"/>
                </a:cubicBezTo>
                <a:cubicBezTo>
                  <a:pt x="100" y="257"/>
                  <a:pt x="100" y="257"/>
                  <a:pt x="100" y="257"/>
                </a:cubicBezTo>
                <a:cubicBezTo>
                  <a:pt x="100" y="103"/>
                  <a:pt x="100" y="103"/>
                  <a:pt x="100" y="103"/>
                </a:cubicBezTo>
                <a:cubicBezTo>
                  <a:pt x="135" y="103"/>
                  <a:pt x="135" y="103"/>
                  <a:pt x="135" y="103"/>
                </a:cubicBezTo>
                <a:cubicBezTo>
                  <a:pt x="135" y="115"/>
                  <a:pt x="135" y="115"/>
                  <a:pt x="135" y="115"/>
                </a:cubicBezTo>
                <a:cubicBezTo>
                  <a:pt x="146" y="105"/>
                  <a:pt x="161" y="100"/>
                  <a:pt x="178" y="100"/>
                </a:cubicBezTo>
                <a:cubicBezTo>
                  <a:pt x="189" y="100"/>
                  <a:pt x="198" y="102"/>
                  <a:pt x="206" y="106"/>
                </a:cubicBezTo>
                <a:cubicBezTo>
                  <a:pt x="212" y="109"/>
                  <a:pt x="217" y="113"/>
                  <a:pt x="221" y="119"/>
                </a:cubicBezTo>
                <a:cubicBezTo>
                  <a:pt x="226" y="114"/>
                  <a:pt x="231" y="110"/>
                  <a:pt x="237" y="107"/>
                </a:cubicBezTo>
                <a:cubicBezTo>
                  <a:pt x="246" y="102"/>
                  <a:pt x="257" y="100"/>
                  <a:pt x="267" y="100"/>
                </a:cubicBezTo>
                <a:cubicBezTo>
                  <a:pt x="275" y="100"/>
                  <a:pt x="283" y="101"/>
                  <a:pt x="289" y="102"/>
                </a:cubicBezTo>
                <a:cubicBezTo>
                  <a:pt x="296" y="104"/>
                  <a:pt x="302" y="107"/>
                  <a:pt x="307" y="111"/>
                </a:cubicBezTo>
                <a:cubicBezTo>
                  <a:pt x="312" y="115"/>
                  <a:pt x="316" y="120"/>
                  <a:pt x="319" y="126"/>
                </a:cubicBezTo>
                <a:cubicBezTo>
                  <a:pt x="322" y="132"/>
                  <a:pt x="324" y="139"/>
                  <a:pt x="324" y="147"/>
                </a:cubicBezTo>
                <a:lnTo>
                  <a:pt x="324" y="25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74" name="Freeform 191"/>
          <p:cNvSpPr>
            <a:spLocks noEditPoints="1"/>
          </p:cNvSpPr>
          <p:nvPr/>
        </p:nvSpPr>
        <p:spPr bwMode="auto">
          <a:xfrm>
            <a:off x="22127152" y="8657586"/>
            <a:ext cx="452056" cy="468956"/>
          </a:xfrm>
          <a:custGeom>
            <a:avLst/>
            <a:gdLst>
              <a:gd name="T0" fmla="*/ 357 w 368"/>
              <a:gd name="T1" fmla="*/ 233 h 384"/>
              <a:gd name="T2" fmla="*/ 361 w 368"/>
              <a:gd name="T3" fmla="*/ 194 h 384"/>
              <a:gd name="T4" fmla="*/ 186 w 368"/>
              <a:gd name="T5" fmla="*/ 13 h 384"/>
              <a:gd name="T6" fmla="*/ 156 w 368"/>
              <a:gd name="T7" fmla="*/ 16 h 384"/>
              <a:gd name="T8" fmla="*/ 102 w 368"/>
              <a:gd name="T9" fmla="*/ 0 h 384"/>
              <a:gd name="T10" fmla="*/ 0 w 368"/>
              <a:gd name="T11" fmla="*/ 105 h 384"/>
              <a:gd name="T12" fmla="*/ 14 w 368"/>
              <a:gd name="T13" fmla="*/ 158 h 384"/>
              <a:gd name="T14" fmla="*/ 10 w 368"/>
              <a:gd name="T15" fmla="*/ 194 h 384"/>
              <a:gd name="T16" fmla="*/ 186 w 368"/>
              <a:gd name="T17" fmla="*/ 375 h 384"/>
              <a:gd name="T18" fmla="*/ 218 w 368"/>
              <a:gd name="T19" fmla="*/ 371 h 384"/>
              <a:gd name="T20" fmla="*/ 266 w 368"/>
              <a:gd name="T21" fmla="*/ 384 h 384"/>
              <a:gd name="T22" fmla="*/ 368 w 368"/>
              <a:gd name="T23" fmla="*/ 279 h 384"/>
              <a:gd name="T24" fmla="*/ 357 w 368"/>
              <a:gd name="T25" fmla="*/ 233 h 384"/>
              <a:gd name="T26" fmla="*/ 276 w 368"/>
              <a:gd name="T27" fmla="*/ 280 h 384"/>
              <a:gd name="T28" fmla="*/ 240 w 368"/>
              <a:gd name="T29" fmla="*/ 308 h 384"/>
              <a:gd name="T30" fmla="*/ 185 w 368"/>
              <a:gd name="T31" fmla="*/ 318 h 384"/>
              <a:gd name="T32" fmla="*/ 122 w 368"/>
              <a:gd name="T33" fmla="*/ 304 h 384"/>
              <a:gd name="T34" fmla="*/ 93 w 368"/>
              <a:gd name="T35" fmla="*/ 278 h 384"/>
              <a:gd name="T36" fmla="*/ 82 w 368"/>
              <a:gd name="T37" fmla="*/ 245 h 384"/>
              <a:gd name="T38" fmla="*/ 90 w 368"/>
              <a:gd name="T39" fmla="*/ 228 h 384"/>
              <a:gd name="T40" fmla="*/ 108 w 368"/>
              <a:gd name="T41" fmla="*/ 221 h 384"/>
              <a:gd name="T42" fmla="*/ 123 w 368"/>
              <a:gd name="T43" fmla="*/ 227 h 384"/>
              <a:gd name="T44" fmla="*/ 134 w 368"/>
              <a:gd name="T45" fmla="*/ 242 h 384"/>
              <a:gd name="T46" fmla="*/ 144 w 368"/>
              <a:gd name="T47" fmla="*/ 261 h 384"/>
              <a:gd name="T48" fmla="*/ 158 w 368"/>
              <a:gd name="T49" fmla="*/ 272 h 384"/>
              <a:gd name="T50" fmla="*/ 184 w 368"/>
              <a:gd name="T51" fmla="*/ 277 h 384"/>
              <a:gd name="T52" fmla="*/ 219 w 368"/>
              <a:gd name="T53" fmla="*/ 268 h 384"/>
              <a:gd name="T54" fmla="*/ 232 w 368"/>
              <a:gd name="T55" fmla="*/ 245 h 384"/>
              <a:gd name="T56" fmla="*/ 225 w 368"/>
              <a:gd name="T57" fmla="*/ 228 h 384"/>
              <a:gd name="T58" fmla="*/ 207 w 368"/>
              <a:gd name="T59" fmla="*/ 217 h 384"/>
              <a:gd name="T60" fmla="*/ 175 w 368"/>
              <a:gd name="T61" fmla="*/ 209 h 384"/>
              <a:gd name="T62" fmla="*/ 129 w 368"/>
              <a:gd name="T63" fmla="*/ 195 h 384"/>
              <a:gd name="T64" fmla="*/ 98 w 368"/>
              <a:gd name="T65" fmla="*/ 172 h 384"/>
              <a:gd name="T66" fmla="*/ 87 w 368"/>
              <a:gd name="T67" fmla="*/ 136 h 384"/>
              <a:gd name="T68" fmla="*/ 99 w 368"/>
              <a:gd name="T69" fmla="*/ 100 h 384"/>
              <a:gd name="T70" fmla="*/ 133 w 368"/>
              <a:gd name="T71" fmla="*/ 75 h 384"/>
              <a:gd name="T72" fmla="*/ 185 w 368"/>
              <a:gd name="T73" fmla="*/ 67 h 384"/>
              <a:gd name="T74" fmla="*/ 226 w 368"/>
              <a:gd name="T75" fmla="*/ 72 h 384"/>
              <a:gd name="T76" fmla="*/ 254 w 368"/>
              <a:gd name="T77" fmla="*/ 87 h 384"/>
              <a:gd name="T78" fmla="*/ 272 w 368"/>
              <a:gd name="T79" fmla="*/ 107 h 384"/>
              <a:gd name="T80" fmla="*/ 277 w 368"/>
              <a:gd name="T81" fmla="*/ 128 h 384"/>
              <a:gd name="T82" fmla="*/ 270 w 368"/>
              <a:gd name="T83" fmla="*/ 145 h 384"/>
              <a:gd name="T84" fmla="*/ 252 w 368"/>
              <a:gd name="T85" fmla="*/ 153 h 384"/>
              <a:gd name="T86" fmla="*/ 237 w 368"/>
              <a:gd name="T87" fmla="*/ 148 h 384"/>
              <a:gd name="T88" fmla="*/ 226 w 368"/>
              <a:gd name="T89" fmla="*/ 134 h 384"/>
              <a:gd name="T90" fmla="*/ 210 w 368"/>
              <a:gd name="T91" fmla="*/ 114 h 384"/>
              <a:gd name="T92" fmla="*/ 181 w 368"/>
              <a:gd name="T93" fmla="*/ 107 h 384"/>
              <a:gd name="T94" fmla="*/ 151 w 368"/>
              <a:gd name="T95" fmla="*/ 114 h 384"/>
              <a:gd name="T96" fmla="*/ 140 w 368"/>
              <a:gd name="T97" fmla="*/ 132 h 384"/>
              <a:gd name="T98" fmla="*/ 143 w 368"/>
              <a:gd name="T99" fmla="*/ 142 h 384"/>
              <a:gd name="T100" fmla="*/ 154 w 368"/>
              <a:gd name="T101" fmla="*/ 150 h 384"/>
              <a:gd name="T102" fmla="*/ 168 w 368"/>
              <a:gd name="T103" fmla="*/ 156 h 384"/>
              <a:gd name="T104" fmla="*/ 192 w 368"/>
              <a:gd name="T105" fmla="*/ 162 h 384"/>
              <a:gd name="T106" fmla="*/ 231 w 368"/>
              <a:gd name="T107" fmla="*/ 173 h 384"/>
              <a:gd name="T108" fmla="*/ 261 w 368"/>
              <a:gd name="T109" fmla="*/ 187 h 384"/>
              <a:gd name="T110" fmla="*/ 281 w 368"/>
              <a:gd name="T111" fmla="*/ 208 h 384"/>
              <a:gd name="T112" fmla="*/ 288 w 368"/>
              <a:gd name="T113" fmla="*/ 240 h 384"/>
              <a:gd name="T114" fmla="*/ 276 w 368"/>
              <a:gd name="T115" fmla="*/ 28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68" h="384">
                <a:moveTo>
                  <a:pt x="357" y="233"/>
                </a:moveTo>
                <a:cubicBezTo>
                  <a:pt x="360" y="220"/>
                  <a:pt x="361" y="207"/>
                  <a:pt x="361" y="194"/>
                </a:cubicBezTo>
                <a:cubicBezTo>
                  <a:pt x="361" y="94"/>
                  <a:pt x="283" y="13"/>
                  <a:pt x="186" y="13"/>
                </a:cubicBezTo>
                <a:cubicBezTo>
                  <a:pt x="175" y="13"/>
                  <a:pt x="165" y="14"/>
                  <a:pt x="156" y="16"/>
                </a:cubicBezTo>
                <a:cubicBezTo>
                  <a:pt x="140" y="6"/>
                  <a:pt x="121" y="0"/>
                  <a:pt x="102" y="0"/>
                </a:cubicBezTo>
                <a:cubicBezTo>
                  <a:pt x="45" y="0"/>
                  <a:pt x="0" y="47"/>
                  <a:pt x="0" y="105"/>
                </a:cubicBezTo>
                <a:cubicBezTo>
                  <a:pt x="0" y="124"/>
                  <a:pt x="5" y="142"/>
                  <a:pt x="14" y="158"/>
                </a:cubicBezTo>
                <a:cubicBezTo>
                  <a:pt x="11" y="169"/>
                  <a:pt x="10" y="181"/>
                  <a:pt x="10" y="194"/>
                </a:cubicBezTo>
                <a:cubicBezTo>
                  <a:pt x="10" y="294"/>
                  <a:pt x="89" y="375"/>
                  <a:pt x="186" y="375"/>
                </a:cubicBezTo>
                <a:cubicBezTo>
                  <a:pt x="197" y="375"/>
                  <a:pt x="207" y="373"/>
                  <a:pt x="218" y="371"/>
                </a:cubicBezTo>
                <a:cubicBezTo>
                  <a:pt x="232" y="379"/>
                  <a:pt x="249" y="384"/>
                  <a:pt x="266" y="384"/>
                </a:cubicBezTo>
                <a:cubicBezTo>
                  <a:pt x="322" y="384"/>
                  <a:pt x="368" y="337"/>
                  <a:pt x="368" y="279"/>
                </a:cubicBezTo>
                <a:cubicBezTo>
                  <a:pt x="368" y="262"/>
                  <a:pt x="364" y="247"/>
                  <a:pt x="357" y="233"/>
                </a:cubicBezTo>
                <a:close/>
                <a:moveTo>
                  <a:pt x="276" y="280"/>
                </a:moveTo>
                <a:cubicBezTo>
                  <a:pt x="268" y="292"/>
                  <a:pt x="256" y="301"/>
                  <a:pt x="240" y="308"/>
                </a:cubicBezTo>
                <a:cubicBezTo>
                  <a:pt x="225" y="315"/>
                  <a:pt x="206" y="318"/>
                  <a:pt x="185" y="318"/>
                </a:cubicBezTo>
                <a:cubicBezTo>
                  <a:pt x="160" y="318"/>
                  <a:pt x="139" y="313"/>
                  <a:pt x="122" y="304"/>
                </a:cubicBezTo>
                <a:cubicBezTo>
                  <a:pt x="111" y="298"/>
                  <a:pt x="101" y="289"/>
                  <a:pt x="93" y="278"/>
                </a:cubicBezTo>
                <a:cubicBezTo>
                  <a:pt x="86" y="267"/>
                  <a:pt x="82" y="256"/>
                  <a:pt x="82" y="245"/>
                </a:cubicBezTo>
                <a:cubicBezTo>
                  <a:pt x="82" y="239"/>
                  <a:pt x="85" y="233"/>
                  <a:pt x="90" y="228"/>
                </a:cubicBezTo>
                <a:cubicBezTo>
                  <a:pt x="94" y="224"/>
                  <a:pt x="101" y="221"/>
                  <a:pt x="108" y="221"/>
                </a:cubicBezTo>
                <a:cubicBezTo>
                  <a:pt x="114" y="221"/>
                  <a:pt x="119" y="223"/>
                  <a:pt x="123" y="227"/>
                </a:cubicBezTo>
                <a:cubicBezTo>
                  <a:pt x="127" y="230"/>
                  <a:pt x="131" y="236"/>
                  <a:pt x="134" y="242"/>
                </a:cubicBezTo>
                <a:cubicBezTo>
                  <a:pt x="137" y="250"/>
                  <a:pt x="140" y="256"/>
                  <a:pt x="144" y="261"/>
                </a:cubicBezTo>
                <a:cubicBezTo>
                  <a:pt x="147" y="265"/>
                  <a:pt x="152" y="269"/>
                  <a:pt x="158" y="272"/>
                </a:cubicBezTo>
                <a:cubicBezTo>
                  <a:pt x="165" y="276"/>
                  <a:pt x="173" y="277"/>
                  <a:pt x="184" y="277"/>
                </a:cubicBezTo>
                <a:cubicBezTo>
                  <a:pt x="198" y="277"/>
                  <a:pt x="210" y="274"/>
                  <a:pt x="219" y="268"/>
                </a:cubicBezTo>
                <a:cubicBezTo>
                  <a:pt x="228" y="261"/>
                  <a:pt x="232" y="254"/>
                  <a:pt x="232" y="245"/>
                </a:cubicBezTo>
                <a:cubicBezTo>
                  <a:pt x="232" y="238"/>
                  <a:pt x="230" y="232"/>
                  <a:pt x="225" y="228"/>
                </a:cubicBezTo>
                <a:cubicBezTo>
                  <a:pt x="221" y="223"/>
                  <a:pt x="214" y="220"/>
                  <a:pt x="207" y="217"/>
                </a:cubicBezTo>
                <a:cubicBezTo>
                  <a:pt x="199" y="215"/>
                  <a:pt x="188" y="212"/>
                  <a:pt x="175" y="209"/>
                </a:cubicBezTo>
                <a:cubicBezTo>
                  <a:pt x="156" y="205"/>
                  <a:pt x="141" y="200"/>
                  <a:pt x="129" y="195"/>
                </a:cubicBezTo>
                <a:cubicBezTo>
                  <a:pt x="116" y="189"/>
                  <a:pt x="106" y="182"/>
                  <a:pt x="98" y="172"/>
                </a:cubicBezTo>
                <a:cubicBezTo>
                  <a:pt x="91" y="163"/>
                  <a:pt x="87" y="150"/>
                  <a:pt x="87" y="136"/>
                </a:cubicBezTo>
                <a:cubicBezTo>
                  <a:pt x="87" y="122"/>
                  <a:pt x="91" y="110"/>
                  <a:pt x="99" y="100"/>
                </a:cubicBezTo>
                <a:cubicBezTo>
                  <a:pt x="107" y="89"/>
                  <a:pt x="118" y="81"/>
                  <a:pt x="133" y="75"/>
                </a:cubicBezTo>
                <a:cubicBezTo>
                  <a:pt x="148" y="70"/>
                  <a:pt x="165" y="67"/>
                  <a:pt x="185" y="67"/>
                </a:cubicBezTo>
                <a:cubicBezTo>
                  <a:pt x="200" y="67"/>
                  <a:pt x="214" y="69"/>
                  <a:pt x="226" y="72"/>
                </a:cubicBezTo>
                <a:cubicBezTo>
                  <a:pt x="237" y="76"/>
                  <a:pt x="247" y="81"/>
                  <a:pt x="254" y="87"/>
                </a:cubicBezTo>
                <a:cubicBezTo>
                  <a:pt x="262" y="93"/>
                  <a:pt x="268" y="100"/>
                  <a:pt x="272" y="107"/>
                </a:cubicBezTo>
                <a:cubicBezTo>
                  <a:pt x="275" y="114"/>
                  <a:pt x="277" y="121"/>
                  <a:pt x="277" y="128"/>
                </a:cubicBezTo>
                <a:cubicBezTo>
                  <a:pt x="277" y="134"/>
                  <a:pt x="275" y="140"/>
                  <a:pt x="270" y="145"/>
                </a:cubicBezTo>
                <a:cubicBezTo>
                  <a:pt x="265" y="150"/>
                  <a:pt x="259" y="153"/>
                  <a:pt x="252" y="153"/>
                </a:cubicBezTo>
                <a:cubicBezTo>
                  <a:pt x="245" y="153"/>
                  <a:pt x="240" y="151"/>
                  <a:pt x="237" y="148"/>
                </a:cubicBezTo>
                <a:cubicBezTo>
                  <a:pt x="233" y="145"/>
                  <a:pt x="230" y="140"/>
                  <a:pt x="226" y="134"/>
                </a:cubicBezTo>
                <a:cubicBezTo>
                  <a:pt x="222" y="125"/>
                  <a:pt x="217" y="118"/>
                  <a:pt x="210" y="114"/>
                </a:cubicBezTo>
                <a:cubicBezTo>
                  <a:pt x="205" y="109"/>
                  <a:pt x="195" y="107"/>
                  <a:pt x="181" y="107"/>
                </a:cubicBezTo>
                <a:cubicBezTo>
                  <a:pt x="169" y="107"/>
                  <a:pt x="158" y="109"/>
                  <a:pt x="151" y="114"/>
                </a:cubicBezTo>
                <a:cubicBezTo>
                  <a:pt x="143" y="119"/>
                  <a:pt x="140" y="125"/>
                  <a:pt x="140" y="132"/>
                </a:cubicBezTo>
                <a:cubicBezTo>
                  <a:pt x="140" y="136"/>
                  <a:pt x="141" y="139"/>
                  <a:pt x="143" y="142"/>
                </a:cubicBezTo>
                <a:cubicBezTo>
                  <a:pt x="146" y="145"/>
                  <a:pt x="149" y="148"/>
                  <a:pt x="154" y="150"/>
                </a:cubicBezTo>
                <a:cubicBezTo>
                  <a:pt x="158" y="153"/>
                  <a:pt x="163" y="155"/>
                  <a:pt x="168" y="156"/>
                </a:cubicBezTo>
                <a:cubicBezTo>
                  <a:pt x="173" y="157"/>
                  <a:pt x="181" y="159"/>
                  <a:pt x="192" y="162"/>
                </a:cubicBezTo>
                <a:cubicBezTo>
                  <a:pt x="206" y="165"/>
                  <a:pt x="220" y="169"/>
                  <a:pt x="231" y="173"/>
                </a:cubicBezTo>
                <a:cubicBezTo>
                  <a:pt x="243" y="176"/>
                  <a:pt x="253" y="181"/>
                  <a:pt x="261" y="187"/>
                </a:cubicBezTo>
                <a:cubicBezTo>
                  <a:pt x="269" y="192"/>
                  <a:pt x="276" y="199"/>
                  <a:pt x="281" y="208"/>
                </a:cubicBezTo>
                <a:cubicBezTo>
                  <a:pt x="286" y="217"/>
                  <a:pt x="288" y="227"/>
                  <a:pt x="288" y="240"/>
                </a:cubicBezTo>
                <a:cubicBezTo>
                  <a:pt x="288" y="255"/>
                  <a:pt x="284" y="268"/>
                  <a:pt x="276" y="28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75" name="Freeform 192"/>
          <p:cNvSpPr>
            <a:spLocks noEditPoints="1"/>
          </p:cNvSpPr>
          <p:nvPr/>
        </p:nvSpPr>
        <p:spPr bwMode="auto">
          <a:xfrm>
            <a:off x="21331070" y="10976674"/>
            <a:ext cx="452056" cy="452056"/>
          </a:xfrm>
          <a:custGeom>
            <a:avLst/>
            <a:gdLst>
              <a:gd name="T0" fmla="*/ 100 w 368"/>
              <a:gd name="T1" fmla="*/ 20 h 368"/>
              <a:gd name="T2" fmla="*/ 0 w 368"/>
              <a:gd name="T3" fmla="*/ 184 h 368"/>
              <a:gd name="T4" fmla="*/ 4 w 368"/>
              <a:gd name="T5" fmla="*/ 223 h 368"/>
              <a:gd name="T6" fmla="*/ 163 w 368"/>
              <a:gd name="T7" fmla="*/ 78 h 368"/>
              <a:gd name="T8" fmla="*/ 100 w 368"/>
              <a:gd name="T9" fmla="*/ 20 h 368"/>
              <a:gd name="T10" fmla="*/ 260 w 368"/>
              <a:gd name="T11" fmla="*/ 16 h 368"/>
              <a:gd name="T12" fmla="*/ 184 w 368"/>
              <a:gd name="T13" fmla="*/ 0 h 368"/>
              <a:gd name="T14" fmla="*/ 129 w 368"/>
              <a:gd name="T15" fmla="*/ 9 h 368"/>
              <a:gd name="T16" fmla="*/ 260 w 368"/>
              <a:gd name="T17" fmla="*/ 128 h 368"/>
              <a:gd name="T18" fmla="*/ 260 w 368"/>
              <a:gd name="T19" fmla="*/ 16 h 368"/>
              <a:gd name="T20" fmla="*/ 288 w 368"/>
              <a:gd name="T21" fmla="*/ 33 h 368"/>
              <a:gd name="T22" fmla="*/ 288 w 368"/>
              <a:gd name="T23" fmla="*/ 245 h 368"/>
              <a:gd name="T24" fmla="*/ 357 w 368"/>
              <a:gd name="T25" fmla="*/ 245 h 368"/>
              <a:gd name="T26" fmla="*/ 368 w 368"/>
              <a:gd name="T27" fmla="*/ 184 h 368"/>
              <a:gd name="T28" fmla="*/ 288 w 368"/>
              <a:gd name="T29" fmla="*/ 33 h 368"/>
              <a:gd name="T30" fmla="*/ 13 w 368"/>
              <a:gd name="T31" fmla="*/ 252 h 368"/>
              <a:gd name="T32" fmla="*/ 80 w 368"/>
              <a:gd name="T33" fmla="*/ 336 h 368"/>
              <a:gd name="T34" fmla="*/ 80 w 368"/>
              <a:gd name="T35" fmla="*/ 191 h 368"/>
              <a:gd name="T36" fmla="*/ 39 w 368"/>
              <a:gd name="T37" fmla="*/ 228 h 368"/>
              <a:gd name="T38" fmla="*/ 13 w 368"/>
              <a:gd name="T39" fmla="*/ 252 h 368"/>
              <a:gd name="T40" fmla="*/ 108 w 368"/>
              <a:gd name="T41" fmla="*/ 352 h 368"/>
              <a:gd name="T42" fmla="*/ 167 w 368"/>
              <a:gd name="T43" fmla="*/ 368 h 368"/>
              <a:gd name="T44" fmla="*/ 201 w 368"/>
              <a:gd name="T45" fmla="*/ 368 h 368"/>
              <a:gd name="T46" fmla="*/ 344 w 368"/>
              <a:gd name="T47" fmla="*/ 273 h 368"/>
              <a:gd name="T48" fmla="*/ 108 w 368"/>
              <a:gd name="T49" fmla="*/ 273 h 368"/>
              <a:gd name="T50" fmla="*/ 108 w 368"/>
              <a:gd name="T51" fmla="*/ 352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68" h="368">
                <a:moveTo>
                  <a:pt x="100" y="20"/>
                </a:moveTo>
                <a:cubicBezTo>
                  <a:pt x="38" y="52"/>
                  <a:pt x="0" y="115"/>
                  <a:pt x="0" y="184"/>
                </a:cubicBezTo>
                <a:cubicBezTo>
                  <a:pt x="0" y="197"/>
                  <a:pt x="1" y="210"/>
                  <a:pt x="4" y="223"/>
                </a:cubicBezTo>
                <a:cubicBezTo>
                  <a:pt x="163" y="78"/>
                  <a:pt x="163" y="78"/>
                  <a:pt x="163" y="78"/>
                </a:cubicBezTo>
                <a:cubicBezTo>
                  <a:pt x="146" y="62"/>
                  <a:pt x="102" y="22"/>
                  <a:pt x="100" y="20"/>
                </a:cubicBezTo>
                <a:close/>
                <a:moveTo>
                  <a:pt x="260" y="16"/>
                </a:moveTo>
                <a:cubicBezTo>
                  <a:pt x="236" y="6"/>
                  <a:pt x="210" y="0"/>
                  <a:pt x="184" y="0"/>
                </a:cubicBezTo>
                <a:cubicBezTo>
                  <a:pt x="165" y="0"/>
                  <a:pt x="147" y="3"/>
                  <a:pt x="129" y="9"/>
                </a:cubicBezTo>
                <a:cubicBezTo>
                  <a:pt x="260" y="128"/>
                  <a:pt x="260" y="128"/>
                  <a:pt x="260" y="128"/>
                </a:cubicBezTo>
                <a:lnTo>
                  <a:pt x="260" y="16"/>
                </a:lnTo>
                <a:close/>
                <a:moveTo>
                  <a:pt x="288" y="33"/>
                </a:moveTo>
                <a:cubicBezTo>
                  <a:pt x="288" y="245"/>
                  <a:pt x="288" y="245"/>
                  <a:pt x="288" y="245"/>
                </a:cubicBezTo>
                <a:cubicBezTo>
                  <a:pt x="357" y="245"/>
                  <a:pt x="357" y="245"/>
                  <a:pt x="357" y="245"/>
                </a:cubicBezTo>
                <a:cubicBezTo>
                  <a:pt x="364" y="225"/>
                  <a:pt x="368" y="205"/>
                  <a:pt x="368" y="184"/>
                </a:cubicBezTo>
                <a:cubicBezTo>
                  <a:pt x="368" y="124"/>
                  <a:pt x="337" y="67"/>
                  <a:pt x="288" y="33"/>
                </a:cubicBezTo>
                <a:close/>
                <a:moveTo>
                  <a:pt x="13" y="252"/>
                </a:moveTo>
                <a:cubicBezTo>
                  <a:pt x="26" y="286"/>
                  <a:pt x="50" y="315"/>
                  <a:pt x="80" y="336"/>
                </a:cubicBezTo>
                <a:cubicBezTo>
                  <a:pt x="80" y="191"/>
                  <a:pt x="80" y="191"/>
                  <a:pt x="80" y="191"/>
                </a:cubicBezTo>
                <a:cubicBezTo>
                  <a:pt x="39" y="228"/>
                  <a:pt x="39" y="228"/>
                  <a:pt x="39" y="228"/>
                </a:cubicBezTo>
                <a:cubicBezTo>
                  <a:pt x="25" y="241"/>
                  <a:pt x="14" y="252"/>
                  <a:pt x="13" y="252"/>
                </a:cubicBezTo>
                <a:close/>
                <a:moveTo>
                  <a:pt x="108" y="352"/>
                </a:moveTo>
                <a:cubicBezTo>
                  <a:pt x="127" y="361"/>
                  <a:pt x="147" y="366"/>
                  <a:pt x="167" y="368"/>
                </a:cubicBezTo>
                <a:cubicBezTo>
                  <a:pt x="201" y="368"/>
                  <a:pt x="201" y="368"/>
                  <a:pt x="201" y="368"/>
                </a:cubicBezTo>
                <a:cubicBezTo>
                  <a:pt x="261" y="362"/>
                  <a:pt x="315" y="327"/>
                  <a:pt x="344" y="273"/>
                </a:cubicBezTo>
                <a:cubicBezTo>
                  <a:pt x="108" y="273"/>
                  <a:pt x="108" y="273"/>
                  <a:pt x="108" y="273"/>
                </a:cubicBezTo>
                <a:lnTo>
                  <a:pt x="108" y="3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76" name="Freeform 193"/>
          <p:cNvSpPr>
            <a:spLocks/>
          </p:cNvSpPr>
          <p:nvPr/>
        </p:nvSpPr>
        <p:spPr bwMode="auto">
          <a:xfrm>
            <a:off x="15589396" y="11074970"/>
            <a:ext cx="490080" cy="274616"/>
          </a:xfrm>
          <a:custGeom>
            <a:avLst/>
            <a:gdLst>
              <a:gd name="T0" fmla="*/ 157 w 400"/>
              <a:gd name="T1" fmla="*/ 163 h 224"/>
              <a:gd name="T2" fmla="*/ 106 w 400"/>
              <a:gd name="T3" fmla="*/ 186 h 224"/>
              <a:gd name="T4" fmla="*/ 44 w 400"/>
              <a:gd name="T5" fmla="*/ 114 h 224"/>
              <a:gd name="T6" fmla="*/ 108 w 400"/>
              <a:gd name="T7" fmla="*/ 39 h 224"/>
              <a:gd name="T8" fmla="*/ 168 w 400"/>
              <a:gd name="T9" fmla="*/ 97 h 224"/>
              <a:gd name="T10" fmla="*/ 183 w 400"/>
              <a:gd name="T11" fmla="*/ 143 h 224"/>
              <a:gd name="T12" fmla="*/ 304 w 400"/>
              <a:gd name="T13" fmla="*/ 224 h 224"/>
              <a:gd name="T14" fmla="*/ 400 w 400"/>
              <a:gd name="T15" fmla="*/ 160 h 224"/>
              <a:gd name="T16" fmla="*/ 339 w 400"/>
              <a:gd name="T17" fmla="*/ 94 h 224"/>
              <a:gd name="T18" fmla="*/ 310 w 400"/>
              <a:gd name="T19" fmla="*/ 88 h 224"/>
              <a:gd name="T20" fmla="*/ 284 w 400"/>
              <a:gd name="T21" fmla="*/ 61 h 224"/>
              <a:gd name="T22" fmla="*/ 316 w 400"/>
              <a:gd name="T23" fmla="*/ 36 h 224"/>
              <a:gd name="T24" fmla="*/ 352 w 400"/>
              <a:gd name="T25" fmla="*/ 64 h 224"/>
              <a:gd name="T26" fmla="*/ 398 w 400"/>
              <a:gd name="T27" fmla="*/ 59 h 224"/>
              <a:gd name="T28" fmla="*/ 319 w 400"/>
              <a:gd name="T29" fmla="*/ 0 h 224"/>
              <a:gd name="T30" fmla="*/ 238 w 400"/>
              <a:gd name="T31" fmla="*/ 66 h 224"/>
              <a:gd name="T32" fmla="*/ 291 w 400"/>
              <a:gd name="T33" fmla="*/ 126 h 224"/>
              <a:gd name="T34" fmla="*/ 322 w 400"/>
              <a:gd name="T35" fmla="*/ 134 h 224"/>
              <a:gd name="T36" fmla="*/ 353 w 400"/>
              <a:gd name="T37" fmla="*/ 162 h 224"/>
              <a:gd name="T38" fmla="*/ 305 w 400"/>
              <a:gd name="T39" fmla="*/ 186 h 224"/>
              <a:gd name="T40" fmla="*/ 225 w 400"/>
              <a:gd name="T41" fmla="*/ 128 h 224"/>
              <a:gd name="T42" fmla="*/ 210 w 400"/>
              <a:gd name="T43" fmla="*/ 82 h 224"/>
              <a:gd name="T44" fmla="*/ 107 w 400"/>
              <a:gd name="T45" fmla="*/ 0 h 224"/>
              <a:gd name="T46" fmla="*/ 0 w 400"/>
              <a:gd name="T47" fmla="*/ 116 h 224"/>
              <a:gd name="T48" fmla="*/ 104 w 400"/>
              <a:gd name="T49" fmla="*/ 224 h 224"/>
              <a:gd name="T50" fmla="*/ 171 w 400"/>
              <a:gd name="T51" fmla="*/ 203 h 224"/>
              <a:gd name="T52" fmla="*/ 157 w 400"/>
              <a:gd name="T53" fmla="*/ 163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00" h="224">
                <a:moveTo>
                  <a:pt x="157" y="163"/>
                </a:moveTo>
                <a:cubicBezTo>
                  <a:pt x="149" y="171"/>
                  <a:pt x="133" y="186"/>
                  <a:pt x="106" y="186"/>
                </a:cubicBezTo>
                <a:cubicBezTo>
                  <a:pt x="74" y="186"/>
                  <a:pt x="44" y="158"/>
                  <a:pt x="44" y="114"/>
                </a:cubicBezTo>
                <a:cubicBezTo>
                  <a:pt x="44" y="57"/>
                  <a:pt x="80" y="39"/>
                  <a:pt x="108" y="39"/>
                </a:cubicBezTo>
                <a:cubicBezTo>
                  <a:pt x="149" y="39"/>
                  <a:pt x="157" y="63"/>
                  <a:pt x="168" y="97"/>
                </a:cubicBezTo>
                <a:cubicBezTo>
                  <a:pt x="183" y="143"/>
                  <a:pt x="183" y="143"/>
                  <a:pt x="183" y="143"/>
                </a:cubicBezTo>
                <a:cubicBezTo>
                  <a:pt x="198" y="188"/>
                  <a:pt x="225" y="224"/>
                  <a:pt x="304" y="224"/>
                </a:cubicBezTo>
                <a:cubicBezTo>
                  <a:pt x="361" y="224"/>
                  <a:pt x="400" y="206"/>
                  <a:pt x="400" y="160"/>
                </a:cubicBezTo>
                <a:cubicBezTo>
                  <a:pt x="400" y="123"/>
                  <a:pt x="379" y="103"/>
                  <a:pt x="339" y="94"/>
                </a:cubicBezTo>
                <a:cubicBezTo>
                  <a:pt x="310" y="88"/>
                  <a:pt x="310" y="88"/>
                  <a:pt x="310" y="88"/>
                </a:cubicBezTo>
                <a:cubicBezTo>
                  <a:pt x="290" y="83"/>
                  <a:pt x="284" y="75"/>
                  <a:pt x="284" y="61"/>
                </a:cubicBezTo>
                <a:cubicBezTo>
                  <a:pt x="284" y="45"/>
                  <a:pt x="296" y="36"/>
                  <a:pt x="316" y="36"/>
                </a:cubicBezTo>
                <a:cubicBezTo>
                  <a:pt x="338" y="36"/>
                  <a:pt x="350" y="44"/>
                  <a:pt x="352" y="64"/>
                </a:cubicBezTo>
                <a:cubicBezTo>
                  <a:pt x="398" y="59"/>
                  <a:pt x="398" y="59"/>
                  <a:pt x="398" y="59"/>
                </a:cubicBezTo>
                <a:cubicBezTo>
                  <a:pt x="394" y="17"/>
                  <a:pt x="366" y="0"/>
                  <a:pt x="319" y="0"/>
                </a:cubicBezTo>
                <a:cubicBezTo>
                  <a:pt x="278" y="0"/>
                  <a:pt x="238" y="16"/>
                  <a:pt x="238" y="66"/>
                </a:cubicBezTo>
                <a:cubicBezTo>
                  <a:pt x="238" y="97"/>
                  <a:pt x="253" y="117"/>
                  <a:pt x="291" y="126"/>
                </a:cubicBezTo>
                <a:cubicBezTo>
                  <a:pt x="322" y="134"/>
                  <a:pt x="322" y="134"/>
                  <a:pt x="322" y="134"/>
                </a:cubicBezTo>
                <a:cubicBezTo>
                  <a:pt x="345" y="139"/>
                  <a:pt x="353" y="149"/>
                  <a:pt x="353" y="162"/>
                </a:cubicBezTo>
                <a:cubicBezTo>
                  <a:pt x="353" y="180"/>
                  <a:pt x="337" y="186"/>
                  <a:pt x="305" y="186"/>
                </a:cubicBezTo>
                <a:cubicBezTo>
                  <a:pt x="259" y="186"/>
                  <a:pt x="236" y="162"/>
                  <a:pt x="225" y="128"/>
                </a:cubicBezTo>
                <a:cubicBezTo>
                  <a:pt x="210" y="82"/>
                  <a:pt x="210" y="82"/>
                  <a:pt x="210" y="82"/>
                </a:cubicBezTo>
                <a:cubicBezTo>
                  <a:pt x="191" y="22"/>
                  <a:pt x="168" y="0"/>
                  <a:pt x="107" y="0"/>
                </a:cubicBezTo>
                <a:cubicBezTo>
                  <a:pt x="53" y="0"/>
                  <a:pt x="0" y="43"/>
                  <a:pt x="0" y="116"/>
                </a:cubicBezTo>
                <a:cubicBezTo>
                  <a:pt x="0" y="186"/>
                  <a:pt x="50" y="224"/>
                  <a:pt x="104" y="224"/>
                </a:cubicBezTo>
                <a:cubicBezTo>
                  <a:pt x="142" y="224"/>
                  <a:pt x="162" y="210"/>
                  <a:pt x="171" y="203"/>
                </a:cubicBezTo>
                <a:lnTo>
                  <a:pt x="157" y="1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77" name="Freeform 194"/>
          <p:cNvSpPr>
            <a:spLocks noEditPoints="1"/>
          </p:cNvSpPr>
          <p:nvPr/>
        </p:nvSpPr>
        <p:spPr bwMode="auto">
          <a:xfrm>
            <a:off x="16408264" y="10977431"/>
            <a:ext cx="468956" cy="473181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192 w 384"/>
              <a:gd name="T5" fmla="*/ 384 h 384"/>
              <a:gd name="T6" fmla="*/ 384 w 384"/>
              <a:gd name="T7" fmla="*/ 192 h 384"/>
              <a:gd name="T8" fmla="*/ 192 w 384"/>
              <a:gd name="T9" fmla="*/ 0 h 384"/>
              <a:gd name="T10" fmla="*/ 245 w 384"/>
              <a:gd name="T11" fmla="*/ 248 h 384"/>
              <a:gd name="T12" fmla="*/ 184 w 384"/>
              <a:gd name="T13" fmla="*/ 208 h 384"/>
              <a:gd name="T14" fmla="*/ 176 w 384"/>
              <a:gd name="T15" fmla="*/ 184 h 384"/>
              <a:gd name="T16" fmla="*/ 146 w 384"/>
              <a:gd name="T17" fmla="*/ 155 h 384"/>
              <a:gd name="T18" fmla="*/ 113 w 384"/>
              <a:gd name="T19" fmla="*/ 193 h 384"/>
              <a:gd name="T20" fmla="*/ 145 w 384"/>
              <a:gd name="T21" fmla="*/ 229 h 384"/>
              <a:gd name="T22" fmla="*/ 171 w 384"/>
              <a:gd name="T23" fmla="*/ 218 h 384"/>
              <a:gd name="T24" fmla="*/ 178 w 384"/>
              <a:gd name="T25" fmla="*/ 238 h 384"/>
              <a:gd name="T26" fmla="*/ 144 w 384"/>
              <a:gd name="T27" fmla="*/ 248 h 384"/>
              <a:gd name="T28" fmla="*/ 91 w 384"/>
              <a:gd name="T29" fmla="*/ 194 h 384"/>
              <a:gd name="T30" fmla="*/ 145 w 384"/>
              <a:gd name="T31" fmla="*/ 135 h 384"/>
              <a:gd name="T32" fmla="*/ 197 w 384"/>
              <a:gd name="T33" fmla="*/ 177 h 384"/>
              <a:gd name="T34" fmla="*/ 205 w 384"/>
              <a:gd name="T35" fmla="*/ 200 h 384"/>
              <a:gd name="T36" fmla="*/ 246 w 384"/>
              <a:gd name="T37" fmla="*/ 230 h 384"/>
              <a:gd name="T38" fmla="*/ 270 w 384"/>
              <a:gd name="T39" fmla="*/ 217 h 384"/>
              <a:gd name="T40" fmla="*/ 254 w 384"/>
              <a:gd name="T41" fmla="*/ 203 h 384"/>
              <a:gd name="T42" fmla="*/ 238 w 384"/>
              <a:gd name="T43" fmla="*/ 199 h 384"/>
              <a:gd name="T44" fmla="*/ 211 w 384"/>
              <a:gd name="T45" fmla="*/ 169 h 384"/>
              <a:gd name="T46" fmla="*/ 253 w 384"/>
              <a:gd name="T47" fmla="*/ 135 h 384"/>
              <a:gd name="T48" fmla="*/ 292 w 384"/>
              <a:gd name="T49" fmla="*/ 165 h 384"/>
              <a:gd name="T50" fmla="*/ 269 w 384"/>
              <a:gd name="T51" fmla="*/ 168 h 384"/>
              <a:gd name="T52" fmla="*/ 251 w 384"/>
              <a:gd name="T53" fmla="*/ 154 h 384"/>
              <a:gd name="T54" fmla="*/ 235 w 384"/>
              <a:gd name="T55" fmla="*/ 166 h 384"/>
              <a:gd name="T56" fmla="*/ 248 w 384"/>
              <a:gd name="T57" fmla="*/ 180 h 384"/>
              <a:gd name="T58" fmla="*/ 263 w 384"/>
              <a:gd name="T59" fmla="*/ 183 h 384"/>
              <a:gd name="T60" fmla="*/ 293 w 384"/>
              <a:gd name="T61" fmla="*/ 216 h 384"/>
              <a:gd name="T62" fmla="*/ 245 w 384"/>
              <a:gd name="T63" fmla="*/ 248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245" y="248"/>
                </a:moveTo>
                <a:cubicBezTo>
                  <a:pt x="205" y="248"/>
                  <a:pt x="191" y="230"/>
                  <a:pt x="184" y="208"/>
                </a:cubicBezTo>
                <a:cubicBezTo>
                  <a:pt x="176" y="184"/>
                  <a:pt x="176" y="184"/>
                  <a:pt x="176" y="184"/>
                </a:cubicBezTo>
                <a:cubicBezTo>
                  <a:pt x="171" y="167"/>
                  <a:pt x="166" y="155"/>
                  <a:pt x="146" y="155"/>
                </a:cubicBezTo>
                <a:cubicBezTo>
                  <a:pt x="132" y="155"/>
                  <a:pt x="113" y="164"/>
                  <a:pt x="113" y="193"/>
                </a:cubicBezTo>
                <a:cubicBezTo>
                  <a:pt x="113" y="215"/>
                  <a:pt x="129" y="229"/>
                  <a:pt x="145" y="229"/>
                </a:cubicBezTo>
                <a:cubicBezTo>
                  <a:pt x="158" y="229"/>
                  <a:pt x="167" y="222"/>
                  <a:pt x="171" y="218"/>
                </a:cubicBezTo>
                <a:cubicBezTo>
                  <a:pt x="178" y="238"/>
                  <a:pt x="178" y="238"/>
                  <a:pt x="178" y="238"/>
                </a:cubicBezTo>
                <a:cubicBezTo>
                  <a:pt x="173" y="242"/>
                  <a:pt x="163" y="248"/>
                  <a:pt x="144" y="248"/>
                </a:cubicBezTo>
                <a:cubicBezTo>
                  <a:pt x="117" y="248"/>
                  <a:pt x="91" y="229"/>
                  <a:pt x="91" y="194"/>
                </a:cubicBezTo>
                <a:cubicBezTo>
                  <a:pt x="91" y="157"/>
                  <a:pt x="118" y="135"/>
                  <a:pt x="145" y="135"/>
                </a:cubicBezTo>
                <a:cubicBezTo>
                  <a:pt x="176" y="135"/>
                  <a:pt x="188" y="147"/>
                  <a:pt x="197" y="177"/>
                </a:cubicBezTo>
                <a:cubicBezTo>
                  <a:pt x="205" y="200"/>
                  <a:pt x="205" y="200"/>
                  <a:pt x="205" y="200"/>
                </a:cubicBezTo>
                <a:cubicBezTo>
                  <a:pt x="210" y="217"/>
                  <a:pt x="222" y="230"/>
                  <a:pt x="246" y="230"/>
                </a:cubicBezTo>
                <a:cubicBezTo>
                  <a:pt x="261" y="230"/>
                  <a:pt x="270" y="226"/>
                  <a:pt x="270" y="217"/>
                </a:cubicBezTo>
                <a:cubicBezTo>
                  <a:pt x="270" y="211"/>
                  <a:pt x="266" y="206"/>
                  <a:pt x="254" y="203"/>
                </a:cubicBezTo>
                <a:cubicBezTo>
                  <a:pt x="238" y="199"/>
                  <a:pt x="238" y="199"/>
                  <a:pt x="238" y="199"/>
                </a:cubicBezTo>
                <a:cubicBezTo>
                  <a:pt x="219" y="195"/>
                  <a:pt x="211" y="185"/>
                  <a:pt x="211" y="169"/>
                </a:cubicBezTo>
                <a:cubicBezTo>
                  <a:pt x="211" y="143"/>
                  <a:pt x="232" y="135"/>
                  <a:pt x="253" y="135"/>
                </a:cubicBezTo>
                <a:cubicBezTo>
                  <a:pt x="276" y="135"/>
                  <a:pt x="291" y="144"/>
                  <a:pt x="292" y="165"/>
                </a:cubicBezTo>
                <a:cubicBezTo>
                  <a:pt x="269" y="168"/>
                  <a:pt x="269" y="168"/>
                  <a:pt x="269" y="168"/>
                </a:cubicBezTo>
                <a:cubicBezTo>
                  <a:pt x="268" y="158"/>
                  <a:pt x="262" y="154"/>
                  <a:pt x="251" y="154"/>
                </a:cubicBezTo>
                <a:cubicBezTo>
                  <a:pt x="241" y="154"/>
                  <a:pt x="235" y="158"/>
                  <a:pt x="235" y="166"/>
                </a:cubicBezTo>
                <a:cubicBezTo>
                  <a:pt x="235" y="173"/>
                  <a:pt x="238" y="177"/>
                  <a:pt x="248" y="180"/>
                </a:cubicBezTo>
                <a:cubicBezTo>
                  <a:pt x="263" y="183"/>
                  <a:pt x="263" y="183"/>
                  <a:pt x="263" y="183"/>
                </a:cubicBezTo>
                <a:cubicBezTo>
                  <a:pt x="283" y="188"/>
                  <a:pt x="293" y="197"/>
                  <a:pt x="293" y="216"/>
                </a:cubicBezTo>
                <a:cubicBezTo>
                  <a:pt x="293" y="240"/>
                  <a:pt x="274" y="248"/>
                  <a:pt x="245" y="24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78" name="Freeform 195"/>
          <p:cNvSpPr>
            <a:spLocks noEditPoints="1"/>
          </p:cNvSpPr>
          <p:nvPr/>
        </p:nvSpPr>
        <p:spPr bwMode="auto">
          <a:xfrm>
            <a:off x="13969298" y="11028131"/>
            <a:ext cx="490080" cy="371785"/>
          </a:xfrm>
          <a:custGeom>
            <a:avLst/>
            <a:gdLst>
              <a:gd name="T0" fmla="*/ 221 w 400"/>
              <a:gd name="T1" fmla="*/ 113 h 304"/>
              <a:gd name="T2" fmla="*/ 248 w 400"/>
              <a:gd name="T3" fmla="*/ 126 h 304"/>
              <a:gd name="T4" fmla="*/ 289 w 400"/>
              <a:gd name="T5" fmla="*/ 113 h 304"/>
              <a:gd name="T6" fmla="*/ 289 w 400"/>
              <a:gd name="T7" fmla="*/ 89 h 304"/>
              <a:gd name="T8" fmla="*/ 200 w 400"/>
              <a:gd name="T9" fmla="*/ 0 h 304"/>
              <a:gd name="T10" fmla="*/ 110 w 400"/>
              <a:gd name="T11" fmla="*/ 89 h 304"/>
              <a:gd name="T12" fmla="*/ 110 w 400"/>
              <a:gd name="T13" fmla="*/ 215 h 304"/>
              <a:gd name="T14" fmla="*/ 89 w 400"/>
              <a:gd name="T15" fmla="*/ 236 h 304"/>
              <a:gd name="T16" fmla="*/ 68 w 400"/>
              <a:gd name="T17" fmla="*/ 215 h 304"/>
              <a:gd name="T18" fmla="*/ 68 w 400"/>
              <a:gd name="T19" fmla="*/ 162 h 304"/>
              <a:gd name="T20" fmla="*/ 0 w 400"/>
              <a:gd name="T21" fmla="*/ 162 h 304"/>
              <a:gd name="T22" fmla="*/ 0 w 400"/>
              <a:gd name="T23" fmla="*/ 215 h 304"/>
              <a:gd name="T24" fmla="*/ 89 w 400"/>
              <a:gd name="T25" fmla="*/ 304 h 304"/>
              <a:gd name="T26" fmla="*/ 179 w 400"/>
              <a:gd name="T27" fmla="*/ 215 h 304"/>
              <a:gd name="T28" fmla="*/ 179 w 400"/>
              <a:gd name="T29" fmla="*/ 89 h 304"/>
              <a:gd name="T30" fmla="*/ 200 w 400"/>
              <a:gd name="T31" fmla="*/ 68 h 304"/>
              <a:gd name="T32" fmla="*/ 221 w 400"/>
              <a:gd name="T33" fmla="*/ 89 h 304"/>
              <a:gd name="T34" fmla="*/ 221 w 400"/>
              <a:gd name="T35" fmla="*/ 113 h 304"/>
              <a:gd name="T36" fmla="*/ 331 w 400"/>
              <a:gd name="T37" fmla="*/ 162 h 304"/>
              <a:gd name="T38" fmla="*/ 331 w 400"/>
              <a:gd name="T39" fmla="*/ 215 h 304"/>
              <a:gd name="T40" fmla="*/ 310 w 400"/>
              <a:gd name="T41" fmla="*/ 236 h 304"/>
              <a:gd name="T42" fmla="*/ 289 w 400"/>
              <a:gd name="T43" fmla="*/ 215 h 304"/>
              <a:gd name="T44" fmla="*/ 289 w 400"/>
              <a:gd name="T45" fmla="*/ 161 h 304"/>
              <a:gd name="T46" fmla="*/ 248 w 400"/>
              <a:gd name="T47" fmla="*/ 174 h 304"/>
              <a:gd name="T48" fmla="*/ 221 w 400"/>
              <a:gd name="T49" fmla="*/ 161 h 304"/>
              <a:gd name="T50" fmla="*/ 221 w 400"/>
              <a:gd name="T51" fmla="*/ 215 h 304"/>
              <a:gd name="T52" fmla="*/ 310 w 400"/>
              <a:gd name="T53" fmla="*/ 304 h 304"/>
              <a:gd name="T54" fmla="*/ 400 w 400"/>
              <a:gd name="T55" fmla="*/ 215 h 304"/>
              <a:gd name="T56" fmla="*/ 400 w 400"/>
              <a:gd name="T57" fmla="*/ 162 h 304"/>
              <a:gd name="T58" fmla="*/ 331 w 400"/>
              <a:gd name="T59" fmla="*/ 162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00" h="304">
                <a:moveTo>
                  <a:pt x="221" y="113"/>
                </a:moveTo>
                <a:cubicBezTo>
                  <a:pt x="248" y="126"/>
                  <a:pt x="248" y="126"/>
                  <a:pt x="248" y="126"/>
                </a:cubicBezTo>
                <a:cubicBezTo>
                  <a:pt x="289" y="113"/>
                  <a:pt x="289" y="113"/>
                  <a:pt x="289" y="113"/>
                </a:cubicBezTo>
                <a:cubicBezTo>
                  <a:pt x="289" y="89"/>
                  <a:pt x="289" y="89"/>
                  <a:pt x="289" y="89"/>
                </a:cubicBezTo>
                <a:cubicBezTo>
                  <a:pt x="289" y="40"/>
                  <a:pt x="249" y="0"/>
                  <a:pt x="200" y="0"/>
                </a:cubicBezTo>
                <a:cubicBezTo>
                  <a:pt x="150" y="0"/>
                  <a:pt x="110" y="40"/>
                  <a:pt x="110" y="89"/>
                </a:cubicBezTo>
                <a:cubicBezTo>
                  <a:pt x="110" y="215"/>
                  <a:pt x="110" y="215"/>
                  <a:pt x="110" y="215"/>
                </a:cubicBezTo>
                <a:cubicBezTo>
                  <a:pt x="110" y="226"/>
                  <a:pt x="101" y="236"/>
                  <a:pt x="89" y="236"/>
                </a:cubicBezTo>
                <a:cubicBezTo>
                  <a:pt x="78" y="236"/>
                  <a:pt x="68" y="226"/>
                  <a:pt x="68" y="215"/>
                </a:cubicBezTo>
                <a:cubicBezTo>
                  <a:pt x="68" y="162"/>
                  <a:pt x="68" y="162"/>
                  <a:pt x="68" y="162"/>
                </a:cubicBezTo>
                <a:cubicBezTo>
                  <a:pt x="0" y="162"/>
                  <a:pt x="0" y="162"/>
                  <a:pt x="0" y="162"/>
                </a:cubicBezTo>
                <a:cubicBezTo>
                  <a:pt x="0" y="215"/>
                  <a:pt x="0" y="215"/>
                  <a:pt x="0" y="215"/>
                </a:cubicBezTo>
                <a:cubicBezTo>
                  <a:pt x="0" y="264"/>
                  <a:pt x="40" y="304"/>
                  <a:pt x="89" y="304"/>
                </a:cubicBezTo>
                <a:cubicBezTo>
                  <a:pt x="139" y="304"/>
                  <a:pt x="179" y="264"/>
                  <a:pt x="179" y="215"/>
                </a:cubicBezTo>
                <a:cubicBezTo>
                  <a:pt x="179" y="89"/>
                  <a:pt x="179" y="89"/>
                  <a:pt x="179" y="89"/>
                </a:cubicBezTo>
                <a:cubicBezTo>
                  <a:pt x="179" y="78"/>
                  <a:pt x="188" y="68"/>
                  <a:pt x="200" y="68"/>
                </a:cubicBezTo>
                <a:cubicBezTo>
                  <a:pt x="211" y="68"/>
                  <a:pt x="221" y="78"/>
                  <a:pt x="221" y="89"/>
                </a:cubicBezTo>
                <a:lnTo>
                  <a:pt x="221" y="113"/>
                </a:lnTo>
                <a:close/>
                <a:moveTo>
                  <a:pt x="331" y="162"/>
                </a:moveTo>
                <a:cubicBezTo>
                  <a:pt x="331" y="215"/>
                  <a:pt x="331" y="215"/>
                  <a:pt x="331" y="215"/>
                </a:cubicBezTo>
                <a:cubicBezTo>
                  <a:pt x="331" y="226"/>
                  <a:pt x="322" y="236"/>
                  <a:pt x="310" y="236"/>
                </a:cubicBezTo>
                <a:cubicBezTo>
                  <a:pt x="299" y="236"/>
                  <a:pt x="289" y="226"/>
                  <a:pt x="289" y="215"/>
                </a:cubicBezTo>
                <a:cubicBezTo>
                  <a:pt x="289" y="161"/>
                  <a:pt x="289" y="161"/>
                  <a:pt x="289" y="161"/>
                </a:cubicBezTo>
                <a:cubicBezTo>
                  <a:pt x="248" y="174"/>
                  <a:pt x="248" y="174"/>
                  <a:pt x="248" y="174"/>
                </a:cubicBezTo>
                <a:cubicBezTo>
                  <a:pt x="221" y="161"/>
                  <a:pt x="221" y="161"/>
                  <a:pt x="221" y="161"/>
                </a:cubicBezTo>
                <a:cubicBezTo>
                  <a:pt x="221" y="215"/>
                  <a:pt x="221" y="215"/>
                  <a:pt x="221" y="215"/>
                </a:cubicBezTo>
                <a:cubicBezTo>
                  <a:pt x="221" y="264"/>
                  <a:pt x="261" y="304"/>
                  <a:pt x="310" y="304"/>
                </a:cubicBezTo>
                <a:cubicBezTo>
                  <a:pt x="360" y="304"/>
                  <a:pt x="400" y="264"/>
                  <a:pt x="400" y="215"/>
                </a:cubicBezTo>
                <a:cubicBezTo>
                  <a:pt x="400" y="162"/>
                  <a:pt x="400" y="162"/>
                  <a:pt x="400" y="162"/>
                </a:cubicBezTo>
                <a:lnTo>
                  <a:pt x="331" y="1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79" name="Freeform 196"/>
          <p:cNvSpPr>
            <a:spLocks noEditPoints="1"/>
          </p:cNvSpPr>
          <p:nvPr/>
        </p:nvSpPr>
        <p:spPr bwMode="auto">
          <a:xfrm>
            <a:off x="12369958" y="10990108"/>
            <a:ext cx="452056" cy="447831"/>
          </a:xfrm>
          <a:custGeom>
            <a:avLst/>
            <a:gdLst>
              <a:gd name="T0" fmla="*/ 175 w 368"/>
              <a:gd name="T1" fmla="*/ 132 h 368"/>
              <a:gd name="T2" fmla="*/ 117 w 368"/>
              <a:gd name="T3" fmla="*/ 42 h 368"/>
              <a:gd name="T4" fmla="*/ 30 w 368"/>
              <a:gd name="T5" fmla="*/ 151 h 368"/>
              <a:gd name="T6" fmla="*/ 175 w 368"/>
              <a:gd name="T7" fmla="*/ 132 h 368"/>
              <a:gd name="T8" fmla="*/ 195 w 368"/>
              <a:gd name="T9" fmla="*/ 185 h 368"/>
              <a:gd name="T10" fmla="*/ 201 w 368"/>
              <a:gd name="T11" fmla="*/ 183 h 368"/>
              <a:gd name="T12" fmla="*/ 188 w 368"/>
              <a:gd name="T13" fmla="*/ 157 h 368"/>
              <a:gd name="T14" fmla="*/ 27 w 368"/>
              <a:gd name="T15" fmla="*/ 179 h 368"/>
              <a:gd name="T16" fmla="*/ 27 w 368"/>
              <a:gd name="T17" fmla="*/ 184 h 368"/>
              <a:gd name="T18" fmla="*/ 67 w 368"/>
              <a:gd name="T19" fmla="*/ 289 h 368"/>
              <a:gd name="T20" fmla="*/ 67 w 368"/>
              <a:gd name="T21" fmla="*/ 289 h 368"/>
              <a:gd name="T22" fmla="*/ 195 w 368"/>
              <a:gd name="T23" fmla="*/ 185 h 368"/>
              <a:gd name="T24" fmla="*/ 87 w 368"/>
              <a:gd name="T25" fmla="*/ 308 h 368"/>
              <a:gd name="T26" fmla="*/ 87 w 368"/>
              <a:gd name="T27" fmla="*/ 308 h 368"/>
              <a:gd name="T28" fmla="*/ 84 w 368"/>
              <a:gd name="T29" fmla="*/ 305 h 368"/>
              <a:gd name="T30" fmla="*/ 87 w 368"/>
              <a:gd name="T31" fmla="*/ 308 h 368"/>
              <a:gd name="T32" fmla="*/ 146 w 368"/>
              <a:gd name="T33" fmla="*/ 31 h 368"/>
              <a:gd name="T34" fmla="*/ 146 w 368"/>
              <a:gd name="T35" fmla="*/ 31 h 368"/>
              <a:gd name="T36" fmla="*/ 146 w 368"/>
              <a:gd name="T37" fmla="*/ 31 h 368"/>
              <a:gd name="T38" fmla="*/ 288 w 368"/>
              <a:gd name="T39" fmla="*/ 66 h 368"/>
              <a:gd name="T40" fmla="*/ 184 w 368"/>
              <a:gd name="T41" fmla="*/ 27 h 368"/>
              <a:gd name="T42" fmla="*/ 147 w 368"/>
              <a:gd name="T43" fmla="*/ 31 h 368"/>
              <a:gd name="T44" fmla="*/ 205 w 368"/>
              <a:gd name="T45" fmla="*/ 123 h 368"/>
              <a:gd name="T46" fmla="*/ 288 w 368"/>
              <a:gd name="T47" fmla="*/ 66 h 368"/>
              <a:gd name="T48" fmla="*/ 184 w 368"/>
              <a:gd name="T49" fmla="*/ 368 h 368"/>
              <a:gd name="T50" fmla="*/ 0 w 368"/>
              <a:gd name="T51" fmla="*/ 184 h 368"/>
              <a:gd name="T52" fmla="*/ 184 w 368"/>
              <a:gd name="T53" fmla="*/ 0 h 368"/>
              <a:gd name="T54" fmla="*/ 368 w 368"/>
              <a:gd name="T55" fmla="*/ 184 h 368"/>
              <a:gd name="T56" fmla="*/ 184 w 368"/>
              <a:gd name="T57" fmla="*/ 368 h 368"/>
              <a:gd name="T58" fmla="*/ 210 w 368"/>
              <a:gd name="T59" fmla="*/ 210 h 368"/>
              <a:gd name="T60" fmla="*/ 87 w 368"/>
              <a:gd name="T61" fmla="*/ 308 h 368"/>
              <a:gd name="T62" fmla="*/ 184 w 368"/>
              <a:gd name="T63" fmla="*/ 341 h 368"/>
              <a:gd name="T64" fmla="*/ 245 w 368"/>
              <a:gd name="T65" fmla="*/ 329 h 368"/>
              <a:gd name="T66" fmla="*/ 212 w 368"/>
              <a:gd name="T67" fmla="*/ 209 h 368"/>
              <a:gd name="T68" fmla="*/ 210 w 368"/>
              <a:gd name="T69" fmla="*/ 210 h 368"/>
              <a:gd name="T70" fmla="*/ 218 w 368"/>
              <a:gd name="T71" fmla="*/ 146 h 368"/>
              <a:gd name="T72" fmla="*/ 228 w 368"/>
              <a:gd name="T73" fmla="*/ 169 h 368"/>
              <a:gd name="T74" fmla="*/ 231 w 368"/>
              <a:gd name="T75" fmla="*/ 177 h 368"/>
              <a:gd name="T76" fmla="*/ 341 w 368"/>
              <a:gd name="T77" fmla="*/ 182 h 368"/>
              <a:gd name="T78" fmla="*/ 305 w 368"/>
              <a:gd name="T79" fmla="*/ 84 h 368"/>
              <a:gd name="T80" fmla="*/ 218 w 368"/>
              <a:gd name="T81" fmla="*/ 146 h 368"/>
              <a:gd name="T82" fmla="*/ 241 w 368"/>
              <a:gd name="T83" fmla="*/ 202 h 368"/>
              <a:gd name="T84" fmla="*/ 272 w 368"/>
              <a:gd name="T85" fmla="*/ 314 h 368"/>
              <a:gd name="T86" fmla="*/ 339 w 368"/>
              <a:gd name="T87" fmla="*/ 209 h 368"/>
              <a:gd name="T88" fmla="*/ 241 w 368"/>
              <a:gd name="T89" fmla="*/ 202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68" h="368">
                <a:moveTo>
                  <a:pt x="175" y="132"/>
                </a:moveTo>
                <a:cubicBezTo>
                  <a:pt x="148" y="84"/>
                  <a:pt x="119" y="45"/>
                  <a:pt x="117" y="42"/>
                </a:cubicBezTo>
                <a:cubicBezTo>
                  <a:pt x="73" y="62"/>
                  <a:pt x="40" y="103"/>
                  <a:pt x="30" y="151"/>
                </a:cubicBezTo>
                <a:cubicBezTo>
                  <a:pt x="34" y="152"/>
                  <a:pt x="100" y="152"/>
                  <a:pt x="175" y="132"/>
                </a:cubicBezTo>
                <a:close/>
                <a:moveTo>
                  <a:pt x="195" y="185"/>
                </a:moveTo>
                <a:cubicBezTo>
                  <a:pt x="197" y="184"/>
                  <a:pt x="199" y="184"/>
                  <a:pt x="201" y="183"/>
                </a:cubicBezTo>
                <a:cubicBezTo>
                  <a:pt x="197" y="174"/>
                  <a:pt x="193" y="165"/>
                  <a:pt x="188" y="157"/>
                </a:cubicBezTo>
                <a:cubicBezTo>
                  <a:pt x="107" y="181"/>
                  <a:pt x="29" y="179"/>
                  <a:pt x="27" y="179"/>
                </a:cubicBezTo>
                <a:cubicBezTo>
                  <a:pt x="27" y="181"/>
                  <a:pt x="27" y="182"/>
                  <a:pt x="27" y="184"/>
                </a:cubicBezTo>
                <a:cubicBezTo>
                  <a:pt x="27" y="224"/>
                  <a:pt x="42" y="261"/>
                  <a:pt x="67" y="289"/>
                </a:cubicBezTo>
                <a:cubicBezTo>
                  <a:pt x="67" y="289"/>
                  <a:pt x="67" y="289"/>
                  <a:pt x="67" y="289"/>
                </a:cubicBezTo>
                <a:cubicBezTo>
                  <a:pt x="67" y="289"/>
                  <a:pt x="110" y="213"/>
                  <a:pt x="195" y="185"/>
                </a:cubicBezTo>
                <a:close/>
                <a:moveTo>
                  <a:pt x="87" y="308"/>
                </a:moveTo>
                <a:cubicBezTo>
                  <a:pt x="87" y="308"/>
                  <a:pt x="87" y="308"/>
                  <a:pt x="87" y="308"/>
                </a:cubicBezTo>
                <a:cubicBezTo>
                  <a:pt x="86" y="307"/>
                  <a:pt x="85" y="306"/>
                  <a:pt x="84" y="305"/>
                </a:cubicBezTo>
                <a:cubicBezTo>
                  <a:pt x="86" y="307"/>
                  <a:pt x="87" y="308"/>
                  <a:pt x="87" y="308"/>
                </a:cubicBezTo>
                <a:close/>
                <a:moveTo>
                  <a:pt x="146" y="31"/>
                </a:moveTo>
                <a:cubicBezTo>
                  <a:pt x="146" y="31"/>
                  <a:pt x="146" y="31"/>
                  <a:pt x="146" y="31"/>
                </a:cubicBezTo>
                <a:cubicBezTo>
                  <a:pt x="146" y="31"/>
                  <a:pt x="146" y="31"/>
                  <a:pt x="146" y="31"/>
                </a:cubicBezTo>
                <a:close/>
                <a:moveTo>
                  <a:pt x="288" y="66"/>
                </a:moveTo>
                <a:cubicBezTo>
                  <a:pt x="260" y="42"/>
                  <a:pt x="224" y="27"/>
                  <a:pt x="184" y="27"/>
                </a:cubicBezTo>
                <a:cubicBezTo>
                  <a:pt x="171" y="27"/>
                  <a:pt x="159" y="28"/>
                  <a:pt x="147" y="31"/>
                </a:cubicBezTo>
                <a:cubicBezTo>
                  <a:pt x="149" y="34"/>
                  <a:pt x="179" y="74"/>
                  <a:pt x="205" y="123"/>
                </a:cubicBezTo>
                <a:cubicBezTo>
                  <a:pt x="265" y="101"/>
                  <a:pt x="287" y="67"/>
                  <a:pt x="288" y="66"/>
                </a:cubicBezTo>
                <a:close/>
                <a:moveTo>
                  <a:pt x="184" y="368"/>
                </a:moveTo>
                <a:cubicBezTo>
                  <a:pt x="82" y="368"/>
                  <a:pt x="0" y="286"/>
                  <a:pt x="0" y="184"/>
                </a:cubicBezTo>
                <a:cubicBezTo>
                  <a:pt x="0" y="82"/>
                  <a:pt x="82" y="0"/>
                  <a:pt x="184" y="0"/>
                </a:cubicBezTo>
                <a:cubicBezTo>
                  <a:pt x="285" y="0"/>
                  <a:pt x="368" y="82"/>
                  <a:pt x="368" y="184"/>
                </a:cubicBezTo>
                <a:cubicBezTo>
                  <a:pt x="368" y="286"/>
                  <a:pt x="285" y="368"/>
                  <a:pt x="184" y="368"/>
                </a:cubicBezTo>
                <a:close/>
                <a:moveTo>
                  <a:pt x="210" y="210"/>
                </a:moveTo>
                <a:cubicBezTo>
                  <a:pt x="118" y="242"/>
                  <a:pt x="88" y="306"/>
                  <a:pt x="87" y="308"/>
                </a:cubicBezTo>
                <a:cubicBezTo>
                  <a:pt x="114" y="329"/>
                  <a:pt x="147" y="341"/>
                  <a:pt x="184" y="341"/>
                </a:cubicBezTo>
                <a:cubicBezTo>
                  <a:pt x="206" y="341"/>
                  <a:pt x="226" y="337"/>
                  <a:pt x="245" y="329"/>
                </a:cubicBezTo>
                <a:cubicBezTo>
                  <a:pt x="243" y="315"/>
                  <a:pt x="234" y="267"/>
                  <a:pt x="212" y="209"/>
                </a:cubicBezTo>
                <a:cubicBezTo>
                  <a:pt x="211" y="209"/>
                  <a:pt x="211" y="209"/>
                  <a:pt x="210" y="210"/>
                </a:cubicBezTo>
                <a:close/>
                <a:moveTo>
                  <a:pt x="218" y="146"/>
                </a:moveTo>
                <a:cubicBezTo>
                  <a:pt x="221" y="154"/>
                  <a:pt x="225" y="161"/>
                  <a:pt x="228" y="169"/>
                </a:cubicBezTo>
                <a:cubicBezTo>
                  <a:pt x="229" y="172"/>
                  <a:pt x="230" y="174"/>
                  <a:pt x="231" y="177"/>
                </a:cubicBezTo>
                <a:cubicBezTo>
                  <a:pt x="286" y="170"/>
                  <a:pt x="339" y="182"/>
                  <a:pt x="341" y="182"/>
                </a:cubicBezTo>
                <a:cubicBezTo>
                  <a:pt x="340" y="145"/>
                  <a:pt x="327" y="111"/>
                  <a:pt x="305" y="84"/>
                </a:cubicBezTo>
                <a:cubicBezTo>
                  <a:pt x="305" y="85"/>
                  <a:pt x="280" y="121"/>
                  <a:pt x="218" y="146"/>
                </a:cubicBezTo>
                <a:close/>
                <a:moveTo>
                  <a:pt x="241" y="202"/>
                </a:moveTo>
                <a:cubicBezTo>
                  <a:pt x="262" y="259"/>
                  <a:pt x="270" y="305"/>
                  <a:pt x="272" y="314"/>
                </a:cubicBezTo>
                <a:cubicBezTo>
                  <a:pt x="307" y="290"/>
                  <a:pt x="332" y="253"/>
                  <a:pt x="339" y="209"/>
                </a:cubicBezTo>
                <a:cubicBezTo>
                  <a:pt x="336" y="208"/>
                  <a:pt x="292" y="194"/>
                  <a:pt x="241" y="20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80" name="Freeform 197"/>
          <p:cNvSpPr>
            <a:spLocks noEditPoints="1"/>
          </p:cNvSpPr>
          <p:nvPr/>
        </p:nvSpPr>
        <p:spPr bwMode="auto">
          <a:xfrm>
            <a:off x="22122384" y="6177679"/>
            <a:ext cx="506980" cy="329538"/>
          </a:xfrm>
          <a:custGeom>
            <a:avLst/>
            <a:gdLst>
              <a:gd name="T0" fmla="*/ 161 w 413"/>
              <a:gd name="T1" fmla="*/ 118 h 269"/>
              <a:gd name="T2" fmla="*/ 199 w 413"/>
              <a:gd name="T3" fmla="*/ 69 h 269"/>
              <a:gd name="T4" fmla="*/ 129 w 413"/>
              <a:gd name="T5" fmla="*/ 0 h 269"/>
              <a:gd name="T6" fmla="*/ 0 w 413"/>
              <a:gd name="T7" fmla="*/ 0 h 269"/>
              <a:gd name="T8" fmla="*/ 0 w 413"/>
              <a:gd name="T9" fmla="*/ 258 h 269"/>
              <a:gd name="T10" fmla="*/ 129 w 413"/>
              <a:gd name="T11" fmla="*/ 258 h 269"/>
              <a:gd name="T12" fmla="*/ 208 w 413"/>
              <a:gd name="T13" fmla="*/ 182 h 269"/>
              <a:gd name="T14" fmla="*/ 161 w 413"/>
              <a:gd name="T15" fmla="*/ 118 h 269"/>
              <a:gd name="T16" fmla="*/ 57 w 413"/>
              <a:gd name="T17" fmla="*/ 46 h 269"/>
              <a:gd name="T18" fmla="*/ 129 w 413"/>
              <a:gd name="T19" fmla="*/ 46 h 269"/>
              <a:gd name="T20" fmla="*/ 146 w 413"/>
              <a:gd name="T21" fmla="*/ 73 h 269"/>
              <a:gd name="T22" fmla="*/ 124 w 413"/>
              <a:gd name="T23" fmla="*/ 104 h 269"/>
              <a:gd name="T24" fmla="*/ 57 w 413"/>
              <a:gd name="T25" fmla="*/ 104 h 269"/>
              <a:gd name="T26" fmla="*/ 57 w 413"/>
              <a:gd name="T27" fmla="*/ 46 h 269"/>
              <a:gd name="T28" fmla="*/ 125 w 413"/>
              <a:gd name="T29" fmla="*/ 212 h 269"/>
              <a:gd name="T30" fmla="*/ 57 w 413"/>
              <a:gd name="T31" fmla="*/ 212 h 269"/>
              <a:gd name="T32" fmla="*/ 57 w 413"/>
              <a:gd name="T33" fmla="*/ 143 h 269"/>
              <a:gd name="T34" fmla="*/ 129 w 413"/>
              <a:gd name="T35" fmla="*/ 143 h 269"/>
              <a:gd name="T36" fmla="*/ 155 w 413"/>
              <a:gd name="T37" fmla="*/ 179 h 269"/>
              <a:gd name="T38" fmla="*/ 125 w 413"/>
              <a:gd name="T39" fmla="*/ 212 h 269"/>
              <a:gd name="T40" fmla="*/ 313 w 413"/>
              <a:gd name="T41" fmla="*/ 66 h 269"/>
              <a:gd name="T42" fmla="*/ 217 w 413"/>
              <a:gd name="T43" fmla="*/ 165 h 269"/>
              <a:gd name="T44" fmla="*/ 313 w 413"/>
              <a:gd name="T45" fmla="*/ 264 h 269"/>
              <a:gd name="T46" fmla="*/ 398 w 413"/>
              <a:gd name="T47" fmla="*/ 195 h 269"/>
              <a:gd name="T48" fmla="*/ 354 w 413"/>
              <a:gd name="T49" fmla="*/ 195 h 269"/>
              <a:gd name="T50" fmla="*/ 314 w 413"/>
              <a:gd name="T51" fmla="*/ 223 h 269"/>
              <a:gd name="T52" fmla="*/ 271 w 413"/>
              <a:gd name="T53" fmla="*/ 178 h 269"/>
              <a:gd name="T54" fmla="*/ 399 w 413"/>
              <a:gd name="T55" fmla="*/ 178 h 269"/>
              <a:gd name="T56" fmla="*/ 313 w 413"/>
              <a:gd name="T57" fmla="*/ 66 h 269"/>
              <a:gd name="T58" fmla="*/ 352 w 413"/>
              <a:gd name="T59" fmla="*/ 143 h 269"/>
              <a:gd name="T60" fmla="*/ 270 w 413"/>
              <a:gd name="T61" fmla="*/ 143 h 269"/>
              <a:gd name="T62" fmla="*/ 314 w 413"/>
              <a:gd name="T63" fmla="*/ 104 h 269"/>
              <a:gd name="T64" fmla="*/ 352 w 413"/>
              <a:gd name="T65" fmla="*/ 143 h 269"/>
              <a:gd name="T66" fmla="*/ 362 w 413"/>
              <a:gd name="T67" fmla="*/ 15 h 269"/>
              <a:gd name="T68" fmla="*/ 259 w 413"/>
              <a:gd name="T69" fmla="*/ 15 h 269"/>
              <a:gd name="T70" fmla="*/ 259 w 413"/>
              <a:gd name="T71" fmla="*/ 47 h 269"/>
              <a:gd name="T72" fmla="*/ 362 w 413"/>
              <a:gd name="T73" fmla="*/ 47 h 269"/>
              <a:gd name="T74" fmla="*/ 362 w 413"/>
              <a:gd name="T75" fmla="*/ 15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13" h="269">
                <a:moveTo>
                  <a:pt x="161" y="118"/>
                </a:moveTo>
                <a:cubicBezTo>
                  <a:pt x="161" y="118"/>
                  <a:pt x="199" y="115"/>
                  <a:pt x="199" y="69"/>
                </a:cubicBezTo>
                <a:cubicBezTo>
                  <a:pt x="199" y="22"/>
                  <a:pt x="168" y="0"/>
                  <a:pt x="129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58"/>
                  <a:pt x="0" y="258"/>
                  <a:pt x="0" y="258"/>
                </a:cubicBezTo>
                <a:cubicBezTo>
                  <a:pt x="129" y="258"/>
                  <a:pt x="129" y="258"/>
                  <a:pt x="129" y="258"/>
                </a:cubicBezTo>
                <a:cubicBezTo>
                  <a:pt x="129" y="258"/>
                  <a:pt x="208" y="261"/>
                  <a:pt x="208" y="182"/>
                </a:cubicBezTo>
                <a:cubicBezTo>
                  <a:pt x="208" y="182"/>
                  <a:pt x="211" y="118"/>
                  <a:pt x="161" y="118"/>
                </a:cubicBezTo>
                <a:close/>
                <a:moveTo>
                  <a:pt x="57" y="46"/>
                </a:moveTo>
                <a:cubicBezTo>
                  <a:pt x="129" y="46"/>
                  <a:pt x="129" y="46"/>
                  <a:pt x="129" y="46"/>
                </a:cubicBezTo>
                <a:cubicBezTo>
                  <a:pt x="129" y="46"/>
                  <a:pt x="146" y="46"/>
                  <a:pt x="146" y="73"/>
                </a:cubicBezTo>
                <a:cubicBezTo>
                  <a:pt x="146" y="100"/>
                  <a:pt x="136" y="104"/>
                  <a:pt x="124" y="104"/>
                </a:cubicBezTo>
                <a:cubicBezTo>
                  <a:pt x="57" y="104"/>
                  <a:pt x="57" y="104"/>
                  <a:pt x="57" y="104"/>
                </a:cubicBezTo>
                <a:lnTo>
                  <a:pt x="57" y="46"/>
                </a:lnTo>
                <a:close/>
                <a:moveTo>
                  <a:pt x="125" y="212"/>
                </a:moveTo>
                <a:cubicBezTo>
                  <a:pt x="57" y="212"/>
                  <a:pt x="57" y="212"/>
                  <a:pt x="57" y="212"/>
                </a:cubicBezTo>
                <a:cubicBezTo>
                  <a:pt x="57" y="143"/>
                  <a:pt x="57" y="143"/>
                  <a:pt x="57" y="143"/>
                </a:cubicBezTo>
                <a:cubicBezTo>
                  <a:pt x="129" y="143"/>
                  <a:pt x="129" y="143"/>
                  <a:pt x="129" y="143"/>
                </a:cubicBezTo>
                <a:cubicBezTo>
                  <a:pt x="129" y="143"/>
                  <a:pt x="155" y="143"/>
                  <a:pt x="155" y="179"/>
                </a:cubicBezTo>
                <a:cubicBezTo>
                  <a:pt x="155" y="209"/>
                  <a:pt x="135" y="212"/>
                  <a:pt x="125" y="212"/>
                </a:cubicBezTo>
                <a:close/>
                <a:moveTo>
                  <a:pt x="313" y="66"/>
                </a:moveTo>
                <a:cubicBezTo>
                  <a:pt x="217" y="66"/>
                  <a:pt x="217" y="165"/>
                  <a:pt x="217" y="165"/>
                </a:cubicBezTo>
                <a:cubicBezTo>
                  <a:pt x="217" y="165"/>
                  <a:pt x="211" y="264"/>
                  <a:pt x="313" y="264"/>
                </a:cubicBezTo>
                <a:cubicBezTo>
                  <a:pt x="313" y="264"/>
                  <a:pt x="398" y="269"/>
                  <a:pt x="398" y="195"/>
                </a:cubicBezTo>
                <a:cubicBezTo>
                  <a:pt x="354" y="195"/>
                  <a:pt x="354" y="195"/>
                  <a:pt x="354" y="195"/>
                </a:cubicBezTo>
                <a:cubicBezTo>
                  <a:pt x="354" y="195"/>
                  <a:pt x="355" y="223"/>
                  <a:pt x="314" y="223"/>
                </a:cubicBezTo>
                <a:cubicBezTo>
                  <a:pt x="314" y="223"/>
                  <a:pt x="271" y="226"/>
                  <a:pt x="271" y="178"/>
                </a:cubicBezTo>
                <a:cubicBezTo>
                  <a:pt x="399" y="178"/>
                  <a:pt x="399" y="178"/>
                  <a:pt x="399" y="178"/>
                </a:cubicBezTo>
                <a:cubicBezTo>
                  <a:pt x="399" y="178"/>
                  <a:pt x="413" y="66"/>
                  <a:pt x="313" y="66"/>
                </a:cubicBezTo>
                <a:close/>
                <a:moveTo>
                  <a:pt x="352" y="143"/>
                </a:moveTo>
                <a:cubicBezTo>
                  <a:pt x="270" y="143"/>
                  <a:pt x="270" y="143"/>
                  <a:pt x="270" y="143"/>
                </a:cubicBezTo>
                <a:cubicBezTo>
                  <a:pt x="270" y="143"/>
                  <a:pt x="275" y="104"/>
                  <a:pt x="314" y="104"/>
                </a:cubicBezTo>
                <a:cubicBezTo>
                  <a:pt x="352" y="104"/>
                  <a:pt x="352" y="143"/>
                  <a:pt x="352" y="143"/>
                </a:cubicBezTo>
                <a:close/>
                <a:moveTo>
                  <a:pt x="362" y="15"/>
                </a:moveTo>
                <a:cubicBezTo>
                  <a:pt x="259" y="15"/>
                  <a:pt x="259" y="15"/>
                  <a:pt x="259" y="15"/>
                </a:cubicBezTo>
                <a:cubicBezTo>
                  <a:pt x="259" y="47"/>
                  <a:pt x="259" y="47"/>
                  <a:pt x="259" y="47"/>
                </a:cubicBezTo>
                <a:cubicBezTo>
                  <a:pt x="362" y="47"/>
                  <a:pt x="362" y="47"/>
                  <a:pt x="362" y="47"/>
                </a:cubicBezTo>
                <a:lnTo>
                  <a:pt x="362" y="1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81" name="Freeform 198"/>
          <p:cNvSpPr>
            <a:spLocks/>
          </p:cNvSpPr>
          <p:nvPr/>
        </p:nvSpPr>
        <p:spPr bwMode="auto">
          <a:xfrm>
            <a:off x="9222340" y="10990108"/>
            <a:ext cx="270390" cy="447831"/>
          </a:xfrm>
          <a:custGeom>
            <a:avLst/>
            <a:gdLst>
              <a:gd name="T0" fmla="*/ 224 w 224"/>
              <a:gd name="T1" fmla="*/ 348 h 368"/>
              <a:gd name="T2" fmla="*/ 181 w 224"/>
              <a:gd name="T3" fmla="*/ 363 h 368"/>
              <a:gd name="T4" fmla="*/ 141 w 224"/>
              <a:gd name="T5" fmla="*/ 368 h 368"/>
              <a:gd name="T6" fmla="*/ 96 w 224"/>
              <a:gd name="T7" fmla="*/ 362 h 368"/>
              <a:gd name="T8" fmla="*/ 64 w 224"/>
              <a:gd name="T9" fmla="*/ 343 h 368"/>
              <a:gd name="T10" fmla="*/ 45 w 224"/>
              <a:gd name="T11" fmla="*/ 318 h 368"/>
              <a:gd name="T12" fmla="*/ 40 w 224"/>
              <a:gd name="T13" fmla="*/ 280 h 368"/>
              <a:gd name="T14" fmla="*/ 40 w 224"/>
              <a:gd name="T15" fmla="*/ 151 h 368"/>
              <a:gd name="T16" fmla="*/ 0 w 224"/>
              <a:gd name="T17" fmla="*/ 151 h 368"/>
              <a:gd name="T18" fmla="*/ 0 w 224"/>
              <a:gd name="T19" fmla="*/ 99 h 368"/>
              <a:gd name="T20" fmla="*/ 36 w 224"/>
              <a:gd name="T21" fmla="*/ 78 h 368"/>
              <a:gd name="T22" fmla="*/ 61 w 224"/>
              <a:gd name="T23" fmla="*/ 47 h 368"/>
              <a:gd name="T24" fmla="*/ 74 w 224"/>
              <a:gd name="T25" fmla="*/ 0 h 368"/>
              <a:gd name="T26" fmla="*/ 125 w 224"/>
              <a:gd name="T27" fmla="*/ 0 h 368"/>
              <a:gd name="T28" fmla="*/ 125 w 224"/>
              <a:gd name="T29" fmla="*/ 93 h 368"/>
              <a:gd name="T30" fmla="*/ 212 w 224"/>
              <a:gd name="T31" fmla="*/ 93 h 368"/>
              <a:gd name="T32" fmla="*/ 212 w 224"/>
              <a:gd name="T33" fmla="*/ 151 h 368"/>
              <a:gd name="T34" fmla="*/ 125 w 224"/>
              <a:gd name="T35" fmla="*/ 151 h 368"/>
              <a:gd name="T36" fmla="*/ 125 w 224"/>
              <a:gd name="T37" fmla="*/ 245 h 368"/>
              <a:gd name="T38" fmla="*/ 129 w 224"/>
              <a:gd name="T39" fmla="*/ 286 h 368"/>
              <a:gd name="T40" fmla="*/ 141 w 224"/>
              <a:gd name="T41" fmla="*/ 301 h 368"/>
              <a:gd name="T42" fmla="*/ 169 w 224"/>
              <a:gd name="T43" fmla="*/ 308 h 368"/>
              <a:gd name="T44" fmla="*/ 224 w 224"/>
              <a:gd name="T45" fmla="*/ 290 h 368"/>
              <a:gd name="T46" fmla="*/ 224 w 224"/>
              <a:gd name="T47" fmla="*/ 348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24" h="368">
                <a:moveTo>
                  <a:pt x="224" y="348"/>
                </a:moveTo>
                <a:cubicBezTo>
                  <a:pt x="208" y="355"/>
                  <a:pt x="194" y="360"/>
                  <a:pt x="181" y="363"/>
                </a:cubicBezTo>
                <a:cubicBezTo>
                  <a:pt x="169" y="366"/>
                  <a:pt x="155" y="368"/>
                  <a:pt x="141" y="368"/>
                </a:cubicBezTo>
                <a:cubicBezTo>
                  <a:pt x="124" y="368"/>
                  <a:pt x="109" y="366"/>
                  <a:pt x="96" y="362"/>
                </a:cubicBezTo>
                <a:cubicBezTo>
                  <a:pt x="84" y="357"/>
                  <a:pt x="73" y="351"/>
                  <a:pt x="64" y="343"/>
                </a:cubicBezTo>
                <a:cubicBezTo>
                  <a:pt x="55" y="335"/>
                  <a:pt x="49" y="327"/>
                  <a:pt x="45" y="318"/>
                </a:cubicBezTo>
                <a:cubicBezTo>
                  <a:pt x="42" y="309"/>
                  <a:pt x="40" y="297"/>
                  <a:pt x="40" y="280"/>
                </a:cubicBezTo>
                <a:cubicBezTo>
                  <a:pt x="40" y="151"/>
                  <a:pt x="40" y="151"/>
                  <a:pt x="40" y="151"/>
                </a:cubicBezTo>
                <a:cubicBezTo>
                  <a:pt x="0" y="151"/>
                  <a:pt x="0" y="151"/>
                  <a:pt x="0" y="151"/>
                </a:cubicBezTo>
                <a:cubicBezTo>
                  <a:pt x="0" y="99"/>
                  <a:pt x="0" y="99"/>
                  <a:pt x="0" y="99"/>
                </a:cubicBezTo>
                <a:cubicBezTo>
                  <a:pt x="14" y="94"/>
                  <a:pt x="26" y="87"/>
                  <a:pt x="36" y="78"/>
                </a:cubicBezTo>
                <a:cubicBezTo>
                  <a:pt x="47" y="70"/>
                  <a:pt x="55" y="59"/>
                  <a:pt x="61" y="47"/>
                </a:cubicBezTo>
                <a:cubicBezTo>
                  <a:pt x="67" y="35"/>
                  <a:pt x="71" y="19"/>
                  <a:pt x="74" y="0"/>
                </a:cubicBezTo>
                <a:cubicBezTo>
                  <a:pt x="125" y="0"/>
                  <a:pt x="125" y="0"/>
                  <a:pt x="125" y="0"/>
                </a:cubicBezTo>
                <a:cubicBezTo>
                  <a:pt x="125" y="93"/>
                  <a:pt x="125" y="93"/>
                  <a:pt x="125" y="93"/>
                </a:cubicBezTo>
                <a:cubicBezTo>
                  <a:pt x="212" y="93"/>
                  <a:pt x="212" y="93"/>
                  <a:pt x="212" y="93"/>
                </a:cubicBezTo>
                <a:cubicBezTo>
                  <a:pt x="212" y="151"/>
                  <a:pt x="212" y="151"/>
                  <a:pt x="212" y="151"/>
                </a:cubicBezTo>
                <a:cubicBezTo>
                  <a:pt x="125" y="151"/>
                  <a:pt x="125" y="151"/>
                  <a:pt x="125" y="151"/>
                </a:cubicBezTo>
                <a:cubicBezTo>
                  <a:pt x="125" y="245"/>
                  <a:pt x="125" y="245"/>
                  <a:pt x="125" y="245"/>
                </a:cubicBezTo>
                <a:cubicBezTo>
                  <a:pt x="125" y="266"/>
                  <a:pt x="126" y="280"/>
                  <a:pt x="129" y="286"/>
                </a:cubicBezTo>
                <a:cubicBezTo>
                  <a:pt x="131" y="292"/>
                  <a:pt x="135" y="297"/>
                  <a:pt x="141" y="301"/>
                </a:cubicBezTo>
                <a:cubicBezTo>
                  <a:pt x="149" y="306"/>
                  <a:pt x="158" y="308"/>
                  <a:pt x="169" y="308"/>
                </a:cubicBezTo>
                <a:cubicBezTo>
                  <a:pt x="187" y="308"/>
                  <a:pt x="205" y="302"/>
                  <a:pt x="224" y="290"/>
                </a:cubicBezTo>
                <a:lnTo>
                  <a:pt x="224" y="3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82" name="Freeform 199"/>
          <p:cNvSpPr>
            <a:spLocks noEditPoints="1"/>
          </p:cNvSpPr>
          <p:nvPr/>
        </p:nvSpPr>
        <p:spPr bwMode="auto">
          <a:xfrm>
            <a:off x="9930994" y="10977431"/>
            <a:ext cx="473181" cy="473181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192 w 384"/>
              <a:gd name="T5" fmla="*/ 384 h 384"/>
              <a:gd name="T6" fmla="*/ 384 w 384"/>
              <a:gd name="T7" fmla="*/ 192 h 384"/>
              <a:gd name="T8" fmla="*/ 192 w 384"/>
              <a:gd name="T9" fmla="*/ 0 h 384"/>
              <a:gd name="T10" fmla="*/ 243 w 384"/>
              <a:gd name="T11" fmla="*/ 275 h 384"/>
              <a:gd name="T12" fmla="*/ 222 w 384"/>
              <a:gd name="T13" fmla="*/ 283 h 384"/>
              <a:gd name="T14" fmla="*/ 201 w 384"/>
              <a:gd name="T15" fmla="*/ 285 h 384"/>
              <a:gd name="T16" fmla="*/ 179 w 384"/>
              <a:gd name="T17" fmla="*/ 282 h 384"/>
              <a:gd name="T18" fmla="*/ 163 w 384"/>
              <a:gd name="T19" fmla="*/ 272 h 384"/>
              <a:gd name="T20" fmla="*/ 153 w 384"/>
              <a:gd name="T21" fmla="*/ 260 h 384"/>
              <a:gd name="T22" fmla="*/ 150 w 384"/>
              <a:gd name="T23" fmla="*/ 240 h 384"/>
              <a:gd name="T24" fmla="*/ 150 w 384"/>
              <a:gd name="T25" fmla="*/ 175 h 384"/>
              <a:gd name="T26" fmla="*/ 130 w 384"/>
              <a:gd name="T27" fmla="*/ 175 h 384"/>
              <a:gd name="T28" fmla="*/ 130 w 384"/>
              <a:gd name="T29" fmla="*/ 149 h 384"/>
              <a:gd name="T30" fmla="*/ 149 w 384"/>
              <a:gd name="T31" fmla="*/ 139 h 384"/>
              <a:gd name="T32" fmla="*/ 161 w 384"/>
              <a:gd name="T33" fmla="*/ 123 h 384"/>
              <a:gd name="T34" fmla="*/ 167 w 384"/>
              <a:gd name="T35" fmla="*/ 99 h 384"/>
              <a:gd name="T36" fmla="*/ 194 w 384"/>
              <a:gd name="T37" fmla="*/ 99 h 384"/>
              <a:gd name="T38" fmla="*/ 194 w 384"/>
              <a:gd name="T39" fmla="*/ 146 h 384"/>
              <a:gd name="T40" fmla="*/ 237 w 384"/>
              <a:gd name="T41" fmla="*/ 146 h 384"/>
              <a:gd name="T42" fmla="*/ 237 w 384"/>
              <a:gd name="T43" fmla="*/ 175 h 384"/>
              <a:gd name="T44" fmla="*/ 194 w 384"/>
              <a:gd name="T45" fmla="*/ 175 h 384"/>
              <a:gd name="T46" fmla="*/ 194 w 384"/>
              <a:gd name="T47" fmla="*/ 223 h 384"/>
              <a:gd name="T48" fmla="*/ 195 w 384"/>
              <a:gd name="T49" fmla="*/ 244 h 384"/>
              <a:gd name="T50" fmla="*/ 202 w 384"/>
              <a:gd name="T51" fmla="*/ 251 h 384"/>
              <a:gd name="T52" fmla="*/ 216 w 384"/>
              <a:gd name="T53" fmla="*/ 255 h 384"/>
              <a:gd name="T54" fmla="*/ 243 w 384"/>
              <a:gd name="T55" fmla="*/ 245 h 384"/>
              <a:gd name="T56" fmla="*/ 243 w 384"/>
              <a:gd name="T57" fmla="*/ 275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243" y="275"/>
                </a:moveTo>
                <a:cubicBezTo>
                  <a:pt x="235" y="278"/>
                  <a:pt x="228" y="281"/>
                  <a:pt x="222" y="283"/>
                </a:cubicBezTo>
                <a:cubicBezTo>
                  <a:pt x="216" y="284"/>
                  <a:pt x="209" y="285"/>
                  <a:pt x="201" y="285"/>
                </a:cubicBezTo>
                <a:cubicBezTo>
                  <a:pt x="193" y="285"/>
                  <a:pt x="186" y="284"/>
                  <a:pt x="179" y="282"/>
                </a:cubicBezTo>
                <a:cubicBezTo>
                  <a:pt x="173" y="279"/>
                  <a:pt x="167" y="276"/>
                  <a:pt x="163" y="272"/>
                </a:cubicBezTo>
                <a:cubicBezTo>
                  <a:pt x="158" y="268"/>
                  <a:pt x="155" y="264"/>
                  <a:pt x="153" y="260"/>
                </a:cubicBezTo>
                <a:cubicBezTo>
                  <a:pt x="151" y="255"/>
                  <a:pt x="150" y="249"/>
                  <a:pt x="150" y="240"/>
                </a:cubicBezTo>
                <a:cubicBezTo>
                  <a:pt x="150" y="175"/>
                  <a:pt x="150" y="175"/>
                  <a:pt x="150" y="175"/>
                </a:cubicBezTo>
                <a:cubicBezTo>
                  <a:pt x="130" y="175"/>
                  <a:pt x="130" y="175"/>
                  <a:pt x="130" y="175"/>
                </a:cubicBezTo>
                <a:cubicBezTo>
                  <a:pt x="130" y="149"/>
                  <a:pt x="130" y="149"/>
                  <a:pt x="130" y="149"/>
                </a:cubicBezTo>
                <a:cubicBezTo>
                  <a:pt x="137" y="146"/>
                  <a:pt x="144" y="143"/>
                  <a:pt x="149" y="139"/>
                </a:cubicBezTo>
                <a:cubicBezTo>
                  <a:pt x="154" y="134"/>
                  <a:pt x="158" y="129"/>
                  <a:pt x="161" y="123"/>
                </a:cubicBezTo>
                <a:cubicBezTo>
                  <a:pt x="164" y="116"/>
                  <a:pt x="166" y="109"/>
                  <a:pt x="167" y="99"/>
                </a:cubicBezTo>
                <a:cubicBezTo>
                  <a:pt x="194" y="99"/>
                  <a:pt x="194" y="99"/>
                  <a:pt x="194" y="99"/>
                </a:cubicBezTo>
                <a:cubicBezTo>
                  <a:pt x="194" y="146"/>
                  <a:pt x="194" y="146"/>
                  <a:pt x="194" y="146"/>
                </a:cubicBezTo>
                <a:cubicBezTo>
                  <a:pt x="237" y="146"/>
                  <a:pt x="237" y="146"/>
                  <a:pt x="237" y="146"/>
                </a:cubicBezTo>
                <a:cubicBezTo>
                  <a:pt x="237" y="175"/>
                  <a:pt x="237" y="175"/>
                  <a:pt x="237" y="175"/>
                </a:cubicBezTo>
                <a:cubicBezTo>
                  <a:pt x="194" y="175"/>
                  <a:pt x="194" y="175"/>
                  <a:pt x="194" y="175"/>
                </a:cubicBezTo>
                <a:cubicBezTo>
                  <a:pt x="194" y="223"/>
                  <a:pt x="194" y="223"/>
                  <a:pt x="194" y="223"/>
                </a:cubicBezTo>
                <a:cubicBezTo>
                  <a:pt x="194" y="234"/>
                  <a:pt x="194" y="240"/>
                  <a:pt x="195" y="244"/>
                </a:cubicBezTo>
                <a:cubicBezTo>
                  <a:pt x="196" y="247"/>
                  <a:pt x="199" y="249"/>
                  <a:pt x="202" y="251"/>
                </a:cubicBezTo>
                <a:cubicBezTo>
                  <a:pt x="206" y="253"/>
                  <a:pt x="210" y="255"/>
                  <a:pt x="216" y="255"/>
                </a:cubicBezTo>
                <a:cubicBezTo>
                  <a:pt x="225" y="255"/>
                  <a:pt x="234" y="252"/>
                  <a:pt x="243" y="245"/>
                </a:cubicBezTo>
                <a:lnTo>
                  <a:pt x="243" y="2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83" name="Freeform 200"/>
          <p:cNvSpPr>
            <a:spLocks noEditPoints="1"/>
          </p:cNvSpPr>
          <p:nvPr/>
        </p:nvSpPr>
        <p:spPr bwMode="auto">
          <a:xfrm>
            <a:off x="9133623" y="10213859"/>
            <a:ext cx="447829" cy="380235"/>
          </a:xfrm>
          <a:custGeom>
            <a:avLst/>
            <a:gdLst>
              <a:gd name="T0" fmla="*/ 247 w 368"/>
              <a:gd name="T1" fmla="*/ 182 h 312"/>
              <a:gd name="T2" fmla="*/ 221 w 368"/>
              <a:gd name="T3" fmla="*/ 218 h 312"/>
              <a:gd name="T4" fmla="*/ 247 w 368"/>
              <a:gd name="T5" fmla="*/ 254 h 312"/>
              <a:gd name="T6" fmla="*/ 273 w 368"/>
              <a:gd name="T7" fmla="*/ 218 h 312"/>
              <a:gd name="T8" fmla="*/ 247 w 368"/>
              <a:gd name="T9" fmla="*/ 182 h 312"/>
              <a:gd name="T10" fmla="*/ 338 w 368"/>
              <a:gd name="T11" fmla="*/ 88 h 312"/>
              <a:gd name="T12" fmla="*/ 325 w 368"/>
              <a:gd name="T13" fmla="*/ 0 h 312"/>
              <a:gd name="T14" fmla="*/ 234 w 368"/>
              <a:gd name="T15" fmla="*/ 41 h 312"/>
              <a:gd name="T16" fmla="*/ 184 w 368"/>
              <a:gd name="T17" fmla="*/ 37 h 312"/>
              <a:gd name="T18" fmla="*/ 133 w 368"/>
              <a:gd name="T19" fmla="*/ 41 h 312"/>
              <a:gd name="T20" fmla="*/ 42 w 368"/>
              <a:gd name="T21" fmla="*/ 0 h 312"/>
              <a:gd name="T22" fmla="*/ 30 w 368"/>
              <a:gd name="T23" fmla="*/ 88 h 312"/>
              <a:gd name="T24" fmla="*/ 0 w 368"/>
              <a:gd name="T25" fmla="*/ 166 h 312"/>
              <a:gd name="T26" fmla="*/ 149 w 368"/>
              <a:gd name="T27" fmla="*/ 312 h 312"/>
              <a:gd name="T28" fmla="*/ 184 w 368"/>
              <a:gd name="T29" fmla="*/ 312 h 312"/>
              <a:gd name="T30" fmla="*/ 218 w 368"/>
              <a:gd name="T31" fmla="*/ 312 h 312"/>
              <a:gd name="T32" fmla="*/ 368 w 368"/>
              <a:gd name="T33" fmla="*/ 166 h 312"/>
              <a:gd name="T34" fmla="*/ 338 w 368"/>
              <a:gd name="T35" fmla="*/ 88 h 312"/>
              <a:gd name="T36" fmla="*/ 184 w 368"/>
              <a:gd name="T37" fmla="*/ 294 h 312"/>
              <a:gd name="T38" fmla="*/ 183 w 368"/>
              <a:gd name="T39" fmla="*/ 294 h 312"/>
              <a:gd name="T40" fmla="*/ 49 w 368"/>
              <a:gd name="T41" fmla="*/ 212 h 312"/>
              <a:gd name="T42" fmla="*/ 70 w 368"/>
              <a:gd name="T43" fmla="*/ 164 h 312"/>
              <a:gd name="T44" fmla="*/ 183 w 368"/>
              <a:gd name="T45" fmla="*/ 154 h 312"/>
              <a:gd name="T46" fmla="*/ 184 w 368"/>
              <a:gd name="T47" fmla="*/ 154 h 312"/>
              <a:gd name="T48" fmla="*/ 184 w 368"/>
              <a:gd name="T49" fmla="*/ 154 h 312"/>
              <a:gd name="T50" fmla="*/ 298 w 368"/>
              <a:gd name="T51" fmla="*/ 164 h 312"/>
              <a:gd name="T52" fmla="*/ 319 w 368"/>
              <a:gd name="T53" fmla="*/ 212 h 312"/>
              <a:gd name="T54" fmla="*/ 184 w 368"/>
              <a:gd name="T55" fmla="*/ 294 h 312"/>
              <a:gd name="T56" fmla="*/ 120 w 368"/>
              <a:gd name="T57" fmla="*/ 182 h 312"/>
              <a:gd name="T58" fmla="*/ 94 w 368"/>
              <a:gd name="T59" fmla="*/ 218 h 312"/>
              <a:gd name="T60" fmla="*/ 120 w 368"/>
              <a:gd name="T61" fmla="*/ 254 h 312"/>
              <a:gd name="T62" fmla="*/ 146 w 368"/>
              <a:gd name="T63" fmla="*/ 218 h 312"/>
              <a:gd name="T64" fmla="*/ 120 w 368"/>
              <a:gd name="T65" fmla="*/ 182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68" h="312">
                <a:moveTo>
                  <a:pt x="247" y="182"/>
                </a:moveTo>
                <a:cubicBezTo>
                  <a:pt x="233" y="182"/>
                  <a:pt x="221" y="198"/>
                  <a:pt x="221" y="218"/>
                </a:cubicBezTo>
                <a:cubicBezTo>
                  <a:pt x="221" y="238"/>
                  <a:pt x="233" y="254"/>
                  <a:pt x="247" y="254"/>
                </a:cubicBezTo>
                <a:cubicBezTo>
                  <a:pt x="262" y="254"/>
                  <a:pt x="273" y="238"/>
                  <a:pt x="273" y="218"/>
                </a:cubicBezTo>
                <a:cubicBezTo>
                  <a:pt x="273" y="198"/>
                  <a:pt x="262" y="182"/>
                  <a:pt x="247" y="182"/>
                </a:cubicBezTo>
                <a:close/>
                <a:moveTo>
                  <a:pt x="338" y="88"/>
                </a:moveTo>
                <a:cubicBezTo>
                  <a:pt x="341" y="81"/>
                  <a:pt x="341" y="40"/>
                  <a:pt x="325" y="0"/>
                </a:cubicBezTo>
                <a:cubicBezTo>
                  <a:pt x="325" y="0"/>
                  <a:pt x="289" y="4"/>
                  <a:pt x="234" y="41"/>
                </a:cubicBezTo>
                <a:cubicBezTo>
                  <a:pt x="223" y="38"/>
                  <a:pt x="203" y="37"/>
                  <a:pt x="184" y="37"/>
                </a:cubicBezTo>
                <a:cubicBezTo>
                  <a:pt x="164" y="37"/>
                  <a:pt x="145" y="38"/>
                  <a:pt x="133" y="41"/>
                </a:cubicBezTo>
                <a:cubicBezTo>
                  <a:pt x="79" y="4"/>
                  <a:pt x="42" y="0"/>
                  <a:pt x="42" y="0"/>
                </a:cubicBezTo>
                <a:cubicBezTo>
                  <a:pt x="27" y="40"/>
                  <a:pt x="27" y="81"/>
                  <a:pt x="30" y="88"/>
                </a:cubicBezTo>
                <a:cubicBezTo>
                  <a:pt x="11" y="109"/>
                  <a:pt x="0" y="133"/>
                  <a:pt x="0" y="166"/>
                </a:cubicBezTo>
                <a:cubicBezTo>
                  <a:pt x="0" y="310"/>
                  <a:pt x="119" y="312"/>
                  <a:pt x="149" y="312"/>
                </a:cubicBezTo>
                <a:cubicBezTo>
                  <a:pt x="156" y="312"/>
                  <a:pt x="169" y="312"/>
                  <a:pt x="184" y="312"/>
                </a:cubicBezTo>
                <a:cubicBezTo>
                  <a:pt x="198" y="312"/>
                  <a:pt x="212" y="312"/>
                  <a:pt x="218" y="312"/>
                </a:cubicBezTo>
                <a:cubicBezTo>
                  <a:pt x="249" y="312"/>
                  <a:pt x="368" y="310"/>
                  <a:pt x="368" y="166"/>
                </a:cubicBezTo>
                <a:cubicBezTo>
                  <a:pt x="368" y="133"/>
                  <a:pt x="356" y="109"/>
                  <a:pt x="338" y="88"/>
                </a:cubicBezTo>
                <a:close/>
                <a:moveTo>
                  <a:pt x="184" y="294"/>
                </a:moveTo>
                <a:cubicBezTo>
                  <a:pt x="183" y="294"/>
                  <a:pt x="183" y="294"/>
                  <a:pt x="183" y="294"/>
                </a:cubicBezTo>
                <a:cubicBezTo>
                  <a:pt x="108" y="294"/>
                  <a:pt x="49" y="285"/>
                  <a:pt x="49" y="212"/>
                </a:cubicBezTo>
                <a:cubicBezTo>
                  <a:pt x="49" y="194"/>
                  <a:pt x="55" y="178"/>
                  <a:pt x="70" y="164"/>
                </a:cubicBezTo>
                <a:cubicBezTo>
                  <a:pt x="94" y="142"/>
                  <a:pt x="136" y="154"/>
                  <a:pt x="183" y="154"/>
                </a:cubicBezTo>
                <a:cubicBezTo>
                  <a:pt x="183" y="154"/>
                  <a:pt x="184" y="154"/>
                  <a:pt x="184" y="154"/>
                </a:cubicBezTo>
                <a:cubicBezTo>
                  <a:pt x="184" y="154"/>
                  <a:pt x="184" y="154"/>
                  <a:pt x="184" y="154"/>
                </a:cubicBezTo>
                <a:cubicBezTo>
                  <a:pt x="231" y="154"/>
                  <a:pt x="273" y="142"/>
                  <a:pt x="298" y="164"/>
                </a:cubicBezTo>
                <a:cubicBezTo>
                  <a:pt x="312" y="178"/>
                  <a:pt x="319" y="194"/>
                  <a:pt x="319" y="212"/>
                </a:cubicBezTo>
                <a:cubicBezTo>
                  <a:pt x="319" y="285"/>
                  <a:pt x="260" y="294"/>
                  <a:pt x="184" y="294"/>
                </a:cubicBezTo>
                <a:close/>
                <a:moveTo>
                  <a:pt x="120" y="182"/>
                </a:moveTo>
                <a:cubicBezTo>
                  <a:pt x="106" y="182"/>
                  <a:pt x="94" y="198"/>
                  <a:pt x="94" y="218"/>
                </a:cubicBezTo>
                <a:cubicBezTo>
                  <a:pt x="94" y="238"/>
                  <a:pt x="106" y="254"/>
                  <a:pt x="120" y="254"/>
                </a:cubicBezTo>
                <a:cubicBezTo>
                  <a:pt x="135" y="254"/>
                  <a:pt x="146" y="238"/>
                  <a:pt x="146" y="218"/>
                </a:cubicBezTo>
                <a:cubicBezTo>
                  <a:pt x="146" y="198"/>
                  <a:pt x="135" y="182"/>
                  <a:pt x="120" y="18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84" name="Freeform 201"/>
          <p:cNvSpPr>
            <a:spLocks noEditPoints="1"/>
          </p:cNvSpPr>
          <p:nvPr/>
        </p:nvSpPr>
        <p:spPr bwMode="auto">
          <a:xfrm>
            <a:off x="9930994" y="10167382"/>
            <a:ext cx="473181" cy="473181"/>
          </a:xfrm>
          <a:custGeom>
            <a:avLst/>
            <a:gdLst>
              <a:gd name="T0" fmla="*/ 192 w 384"/>
              <a:gd name="T1" fmla="*/ 191 h 384"/>
              <a:gd name="T2" fmla="*/ 192 w 384"/>
              <a:gd name="T3" fmla="*/ 191 h 384"/>
              <a:gd name="T4" fmla="*/ 191 w 384"/>
              <a:gd name="T5" fmla="*/ 191 h 384"/>
              <a:gd name="T6" fmla="*/ 134 w 384"/>
              <a:gd name="T7" fmla="*/ 196 h 384"/>
              <a:gd name="T8" fmla="*/ 124 w 384"/>
              <a:gd name="T9" fmla="*/ 220 h 384"/>
              <a:gd name="T10" fmla="*/ 191 w 384"/>
              <a:gd name="T11" fmla="*/ 262 h 384"/>
              <a:gd name="T12" fmla="*/ 192 w 384"/>
              <a:gd name="T13" fmla="*/ 262 h 384"/>
              <a:gd name="T14" fmla="*/ 260 w 384"/>
              <a:gd name="T15" fmla="*/ 220 h 384"/>
              <a:gd name="T16" fmla="*/ 249 w 384"/>
              <a:gd name="T17" fmla="*/ 196 h 384"/>
              <a:gd name="T18" fmla="*/ 192 w 384"/>
              <a:gd name="T19" fmla="*/ 191 h 384"/>
              <a:gd name="T20" fmla="*/ 160 w 384"/>
              <a:gd name="T21" fmla="*/ 242 h 384"/>
              <a:gd name="T22" fmla="*/ 146 w 384"/>
              <a:gd name="T23" fmla="*/ 223 h 384"/>
              <a:gd name="T24" fmla="*/ 160 w 384"/>
              <a:gd name="T25" fmla="*/ 205 h 384"/>
              <a:gd name="T26" fmla="*/ 173 w 384"/>
              <a:gd name="T27" fmla="*/ 223 h 384"/>
              <a:gd name="T28" fmla="*/ 160 w 384"/>
              <a:gd name="T29" fmla="*/ 242 h 384"/>
              <a:gd name="T30" fmla="*/ 224 w 384"/>
              <a:gd name="T31" fmla="*/ 242 h 384"/>
              <a:gd name="T32" fmla="*/ 211 w 384"/>
              <a:gd name="T33" fmla="*/ 223 h 384"/>
              <a:gd name="T34" fmla="*/ 224 w 384"/>
              <a:gd name="T35" fmla="*/ 205 h 384"/>
              <a:gd name="T36" fmla="*/ 237 w 384"/>
              <a:gd name="T37" fmla="*/ 223 h 384"/>
              <a:gd name="T38" fmla="*/ 224 w 384"/>
              <a:gd name="T39" fmla="*/ 242 h 384"/>
              <a:gd name="T40" fmla="*/ 192 w 384"/>
              <a:gd name="T41" fmla="*/ 0 h 384"/>
              <a:gd name="T42" fmla="*/ 0 w 384"/>
              <a:gd name="T43" fmla="*/ 192 h 384"/>
              <a:gd name="T44" fmla="*/ 192 w 384"/>
              <a:gd name="T45" fmla="*/ 384 h 384"/>
              <a:gd name="T46" fmla="*/ 384 w 384"/>
              <a:gd name="T47" fmla="*/ 192 h 384"/>
              <a:gd name="T48" fmla="*/ 192 w 384"/>
              <a:gd name="T49" fmla="*/ 0 h 384"/>
              <a:gd name="T50" fmla="*/ 209 w 384"/>
              <a:gd name="T51" fmla="*/ 271 h 384"/>
              <a:gd name="T52" fmla="*/ 192 w 384"/>
              <a:gd name="T53" fmla="*/ 271 h 384"/>
              <a:gd name="T54" fmla="*/ 174 w 384"/>
              <a:gd name="T55" fmla="*/ 271 h 384"/>
              <a:gd name="T56" fmla="*/ 99 w 384"/>
              <a:gd name="T57" fmla="*/ 197 h 384"/>
              <a:gd name="T58" fmla="*/ 114 w 384"/>
              <a:gd name="T59" fmla="*/ 158 h 384"/>
              <a:gd name="T60" fmla="*/ 120 w 384"/>
              <a:gd name="T61" fmla="*/ 113 h 384"/>
              <a:gd name="T62" fmla="*/ 166 w 384"/>
              <a:gd name="T63" fmla="*/ 134 h 384"/>
              <a:gd name="T64" fmla="*/ 192 w 384"/>
              <a:gd name="T65" fmla="*/ 132 h 384"/>
              <a:gd name="T66" fmla="*/ 217 w 384"/>
              <a:gd name="T67" fmla="*/ 134 h 384"/>
              <a:gd name="T68" fmla="*/ 263 w 384"/>
              <a:gd name="T69" fmla="*/ 113 h 384"/>
              <a:gd name="T70" fmla="*/ 270 w 384"/>
              <a:gd name="T71" fmla="*/ 158 h 384"/>
              <a:gd name="T72" fmla="*/ 285 w 384"/>
              <a:gd name="T73" fmla="*/ 197 h 384"/>
              <a:gd name="T74" fmla="*/ 209 w 384"/>
              <a:gd name="T75" fmla="*/ 271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84" h="384">
                <a:moveTo>
                  <a:pt x="192" y="191"/>
                </a:moveTo>
                <a:cubicBezTo>
                  <a:pt x="192" y="191"/>
                  <a:pt x="192" y="191"/>
                  <a:pt x="192" y="191"/>
                </a:cubicBezTo>
                <a:cubicBezTo>
                  <a:pt x="192" y="191"/>
                  <a:pt x="192" y="191"/>
                  <a:pt x="191" y="191"/>
                </a:cubicBezTo>
                <a:cubicBezTo>
                  <a:pt x="168" y="191"/>
                  <a:pt x="147" y="185"/>
                  <a:pt x="134" y="196"/>
                </a:cubicBezTo>
                <a:cubicBezTo>
                  <a:pt x="127" y="203"/>
                  <a:pt x="124" y="211"/>
                  <a:pt x="124" y="220"/>
                </a:cubicBezTo>
                <a:cubicBezTo>
                  <a:pt x="124" y="257"/>
                  <a:pt x="153" y="262"/>
                  <a:pt x="191" y="262"/>
                </a:cubicBezTo>
                <a:cubicBezTo>
                  <a:pt x="192" y="262"/>
                  <a:pt x="192" y="262"/>
                  <a:pt x="192" y="262"/>
                </a:cubicBezTo>
                <a:cubicBezTo>
                  <a:pt x="230" y="262"/>
                  <a:pt x="260" y="257"/>
                  <a:pt x="260" y="220"/>
                </a:cubicBezTo>
                <a:cubicBezTo>
                  <a:pt x="260" y="211"/>
                  <a:pt x="257" y="203"/>
                  <a:pt x="249" y="196"/>
                </a:cubicBezTo>
                <a:cubicBezTo>
                  <a:pt x="237" y="185"/>
                  <a:pt x="216" y="191"/>
                  <a:pt x="192" y="191"/>
                </a:cubicBezTo>
                <a:close/>
                <a:moveTo>
                  <a:pt x="160" y="242"/>
                </a:moveTo>
                <a:cubicBezTo>
                  <a:pt x="152" y="242"/>
                  <a:pt x="146" y="233"/>
                  <a:pt x="146" y="223"/>
                </a:cubicBezTo>
                <a:cubicBezTo>
                  <a:pt x="146" y="213"/>
                  <a:pt x="152" y="205"/>
                  <a:pt x="160" y="205"/>
                </a:cubicBezTo>
                <a:cubicBezTo>
                  <a:pt x="167" y="205"/>
                  <a:pt x="173" y="213"/>
                  <a:pt x="173" y="223"/>
                </a:cubicBezTo>
                <a:cubicBezTo>
                  <a:pt x="173" y="233"/>
                  <a:pt x="167" y="242"/>
                  <a:pt x="160" y="242"/>
                </a:cubicBezTo>
                <a:close/>
                <a:moveTo>
                  <a:pt x="224" y="242"/>
                </a:moveTo>
                <a:cubicBezTo>
                  <a:pt x="217" y="242"/>
                  <a:pt x="211" y="233"/>
                  <a:pt x="211" y="223"/>
                </a:cubicBezTo>
                <a:cubicBezTo>
                  <a:pt x="211" y="213"/>
                  <a:pt x="217" y="205"/>
                  <a:pt x="224" y="205"/>
                </a:cubicBezTo>
                <a:cubicBezTo>
                  <a:pt x="231" y="205"/>
                  <a:pt x="237" y="213"/>
                  <a:pt x="237" y="223"/>
                </a:cubicBezTo>
                <a:cubicBezTo>
                  <a:pt x="237" y="233"/>
                  <a:pt x="231" y="242"/>
                  <a:pt x="224" y="242"/>
                </a:cubicBezTo>
                <a:close/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209" y="271"/>
                </a:moveTo>
                <a:cubicBezTo>
                  <a:pt x="206" y="271"/>
                  <a:pt x="199" y="271"/>
                  <a:pt x="192" y="271"/>
                </a:cubicBezTo>
                <a:cubicBezTo>
                  <a:pt x="185" y="271"/>
                  <a:pt x="178" y="271"/>
                  <a:pt x="174" y="271"/>
                </a:cubicBezTo>
                <a:cubicBezTo>
                  <a:pt x="159" y="271"/>
                  <a:pt x="99" y="270"/>
                  <a:pt x="99" y="197"/>
                </a:cubicBezTo>
                <a:cubicBezTo>
                  <a:pt x="99" y="180"/>
                  <a:pt x="105" y="168"/>
                  <a:pt x="114" y="158"/>
                </a:cubicBezTo>
                <a:cubicBezTo>
                  <a:pt x="112" y="154"/>
                  <a:pt x="112" y="133"/>
                  <a:pt x="120" y="113"/>
                </a:cubicBezTo>
                <a:cubicBezTo>
                  <a:pt x="120" y="113"/>
                  <a:pt x="139" y="115"/>
                  <a:pt x="166" y="134"/>
                </a:cubicBezTo>
                <a:cubicBezTo>
                  <a:pt x="172" y="132"/>
                  <a:pt x="182" y="132"/>
                  <a:pt x="192" y="132"/>
                </a:cubicBezTo>
                <a:cubicBezTo>
                  <a:pt x="202" y="132"/>
                  <a:pt x="211" y="132"/>
                  <a:pt x="217" y="134"/>
                </a:cubicBezTo>
                <a:cubicBezTo>
                  <a:pt x="245" y="115"/>
                  <a:pt x="263" y="113"/>
                  <a:pt x="263" y="113"/>
                </a:cubicBezTo>
                <a:cubicBezTo>
                  <a:pt x="271" y="133"/>
                  <a:pt x="271" y="154"/>
                  <a:pt x="270" y="158"/>
                </a:cubicBezTo>
                <a:cubicBezTo>
                  <a:pt x="279" y="168"/>
                  <a:pt x="285" y="180"/>
                  <a:pt x="285" y="197"/>
                </a:cubicBezTo>
                <a:cubicBezTo>
                  <a:pt x="285" y="270"/>
                  <a:pt x="224" y="271"/>
                  <a:pt x="209" y="27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85" name="Freeform 202"/>
          <p:cNvSpPr>
            <a:spLocks noEditPoints="1"/>
          </p:cNvSpPr>
          <p:nvPr/>
        </p:nvSpPr>
        <p:spPr bwMode="auto">
          <a:xfrm>
            <a:off x="18041399" y="10188509"/>
            <a:ext cx="439382" cy="430934"/>
          </a:xfrm>
          <a:custGeom>
            <a:avLst/>
            <a:gdLst>
              <a:gd name="T0" fmla="*/ 19 w 359"/>
              <a:gd name="T1" fmla="*/ 88 h 352"/>
              <a:gd name="T2" fmla="*/ 49 w 359"/>
              <a:gd name="T3" fmla="*/ 152 h 352"/>
              <a:gd name="T4" fmla="*/ 94 w 359"/>
              <a:gd name="T5" fmla="*/ 164 h 352"/>
              <a:gd name="T6" fmla="*/ 99 w 359"/>
              <a:gd name="T7" fmla="*/ 164 h 352"/>
              <a:gd name="T8" fmla="*/ 111 w 359"/>
              <a:gd name="T9" fmla="*/ 203 h 352"/>
              <a:gd name="T10" fmla="*/ 110 w 359"/>
              <a:gd name="T11" fmla="*/ 203 h 352"/>
              <a:gd name="T12" fmla="*/ 0 w 359"/>
              <a:gd name="T13" fmla="*/ 278 h 352"/>
              <a:gd name="T14" fmla="*/ 93 w 359"/>
              <a:gd name="T15" fmla="*/ 352 h 352"/>
              <a:gd name="T16" fmla="*/ 95 w 359"/>
              <a:gd name="T17" fmla="*/ 352 h 352"/>
              <a:gd name="T18" fmla="*/ 98 w 359"/>
              <a:gd name="T19" fmla="*/ 352 h 352"/>
              <a:gd name="T20" fmla="*/ 158 w 359"/>
              <a:gd name="T21" fmla="*/ 339 h 352"/>
              <a:gd name="T22" fmla="*/ 204 w 359"/>
              <a:gd name="T23" fmla="*/ 261 h 352"/>
              <a:gd name="T24" fmla="*/ 163 w 359"/>
              <a:gd name="T25" fmla="*/ 190 h 352"/>
              <a:gd name="T26" fmla="*/ 143 w 359"/>
              <a:gd name="T27" fmla="*/ 164 h 352"/>
              <a:gd name="T28" fmla="*/ 158 w 359"/>
              <a:gd name="T29" fmla="*/ 143 h 352"/>
              <a:gd name="T30" fmla="*/ 185 w 359"/>
              <a:gd name="T31" fmla="*/ 80 h 352"/>
              <a:gd name="T32" fmla="*/ 158 w 359"/>
              <a:gd name="T33" fmla="*/ 19 h 352"/>
              <a:gd name="T34" fmla="*/ 173 w 359"/>
              <a:gd name="T35" fmla="*/ 16 h 352"/>
              <a:gd name="T36" fmla="*/ 204 w 359"/>
              <a:gd name="T37" fmla="*/ 2 h 352"/>
              <a:gd name="T38" fmla="*/ 204 w 359"/>
              <a:gd name="T39" fmla="*/ 0 h 352"/>
              <a:gd name="T40" fmla="*/ 112 w 359"/>
              <a:gd name="T41" fmla="*/ 0 h 352"/>
              <a:gd name="T42" fmla="*/ 19 w 359"/>
              <a:gd name="T43" fmla="*/ 88 h 352"/>
              <a:gd name="T44" fmla="*/ 168 w 359"/>
              <a:gd name="T45" fmla="*/ 268 h 352"/>
              <a:gd name="T46" fmla="*/ 110 w 359"/>
              <a:gd name="T47" fmla="*/ 319 h 352"/>
              <a:gd name="T48" fmla="*/ 41 w 359"/>
              <a:gd name="T49" fmla="*/ 278 h 352"/>
              <a:gd name="T50" fmla="*/ 58 w 359"/>
              <a:gd name="T51" fmla="*/ 240 h 352"/>
              <a:gd name="T52" fmla="*/ 103 w 359"/>
              <a:gd name="T53" fmla="*/ 222 h 352"/>
              <a:gd name="T54" fmla="*/ 109 w 359"/>
              <a:gd name="T55" fmla="*/ 221 h 352"/>
              <a:gd name="T56" fmla="*/ 168 w 359"/>
              <a:gd name="T57" fmla="*/ 268 h 352"/>
              <a:gd name="T58" fmla="*/ 144 w 359"/>
              <a:gd name="T59" fmla="*/ 68 h 352"/>
              <a:gd name="T60" fmla="*/ 118 w 359"/>
              <a:gd name="T61" fmla="*/ 139 h 352"/>
              <a:gd name="T62" fmla="*/ 110 w 359"/>
              <a:gd name="T63" fmla="*/ 141 h 352"/>
              <a:gd name="T64" fmla="*/ 63 w 359"/>
              <a:gd name="T65" fmla="*/ 93 h 352"/>
              <a:gd name="T66" fmla="*/ 64 w 359"/>
              <a:gd name="T67" fmla="*/ 50 h 352"/>
              <a:gd name="T68" fmla="*/ 87 w 359"/>
              <a:gd name="T69" fmla="*/ 26 h 352"/>
              <a:gd name="T70" fmla="*/ 95 w 359"/>
              <a:gd name="T71" fmla="*/ 25 h 352"/>
              <a:gd name="T72" fmla="*/ 144 w 359"/>
              <a:gd name="T73" fmla="*/ 68 h 352"/>
              <a:gd name="T74" fmla="*/ 299 w 359"/>
              <a:gd name="T75" fmla="*/ 138 h 352"/>
              <a:gd name="T76" fmla="*/ 299 w 359"/>
              <a:gd name="T77" fmla="*/ 78 h 352"/>
              <a:gd name="T78" fmla="*/ 261 w 359"/>
              <a:gd name="T79" fmla="*/ 78 h 352"/>
              <a:gd name="T80" fmla="*/ 261 w 359"/>
              <a:gd name="T81" fmla="*/ 138 h 352"/>
              <a:gd name="T82" fmla="*/ 201 w 359"/>
              <a:gd name="T83" fmla="*/ 138 h 352"/>
              <a:gd name="T84" fmla="*/ 201 w 359"/>
              <a:gd name="T85" fmla="*/ 176 h 352"/>
              <a:gd name="T86" fmla="*/ 261 w 359"/>
              <a:gd name="T87" fmla="*/ 176 h 352"/>
              <a:gd name="T88" fmla="*/ 261 w 359"/>
              <a:gd name="T89" fmla="*/ 236 h 352"/>
              <a:gd name="T90" fmla="*/ 299 w 359"/>
              <a:gd name="T91" fmla="*/ 236 h 352"/>
              <a:gd name="T92" fmla="*/ 299 w 359"/>
              <a:gd name="T93" fmla="*/ 176 h 352"/>
              <a:gd name="T94" fmla="*/ 359 w 359"/>
              <a:gd name="T95" fmla="*/ 176 h 352"/>
              <a:gd name="T96" fmla="*/ 359 w 359"/>
              <a:gd name="T97" fmla="*/ 138 h 352"/>
              <a:gd name="T98" fmla="*/ 299 w 359"/>
              <a:gd name="T99" fmla="*/ 138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359" h="352">
                <a:moveTo>
                  <a:pt x="19" y="88"/>
                </a:moveTo>
                <a:cubicBezTo>
                  <a:pt x="19" y="118"/>
                  <a:pt x="29" y="139"/>
                  <a:pt x="49" y="152"/>
                </a:cubicBezTo>
                <a:cubicBezTo>
                  <a:pt x="65" y="162"/>
                  <a:pt x="84" y="164"/>
                  <a:pt x="94" y="164"/>
                </a:cubicBezTo>
                <a:cubicBezTo>
                  <a:pt x="96" y="164"/>
                  <a:pt x="98" y="164"/>
                  <a:pt x="99" y="164"/>
                </a:cubicBezTo>
                <a:cubicBezTo>
                  <a:pt x="99" y="164"/>
                  <a:pt x="96" y="184"/>
                  <a:pt x="111" y="203"/>
                </a:cubicBezTo>
                <a:cubicBezTo>
                  <a:pt x="110" y="203"/>
                  <a:pt x="110" y="203"/>
                  <a:pt x="110" y="203"/>
                </a:cubicBezTo>
                <a:cubicBezTo>
                  <a:pt x="85" y="203"/>
                  <a:pt x="0" y="209"/>
                  <a:pt x="0" y="278"/>
                </a:cubicBezTo>
                <a:cubicBezTo>
                  <a:pt x="0" y="348"/>
                  <a:pt x="78" y="352"/>
                  <a:pt x="93" y="352"/>
                </a:cubicBezTo>
                <a:cubicBezTo>
                  <a:pt x="94" y="352"/>
                  <a:pt x="95" y="352"/>
                  <a:pt x="95" y="352"/>
                </a:cubicBezTo>
                <a:cubicBezTo>
                  <a:pt x="95" y="352"/>
                  <a:pt x="96" y="352"/>
                  <a:pt x="98" y="352"/>
                </a:cubicBezTo>
                <a:cubicBezTo>
                  <a:pt x="108" y="352"/>
                  <a:pt x="134" y="351"/>
                  <a:pt x="158" y="339"/>
                </a:cubicBezTo>
                <a:cubicBezTo>
                  <a:pt x="189" y="324"/>
                  <a:pt x="204" y="298"/>
                  <a:pt x="204" y="261"/>
                </a:cubicBezTo>
                <a:cubicBezTo>
                  <a:pt x="204" y="226"/>
                  <a:pt x="181" y="205"/>
                  <a:pt x="163" y="190"/>
                </a:cubicBezTo>
                <a:cubicBezTo>
                  <a:pt x="152" y="180"/>
                  <a:pt x="143" y="172"/>
                  <a:pt x="143" y="164"/>
                </a:cubicBezTo>
                <a:cubicBezTo>
                  <a:pt x="143" y="156"/>
                  <a:pt x="150" y="150"/>
                  <a:pt x="158" y="143"/>
                </a:cubicBezTo>
                <a:cubicBezTo>
                  <a:pt x="172" y="130"/>
                  <a:pt x="185" y="113"/>
                  <a:pt x="185" y="80"/>
                </a:cubicBezTo>
                <a:cubicBezTo>
                  <a:pt x="185" y="51"/>
                  <a:pt x="181" y="31"/>
                  <a:pt x="158" y="19"/>
                </a:cubicBezTo>
                <a:cubicBezTo>
                  <a:pt x="161" y="17"/>
                  <a:pt x="169" y="16"/>
                  <a:pt x="173" y="16"/>
                </a:cubicBezTo>
                <a:cubicBezTo>
                  <a:pt x="186" y="14"/>
                  <a:pt x="204" y="12"/>
                  <a:pt x="204" y="2"/>
                </a:cubicBezTo>
                <a:cubicBezTo>
                  <a:pt x="204" y="0"/>
                  <a:pt x="204" y="0"/>
                  <a:pt x="204" y="0"/>
                </a:cubicBezTo>
                <a:cubicBezTo>
                  <a:pt x="112" y="0"/>
                  <a:pt x="112" y="0"/>
                  <a:pt x="112" y="0"/>
                </a:cubicBezTo>
                <a:cubicBezTo>
                  <a:pt x="112" y="0"/>
                  <a:pt x="19" y="3"/>
                  <a:pt x="19" y="88"/>
                </a:cubicBezTo>
                <a:close/>
                <a:moveTo>
                  <a:pt x="168" y="268"/>
                </a:moveTo>
                <a:cubicBezTo>
                  <a:pt x="170" y="296"/>
                  <a:pt x="146" y="317"/>
                  <a:pt x="110" y="319"/>
                </a:cubicBezTo>
                <a:cubicBezTo>
                  <a:pt x="73" y="322"/>
                  <a:pt x="43" y="306"/>
                  <a:pt x="41" y="278"/>
                </a:cubicBezTo>
                <a:cubicBezTo>
                  <a:pt x="40" y="264"/>
                  <a:pt x="46" y="251"/>
                  <a:pt x="58" y="240"/>
                </a:cubicBezTo>
                <a:cubicBezTo>
                  <a:pt x="69" y="230"/>
                  <a:pt x="86" y="223"/>
                  <a:pt x="103" y="222"/>
                </a:cubicBezTo>
                <a:cubicBezTo>
                  <a:pt x="105" y="222"/>
                  <a:pt x="107" y="221"/>
                  <a:pt x="109" y="221"/>
                </a:cubicBezTo>
                <a:cubicBezTo>
                  <a:pt x="143" y="221"/>
                  <a:pt x="166" y="241"/>
                  <a:pt x="168" y="268"/>
                </a:cubicBezTo>
                <a:close/>
                <a:moveTo>
                  <a:pt x="144" y="68"/>
                </a:moveTo>
                <a:cubicBezTo>
                  <a:pt x="153" y="100"/>
                  <a:pt x="139" y="133"/>
                  <a:pt x="118" y="139"/>
                </a:cubicBezTo>
                <a:cubicBezTo>
                  <a:pt x="115" y="140"/>
                  <a:pt x="113" y="141"/>
                  <a:pt x="110" y="141"/>
                </a:cubicBezTo>
                <a:cubicBezTo>
                  <a:pt x="90" y="141"/>
                  <a:pt x="70" y="120"/>
                  <a:pt x="63" y="93"/>
                </a:cubicBezTo>
                <a:cubicBezTo>
                  <a:pt x="59" y="77"/>
                  <a:pt x="59" y="63"/>
                  <a:pt x="64" y="50"/>
                </a:cubicBezTo>
                <a:cubicBezTo>
                  <a:pt x="69" y="38"/>
                  <a:pt x="77" y="29"/>
                  <a:pt x="87" y="26"/>
                </a:cubicBezTo>
                <a:cubicBezTo>
                  <a:pt x="90" y="25"/>
                  <a:pt x="92" y="25"/>
                  <a:pt x="95" y="25"/>
                </a:cubicBezTo>
                <a:cubicBezTo>
                  <a:pt x="119" y="25"/>
                  <a:pt x="134" y="35"/>
                  <a:pt x="144" y="68"/>
                </a:cubicBezTo>
                <a:close/>
                <a:moveTo>
                  <a:pt x="299" y="138"/>
                </a:moveTo>
                <a:cubicBezTo>
                  <a:pt x="299" y="78"/>
                  <a:pt x="299" y="78"/>
                  <a:pt x="299" y="78"/>
                </a:cubicBezTo>
                <a:cubicBezTo>
                  <a:pt x="261" y="78"/>
                  <a:pt x="261" y="78"/>
                  <a:pt x="261" y="78"/>
                </a:cubicBezTo>
                <a:cubicBezTo>
                  <a:pt x="261" y="138"/>
                  <a:pt x="261" y="138"/>
                  <a:pt x="261" y="138"/>
                </a:cubicBezTo>
                <a:cubicBezTo>
                  <a:pt x="201" y="138"/>
                  <a:pt x="201" y="138"/>
                  <a:pt x="201" y="138"/>
                </a:cubicBezTo>
                <a:cubicBezTo>
                  <a:pt x="201" y="176"/>
                  <a:pt x="201" y="176"/>
                  <a:pt x="201" y="176"/>
                </a:cubicBezTo>
                <a:cubicBezTo>
                  <a:pt x="261" y="176"/>
                  <a:pt x="261" y="176"/>
                  <a:pt x="261" y="176"/>
                </a:cubicBezTo>
                <a:cubicBezTo>
                  <a:pt x="261" y="236"/>
                  <a:pt x="261" y="236"/>
                  <a:pt x="261" y="236"/>
                </a:cubicBezTo>
                <a:cubicBezTo>
                  <a:pt x="299" y="236"/>
                  <a:pt x="299" y="236"/>
                  <a:pt x="299" y="236"/>
                </a:cubicBezTo>
                <a:cubicBezTo>
                  <a:pt x="299" y="176"/>
                  <a:pt x="299" y="176"/>
                  <a:pt x="299" y="176"/>
                </a:cubicBezTo>
                <a:cubicBezTo>
                  <a:pt x="359" y="176"/>
                  <a:pt x="359" y="176"/>
                  <a:pt x="359" y="176"/>
                </a:cubicBezTo>
                <a:cubicBezTo>
                  <a:pt x="359" y="138"/>
                  <a:pt x="359" y="138"/>
                  <a:pt x="359" y="138"/>
                </a:cubicBezTo>
                <a:lnTo>
                  <a:pt x="299" y="1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86" name="Freeform 203"/>
          <p:cNvSpPr>
            <a:spLocks/>
          </p:cNvSpPr>
          <p:nvPr/>
        </p:nvSpPr>
        <p:spPr bwMode="auto">
          <a:xfrm>
            <a:off x="15711917" y="10184281"/>
            <a:ext cx="245038" cy="439382"/>
          </a:xfrm>
          <a:custGeom>
            <a:avLst/>
            <a:gdLst>
              <a:gd name="T0" fmla="*/ 200 w 200"/>
              <a:gd name="T1" fmla="*/ 62 h 360"/>
              <a:gd name="T2" fmla="*/ 143 w 200"/>
              <a:gd name="T3" fmla="*/ 62 h 360"/>
              <a:gd name="T4" fmla="*/ 128 w 200"/>
              <a:gd name="T5" fmla="*/ 83 h 360"/>
              <a:gd name="T6" fmla="*/ 128 w 200"/>
              <a:gd name="T7" fmla="*/ 125 h 360"/>
              <a:gd name="T8" fmla="*/ 200 w 200"/>
              <a:gd name="T9" fmla="*/ 125 h 360"/>
              <a:gd name="T10" fmla="*/ 200 w 200"/>
              <a:gd name="T11" fmla="*/ 183 h 360"/>
              <a:gd name="T12" fmla="*/ 128 w 200"/>
              <a:gd name="T13" fmla="*/ 183 h 360"/>
              <a:gd name="T14" fmla="*/ 128 w 200"/>
              <a:gd name="T15" fmla="*/ 360 h 360"/>
              <a:gd name="T16" fmla="*/ 61 w 200"/>
              <a:gd name="T17" fmla="*/ 360 h 360"/>
              <a:gd name="T18" fmla="*/ 61 w 200"/>
              <a:gd name="T19" fmla="*/ 183 h 360"/>
              <a:gd name="T20" fmla="*/ 0 w 200"/>
              <a:gd name="T21" fmla="*/ 183 h 360"/>
              <a:gd name="T22" fmla="*/ 0 w 200"/>
              <a:gd name="T23" fmla="*/ 125 h 360"/>
              <a:gd name="T24" fmla="*/ 61 w 200"/>
              <a:gd name="T25" fmla="*/ 125 h 360"/>
              <a:gd name="T26" fmla="*/ 61 w 200"/>
              <a:gd name="T27" fmla="*/ 90 h 360"/>
              <a:gd name="T28" fmla="*/ 143 w 200"/>
              <a:gd name="T29" fmla="*/ 0 h 360"/>
              <a:gd name="T30" fmla="*/ 200 w 200"/>
              <a:gd name="T31" fmla="*/ 0 h 360"/>
              <a:gd name="T32" fmla="*/ 200 w 200"/>
              <a:gd name="T33" fmla="*/ 62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00" h="360">
                <a:moveTo>
                  <a:pt x="200" y="62"/>
                </a:moveTo>
                <a:cubicBezTo>
                  <a:pt x="143" y="62"/>
                  <a:pt x="143" y="62"/>
                  <a:pt x="143" y="62"/>
                </a:cubicBezTo>
                <a:cubicBezTo>
                  <a:pt x="136" y="62"/>
                  <a:pt x="128" y="71"/>
                  <a:pt x="128" y="83"/>
                </a:cubicBezTo>
                <a:cubicBezTo>
                  <a:pt x="128" y="125"/>
                  <a:pt x="128" y="125"/>
                  <a:pt x="128" y="125"/>
                </a:cubicBezTo>
                <a:cubicBezTo>
                  <a:pt x="200" y="125"/>
                  <a:pt x="200" y="125"/>
                  <a:pt x="200" y="125"/>
                </a:cubicBezTo>
                <a:cubicBezTo>
                  <a:pt x="200" y="183"/>
                  <a:pt x="200" y="183"/>
                  <a:pt x="200" y="183"/>
                </a:cubicBezTo>
                <a:cubicBezTo>
                  <a:pt x="128" y="183"/>
                  <a:pt x="128" y="183"/>
                  <a:pt x="128" y="183"/>
                </a:cubicBezTo>
                <a:cubicBezTo>
                  <a:pt x="128" y="360"/>
                  <a:pt x="128" y="360"/>
                  <a:pt x="128" y="360"/>
                </a:cubicBezTo>
                <a:cubicBezTo>
                  <a:pt x="61" y="360"/>
                  <a:pt x="61" y="360"/>
                  <a:pt x="61" y="360"/>
                </a:cubicBezTo>
                <a:cubicBezTo>
                  <a:pt x="61" y="183"/>
                  <a:pt x="61" y="183"/>
                  <a:pt x="61" y="183"/>
                </a:cubicBezTo>
                <a:cubicBezTo>
                  <a:pt x="0" y="183"/>
                  <a:pt x="0" y="183"/>
                  <a:pt x="0" y="183"/>
                </a:cubicBezTo>
                <a:cubicBezTo>
                  <a:pt x="0" y="125"/>
                  <a:pt x="0" y="125"/>
                  <a:pt x="0" y="125"/>
                </a:cubicBezTo>
                <a:cubicBezTo>
                  <a:pt x="61" y="125"/>
                  <a:pt x="61" y="125"/>
                  <a:pt x="61" y="125"/>
                </a:cubicBezTo>
                <a:cubicBezTo>
                  <a:pt x="61" y="90"/>
                  <a:pt x="61" y="90"/>
                  <a:pt x="61" y="90"/>
                </a:cubicBezTo>
                <a:cubicBezTo>
                  <a:pt x="61" y="40"/>
                  <a:pt x="95" y="0"/>
                  <a:pt x="143" y="0"/>
                </a:cubicBezTo>
                <a:cubicBezTo>
                  <a:pt x="200" y="0"/>
                  <a:pt x="200" y="0"/>
                  <a:pt x="200" y="0"/>
                </a:cubicBezTo>
                <a:lnTo>
                  <a:pt x="200" y="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87" name="Freeform 204"/>
          <p:cNvSpPr>
            <a:spLocks noEditPoints="1"/>
          </p:cNvSpPr>
          <p:nvPr/>
        </p:nvSpPr>
        <p:spPr bwMode="auto">
          <a:xfrm>
            <a:off x="14787797" y="10977431"/>
            <a:ext cx="473181" cy="473181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192 w 384"/>
              <a:gd name="T5" fmla="*/ 384 h 384"/>
              <a:gd name="T6" fmla="*/ 384 w 384"/>
              <a:gd name="T7" fmla="*/ 192 h 384"/>
              <a:gd name="T8" fmla="*/ 192 w 384"/>
              <a:gd name="T9" fmla="*/ 0 h 384"/>
              <a:gd name="T10" fmla="*/ 192 w 384"/>
              <a:gd name="T11" fmla="*/ 148 h 384"/>
              <a:gd name="T12" fmla="*/ 182 w 384"/>
              <a:gd name="T13" fmla="*/ 158 h 384"/>
              <a:gd name="T14" fmla="*/ 182 w 384"/>
              <a:gd name="T15" fmla="*/ 222 h 384"/>
              <a:gd name="T16" fmla="*/ 136 w 384"/>
              <a:gd name="T17" fmla="*/ 267 h 384"/>
              <a:gd name="T18" fmla="*/ 91 w 384"/>
              <a:gd name="T19" fmla="*/ 222 h 384"/>
              <a:gd name="T20" fmla="*/ 91 w 384"/>
              <a:gd name="T21" fmla="*/ 195 h 384"/>
              <a:gd name="T22" fmla="*/ 126 w 384"/>
              <a:gd name="T23" fmla="*/ 195 h 384"/>
              <a:gd name="T24" fmla="*/ 126 w 384"/>
              <a:gd name="T25" fmla="*/ 222 h 384"/>
              <a:gd name="T26" fmla="*/ 136 w 384"/>
              <a:gd name="T27" fmla="*/ 232 h 384"/>
              <a:gd name="T28" fmla="*/ 147 w 384"/>
              <a:gd name="T29" fmla="*/ 222 h 384"/>
              <a:gd name="T30" fmla="*/ 147 w 384"/>
              <a:gd name="T31" fmla="*/ 158 h 384"/>
              <a:gd name="T32" fmla="*/ 192 w 384"/>
              <a:gd name="T33" fmla="*/ 113 h 384"/>
              <a:gd name="T34" fmla="*/ 237 w 384"/>
              <a:gd name="T35" fmla="*/ 158 h 384"/>
              <a:gd name="T36" fmla="*/ 237 w 384"/>
              <a:gd name="T37" fmla="*/ 170 h 384"/>
              <a:gd name="T38" fmla="*/ 217 w 384"/>
              <a:gd name="T39" fmla="*/ 177 h 384"/>
              <a:gd name="T40" fmla="*/ 203 w 384"/>
              <a:gd name="T41" fmla="*/ 170 h 384"/>
              <a:gd name="T42" fmla="*/ 203 w 384"/>
              <a:gd name="T43" fmla="*/ 158 h 384"/>
              <a:gd name="T44" fmla="*/ 192 w 384"/>
              <a:gd name="T45" fmla="*/ 148 h 384"/>
              <a:gd name="T46" fmla="*/ 293 w 384"/>
              <a:gd name="T47" fmla="*/ 222 h 384"/>
              <a:gd name="T48" fmla="*/ 248 w 384"/>
              <a:gd name="T49" fmla="*/ 267 h 384"/>
              <a:gd name="T50" fmla="*/ 203 w 384"/>
              <a:gd name="T51" fmla="*/ 222 h 384"/>
              <a:gd name="T52" fmla="*/ 203 w 384"/>
              <a:gd name="T53" fmla="*/ 194 h 384"/>
              <a:gd name="T54" fmla="*/ 217 w 384"/>
              <a:gd name="T55" fmla="*/ 201 h 384"/>
              <a:gd name="T56" fmla="*/ 237 w 384"/>
              <a:gd name="T57" fmla="*/ 194 h 384"/>
              <a:gd name="T58" fmla="*/ 237 w 384"/>
              <a:gd name="T59" fmla="*/ 222 h 384"/>
              <a:gd name="T60" fmla="*/ 248 w 384"/>
              <a:gd name="T61" fmla="*/ 232 h 384"/>
              <a:gd name="T62" fmla="*/ 259 w 384"/>
              <a:gd name="T63" fmla="*/ 222 h 384"/>
              <a:gd name="T64" fmla="*/ 259 w 384"/>
              <a:gd name="T65" fmla="*/ 195 h 384"/>
              <a:gd name="T66" fmla="*/ 293 w 384"/>
              <a:gd name="T67" fmla="*/ 195 h 384"/>
              <a:gd name="T68" fmla="*/ 293 w 384"/>
              <a:gd name="T69" fmla="*/ 222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192" y="148"/>
                </a:moveTo>
                <a:cubicBezTo>
                  <a:pt x="186" y="148"/>
                  <a:pt x="182" y="152"/>
                  <a:pt x="182" y="158"/>
                </a:cubicBezTo>
                <a:cubicBezTo>
                  <a:pt x="182" y="222"/>
                  <a:pt x="182" y="222"/>
                  <a:pt x="182" y="222"/>
                </a:cubicBezTo>
                <a:cubicBezTo>
                  <a:pt x="182" y="246"/>
                  <a:pt x="161" y="267"/>
                  <a:pt x="136" y="267"/>
                </a:cubicBezTo>
                <a:cubicBezTo>
                  <a:pt x="111" y="267"/>
                  <a:pt x="91" y="246"/>
                  <a:pt x="91" y="222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126" y="195"/>
                  <a:pt x="126" y="195"/>
                  <a:pt x="126" y="195"/>
                </a:cubicBezTo>
                <a:cubicBezTo>
                  <a:pt x="126" y="222"/>
                  <a:pt x="126" y="222"/>
                  <a:pt x="126" y="222"/>
                </a:cubicBezTo>
                <a:cubicBezTo>
                  <a:pt x="126" y="227"/>
                  <a:pt x="131" y="232"/>
                  <a:pt x="136" y="232"/>
                </a:cubicBezTo>
                <a:cubicBezTo>
                  <a:pt x="142" y="232"/>
                  <a:pt x="147" y="227"/>
                  <a:pt x="147" y="222"/>
                </a:cubicBezTo>
                <a:cubicBezTo>
                  <a:pt x="147" y="158"/>
                  <a:pt x="147" y="158"/>
                  <a:pt x="147" y="158"/>
                </a:cubicBezTo>
                <a:cubicBezTo>
                  <a:pt x="147" y="133"/>
                  <a:pt x="167" y="113"/>
                  <a:pt x="192" y="113"/>
                </a:cubicBezTo>
                <a:cubicBezTo>
                  <a:pt x="217" y="113"/>
                  <a:pt x="237" y="133"/>
                  <a:pt x="237" y="158"/>
                </a:cubicBezTo>
                <a:cubicBezTo>
                  <a:pt x="237" y="170"/>
                  <a:pt x="237" y="170"/>
                  <a:pt x="237" y="170"/>
                </a:cubicBezTo>
                <a:cubicBezTo>
                  <a:pt x="217" y="177"/>
                  <a:pt x="217" y="177"/>
                  <a:pt x="217" y="177"/>
                </a:cubicBezTo>
                <a:cubicBezTo>
                  <a:pt x="203" y="170"/>
                  <a:pt x="203" y="170"/>
                  <a:pt x="203" y="170"/>
                </a:cubicBezTo>
                <a:cubicBezTo>
                  <a:pt x="203" y="158"/>
                  <a:pt x="203" y="158"/>
                  <a:pt x="203" y="158"/>
                </a:cubicBezTo>
                <a:cubicBezTo>
                  <a:pt x="203" y="152"/>
                  <a:pt x="198" y="148"/>
                  <a:pt x="192" y="148"/>
                </a:cubicBezTo>
                <a:close/>
                <a:moveTo>
                  <a:pt x="293" y="222"/>
                </a:moveTo>
                <a:cubicBezTo>
                  <a:pt x="293" y="246"/>
                  <a:pt x="273" y="267"/>
                  <a:pt x="248" y="267"/>
                </a:cubicBezTo>
                <a:cubicBezTo>
                  <a:pt x="223" y="267"/>
                  <a:pt x="203" y="246"/>
                  <a:pt x="203" y="222"/>
                </a:cubicBezTo>
                <a:cubicBezTo>
                  <a:pt x="203" y="194"/>
                  <a:pt x="203" y="194"/>
                  <a:pt x="203" y="194"/>
                </a:cubicBezTo>
                <a:cubicBezTo>
                  <a:pt x="217" y="201"/>
                  <a:pt x="217" y="201"/>
                  <a:pt x="217" y="201"/>
                </a:cubicBezTo>
                <a:cubicBezTo>
                  <a:pt x="237" y="194"/>
                  <a:pt x="237" y="194"/>
                  <a:pt x="237" y="194"/>
                </a:cubicBezTo>
                <a:cubicBezTo>
                  <a:pt x="237" y="222"/>
                  <a:pt x="237" y="222"/>
                  <a:pt x="237" y="222"/>
                </a:cubicBezTo>
                <a:cubicBezTo>
                  <a:pt x="237" y="227"/>
                  <a:pt x="242" y="232"/>
                  <a:pt x="248" y="232"/>
                </a:cubicBezTo>
                <a:cubicBezTo>
                  <a:pt x="254" y="232"/>
                  <a:pt x="259" y="227"/>
                  <a:pt x="259" y="222"/>
                </a:cubicBezTo>
                <a:cubicBezTo>
                  <a:pt x="259" y="195"/>
                  <a:pt x="259" y="195"/>
                  <a:pt x="259" y="195"/>
                </a:cubicBezTo>
                <a:cubicBezTo>
                  <a:pt x="293" y="195"/>
                  <a:pt x="293" y="195"/>
                  <a:pt x="293" y="195"/>
                </a:cubicBezTo>
                <a:lnTo>
                  <a:pt x="293" y="22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88" name="Freeform 206"/>
          <p:cNvSpPr>
            <a:spLocks noEditPoints="1"/>
          </p:cNvSpPr>
          <p:nvPr/>
        </p:nvSpPr>
        <p:spPr bwMode="auto">
          <a:xfrm>
            <a:off x="13171559" y="10977435"/>
            <a:ext cx="468956" cy="473181"/>
          </a:xfrm>
          <a:custGeom>
            <a:avLst/>
            <a:gdLst>
              <a:gd name="T0" fmla="*/ 197 w 384"/>
              <a:gd name="T1" fmla="*/ 192 h 384"/>
              <a:gd name="T2" fmla="*/ 199 w 384"/>
              <a:gd name="T3" fmla="*/ 191 h 384"/>
              <a:gd name="T4" fmla="*/ 193 w 384"/>
              <a:gd name="T5" fmla="*/ 179 h 384"/>
              <a:gd name="T6" fmla="*/ 113 w 384"/>
              <a:gd name="T7" fmla="*/ 190 h 384"/>
              <a:gd name="T8" fmla="*/ 113 w 384"/>
              <a:gd name="T9" fmla="*/ 192 h 384"/>
              <a:gd name="T10" fmla="*/ 133 w 384"/>
              <a:gd name="T11" fmla="*/ 243 h 384"/>
              <a:gd name="T12" fmla="*/ 197 w 384"/>
              <a:gd name="T13" fmla="*/ 192 h 384"/>
              <a:gd name="T14" fmla="*/ 243 w 384"/>
              <a:gd name="T15" fmla="*/ 132 h 384"/>
              <a:gd name="T16" fmla="*/ 192 w 384"/>
              <a:gd name="T17" fmla="*/ 114 h 384"/>
              <a:gd name="T18" fmla="*/ 175 w 384"/>
              <a:gd name="T19" fmla="*/ 115 h 384"/>
              <a:gd name="T20" fmla="*/ 203 w 384"/>
              <a:gd name="T21" fmla="*/ 160 h 384"/>
              <a:gd name="T22" fmla="*/ 243 w 384"/>
              <a:gd name="T23" fmla="*/ 132 h 384"/>
              <a:gd name="T24" fmla="*/ 144 w 384"/>
              <a:gd name="T25" fmla="*/ 254 h 384"/>
              <a:gd name="T26" fmla="*/ 192 w 384"/>
              <a:gd name="T27" fmla="*/ 270 h 384"/>
              <a:gd name="T28" fmla="*/ 222 w 384"/>
              <a:gd name="T29" fmla="*/ 264 h 384"/>
              <a:gd name="T30" fmla="*/ 205 w 384"/>
              <a:gd name="T31" fmla="*/ 206 h 384"/>
              <a:gd name="T32" fmla="*/ 144 w 384"/>
              <a:gd name="T33" fmla="*/ 254 h 384"/>
              <a:gd name="T34" fmla="*/ 186 w 384"/>
              <a:gd name="T35" fmla="*/ 165 h 384"/>
              <a:gd name="T36" fmla="*/ 158 w 384"/>
              <a:gd name="T37" fmla="*/ 121 h 384"/>
              <a:gd name="T38" fmla="*/ 115 w 384"/>
              <a:gd name="T39" fmla="*/ 175 h 384"/>
              <a:gd name="T40" fmla="*/ 116 w 384"/>
              <a:gd name="T41" fmla="*/ 175 h 384"/>
              <a:gd name="T42" fmla="*/ 186 w 384"/>
              <a:gd name="T43" fmla="*/ 165 h 384"/>
              <a:gd name="T44" fmla="*/ 222 w 384"/>
              <a:gd name="T45" fmla="*/ 202 h 384"/>
              <a:gd name="T46" fmla="*/ 237 w 384"/>
              <a:gd name="T47" fmla="*/ 256 h 384"/>
              <a:gd name="T48" fmla="*/ 269 w 384"/>
              <a:gd name="T49" fmla="*/ 205 h 384"/>
              <a:gd name="T50" fmla="*/ 237 w 384"/>
              <a:gd name="T51" fmla="*/ 201 h 384"/>
              <a:gd name="T52" fmla="*/ 222 w 384"/>
              <a:gd name="T53" fmla="*/ 202 h 384"/>
              <a:gd name="T54" fmla="*/ 192 w 384"/>
              <a:gd name="T55" fmla="*/ 0 h 384"/>
              <a:gd name="T56" fmla="*/ 0 w 384"/>
              <a:gd name="T57" fmla="*/ 192 h 384"/>
              <a:gd name="T58" fmla="*/ 192 w 384"/>
              <a:gd name="T59" fmla="*/ 384 h 384"/>
              <a:gd name="T60" fmla="*/ 384 w 384"/>
              <a:gd name="T61" fmla="*/ 192 h 384"/>
              <a:gd name="T62" fmla="*/ 192 w 384"/>
              <a:gd name="T63" fmla="*/ 0 h 384"/>
              <a:gd name="T64" fmla="*/ 192 w 384"/>
              <a:gd name="T65" fmla="*/ 286 h 384"/>
              <a:gd name="T66" fmla="*/ 98 w 384"/>
              <a:gd name="T67" fmla="*/ 192 h 384"/>
              <a:gd name="T68" fmla="*/ 192 w 384"/>
              <a:gd name="T69" fmla="*/ 98 h 384"/>
              <a:gd name="T70" fmla="*/ 286 w 384"/>
              <a:gd name="T71" fmla="*/ 192 h 384"/>
              <a:gd name="T72" fmla="*/ 192 w 384"/>
              <a:gd name="T73" fmla="*/ 286 h 384"/>
              <a:gd name="T74" fmla="*/ 210 w 384"/>
              <a:gd name="T75" fmla="*/ 173 h 384"/>
              <a:gd name="T76" fmla="*/ 215 w 384"/>
              <a:gd name="T77" fmla="*/ 184 h 384"/>
              <a:gd name="T78" fmla="*/ 216 w 384"/>
              <a:gd name="T79" fmla="*/ 187 h 384"/>
              <a:gd name="T80" fmla="*/ 234 w 384"/>
              <a:gd name="T81" fmla="*/ 186 h 384"/>
              <a:gd name="T82" fmla="*/ 270 w 384"/>
              <a:gd name="T83" fmla="*/ 190 h 384"/>
              <a:gd name="T84" fmla="*/ 253 w 384"/>
              <a:gd name="T85" fmla="*/ 143 h 384"/>
              <a:gd name="T86" fmla="*/ 210 w 384"/>
              <a:gd name="T87" fmla="*/ 173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84" h="384">
                <a:moveTo>
                  <a:pt x="197" y="192"/>
                </a:moveTo>
                <a:cubicBezTo>
                  <a:pt x="198" y="191"/>
                  <a:pt x="198" y="191"/>
                  <a:pt x="199" y="191"/>
                </a:cubicBezTo>
                <a:cubicBezTo>
                  <a:pt x="197" y="187"/>
                  <a:pt x="196" y="183"/>
                  <a:pt x="193" y="179"/>
                </a:cubicBezTo>
                <a:cubicBezTo>
                  <a:pt x="156" y="190"/>
                  <a:pt x="120" y="191"/>
                  <a:pt x="113" y="190"/>
                </a:cubicBezTo>
                <a:cubicBezTo>
                  <a:pt x="113" y="191"/>
                  <a:pt x="113" y="191"/>
                  <a:pt x="113" y="192"/>
                </a:cubicBezTo>
                <a:cubicBezTo>
                  <a:pt x="113" y="211"/>
                  <a:pt x="120" y="229"/>
                  <a:pt x="133" y="243"/>
                </a:cubicBezTo>
                <a:cubicBezTo>
                  <a:pt x="137" y="237"/>
                  <a:pt x="158" y="204"/>
                  <a:pt x="197" y="192"/>
                </a:cubicBezTo>
                <a:close/>
                <a:moveTo>
                  <a:pt x="243" y="132"/>
                </a:moveTo>
                <a:cubicBezTo>
                  <a:pt x="229" y="120"/>
                  <a:pt x="211" y="114"/>
                  <a:pt x="192" y="114"/>
                </a:cubicBezTo>
                <a:cubicBezTo>
                  <a:pt x="186" y="114"/>
                  <a:pt x="180" y="114"/>
                  <a:pt x="175" y="115"/>
                </a:cubicBezTo>
                <a:cubicBezTo>
                  <a:pt x="179" y="121"/>
                  <a:pt x="191" y="138"/>
                  <a:pt x="203" y="160"/>
                </a:cubicBezTo>
                <a:cubicBezTo>
                  <a:pt x="229" y="150"/>
                  <a:pt x="240" y="136"/>
                  <a:pt x="243" y="132"/>
                </a:cubicBezTo>
                <a:close/>
                <a:moveTo>
                  <a:pt x="144" y="254"/>
                </a:moveTo>
                <a:cubicBezTo>
                  <a:pt x="158" y="265"/>
                  <a:pt x="174" y="270"/>
                  <a:pt x="192" y="270"/>
                </a:cubicBezTo>
                <a:cubicBezTo>
                  <a:pt x="202" y="270"/>
                  <a:pt x="212" y="268"/>
                  <a:pt x="222" y="264"/>
                </a:cubicBezTo>
                <a:cubicBezTo>
                  <a:pt x="220" y="257"/>
                  <a:pt x="216" y="234"/>
                  <a:pt x="205" y="206"/>
                </a:cubicBezTo>
                <a:cubicBezTo>
                  <a:pt x="163" y="221"/>
                  <a:pt x="147" y="249"/>
                  <a:pt x="144" y="254"/>
                </a:cubicBezTo>
                <a:close/>
                <a:moveTo>
                  <a:pt x="186" y="165"/>
                </a:moveTo>
                <a:cubicBezTo>
                  <a:pt x="174" y="144"/>
                  <a:pt x="161" y="126"/>
                  <a:pt x="158" y="121"/>
                </a:cubicBezTo>
                <a:cubicBezTo>
                  <a:pt x="136" y="132"/>
                  <a:pt x="121" y="151"/>
                  <a:pt x="115" y="175"/>
                </a:cubicBezTo>
                <a:cubicBezTo>
                  <a:pt x="116" y="175"/>
                  <a:pt x="116" y="175"/>
                  <a:pt x="116" y="175"/>
                </a:cubicBezTo>
                <a:cubicBezTo>
                  <a:pt x="124" y="175"/>
                  <a:pt x="153" y="174"/>
                  <a:pt x="186" y="165"/>
                </a:cubicBezTo>
                <a:close/>
                <a:moveTo>
                  <a:pt x="222" y="202"/>
                </a:moveTo>
                <a:cubicBezTo>
                  <a:pt x="231" y="228"/>
                  <a:pt x="236" y="249"/>
                  <a:pt x="237" y="256"/>
                </a:cubicBezTo>
                <a:cubicBezTo>
                  <a:pt x="254" y="244"/>
                  <a:pt x="266" y="226"/>
                  <a:pt x="269" y="205"/>
                </a:cubicBezTo>
                <a:cubicBezTo>
                  <a:pt x="266" y="204"/>
                  <a:pt x="253" y="201"/>
                  <a:pt x="237" y="201"/>
                </a:cubicBezTo>
                <a:cubicBezTo>
                  <a:pt x="232" y="201"/>
                  <a:pt x="227" y="201"/>
                  <a:pt x="222" y="202"/>
                </a:cubicBezTo>
                <a:close/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192" y="286"/>
                </a:moveTo>
                <a:cubicBezTo>
                  <a:pt x="140" y="286"/>
                  <a:pt x="98" y="244"/>
                  <a:pt x="98" y="192"/>
                </a:cubicBezTo>
                <a:cubicBezTo>
                  <a:pt x="98" y="140"/>
                  <a:pt x="140" y="98"/>
                  <a:pt x="192" y="98"/>
                </a:cubicBezTo>
                <a:cubicBezTo>
                  <a:pt x="244" y="98"/>
                  <a:pt x="286" y="140"/>
                  <a:pt x="286" y="192"/>
                </a:cubicBezTo>
                <a:cubicBezTo>
                  <a:pt x="286" y="244"/>
                  <a:pt x="244" y="286"/>
                  <a:pt x="192" y="286"/>
                </a:cubicBezTo>
                <a:close/>
                <a:moveTo>
                  <a:pt x="210" y="173"/>
                </a:moveTo>
                <a:cubicBezTo>
                  <a:pt x="212" y="177"/>
                  <a:pt x="214" y="181"/>
                  <a:pt x="215" y="184"/>
                </a:cubicBezTo>
                <a:cubicBezTo>
                  <a:pt x="216" y="185"/>
                  <a:pt x="216" y="186"/>
                  <a:pt x="216" y="187"/>
                </a:cubicBezTo>
                <a:cubicBezTo>
                  <a:pt x="222" y="187"/>
                  <a:pt x="228" y="186"/>
                  <a:pt x="234" y="186"/>
                </a:cubicBezTo>
                <a:cubicBezTo>
                  <a:pt x="251" y="186"/>
                  <a:pt x="265" y="189"/>
                  <a:pt x="270" y="190"/>
                </a:cubicBezTo>
                <a:cubicBezTo>
                  <a:pt x="270" y="173"/>
                  <a:pt x="264" y="156"/>
                  <a:pt x="253" y="143"/>
                </a:cubicBezTo>
                <a:cubicBezTo>
                  <a:pt x="250" y="147"/>
                  <a:pt x="237" y="162"/>
                  <a:pt x="210" y="17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89" name="Freeform 207"/>
          <p:cNvSpPr>
            <a:spLocks noEditPoints="1"/>
          </p:cNvSpPr>
          <p:nvPr/>
        </p:nvSpPr>
        <p:spPr bwMode="auto">
          <a:xfrm>
            <a:off x="18838411" y="10167386"/>
            <a:ext cx="468956" cy="473181"/>
          </a:xfrm>
          <a:custGeom>
            <a:avLst/>
            <a:gdLst>
              <a:gd name="T0" fmla="*/ 174 w 384"/>
              <a:gd name="T1" fmla="*/ 138 h 384"/>
              <a:gd name="T2" fmla="*/ 149 w 384"/>
              <a:gd name="T3" fmla="*/ 116 h 384"/>
              <a:gd name="T4" fmla="*/ 145 w 384"/>
              <a:gd name="T5" fmla="*/ 116 h 384"/>
              <a:gd name="T6" fmla="*/ 133 w 384"/>
              <a:gd name="T7" fmla="*/ 128 h 384"/>
              <a:gd name="T8" fmla="*/ 133 w 384"/>
              <a:gd name="T9" fmla="*/ 150 h 384"/>
              <a:gd name="T10" fmla="*/ 156 w 384"/>
              <a:gd name="T11" fmla="*/ 174 h 384"/>
              <a:gd name="T12" fmla="*/ 160 w 384"/>
              <a:gd name="T13" fmla="*/ 173 h 384"/>
              <a:gd name="T14" fmla="*/ 174 w 384"/>
              <a:gd name="T15" fmla="*/ 138 h 384"/>
              <a:gd name="T16" fmla="*/ 192 w 384"/>
              <a:gd name="T17" fmla="*/ 0 h 384"/>
              <a:gd name="T18" fmla="*/ 0 w 384"/>
              <a:gd name="T19" fmla="*/ 192 h 384"/>
              <a:gd name="T20" fmla="*/ 192 w 384"/>
              <a:gd name="T21" fmla="*/ 384 h 384"/>
              <a:gd name="T22" fmla="*/ 384 w 384"/>
              <a:gd name="T23" fmla="*/ 192 h 384"/>
              <a:gd name="T24" fmla="*/ 192 w 384"/>
              <a:gd name="T25" fmla="*/ 0 h 384"/>
              <a:gd name="T26" fmla="*/ 181 w 384"/>
              <a:gd name="T27" fmla="*/ 274 h 384"/>
              <a:gd name="T28" fmla="*/ 151 w 384"/>
              <a:gd name="T29" fmla="*/ 281 h 384"/>
              <a:gd name="T30" fmla="*/ 149 w 384"/>
              <a:gd name="T31" fmla="*/ 281 h 384"/>
              <a:gd name="T32" fmla="*/ 148 w 384"/>
              <a:gd name="T33" fmla="*/ 281 h 384"/>
              <a:gd name="T34" fmla="*/ 101 w 384"/>
              <a:gd name="T35" fmla="*/ 243 h 384"/>
              <a:gd name="T36" fmla="*/ 157 w 384"/>
              <a:gd name="T37" fmla="*/ 206 h 384"/>
              <a:gd name="T38" fmla="*/ 157 w 384"/>
              <a:gd name="T39" fmla="*/ 206 h 384"/>
              <a:gd name="T40" fmla="*/ 151 w 384"/>
              <a:gd name="T41" fmla="*/ 186 h 384"/>
              <a:gd name="T42" fmla="*/ 148 w 384"/>
              <a:gd name="T43" fmla="*/ 186 h 384"/>
              <a:gd name="T44" fmla="*/ 126 w 384"/>
              <a:gd name="T45" fmla="*/ 180 h 384"/>
              <a:gd name="T46" fmla="*/ 111 w 384"/>
              <a:gd name="T47" fmla="*/ 147 h 384"/>
              <a:gd name="T48" fmla="*/ 158 w 384"/>
              <a:gd name="T49" fmla="*/ 103 h 384"/>
              <a:gd name="T50" fmla="*/ 204 w 384"/>
              <a:gd name="T51" fmla="*/ 103 h 384"/>
              <a:gd name="T52" fmla="*/ 204 w 384"/>
              <a:gd name="T53" fmla="*/ 104 h 384"/>
              <a:gd name="T54" fmla="*/ 188 w 384"/>
              <a:gd name="T55" fmla="*/ 111 h 384"/>
              <a:gd name="T56" fmla="*/ 181 w 384"/>
              <a:gd name="T57" fmla="*/ 112 h 384"/>
              <a:gd name="T58" fmla="*/ 194 w 384"/>
              <a:gd name="T59" fmla="*/ 143 h 384"/>
              <a:gd name="T60" fmla="*/ 181 w 384"/>
              <a:gd name="T61" fmla="*/ 175 h 384"/>
              <a:gd name="T62" fmla="*/ 173 w 384"/>
              <a:gd name="T63" fmla="*/ 186 h 384"/>
              <a:gd name="T64" fmla="*/ 183 w 384"/>
              <a:gd name="T65" fmla="*/ 199 h 384"/>
              <a:gd name="T66" fmla="*/ 204 w 384"/>
              <a:gd name="T67" fmla="*/ 235 h 384"/>
              <a:gd name="T68" fmla="*/ 181 w 384"/>
              <a:gd name="T69" fmla="*/ 274 h 384"/>
              <a:gd name="T70" fmla="*/ 282 w 384"/>
              <a:gd name="T71" fmla="*/ 192 h 384"/>
              <a:gd name="T72" fmla="*/ 252 w 384"/>
              <a:gd name="T73" fmla="*/ 192 h 384"/>
              <a:gd name="T74" fmla="*/ 252 w 384"/>
              <a:gd name="T75" fmla="*/ 222 h 384"/>
              <a:gd name="T76" fmla="*/ 233 w 384"/>
              <a:gd name="T77" fmla="*/ 222 h 384"/>
              <a:gd name="T78" fmla="*/ 233 w 384"/>
              <a:gd name="T79" fmla="*/ 192 h 384"/>
              <a:gd name="T80" fmla="*/ 202 w 384"/>
              <a:gd name="T81" fmla="*/ 192 h 384"/>
              <a:gd name="T82" fmla="*/ 202 w 384"/>
              <a:gd name="T83" fmla="*/ 173 h 384"/>
              <a:gd name="T84" fmla="*/ 233 w 384"/>
              <a:gd name="T85" fmla="*/ 173 h 384"/>
              <a:gd name="T86" fmla="*/ 233 w 384"/>
              <a:gd name="T87" fmla="*/ 142 h 384"/>
              <a:gd name="T88" fmla="*/ 252 w 384"/>
              <a:gd name="T89" fmla="*/ 142 h 384"/>
              <a:gd name="T90" fmla="*/ 252 w 384"/>
              <a:gd name="T91" fmla="*/ 173 h 384"/>
              <a:gd name="T92" fmla="*/ 282 w 384"/>
              <a:gd name="T93" fmla="*/ 173 h 384"/>
              <a:gd name="T94" fmla="*/ 282 w 384"/>
              <a:gd name="T95" fmla="*/ 192 h 384"/>
              <a:gd name="T96" fmla="*/ 156 w 384"/>
              <a:gd name="T97" fmla="*/ 215 h 384"/>
              <a:gd name="T98" fmla="*/ 153 w 384"/>
              <a:gd name="T99" fmla="*/ 215 h 384"/>
              <a:gd name="T100" fmla="*/ 130 w 384"/>
              <a:gd name="T101" fmla="*/ 224 h 384"/>
              <a:gd name="T102" fmla="*/ 122 w 384"/>
              <a:gd name="T103" fmla="*/ 243 h 384"/>
              <a:gd name="T104" fmla="*/ 156 w 384"/>
              <a:gd name="T105" fmla="*/ 264 h 384"/>
              <a:gd name="T106" fmla="*/ 186 w 384"/>
              <a:gd name="T107" fmla="*/ 238 h 384"/>
              <a:gd name="T108" fmla="*/ 156 w 384"/>
              <a:gd name="T109" fmla="*/ 215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84" h="384">
                <a:moveTo>
                  <a:pt x="174" y="138"/>
                </a:moveTo>
                <a:cubicBezTo>
                  <a:pt x="169" y="121"/>
                  <a:pt x="161" y="116"/>
                  <a:pt x="149" y="116"/>
                </a:cubicBezTo>
                <a:cubicBezTo>
                  <a:pt x="148" y="116"/>
                  <a:pt x="146" y="116"/>
                  <a:pt x="145" y="116"/>
                </a:cubicBezTo>
                <a:cubicBezTo>
                  <a:pt x="140" y="118"/>
                  <a:pt x="136" y="122"/>
                  <a:pt x="133" y="128"/>
                </a:cubicBezTo>
                <a:cubicBezTo>
                  <a:pt x="131" y="135"/>
                  <a:pt x="131" y="142"/>
                  <a:pt x="133" y="150"/>
                </a:cubicBezTo>
                <a:cubicBezTo>
                  <a:pt x="136" y="164"/>
                  <a:pt x="146" y="174"/>
                  <a:pt x="156" y="174"/>
                </a:cubicBezTo>
                <a:cubicBezTo>
                  <a:pt x="158" y="174"/>
                  <a:pt x="159" y="174"/>
                  <a:pt x="160" y="173"/>
                </a:cubicBezTo>
                <a:cubicBezTo>
                  <a:pt x="171" y="170"/>
                  <a:pt x="178" y="154"/>
                  <a:pt x="174" y="138"/>
                </a:cubicBezTo>
                <a:close/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181" y="274"/>
                </a:moveTo>
                <a:cubicBezTo>
                  <a:pt x="169" y="280"/>
                  <a:pt x="156" y="281"/>
                  <a:pt x="151" y="281"/>
                </a:cubicBezTo>
                <a:cubicBezTo>
                  <a:pt x="150" y="281"/>
                  <a:pt x="149" y="281"/>
                  <a:pt x="149" y="281"/>
                </a:cubicBezTo>
                <a:cubicBezTo>
                  <a:pt x="149" y="281"/>
                  <a:pt x="149" y="281"/>
                  <a:pt x="148" y="281"/>
                </a:cubicBezTo>
                <a:cubicBezTo>
                  <a:pt x="140" y="281"/>
                  <a:pt x="101" y="279"/>
                  <a:pt x="101" y="243"/>
                </a:cubicBezTo>
                <a:cubicBezTo>
                  <a:pt x="101" y="209"/>
                  <a:pt x="144" y="206"/>
                  <a:pt x="157" y="206"/>
                </a:cubicBezTo>
                <a:cubicBezTo>
                  <a:pt x="157" y="206"/>
                  <a:pt x="157" y="206"/>
                  <a:pt x="157" y="206"/>
                </a:cubicBezTo>
                <a:cubicBezTo>
                  <a:pt x="149" y="196"/>
                  <a:pt x="151" y="186"/>
                  <a:pt x="151" y="186"/>
                </a:cubicBezTo>
                <a:cubicBezTo>
                  <a:pt x="150" y="186"/>
                  <a:pt x="149" y="186"/>
                  <a:pt x="148" y="186"/>
                </a:cubicBezTo>
                <a:cubicBezTo>
                  <a:pt x="143" y="186"/>
                  <a:pt x="134" y="185"/>
                  <a:pt x="126" y="180"/>
                </a:cubicBezTo>
                <a:cubicBezTo>
                  <a:pt x="116" y="173"/>
                  <a:pt x="111" y="162"/>
                  <a:pt x="111" y="147"/>
                </a:cubicBezTo>
                <a:cubicBezTo>
                  <a:pt x="111" y="105"/>
                  <a:pt x="157" y="103"/>
                  <a:pt x="158" y="103"/>
                </a:cubicBezTo>
                <a:cubicBezTo>
                  <a:pt x="204" y="103"/>
                  <a:pt x="204" y="103"/>
                  <a:pt x="204" y="103"/>
                </a:cubicBezTo>
                <a:cubicBezTo>
                  <a:pt x="204" y="104"/>
                  <a:pt x="204" y="104"/>
                  <a:pt x="204" y="104"/>
                </a:cubicBezTo>
                <a:cubicBezTo>
                  <a:pt x="204" y="109"/>
                  <a:pt x="195" y="110"/>
                  <a:pt x="188" y="111"/>
                </a:cubicBezTo>
                <a:cubicBezTo>
                  <a:pt x="186" y="111"/>
                  <a:pt x="182" y="112"/>
                  <a:pt x="181" y="112"/>
                </a:cubicBezTo>
                <a:cubicBezTo>
                  <a:pt x="193" y="119"/>
                  <a:pt x="194" y="129"/>
                  <a:pt x="194" y="143"/>
                </a:cubicBezTo>
                <a:cubicBezTo>
                  <a:pt x="194" y="160"/>
                  <a:pt x="188" y="169"/>
                  <a:pt x="181" y="175"/>
                </a:cubicBezTo>
                <a:cubicBezTo>
                  <a:pt x="177" y="179"/>
                  <a:pt x="173" y="182"/>
                  <a:pt x="173" y="186"/>
                </a:cubicBezTo>
                <a:cubicBezTo>
                  <a:pt x="173" y="190"/>
                  <a:pt x="178" y="194"/>
                  <a:pt x="183" y="199"/>
                </a:cubicBezTo>
                <a:cubicBezTo>
                  <a:pt x="192" y="207"/>
                  <a:pt x="204" y="217"/>
                  <a:pt x="204" y="235"/>
                </a:cubicBezTo>
                <a:cubicBezTo>
                  <a:pt x="204" y="254"/>
                  <a:pt x="196" y="267"/>
                  <a:pt x="181" y="274"/>
                </a:cubicBezTo>
                <a:close/>
                <a:moveTo>
                  <a:pt x="282" y="192"/>
                </a:moveTo>
                <a:cubicBezTo>
                  <a:pt x="252" y="192"/>
                  <a:pt x="252" y="192"/>
                  <a:pt x="252" y="192"/>
                </a:cubicBezTo>
                <a:cubicBezTo>
                  <a:pt x="252" y="222"/>
                  <a:pt x="252" y="222"/>
                  <a:pt x="252" y="222"/>
                </a:cubicBezTo>
                <a:cubicBezTo>
                  <a:pt x="233" y="222"/>
                  <a:pt x="233" y="222"/>
                  <a:pt x="233" y="222"/>
                </a:cubicBezTo>
                <a:cubicBezTo>
                  <a:pt x="233" y="192"/>
                  <a:pt x="233" y="192"/>
                  <a:pt x="233" y="192"/>
                </a:cubicBezTo>
                <a:cubicBezTo>
                  <a:pt x="202" y="192"/>
                  <a:pt x="202" y="192"/>
                  <a:pt x="202" y="192"/>
                </a:cubicBezTo>
                <a:cubicBezTo>
                  <a:pt x="202" y="173"/>
                  <a:pt x="202" y="173"/>
                  <a:pt x="202" y="173"/>
                </a:cubicBezTo>
                <a:cubicBezTo>
                  <a:pt x="233" y="173"/>
                  <a:pt x="233" y="173"/>
                  <a:pt x="233" y="173"/>
                </a:cubicBezTo>
                <a:cubicBezTo>
                  <a:pt x="233" y="142"/>
                  <a:pt x="233" y="142"/>
                  <a:pt x="233" y="142"/>
                </a:cubicBezTo>
                <a:cubicBezTo>
                  <a:pt x="252" y="142"/>
                  <a:pt x="252" y="142"/>
                  <a:pt x="252" y="142"/>
                </a:cubicBezTo>
                <a:cubicBezTo>
                  <a:pt x="252" y="173"/>
                  <a:pt x="252" y="173"/>
                  <a:pt x="252" y="173"/>
                </a:cubicBezTo>
                <a:cubicBezTo>
                  <a:pt x="282" y="173"/>
                  <a:pt x="282" y="173"/>
                  <a:pt x="282" y="173"/>
                </a:cubicBezTo>
                <a:lnTo>
                  <a:pt x="282" y="192"/>
                </a:lnTo>
                <a:close/>
                <a:moveTo>
                  <a:pt x="156" y="215"/>
                </a:moveTo>
                <a:cubicBezTo>
                  <a:pt x="155" y="215"/>
                  <a:pt x="154" y="215"/>
                  <a:pt x="153" y="215"/>
                </a:cubicBezTo>
                <a:cubicBezTo>
                  <a:pt x="144" y="216"/>
                  <a:pt x="136" y="219"/>
                  <a:pt x="130" y="224"/>
                </a:cubicBezTo>
                <a:cubicBezTo>
                  <a:pt x="124" y="230"/>
                  <a:pt x="121" y="236"/>
                  <a:pt x="122" y="243"/>
                </a:cubicBezTo>
                <a:cubicBezTo>
                  <a:pt x="122" y="257"/>
                  <a:pt x="138" y="266"/>
                  <a:pt x="156" y="264"/>
                </a:cubicBezTo>
                <a:cubicBezTo>
                  <a:pt x="174" y="263"/>
                  <a:pt x="187" y="253"/>
                  <a:pt x="186" y="238"/>
                </a:cubicBezTo>
                <a:cubicBezTo>
                  <a:pt x="185" y="225"/>
                  <a:pt x="173" y="215"/>
                  <a:pt x="156" y="21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90" name="Freeform 208"/>
          <p:cNvSpPr>
            <a:spLocks noEditPoints="1"/>
          </p:cNvSpPr>
          <p:nvPr/>
        </p:nvSpPr>
        <p:spPr bwMode="auto">
          <a:xfrm>
            <a:off x="16408264" y="10167386"/>
            <a:ext cx="468956" cy="473181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192 w 384"/>
              <a:gd name="T5" fmla="*/ 384 h 384"/>
              <a:gd name="T6" fmla="*/ 384 w 384"/>
              <a:gd name="T7" fmla="*/ 192 h 384"/>
              <a:gd name="T8" fmla="*/ 192 w 384"/>
              <a:gd name="T9" fmla="*/ 0 h 384"/>
              <a:gd name="T10" fmla="*/ 237 w 384"/>
              <a:gd name="T11" fmla="*/ 133 h 384"/>
              <a:gd name="T12" fmla="*/ 208 w 384"/>
              <a:gd name="T13" fmla="*/ 133 h 384"/>
              <a:gd name="T14" fmla="*/ 201 w 384"/>
              <a:gd name="T15" fmla="*/ 143 h 384"/>
              <a:gd name="T16" fmla="*/ 201 w 384"/>
              <a:gd name="T17" fmla="*/ 164 h 384"/>
              <a:gd name="T18" fmla="*/ 237 w 384"/>
              <a:gd name="T19" fmla="*/ 164 h 384"/>
              <a:gd name="T20" fmla="*/ 237 w 384"/>
              <a:gd name="T21" fmla="*/ 194 h 384"/>
              <a:gd name="T22" fmla="*/ 201 w 384"/>
              <a:gd name="T23" fmla="*/ 194 h 384"/>
              <a:gd name="T24" fmla="*/ 201 w 384"/>
              <a:gd name="T25" fmla="*/ 283 h 384"/>
              <a:gd name="T26" fmla="*/ 167 w 384"/>
              <a:gd name="T27" fmla="*/ 283 h 384"/>
              <a:gd name="T28" fmla="*/ 167 w 384"/>
              <a:gd name="T29" fmla="*/ 194 h 384"/>
              <a:gd name="T30" fmla="*/ 136 w 384"/>
              <a:gd name="T31" fmla="*/ 194 h 384"/>
              <a:gd name="T32" fmla="*/ 136 w 384"/>
              <a:gd name="T33" fmla="*/ 164 h 384"/>
              <a:gd name="T34" fmla="*/ 167 w 384"/>
              <a:gd name="T35" fmla="*/ 164 h 384"/>
              <a:gd name="T36" fmla="*/ 167 w 384"/>
              <a:gd name="T37" fmla="*/ 146 h 384"/>
              <a:gd name="T38" fmla="*/ 208 w 384"/>
              <a:gd name="T39" fmla="*/ 101 h 384"/>
              <a:gd name="T40" fmla="*/ 237 w 384"/>
              <a:gd name="T41" fmla="*/ 101 h 384"/>
              <a:gd name="T42" fmla="*/ 237 w 384"/>
              <a:gd name="T43" fmla="*/ 133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237" y="133"/>
                </a:moveTo>
                <a:cubicBezTo>
                  <a:pt x="208" y="133"/>
                  <a:pt x="208" y="133"/>
                  <a:pt x="208" y="133"/>
                </a:cubicBezTo>
                <a:cubicBezTo>
                  <a:pt x="205" y="133"/>
                  <a:pt x="201" y="137"/>
                  <a:pt x="201" y="143"/>
                </a:cubicBezTo>
                <a:cubicBezTo>
                  <a:pt x="201" y="164"/>
                  <a:pt x="201" y="164"/>
                  <a:pt x="201" y="164"/>
                </a:cubicBezTo>
                <a:cubicBezTo>
                  <a:pt x="237" y="164"/>
                  <a:pt x="237" y="164"/>
                  <a:pt x="237" y="164"/>
                </a:cubicBezTo>
                <a:cubicBezTo>
                  <a:pt x="237" y="194"/>
                  <a:pt x="237" y="194"/>
                  <a:pt x="237" y="194"/>
                </a:cubicBezTo>
                <a:cubicBezTo>
                  <a:pt x="201" y="194"/>
                  <a:pt x="201" y="194"/>
                  <a:pt x="201" y="194"/>
                </a:cubicBezTo>
                <a:cubicBezTo>
                  <a:pt x="201" y="283"/>
                  <a:pt x="201" y="283"/>
                  <a:pt x="201" y="283"/>
                </a:cubicBezTo>
                <a:cubicBezTo>
                  <a:pt x="167" y="283"/>
                  <a:pt x="167" y="283"/>
                  <a:pt x="167" y="283"/>
                </a:cubicBezTo>
                <a:cubicBezTo>
                  <a:pt x="167" y="194"/>
                  <a:pt x="167" y="194"/>
                  <a:pt x="167" y="194"/>
                </a:cubicBezTo>
                <a:cubicBezTo>
                  <a:pt x="136" y="194"/>
                  <a:pt x="136" y="194"/>
                  <a:pt x="136" y="194"/>
                </a:cubicBezTo>
                <a:cubicBezTo>
                  <a:pt x="136" y="164"/>
                  <a:pt x="136" y="164"/>
                  <a:pt x="136" y="164"/>
                </a:cubicBezTo>
                <a:cubicBezTo>
                  <a:pt x="167" y="164"/>
                  <a:pt x="167" y="164"/>
                  <a:pt x="167" y="164"/>
                </a:cubicBezTo>
                <a:cubicBezTo>
                  <a:pt x="167" y="146"/>
                  <a:pt x="167" y="146"/>
                  <a:pt x="167" y="146"/>
                </a:cubicBezTo>
                <a:cubicBezTo>
                  <a:pt x="167" y="121"/>
                  <a:pt x="184" y="101"/>
                  <a:pt x="208" y="101"/>
                </a:cubicBezTo>
                <a:cubicBezTo>
                  <a:pt x="237" y="101"/>
                  <a:pt x="237" y="101"/>
                  <a:pt x="237" y="101"/>
                </a:cubicBezTo>
                <a:lnTo>
                  <a:pt x="237" y="1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91" name="Freeform 209"/>
          <p:cNvSpPr>
            <a:spLocks noEditPoints="1"/>
          </p:cNvSpPr>
          <p:nvPr/>
        </p:nvSpPr>
        <p:spPr bwMode="auto">
          <a:xfrm>
            <a:off x="18855673" y="10998558"/>
            <a:ext cx="430932" cy="430934"/>
          </a:xfrm>
          <a:custGeom>
            <a:avLst/>
            <a:gdLst>
              <a:gd name="T0" fmla="*/ 176 w 352"/>
              <a:gd name="T1" fmla="*/ 0 h 352"/>
              <a:gd name="T2" fmla="*/ 0 w 352"/>
              <a:gd name="T3" fmla="*/ 176 h 352"/>
              <a:gd name="T4" fmla="*/ 44 w 352"/>
              <a:gd name="T5" fmla="*/ 292 h 352"/>
              <a:gd name="T6" fmla="*/ 152 w 352"/>
              <a:gd name="T7" fmla="*/ 250 h 352"/>
              <a:gd name="T8" fmla="*/ 276 w 352"/>
              <a:gd name="T9" fmla="*/ 321 h 352"/>
              <a:gd name="T10" fmla="*/ 352 w 352"/>
              <a:gd name="T11" fmla="*/ 176 h 352"/>
              <a:gd name="T12" fmla="*/ 176 w 352"/>
              <a:gd name="T13" fmla="*/ 0 h 352"/>
              <a:gd name="T14" fmla="*/ 262 w 352"/>
              <a:gd name="T15" fmla="*/ 239 h 352"/>
              <a:gd name="T16" fmla="*/ 247 w 352"/>
              <a:gd name="T17" fmla="*/ 242 h 352"/>
              <a:gd name="T18" fmla="*/ 95 w 352"/>
              <a:gd name="T19" fmla="*/ 226 h 352"/>
              <a:gd name="T20" fmla="*/ 82 w 352"/>
              <a:gd name="T21" fmla="*/ 217 h 352"/>
              <a:gd name="T22" fmla="*/ 90 w 352"/>
              <a:gd name="T23" fmla="*/ 204 h 352"/>
              <a:gd name="T24" fmla="*/ 259 w 352"/>
              <a:gd name="T25" fmla="*/ 224 h 352"/>
              <a:gd name="T26" fmla="*/ 262 w 352"/>
              <a:gd name="T27" fmla="*/ 239 h 352"/>
              <a:gd name="T28" fmla="*/ 283 w 352"/>
              <a:gd name="T29" fmla="*/ 189 h 352"/>
              <a:gd name="T30" fmla="*/ 265 w 352"/>
              <a:gd name="T31" fmla="*/ 193 h 352"/>
              <a:gd name="T32" fmla="*/ 92 w 352"/>
              <a:gd name="T33" fmla="*/ 173 h 352"/>
              <a:gd name="T34" fmla="*/ 75 w 352"/>
              <a:gd name="T35" fmla="*/ 164 h 352"/>
              <a:gd name="T36" fmla="*/ 84 w 352"/>
              <a:gd name="T37" fmla="*/ 147 h 352"/>
              <a:gd name="T38" fmla="*/ 279 w 352"/>
              <a:gd name="T39" fmla="*/ 170 h 352"/>
              <a:gd name="T40" fmla="*/ 283 w 352"/>
              <a:gd name="T41" fmla="*/ 189 h 352"/>
              <a:gd name="T42" fmla="*/ 285 w 352"/>
              <a:gd name="T43" fmla="*/ 137 h 352"/>
              <a:gd name="T44" fmla="*/ 84 w 352"/>
              <a:gd name="T45" fmla="*/ 117 h 352"/>
              <a:gd name="T46" fmla="*/ 64 w 352"/>
              <a:gd name="T47" fmla="*/ 106 h 352"/>
              <a:gd name="T48" fmla="*/ 74 w 352"/>
              <a:gd name="T49" fmla="*/ 86 h 352"/>
              <a:gd name="T50" fmla="*/ 302 w 352"/>
              <a:gd name="T51" fmla="*/ 109 h 352"/>
              <a:gd name="T52" fmla="*/ 308 w 352"/>
              <a:gd name="T53" fmla="*/ 131 h 352"/>
              <a:gd name="T54" fmla="*/ 285 w 352"/>
              <a:gd name="T55" fmla="*/ 137 h 352"/>
              <a:gd name="T56" fmla="*/ 151 w 352"/>
              <a:gd name="T57" fmla="*/ 303 h 352"/>
              <a:gd name="T58" fmla="*/ 91 w 352"/>
              <a:gd name="T59" fmla="*/ 330 h 352"/>
              <a:gd name="T60" fmla="*/ 176 w 352"/>
              <a:gd name="T61" fmla="*/ 352 h 352"/>
              <a:gd name="T62" fmla="*/ 220 w 352"/>
              <a:gd name="T63" fmla="*/ 347 h 352"/>
              <a:gd name="T64" fmla="*/ 151 w 352"/>
              <a:gd name="T65" fmla="*/ 303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52" h="352">
                <a:moveTo>
                  <a:pt x="176" y="0"/>
                </a:moveTo>
                <a:cubicBezTo>
                  <a:pt x="79" y="0"/>
                  <a:pt x="0" y="79"/>
                  <a:pt x="0" y="176"/>
                </a:cubicBezTo>
                <a:cubicBezTo>
                  <a:pt x="0" y="220"/>
                  <a:pt x="17" y="261"/>
                  <a:pt x="44" y="292"/>
                </a:cubicBezTo>
                <a:cubicBezTo>
                  <a:pt x="71" y="264"/>
                  <a:pt x="109" y="249"/>
                  <a:pt x="152" y="250"/>
                </a:cubicBezTo>
                <a:cubicBezTo>
                  <a:pt x="208" y="252"/>
                  <a:pt x="251" y="278"/>
                  <a:pt x="276" y="321"/>
                </a:cubicBezTo>
                <a:cubicBezTo>
                  <a:pt x="322" y="289"/>
                  <a:pt x="352" y="236"/>
                  <a:pt x="352" y="176"/>
                </a:cubicBezTo>
                <a:cubicBezTo>
                  <a:pt x="352" y="79"/>
                  <a:pt x="273" y="0"/>
                  <a:pt x="176" y="0"/>
                </a:cubicBezTo>
                <a:close/>
                <a:moveTo>
                  <a:pt x="262" y="239"/>
                </a:moveTo>
                <a:cubicBezTo>
                  <a:pt x="259" y="244"/>
                  <a:pt x="253" y="245"/>
                  <a:pt x="247" y="242"/>
                </a:cubicBezTo>
                <a:cubicBezTo>
                  <a:pt x="207" y="217"/>
                  <a:pt x="155" y="212"/>
                  <a:pt x="95" y="226"/>
                </a:cubicBezTo>
                <a:cubicBezTo>
                  <a:pt x="89" y="227"/>
                  <a:pt x="83" y="223"/>
                  <a:pt x="82" y="217"/>
                </a:cubicBezTo>
                <a:cubicBezTo>
                  <a:pt x="81" y="212"/>
                  <a:pt x="84" y="206"/>
                  <a:pt x="90" y="204"/>
                </a:cubicBezTo>
                <a:cubicBezTo>
                  <a:pt x="156" y="189"/>
                  <a:pt x="213" y="196"/>
                  <a:pt x="259" y="224"/>
                </a:cubicBezTo>
                <a:cubicBezTo>
                  <a:pt x="264" y="227"/>
                  <a:pt x="265" y="234"/>
                  <a:pt x="262" y="239"/>
                </a:cubicBezTo>
                <a:close/>
                <a:moveTo>
                  <a:pt x="283" y="189"/>
                </a:moveTo>
                <a:cubicBezTo>
                  <a:pt x="280" y="195"/>
                  <a:pt x="271" y="197"/>
                  <a:pt x="265" y="193"/>
                </a:cubicBezTo>
                <a:cubicBezTo>
                  <a:pt x="218" y="164"/>
                  <a:pt x="147" y="156"/>
                  <a:pt x="92" y="173"/>
                </a:cubicBezTo>
                <a:cubicBezTo>
                  <a:pt x="85" y="175"/>
                  <a:pt x="77" y="171"/>
                  <a:pt x="75" y="164"/>
                </a:cubicBezTo>
                <a:cubicBezTo>
                  <a:pt x="73" y="157"/>
                  <a:pt x="77" y="149"/>
                  <a:pt x="84" y="147"/>
                </a:cubicBezTo>
                <a:cubicBezTo>
                  <a:pt x="147" y="128"/>
                  <a:pt x="226" y="137"/>
                  <a:pt x="279" y="170"/>
                </a:cubicBezTo>
                <a:cubicBezTo>
                  <a:pt x="285" y="174"/>
                  <a:pt x="287" y="182"/>
                  <a:pt x="283" y="189"/>
                </a:cubicBezTo>
                <a:close/>
                <a:moveTo>
                  <a:pt x="285" y="137"/>
                </a:moveTo>
                <a:cubicBezTo>
                  <a:pt x="229" y="104"/>
                  <a:pt x="137" y="101"/>
                  <a:pt x="84" y="117"/>
                </a:cubicBezTo>
                <a:cubicBezTo>
                  <a:pt x="75" y="120"/>
                  <a:pt x="66" y="115"/>
                  <a:pt x="64" y="106"/>
                </a:cubicBezTo>
                <a:cubicBezTo>
                  <a:pt x="61" y="98"/>
                  <a:pt x="66" y="88"/>
                  <a:pt x="74" y="86"/>
                </a:cubicBezTo>
                <a:cubicBezTo>
                  <a:pt x="136" y="67"/>
                  <a:pt x="238" y="71"/>
                  <a:pt x="302" y="109"/>
                </a:cubicBezTo>
                <a:cubicBezTo>
                  <a:pt x="310" y="114"/>
                  <a:pt x="312" y="124"/>
                  <a:pt x="308" y="131"/>
                </a:cubicBezTo>
                <a:cubicBezTo>
                  <a:pt x="303" y="139"/>
                  <a:pt x="293" y="142"/>
                  <a:pt x="285" y="137"/>
                </a:cubicBezTo>
                <a:close/>
                <a:moveTo>
                  <a:pt x="151" y="303"/>
                </a:moveTo>
                <a:cubicBezTo>
                  <a:pt x="126" y="302"/>
                  <a:pt x="106" y="312"/>
                  <a:pt x="91" y="330"/>
                </a:cubicBezTo>
                <a:cubicBezTo>
                  <a:pt x="116" y="344"/>
                  <a:pt x="145" y="352"/>
                  <a:pt x="176" y="352"/>
                </a:cubicBezTo>
                <a:cubicBezTo>
                  <a:pt x="191" y="352"/>
                  <a:pt x="206" y="350"/>
                  <a:pt x="220" y="347"/>
                </a:cubicBezTo>
                <a:cubicBezTo>
                  <a:pt x="206" y="319"/>
                  <a:pt x="183" y="304"/>
                  <a:pt x="151" y="30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92" name="Freeform 210"/>
          <p:cNvSpPr>
            <a:spLocks noEditPoints="1"/>
          </p:cNvSpPr>
          <p:nvPr/>
        </p:nvSpPr>
        <p:spPr bwMode="auto">
          <a:xfrm>
            <a:off x="19648460" y="10977435"/>
            <a:ext cx="468956" cy="473181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48 w 384"/>
              <a:gd name="T5" fmla="*/ 318 h 384"/>
              <a:gd name="T6" fmla="*/ 166 w 384"/>
              <a:gd name="T7" fmla="*/ 273 h 384"/>
              <a:gd name="T8" fmla="*/ 301 w 384"/>
              <a:gd name="T9" fmla="*/ 350 h 384"/>
              <a:gd name="T10" fmla="*/ 384 w 384"/>
              <a:gd name="T11" fmla="*/ 192 h 384"/>
              <a:gd name="T12" fmla="*/ 192 w 384"/>
              <a:gd name="T13" fmla="*/ 0 h 384"/>
              <a:gd name="T14" fmla="*/ 286 w 384"/>
              <a:gd name="T15" fmla="*/ 260 h 384"/>
              <a:gd name="T16" fmla="*/ 270 w 384"/>
              <a:gd name="T17" fmla="*/ 264 h 384"/>
              <a:gd name="T18" fmla="*/ 104 w 384"/>
              <a:gd name="T19" fmla="*/ 246 h 384"/>
              <a:gd name="T20" fmla="*/ 89 w 384"/>
              <a:gd name="T21" fmla="*/ 237 h 384"/>
              <a:gd name="T22" fmla="*/ 98 w 384"/>
              <a:gd name="T23" fmla="*/ 223 h 384"/>
              <a:gd name="T24" fmla="*/ 282 w 384"/>
              <a:gd name="T25" fmla="*/ 244 h 384"/>
              <a:gd name="T26" fmla="*/ 286 w 384"/>
              <a:gd name="T27" fmla="*/ 260 h 384"/>
              <a:gd name="T28" fmla="*/ 309 w 384"/>
              <a:gd name="T29" fmla="*/ 206 h 384"/>
              <a:gd name="T30" fmla="*/ 289 w 384"/>
              <a:gd name="T31" fmla="*/ 211 h 384"/>
              <a:gd name="T32" fmla="*/ 100 w 384"/>
              <a:gd name="T33" fmla="*/ 189 h 384"/>
              <a:gd name="T34" fmla="*/ 82 w 384"/>
              <a:gd name="T35" fmla="*/ 179 h 384"/>
              <a:gd name="T36" fmla="*/ 92 w 384"/>
              <a:gd name="T37" fmla="*/ 160 h 384"/>
              <a:gd name="T38" fmla="*/ 304 w 384"/>
              <a:gd name="T39" fmla="*/ 186 h 384"/>
              <a:gd name="T40" fmla="*/ 309 w 384"/>
              <a:gd name="T41" fmla="*/ 206 h 384"/>
              <a:gd name="T42" fmla="*/ 311 w 384"/>
              <a:gd name="T43" fmla="*/ 149 h 384"/>
              <a:gd name="T44" fmla="*/ 91 w 384"/>
              <a:gd name="T45" fmla="*/ 128 h 384"/>
              <a:gd name="T46" fmla="*/ 69 w 384"/>
              <a:gd name="T47" fmla="*/ 116 h 384"/>
              <a:gd name="T48" fmla="*/ 81 w 384"/>
              <a:gd name="T49" fmla="*/ 94 h 384"/>
              <a:gd name="T50" fmla="*/ 329 w 384"/>
              <a:gd name="T51" fmla="*/ 119 h 384"/>
              <a:gd name="T52" fmla="*/ 336 w 384"/>
              <a:gd name="T53" fmla="*/ 143 h 384"/>
              <a:gd name="T54" fmla="*/ 311 w 384"/>
              <a:gd name="T55" fmla="*/ 149 h 384"/>
              <a:gd name="T56" fmla="*/ 165 w 384"/>
              <a:gd name="T57" fmla="*/ 330 h 384"/>
              <a:gd name="T58" fmla="*/ 99 w 384"/>
              <a:gd name="T59" fmla="*/ 360 h 384"/>
              <a:gd name="T60" fmla="*/ 192 w 384"/>
              <a:gd name="T61" fmla="*/ 384 h 384"/>
              <a:gd name="T62" fmla="*/ 239 w 384"/>
              <a:gd name="T63" fmla="*/ 378 h 384"/>
              <a:gd name="T64" fmla="*/ 165 w 384"/>
              <a:gd name="T65" fmla="*/ 33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40"/>
                  <a:pt x="18" y="285"/>
                  <a:pt x="48" y="318"/>
                </a:cubicBezTo>
                <a:cubicBezTo>
                  <a:pt x="78" y="288"/>
                  <a:pt x="119" y="272"/>
                  <a:pt x="166" y="273"/>
                </a:cubicBezTo>
                <a:cubicBezTo>
                  <a:pt x="226" y="275"/>
                  <a:pt x="274" y="304"/>
                  <a:pt x="301" y="350"/>
                </a:cubicBezTo>
                <a:cubicBezTo>
                  <a:pt x="351" y="315"/>
                  <a:pt x="384" y="257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286" y="260"/>
                </a:moveTo>
                <a:cubicBezTo>
                  <a:pt x="283" y="266"/>
                  <a:pt x="275" y="268"/>
                  <a:pt x="270" y="264"/>
                </a:cubicBezTo>
                <a:cubicBezTo>
                  <a:pt x="225" y="237"/>
                  <a:pt x="170" y="231"/>
                  <a:pt x="104" y="246"/>
                </a:cubicBezTo>
                <a:cubicBezTo>
                  <a:pt x="97" y="247"/>
                  <a:pt x="91" y="244"/>
                  <a:pt x="89" y="237"/>
                </a:cubicBezTo>
                <a:cubicBezTo>
                  <a:pt x="88" y="231"/>
                  <a:pt x="92" y="224"/>
                  <a:pt x="98" y="223"/>
                </a:cubicBezTo>
                <a:cubicBezTo>
                  <a:pt x="170" y="207"/>
                  <a:pt x="232" y="214"/>
                  <a:pt x="282" y="244"/>
                </a:cubicBezTo>
                <a:cubicBezTo>
                  <a:pt x="288" y="248"/>
                  <a:pt x="290" y="255"/>
                  <a:pt x="286" y="260"/>
                </a:cubicBezTo>
                <a:close/>
                <a:moveTo>
                  <a:pt x="309" y="206"/>
                </a:moveTo>
                <a:cubicBezTo>
                  <a:pt x="305" y="213"/>
                  <a:pt x="296" y="215"/>
                  <a:pt x="289" y="211"/>
                </a:cubicBezTo>
                <a:cubicBezTo>
                  <a:pt x="238" y="179"/>
                  <a:pt x="161" y="170"/>
                  <a:pt x="100" y="189"/>
                </a:cubicBezTo>
                <a:cubicBezTo>
                  <a:pt x="93" y="191"/>
                  <a:pt x="84" y="187"/>
                  <a:pt x="82" y="179"/>
                </a:cubicBezTo>
                <a:cubicBezTo>
                  <a:pt x="80" y="171"/>
                  <a:pt x="84" y="163"/>
                  <a:pt x="92" y="160"/>
                </a:cubicBezTo>
                <a:cubicBezTo>
                  <a:pt x="161" y="140"/>
                  <a:pt x="246" y="150"/>
                  <a:pt x="304" y="186"/>
                </a:cubicBezTo>
                <a:cubicBezTo>
                  <a:pt x="311" y="190"/>
                  <a:pt x="314" y="199"/>
                  <a:pt x="309" y="206"/>
                </a:cubicBezTo>
                <a:close/>
                <a:moveTo>
                  <a:pt x="311" y="149"/>
                </a:moveTo>
                <a:cubicBezTo>
                  <a:pt x="250" y="113"/>
                  <a:pt x="150" y="110"/>
                  <a:pt x="91" y="128"/>
                </a:cubicBezTo>
                <a:cubicBezTo>
                  <a:pt x="82" y="130"/>
                  <a:pt x="72" y="125"/>
                  <a:pt x="69" y="116"/>
                </a:cubicBezTo>
                <a:cubicBezTo>
                  <a:pt x="66" y="106"/>
                  <a:pt x="72" y="97"/>
                  <a:pt x="81" y="94"/>
                </a:cubicBezTo>
                <a:cubicBezTo>
                  <a:pt x="148" y="73"/>
                  <a:pt x="259" y="77"/>
                  <a:pt x="329" y="119"/>
                </a:cubicBezTo>
                <a:cubicBezTo>
                  <a:pt x="338" y="124"/>
                  <a:pt x="340" y="135"/>
                  <a:pt x="336" y="143"/>
                </a:cubicBezTo>
                <a:cubicBezTo>
                  <a:pt x="330" y="152"/>
                  <a:pt x="320" y="154"/>
                  <a:pt x="311" y="149"/>
                </a:cubicBezTo>
                <a:close/>
                <a:moveTo>
                  <a:pt x="165" y="330"/>
                </a:moveTo>
                <a:cubicBezTo>
                  <a:pt x="138" y="330"/>
                  <a:pt x="115" y="340"/>
                  <a:pt x="99" y="360"/>
                </a:cubicBezTo>
                <a:cubicBezTo>
                  <a:pt x="127" y="375"/>
                  <a:pt x="158" y="384"/>
                  <a:pt x="192" y="384"/>
                </a:cubicBezTo>
                <a:cubicBezTo>
                  <a:pt x="209" y="384"/>
                  <a:pt x="224" y="382"/>
                  <a:pt x="239" y="378"/>
                </a:cubicBezTo>
                <a:cubicBezTo>
                  <a:pt x="225" y="348"/>
                  <a:pt x="200" y="332"/>
                  <a:pt x="165" y="33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93" name="Freeform 211"/>
          <p:cNvSpPr>
            <a:spLocks noEditPoints="1"/>
          </p:cNvSpPr>
          <p:nvPr/>
        </p:nvSpPr>
        <p:spPr bwMode="auto">
          <a:xfrm>
            <a:off x="22129350" y="10057034"/>
            <a:ext cx="426709" cy="422484"/>
          </a:xfrm>
          <a:custGeom>
            <a:avLst/>
            <a:gdLst>
              <a:gd name="T0" fmla="*/ 311 w 346"/>
              <a:gd name="T1" fmla="*/ 69 h 344"/>
              <a:gd name="T2" fmla="*/ 319 w 346"/>
              <a:gd name="T3" fmla="*/ 107 h 344"/>
              <a:gd name="T4" fmla="*/ 275 w 346"/>
              <a:gd name="T5" fmla="*/ 191 h 344"/>
              <a:gd name="T6" fmla="*/ 153 w 346"/>
              <a:gd name="T7" fmla="*/ 223 h 344"/>
              <a:gd name="T8" fmla="*/ 141 w 346"/>
              <a:gd name="T9" fmla="*/ 223 h 344"/>
              <a:gd name="T10" fmla="*/ 120 w 346"/>
              <a:gd name="T11" fmla="*/ 239 h 344"/>
              <a:gd name="T12" fmla="*/ 105 w 346"/>
              <a:gd name="T13" fmla="*/ 301 h 344"/>
              <a:gd name="T14" fmla="*/ 85 w 346"/>
              <a:gd name="T15" fmla="*/ 318 h 344"/>
              <a:gd name="T16" fmla="*/ 58 w 346"/>
              <a:gd name="T17" fmla="*/ 318 h 344"/>
              <a:gd name="T18" fmla="*/ 56 w 346"/>
              <a:gd name="T19" fmla="*/ 328 h 344"/>
              <a:gd name="T20" fmla="*/ 69 w 346"/>
              <a:gd name="T21" fmla="*/ 344 h 344"/>
              <a:gd name="T22" fmla="*/ 112 w 346"/>
              <a:gd name="T23" fmla="*/ 344 h 344"/>
              <a:gd name="T24" fmla="*/ 132 w 346"/>
              <a:gd name="T25" fmla="*/ 328 h 344"/>
              <a:gd name="T26" fmla="*/ 147 w 346"/>
              <a:gd name="T27" fmla="*/ 265 h 344"/>
              <a:gd name="T28" fmla="*/ 167 w 346"/>
              <a:gd name="T29" fmla="*/ 249 h 344"/>
              <a:gd name="T30" fmla="*/ 180 w 346"/>
              <a:gd name="T31" fmla="*/ 249 h 344"/>
              <a:gd name="T32" fmla="*/ 302 w 346"/>
              <a:gd name="T33" fmla="*/ 217 h 344"/>
              <a:gd name="T34" fmla="*/ 346 w 346"/>
              <a:gd name="T35" fmla="*/ 133 h 344"/>
              <a:gd name="T36" fmla="*/ 338 w 346"/>
              <a:gd name="T37" fmla="*/ 95 h 344"/>
              <a:gd name="T38" fmla="*/ 314 w 346"/>
              <a:gd name="T39" fmla="*/ 70 h 344"/>
              <a:gd name="T40" fmla="*/ 311 w 346"/>
              <a:gd name="T41" fmla="*/ 69 h 344"/>
              <a:gd name="T42" fmla="*/ 79 w 346"/>
              <a:gd name="T43" fmla="*/ 275 h 344"/>
              <a:gd name="T44" fmla="*/ 93 w 346"/>
              <a:gd name="T45" fmla="*/ 212 h 344"/>
              <a:gd name="T46" fmla="*/ 114 w 346"/>
              <a:gd name="T47" fmla="*/ 196 h 344"/>
              <a:gd name="T48" fmla="*/ 126 w 346"/>
              <a:gd name="T49" fmla="*/ 196 h 344"/>
              <a:gd name="T50" fmla="*/ 248 w 346"/>
              <a:gd name="T51" fmla="*/ 164 h 344"/>
              <a:gd name="T52" fmla="*/ 292 w 346"/>
              <a:gd name="T53" fmla="*/ 80 h 344"/>
              <a:gd name="T54" fmla="*/ 284 w 346"/>
              <a:gd name="T55" fmla="*/ 42 h 344"/>
              <a:gd name="T56" fmla="*/ 260 w 346"/>
              <a:gd name="T57" fmla="*/ 17 h 344"/>
              <a:gd name="T58" fmla="*/ 223 w 346"/>
              <a:gd name="T59" fmla="*/ 4 h 344"/>
              <a:gd name="T60" fmla="*/ 173 w 346"/>
              <a:gd name="T61" fmla="*/ 0 h 344"/>
              <a:gd name="T62" fmla="*/ 83 w 346"/>
              <a:gd name="T63" fmla="*/ 0 h 344"/>
              <a:gd name="T64" fmla="*/ 63 w 346"/>
              <a:gd name="T65" fmla="*/ 16 h 344"/>
              <a:gd name="T66" fmla="*/ 2 w 346"/>
              <a:gd name="T67" fmla="*/ 275 h 344"/>
              <a:gd name="T68" fmla="*/ 15 w 346"/>
              <a:gd name="T69" fmla="*/ 291 h 344"/>
              <a:gd name="T70" fmla="*/ 58 w 346"/>
              <a:gd name="T71" fmla="*/ 291 h 344"/>
              <a:gd name="T72" fmla="*/ 79 w 346"/>
              <a:gd name="T73" fmla="*/ 275 h 344"/>
              <a:gd name="T74" fmla="*/ 114 w 346"/>
              <a:gd name="T75" fmla="*/ 125 h 344"/>
              <a:gd name="T76" fmla="*/ 127 w 346"/>
              <a:gd name="T77" fmla="*/ 70 h 344"/>
              <a:gd name="T78" fmla="*/ 147 w 346"/>
              <a:gd name="T79" fmla="*/ 54 h 344"/>
              <a:gd name="T80" fmla="*/ 161 w 346"/>
              <a:gd name="T81" fmla="*/ 54 h 344"/>
              <a:gd name="T82" fmla="*/ 198 w 346"/>
              <a:gd name="T83" fmla="*/ 62 h 344"/>
              <a:gd name="T84" fmla="*/ 211 w 346"/>
              <a:gd name="T85" fmla="*/ 87 h 344"/>
              <a:gd name="T86" fmla="*/ 191 w 346"/>
              <a:gd name="T87" fmla="*/ 127 h 344"/>
              <a:gd name="T88" fmla="*/ 137 w 346"/>
              <a:gd name="T89" fmla="*/ 141 h 344"/>
              <a:gd name="T90" fmla="*/ 127 w 346"/>
              <a:gd name="T91" fmla="*/ 141 h 344"/>
              <a:gd name="T92" fmla="*/ 114 w 346"/>
              <a:gd name="T93" fmla="*/ 125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46" h="344">
                <a:moveTo>
                  <a:pt x="311" y="69"/>
                </a:moveTo>
                <a:cubicBezTo>
                  <a:pt x="316" y="79"/>
                  <a:pt x="319" y="92"/>
                  <a:pt x="319" y="107"/>
                </a:cubicBezTo>
                <a:cubicBezTo>
                  <a:pt x="319" y="141"/>
                  <a:pt x="304" y="169"/>
                  <a:pt x="275" y="191"/>
                </a:cubicBezTo>
                <a:cubicBezTo>
                  <a:pt x="246" y="212"/>
                  <a:pt x="205" y="223"/>
                  <a:pt x="153" y="223"/>
                </a:cubicBezTo>
                <a:cubicBezTo>
                  <a:pt x="141" y="223"/>
                  <a:pt x="141" y="223"/>
                  <a:pt x="141" y="223"/>
                </a:cubicBezTo>
                <a:cubicBezTo>
                  <a:pt x="131" y="223"/>
                  <a:pt x="122" y="230"/>
                  <a:pt x="120" y="239"/>
                </a:cubicBezTo>
                <a:cubicBezTo>
                  <a:pt x="105" y="301"/>
                  <a:pt x="105" y="301"/>
                  <a:pt x="105" y="301"/>
                </a:cubicBezTo>
                <a:cubicBezTo>
                  <a:pt x="103" y="310"/>
                  <a:pt x="94" y="318"/>
                  <a:pt x="85" y="318"/>
                </a:cubicBezTo>
                <a:cubicBezTo>
                  <a:pt x="58" y="318"/>
                  <a:pt x="58" y="318"/>
                  <a:pt x="58" y="318"/>
                </a:cubicBezTo>
                <a:cubicBezTo>
                  <a:pt x="56" y="328"/>
                  <a:pt x="56" y="328"/>
                  <a:pt x="56" y="328"/>
                </a:cubicBezTo>
                <a:cubicBezTo>
                  <a:pt x="54" y="337"/>
                  <a:pt x="59" y="344"/>
                  <a:pt x="69" y="344"/>
                </a:cubicBezTo>
                <a:cubicBezTo>
                  <a:pt x="112" y="344"/>
                  <a:pt x="112" y="344"/>
                  <a:pt x="112" y="344"/>
                </a:cubicBezTo>
                <a:cubicBezTo>
                  <a:pt x="121" y="344"/>
                  <a:pt x="130" y="337"/>
                  <a:pt x="132" y="328"/>
                </a:cubicBezTo>
                <a:cubicBezTo>
                  <a:pt x="147" y="265"/>
                  <a:pt x="147" y="265"/>
                  <a:pt x="147" y="265"/>
                </a:cubicBezTo>
                <a:cubicBezTo>
                  <a:pt x="149" y="256"/>
                  <a:pt x="158" y="249"/>
                  <a:pt x="167" y="249"/>
                </a:cubicBezTo>
                <a:cubicBezTo>
                  <a:pt x="180" y="249"/>
                  <a:pt x="180" y="249"/>
                  <a:pt x="180" y="249"/>
                </a:cubicBezTo>
                <a:cubicBezTo>
                  <a:pt x="232" y="249"/>
                  <a:pt x="273" y="238"/>
                  <a:pt x="302" y="217"/>
                </a:cubicBezTo>
                <a:cubicBezTo>
                  <a:pt x="331" y="196"/>
                  <a:pt x="346" y="168"/>
                  <a:pt x="346" y="133"/>
                </a:cubicBezTo>
                <a:cubicBezTo>
                  <a:pt x="346" y="118"/>
                  <a:pt x="343" y="105"/>
                  <a:pt x="338" y="95"/>
                </a:cubicBezTo>
                <a:cubicBezTo>
                  <a:pt x="332" y="85"/>
                  <a:pt x="324" y="76"/>
                  <a:pt x="314" y="70"/>
                </a:cubicBezTo>
                <a:cubicBezTo>
                  <a:pt x="313" y="69"/>
                  <a:pt x="312" y="69"/>
                  <a:pt x="311" y="69"/>
                </a:cubicBezTo>
                <a:close/>
                <a:moveTo>
                  <a:pt x="79" y="275"/>
                </a:moveTo>
                <a:cubicBezTo>
                  <a:pt x="93" y="212"/>
                  <a:pt x="93" y="212"/>
                  <a:pt x="93" y="212"/>
                </a:cubicBezTo>
                <a:cubicBezTo>
                  <a:pt x="95" y="203"/>
                  <a:pt x="105" y="196"/>
                  <a:pt x="114" y="196"/>
                </a:cubicBezTo>
                <a:cubicBezTo>
                  <a:pt x="126" y="196"/>
                  <a:pt x="126" y="196"/>
                  <a:pt x="126" y="196"/>
                </a:cubicBezTo>
                <a:cubicBezTo>
                  <a:pt x="179" y="196"/>
                  <a:pt x="219" y="186"/>
                  <a:pt x="248" y="164"/>
                </a:cubicBezTo>
                <a:cubicBezTo>
                  <a:pt x="278" y="143"/>
                  <a:pt x="292" y="115"/>
                  <a:pt x="292" y="80"/>
                </a:cubicBezTo>
                <a:cubicBezTo>
                  <a:pt x="292" y="65"/>
                  <a:pt x="290" y="52"/>
                  <a:pt x="284" y="42"/>
                </a:cubicBezTo>
                <a:cubicBezTo>
                  <a:pt x="279" y="32"/>
                  <a:pt x="271" y="24"/>
                  <a:pt x="260" y="17"/>
                </a:cubicBezTo>
                <a:cubicBezTo>
                  <a:pt x="250" y="11"/>
                  <a:pt x="238" y="6"/>
                  <a:pt x="223" y="4"/>
                </a:cubicBezTo>
                <a:cubicBezTo>
                  <a:pt x="209" y="1"/>
                  <a:pt x="192" y="0"/>
                  <a:pt x="173" y="0"/>
                </a:cubicBezTo>
                <a:cubicBezTo>
                  <a:pt x="83" y="0"/>
                  <a:pt x="83" y="0"/>
                  <a:pt x="83" y="0"/>
                </a:cubicBezTo>
                <a:cubicBezTo>
                  <a:pt x="74" y="0"/>
                  <a:pt x="65" y="7"/>
                  <a:pt x="63" y="16"/>
                </a:cubicBezTo>
                <a:cubicBezTo>
                  <a:pt x="2" y="275"/>
                  <a:pt x="2" y="275"/>
                  <a:pt x="2" y="275"/>
                </a:cubicBezTo>
                <a:cubicBezTo>
                  <a:pt x="0" y="284"/>
                  <a:pt x="6" y="291"/>
                  <a:pt x="15" y="291"/>
                </a:cubicBezTo>
                <a:cubicBezTo>
                  <a:pt x="58" y="291"/>
                  <a:pt x="58" y="291"/>
                  <a:pt x="58" y="291"/>
                </a:cubicBezTo>
                <a:cubicBezTo>
                  <a:pt x="67" y="291"/>
                  <a:pt x="77" y="284"/>
                  <a:pt x="79" y="275"/>
                </a:cubicBezTo>
                <a:close/>
                <a:moveTo>
                  <a:pt x="114" y="125"/>
                </a:moveTo>
                <a:cubicBezTo>
                  <a:pt x="127" y="70"/>
                  <a:pt x="127" y="70"/>
                  <a:pt x="127" y="70"/>
                </a:cubicBezTo>
                <a:cubicBezTo>
                  <a:pt x="129" y="61"/>
                  <a:pt x="138" y="54"/>
                  <a:pt x="147" y="54"/>
                </a:cubicBezTo>
                <a:cubicBezTo>
                  <a:pt x="161" y="54"/>
                  <a:pt x="161" y="54"/>
                  <a:pt x="161" y="54"/>
                </a:cubicBezTo>
                <a:cubicBezTo>
                  <a:pt x="178" y="54"/>
                  <a:pt x="190" y="56"/>
                  <a:pt x="198" y="62"/>
                </a:cubicBezTo>
                <a:cubicBezTo>
                  <a:pt x="207" y="67"/>
                  <a:pt x="211" y="76"/>
                  <a:pt x="211" y="87"/>
                </a:cubicBezTo>
                <a:cubicBezTo>
                  <a:pt x="211" y="104"/>
                  <a:pt x="204" y="118"/>
                  <a:pt x="191" y="127"/>
                </a:cubicBezTo>
                <a:cubicBezTo>
                  <a:pt x="179" y="136"/>
                  <a:pt x="161" y="141"/>
                  <a:pt x="137" y="141"/>
                </a:cubicBezTo>
                <a:cubicBezTo>
                  <a:pt x="127" y="141"/>
                  <a:pt x="127" y="141"/>
                  <a:pt x="127" y="141"/>
                </a:cubicBezTo>
                <a:cubicBezTo>
                  <a:pt x="118" y="141"/>
                  <a:pt x="112" y="134"/>
                  <a:pt x="114" y="12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94" name="Freeform 212"/>
          <p:cNvSpPr>
            <a:spLocks noEditPoints="1"/>
          </p:cNvSpPr>
          <p:nvPr/>
        </p:nvSpPr>
        <p:spPr bwMode="auto">
          <a:xfrm>
            <a:off x="22123850" y="11094968"/>
            <a:ext cx="490080" cy="215468"/>
          </a:xfrm>
          <a:custGeom>
            <a:avLst/>
            <a:gdLst>
              <a:gd name="T0" fmla="*/ 13 w 400"/>
              <a:gd name="T1" fmla="*/ 157 h 176"/>
              <a:gd name="T2" fmla="*/ 20 w 400"/>
              <a:gd name="T3" fmla="*/ 129 h 176"/>
              <a:gd name="T4" fmla="*/ 13 w 400"/>
              <a:gd name="T5" fmla="*/ 100 h 176"/>
              <a:gd name="T6" fmla="*/ 9 w 400"/>
              <a:gd name="T7" fmla="*/ 99 h 176"/>
              <a:gd name="T8" fmla="*/ 6 w 400"/>
              <a:gd name="T9" fmla="*/ 100 h 176"/>
              <a:gd name="T10" fmla="*/ 0 w 400"/>
              <a:gd name="T11" fmla="*/ 129 h 176"/>
              <a:gd name="T12" fmla="*/ 6 w 400"/>
              <a:gd name="T13" fmla="*/ 157 h 176"/>
              <a:gd name="T14" fmla="*/ 9 w 400"/>
              <a:gd name="T15" fmla="*/ 159 h 176"/>
              <a:gd name="T16" fmla="*/ 13 w 400"/>
              <a:gd name="T17" fmla="*/ 157 h 176"/>
              <a:gd name="T18" fmla="*/ 54 w 400"/>
              <a:gd name="T19" fmla="*/ 173 h 176"/>
              <a:gd name="T20" fmla="*/ 60 w 400"/>
              <a:gd name="T21" fmla="*/ 129 h 176"/>
              <a:gd name="T22" fmla="*/ 54 w 400"/>
              <a:gd name="T23" fmla="*/ 62 h 176"/>
              <a:gd name="T24" fmla="*/ 49 w 400"/>
              <a:gd name="T25" fmla="*/ 59 h 176"/>
              <a:gd name="T26" fmla="*/ 45 w 400"/>
              <a:gd name="T27" fmla="*/ 62 h 176"/>
              <a:gd name="T28" fmla="*/ 40 w 400"/>
              <a:gd name="T29" fmla="*/ 129 h 176"/>
              <a:gd name="T30" fmla="*/ 45 w 400"/>
              <a:gd name="T31" fmla="*/ 173 h 176"/>
              <a:gd name="T32" fmla="*/ 49 w 400"/>
              <a:gd name="T33" fmla="*/ 176 h 176"/>
              <a:gd name="T34" fmla="*/ 54 w 400"/>
              <a:gd name="T35" fmla="*/ 173 h 176"/>
              <a:gd name="T36" fmla="*/ 95 w 400"/>
              <a:gd name="T37" fmla="*/ 172 h 176"/>
              <a:gd name="T38" fmla="*/ 100 w 400"/>
              <a:gd name="T39" fmla="*/ 129 h 176"/>
              <a:gd name="T40" fmla="*/ 95 w 400"/>
              <a:gd name="T41" fmla="*/ 40 h 176"/>
              <a:gd name="T42" fmla="*/ 90 w 400"/>
              <a:gd name="T43" fmla="*/ 36 h 176"/>
              <a:gd name="T44" fmla="*/ 84 w 400"/>
              <a:gd name="T45" fmla="*/ 40 h 176"/>
              <a:gd name="T46" fmla="*/ 80 w 400"/>
              <a:gd name="T47" fmla="*/ 129 h 176"/>
              <a:gd name="T48" fmla="*/ 84 w 400"/>
              <a:gd name="T49" fmla="*/ 172 h 176"/>
              <a:gd name="T50" fmla="*/ 90 w 400"/>
              <a:gd name="T51" fmla="*/ 176 h 176"/>
              <a:gd name="T52" fmla="*/ 95 w 400"/>
              <a:gd name="T53" fmla="*/ 172 h 176"/>
              <a:gd name="T54" fmla="*/ 136 w 400"/>
              <a:gd name="T55" fmla="*/ 171 h 176"/>
              <a:gd name="T56" fmla="*/ 140 w 400"/>
              <a:gd name="T57" fmla="*/ 129 h 176"/>
              <a:gd name="T58" fmla="*/ 136 w 400"/>
              <a:gd name="T59" fmla="*/ 40 h 176"/>
              <a:gd name="T60" fmla="*/ 130 w 400"/>
              <a:gd name="T61" fmla="*/ 35 h 176"/>
              <a:gd name="T62" fmla="*/ 123 w 400"/>
              <a:gd name="T63" fmla="*/ 40 h 176"/>
              <a:gd name="T64" fmla="*/ 120 w 400"/>
              <a:gd name="T65" fmla="*/ 129 h 176"/>
              <a:gd name="T66" fmla="*/ 123 w 400"/>
              <a:gd name="T67" fmla="*/ 171 h 176"/>
              <a:gd name="T68" fmla="*/ 130 w 400"/>
              <a:gd name="T69" fmla="*/ 176 h 176"/>
              <a:gd name="T70" fmla="*/ 136 w 400"/>
              <a:gd name="T71" fmla="*/ 171 h 176"/>
              <a:gd name="T72" fmla="*/ 177 w 400"/>
              <a:gd name="T73" fmla="*/ 171 h 176"/>
              <a:gd name="T74" fmla="*/ 180 w 400"/>
              <a:gd name="T75" fmla="*/ 129 h 176"/>
              <a:gd name="T76" fmla="*/ 177 w 400"/>
              <a:gd name="T77" fmla="*/ 26 h 176"/>
              <a:gd name="T78" fmla="*/ 170 w 400"/>
              <a:gd name="T79" fmla="*/ 21 h 176"/>
              <a:gd name="T80" fmla="*/ 162 w 400"/>
              <a:gd name="T81" fmla="*/ 26 h 176"/>
              <a:gd name="T82" fmla="*/ 160 w 400"/>
              <a:gd name="T83" fmla="*/ 129 h 176"/>
              <a:gd name="T84" fmla="*/ 162 w 400"/>
              <a:gd name="T85" fmla="*/ 171 h 176"/>
              <a:gd name="T86" fmla="*/ 170 w 400"/>
              <a:gd name="T87" fmla="*/ 176 h 176"/>
              <a:gd name="T88" fmla="*/ 177 w 400"/>
              <a:gd name="T89" fmla="*/ 171 h 176"/>
              <a:gd name="T90" fmla="*/ 205 w 400"/>
              <a:gd name="T91" fmla="*/ 176 h 176"/>
              <a:gd name="T92" fmla="*/ 348 w 400"/>
              <a:gd name="T93" fmla="*/ 176 h 176"/>
              <a:gd name="T94" fmla="*/ 400 w 400"/>
              <a:gd name="T95" fmla="*/ 126 h 176"/>
              <a:gd name="T96" fmla="*/ 348 w 400"/>
              <a:gd name="T97" fmla="*/ 76 h 176"/>
              <a:gd name="T98" fmla="*/ 328 w 400"/>
              <a:gd name="T99" fmla="*/ 80 h 176"/>
              <a:gd name="T100" fmla="*/ 238 w 400"/>
              <a:gd name="T101" fmla="*/ 0 h 176"/>
              <a:gd name="T102" fmla="*/ 205 w 400"/>
              <a:gd name="T103" fmla="*/ 6 h 176"/>
              <a:gd name="T104" fmla="*/ 200 w 400"/>
              <a:gd name="T105" fmla="*/ 12 h 176"/>
              <a:gd name="T106" fmla="*/ 200 w 400"/>
              <a:gd name="T107" fmla="*/ 170 h 176"/>
              <a:gd name="T108" fmla="*/ 205 w 400"/>
              <a:gd name="T109" fmla="*/ 17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00" h="176">
                <a:moveTo>
                  <a:pt x="13" y="157"/>
                </a:moveTo>
                <a:cubicBezTo>
                  <a:pt x="20" y="129"/>
                  <a:pt x="20" y="129"/>
                  <a:pt x="20" y="129"/>
                </a:cubicBezTo>
                <a:cubicBezTo>
                  <a:pt x="13" y="100"/>
                  <a:pt x="13" y="100"/>
                  <a:pt x="13" y="100"/>
                </a:cubicBezTo>
                <a:cubicBezTo>
                  <a:pt x="13" y="99"/>
                  <a:pt x="11" y="99"/>
                  <a:pt x="9" y="99"/>
                </a:cubicBezTo>
                <a:cubicBezTo>
                  <a:pt x="7" y="99"/>
                  <a:pt x="6" y="99"/>
                  <a:pt x="6" y="100"/>
                </a:cubicBezTo>
                <a:cubicBezTo>
                  <a:pt x="0" y="129"/>
                  <a:pt x="0" y="129"/>
                  <a:pt x="0" y="129"/>
                </a:cubicBezTo>
                <a:cubicBezTo>
                  <a:pt x="6" y="157"/>
                  <a:pt x="6" y="157"/>
                  <a:pt x="6" y="157"/>
                </a:cubicBezTo>
                <a:cubicBezTo>
                  <a:pt x="6" y="158"/>
                  <a:pt x="7" y="159"/>
                  <a:pt x="9" y="159"/>
                </a:cubicBezTo>
                <a:cubicBezTo>
                  <a:pt x="11" y="159"/>
                  <a:pt x="13" y="158"/>
                  <a:pt x="13" y="157"/>
                </a:cubicBezTo>
                <a:close/>
                <a:moveTo>
                  <a:pt x="54" y="173"/>
                </a:moveTo>
                <a:cubicBezTo>
                  <a:pt x="60" y="129"/>
                  <a:pt x="60" y="129"/>
                  <a:pt x="60" y="129"/>
                </a:cubicBezTo>
                <a:cubicBezTo>
                  <a:pt x="54" y="62"/>
                  <a:pt x="54" y="62"/>
                  <a:pt x="54" y="62"/>
                </a:cubicBezTo>
                <a:cubicBezTo>
                  <a:pt x="54" y="61"/>
                  <a:pt x="52" y="59"/>
                  <a:pt x="49" y="59"/>
                </a:cubicBezTo>
                <a:cubicBezTo>
                  <a:pt x="47" y="59"/>
                  <a:pt x="45" y="61"/>
                  <a:pt x="45" y="62"/>
                </a:cubicBezTo>
                <a:cubicBezTo>
                  <a:pt x="40" y="129"/>
                  <a:pt x="40" y="129"/>
                  <a:pt x="40" y="129"/>
                </a:cubicBezTo>
                <a:cubicBezTo>
                  <a:pt x="45" y="173"/>
                  <a:pt x="45" y="173"/>
                  <a:pt x="45" y="173"/>
                </a:cubicBezTo>
                <a:cubicBezTo>
                  <a:pt x="45" y="174"/>
                  <a:pt x="47" y="176"/>
                  <a:pt x="49" y="176"/>
                </a:cubicBezTo>
                <a:cubicBezTo>
                  <a:pt x="52" y="176"/>
                  <a:pt x="54" y="174"/>
                  <a:pt x="54" y="173"/>
                </a:cubicBezTo>
                <a:close/>
                <a:moveTo>
                  <a:pt x="95" y="172"/>
                </a:moveTo>
                <a:cubicBezTo>
                  <a:pt x="100" y="129"/>
                  <a:pt x="100" y="129"/>
                  <a:pt x="100" y="129"/>
                </a:cubicBezTo>
                <a:cubicBezTo>
                  <a:pt x="95" y="40"/>
                  <a:pt x="95" y="40"/>
                  <a:pt x="95" y="40"/>
                </a:cubicBezTo>
                <a:cubicBezTo>
                  <a:pt x="95" y="38"/>
                  <a:pt x="93" y="36"/>
                  <a:pt x="90" y="36"/>
                </a:cubicBezTo>
                <a:cubicBezTo>
                  <a:pt x="86" y="36"/>
                  <a:pt x="84" y="38"/>
                  <a:pt x="84" y="40"/>
                </a:cubicBezTo>
                <a:cubicBezTo>
                  <a:pt x="80" y="129"/>
                  <a:pt x="80" y="129"/>
                  <a:pt x="80" y="129"/>
                </a:cubicBezTo>
                <a:cubicBezTo>
                  <a:pt x="84" y="172"/>
                  <a:pt x="84" y="172"/>
                  <a:pt x="84" y="172"/>
                </a:cubicBezTo>
                <a:cubicBezTo>
                  <a:pt x="84" y="174"/>
                  <a:pt x="86" y="176"/>
                  <a:pt x="90" y="176"/>
                </a:cubicBezTo>
                <a:cubicBezTo>
                  <a:pt x="93" y="176"/>
                  <a:pt x="95" y="174"/>
                  <a:pt x="95" y="172"/>
                </a:cubicBezTo>
                <a:close/>
                <a:moveTo>
                  <a:pt x="136" y="171"/>
                </a:moveTo>
                <a:cubicBezTo>
                  <a:pt x="140" y="129"/>
                  <a:pt x="140" y="129"/>
                  <a:pt x="140" y="129"/>
                </a:cubicBezTo>
                <a:cubicBezTo>
                  <a:pt x="136" y="40"/>
                  <a:pt x="136" y="40"/>
                  <a:pt x="136" y="40"/>
                </a:cubicBezTo>
                <a:cubicBezTo>
                  <a:pt x="136" y="37"/>
                  <a:pt x="133" y="35"/>
                  <a:pt x="130" y="35"/>
                </a:cubicBezTo>
                <a:cubicBezTo>
                  <a:pt x="126" y="35"/>
                  <a:pt x="123" y="37"/>
                  <a:pt x="123" y="40"/>
                </a:cubicBezTo>
                <a:cubicBezTo>
                  <a:pt x="120" y="129"/>
                  <a:pt x="120" y="129"/>
                  <a:pt x="120" y="129"/>
                </a:cubicBezTo>
                <a:cubicBezTo>
                  <a:pt x="123" y="171"/>
                  <a:pt x="123" y="171"/>
                  <a:pt x="123" y="171"/>
                </a:cubicBezTo>
                <a:cubicBezTo>
                  <a:pt x="123" y="174"/>
                  <a:pt x="126" y="176"/>
                  <a:pt x="130" y="176"/>
                </a:cubicBezTo>
                <a:cubicBezTo>
                  <a:pt x="133" y="176"/>
                  <a:pt x="136" y="174"/>
                  <a:pt x="136" y="171"/>
                </a:cubicBezTo>
                <a:close/>
                <a:moveTo>
                  <a:pt x="177" y="171"/>
                </a:moveTo>
                <a:cubicBezTo>
                  <a:pt x="180" y="129"/>
                  <a:pt x="180" y="129"/>
                  <a:pt x="180" y="129"/>
                </a:cubicBezTo>
                <a:cubicBezTo>
                  <a:pt x="177" y="26"/>
                  <a:pt x="177" y="26"/>
                  <a:pt x="177" y="26"/>
                </a:cubicBezTo>
                <a:cubicBezTo>
                  <a:pt x="177" y="24"/>
                  <a:pt x="173" y="21"/>
                  <a:pt x="170" y="21"/>
                </a:cubicBezTo>
                <a:cubicBezTo>
                  <a:pt x="166" y="21"/>
                  <a:pt x="163" y="24"/>
                  <a:pt x="162" y="26"/>
                </a:cubicBezTo>
                <a:cubicBezTo>
                  <a:pt x="160" y="129"/>
                  <a:pt x="160" y="129"/>
                  <a:pt x="160" y="129"/>
                </a:cubicBezTo>
                <a:cubicBezTo>
                  <a:pt x="160" y="129"/>
                  <a:pt x="162" y="171"/>
                  <a:pt x="162" y="171"/>
                </a:cubicBezTo>
                <a:cubicBezTo>
                  <a:pt x="163" y="173"/>
                  <a:pt x="166" y="176"/>
                  <a:pt x="170" y="176"/>
                </a:cubicBezTo>
                <a:cubicBezTo>
                  <a:pt x="173" y="176"/>
                  <a:pt x="177" y="174"/>
                  <a:pt x="177" y="171"/>
                </a:cubicBezTo>
                <a:close/>
                <a:moveTo>
                  <a:pt x="205" y="176"/>
                </a:moveTo>
                <a:cubicBezTo>
                  <a:pt x="205" y="176"/>
                  <a:pt x="347" y="176"/>
                  <a:pt x="348" y="176"/>
                </a:cubicBezTo>
                <a:cubicBezTo>
                  <a:pt x="377" y="176"/>
                  <a:pt x="400" y="154"/>
                  <a:pt x="400" y="126"/>
                </a:cubicBezTo>
                <a:cubicBezTo>
                  <a:pt x="400" y="99"/>
                  <a:pt x="377" y="76"/>
                  <a:pt x="348" y="76"/>
                </a:cubicBezTo>
                <a:cubicBezTo>
                  <a:pt x="341" y="76"/>
                  <a:pt x="334" y="78"/>
                  <a:pt x="328" y="80"/>
                </a:cubicBezTo>
                <a:cubicBezTo>
                  <a:pt x="324" y="35"/>
                  <a:pt x="285" y="0"/>
                  <a:pt x="238" y="0"/>
                </a:cubicBezTo>
                <a:cubicBezTo>
                  <a:pt x="226" y="0"/>
                  <a:pt x="215" y="2"/>
                  <a:pt x="205" y="6"/>
                </a:cubicBezTo>
                <a:cubicBezTo>
                  <a:pt x="201" y="7"/>
                  <a:pt x="200" y="9"/>
                  <a:pt x="200" y="12"/>
                </a:cubicBezTo>
                <a:cubicBezTo>
                  <a:pt x="200" y="170"/>
                  <a:pt x="200" y="170"/>
                  <a:pt x="200" y="170"/>
                </a:cubicBezTo>
                <a:cubicBezTo>
                  <a:pt x="200" y="173"/>
                  <a:pt x="202" y="176"/>
                  <a:pt x="205" y="1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95" name="Freeform 213"/>
          <p:cNvSpPr>
            <a:spLocks noEditPoints="1"/>
          </p:cNvSpPr>
          <p:nvPr/>
        </p:nvSpPr>
        <p:spPr bwMode="auto">
          <a:xfrm>
            <a:off x="9167253" y="9333110"/>
            <a:ext cx="473181" cy="468956"/>
          </a:xfrm>
          <a:custGeom>
            <a:avLst/>
            <a:gdLst>
              <a:gd name="T0" fmla="*/ 212 w 384"/>
              <a:gd name="T1" fmla="*/ 212 h 384"/>
              <a:gd name="T2" fmla="*/ 191 w 384"/>
              <a:gd name="T3" fmla="*/ 208 h 384"/>
              <a:gd name="T4" fmla="*/ 168 w 384"/>
              <a:gd name="T5" fmla="*/ 208 h 384"/>
              <a:gd name="T6" fmla="*/ 168 w 384"/>
              <a:gd name="T7" fmla="*/ 255 h 384"/>
              <a:gd name="T8" fmla="*/ 189 w 384"/>
              <a:gd name="T9" fmla="*/ 255 h 384"/>
              <a:gd name="T10" fmla="*/ 213 w 384"/>
              <a:gd name="T11" fmla="*/ 251 h 384"/>
              <a:gd name="T12" fmla="*/ 223 w 384"/>
              <a:gd name="T13" fmla="*/ 231 h 384"/>
              <a:gd name="T14" fmla="*/ 212 w 384"/>
              <a:gd name="T15" fmla="*/ 212 h 384"/>
              <a:gd name="T16" fmla="*/ 204 w 384"/>
              <a:gd name="T17" fmla="*/ 171 h 384"/>
              <a:gd name="T18" fmla="*/ 212 w 384"/>
              <a:gd name="T19" fmla="*/ 154 h 384"/>
              <a:gd name="T20" fmla="*/ 202 w 384"/>
              <a:gd name="T21" fmla="*/ 137 h 384"/>
              <a:gd name="T22" fmla="*/ 178 w 384"/>
              <a:gd name="T23" fmla="*/ 134 h 384"/>
              <a:gd name="T24" fmla="*/ 168 w 384"/>
              <a:gd name="T25" fmla="*/ 134 h 384"/>
              <a:gd name="T26" fmla="*/ 168 w 384"/>
              <a:gd name="T27" fmla="*/ 176 h 384"/>
              <a:gd name="T28" fmla="*/ 181 w 384"/>
              <a:gd name="T29" fmla="*/ 176 h 384"/>
              <a:gd name="T30" fmla="*/ 204 w 384"/>
              <a:gd name="T31" fmla="*/ 171 h 384"/>
              <a:gd name="T32" fmla="*/ 316 w 384"/>
              <a:gd name="T33" fmla="*/ 0 h 384"/>
              <a:gd name="T34" fmla="*/ 67 w 384"/>
              <a:gd name="T35" fmla="*/ 0 h 384"/>
              <a:gd name="T36" fmla="*/ 0 w 384"/>
              <a:gd name="T37" fmla="*/ 67 h 384"/>
              <a:gd name="T38" fmla="*/ 0 w 384"/>
              <a:gd name="T39" fmla="*/ 316 h 384"/>
              <a:gd name="T40" fmla="*/ 67 w 384"/>
              <a:gd name="T41" fmla="*/ 384 h 384"/>
              <a:gd name="T42" fmla="*/ 316 w 384"/>
              <a:gd name="T43" fmla="*/ 384 h 384"/>
              <a:gd name="T44" fmla="*/ 384 w 384"/>
              <a:gd name="T45" fmla="*/ 316 h 384"/>
              <a:gd name="T46" fmla="*/ 384 w 384"/>
              <a:gd name="T47" fmla="*/ 67 h 384"/>
              <a:gd name="T48" fmla="*/ 316 w 384"/>
              <a:gd name="T49" fmla="*/ 0 h 384"/>
              <a:gd name="T50" fmla="*/ 202 w 384"/>
              <a:gd name="T51" fmla="*/ 290 h 384"/>
              <a:gd name="T52" fmla="*/ 124 w 384"/>
              <a:gd name="T53" fmla="*/ 290 h 384"/>
              <a:gd name="T54" fmla="*/ 124 w 384"/>
              <a:gd name="T55" fmla="*/ 101 h 384"/>
              <a:gd name="T56" fmla="*/ 209 w 384"/>
              <a:gd name="T57" fmla="*/ 101 h 384"/>
              <a:gd name="T58" fmla="*/ 257 w 384"/>
              <a:gd name="T59" fmla="*/ 144 h 384"/>
              <a:gd name="T60" fmla="*/ 230 w 384"/>
              <a:gd name="T61" fmla="*/ 185 h 384"/>
              <a:gd name="T62" fmla="*/ 230 w 384"/>
              <a:gd name="T63" fmla="*/ 186 h 384"/>
              <a:gd name="T64" fmla="*/ 269 w 384"/>
              <a:gd name="T65" fmla="*/ 233 h 384"/>
              <a:gd name="T66" fmla="*/ 202 w 384"/>
              <a:gd name="T67" fmla="*/ 29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84" h="384">
                <a:moveTo>
                  <a:pt x="212" y="212"/>
                </a:moveTo>
                <a:cubicBezTo>
                  <a:pt x="206" y="208"/>
                  <a:pt x="198" y="208"/>
                  <a:pt x="191" y="208"/>
                </a:cubicBezTo>
                <a:cubicBezTo>
                  <a:pt x="168" y="208"/>
                  <a:pt x="168" y="208"/>
                  <a:pt x="168" y="208"/>
                </a:cubicBezTo>
                <a:cubicBezTo>
                  <a:pt x="168" y="255"/>
                  <a:pt x="168" y="255"/>
                  <a:pt x="168" y="255"/>
                </a:cubicBezTo>
                <a:cubicBezTo>
                  <a:pt x="189" y="255"/>
                  <a:pt x="189" y="255"/>
                  <a:pt x="189" y="255"/>
                </a:cubicBezTo>
                <a:cubicBezTo>
                  <a:pt x="197" y="255"/>
                  <a:pt x="207" y="256"/>
                  <a:pt x="213" y="251"/>
                </a:cubicBezTo>
                <a:cubicBezTo>
                  <a:pt x="219" y="247"/>
                  <a:pt x="223" y="239"/>
                  <a:pt x="223" y="231"/>
                </a:cubicBezTo>
                <a:cubicBezTo>
                  <a:pt x="223" y="224"/>
                  <a:pt x="219" y="215"/>
                  <a:pt x="212" y="212"/>
                </a:cubicBezTo>
                <a:close/>
                <a:moveTo>
                  <a:pt x="204" y="171"/>
                </a:moveTo>
                <a:cubicBezTo>
                  <a:pt x="209" y="167"/>
                  <a:pt x="212" y="161"/>
                  <a:pt x="212" y="154"/>
                </a:cubicBezTo>
                <a:cubicBezTo>
                  <a:pt x="212" y="147"/>
                  <a:pt x="208" y="141"/>
                  <a:pt x="202" y="137"/>
                </a:cubicBezTo>
                <a:cubicBezTo>
                  <a:pt x="196" y="134"/>
                  <a:pt x="185" y="134"/>
                  <a:pt x="178" y="134"/>
                </a:cubicBezTo>
                <a:cubicBezTo>
                  <a:pt x="168" y="134"/>
                  <a:pt x="168" y="134"/>
                  <a:pt x="168" y="134"/>
                </a:cubicBezTo>
                <a:cubicBezTo>
                  <a:pt x="168" y="176"/>
                  <a:pt x="168" y="176"/>
                  <a:pt x="168" y="176"/>
                </a:cubicBezTo>
                <a:cubicBezTo>
                  <a:pt x="181" y="176"/>
                  <a:pt x="181" y="176"/>
                  <a:pt x="181" y="176"/>
                </a:cubicBezTo>
                <a:cubicBezTo>
                  <a:pt x="189" y="176"/>
                  <a:pt x="197" y="176"/>
                  <a:pt x="204" y="171"/>
                </a:cubicBezTo>
                <a:close/>
                <a:moveTo>
                  <a:pt x="316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  <a:cubicBezTo>
                  <a:pt x="0" y="316"/>
                  <a:pt x="0" y="316"/>
                  <a:pt x="0" y="316"/>
                </a:cubicBezTo>
                <a:cubicBezTo>
                  <a:pt x="0" y="354"/>
                  <a:pt x="30" y="384"/>
                  <a:pt x="67" y="384"/>
                </a:cubicBezTo>
                <a:cubicBezTo>
                  <a:pt x="316" y="384"/>
                  <a:pt x="316" y="384"/>
                  <a:pt x="316" y="384"/>
                </a:cubicBezTo>
                <a:cubicBezTo>
                  <a:pt x="353" y="384"/>
                  <a:pt x="384" y="354"/>
                  <a:pt x="384" y="316"/>
                </a:cubicBezTo>
                <a:cubicBezTo>
                  <a:pt x="384" y="67"/>
                  <a:pt x="384" y="67"/>
                  <a:pt x="384" y="67"/>
                </a:cubicBezTo>
                <a:cubicBezTo>
                  <a:pt x="384" y="30"/>
                  <a:pt x="353" y="0"/>
                  <a:pt x="316" y="0"/>
                </a:cubicBezTo>
                <a:close/>
                <a:moveTo>
                  <a:pt x="202" y="290"/>
                </a:moveTo>
                <a:cubicBezTo>
                  <a:pt x="124" y="290"/>
                  <a:pt x="124" y="290"/>
                  <a:pt x="124" y="290"/>
                </a:cubicBezTo>
                <a:cubicBezTo>
                  <a:pt x="124" y="101"/>
                  <a:pt x="124" y="101"/>
                  <a:pt x="124" y="101"/>
                </a:cubicBezTo>
                <a:cubicBezTo>
                  <a:pt x="209" y="101"/>
                  <a:pt x="209" y="101"/>
                  <a:pt x="209" y="101"/>
                </a:cubicBezTo>
                <a:cubicBezTo>
                  <a:pt x="234" y="101"/>
                  <a:pt x="257" y="117"/>
                  <a:pt x="257" y="144"/>
                </a:cubicBezTo>
                <a:cubicBezTo>
                  <a:pt x="257" y="166"/>
                  <a:pt x="245" y="181"/>
                  <a:pt x="230" y="185"/>
                </a:cubicBezTo>
                <a:cubicBezTo>
                  <a:pt x="230" y="186"/>
                  <a:pt x="230" y="186"/>
                  <a:pt x="230" y="186"/>
                </a:cubicBezTo>
                <a:cubicBezTo>
                  <a:pt x="252" y="190"/>
                  <a:pt x="269" y="203"/>
                  <a:pt x="269" y="233"/>
                </a:cubicBezTo>
                <a:cubicBezTo>
                  <a:pt x="269" y="260"/>
                  <a:pt x="250" y="290"/>
                  <a:pt x="202" y="29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96" name="Freeform 215"/>
          <p:cNvSpPr>
            <a:spLocks/>
          </p:cNvSpPr>
          <p:nvPr/>
        </p:nvSpPr>
        <p:spPr bwMode="auto">
          <a:xfrm>
            <a:off x="13990424" y="10222306"/>
            <a:ext cx="447829" cy="363337"/>
          </a:xfrm>
          <a:custGeom>
            <a:avLst/>
            <a:gdLst>
              <a:gd name="T0" fmla="*/ 368 w 368"/>
              <a:gd name="T1" fmla="*/ 36 h 299"/>
              <a:gd name="T2" fmla="*/ 324 w 368"/>
              <a:gd name="T3" fmla="*/ 48 h 299"/>
              <a:gd name="T4" fmla="*/ 358 w 368"/>
              <a:gd name="T5" fmla="*/ 6 h 299"/>
              <a:gd name="T6" fmla="*/ 310 w 368"/>
              <a:gd name="T7" fmla="*/ 24 h 299"/>
              <a:gd name="T8" fmla="*/ 255 w 368"/>
              <a:gd name="T9" fmla="*/ 0 h 299"/>
              <a:gd name="T10" fmla="*/ 179 w 368"/>
              <a:gd name="T11" fmla="*/ 76 h 299"/>
              <a:gd name="T12" fmla="*/ 181 w 368"/>
              <a:gd name="T13" fmla="*/ 93 h 299"/>
              <a:gd name="T14" fmla="*/ 25 w 368"/>
              <a:gd name="T15" fmla="*/ 14 h 299"/>
              <a:gd name="T16" fmla="*/ 15 w 368"/>
              <a:gd name="T17" fmla="*/ 52 h 299"/>
              <a:gd name="T18" fmla="*/ 49 w 368"/>
              <a:gd name="T19" fmla="*/ 115 h 299"/>
              <a:gd name="T20" fmla="*/ 15 w 368"/>
              <a:gd name="T21" fmla="*/ 106 h 299"/>
              <a:gd name="T22" fmla="*/ 14 w 368"/>
              <a:gd name="T23" fmla="*/ 106 h 299"/>
              <a:gd name="T24" fmla="*/ 75 w 368"/>
              <a:gd name="T25" fmla="*/ 181 h 299"/>
              <a:gd name="T26" fmla="*/ 55 w 368"/>
              <a:gd name="T27" fmla="*/ 183 h 299"/>
              <a:gd name="T28" fmla="*/ 41 w 368"/>
              <a:gd name="T29" fmla="*/ 182 h 299"/>
              <a:gd name="T30" fmla="*/ 111 w 368"/>
              <a:gd name="T31" fmla="*/ 234 h 299"/>
              <a:gd name="T32" fmla="*/ 18 w 368"/>
              <a:gd name="T33" fmla="*/ 267 h 299"/>
              <a:gd name="T34" fmla="*/ 0 w 368"/>
              <a:gd name="T35" fmla="*/ 265 h 299"/>
              <a:gd name="T36" fmla="*/ 115 w 368"/>
              <a:gd name="T37" fmla="*/ 299 h 299"/>
              <a:gd name="T38" fmla="*/ 330 w 368"/>
              <a:gd name="T39" fmla="*/ 85 h 299"/>
              <a:gd name="T40" fmla="*/ 330 w 368"/>
              <a:gd name="T41" fmla="*/ 75 h 299"/>
              <a:gd name="T42" fmla="*/ 368 w 368"/>
              <a:gd name="T43" fmla="*/ 36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68" h="299">
                <a:moveTo>
                  <a:pt x="368" y="36"/>
                </a:moveTo>
                <a:cubicBezTo>
                  <a:pt x="354" y="42"/>
                  <a:pt x="340" y="46"/>
                  <a:pt x="324" y="48"/>
                </a:cubicBezTo>
                <a:cubicBezTo>
                  <a:pt x="340" y="38"/>
                  <a:pt x="352" y="24"/>
                  <a:pt x="358" y="6"/>
                </a:cubicBezTo>
                <a:cubicBezTo>
                  <a:pt x="343" y="15"/>
                  <a:pt x="327" y="21"/>
                  <a:pt x="310" y="24"/>
                </a:cubicBezTo>
                <a:cubicBezTo>
                  <a:pt x="296" y="10"/>
                  <a:pt x="276" y="0"/>
                  <a:pt x="255" y="0"/>
                </a:cubicBezTo>
                <a:cubicBezTo>
                  <a:pt x="213" y="0"/>
                  <a:pt x="179" y="34"/>
                  <a:pt x="179" y="76"/>
                </a:cubicBezTo>
                <a:cubicBezTo>
                  <a:pt x="179" y="82"/>
                  <a:pt x="180" y="88"/>
                  <a:pt x="181" y="93"/>
                </a:cubicBezTo>
                <a:cubicBezTo>
                  <a:pt x="118" y="90"/>
                  <a:pt x="63" y="60"/>
                  <a:pt x="25" y="14"/>
                </a:cubicBezTo>
                <a:cubicBezTo>
                  <a:pt x="19" y="25"/>
                  <a:pt x="15" y="38"/>
                  <a:pt x="15" y="52"/>
                </a:cubicBezTo>
                <a:cubicBezTo>
                  <a:pt x="15" y="78"/>
                  <a:pt x="28" y="101"/>
                  <a:pt x="49" y="115"/>
                </a:cubicBezTo>
                <a:cubicBezTo>
                  <a:pt x="36" y="115"/>
                  <a:pt x="25" y="111"/>
                  <a:pt x="15" y="106"/>
                </a:cubicBezTo>
                <a:cubicBezTo>
                  <a:pt x="14" y="106"/>
                  <a:pt x="14" y="106"/>
                  <a:pt x="14" y="106"/>
                </a:cubicBezTo>
                <a:cubicBezTo>
                  <a:pt x="14" y="143"/>
                  <a:pt x="41" y="174"/>
                  <a:pt x="75" y="181"/>
                </a:cubicBezTo>
                <a:cubicBezTo>
                  <a:pt x="69" y="182"/>
                  <a:pt x="62" y="183"/>
                  <a:pt x="55" y="183"/>
                </a:cubicBezTo>
                <a:cubicBezTo>
                  <a:pt x="50" y="183"/>
                  <a:pt x="46" y="183"/>
                  <a:pt x="41" y="182"/>
                </a:cubicBezTo>
                <a:cubicBezTo>
                  <a:pt x="51" y="212"/>
                  <a:pt x="78" y="234"/>
                  <a:pt x="111" y="234"/>
                </a:cubicBezTo>
                <a:cubicBezTo>
                  <a:pt x="86" y="254"/>
                  <a:pt x="53" y="267"/>
                  <a:pt x="18" y="267"/>
                </a:cubicBezTo>
                <a:cubicBezTo>
                  <a:pt x="12" y="267"/>
                  <a:pt x="6" y="266"/>
                  <a:pt x="0" y="265"/>
                </a:cubicBezTo>
                <a:cubicBezTo>
                  <a:pt x="33" y="287"/>
                  <a:pt x="73" y="299"/>
                  <a:pt x="115" y="299"/>
                </a:cubicBezTo>
                <a:cubicBezTo>
                  <a:pt x="254" y="299"/>
                  <a:pt x="330" y="184"/>
                  <a:pt x="330" y="85"/>
                </a:cubicBezTo>
                <a:cubicBezTo>
                  <a:pt x="330" y="81"/>
                  <a:pt x="330" y="78"/>
                  <a:pt x="330" y="75"/>
                </a:cubicBezTo>
                <a:cubicBezTo>
                  <a:pt x="345" y="64"/>
                  <a:pt x="358" y="51"/>
                  <a:pt x="368" y="3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97" name="Freeform 216"/>
          <p:cNvSpPr>
            <a:spLocks noEditPoints="1"/>
          </p:cNvSpPr>
          <p:nvPr/>
        </p:nvSpPr>
        <p:spPr bwMode="auto">
          <a:xfrm>
            <a:off x="14787797" y="10167386"/>
            <a:ext cx="473181" cy="473181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192 w 384"/>
              <a:gd name="T5" fmla="*/ 384 h 384"/>
              <a:gd name="T6" fmla="*/ 384 w 384"/>
              <a:gd name="T7" fmla="*/ 192 h 384"/>
              <a:gd name="T8" fmla="*/ 192 w 384"/>
              <a:gd name="T9" fmla="*/ 0 h 384"/>
              <a:gd name="T10" fmla="*/ 270 w 384"/>
              <a:gd name="T11" fmla="*/ 157 h 384"/>
              <a:gd name="T12" fmla="*/ 270 w 384"/>
              <a:gd name="T13" fmla="*/ 162 h 384"/>
              <a:gd name="T14" fmla="*/ 162 w 384"/>
              <a:gd name="T15" fmla="*/ 270 h 384"/>
              <a:gd name="T16" fmla="*/ 104 w 384"/>
              <a:gd name="T17" fmla="*/ 253 h 384"/>
              <a:gd name="T18" fmla="*/ 113 w 384"/>
              <a:gd name="T19" fmla="*/ 253 h 384"/>
              <a:gd name="T20" fmla="*/ 160 w 384"/>
              <a:gd name="T21" fmla="*/ 237 h 384"/>
              <a:gd name="T22" fmla="*/ 125 w 384"/>
              <a:gd name="T23" fmla="*/ 211 h 384"/>
              <a:gd name="T24" fmla="*/ 132 w 384"/>
              <a:gd name="T25" fmla="*/ 211 h 384"/>
              <a:gd name="T26" fmla="*/ 142 w 384"/>
              <a:gd name="T27" fmla="*/ 210 h 384"/>
              <a:gd name="T28" fmla="*/ 112 w 384"/>
              <a:gd name="T29" fmla="*/ 173 h 384"/>
              <a:gd name="T30" fmla="*/ 112 w 384"/>
              <a:gd name="T31" fmla="*/ 173 h 384"/>
              <a:gd name="T32" fmla="*/ 129 w 384"/>
              <a:gd name="T33" fmla="*/ 177 h 384"/>
              <a:gd name="T34" fmla="*/ 112 w 384"/>
              <a:gd name="T35" fmla="*/ 146 h 384"/>
              <a:gd name="T36" fmla="*/ 117 w 384"/>
              <a:gd name="T37" fmla="*/ 127 h 384"/>
              <a:gd name="T38" fmla="*/ 195 w 384"/>
              <a:gd name="T39" fmla="*/ 166 h 384"/>
              <a:gd name="T40" fmla="*/ 194 w 384"/>
              <a:gd name="T41" fmla="*/ 158 h 384"/>
              <a:gd name="T42" fmla="*/ 232 w 384"/>
              <a:gd name="T43" fmla="*/ 120 h 384"/>
              <a:gd name="T44" fmla="*/ 260 w 384"/>
              <a:gd name="T45" fmla="*/ 132 h 384"/>
              <a:gd name="T46" fmla="*/ 284 w 384"/>
              <a:gd name="T47" fmla="*/ 123 h 384"/>
              <a:gd name="T48" fmla="*/ 267 w 384"/>
              <a:gd name="T49" fmla="*/ 144 h 384"/>
              <a:gd name="T50" fmla="*/ 289 w 384"/>
              <a:gd name="T51" fmla="*/ 138 h 384"/>
              <a:gd name="T52" fmla="*/ 270 w 384"/>
              <a:gd name="T53" fmla="*/ 157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270" y="157"/>
                </a:moveTo>
                <a:cubicBezTo>
                  <a:pt x="270" y="159"/>
                  <a:pt x="270" y="160"/>
                  <a:pt x="270" y="162"/>
                </a:cubicBezTo>
                <a:cubicBezTo>
                  <a:pt x="270" y="212"/>
                  <a:pt x="232" y="270"/>
                  <a:pt x="162" y="270"/>
                </a:cubicBezTo>
                <a:cubicBezTo>
                  <a:pt x="141" y="270"/>
                  <a:pt x="121" y="263"/>
                  <a:pt x="104" y="253"/>
                </a:cubicBezTo>
                <a:cubicBezTo>
                  <a:pt x="107" y="253"/>
                  <a:pt x="110" y="253"/>
                  <a:pt x="113" y="253"/>
                </a:cubicBezTo>
                <a:cubicBezTo>
                  <a:pt x="131" y="253"/>
                  <a:pt x="147" y="247"/>
                  <a:pt x="160" y="237"/>
                </a:cubicBezTo>
                <a:cubicBezTo>
                  <a:pt x="144" y="237"/>
                  <a:pt x="130" y="226"/>
                  <a:pt x="125" y="211"/>
                </a:cubicBezTo>
                <a:cubicBezTo>
                  <a:pt x="127" y="211"/>
                  <a:pt x="130" y="211"/>
                  <a:pt x="132" y="211"/>
                </a:cubicBezTo>
                <a:cubicBezTo>
                  <a:pt x="136" y="211"/>
                  <a:pt x="139" y="211"/>
                  <a:pt x="142" y="210"/>
                </a:cubicBezTo>
                <a:cubicBezTo>
                  <a:pt x="125" y="207"/>
                  <a:pt x="112" y="191"/>
                  <a:pt x="112" y="173"/>
                </a:cubicBezTo>
                <a:cubicBezTo>
                  <a:pt x="112" y="173"/>
                  <a:pt x="112" y="173"/>
                  <a:pt x="112" y="173"/>
                </a:cubicBezTo>
                <a:cubicBezTo>
                  <a:pt x="117" y="175"/>
                  <a:pt x="123" y="177"/>
                  <a:pt x="129" y="177"/>
                </a:cubicBezTo>
                <a:cubicBezTo>
                  <a:pt x="119" y="171"/>
                  <a:pt x="112" y="159"/>
                  <a:pt x="112" y="146"/>
                </a:cubicBezTo>
                <a:cubicBezTo>
                  <a:pt x="112" y="139"/>
                  <a:pt x="114" y="132"/>
                  <a:pt x="117" y="127"/>
                </a:cubicBezTo>
                <a:cubicBezTo>
                  <a:pt x="136" y="150"/>
                  <a:pt x="164" y="165"/>
                  <a:pt x="195" y="166"/>
                </a:cubicBezTo>
                <a:cubicBezTo>
                  <a:pt x="194" y="164"/>
                  <a:pt x="194" y="161"/>
                  <a:pt x="194" y="158"/>
                </a:cubicBezTo>
                <a:cubicBezTo>
                  <a:pt x="194" y="137"/>
                  <a:pt x="211" y="120"/>
                  <a:pt x="232" y="120"/>
                </a:cubicBezTo>
                <a:cubicBezTo>
                  <a:pt x="243" y="120"/>
                  <a:pt x="253" y="124"/>
                  <a:pt x="260" y="132"/>
                </a:cubicBezTo>
                <a:cubicBezTo>
                  <a:pt x="268" y="130"/>
                  <a:pt x="276" y="127"/>
                  <a:pt x="284" y="123"/>
                </a:cubicBezTo>
                <a:cubicBezTo>
                  <a:pt x="281" y="131"/>
                  <a:pt x="275" y="139"/>
                  <a:pt x="267" y="144"/>
                </a:cubicBezTo>
                <a:cubicBezTo>
                  <a:pt x="275" y="143"/>
                  <a:pt x="282" y="141"/>
                  <a:pt x="289" y="138"/>
                </a:cubicBezTo>
                <a:cubicBezTo>
                  <a:pt x="284" y="145"/>
                  <a:pt x="277" y="152"/>
                  <a:pt x="270" y="15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98" name="Freeform 217"/>
          <p:cNvSpPr>
            <a:spLocks noEditPoints="1"/>
          </p:cNvSpPr>
          <p:nvPr/>
        </p:nvSpPr>
        <p:spPr bwMode="auto">
          <a:xfrm>
            <a:off x="22273696" y="7033485"/>
            <a:ext cx="422484" cy="422484"/>
          </a:xfrm>
          <a:custGeom>
            <a:avLst/>
            <a:gdLst>
              <a:gd name="T0" fmla="*/ 276 w 344"/>
              <a:gd name="T1" fmla="*/ 172 h 344"/>
              <a:gd name="T2" fmla="*/ 172 w 344"/>
              <a:gd name="T3" fmla="*/ 276 h 344"/>
              <a:gd name="T4" fmla="*/ 68 w 344"/>
              <a:gd name="T5" fmla="*/ 172 h 344"/>
              <a:gd name="T6" fmla="*/ 70 w 344"/>
              <a:gd name="T7" fmla="*/ 152 h 344"/>
              <a:gd name="T8" fmla="*/ 0 w 344"/>
              <a:gd name="T9" fmla="*/ 152 h 344"/>
              <a:gd name="T10" fmla="*/ 0 w 344"/>
              <a:gd name="T11" fmla="*/ 290 h 344"/>
              <a:gd name="T12" fmla="*/ 54 w 344"/>
              <a:gd name="T13" fmla="*/ 344 h 344"/>
              <a:gd name="T14" fmla="*/ 290 w 344"/>
              <a:gd name="T15" fmla="*/ 344 h 344"/>
              <a:gd name="T16" fmla="*/ 344 w 344"/>
              <a:gd name="T17" fmla="*/ 290 h 344"/>
              <a:gd name="T18" fmla="*/ 344 w 344"/>
              <a:gd name="T19" fmla="*/ 152 h 344"/>
              <a:gd name="T20" fmla="*/ 274 w 344"/>
              <a:gd name="T21" fmla="*/ 152 h 344"/>
              <a:gd name="T22" fmla="*/ 276 w 344"/>
              <a:gd name="T23" fmla="*/ 172 h 344"/>
              <a:gd name="T24" fmla="*/ 290 w 344"/>
              <a:gd name="T25" fmla="*/ 0 h 344"/>
              <a:gd name="T26" fmla="*/ 54 w 344"/>
              <a:gd name="T27" fmla="*/ 0 h 344"/>
              <a:gd name="T28" fmla="*/ 0 w 344"/>
              <a:gd name="T29" fmla="*/ 54 h 344"/>
              <a:gd name="T30" fmla="*/ 0 w 344"/>
              <a:gd name="T31" fmla="*/ 112 h 344"/>
              <a:gd name="T32" fmla="*/ 87 w 344"/>
              <a:gd name="T33" fmla="*/ 112 h 344"/>
              <a:gd name="T34" fmla="*/ 172 w 344"/>
              <a:gd name="T35" fmla="*/ 68 h 344"/>
              <a:gd name="T36" fmla="*/ 257 w 344"/>
              <a:gd name="T37" fmla="*/ 112 h 344"/>
              <a:gd name="T38" fmla="*/ 344 w 344"/>
              <a:gd name="T39" fmla="*/ 112 h 344"/>
              <a:gd name="T40" fmla="*/ 344 w 344"/>
              <a:gd name="T41" fmla="*/ 54 h 344"/>
              <a:gd name="T42" fmla="*/ 290 w 344"/>
              <a:gd name="T43" fmla="*/ 0 h 344"/>
              <a:gd name="T44" fmla="*/ 317 w 344"/>
              <a:gd name="T45" fmla="*/ 66 h 344"/>
              <a:gd name="T46" fmla="*/ 307 w 344"/>
              <a:gd name="T47" fmla="*/ 76 h 344"/>
              <a:gd name="T48" fmla="*/ 278 w 344"/>
              <a:gd name="T49" fmla="*/ 76 h 344"/>
              <a:gd name="T50" fmla="*/ 269 w 344"/>
              <a:gd name="T51" fmla="*/ 66 h 344"/>
              <a:gd name="T52" fmla="*/ 269 w 344"/>
              <a:gd name="T53" fmla="*/ 37 h 344"/>
              <a:gd name="T54" fmla="*/ 278 w 344"/>
              <a:gd name="T55" fmla="*/ 28 h 344"/>
              <a:gd name="T56" fmla="*/ 307 w 344"/>
              <a:gd name="T57" fmla="*/ 28 h 344"/>
              <a:gd name="T58" fmla="*/ 317 w 344"/>
              <a:gd name="T59" fmla="*/ 37 h 344"/>
              <a:gd name="T60" fmla="*/ 317 w 344"/>
              <a:gd name="T61" fmla="*/ 66 h 344"/>
              <a:gd name="T62" fmla="*/ 236 w 344"/>
              <a:gd name="T63" fmla="*/ 172 h 344"/>
              <a:gd name="T64" fmla="*/ 172 w 344"/>
              <a:gd name="T65" fmla="*/ 108 h 344"/>
              <a:gd name="T66" fmla="*/ 108 w 344"/>
              <a:gd name="T67" fmla="*/ 172 h 344"/>
              <a:gd name="T68" fmla="*/ 172 w 344"/>
              <a:gd name="T69" fmla="*/ 236 h 344"/>
              <a:gd name="T70" fmla="*/ 236 w 344"/>
              <a:gd name="T71" fmla="*/ 172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44" h="344">
                <a:moveTo>
                  <a:pt x="276" y="172"/>
                </a:moveTo>
                <a:cubicBezTo>
                  <a:pt x="276" y="229"/>
                  <a:pt x="230" y="276"/>
                  <a:pt x="172" y="276"/>
                </a:cubicBezTo>
                <a:cubicBezTo>
                  <a:pt x="115" y="276"/>
                  <a:pt x="68" y="229"/>
                  <a:pt x="68" y="172"/>
                </a:cubicBezTo>
                <a:cubicBezTo>
                  <a:pt x="68" y="165"/>
                  <a:pt x="69" y="158"/>
                  <a:pt x="70" y="152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290"/>
                  <a:pt x="0" y="290"/>
                  <a:pt x="0" y="290"/>
                </a:cubicBezTo>
                <a:cubicBezTo>
                  <a:pt x="0" y="320"/>
                  <a:pt x="24" y="344"/>
                  <a:pt x="54" y="344"/>
                </a:cubicBezTo>
                <a:cubicBezTo>
                  <a:pt x="290" y="344"/>
                  <a:pt x="290" y="344"/>
                  <a:pt x="290" y="344"/>
                </a:cubicBezTo>
                <a:cubicBezTo>
                  <a:pt x="320" y="344"/>
                  <a:pt x="344" y="320"/>
                  <a:pt x="344" y="290"/>
                </a:cubicBezTo>
                <a:cubicBezTo>
                  <a:pt x="344" y="152"/>
                  <a:pt x="344" y="152"/>
                  <a:pt x="344" y="152"/>
                </a:cubicBezTo>
                <a:cubicBezTo>
                  <a:pt x="274" y="152"/>
                  <a:pt x="274" y="152"/>
                  <a:pt x="274" y="152"/>
                </a:cubicBezTo>
                <a:cubicBezTo>
                  <a:pt x="276" y="158"/>
                  <a:pt x="276" y="165"/>
                  <a:pt x="276" y="172"/>
                </a:cubicBezTo>
                <a:close/>
                <a:moveTo>
                  <a:pt x="290" y="0"/>
                </a:moveTo>
                <a:cubicBezTo>
                  <a:pt x="54" y="0"/>
                  <a:pt x="54" y="0"/>
                  <a:pt x="54" y="0"/>
                </a:cubicBezTo>
                <a:cubicBezTo>
                  <a:pt x="24" y="0"/>
                  <a:pt x="0" y="24"/>
                  <a:pt x="0" y="54"/>
                </a:cubicBezTo>
                <a:cubicBezTo>
                  <a:pt x="0" y="112"/>
                  <a:pt x="0" y="112"/>
                  <a:pt x="0" y="112"/>
                </a:cubicBezTo>
                <a:cubicBezTo>
                  <a:pt x="87" y="112"/>
                  <a:pt x="87" y="112"/>
                  <a:pt x="87" y="112"/>
                </a:cubicBezTo>
                <a:cubicBezTo>
                  <a:pt x="106" y="85"/>
                  <a:pt x="137" y="68"/>
                  <a:pt x="172" y="68"/>
                </a:cubicBezTo>
                <a:cubicBezTo>
                  <a:pt x="207" y="68"/>
                  <a:pt x="238" y="85"/>
                  <a:pt x="257" y="112"/>
                </a:cubicBezTo>
                <a:cubicBezTo>
                  <a:pt x="344" y="112"/>
                  <a:pt x="344" y="112"/>
                  <a:pt x="344" y="112"/>
                </a:cubicBezTo>
                <a:cubicBezTo>
                  <a:pt x="344" y="54"/>
                  <a:pt x="344" y="54"/>
                  <a:pt x="344" y="54"/>
                </a:cubicBezTo>
                <a:cubicBezTo>
                  <a:pt x="344" y="24"/>
                  <a:pt x="320" y="0"/>
                  <a:pt x="290" y="0"/>
                </a:cubicBezTo>
                <a:close/>
                <a:moveTo>
                  <a:pt x="317" y="66"/>
                </a:moveTo>
                <a:cubicBezTo>
                  <a:pt x="317" y="72"/>
                  <a:pt x="312" y="76"/>
                  <a:pt x="307" y="76"/>
                </a:cubicBezTo>
                <a:cubicBezTo>
                  <a:pt x="278" y="76"/>
                  <a:pt x="278" y="76"/>
                  <a:pt x="278" y="76"/>
                </a:cubicBezTo>
                <a:cubicBezTo>
                  <a:pt x="273" y="76"/>
                  <a:pt x="269" y="72"/>
                  <a:pt x="269" y="66"/>
                </a:cubicBezTo>
                <a:cubicBezTo>
                  <a:pt x="269" y="37"/>
                  <a:pt x="269" y="37"/>
                  <a:pt x="269" y="37"/>
                </a:cubicBezTo>
                <a:cubicBezTo>
                  <a:pt x="269" y="32"/>
                  <a:pt x="273" y="28"/>
                  <a:pt x="278" y="28"/>
                </a:cubicBezTo>
                <a:cubicBezTo>
                  <a:pt x="307" y="28"/>
                  <a:pt x="307" y="28"/>
                  <a:pt x="307" y="28"/>
                </a:cubicBezTo>
                <a:cubicBezTo>
                  <a:pt x="312" y="28"/>
                  <a:pt x="317" y="32"/>
                  <a:pt x="317" y="37"/>
                </a:cubicBezTo>
                <a:lnTo>
                  <a:pt x="317" y="66"/>
                </a:lnTo>
                <a:close/>
                <a:moveTo>
                  <a:pt x="236" y="172"/>
                </a:moveTo>
                <a:cubicBezTo>
                  <a:pt x="236" y="137"/>
                  <a:pt x="208" y="108"/>
                  <a:pt x="172" y="108"/>
                </a:cubicBezTo>
                <a:cubicBezTo>
                  <a:pt x="137" y="108"/>
                  <a:pt x="108" y="137"/>
                  <a:pt x="108" y="172"/>
                </a:cubicBezTo>
                <a:cubicBezTo>
                  <a:pt x="108" y="207"/>
                  <a:pt x="137" y="236"/>
                  <a:pt x="172" y="236"/>
                </a:cubicBezTo>
                <a:cubicBezTo>
                  <a:pt x="208" y="236"/>
                  <a:pt x="236" y="207"/>
                  <a:pt x="236" y="17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401" name="Freeform 225"/>
          <p:cNvSpPr>
            <a:spLocks noEditPoints="1"/>
          </p:cNvSpPr>
          <p:nvPr/>
        </p:nvSpPr>
        <p:spPr bwMode="auto">
          <a:xfrm>
            <a:off x="10737184" y="9318927"/>
            <a:ext cx="477408" cy="473181"/>
          </a:xfrm>
          <a:custGeom>
            <a:avLst/>
            <a:gdLst>
              <a:gd name="T0" fmla="*/ 191 w 387"/>
              <a:gd name="T1" fmla="*/ 2 h 387"/>
              <a:gd name="T2" fmla="*/ 2 w 387"/>
              <a:gd name="T3" fmla="*/ 196 h 387"/>
              <a:gd name="T4" fmla="*/ 196 w 387"/>
              <a:gd name="T5" fmla="*/ 386 h 387"/>
              <a:gd name="T6" fmla="*/ 386 w 387"/>
              <a:gd name="T7" fmla="*/ 191 h 387"/>
              <a:gd name="T8" fmla="*/ 191 w 387"/>
              <a:gd name="T9" fmla="*/ 2 h 387"/>
              <a:gd name="T10" fmla="*/ 196 w 387"/>
              <a:gd name="T11" fmla="*/ 345 h 387"/>
              <a:gd name="T12" fmla="*/ 42 w 387"/>
              <a:gd name="T13" fmla="*/ 196 h 387"/>
              <a:gd name="T14" fmla="*/ 192 w 387"/>
              <a:gd name="T15" fmla="*/ 42 h 387"/>
              <a:gd name="T16" fmla="*/ 345 w 387"/>
              <a:gd name="T17" fmla="*/ 192 h 387"/>
              <a:gd name="T18" fmla="*/ 196 w 387"/>
              <a:gd name="T19" fmla="*/ 345 h 387"/>
              <a:gd name="T20" fmla="*/ 147 w 387"/>
              <a:gd name="T21" fmla="*/ 226 h 387"/>
              <a:gd name="T22" fmla="*/ 128 w 387"/>
              <a:gd name="T23" fmla="*/ 218 h 387"/>
              <a:gd name="T24" fmla="*/ 122 w 387"/>
              <a:gd name="T25" fmla="*/ 194 h 387"/>
              <a:gd name="T26" fmla="*/ 147 w 387"/>
              <a:gd name="T27" fmla="*/ 161 h 387"/>
              <a:gd name="T28" fmla="*/ 157 w 387"/>
              <a:gd name="T29" fmla="*/ 165 h 387"/>
              <a:gd name="T30" fmla="*/ 167 w 387"/>
              <a:gd name="T31" fmla="*/ 176 h 387"/>
              <a:gd name="T32" fmla="*/ 192 w 387"/>
              <a:gd name="T33" fmla="*/ 163 h 387"/>
              <a:gd name="T34" fmla="*/ 143 w 387"/>
              <a:gd name="T35" fmla="*/ 137 h 387"/>
              <a:gd name="T36" fmla="*/ 104 w 387"/>
              <a:gd name="T37" fmla="*/ 152 h 387"/>
              <a:gd name="T38" fmla="*/ 89 w 387"/>
              <a:gd name="T39" fmla="*/ 194 h 387"/>
              <a:gd name="T40" fmla="*/ 104 w 387"/>
              <a:gd name="T41" fmla="*/ 236 h 387"/>
              <a:gd name="T42" fmla="*/ 144 w 387"/>
              <a:gd name="T43" fmla="*/ 251 h 387"/>
              <a:gd name="T44" fmla="*/ 172 w 387"/>
              <a:gd name="T45" fmla="*/ 243 h 387"/>
              <a:gd name="T46" fmla="*/ 192 w 387"/>
              <a:gd name="T47" fmla="*/ 222 h 387"/>
              <a:gd name="T48" fmla="*/ 169 w 387"/>
              <a:gd name="T49" fmla="*/ 211 h 387"/>
              <a:gd name="T50" fmla="*/ 147 w 387"/>
              <a:gd name="T51" fmla="*/ 226 h 387"/>
              <a:gd name="T52" fmla="*/ 253 w 387"/>
              <a:gd name="T53" fmla="*/ 226 h 387"/>
              <a:gd name="T54" fmla="*/ 234 w 387"/>
              <a:gd name="T55" fmla="*/ 218 h 387"/>
              <a:gd name="T56" fmla="*/ 228 w 387"/>
              <a:gd name="T57" fmla="*/ 194 h 387"/>
              <a:gd name="T58" fmla="*/ 253 w 387"/>
              <a:gd name="T59" fmla="*/ 161 h 387"/>
              <a:gd name="T60" fmla="*/ 264 w 387"/>
              <a:gd name="T61" fmla="*/ 165 h 387"/>
              <a:gd name="T62" fmla="*/ 274 w 387"/>
              <a:gd name="T63" fmla="*/ 176 h 387"/>
              <a:gd name="T64" fmla="*/ 298 w 387"/>
              <a:gd name="T65" fmla="*/ 163 h 387"/>
              <a:gd name="T66" fmla="*/ 249 w 387"/>
              <a:gd name="T67" fmla="*/ 137 h 387"/>
              <a:gd name="T68" fmla="*/ 211 w 387"/>
              <a:gd name="T69" fmla="*/ 152 h 387"/>
              <a:gd name="T70" fmla="*/ 195 w 387"/>
              <a:gd name="T71" fmla="*/ 194 h 387"/>
              <a:gd name="T72" fmla="*/ 210 w 387"/>
              <a:gd name="T73" fmla="*/ 236 h 387"/>
              <a:gd name="T74" fmla="*/ 250 w 387"/>
              <a:gd name="T75" fmla="*/ 251 h 387"/>
              <a:gd name="T76" fmla="*/ 278 w 387"/>
              <a:gd name="T77" fmla="*/ 243 h 387"/>
              <a:gd name="T78" fmla="*/ 299 w 387"/>
              <a:gd name="T79" fmla="*/ 222 h 387"/>
              <a:gd name="T80" fmla="*/ 276 w 387"/>
              <a:gd name="T81" fmla="*/ 211 h 387"/>
              <a:gd name="T82" fmla="*/ 253 w 387"/>
              <a:gd name="T83" fmla="*/ 226 h 3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87" h="387">
                <a:moveTo>
                  <a:pt x="191" y="2"/>
                </a:moveTo>
                <a:cubicBezTo>
                  <a:pt x="85" y="3"/>
                  <a:pt x="0" y="90"/>
                  <a:pt x="2" y="196"/>
                </a:cubicBezTo>
                <a:cubicBezTo>
                  <a:pt x="3" y="302"/>
                  <a:pt x="90" y="387"/>
                  <a:pt x="196" y="386"/>
                </a:cubicBezTo>
                <a:cubicBezTo>
                  <a:pt x="302" y="384"/>
                  <a:pt x="387" y="297"/>
                  <a:pt x="386" y="191"/>
                </a:cubicBezTo>
                <a:cubicBezTo>
                  <a:pt x="384" y="85"/>
                  <a:pt x="297" y="0"/>
                  <a:pt x="191" y="2"/>
                </a:cubicBezTo>
                <a:close/>
                <a:moveTo>
                  <a:pt x="196" y="345"/>
                </a:moveTo>
                <a:cubicBezTo>
                  <a:pt x="112" y="347"/>
                  <a:pt x="43" y="280"/>
                  <a:pt x="42" y="196"/>
                </a:cubicBezTo>
                <a:cubicBezTo>
                  <a:pt x="41" y="112"/>
                  <a:pt x="108" y="43"/>
                  <a:pt x="192" y="42"/>
                </a:cubicBezTo>
                <a:cubicBezTo>
                  <a:pt x="275" y="41"/>
                  <a:pt x="344" y="108"/>
                  <a:pt x="345" y="192"/>
                </a:cubicBezTo>
                <a:cubicBezTo>
                  <a:pt x="346" y="276"/>
                  <a:pt x="279" y="344"/>
                  <a:pt x="196" y="345"/>
                </a:cubicBezTo>
                <a:close/>
                <a:moveTo>
                  <a:pt x="147" y="226"/>
                </a:moveTo>
                <a:cubicBezTo>
                  <a:pt x="139" y="226"/>
                  <a:pt x="132" y="223"/>
                  <a:pt x="128" y="218"/>
                </a:cubicBezTo>
                <a:cubicBezTo>
                  <a:pt x="124" y="212"/>
                  <a:pt x="122" y="204"/>
                  <a:pt x="122" y="194"/>
                </a:cubicBezTo>
                <a:cubicBezTo>
                  <a:pt x="122" y="172"/>
                  <a:pt x="130" y="161"/>
                  <a:pt x="147" y="161"/>
                </a:cubicBezTo>
                <a:cubicBezTo>
                  <a:pt x="150" y="161"/>
                  <a:pt x="154" y="162"/>
                  <a:pt x="157" y="165"/>
                </a:cubicBezTo>
                <a:cubicBezTo>
                  <a:pt x="161" y="167"/>
                  <a:pt x="164" y="171"/>
                  <a:pt x="167" y="176"/>
                </a:cubicBezTo>
                <a:cubicBezTo>
                  <a:pt x="192" y="163"/>
                  <a:pt x="192" y="163"/>
                  <a:pt x="192" y="163"/>
                </a:cubicBezTo>
                <a:cubicBezTo>
                  <a:pt x="182" y="146"/>
                  <a:pt x="166" y="137"/>
                  <a:pt x="143" y="137"/>
                </a:cubicBezTo>
                <a:cubicBezTo>
                  <a:pt x="127" y="137"/>
                  <a:pt x="114" y="142"/>
                  <a:pt x="104" y="152"/>
                </a:cubicBezTo>
                <a:cubicBezTo>
                  <a:pt x="94" y="162"/>
                  <a:pt x="89" y="176"/>
                  <a:pt x="89" y="194"/>
                </a:cubicBezTo>
                <a:cubicBezTo>
                  <a:pt x="89" y="212"/>
                  <a:pt x="94" y="226"/>
                  <a:pt x="104" y="236"/>
                </a:cubicBezTo>
                <a:cubicBezTo>
                  <a:pt x="114" y="246"/>
                  <a:pt x="127" y="251"/>
                  <a:pt x="144" y="251"/>
                </a:cubicBezTo>
                <a:cubicBezTo>
                  <a:pt x="154" y="251"/>
                  <a:pt x="163" y="248"/>
                  <a:pt x="172" y="243"/>
                </a:cubicBezTo>
                <a:cubicBezTo>
                  <a:pt x="181" y="238"/>
                  <a:pt x="187" y="231"/>
                  <a:pt x="192" y="222"/>
                </a:cubicBezTo>
                <a:cubicBezTo>
                  <a:pt x="169" y="211"/>
                  <a:pt x="169" y="211"/>
                  <a:pt x="169" y="211"/>
                </a:cubicBezTo>
                <a:cubicBezTo>
                  <a:pt x="165" y="221"/>
                  <a:pt x="157" y="226"/>
                  <a:pt x="147" y="226"/>
                </a:cubicBezTo>
                <a:close/>
                <a:moveTo>
                  <a:pt x="253" y="226"/>
                </a:moveTo>
                <a:cubicBezTo>
                  <a:pt x="245" y="226"/>
                  <a:pt x="239" y="223"/>
                  <a:pt x="234" y="218"/>
                </a:cubicBezTo>
                <a:cubicBezTo>
                  <a:pt x="230" y="212"/>
                  <a:pt x="228" y="204"/>
                  <a:pt x="228" y="194"/>
                </a:cubicBezTo>
                <a:cubicBezTo>
                  <a:pt x="228" y="172"/>
                  <a:pt x="236" y="161"/>
                  <a:pt x="253" y="161"/>
                </a:cubicBezTo>
                <a:cubicBezTo>
                  <a:pt x="256" y="161"/>
                  <a:pt x="260" y="162"/>
                  <a:pt x="264" y="165"/>
                </a:cubicBezTo>
                <a:cubicBezTo>
                  <a:pt x="268" y="167"/>
                  <a:pt x="271" y="171"/>
                  <a:pt x="274" y="176"/>
                </a:cubicBezTo>
                <a:cubicBezTo>
                  <a:pt x="298" y="163"/>
                  <a:pt x="298" y="163"/>
                  <a:pt x="298" y="163"/>
                </a:cubicBezTo>
                <a:cubicBezTo>
                  <a:pt x="288" y="146"/>
                  <a:pt x="272" y="137"/>
                  <a:pt x="249" y="137"/>
                </a:cubicBezTo>
                <a:cubicBezTo>
                  <a:pt x="234" y="137"/>
                  <a:pt x="221" y="142"/>
                  <a:pt x="211" y="152"/>
                </a:cubicBezTo>
                <a:cubicBezTo>
                  <a:pt x="200" y="162"/>
                  <a:pt x="195" y="176"/>
                  <a:pt x="195" y="194"/>
                </a:cubicBezTo>
                <a:cubicBezTo>
                  <a:pt x="195" y="212"/>
                  <a:pt x="200" y="226"/>
                  <a:pt x="210" y="236"/>
                </a:cubicBezTo>
                <a:cubicBezTo>
                  <a:pt x="220" y="246"/>
                  <a:pt x="234" y="251"/>
                  <a:pt x="250" y="251"/>
                </a:cubicBezTo>
                <a:cubicBezTo>
                  <a:pt x="260" y="251"/>
                  <a:pt x="270" y="248"/>
                  <a:pt x="278" y="243"/>
                </a:cubicBezTo>
                <a:cubicBezTo>
                  <a:pt x="287" y="238"/>
                  <a:pt x="293" y="231"/>
                  <a:pt x="299" y="222"/>
                </a:cubicBezTo>
                <a:cubicBezTo>
                  <a:pt x="276" y="211"/>
                  <a:pt x="276" y="211"/>
                  <a:pt x="276" y="211"/>
                </a:cubicBezTo>
                <a:cubicBezTo>
                  <a:pt x="271" y="221"/>
                  <a:pt x="264" y="226"/>
                  <a:pt x="253" y="22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402" name="Freeform 257"/>
          <p:cNvSpPr>
            <a:spLocks/>
          </p:cNvSpPr>
          <p:nvPr/>
        </p:nvSpPr>
        <p:spPr bwMode="auto">
          <a:xfrm>
            <a:off x="17243659" y="10196225"/>
            <a:ext cx="418259" cy="422484"/>
          </a:xfrm>
          <a:custGeom>
            <a:avLst/>
            <a:gdLst>
              <a:gd name="T0" fmla="*/ 301 w 344"/>
              <a:gd name="T1" fmla="*/ 0 h 344"/>
              <a:gd name="T2" fmla="*/ 43 w 344"/>
              <a:gd name="T3" fmla="*/ 0 h 344"/>
              <a:gd name="T4" fmla="*/ 0 w 344"/>
              <a:gd name="T5" fmla="*/ 43 h 344"/>
              <a:gd name="T6" fmla="*/ 0 w 344"/>
              <a:gd name="T7" fmla="*/ 301 h 344"/>
              <a:gd name="T8" fmla="*/ 43 w 344"/>
              <a:gd name="T9" fmla="*/ 344 h 344"/>
              <a:gd name="T10" fmla="*/ 173 w 344"/>
              <a:gd name="T11" fmla="*/ 344 h 344"/>
              <a:gd name="T12" fmla="*/ 173 w 344"/>
              <a:gd name="T13" fmla="*/ 221 h 344"/>
              <a:gd name="T14" fmla="*/ 132 w 344"/>
              <a:gd name="T15" fmla="*/ 221 h 344"/>
              <a:gd name="T16" fmla="*/ 132 w 344"/>
              <a:gd name="T17" fmla="*/ 167 h 344"/>
              <a:gd name="T18" fmla="*/ 173 w 344"/>
              <a:gd name="T19" fmla="*/ 167 h 344"/>
              <a:gd name="T20" fmla="*/ 173 w 344"/>
              <a:gd name="T21" fmla="*/ 140 h 344"/>
              <a:gd name="T22" fmla="*/ 243 w 344"/>
              <a:gd name="T23" fmla="*/ 66 h 344"/>
              <a:gd name="T24" fmla="*/ 281 w 344"/>
              <a:gd name="T25" fmla="*/ 66 h 344"/>
              <a:gd name="T26" fmla="*/ 281 w 344"/>
              <a:gd name="T27" fmla="*/ 127 h 344"/>
              <a:gd name="T28" fmla="*/ 247 w 344"/>
              <a:gd name="T29" fmla="*/ 127 h 344"/>
              <a:gd name="T30" fmla="*/ 236 w 344"/>
              <a:gd name="T31" fmla="*/ 139 h 344"/>
              <a:gd name="T32" fmla="*/ 236 w 344"/>
              <a:gd name="T33" fmla="*/ 167 h 344"/>
              <a:gd name="T34" fmla="*/ 281 w 344"/>
              <a:gd name="T35" fmla="*/ 167 h 344"/>
              <a:gd name="T36" fmla="*/ 281 w 344"/>
              <a:gd name="T37" fmla="*/ 221 h 344"/>
              <a:gd name="T38" fmla="*/ 236 w 344"/>
              <a:gd name="T39" fmla="*/ 221 h 344"/>
              <a:gd name="T40" fmla="*/ 236 w 344"/>
              <a:gd name="T41" fmla="*/ 344 h 344"/>
              <a:gd name="T42" fmla="*/ 301 w 344"/>
              <a:gd name="T43" fmla="*/ 344 h 344"/>
              <a:gd name="T44" fmla="*/ 344 w 344"/>
              <a:gd name="T45" fmla="*/ 301 h 344"/>
              <a:gd name="T46" fmla="*/ 344 w 344"/>
              <a:gd name="T47" fmla="*/ 43 h 344"/>
              <a:gd name="T48" fmla="*/ 301 w 344"/>
              <a:gd name="T49" fmla="*/ 0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44" h="344">
                <a:moveTo>
                  <a:pt x="301" y="0"/>
                </a:moveTo>
                <a:cubicBezTo>
                  <a:pt x="43" y="0"/>
                  <a:pt x="43" y="0"/>
                  <a:pt x="43" y="0"/>
                </a:cubicBezTo>
                <a:cubicBezTo>
                  <a:pt x="19" y="0"/>
                  <a:pt x="0" y="19"/>
                  <a:pt x="0" y="43"/>
                </a:cubicBezTo>
                <a:cubicBezTo>
                  <a:pt x="0" y="301"/>
                  <a:pt x="0" y="301"/>
                  <a:pt x="0" y="301"/>
                </a:cubicBezTo>
                <a:cubicBezTo>
                  <a:pt x="0" y="325"/>
                  <a:pt x="19" y="344"/>
                  <a:pt x="43" y="344"/>
                </a:cubicBezTo>
                <a:cubicBezTo>
                  <a:pt x="173" y="344"/>
                  <a:pt x="173" y="344"/>
                  <a:pt x="173" y="344"/>
                </a:cubicBezTo>
                <a:cubicBezTo>
                  <a:pt x="173" y="221"/>
                  <a:pt x="173" y="221"/>
                  <a:pt x="173" y="221"/>
                </a:cubicBezTo>
                <a:cubicBezTo>
                  <a:pt x="132" y="221"/>
                  <a:pt x="132" y="221"/>
                  <a:pt x="132" y="221"/>
                </a:cubicBezTo>
                <a:cubicBezTo>
                  <a:pt x="132" y="167"/>
                  <a:pt x="132" y="167"/>
                  <a:pt x="132" y="167"/>
                </a:cubicBezTo>
                <a:cubicBezTo>
                  <a:pt x="173" y="167"/>
                  <a:pt x="173" y="167"/>
                  <a:pt x="173" y="167"/>
                </a:cubicBezTo>
                <a:cubicBezTo>
                  <a:pt x="173" y="140"/>
                  <a:pt x="173" y="140"/>
                  <a:pt x="173" y="140"/>
                </a:cubicBezTo>
                <a:cubicBezTo>
                  <a:pt x="173" y="98"/>
                  <a:pt x="204" y="66"/>
                  <a:pt x="243" y="66"/>
                </a:cubicBezTo>
                <a:cubicBezTo>
                  <a:pt x="281" y="66"/>
                  <a:pt x="281" y="66"/>
                  <a:pt x="281" y="66"/>
                </a:cubicBezTo>
                <a:cubicBezTo>
                  <a:pt x="281" y="127"/>
                  <a:pt x="281" y="127"/>
                  <a:pt x="281" y="127"/>
                </a:cubicBezTo>
                <a:cubicBezTo>
                  <a:pt x="247" y="127"/>
                  <a:pt x="247" y="127"/>
                  <a:pt x="247" y="127"/>
                </a:cubicBezTo>
                <a:cubicBezTo>
                  <a:pt x="238" y="127"/>
                  <a:pt x="236" y="132"/>
                  <a:pt x="236" y="139"/>
                </a:cubicBezTo>
                <a:cubicBezTo>
                  <a:pt x="236" y="167"/>
                  <a:pt x="236" y="167"/>
                  <a:pt x="236" y="167"/>
                </a:cubicBezTo>
                <a:cubicBezTo>
                  <a:pt x="281" y="167"/>
                  <a:pt x="281" y="167"/>
                  <a:pt x="281" y="167"/>
                </a:cubicBezTo>
                <a:cubicBezTo>
                  <a:pt x="281" y="221"/>
                  <a:pt x="281" y="221"/>
                  <a:pt x="281" y="221"/>
                </a:cubicBezTo>
                <a:cubicBezTo>
                  <a:pt x="236" y="221"/>
                  <a:pt x="236" y="221"/>
                  <a:pt x="236" y="221"/>
                </a:cubicBezTo>
                <a:cubicBezTo>
                  <a:pt x="236" y="344"/>
                  <a:pt x="236" y="344"/>
                  <a:pt x="236" y="344"/>
                </a:cubicBezTo>
                <a:cubicBezTo>
                  <a:pt x="301" y="344"/>
                  <a:pt x="301" y="344"/>
                  <a:pt x="301" y="344"/>
                </a:cubicBezTo>
                <a:cubicBezTo>
                  <a:pt x="324" y="344"/>
                  <a:pt x="344" y="325"/>
                  <a:pt x="344" y="301"/>
                </a:cubicBezTo>
                <a:cubicBezTo>
                  <a:pt x="344" y="43"/>
                  <a:pt x="344" y="43"/>
                  <a:pt x="344" y="43"/>
                </a:cubicBezTo>
                <a:cubicBezTo>
                  <a:pt x="344" y="19"/>
                  <a:pt x="324" y="0"/>
                  <a:pt x="301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403" name="Freeform 282"/>
          <p:cNvSpPr>
            <a:spLocks/>
          </p:cNvSpPr>
          <p:nvPr/>
        </p:nvSpPr>
        <p:spPr bwMode="auto">
          <a:xfrm>
            <a:off x="9922911" y="9291710"/>
            <a:ext cx="485855" cy="384460"/>
          </a:xfrm>
          <a:custGeom>
            <a:avLst/>
            <a:gdLst>
              <a:gd name="T0" fmla="*/ 387 w 394"/>
              <a:gd name="T1" fmla="*/ 5 h 314"/>
              <a:gd name="T2" fmla="*/ 295 w 394"/>
              <a:gd name="T3" fmla="*/ 156 h 314"/>
              <a:gd name="T4" fmla="*/ 280 w 394"/>
              <a:gd name="T5" fmla="*/ 158 h 314"/>
              <a:gd name="T6" fmla="*/ 235 w 394"/>
              <a:gd name="T7" fmla="*/ 116 h 314"/>
              <a:gd name="T8" fmla="*/ 220 w 394"/>
              <a:gd name="T9" fmla="*/ 118 h 314"/>
              <a:gd name="T10" fmla="*/ 157 w 394"/>
              <a:gd name="T11" fmla="*/ 213 h 314"/>
              <a:gd name="T12" fmla="*/ 142 w 394"/>
              <a:gd name="T13" fmla="*/ 215 h 314"/>
              <a:gd name="T14" fmla="*/ 112 w 394"/>
              <a:gd name="T15" fmla="*/ 188 h 314"/>
              <a:gd name="T16" fmla="*/ 96 w 394"/>
              <a:gd name="T17" fmla="*/ 189 h 314"/>
              <a:gd name="T18" fmla="*/ 4 w 394"/>
              <a:gd name="T19" fmla="*/ 304 h 314"/>
              <a:gd name="T20" fmla="*/ 8 w 394"/>
              <a:gd name="T21" fmla="*/ 314 h 314"/>
              <a:gd name="T22" fmla="*/ 394 w 394"/>
              <a:gd name="T23" fmla="*/ 314 h 314"/>
              <a:gd name="T24" fmla="*/ 394 w 394"/>
              <a:gd name="T25" fmla="*/ 7 h 314"/>
              <a:gd name="T26" fmla="*/ 387 w 394"/>
              <a:gd name="T27" fmla="*/ 5 h 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94" h="314">
                <a:moveTo>
                  <a:pt x="387" y="5"/>
                </a:moveTo>
                <a:cubicBezTo>
                  <a:pt x="295" y="156"/>
                  <a:pt x="295" y="156"/>
                  <a:pt x="295" y="156"/>
                </a:cubicBezTo>
                <a:cubicBezTo>
                  <a:pt x="291" y="162"/>
                  <a:pt x="285" y="163"/>
                  <a:pt x="280" y="158"/>
                </a:cubicBezTo>
                <a:cubicBezTo>
                  <a:pt x="235" y="116"/>
                  <a:pt x="235" y="116"/>
                  <a:pt x="235" y="116"/>
                </a:cubicBezTo>
                <a:cubicBezTo>
                  <a:pt x="230" y="112"/>
                  <a:pt x="223" y="113"/>
                  <a:pt x="220" y="118"/>
                </a:cubicBezTo>
                <a:cubicBezTo>
                  <a:pt x="157" y="213"/>
                  <a:pt x="157" y="213"/>
                  <a:pt x="157" y="213"/>
                </a:cubicBezTo>
                <a:cubicBezTo>
                  <a:pt x="153" y="218"/>
                  <a:pt x="146" y="219"/>
                  <a:pt x="142" y="215"/>
                </a:cubicBezTo>
                <a:cubicBezTo>
                  <a:pt x="112" y="188"/>
                  <a:pt x="112" y="188"/>
                  <a:pt x="112" y="188"/>
                </a:cubicBezTo>
                <a:cubicBezTo>
                  <a:pt x="107" y="184"/>
                  <a:pt x="100" y="184"/>
                  <a:pt x="96" y="189"/>
                </a:cubicBezTo>
                <a:cubicBezTo>
                  <a:pt x="4" y="304"/>
                  <a:pt x="4" y="304"/>
                  <a:pt x="4" y="304"/>
                </a:cubicBezTo>
                <a:cubicBezTo>
                  <a:pt x="0" y="309"/>
                  <a:pt x="2" y="314"/>
                  <a:pt x="8" y="314"/>
                </a:cubicBezTo>
                <a:cubicBezTo>
                  <a:pt x="394" y="314"/>
                  <a:pt x="394" y="314"/>
                  <a:pt x="394" y="314"/>
                </a:cubicBezTo>
                <a:cubicBezTo>
                  <a:pt x="394" y="7"/>
                  <a:pt x="394" y="7"/>
                  <a:pt x="394" y="7"/>
                </a:cubicBezTo>
                <a:cubicBezTo>
                  <a:pt x="394" y="1"/>
                  <a:pt x="391" y="0"/>
                  <a:pt x="387" y="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89" name="Group 88"/>
          <p:cNvGrpSpPr/>
          <p:nvPr/>
        </p:nvGrpSpPr>
        <p:grpSpPr>
          <a:xfrm>
            <a:off x="11551461" y="9319296"/>
            <a:ext cx="468956" cy="468956"/>
            <a:chOff x="5632046" y="4862251"/>
            <a:chExt cx="193834" cy="193834"/>
          </a:xfrm>
          <a:solidFill>
            <a:schemeClr val="tx1"/>
          </a:solidFill>
        </p:grpSpPr>
        <p:sp>
          <p:nvSpPr>
            <p:cNvPr id="2399" name="Oval 223"/>
            <p:cNvSpPr>
              <a:spLocks noChangeArrowheads="1"/>
            </p:cNvSpPr>
            <p:nvPr/>
          </p:nvSpPr>
          <p:spPr bwMode="auto">
            <a:xfrm>
              <a:off x="5715866" y="4897176"/>
              <a:ext cx="26194" cy="2619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400" name="Freeform 224"/>
            <p:cNvSpPr>
              <a:spLocks/>
            </p:cNvSpPr>
            <p:nvPr/>
          </p:nvSpPr>
          <p:spPr bwMode="auto">
            <a:xfrm>
              <a:off x="5703643" y="4928609"/>
              <a:ext cx="52387" cy="94298"/>
            </a:xfrm>
            <a:custGeom>
              <a:avLst/>
              <a:gdLst>
                <a:gd name="T0" fmla="*/ 91 w 104"/>
                <a:gd name="T1" fmla="*/ 0 h 184"/>
                <a:gd name="T2" fmla="*/ 12 w 104"/>
                <a:gd name="T3" fmla="*/ 0 h 184"/>
                <a:gd name="T4" fmla="*/ 4 w 104"/>
                <a:gd name="T5" fmla="*/ 4 h 184"/>
                <a:gd name="T6" fmla="*/ 0 w 104"/>
                <a:gd name="T7" fmla="*/ 12 h 184"/>
                <a:gd name="T8" fmla="*/ 0 w 104"/>
                <a:gd name="T9" fmla="*/ 91 h 184"/>
                <a:gd name="T10" fmla="*/ 22 w 104"/>
                <a:gd name="T11" fmla="*/ 91 h 184"/>
                <a:gd name="T12" fmla="*/ 22 w 104"/>
                <a:gd name="T13" fmla="*/ 184 h 184"/>
                <a:gd name="T14" fmla="*/ 82 w 104"/>
                <a:gd name="T15" fmla="*/ 184 h 184"/>
                <a:gd name="T16" fmla="*/ 82 w 104"/>
                <a:gd name="T17" fmla="*/ 91 h 184"/>
                <a:gd name="T18" fmla="*/ 104 w 104"/>
                <a:gd name="T19" fmla="*/ 91 h 184"/>
                <a:gd name="T20" fmla="*/ 104 w 104"/>
                <a:gd name="T21" fmla="*/ 12 h 184"/>
                <a:gd name="T22" fmla="*/ 100 w 104"/>
                <a:gd name="T23" fmla="*/ 4 h 184"/>
                <a:gd name="T24" fmla="*/ 91 w 104"/>
                <a:gd name="T25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84">
                  <a:moveTo>
                    <a:pt x="91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9" y="0"/>
                    <a:pt x="6" y="1"/>
                    <a:pt x="4" y="4"/>
                  </a:cubicBezTo>
                  <a:cubicBezTo>
                    <a:pt x="1" y="6"/>
                    <a:pt x="0" y="9"/>
                    <a:pt x="0" y="12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22" y="91"/>
                    <a:pt x="22" y="91"/>
                    <a:pt x="22" y="91"/>
                  </a:cubicBezTo>
                  <a:cubicBezTo>
                    <a:pt x="22" y="184"/>
                    <a:pt x="22" y="184"/>
                    <a:pt x="22" y="184"/>
                  </a:cubicBezTo>
                  <a:cubicBezTo>
                    <a:pt x="82" y="184"/>
                    <a:pt x="82" y="184"/>
                    <a:pt x="82" y="184"/>
                  </a:cubicBezTo>
                  <a:cubicBezTo>
                    <a:pt x="82" y="91"/>
                    <a:pt x="82" y="91"/>
                    <a:pt x="82" y="91"/>
                  </a:cubicBezTo>
                  <a:cubicBezTo>
                    <a:pt x="104" y="91"/>
                    <a:pt x="104" y="91"/>
                    <a:pt x="104" y="91"/>
                  </a:cubicBezTo>
                  <a:cubicBezTo>
                    <a:pt x="104" y="12"/>
                    <a:pt x="104" y="12"/>
                    <a:pt x="104" y="12"/>
                  </a:cubicBezTo>
                  <a:cubicBezTo>
                    <a:pt x="104" y="9"/>
                    <a:pt x="102" y="6"/>
                    <a:pt x="100" y="4"/>
                  </a:cubicBezTo>
                  <a:cubicBezTo>
                    <a:pt x="97" y="1"/>
                    <a:pt x="94" y="0"/>
                    <a:pt x="9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404" name="Freeform 285"/>
            <p:cNvSpPr>
              <a:spLocks noEditPoints="1"/>
            </p:cNvSpPr>
            <p:nvPr/>
          </p:nvSpPr>
          <p:spPr bwMode="auto">
            <a:xfrm>
              <a:off x="5632046" y="4862251"/>
              <a:ext cx="193834" cy="193834"/>
            </a:xfrm>
            <a:custGeom>
              <a:avLst/>
              <a:gdLst>
                <a:gd name="T0" fmla="*/ 192 w 384"/>
                <a:gd name="T1" fmla="*/ 0 h 384"/>
                <a:gd name="T2" fmla="*/ 0 w 384"/>
                <a:gd name="T3" fmla="*/ 192 h 384"/>
                <a:gd name="T4" fmla="*/ 192 w 384"/>
                <a:gd name="T5" fmla="*/ 384 h 384"/>
                <a:gd name="T6" fmla="*/ 384 w 384"/>
                <a:gd name="T7" fmla="*/ 192 h 384"/>
                <a:gd name="T8" fmla="*/ 192 w 384"/>
                <a:gd name="T9" fmla="*/ 0 h 384"/>
                <a:gd name="T10" fmla="*/ 192 w 384"/>
                <a:gd name="T11" fmla="*/ 349 h 384"/>
                <a:gd name="T12" fmla="*/ 35 w 384"/>
                <a:gd name="T13" fmla="*/ 192 h 384"/>
                <a:gd name="T14" fmla="*/ 192 w 384"/>
                <a:gd name="T15" fmla="*/ 35 h 384"/>
                <a:gd name="T16" fmla="*/ 349 w 384"/>
                <a:gd name="T17" fmla="*/ 192 h 384"/>
                <a:gd name="T18" fmla="*/ 192 w 384"/>
                <a:gd name="T19" fmla="*/ 349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4" h="384">
                  <a:moveTo>
                    <a:pt x="192" y="0"/>
                  </a:moveTo>
                  <a:cubicBezTo>
                    <a:pt x="86" y="0"/>
                    <a:pt x="0" y="86"/>
                    <a:pt x="0" y="192"/>
                  </a:cubicBezTo>
                  <a:cubicBezTo>
                    <a:pt x="0" y="298"/>
                    <a:pt x="86" y="384"/>
                    <a:pt x="192" y="384"/>
                  </a:cubicBezTo>
                  <a:cubicBezTo>
                    <a:pt x="298" y="384"/>
                    <a:pt x="384" y="298"/>
                    <a:pt x="384" y="192"/>
                  </a:cubicBezTo>
                  <a:cubicBezTo>
                    <a:pt x="384" y="86"/>
                    <a:pt x="298" y="0"/>
                    <a:pt x="192" y="0"/>
                  </a:cubicBezTo>
                  <a:close/>
                  <a:moveTo>
                    <a:pt x="192" y="349"/>
                  </a:moveTo>
                  <a:cubicBezTo>
                    <a:pt x="105" y="349"/>
                    <a:pt x="35" y="278"/>
                    <a:pt x="35" y="192"/>
                  </a:cubicBezTo>
                  <a:cubicBezTo>
                    <a:pt x="35" y="105"/>
                    <a:pt x="105" y="35"/>
                    <a:pt x="192" y="35"/>
                  </a:cubicBezTo>
                  <a:cubicBezTo>
                    <a:pt x="278" y="35"/>
                    <a:pt x="349" y="105"/>
                    <a:pt x="349" y="192"/>
                  </a:cubicBezTo>
                  <a:cubicBezTo>
                    <a:pt x="349" y="278"/>
                    <a:pt x="278" y="349"/>
                    <a:pt x="192" y="3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2405" name="Freeform 286"/>
          <p:cNvSpPr>
            <a:spLocks noEditPoints="1"/>
          </p:cNvSpPr>
          <p:nvPr/>
        </p:nvSpPr>
        <p:spPr bwMode="auto">
          <a:xfrm>
            <a:off x="12361510" y="9319296"/>
            <a:ext cx="468956" cy="468956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192 w 384"/>
              <a:gd name="T5" fmla="*/ 384 h 384"/>
              <a:gd name="T6" fmla="*/ 384 w 384"/>
              <a:gd name="T7" fmla="*/ 192 h 384"/>
              <a:gd name="T8" fmla="*/ 192 w 384"/>
              <a:gd name="T9" fmla="*/ 0 h 384"/>
              <a:gd name="T10" fmla="*/ 44 w 384"/>
              <a:gd name="T11" fmla="*/ 140 h 384"/>
              <a:gd name="T12" fmla="*/ 141 w 384"/>
              <a:gd name="T13" fmla="*/ 184 h 384"/>
              <a:gd name="T14" fmla="*/ 172 w 384"/>
              <a:gd name="T15" fmla="*/ 197 h 384"/>
              <a:gd name="T16" fmla="*/ 194 w 384"/>
              <a:gd name="T17" fmla="*/ 208 h 384"/>
              <a:gd name="T18" fmla="*/ 213 w 384"/>
              <a:gd name="T19" fmla="*/ 216 h 384"/>
              <a:gd name="T20" fmla="*/ 218 w 384"/>
              <a:gd name="T21" fmla="*/ 227 h 384"/>
              <a:gd name="T22" fmla="*/ 211 w 384"/>
              <a:gd name="T23" fmla="*/ 242 h 384"/>
              <a:gd name="T24" fmla="*/ 194 w 384"/>
              <a:gd name="T25" fmla="*/ 246 h 384"/>
              <a:gd name="T26" fmla="*/ 151 w 384"/>
              <a:gd name="T27" fmla="*/ 229 h 384"/>
              <a:gd name="T28" fmla="*/ 125 w 384"/>
              <a:gd name="T29" fmla="*/ 256 h 384"/>
              <a:gd name="T30" fmla="*/ 183 w 384"/>
              <a:gd name="T31" fmla="*/ 279 h 384"/>
              <a:gd name="T32" fmla="*/ 183 w 384"/>
              <a:gd name="T33" fmla="*/ 308 h 384"/>
              <a:gd name="T34" fmla="*/ 205 w 384"/>
              <a:gd name="T35" fmla="*/ 308 h 384"/>
              <a:gd name="T36" fmla="*/ 205 w 384"/>
              <a:gd name="T37" fmla="*/ 279 h 384"/>
              <a:gd name="T38" fmla="*/ 240 w 384"/>
              <a:gd name="T39" fmla="*/ 265 h 384"/>
              <a:gd name="T40" fmla="*/ 258 w 384"/>
              <a:gd name="T41" fmla="*/ 236 h 384"/>
              <a:gd name="T42" fmla="*/ 329 w 384"/>
              <a:gd name="T43" fmla="*/ 267 h 384"/>
              <a:gd name="T44" fmla="*/ 192 w 384"/>
              <a:gd name="T45" fmla="*/ 349 h 384"/>
              <a:gd name="T46" fmla="*/ 35 w 384"/>
              <a:gd name="T47" fmla="*/ 192 h 384"/>
              <a:gd name="T48" fmla="*/ 44 w 384"/>
              <a:gd name="T49" fmla="*/ 140 h 384"/>
              <a:gd name="T50" fmla="*/ 246 w 384"/>
              <a:gd name="T51" fmla="*/ 189 h 384"/>
              <a:gd name="T52" fmla="*/ 215 w 384"/>
              <a:gd name="T53" fmla="*/ 175 h 384"/>
              <a:gd name="T54" fmla="*/ 198 w 384"/>
              <a:gd name="T55" fmla="*/ 168 h 384"/>
              <a:gd name="T56" fmla="*/ 174 w 384"/>
              <a:gd name="T57" fmla="*/ 157 h 384"/>
              <a:gd name="T58" fmla="*/ 172 w 384"/>
              <a:gd name="T59" fmla="*/ 152 h 384"/>
              <a:gd name="T60" fmla="*/ 179 w 384"/>
              <a:gd name="T61" fmla="*/ 140 h 384"/>
              <a:gd name="T62" fmla="*/ 195 w 384"/>
              <a:gd name="T63" fmla="*/ 137 h 384"/>
              <a:gd name="T64" fmla="*/ 228 w 384"/>
              <a:gd name="T65" fmla="*/ 148 h 384"/>
              <a:gd name="T66" fmla="*/ 253 w 384"/>
              <a:gd name="T67" fmla="*/ 123 h 384"/>
              <a:gd name="T68" fmla="*/ 205 w 384"/>
              <a:gd name="T69" fmla="*/ 105 h 384"/>
              <a:gd name="T70" fmla="*/ 205 w 384"/>
              <a:gd name="T71" fmla="*/ 75 h 384"/>
              <a:gd name="T72" fmla="*/ 183 w 384"/>
              <a:gd name="T73" fmla="*/ 75 h 384"/>
              <a:gd name="T74" fmla="*/ 183 w 384"/>
              <a:gd name="T75" fmla="*/ 105 h 384"/>
              <a:gd name="T76" fmla="*/ 152 w 384"/>
              <a:gd name="T77" fmla="*/ 115 h 384"/>
              <a:gd name="T78" fmla="*/ 134 w 384"/>
              <a:gd name="T79" fmla="*/ 139 h 384"/>
              <a:gd name="T80" fmla="*/ 60 w 384"/>
              <a:gd name="T81" fmla="*/ 106 h 384"/>
              <a:gd name="T82" fmla="*/ 192 w 384"/>
              <a:gd name="T83" fmla="*/ 35 h 384"/>
              <a:gd name="T84" fmla="*/ 349 w 384"/>
              <a:gd name="T85" fmla="*/ 192 h 384"/>
              <a:gd name="T86" fmla="*/ 343 w 384"/>
              <a:gd name="T87" fmla="*/ 233 h 384"/>
              <a:gd name="T88" fmla="*/ 246 w 384"/>
              <a:gd name="T89" fmla="*/ 189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44" y="140"/>
                </a:moveTo>
                <a:cubicBezTo>
                  <a:pt x="141" y="184"/>
                  <a:pt x="141" y="184"/>
                  <a:pt x="141" y="184"/>
                </a:cubicBezTo>
                <a:cubicBezTo>
                  <a:pt x="172" y="197"/>
                  <a:pt x="172" y="197"/>
                  <a:pt x="172" y="197"/>
                </a:cubicBezTo>
                <a:cubicBezTo>
                  <a:pt x="194" y="208"/>
                  <a:pt x="194" y="208"/>
                  <a:pt x="194" y="208"/>
                </a:cubicBezTo>
                <a:cubicBezTo>
                  <a:pt x="213" y="216"/>
                  <a:pt x="213" y="216"/>
                  <a:pt x="213" y="216"/>
                </a:cubicBezTo>
                <a:cubicBezTo>
                  <a:pt x="216" y="219"/>
                  <a:pt x="218" y="222"/>
                  <a:pt x="218" y="227"/>
                </a:cubicBezTo>
                <a:cubicBezTo>
                  <a:pt x="218" y="234"/>
                  <a:pt x="215" y="239"/>
                  <a:pt x="211" y="242"/>
                </a:cubicBezTo>
                <a:cubicBezTo>
                  <a:pt x="206" y="245"/>
                  <a:pt x="200" y="246"/>
                  <a:pt x="194" y="246"/>
                </a:cubicBezTo>
                <a:cubicBezTo>
                  <a:pt x="178" y="246"/>
                  <a:pt x="164" y="241"/>
                  <a:pt x="151" y="229"/>
                </a:cubicBezTo>
                <a:cubicBezTo>
                  <a:pt x="125" y="256"/>
                  <a:pt x="125" y="256"/>
                  <a:pt x="125" y="256"/>
                </a:cubicBezTo>
                <a:cubicBezTo>
                  <a:pt x="142" y="271"/>
                  <a:pt x="162" y="278"/>
                  <a:pt x="183" y="279"/>
                </a:cubicBezTo>
                <a:cubicBezTo>
                  <a:pt x="183" y="308"/>
                  <a:pt x="183" y="308"/>
                  <a:pt x="183" y="308"/>
                </a:cubicBezTo>
                <a:cubicBezTo>
                  <a:pt x="205" y="308"/>
                  <a:pt x="205" y="308"/>
                  <a:pt x="205" y="308"/>
                </a:cubicBezTo>
                <a:cubicBezTo>
                  <a:pt x="205" y="279"/>
                  <a:pt x="205" y="279"/>
                  <a:pt x="205" y="279"/>
                </a:cubicBezTo>
                <a:cubicBezTo>
                  <a:pt x="218" y="278"/>
                  <a:pt x="230" y="273"/>
                  <a:pt x="240" y="265"/>
                </a:cubicBezTo>
                <a:cubicBezTo>
                  <a:pt x="249" y="258"/>
                  <a:pt x="255" y="248"/>
                  <a:pt x="258" y="236"/>
                </a:cubicBezTo>
                <a:cubicBezTo>
                  <a:pt x="329" y="267"/>
                  <a:pt x="329" y="267"/>
                  <a:pt x="329" y="267"/>
                </a:cubicBezTo>
                <a:cubicBezTo>
                  <a:pt x="302" y="316"/>
                  <a:pt x="251" y="349"/>
                  <a:pt x="192" y="349"/>
                </a:cubicBezTo>
                <a:cubicBezTo>
                  <a:pt x="105" y="349"/>
                  <a:pt x="35" y="278"/>
                  <a:pt x="35" y="192"/>
                </a:cubicBezTo>
                <a:cubicBezTo>
                  <a:pt x="35" y="174"/>
                  <a:pt x="38" y="157"/>
                  <a:pt x="44" y="140"/>
                </a:cubicBezTo>
                <a:close/>
                <a:moveTo>
                  <a:pt x="246" y="189"/>
                </a:moveTo>
                <a:cubicBezTo>
                  <a:pt x="215" y="175"/>
                  <a:pt x="215" y="175"/>
                  <a:pt x="215" y="175"/>
                </a:cubicBezTo>
                <a:cubicBezTo>
                  <a:pt x="198" y="168"/>
                  <a:pt x="198" y="168"/>
                  <a:pt x="198" y="168"/>
                </a:cubicBezTo>
                <a:cubicBezTo>
                  <a:pt x="174" y="157"/>
                  <a:pt x="174" y="157"/>
                  <a:pt x="174" y="157"/>
                </a:cubicBezTo>
                <a:cubicBezTo>
                  <a:pt x="173" y="155"/>
                  <a:pt x="172" y="154"/>
                  <a:pt x="172" y="152"/>
                </a:cubicBezTo>
                <a:cubicBezTo>
                  <a:pt x="172" y="147"/>
                  <a:pt x="175" y="143"/>
                  <a:pt x="179" y="140"/>
                </a:cubicBezTo>
                <a:cubicBezTo>
                  <a:pt x="184" y="138"/>
                  <a:pt x="189" y="137"/>
                  <a:pt x="195" y="137"/>
                </a:cubicBezTo>
                <a:cubicBezTo>
                  <a:pt x="206" y="137"/>
                  <a:pt x="217" y="141"/>
                  <a:pt x="228" y="148"/>
                </a:cubicBezTo>
                <a:cubicBezTo>
                  <a:pt x="253" y="123"/>
                  <a:pt x="253" y="123"/>
                  <a:pt x="253" y="123"/>
                </a:cubicBezTo>
                <a:cubicBezTo>
                  <a:pt x="239" y="112"/>
                  <a:pt x="223" y="106"/>
                  <a:pt x="205" y="105"/>
                </a:cubicBezTo>
                <a:cubicBezTo>
                  <a:pt x="205" y="75"/>
                  <a:pt x="205" y="75"/>
                  <a:pt x="205" y="75"/>
                </a:cubicBezTo>
                <a:cubicBezTo>
                  <a:pt x="183" y="75"/>
                  <a:pt x="183" y="75"/>
                  <a:pt x="183" y="75"/>
                </a:cubicBezTo>
                <a:cubicBezTo>
                  <a:pt x="183" y="105"/>
                  <a:pt x="183" y="105"/>
                  <a:pt x="183" y="105"/>
                </a:cubicBezTo>
                <a:cubicBezTo>
                  <a:pt x="171" y="105"/>
                  <a:pt x="161" y="109"/>
                  <a:pt x="152" y="115"/>
                </a:cubicBezTo>
                <a:cubicBezTo>
                  <a:pt x="143" y="121"/>
                  <a:pt x="137" y="129"/>
                  <a:pt x="134" y="139"/>
                </a:cubicBezTo>
                <a:cubicBezTo>
                  <a:pt x="60" y="106"/>
                  <a:pt x="60" y="106"/>
                  <a:pt x="60" y="106"/>
                </a:cubicBezTo>
                <a:cubicBezTo>
                  <a:pt x="88" y="63"/>
                  <a:pt x="137" y="35"/>
                  <a:pt x="192" y="35"/>
                </a:cubicBezTo>
                <a:cubicBezTo>
                  <a:pt x="278" y="35"/>
                  <a:pt x="349" y="105"/>
                  <a:pt x="349" y="192"/>
                </a:cubicBezTo>
                <a:cubicBezTo>
                  <a:pt x="349" y="206"/>
                  <a:pt x="347" y="220"/>
                  <a:pt x="343" y="233"/>
                </a:cubicBezTo>
                <a:lnTo>
                  <a:pt x="246" y="18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406" name="Freeform 287"/>
          <p:cNvSpPr>
            <a:spLocks noEditPoints="1"/>
          </p:cNvSpPr>
          <p:nvPr/>
        </p:nvSpPr>
        <p:spPr bwMode="auto">
          <a:xfrm>
            <a:off x="13171559" y="9319296"/>
            <a:ext cx="468956" cy="468956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192 w 384"/>
              <a:gd name="T5" fmla="*/ 384 h 384"/>
              <a:gd name="T6" fmla="*/ 384 w 384"/>
              <a:gd name="T7" fmla="*/ 192 h 384"/>
              <a:gd name="T8" fmla="*/ 192 w 384"/>
              <a:gd name="T9" fmla="*/ 0 h 384"/>
              <a:gd name="T10" fmla="*/ 43 w 384"/>
              <a:gd name="T11" fmla="*/ 141 h 384"/>
              <a:gd name="T12" fmla="*/ 94 w 384"/>
              <a:gd name="T13" fmla="*/ 163 h 384"/>
              <a:gd name="T14" fmla="*/ 90 w 384"/>
              <a:gd name="T15" fmla="*/ 163 h 384"/>
              <a:gd name="T16" fmla="*/ 90 w 384"/>
              <a:gd name="T17" fmla="*/ 186 h 384"/>
              <a:gd name="T18" fmla="*/ 108 w 384"/>
              <a:gd name="T19" fmla="*/ 186 h 384"/>
              <a:gd name="T20" fmla="*/ 108 w 384"/>
              <a:gd name="T21" fmla="*/ 196 h 384"/>
              <a:gd name="T22" fmla="*/ 108 w 384"/>
              <a:gd name="T23" fmla="*/ 201 h 384"/>
              <a:gd name="T24" fmla="*/ 90 w 384"/>
              <a:gd name="T25" fmla="*/ 201 h 384"/>
              <a:gd name="T26" fmla="*/ 90 w 384"/>
              <a:gd name="T27" fmla="*/ 224 h 384"/>
              <a:gd name="T28" fmla="*/ 111 w 384"/>
              <a:gd name="T29" fmla="*/ 224 h 384"/>
              <a:gd name="T30" fmla="*/ 129 w 384"/>
              <a:gd name="T31" fmla="*/ 266 h 384"/>
              <a:gd name="T32" fmla="*/ 207 w 384"/>
              <a:gd name="T33" fmla="*/ 303 h 384"/>
              <a:gd name="T34" fmla="*/ 258 w 384"/>
              <a:gd name="T35" fmla="*/ 290 h 384"/>
              <a:gd name="T36" fmla="*/ 250 w 384"/>
              <a:gd name="T37" fmla="*/ 255 h 384"/>
              <a:gd name="T38" fmla="*/ 213 w 384"/>
              <a:gd name="T39" fmla="*/ 263 h 384"/>
              <a:gd name="T40" fmla="*/ 172 w 384"/>
              <a:gd name="T41" fmla="*/ 247 h 384"/>
              <a:gd name="T42" fmla="*/ 161 w 384"/>
              <a:gd name="T43" fmla="*/ 224 h 384"/>
              <a:gd name="T44" fmla="*/ 231 w 384"/>
              <a:gd name="T45" fmla="*/ 224 h 384"/>
              <a:gd name="T46" fmla="*/ 329 w 384"/>
              <a:gd name="T47" fmla="*/ 268 h 384"/>
              <a:gd name="T48" fmla="*/ 192 w 384"/>
              <a:gd name="T49" fmla="*/ 349 h 384"/>
              <a:gd name="T50" fmla="*/ 35 w 384"/>
              <a:gd name="T51" fmla="*/ 192 h 384"/>
              <a:gd name="T52" fmla="*/ 43 w 384"/>
              <a:gd name="T53" fmla="*/ 141 h 384"/>
              <a:gd name="T54" fmla="*/ 239 w 384"/>
              <a:gd name="T55" fmla="*/ 186 h 384"/>
              <a:gd name="T56" fmla="*/ 242 w 384"/>
              <a:gd name="T57" fmla="*/ 186 h 384"/>
              <a:gd name="T58" fmla="*/ 242 w 384"/>
              <a:gd name="T59" fmla="*/ 163 h 384"/>
              <a:gd name="T60" fmla="*/ 187 w 384"/>
              <a:gd name="T61" fmla="*/ 163 h 384"/>
              <a:gd name="T62" fmla="*/ 165 w 384"/>
              <a:gd name="T63" fmla="*/ 154 h 384"/>
              <a:gd name="T64" fmla="*/ 172 w 384"/>
              <a:gd name="T65" fmla="*/ 142 h 384"/>
              <a:gd name="T66" fmla="*/ 212 w 384"/>
              <a:gd name="T67" fmla="*/ 125 h 384"/>
              <a:gd name="T68" fmla="*/ 247 w 384"/>
              <a:gd name="T69" fmla="*/ 133 h 384"/>
              <a:gd name="T70" fmla="*/ 256 w 384"/>
              <a:gd name="T71" fmla="*/ 96 h 384"/>
              <a:gd name="T72" fmla="*/ 208 w 384"/>
              <a:gd name="T73" fmla="*/ 87 h 384"/>
              <a:gd name="T74" fmla="*/ 134 w 384"/>
              <a:gd name="T75" fmla="*/ 119 h 384"/>
              <a:gd name="T76" fmla="*/ 123 w 384"/>
              <a:gd name="T77" fmla="*/ 135 h 384"/>
              <a:gd name="T78" fmla="*/ 60 w 384"/>
              <a:gd name="T79" fmla="*/ 107 h 384"/>
              <a:gd name="T80" fmla="*/ 192 w 384"/>
              <a:gd name="T81" fmla="*/ 35 h 384"/>
              <a:gd name="T82" fmla="*/ 349 w 384"/>
              <a:gd name="T83" fmla="*/ 192 h 384"/>
              <a:gd name="T84" fmla="*/ 343 w 384"/>
              <a:gd name="T85" fmla="*/ 232 h 384"/>
              <a:gd name="T86" fmla="*/ 239 w 384"/>
              <a:gd name="T87" fmla="*/ 186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43" y="141"/>
                </a:moveTo>
                <a:cubicBezTo>
                  <a:pt x="94" y="163"/>
                  <a:pt x="94" y="163"/>
                  <a:pt x="94" y="163"/>
                </a:cubicBezTo>
                <a:cubicBezTo>
                  <a:pt x="90" y="163"/>
                  <a:pt x="90" y="163"/>
                  <a:pt x="90" y="163"/>
                </a:cubicBezTo>
                <a:cubicBezTo>
                  <a:pt x="90" y="186"/>
                  <a:pt x="90" y="186"/>
                  <a:pt x="90" y="186"/>
                </a:cubicBezTo>
                <a:cubicBezTo>
                  <a:pt x="108" y="186"/>
                  <a:pt x="108" y="186"/>
                  <a:pt x="108" y="186"/>
                </a:cubicBezTo>
                <a:cubicBezTo>
                  <a:pt x="108" y="189"/>
                  <a:pt x="108" y="193"/>
                  <a:pt x="108" y="196"/>
                </a:cubicBezTo>
                <a:cubicBezTo>
                  <a:pt x="108" y="201"/>
                  <a:pt x="108" y="201"/>
                  <a:pt x="108" y="201"/>
                </a:cubicBezTo>
                <a:cubicBezTo>
                  <a:pt x="90" y="201"/>
                  <a:pt x="90" y="201"/>
                  <a:pt x="90" y="201"/>
                </a:cubicBezTo>
                <a:cubicBezTo>
                  <a:pt x="90" y="224"/>
                  <a:pt x="90" y="224"/>
                  <a:pt x="90" y="224"/>
                </a:cubicBezTo>
                <a:cubicBezTo>
                  <a:pt x="111" y="224"/>
                  <a:pt x="111" y="224"/>
                  <a:pt x="111" y="224"/>
                </a:cubicBezTo>
                <a:cubicBezTo>
                  <a:pt x="114" y="241"/>
                  <a:pt x="120" y="255"/>
                  <a:pt x="129" y="266"/>
                </a:cubicBezTo>
                <a:cubicBezTo>
                  <a:pt x="147" y="290"/>
                  <a:pt x="176" y="303"/>
                  <a:pt x="207" y="303"/>
                </a:cubicBezTo>
                <a:cubicBezTo>
                  <a:pt x="228" y="303"/>
                  <a:pt x="247" y="296"/>
                  <a:pt x="258" y="290"/>
                </a:cubicBezTo>
                <a:cubicBezTo>
                  <a:pt x="250" y="255"/>
                  <a:pt x="250" y="255"/>
                  <a:pt x="250" y="255"/>
                </a:cubicBezTo>
                <a:cubicBezTo>
                  <a:pt x="243" y="258"/>
                  <a:pt x="228" y="263"/>
                  <a:pt x="213" y="263"/>
                </a:cubicBezTo>
                <a:cubicBezTo>
                  <a:pt x="197" y="263"/>
                  <a:pt x="182" y="258"/>
                  <a:pt x="172" y="247"/>
                </a:cubicBezTo>
                <a:cubicBezTo>
                  <a:pt x="167" y="241"/>
                  <a:pt x="163" y="234"/>
                  <a:pt x="161" y="224"/>
                </a:cubicBezTo>
                <a:cubicBezTo>
                  <a:pt x="231" y="224"/>
                  <a:pt x="231" y="224"/>
                  <a:pt x="231" y="224"/>
                </a:cubicBezTo>
                <a:cubicBezTo>
                  <a:pt x="329" y="268"/>
                  <a:pt x="329" y="268"/>
                  <a:pt x="329" y="268"/>
                </a:cubicBezTo>
                <a:cubicBezTo>
                  <a:pt x="302" y="316"/>
                  <a:pt x="251" y="349"/>
                  <a:pt x="192" y="349"/>
                </a:cubicBezTo>
                <a:cubicBezTo>
                  <a:pt x="105" y="349"/>
                  <a:pt x="35" y="278"/>
                  <a:pt x="35" y="192"/>
                </a:cubicBezTo>
                <a:cubicBezTo>
                  <a:pt x="35" y="174"/>
                  <a:pt x="38" y="157"/>
                  <a:pt x="43" y="141"/>
                </a:cubicBezTo>
                <a:close/>
                <a:moveTo>
                  <a:pt x="239" y="186"/>
                </a:moveTo>
                <a:cubicBezTo>
                  <a:pt x="242" y="186"/>
                  <a:pt x="242" y="186"/>
                  <a:pt x="242" y="186"/>
                </a:cubicBezTo>
                <a:cubicBezTo>
                  <a:pt x="242" y="163"/>
                  <a:pt x="242" y="163"/>
                  <a:pt x="242" y="163"/>
                </a:cubicBezTo>
                <a:cubicBezTo>
                  <a:pt x="187" y="163"/>
                  <a:pt x="187" y="163"/>
                  <a:pt x="187" y="163"/>
                </a:cubicBezTo>
                <a:cubicBezTo>
                  <a:pt x="165" y="154"/>
                  <a:pt x="165" y="154"/>
                  <a:pt x="165" y="154"/>
                </a:cubicBezTo>
                <a:cubicBezTo>
                  <a:pt x="167" y="149"/>
                  <a:pt x="169" y="145"/>
                  <a:pt x="172" y="142"/>
                </a:cubicBezTo>
                <a:cubicBezTo>
                  <a:pt x="182" y="130"/>
                  <a:pt x="196" y="125"/>
                  <a:pt x="212" y="125"/>
                </a:cubicBezTo>
                <a:cubicBezTo>
                  <a:pt x="226" y="125"/>
                  <a:pt x="239" y="129"/>
                  <a:pt x="247" y="133"/>
                </a:cubicBezTo>
                <a:cubicBezTo>
                  <a:pt x="256" y="96"/>
                  <a:pt x="256" y="96"/>
                  <a:pt x="256" y="96"/>
                </a:cubicBezTo>
                <a:cubicBezTo>
                  <a:pt x="245" y="91"/>
                  <a:pt x="228" y="87"/>
                  <a:pt x="208" y="87"/>
                </a:cubicBezTo>
                <a:cubicBezTo>
                  <a:pt x="178" y="87"/>
                  <a:pt x="152" y="99"/>
                  <a:pt x="134" y="119"/>
                </a:cubicBezTo>
                <a:cubicBezTo>
                  <a:pt x="130" y="124"/>
                  <a:pt x="126" y="129"/>
                  <a:pt x="123" y="135"/>
                </a:cubicBezTo>
                <a:cubicBezTo>
                  <a:pt x="60" y="107"/>
                  <a:pt x="60" y="107"/>
                  <a:pt x="60" y="107"/>
                </a:cubicBezTo>
                <a:cubicBezTo>
                  <a:pt x="88" y="64"/>
                  <a:pt x="136" y="35"/>
                  <a:pt x="192" y="35"/>
                </a:cubicBezTo>
                <a:cubicBezTo>
                  <a:pt x="278" y="35"/>
                  <a:pt x="349" y="105"/>
                  <a:pt x="349" y="192"/>
                </a:cubicBezTo>
                <a:cubicBezTo>
                  <a:pt x="349" y="206"/>
                  <a:pt x="347" y="219"/>
                  <a:pt x="343" y="232"/>
                </a:cubicBezTo>
                <a:lnTo>
                  <a:pt x="239" y="18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407" name="Freeform 288"/>
          <p:cNvSpPr>
            <a:spLocks noEditPoints="1"/>
          </p:cNvSpPr>
          <p:nvPr/>
        </p:nvSpPr>
        <p:spPr bwMode="auto">
          <a:xfrm>
            <a:off x="13981608" y="9319296"/>
            <a:ext cx="468956" cy="468956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192 w 384"/>
              <a:gd name="T5" fmla="*/ 384 h 384"/>
              <a:gd name="T6" fmla="*/ 384 w 384"/>
              <a:gd name="T7" fmla="*/ 192 h 384"/>
              <a:gd name="T8" fmla="*/ 192 w 384"/>
              <a:gd name="T9" fmla="*/ 0 h 384"/>
              <a:gd name="T10" fmla="*/ 42 w 384"/>
              <a:gd name="T11" fmla="*/ 145 h 384"/>
              <a:gd name="T12" fmla="*/ 140 w 384"/>
              <a:gd name="T13" fmla="*/ 189 h 384"/>
              <a:gd name="T14" fmla="*/ 118 w 384"/>
              <a:gd name="T15" fmla="*/ 189 h 384"/>
              <a:gd name="T16" fmla="*/ 118 w 384"/>
              <a:gd name="T17" fmla="*/ 219 h 384"/>
              <a:gd name="T18" fmla="*/ 163 w 384"/>
              <a:gd name="T19" fmla="*/ 219 h 384"/>
              <a:gd name="T20" fmla="*/ 167 w 384"/>
              <a:gd name="T21" fmla="*/ 228 h 384"/>
              <a:gd name="T22" fmla="*/ 167 w 384"/>
              <a:gd name="T23" fmla="*/ 242 h 384"/>
              <a:gd name="T24" fmla="*/ 118 w 384"/>
              <a:gd name="T25" fmla="*/ 242 h 384"/>
              <a:gd name="T26" fmla="*/ 118 w 384"/>
              <a:gd name="T27" fmla="*/ 272 h 384"/>
              <a:gd name="T28" fmla="*/ 167 w 384"/>
              <a:gd name="T29" fmla="*/ 272 h 384"/>
              <a:gd name="T30" fmla="*/ 167 w 384"/>
              <a:gd name="T31" fmla="*/ 316 h 384"/>
              <a:gd name="T32" fmla="*/ 215 w 384"/>
              <a:gd name="T33" fmla="*/ 316 h 384"/>
              <a:gd name="T34" fmla="*/ 215 w 384"/>
              <a:gd name="T35" fmla="*/ 272 h 384"/>
              <a:gd name="T36" fmla="*/ 265 w 384"/>
              <a:gd name="T37" fmla="*/ 272 h 384"/>
              <a:gd name="T38" fmla="*/ 265 w 384"/>
              <a:gd name="T39" fmla="*/ 245 h 384"/>
              <a:gd name="T40" fmla="*/ 326 w 384"/>
              <a:gd name="T41" fmla="*/ 272 h 384"/>
              <a:gd name="T42" fmla="*/ 192 w 384"/>
              <a:gd name="T43" fmla="*/ 349 h 384"/>
              <a:gd name="T44" fmla="*/ 35 w 384"/>
              <a:gd name="T45" fmla="*/ 192 h 384"/>
              <a:gd name="T46" fmla="*/ 42 w 384"/>
              <a:gd name="T47" fmla="*/ 145 h 384"/>
              <a:gd name="T48" fmla="*/ 215 w 384"/>
              <a:gd name="T49" fmla="*/ 242 h 384"/>
              <a:gd name="T50" fmla="*/ 215 w 384"/>
              <a:gd name="T51" fmla="*/ 228 h 384"/>
              <a:gd name="T52" fmla="*/ 217 w 384"/>
              <a:gd name="T53" fmla="*/ 224 h 384"/>
              <a:gd name="T54" fmla="*/ 260 w 384"/>
              <a:gd name="T55" fmla="*/ 242 h 384"/>
              <a:gd name="T56" fmla="*/ 215 w 384"/>
              <a:gd name="T57" fmla="*/ 242 h 384"/>
              <a:gd name="T58" fmla="*/ 265 w 384"/>
              <a:gd name="T59" fmla="*/ 203 h 384"/>
              <a:gd name="T60" fmla="*/ 265 w 384"/>
              <a:gd name="T61" fmla="*/ 189 h 384"/>
              <a:gd name="T62" fmla="*/ 235 w 384"/>
              <a:gd name="T63" fmla="*/ 189 h 384"/>
              <a:gd name="T64" fmla="*/ 284 w 384"/>
              <a:gd name="T65" fmla="*/ 99 h 384"/>
              <a:gd name="T66" fmla="*/ 233 w 384"/>
              <a:gd name="T67" fmla="*/ 99 h 384"/>
              <a:gd name="T68" fmla="*/ 199 w 384"/>
              <a:gd name="T69" fmla="*/ 174 h 384"/>
              <a:gd name="T70" fmla="*/ 181 w 384"/>
              <a:gd name="T71" fmla="*/ 166 h 384"/>
              <a:gd name="T72" fmla="*/ 151 w 384"/>
              <a:gd name="T73" fmla="*/ 99 h 384"/>
              <a:gd name="T74" fmla="*/ 100 w 384"/>
              <a:gd name="T75" fmla="*/ 99 h 384"/>
              <a:gd name="T76" fmla="*/ 121 w 384"/>
              <a:gd name="T77" fmla="*/ 139 h 384"/>
              <a:gd name="T78" fmla="*/ 58 w 384"/>
              <a:gd name="T79" fmla="*/ 110 h 384"/>
              <a:gd name="T80" fmla="*/ 192 w 384"/>
              <a:gd name="T81" fmla="*/ 35 h 384"/>
              <a:gd name="T82" fmla="*/ 349 w 384"/>
              <a:gd name="T83" fmla="*/ 192 h 384"/>
              <a:gd name="T84" fmla="*/ 342 w 384"/>
              <a:gd name="T85" fmla="*/ 237 h 384"/>
              <a:gd name="T86" fmla="*/ 265 w 384"/>
              <a:gd name="T87" fmla="*/ 203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42" y="145"/>
                </a:moveTo>
                <a:cubicBezTo>
                  <a:pt x="140" y="189"/>
                  <a:pt x="140" y="189"/>
                  <a:pt x="140" y="189"/>
                </a:cubicBezTo>
                <a:cubicBezTo>
                  <a:pt x="118" y="189"/>
                  <a:pt x="118" y="189"/>
                  <a:pt x="118" y="189"/>
                </a:cubicBezTo>
                <a:cubicBezTo>
                  <a:pt x="118" y="219"/>
                  <a:pt x="118" y="219"/>
                  <a:pt x="118" y="219"/>
                </a:cubicBezTo>
                <a:cubicBezTo>
                  <a:pt x="163" y="219"/>
                  <a:pt x="163" y="219"/>
                  <a:pt x="163" y="219"/>
                </a:cubicBezTo>
                <a:cubicBezTo>
                  <a:pt x="167" y="228"/>
                  <a:pt x="167" y="228"/>
                  <a:pt x="167" y="228"/>
                </a:cubicBezTo>
                <a:cubicBezTo>
                  <a:pt x="167" y="242"/>
                  <a:pt x="167" y="242"/>
                  <a:pt x="167" y="242"/>
                </a:cubicBezTo>
                <a:cubicBezTo>
                  <a:pt x="118" y="242"/>
                  <a:pt x="118" y="242"/>
                  <a:pt x="118" y="242"/>
                </a:cubicBezTo>
                <a:cubicBezTo>
                  <a:pt x="118" y="272"/>
                  <a:pt x="118" y="272"/>
                  <a:pt x="118" y="272"/>
                </a:cubicBezTo>
                <a:cubicBezTo>
                  <a:pt x="167" y="272"/>
                  <a:pt x="167" y="272"/>
                  <a:pt x="167" y="272"/>
                </a:cubicBezTo>
                <a:cubicBezTo>
                  <a:pt x="167" y="316"/>
                  <a:pt x="167" y="316"/>
                  <a:pt x="167" y="316"/>
                </a:cubicBezTo>
                <a:cubicBezTo>
                  <a:pt x="215" y="316"/>
                  <a:pt x="215" y="316"/>
                  <a:pt x="215" y="316"/>
                </a:cubicBezTo>
                <a:cubicBezTo>
                  <a:pt x="215" y="272"/>
                  <a:pt x="215" y="272"/>
                  <a:pt x="215" y="272"/>
                </a:cubicBezTo>
                <a:cubicBezTo>
                  <a:pt x="265" y="272"/>
                  <a:pt x="265" y="272"/>
                  <a:pt x="265" y="272"/>
                </a:cubicBezTo>
                <a:cubicBezTo>
                  <a:pt x="265" y="245"/>
                  <a:pt x="265" y="245"/>
                  <a:pt x="265" y="245"/>
                </a:cubicBezTo>
                <a:cubicBezTo>
                  <a:pt x="326" y="272"/>
                  <a:pt x="326" y="272"/>
                  <a:pt x="326" y="272"/>
                </a:cubicBezTo>
                <a:cubicBezTo>
                  <a:pt x="299" y="318"/>
                  <a:pt x="249" y="349"/>
                  <a:pt x="192" y="349"/>
                </a:cubicBezTo>
                <a:cubicBezTo>
                  <a:pt x="105" y="349"/>
                  <a:pt x="35" y="278"/>
                  <a:pt x="35" y="192"/>
                </a:cubicBezTo>
                <a:cubicBezTo>
                  <a:pt x="35" y="176"/>
                  <a:pt x="37" y="160"/>
                  <a:pt x="42" y="145"/>
                </a:cubicBezTo>
                <a:close/>
                <a:moveTo>
                  <a:pt x="215" y="242"/>
                </a:moveTo>
                <a:cubicBezTo>
                  <a:pt x="215" y="228"/>
                  <a:pt x="215" y="228"/>
                  <a:pt x="215" y="228"/>
                </a:cubicBezTo>
                <a:cubicBezTo>
                  <a:pt x="217" y="224"/>
                  <a:pt x="217" y="224"/>
                  <a:pt x="217" y="224"/>
                </a:cubicBezTo>
                <a:cubicBezTo>
                  <a:pt x="260" y="242"/>
                  <a:pt x="260" y="242"/>
                  <a:pt x="260" y="242"/>
                </a:cubicBezTo>
                <a:lnTo>
                  <a:pt x="215" y="242"/>
                </a:lnTo>
                <a:close/>
                <a:moveTo>
                  <a:pt x="265" y="203"/>
                </a:moveTo>
                <a:cubicBezTo>
                  <a:pt x="265" y="189"/>
                  <a:pt x="265" y="189"/>
                  <a:pt x="265" y="189"/>
                </a:cubicBezTo>
                <a:cubicBezTo>
                  <a:pt x="235" y="189"/>
                  <a:pt x="235" y="189"/>
                  <a:pt x="235" y="189"/>
                </a:cubicBezTo>
                <a:cubicBezTo>
                  <a:pt x="284" y="99"/>
                  <a:pt x="284" y="99"/>
                  <a:pt x="284" y="99"/>
                </a:cubicBezTo>
                <a:cubicBezTo>
                  <a:pt x="233" y="99"/>
                  <a:pt x="233" y="99"/>
                  <a:pt x="233" y="99"/>
                </a:cubicBezTo>
                <a:cubicBezTo>
                  <a:pt x="199" y="174"/>
                  <a:pt x="199" y="174"/>
                  <a:pt x="199" y="174"/>
                </a:cubicBezTo>
                <a:cubicBezTo>
                  <a:pt x="181" y="166"/>
                  <a:pt x="181" y="166"/>
                  <a:pt x="181" y="166"/>
                </a:cubicBezTo>
                <a:cubicBezTo>
                  <a:pt x="151" y="99"/>
                  <a:pt x="151" y="99"/>
                  <a:pt x="151" y="99"/>
                </a:cubicBezTo>
                <a:cubicBezTo>
                  <a:pt x="100" y="99"/>
                  <a:pt x="100" y="99"/>
                  <a:pt x="100" y="99"/>
                </a:cubicBezTo>
                <a:cubicBezTo>
                  <a:pt x="121" y="139"/>
                  <a:pt x="121" y="139"/>
                  <a:pt x="121" y="139"/>
                </a:cubicBezTo>
                <a:cubicBezTo>
                  <a:pt x="58" y="110"/>
                  <a:pt x="58" y="110"/>
                  <a:pt x="58" y="110"/>
                </a:cubicBezTo>
                <a:cubicBezTo>
                  <a:pt x="85" y="65"/>
                  <a:pt x="135" y="35"/>
                  <a:pt x="192" y="35"/>
                </a:cubicBezTo>
                <a:cubicBezTo>
                  <a:pt x="278" y="35"/>
                  <a:pt x="349" y="105"/>
                  <a:pt x="349" y="192"/>
                </a:cubicBezTo>
                <a:cubicBezTo>
                  <a:pt x="349" y="208"/>
                  <a:pt x="346" y="223"/>
                  <a:pt x="342" y="237"/>
                </a:cubicBezTo>
                <a:lnTo>
                  <a:pt x="265" y="20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408" name="Freeform 289"/>
          <p:cNvSpPr>
            <a:spLocks noEditPoints="1"/>
          </p:cNvSpPr>
          <p:nvPr/>
        </p:nvSpPr>
        <p:spPr bwMode="auto">
          <a:xfrm>
            <a:off x="14787797" y="9319296"/>
            <a:ext cx="473181" cy="468956"/>
          </a:xfrm>
          <a:custGeom>
            <a:avLst/>
            <a:gdLst>
              <a:gd name="T0" fmla="*/ 191 w 384"/>
              <a:gd name="T1" fmla="*/ 91 h 384"/>
              <a:gd name="T2" fmla="*/ 135 w 384"/>
              <a:gd name="T3" fmla="*/ 110 h 384"/>
              <a:gd name="T4" fmla="*/ 106 w 384"/>
              <a:gd name="T5" fmla="*/ 165 h 384"/>
              <a:gd name="T6" fmla="*/ 91 w 384"/>
              <a:gd name="T7" fmla="*/ 165 h 384"/>
              <a:gd name="T8" fmla="*/ 129 w 384"/>
              <a:gd name="T9" fmla="*/ 203 h 384"/>
              <a:gd name="T10" fmla="*/ 167 w 384"/>
              <a:gd name="T11" fmla="*/ 165 h 384"/>
              <a:gd name="T12" fmla="*/ 153 w 384"/>
              <a:gd name="T13" fmla="*/ 165 h 384"/>
              <a:gd name="T14" fmla="*/ 197 w 384"/>
              <a:gd name="T15" fmla="*/ 131 h 384"/>
              <a:gd name="T16" fmla="*/ 229 w 384"/>
              <a:gd name="T17" fmla="*/ 147 h 384"/>
              <a:gd name="T18" fmla="*/ 240 w 384"/>
              <a:gd name="T19" fmla="*/ 193 h 384"/>
              <a:gd name="T20" fmla="*/ 228 w 384"/>
              <a:gd name="T21" fmla="*/ 240 h 384"/>
              <a:gd name="T22" fmla="*/ 196 w 384"/>
              <a:gd name="T23" fmla="*/ 257 h 384"/>
              <a:gd name="T24" fmla="*/ 153 w 384"/>
              <a:gd name="T25" fmla="*/ 222 h 384"/>
              <a:gd name="T26" fmla="*/ 105 w 384"/>
              <a:gd name="T27" fmla="*/ 222 h 384"/>
              <a:gd name="T28" fmla="*/ 133 w 384"/>
              <a:gd name="T29" fmla="*/ 278 h 384"/>
              <a:gd name="T30" fmla="*/ 190 w 384"/>
              <a:gd name="T31" fmla="*/ 297 h 384"/>
              <a:gd name="T32" fmla="*/ 262 w 384"/>
              <a:gd name="T33" fmla="*/ 268 h 384"/>
              <a:gd name="T34" fmla="*/ 289 w 384"/>
              <a:gd name="T35" fmla="*/ 195 h 384"/>
              <a:gd name="T36" fmla="*/ 263 w 384"/>
              <a:gd name="T37" fmla="*/ 120 h 384"/>
              <a:gd name="T38" fmla="*/ 191 w 384"/>
              <a:gd name="T39" fmla="*/ 91 h 384"/>
              <a:gd name="T40" fmla="*/ 192 w 384"/>
              <a:gd name="T41" fmla="*/ 0 h 384"/>
              <a:gd name="T42" fmla="*/ 0 w 384"/>
              <a:gd name="T43" fmla="*/ 192 h 384"/>
              <a:gd name="T44" fmla="*/ 192 w 384"/>
              <a:gd name="T45" fmla="*/ 384 h 384"/>
              <a:gd name="T46" fmla="*/ 384 w 384"/>
              <a:gd name="T47" fmla="*/ 192 h 384"/>
              <a:gd name="T48" fmla="*/ 192 w 384"/>
              <a:gd name="T49" fmla="*/ 0 h 384"/>
              <a:gd name="T50" fmla="*/ 192 w 384"/>
              <a:gd name="T51" fmla="*/ 349 h 384"/>
              <a:gd name="T52" fmla="*/ 35 w 384"/>
              <a:gd name="T53" fmla="*/ 192 h 384"/>
              <a:gd name="T54" fmla="*/ 192 w 384"/>
              <a:gd name="T55" fmla="*/ 35 h 384"/>
              <a:gd name="T56" fmla="*/ 349 w 384"/>
              <a:gd name="T57" fmla="*/ 192 h 384"/>
              <a:gd name="T58" fmla="*/ 192 w 384"/>
              <a:gd name="T59" fmla="*/ 349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84" h="384">
                <a:moveTo>
                  <a:pt x="191" y="91"/>
                </a:moveTo>
                <a:cubicBezTo>
                  <a:pt x="169" y="91"/>
                  <a:pt x="150" y="97"/>
                  <a:pt x="135" y="110"/>
                </a:cubicBezTo>
                <a:cubicBezTo>
                  <a:pt x="120" y="123"/>
                  <a:pt x="110" y="141"/>
                  <a:pt x="106" y="165"/>
                </a:cubicBezTo>
                <a:cubicBezTo>
                  <a:pt x="91" y="165"/>
                  <a:pt x="91" y="165"/>
                  <a:pt x="91" y="165"/>
                </a:cubicBezTo>
                <a:cubicBezTo>
                  <a:pt x="129" y="203"/>
                  <a:pt x="129" y="203"/>
                  <a:pt x="129" y="203"/>
                </a:cubicBezTo>
                <a:cubicBezTo>
                  <a:pt x="167" y="165"/>
                  <a:pt x="167" y="165"/>
                  <a:pt x="167" y="165"/>
                </a:cubicBezTo>
                <a:cubicBezTo>
                  <a:pt x="153" y="165"/>
                  <a:pt x="153" y="165"/>
                  <a:pt x="153" y="165"/>
                </a:cubicBezTo>
                <a:cubicBezTo>
                  <a:pt x="157" y="142"/>
                  <a:pt x="171" y="131"/>
                  <a:pt x="197" y="131"/>
                </a:cubicBezTo>
                <a:cubicBezTo>
                  <a:pt x="211" y="131"/>
                  <a:pt x="222" y="136"/>
                  <a:pt x="229" y="147"/>
                </a:cubicBezTo>
                <a:cubicBezTo>
                  <a:pt x="237" y="157"/>
                  <a:pt x="240" y="173"/>
                  <a:pt x="240" y="193"/>
                </a:cubicBezTo>
                <a:cubicBezTo>
                  <a:pt x="240" y="213"/>
                  <a:pt x="236" y="228"/>
                  <a:pt x="228" y="240"/>
                </a:cubicBezTo>
                <a:cubicBezTo>
                  <a:pt x="220" y="252"/>
                  <a:pt x="209" y="257"/>
                  <a:pt x="196" y="257"/>
                </a:cubicBezTo>
                <a:cubicBezTo>
                  <a:pt x="169" y="257"/>
                  <a:pt x="155" y="246"/>
                  <a:pt x="153" y="222"/>
                </a:cubicBezTo>
                <a:cubicBezTo>
                  <a:pt x="105" y="222"/>
                  <a:pt x="105" y="222"/>
                  <a:pt x="105" y="222"/>
                </a:cubicBezTo>
                <a:cubicBezTo>
                  <a:pt x="108" y="246"/>
                  <a:pt x="118" y="265"/>
                  <a:pt x="133" y="278"/>
                </a:cubicBezTo>
                <a:cubicBezTo>
                  <a:pt x="149" y="291"/>
                  <a:pt x="168" y="297"/>
                  <a:pt x="190" y="297"/>
                </a:cubicBezTo>
                <a:cubicBezTo>
                  <a:pt x="219" y="297"/>
                  <a:pt x="243" y="288"/>
                  <a:pt x="262" y="268"/>
                </a:cubicBezTo>
                <a:cubicBezTo>
                  <a:pt x="280" y="249"/>
                  <a:pt x="289" y="224"/>
                  <a:pt x="289" y="195"/>
                </a:cubicBezTo>
                <a:cubicBezTo>
                  <a:pt x="289" y="164"/>
                  <a:pt x="281" y="139"/>
                  <a:pt x="263" y="120"/>
                </a:cubicBezTo>
                <a:cubicBezTo>
                  <a:pt x="245" y="100"/>
                  <a:pt x="221" y="91"/>
                  <a:pt x="191" y="91"/>
                </a:cubicBezTo>
                <a:close/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192" y="349"/>
                </a:moveTo>
                <a:cubicBezTo>
                  <a:pt x="105" y="349"/>
                  <a:pt x="35" y="278"/>
                  <a:pt x="35" y="192"/>
                </a:cubicBezTo>
                <a:cubicBezTo>
                  <a:pt x="35" y="105"/>
                  <a:pt x="105" y="35"/>
                  <a:pt x="192" y="35"/>
                </a:cubicBezTo>
                <a:cubicBezTo>
                  <a:pt x="278" y="35"/>
                  <a:pt x="349" y="105"/>
                  <a:pt x="349" y="192"/>
                </a:cubicBezTo>
                <a:cubicBezTo>
                  <a:pt x="349" y="278"/>
                  <a:pt x="278" y="349"/>
                  <a:pt x="192" y="34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409" name="Freeform 290"/>
          <p:cNvSpPr>
            <a:spLocks noEditPoints="1"/>
          </p:cNvSpPr>
          <p:nvPr/>
        </p:nvSpPr>
        <p:spPr bwMode="auto">
          <a:xfrm>
            <a:off x="15597846" y="9319296"/>
            <a:ext cx="473181" cy="468956"/>
          </a:xfrm>
          <a:custGeom>
            <a:avLst/>
            <a:gdLst>
              <a:gd name="T0" fmla="*/ 122 w 384"/>
              <a:gd name="T1" fmla="*/ 180 h 384"/>
              <a:gd name="T2" fmla="*/ 262 w 384"/>
              <a:gd name="T3" fmla="*/ 180 h 384"/>
              <a:gd name="T4" fmla="*/ 262 w 384"/>
              <a:gd name="T5" fmla="*/ 147 h 384"/>
              <a:gd name="T6" fmla="*/ 122 w 384"/>
              <a:gd name="T7" fmla="*/ 147 h 384"/>
              <a:gd name="T8" fmla="*/ 122 w 384"/>
              <a:gd name="T9" fmla="*/ 180 h 384"/>
              <a:gd name="T10" fmla="*/ 122 w 384"/>
              <a:gd name="T11" fmla="*/ 241 h 384"/>
              <a:gd name="T12" fmla="*/ 262 w 384"/>
              <a:gd name="T13" fmla="*/ 241 h 384"/>
              <a:gd name="T14" fmla="*/ 262 w 384"/>
              <a:gd name="T15" fmla="*/ 208 h 384"/>
              <a:gd name="T16" fmla="*/ 122 w 384"/>
              <a:gd name="T17" fmla="*/ 208 h 384"/>
              <a:gd name="T18" fmla="*/ 122 w 384"/>
              <a:gd name="T19" fmla="*/ 241 h 384"/>
              <a:gd name="T20" fmla="*/ 192 w 384"/>
              <a:gd name="T21" fmla="*/ 0 h 384"/>
              <a:gd name="T22" fmla="*/ 0 w 384"/>
              <a:gd name="T23" fmla="*/ 192 h 384"/>
              <a:gd name="T24" fmla="*/ 192 w 384"/>
              <a:gd name="T25" fmla="*/ 384 h 384"/>
              <a:gd name="T26" fmla="*/ 384 w 384"/>
              <a:gd name="T27" fmla="*/ 192 h 384"/>
              <a:gd name="T28" fmla="*/ 192 w 384"/>
              <a:gd name="T29" fmla="*/ 0 h 384"/>
              <a:gd name="T30" fmla="*/ 192 w 384"/>
              <a:gd name="T31" fmla="*/ 349 h 384"/>
              <a:gd name="T32" fmla="*/ 35 w 384"/>
              <a:gd name="T33" fmla="*/ 192 h 384"/>
              <a:gd name="T34" fmla="*/ 192 w 384"/>
              <a:gd name="T35" fmla="*/ 35 h 384"/>
              <a:gd name="T36" fmla="*/ 349 w 384"/>
              <a:gd name="T37" fmla="*/ 192 h 384"/>
              <a:gd name="T38" fmla="*/ 192 w 384"/>
              <a:gd name="T39" fmla="*/ 349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84" h="384">
                <a:moveTo>
                  <a:pt x="122" y="180"/>
                </a:moveTo>
                <a:cubicBezTo>
                  <a:pt x="262" y="180"/>
                  <a:pt x="262" y="180"/>
                  <a:pt x="262" y="180"/>
                </a:cubicBezTo>
                <a:cubicBezTo>
                  <a:pt x="262" y="147"/>
                  <a:pt x="262" y="147"/>
                  <a:pt x="262" y="147"/>
                </a:cubicBezTo>
                <a:cubicBezTo>
                  <a:pt x="122" y="147"/>
                  <a:pt x="122" y="147"/>
                  <a:pt x="122" y="147"/>
                </a:cubicBezTo>
                <a:lnTo>
                  <a:pt x="122" y="180"/>
                </a:lnTo>
                <a:close/>
                <a:moveTo>
                  <a:pt x="122" y="241"/>
                </a:moveTo>
                <a:cubicBezTo>
                  <a:pt x="262" y="241"/>
                  <a:pt x="262" y="241"/>
                  <a:pt x="262" y="241"/>
                </a:cubicBezTo>
                <a:cubicBezTo>
                  <a:pt x="262" y="208"/>
                  <a:pt x="262" y="208"/>
                  <a:pt x="262" y="208"/>
                </a:cubicBezTo>
                <a:cubicBezTo>
                  <a:pt x="122" y="208"/>
                  <a:pt x="122" y="208"/>
                  <a:pt x="122" y="208"/>
                </a:cubicBezTo>
                <a:lnTo>
                  <a:pt x="122" y="241"/>
                </a:lnTo>
                <a:close/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192" y="349"/>
                </a:moveTo>
                <a:cubicBezTo>
                  <a:pt x="105" y="349"/>
                  <a:pt x="35" y="278"/>
                  <a:pt x="35" y="192"/>
                </a:cubicBezTo>
                <a:cubicBezTo>
                  <a:pt x="35" y="105"/>
                  <a:pt x="105" y="35"/>
                  <a:pt x="192" y="35"/>
                </a:cubicBezTo>
                <a:cubicBezTo>
                  <a:pt x="278" y="35"/>
                  <a:pt x="349" y="105"/>
                  <a:pt x="349" y="192"/>
                </a:cubicBezTo>
                <a:cubicBezTo>
                  <a:pt x="349" y="278"/>
                  <a:pt x="278" y="349"/>
                  <a:pt x="192" y="34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410" name="Freeform 291"/>
          <p:cNvSpPr>
            <a:spLocks noEditPoints="1"/>
          </p:cNvSpPr>
          <p:nvPr/>
        </p:nvSpPr>
        <p:spPr bwMode="auto">
          <a:xfrm>
            <a:off x="16408264" y="9319296"/>
            <a:ext cx="468956" cy="468956"/>
          </a:xfrm>
          <a:custGeom>
            <a:avLst/>
            <a:gdLst>
              <a:gd name="T0" fmla="*/ 192 w 384"/>
              <a:gd name="T1" fmla="*/ 0 h 384"/>
              <a:gd name="T2" fmla="*/ 0 w 384"/>
              <a:gd name="T3" fmla="*/ 192 h 384"/>
              <a:gd name="T4" fmla="*/ 192 w 384"/>
              <a:gd name="T5" fmla="*/ 384 h 384"/>
              <a:gd name="T6" fmla="*/ 384 w 384"/>
              <a:gd name="T7" fmla="*/ 192 h 384"/>
              <a:gd name="T8" fmla="*/ 192 w 384"/>
              <a:gd name="T9" fmla="*/ 0 h 384"/>
              <a:gd name="T10" fmla="*/ 43 w 384"/>
              <a:gd name="T11" fmla="*/ 141 h 384"/>
              <a:gd name="T12" fmla="*/ 105 w 384"/>
              <a:gd name="T13" fmla="*/ 168 h 384"/>
              <a:gd name="T14" fmla="*/ 103 w 384"/>
              <a:gd name="T15" fmla="*/ 193 h 384"/>
              <a:gd name="T16" fmla="*/ 196 w 384"/>
              <a:gd name="T17" fmla="*/ 291 h 384"/>
              <a:gd name="T18" fmla="*/ 250 w 384"/>
              <a:gd name="T19" fmla="*/ 274 h 384"/>
              <a:gd name="T20" fmla="*/ 257 w 384"/>
              <a:gd name="T21" fmla="*/ 269 h 384"/>
              <a:gd name="T22" fmla="*/ 229 w 384"/>
              <a:gd name="T23" fmla="*/ 235 h 384"/>
              <a:gd name="T24" fmla="*/ 227 w 384"/>
              <a:gd name="T25" fmla="*/ 237 h 384"/>
              <a:gd name="T26" fmla="*/ 201 w 384"/>
              <a:gd name="T27" fmla="*/ 247 h 384"/>
              <a:gd name="T28" fmla="*/ 160 w 384"/>
              <a:gd name="T29" fmla="*/ 193 h 384"/>
              <a:gd name="T30" fmla="*/ 329 w 384"/>
              <a:gd name="T31" fmla="*/ 268 h 384"/>
              <a:gd name="T32" fmla="*/ 192 w 384"/>
              <a:gd name="T33" fmla="*/ 349 h 384"/>
              <a:gd name="T34" fmla="*/ 35 w 384"/>
              <a:gd name="T35" fmla="*/ 192 h 384"/>
              <a:gd name="T36" fmla="*/ 43 w 384"/>
              <a:gd name="T37" fmla="*/ 141 h 384"/>
              <a:gd name="T38" fmla="*/ 168 w 384"/>
              <a:gd name="T39" fmla="*/ 155 h 384"/>
              <a:gd name="T40" fmla="*/ 200 w 384"/>
              <a:gd name="T41" fmla="*/ 134 h 384"/>
              <a:gd name="T42" fmla="*/ 220 w 384"/>
              <a:gd name="T43" fmla="*/ 141 h 384"/>
              <a:gd name="T44" fmla="*/ 226 w 384"/>
              <a:gd name="T45" fmla="*/ 146 h 384"/>
              <a:gd name="T46" fmla="*/ 258 w 384"/>
              <a:gd name="T47" fmla="*/ 114 h 384"/>
              <a:gd name="T48" fmla="*/ 197 w 384"/>
              <a:gd name="T49" fmla="*/ 92 h 384"/>
              <a:gd name="T50" fmla="*/ 118 w 384"/>
              <a:gd name="T51" fmla="*/ 133 h 384"/>
              <a:gd name="T52" fmla="*/ 60 w 384"/>
              <a:gd name="T53" fmla="*/ 107 h 384"/>
              <a:gd name="T54" fmla="*/ 192 w 384"/>
              <a:gd name="T55" fmla="*/ 35 h 384"/>
              <a:gd name="T56" fmla="*/ 349 w 384"/>
              <a:gd name="T57" fmla="*/ 192 h 384"/>
              <a:gd name="T58" fmla="*/ 343 w 384"/>
              <a:gd name="T59" fmla="*/ 232 h 384"/>
              <a:gd name="T60" fmla="*/ 168 w 384"/>
              <a:gd name="T61" fmla="*/ 155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84" h="384"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43" y="141"/>
                </a:moveTo>
                <a:cubicBezTo>
                  <a:pt x="105" y="168"/>
                  <a:pt x="105" y="168"/>
                  <a:pt x="105" y="168"/>
                </a:cubicBezTo>
                <a:cubicBezTo>
                  <a:pt x="104" y="176"/>
                  <a:pt x="103" y="185"/>
                  <a:pt x="103" y="193"/>
                </a:cubicBezTo>
                <a:cubicBezTo>
                  <a:pt x="103" y="270"/>
                  <a:pt x="160" y="291"/>
                  <a:pt x="196" y="291"/>
                </a:cubicBezTo>
                <a:cubicBezTo>
                  <a:pt x="217" y="291"/>
                  <a:pt x="236" y="285"/>
                  <a:pt x="250" y="274"/>
                </a:cubicBezTo>
                <a:cubicBezTo>
                  <a:pt x="253" y="273"/>
                  <a:pt x="255" y="271"/>
                  <a:pt x="257" y="269"/>
                </a:cubicBezTo>
                <a:cubicBezTo>
                  <a:pt x="229" y="235"/>
                  <a:pt x="229" y="235"/>
                  <a:pt x="229" y="235"/>
                </a:cubicBezTo>
                <a:cubicBezTo>
                  <a:pt x="229" y="235"/>
                  <a:pt x="228" y="236"/>
                  <a:pt x="227" y="237"/>
                </a:cubicBezTo>
                <a:cubicBezTo>
                  <a:pt x="216" y="247"/>
                  <a:pt x="204" y="247"/>
                  <a:pt x="201" y="247"/>
                </a:cubicBezTo>
                <a:cubicBezTo>
                  <a:pt x="172" y="247"/>
                  <a:pt x="160" y="217"/>
                  <a:pt x="160" y="193"/>
                </a:cubicBezTo>
                <a:cubicBezTo>
                  <a:pt x="329" y="268"/>
                  <a:pt x="329" y="268"/>
                  <a:pt x="329" y="268"/>
                </a:cubicBezTo>
                <a:cubicBezTo>
                  <a:pt x="302" y="316"/>
                  <a:pt x="251" y="349"/>
                  <a:pt x="192" y="349"/>
                </a:cubicBezTo>
                <a:cubicBezTo>
                  <a:pt x="105" y="349"/>
                  <a:pt x="35" y="278"/>
                  <a:pt x="35" y="192"/>
                </a:cubicBezTo>
                <a:cubicBezTo>
                  <a:pt x="35" y="174"/>
                  <a:pt x="38" y="157"/>
                  <a:pt x="43" y="141"/>
                </a:cubicBezTo>
                <a:close/>
                <a:moveTo>
                  <a:pt x="168" y="155"/>
                </a:moveTo>
                <a:cubicBezTo>
                  <a:pt x="174" y="143"/>
                  <a:pt x="185" y="134"/>
                  <a:pt x="200" y="134"/>
                </a:cubicBezTo>
                <a:cubicBezTo>
                  <a:pt x="208" y="134"/>
                  <a:pt x="215" y="137"/>
                  <a:pt x="220" y="141"/>
                </a:cubicBezTo>
                <a:cubicBezTo>
                  <a:pt x="223" y="143"/>
                  <a:pt x="225" y="144"/>
                  <a:pt x="226" y="146"/>
                </a:cubicBezTo>
                <a:cubicBezTo>
                  <a:pt x="258" y="114"/>
                  <a:pt x="258" y="114"/>
                  <a:pt x="258" y="114"/>
                </a:cubicBezTo>
                <a:cubicBezTo>
                  <a:pt x="237" y="96"/>
                  <a:pt x="213" y="92"/>
                  <a:pt x="197" y="92"/>
                </a:cubicBezTo>
                <a:cubicBezTo>
                  <a:pt x="160" y="92"/>
                  <a:pt x="134" y="109"/>
                  <a:pt x="118" y="133"/>
                </a:cubicBezTo>
                <a:cubicBezTo>
                  <a:pt x="60" y="107"/>
                  <a:pt x="60" y="107"/>
                  <a:pt x="60" y="107"/>
                </a:cubicBezTo>
                <a:cubicBezTo>
                  <a:pt x="88" y="64"/>
                  <a:pt x="136" y="35"/>
                  <a:pt x="192" y="35"/>
                </a:cubicBezTo>
                <a:cubicBezTo>
                  <a:pt x="278" y="35"/>
                  <a:pt x="349" y="105"/>
                  <a:pt x="349" y="192"/>
                </a:cubicBezTo>
                <a:cubicBezTo>
                  <a:pt x="349" y="206"/>
                  <a:pt x="347" y="219"/>
                  <a:pt x="343" y="232"/>
                </a:cubicBezTo>
                <a:lnTo>
                  <a:pt x="168" y="15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411" name="Freeform 292"/>
          <p:cNvSpPr>
            <a:spLocks noEditPoints="1"/>
          </p:cNvSpPr>
          <p:nvPr/>
        </p:nvSpPr>
        <p:spPr bwMode="auto">
          <a:xfrm>
            <a:off x="17218313" y="9319296"/>
            <a:ext cx="468956" cy="468956"/>
          </a:xfrm>
          <a:custGeom>
            <a:avLst/>
            <a:gdLst>
              <a:gd name="T0" fmla="*/ 192 w 384"/>
              <a:gd name="T1" fmla="*/ 81 h 384"/>
              <a:gd name="T2" fmla="*/ 112 w 384"/>
              <a:gd name="T3" fmla="*/ 192 h 384"/>
              <a:gd name="T4" fmla="*/ 192 w 384"/>
              <a:gd name="T5" fmla="*/ 302 h 384"/>
              <a:gd name="T6" fmla="*/ 271 w 384"/>
              <a:gd name="T7" fmla="*/ 192 h 384"/>
              <a:gd name="T8" fmla="*/ 192 w 384"/>
              <a:gd name="T9" fmla="*/ 81 h 384"/>
              <a:gd name="T10" fmla="*/ 158 w 384"/>
              <a:gd name="T11" fmla="*/ 192 h 384"/>
              <a:gd name="T12" fmla="*/ 192 w 384"/>
              <a:gd name="T13" fmla="*/ 123 h 384"/>
              <a:gd name="T14" fmla="*/ 199 w 384"/>
              <a:gd name="T15" fmla="*/ 124 h 384"/>
              <a:gd name="T16" fmla="*/ 201 w 384"/>
              <a:gd name="T17" fmla="*/ 141 h 384"/>
              <a:gd name="T18" fmla="*/ 159 w 384"/>
              <a:gd name="T19" fmla="*/ 219 h 384"/>
              <a:gd name="T20" fmla="*/ 158 w 384"/>
              <a:gd name="T21" fmla="*/ 192 h 384"/>
              <a:gd name="T22" fmla="*/ 192 w 384"/>
              <a:gd name="T23" fmla="*/ 261 h 384"/>
              <a:gd name="T24" fmla="*/ 185 w 384"/>
              <a:gd name="T25" fmla="*/ 260 h 384"/>
              <a:gd name="T26" fmla="*/ 183 w 384"/>
              <a:gd name="T27" fmla="*/ 260 h 384"/>
              <a:gd name="T28" fmla="*/ 181 w 384"/>
              <a:gd name="T29" fmla="*/ 259 h 384"/>
              <a:gd name="T30" fmla="*/ 176 w 384"/>
              <a:gd name="T31" fmla="*/ 240 h 384"/>
              <a:gd name="T32" fmla="*/ 223 w 384"/>
              <a:gd name="T33" fmla="*/ 159 h 384"/>
              <a:gd name="T34" fmla="*/ 226 w 384"/>
              <a:gd name="T35" fmla="*/ 192 h 384"/>
              <a:gd name="T36" fmla="*/ 192 w 384"/>
              <a:gd name="T37" fmla="*/ 261 h 384"/>
              <a:gd name="T38" fmla="*/ 192 w 384"/>
              <a:gd name="T39" fmla="*/ 0 h 384"/>
              <a:gd name="T40" fmla="*/ 0 w 384"/>
              <a:gd name="T41" fmla="*/ 192 h 384"/>
              <a:gd name="T42" fmla="*/ 192 w 384"/>
              <a:gd name="T43" fmla="*/ 384 h 384"/>
              <a:gd name="T44" fmla="*/ 384 w 384"/>
              <a:gd name="T45" fmla="*/ 192 h 384"/>
              <a:gd name="T46" fmla="*/ 192 w 384"/>
              <a:gd name="T47" fmla="*/ 0 h 384"/>
              <a:gd name="T48" fmla="*/ 192 w 384"/>
              <a:gd name="T49" fmla="*/ 349 h 384"/>
              <a:gd name="T50" fmla="*/ 35 w 384"/>
              <a:gd name="T51" fmla="*/ 192 h 384"/>
              <a:gd name="T52" fmla="*/ 192 w 384"/>
              <a:gd name="T53" fmla="*/ 35 h 384"/>
              <a:gd name="T54" fmla="*/ 349 w 384"/>
              <a:gd name="T55" fmla="*/ 192 h 384"/>
              <a:gd name="T56" fmla="*/ 192 w 384"/>
              <a:gd name="T57" fmla="*/ 349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84" h="384">
                <a:moveTo>
                  <a:pt x="192" y="81"/>
                </a:moveTo>
                <a:cubicBezTo>
                  <a:pt x="128" y="81"/>
                  <a:pt x="112" y="141"/>
                  <a:pt x="112" y="192"/>
                </a:cubicBezTo>
                <a:cubicBezTo>
                  <a:pt x="112" y="243"/>
                  <a:pt x="128" y="302"/>
                  <a:pt x="192" y="302"/>
                </a:cubicBezTo>
                <a:cubicBezTo>
                  <a:pt x="255" y="302"/>
                  <a:pt x="271" y="243"/>
                  <a:pt x="271" y="192"/>
                </a:cubicBezTo>
                <a:cubicBezTo>
                  <a:pt x="271" y="141"/>
                  <a:pt x="255" y="81"/>
                  <a:pt x="192" y="81"/>
                </a:cubicBezTo>
                <a:close/>
                <a:moveTo>
                  <a:pt x="158" y="192"/>
                </a:moveTo>
                <a:cubicBezTo>
                  <a:pt x="158" y="170"/>
                  <a:pt x="159" y="123"/>
                  <a:pt x="192" y="123"/>
                </a:cubicBezTo>
                <a:cubicBezTo>
                  <a:pt x="194" y="123"/>
                  <a:pt x="197" y="123"/>
                  <a:pt x="199" y="124"/>
                </a:cubicBezTo>
                <a:cubicBezTo>
                  <a:pt x="203" y="128"/>
                  <a:pt x="206" y="133"/>
                  <a:pt x="201" y="141"/>
                </a:cubicBezTo>
                <a:cubicBezTo>
                  <a:pt x="159" y="219"/>
                  <a:pt x="159" y="219"/>
                  <a:pt x="159" y="219"/>
                </a:cubicBezTo>
                <a:cubicBezTo>
                  <a:pt x="158" y="209"/>
                  <a:pt x="158" y="199"/>
                  <a:pt x="158" y="192"/>
                </a:cubicBezTo>
                <a:close/>
                <a:moveTo>
                  <a:pt x="192" y="261"/>
                </a:moveTo>
                <a:cubicBezTo>
                  <a:pt x="189" y="261"/>
                  <a:pt x="187" y="260"/>
                  <a:pt x="185" y="260"/>
                </a:cubicBezTo>
                <a:cubicBezTo>
                  <a:pt x="184" y="260"/>
                  <a:pt x="184" y="260"/>
                  <a:pt x="183" y="260"/>
                </a:cubicBezTo>
                <a:cubicBezTo>
                  <a:pt x="183" y="259"/>
                  <a:pt x="182" y="259"/>
                  <a:pt x="181" y="259"/>
                </a:cubicBezTo>
                <a:cubicBezTo>
                  <a:pt x="174" y="256"/>
                  <a:pt x="170" y="250"/>
                  <a:pt x="176" y="240"/>
                </a:cubicBezTo>
                <a:cubicBezTo>
                  <a:pt x="223" y="159"/>
                  <a:pt x="223" y="159"/>
                  <a:pt x="223" y="159"/>
                </a:cubicBezTo>
                <a:cubicBezTo>
                  <a:pt x="226" y="171"/>
                  <a:pt x="226" y="183"/>
                  <a:pt x="226" y="192"/>
                </a:cubicBezTo>
                <a:cubicBezTo>
                  <a:pt x="226" y="214"/>
                  <a:pt x="224" y="261"/>
                  <a:pt x="192" y="261"/>
                </a:cubicBezTo>
                <a:close/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192" y="349"/>
                </a:moveTo>
                <a:cubicBezTo>
                  <a:pt x="105" y="349"/>
                  <a:pt x="35" y="278"/>
                  <a:pt x="35" y="192"/>
                </a:cubicBezTo>
                <a:cubicBezTo>
                  <a:pt x="35" y="105"/>
                  <a:pt x="105" y="35"/>
                  <a:pt x="192" y="35"/>
                </a:cubicBezTo>
                <a:cubicBezTo>
                  <a:pt x="278" y="35"/>
                  <a:pt x="349" y="105"/>
                  <a:pt x="349" y="192"/>
                </a:cubicBezTo>
                <a:cubicBezTo>
                  <a:pt x="349" y="278"/>
                  <a:pt x="278" y="349"/>
                  <a:pt x="192" y="34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412" name="Freeform 293"/>
          <p:cNvSpPr>
            <a:spLocks noEditPoints="1"/>
          </p:cNvSpPr>
          <p:nvPr/>
        </p:nvSpPr>
        <p:spPr bwMode="auto">
          <a:xfrm>
            <a:off x="18028362" y="9319296"/>
            <a:ext cx="468956" cy="468956"/>
          </a:xfrm>
          <a:custGeom>
            <a:avLst/>
            <a:gdLst>
              <a:gd name="T0" fmla="*/ 270 w 384"/>
              <a:gd name="T1" fmla="*/ 137 h 384"/>
              <a:gd name="T2" fmla="*/ 228 w 384"/>
              <a:gd name="T3" fmla="*/ 137 h 384"/>
              <a:gd name="T4" fmla="*/ 228 w 384"/>
              <a:gd name="T5" fmla="*/ 95 h 384"/>
              <a:gd name="T6" fmla="*/ 225 w 384"/>
              <a:gd name="T7" fmla="*/ 88 h 384"/>
              <a:gd name="T8" fmla="*/ 218 w 384"/>
              <a:gd name="T9" fmla="*/ 85 h 384"/>
              <a:gd name="T10" fmla="*/ 112 w 384"/>
              <a:gd name="T11" fmla="*/ 85 h 384"/>
              <a:gd name="T12" fmla="*/ 105 w 384"/>
              <a:gd name="T13" fmla="*/ 88 h 384"/>
              <a:gd name="T14" fmla="*/ 103 w 384"/>
              <a:gd name="T15" fmla="*/ 95 h 384"/>
              <a:gd name="T16" fmla="*/ 103 w 384"/>
              <a:gd name="T17" fmla="*/ 236 h 384"/>
              <a:gd name="T18" fmla="*/ 106 w 384"/>
              <a:gd name="T19" fmla="*/ 244 h 384"/>
              <a:gd name="T20" fmla="*/ 113 w 384"/>
              <a:gd name="T21" fmla="*/ 247 h 384"/>
              <a:gd name="T22" fmla="*/ 155 w 384"/>
              <a:gd name="T23" fmla="*/ 247 h 384"/>
              <a:gd name="T24" fmla="*/ 155 w 384"/>
              <a:gd name="T25" fmla="*/ 289 h 384"/>
              <a:gd name="T26" fmla="*/ 158 w 384"/>
              <a:gd name="T27" fmla="*/ 296 h 384"/>
              <a:gd name="T28" fmla="*/ 166 w 384"/>
              <a:gd name="T29" fmla="*/ 300 h 384"/>
              <a:gd name="T30" fmla="*/ 270 w 384"/>
              <a:gd name="T31" fmla="*/ 300 h 384"/>
              <a:gd name="T32" fmla="*/ 278 w 384"/>
              <a:gd name="T33" fmla="*/ 296 h 384"/>
              <a:gd name="T34" fmla="*/ 281 w 384"/>
              <a:gd name="T35" fmla="*/ 289 h 384"/>
              <a:gd name="T36" fmla="*/ 281 w 384"/>
              <a:gd name="T37" fmla="*/ 148 h 384"/>
              <a:gd name="T38" fmla="*/ 278 w 384"/>
              <a:gd name="T39" fmla="*/ 140 h 384"/>
              <a:gd name="T40" fmla="*/ 270 w 384"/>
              <a:gd name="T41" fmla="*/ 137 h 384"/>
              <a:gd name="T42" fmla="*/ 164 w 384"/>
              <a:gd name="T43" fmla="*/ 137 h 384"/>
              <a:gd name="T44" fmla="*/ 158 w 384"/>
              <a:gd name="T45" fmla="*/ 141 h 384"/>
              <a:gd name="T46" fmla="*/ 155 w 384"/>
              <a:gd name="T47" fmla="*/ 148 h 384"/>
              <a:gd name="T48" fmla="*/ 155 w 384"/>
              <a:gd name="T49" fmla="*/ 226 h 384"/>
              <a:gd name="T50" fmla="*/ 124 w 384"/>
              <a:gd name="T51" fmla="*/ 226 h 384"/>
              <a:gd name="T52" fmla="*/ 124 w 384"/>
              <a:gd name="T53" fmla="*/ 106 h 384"/>
              <a:gd name="T54" fmla="*/ 208 w 384"/>
              <a:gd name="T55" fmla="*/ 106 h 384"/>
              <a:gd name="T56" fmla="*/ 208 w 384"/>
              <a:gd name="T57" fmla="*/ 137 h 384"/>
              <a:gd name="T58" fmla="*/ 164 w 384"/>
              <a:gd name="T59" fmla="*/ 137 h 384"/>
              <a:gd name="T60" fmla="*/ 260 w 384"/>
              <a:gd name="T61" fmla="*/ 278 h 384"/>
              <a:gd name="T62" fmla="*/ 176 w 384"/>
              <a:gd name="T63" fmla="*/ 278 h 384"/>
              <a:gd name="T64" fmla="*/ 176 w 384"/>
              <a:gd name="T65" fmla="*/ 158 h 384"/>
              <a:gd name="T66" fmla="*/ 260 w 384"/>
              <a:gd name="T67" fmla="*/ 158 h 384"/>
              <a:gd name="T68" fmla="*/ 260 w 384"/>
              <a:gd name="T69" fmla="*/ 278 h 384"/>
              <a:gd name="T70" fmla="*/ 192 w 384"/>
              <a:gd name="T71" fmla="*/ 0 h 384"/>
              <a:gd name="T72" fmla="*/ 0 w 384"/>
              <a:gd name="T73" fmla="*/ 192 h 384"/>
              <a:gd name="T74" fmla="*/ 192 w 384"/>
              <a:gd name="T75" fmla="*/ 384 h 384"/>
              <a:gd name="T76" fmla="*/ 384 w 384"/>
              <a:gd name="T77" fmla="*/ 192 h 384"/>
              <a:gd name="T78" fmla="*/ 192 w 384"/>
              <a:gd name="T79" fmla="*/ 0 h 384"/>
              <a:gd name="T80" fmla="*/ 192 w 384"/>
              <a:gd name="T81" fmla="*/ 349 h 384"/>
              <a:gd name="T82" fmla="*/ 35 w 384"/>
              <a:gd name="T83" fmla="*/ 192 h 384"/>
              <a:gd name="T84" fmla="*/ 192 w 384"/>
              <a:gd name="T85" fmla="*/ 35 h 384"/>
              <a:gd name="T86" fmla="*/ 349 w 384"/>
              <a:gd name="T87" fmla="*/ 192 h 384"/>
              <a:gd name="T88" fmla="*/ 192 w 384"/>
              <a:gd name="T89" fmla="*/ 349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84" h="384">
                <a:moveTo>
                  <a:pt x="270" y="137"/>
                </a:moveTo>
                <a:cubicBezTo>
                  <a:pt x="228" y="137"/>
                  <a:pt x="228" y="137"/>
                  <a:pt x="228" y="137"/>
                </a:cubicBezTo>
                <a:cubicBezTo>
                  <a:pt x="228" y="95"/>
                  <a:pt x="228" y="95"/>
                  <a:pt x="228" y="95"/>
                </a:cubicBezTo>
                <a:cubicBezTo>
                  <a:pt x="228" y="92"/>
                  <a:pt x="227" y="90"/>
                  <a:pt x="225" y="88"/>
                </a:cubicBezTo>
                <a:cubicBezTo>
                  <a:pt x="223" y="86"/>
                  <a:pt x="221" y="85"/>
                  <a:pt x="218" y="85"/>
                </a:cubicBezTo>
                <a:cubicBezTo>
                  <a:pt x="112" y="85"/>
                  <a:pt x="112" y="85"/>
                  <a:pt x="112" y="85"/>
                </a:cubicBezTo>
                <a:cubicBezTo>
                  <a:pt x="109" y="85"/>
                  <a:pt x="107" y="86"/>
                  <a:pt x="105" y="88"/>
                </a:cubicBezTo>
                <a:cubicBezTo>
                  <a:pt x="104" y="90"/>
                  <a:pt x="103" y="92"/>
                  <a:pt x="103" y="95"/>
                </a:cubicBezTo>
                <a:cubicBezTo>
                  <a:pt x="103" y="236"/>
                  <a:pt x="103" y="236"/>
                  <a:pt x="103" y="236"/>
                </a:cubicBezTo>
                <a:cubicBezTo>
                  <a:pt x="103" y="239"/>
                  <a:pt x="104" y="242"/>
                  <a:pt x="106" y="244"/>
                </a:cubicBezTo>
                <a:cubicBezTo>
                  <a:pt x="108" y="246"/>
                  <a:pt x="110" y="247"/>
                  <a:pt x="113" y="247"/>
                </a:cubicBezTo>
                <a:cubicBezTo>
                  <a:pt x="155" y="247"/>
                  <a:pt x="155" y="247"/>
                  <a:pt x="155" y="247"/>
                </a:cubicBezTo>
                <a:cubicBezTo>
                  <a:pt x="155" y="289"/>
                  <a:pt x="155" y="289"/>
                  <a:pt x="155" y="289"/>
                </a:cubicBezTo>
                <a:cubicBezTo>
                  <a:pt x="155" y="292"/>
                  <a:pt x="156" y="294"/>
                  <a:pt x="158" y="296"/>
                </a:cubicBezTo>
                <a:cubicBezTo>
                  <a:pt x="160" y="299"/>
                  <a:pt x="163" y="300"/>
                  <a:pt x="166" y="300"/>
                </a:cubicBezTo>
                <a:cubicBezTo>
                  <a:pt x="270" y="300"/>
                  <a:pt x="270" y="300"/>
                  <a:pt x="270" y="300"/>
                </a:cubicBezTo>
                <a:cubicBezTo>
                  <a:pt x="273" y="300"/>
                  <a:pt x="276" y="299"/>
                  <a:pt x="278" y="296"/>
                </a:cubicBezTo>
                <a:cubicBezTo>
                  <a:pt x="280" y="294"/>
                  <a:pt x="281" y="292"/>
                  <a:pt x="281" y="289"/>
                </a:cubicBezTo>
                <a:cubicBezTo>
                  <a:pt x="281" y="148"/>
                  <a:pt x="281" y="148"/>
                  <a:pt x="281" y="148"/>
                </a:cubicBezTo>
                <a:cubicBezTo>
                  <a:pt x="281" y="145"/>
                  <a:pt x="280" y="142"/>
                  <a:pt x="278" y="140"/>
                </a:cubicBezTo>
                <a:cubicBezTo>
                  <a:pt x="276" y="138"/>
                  <a:pt x="273" y="137"/>
                  <a:pt x="270" y="137"/>
                </a:cubicBezTo>
                <a:close/>
                <a:moveTo>
                  <a:pt x="164" y="137"/>
                </a:moveTo>
                <a:cubicBezTo>
                  <a:pt x="162" y="137"/>
                  <a:pt x="160" y="139"/>
                  <a:pt x="158" y="141"/>
                </a:cubicBezTo>
                <a:cubicBezTo>
                  <a:pt x="156" y="143"/>
                  <a:pt x="155" y="145"/>
                  <a:pt x="155" y="148"/>
                </a:cubicBezTo>
                <a:cubicBezTo>
                  <a:pt x="155" y="226"/>
                  <a:pt x="155" y="226"/>
                  <a:pt x="155" y="226"/>
                </a:cubicBezTo>
                <a:cubicBezTo>
                  <a:pt x="124" y="226"/>
                  <a:pt x="124" y="226"/>
                  <a:pt x="124" y="226"/>
                </a:cubicBezTo>
                <a:cubicBezTo>
                  <a:pt x="124" y="106"/>
                  <a:pt x="124" y="106"/>
                  <a:pt x="124" y="106"/>
                </a:cubicBezTo>
                <a:cubicBezTo>
                  <a:pt x="208" y="106"/>
                  <a:pt x="208" y="106"/>
                  <a:pt x="208" y="106"/>
                </a:cubicBezTo>
                <a:cubicBezTo>
                  <a:pt x="208" y="137"/>
                  <a:pt x="208" y="137"/>
                  <a:pt x="208" y="137"/>
                </a:cubicBezTo>
                <a:lnTo>
                  <a:pt x="164" y="137"/>
                </a:lnTo>
                <a:close/>
                <a:moveTo>
                  <a:pt x="260" y="278"/>
                </a:moveTo>
                <a:cubicBezTo>
                  <a:pt x="176" y="278"/>
                  <a:pt x="176" y="278"/>
                  <a:pt x="176" y="278"/>
                </a:cubicBezTo>
                <a:cubicBezTo>
                  <a:pt x="176" y="158"/>
                  <a:pt x="176" y="158"/>
                  <a:pt x="176" y="158"/>
                </a:cubicBezTo>
                <a:cubicBezTo>
                  <a:pt x="260" y="158"/>
                  <a:pt x="260" y="158"/>
                  <a:pt x="260" y="158"/>
                </a:cubicBezTo>
                <a:lnTo>
                  <a:pt x="260" y="278"/>
                </a:lnTo>
                <a:close/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192" y="349"/>
                </a:moveTo>
                <a:cubicBezTo>
                  <a:pt x="105" y="349"/>
                  <a:pt x="35" y="278"/>
                  <a:pt x="35" y="192"/>
                </a:cubicBezTo>
                <a:cubicBezTo>
                  <a:pt x="35" y="105"/>
                  <a:pt x="105" y="35"/>
                  <a:pt x="192" y="35"/>
                </a:cubicBezTo>
                <a:cubicBezTo>
                  <a:pt x="278" y="35"/>
                  <a:pt x="349" y="105"/>
                  <a:pt x="349" y="192"/>
                </a:cubicBezTo>
                <a:cubicBezTo>
                  <a:pt x="349" y="278"/>
                  <a:pt x="278" y="349"/>
                  <a:pt x="192" y="34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413" name="Freeform 294"/>
          <p:cNvSpPr>
            <a:spLocks noEditPoints="1"/>
          </p:cNvSpPr>
          <p:nvPr/>
        </p:nvSpPr>
        <p:spPr bwMode="auto">
          <a:xfrm>
            <a:off x="18838411" y="9319296"/>
            <a:ext cx="468956" cy="468956"/>
          </a:xfrm>
          <a:custGeom>
            <a:avLst/>
            <a:gdLst>
              <a:gd name="T0" fmla="*/ 317 w 384"/>
              <a:gd name="T1" fmla="*/ 195 h 384"/>
              <a:gd name="T2" fmla="*/ 279 w 384"/>
              <a:gd name="T3" fmla="*/ 180 h 384"/>
              <a:gd name="T4" fmla="*/ 279 w 384"/>
              <a:gd name="T5" fmla="*/ 132 h 384"/>
              <a:gd name="T6" fmla="*/ 162 w 384"/>
              <a:gd name="T7" fmla="*/ 83 h 384"/>
              <a:gd name="T8" fmla="*/ 109 w 384"/>
              <a:gd name="T9" fmla="*/ 106 h 384"/>
              <a:gd name="T10" fmla="*/ 109 w 384"/>
              <a:gd name="T11" fmla="*/ 160 h 384"/>
              <a:gd name="T12" fmla="*/ 110 w 384"/>
              <a:gd name="T13" fmla="*/ 161 h 384"/>
              <a:gd name="T14" fmla="*/ 64 w 384"/>
              <a:gd name="T15" fmla="*/ 180 h 384"/>
              <a:gd name="T16" fmla="*/ 64 w 384"/>
              <a:gd name="T17" fmla="*/ 229 h 384"/>
              <a:gd name="T18" fmla="*/ 113 w 384"/>
              <a:gd name="T19" fmla="*/ 251 h 384"/>
              <a:gd name="T20" fmla="*/ 163 w 384"/>
              <a:gd name="T21" fmla="*/ 230 h 384"/>
              <a:gd name="T22" fmla="*/ 166 w 384"/>
              <a:gd name="T23" fmla="*/ 231 h 384"/>
              <a:gd name="T24" fmla="*/ 266 w 384"/>
              <a:gd name="T25" fmla="*/ 273 h 384"/>
              <a:gd name="T26" fmla="*/ 269 w 384"/>
              <a:gd name="T27" fmla="*/ 274 h 384"/>
              <a:gd name="T28" fmla="*/ 271 w 384"/>
              <a:gd name="T29" fmla="*/ 273 h 384"/>
              <a:gd name="T30" fmla="*/ 318 w 384"/>
              <a:gd name="T31" fmla="*/ 253 h 384"/>
              <a:gd name="T32" fmla="*/ 321 w 384"/>
              <a:gd name="T33" fmla="*/ 251 h 384"/>
              <a:gd name="T34" fmla="*/ 321 w 384"/>
              <a:gd name="T35" fmla="*/ 197 h 384"/>
              <a:gd name="T36" fmla="*/ 317 w 384"/>
              <a:gd name="T37" fmla="*/ 195 h 384"/>
              <a:gd name="T38" fmla="*/ 263 w 384"/>
              <a:gd name="T39" fmla="*/ 258 h 384"/>
              <a:gd name="T40" fmla="*/ 262 w 384"/>
              <a:gd name="T41" fmla="*/ 258 h 384"/>
              <a:gd name="T42" fmla="*/ 262 w 384"/>
              <a:gd name="T43" fmla="*/ 258 h 384"/>
              <a:gd name="T44" fmla="*/ 174 w 384"/>
              <a:gd name="T45" fmla="*/ 222 h 384"/>
              <a:gd name="T46" fmla="*/ 174 w 384"/>
              <a:gd name="T47" fmla="*/ 187 h 384"/>
              <a:gd name="T48" fmla="*/ 262 w 384"/>
              <a:gd name="T49" fmla="*/ 223 h 384"/>
              <a:gd name="T50" fmla="*/ 262 w 384"/>
              <a:gd name="T51" fmla="*/ 225 h 384"/>
              <a:gd name="T52" fmla="*/ 263 w 384"/>
              <a:gd name="T53" fmla="*/ 225 h 384"/>
              <a:gd name="T54" fmla="*/ 263 w 384"/>
              <a:gd name="T55" fmla="*/ 258 h 384"/>
              <a:gd name="T56" fmla="*/ 269 w 384"/>
              <a:gd name="T57" fmla="*/ 214 h 384"/>
              <a:gd name="T58" fmla="*/ 241 w 384"/>
              <a:gd name="T59" fmla="*/ 202 h 384"/>
              <a:gd name="T60" fmla="*/ 271 w 384"/>
              <a:gd name="T61" fmla="*/ 189 h 384"/>
              <a:gd name="T62" fmla="*/ 299 w 384"/>
              <a:gd name="T63" fmla="*/ 201 h 384"/>
              <a:gd name="T64" fmla="*/ 269 w 384"/>
              <a:gd name="T65" fmla="*/ 214 h 384"/>
              <a:gd name="T66" fmla="*/ 309 w 384"/>
              <a:gd name="T67" fmla="*/ 243 h 384"/>
              <a:gd name="T68" fmla="*/ 275 w 384"/>
              <a:gd name="T69" fmla="*/ 258 h 384"/>
              <a:gd name="T70" fmla="*/ 275 w 384"/>
              <a:gd name="T71" fmla="*/ 225 h 384"/>
              <a:gd name="T72" fmla="*/ 309 w 384"/>
              <a:gd name="T73" fmla="*/ 210 h 384"/>
              <a:gd name="T74" fmla="*/ 309 w 384"/>
              <a:gd name="T75" fmla="*/ 243 h 384"/>
              <a:gd name="T76" fmla="*/ 192 w 384"/>
              <a:gd name="T77" fmla="*/ 0 h 384"/>
              <a:gd name="T78" fmla="*/ 0 w 384"/>
              <a:gd name="T79" fmla="*/ 192 h 384"/>
              <a:gd name="T80" fmla="*/ 192 w 384"/>
              <a:gd name="T81" fmla="*/ 384 h 384"/>
              <a:gd name="T82" fmla="*/ 384 w 384"/>
              <a:gd name="T83" fmla="*/ 192 h 384"/>
              <a:gd name="T84" fmla="*/ 192 w 384"/>
              <a:gd name="T85" fmla="*/ 0 h 384"/>
              <a:gd name="T86" fmla="*/ 192 w 384"/>
              <a:gd name="T87" fmla="*/ 349 h 384"/>
              <a:gd name="T88" fmla="*/ 35 w 384"/>
              <a:gd name="T89" fmla="*/ 192 h 384"/>
              <a:gd name="T90" fmla="*/ 192 w 384"/>
              <a:gd name="T91" fmla="*/ 35 h 384"/>
              <a:gd name="T92" fmla="*/ 349 w 384"/>
              <a:gd name="T93" fmla="*/ 192 h 384"/>
              <a:gd name="T94" fmla="*/ 192 w 384"/>
              <a:gd name="T95" fmla="*/ 349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84" h="384">
                <a:moveTo>
                  <a:pt x="317" y="195"/>
                </a:moveTo>
                <a:cubicBezTo>
                  <a:pt x="279" y="180"/>
                  <a:pt x="279" y="180"/>
                  <a:pt x="279" y="180"/>
                </a:cubicBezTo>
                <a:cubicBezTo>
                  <a:pt x="279" y="132"/>
                  <a:pt x="279" y="132"/>
                  <a:pt x="279" y="132"/>
                </a:cubicBezTo>
                <a:cubicBezTo>
                  <a:pt x="162" y="83"/>
                  <a:pt x="162" y="83"/>
                  <a:pt x="162" y="83"/>
                </a:cubicBezTo>
                <a:cubicBezTo>
                  <a:pt x="109" y="106"/>
                  <a:pt x="109" y="106"/>
                  <a:pt x="109" y="106"/>
                </a:cubicBezTo>
                <a:cubicBezTo>
                  <a:pt x="109" y="160"/>
                  <a:pt x="109" y="160"/>
                  <a:pt x="109" y="160"/>
                </a:cubicBezTo>
                <a:cubicBezTo>
                  <a:pt x="110" y="161"/>
                  <a:pt x="110" y="161"/>
                  <a:pt x="110" y="161"/>
                </a:cubicBezTo>
                <a:cubicBezTo>
                  <a:pt x="64" y="180"/>
                  <a:pt x="64" y="180"/>
                  <a:pt x="64" y="180"/>
                </a:cubicBezTo>
                <a:cubicBezTo>
                  <a:pt x="64" y="229"/>
                  <a:pt x="64" y="229"/>
                  <a:pt x="64" y="229"/>
                </a:cubicBezTo>
                <a:cubicBezTo>
                  <a:pt x="113" y="251"/>
                  <a:pt x="113" y="251"/>
                  <a:pt x="113" y="251"/>
                </a:cubicBezTo>
                <a:cubicBezTo>
                  <a:pt x="163" y="230"/>
                  <a:pt x="163" y="230"/>
                  <a:pt x="163" y="230"/>
                </a:cubicBezTo>
                <a:cubicBezTo>
                  <a:pt x="166" y="231"/>
                  <a:pt x="166" y="231"/>
                  <a:pt x="166" y="231"/>
                </a:cubicBezTo>
                <a:cubicBezTo>
                  <a:pt x="266" y="273"/>
                  <a:pt x="266" y="273"/>
                  <a:pt x="266" y="273"/>
                </a:cubicBezTo>
                <a:cubicBezTo>
                  <a:pt x="269" y="274"/>
                  <a:pt x="269" y="274"/>
                  <a:pt x="269" y="274"/>
                </a:cubicBezTo>
                <a:cubicBezTo>
                  <a:pt x="271" y="273"/>
                  <a:pt x="271" y="273"/>
                  <a:pt x="271" y="273"/>
                </a:cubicBezTo>
                <a:cubicBezTo>
                  <a:pt x="318" y="253"/>
                  <a:pt x="318" y="253"/>
                  <a:pt x="318" y="253"/>
                </a:cubicBezTo>
                <a:cubicBezTo>
                  <a:pt x="321" y="251"/>
                  <a:pt x="321" y="251"/>
                  <a:pt x="321" y="251"/>
                </a:cubicBezTo>
                <a:cubicBezTo>
                  <a:pt x="321" y="197"/>
                  <a:pt x="321" y="197"/>
                  <a:pt x="321" y="197"/>
                </a:cubicBezTo>
                <a:lnTo>
                  <a:pt x="317" y="195"/>
                </a:lnTo>
                <a:close/>
                <a:moveTo>
                  <a:pt x="263" y="258"/>
                </a:moveTo>
                <a:cubicBezTo>
                  <a:pt x="262" y="258"/>
                  <a:pt x="262" y="258"/>
                  <a:pt x="262" y="258"/>
                </a:cubicBezTo>
                <a:cubicBezTo>
                  <a:pt x="262" y="258"/>
                  <a:pt x="262" y="258"/>
                  <a:pt x="262" y="258"/>
                </a:cubicBezTo>
                <a:cubicBezTo>
                  <a:pt x="174" y="222"/>
                  <a:pt x="174" y="222"/>
                  <a:pt x="174" y="222"/>
                </a:cubicBezTo>
                <a:cubicBezTo>
                  <a:pt x="174" y="187"/>
                  <a:pt x="174" y="187"/>
                  <a:pt x="174" y="187"/>
                </a:cubicBezTo>
                <a:cubicBezTo>
                  <a:pt x="262" y="223"/>
                  <a:pt x="262" y="223"/>
                  <a:pt x="262" y="223"/>
                </a:cubicBezTo>
                <a:cubicBezTo>
                  <a:pt x="262" y="225"/>
                  <a:pt x="262" y="225"/>
                  <a:pt x="262" y="225"/>
                </a:cubicBezTo>
                <a:cubicBezTo>
                  <a:pt x="263" y="225"/>
                  <a:pt x="263" y="225"/>
                  <a:pt x="263" y="225"/>
                </a:cubicBezTo>
                <a:lnTo>
                  <a:pt x="263" y="258"/>
                </a:lnTo>
                <a:close/>
                <a:moveTo>
                  <a:pt x="269" y="214"/>
                </a:moveTo>
                <a:cubicBezTo>
                  <a:pt x="241" y="202"/>
                  <a:pt x="241" y="202"/>
                  <a:pt x="241" y="202"/>
                </a:cubicBezTo>
                <a:cubicBezTo>
                  <a:pt x="271" y="189"/>
                  <a:pt x="271" y="189"/>
                  <a:pt x="271" y="189"/>
                </a:cubicBezTo>
                <a:cubicBezTo>
                  <a:pt x="299" y="201"/>
                  <a:pt x="299" y="201"/>
                  <a:pt x="299" y="201"/>
                </a:cubicBezTo>
                <a:lnTo>
                  <a:pt x="269" y="214"/>
                </a:lnTo>
                <a:close/>
                <a:moveTo>
                  <a:pt x="309" y="243"/>
                </a:moveTo>
                <a:cubicBezTo>
                  <a:pt x="275" y="258"/>
                  <a:pt x="275" y="258"/>
                  <a:pt x="275" y="258"/>
                </a:cubicBezTo>
                <a:cubicBezTo>
                  <a:pt x="275" y="225"/>
                  <a:pt x="275" y="225"/>
                  <a:pt x="275" y="225"/>
                </a:cubicBezTo>
                <a:cubicBezTo>
                  <a:pt x="309" y="210"/>
                  <a:pt x="309" y="210"/>
                  <a:pt x="309" y="210"/>
                </a:cubicBezTo>
                <a:lnTo>
                  <a:pt x="309" y="243"/>
                </a:lnTo>
                <a:close/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192" y="349"/>
                </a:moveTo>
                <a:cubicBezTo>
                  <a:pt x="105" y="349"/>
                  <a:pt x="35" y="278"/>
                  <a:pt x="35" y="192"/>
                </a:cubicBezTo>
                <a:cubicBezTo>
                  <a:pt x="35" y="105"/>
                  <a:pt x="105" y="35"/>
                  <a:pt x="192" y="35"/>
                </a:cubicBezTo>
                <a:cubicBezTo>
                  <a:pt x="278" y="35"/>
                  <a:pt x="349" y="105"/>
                  <a:pt x="349" y="192"/>
                </a:cubicBezTo>
                <a:cubicBezTo>
                  <a:pt x="349" y="278"/>
                  <a:pt x="278" y="349"/>
                  <a:pt x="192" y="34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414" name="Freeform 295"/>
          <p:cNvSpPr>
            <a:spLocks noEditPoints="1"/>
          </p:cNvSpPr>
          <p:nvPr/>
        </p:nvSpPr>
        <p:spPr bwMode="auto">
          <a:xfrm>
            <a:off x="21308655" y="9333110"/>
            <a:ext cx="468956" cy="468956"/>
          </a:xfrm>
          <a:custGeom>
            <a:avLst/>
            <a:gdLst>
              <a:gd name="T0" fmla="*/ 235 w 384"/>
              <a:gd name="T1" fmla="*/ 189 h 384"/>
              <a:gd name="T2" fmla="*/ 218 w 384"/>
              <a:gd name="T3" fmla="*/ 181 h 384"/>
              <a:gd name="T4" fmla="*/ 197 w 384"/>
              <a:gd name="T5" fmla="*/ 175 h 384"/>
              <a:gd name="T6" fmla="*/ 183 w 384"/>
              <a:gd name="T7" fmla="*/ 172 h 384"/>
              <a:gd name="T8" fmla="*/ 175 w 384"/>
              <a:gd name="T9" fmla="*/ 169 h 384"/>
              <a:gd name="T10" fmla="*/ 169 w 384"/>
              <a:gd name="T11" fmla="*/ 164 h 384"/>
              <a:gd name="T12" fmla="*/ 167 w 384"/>
              <a:gd name="T13" fmla="*/ 158 h 384"/>
              <a:gd name="T14" fmla="*/ 173 w 384"/>
              <a:gd name="T15" fmla="*/ 148 h 384"/>
              <a:gd name="T16" fmla="*/ 190 w 384"/>
              <a:gd name="T17" fmla="*/ 144 h 384"/>
              <a:gd name="T18" fmla="*/ 207 w 384"/>
              <a:gd name="T19" fmla="*/ 148 h 384"/>
              <a:gd name="T20" fmla="*/ 216 w 384"/>
              <a:gd name="T21" fmla="*/ 159 h 384"/>
              <a:gd name="T22" fmla="*/ 221 w 384"/>
              <a:gd name="T23" fmla="*/ 167 h 384"/>
              <a:gd name="T24" fmla="*/ 230 w 384"/>
              <a:gd name="T25" fmla="*/ 170 h 384"/>
              <a:gd name="T26" fmla="*/ 240 w 384"/>
              <a:gd name="T27" fmla="*/ 166 h 384"/>
              <a:gd name="T28" fmla="*/ 244 w 384"/>
              <a:gd name="T29" fmla="*/ 156 h 384"/>
              <a:gd name="T30" fmla="*/ 241 w 384"/>
              <a:gd name="T31" fmla="*/ 144 h 384"/>
              <a:gd name="T32" fmla="*/ 231 w 384"/>
              <a:gd name="T33" fmla="*/ 133 h 384"/>
              <a:gd name="T34" fmla="*/ 215 w 384"/>
              <a:gd name="T35" fmla="*/ 125 h 384"/>
              <a:gd name="T36" fmla="*/ 192 w 384"/>
              <a:gd name="T37" fmla="*/ 122 h 384"/>
              <a:gd name="T38" fmla="*/ 163 w 384"/>
              <a:gd name="T39" fmla="*/ 127 h 384"/>
              <a:gd name="T40" fmla="*/ 144 w 384"/>
              <a:gd name="T41" fmla="*/ 140 h 384"/>
              <a:gd name="T42" fmla="*/ 138 w 384"/>
              <a:gd name="T43" fmla="*/ 161 h 384"/>
              <a:gd name="T44" fmla="*/ 144 w 384"/>
              <a:gd name="T45" fmla="*/ 181 h 384"/>
              <a:gd name="T46" fmla="*/ 161 w 384"/>
              <a:gd name="T47" fmla="*/ 194 h 384"/>
              <a:gd name="T48" fmla="*/ 187 w 384"/>
              <a:gd name="T49" fmla="*/ 202 h 384"/>
              <a:gd name="T50" fmla="*/ 205 w 384"/>
              <a:gd name="T51" fmla="*/ 206 h 384"/>
              <a:gd name="T52" fmla="*/ 215 w 384"/>
              <a:gd name="T53" fmla="*/ 212 h 384"/>
              <a:gd name="T54" fmla="*/ 219 w 384"/>
              <a:gd name="T55" fmla="*/ 222 h 384"/>
              <a:gd name="T56" fmla="*/ 212 w 384"/>
              <a:gd name="T57" fmla="*/ 234 h 384"/>
              <a:gd name="T58" fmla="*/ 192 w 384"/>
              <a:gd name="T59" fmla="*/ 240 h 384"/>
              <a:gd name="T60" fmla="*/ 178 w 384"/>
              <a:gd name="T61" fmla="*/ 237 h 384"/>
              <a:gd name="T62" fmla="*/ 169 w 384"/>
              <a:gd name="T63" fmla="*/ 230 h 384"/>
              <a:gd name="T64" fmla="*/ 164 w 384"/>
              <a:gd name="T65" fmla="*/ 220 h 384"/>
              <a:gd name="T66" fmla="*/ 158 w 384"/>
              <a:gd name="T67" fmla="*/ 211 h 384"/>
              <a:gd name="T68" fmla="*/ 149 w 384"/>
              <a:gd name="T69" fmla="*/ 208 h 384"/>
              <a:gd name="T70" fmla="*/ 139 w 384"/>
              <a:gd name="T71" fmla="*/ 212 h 384"/>
              <a:gd name="T72" fmla="*/ 135 w 384"/>
              <a:gd name="T73" fmla="*/ 222 h 384"/>
              <a:gd name="T74" fmla="*/ 141 w 384"/>
              <a:gd name="T75" fmla="*/ 240 h 384"/>
              <a:gd name="T76" fmla="*/ 157 w 384"/>
              <a:gd name="T77" fmla="*/ 255 h 384"/>
              <a:gd name="T78" fmla="*/ 193 w 384"/>
              <a:gd name="T79" fmla="*/ 263 h 384"/>
              <a:gd name="T80" fmla="*/ 223 w 384"/>
              <a:gd name="T81" fmla="*/ 257 h 384"/>
              <a:gd name="T82" fmla="*/ 243 w 384"/>
              <a:gd name="T83" fmla="*/ 241 h 384"/>
              <a:gd name="T84" fmla="*/ 250 w 384"/>
              <a:gd name="T85" fmla="*/ 219 h 384"/>
              <a:gd name="T86" fmla="*/ 246 w 384"/>
              <a:gd name="T87" fmla="*/ 201 h 384"/>
              <a:gd name="T88" fmla="*/ 235 w 384"/>
              <a:gd name="T89" fmla="*/ 189 h 384"/>
              <a:gd name="T90" fmla="*/ 192 w 384"/>
              <a:gd name="T91" fmla="*/ 0 h 384"/>
              <a:gd name="T92" fmla="*/ 0 w 384"/>
              <a:gd name="T93" fmla="*/ 192 h 384"/>
              <a:gd name="T94" fmla="*/ 192 w 384"/>
              <a:gd name="T95" fmla="*/ 384 h 384"/>
              <a:gd name="T96" fmla="*/ 384 w 384"/>
              <a:gd name="T97" fmla="*/ 192 h 384"/>
              <a:gd name="T98" fmla="*/ 192 w 384"/>
              <a:gd name="T99" fmla="*/ 0 h 384"/>
              <a:gd name="T100" fmla="*/ 238 w 384"/>
              <a:gd name="T101" fmla="*/ 299 h 384"/>
              <a:gd name="T102" fmla="*/ 211 w 384"/>
              <a:gd name="T103" fmla="*/ 292 h 384"/>
              <a:gd name="T104" fmla="*/ 193 w 384"/>
              <a:gd name="T105" fmla="*/ 294 h 384"/>
              <a:gd name="T106" fmla="*/ 95 w 384"/>
              <a:gd name="T107" fmla="*/ 193 h 384"/>
              <a:gd name="T108" fmla="*/ 97 w 384"/>
              <a:gd name="T109" fmla="*/ 173 h 384"/>
              <a:gd name="T110" fmla="*/ 89 w 384"/>
              <a:gd name="T111" fmla="*/ 143 h 384"/>
              <a:gd name="T112" fmla="*/ 146 w 384"/>
              <a:gd name="T113" fmla="*/ 84 h 384"/>
              <a:gd name="T114" fmla="*/ 176 w 384"/>
              <a:gd name="T115" fmla="*/ 93 h 384"/>
              <a:gd name="T116" fmla="*/ 193 w 384"/>
              <a:gd name="T117" fmla="*/ 92 h 384"/>
              <a:gd name="T118" fmla="*/ 291 w 384"/>
              <a:gd name="T119" fmla="*/ 193 h 384"/>
              <a:gd name="T120" fmla="*/ 289 w 384"/>
              <a:gd name="T121" fmla="*/ 215 h 384"/>
              <a:gd name="T122" fmla="*/ 295 w 384"/>
              <a:gd name="T123" fmla="*/ 241 h 384"/>
              <a:gd name="T124" fmla="*/ 238 w 384"/>
              <a:gd name="T125" fmla="*/ 299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4" h="384">
                <a:moveTo>
                  <a:pt x="235" y="189"/>
                </a:moveTo>
                <a:cubicBezTo>
                  <a:pt x="230" y="186"/>
                  <a:pt x="225" y="183"/>
                  <a:pt x="218" y="181"/>
                </a:cubicBezTo>
                <a:cubicBezTo>
                  <a:pt x="212" y="179"/>
                  <a:pt x="204" y="177"/>
                  <a:pt x="197" y="175"/>
                </a:cubicBezTo>
                <a:cubicBezTo>
                  <a:pt x="190" y="174"/>
                  <a:pt x="186" y="173"/>
                  <a:pt x="183" y="172"/>
                </a:cubicBezTo>
                <a:cubicBezTo>
                  <a:pt x="180" y="171"/>
                  <a:pt x="178" y="170"/>
                  <a:pt x="175" y="169"/>
                </a:cubicBezTo>
                <a:cubicBezTo>
                  <a:pt x="173" y="167"/>
                  <a:pt x="171" y="166"/>
                  <a:pt x="169" y="164"/>
                </a:cubicBezTo>
                <a:cubicBezTo>
                  <a:pt x="168" y="162"/>
                  <a:pt x="167" y="160"/>
                  <a:pt x="167" y="158"/>
                </a:cubicBezTo>
                <a:cubicBezTo>
                  <a:pt x="167" y="154"/>
                  <a:pt x="169" y="151"/>
                  <a:pt x="173" y="148"/>
                </a:cubicBezTo>
                <a:cubicBezTo>
                  <a:pt x="178" y="146"/>
                  <a:pt x="183" y="144"/>
                  <a:pt x="190" y="144"/>
                </a:cubicBezTo>
                <a:cubicBezTo>
                  <a:pt x="198" y="144"/>
                  <a:pt x="203" y="145"/>
                  <a:pt x="207" y="148"/>
                </a:cubicBezTo>
                <a:cubicBezTo>
                  <a:pt x="210" y="151"/>
                  <a:pt x="213" y="154"/>
                  <a:pt x="216" y="159"/>
                </a:cubicBezTo>
                <a:cubicBezTo>
                  <a:pt x="218" y="163"/>
                  <a:pt x="220" y="166"/>
                  <a:pt x="221" y="167"/>
                </a:cubicBezTo>
                <a:cubicBezTo>
                  <a:pt x="223" y="169"/>
                  <a:pt x="226" y="170"/>
                  <a:pt x="230" y="170"/>
                </a:cubicBezTo>
                <a:cubicBezTo>
                  <a:pt x="234" y="170"/>
                  <a:pt x="237" y="169"/>
                  <a:pt x="240" y="166"/>
                </a:cubicBezTo>
                <a:cubicBezTo>
                  <a:pt x="243" y="163"/>
                  <a:pt x="244" y="160"/>
                  <a:pt x="244" y="156"/>
                </a:cubicBezTo>
                <a:cubicBezTo>
                  <a:pt x="244" y="152"/>
                  <a:pt x="243" y="148"/>
                  <a:pt x="241" y="144"/>
                </a:cubicBezTo>
                <a:cubicBezTo>
                  <a:pt x="239" y="140"/>
                  <a:pt x="236" y="137"/>
                  <a:pt x="231" y="133"/>
                </a:cubicBezTo>
                <a:cubicBezTo>
                  <a:pt x="227" y="130"/>
                  <a:pt x="222" y="127"/>
                  <a:pt x="215" y="125"/>
                </a:cubicBezTo>
                <a:cubicBezTo>
                  <a:pt x="209" y="123"/>
                  <a:pt x="201" y="122"/>
                  <a:pt x="192" y="122"/>
                </a:cubicBezTo>
                <a:cubicBezTo>
                  <a:pt x="181" y="122"/>
                  <a:pt x="172" y="123"/>
                  <a:pt x="163" y="127"/>
                </a:cubicBezTo>
                <a:cubicBezTo>
                  <a:pt x="155" y="130"/>
                  <a:pt x="149" y="134"/>
                  <a:pt x="144" y="140"/>
                </a:cubicBezTo>
                <a:cubicBezTo>
                  <a:pt x="140" y="146"/>
                  <a:pt x="138" y="153"/>
                  <a:pt x="138" y="161"/>
                </a:cubicBezTo>
                <a:cubicBezTo>
                  <a:pt x="138" y="169"/>
                  <a:pt x="140" y="175"/>
                  <a:pt x="144" y="181"/>
                </a:cubicBezTo>
                <a:cubicBezTo>
                  <a:pt x="148" y="186"/>
                  <a:pt x="154" y="191"/>
                  <a:pt x="161" y="194"/>
                </a:cubicBezTo>
                <a:cubicBezTo>
                  <a:pt x="168" y="197"/>
                  <a:pt x="176" y="199"/>
                  <a:pt x="187" y="202"/>
                </a:cubicBezTo>
                <a:cubicBezTo>
                  <a:pt x="194" y="203"/>
                  <a:pt x="200" y="205"/>
                  <a:pt x="205" y="206"/>
                </a:cubicBezTo>
                <a:cubicBezTo>
                  <a:pt x="209" y="208"/>
                  <a:pt x="212" y="210"/>
                  <a:pt x="215" y="212"/>
                </a:cubicBezTo>
                <a:cubicBezTo>
                  <a:pt x="218" y="215"/>
                  <a:pt x="219" y="218"/>
                  <a:pt x="219" y="222"/>
                </a:cubicBezTo>
                <a:cubicBezTo>
                  <a:pt x="219" y="227"/>
                  <a:pt x="217" y="231"/>
                  <a:pt x="212" y="234"/>
                </a:cubicBezTo>
                <a:cubicBezTo>
                  <a:pt x="207" y="238"/>
                  <a:pt x="200" y="240"/>
                  <a:pt x="192" y="240"/>
                </a:cubicBezTo>
                <a:cubicBezTo>
                  <a:pt x="186" y="240"/>
                  <a:pt x="181" y="239"/>
                  <a:pt x="178" y="237"/>
                </a:cubicBezTo>
                <a:cubicBezTo>
                  <a:pt x="174" y="235"/>
                  <a:pt x="171" y="233"/>
                  <a:pt x="169" y="230"/>
                </a:cubicBezTo>
                <a:cubicBezTo>
                  <a:pt x="167" y="228"/>
                  <a:pt x="165" y="224"/>
                  <a:pt x="164" y="220"/>
                </a:cubicBezTo>
                <a:cubicBezTo>
                  <a:pt x="162" y="216"/>
                  <a:pt x="160" y="213"/>
                  <a:pt x="158" y="211"/>
                </a:cubicBezTo>
                <a:cubicBezTo>
                  <a:pt x="156" y="209"/>
                  <a:pt x="153" y="208"/>
                  <a:pt x="149" y="208"/>
                </a:cubicBezTo>
                <a:cubicBezTo>
                  <a:pt x="145" y="208"/>
                  <a:pt x="142" y="210"/>
                  <a:pt x="139" y="212"/>
                </a:cubicBezTo>
                <a:cubicBezTo>
                  <a:pt x="136" y="215"/>
                  <a:pt x="135" y="218"/>
                  <a:pt x="135" y="222"/>
                </a:cubicBezTo>
                <a:cubicBezTo>
                  <a:pt x="135" y="228"/>
                  <a:pt x="137" y="234"/>
                  <a:pt x="141" y="240"/>
                </a:cubicBezTo>
                <a:cubicBezTo>
                  <a:pt x="145" y="246"/>
                  <a:pt x="151" y="251"/>
                  <a:pt x="157" y="255"/>
                </a:cubicBezTo>
                <a:cubicBezTo>
                  <a:pt x="167" y="260"/>
                  <a:pt x="178" y="263"/>
                  <a:pt x="193" y="263"/>
                </a:cubicBezTo>
                <a:cubicBezTo>
                  <a:pt x="204" y="263"/>
                  <a:pt x="215" y="261"/>
                  <a:pt x="223" y="257"/>
                </a:cubicBezTo>
                <a:cubicBezTo>
                  <a:pt x="232" y="253"/>
                  <a:pt x="239" y="248"/>
                  <a:pt x="243" y="241"/>
                </a:cubicBezTo>
                <a:cubicBezTo>
                  <a:pt x="248" y="235"/>
                  <a:pt x="250" y="227"/>
                  <a:pt x="250" y="219"/>
                </a:cubicBezTo>
                <a:cubicBezTo>
                  <a:pt x="250" y="212"/>
                  <a:pt x="249" y="206"/>
                  <a:pt x="246" y="201"/>
                </a:cubicBezTo>
                <a:cubicBezTo>
                  <a:pt x="243" y="196"/>
                  <a:pt x="240" y="192"/>
                  <a:pt x="235" y="189"/>
                </a:cubicBezTo>
                <a:close/>
                <a:moveTo>
                  <a:pt x="192" y="0"/>
                </a:moveTo>
                <a:cubicBezTo>
                  <a:pt x="86" y="0"/>
                  <a:pt x="0" y="86"/>
                  <a:pt x="0" y="192"/>
                </a:cubicBezTo>
                <a:cubicBezTo>
                  <a:pt x="0" y="298"/>
                  <a:pt x="86" y="384"/>
                  <a:pt x="192" y="384"/>
                </a:cubicBezTo>
                <a:cubicBezTo>
                  <a:pt x="298" y="384"/>
                  <a:pt x="384" y="298"/>
                  <a:pt x="384" y="192"/>
                </a:cubicBezTo>
                <a:cubicBezTo>
                  <a:pt x="384" y="86"/>
                  <a:pt x="298" y="0"/>
                  <a:pt x="192" y="0"/>
                </a:cubicBezTo>
                <a:close/>
                <a:moveTo>
                  <a:pt x="238" y="299"/>
                </a:moveTo>
                <a:cubicBezTo>
                  <a:pt x="228" y="299"/>
                  <a:pt x="219" y="297"/>
                  <a:pt x="211" y="292"/>
                </a:cubicBezTo>
                <a:cubicBezTo>
                  <a:pt x="205" y="294"/>
                  <a:pt x="199" y="294"/>
                  <a:pt x="193" y="294"/>
                </a:cubicBezTo>
                <a:cubicBezTo>
                  <a:pt x="139" y="294"/>
                  <a:pt x="95" y="249"/>
                  <a:pt x="95" y="193"/>
                </a:cubicBezTo>
                <a:cubicBezTo>
                  <a:pt x="95" y="186"/>
                  <a:pt x="95" y="179"/>
                  <a:pt x="97" y="173"/>
                </a:cubicBezTo>
                <a:cubicBezTo>
                  <a:pt x="92" y="164"/>
                  <a:pt x="89" y="154"/>
                  <a:pt x="89" y="143"/>
                </a:cubicBezTo>
                <a:cubicBezTo>
                  <a:pt x="89" y="111"/>
                  <a:pt x="114" y="84"/>
                  <a:pt x="146" y="84"/>
                </a:cubicBezTo>
                <a:cubicBezTo>
                  <a:pt x="157" y="84"/>
                  <a:pt x="167" y="88"/>
                  <a:pt x="176" y="93"/>
                </a:cubicBezTo>
                <a:cubicBezTo>
                  <a:pt x="181" y="92"/>
                  <a:pt x="187" y="92"/>
                  <a:pt x="193" y="92"/>
                </a:cubicBezTo>
                <a:cubicBezTo>
                  <a:pt x="247" y="92"/>
                  <a:pt x="291" y="137"/>
                  <a:pt x="291" y="193"/>
                </a:cubicBezTo>
                <a:cubicBezTo>
                  <a:pt x="291" y="200"/>
                  <a:pt x="290" y="208"/>
                  <a:pt x="289" y="215"/>
                </a:cubicBezTo>
                <a:cubicBezTo>
                  <a:pt x="293" y="223"/>
                  <a:pt x="295" y="231"/>
                  <a:pt x="295" y="241"/>
                </a:cubicBezTo>
                <a:cubicBezTo>
                  <a:pt x="295" y="273"/>
                  <a:pt x="269" y="299"/>
                  <a:pt x="238" y="29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415" name="Freeform 296"/>
          <p:cNvSpPr>
            <a:spLocks noEditPoints="1"/>
          </p:cNvSpPr>
          <p:nvPr/>
        </p:nvSpPr>
        <p:spPr bwMode="auto">
          <a:xfrm>
            <a:off x="21289361" y="10057034"/>
            <a:ext cx="490080" cy="422484"/>
          </a:xfrm>
          <a:custGeom>
            <a:avLst/>
            <a:gdLst>
              <a:gd name="T0" fmla="*/ 293 w 398"/>
              <a:gd name="T1" fmla="*/ 173 h 344"/>
              <a:gd name="T2" fmla="*/ 286 w 398"/>
              <a:gd name="T3" fmla="*/ 163 h 344"/>
              <a:gd name="T4" fmla="*/ 286 w 398"/>
              <a:gd name="T5" fmla="*/ 124 h 344"/>
              <a:gd name="T6" fmla="*/ 199 w 398"/>
              <a:gd name="T7" fmla="*/ 123 h 344"/>
              <a:gd name="T8" fmla="*/ 190 w 398"/>
              <a:gd name="T9" fmla="*/ 119 h 344"/>
              <a:gd name="T10" fmla="*/ 186 w 398"/>
              <a:gd name="T11" fmla="*/ 72 h 344"/>
              <a:gd name="T12" fmla="*/ 58 w 398"/>
              <a:gd name="T13" fmla="*/ 123 h 344"/>
              <a:gd name="T14" fmla="*/ 0 w 398"/>
              <a:gd name="T15" fmla="*/ 234 h 344"/>
              <a:gd name="T16" fmla="*/ 163 w 398"/>
              <a:gd name="T17" fmla="*/ 344 h 344"/>
              <a:gd name="T18" fmla="*/ 340 w 398"/>
              <a:gd name="T19" fmla="*/ 227 h 344"/>
              <a:gd name="T20" fmla="*/ 293 w 398"/>
              <a:gd name="T21" fmla="*/ 173 h 344"/>
              <a:gd name="T22" fmla="*/ 163 w 398"/>
              <a:gd name="T23" fmla="*/ 314 h 344"/>
              <a:gd name="T24" fmla="*/ 39 w 398"/>
              <a:gd name="T25" fmla="*/ 249 h 344"/>
              <a:gd name="T26" fmla="*/ 148 w 398"/>
              <a:gd name="T27" fmla="*/ 160 h 344"/>
              <a:gd name="T28" fmla="*/ 273 w 398"/>
              <a:gd name="T29" fmla="*/ 226 h 344"/>
              <a:gd name="T30" fmla="*/ 163 w 398"/>
              <a:gd name="T31" fmla="*/ 314 h 344"/>
              <a:gd name="T32" fmla="*/ 398 w 398"/>
              <a:gd name="T33" fmla="*/ 120 h 344"/>
              <a:gd name="T34" fmla="*/ 278 w 398"/>
              <a:gd name="T35" fmla="*/ 0 h 344"/>
              <a:gd name="T36" fmla="*/ 264 w 398"/>
              <a:gd name="T37" fmla="*/ 14 h 344"/>
              <a:gd name="T38" fmla="*/ 278 w 398"/>
              <a:gd name="T39" fmla="*/ 28 h 344"/>
              <a:gd name="T40" fmla="*/ 370 w 398"/>
              <a:gd name="T41" fmla="*/ 120 h 344"/>
              <a:gd name="T42" fmla="*/ 384 w 398"/>
              <a:gd name="T43" fmla="*/ 134 h 344"/>
              <a:gd name="T44" fmla="*/ 398 w 398"/>
              <a:gd name="T45" fmla="*/ 120 h 344"/>
              <a:gd name="T46" fmla="*/ 398 w 398"/>
              <a:gd name="T47" fmla="*/ 120 h 344"/>
              <a:gd name="T48" fmla="*/ 342 w 398"/>
              <a:gd name="T49" fmla="*/ 118 h 344"/>
              <a:gd name="T50" fmla="*/ 280 w 398"/>
              <a:gd name="T51" fmla="*/ 56 h 344"/>
              <a:gd name="T52" fmla="*/ 263 w 398"/>
              <a:gd name="T53" fmla="*/ 66 h 344"/>
              <a:gd name="T54" fmla="*/ 274 w 398"/>
              <a:gd name="T55" fmla="*/ 83 h 344"/>
              <a:gd name="T56" fmla="*/ 315 w 398"/>
              <a:gd name="T57" fmla="*/ 123 h 344"/>
              <a:gd name="T58" fmla="*/ 331 w 398"/>
              <a:gd name="T59" fmla="*/ 134 h 344"/>
              <a:gd name="T60" fmla="*/ 342 w 398"/>
              <a:gd name="T61" fmla="*/ 118 h 344"/>
              <a:gd name="T62" fmla="*/ 130 w 398"/>
              <a:gd name="T63" fmla="*/ 202 h 344"/>
              <a:gd name="T64" fmla="*/ 91 w 398"/>
              <a:gd name="T65" fmla="*/ 251 h 344"/>
              <a:gd name="T66" fmla="*/ 146 w 398"/>
              <a:gd name="T67" fmla="*/ 280 h 344"/>
              <a:gd name="T68" fmla="*/ 185 w 398"/>
              <a:gd name="T69" fmla="*/ 232 h 344"/>
              <a:gd name="T70" fmla="*/ 130 w 398"/>
              <a:gd name="T71" fmla="*/ 202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98" h="344">
                <a:moveTo>
                  <a:pt x="293" y="173"/>
                </a:moveTo>
                <a:cubicBezTo>
                  <a:pt x="287" y="172"/>
                  <a:pt x="283" y="170"/>
                  <a:pt x="286" y="163"/>
                </a:cubicBezTo>
                <a:cubicBezTo>
                  <a:pt x="292" y="147"/>
                  <a:pt x="293" y="133"/>
                  <a:pt x="286" y="124"/>
                </a:cubicBezTo>
                <a:cubicBezTo>
                  <a:pt x="274" y="105"/>
                  <a:pt x="239" y="106"/>
                  <a:pt x="199" y="123"/>
                </a:cubicBezTo>
                <a:cubicBezTo>
                  <a:pt x="199" y="123"/>
                  <a:pt x="187" y="129"/>
                  <a:pt x="190" y="119"/>
                </a:cubicBezTo>
                <a:cubicBezTo>
                  <a:pt x="196" y="99"/>
                  <a:pt x="195" y="82"/>
                  <a:pt x="186" y="72"/>
                </a:cubicBezTo>
                <a:cubicBezTo>
                  <a:pt x="164" y="50"/>
                  <a:pt x="107" y="73"/>
                  <a:pt x="58" y="123"/>
                </a:cubicBezTo>
                <a:cubicBezTo>
                  <a:pt x="21" y="160"/>
                  <a:pt x="0" y="200"/>
                  <a:pt x="0" y="234"/>
                </a:cubicBezTo>
                <a:cubicBezTo>
                  <a:pt x="0" y="300"/>
                  <a:pt x="82" y="344"/>
                  <a:pt x="163" y="344"/>
                </a:cubicBezTo>
                <a:cubicBezTo>
                  <a:pt x="269" y="344"/>
                  <a:pt x="340" y="277"/>
                  <a:pt x="340" y="227"/>
                </a:cubicBezTo>
                <a:cubicBezTo>
                  <a:pt x="340" y="197"/>
                  <a:pt x="315" y="180"/>
                  <a:pt x="293" y="173"/>
                </a:cubicBezTo>
                <a:close/>
                <a:moveTo>
                  <a:pt x="163" y="314"/>
                </a:moveTo>
                <a:cubicBezTo>
                  <a:pt x="99" y="321"/>
                  <a:pt x="43" y="292"/>
                  <a:pt x="39" y="249"/>
                </a:cubicBezTo>
                <a:cubicBezTo>
                  <a:pt x="35" y="206"/>
                  <a:pt x="84" y="167"/>
                  <a:pt x="148" y="160"/>
                </a:cubicBezTo>
                <a:cubicBezTo>
                  <a:pt x="213" y="154"/>
                  <a:pt x="269" y="183"/>
                  <a:pt x="273" y="226"/>
                </a:cubicBezTo>
                <a:cubicBezTo>
                  <a:pt x="277" y="268"/>
                  <a:pt x="228" y="308"/>
                  <a:pt x="163" y="314"/>
                </a:cubicBezTo>
                <a:close/>
                <a:moveTo>
                  <a:pt x="398" y="120"/>
                </a:moveTo>
                <a:cubicBezTo>
                  <a:pt x="398" y="54"/>
                  <a:pt x="344" y="0"/>
                  <a:pt x="278" y="0"/>
                </a:cubicBezTo>
                <a:cubicBezTo>
                  <a:pt x="270" y="0"/>
                  <a:pt x="264" y="6"/>
                  <a:pt x="264" y="14"/>
                </a:cubicBezTo>
                <a:cubicBezTo>
                  <a:pt x="264" y="22"/>
                  <a:pt x="270" y="28"/>
                  <a:pt x="278" y="28"/>
                </a:cubicBezTo>
                <a:cubicBezTo>
                  <a:pt x="329" y="28"/>
                  <a:pt x="370" y="69"/>
                  <a:pt x="370" y="120"/>
                </a:cubicBezTo>
                <a:cubicBezTo>
                  <a:pt x="370" y="128"/>
                  <a:pt x="376" y="134"/>
                  <a:pt x="384" y="134"/>
                </a:cubicBezTo>
                <a:cubicBezTo>
                  <a:pt x="392" y="134"/>
                  <a:pt x="398" y="128"/>
                  <a:pt x="398" y="120"/>
                </a:cubicBezTo>
                <a:cubicBezTo>
                  <a:pt x="398" y="120"/>
                  <a:pt x="398" y="120"/>
                  <a:pt x="398" y="120"/>
                </a:cubicBezTo>
                <a:close/>
                <a:moveTo>
                  <a:pt x="342" y="118"/>
                </a:moveTo>
                <a:cubicBezTo>
                  <a:pt x="336" y="87"/>
                  <a:pt x="311" y="62"/>
                  <a:pt x="280" y="56"/>
                </a:cubicBezTo>
                <a:cubicBezTo>
                  <a:pt x="272" y="54"/>
                  <a:pt x="265" y="59"/>
                  <a:pt x="263" y="66"/>
                </a:cubicBezTo>
                <a:cubicBezTo>
                  <a:pt x="262" y="74"/>
                  <a:pt x="267" y="81"/>
                  <a:pt x="274" y="83"/>
                </a:cubicBezTo>
                <a:cubicBezTo>
                  <a:pt x="295" y="87"/>
                  <a:pt x="311" y="103"/>
                  <a:pt x="315" y="123"/>
                </a:cubicBezTo>
                <a:cubicBezTo>
                  <a:pt x="316" y="131"/>
                  <a:pt x="324" y="136"/>
                  <a:pt x="331" y="134"/>
                </a:cubicBezTo>
                <a:cubicBezTo>
                  <a:pt x="339" y="133"/>
                  <a:pt x="344" y="125"/>
                  <a:pt x="342" y="118"/>
                </a:cubicBezTo>
                <a:close/>
                <a:moveTo>
                  <a:pt x="130" y="202"/>
                </a:moveTo>
                <a:cubicBezTo>
                  <a:pt x="104" y="207"/>
                  <a:pt x="87" y="229"/>
                  <a:pt x="91" y="251"/>
                </a:cubicBezTo>
                <a:cubicBezTo>
                  <a:pt x="96" y="272"/>
                  <a:pt x="120" y="286"/>
                  <a:pt x="146" y="280"/>
                </a:cubicBezTo>
                <a:cubicBezTo>
                  <a:pt x="172" y="275"/>
                  <a:pt x="190" y="253"/>
                  <a:pt x="185" y="232"/>
                </a:cubicBezTo>
                <a:cubicBezTo>
                  <a:pt x="181" y="210"/>
                  <a:pt x="156" y="197"/>
                  <a:pt x="130" y="20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2421" name="Group 2420"/>
          <p:cNvGrpSpPr/>
          <p:nvPr/>
        </p:nvGrpSpPr>
        <p:grpSpPr>
          <a:xfrm>
            <a:off x="20458875" y="9319294"/>
            <a:ext cx="464733" cy="468960"/>
            <a:chOff x="10086730" y="4862251"/>
            <a:chExt cx="192088" cy="193835"/>
          </a:xfrm>
          <a:solidFill>
            <a:schemeClr val="tx1"/>
          </a:solidFill>
        </p:grpSpPr>
        <p:sp>
          <p:nvSpPr>
            <p:cNvPr id="2416" name="Freeform 297"/>
            <p:cNvSpPr>
              <a:spLocks/>
            </p:cNvSpPr>
            <p:nvPr/>
          </p:nvSpPr>
          <p:spPr bwMode="auto">
            <a:xfrm>
              <a:off x="10086730" y="4886699"/>
              <a:ext cx="132715" cy="169387"/>
            </a:xfrm>
            <a:custGeom>
              <a:avLst/>
              <a:gdLst>
                <a:gd name="T0" fmla="*/ 170 w 264"/>
                <a:gd name="T1" fmla="*/ 169 h 334"/>
                <a:gd name="T2" fmla="*/ 75 w 264"/>
                <a:gd name="T3" fmla="*/ 73 h 334"/>
                <a:gd name="T4" fmla="*/ 98 w 264"/>
                <a:gd name="T5" fmla="*/ 0 h 334"/>
                <a:gd name="T6" fmla="*/ 24 w 264"/>
                <a:gd name="T7" fmla="*/ 17 h 334"/>
                <a:gd name="T8" fmla="*/ 3 w 264"/>
                <a:gd name="T9" fmla="*/ 51 h 334"/>
                <a:gd name="T10" fmla="*/ 65 w 264"/>
                <a:gd name="T11" fmla="*/ 310 h 334"/>
                <a:gd name="T12" fmla="*/ 99 w 264"/>
                <a:gd name="T13" fmla="*/ 330 h 334"/>
                <a:gd name="T14" fmla="*/ 131 w 264"/>
                <a:gd name="T15" fmla="*/ 323 h 334"/>
                <a:gd name="T16" fmla="*/ 76 w 264"/>
                <a:gd name="T17" fmla="*/ 300 h 334"/>
                <a:gd name="T18" fmla="*/ 106 w 264"/>
                <a:gd name="T19" fmla="*/ 232 h 334"/>
                <a:gd name="T20" fmla="*/ 191 w 264"/>
                <a:gd name="T21" fmla="*/ 264 h 334"/>
                <a:gd name="T22" fmla="*/ 170 w 264"/>
                <a:gd name="T23" fmla="*/ 169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4" h="334">
                  <a:moveTo>
                    <a:pt x="170" y="169"/>
                  </a:moveTo>
                  <a:cubicBezTo>
                    <a:pt x="120" y="150"/>
                    <a:pt x="78" y="117"/>
                    <a:pt x="75" y="73"/>
                  </a:cubicBezTo>
                  <a:cubicBezTo>
                    <a:pt x="73" y="45"/>
                    <a:pt x="80" y="20"/>
                    <a:pt x="98" y="0"/>
                  </a:cubicBezTo>
                  <a:cubicBezTo>
                    <a:pt x="24" y="17"/>
                    <a:pt x="24" y="17"/>
                    <a:pt x="24" y="17"/>
                  </a:cubicBezTo>
                  <a:cubicBezTo>
                    <a:pt x="9" y="21"/>
                    <a:pt x="0" y="36"/>
                    <a:pt x="3" y="51"/>
                  </a:cubicBezTo>
                  <a:cubicBezTo>
                    <a:pt x="65" y="310"/>
                    <a:pt x="65" y="310"/>
                    <a:pt x="65" y="310"/>
                  </a:cubicBezTo>
                  <a:cubicBezTo>
                    <a:pt x="69" y="324"/>
                    <a:pt x="84" y="334"/>
                    <a:pt x="99" y="330"/>
                  </a:cubicBezTo>
                  <a:cubicBezTo>
                    <a:pt x="131" y="323"/>
                    <a:pt x="131" y="323"/>
                    <a:pt x="131" y="323"/>
                  </a:cubicBezTo>
                  <a:cubicBezTo>
                    <a:pt x="118" y="318"/>
                    <a:pt x="97" y="311"/>
                    <a:pt x="76" y="300"/>
                  </a:cubicBezTo>
                  <a:cubicBezTo>
                    <a:pt x="106" y="232"/>
                    <a:pt x="106" y="232"/>
                    <a:pt x="106" y="232"/>
                  </a:cubicBezTo>
                  <a:cubicBezTo>
                    <a:pt x="106" y="232"/>
                    <a:pt x="141" y="264"/>
                    <a:pt x="191" y="264"/>
                  </a:cubicBezTo>
                  <a:cubicBezTo>
                    <a:pt x="241" y="264"/>
                    <a:pt x="264" y="205"/>
                    <a:pt x="170" y="1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417" name="Freeform 298"/>
            <p:cNvSpPr>
              <a:spLocks/>
            </p:cNvSpPr>
            <p:nvPr/>
          </p:nvSpPr>
          <p:spPr bwMode="auto">
            <a:xfrm>
              <a:off x="10151341" y="4862251"/>
              <a:ext cx="127477" cy="167640"/>
            </a:xfrm>
            <a:custGeom>
              <a:avLst/>
              <a:gdLst>
                <a:gd name="T0" fmla="*/ 249 w 252"/>
                <a:gd name="T1" fmla="*/ 283 h 329"/>
                <a:gd name="T2" fmla="*/ 187 w 252"/>
                <a:gd name="T3" fmla="*/ 24 h 329"/>
                <a:gd name="T4" fmla="*/ 154 w 252"/>
                <a:gd name="T5" fmla="*/ 4 h 329"/>
                <a:gd name="T6" fmla="*/ 100 w 252"/>
                <a:gd name="T7" fmla="*/ 16 h 329"/>
                <a:gd name="T8" fmla="*/ 170 w 252"/>
                <a:gd name="T9" fmla="*/ 40 h 329"/>
                <a:gd name="T10" fmla="*/ 147 w 252"/>
                <a:gd name="T11" fmla="*/ 104 h 329"/>
                <a:gd name="T12" fmla="*/ 76 w 252"/>
                <a:gd name="T13" fmla="*/ 80 h 329"/>
                <a:gd name="T14" fmla="*/ 96 w 252"/>
                <a:gd name="T15" fmla="*/ 162 h 329"/>
                <a:gd name="T16" fmla="*/ 191 w 252"/>
                <a:gd name="T17" fmla="*/ 275 h 329"/>
                <a:gd name="T18" fmla="*/ 174 w 252"/>
                <a:gd name="T19" fmla="*/ 329 h 329"/>
                <a:gd name="T20" fmla="*/ 228 w 252"/>
                <a:gd name="T21" fmla="*/ 316 h 329"/>
                <a:gd name="T22" fmla="*/ 249 w 252"/>
                <a:gd name="T23" fmla="*/ 283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2" h="329">
                  <a:moveTo>
                    <a:pt x="249" y="283"/>
                  </a:moveTo>
                  <a:cubicBezTo>
                    <a:pt x="187" y="24"/>
                    <a:pt x="187" y="24"/>
                    <a:pt x="187" y="24"/>
                  </a:cubicBezTo>
                  <a:cubicBezTo>
                    <a:pt x="183" y="9"/>
                    <a:pt x="168" y="0"/>
                    <a:pt x="154" y="4"/>
                  </a:cubicBezTo>
                  <a:cubicBezTo>
                    <a:pt x="100" y="16"/>
                    <a:pt x="100" y="16"/>
                    <a:pt x="100" y="16"/>
                  </a:cubicBezTo>
                  <a:cubicBezTo>
                    <a:pt x="114" y="19"/>
                    <a:pt x="141" y="24"/>
                    <a:pt x="170" y="40"/>
                  </a:cubicBezTo>
                  <a:cubicBezTo>
                    <a:pt x="147" y="104"/>
                    <a:pt x="147" y="104"/>
                    <a:pt x="147" y="104"/>
                  </a:cubicBezTo>
                  <a:cubicBezTo>
                    <a:pt x="147" y="104"/>
                    <a:pt x="128" y="83"/>
                    <a:pt x="76" y="80"/>
                  </a:cubicBezTo>
                  <a:cubicBezTo>
                    <a:pt x="27" y="78"/>
                    <a:pt x="0" y="131"/>
                    <a:pt x="96" y="162"/>
                  </a:cubicBezTo>
                  <a:cubicBezTo>
                    <a:pt x="169" y="186"/>
                    <a:pt x="192" y="232"/>
                    <a:pt x="191" y="275"/>
                  </a:cubicBezTo>
                  <a:cubicBezTo>
                    <a:pt x="191" y="298"/>
                    <a:pt x="183" y="316"/>
                    <a:pt x="174" y="329"/>
                  </a:cubicBezTo>
                  <a:cubicBezTo>
                    <a:pt x="228" y="316"/>
                    <a:pt x="228" y="316"/>
                    <a:pt x="228" y="316"/>
                  </a:cubicBezTo>
                  <a:cubicBezTo>
                    <a:pt x="243" y="313"/>
                    <a:pt x="252" y="298"/>
                    <a:pt x="249" y="2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</p:spTree>
    <p:extLst>
      <p:ext uri="{BB962C8B-B14F-4D97-AF65-F5344CB8AC3E}">
        <p14:creationId xmlns:p14="http://schemas.microsoft.com/office/powerpoint/2010/main" val="2291046029"/>
      </p:ext>
    </p:extLst>
  </p:cSld>
  <p:clrMapOvr>
    <a:masterClrMapping/>
  </p:clrMapOvr>
  <p:transition spd="slow" advClick="0" advTm="100">
    <p:wipe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Freeform 5"/>
          <p:cNvSpPr>
            <a:spLocks/>
          </p:cNvSpPr>
          <p:nvPr/>
        </p:nvSpPr>
        <p:spPr bwMode="auto">
          <a:xfrm>
            <a:off x="2059321" y="3407413"/>
            <a:ext cx="320527" cy="331774"/>
          </a:xfrm>
          <a:custGeom>
            <a:avLst/>
            <a:gdLst>
              <a:gd name="T0" fmla="*/ 42 w 44"/>
              <a:gd name="T1" fmla="*/ 4 h 45"/>
              <a:gd name="T2" fmla="*/ 25 w 44"/>
              <a:gd name="T3" fmla="*/ 21 h 45"/>
              <a:gd name="T4" fmla="*/ 25 w 44"/>
              <a:gd name="T5" fmla="*/ 41 h 45"/>
              <a:gd name="T6" fmla="*/ 34 w 44"/>
              <a:gd name="T7" fmla="*/ 41 h 45"/>
              <a:gd name="T8" fmla="*/ 36 w 44"/>
              <a:gd name="T9" fmla="*/ 43 h 45"/>
              <a:gd name="T10" fmla="*/ 34 w 44"/>
              <a:gd name="T11" fmla="*/ 45 h 45"/>
              <a:gd name="T12" fmla="*/ 10 w 44"/>
              <a:gd name="T13" fmla="*/ 45 h 45"/>
              <a:gd name="T14" fmla="*/ 8 w 44"/>
              <a:gd name="T15" fmla="*/ 43 h 45"/>
              <a:gd name="T16" fmla="*/ 10 w 44"/>
              <a:gd name="T17" fmla="*/ 41 h 45"/>
              <a:gd name="T18" fmla="*/ 19 w 44"/>
              <a:gd name="T19" fmla="*/ 41 h 45"/>
              <a:gd name="T20" fmla="*/ 19 w 44"/>
              <a:gd name="T21" fmla="*/ 21 h 45"/>
              <a:gd name="T22" fmla="*/ 2 w 44"/>
              <a:gd name="T23" fmla="*/ 4 h 45"/>
              <a:gd name="T24" fmla="*/ 0 w 44"/>
              <a:gd name="T25" fmla="*/ 2 h 45"/>
              <a:gd name="T26" fmla="*/ 3 w 44"/>
              <a:gd name="T27" fmla="*/ 0 h 45"/>
              <a:gd name="T28" fmla="*/ 41 w 44"/>
              <a:gd name="T29" fmla="*/ 0 h 45"/>
              <a:gd name="T30" fmla="*/ 44 w 44"/>
              <a:gd name="T31" fmla="*/ 2 h 45"/>
              <a:gd name="T32" fmla="*/ 42 w 44"/>
              <a:gd name="T33" fmla="*/ 4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4" h="45">
                <a:moveTo>
                  <a:pt x="42" y="4"/>
                </a:moveTo>
                <a:cubicBezTo>
                  <a:pt x="25" y="21"/>
                  <a:pt x="25" y="21"/>
                  <a:pt x="25" y="21"/>
                </a:cubicBezTo>
                <a:cubicBezTo>
                  <a:pt x="25" y="41"/>
                  <a:pt x="25" y="41"/>
                  <a:pt x="25" y="41"/>
                </a:cubicBezTo>
                <a:cubicBezTo>
                  <a:pt x="34" y="41"/>
                  <a:pt x="34" y="41"/>
                  <a:pt x="34" y="41"/>
                </a:cubicBezTo>
                <a:cubicBezTo>
                  <a:pt x="35" y="41"/>
                  <a:pt x="36" y="42"/>
                  <a:pt x="36" y="43"/>
                </a:cubicBezTo>
                <a:cubicBezTo>
                  <a:pt x="36" y="44"/>
                  <a:pt x="35" y="45"/>
                  <a:pt x="34" y="45"/>
                </a:cubicBezTo>
                <a:cubicBezTo>
                  <a:pt x="10" y="45"/>
                  <a:pt x="10" y="45"/>
                  <a:pt x="10" y="45"/>
                </a:cubicBezTo>
                <a:cubicBezTo>
                  <a:pt x="9" y="45"/>
                  <a:pt x="8" y="44"/>
                  <a:pt x="8" y="43"/>
                </a:cubicBezTo>
                <a:cubicBezTo>
                  <a:pt x="8" y="42"/>
                  <a:pt x="9" y="41"/>
                  <a:pt x="10" y="41"/>
                </a:cubicBezTo>
                <a:cubicBezTo>
                  <a:pt x="19" y="41"/>
                  <a:pt x="19" y="41"/>
                  <a:pt x="19" y="41"/>
                </a:cubicBezTo>
                <a:cubicBezTo>
                  <a:pt x="19" y="21"/>
                  <a:pt x="19" y="21"/>
                  <a:pt x="19" y="21"/>
                </a:cubicBezTo>
                <a:cubicBezTo>
                  <a:pt x="2" y="4"/>
                  <a:pt x="2" y="4"/>
                  <a:pt x="2" y="4"/>
                </a:cubicBezTo>
                <a:cubicBezTo>
                  <a:pt x="1" y="3"/>
                  <a:pt x="0" y="2"/>
                  <a:pt x="0" y="2"/>
                </a:cubicBezTo>
                <a:cubicBezTo>
                  <a:pt x="0" y="0"/>
                  <a:pt x="2" y="0"/>
                  <a:pt x="3" y="0"/>
                </a:cubicBezTo>
                <a:cubicBezTo>
                  <a:pt x="41" y="0"/>
                  <a:pt x="41" y="0"/>
                  <a:pt x="41" y="0"/>
                </a:cubicBezTo>
                <a:cubicBezTo>
                  <a:pt x="42" y="0"/>
                  <a:pt x="44" y="0"/>
                  <a:pt x="44" y="2"/>
                </a:cubicBezTo>
                <a:cubicBezTo>
                  <a:pt x="44" y="2"/>
                  <a:pt x="43" y="3"/>
                  <a:pt x="42" y="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80" name="Freeform 6"/>
          <p:cNvSpPr>
            <a:spLocks/>
          </p:cNvSpPr>
          <p:nvPr/>
        </p:nvSpPr>
        <p:spPr bwMode="auto">
          <a:xfrm>
            <a:off x="2053468" y="3961840"/>
            <a:ext cx="303657" cy="331774"/>
          </a:xfrm>
          <a:custGeom>
            <a:avLst/>
            <a:gdLst>
              <a:gd name="T0" fmla="*/ 41 w 41"/>
              <a:gd name="T1" fmla="*/ 33 h 45"/>
              <a:gd name="T2" fmla="*/ 33 w 41"/>
              <a:gd name="T3" fmla="*/ 38 h 45"/>
              <a:gd name="T4" fmla="*/ 24 w 41"/>
              <a:gd name="T5" fmla="*/ 33 h 45"/>
              <a:gd name="T6" fmla="*/ 33 w 41"/>
              <a:gd name="T7" fmla="*/ 28 h 45"/>
              <a:gd name="T8" fmla="*/ 38 w 41"/>
              <a:gd name="T9" fmla="*/ 29 h 45"/>
              <a:gd name="T10" fmla="*/ 38 w 41"/>
              <a:gd name="T11" fmla="*/ 14 h 45"/>
              <a:gd name="T12" fmla="*/ 17 w 41"/>
              <a:gd name="T13" fmla="*/ 21 h 45"/>
              <a:gd name="T14" fmla="*/ 17 w 41"/>
              <a:gd name="T15" fmla="*/ 40 h 45"/>
              <a:gd name="T16" fmla="*/ 9 w 41"/>
              <a:gd name="T17" fmla="*/ 45 h 45"/>
              <a:gd name="T18" fmla="*/ 0 w 41"/>
              <a:gd name="T19" fmla="*/ 40 h 45"/>
              <a:gd name="T20" fmla="*/ 9 w 41"/>
              <a:gd name="T21" fmla="*/ 34 h 45"/>
              <a:gd name="T22" fmla="*/ 14 w 41"/>
              <a:gd name="T23" fmla="*/ 35 h 45"/>
              <a:gd name="T24" fmla="*/ 14 w 41"/>
              <a:gd name="T25" fmla="*/ 10 h 45"/>
              <a:gd name="T26" fmla="*/ 16 w 41"/>
              <a:gd name="T27" fmla="*/ 7 h 45"/>
              <a:gd name="T28" fmla="*/ 38 w 41"/>
              <a:gd name="T29" fmla="*/ 0 h 45"/>
              <a:gd name="T30" fmla="*/ 39 w 41"/>
              <a:gd name="T31" fmla="*/ 0 h 45"/>
              <a:gd name="T32" fmla="*/ 41 w 41"/>
              <a:gd name="T33" fmla="*/ 3 h 45"/>
              <a:gd name="T34" fmla="*/ 41 w 41"/>
              <a:gd name="T35" fmla="*/ 33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" h="45">
                <a:moveTo>
                  <a:pt x="41" y="33"/>
                </a:moveTo>
                <a:cubicBezTo>
                  <a:pt x="41" y="36"/>
                  <a:pt x="36" y="38"/>
                  <a:pt x="33" y="38"/>
                </a:cubicBezTo>
                <a:cubicBezTo>
                  <a:pt x="30" y="38"/>
                  <a:pt x="24" y="36"/>
                  <a:pt x="24" y="33"/>
                </a:cubicBezTo>
                <a:cubicBezTo>
                  <a:pt x="24" y="29"/>
                  <a:pt x="30" y="28"/>
                  <a:pt x="33" y="28"/>
                </a:cubicBezTo>
                <a:cubicBezTo>
                  <a:pt x="34" y="28"/>
                  <a:pt x="36" y="28"/>
                  <a:pt x="38" y="29"/>
                </a:cubicBezTo>
                <a:cubicBezTo>
                  <a:pt x="38" y="14"/>
                  <a:pt x="38" y="14"/>
                  <a:pt x="38" y="14"/>
                </a:cubicBezTo>
                <a:cubicBezTo>
                  <a:pt x="17" y="21"/>
                  <a:pt x="17" y="21"/>
                  <a:pt x="17" y="21"/>
                </a:cubicBezTo>
                <a:cubicBezTo>
                  <a:pt x="17" y="40"/>
                  <a:pt x="17" y="40"/>
                  <a:pt x="17" y="40"/>
                </a:cubicBezTo>
                <a:cubicBezTo>
                  <a:pt x="17" y="43"/>
                  <a:pt x="11" y="45"/>
                  <a:pt x="9" y="45"/>
                </a:cubicBezTo>
                <a:cubicBezTo>
                  <a:pt x="6" y="45"/>
                  <a:pt x="0" y="43"/>
                  <a:pt x="0" y="40"/>
                </a:cubicBezTo>
                <a:cubicBezTo>
                  <a:pt x="0" y="36"/>
                  <a:pt x="6" y="34"/>
                  <a:pt x="9" y="34"/>
                </a:cubicBezTo>
                <a:cubicBezTo>
                  <a:pt x="10" y="34"/>
                  <a:pt x="12" y="35"/>
                  <a:pt x="14" y="35"/>
                </a:cubicBezTo>
                <a:cubicBezTo>
                  <a:pt x="14" y="10"/>
                  <a:pt x="14" y="10"/>
                  <a:pt x="14" y="10"/>
                </a:cubicBezTo>
                <a:cubicBezTo>
                  <a:pt x="14" y="8"/>
                  <a:pt x="14" y="7"/>
                  <a:pt x="16" y="7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0"/>
                  <a:pt x="38" y="0"/>
                  <a:pt x="39" y="0"/>
                </a:cubicBezTo>
                <a:cubicBezTo>
                  <a:pt x="40" y="0"/>
                  <a:pt x="41" y="1"/>
                  <a:pt x="41" y="3"/>
                </a:cubicBezTo>
                <a:lnTo>
                  <a:pt x="41" y="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81" name="Freeform 7"/>
          <p:cNvSpPr>
            <a:spLocks noEditPoints="1"/>
          </p:cNvSpPr>
          <p:nvPr/>
        </p:nvSpPr>
        <p:spPr bwMode="auto">
          <a:xfrm>
            <a:off x="2047346" y="4516268"/>
            <a:ext cx="331774" cy="331774"/>
          </a:xfrm>
          <a:custGeom>
            <a:avLst/>
            <a:gdLst>
              <a:gd name="T0" fmla="*/ 41 w 45"/>
              <a:gd name="T1" fmla="*/ 45 h 45"/>
              <a:gd name="T2" fmla="*/ 39 w 45"/>
              <a:gd name="T3" fmla="*/ 44 h 45"/>
              <a:gd name="T4" fmla="*/ 30 w 45"/>
              <a:gd name="T5" fmla="*/ 34 h 45"/>
              <a:gd name="T6" fmla="*/ 19 w 45"/>
              <a:gd name="T7" fmla="*/ 38 h 45"/>
              <a:gd name="T8" fmla="*/ 0 w 45"/>
              <a:gd name="T9" fmla="*/ 19 h 45"/>
              <a:gd name="T10" fmla="*/ 19 w 45"/>
              <a:gd name="T11" fmla="*/ 0 h 45"/>
              <a:gd name="T12" fmla="*/ 38 w 45"/>
              <a:gd name="T13" fmla="*/ 19 h 45"/>
              <a:gd name="T14" fmla="*/ 34 w 45"/>
              <a:gd name="T15" fmla="*/ 30 h 45"/>
              <a:gd name="T16" fmla="*/ 44 w 45"/>
              <a:gd name="T17" fmla="*/ 39 h 45"/>
              <a:gd name="T18" fmla="*/ 45 w 45"/>
              <a:gd name="T19" fmla="*/ 41 h 45"/>
              <a:gd name="T20" fmla="*/ 41 w 45"/>
              <a:gd name="T21" fmla="*/ 45 h 45"/>
              <a:gd name="T22" fmla="*/ 19 w 45"/>
              <a:gd name="T23" fmla="*/ 7 h 45"/>
              <a:gd name="T24" fmla="*/ 7 w 45"/>
              <a:gd name="T25" fmla="*/ 19 h 45"/>
              <a:gd name="T26" fmla="*/ 19 w 45"/>
              <a:gd name="T27" fmla="*/ 31 h 45"/>
              <a:gd name="T28" fmla="*/ 31 w 45"/>
              <a:gd name="T29" fmla="*/ 19 h 45"/>
              <a:gd name="T30" fmla="*/ 19 w 45"/>
              <a:gd name="T31" fmla="*/ 7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5" h="45">
                <a:moveTo>
                  <a:pt x="41" y="45"/>
                </a:moveTo>
                <a:cubicBezTo>
                  <a:pt x="40" y="45"/>
                  <a:pt x="39" y="44"/>
                  <a:pt x="39" y="44"/>
                </a:cubicBezTo>
                <a:cubicBezTo>
                  <a:pt x="30" y="34"/>
                  <a:pt x="30" y="34"/>
                  <a:pt x="30" y="34"/>
                </a:cubicBezTo>
                <a:cubicBezTo>
                  <a:pt x="26" y="37"/>
                  <a:pt x="23" y="38"/>
                  <a:pt x="19" y="38"/>
                </a:cubicBezTo>
                <a:cubicBezTo>
                  <a:pt x="8" y="38"/>
                  <a:pt x="0" y="29"/>
                  <a:pt x="0" y="19"/>
                </a:cubicBezTo>
                <a:cubicBezTo>
                  <a:pt x="0" y="8"/>
                  <a:pt x="8" y="0"/>
                  <a:pt x="19" y="0"/>
                </a:cubicBezTo>
                <a:cubicBezTo>
                  <a:pt x="29" y="0"/>
                  <a:pt x="38" y="8"/>
                  <a:pt x="38" y="19"/>
                </a:cubicBezTo>
                <a:cubicBezTo>
                  <a:pt x="38" y="23"/>
                  <a:pt x="37" y="26"/>
                  <a:pt x="34" y="30"/>
                </a:cubicBezTo>
                <a:cubicBezTo>
                  <a:pt x="44" y="39"/>
                  <a:pt x="44" y="39"/>
                  <a:pt x="44" y="39"/>
                </a:cubicBezTo>
                <a:cubicBezTo>
                  <a:pt x="44" y="39"/>
                  <a:pt x="45" y="40"/>
                  <a:pt x="45" y="41"/>
                </a:cubicBezTo>
                <a:cubicBezTo>
                  <a:pt x="45" y="43"/>
                  <a:pt x="43" y="45"/>
                  <a:pt x="41" y="45"/>
                </a:cubicBezTo>
                <a:moveTo>
                  <a:pt x="19" y="7"/>
                </a:moveTo>
                <a:cubicBezTo>
                  <a:pt x="12" y="7"/>
                  <a:pt x="7" y="12"/>
                  <a:pt x="7" y="19"/>
                </a:cubicBezTo>
                <a:cubicBezTo>
                  <a:pt x="7" y="26"/>
                  <a:pt x="12" y="31"/>
                  <a:pt x="19" y="31"/>
                </a:cubicBezTo>
                <a:cubicBezTo>
                  <a:pt x="25" y="31"/>
                  <a:pt x="31" y="26"/>
                  <a:pt x="31" y="19"/>
                </a:cubicBezTo>
                <a:cubicBezTo>
                  <a:pt x="31" y="12"/>
                  <a:pt x="25" y="7"/>
                  <a:pt x="19" y="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82" name="Freeform 8"/>
          <p:cNvSpPr>
            <a:spLocks noEditPoints="1"/>
          </p:cNvSpPr>
          <p:nvPr/>
        </p:nvSpPr>
        <p:spPr bwMode="auto">
          <a:xfrm>
            <a:off x="2042450" y="5094416"/>
            <a:ext cx="354266" cy="281161"/>
          </a:xfrm>
          <a:custGeom>
            <a:avLst/>
            <a:gdLst>
              <a:gd name="T0" fmla="*/ 48 w 48"/>
              <a:gd name="T1" fmla="*/ 34 h 38"/>
              <a:gd name="T2" fmla="*/ 44 w 48"/>
              <a:gd name="T3" fmla="*/ 38 h 38"/>
              <a:gd name="T4" fmla="*/ 4 w 48"/>
              <a:gd name="T5" fmla="*/ 38 h 38"/>
              <a:gd name="T6" fmla="*/ 0 w 48"/>
              <a:gd name="T7" fmla="*/ 34 h 38"/>
              <a:gd name="T8" fmla="*/ 0 w 48"/>
              <a:gd name="T9" fmla="*/ 5 h 38"/>
              <a:gd name="T10" fmla="*/ 4 w 48"/>
              <a:gd name="T11" fmla="*/ 0 h 38"/>
              <a:gd name="T12" fmla="*/ 44 w 48"/>
              <a:gd name="T13" fmla="*/ 0 h 38"/>
              <a:gd name="T14" fmla="*/ 48 w 48"/>
              <a:gd name="T15" fmla="*/ 5 h 38"/>
              <a:gd name="T16" fmla="*/ 48 w 48"/>
              <a:gd name="T17" fmla="*/ 34 h 38"/>
              <a:gd name="T18" fmla="*/ 44 w 48"/>
              <a:gd name="T19" fmla="*/ 4 h 38"/>
              <a:gd name="T20" fmla="*/ 4 w 48"/>
              <a:gd name="T21" fmla="*/ 4 h 38"/>
              <a:gd name="T22" fmla="*/ 3 w 48"/>
              <a:gd name="T23" fmla="*/ 5 h 38"/>
              <a:gd name="T24" fmla="*/ 7 w 48"/>
              <a:gd name="T25" fmla="*/ 12 h 38"/>
              <a:gd name="T26" fmla="*/ 18 w 48"/>
              <a:gd name="T27" fmla="*/ 21 h 38"/>
              <a:gd name="T28" fmla="*/ 24 w 48"/>
              <a:gd name="T29" fmla="*/ 24 h 38"/>
              <a:gd name="T30" fmla="*/ 24 w 48"/>
              <a:gd name="T31" fmla="*/ 24 h 38"/>
              <a:gd name="T32" fmla="*/ 24 w 48"/>
              <a:gd name="T33" fmla="*/ 24 h 38"/>
              <a:gd name="T34" fmla="*/ 30 w 48"/>
              <a:gd name="T35" fmla="*/ 21 h 38"/>
              <a:gd name="T36" fmla="*/ 41 w 48"/>
              <a:gd name="T37" fmla="*/ 12 h 38"/>
              <a:gd name="T38" fmla="*/ 45 w 48"/>
              <a:gd name="T39" fmla="*/ 6 h 38"/>
              <a:gd name="T40" fmla="*/ 44 w 48"/>
              <a:gd name="T41" fmla="*/ 4 h 38"/>
              <a:gd name="T42" fmla="*/ 45 w 48"/>
              <a:gd name="T43" fmla="*/ 13 h 38"/>
              <a:gd name="T44" fmla="*/ 43 w 48"/>
              <a:gd name="T45" fmla="*/ 15 h 38"/>
              <a:gd name="T46" fmla="*/ 31 w 48"/>
              <a:gd name="T47" fmla="*/ 24 h 38"/>
              <a:gd name="T48" fmla="*/ 24 w 48"/>
              <a:gd name="T49" fmla="*/ 28 h 38"/>
              <a:gd name="T50" fmla="*/ 24 w 48"/>
              <a:gd name="T51" fmla="*/ 28 h 38"/>
              <a:gd name="T52" fmla="*/ 24 w 48"/>
              <a:gd name="T53" fmla="*/ 28 h 38"/>
              <a:gd name="T54" fmla="*/ 17 w 48"/>
              <a:gd name="T55" fmla="*/ 24 h 38"/>
              <a:gd name="T56" fmla="*/ 5 w 48"/>
              <a:gd name="T57" fmla="*/ 15 h 38"/>
              <a:gd name="T58" fmla="*/ 3 w 48"/>
              <a:gd name="T59" fmla="*/ 13 h 38"/>
              <a:gd name="T60" fmla="*/ 3 w 48"/>
              <a:gd name="T61" fmla="*/ 34 h 38"/>
              <a:gd name="T62" fmla="*/ 4 w 48"/>
              <a:gd name="T63" fmla="*/ 35 h 38"/>
              <a:gd name="T64" fmla="*/ 44 w 48"/>
              <a:gd name="T65" fmla="*/ 35 h 38"/>
              <a:gd name="T66" fmla="*/ 45 w 48"/>
              <a:gd name="T67" fmla="*/ 34 h 38"/>
              <a:gd name="T68" fmla="*/ 45 w 48"/>
              <a:gd name="T69" fmla="*/ 13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8" h="38">
                <a:moveTo>
                  <a:pt x="48" y="34"/>
                </a:moveTo>
                <a:cubicBezTo>
                  <a:pt x="48" y="36"/>
                  <a:pt x="46" y="38"/>
                  <a:pt x="44" y="38"/>
                </a:cubicBezTo>
                <a:cubicBezTo>
                  <a:pt x="4" y="38"/>
                  <a:pt x="4" y="38"/>
                  <a:pt x="4" y="38"/>
                </a:cubicBezTo>
                <a:cubicBezTo>
                  <a:pt x="2" y="38"/>
                  <a:pt x="0" y="36"/>
                  <a:pt x="0" y="3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4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6" y="0"/>
                  <a:pt x="48" y="2"/>
                  <a:pt x="48" y="5"/>
                </a:cubicBezTo>
                <a:lnTo>
                  <a:pt x="48" y="34"/>
                </a:lnTo>
                <a:close/>
                <a:moveTo>
                  <a:pt x="44" y="4"/>
                </a:moveTo>
                <a:cubicBezTo>
                  <a:pt x="4" y="4"/>
                  <a:pt x="4" y="4"/>
                  <a:pt x="4" y="4"/>
                </a:cubicBezTo>
                <a:cubicBezTo>
                  <a:pt x="4" y="4"/>
                  <a:pt x="3" y="4"/>
                  <a:pt x="3" y="5"/>
                </a:cubicBezTo>
                <a:cubicBezTo>
                  <a:pt x="3" y="8"/>
                  <a:pt x="5" y="10"/>
                  <a:pt x="7" y="12"/>
                </a:cubicBezTo>
                <a:cubicBezTo>
                  <a:pt x="11" y="15"/>
                  <a:pt x="15" y="18"/>
                  <a:pt x="18" y="21"/>
                </a:cubicBezTo>
                <a:cubicBezTo>
                  <a:pt x="20" y="22"/>
                  <a:pt x="22" y="24"/>
                  <a:pt x="2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6" y="24"/>
                  <a:pt x="28" y="22"/>
                  <a:pt x="30" y="21"/>
                </a:cubicBezTo>
                <a:cubicBezTo>
                  <a:pt x="33" y="18"/>
                  <a:pt x="37" y="15"/>
                  <a:pt x="41" y="12"/>
                </a:cubicBezTo>
                <a:cubicBezTo>
                  <a:pt x="42" y="11"/>
                  <a:pt x="45" y="8"/>
                  <a:pt x="45" y="6"/>
                </a:cubicBezTo>
                <a:cubicBezTo>
                  <a:pt x="45" y="5"/>
                  <a:pt x="45" y="4"/>
                  <a:pt x="44" y="4"/>
                </a:cubicBezTo>
                <a:moveTo>
                  <a:pt x="45" y="13"/>
                </a:moveTo>
                <a:cubicBezTo>
                  <a:pt x="44" y="14"/>
                  <a:pt x="43" y="15"/>
                  <a:pt x="43" y="15"/>
                </a:cubicBezTo>
                <a:cubicBezTo>
                  <a:pt x="39" y="18"/>
                  <a:pt x="35" y="21"/>
                  <a:pt x="31" y="24"/>
                </a:cubicBezTo>
                <a:cubicBezTo>
                  <a:pt x="29" y="26"/>
                  <a:pt x="27" y="28"/>
                  <a:pt x="24" y="28"/>
                </a:cubicBezTo>
                <a:cubicBezTo>
                  <a:pt x="24" y="28"/>
                  <a:pt x="24" y="28"/>
                  <a:pt x="24" y="28"/>
                </a:cubicBezTo>
                <a:cubicBezTo>
                  <a:pt x="24" y="28"/>
                  <a:pt x="24" y="28"/>
                  <a:pt x="24" y="28"/>
                </a:cubicBezTo>
                <a:cubicBezTo>
                  <a:pt x="21" y="28"/>
                  <a:pt x="19" y="26"/>
                  <a:pt x="17" y="24"/>
                </a:cubicBezTo>
                <a:cubicBezTo>
                  <a:pt x="13" y="21"/>
                  <a:pt x="9" y="18"/>
                  <a:pt x="5" y="15"/>
                </a:cubicBezTo>
                <a:cubicBezTo>
                  <a:pt x="5" y="15"/>
                  <a:pt x="4" y="14"/>
                  <a:pt x="3" y="13"/>
                </a:cubicBezTo>
                <a:cubicBezTo>
                  <a:pt x="3" y="34"/>
                  <a:pt x="3" y="34"/>
                  <a:pt x="3" y="34"/>
                </a:cubicBezTo>
                <a:cubicBezTo>
                  <a:pt x="3" y="34"/>
                  <a:pt x="4" y="35"/>
                  <a:pt x="4" y="35"/>
                </a:cubicBezTo>
                <a:cubicBezTo>
                  <a:pt x="44" y="35"/>
                  <a:pt x="44" y="35"/>
                  <a:pt x="44" y="35"/>
                </a:cubicBezTo>
                <a:cubicBezTo>
                  <a:pt x="44" y="35"/>
                  <a:pt x="45" y="34"/>
                  <a:pt x="45" y="34"/>
                </a:cubicBezTo>
                <a:lnTo>
                  <a:pt x="45" y="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83" name="Freeform 9"/>
          <p:cNvSpPr>
            <a:spLocks/>
          </p:cNvSpPr>
          <p:nvPr/>
        </p:nvSpPr>
        <p:spPr bwMode="auto">
          <a:xfrm>
            <a:off x="2042450" y="5641996"/>
            <a:ext cx="354266" cy="298036"/>
          </a:xfrm>
          <a:custGeom>
            <a:avLst/>
            <a:gdLst>
              <a:gd name="T0" fmla="*/ 23 w 48"/>
              <a:gd name="T1" fmla="*/ 40 h 41"/>
              <a:gd name="T2" fmla="*/ 6 w 48"/>
              <a:gd name="T3" fmla="*/ 24 h 41"/>
              <a:gd name="T4" fmla="*/ 0 w 48"/>
              <a:gd name="T5" fmla="*/ 12 h 41"/>
              <a:gd name="T6" fmla="*/ 13 w 48"/>
              <a:gd name="T7" fmla="*/ 0 h 41"/>
              <a:gd name="T8" fmla="*/ 24 w 48"/>
              <a:gd name="T9" fmla="*/ 5 h 41"/>
              <a:gd name="T10" fmla="*/ 35 w 48"/>
              <a:gd name="T11" fmla="*/ 0 h 41"/>
              <a:gd name="T12" fmla="*/ 48 w 48"/>
              <a:gd name="T13" fmla="*/ 12 h 41"/>
              <a:gd name="T14" fmla="*/ 42 w 48"/>
              <a:gd name="T15" fmla="*/ 24 h 41"/>
              <a:gd name="T16" fmla="*/ 25 w 48"/>
              <a:gd name="T17" fmla="*/ 40 h 41"/>
              <a:gd name="T18" fmla="*/ 24 w 48"/>
              <a:gd name="T19" fmla="*/ 41 h 41"/>
              <a:gd name="T20" fmla="*/ 23 w 48"/>
              <a:gd name="T21" fmla="*/ 4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8" h="41">
                <a:moveTo>
                  <a:pt x="23" y="40"/>
                </a:moveTo>
                <a:cubicBezTo>
                  <a:pt x="6" y="24"/>
                  <a:pt x="6" y="24"/>
                  <a:pt x="6" y="24"/>
                </a:cubicBezTo>
                <a:cubicBezTo>
                  <a:pt x="6" y="24"/>
                  <a:pt x="0" y="19"/>
                  <a:pt x="0" y="12"/>
                </a:cubicBezTo>
                <a:cubicBezTo>
                  <a:pt x="0" y="4"/>
                  <a:pt x="5" y="0"/>
                  <a:pt x="13" y="0"/>
                </a:cubicBezTo>
                <a:cubicBezTo>
                  <a:pt x="17" y="0"/>
                  <a:pt x="22" y="3"/>
                  <a:pt x="24" y="5"/>
                </a:cubicBezTo>
                <a:cubicBezTo>
                  <a:pt x="26" y="3"/>
                  <a:pt x="31" y="0"/>
                  <a:pt x="35" y="0"/>
                </a:cubicBezTo>
                <a:cubicBezTo>
                  <a:pt x="43" y="0"/>
                  <a:pt x="48" y="4"/>
                  <a:pt x="48" y="12"/>
                </a:cubicBezTo>
                <a:cubicBezTo>
                  <a:pt x="48" y="19"/>
                  <a:pt x="42" y="24"/>
                  <a:pt x="42" y="24"/>
                </a:cubicBezTo>
                <a:cubicBezTo>
                  <a:pt x="25" y="40"/>
                  <a:pt x="25" y="40"/>
                  <a:pt x="25" y="40"/>
                </a:cubicBezTo>
                <a:cubicBezTo>
                  <a:pt x="25" y="41"/>
                  <a:pt x="24" y="41"/>
                  <a:pt x="24" y="41"/>
                </a:cubicBezTo>
                <a:cubicBezTo>
                  <a:pt x="24" y="41"/>
                  <a:pt x="23" y="41"/>
                  <a:pt x="23" y="4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84" name="Freeform 10"/>
          <p:cNvSpPr>
            <a:spLocks/>
          </p:cNvSpPr>
          <p:nvPr/>
        </p:nvSpPr>
        <p:spPr bwMode="auto">
          <a:xfrm>
            <a:off x="2047346" y="6187628"/>
            <a:ext cx="331774" cy="309277"/>
          </a:xfrm>
          <a:custGeom>
            <a:avLst/>
            <a:gdLst>
              <a:gd name="T0" fmla="*/ 44 w 45"/>
              <a:gd name="T1" fmla="*/ 18 h 42"/>
              <a:gd name="T2" fmla="*/ 34 w 45"/>
              <a:gd name="T3" fmla="*/ 27 h 42"/>
              <a:gd name="T4" fmla="*/ 36 w 45"/>
              <a:gd name="T5" fmla="*/ 41 h 42"/>
              <a:gd name="T6" fmla="*/ 36 w 45"/>
              <a:gd name="T7" fmla="*/ 41 h 42"/>
              <a:gd name="T8" fmla="*/ 35 w 45"/>
              <a:gd name="T9" fmla="*/ 42 h 42"/>
              <a:gd name="T10" fmla="*/ 34 w 45"/>
              <a:gd name="T11" fmla="*/ 42 h 42"/>
              <a:gd name="T12" fmla="*/ 22 w 45"/>
              <a:gd name="T13" fmla="*/ 36 h 42"/>
              <a:gd name="T14" fmla="*/ 10 w 45"/>
              <a:gd name="T15" fmla="*/ 42 h 42"/>
              <a:gd name="T16" fmla="*/ 9 w 45"/>
              <a:gd name="T17" fmla="*/ 42 h 42"/>
              <a:gd name="T18" fmla="*/ 8 w 45"/>
              <a:gd name="T19" fmla="*/ 41 h 42"/>
              <a:gd name="T20" fmla="*/ 8 w 45"/>
              <a:gd name="T21" fmla="*/ 41 h 42"/>
              <a:gd name="T22" fmla="*/ 10 w 45"/>
              <a:gd name="T23" fmla="*/ 27 h 42"/>
              <a:gd name="T24" fmla="*/ 1 w 45"/>
              <a:gd name="T25" fmla="*/ 18 h 42"/>
              <a:gd name="T26" fmla="*/ 0 w 45"/>
              <a:gd name="T27" fmla="*/ 16 h 42"/>
              <a:gd name="T28" fmla="*/ 2 w 45"/>
              <a:gd name="T29" fmla="*/ 15 h 42"/>
              <a:gd name="T30" fmla="*/ 15 w 45"/>
              <a:gd name="T31" fmla="*/ 13 h 42"/>
              <a:gd name="T32" fmla="*/ 21 w 45"/>
              <a:gd name="T33" fmla="*/ 1 h 42"/>
              <a:gd name="T34" fmla="*/ 22 w 45"/>
              <a:gd name="T35" fmla="*/ 0 h 42"/>
              <a:gd name="T36" fmla="*/ 24 w 45"/>
              <a:gd name="T37" fmla="*/ 1 h 42"/>
              <a:gd name="T38" fmla="*/ 30 w 45"/>
              <a:gd name="T39" fmla="*/ 13 h 42"/>
              <a:gd name="T40" fmla="*/ 43 w 45"/>
              <a:gd name="T41" fmla="*/ 15 h 42"/>
              <a:gd name="T42" fmla="*/ 45 w 45"/>
              <a:gd name="T43" fmla="*/ 16 h 42"/>
              <a:gd name="T44" fmla="*/ 44 w 45"/>
              <a:gd name="T45" fmla="*/ 18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5" h="42">
                <a:moveTo>
                  <a:pt x="44" y="18"/>
                </a:moveTo>
                <a:cubicBezTo>
                  <a:pt x="34" y="27"/>
                  <a:pt x="34" y="27"/>
                  <a:pt x="34" y="27"/>
                </a:cubicBezTo>
                <a:cubicBezTo>
                  <a:pt x="36" y="41"/>
                  <a:pt x="36" y="41"/>
                  <a:pt x="36" y="41"/>
                </a:cubicBezTo>
                <a:cubicBezTo>
                  <a:pt x="36" y="41"/>
                  <a:pt x="36" y="41"/>
                  <a:pt x="36" y="41"/>
                </a:cubicBezTo>
                <a:cubicBezTo>
                  <a:pt x="36" y="42"/>
                  <a:pt x="36" y="42"/>
                  <a:pt x="35" y="42"/>
                </a:cubicBezTo>
                <a:cubicBezTo>
                  <a:pt x="35" y="42"/>
                  <a:pt x="35" y="42"/>
                  <a:pt x="34" y="42"/>
                </a:cubicBezTo>
                <a:cubicBezTo>
                  <a:pt x="22" y="36"/>
                  <a:pt x="22" y="36"/>
                  <a:pt x="22" y="36"/>
                </a:cubicBezTo>
                <a:cubicBezTo>
                  <a:pt x="10" y="42"/>
                  <a:pt x="10" y="42"/>
                  <a:pt x="10" y="42"/>
                </a:cubicBezTo>
                <a:cubicBezTo>
                  <a:pt x="10" y="42"/>
                  <a:pt x="10" y="42"/>
                  <a:pt x="9" y="42"/>
                </a:cubicBezTo>
                <a:cubicBezTo>
                  <a:pt x="8" y="42"/>
                  <a:pt x="8" y="42"/>
                  <a:pt x="8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10" y="27"/>
                  <a:pt x="10" y="27"/>
                  <a:pt x="10" y="27"/>
                </a:cubicBezTo>
                <a:cubicBezTo>
                  <a:pt x="1" y="18"/>
                  <a:pt x="1" y="18"/>
                  <a:pt x="1" y="18"/>
                </a:cubicBezTo>
                <a:cubicBezTo>
                  <a:pt x="0" y="17"/>
                  <a:pt x="0" y="17"/>
                  <a:pt x="0" y="16"/>
                </a:cubicBezTo>
                <a:cubicBezTo>
                  <a:pt x="0" y="16"/>
                  <a:pt x="1" y="15"/>
                  <a:pt x="2" y="15"/>
                </a:cubicBezTo>
                <a:cubicBezTo>
                  <a:pt x="15" y="13"/>
                  <a:pt x="15" y="13"/>
                  <a:pt x="15" y="13"/>
                </a:cubicBezTo>
                <a:cubicBezTo>
                  <a:pt x="21" y="1"/>
                  <a:pt x="21" y="1"/>
                  <a:pt x="21" y="1"/>
                </a:cubicBezTo>
                <a:cubicBezTo>
                  <a:pt x="21" y="1"/>
                  <a:pt x="22" y="0"/>
                  <a:pt x="22" y="0"/>
                </a:cubicBezTo>
                <a:cubicBezTo>
                  <a:pt x="23" y="0"/>
                  <a:pt x="23" y="1"/>
                  <a:pt x="24" y="1"/>
                </a:cubicBezTo>
                <a:cubicBezTo>
                  <a:pt x="30" y="13"/>
                  <a:pt x="30" y="13"/>
                  <a:pt x="30" y="13"/>
                </a:cubicBezTo>
                <a:cubicBezTo>
                  <a:pt x="43" y="15"/>
                  <a:pt x="43" y="15"/>
                  <a:pt x="43" y="15"/>
                </a:cubicBezTo>
                <a:cubicBezTo>
                  <a:pt x="44" y="15"/>
                  <a:pt x="45" y="16"/>
                  <a:pt x="45" y="16"/>
                </a:cubicBezTo>
                <a:cubicBezTo>
                  <a:pt x="45" y="17"/>
                  <a:pt x="44" y="17"/>
                  <a:pt x="44" y="1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85" name="Freeform 11"/>
          <p:cNvSpPr>
            <a:spLocks noEditPoints="1"/>
          </p:cNvSpPr>
          <p:nvPr/>
        </p:nvSpPr>
        <p:spPr bwMode="auto">
          <a:xfrm>
            <a:off x="2047346" y="6742055"/>
            <a:ext cx="331774" cy="309277"/>
          </a:xfrm>
          <a:custGeom>
            <a:avLst/>
            <a:gdLst>
              <a:gd name="T0" fmla="*/ 44 w 45"/>
              <a:gd name="T1" fmla="*/ 18 h 42"/>
              <a:gd name="T2" fmla="*/ 34 w 45"/>
              <a:gd name="T3" fmla="*/ 27 h 42"/>
              <a:gd name="T4" fmla="*/ 36 w 45"/>
              <a:gd name="T5" fmla="*/ 41 h 42"/>
              <a:gd name="T6" fmla="*/ 36 w 45"/>
              <a:gd name="T7" fmla="*/ 41 h 42"/>
              <a:gd name="T8" fmla="*/ 35 w 45"/>
              <a:gd name="T9" fmla="*/ 42 h 42"/>
              <a:gd name="T10" fmla="*/ 34 w 45"/>
              <a:gd name="T11" fmla="*/ 42 h 42"/>
              <a:gd name="T12" fmla="*/ 22 w 45"/>
              <a:gd name="T13" fmla="*/ 36 h 42"/>
              <a:gd name="T14" fmla="*/ 10 w 45"/>
              <a:gd name="T15" fmla="*/ 42 h 42"/>
              <a:gd name="T16" fmla="*/ 9 w 45"/>
              <a:gd name="T17" fmla="*/ 42 h 42"/>
              <a:gd name="T18" fmla="*/ 8 w 45"/>
              <a:gd name="T19" fmla="*/ 41 h 42"/>
              <a:gd name="T20" fmla="*/ 8 w 45"/>
              <a:gd name="T21" fmla="*/ 41 h 42"/>
              <a:gd name="T22" fmla="*/ 10 w 45"/>
              <a:gd name="T23" fmla="*/ 27 h 42"/>
              <a:gd name="T24" fmla="*/ 1 w 45"/>
              <a:gd name="T25" fmla="*/ 18 h 42"/>
              <a:gd name="T26" fmla="*/ 0 w 45"/>
              <a:gd name="T27" fmla="*/ 16 h 42"/>
              <a:gd name="T28" fmla="*/ 2 w 45"/>
              <a:gd name="T29" fmla="*/ 15 h 42"/>
              <a:gd name="T30" fmla="*/ 15 w 45"/>
              <a:gd name="T31" fmla="*/ 13 h 42"/>
              <a:gd name="T32" fmla="*/ 21 w 45"/>
              <a:gd name="T33" fmla="*/ 1 h 42"/>
              <a:gd name="T34" fmla="*/ 22 w 45"/>
              <a:gd name="T35" fmla="*/ 0 h 42"/>
              <a:gd name="T36" fmla="*/ 24 w 45"/>
              <a:gd name="T37" fmla="*/ 1 h 42"/>
              <a:gd name="T38" fmla="*/ 30 w 45"/>
              <a:gd name="T39" fmla="*/ 13 h 42"/>
              <a:gd name="T40" fmla="*/ 43 w 45"/>
              <a:gd name="T41" fmla="*/ 15 h 42"/>
              <a:gd name="T42" fmla="*/ 45 w 45"/>
              <a:gd name="T43" fmla="*/ 16 h 42"/>
              <a:gd name="T44" fmla="*/ 44 w 45"/>
              <a:gd name="T45" fmla="*/ 18 h 42"/>
              <a:gd name="T46" fmla="*/ 39 w 45"/>
              <a:gd name="T47" fmla="*/ 18 h 42"/>
              <a:gd name="T48" fmla="*/ 27 w 45"/>
              <a:gd name="T49" fmla="*/ 16 h 42"/>
              <a:gd name="T50" fmla="*/ 22 w 45"/>
              <a:gd name="T51" fmla="*/ 6 h 42"/>
              <a:gd name="T52" fmla="*/ 17 w 45"/>
              <a:gd name="T53" fmla="*/ 16 h 42"/>
              <a:gd name="T54" fmla="*/ 6 w 45"/>
              <a:gd name="T55" fmla="*/ 18 h 42"/>
              <a:gd name="T56" fmla="*/ 14 w 45"/>
              <a:gd name="T57" fmla="*/ 26 h 42"/>
              <a:gd name="T58" fmla="*/ 12 w 45"/>
              <a:gd name="T59" fmla="*/ 37 h 42"/>
              <a:gd name="T60" fmla="*/ 22 w 45"/>
              <a:gd name="T61" fmla="*/ 32 h 42"/>
              <a:gd name="T62" fmla="*/ 32 w 45"/>
              <a:gd name="T63" fmla="*/ 37 h 42"/>
              <a:gd name="T64" fmla="*/ 30 w 45"/>
              <a:gd name="T65" fmla="*/ 26 h 42"/>
              <a:gd name="T66" fmla="*/ 39 w 45"/>
              <a:gd name="T67" fmla="*/ 18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5" h="42">
                <a:moveTo>
                  <a:pt x="44" y="18"/>
                </a:moveTo>
                <a:cubicBezTo>
                  <a:pt x="34" y="27"/>
                  <a:pt x="34" y="27"/>
                  <a:pt x="34" y="27"/>
                </a:cubicBezTo>
                <a:cubicBezTo>
                  <a:pt x="36" y="41"/>
                  <a:pt x="36" y="41"/>
                  <a:pt x="36" y="41"/>
                </a:cubicBezTo>
                <a:cubicBezTo>
                  <a:pt x="36" y="41"/>
                  <a:pt x="36" y="41"/>
                  <a:pt x="36" y="41"/>
                </a:cubicBezTo>
                <a:cubicBezTo>
                  <a:pt x="36" y="42"/>
                  <a:pt x="36" y="42"/>
                  <a:pt x="35" y="42"/>
                </a:cubicBezTo>
                <a:cubicBezTo>
                  <a:pt x="35" y="42"/>
                  <a:pt x="35" y="42"/>
                  <a:pt x="34" y="42"/>
                </a:cubicBezTo>
                <a:cubicBezTo>
                  <a:pt x="22" y="36"/>
                  <a:pt x="22" y="36"/>
                  <a:pt x="22" y="36"/>
                </a:cubicBezTo>
                <a:cubicBezTo>
                  <a:pt x="10" y="42"/>
                  <a:pt x="10" y="42"/>
                  <a:pt x="10" y="42"/>
                </a:cubicBezTo>
                <a:cubicBezTo>
                  <a:pt x="10" y="42"/>
                  <a:pt x="10" y="42"/>
                  <a:pt x="9" y="42"/>
                </a:cubicBezTo>
                <a:cubicBezTo>
                  <a:pt x="8" y="42"/>
                  <a:pt x="8" y="42"/>
                  <a:pt x="8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10" y="27"/>
                  <a:pt x="10" y="27"/>
                  <a:pt x="10" y="27"/>
                </a:cubicBezTo>
                <a:cubicBezTo>
                  <a:pt x="1" y="18"/>
                  <a:pt x="1" y="18"/>
                  <a:pt x="1" y="18"/>
                </a:cubicBezTo>
                <a:cubicBezTo>
                  <a:pt x="0" y="17"/>
                  <a:pt x="0" y="17"/>
                  <a:pt x="0" y="16"/>
                </a:cubicBezTo>
                <a:cubicBezTo>
                  <a:pt x="0" y="16"/>
                  <a:pt x="1" y="15"/>
                  <a:pt x="2" y="15"/>
                </a:cubicBezTo>
                <a:cubicBezTo>
                  <a:pt x="15" y="13"/>
                  <a:pt x="15" y="13"/>
                  <a:pt x="15" y="13"/>
                </a:cubicBezTo>
                <a:cubicBezTo>
                  <a:pt x="21" y="1"/>
                  <a:pt x="21" y="1"/>
                  <a:pt x="21" y="1"/>
                </a:cubicBezTo>
                <a:cubicBezTo>
                  <a:pt x="21" y="0"/>
                  <a:pt x="22" y="0"/>
                  <a:pt x="22" y="0"/>
                </a:cubicBezTo>
                <a:cubicBezTo>
                  <a:pt x="23" y="0"/>
                  <a:pt x="23" y="0"/>
                  <a:pt x="24" y="1"/>
                </a:cubicBezTo>
                <a:cubicBezTo>
                  <a:pt x="30" y="13"/>
                  <a:pt x="30" y="13"/>
                  <a:pt x="30" y="13"/>
                </a:cubicBezTo>
                <a:cubicBezTo>
                  <a:pt x="43" y="15"/>
                  <a:pt x="43" y="15"/>
                  <a:pt x="43" y="15"/>
                </a:cubicBezTo>
                <a:cubicBezTo>
                  <a:pt x="44" y="15"/>
                  <a:pt x="45" y="16"/>
                  <a:pt x="45" y="16"/>
                </a:cubicBezTo>
                <a:cubicBezTo>
                  <a:pt x="45" y="17"/>
                  <a:pt x="44" y="17"/>
                  <a:pt x="44" y="18"/>
                </a:cubicBezTo>
                <a:moveTo>
                  <a:pt x="39" y="18"/>
                </a:moveTo>
                <a:cubicBezTo>
                  <a:pt x="27" y="16"/>
                  <a:pt x="27" y="16"/>
                  <a:pt x="27" y="16"/>
                </a:cubicBezTo>
                <a:cubicBezTo>
                  <a:pt x="22" y="6"/>
                  <a:pt x="22" y="6"/>
                  <a:pt x="22" y="6"/>
                </a:cubicBezTo>
                <a:cubicBezTo>
                  <a:pt x="17" y="16"/>
                  <a:pt x="17" y="16"/>
                  <a:pt x="17" y="16"/>
                </a:cubicBezTo>
                <a:cubicBezTo>
                  <a:pt x="6" y="18"/>
                  <a:pt x="6" y="18"/>
                  <a:pt x="6" y="18"/>
                </a:cubicBezTo>
                <a:cubicBezTo>
                  <a:pt x="14" y="26"/>
                  <a:pt x="14" y="26"/>
                  <a:pt x="14" y="26"/>
                </a:cubicBezTo>
                <a:cubicBezTo>
                  <a:pt x="12" y="37"/>
                  <a:pt x="12" y="37"/>
                  <a:pt x="12" y="37"/>
                </a:cubicBezTo>
                <a:cubicBezTo>
                  <a:pt x="22" y="32"/>
                  <a:pt x="22" y="32"/>
                  <a:pt x="22" y="32"/>
                </a:cubicBezTo>
                <a:cubicBezTo>
                  <a:pt x="32" y="37"/>
                  <a:pt x="32" y="37"/>
                  <a:pt x="32" y="37"/>
                </a:cubicBezTo>
                <a:cubicBezTo>
                  <a:pt x="30" y="26"/>
                  <a:pt x="30" y="26"/>
                  <a:pt x="30" y="26"/>
                </a:cubicBezTo>
                <a:lnTo>
                  <a:pt x="39" y="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86" name="Freeform 12"/>
          <p:cNvSpPr>
            <a:spLocks noEditPoints="1"/>
          </p:cNvSpPr>
          <p:nvPr/>
        </p:nvSpPr>
        <p:spPr bwMode="auto">
          <a:xfrm>
            <a:off x="2058370" y="7305279"/>
            <a:ext cx="281161" cy="298036"/>
          </a:xfrm>
          <a:custGeom>
            <a:avLst/>
            <a:gdLst>
              <a:gd name="T0" fmla="*/ 31 w 38"/>
              <a:gd name="T1" fmla="*/ 41 h 41"/>
              <a:gd name="T2" fmla="*/ 7 w 38"/>
              <a:gd name="T3" fmla="*/ 41 h 41"/>
              <a:gd name="T4" fmla="*/ 0 w 38"/>
              <a:gd name="T5" fmla="*/ 34 h 41"/>
              <a:gd name="T6" fmla="*/ 9 w 38"/>
              <a:gd name="T7" fmla="*/ 18 h 41"/>
              <a:gd name="T8" fmla="*/ 19 w 38"/>
              <a:gd name="T9" fmla="*/ 22 h 41"/>
              <a:gd name="T10" fmla="*/ 28 w 38"/>
              <a:gd name="T11" fmla="*/ 18 h 41"/>
              <a:gd name="T12" fmla="*/ 38 w 38"/>
              <a:gd name="T13" fmla="*/ 34 h 41"/>
              <a:gd name="T14" fmla="*/ 31 w 38"/>
              <a:gd name="T15" fmla="*/ 41 h 41"/>
              <a:gd name="T16" fmla="*/ 19 w 38"/>
              <a:gd name="T17" fmla="*/ 20 h 41"/>
              <a:gd name="T18" fmla="*/ 9 w 38"/>
              <a:gd name="T19" fmla="*/ 10 h 41"/>
              <a:gd name="T20" fmla="*/ 19 w 38"/>
              <a:gd name="T21" fmla="*/ 0 h 41"/>
              <a:gd name="T22" fmla="*/ 29 w 38"/>
              <a:gd name="T23" fmla="*/ 10 h 41"/>
              <a:gd name="T24" fmla="*/ 19 w 38"/>
              <a:gd name="T25" fmla="*/ 2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8" h="41">
                <a:moveTo>
                  <a:pt x="31" y="41"/>
                </a:moveTo>
                <a:cubicBezTo>
                  <a:pt x="7" y="41"/>
                  <a:pt x="7" y="41"/>
                  <a:pt x="7" y="41"/>
                </a:cubicBezTo>
                <a:cubicBezTo>
                  <a:pt x="3" y="41"/>
                  <a:pt x="0" y="38"/>
                  <a:pt x="0" y="34"/>
                </a:cubicBezTo>
                <a:cubicBezTo>
                  <a:pt x="0" y="28"/>
                  <a:pt x="1" y="18"/>
                  <a:pt x="9" y="18"/>
                </a:cubicBezTo>
                <a:cubicBezTo>
                  <a:pt x="10" y="18"/>
                  <a:pt x="14" y="22"/>
                  <a:pt x="19" y="22"/>
                </a:cubicBezTo>
                <a:cubicBezTo>
                  <a:pt x="24" y="22"/>
                  <a:pt x="28" y="18"/>
                  <a:pt x="28" y="18"/>
                </a:cubicBezTo>
                <a:cubicBezTo>
                  <a:pt x="36" y="18"/>
                  <a:pt x="38" y="28"/>
                  <a:pt x="38" y="34"/>
                </a:cubicBezTo>
                <a:cubicBezTo>
                  <a:pt x="38" y="38"/>
                  <a:pt x="35" y="41"/>
                  <a:pt x="31" y="41"/>
                </a:cubicBezTo>
                <a:moveTo>
                  <a:pt x="19" y="20"/>
                </a:moveTo>
                <a:cubicBezTo>
                  <a:pt x="13" y="20"/>
                  <a:pt x="9" y="15"/>
                  <a:pt x="9" y="10"/>
                </a:cubicBezTo>
                <a:cubicBezTo>
                  <a:pt x="9" y="4"/>
                  <a:pt x="13" y="0"/>
                  <a:pt x="19" y="0"/>
                </a:cubicBezTo>
                <a:cubicBezTo>
                  <a:pt x="25" y="0"/>
                  <a:pt x="29" y="4"/>
                  <a:pt x="29" y="10"/>
                </a:cubicBezTo>
                <a:cubicBezTo>
                  <a:pt x="29" y="15"/>
                  <a:pt x="25" y="20"/>
                  <a:pt x="19" y="2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87" name="Freeform 13"/>
          <p:cNvSpPr>
            <a:spLocks noEditPoints="1"/>
          </p:cNvSpPr>
          <p:nvPr/>
        </p:nvSpPr>
        <p:spPr bwMode="auto">
          <a:xfrm>
            <a:off x="2037551" y="7844060"/>
            <a:ext cx="376760" cy="326149"/>
          </a:xfrm>
          <a:custGeom>
            <a:avLst/>
            <a:gdLst>
              <a:gd name="T0" fmla="*/ 47 w 51"/>
              <a:gd name="T1" fmla="*/ 44 h 44"/>
              <a:gd name="T2" fmla="*/ 0 w 51"/>
              <a:gd name="T3" fmla="*/ 40 h 44"/>
              <a:gd name="T4" fmla="*/ 4 w 51"/>
              <a:gd name="T5" fmla="*/ 0 h 44"/>
              <a:gd name="T6" fmla="*/ 51 w 51"/>
              <a:gd name="T7" fmla="*/ 4 h 44"/>
              <a:gd name="T8" fmla="*/ 10 w 51"/>
              <a:gd name="T9" fmla="*/ 5 h 44"/>
              <a:gd name="T10" fmla="*/ 5 w 51"/>
              <a:gd name="T11" fmla="*/ 3 h 44"/>
              <a:gd name="T12" fmla="*/ 3 w 51"/>
              <a:gd name="T13" fmla="*/ 8 h 44"/>
              <a:gd name="T14" fmla="*/ 9 w 51"/>
              <a:gd name="T15" fmla="*/ 10 h 44"/>
              <a:gd name="T16" fmla="*/ 10 w 51"/>
              <a:gd name="T17" fmla="*/ 5 h 44"/>
              <a:gd name="T18" fmla="*/ 9 w 51"/>
              <a:gd name="T19" fmla="*/ 13 h 44"/>
              <a:gd name="T20" fmla="*/ 3 w 51"/>
              <a:gd name="T21" fmla="*/ 15 h 44"/>
              <a:gd name="T22" fmla="*/ 5 w 51"/>
              <a:gd name="T23" fmla="*/ 20 h 44"/>
              <a:gd name="T24" fmla="*/ 10 w 51"/>
              <a:gd name="T25" fmla="*/ 19 h 44"/>
              <a:gd name="T26" fmla="*/ 10 w 51"/>
              <a:gd name="T27" fmla="*/ 25 h 44"/>
              <a:gd name="T28" fmla="*/ 5 w 51"/>
              <a:gd name="T29" fmla="*/ 24 h 44"/>
              <a:gd name="T30" fmla="*/ 3 w 51"/>
              <a:gd name="T31" fmla="*/ 29 h 44"/>
              <a:gd name="T32" fmla="*/ 9 w 51"/>
              <a:gd name="T33" fmla="*/ 31 h 44"/>
              <a:gd name="T34" fmla="*/ 10 w 51"/>
              <a:gd name="T35" fmla="*/ 25 h 44"/>
              <a:gd name="T36" fmla="*/ 9 w 51"/>
              <a:gd name="T37" fmla="*/ 34 h 44"/>
              <a:gd name="T38" fmla="*/ 3 w 51"/>
              <a:gd name="T39" fmla="*/ 36 h 44"/>
              <a:gd name="T40" fmla="*/ 5 w 51"/>
              <a:gd name="T41" fmla="*/ 41 h 44"/>
              <a:gd name="T42" fmla="*/ 10 w 51"/>
              <a:gd name="T43" fmla="*/ 39 h 44"/>
              <a:gd name="T44" fmla="*/ 38 w 51"/>
              <a:gd name="T45" fmla="*/ 5 h 44"/>
              <a:gd name="T46" fmla="*/ 15 w 51"/>
              <a:gd name="T47" fmla="*/ 3 h 44"/>
              <a:gd name="T48" fmla="*/ 14 w 51"/>
              <a:gd name="T49" fmla="*/ 19 h 44"/>
              <a:gd name="T50" fmla="*/ 36 w 51"/>
              <a:gd name="T51" fmla="*/ 20 h 44"/>
              <a:gd name="T52" fmla="*/ 38 w 51"/>
              <a:gd name="T53" fmla="*/ 5 h 44"/>
              <a:gd name="T54" fmla="*/ 36 w 51"/>
              <a:gd name="T55" fmla="*/ 24 h 44"/>
              <a:gd name="T56" fmla="*/ 14 w 51"/>
              <a:gd name="T57" fmla="*/ 25 h 44"/>
              <a:gd name="T58" fmla="*/ 15 w 51"/>
              <a:gd name="T59" fmla="*/ 41 h 44"/>
              <a:gd name="T60" fmla="*/ 38 w 51"/>
              <a:gd name="T61" fmla="*/ 39 h 44"/>
              <a:gd name="T62" fmla="*/ 48 w 51"/>
              <a:gd name="T63" fmla="*/ 5 h 44"/>
              <a:gd name="T64" fmla="*/ 43 w 51"/>
              <a:gd name="T65" fmla="*/ 3 h 44"/>
              <a:gd name="T66" fmla="*/ 41 w 51"/>
              <a:gd name="T67" fmla="*/ 8 h 44"/>
              <a:gd name="T68" fmla="*/ 46 w 51"/>
              <a:gd name="T69" fmla="*/ 10 h 44"/>
              <a:gd name="T70" fmla="*/ 48 w 51"/>
              <a:gd name="T71" fmla="*/ 5 h 44"/>
              <a:gd name="T72" fmla="*/ 46 w 51"/>
              <a:gd name="T73" fmla="*/ 13 h 44"/>
              <a:gd name="T74" fmla="*/ 41 w 51"/>
              <a:gd name="T75" fmla="*/ 15 h 44"/>
              <a:gd name="T76" fmla="*/ 43 w 51"/>
              <a:gd name="T77" fmla="*/ 20 h 44"/>
              <a:gd name="T78" fmla="*/ 48 w 51"/>
              <a:gd name="T79" fmla="*/ 19 h 44"/>
              <a:gd name="T80" fmla="*/ 48 w 51"/>
              <a:gd name="T81" fmla="*/ 25 h 44"/>
              <a:gd name="T82" fmla="*/ 43 w 51"/>
              <a:gd name="T83" fmla="*/ 24 h 44"/>
              <a:gd name="T84" fmla="*/ 41 w 51"/>
              <a:gd name="T85" fmla="*/ 29 h 44"/>
              <a:gd name="T86" fmla="*/ 46 w 51"/>
              <a:gd name="T87" fmla="*/ 31 h 44"/>
              <a:gd name="T88" fmla="*/ 48 w 51"/>
              <a:gd name="T89" fmla="*/ 25 h 44"/>
              <a:gd name="T90" fmla="*/ 46 w 51"/>
              <a:gd name="T91" fmla="*/ 34 h 44"/>
              <a:gd name="T92" fmla="*/ 41 w 51"/>
              <a:gd name="T93" fmla="*/ 36 h 44"/>
              <a:gd name="T94" fmla="*/ 43 w 51"/>
              <a:gd name="T95" fmla="*/ 41 h 44"/>
              <a:gd name="T96" fmla="*/ 48 w 51"/>
              <a:gd name="T97" fmla="*/ 39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1" h="44">
                <a:moveTo>
                  <a:pt x="51" y="40"/>
                </a:moveTo>
                <a:cubicBezTo>
                  <a:pt x="51" y="42"/>
                  <a:pt x="50" y="44"/>
                  <a:pt x="47" y="44"/>
                </a:cubicBezTo>
                <a:cubicBezTo>
                  <a:pt x="4" y="44"/>
                  <a:pt x="4" y="44"/>
                  <a:pt x="4" y="44"/>
                </a:cubicBezTo>
                <a:cubicBezTo>
                  <a:pt x="2" y="44"/>
                  <a:pt x="0" y="42"/>
                  <a:pt x="0" y="40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50" y="0"/>
                  <a:pt x="51" y="2"/>
                  <a:pt x="51" y="4"/>
                </a:cubicBezTo>
                <a:lnTo>
                  <a:pt x="51" y="40"/>
                </a:lnTo>
                <a:close/>
                <a:moveTo>
                  <a:pt x="10" y="5"/>
                </a:moveTo>
                <a:cubicBezTo>
                  <a:pt x="10" y="4"/>
                  <a:pt x="10" y="3"/>
                  <a:pt x="9" y="3"/>
                </a:cubicBezTo>
                <a:cubicBezTo>
                  <a:pt x="5" y="3"/>
                  <a:pt x="5" y="3"/>
                  <a:pt x="5" y="3"/>
                </a:cubicBezTo>
                <a:cubicBezTo>
                  <a:pt x="4" y="3"/>
                  <a:pt x="3" y="4"/>
                  <a:pt x="3" y="5"/>
                </a:cubicBezTo>
                <a:cubicBezTo>
                  <a:pt x="3" y="8"/>
                  <a:pt x="3" y="8"/>
                  <a:pt x="3" y="8"/>
                </a:cubicBezTo>
                <a:cubicBezTo>
                  <a:pt x="3" y="9"/>
                  <a:pt x="4" y="10"/>
                  <a:pt x="5" y="10"/>
                </a:cubicBezTo>
                <a:cubicBezTo>
                  <a:pt x="9" y="10"/>
                  <a:pt x="9" y="10"/>
                  <a:pt x="9" y="10"/>
                </a:cubicBezTo>
                <a:cubicBezTo>
                  <a:pt x="10" y="10"/>
                  <a:pt x="10" y="9"/>
                  <a:pt x="10" y="8"/>
                </a:cubicBezTo>
                <a:lnTo>
                  <a:pt x="10" y="5"/>
                </a:lnTo>
                <a:close/>
                <a:moveTo>
                  <a:pt x="10" y="15"/>
                </a:moveTo>
                <a:cubicBezTo>
                  <a:pt x="10" y="14"/>
                  <a:pt x="10" y="13"/>
                  <a:pt x="9" y="13"/>
                </a:cubicBezTo>
                <a:cubicBezTo>
                  <a:pt x="5" y="13"/>
                  <a:pt x="5" y="13"/>
                  <a:pt x="5" y="13"/>
                </a:cubicBezTo>
                <a:cubicBezTo>
                  <a:pt x="4" y="13"/>
                  <a:pt x="3" y="14"/>
                  <a:pt x="3" y="15"/>
                </a:cubicBezTo>
                <a:cubicBezTo>
                  <a:pt x="3" y="19"/>
                  <a:pt x="3" y="19"/>
                  <a:pt x="3" y="19"/>
                </a:cubicBezTo>
                <a:cubicBezTo>
                  <a:pt x="3" y="20"/>
                  <a:pt x="4" y="20"/>
                  <a:pt x="5" y="20"/>
                </a:cubicBezTo>
                <a:cubicBezTo>
                  <a:pt x="9" y="20"/>
                  <a:pt x="9" y="20"/>
                  <a:pt x="9" y="20"/>
                </a:cubicBezTo>
                <a:cubicBezTo>
                  <a:pt x="10" y="20"/>
                  <a:pt x="10" y="20"/>
                  <a:pt x="10" y="19"/>
                </a:cubicBezTo>
                <a:lnTo>
                  <a:pt x="10" y="15"/>
                </a:lnTo>
                <a:close/>
                <a:moveTo>
                  <a:pt x="10" y="25"/>
                </a:moveTo>
                <a:cubicBezTo>
                  <a:pt x="10" y="25"/>
                  <a:pt x="10" y="24"/>
                  <a:pt x="9" y="24"/>
                </a:cubicBezTo>
                <a:cubicBezTo>
                  <a:pt x="5" y="24"/>
                  <a:pt x="5" y="24"/>
                  <a:pt x="5" y="24"/>
                </a:cubicBezTo>
                <a:cubicBezTo>
                  <a:pt x="4" y="24"/>
                  <a:pt x="3" y="25"/>
                  <a:pt x="3" y="25"/>
                </a:cubicBezTo>
                <a:cubicBezTo>
                  <a:pt x="3" y="29"/>
                  <a:pt x="3" y="29"/>
                  <a:pt x="3" y="29"/>
                </a:cubicBezTo>
                <a:cubicBezTo>
                  <a:pt x="3" y="30"/>
                  <a:pt x="4" y="31"/>
                  <a:pt x="5" y="31"/>
                </a:cubicBezTo>
                <a:cubicBezTo>
                  <a:pt x="9" y="31"/>
                  <a:pt x="9" y="31"/>
                  <a:pt x="9" y="31"/>
                </a:cubicBezTo>
                <a:cubicBezTo>
                  <a:pt x="10" y="31"/>
                  <a:pt x="10" y="30"/>
                  <a:pt x="10" y="29"/>
                </a:cubicBezTo>
                <a:lnTo>
                  <a:pt x="10" y="25"/>
                </a:lnTo>
                <a:close/>
                <a:moveTo>
                  <a:pt x="10" y="36"/>
                </a:moveTo>
                <a:cubicBezTo>
                  <a:pt x="10" y="35"/>
                  <a:pt x="10" y="34"/>
                  <a:pt x="9" y="34"/>
                </a:cubicBezTo>
                <a:cubicBezTo>
                  <a:pt x="5" y="34"/>
                  <a:pt x="5" y="34"/>
                  <a:pt x="5" y="34"/>
                </a:cubicBezTo>
                <a:cubicBezTo>
                  <a:pt x="4" y="34"/>
                  <a:pt x="3" y="35"/>
                  <a:pt x="3" y="36"/>
                </a:cubicBezTo>
                <a:cubicBezTo>
                  <a:pt x="3" y="39"/>
                  <a:pt x="3" y="39"/>
                  <a:pt x="3" y="39"/>
                </a:cubicBezTo>
                <a:cubicBezTo>
                  <a:pt x="3" y="40"/>
                  <a:pt x="4" y="41"/>
                  <a:pt x="5" y="41"/>
                </a:cubicBezTo>
                <a:cubicBezTo>
                  <a:pt x="9" y="41"/>
                  <a:pt x="9" y="41"/>
                  <a:pt x="9" y="41"/>
                </a:cubicBezTo>
                <a:cubicBezTo>
                  <a:pt x="10" y="41"/>
                  <a:pt x="10" y="40"/>
                  <a:pt x="10" y="39"/>
                </a:cubicBezTo>
                <a:lnTo>
                  <a:pt x="10" y="36"/>
                </a:lnTo>
                <a:close/>
                <a:moveTo>
                  <a:pt x="38" y="5"/>
                </a:moveTo>
                <a:cubicBezTo>
                  <a:pt x="38" y="4"/>
                  <a:pt x="37" y="3"/>
                  <a:pt x="36" y="3"/>
                </a:cubicBezTo>
                <a:cubicBezTo>
                  <a:pt x="15" y="3"/>
                  <a:pt x="15" y="3"/>
                  <a:pt x="15" y="3"/>
                </a:cubicBezTo>
                <a:cubicBezTo>
                  <a:pt x="14" y="3"/>
                  <a:pt x="14" y="4"/>
                  <a:pt x="14" y="5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20"/>
                  <a:pt x="14" y="20"/>
                  <a:pt x="15" y="20"/>
                </a:cubicBezTo>
                <a:cubicBezTo>
                  <a:pt x="36" y="20"/>
                  <a:pt x="36" y="20"/>
                  <a:pt x="36" y="20"/>
                </a:cubicBezTo>
                <a:cubicBezTo>
                  <a:pt x="37" y="20"/>
                  <a:pt x="38" y="20"/>
                  <a:pt x="38" y="19"/>
                </a:cubicBezTo>
                <a:lnTo>
                  <a:pt x="38" y="5"/>
                </a:lnTo>
                <a:close/>
                <a:moveTo>
                  <a:pt x="38" y="25"/>
                </a:moveTo>
                <a:cubicBezTo>
                  <a:pt x="38" y="25"/>
                  <a:pt x="37" y="24"/>
                  <a:pt x="36" y="24"/>
                </a:cubicBezTo>
                <a:cubicBezTo>
                  <a:pt x="15" y="24"/>
                  <a:pt x="15" y="24"/>
                  <a:pt x="15" y="24"/>
                </a:cubicBezTo>
                <a:cubicBezTo>
                  <a:pt x="14" y="24"/>
                  <a:pt x="14" y="25"/>
                  <a:pt x="14" y="25"/>
                </a:cubicBezTo>
                <a:cubicBezTo>
                  <a:pt x="14" y="39"/>
                  <a:pt x="14" y="39"/>
                  <a:pt x="14" y="39"/>
                </a:cubicBezTo>
                <a:cubicBezTo>
                  <a:pt x="14" y="40"/>
                  <a:pt x="14" y="41"/>
                  <a:pt x="15" y="41"/>
                </a:cubicBezTo>
                <a:cubicBezTo>
                  <a:pt x="36" y="41"/>
                  <a:pt x="36" y="41"/>
                  <a:pt x="36" y="41"/>
                </a:cubicBezTo>
                <a:cubicBezTo>
                  <a:pt x="37" y="41"/>
                  <a:pt x="38" y="40"/>
                  <a:pt x="38" y="39"/>
                </a:cubicBezTo>
                <a:lnTo>
                  <a:pt x="38" y="25"/>
                </a:lnTo>
                <a:close/>
                <a:moveTo>
                  <a:pt x="48" y="5"/>
                </a:moveTo>
                <a:cubicBezTo>
                  <a:pt x="48" y="4"/>
                  <a:pt x="47" y="3"/>
                  <a:pt x="46" y="3"/>
                </a:cubicBezTo>
                <a:cubicBezTo>
                  <a:pt x="43" y="3"/>
                  <a:pt x="43" y="3"/>
                  <a:pt x="43" y="3"/>
                </a:cubicBezTo>
                <a:cubicBezTo>
                  <a:pt x="42" y="3"/>
                  <a:pt x="41" y="4"/>
                  <a:pt x="41" y="5"/>
                </a:cubicBezTo>
                <a:cubicBezTo>
                  <a:pt x="41" y="8"/>
                  <a:pt x="41" y="8"/>
                  <a:pt x="41" y="8"/>
                </a:cubicBezTo>
                <a:cubicBezTo>
                  <a:pt x="41" y="9"/>
                  <a:pt x="42" y="10"/>
                  <a:pt x="43" y="10"/>
                </a:cubicBezTo>
                <a:cubicBezTo>
                  <a:pt x="46" y="10"/>
                  <a:pt x="46" y="10"/>
                  <a:pt x="46" y="10"/>
                </a:cubicBezTo>
                <a:cubicBezTo>
                  <a:pt x="47" y="10"/>
                  <a:pt x="48" y="9"/>
                  <a:pt x="48" y="8"/>
                </a:cubicBezTo>
                <a:lnTo>
                  <a:pt x="48" y="5"/>
                </a:lnTo>
                <a:close/>
                <a:moveTo>
                  <a:pt x="48" y="15"/>
                </a:moveTo>
                <a:cubicBezTo>
                  <a:pt x="48" y="14"/>
                  <a:pt x="47" y="13"/>
                  <a:pt x="46" y="13"/>
                </a:cubicBezTo>
                <a:cubicBezTo>
                  <a:pt x="43" y="13"/>
                  <a:pt x="43" y="13"/>
                  <a:pt x="43" y="13"/>
                </a:cubicBezTo>
                <a:cubicBezTo>
                  <a:pt x="42" y="13"/>
                  <a:pt x="41" y="14"/>
                  <a:pt x="41" y="15"/>
                </a:cubicBezTo>
                <a:cubicBezTo>
                  <a:pt x="41" y="19"/>
                  <a:pt x="41" y="19"/>
                  <a:pt x="41" y="19"/>
                </a:cubicBezTo>
                <a:cubicBezTo>
                  <a:pt x="41" y="20"/>
                  <a:pt x="42" y="20"/>
                  <a:pt x="43" y="20"/>
                </a:cubicBezTo>
                <a:cubicBezTo>
                  <a:pt x="46" y="20"/>
                  <a:pt x="46" y="20"/>
                  <a:pt x="46" y="20"/>
                </a:cubicBezTo>
                <a:cubicBezTo>
                  <a:pt x="47" y="20"/>
                  <a:pt x="48" y="20"/>
                  <a:pt x="48" y="19"/>
                </a:cubicBezTo>
                <a:lnTo>
                  <a:pt x="48" y="15"/>
                </a:lnTo>
                <a:close/>
                <a:moveTo>
                  <a:pt x="48" y="25"/>
                </a:moveTo>
                <a:cubicBezTo>
                  <a:pt x="48" y="25"/>
                  <a:pt x="47" y="24"/>
                  <a:pt x="46" y="24"/>
                </a:cubicBezTo>
                <a:cubicBezTo>
                  <a:pt x="43" y="24"/>
                  <a:pt x="43" y="24"/>
                  <a:pt x="43" y="24"/>
                </a:cubicBezTo>
                <a:cubicBezTo>
                  <a:pt x="42" y="24"/>
                  <a:pt x="41" y="25"/>
                  <a:pt x="41" y="25"/>
                </a:cubicBezTo>
                <a:cubicBezTo>
                  <a:pt x="41" y="29"/>
                  <a:pt x="41" y="29"/>
                  <a:pt x="41" y="29"/>
                </a:cubicBezTo>
                <a:cubicBezTo>
                  <a:pt x="41" y="30"/>
                  <a:pt x="42" y="31"/>
                  <a:pt x="43" y="31"/>
                </a:cubicBezTo>
                <a:cubicBezTo>
                  <a:pt x="46" y="31"/>
                  <a:pt x="46" y="31"/>
                  <a:pt x="46" y="31"/>
                </a:cubicBezTo>
                <a:cubicBezTo>
                  <a:pt x="47" y="31"/>
                  <a:pt x="48" y="30"/>
                  <a:pt x="48" y="29"/>
                </a:cubicBezTo>
                <a:lnTo>
                  <a:pt x="48" y="25"/>
                </a:lnTo>
                <a:close/>
                <a:moveTo>
                  <a:pt x="48" y="36"/>
                </a:moveTo>
                <a:cubicBezTo>
                  <a:pt x="48" y="35"/>
                  <a:pt x="47" y="34"/>
                  <a:pt x="46" y="34"/>
                </a:cubicBezTo>
                <a:cubicBezTo>
                  <a:pt x="43" y="34"/>
                  <a:pt x="43" y="34"/>
                  <a:pt x="43" y="34"/>
                </a:cubicBezTo>
                <a:cubicBezTo>
                  <a:pt x="42" y="34"/>
                  <a:pt x="41" y="35"/>
                  <a:pt x="41" y="36"/>
                </a:cubicBezTo>
                <a:cubicBezTo>
                  <a:pt x="41" y="39"/>
                  <a:pt x="41" y="39"/>
                  <a:pt x="41" y="39"/>
                </a:cubicBezTo>
                <a:cubicBezTo>
                  <a:pt x="41" y="40"/>
                  <a:pt x="42" y="41"/>
                  <a:pt x="43" y="41"/>
                </a:cubicBezTo>
                <a:cubicBezTo>
                  <a:pt x="46" y="41"/>
                  <a:pt x="46" y="41"/>
                  <a:pt x="46" y="41"/>
                </a:cubicBezTo>
                <a:cubicBezTo>
                  <a:pt x="47" y="41"/>
                  <a:pt x="48" y="40"/>
                  <a:pt x="48" y="39"/>
                </a:cubicBezTo>
                <a:lnTo>
                  <a:pt x="48" y="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88" name="Freeform 14"/>
          <p:cNvSpPr>
            <a:spLocks noEditPoints="1"/>
          </p:cNvSpPr>
          <p:nvPr/>
        </p:nvSpPr>
        <p:spPr bwMode="auto">
          <a:xfrm>
            <a:off x="2047346" y="8420982"/>
            <a:ext cx="331774" cy="281161"/>
          </a:xfrm>
          <a:custGeom>
            <a:avLst/>
            <a:gdLst>
              <a:gd name="T0" fmla="*/ 21 w 45"/>
              <a:gd name="T1" fmla="*/ 14 h 38"/>
              <a:gd name="T2" fmla="*/ 17 w 45"/>
              <a:gd name="T3" fmla="*/ 17 h 38"/>
              <a:gd name="T4" fmla="*/ 3 w 45"/>
              <a:gd name="T5" fmla="*/ 17 h 38"/>
              <a:gd name="T6" fmla="*/ 0 w 45"/>
              <a:gd name="T7" fmla="*/ 14 h 38"/>
              <a:gd name="T8" fmla="*/ 0 w 45"/>
              <a:gd name="T9" fmla="*/ 4 h 38"/>
              <a:gd name="T10" fmla="*/ 3 w 45"/>
              <a:gd name="T11" fmla="*/ 0 h 38"/>
              <a:gd name="T12" fmla="*/ 17 w 45"/>
              <a:gd name="T13" fmla="*/ 0 h 38"/>
              <a:gd name="T14" fmla="*/ 21 w 45"/>
              <a:gd name="T15" fmla="*/ 4 h 38"/>
              <a:gd name="T16" fmla="*/ 21 w 45"/>
              <a:gd name="T17" fmla="*/ 14 h 38"/>
              <a:gd name="T18" fmla="*/ 21 w 45"/>
              <a:gd name="T19" fmla="*/ 34 h 38"/>
              <a:gd name="T20" fmla="*/ 17 w 45"/>
              <a:gd name="T21" fmla="*/ 38 h 38"/>
              <a:gd name="T22" fmla="*/ 3 w 45"/>
              <a:gd name="T23" fmla="*/ 38 h 38"/>
              <a:gd name="T24" fmla="*/ 0 w 45"/>
              <a:gd name="T25" fmla="*/ 34 h 38"/>
              <a:gd name="T26" fmla="*/ 0 w 45"/>
              <a:gd name="T27" fmla="*/ 24 h 38"/>
              <a:gd name="T28" fmla="*/ 3 w 45"/>
              <a:gd name="T29" fmla="*/ 21 h 38"/>
              <a:gd name="T30" fmla="*/ 17 w 45"/>
              <a:gd name="T31" fmla="*/ 21 h 38"/>
              <a:gd name="T32" fmla="*/ 21 w 45"/>
              <a:gd name="T33" fmla="*/ 24 h 38"/>
              <a:gd name="T34" fmla="*/ 21 w 45"/>
              <a:gd name="T35" fmla="*/ 34 h 38"/>
              <a:gd name="T36" fmla="*/ 45 w 45"/>
              <a:gd name="T37" fmla="*/ 14 h 38"/>
              <a:gd name="T38" fmla="*/ 41 w 45"/>
              <a:gd name="T39" fmla="*/ 17 h 38"/>
              <a:gd name="T40" fmla="*/ 27 w 45"/>
              <a:gd name="T41" fmla="*/ 17 h 38"/>
              <a:gd name="T42" fmla="*/ 24 w 45"/>
              <a:gd name="T43" fmla="*/ 14 h 38"/>
              <a:gd name="T44" fmla="*/ 24 w 45"/>
              <a:gd name="T45" fmla="*/ 4 h 38"/>
              <a:gd name="T46" fmla="*/ 27 w 45"/>
              <a:gd name="T47" fmla="*/ 0 h 38"/>
              <a:gd name="T48" fmla="*/ 41 w 45"/>
              <a:gd name="T49" fmla="*/ 0 h 38"/>
              <a:gd name="T50" fmla="*/ 45 w 45"/>
              <a:gd name="T51" fmla="*/ 4 h 38"/>
              <a:gd name="T52" fmla="*/ 45 w 45"/>
              <a:gd name="T53" fmla="*/ 14 h 38"/>
              <a:gd name="T54" fmla="*/ 45 w 45"/>
              <a:gd name="T55" fmla="*/ 34 h 38"/>
              <a:gd name="T56" fmla="*/ 41 w 45"/>
              <a:gd name="T57" fmla="*/ 38 h 38"/>
              <a:gd name="T58" fmla="*/ 27 w 45"/>
              <a:gd name="T59" fmla="*/ 38 h 38"/>
              <a:gd name="T60" fmla="*/ 24 w 45"/>
              <a:gd name="T61" fmla="*/ 34 h 38"/>
              <a:gd name="T62" fmla="*/ 24 w 45"/>
              <a:gd name="T63" fmla="*/ 24 h 38"/>
              <a:gd name="T64" fmla="*/ 27 w 45"/>
              <a:gd name="T65" fmla="*/ 21 h 38"/>
              <a:gd name="T66" fmla="*/ 41 w 45"/>
              <a:gd name="T67" fmla="*/ 21 h 38"/>
              <a:gd name="T68" fmla="*/ 45 w 45"/>
              <a:gd name="T69" fmla="*/ 24 h 38"/>
              <a:gd name="T70" fmla="*/ 45 w 45"/>
              <a:gd name="T7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5" h="38">
                <a:moveTo>
                  <a:pt x="21" y="14"/>
                </a:moveTo>
                <a:cubicBezTo>
                  <a:pt x="21" y="16"/>
                  <a:pt x="19" y="17"/>
                  <a:pt x="17" y="17"/>
                </a:cubicBezTo>
                <a:cubicBezTo>
                  <a:pt x="3" y="17"/>
                  <a:pt x="3" y="17"/>
                  <a:pt x="3" y="17"/>
                </a:cubicBezTo>
                <a:cubicBezTo>
                  <a:pt x="2" y="17"/>
                  <a:pt x="0" y="16"/>
                  <a:pt x="0" y="14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3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9" y="0"/>
                  <a:pt x="21" y="2"/>
                  <a:pt x="21" y="4"/>
                </a:cubicBezTo>
                <a:lnTo>
                  <a:pt x="21" y="14"/>
                </a:lnTo>
                <a:close/>
                <a:moveTo>
                  <a:pt x="21" y="34"/>
                </a:moveTo>
                <a:cubicBezTo>
                  <a:pt x="21" y="36"/>
                  <a:pt x="19" y="38"/>
                  <a:pt x="17" y="38"/>
                </a:cubicBezTo>
                <a:cubicBezTo>
                  <a:pt x="3" y="38"/>
                  <a:pt x="3" y="38"/>
                  <a:pt x="3" y="38"/>
                </a:cubicBezTo>
                <a:cubicBezTo>
                  <a:pt x="2" y="38"/>
                  <a:pt x="0" y="36"/>
                  <a:pt x="0" y="34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2"/>
                  <a:pt x="2" y="21"/>
                  <a:pt x="3" y="21"/>
                </a:cubicBezTo>
                <a:cubicBezTo>
                  <a:pt x="17" y="21"/>
                  <a:pt x="17" y="21"/>
                  <a:pt x="17" y="21"/>
                </a:cubicBezTo>
                <a:cubicBezTo>
                  <a:pt x="19" y="21"/>
                  <a:pt x="21" y="22"/>
                  <a:pt x="21" y="24"/>
                </a:cubicBezTo>
                <a:lnTo>
                  <a:pt x="21" y="34"/>
                </a:lnTo>
                <a:close/>
                <a:moveTo>
                  <a:pt x="45" y="14"/>
                </a:moveTo>
                <a:cubicBezTo>
                  <a:pt x="45" y="16"/>
                  <a:pt x="43" y="17"/>
                  <a:pt x="41" y="17"/>
                </a:cubicBezTo>
                <a:cubicBezTo>
                  <a:pt x="27" y="17"/>
                  <a:pt x="27" y="17"/>
                  <a:pt x="27" y="17"/>
                </a:cubicBezTo>
                <a:cubicBezTo>
                  <a:pt x="26" y="17"/>
                  <a:pt x="24" y="16"/>
                  <a:pt x="24" y="14"/>
                </a:cubicBezTo>
                <a:cubicBezTo>
                  <a:pt x="24" y="4"/>
                  <a:pt x="24" y="4"/>
                  <a:pt x="24" y="4"/>
                </a:cubicBezTo>
                <a:cubicBezTo>
                  <a:pt x="24" y="2"/>
                  <a:pt x="26" y="0"/>
                  <a:pt x="27" y="0"/>
                </a:cubicBezTo>
                <a:cubicBezTo>
                  <a:pt x="41" y="0"/>
                  <a:pt x="41" y="0"/>
                  <a:pt x="41" y="0"/>
                </a:cubicBezTo>
                <a:cubicBezTo>
                  <a:pt x="43" y="0"/>
                  <a:pt x="45" y="2"/>
                  <a:pt x="45" y="4"/>
                </a:cubicBezTo>
                <a:lnTo>
                  <a:pt x="45" y="14"/>
                </a:lnTo>
                <a:close/>
                <a:moveTo>
                  <a:pt x="45" y="34"/>
                </a:moveTo>
                <a:cubicBezTo>
                  <a:pt x="45" y="36"/>
                  <a:pt x="43" y="38"/>
                  <a:pt x="41" y="38"/>
                </a:cubicBezTo>
                <a:cubicBezTo>
                  <a:pt x="27" y="38"/>
                  <a:pt x="27" y="38"/>
                  <a:pt x="27" y="38"/>
                </a:cubicBezTo>
                <a:cubicBezTo>
                  <a:pt x="26" y="38"/>
                  <a:pt x="24" y="36"/>
                  <a:pt x="24" y="3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22"/>
                  <a:pt x="26" y="21"/>
                  <a:pt x="27" y="21"/>
                </a:cubicBezTo>
                <a:cubicBezTo>
                  <a:pt x="41" y="21"/>
                  <a:pt x="41" y="21"/>
                  <a:pt x="41" y="21"/>
                </a:cubicBezTo>
                <a:cubicBezTo>
                  <a:pt x="43" y="21"/>
                  <a:pt x="45" y="22"/>
                  <a:pt x="45" y="24"/>
                </a:cubicBezTo>
                <a:lnTo>
                  <a:pt x="45" y="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89" name="Freeform 15"/>
          <p:cNvSpPr>
            <a:spLocks noEditPoints="1"/>
          </p:cNvSpPr>
          <p:nvPr/>
        </p:nvSpPr>
        <p:spPr bwMode="auto">
          <a:xfrm>
            <a:off x="2042450" y="8992339"/>
            <a:ext cx="354266" cy="281161"/>
          </a:xfrm>
          <a:custGeom>
            <a:avLst/>
            <a:gdLst>
              <a:gd name="T0" fmla="*/ 11 w 48"/>
              <a:gd name="T1" fmla="*/ 10 h 38"/>
              <a:gd name="T2" fmla="*/ 0 w 48"/>
              <a:gd name="T3" fmla="*/ 8 h 38"/>
              <a:gd name="T4" fmla="*/ 3 w 48"/>
              <a:gd name="T5" fmla="*/ 0 h 38"/>
              <a:gd name="T6" fmla="*/ 14 w 48"/>
              <a:gd name="T7" fmla="*/ 3 h 38"/>
              <a:gd name="T8" fmla="*/ 14 w 48"/>
              <a:gd name="T9" fmla="*/ 22 h 38"/>
              <a:gd name="T10" fmla="*/ 3 w 48"/>
              <a:gd name="T11" fmla="*/ 24 h 38"/>
              <a:gd name="T12" fmla="*/ 0 w 48"/>
              <a:gd name="T13" fmla="*/ 16 h 38"/>
              <a:gd name="T14" fmla="*/ 11 w 48"/>
              <a:gd name="T15" fmla="*/ 14 h 38"/>
              <a:gd name="T16" fmla="*/ 14 w 48"/>
              <a:gd name="T17" fmla="*/ 22 h 38"/>
              <a:gd name="T18" fmla="*/ 11 w 48"/>
              <a:gd name="T19" fmla="*/ 38 h 38"/>
              <a:gd name="T20" fmla="*/ 0 w 48"/>
              <a:gd name="T21" fmla="*/ 35 h 38"/>
              <a:gd name="T22" fmla="*/ 3 w 48"/>
              <a:gd name="T23" fmla="*/ 28 h 38"/>
              <a:gd name="T24" fmla="*/ 14 w 48"/>
              <a:gd name="T25" fmla="*/ 30 h 38"/>
              <a:gd name="T26" fmla="*/ 31 w 48"/>
              <a:gd name="T27" fmla="*/ 8 h 38"/>
              <a:gd name="T28" fmla="*/ 20 w 48"/>
              <a:gd name="T29" fmla="*/ 10 h 38"/>
              <a:gd name="T30" fmla="*/ 17 w 48"/>
              <a:gd name="T31" fmla="*/ 3 h 38"/>
              <a:gd name="T32" fmla="*/ 28 w 48"/>
              <a:gd name="T33" fmla="*/ 0 h 38"/>
              <a:gd name="T34" fmla="*/ 31 w 48"/>
              <a:gd name="T35" fmla="*/ 8 h 38"/>
              <a:gd name="T36" fmla="*/ 28 w 48"/>
              <a:gd name="T37" fmla="*/ 24 h 38"/>
              <a:gd name="T38" fmla="*/ 17 w 48"/>
              <a:gd name="T39" fmla="*/ 22 h 38"/>
              <a:gd name="T40" fmla="*/ 20 w 48"/>
              <a:gd name="T41" fmla="*/ 14 h 38"/>
              <a:gd name="T42" fmla="*/ 31 w 48"/>
              <a:gd name="T43" fmla="*/ 16 h 38"/>
              <a:gd name="T44" fmla="*/ 31 w 48"/>
              <a:gd name="T45" fmla="*/ 35 h 38"/>
              <a:gd name="T46" fmla="*/ 20 w 48"/>
              <a:gd name="T47" fmla="*/ 38 h 38"/>
              <a:gd name="T48" fmla="*/ 17 w 48"/>
              <a:gd name="T49" fmla="*/ 30 h 38"/>
              <a:gd name="T50" fmla="*/ 28 w 48"/>
              <a:gd name="T51" fmla="*/ 28 h 38"/>
              <a:gd name="T52" fmla="*/ 31 w 48"/>
              <a:gd name="T53" fmla="*/ 35 h 38"/>
              <a:gd name="T54" fmla="*/ 45 w 48"/>
              <a:gd name="T55" fmla="*/ 10 h 38"/>
              <a:gd name="T56" fmla="*/ 34 w 48"/>
              <a:gd name="T57" fmla="*/ 8 h 38"/>
              <a:gd name="T58" fmla="*/ 37 w 48"/>
              <a:gd name="T59" fmla="*/ 0 h 38"/>
              <a:gd name="T60" fmla="*/ 48 w 48"/>
              <a:gd name="T61" fmla="*/ 3 h 38"/>
              <a:gd name="T62" fmla="*/ 48 w 48"/>
              <a:gd name="T63" fmla="*/ 22 h 38"/>
              <a:gd name="T64" fmla="*/ 37 w 48"/>
              <a:gd name="T65" fmla="*/ 24 h 38"/>
              <a:gd name="T66" fmla="*/ 34 w 48"/>
              <a:gd name="T67" fmla="*/ 16 h 38"/>
              <a:gd name="T68" fmla="*/ 45 w 48"/>
              <a:gd name="T69" fmla="*/ 14 h 38"/>
              <a:gd name="T70" fmla="*/ 48 w 48"/>
              <a:gd name="T71" fmla="*/ 22 h 38"/>
              <a:gd name="T72" fmla="*/ 45 w 48"/>
              <a:gd name="T73" fmla="*/ 38 h 38"/>
              <a:gd name="T74" fmla="*/ 34 w 48"/>
              <a:gd name="T75" fmla="*/ 35 h 38"/>
              <a:gd name="T76" fmla="*/ 37 w 48"/>
              <a:gd name="T77" fmla="*/ 28 h 38"/>
              <a:gd name="T78" fmla="*/ 48 w 48"/>
              <a:gd name="T79" fmla="*/ 3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8" h="38">
                <a:moveTo>
                  <a:pt x="14" y="8"/>
                </a:moveTo>
                <a:cubicBezTo>
                  <a:pt x="14" y="9"/>
                  <a:pt x="13" y="10"/>
                  <a:pt x="11" y="10"/>
                </a:cubicBezTo>
                <a:cubicBezTo>
                  <a:pt x="3" y="10"/>
                  <a:pt x="3" y="10"/>
                  <a:pt x="3" y="10"/>
                </a:cubicBezTo>
                <a:cubicBezTo>
                  <a:pt x="1" y="10"/>
                  <a:pt x="0" y="9"/>
                  <a:pt x="0" y="8"/>
                </a:cubicBezTo>
                <a:cubicBezTo>
                  <a:pt x="0" y="3"/>
                  <a:pt x="0" y="3"/>
                  <a:pt x="0" y="3"/>
                </a:cubicBezTo>
                <a:cubicBezTo>
                  <a:pt x="0" y="1"/>
                  <a:pt x="1" y="0"/>
                  <a:pt x="3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13" y="0"/>
                  <a:pt x="14" y="1"/>
                  <a:pt x="14" y="3"/>
                </a:cubicBezTo>
                <a:lnTo>
                  <a:pt x="14" y="8"/>
                </a:lnTo>
                <a:close/>
                <a:moveTo>
                  <a:pt x="14" y="22"/>
                </a:moveTo>
                <a:cubicBezTo>
                  <a:pt x="14" y="23"/>
                  <a:pt x="13" y="24"/>
                  <a:pt x="11" y="24"/>
                </a:cubicBezTo>
                <a:cubicBezTo>
                  <a:pt x="3" y="24"/>
                  <a:pt x="3" y="24"/>
                  <a:pt x="3" y="24"/>
                </a:cubicBezTo>
                <a:cubicBezTo>
                  <a:pt x="1" y="24"/>
                  <a:pt x="0" y="23"/>
                  <a:pt x="0" y="22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5"/>
                  <a:pt x="1" y="14"/>
                  <a:pt x="3" y="14"/>
                </a:cubicBezTo>
                <a:cubicBezTo>
                  <a:pt x="11" y="14"/>
                  <a:pt x="11" y="14"/>
                  <a:pt x="11" y="14"/>
                </a:cubicBezTo>
                <a:cubicBezTo>
                  <a:pt x="13" y="14"/>
                  <a:pt x="14" y="15"/>
                  <a:pt x="14" y="16"/>
                </a:cubicBezTo>
                <a:lnTo>
                  <a:pt x="14" y="22"/>
                </a:lnTo>
                <a:close/>
                <a:moveTo>
                  <a:pt x="14" y="35"/>
                </a:moveTo>
                <a:cubicBezTo>
                  <a:pt x="14" y="37"/>
                  <a:pt x="13" y="38"/>
                  <a:pt x="11" y="38"/>
                </a:cubicBezTo>
                <a:cubicBezTo>
                  <a:pt x="3" y="38"/>
                  <a:pt x="3" y="38"/>
                  <a:pt x="3" y="38"/>
                </a:cubicBezTo>
                <a:cubicBezTo>
                  <a:pt x="1" y="38"/>
                  <a:pt x="0" y="37"/>
                  <a:pt x="0" y="35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29"/>
                  <a:pt x="1" y="28"/>
                  <a:pt x="3" y="28"/>
                </a:cubicBezTo>
                <a:cubicBezTo>
                  <a:pt x="11" y="28"/>
                  <a:pt x="11" y="28"/>
                  <a:pt x="11" y="28"/>
                </a:cubicBezTo>
                <a:cubicBezTo>
                  <a:pt x="13" y="28"/>
                  <a:pt x="14" y="29"/>
                  <a:pt x="14" y="30"/>
                </a:cubicBezTo>
                <a:lnTo>
                  <a:pt x="14" y="35"/>
                </a:lnTo>
                <a:close/>
                <a:moveTo>
                  <a:pt x="31" y="8"/>
                </a:moveTo>
                <a:cubicBezTo>
                  <a:pt x="31" y="9"/>
                  <a:pt x="30" y="10"/>
                  <a:pt x="28" y="10"/>
                </a:cubicBezTo>
                <a:cubicBezTo>
                  <a:pt x="20" y="10"/>
                  <a:pt x="20" y="10"/>
                  <a:pt x="20" y="10"/>
                </a:cubicBezTo>
                <a:cubicBezTo>
                  <a:pt x="18" y="10"/>
                  <a:pt x="17" y="9"/>
                  <a:pt x="17" y="8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1"/>
                  <a:pt x="18" y="0"/>
                  <a:pt x="20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30" y="0"/>
                  <a:pt x="31" y="1"/>
                  <a:pt x="31" y="3"/>
                </a:cubicBezTo>
                <a:lnTo>
                  <a:pt x="31" y="8"/>
                </a:lnTo>
                <a:close/>
                <a:moveTo>
                  <a:pt x="31" y="22"/>
                </a:moveTo>
                <a:cubicBezTo>
                  <a:pt x="31" y="23"/>
                  <a:pt x="30" y="24"/>
                  <a:pt x="28" y="24"/>
                </a:cubicBezTo>
                <a:cubicBezTo>
                  <a:pt x="20" y="24"/>
                  <a:pt x="20" y="24"/>
                  <a:pt x="20" y="24"/>
                </a:cubicBezTo>
                <a:cubicBezTo>
                  <a:pt x="18" y="24"/>
                  <a:pt x="17" y="23"/>
                  <a:pt x="17" y="22"/>
                </a:cubicBezTo>
                <a:cubicBezTo>
                  <a:pt x="17" y="16"/>
                  <a:pt x="17" y="16"/>
                  <a:pt x="17" y="16"/>
                </a:cubicBezTo>
                <a:cubicBezTo>
                  <a:pt x="17" y="15"/>
                  <a:pt x="18" y="14"/>
                  <a:pt x="20" y="14"/>
                </a:cubicBezTo>
                <a:cubicBezTo>
                  <a:pt x="28" y="14"/>
                  <a:pt x="28" y="14"/>
                  <a:pt x="28" y="14"/>
                </a:cubicBezTo>
                <a:cubicBezTo>
                  <a:pt x="30" y="14"/>
                  <a:pt x="31" y="15"/>
                  <a:pt x="31" y="16"/>
                </a:cubicBezTo>
                <a:lnTo>
                  <a:pt x="31" y="22"/>
                </a:lnTo>
                <a:close/>
                <a:moveTo>
                  <a:pt x="31" y="35"/>
                </a:moveTo>
                <a:cubicBezTo>
                  <a:pt x="31" y="37"/>
                  <a:pt x="30" y="38"/>
                  <a:pt x="28" y="38"/>
                </a:cubicBezTo>
                <a:cubicBezTo>
                  <a:pt x="20" y="38"/>
                  <a:pt x="20" y="38"/>
                  <a:pt x="20" y="38"/>
                </a:cubicBezTo>
                <a:cubicBezTo>
                  <a:pt x="18" y="38"/>
                  <a:pt x="17" y="37"/>
                  <a:pt x="17" y="35"/>
                </a:cubicBezTo>
                <a:cubicBezTo>
                  <a:pt x="17" y="30"/>
                  <a:pt x="17" y="30"/>
                  <a:pt x="17" y="30"/>
                </a:cubicBezTo>
                <a:cubicBezTo>
                  <a:pt x="17" y="29"/>
                  <a:pt x="18" y="28"/>
                  <a:pt x="20" y="28"/>
                </a:cubicBezTo>
                <a:cubicBezTo>
                  <a:pt x="28" y="28"/>
                  <a:pt x="28" y="28"/>
                  <a:pt x="28" y="28"/>
                </a:cubicBezTo>
                <a:cubicBezTo>
                  <a:pt x="30" y="28"/>
                  <a:pt x="31" y="29"/>
                  <a:pt x="31" y="30"/>
                </a:cubicBezTo>
                <a:lnTo>
                  <a:pt x="31" y="35"/>
                </a:lnTo>
                <a:close/>
                <a:moveTo>
                  <a:pt x="48" y="8"/>
                </a:moveTo>
                <a:cubicBezTo>
                  <a:pt x="48" y="9"/>
                  <a:pt x="47" y="10"/>
                  <a:pt x="45" y="10"/>
                </a:cubicBezTo>
                <a:cubicBezTo>
                  <a:pt x="37" y="10"/>
                  <a:pt x="37" y="10"/>
                  <a:pt x="37" y="10"/>
                </a:cubicBezTo>
                <a:cubicBezTo>
                  <a:pt x="35" y="10"/>
                  <a:pt x="34" y="9"/>
                  <a:pt x="34" y="8"/>
                </a:cubicBezTo>
                <a:cubicBezTo>
                  <a:pt x="34" y="3"/>
                  <a:pt x="34" y="3"/>
                  <a:pt x="34" y="3"/>
                </a:cubicBezTo>
                <a:cubicBezTo>
                  <a:pt x="34" y="1"/>
                  <a:pt x="35" y="0"/>
                  <a:pt x="37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7" y="0"/>
                  <a:pt x="48" y="1"/>
                  <a:pt x="48" y="3"/>
                </a:cubicBezTo>
                <a:lnTo>
                  <a:pt x="48" y="8"/>
                </a:lnTo>
                <a:close/>
                <a:moveTo>
                  <a:pt x="48" y="22"/>
                </a:moveTo>
                <a:cubicBezTo>
                  <a:pt x="48" y="23"/>
                  <a:pt x="47" y="24"/>
                  <a:pt x="45" y="24"/>
                </a:cubicBezTo>
                <a:cubicBezTo>
                  <a:pt x="37" y="24"/>
                  <a:pt x="37" y="24"/>
                  <a:pt x="37" y="24"/>
                </a:cubicBezTo>
                <a:cubicBezTo>
                  <a:pt x="35" y="24"/>
                  <a:pt x="34" y="23"/>
                  <a:pt x="34" y="22"/>
                </a:cubicBezTo>
                <a:cubicBezTo>
                  <a:pt x="34" y="16"/>
                  <a:pt x="34" y="16"/>
                  <a:pt x="34" y="16"/>
                </a:cubicBezTo>
                <a:cubicBezTo>
                  <a:pt x="34" y="15"/>
                  <a:pt x="35" y="14"/>
                  <a:pt x="37" y="14"/>
                </a:cubicBezTo>
                <a:cubicBezTo>
                  <a:pt x="45" y="14"/>
                  <a:pt x="45" y="14"/>
                  <a:pt x="45" y="14"/>
                </a:cubicBezTo>
                <a:cubicBezTo>
                  <a:pt x="47" y="14"/>
                  <a:pt x="48" y="15"/>
                  <a:pt x="48" y="16"/>
                </a:cubicBezTo>
                <a:lnTo>
                  <a:pt x="48" y="22"/>
                </a:lnTo>
                <a:close/>
                <a:moveTo>
                  <a:pt x="48" y="35"/>
                </a:moveTo>
                <a:cubicBezTo>
                  <a:pt x="48" y="37"/>
                  <a:pt x="47" y="38"/>
                  <a:pt x="45" y="38"/>
                </a:cubicBezTo>
                <a:cubicBezTo>
                  <a:pt x="37" y="38"/>
                  <a:pt x="37" y="38"/>
                  <a:pt x="37" y="38"/>
                </a:cubicBezTo>
                <a:cubicBezTo>
                  <a:pt x="35" y="38"/>
                  <a:pt x="34" y="37"/>
                  <a:pt x="34" y="35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29"/>
                  <a:pt x="35" y="28"/>
                  <a:pt x="37" y="28"/>
                </a:cubicBezTo>
                <a:cubicBezTo>
                  <a:pt x="45" y="28"/>
                  <a:pt x="45" y="28"/>
                  <a:pt x="45" y="28"/>
                </a:cubicBezTo>
                <a:cubicBezTo>
                  <a:pt x="47" y="28"/>
                  <a:pt x="48" y="29"/>
                  <a:pt x="48" y="30"/>
                </a:cubicBezTo>
                <a:lnTo>
                  <a:pt x="48" y="3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90" name="Freeform 16"/>
          <p:cNvSpPr>
            <a:spLocks noEditPoints="1"/>
          </p:cNvSpPr>
          <p:nvPr/>
        </p:nvSpPr>
        <p:spPr bwMode="auto">
          <a:xfrm>
            <a:off x="2042450" y="9546766"/>
            <a:ext cx="354266" cy="281161"/>
          </a:xfrm>
          <a:custGeom>
            <a:avLst/>
            <a:gdLst>
              <a:gd name="T0" fmla="*/ 14 w 48"/>
              <a:gd name="T1" fmla="*/ 8 h 38"/>
              <a:gd name="T2" fmla="*/ 11 w 48"/>
              <a:gd name="T3" fmla="*/ 10 h 38"/>
              <a:gd name="T4" fmla="*/ 3 w 48"/>
              <a:gd name="T5" fmla="*/ 10 h 38"/>
              <a:gd name="T6" fmla="*/ 0 w 48"/>
              <a:gd name="T7" fmla="*/ 8 h 38"/>
              <a:gd name="T8" fmla="*/ 0 w 48"/>
              <a:gd name="T9" fmla="*/ 3 h 38"/>
              <a:gd name="T10" fmla="*/ 3 w 48"/>
              <a:gd name="T11" fmla="*/ 0 h 38"/>
              <a:gd name="T12" fmla="*/ 11 w 48"/>
              <a:gd name="T13" fmla="*/ 0 h 38"/>
              <a:gd name="T14" fmla="*/ 14 w 48"/>
              <a:gd name="T15" fmla="*/ 3 h 38"/>
              <a:gd name="T16" fmla="*/ 14 w 48"/>
              <a:gd name="T17" fmla="*/ 8 h 38"/>
              <a:gd name="T18" fmla="*/ 14 w 48"/>
              <a:gd name="T19" fmla="*/ 21 h 38"/>
              <a:gd name="T20" fmla="*/ 11 w 48"/>
              <a:gd name="T21" fmla="*/ 24 h 38"/>
              <a:gd name="T22" fmla="*/ 3 w 48"/>
              <a:gd name="T23" fmla="*/ 24 h 38"/>
              <a:gd name="T24" fmla="*/ 0 w 48"/>
              <a:gd name="T25" fmla="*/ 21 h 38"/>
              <a:gd name="T26" fmla="*/ 0 w 48"/>
              <a:gd name="T27" fmla="*/ 16 h 38"/>
              <a:gd name="T28" fmla="*/ 3 w 48"/>
              <a:gd name="T29" fmla="*/ 14 h 38"/>
              <a:gd name="T30" fmla="*/ 11 w 48"/>
              <a:gd name="T31" fmla="*/ 14 h 38"/>
              <a:gd name="T32" fmla="*/ 14 w 48"/>
              <a:gd name="T33" fmla="*/ 16 h 38"/>
              <a:gd name="T34" fmla="*/ 14 w 48"/>
              <a:gd name="T35" fmla="*/ 21 h 38"/>
              <a:gd name="T36" fmla="*/ 14 w 48"/>
              <a:gd name="T37" fmla="*/ 35 h 38"/>
              <a:gd name="T38" fmla="*/ 11 w 48"/>
              <a:gd name="T39" fmla="*/ 38 h 38"/>
              <a:gd name="T40" fmla="*/ 3 w 48"/>
              <a:gd name="T41" fmla="*/ 38 h 38"/>
              <a:gd name="T42" fmla="*/ 0 w 48"/>
              <a:gd name="T43" fmla="*/ 35 h 38"/>
              <a:gd name="T44" fmla="*/ 0 w 48"/>
              <a:gd name="T45" fmla="*/ 30 h 38"/>
              <a:gd name="T46" fmla="*/ 3 w 48"/>
              <a:gd name="T47" fmla="*/ 27 h 38"/>
              <a:gd name="T48" fmla="*/ 11 w 48"/>
              <a:gd name="T49" fmla="*/ 27 h 38"/>
              <a:gd name="T50" fmla="*/ 14 w 48"/>
              <a:gd name="T51" fmla="*/ 30 h 38"/>
              <a:gd name="T52" fmla="*/ 14 w 48"/>
              <a:gd name="T53" fmla="*/ 35 h 38"/>
              <a:gd name="T54" fmla="*/ 48 w 48"/>
              <a:gd name="T55" fmla="*/ 8 h 38"/>
              <a:gd name="T56" fmla="*/ 45 w 48"/>
              <a:gd name="T57" fmla="*/ 10 h 38"/>
              <a:gd name="T58" fmla="*/ 20 w 48"/>
              <a:gd name="T59" fmla="*/ 10 h 38"/>
              <a:gd name="T60" fmla="*/ 17 w 48"/>
              <a:gd name="T61" fmla="*/ 8 h 38"/>
              <a:gd name="T62" fmla="*/ 17 w 48"/>
              <a:gd name="T63" fmla="*/ 3 h 38"/>
              <a:gd name="T64" fmla="*/ 20 w 48"/>
              <a:gd name="T65" fmla="*/ 0 h 38"/>
              <a:gd name="T66" fmla="*/ 45 w 48"/>
              <a:gd name="T67" fmla="*/ 0 h 38"/>
              <a:gd name="T68" fmla="*/ 48 w 48"/>
              <a:gd name="T69" fmla="*/ 3 h 38"/>
              <a:gd name="T70" fmla="*/ 48 w 48"/>
              <a:gd name="T71" fmla="*/ 8 h 38"/>
              <a:gd name="T72" fmla="*/ 48 w 48"/>
              <a:gd name="T73" fmla="*/ 21 h 38"/>
              <a:gd name="T74" fmla="*/ 45 w 48"/>
              <a:gd name="T75" fmla="*/ 24 h 38"/>
              <a:gd name="T76" fmla="*/ 20 w 48"/>
              <a:gd name="T77" fmla="*/ 24 h 38"/>
              <a:gd name="T78" fmla="*/ 17 w 48"/>
              <a:gd name="T79" fmla="*/ 21 h 38"/>
              <a:gd name="T80" fmla="*/ 17 w 48"/>
              <a:gd name="T81" fmla="*/ 16 h 38"/>
              <a:gd name="T82" fmla="*/ 20 w 48"/>
              <a:gd name="T83" fmla="*/ 14 h 38"/>
              <a:gd name="T84" fmla="*/ 45 w 48"/>
              <a:gd name="T85" fmla="*/ 14 h 38"/>
              <a:gd name="T86" fmla="*/ 48 w 48"/>
              <a:gd name="T87" fmla="*/ 16 h 38"/>
              <a:gd name="T88" fmla="*/ 48 w 48"/>
              <a:gd name="T89" fmla="*/ 21 h 38"/>
              <a:gd name="T90" fmla="*/ 48 w 48"/>
              <a:gd name="T91" fmla="*/ 35 h 38"/>
              <a:gd name="T92" fmla="*/ 45 w 48"/>
              <a:gd name="T93" fmla="*/ 38 h 38"/>
              <a:gd name="T94" fmla="*/ 20 w 48"/>
              <a:gd name="T95" fmla="*/ 38 h 38"/>
              <a:gd name="T96" fmla="*/ 17 w 48"/>
              <a:gd name="T97" fmla="*/ 35 h 38"/>
              <a:gd name="T98" fmla="*/ 17 w 48"/>
              <a:gd name="T99" fmla="*/ 30 h 38"/>
              <a:gd name="T100" fmla="*/ 20 w 48"/>
              <a:gd name="T101" fmla="*/ 27 h 38"/>
              <a:gd name="T102" fmla="*/ 45 w 48"/>
              <a:gd name="T103" fmla="*/ 27 h 38"/>
              <a:gd name="T104" fmla="*/ 48 w 48"/>
              <a:gd name="T105" fmla="*/ 30 h 38"/>
              <a:gd name="T106" fmla="*/ 48 w 48"/>
              <a:gd name="T107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8" h="38">
                <a:moveTo>
                  <a:pt x="14" y="8"/>
                </a:moveTo>
                <a:cubicBezTo>
                  <a:pt x="14" y="9"/>
                  <a:pt x="13" y="10"/>
                  <a:pt x="11" y="10"/>
                </a:cubicBezTo>
                <a:cubicBezTo>
                  <a:pt x="3" y="10"/>
                  <a:pt x="3" y="10"/>
                  <a:pt x="3" y="10"/>
                </a:cubicBezTo>
                <a:cubicBezTo>
                  <a:pt x="1" y="10"/>
                  <a:pt x="0" y="9"/>
                  <a:pt x="0" y="8"/>
                </a:cubicBezTo>
                <a:cubicBezTo>
                  <a:pt x="0" y="3"/>
                  <a:pt x="0" y="3"/>
                  <a:pt x="0" y="3"/>
                </a:cubicBezTo>
                <a:cubicBezTo>
                  <a:pt x="0" y="1"/>
                  <a:pt x="1" y="0"/>
                  <a:pt x="3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13" y="0"/>
                  <a:pt x="14" y="1"/>
                  <a:pt x="14" y="3"/>
                </a:cubicBezTo>
                <a:lnTo>
                  <a:pt x="14" y="8"/>
                </a:lnTo>
                <a:close/>
                <a:moveTo>
                  <a:pt x="14" y="21"/>
                </a:moveTo>
                <a:cubicBezTo>
                  <a:pt x="14" y="23"/>
                  <a:pt x="13" y="24"/>
                  <a:pt x="11" y="24"/>
                </a:cubicBezTo>
                <a:cubicBezTo>
                  <a:pt x="3" y="24"/>
                  <a:pt x="3" y="24"/>
                  <a:pt x="3" y="24"/>
                </a:cubicBezTo>
                <a:cubicBezTo>
                  <a:pt x="1" y="24"/>
                  <a:pt x="0" y="23"/>
                  <a:pt x="0" y="21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5"/>
                  <a:pt x="1" y="14"/>
                  <a:pt x="3" y="14"/>
                </a:cubicBezTo>
                <a:cubicBezTo>
                  <a:pt x="11" y="14"/>
                  <a:pt x="11" y="14"/>
                  <a:pt x="11" y="14"/>
                </a:cubicBezTo>
                <a:cubicBezTo>
                  <a:pt x="13" y="14"/>
                  <a:pt x="14" y="15"/>
                  <a:pt x="14" y="16"/>
                </a:cubicBezTo>
                <a:lnTo>
                  <a:pt x="14" y="21"/>
                </a:lnTo>
                <a:close/>
                <a:moveTo>
                  <a:pt x="14" y="35"/>
                </a:moveTo>
                <a:cubicBezTo>
                  <a:pt x="14" y="37"/>
                  <a:pt x="13" y="38"/>
                  <a:pt x="11" y="38"/>
                </a:cubicBezTo>
                <a:cubicBezTo>
                  <a:pt x="3" y="38"/>
                  <a:pt x="3" y="38"/>
                  <a:pt x="3" y="38"/>
                </a:cubicBezTo>
                <a:cubicBezTo>
                  <a:pt x="1" y="38"/>
                  <a:pt x="0" y="37"/>
                  <a:pt x="0" y="35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29"/>
                  <a:pt x="1" y="27"/>
                  <a:pt x="3" y="27"/>
                </a:cubicBezTo>
                <a:cubicBezTo>
                  <a:pt x="11" y="27"/>
                  <a:pt x="11" y="27"/>
                  <a:pt x="11" y="27"/>
                </a:cubicBezTo>
                <a:cubicBezTo>
                  <a:pt x="13" y="27"/>
                  <a:pt x="14" y="29"/>
                  <a:pt x="14" y="30"/>
                </a:cubicBezTo>
                <a:lnTo>
                  <a:pt x="14" y="35"/>
                </a:lnTo>
                <a:close/>
                <a:moveTo>
                  <a:pt x="48" y="8"/>
                </a:moveTo>
                <a:cubicBezTo>
                  <a:pt x="48" y="9"/>
                  <a:pt x="47" y="10"/>
                  <a:pt x="45" y="10"/>
                </a:cubicBezTo>
                <a:cubicBezTo>
                  <a:pt x="20" y="10"/>
                  <a:pt x="20" y="10"/>
                  <a:pt x="20" y="10"/>
                </a:cubicBezTo>
                <a:cubicBezTo>
                  <a:pt x="18" y="10"/>
                  <a:pt x="17" y="9"/>
                  <a:pt x="17" y="8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1"/>
                  <a:pt x="18" y="0"/>
                  <a:pt x="2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7" y="0"/>
                  <a:pt x="48" y="1"/>
                  <a:pt x="48" y="3"/>
                </a:cubicBezTo>
                <a:lnTo>
                  <a:pt x="48" y="8"/>
                </a:lnTo>
                <a:close/>
                <a:moveTo>
                  <a:pt x="48" y="21"/>
                </a:moveTo>
                <a:cubicBezTo>
                  <a:pt x="48" y="23"/>
                  <a:pt x="47" y="24"/>
                  <a:pt x="45" y="24"/>
                </a:cubicBezTo>
                <a:cubicBezTo>
                  <a:pt x="20" y="24"/>
                  <a:pt x="20" y="24"/>
                  <a:pt x="20" y="24"/>
                </a:cubicBezTo>
                <a:cubicBezTo>
                  <a:pt x="18" y="24"/>
                  <a:pt x="17" y="23"/>
                  <a:pt x="17" y="21"/>
                </a:cubicBezTo>
                <a:cubicBezTo>
                  <a:pt x="17" y="16"/>
                  <a:pt x="17" y="16"/>
                  <a:pt x="17" y="16"/>
                </a:cubicBezTo>
                <a:cubicBezTo>
                  <a:pt x="17" y="15"/>
                  <a:pt x="18" y="14"/>
                  <a:pt x="20" y="14"/>
                </a:cubicBezTo>
                <a:cubicBezTo>
                  <a:pt x="45" y="14"/>
                  <a:pt x="45" y="14"/>
                  <a:pt x="45" y="14"/>
                </a:cubicBezTo>
                <a:cubicBezTo>
                  <a:pt x="47" y="14"/>
                  <a:pt x="48" y="15"/>
                  <a:pt x="48" y="16"/>
                </a:cubicBezTo>
                <a:lnTo>
                  <a:pt x="48" y="21"/>
                </a:lnTo>
                <a:close/>
                <a:moveTo>
                  <a:pt x="48" y="35"/>
                </a:moveTo>
                <a:cubicBezTo>
                  <a:pt x="48" y="37"/>
                  <a:pt x="47" y="38"/>
                  <a:pt x="45" y="38"/>
                </a:cubicBezTo>
                <a:cubicBezTo>
                  <a:pt x="20" y="38"/>
                  <a:pt x="20" y="38"/>
                  <a:pt x="20" y="38"/>
                </a:cubicBezTo>
                <a:cubicBezTo>
                  <a:pt x="18" y="38"/>
                  <a:pt x="17" y="37"/>
                  <a:pt x="17" y="35"/>
                </a:cubicBezTo>
                <a:cubicBezTo>
                  <a:pt x="17" y="30"/>
                  <a:pt x="17" y="30"/>
                  <a:pt x="17" y="30"/>
                </a:cubicBezTo>
                <a:cubicBezTo>
                  <a:pt x="17" y="29"/>
                  <a:pt x="18" y="27"/>
                  <a:pt x="20" y="27"/>
                </a:cubicBezTo>
                <a:cubicBezTo>
                  <a:pt x="45" y="27"/>
                  <a:pt x="45" y="27"/>
                  <a:pt x="45" y="27"/>
                </a:cubicBezTo>
                <a:cubicBezTo>
                  <a:pt x="47" y="27"/>
                  <a:pt x="48" y="29"/>
                  <a:pt x="48" y="30"/>
                </a:cubicBezTo>
                <a:lnTo>
                  <a:pt x="48" y="3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91" name="Freeform 17"/>
          <p:cNvSpPr>
            <a:spLocks/>
          </p:cNvSpPr>
          <p:nvPr/>
        </p:nvSpPr>
        <p:spPr bwMode="auto">
          <a:xfrm>
            <a:off x="2064944" y="10123684"/>
            <a:ext cx="309277" cy="236178"/>
          </a:xfrm>
          <a:custGeom>
            <a:avLst/>
            <a:gdLst>
              <a:gd name="T0" fmla="*/ 41 w 42"/>
              <a:gd name="T1" fmla="*/ 8 h 32"/>
              <a:gd name="T2" fmla="*/ 22 w 42"/>
              <a:gd name="T3" fmla="*/ 27 h 32"/>
              <a:gd name="T4" fmla="*/ 18 w 42"/>
              <a:gd name="T5" fmla="*/ 31 h 32"/>
              <a:gd name="T6" fmla="*/ 16 w 42"/>
              <a:gd name="T7" fmla="*/ 32 h 32"/>
              <a:gd name="T8" fmla="*/ 14 w 42"/>
              <a:gd name="T9" fmla="*/ 31 h 32"/>
              <a:gd name="T10" fmla="*/ 11 w 42"/>
              <a:gd name="T11" fmla="*/ 27 h 32"/>
              <a:gd name="T12" fmla="*/ 1 w 42"/>
              <a:gd name="T13" fmla="*/ 18 h 32"/>
              <a:gd name="T14" fmla="*/ 0 w 42"/>
              <a:gd name="T15" fmla="*/ 16 h 32"/>
              <a:gd name="T16" fmla="*/ 1 w 42"/>
              <a:gd name="T17" fmla="*/ 14 h 32"/>
              <a:gd name="T18" fmla="*/ 5 w 42"/>
              <a:gd name="T19" fmla="*/ 10 h 32"/>
              <a:gd name="T20" fmla="*/ 6 w 42"/>
              <a:gd name="T21" fmla="*/ 10 h 32"/>
              <a:gd name="T22" fmla="*/ 8 w 42"/>
              <a:gd name="T23" fmla="*/ 10 h 32"/>
              <a:gd name="T24" fmla="*/ 16 w 42"/>
              <a:gd name="T25" fmla="*/ 18 h 32"/>
              <a:gd name="T26" fmla="*/ 34 w 42"/>
              <a:gd name="T27" fmla="*/ 1 h 32"/>
              <a:gd name="T28" fmla="*/ 36 w 42"/>
              <a:gd name="T29" fmla="*/ 0 h 32"/>
              <a:gd name="T30" fmla="*/ 37 w 42"/>
              <a:gd name="T31" fmla="*/ 1 h 32"/>
              <a:gd name="T32" fmla="*/ 41 w 42"/>
              <a:gd name="T33" fmla="*/ 4 h 32"/>
              <a:gd name="T34" fmla="*/ 42 w 42"/>
              <a:gd name="T35" fmla="*/ 6 h 32"/>
              <a:gd name="T36" fmla="*/ 41 w 42"/>
              <a:gd name="T37" fmla="*/ 8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2" h="32">
                <a:moveTo>
                  <a:pt x="41" y="8"/>
                </a:moveTo>
                <a:cubicBezTo>
                  <a:pt x="22" y="27"/>
                  <a:pt x="22" y="27"/>
                  <a:pt x="22" y="27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31"/>
                  <a:pt x="17" y="32"/>
                  <a:pt x="16" y="32"/>
                </a:cubicBezTo>
                <a:cubicBezTo>
                  <a:pt x="15" y="32"/>
                  <a:pt x="15" y="31"/>
                  <a:pt x="14" y="31"/>
                </a:cubicBezTo>
                <a:cubicBezTo>
                  <a:pt x="11" y="27"/>
                  <a:pt x="11" y="27"/>
                  <a:pt x="11" y="27"/>
                </a:cubicBezTo>
                <a:cubicBezTo>
                  <a:pt x="1" y="18"/>
                  <a:pt x="1" y="18"/>
                  <a:pt x="1" y="18"/>
                </a:cubicBezTo>
                <a:cubicBezTo>
                  <a:pt x="1" y="17"/>
                  <a:pt x="0" y="17"/>
                  <a:pt x="0" y="16"/>
                </a:cubicBezTo>
                <a:cubicBezTo>
                  <a:pt x="0" y="15"/>
                  <a:pt x="1" y="15"/>
                  <a:pt x="1" y="14"/>
                </a:cubicBezTo>
                <a:cubicBezTo>
                  <a:pt x="5" y="10"/>
                  <a:pt x="5" y="10"/>
                  <a:pt x="5" y="10"/>
                </a:cubicBezTo>
                <a:cubicBezTo>
                  <a:pt x="5" y="10"/>
                  <a:pt x="6" y="10"/>
                  <a:pt x="6" y="10"/>
                </a:cubicBezTo>
                <a:cubicBezTo>
                  <a:pt x="7" y="10"/>
                  <a:pt x="8" y="10"/>
                  <a:pt x="8" y="10"/>
                </a:cubicBezTo>
                <a:cubicBezTo>
                  <a:pt x="16" y="18"/>
                  <a:pt x="16" y="18"/>
                  <a:pt x="16" y="18"/>
                </a:cubicBezTo>
                <a:cubicBezTo>
                  <a:pt x="34" y="1"/>
                  <a:pt x="34" y="1"/>
                  <a:pt x="34" y="1"/>
                </a:cubicBezTo>
                <a:cubicBezTo>
                  <a:pt x="34" y="0"/>
                  <a:pt x="35" y="0"/>
                  <a:pt x="36" y="0"/>
                </a:cubicBezTo>
                <a:cubicBezTo>
                  <a:pt x="36" y="0"/>
                  <a:pt x="37" y="0"/>
                  <a:pt x="37" y="1"/>
                </a:cubicBezTo>
                <a:cubicBezTo>
                  <a:pt x="41" y="4"/>
                  <a:pt x="41" y="4"/>
                  <a:pt x="41" y="4"/>
                </a:cubicBezTo>
                <a:cubicBezTo>
                  <a:pt x="42" y="5"/>
                  <a:pt x="42" y="5"/>
                  <a:pt x="42" y="6"/>
                </a:cubicBezTo>
                <a:cubicBezTo>
                  <a:pt x="42" y="7"/>
                  <a:pt x="42" y="7"/>
                  <a:pt x="41" y="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92" name="Freeform 18"/>
          <p:cNvSpPr>
            <a:spLocks/>
          </p:cNvSpPr>
          <p:nvPr/>
        </p:nvSpPr>
        <p:spPr bwMode="auto">
          <a:xfrm>
            <a:off x="2080859" y="10678111"/>
            <a:ext cx="236178" cy="236178"/>
          </a:xfrm>
          <a:custGeom>
            <a:avLst/>
            <a:gdLst>
              <a:gd name="T0" fmla="*/ 31 w 32"/>
              <a:gd name="T1" fmla="*/ 27 h 32"/>
              <a:gd name="T2" fmla="*/ 27 w 32"/>
              <a:gd name="T3" fmla="*/ 31 h 32"/>
              <a:gd name="T4" fmla="*/ 26 w 32"/>
              <a:gd name="T5" fmla="*/ 32 h 32"/>
              <a:gd name="T6" fmla="*/ 24 w 32"/>
              <a:gd name="T7" fmla="*/ 31 h 32"/>
              <a:gd name="T8" fmla="*/ 16 w 32"/>
              <a:gd name="T9" fmla="*/ 23 h 32"/>
              <a:gd name="T10" fmla="*/ 8 w 32"/>
              <a:gd name="T11" fmla="*/ 31 h 32"/>
              <a:gd name="T12" fmla="*/ 6 w 32"/>
              <a:gd name="T13" fmla="*/ 32 h 32"/>
              <a:gd name="T14" fmla="*/ 4 w 32"/>
              <a:gd name="T15" fmla="*/ 31 h 32"/>
              <a:gd name="T16" fmla="*/ 1 w 32"/>
              <a:gd name="T17" fmla="*/ 27 h 32"/>
              <a:gd name="T18" fmla="*/ 0 w 32"/>
              <a:gd name="T19" fmla="*/ 25 h 32"/>
              <a:gd name="T20" fmla="*/ 1 w 32"/>
              <a:gd name="T21" fmla="*/ 24 h 32"/>
              <a:gd name="T22" fmla="*/ 9 w 32"/>
              <a:gd name="T23" fmla="*/ 16 h 32"/>
              <a:gd name="T24" fmla="*/ 1 w 32"/>
              <a:gd name="T25" fmla="*/ 8 h 32"/>
              <a:gd name="T26" fmla="*/ 0 w 32"/>
              <a:gd name="T27" fmla="*/ 6 h 32"/>
              <a:gd name="T28" fmla="*/ 1 w 32"/>
              <a:gd name="T29" fmla="*/ 4 h 32"/>
              <a:gd name="T30" fmla="*/ 4 w 32"/>
              <a:gd name="T31" fmla="*/ 1 h 32"/>
              <a:gd name="T32" fmla="*/ 6 w 32"/>
              <a:gd name="T33" fmla="*/ 0 h 32"/>
              <a:gd name="T34" fmla="*/ 8 w 32"/>
              <a:gd name="T35" fmla="*/ 1 h 32"/>
              <a:gd name="T36" fmla="*/ 16 w 32"/>
              <a:gd name="T37" fmla="*/ 9 h 32"/>
              <a:gd name="T38" fmla="*/ 24 w 32"/>
              <a:gd name="T39" fmla="*/ 1 h 32"/>
              <a:gd name="T40" fmla="*/ 26 w 32"/>
              <a:gd name="T41" fmla="*/ 0 h 32"/>
              <a:gd name="T42" fmla="*/ 27 w 32"/>
              <a:gd name="T43" fmla="*/ 1 h 32"/>
              <a:gd name="T44" fmla="*/ 31 w 32"/>
              <a:gd name="T45" fmla="*/ 4 h 32"/>
              <a:gd name="T46" fmla="*/ 32 w 32"/>
              <a:gd name="T47" fmla="*/ 6 h 32"/>
              <a:gd name="T48" fmla="*/ 31 w 32"/>
              <a:gd name="T49" fmla="*/ 8 h 32"/>
              <a:gd name="T50" fmla="*/ 23 w 32"/>
              <a:gd name="T51" fmla="*/ 16 h 32"/>
              <a:gd name="T52" fmla="*/ 31 w 32"/>
              <a:gd name="T53" fmla="*/ 24 h 32"/>
              <a:gd name="T54" fmla="*/ 32 w 32"/>
              <a:gd name="T55" fmla="*/ 25 h 32"/>
              <a:gd name="T56" fmla="*/ 31 w 32"/>
              <a:gd name="T57" fmla="*/ 27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2" h="32">
                <a:moveTo>
                  <a:pt x="31" y="27"/>
                </a:moveTo>
                <a:cubicBezTo>
                  <a:pt x="27" y="31"/>
                  <a:pt x="27" y="31"/>
                  <a:pt x="27" y="31"/>
                </a:cubicBezTo>
                <a:cubicBezTo>
                  <a:pt x="27" y="31"/>
                  <a:pt x="26" y="32"/>
                  <a:pt x="26" y="32"/>
                </a:cubicBezTo>
                <a:cubicBezTo>
                  <a:pt x="25" y="32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8" y="31"/>
                  <a:pt x="8" y="31"/>
                  <a:pt x="8" y="31"/>
                </a:cubicBezTo>
                <a:cubicBezTo>
                  <a:pt x="8" y="31"/>
                  <a:pt x="7" y="32"/>
                  <a:pt x="6" y="32"/>
                </a:cubicBezTo>
                <a:cubicBezTo>
                  <a:pt x="5" y="32"/>
                  <a:pt x="5" y="31"/>
                  <a:pt x="4" y="31"/>
                </a:cubicBezTo>
                <a:cubicBezTo>
                  <a:pt x="1" y="27"/>
                  <a:pt x="1" y="27"/>
                  <a:pt x="1" y="27"/>
                </a:cubicBezTo>
                <a:cubicBezTo>
                  <a:pt x="0" y="27"/>
                  <a:pt x="0" y="26"/>
                  <a:pt x="0" y="25"/>
                </a:cubicBezTo>
                <a:cubicBezTo>
                  <a:pt x="0" y="25"/>
                  <a:pt x="0" y="24"/>
                  <a:pt x="1" y="24"/>
                </a:cubicBezTo>
                <a:cubicBezTo>
                  <a:pt x="9" y="16"/>
                  <a:pt x="9" y="16"/>
                  <a:pt x="9" y="16"/>
                </a:cubicBezTo>
                <a:cubicBezTo>
                  <a:pt x="1" y="8"/>
                  <a:pt x="1" y="8"/>
                  <a:pt x="1" y="8"/>
                </a:cubicBezTo>
                <a:cubicBezTo>
                  <a:pt x="0" y="7"/>
                  <a:pt x="0" y="7"/>
                  <a:pt x="0" y="6"/>
                </a:cubicBezTo>
                <a:cubicBezTo>
                  <a:pt x="0" y="5"/>
                  <a:pt x="0" y="5"/>
                  <a:pt x="1" y="4"/>
                </a:cubicBezTo>
                <a:cubicBezTo>
                  <a:pt x="4" y="1"/>
                  <a:pt x="4" y="1"/>
                  <a:pt x="4" y="1"/>
                </a:cubicBezTo>
                <a:cubicBezTo>
                  <a:pt x="5" y="0"/>
                  <a:pt x="5" y="0"/>
                  <a:pt x="6" y="0"/>
                </a:cubicBezTo>
                <a:cubicBezTo>
                  <a:pt x="7" y="0"/>
                  <a:pt x="8" y="0"/>
                  <a:pt x="8" y="1"/>
                </a:cubicBezTo>
                <a:cubicBezTo>
                  <a:pt x="16" y="9"/>
                  <a:pt x="16" y="9"/>
                  <a:pt x="16" y="9"/>
                </a:cubicBezTo>
                <a:cubicBezTo>
                  <a:pt x="24" y="1"/>
                  <a:pt x="24" y="1"/>
                  <a:pt x="24" y="1"/>
                </a:cubicBezTo>
                <a:cubicBezTo>
                  <a:pt x="24" y="0"/>
                  <a:pt x="25" y="0"/>
                  <a:pt x="26" y="0"/>
                </a:cubicBezTo>
                <a:cubicBezTo>
                  <a:pt x="26" y="0"/>
                  <a:pt x="27" y="0"/>
                  <a:pt x="27" y="1"/>
                </a:cubicBezTo>
                <a:cubicBezTo>
                  <a:pt x="31" y="4"/>
                  <a:pt x="31" y="4"/>
                  <a:pt x="31" y="4"/>
                </a:cubicBezTo>
                <a:cubicBezTo>
                  <a:pt x="32" y="5"/>
                  <a:pt x="32" y="5"/>
                  <a:pt x="32" y="6"/>
                </a:cubicBezTo>
                <a:cubicBezTo>
                  <a:pt x="32" y="7"/>
                  <a:pt x="32" y="7"/>
                  <a:pt x="31" y="8"/>
                </a:cubicBezTo>
                <a:cubicBezTo>
                  <a:pt x="23" y="16"/>
                  <a:pt x="23" y="16"/>
                  <a:pt x="23" y="16"/>
                </a:cubicBezTo>
                <a:cubicBezTo>
                  <a:pt x="31" y="24"/>
                  <a:pt x="31" y="24"/>
                  <a:pt x="31" y="24"/>
                </a:cubicBezTo>
                <a:cubicBezTo>
                  <a:pt x="32" y="24"/>
                  <a:pt x="32" y="25"/>
                  <a:pt x="32" y="25"/>
                </a:cubicBezTo>
                <a:cubicBezTo>
                  <a:pt x="32" y="26"/>
                  <a:pt x="32" y="27"/>
                  <a:pt x="31" y="2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93" name="Freeform 19"/>
          <p:cNvSpPr>
            <a:spLocks noEditPoints="1"/>
          </p:cNvSpPr>
          <p:nvPr/>
        </p:nvSpPr>
        <p:spPr bwMode="auto">
          <a:xfrm>
            <a:off x="2047346" y="11183155"/>
            <a:ext cx="331774" cy="331774"/>
          </a:xfrm>
          <a:custGeom>
            <a:avLst/>
            <a:gdLst>
              <a:gd name="T0" fmla="*/ 41 w 45"/>
              <a:gd name="T1" fmla="*/ 45 h 45"/>
              <a:gd name="T2" fmla="*/ 39 w 45"/>
              <a:gd name="T3" fmla="*/ 44 h 45"/>
              <a:gd name="T4" fmla="*/ 30 w 45"/>
              <a:gd name="T5" fmla="*/ 35 h 45"/>
              <a:gd name="T6" fmla="*/ 19 w 45"/>
              <a:gd name="T7" fmla="*/ 38 h 45"/>
              <a:gd name="T8" fmla="*/ 0 w 45"/>
              <a:gd name="T9" fmla="*/ 19 h 45"/>
              <a:gd name="T10" fmla="*/ 19 w 45"/>
              <a:gd name="T11" fmla="*/ 0 h 45"/>
              <a:gd name="T12" fmla="*/ 38 w 45"/>
              <a:gd name="T13" fmla="*/ 19 h 45"/>
              <a:gd name="T14" fmla="*/ 34 w 45"/>
              <a:gd name="T15" fmla="*/ 30 h 45"/>
              <a:gd name="T16" fmla="*/ 44 w 45"/>
              <a:gd name="T17" fmla="*/ 39 h 45"/>
              <a:gd name="T18" fmla="*/ 45 w 45"/>
              <a:gd name="T19" fmla="*/ 42 h 45"/>
              <a:gd name="T20" fmla="*/ 41 w 45"/>
              <a:gd name="T21" fmla="*/ 45 h 45"/>
              <a:gd name="T22" fmla="*/ 19 w 45"/>
              <a:gd name="T23" fmla="*/ 7 h 45"/>
              <a:gd name="T24" fmla="*/ 7 w 45"/>
              <a:gd name="T25" fmla="*/ 19 h 45"/>
              <a:gd name="T26" fmla="*/ 19 w 45"/>
              <a:gd name="T27" fmla="*/ 31 h 45"/>
              <a:gd name="T28" fmla="*/ 31 w 45"/>
              <a:gd name="T29" fmla="*/ 19 h 45"/>
              <a:gd name="T30" fmla="*/ 19 w 45"/>
              <a:gd name="T31" fmla="*/ 7 h 45"/>
              <a:gd name="T32" fmla="*/ 27 w 45"/>
              <a:gd name="T33" fmla="*/ 20 h 45"/>
              <a:gd name="T34" fmla="*/ 27 w 45"/>
              <a:gd name="T35" fmla="*/ 21 h 45"/>
              <a:gd name="T36" fmla="*/ 21 w 45"/>
              <a:gd name="T37" fmla="*/ 21 h 45"/>
              <a:gd name="T38" fmla="*/ 21 w 45"/>
              <a:gd name="T39" fmla="*/ 27 h 45"/>
              <a:gd name="T40" fmla="*/ 20 w 45"/>
              <a:gd name="T41" fmla="*/ 28 h 45"/>
              <a:gd name="T42" fmla="*/ 18 w 45"/>
              <a:gd name="T43" fmla="*/ 28 h 45"/>
              <a:gd name="T44" fmla="*/ 17 w 45"/>
              <a:gd name="T45" fmla="*/ 27 h 45"/>
              <a:gd name="T46" fmla="*/ 17 w 45"/>
              <a:gd name="T47" fmla="*/ 21 h 45"/>
              <a:gd name="T48" fmla="*/ 11 w 45"/>
              <a:gd name="T49" fmla="*/ 21 h 45"/>
              <a:gd name="T50" fmla="*/ 10 w 45"/>
              <a:gd name="T51" fmla="*/ 20 h 45"/>
              <a:gd name="T52" fmla="*/ 10 w 45"/>
              <a:gd name="T53" fmla="*/ 18 h 45"/>
              <a:gd name="T54" fmla="*/ 11 w 45"/>
              <a:gd name="T55" fmla="*/ 18 h 45"/>
              <a:gd name="T56" fmla="*/ 17 w 45"/>
              <a:gd name="T57" fmla="*/ 18 h 45"/>
              <a:gd name="T58" fmla="*/ 17 w 45"/>
              <a:gd name="T59" fmla="*/ 12 h 45"/>
              <a:gd name="T60" fmla="*/ 18 w 45"/>
              <a:gd name="T61" fmla="*/ 11 h 45"/>
              <a:gd name="T62" fmla="*/ 20 w 45"/>
              <a:gd name="T63" fmla="*/ 11 h 45"/>
              <a:gd name="T64" fmla="*/ 21 w 45"/>
              <a:gd name="T65" fmla="*/ 12 h 45"/>
              <a:gd name="T66" fmla="*/ 21 w 45"/>
              <a:gd name="T67" fmla="*/ 18 h 45"/>
              <a:gd name="T68" fmla="*/ 27 w 45"/>
              <a:gd name="T69" fmla="*/ 18 h 45"/>
              <a:gd name="T70" fmla="*/ 27 w 45"/>
              <a:gd name="T71" fmla="*/ 18 h 45"/>
              <a:gd name="T72" fmla="*/ 27 w 45"/>
              <a:gd name="T73" fmla="*/ 2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5" h="45">
                <a:moveTo>
                  <a:pt x="41" y="45"/>
                </a:moveTo>
                <a:cubicBezTo>
                  <a:pt x="40" y="45"/>
                  <a:pt x="39" y="45"/>
                  <a:pt x="39" y="44"/>
                </a:cubicBezTo>
                <a:cubicBezTo>
                  <a:pt x="30" y="35"/>
                  <a:pt x="30" y="35"/>
                  <a:pt x="30" y="35"/>
                </a:cubicBezTo>
                <a:cubicBezTo>
                  <a:pt x="26" y="37"/>
                  <a:pt x="23" y="38"/>
                  <a:pt x="19" y="38"/>
                </a:cubicBezTo>
                <a:cubicBezTo>
                  <a:pt x="8" y="38"/>
                  <a:pt x="0" y="30"/>
                  <a:pt x="0" y="19"/>
                </a:cubicBezTo>
                <a:cubicBezTo>
                  <a:pt x="0" y="9"/>
                  <a:pt x="8" y="0"/>
                  <a:pt x="19" y="0"/>
                </a:cubicBezTo>
                <a:cubicBezTo>
                  <a:pt x="29" y="0"/>
                  <a:pt x="38" y="9"/>
                  <a:pt x="38" y="19"/>
                </a:cubicBezTo>
                <a:cubicBezTo>
                  <a:pt x="38" y="23"/>
                  <a:pt x="37" y="27"/>
                  <a:pt x="34" y="30"/>
                </a:cubicBezTo>
                <a:cubicBezTo>
                  <a:pt x="44" y="39"/>
                  <a:pt x="44" y="39"/>
                  <a:pt x="44" y="39"/>
                </a:cubicBezTo>
                <a:cubicBezTo>
                  <a:pt x="44" y="40"/>
                  <a:pt x="45" y="41"/>
                  <a:pt x="45" y="42"/>
                </a:cubicBezTo>
                <a:cubicBezTo>
                  <a:pt x="45" y="44"/>
                  <a:pt x="43" y="45"/>
                  <a:pt x="41" y="45"/>
                </a:cubicBezTo>
                <a:moveTo>
                  <a:pt x="19" y="7"/>
                </a:moveTo>
                <a:cubicBezTo>
                  <a:pt x="12" y="7"/>
                  <a:pt x="7" y="13"/>
                  <a:pt x="7" y="19"/>
                </a:cubicBezTo>
                <a:cubicBezTo>
                  <a:pt x="7" y="26"/>
                  <a:pt x="12" y="31"/>
                  <a:pt x="19" y="31"/>
                </a:cubicBezTo>
                <a:cubicBezTo>
                  <a:pt x="25" y="31"/>
                  <a:pt x="31" y="26"/>
                  <a:pt x="31" y="19"/>
                </a:cubicBezTo>
                <a:cubicBezTo>
                  <a:pt x="31" y="13"/>
                  <a:pt x="25" y="7"/>
                  <a:pt x="19" y="7"/>
                </a:cubicBezTo>
                <a:moveTo>
                  <a:pt x="27" y="20"/>
                </a:moveTo>
                <a:cubicBezTo>
                  <a:pt x="27" y="21"/>
                  <a:pt x="27" y="21"/>
                  <a:pt x="27" y="21"/>
                </a:cubicBezTo>
                <a:cubicBezTo>
                  <a:pt x="21" y="21"/>
                  <a:pt x="21" y="21"/>
                  <a:pt x="21" y="21"/>
                </a:cubicBezTo>
                <a:cubicBezTo>
                  <a:pt x="21" y="27"/>
                  <a:pt x="21" y="27"/>
                  <a:pt x="21" y="27"/>
                </a:cubicBezTo>
                <a:cubicBezTo>
                  <a:pt x="21" y="27"/>
                  <a:pt x="20" y="28"/>
                  <a:pt x="20" y="28"/>
                </a:cubicBezTo>
                <a:cubicBezTo>
                  <a:pt x="18" y="28"/>
                  <a:pt x="18" y="28"/>
                  <a:pt x="18" y="28"/>
                </a:cubicBezTo>
                <a:cubicBezTo>
                  <a:pt x="18" y="28"/>
                  <a:pt x="17" y="27"/>
                  <a:pt x="17" y="27"/>
                </a:cubicBezTo>
                <a:cubicBezTo>
                  <a:pt x="17" y="21"/>
                  <a:pt x="17" y="21"/>
                  <a:pt x="17" y="21"/>
                </a:cubicBezTo>
                <a:cubicBezTo>
                  <a:pt x="11" y="21"/>
                  <a:pt x="11" y="21"/>
                  <a:pt x="11" y="21"/>
                </a:cubicBezTo>
                <a:cubicBezTo>
                  <a:pt x="11" y="21"/>
                  <a:pt x="10" y="21"/>
                  <a:pt x="10" y="20"/>
                </a:cubicBezTo>
                <a:cubicBezTo>
                  <a:pt x="10" y="18"/>
                  <a:pt x="10" y="18"/>
                  <a:pt x="10" y="18"/>
                </a:cubicBezTo>
                <a:cubicBezTo>
                  <a:pt x="10" y="18"/>
                  <a:pt x="11" y="18"/>
                  <a:pt x="11" y="18"/>
                </a:cubicBezTo>
                <a:cubicBezTo>
                  <a:pt x="17" y="18"/>
                  <a:pt x="17" y="18"/>
                  <a:pt x="17" y="18"/>
                </a:cubicBezTo>
                <a:cubicBezTo>
                  <a:pt x="17" y="12"/>
                  <a:pt x="17" y="12"/>
                  <a:pt x="17" y="12"/>
                </a:cubicBezTo>
                <a:cubicBezTo>
                  <a:pt x="17" y="11"/>
                  <a:pt x="18" y="11"/>
                  <a:pt x="18" y="11"/>
                </a:cubicBezTo>
                <a:cubicBezTo>
                  <a:pt x="20" y="11"/>
                  <a:pt x="20" y="11"/>
                  <a:pt x="20" y="11"/>
                </a:cubicBezTo>
                <a:cubicBezTo>
                  <a:pt x="20" y="11"/>
                  <a:pt x="21" y="11"/>
                  <a:pt x="21" y="12"/>
                </a:cubicBezTo>
                <a:cubicBezTo>
                  <a:pt x="21" y="18"/>
                  <a:pt x="21" y="18"/>
                  <a:pt x="21" y="18"/>
                </a:cubicBezTo>
                <a:cubicBezTo>
                  <a:pt x="27" y="18"/>
                  <a:pt x="27" y="18"/>
                  <a:pt x="27" y="18"/>
                </a:cubicBezTo>
                <a:cubicBezTo>
                  <a:pt x="27" y="18"/>
                  <a:pt x="27" y="18"/>
                  <a:pt x="27" y="18"/>
                </a:cubicBezTo>
                <a:lnTo>
                  <a:pt x="27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94" name="Freeform 20"/>
          <p:cNvSpPr>
            <a:spLocks noEditPoints="1"/>
          </p:cNvSpPr>
          <p:nvPr/>
        </p:nvSpPr>
        <p:spPr bwMode="auto">
          <a:xfrm>
            <a:off x="2047346" y="11771442"/>
            <a:ext cx="331774" cy="331774"/>
          </a:xfrm>
          <a:custGeom>
            <a:avLst/>
            <a:gdLst>
              <a:gd name="T0" fmla="*/ 41 w 45"/>
              <a:gd name="T1" fmla="*/ 45 h 45"/>
              <a:gd name="T2" fmla="*/ 39 w 45"/>
              <a:gd name="T3" fmla="*/ 44 h 45"/>
              <a:gd name="T4" fmla="*/ 30 w 45"/>
              <a:gd name="T5" fmla="*/ 35 h 45"/>
              <a:gd name="T6" fmla="*/ 19 w 45"/>
              <a:gd name="T7" fmla="*/ 38 h 45"/>
              <a:gd name="T8" fmla="*/ 0 w 45"/>
              <a:gd name="T9" fmla="*/ 19 h 45"/>
              <a:gd name="T10" fmla="*/ 19 w 45"/>
              <a:gd name="T11" fmla="*/ 0 h 45"/>
              <a:gd name="T12" fmla="*/ 38 w 45"/>
              <a:gd name="T13" fmla="*/ 19 h 45"/>
              <a:gd name="T14" fmla="*/ 34 w 45"/>
              <a:gd name="T15" fmla="*/ 30 h 45"/>
              <a:gd name="T16" fmla="*/ 44 w 45"/>
              <a:gd name="T17" fmla="*/ 39 h 45"/>
              <a:gd name="T18" fmla="*/ 45 w 45"/>
              <a:gd name="T19" fmla="*/ 42 h 45"/>
              <a:gd name="T20" fmla="*/ 41 w 45"/>
              <a:gd name="T21" fmla="*/ 45 h 45"/>
              <a:gd name="T22" fmla="*/ 19 w 45"/>
              <a:gd name="T23" fmla="*/ 7 h 45"/>
              <a:gd name="T24" fmla="*/ 7 w 45"/>
              <a:gd name="T25" fmla="*/ 19 h 45"/>
              <a:gd name="T26" fmla="*/ 19 w 45"/>
              <a:gd name="T27" fmla="*/ 31 h 45"/>
              <a:gd name="T28" fmla="*/ 31 w 45"/>
              <a:gd name="T29" fmla="*/ 19 h 45"/>
              <a:gd name="T30" fmla="*/ 19 w 45"/>
              <a:gd name="T31" fmla="*/ 7 h 45"/>
              <a:gd name="T32" fmla="*/ 27 w 45"/>
              <a:gd name="T33" fmla="*/ 20 h 45"/>
              <a:gd name="T34" fmla="*/ 27 w 45"/>
              <a:gd name="T35" fmla="*/ 21 h 45"/>
              <a:gd name="T36" fmla="*/ 11 w 45"/>
              <a:gd name="T37" fmla="*/ 21 h 45"/>
              <a:gd name="T38" fmla="*/ 10 w 45"/>
              <a:gd name="T39" fmla="*/ 20 h 45"/>
              <a:gd name="T40" fmla="*/ 10 w 45"/>
              <a:gd name="T41" fmla="*/ 18 h 45"/>
              <a:gd name="T42" fmla="*/ 11 w 45"/>
              <a:gd name="T43" fmla="*/ 18 h 45"/>
              <a:gd name="T44" fmla="*/ 27 w 45"/>
              <a:gd name="T45" fmla="*/ 18 h 45"/>
              <a:gd name="T46" fmla="*/ 27 w 45"/>
              <a:gd name="T47" fmla="*/ 18 h 45"/>
              <a:gd name="T48" fmla="*/ 27 w 45"/>
              <a:gd name="T49" fmla="*/ 2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5" h="45">
                <a:moveTo>
                  <a:pt x="41" y="45"/>
                </a:moveTo>
                <a:cubicBezTo>
                  <a:pt x="40" y="45"/>
                  <a:pt x="39" y="45"/>
                  <a:pt x="39" y="44"/>
                </a:cubicBezTo>
                <a:cubicBezTo>
                  <a:pt x="30" y="35"/>
                  <a:pt x="30" y="35"/>
                  <a:pt x="30" y="35"/>
                </a:cubicBezTo>
                <a:cubicBezTo>
                  <a:pt x="26" y="37"/>
                  <a:pt x="23" y="38"/>
                  <a:pt x="19" y="38"/>
                </a:cubicBezTo>
                <a:cubicBezTo>
                  <a:pt x="8" y="38"/>
                  <a:pt x="0" y="30"/>
                  <a:pt x="0" y="19"/>
                </a:cubicBezTo>
                <a:cubicBezTo>
                  <a:pt x="0" y="9"/>
                  <a:pt x="8" y="0"/>
                  <a:pt x="19" y="0"/>
                </a:cubicBezTo>
                <a:cubicBezTo>
                  <a:pt x="29" y="0"/>
                  <a:pt x="38" y="9"/>
                  <a:pt x="38" y="19"/>
                </a:cubicBezTo>
                <a:cubicBezTo>
                  <a:pt x="38" y="23"/>
                  <a:pt x="37" y="27"/>
                  <a:pt x="34" y="30"/>
                </a:cubicBezTo>
                <a:cubicBezTo>
                  <a:pt x="44" y="39"/>
                  <a:pt x="44" y="39"/>
                  <a:pt x="44" y="39"/>
                </a:cubicBezTo>
                <a:cubicBezTo>
                  <a:pt x="44" y="40"/>
                  <a:pt x="45" y="41"/>
                  <a:pt x="45" y="42"/>
                </a:cubicBezTo>
                <a:cubicBezTo>
                  <a:pt x="45" y="43"/>
                  <a:pt x="43" y="45"/>
                  <a:pt x="41" y="45"/>
                </a:cubicBezTo>
                <a:moveTo>
                  <a:pt x="19" y="7"/>
                </a:moveTo>
                <a:cubicBezTo>
                  <a:pt x="12" y="7"/>
                  <a:pt x="7" y="13"/>
                  <a:pt x="7" y="19"/>
                </a:cubicBezTo>
                <a:cubicBezTo>
                  <a:pt x="7" y="26"/>
                  <a:pt x="12" y="31"/>
                  <a:pt x="19" y="31"/>
                </a:cubicBezTo>
                <a:cubicBezTo>
                  <a:pt x="25" y="31"/>
                  <a:pt x="31" y="26"/>
                  <a:pt x="31" y="19"/>
                </a:cubicBezTo>
                <a:cubicBezTo>
                  <a:pt x="31" y="13"/>
                  <a:pt x="25" y="7"/>
                  <a:pt x="19" y="7"/>
                </a:cubicBezTo>
                <a:moveTo>
                  <a:pt x="27" y="20"/>
                </a:moveTo>
                <a:cubicBezTo>
                  <a:pt x="27" y="21"/>
                  <a:pt x="27" y="21"/>
                  <a:pt x="27" y="21"/>
                </a:cubicBezTo>
                <a:cubicBezTo>
                  <a:pt x="11" y="21"/>
                  <a:pt x="11" y="21"/>
                  <a:pt x="11" y="21"/>
                </a:cubicBezTo>
                <a:cubicBezTo>
                  <a:pt x="11" y="21"/>
                  <a:pt x="10" y="21"/>
                  <a:pt x="10" y="20"/>
                </a:cubicBezTo>
                <a:cubicBezTo>
                  <a:pt x="10" y="18"/>
                  <a:pt x="10" y="18"/>
                  <a:pt x="10" y="18"/>
                </a:cubicBezTo>
                <a:cubicBezTo>
                  <a:pt x="10" y="18"/>
                  <a:pt x="11" y="18"/>
                  <a:pt x="11" y="18"/>
                </a:cubicBezTo>
                <a:cubicBezTo>
                  <a:pt x="27" y="18"/>
                  <a:pt x="27" y="18"/>
                  <a:pt x="27" y="18"/>
                </a:cubicBezTo>
                <a:cubicBezTo>
                  <a:pt x="27" y="18"/>
                  <a:pt x="27" y="18"/>
                  <a:pt x="27" y="18"/>
                </a:cubicBezTo>
                <a:lnTo>
                  <a:pt x="27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95" name="Freeform 21"/>
          <p:cNvSpPr>
            <a:spLocks noEditPoints="1"/>
          </p:cNvSpPr>
          <p:nvPr/>
        </p:nvSpPr>
        <p:spPr bwMode="auto">
          <a:xfrm>
            <a:off x="12912316" y="3407413"/>
            <a:ext cx="303657" cy="331774"/>
          </a:xfrm>
          <a:custGeom>
            <a:avLst/>
            <a:gdLst>
              <a:gd name="T0" fmla="*/ 20 w 41"/>
              <a:gd name="T1" fmla="*/ 45 h 45"/>
              <a:gd name="T2" fmla="*/ 0 w 41"/>
              <a:gd name="T3" fmla="*/ 24 h 45"/>
              <a:gd name="T4" fmla="*/ 8 w 41"/>
              <a:gd name="T5" fmla="*/ 8 h 45"/>
              <a:gd name="T6" fmla="*/ 13 w 41"/>
              <a:gd name="T7" fmla="*/ 8 h 45"/>
              <a:gd name="T8" fmla="*/ 12 w 41"/>
              <a:gd name="T9" fmla="*/ 13 h 45"/>
              <a:gd name="T10" fmla="*/ 7 w 41"/>
              <a:gd name="T11" fmla="*/ 24 h 45"/>
              <a:gd name="T12" fmla="*/ 20 w 41"/>
              <a:gd name="T13" fmla="*/ 38 h 45"/>
              <a:gd name="T14" fmla="*/ 34 w 41"/>
              <a:gd name="T15" fmla="*/ 24 h 45"/>
              <a:gd name="T16" fmla="*/ 29 w 41"/>
              <a:gd name="T17" fmla="*/ 13 h 45"/>
              <a:gd name="T18" fmla="*/ 28 w 41"/>
              <a:gd name="T19" fmla="*/ 8 h 45"/>
              <a:gd name="T20" fmla="*/ 33 w 41"/>
              <a:gd name="T21" fmla="*/ 8 h 45"/>
              <a:gd name="T22" fmla="*/ 41 w 41"/>
              <a:gd name="T23" fmla="*/ 24 h 45"/>
              <a:gd name="T24" fmla="*/ 20 w 41"/>
              <a:gd name="T25" fmla="*/ 45 h 45"/>
              <a:gd name="T26" fmla="*/ 24 w 41"/>
              <a:gd name="T27" fmla="*/ 21 h 45"/>
              <a:gd name="T28" fmla="*/ 20 w 41"/>
              <a:gd name="T29" fmla="*/ 24 h 45"/>
              <a:gd name="T30" fmla="*/ 17 w 41"/>
              <a:gd name="T31" fmla="*/ 21 h 45"/>
              <a:gd name="T32" fmla="*/ 17 w 41"/>
              <a:gd name="T33" fmla="*/ 4 h 45"/>
              <a:gd name="T34" fmla="*/ 20 w 41"/>
              <a:gd name="T35" fmla="*/ 0 h 45"/>
              <a:gd name="T36" fmla="*/ 24 w 41"/>
              <a:gd name="T37" fmla="*/ 4 h 45"/>
              <a:gd name="T38" fmla="*/ 24 w 41"/>
              <a:gd name="T39" fmla="*/ 21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" h="45">
                <a:moveTo>
                  <a:pt x="20" y="45"/>
                </a:moveTo>
                <a:cubicBezTo>
                  <a:pt x="9" y="45"/>
                  <a:pt x="0" y="35"/>
                  <a:pt x="0" y="24"/>
                </a:cubicBezTo>
                <a:cubicBezTo>
                  <a:pt x="0" y="18"/>
                  <a:pt x="3" y="12"/>
                  <a:pt x="8" y="8"/>
                </a:cubicBezTo>
                <a:cubicBezTo>
                  <a:pt x="10" y="7"/>
                  <a:pt x="12" y="7"/>
                  <a:pt x="13" y="8"/>
                </a:cubicBezTo>
                <a:cubicBezTo>
                  <a:pt x="14" y="10"/>
                  <a:pt x="14" y="12"/>
                  <a:pt x="12" y="13"/>
                </a:cubicBezTo>
                <a:cubicBezTo>
                  <a:pt x="9" y="16"/>
                  <a:pt x="7" y="20"/>
                  <a:pt x="7" y="24"/>
                </a:cubicBezTo>
                <a:cubicBezTo>
                  <a:pt x="7" y="32"/>
                  <a:pt x="13" y="38"/>
                  <a:pt x="20" y="38"/>
                </a:cubicBezTo>
                <a:cubicBezTo>
                  <a:pt x="28" y="38"/>
                  <a:pt x="34" y="32"/>
                  <a:pt x="34" y="24"/>
                </a:cubicBezTo>
                <a:cubicBezTo>
                  <a:pt x="34" y="20"/>
                  <a:pt x="32" y="16"/>
                  <a:pt x="29" y="13"/>
                </a:cubicBezTo>
                <a:cubicBezTo>
                  <a:pt x="27" y="12"/>
                  <a:pt x="27" y="10"/>
                  <a:pt x="28" y="8"/>
                </a:cubicBezTo>
                <a:cubicBezTo>
                  <a:pt x="29" y="7"/>
                  <a:pt x="31" y="7"/>
                  <a:pt x="33" y="8"/>
                </a:cubicBezTo>
                <a:cubicBezTo>
                  <a:pt x="38" y="12"/>
                  <a:pt x="41" y="18"/>
                  <a:pt x="41" y="24"/>
                </a:cubicBezTo>
                <a:cubicBezTo>
                  <a:pt x="41" y="35"/>
                  <a:pt x="32" y="45"/>
                  <a:pt x="20" y="45"/>
                </a:cubicBezTo>
                <a:moveTo>
                  <a:pt x="24" y="21"/>
                </a:moveTo>
                <a:cubicBezTo>
                  <a:pt x="24" y="23"/>
                  <a:pt x="22" y="24"/>
                  <a:pt x="20" y="24"/>
                </a:cubicBezTo>
                <a:cubicBezTo>
                  <a:pt x="18" y="24"/>
                  <a:pt x="17" y="23"/>
                  <a:pt x="17" y="21"/>
                </a:cubicBezTo>
                <a:cubicBezTo>
                  <a:pt x="17" y="4"/>
                  <a:pt x="17" y="4"/>
                  <a:pt x="17" y="4"/>
                </a:cubicBezTo>
                <a:cubicBezTo>
                  <a:pt x="17" y="2"/>
                  <a:pt x="18" y="0"/>
                  <a:pt x="20" y="0"/>
                </a:cubicBezTo>
                <a:cubicBezTo>
                  <a:pt x="22" y="0"/>
                  <a:pt x="24" y="2"/>
                  <a:pt x="24" y="4"/>
                </a:cubicBezTo>
                <a:lnTo>
                  <a:pt x="24" y="2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96" name="Freeform 22"/>
          <p:cNvSpPr>
            <a:spLocks noEditPoints="1"/>
          </p:cNvSpPr>
          <p:nvPr/>
        </p:nvSpPr>
        <p:spPr bwMode="auto">
          <a:xfrm>
            <a:off x="12901297" y="3978713"/>
            <a:ext cx="354266" cy="298036"/>
          </a:xfrm>
          <a:custGeom>
            <a:avLst/>
            <a:gdLst>
              <a:gd name="T0" fmla="*/ 7 w 48"/>
              <a:gd name="T1" fmla="*/ 40 h 41"/>
              <a:gd name="T2" fmla="*/ 6 w 48"/>
              <a:gd name="T3" fmla="*/ 41 h 41"/>
              <a:gd name="T4" fmla="*/ 1 w 48"/>
              <a:gd name="T5" fmla="*/ 41 h 41"/>
              <a:gd name="T6" fmla="*/ 0 w 48"/>
              <a:gd name="T7" fmla="*/ 40 h 41"/>
              <a:gd name="T8" fmla="*/ 0 w 48"/>
              <a:gd name="T9" fmla="*/ 35 h 41"/>
              <a:gd name="T10" fmla="*/ 1 w 48"/>
              <a:gd name="T11" fmla="*/ 34 h 41"/>
              <a:gd name="T12" fmla="*/ 6 w 48"/>
              <a:gd name="T13" fmla="*/ 34 h 41"/>
              <a:gd name="T14" fmla="*/ 7 w 48"/>
              <a:gd name="T15" fmla="*/ 35 h 41"/>
              <a:gd name="T16" fmla="*/ 7 w 48"/>
              <a:gd name="T17" fmla="*/ 40 h 41"/>
              <a:gd name="T18" fmla="*/ 17 w 48"/>
              <a:gd name="T19" fmla="*/ 40 h 41"/>
              <a:gd name="T20" fmla="*/ 16 w 48"/>
              <a:gd name="T21" fmla="*/ 41 h 41"/>
              <a:gd name="T22" fmla="*/ 11 w 48"/>
              <a:gd name="T23" fmla="*/ 41 h 41"/>
              <a:gd name="T24" fmla="*/ 10 w 48"/>
              <a:gd name="T25" fmla="*/ 40 h 41"/>
              <a:gd name="T26" fmla="*/ 10 w 48"/>
              <a:gd name="T27" fmla="*/ 32 h 41"/>
              <a:gd name="T28" fmla="*/ 11 w 48"/>
              <a:gd name="T29" fmla="*/ 31 h 41"/>
              <a:gd name="T30" fmla="*/ 16 w 48"/>
              <a:gd name="T31" fmla="*/ 31 h 41"/>
              <a:gd name="T32" fmla="*/ 17 w 48"/>
              <a:gd name="T33" fmla="*/ 32 h 41"/>
              <a:gd name="T34" fmla="*/ 17 w 48"/>
              <a:gd name="T35" fmla="*/ 40 h 41"/>
              <a:gd name="T36" fmla="*/ 27 w 48"/>
              <a:gd name="T37" fmla="*/ 40 h 41"/>
              <a:gd name="T38" fmla="*/ 26 w 48"/>
              <a:gd name="T39" fmla="*/ 41 h 41"/>
              <a:gd name="T40" fmla="*/ 21 w 48"/>
              <a:gd name="T41" fmla="*/ 41 h 41"/>
              <a:gd name="T42" fmla="*/ 20 w 48"/>
              <a:gd name="T43" fmla="*/ 40 h 41"/>
              <a:gd name="T44" fmla="*/ 20 w 48"/>
              <a:gd name="T45" fmla="*/ 25 h 41"/>
              <a:gd name="T46" fmla="*/ 21 w 48"/>
              <a:gd name="T47" fmla="*/ 24 h 41"/>
              <a:gd name="T48" fmla="*/ 26 w 48"/>
              <a:gd name="T49" fmla="*/ 24 h 41"/>
              <a:gd name="T50" fmla="*/ 27 w 48"/>
              <a:gd name="T51" fmla="*/ 25 h 41"/>
              <a:gd name="T52" fmla="*/ 27 w 48"/>
              <a:gd name="T53" fmla="*/ 40 h 41"/>
              <a:gd name="T54" fmla="*/ 38 w 48"/>
              <a:gd name="T55" fmla="*/ 40 h 41"/>
              <a:gd name="T56" fmla="*/ 37 w 48"/>
              <a:gd name="T57" fmla="*/ 41 h 41"/>
              <a:gd name="T58" fmla="*/ 31 w 48"/>
              <a:gd name="T59" fmla="*/ 41 h 41"/>
              <a:gd name="T60" fmla="*/ 31 w 48"/>
              <a:gd name="T61" fmla="*/ 40 h 41"/>
              <a:gd name="T62" fmla="*/ 31 w 48"/>
              <a:gd name="T63" fmla="*/ 15 h 41"/>
              <a:gd name="T64" fmla="*/ 31 w 48"/>
              <a:gd name="T65" fmla="*/ 14 h 41"/>
              <a:gd name="T66" fmla="*/ 37 w 48"/>
              <a:gd name="T67" fmla="*/ 14 h 41"/>
              <a:gd name="T68" fmla="*/ 38 w 48"/>
              <a:gd name="T69" fmla="*/ 15 h 41"/>
              <a:gd name="T70" fmla="*/ 38 w 48"/>
              <a:gd name="T71" fmla="*/ 40 h 41"/>
              <a:gd name="T72" fmla="*/ 48 w 48"/>
              <a:gd name="T73" fmla="*/ 40 h 41"/>
              <a:gd name="T74" fmla="*/ 47 w 48"/>
              <a:gd name="T75" fmla="*/ 41 h 41"/>
              <a:gd name="T76" fmla="*/ 42 w 48"/>
              <a:gd name="T77" fmla="*/ 41 h 41"/>
              <a:gd name="T78" fmla="*/ 41 w 48"/>
              <a:gd name="T79" fmla="*/ 40 h 41"/>
              <a:gd name="T80" fmla="*/ 41 w 48"/>
              <a:gd name="T81" fmla="*/ 1 h 41"/>
              <a:gd name="T82" fmla="*/ 42 w 48"/>
              <a:gd name="T83" fmla="*/ 0 h 41"/>
              <a:gd name="T84" fmla="*/ 47 w 48"/>
              <a:gd name="T85" fmla="*/ 0 h 41"/>
              <a:gd name="T86" fmla="*/ 48 w 48"/>
              <a:gd name="T87" fmla="*/ 1 h 41"/>
              <a:gd name="T88" fmla="*/ 48 w 48"/>
              <a:gd name="T89" fmla="*/ 4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8" h="41">
                <a:moveTo>
                  <a:pt x="7" y="40"/>
                </a:moveTo>
                <a:cubicBezTo>
                  <a:pt x="7" y="41"/>
                  <a:pt x="6" y="41"/>
                  <a:pt x="6" y="41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1"/>
                  <a:pt x="0" y="41"/>
                  <a:pt x="0" y="40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5"/>
                  <a:pt x="0" y="34"/>
                  <a:pt x="1" y="34"/>
                </a:cubicBezTo>
                <a:cubicBezTo>
                  <a:pt x="6" y="34"/>
                  <a:pt x="6" y="34"/>
                  <a:pt x="6" y="34"/>
                </a:cubicBezTo>
                <a:cubicBezTo>
                  <a:pt x="6" y="34"/>
                  <a:pt x="7" y="35"/>
                  <a:pt x="7" y="35"/>
                </a:cubicBezTo>
                <a:lnTo>
                  <a:pt x="7" y="40"/>
                </a:lnTo>
                <a:close/>
                <a:moveTo>
                  <a:pt x="17" y="40"/>
                </a:moveTo>
                <a:cubicBezTo>
                  <a:pt x="17" y="41"/>
                  <a:pt x="17" y="41"/>
                  <a:pt x="16" y="41"/>
                </a:cubicBezTo>
                <a:cubicBezTo>
                  <a:pt x="11" y="41"/>
                  <a:pt x="11" y="41"/>
                  <a:pt x="11" y="41"/>
                </a:cubicBezTo>
                <a:cubicBezTo>
                  <a:pt x="10" y="41"/>
                  <a:pt x="10" y="41"/>
                  <a:pt x="10" y="40"/>
                </a:cubicBezTo>
                <a:cubicBezTo>
                  <a:pt x="10" y="32"/>
                  <a:pt x="10" y="32"/>
                  <a:pt x="10" y="32"/>
                </a:cubicBezTo>
                <a:cubicBezTo>
                  <a:pt x="10" y="31"/>
                  <a:pt x="10" y="31"/>
                  <a:pt x="11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7" y="31"/>
                  <a:pt x="17" y="31"/>
                  <a:pt x="17" y="32"/>
                </a:cubicBezTo>
                <a:lnTo>
                  <a:pt x="17" y="40"/>
                </a:lnTo>
                <a:close/>
                <a:moveTo>
                  <a:pt x="27" y="40"/>
                </a:moveTo>
                <a:cubicBezTo>
                  <a:pt x="27" y="41"/>
                  <a:pt x="27" y="41"/>
                  <a:pt x="26" y="41"/>
                </a:cubicBezTo>
                <a:cubicBezTo>
                  <a:pt x="21" y="41"/>
                  <a:pt x="21" y="41"/>
                  <a:pt x="21" y="41"/>
                </a:cubicBezTo>
                <a:cubicBezTo>
                  <a:pt x="21" y="41"/>
                  <a:pt x="20" y="41"/>
                  <a:pt x="20" y="40"/>
                </a:cubicBezTo>
                <a:cubicBezTo>
                  <a:pt x="20" y="25"/>
                  <a:pt x="20" y="25"/>
                  <a:pt x="20" y="25"/>
                </a:cubicBezTo>
                <a:cubicBezTo>
                  <a:pt x="20" y="24"/>
                  <a:pt x="21" y="24"/>
                  <a:pt x="21" y="24"/>
                </a:cubicBezTo>
                <a:cubicBezTo>
                  <a:pt x="26" y="24"/>
                  <a:pt x="26" y="24"/>
                  <a:pt x="26" y="24"/>
                </a:cubicBezTo>
                <a:cubicBezTo>
                  <a:pt x="27" y="24"/>
                  <a:pt x="27" y="24"/>
                  <a:pt x="27" y="25"/>
                </a:cubicBezTo>
                <a:lnTo>
                  <a:pt x="27" y="40"/>
                </a:lnTo>
                <a:close/>
                <a:moveTo>
                  <a:pt x="38" y="40"/>
                </a:moveTo>
                <a:cubicBezTo>
                  <a:pt x="38" y="41"/>
                  <a:pt x="37" y="41"/>
                  <a:pt x="37" y="41"/>
                </a:cubicBezTo>
                <a:cubicBezTo>
                  <a:pt x="31" y="41"/>
                  <a:pt x="31" y="41"/>
                  <a:pt x="31" y="41"/>
                </a:cubicBezTo>
                <a:cubicBezTo>
                  <a:pt x="31" y="41"/>
                  <a:pt x="31" y="41"/>
                  <a:pt x="31" y="40"/>
                </a:cubicBezTo>
                <a:cubicBezTo>
                  <a:pt x="31" y="15"/>
                  <a:pt x="31" y="15"/>
                  <a:pt x="31" y="15"/>
                </a:cubicBezTo>
                <a:cubicBezTo>
                  <a:pt x="31" y="14"/>
                  <a:pt x="31" y="14"/>
                  <a:pt x="31" y="14"/>
                </a:cubicBezTo>
                <a:cubicBezTo>
                  <a:pt x="37" y="14"/>
                  <a:pt x="37" y="14"/>
                  <a:pt x="37" y="14"/>
                </a:cubicBezTo>
                <a:cubicBezTo>
                  <a:pt x="37" y="14"/>
                  <a:pt x="38" y="14"/>
                  <a:pt x="38" y="15"/>
                </a:cubicBezTo>
                <a:lnTo>
                  <a:pt x="38" y="40"/>
                </a:lnTo>
                <a:close/>
                <a:moveTo>
                  <a:pt x="48" y="40"/>
                </a:moveTo>
                <a:cubicBezTo>
                  <a:pt x="48" y="41"/>
                  <a:pt x="47" y="41"/>
                  <a:pt x="47" y="41"/>
                </a:cubicBezTo>
                <a:cubicBezTo>
                  <a:pt x="42" y="41"/>
                  <a:pt x="42" y="41"/>
                  <a:pt x="42" y="41"/>
                </a:cubicBezTo>
                <a:cubicBezTo>
                  <a:pt x="41" y="41"/>
                  <a:pt x="41" y="41"/>
                  <a:pt x="41" y="40"/>
                </a:cubicBezTo>
                <a:cubicBezTo>
                  <a:pt x="41" y="1"/>
                  <a:pt x="41" y="1"/>
                  <a:pt x="41" y="1"/>
                </a:cubicBezTo>
                <a:cubicBezTo>
                  <a:pt x="41" y="0"/>
                  <a:pt x="41" y="0"/>
                  <a:pt x="42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47" y="0"/>
                  <a:pt x="48" y="0"/>
                  <a:pt x="48" y="1"/>
                </a:cubicBezTo>
                <a:lnTo>
                  <a:pt x="48" y="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97" name="Freeform 23"/>
          <p:cNvSpPr>
            <a:spLocks noEditPoints="1"/>
          </p:cNvSpPr>
          <p:nvPr/>
        </p:nvSpPr>
        <p:spPr bwMode="auto">
          <a:xfrm>
            <a:off x="12912316" y="4533141"/>
            <a:ext cx="303657" cy="298036"/>
          </a:xfrm>
          <a:custGeom>
            <a:avLst/>
            <a:gdLst>
              <a:gd name="T0" fmla="*/ 41 w 41"/>
              <a:gd name="T1" fmla="*/ 24 h 41"/>
              <a:gd name="T2" fmla="*/ 40 w 41"/>
              <a:gd name="T3" fmla="*/ 25 h 41"/>
              <a:gd name="T4" fmla="*/ 35 w 41"/>
              <a:gd name="T5" fmla="*/ 25 h 41"/>
              <a:gd name="T6" fmla="*/ 34 w 41"/>
              <a:gd name="T7" fmla="*/ 28 h 41"/>
              <a:gd name="T8" fmla="*/ 37 w 41"/>
              <a:gd name="T9" fmla="*/ 31 h 41"/>
              <a:gd name="T10" fmla="*/ 37 w 41"/>
              <a:gd name="T11" fmla="*/ 32 h 41"/>
              <a:gd name="T12" fmla="*/ 37 w 41"/>
              <a:gd name="T13" fmla="*/ 33 h 41"/>
              <a:gd name="T14" fmla="*/ 32 w 41"/>
              <a:gd name="T15" fmla="*/ 38 h 41"/>
              <a:gd name="T16" fmla="*/ 31 w 41"/>
              <a:gd name="T17" fmla="*/ 37 h 41"/>
              <a:gd name="T18" fmla="*/ 28 w 41"/>
              <a:gd name="T19" fmla="*/ 34 h 41"/>
              <a:gd name="T20" fmla="*/ 25 w 41"/>
              <a:gd name="T21" fmla="*/ 35 h 41"/>
              <a:gd name="T22" fmla="*/ 24 w 41"/>
              <a:gd name="T23" fmla="*/ 40 h 41"/>
              <a:gd name="T24" fmla="*/ 23 w 41"/>
              <a:gd name="T25" fmla="*/ 41 h 41"/>
              <a:gd name="T26" fmla="*/ 17 w 41"/>
              <a:gd name="T27" fmla="*/ 41 h 41"/>
              <a:gd name="T28" fmla="*/ 16 w 41"/>
              <a:gd name="T29" fmla="*/ 40 h 41"/>
              <a:gd name="T30" fmla="*/ 16 w 41"/>
              <a:gd name="T31" fmla="*/ 35 h 41"/>
              <a:gd name="T32" fmla="*/ 13 w 41"/>
              <a:gd name="T33" fmla="*/ 34 h 41"/>
              <a:gd name="T34" fmla="*/ 9 w 41"/>
              <a:gd name="T35" fmla="*/ 37 h 41"/>
              <a:gd name="T36" fmla="*/ 9 w 41"/>
              <a:gd name="T37" fmla="*/ 38 h 41"/>
              <a:gd name="T38" fmla="*/ 8 w 41"/>
              <a:gd name="T39" fmla="*/ 37 h 41"/>
              <a:gd name="T40" fmla="*/ 4 w 41"/>
              <a:gd name="T41" fmla="*/ 33 h 41"/>
              <a:gd name="T42" fmla="*/ 4 w 41"/>
              <a:gd name="T43" fmla="*/ 32 h 41"/>
              <a:gd name="T44" fmla="*/ 4 w 41"/>
              <a:gd name="T45" fmla="*/ 32 h 41"/>
              <a:gd name="T46" fmla="*/ 7 w 41"/>
              <a:gd name="T47" fmla="*/ 28 h 41"/>
              <a:gd name="T48" fmla="*/ 5 w 41"/>
              <a:gd name="T49" fmla="*/ 25 h 41"/>
              <a:gd name="T50" fmla="*/ 1 w 41"/>
              <a:gd name="T51" fmla="*/ 24 h 41"/>
              <a:gd name="T52" fmla="*/ 0 w 41"/>
              <a:gd name="T53" fmla="*/ 24 h 41"/>
              <a:gd name="T54" fmla="*/ 0 w 41"/>
              <a:gd name="T55" fmla="*/ 18 h 41"/>
              <a:gd name="T56" fmla="*/ 0 w 41"/>
              <a:gd name="T57" fmla="*/ 17 h 41"/>
              <a:gd name="T58" fmla="*/ 5 w 41"/>
              <a:gd name="T59" fmla="*/ 16 h 41"/>
              <a:gd name="T60" fmla="*/ 7 w 41"/>
              <a:gd name="T61" fmla="*/ 13 h 41"/>
              <a:gd name="T62" fmla="*/ 4 w 41"/>
              <a:gd name="T63" fmla="*/ 10 h 41"/>
              <a:gd name="T64" fmla="*/ 3 w 41"/>
              <a:gd name="T65" fmla="*/ 9 h 41"/>
              <a:gd name="T66" fmla="*/ 4 w 41"/>
              <a:gd name="T67" fmla="*/ 8 h 41"/>
              <a:gd name="T68" fmla="*/ 9 w 41"/>
              <a:gd name="T69" fmla="*/ 4 h 41"/>
              <a:gd name="T70" fmla="*/ 10 w 41"/>
              <a:gd name="T71" fmla="*/ 4 h 41"/>
              <a:gd name="T72" fmla="*/ 13 w 41"/>
              <a:gd name="T73" fmla="*/ 7 h 41"/>
              <a:gd name="T74" fmla="*/ 16 w 41"/>
              <a:gd name="T75" fmla="*/ 6 h 41"/>
              <a:gd name="T76" fmla="*/ 16 w 41"/>
              <a:gd name="T77" fmla="*/ 1 h 41"/>
              <a:gd name="T78" fmla="*/ 17 w 41"/>
              <a:gd name="T79" fmla="*/ 0 h 41"/>
              <a:gd name="T80" fmla="*/ 23 w 41"/>
              <a:gd name="T81" fmla="*/ 0 h 41"/>
              <a:gd name="T82" fmla="*/ 24 w 41"/>
              <a:gd name="T83" fmla="*/ 1 h 41"/>
              <a:gd name="T84" fmla="*/ 25 w 41"/>
              <a:gd name="T85" fmla="*/ 6 h 41"/>
              <a:gd name="T86" fmla="*/ 27 w 41"/>
              <a:gd name="T87" fmla="*/ 7 h 41"/>
              <a:gd name="T88" fmla="*/ 31 w 41"/>
              <a:gd name="T89" fmla="*/ 4 h 41"/>
              <a:gd name="T90" fmla="*/ 32 w 41"/>
              <a:gd name="T91" fmla="*/ 4 h 41"/>
              <a:gd name="T92" fmla="*/ 33 w 41"/>
              <a:gd name="T93" fmla="*/ 4 h 41"/>
              <a:gd name="T94" fmla="*/ 37 w 41"/>
              <a:gd name="T95" fmla="*/ 8 h 41"/>
              <a:gd name="T96" fmla="*/ 37 w 41"/>
              <a:gd name="T97" fmla="*/ 9 h 41"/>
              <a:gd name="T98" fmla="*/ 37 w 41"/>
              <a:gd name="T99" fmla="*/ 10 h 41"/>
              <a:gd name="T100" fmla="*/ 34 w 41"/>
              <a:gd name="T101" fmla="*/ 13 h 41"/>
              <a:gd name="T102" fmla="*/ 35 w 41"/>
              <a:gd name="T103" fmla="*/ 16 h 41"/>
              <a:gd name="T104" fmla="*/ 40 w 41"/>
              <a:gd name="T105" fmla="*/ 17 h 41"/>
              <a:gd name="T106" fmla="*/ 41 w 41"/>
              <a:gd name="T107" fmla="*/ 18 h 41"/>
              <a:gd name="T108" fmla="*/ 41 w 41"/>
              <a:gd name="T109" fmla="*/ 24 h 41"/>
              <a:gd name="T110" fmla="*/ 20 w 41"/>
              <a:gd name="T111" fmla="*/ 14 h 41"/>
              <a:gd name="T112" fmla="*/ 13 w 41"/>
              <a:gd name="T113" fmla="*/ 21 h 41"/>
              <a:gd name="T114" fmla="*/ 20 w 41"/>
              <a:gd name="T115" fmla="*/ 27 h 41"/>
              <a:gd name="T116" fmla="*/ 27 w 41"/>
              <a:gd name="T117" fmla="*/ 21 h 41"/>
              <a:gd name="T118" fmla="*/ 20 w 41"/>
              <a:gd name="T119" fmla="*/ 1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41" h="41">
                <a:moveTo>
                  <a:pt x="41" y="24"/>
                </a:moveTo>
                <a:cubicBezTo>
                  <a:pt x="41" y="24"/>
                  <a:pt x="41" y="25"/>
                  <a:pt x="40" y="25"/>
                </a:cubicBezTo>
                <a:cubicBezTo>
                  <a:pt x="35" y="25"/>
                  <a:pt x="35" y="25"/>
                  <a:pt x="35" y="25"/>
                </a:cubicBezTo>
                <a:cubicBezTo>
                  <a:pt x="35" y="26"/>
                  <a:pt x="35" y="27"/>
                  <a:pt x="34" y="28"/>
                </a:cubicBezTo>
                <a:cubicBezTo>
                  <a:pt x="35" y="29"/>
                  <a:pt x="36" y="30"/>
                  <a:pt x="37" y="31"/>
                </a:cubicBezTo>
                <a:cubicBezTo>
                  <a:pt x="37" y="32"/>
                  <a:pt x="37" y="32"/>
                  <a:pt x="37" y="32"/>
                </a:cubicBezTo>
                <a:cubicBezTo>
                  <a:pt x="37" y="32"/>
                  <a:pt x="37" y="33"/>
                  <a:pt x="37" y="33"/>
                </a:cubicBezTo>
                <a:cubicBezTo>
                  <a:pt x="36" y="34"/>
                  <a:pt x="33" y="38"/>
                  <a:pt x="32" y="38"/>
                </a:cubicBezTo>
                <a:cubicBezTo>
                  <a:pt x="32" y="38"/>
                  <a:pt x="31" y="37"/>
                  <a:pt x="31" y="37"/>
                </a:cubicBezTo>
                <a:cubicBezTo>
                  <a:pt x="28" y="34"/>
                  <a:pt x="28" y="34"/>
                  <a:pt x="28" y="34"/>
                </a:cubicBezTo>
                <a:cubicBezTo>
                  <a:pt x="27" y="35"/>
                  <a:pt x="26" y="35"/>
                  <a:pt x="25" y="35"/>
                </a:cubicBezTo>
                <a:cubicBezTo>
                  <a:pt x="25" y="37"/>
                  <a:pt x="25" y="39"/>
                  <a:pt x="24" y="40"/>
                </a:cubicBezTo>
                <a:cubicBezTo>
                  <a:pt x="24" y="41"/>
                  <a:pt x="24" y="41"/>
                  <a:pt x="23" y="41"/>
                </a:cubicBezTo>
                <a:cubicBezTo>
                  <a:pt x="17" y="41"/>
                  <a:pt x="17" y="41"/>
                  <a:pt x="17" y="41"/>
                </a:cubicBezTo>
                <a:cubicBezTo>
                  <a:pt x="17" y="41"/>
                  <a:pt x="16" y="41"/>
                  <a:pt x="16" y="40"/>
                </a:cubicBezTo>
                <a:cubicBezTo>
                  <a:pt x="16" y="35"/>
                  <a:pt x="16" y="35"/>
                  <a:pt x="16" y="35"/>
                </a:cubicBezTo>
                <a:cubicBezTo>
                  <a:pt x="15" y="35"/>
                  <a:pt x="14" y="35"/>
                  <a:pt x="13" y="34"/>
                </a:cubicBezTo>
                <a:cubicBezTo>
                  <a:pt x="9" y="37"/>
                  <a:pt x="9" y="37"/>
                  <a:pt x="9" y="37"/>
                </a:cubicBezTo>
                <a:cubicBezTo>
                  <a:pt x="9" y="37"/>
                  <a:pt x="9" y="38"/>
                  <a:pt x="9" y="38"/>
                </a:cubicBezTo>
                <a:cubicBezTo>
                  <a:pt x="9" y="38"/>
                  <a:pt x="8" y="37"/>
                  <a:pt x="8" y="37"/>
                </a:cubicBezTo>
                <a:cubicBezTo>
                  <a:pt x="7" y="36"/>
                  <a:pt x="5" y="34"/>
                  <a:pt x="4" y="33"/>
                </a:cubicBezTo>
                <a:cubicBezTo>
                  <a:pt x="4" y="33"/>
                  <a:pt x="4" y="32"/>
                  <a:pt x="4" y="32"/>
                </a:cubicBezTo>
                <a:cubicBezTo>
                  <a:pt x="4" y="32"/>
                  <a:pt x="4" y="32"/>
                  <a:pt x="4" y="32"/>
                </a:cubicBezTo>
                <a:cubicBezTo>
                  <a:pt x="5" y="30"/>
                  <a:pt x="6" y="29"/>
                  <a:pt x="7" y="28"/>
                </a:cubicBezTo>
                <a:cubicBezTo>
                  <a:pt x="6" y="27"/>
                  <a:pt x="6" y="26"/>
                  <a:pt x="5" y="25"/>
                </a:cubicBezTo>
                <a:cubicBezTo>
                  <a:pt x="1" y="24"/>
                  <a:pt x="1" y="24"/>
                  <a:pt x="1" y="24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7"/>
                  <a:pt x="0" y="17"/>
                  <a:pt x="0" y="17"/>
                </a:cubicBezTo>
                <a:cubicBezTo>
                  <a:pt x="5" y="16"/>
                  <a:pt x="5" y="16"/>
                  <a:pt x="5" y="16"/>
                </a:cubicBezTo>
                <a:cubicBezTo>
                  <a:pt x="6" y="15"/>
                  <a:pt x="6" y="14"/>
                  <a:pt x="7" y="13"/>
                </a:cubicBezTo>
                <a:cubicBezTo>
                  <a:pt x="6" y="12"/>
                  <a:pt x="5" y="11"/>
                  <a:pt x="4" y="10"/>
                </a:cubicBezTo>
                <a:cubicBezTo>
                  <a:pt x="4" y="10"/>
                  <a:pt x="3" y="9"/>
                  <a:pt x="3" y="9"/>
                </a:cubicBezTo>
                <a:cubicBezTo>
                  <a:pt x="3" y="9"/>
                  <a:pt x="4" y="9"/>
                  <a:pt x="4" y="8"/>
                </a:cubicBezTo>
                <a:cubicBezTo>
                  <a:pt x="4" y="8"/>
                  <a:pt x="8" y="4"/>
                  <a:pt x="9" y="4"/>
                </a:cubicBezTo>
                <a:cubicBezTo>
                  <a:pt x="9" y="4"/>
                  <a:pt x="9" y="4"/>
                  <a:pt x="10" y="4"/>
                </a:cubicBezTo>
                <a:cubicBezTo>
                  <a:pt x="13" y="7"/>
                  <a:pt x="13" y="7"/>
                  <a:pt x="13" y="7"/>
                </a:cubicBezTo>
                <a:cubicBezTo>
                  <a:pt x="14" y="6"/>
                  <a:pt x="15" y="6"/>
                  <a:pt x="16" y="6"/>
                </a:cubicBezTo>
                <a:cubicBezTo>
                  <a:pt x="16" y="4"/>
                  <a:pt x="16" y="2"/>
                  <a:pt x="16" y="1"/>
                </a:cubicBezTo>
                <a:cubicBezTo>
                  <a:pt x="17" y="0"/>
                  <a:pt x="17" y="0"/>
                  <a:pt x="17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4" y="0"/>
                  <a:pt x="24" y="0"/>
                  <a:pt x="24" y="1"/>
                </a:cubicBezTo>
                <a:cubicBezTo>
                  <a:pt x="25" y="6"/>
                  <a:pt x="25" y="6"/>
                  <a:pt x="25" y="6"/>
                </a:cubicBezTo>
                <a:cubicBezTo>
                  <a:pt x="26" y="6"/>
                  <a:pt x="27" y="6"/>
                  <a:pt x="27" y="7"/>
                </a:cubicBezTo>
                <a:cubicBezTo>
                  <a:pt x="31" y="4"/>
                  <a:pt x="31" y="4"/>
                  <a:pt x="31" y="4"/>
                </a:cubicBezTo>
                <a:cubicBezTo>
                  <a:pt x="31" y="4"/>
                  <a:pt x="32" y="4"/>
                  <a:pt x="32" y="4"/>
                </a:cubicBezTo>
                <a:cubicBezTo>
                  <a:pt x="32" y="4"/>
                  <a:pt x="32" y="4"/>
                  <a:pt x="33" y="4"/>
                </a:cubicBezTo>
                <a:cubicBezTo>
                  <a:pt x="34" y="5"/>
                  <a:pt x="36" y="7"/>
                  <a:pt x="37" y="8"/>
                </a:cubicBezTo>
                <a:cubicBezTo>
                  <a:pt x="37" y="9"/>
                  <a:pt x="37" y="9"/>
                  <a:pt x="37" y="9"/>
                </a:cubicBezTo>
                <a:cubicBezTo>
                  <a:pt x="37" y="9"/>
                  <a:pt x="37" y="9"/>
                  <a:pt x="37" y="10"/>
                </a:cubicBezTo>
                <a:cubicBezTo>
                  <a:pt x="36" y="11"/>
                  <a:pt x="35" y="12"/>
                  <a:pt x="34" y="13"/>
                </a:cubicBezTo>
                <a:cubicBezTo>
                  <a:pt x="35" y="14"/>
                  <a:pt x="35" y="15"/>
                  <a:pt x="35" y="16"/>
                </a:cubicBezTo>
                <a:cubicBezTo>
                  <a:pt x="40" y="17"/>
                  <a:pt x="40" y="17"/>
                  <a:pt x="40" y="17"/>
                </a:cubicBezTo>
                <a:cubicBezTo>
                  <a:pt x="41" y="17"/>
                  <a:pt x="41" y="17"/>
                  <a:pt x="41" y="18"/>
                </a:cubicBezTo>
                <a:lnTo>
                  <a:pt x="41" y="24"/>
                </a:lnTo>
                <a:close/>
                <a:moveTo>
                  <a:pt x="20" y="14"/>
                </a:moveTo>
                <a:cubicBezTo>
                  <a:pt x="17" y="14"/>
                  <a:pt x="13" y="17"/>
                  <a:pt x="13" y="21"/>
                </a:cubicBezTo>
                <a:cubicBezTo>
                  <a:pt x="13" y="24"/>
                  <a:pt x="17" y="27"/>
                  <a:pt x="20" y="27"/>
                </a:cubicBezTo>
                <a:cubicBezTo>
                  <a:pt x="24" y="27"/>
                  <a:pt x="27" y="24"/>
                  <a:pt x="27" y="21"/>
                </a:cubicBezTo>
                <a:cubicBezTo>
                  <a:pt x="27" y="17"/>
                  <a:pt x="24" y="14"/>
                  <a:pt x="20" y="1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99" name="Freeform 24"/>
          <p:cNvSpPr>
            <a:spLocks noEditPoints="1"/>
          </p:cNvSpPr>
          <p:nvPr/>
        </p:nvSpPr>
        <p:spPr bwMode="auto">
          <a:xfrm>
            <a:off x="12917217" y="5087568"/>
            <a:ext cx="281161" cy="298036"/>
          </a:xfrm>
          <a:custGeom>
            <a:avLst/>
            <a:gdLst>
              <a:gd name="T0" fmla="*/ 38 w 38"/>
              <a:gd name="T1" fmla="*/ 10 h 41"/>
              <a:gd name="T2" fmla="*/ 37 w 38"/>
              <a:gd name="T3" fmla="*/ 10 h 41"/>
              <a:gd name="T4" fmla="*/ 34 w 38"/>
              <a:gd name="T5" fmla="*/ 10 h 41"/>
              <a:gd name="T6" fmla="*/ 34 w 38"/>
              <a:gd name="T7" fmla="*/ 36 h 41"/>
              <a:gd name="T8" fmla="*/ 30 w 38"/>
              <a:gd name="T9" fmla="*/ 41 h 41"/>
              <a:gd name="T10" fmla="*/ 7 w 38"/>
              <a:gd name="T11" fmla="*/ 41 h 41"/>
              <a:gd name="T12" fmla="*/ 3 w 38"/>
              <a:gd name="T13" fmla="*/ 36 h 41"/>
              <a:gd name="T14" fmla="*/ 3 w 38"/>
              <a:gd name="T15" fmla="*/ 10 h 41"/>
              <a:gd name="T16" fmla="*/ 1 w 38"/>
              <a:gd name="T17" fmla="*/ 10 h 41"/>
              <a:gd name="T18" fmla="*/ 0 w 38"/>
              <a:gd name="T19" fmla="*/ 10 h 41"/>
              <a:gd name="T20" fmla="*/ 0 w 38"/>
              <a:gd name="T21" fmla="*/ 8 h 41"/>
              <a:gd name="T22" fmla="*/ 1 w 38"/>
              <a:gd name="T23" fmla="*/ 7 h 41"/>
              <a:gd name="T24" fmla="*/ 9 w 38"/>
              <a:gd name="T25" fmla="*/ 7 h 41"/>
              <a:gd name="T26" fmla="*/ 11 w 38"/>
              <a:gd name="T27" fmla="*/ 2 h 41"/>
              <a:gd name="T28" fmla="*/ 14 w 38"/>
              <a:gd name="T29" fmla="*/ 0 h 41"/>
              <a:gd name="T30" fmla="*/ 23 w 38"/>
              <a:gd name="T31" fmla="*/ 0 h 41"/>
              <a:gd name="T32" fmla="*/ 26 w 38"/>
              <a:gd name="T33" fmla="*/ 2 h 41"/>
              <a:gd name="T34" fmla="*/ 28 w 38"/>
              <a:gd name="T35" fmla="*/ 7 h 41"/>
              <a:gd name="T36" fmla="*/ 37 w 38"/>
              <a:gd name="T37" fmla="*/ 7 h 41"/>
              <a:gd name="T38" fmla="*/ 38 w 38"/>
              <a:gd name="T39" fmla="*/ 8 h 41"/>
              <a:gd name="T40" fmla="*/ 38 w 38"/>
              <a:gd name="T41" fmla="*/ 10 h 41"/>
              <a:gd name="T42" fmla="*/ 31 w 38"/>
              <a:gd name="T43" fmla="*/ 10 h 41"/>
              <a:gd name="T44" fmla="*/ 7 w 38"/>
              <a:gd name="T45" fmla="*/ 10 h 41"/>
              <a:gd name="T46" fmla="*/ 7 w 38"/>
              <a:gd name="T47" fmla="*/ 36 h 41"/>
              <a:gd name="T48" fmla="*/ 7 w 38"/>
              <a:gd name="T49" fmla="*/ 38 h 41"/>
              <a:gd name="T50" fmla="*/ 30 w 38"/>
              <a:gd name="T51" fmla="*/ 38 h 41"/>
              <a:gd name="T52" fmla="*/ 31 w 38"/>
              <a:gd name="T53" fmla="*/ 36 h 41"/>
              <a:gd name="T54" fmla="*/ 31 w 38"/>
              <a:gd name="T55" fmla="*/ 10 h 41"/>
              <a:gd name="T56" fmla="*/ 13 w 38"/>
              <a:gd name="T57" fmla="*/ 32 h 41"/>
              <a:gd name="T58" fmla="*/ 13 w 38"/>
              <a:gd name="T59" fmla="*/ 33 h 41"/>
              <a:gd name="T60" fmla="*/ 11 w 38"/>
              <a:gd name="T61" fmla="*/ 33 h 41"/>
              <a:gd name="T62" fmla="*/ 10 w 38"/>
              <a:gd name="T63" fmla="*/ 32 h 41"/>
              <a:gd name="T64" fmla="*/ 10 w 38"/>
              <a:gd name="T65" fmla="*/ 16 h 41"/>
              <a:gd name="T66" fmla="*/ 11 w 38"/>
              <a:gd name="T67" fmla="*/ 16 h 41"/>
              <a:gd name="T68" fmla="*/ 13 w 38"/>
              <a:gd name="T69" fmla="*/ 16 h 41"/>
              <a:gd name="T70" fmla="*/ 13 w 38"/>
              <a:gd name="T71" fmla="*/ 16 h 41"/>
              <a:gd name="T72" fmla="*/ 13 w 38"/>
              <a:gd name="T73" fmla="*/ 32 h 41"/>
              <a:gd name="T74" fmla="*/ 25 w 38"/>
              <a:gd name="T75" fmla="*/ 7 h 41"/>
              <a:gd name="T76" fmla="*/ 23 w 38"/>
              <a:gd name="T77" fmla="*/ 4 h 41"/>
              <a:gd name="T78" fmla="*/ 23 w 38"/>
              <a:gd name="T79" fmla="*/ 4 h 41"/>
              <a:gd name="T80" fmla="*/ 14 w 38"/>
              <a:gd name="T81" fmla="*/ 4 h 41"/>
              <a:gd name="T82" fmla="*/ 14 w 38"/>
              <a:gd name="T83" fmla="*/ 4 h 41"/>
              <a:gd name="T84" fmla="*/ 13 w 38"/>
              <a:gd name="T85" fmla="*/ 7 h 41"/>
              <a:gd name="T86" fmla="*/ 25 w 38"/>
              <a:gd name="T87" fmla="*/ 7 h 41"/>
              <a:gd name="T88" fmla="*/ 20 w 38"/>
              <a:gd name="T89" fmla="*/ 32 h 41"/>
              <a:gd name="T90" fmla="*/ 19 w 38"/>
              <a:gd name="T91" fmla="*/ 33 h 41"/>
              <a:gd name="T92" fmla="*/ 18 w 38"/>
              <a:gd name="T93" fmla="*/ 33 h 41"/>
              <a:gd name="T94" fmla="*/ 17 w 38"/>
              <a:gd name="T95" fmla="*/ 32 h 41"/>
              <a:gd name="T96" fmla="*/ 17 w 38"/>
              <a:gd name="T97" fmla="*/ 16 h 41"/>
              <a:gd name="T98" fmla="*/ 18 w 38"/>
              <a:gd name="T99" fmla="*/ 16 h 41"/>
              <a:gd name="T100" fmla="*/ 19 w 38"/>
              <a:gd name="T101" fmla="*/ 16 h 41"/>
              <a:gd name="T102" fmla="*/ 20 w 38"/>
              <a:gd name="T103" fmla="*/ 16 h 41"/>
              <a:gd name="T104" fmla="*/ 20 w 38"/>
              <a:gd name="T105" fmla="*/ 32 h 41"/>
              <a:gd name="T106" fmla="*/ 27 w 38"/>
              <a:gd name="T107" fmla="*/ 32 h 41"/>
              <a:gd name="T108" fmla="*/ 26 w 38"/>
              <a:gd name="T109" fmla="*/ 33 h 41"/>
              <a:gd name="T110" fmla="*/ 25 w 38"/>
              <a:gd name="T111" fmla="*/ 33 h 41"/>
              <a:gd name="T112" fmla="*/ 24 w 38"/>
              <a:gd name="T113" fmla="*/ 32 h 41"/>
              <a:gd name="T114" fmla="*/ 24 w 38"/>
              <a:gd name="T115" fmla="*/ 16 h 41"/>
              <a:gd name="T116" fmla="*/ 25 w 38"/>
              <a:gd name="T117" fmla="*/ 16 h 41"/>
              <a:gd name="T118" fmla="*/ 26 w 38"/>
              <a:gd name="T119" fmla="*/ 16 h 41"/>
              <a:gd name="T120" fmla="*/ 27 w 38"/>
              <a:gd name="T121" fmla="*/ 16 h 41"/>
              <a:gd name="T122" fmla="*/ 27 w 38"/>
              <a:gd name="T123" fmla="*/ 3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8" h="41">
                <a:moveTo>
                  <a:pt x="38" y="10"/>
                </a:moveTo>
                <a:cubicBezTo>
                  <a:pt x="38" y="10"/>
                  <a:pt x="37" y="10"/>
                  <a:pt x="37" y="10"/>
                </a:cubicBezTo>
                <a:cubicBezTo>
                  <a:pt x="34" y="10"/>
                  <a:pt x="34" y="10"/>
                  <a:pt x="34" y="10"/>
                </a:cubicBezTo>
                <a:cubicBezTo>
                  <a:pt x="34" y="36"/>
                  <a:pt x="34" y="36"/>
                  <a:pt x="34" y="36"/>
                </a:cubicBezTo>
                <a:cubicBezTo>
                  <a:pt x="34" y="39"/>
                  <a:pt x="32" y="41"/>
                  <a:pt x="30" y="41"/>
                </a:cubicBezTo>
                <a:cubicBezTo>
                  <a:pt x="7" y="41"/>
                  <a:pt x="7" y="41"/>
                  <a:pt x="7" y="41"/>
                </a:cubicBezTo>
                <a:cubicBezTo>
                  <a:pt x="5" y="41"/>
                  <a:pt x="3" y="39"/>
                  <a:pt x="3" y="36"/>
                </a:cubicBezTo>
                <a:cubicBezTo>
                  <a:pt x="3" y="10"/>
                  <a:pt x="3" y="10"/>
                  <a:pt x="3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8"/>
                  <a:pt x="0" y="8"/>
                  <a:pt x="0" y="8"/>
                </a:cubicBezTo>
                <a:cubicBezTo>
                  <a:pt x="0" y="7"/>
                  <a:pt x="0" y="7"/>
                  <a:pt x="1" y="7"/>
                </a:cubicBezTo>
                <a:cubicBezTo>
                  <a:pt x="9" y="7"/>
                  <a:pt x="9" y="7"/>
                  <a:pt x="9" y="7"/>
                </a:cubicBezTo>
                <a:cubicBezTo>
                  <a:pt x="11" y="2"/>
                  <a:pt x="11" y="2"/>
                  <a:pt x="11" y="2"/>
                </a:cubicBezTo>
                <a:cubicBezTo>
                  <a:pt x="11" y="1"/>
                  <a:pt x="13" y="0"/>
                  <a:pt x="14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4" y="0"/>
                  <a:pt x="26" y="1"/>
                  <a:pt x="26" y="2"/>
                </a:cubicBezTo>
                <a:cubicBezTo>
                  <a:pt x="28" y="7"/>
                  <a:pt x="28" y="7"/>
                  <a:pt x="28" y="7"/>
                </a:cubicBezTo>
                <a:cubicBezTo>
                  <a:pt x="37" y="7"/>
                  <a:pt x="37" y="7"/>
                  <a:pt x="37" y="7"/>
                </a:cubicBezTo>
                <a:cubicBezTo>
                  <a:pt x="37" y="7"/>
                  <a:pt x="38" y="7"/>
                  <a:pt x="38" y="8"/>
                </a:cubicBezTo>
                <a:lnTo>
                  <a:pt x="38" y="10"/>
                </a:lnTo>
                <a:close/>
                <a:moveTo>
                  <a:pt x="31" y="10"/>
                </a:moveTo>
                <a:cubicBezTo>
                  <a:pt x="7" y="10"/>
                  <a:pt x="7" y="10"/>
                  <a:pt x="7" y="10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7"/>
                  <a:pt x="7" y="38"/>
                  <a:pt x="7" y="38"/>
                </a:cubicBezTo>
                <a:cubicBezTo>
                  <a:pt x="30" y="38"/>
                  <a:pt x="30" y="38"/>
                  <a:pt x="30" y="38"/>
                </a:cubicBezTo>
                <a:cubicBezTo>
                  <a:pt x="30" y="38"/>
                  <a:pt x="31" y="37"/>
                  <a:pt x="31" y="36"/>
                </a:cubicBezTo>
                <a:lnTo>
                  <a:pt x="31" y="10"/>
                </a:lnTo>
                <a:close/>
                <a:moveTo>
                  <a:pt x="13" y="32"/>
                </a:moveTo>
                <a:cubicBezTo>
                  <a:pt x="13" y="32"/>
                  <a:pt x="13" y="33"/>
                  <a:pt x="13" y="33"/>
                </a:cubicBezTo>
                <a:cubicBezTo>
                  <a:pt x="11" y="33"/>
                  <a:pt x="11" y="33"/>
                  <a:pt x="11" y="33"/>
                </a:cubicBezTo>
                <a:cubicBezTo>
                  <a:pt x="10" y="33"/>
                  <a:pt x="10" y="32"/>
                  <a:pt x="10" y="32"/>
                </a:cubicBezTo>
                <a:cubicBezTo>
                  <a:pt x="10" y="16"/>
                  <a:pt x="10" y="16"/>
                  <a:pt x="10" y="16"/>
                </a:cubicBezTo>
                <a:cubicBezTo>
                  <a:pt x="10" y="16"/>
                  <a:pt x="10" y="16"/>
                  <a:pt x="11" y="16"/>
                </a:cubicBezTo>
                <a:cubicBezTo>
                  <a:pt x="13" y="16"/>
                  <a:pt x="13" y="16"/>
                  <a:pt x="13" y="16"/>
                </a:cubicBezTo>
                <a:cubicBezTo>
                  <a:pt x="13" y="16"/>
                  <a:pt x="13" y="16"/>
                  <a:pt x="13" y="16"/>
                </a:cubicBezTo>
                <a:lnTo>
                  <a:pt x="13" y="32"/>
                </a:lnTo>
                <a:close/>
                <a:moveTo>
                  <a:pt x="25" y="7"/>
                </a:moveTo>
                <a:cubicBezTo>
                  <a:pt x="23" y="4"/>
                  <a:pt x="23" y="4"/>
                  <a:pt x="23" y="4"/>
                </a:cubicBezTo>
                <a:cubicBezTo>
                  <a:pt x="23" y="4"/>
                  <a:pt x="23" y="4"/>
                  <a:pt x="23" y="4"/>
                </a:cubicBezTo>
                <a:cubicBezTo>
                  <a:pt x="14" y="4"/>
                  <a:pt x="14" y="4"/>
                  <a:pt x="14" y="4"/>
                </a:cubicBezTo>
                <a:cubicBezTo>
                  <a:pt x="14" y="4"/>
                  <a:pt x="14" y="4"/>
                  <a:pt x="14" y="4"/>
                </a:cubicBezTo>
                <a:cubicBezTo>
                  <a:pt x="13" y="7"/>
                  <a:pt x="13" y="7"/>
                  <a:pt x="13" y="7"/>
                </a:cubicBezTo>
                <a:lnTo>
                  <a:pt x="25" y="7"/>
                </a:lnTo>
                <a:close/>
                <a:moveTo>
                  <a:pt x="20" y="32"/>
                </a:moveTo>
                <a:cubicBezTo>
                  <a:pt x="20" y="32"/>
                  <a:pt x="20" y="33"/>
                  <a:pt x="19" y="33"/>
                </a:cubicBezTo>
                <a:cubicBezTo>
                  <a:pt x="18" y="33"/>
                  <a:pt x="18" y="33"/>
                  <a:pt x="18" y="33"/>
                </a:cubicBezTo>
                <a:cubicBezTo>
                  <a:pt x="17" y="33"/>
                  <a:pt x="17" y="32"/>
                  <a:pt x="17" y="32"/>
                </a:cubicBezTo>
                <a:cubicBezTo>
                  <a:pt x="17" y="16"/>
                  <a:pt x="17" y="16"/>
                  <a:pt x="17" y="16"/>
                </a:cubicBezTo>
                <a:cubicBezTo>
                  <a:pt x="17" y="16"/>
                  <a:pt x="17" y="16"/>
                  <a:pt x="18" y="16"/>
                </a:cubicBezTo>
                <a:cubicBezTo>
                  <a:pt x="19" y="16"/>
                  <a:pt x="19" y="16"/>
                  <a:pt x="19" y="16"/>
                </a:cubicBezTo>
                <a:cubicBezTo>
                  <a:pt x="20" y="16"/>
                  <a:pt x="20" y="16"/>
                  <a:pt x="20" y="16"/>
                </a:cubicBezTo>
                <a:lnTo>
                  <a:pt x="20" y="32"/>
                </a:lnTo>
                <a:close/>
                <a:moveTo>
                  <a:pt x="27" y="32"/>
                </a:moveTo>
                <a:cubicBezTo>
                  <a:pt x="27" y="32"/>
                  <a:pt x="27" y="33"/>
                  <a:pt x="26" y="33"/>
                </a:cubicBezTo>
                <a:cubicBezTo>
                  <a:pt x="25" y="33"/>
                  <a:pt x="25" y="33"/>
                  <a:pt x="25" y="33"/>
                </a:cubicBezTo>
                <a:cubicBezTo>
                  <a:pt x="24" y="33"/>
                  <a:pt x="24" y="32"/>
                  <a:pt x="24" y="32"/>
                </a:cubicBezTo>
                <a:cubicBezTo>
                  <a:pt x="24" y="16"/>
                  <a:pt x="24" y="16"/>
                  <a:pt x="24" y="16"/>
                </a:cubicBezTo>
                <a:cubicBezTo>
                  <a:pt x="24" y="16"/>
                  <a:pt x="24" y="16"/>
                  <a:pt x="25" y="16"/>
                </a:cubicBezTo>
                <a:cubicBezTo>
                  <a:pt x="26" y="16"/>
                  <a:pt x="26" y="16"/>
                  <a:pt x="26" y="16"/>
                </a:cubicBezTo>
                <a:cubicBezTo>
                  <a:pt x="27" y="16"/>
                  <a:pt x="27" y="16"/>
                  <a:pt x="27" y="16"/>
                </a:cubicBezTo>
                <a:lnTo>
                  <a:pt x="27" y="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00" name="Freeform 25"/>
          <p:cNvSpPr>
            <a:spLocks noEditPoints="1"/>
          </p:cNvSpPr>
          <p:nvPr/>
        </p:nvSpPr>
        <p:spPr bwMode="auto">
          <a:xfrm>
            <a:off x="12907420" y="5664489"/>
            <a:ext cx="326149" cy="253046"/>
          </a:xfrm>
          <a:custGeom>
            <a:avLst/>
            <a:gdLst>
              <a:gd name="T0" fmla="*/ 42 w 44"/>
              <a:gd name="T1" fmla="*/ 21 h 35"/>
              <a:gd name="T2" fmla="*/ 41 w 44"/>
              <a:gd name="T3" fmla="*/ 21 h 35"/>
              <a:gd name="T4" fmla="*/ 41 w 44"/>
              <a:gd name="T5" fmla="*/ 21 h 35"/>
              <a:gd name="T6" fmla="*/ 41 w 44"/>
              <a:gd name="T7" fmla="*/ 21 h 35"/>
              <a:gd name="T8" fmla="*/ 22 w 44"/>
              <a:gd name="T9" fmla="*/ 5 h 35"/>
              <a:gd name="T10" fmla="*/ 4 w 44"/>
              <a:gd name="T11" fmla="*/ 21 h 35"/>
              <a:gd name="T12" fmla="*/ 3 w 44"/>
              <a:gd name="T13" fmla="*/ 21 h 35"/>
              <a:gd name="T14" fmla="*/ 2 w 44"/>
              <a:gd name="T15" fmla="*/ 21 h 35"/>
              <a:gd name="T16" fmla="*/ 1 w 44"/>
              <a:gd name="T17" fmla="*/ 19 h 35"/>
              <a:gd name="T18" fmla="*/ 1 w 44"/>
              <a:gd name="T19" fmla="*/ 17 h 35"/>
              <a:gd name="T20" fmla="*/ 20 w 44"/>
              <a:gd name="T21" fmla="*/ 1 h 35"/>
              <a:gd name="T22" fmla="*/ 24 w 44"/>
              <a:gd name="T23" fmla="*/ 1 h 35"/>
              <a:gd name="T24" fmla="*/ 31 w 44"/>
              <a:gd name="T25" fmla="*/ 7 h 35"/>
              <a:gd name="T26" fmla="*/ 31 w 44"/>
              <a:gd name="T27" fmla="*/ 2 h 35"/>
              <a:gd name="T28" fmla="*/ 32 w 44"/>
              <a:gd name="T29" fmla="*/ 1 h 35"/>
              <a:gd name="T30" fmla="*/ 37 w 44"/>
              <a:gd name="T31" fmla="*/ 1 h 35"/>
              <a:gd name="T32" fmla="*/ 38 w 44"/>
              <a:gd name="T33" fmla="*/ 2 h 35"/>
              <a:gd name="T34" fmla="*/ 38 w 44"/>
              <a:gd name="T35" fmla="*/ 12 h 35"/>
              <a:gd name="T36" fmla="*/ 43 w 44"/>
              <a:gd name="T37" fmla="*/ 17 h 35"/>
              <a:gd name="T38" fmla="*/ 43 w 44"/>
              <a:gd name="T39" fmla="*/ 19 h 35"/>
              <a:gd name="T40" fmla="*/ 42 w 44"/>
              <a:gd name="T41" fmla="*/ 21 h 35"/>
              <a:gd name="T42" fmla="*/ 38 w 44"/>
              <a:gd name="T43" fmla="*/ 33 h 35"/>
              <a:gd name="T44" fmla="*/ 36 w 44"/>
              <a:gd name="T45" fmla="*/ 35 h 35"/>
              <a:gd name="T46" fmla="*/ 25 w 44"/>
              <a:gd name="T47" fmla="*/ 35 h 35"/>
              <a:gd name="T48" fmla="*/ 25 w 44"/>
              <a:gd name="T49" fmla="*/ 25 h 35"/>
              <a:gd name="T50" fmla="*/ 19 w 44"/>
              <a:gd name="T51" fmla="*/ 25 h 35"/>
              <a:gd name="T52" fmla="*/ 19 w 44"/>
              <a:gd name="T53" fmla="*/ 35 h 35"/>
              <a:gd name="T54" fmla="*/ 8 w 44"/>
              <a:gd name="T55" fmla="*/ 35 h 35"/>
              <a:gd name="T56" fmla="*/ 7 w 44"/>
              <a:gd name="T57" fmla="*/ 33 h 35"/>
              <a:gd name="T58" fmla="*/ 7 w 44"/>
              <a:gd name="T59" fmla="*/ 20 h 35"/>
              <a:gd name="T60" fmla="*/ 7 w 44"/>
              <a:gd name="T61" fmla="*/ 20 h 35"/>
              <a:gd name="T62" fmla="*/ 22 w 44"/>
              <a:gd name="T63" fmla="*/ 8 h 35"/>
              <a:gd name="T64" fmla="*/ 37 w 44"/>
              <a:gd name="T65" fmla="*/ 20 h 35"/>
              <a:gd name="T66" fmla="*/ 38 w 44"/>
              <a:gd name="T67" fmla="*/ 20 h 35"/>
              <a:gd name="T68" fmla="*/ 38 w 44"/>
              <a:gd name="T69" fmla="*/ 33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4" h="35">
                <a:moveTo>
                  <a:pt x="42" y="21"/>
                </a:moveTo>
                <a:cubicBezTo>
                  <a:pt x="42" y="21"/>
                  <a:pt x="41" y="21"/>
                  <a:pt x="41" y="21"/>
                </a:cubicBezTo>
                <a:cubicBezTo>
                  <a:pt x="41" y="21"/>
                  <a:pt x="41" y="21"/>
                  <a:pt x="41" y="21"/>
                </a:cubicBezTo>
                <a:cubicBezTo>
                  <a:pt x="41" y="21"/>
                  <a:pt x="41" y="21"/>
                  <a:pt x="41" y="21"/>
                </a:cubicBezTo>
                <a:cubicBezTo>
                  <a:pt x="22" y="5"/>
                  <a:pt x="22" y="5"/>
                  <a:pt x="22" y="5"/>
                </a:cubicBezTo>
                <a:cubicBezTo>
                  <a:pt x="4" y="21"/>
                  <a:pt x="4" y="21"/>
                  <a:pt x="4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1"/>
                  <a:pt x="2" y="21"/>
                  <a:pt x="2" y="21"/>
                </a:cubicBezTo>
                <a:cubicBezTo>
                  <a:pt x="1" y="19"/>
                  <a:pt x="1" y="19"/>
                  <a:pt x="1" y="19"/>
                </a:cubicBezTo>
                <a:cubicBezTo>
                  <a:pt x="0" y="18"/>
                  <a:pt x="0" y="18"/>
                  <a:pt x="1" y="17"/>
                </a:cubicBezTo>
                <a:cubicBezTo>
                  <a:pt x="20" y="1"/>
                  <a:pt x="20" y="1"/>
                  <a:pt x="20" y="1"/>
                </a:cubicBezTo>
                <a:cubicBezTo>
                  <a:pt x="21" y="0"/>
                  <a:pt x="23" y="0"/>
                  <a:pt x="24" y="1"/>
                </a:cubicBezTo>
                <a:cubicBezTo>
                  <a:pt x="31" y="7"/>
                  <a:pt x="31" y="7"/>
                  <a:pt x="31" y="7"/>
                </a:cubicBezTo>
                <a:cubicBezTo>
                  <a:pt x="31" y="2"/>
                  <a:pt x="31" y="2"/>
                  <a:pt x="31" y="2"/>
                </a:cubicBezTo>
                <a:cubicBezTo>
                  <a:pt x="31" y="1"/>
                  <a:pt x="31" y="1"/>
                  <a:pt x="32" y="1"/>
                </a:cubicBezTo>
                <a:cubicBezTo>
                  <a:pt x="37" y="1"/>
                  <a:pt x="37" y="1"/>
                  <a:pt x="37" y="1"/>
                </a:cubicBezTo>
                <a:cubicBezTo>
                  <a:pt x="37" y="1"/>
                  <a:pt x="38" y="1"/>
                  <a:pt x="38" y="2"/>
                </a:cubicBezTo>
                <a:cubicBezTo>
                  <a:pt x="38" y="12"/>
                  <a:pt x="38" y="12"/>
                  <a:pt x="38" y="12"/>
                </a:cubicBezTo>
                <a:cubicBezTo>
                  <a:pt x="43" y="17"/>
                  <a:pt x="43" y="17"/>
                  <a:pt x="43" y="17"/>
                </a:cubicBezTo>
                <a:cubicBezTo>
                  <a:pt x="44" y="18"/>
                  <a:pt x="44" y="18"/>
                  <a:pt x="43" y="19"/>
                </a:cubicBezTo>
                <a:lnTo>
                  <a:pt x="42" y="21"/>
                </a:lnTo>
                <a:close/>
                <a:moveTo>
                  <a:pt x="38" y="33"/>
                </a:moveTo>
                <a:cubicBezTo>
                  <a:pt x="38" y="34"/>
                  <a:pt x="37" y="35"/>
                  <a:pt x="36" y="35"/>
                </a:cubicBezTo>
                <a:cubicBezTo>
                  <a:pt x="25" y="35"/>
                  <a:pt x="25" y="35"/>
                  <a:pt x="25" y="35"/>
                </a:cubicBezTo>
                <a:cubicBezTo>
                  <a:pt x="25" y="25"/>
                  <a:pt x="25" y="25"/>
                  <a:pt x="25" y="25"/>
                </a:cubicBezTo>
                <a:cubicBezTo>
                  <a:pt x="19" y="25"/>
                  <a:pt x="19" y="25"/>
                  <a:pt x="19" y="25"/>
                </a:cubicBezTo>
                <a:cubicBezTo>
                  <a:pt x="19" y="35"/>
                  <a:pt x="19" y="35"/>
                  <a:pt x="19" y="35"/>
                </a:cubicBezTo>
                <a:cubicBezTo>
                  <a:pt x="8" y="35"/>
                  <a:pt x="8" y="35"/>
                  <a:pt x="8" y="35"/>
                </a:cubicBezTo>
                <a:cubicBezTo>
                  <a:pt x="7" y="35"/>
                  <a:pt x="7" y="34"/>
                  <a:pt x="7" y="33"/>
                </a:cubicBezTo>
                <a:cubicBezTo>
                  <a:pt x="7" y="20"/>
                  <a:pt x="7" y="20"/>
                  <a:pt x="7" y="20"/>
                </a:cubicBezTo>
                <a:cubicBezTo>
                  <a:pt x="7" y="20"/>
                  <a:pt x="7" y="20"/>
                  <a:pt x="7" y="20"/>
                </a:cubicBezTo>
                <a:cubicBezTo>
                  <a:pt x="22" y="8"/>
                  <a:pt x="22" y="8"/>
                  <a:pt x="22" y="8"/>
                </a:cubicBezTo>
                <a:cubicBezTo>
                  <a:pt x="37" y="20"/>
                  <a:pt x="37" y="20"/>
                  <a:pt x="37" y="20"/>
                </a:cubicBezTo>
                <a:cubicBezTo>
                  <a:pt x="38" y="20"/>
                  <a:pt x="38" y="20"/>
                  <a:pt x="38" y="20"/>
                </a:cubicBezTo>
                <a:lnTo>
                  <a:pt x="38" y="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01" name="Freeform 26"/>
          <p:cNvSpPr>
            <a:spLocks noEditPoints="1"/>
          </p:cNvSpPr>
          <p:nvPr/>
        </p:nvSpPr>
        <p:spPr bwMode="auto">
          <a:xfrm>
            <a:off x="12923339" y="6196424"/>
            <a:ext cx="253046" cy="298036"/>
          </a:xfrm>
          <a:custGeom>
            <a:avLst/>
            <a:gdLst>
              <a:gd name="T0" fmla="*/ 34 w 34"/>
              <a:gd name="T1" fmla="*/ 39 h 41"/>
              <a:gd name="T2" fmla="*/ 31 w 34"/>
              <a:gd name="T3" fmla="*/ 41 h 41"/>
              <a:gd name="T4" fmla="*/ 2 w 34"/>
              <a:gd name="T5" fmla="*/ 41 h 41"/>
              <a:gd name="T6" fmla="*/ 0 w 34"/>
              <a:gd name="T7" fmla="*/ 39 h 41"/>
              <a:gd name="T8" fmla="*/ 0 w 34"/>
              <a:gd name="T9" fmla="*/ 3 h 41"/>
              <a:gd name="T10" fmla="*/ 2 w 34"/>
              <a:gd name="T11" fmla="*/ 0 h 41"/>
              <a:gd name="T12" fmla="*/ 19 w 34"/>
              <a:gd name="T13" fmla="*/ 0 h 41"/>
              <a:gd name="T14" fmla="*/ 24 w 34"/>
              <a:gd name="T15" fmla="*/ 2 h 41"/>
              <a:gd name="T16" fmla="*/ 32 w 34"/>
              <a:gd name="T17" fmla="*/ 10 h 41"/>
              <a:gd name="T18" fmla="*/ 34 w 34"/>
              <a:gd name="T19" fmla="*/ 15 h 41"/>
              <a:gd name="T20" fmla="*/ 34 w 34"/>
              <a:gd name="T21" fmla="*/ 39 h 41"/>
              <a:gd name="T22" fmla="*/ 31 w 34"/>
              <a:gd name="T23" fmla="*/ 38 h 41"/>
              <a:gd name="T24" fmla="*/ 31 w 34"/>
              <a:gd name="T25" fmla="*/ 17 h 41"/>
              <a:gd name="T26" fmla="*/ 19 w 34"/>
              <a:gd name="T27" fmla="*/ 17 h 41"/>
              <a:gd name="T28" fmla="*/ 17 w 34"/>
              <a:gd name="T29" fmla="*/ 15 h 41"/>
              <a:gd name="T30" fmla="*/ 17 w 34"/>
              <a:gd name="T31" fmla="*/ 4 h 41"/>
              <a:gd name="T32" fmla="*/ 3 w 34"/>
              <a:gd name="T33" fmla="*/ 4 h 41"/>
              <a:gd name="T34" fmla="*/ 3 w 34"/>
              <a:gd name="T35" fmla="*/ 38 h 41"/>
              <a:gd name="T36" fmla="*/ 31 w 34"/>
              <a:gd name="T37" fmla="*/ 38 h 41"/>
              <a:gd name="T38" fmla="*/ 30 w 34"/>
              <a:gd name="T39" fmla="*/ 14 h 41"/>
              <a:gd name="T40" fmla="*/ 30 w 34"/>
              <a:gd name="T41" fmla="*/ 13 h 41"/>
              <a:gd name="T42" fmla="*/ 21 w 34"/>
              <a:gd name="T43" fmla="*/ 5 h 41"/>
              <a:gd name="T44" fmla="*/ 20 w 34"/>
              <a:gd name="T45" fmla="*/ 4 h 41"/>
              <a:gd name="T46" fmla="*/ 20 w 34"/>
              <a:gd name="T47" fmla="*/ 14 h 41"/>
              <a:gd name="T48" fmla="*/ 30 w 34"/>
              <a:gd name="T49" fmla="*/ 1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4" h="41">
                <a:moveTo>
                  <a:pt x="34" y="39"/>
                </a:moveTo>
                <a:cubicBezTo>
                  <a:pt x="34" y="40"/>
                  <a:pt x="33" y="41"/>
                  <a:pt x="31" y="41"/>
                </a:cubicBezTo>
                <a:cubicBezTo>
                  <a:pt x="2" y="41"/>
                  <a:pt x="2" y="41"/>
                  <a:pt x="2" y="41"/>
                </a:cubicBezTo>
                <a:cubicBezTo>
                  <a:pt x="1" y="41"/>
                  <a:pt x="0" y="40"/>
                  <a:pt x="0" y="39"/>
                </a:cubicBezTo>
                <a:cubicBezTo>
                  <a:pt x="0" y="3"/>
                  <a:pt x="0" y="3"/>
                  <a:pt x="0" y="3"/>
                </a:cubicBezTo>
                <a:cubicBezTo>
                  <a:pt x="0" y="1"/>
                  <a:pt x="1" y="0"/>
                  <a:pt x="2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21" y="0"/>
                  <a:pt x="23" y="1"/>
                  <a:pt x="24" y="2"/>
                </a:cubicBezTo>
                <a:cubicBezTo>
                  <a:pt x="32" y="10"/>
                  <a:pt x="32" y="10"/>
                  <a:pt x="32" y="10"/>
                </a:cubicBezTo>
                <a:cubicBezTo>
                  <a:pt x="33" y="11"/>
                  <a:pt x="34" y="13"/>
                  <a:pt x="34" y="15"/>
                </a:cubicBezTo>
                <a:lnTo>
                  <a:pt x="34" y="39"/>
                </a:lnTo>
                <a:close/>
                <a:moveTo>
                  <a:pt x="31" y="38"/>
                </a:moveTo>
                <a:cubicBezTo>
                  <a:pt x="31" y="17"/>
                  <a:pt x="31" y="17"/>
                  <a:pt x="31" y="17"/>
                </a:cubicBezTo>
                <a:cubicBezTo>
                  <a:pt x="19" y="17"/>
                  <a:pt x="19" y="17"/>
                  <a:pt x="19" y="17"/>
                </a:cubicBezTo>
                <a:cubicBezTo>
                  <a:pt x="18" y="17"/>
                  <a:pt x="17" y="16"/>
                  <a:pt x="17" y="15"/>
                </a:cubicBezTo>
                <a:cubicBezTo>
                  <a:pt x="17" y="4"/>
                  <a:pt x="17" y="4"/>
                  <a:pt x="17" y="4"/>
                </a:cubicBezTo>
                <a:cubicBezTo>
                  <a:pt x="3" y="4"/>
                  <a:pt x="3" y="4"/>
                  <a:pt x="3" y="4"/>
                </a:cubicBezTo>
                <a:cubicBezTo>
                  <a:pt x="3" y="38"/>
                  <a:pt x="3" y="38"/>
                  <a:pt x="3" y="38"/>
                </a:cubicBezTo>
                <a:lnTo>
                  <a:pt x="31" y="38"/>
                </a:lnTo>
                <a:close/>
                <a:moveTo>
                  <a:pt x="30" y="14"/>
                </a:moveTo>
                <a:cubicBezTo>
                  <a:pt x="30" y="14"/>
                  <a:pt x="30" y="13"/>
                  <a:pt x="30" y="13"/>
                </a:cubicBezTo>
                <a:cubicBezTo>
                  <a:pt x="21" y="5"/>
                  <a:pt x="21" y="5"/>
                  <a:pt x="21" y="5"/>
                </a:cubicBezTo>
                <a:cubicBezTo>
                  <a:pt x="21" y="4"/>
                  <a:pt x="21" y="4"/>
                  <a:pt x="20" y="4"/>
                </a:cubicBezTo>
                <a:cubicBezTo>
                  <a:pt x="20" y="14"/>
                  <a:pt x="20" y="14"/>
                  <a:pt x="20" y="14"/>
                </a:cubicBezTo>
                <a:lnTo>
                  <a:pt x="30" y="1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02" name="Freeform 27"/>
          <p:cNvSpPr>
            <a:spLocks noEditPoints="1"/>
          </p:cNvSpPr>
          <p:nvPr/>
        </p:nvSpPr>
        <p:spPr bwMode="auto">
          <a:xfrm>
            <a:off x="12912316" y="6748404"/>
            <a:ext cx="303657" cy="309277"/>
          </a:xfrm>
          <a:custGeom>
            <a:avLst/>
            <a:gdLst>
              <a:gd name="T0" fmla="*/ 20 w 41"/>
              <a:gd name="T1" fmla="*/ 42 h 42"/>
              <a:gd name="T2" fmla="*/ 0 w 41"/>
              <a:gd name="T3" fmla="*/ 21 h 42"/>
              <a:gd name="T4" fmla="*/ 20 w 41"/>
              <a:gd name="T5" fmla="*/ 0 h 42"/>
              <a:gd name="T6" fmla="*/ 41 w 41"/>
              <a:gd name="T7" fmla="*/ 21 h 42"/>
              <a:gd name="T8" fmla="*/ 20 w 41"/>
              <a:gd name="T9" fmla="*/ 42 h 42"/>
              <a:gd name="T10" fmla="*/ 20 w 41"/>
              <a:gd name="T11" fmla="*/ 6 h 42"/>
              <a:gd name="T12" fmla="*/ 6 w 41"/>
              <a:gd name="T13" fmla="*/ 21 h 42"/>
              <a:gd name="T14" fmla="*/ 20 w 41"/>
              <a:gd name="T15" fmla="*/ 36 h 42"/>
              <a:gd name="T16" fmla="*/ 35 w 41"/>
              <a:gd name="T17" fmla="*/ 21 h 42"/>
              <a:gd name="T18" fmla="*/ 20 w 41"/>
              <a:gd name="T19" fmla="*/ 6 h 42"/>
              <a:gd name="T20" fmla="*/ 24 w 41"/>
              <a:gd name="T21" fmla="*/ 24 h 42"/>
              <a:gd name="T22" fmla="*/ 23 w 41"/>
              <a:gd name="T23" fmla="*/ 24 h 42"/>
              <a:gd name="T24" fmla="*/ 14 w 41"/>
              <a:gd name="T25" fmla="*/ 24 h 42"/>
              <a:gd name="T26" fmla="*/ 13 w 41"/>
              <a:gd name="T27" fmla="*/ 24 h 42"/>
              <a:gd name="T28" fmla="*/ 13 w 41"/>
              <a:gd name="T29" fmla="*/ 22 h 42"/>
              <a:gd name="T30" fmla="*/ 14 w 41"/>
              <a:gd name="T31" fmla="*/ 21 h 42"/>
              <a:gd name="T32" fmla="*/ 20 w 41"/>
              <a:gd name="T33" fmla="*/ 21 h 42"/>
              <a:gd name="T34" fmla="*/ 20 w 41"/>
              <a:gd name="T35" fmla="*/ 12 h 42"/>
              <a:gd name="T36" fmla="*/ 21 w 41"/>
              <a:gd name="T37" fmla="*/ 11 h 42"/>
              <a:gd name="T38" fmla="*/ 23 w 41"/>
              <a:gd name="T39" fmla="*/ 11 h 42"/>
              <a:gd name="T40" fmla="*/ 24 w 41"/>
              <a:gd name="T41" fmla="*/ 12 h 42"/>
              <a:gd name="T42" fmla="*/ 24 w 41"/>
              <a:gd name="T43" fmla="*/ 24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1" h="42">
                <a:moveTo>
                  <a:pt x="20" y="42"/>
                </a:moveTo>
                <a:cubicBezTo>
                  <a:pt x="9" y="42"/>
                  <a:pt x="0" y="32"/>
                  <a:pt x="0" y="21"/>
                </a:cubicBezTo>
                <a:cubicBezTo>
                  <a:pt x="0" y="10"/>
                  <a:pt x="9" y="0"/>
                  <a:pt x="20" y="0"/>
                </a:cubicBezTo>
                <a:cubicBezTo>
                  <a:pt x="32" y="0"/>
                  <a:pt x="41" y="10"/>
                  <a:pt x="41" y="21"/>
                </a:cubicBezTo>
                <a:cubicBezTo>
                  <a:pt x="41" y="32"/>
                  <a:pt x="32" y="42"/>
                  <a:pt x="20" y="42"/>
                </a:cubicBezTo>
                <a:moveTo>
                  <a:pt x="20" y="6"/>
                </a:moveTo>
                <a:cubicBezTo>
                  <a:pt x="12" y="6"/>
                  <a:pt x="6" y="13"/>
                  <a:pt x="6" y="21"/>
                </a:cubicBezTo>
                <a:cubicBezTo>
                  <a:pt x="6" y="29"/>
                  <a:pt x="12" y="36"/>
                  <a:pt x="20" y="36"/>
                </a:cubicBezTo>
                <a:cubicBezTo>
                  <a:pt x="28" y="36"/>
                  <a:pt x="35" y="29"/>
                  <a:pt x="35" y="21"/>
                </a:cubicBezTo>
                <a:cubicBezTo>
                  <a:pt x="35" y="13"/>
                  <a:pt x="28" y="6"/>
                  <a:pt x="20" y="6"/>
                </a:cubicBezTo>
                <a:moveTo>
                  <a:pt x="24" y="24"/>
                </a:moveTo>
                <a:cubicBezTo>
                  <a:pt x="24" y="24"/>
                  <a:pt x="23" y="24"/>
                  <a:pt x="23" y="24"/>
                </a:cubicBezTo>
                <a:cubicBezTo>
                  <a:pt x="14" y="24"/>
                  <a:pt x="14" y="24"/>
                  <a:pt x="14" y="24"/>
                </a:cubicBezTo>
                <a:cubicBezTo>
                  <a:pt x="14" y="24"/>
                  <a:pt x="13" y="24"/>
                  <a:pt x="13" y="24"/>
                </a:cubicBezTo>
                <a:cubicBezTo>
                  <a:pt x="13" y="22"/>
                  <a:pt x="13" y="22"/>
                  <a:pt x="13" y="22"/>
                </a:cubicBezTo>
                <a:cubicBezTo>
                  <a:pt x="13" y="21"/>
                  <a:pt x="14" y="21"/>
                  <a:pt x="14" y="21"/>
                </a:cubicBezTo>
                <a:cubicBezTo>
                  <a:pt x="20" y="21"/>
                  <a:pt x="20" y="21"/>
                  <a:pt x="20" y="21"/>
                </a:cubicBezTo>
                <a:cubicBezTo>
                  <a:pt x="20" y="12"/>
                  <a:pt x="20" y="12"/>
                  <a:pt x="20" y="12"/>
                </a:cubicBezTo>
                <a:cubicBezTo>
                  <a:pt x="20" y="11"/>
                  <a:pt x="21" y="11"/>
                  <a:pt x="21" y="11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11"/>
                  <a:pt x="24" y="11"/>
                  <a:pt x="24" y="12"/>
                </a:cubicBezTo>
                <a:lnTo>
                  <a:pt x="24" y="2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03" name="Freeform 28"/>
          <p:cNvSpPr>
            <a:spLocks noEditPoints="1"/>
          </p:cNvSpPr>
          <p:nvPr/>
        </p:nvSpPr>
        <p:spPr bwMode="auto">
          <a:xfrm>
            <a:off x="12906422" y="7332169"/>
            <a:ext cx="359888" cy="247426"/>
          </a:xfrm>
          <a:custGeom>
            <a:avLst/>
            <a:gdLst>
              <a:gd name="T0" fmla="*/ 48 w 49"/>
              <a:gd name="T1" fmla="*/ 34 h 34"/>
              <a:gd name="T2" fmla="*/ 29 w 49"/>
              <a:gd name="T3" fmla="*/ 34 h 34"/>
              <a:gd name="T4" fmla="*/ 30 w 49"/>
              <a:gd name="T5" fmla="*/ 33 h 34"/>
              <a:gd name="T6" fmla="*/ 29 w 49"/>
              <a:gd name="T7" fmla="*/ 26 h 34"/>
              <a:gd name="T8" fmla="*/ 28 w 49"/>
              <a:gd name="T9" fmla="*/ 26 h 34"/>
              <a:gd name="T10" fmla="*/ 21 w 49"/>
              <a:gd name="T11" fmla="*/ 26 h 34"/>
              <a:gd name="T12" fmla="*/ 20 w 49"/>
              <a:gd name="T13" fmla="*/ 26 h 34"/>
              <a:gd name="T14" fmla="*/ 19 w 49"/>
              <a:gd name="T15" fmla="*/ 33 h 34"/>
              <a:gd name="T16" fmla="*/ 20 w 49"/>
              <a:gd name="T17" fmla="*/ 34 h 34"/>
              <a:gd name="T18" fmla="*/ 1 w 49"/>
              <a:gd name="T19" fmla="*/ 34 h 34"/>
              <a:gd name="T20" fmla="*/ 0 w 49"/>
              <a:gd name="T21" fmla="*/ 32 h 34"/>
              <a:gd name="T22" fmla="*/ 1 w 49"/>
              <a:gd name="T23" fmla="*/ 29 h 34"/>
              <a:gd name="T24" fmla="*/ 12 w 49"/>
              <a:gd name="T25" fmla="*/ 1 h 34"/>
              <a:gd name="T26" fmla="*/ 14 w 49"/>
              <a:gd name="T27" fmla="*/ 0 h 34"/>
              <a:gd name="T28" fmla="*/ 23 w 49"/>
              <a:gd name="T29" fmla="*/ 0 h 34"/>
              <a:gd name="T30" fmla="*/ 22 w 49"/>
              <a:gd name="T31" fmla="*/ 1 h 34"/>
              <a:gd name="T32" fmla="*/ 21 w 49"/>
              <a:gd name="T33" fmla="*/ 6 h 34"/>
              <a:gd name="T34" fmla="*/ 22 w 49"/>
              <a:gd name="T35" fmla="*/ 7 h 34"/>
              <a:gd name="T36" fmla="*/ 27 w 49"/>
              <a:gd name="T37" fmla="*/ 7 h 34"/>
              <a:gd name="T38" fmla="*/ 28 w 49"/>
              <a:gd name="T39" fmla="*/ 6 h 34"/>
              <a:gd name="T40" fmla="*/ 27 w 49"/>
              <a:gd name="T41" fmla="*/ 1 h 34"/>
              <a:gd name="T42" fmla="*/ 26 w 49"/>
              <a:gd name="T43" fmla="*/ 0 h 34"/>
              <a:gd name="T44" fmla="*/ 35 w 49"/>
              <a:gd name="T45" fmla="*/ 0 h 34"/>
              <a:gd name="T46" fmla="*/ 37 w 49"/>
              <a:gd name="T47" fmla="*/ 1 h 34"/>
              <a:gd name="T48" fmla="*/ 48 w 49"/>
              <a:gd name="T49" fmla="*/ 29 h 34"/>
              <a:gd name="T50" fmla="*/ 49 w 49"/>
              <a:gd name="T51" fmla="*/ 32 h 34"/>
              <a:gd name="T52" fmla="*/ 48 w 49"/>
              <a:gd name="T53" fmla="*/ 34 h 34"/>
              <a:gd name="T54" fmla="*/ 29 w 49"/>
              <a:gd name="T55" fmla="*/ 20 h 34"/>
              <a:gd name="T56" fmla="*/ 28 w 49"/>
              <a:gd name="T57" fmla="*/ 11 h 34"/>
              <a:gd name="T58" fmla="*/ 27 w 49"/>
              <a:gd name="T59" fmla="*/ 10 h 34"/>
              <a:gd name="T60" fmla="*/ 22 w 49"/>
              <a:gd name="T61" fmla="*/ 10 h 34"/>
              <a:gd name="T62" fmla="*/ 21 w 49"/>
              <a:gd name="T63" fmla="*/ 11 h 34"/>
              <a:gd name="T64" fmla="*/ 20 w 49"/>
              <a:gd name="T65" fmla="*/ 20 h 34"/>
              <a:gd name="T66" fmla="*/ 20 w 49"/>
              <a:gd name="T67" fmla="*/ 20 h 34"/>
              <a:gd name="T68" fmla="*/ 21 w 49"/>
              <a:gd name="T69" fmla="*/ 20 h 34"/>
              <a:gd name="T70" fmla="*/ 28 w 49"/>
              <a:gd name="T71" fmla="*/ 20 h 34"/>
              <a:gd name="T72" fmla="*/ 29 w 49"/>
              <a:gd name="T73" fmla="*/ 2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" h="34">
                <a:moveTo>
                  <a:pt x="48" y="34"/>
                </a:moveTo>
                <a:cubicBezTo>
                  <a:pt x="29" y="34"/>
                  <a:pt x="29" y="34"/>
                  <a:pt x="29" y="34"/>
                </a:cubicBezTo>
                <a:cubicBezTo>
                  <a:pt x="29" y="34"/>
                  <a:pt x="30" y="34"/>
                  <a:pt x="30" y="33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26"/>
                  <a:pt x="29" y="26"/>
                  <a:pt x="28" y="26"/>
                </a:cubicBezTo>
                <a:cubicBezTo>
                  <a:pt x="21" y="26"/>
                  <a:pt x="21" y="26"/>
                  <a:pt x="21" y="26"/>
                </a:cubicBezTo>
                <a:cubicBezTo>
                  <a:pt x="20" y="26"/>
                  <a:pt x="20" y="26"/>
                  <a:pt x="20" y="26"/>
                </a:cubicBezTo>
                <a:cubicBezTo>
                  <a:pt x="19" y="33"/>
                  <a:pt x="19" y="33"/>
                  <a:pt x="19" y="33"/>
                </a:cubicBezTo>
                <a:cubicBezTo>
                  <a:pt x="19" y="34"/>
                  <a:pt x="20" y="34"/>
                  <a:pt x="20" y="34"/>
                </a:cubicBezTo>
                <a:cubicBezTo>
                  <a:pt x="1" y="34"/>
                  <a:pt x="1" y="34"/>
                  <a:pt x="1" y="34"/>
                </a:cubicBezTo>
                <a:cubicBezTo>
                  <a:pt x="0" y="34"/>
                  <a:pt x="0" y="33"/>
                  <a:pt x="0" y="32"/>
                </a:cubicBezTo>
                <a:cubicBezTo>
                  <a:pt x="0" y="31"/>
                  <a:pt x="0" y="30"/>
                  <a:pt x="1" y="29"/>
                </a:cubicBezTo>
                <a:cubicBezTo>
                  <a:pt x="12" y="1"/>
                  <a:pt x="12" y="1"/>
                  <a:pt x="12" y="1"/>
                </a:cubicBezTo>
                <a:cubicBezTo>
                  <a:pt x="12" y="0"/>
                  <a:pt x="13" y="0"/>
                  <a:pt x="14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2" y="0"/>
                  <a:pt x="22" y="0"/>
                  <a:pt x="22" y="1"/>
                </a:cubicBezTo>
                <a:cubicBezTo>
                  <a:pt x="21" y="6"/>
                  <a:pt x="21" y="6"/>
                  <a:pt x="21" y="6"/>
                </a:cubicBezTo>
                <a:cubicBezTo>
                  <a:pt x="21" y="6"/>
                  <a:pt x="22" y="7"/>
                  <a:pt x="22" y="7"/>
                </a:cubicBezTo>
                <a:cubicBezTo>
                  <a:pt x="27" y="7"/>
                  <a:pt x="27" y="7"/>
                  <a:pt x="27" y="7"/>
                </a:cubicBezTo>
                <a:cubicBezTo>
                  <a:pt x="27" y="7"/>
                  <a:pt x="28" y="6"/>
                  <a:pt x="28" y="6"/>
                </a:cubicBezTo>
                <a:cubicBezTo>
                  <a:pt x="27" y="1"/>
                  <a:pt x="27" y="1"/>
                  <a:pt x="27" y="1"/>
                </a:cubicBezTo>
                <a:cubicBezTo>
                  <a:pt x="27" y="0"/>
                  <a:pt x="27" y="0"/>
                  <a:pt x="26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6" y="0"/>
                  <a:pt x="37" y="0"/>
                  <a:pt x="37" y="1"/>
                </a:cubicBezTo>
                <a:cubicBezTo>
                  <a:pt x="48" y="29"/>
                  <a:pt x="48" y="29"/>
                  <a:pt x="48" y="29"/>
                </a:cubicBezTo>
                <a:cubicBezTo>
                  <a:pt x="49" y="30"/>
                  <a:pt x="49" y="31"/>
                  <a:pt x="49" y="32"/>
                </a:cubicBezTo>
                <a:cubicBezTo>
                  <a:pt x="49" y="33"/>
                  <a:pt x="49" y="34"/>
                  <a:pt x="48" y="34"/>
                </a:cubicBezTo>
                <a:moveTo>
                  <a:pt x="29" y="20"/>
                </a:moveTo>
                <a:cubicBezTo>
                  <a:pt x="28" y="11"/>
                  <a:pt x="28" y="11"/>
                  <a:pt x="28" y="11"/>
                </a:cubicBezTo>
                <a:cubicBezTo>
                  <a:pt x="28" y="11"/>
                  <a:pt x="27" y="10"/>
                  <a:pt x="27" y="10"/>
                </a:cubicBezTo>
                <a:cubicBezTo>
                  <a:pt x="22" y="10"/>
                  <a:pt x="22" y="10"/>
                  <a:pt x="22" y="10"/>
                </a:cubicBezTo>
                <a:cubicBezTo>
                  <a:pt x="22" y="10"/>
                  <a:pt x="21" y="11"/>
                  <a:pt x="21" y="11"/>
                </a:cubicBezTo>
                <a:cubicBezTo>
                  <a:pt x="20" y="20"/>
                  <a:pt x="20" y="20"/>
                  <a:pt x="20" y="20"/>
                </a:cubicBezTo>
                <a:cubicBezTo>
                  <a:pt x="20" y="20"/>
                  <a:pt x="20" y="20"/>
                  <a:pt x="20" y="20"/>
                </a:cubicBezTo>
                <a:cubicBezTo>
                  <a:pt x="20" y="20"/>
                  <a:pt x="21" y="20"/>
                  <a:pt x="21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8" y="20"/>
                  <a:pt x="29" y="20"/>
                  <a:pt x="29" y="2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04" name="Freeform 29"/>
          <p:cNvSpPr>
            <a:spLocks noEditPoints="1"/>
          </p:cNvSpPr>
          <p:nvPr/>
        </p:nvSpPr>
        <p:spPr bwMode="auto">
          <a:xfrm>
            <a:off x="12907420" y="7861653"/>
            <a:ext cx="326149" cy="303657"/>
          </a:xfrm>
          <a:custGeom>
            <a:avLst/>
            <a:gdLst>
              <a:gd name="T0" fmla="*/ 44 w 44"/>
              <a:gd name="T1" fmla="*/ 38 h 41"/>
              <a:gd name="T2" fmla="*/ 42 w 44"/>
              <a:gd name="T3" fmla="*/ 41 h 41"/>
              <a:gd name="T4" fmla="*/ 2 w 44"/>
              <a:gd name="T5" fmla="*/ 41 h 41"/>
              <a:gd name="T6" fmla="*/ 0 w 44"/>
              <a:gd name="T7" fmla="*/ 38 h 41"/>
              <a:gd name="T8" fmla="*/ 0 w 44"/>
              <a:gd name="T9" fmla="*/ 30 h 41"/>
              <a:gd name="T10" fmla="*/ 2 w 44"/>
              <a:gd name="T11" fmla="*/ 27 h 41"/>
              <a:gd name="T12" fmla="*/ 15 w 44"/>
              <a:gd name="T13" fmla="*/ 27 h 41"/>
              <a:gd name="T14" fmla="*/ 18 w 44"/>
              <a:gd name="T15" fmla="*/ 31 h 41"/>
              <a:gd name="T16" fmla="*/ 22 w 44"/>
              <a:gd name="T17" fmla="*/ 32 h 41"/>
              <a:gd name="T18" fmla="*/ 26 w 44"/>
              <a:gd name="T19" fmla="*/ 31 h 41"/>
              <a:gd name="T20" fmla="*/ 29 w 44"/>
              <a:gd name="T21" fmla="*/ 27 h 41"/>
              <a:gd name="T22" fmla="*/ 42 w 44"/>
              <a:gd name="T23" fmla="*/ 27 h 41"/>
              <a:gd name="T24" fmla="*/ 44 w 44"/>
              <a:gd name="T25" fmla="*/ 30 h 41"/>
              <a:gd name="T26" fmla="*/ 44 w 44"/>
              <a:gd name="T27" fmla="*/ 38 h 41"/>
              <a:gd name="T28" fmla="*/ 35 w 44"/>
              <a:gd name="T29" fmla="*/ 16 h 41"/>
              <a:gd name="T30" fmla="*/ 23 w 44"/>
              <a:gd name="T31" fmla="*/ 28 h 41"/>
              <a:gd name="T32" fmla="*/ 22 w 44"/>
              <a:gd name="T33" fmla="*/ 29 h 41"/>
              <a:gd name="T34" fmla="*/ 21 w 44"/>
              <a:gd name="T35" fmla="*/ 28 h 41"/>
              <a:gd name="T36" fmla="*/ 9 w 44"/>
              <a:gd name="T37" fmla="*/ 16 h 41"/>
              <a:gd name="T38" fmla="*/ 8 w 44"/>
              <a:gd name="T39" fmla="*/ 14 h 41"/>
              <a:gd name="T40" fmla="*/ 10 w 44"/>
              <a:gd name="T41" fmla="*/ 13 h 41"/>
              <a:gd name="T42" fmla="*/ 17 w 44"/>
              <a:gd name="T43" fmla="*/ 13 h 41"/>
              <a:gd name="T44" fmla="*/ 17 w 44"/>
              <a:gd name="T45" fmla="*/ 1 h 41"/>
              <a:gd name="T46" fmla="*/ 19 w 44"/>
              <a:gd name="T47" fmla="*/ 0 h 41"/>
              <a:gd name="T48" fmla="*/ 25 w 44"/>
              <a:gd name="T49" fmla="*/ 0 h 41"/>
              <a:gd name="T50" fmla="*/ 27 w 44"/>
              <a:gd name="T51" fmla="*/ 1 h 41"/>
              <a:gd name="T52" fmla="*/ 27 w 44"/>
              <a:gd name="T53" fmla="*/ 13 h 41"/>
              <a:gd name="T54" fmla="*/ 34 w 44"/>
              <a:gd name="T55" fmla="*/ 13 h 41"/>
              <a:gd name="T56" fmla="*/ 36 w 44"/>
              <a:gd name="T57" fmla="*/ 14 h 41"/>
              <a:gd name="T58" fmla="*/ 35 w 44"/>
              <a:gd name="T59" fmla="*/ 16 h 41"/>
              <a:gd name="T60" fmla="*/ 32 w 44"/>
              <a:gd name="T61" fmla="*/ 34 h 41"/>
              <a:gd name="T62" fmla="*/ 31 w 44"/>
              <a:gd name="T63" fmla="*/ 36 h 41"/>
              <a:gd name="T64" fmla="*/ 32 w 44"/>
              <a:gd name="T65" fmla="*/ 37 h 41"/>
              <a:gd name="T66" fmla="*/ 34 w 44"/>
              <a:gd name="T67" fmla="*/ 36 h 41"/>
              <a:gd name="T68" fmla="*/ 32 w 44"/>
              <a:gd name="T69" fmla="*/ 34 h 41"/>
              <a:gd name="T70" fmla="*/ 39 w 44"/>
              <a:gd name="T71" fmla="*/ 34 h 41"/>
              <a:gd name="T72" fmla="*/ 38 w 44"/>
              <a:gd name="T73" fmla="*/ 36 h 41"/>
              <a:gd name="T74" fmla="*/ 39 w 44"/>
              <a:gd name="T75" fmla="*/ 37 h 41"/>
              <a:gd name="T76" fmla="*/ 41 w 44"/>
              <a:gd name="T77" fmla="*/ 36 h 41"/>
              <a:gd name="T78" fmla="*/ 39 w 44"/>
              <a:gd name="T79" fmla="*/ 3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4" h="41">
                <a:moveTo>
                  <a:pt x="44" y="38"/>
                </a:moveTo>
                <a:cubicBezTo>
                  <a:pt x="44" y="40"/>
                  <a:pt x="43" y="41"/>
                  <a:pt x="42" y="41"/>
                </a:cubicBezTo>
                <a:cubicBezTo>
                  <a:pt x="2" y="41"/>
                  <a:pt x="2" y="41"/>
                  <a:pt x="2" y="41"/>
                </a:cubicBezTo>
                <a:cubicBezTo>
                  <a:pt x="1" y="41"/>
                  <a:pt x="0" y="40"/>
                  <a:pt x="0" y="38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28"/>
                  <a:pt x="1" y="27"/>
                  <a:pt x="2" y="27"/>
                </a:cubicBezTo>
                <a:cubicBezTo>
                  <a:pt x="15" y="27"/>
                  <a:pt x="15" y="27"/>
                  <a:pt x="15" y="27"/>
                </a:cubicBezTo>
                <a:cubicBezTo>
                  <a:pt x="18" y="31"/>
                  <a:pt x="18" y="31"/>
                  <a:pt x="18" y="31"/>
                </a:cubicBezTo>
                <a:cubicBezTo>
                  <a:pt x="19" y="32"/>
                  <a:pt x="21" y="32"/>
                  <a:pt x="22" y="32"/>
                </a:cubicBezTo>
                <a:cubicBezTo>
                  <a:pt x="23" y="32"/>
                  <a:pt x="25" y="32"/>
                  <a:pt x="26" y="31"/>
                </a:cubicBezTo>
                <a:cubicBezTo>
                  <a:pt x="29" y="27"/>
                  <a:pt x="29" y="27"/>
                  <a:pt x="29" y="27"/>
                </a:cubicBezTo>
                <a:cubicBezTo>
                  <a:pt x="42" y="27"/>
                  <a:pt x="42" y="27"/>
                  <a:pt x="42" y="27"/>
                </a:cubicBezTo>
                <a:cubicBezTo>
                  <a:pt x="43" y="27"/>
                  <a:pt x="44" y="28"/>
                  <a:pt x="44" y="30"/>
                </a:cubicBezTo>
                <a:lnTo>
                  <a:pt x="44" y="38"/>
                </a:lnTo>
                <a:close/>
                <a:moveTo>
                  <a:pt x="35" y="16"/>
                </a:moveTo>
                <a:cubicBezTo>
                  <a:pt x="23" y="28"/>
                  <a:pt x="23" y="28"/>
                  <a:pt x="23" y="28"/>
                </a:cubicBezTo>
                <a:cubicBezTo>
                  <a:pt x="23" y="29"/>
                  <a:pt x="22" y="29"/>
                  <a:pt x="22" y="29"/>
                </a:cubicBezTo>
                <a:cubicBezTo>
                  <a:pt x="22" y="29"/>
                  <a:pt x="21" y="29"/>
                  <a:pt x="21" y="28"/>
                </a:cubicBezTo>
                <a:cubicBezTo>
                  <a:pt x="9" y="16"/>
                  <a:pt x="9" y="16"/>
                  <a:pt x="9" y="16"/>
                </a:cubicBezTo>
                <a:cubicBezTo>
                  <a:pt x="8" y="16"/>
                  <a:pt x="8" y="15"/>
                  <a:pt x="8" y="14"/>
                </a:cubicBezTo>
                <a:cubicBezTo>
                  <a:pt x="9" y="14"/>
                  <a:pt x="9" y="13"/>
                  <a:pt x="10" y="13"/>
                </a:cubicBezTo>
                <a:cubicBezTo>
                  <a:pt x="17" y="13"/>
                  <a:pt x="17" y="13"/>
                  <a:pt x="17" y="13"/>
                </a:cubicBezTo>
                <a:cubicBezTo>
                  <a:pt x="17" y="1"/>
                  <a:pt x="17" y="1"/>
                  <a:pt x="17" y="1"/>
                </a:cubicBezTo>
                <a:cubicBezTo>
                  <a:pt x="17" y="0"/>
                  <a:pt x="18" y="0"/>
                  <a:pt x="19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26" y="0"/>
                  <a:pt x="27" y="0"/>
                  <a:pt x="27" y="1"/>
                </a:cubicBezTo>
                <a:cubicBezTo>
                  <a:pt x="27" y="13"/>
                  <a:pt x="27" y="13"/>
                  <a:pt x="27" y="13"/>
                </a:cubicBezTo>
                <a:cubicBezTo>
                  <a:pt x="34" y="13"/>
                  <a:pt x="34" y="13"/>
                  <a:pt x="34" y="13"/>
                </a:cubicBezTo>
                <a:cubicBezTo>
                  <a:pt x="35" y="13"/>
                  <a:pt x="35" y="14"/>
                  <a:pt x="36" y="14"/>
                </a:cubicBezTo>
                <a:cubicBezTo>
                  <a:pt x="36" y="15"/>
                  <a:pt x="36" y="16"/>
                  <a:pt x="35" y="16"/>
                </a:cubicBezTo>
                <a:moveTo>
                  <a:pt x="32" y="34"/>
                </a:moveTo>
                <a:cubicBezTo>
                  <a:pt x="31" y="34"/>
                  <a:pt x="31" y="35"/>
                  <a:pt x="31" y="36"/>
                </a:cubicBezTo>
                <a:cubicBezTo>
                  <a:pt x="31" y="36"/>
                  <a:pt x="31" y="37"/>
                  <a:pt x="32" y="37"/>
                </a:cubicBezTo>
                <a:cubicBezTo>
                  <a:pt x="33" y="37"/>
                  <a:pt x="34" y="36"/>
                  <a:pt x="34" y="36"/>
                </a:cubicBezTo>
                <a:cubicBezTo>
                  <a:pt x="34" y="35"/>
                  <a:pt x="33" y="34"/>
                  <a:pt x="32" y="34"/>
                </a:cubicBezTo>
                <a:moveTo>
                  <a:pt x="39" y="34"/>
                </a:moveTo>
                <a:cubicBezTo>
                  <a:pt x="38" y="34"/>
                  <a:pt x="38" y="35"/>
                  <a:pt x="38" y="36"/>
                </a:cubicBezTo>
                <a:cubicBezTo>
                  <a:pt x="38" y="36"/>
                  <a:pt x="38" y="37"/>
                  <a:pt x="39" y="37"/>
                </a:cubicBezTo>
                <a:cubicBezTo>
                  <a:pt x="40" y="37"/>
                  <a:pt x="41" y="36"/>
                  <a:pt x="41" y="36"/>
                </a:cubicBezTo>
                <a:cubicBezTo>
                  <a:pt x="41" y="35"/>
                  <a:pt x="40" y="34"/>
                  <a:pt x="39" y="3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05" name="Freeform 30"/>
          <p:cNvSpPr>
            <a:spLocks noEditPoints="1"/>
          </p:cNvSpPr>
          <p:nvPr/>
        </p:nvSpPr>
        <p:spPr bwMode="auto">
          <a:xfrm>
            <a:off x="12912316" y="8416080"/>
            <a:ext cx="303657" cy="303657"/>
          </a:xfrm>
          <a:custGeom>
            <a:avLst/>
            <a:gdLst>
              <a:gd name="T0" fmla="*/ 20 w 41"/>
              <a:gd name="T1" fmla="*/ 41 h 41"/>
              <a:gd name="T2" fmla="*/ 0 w 41"/>
              <a:gd name="T3" fmla="*/ 20 h 41"/>
              <a:gd name="T4" fmla="*/ 20 w 41"/>
              <a:gd name="T5" fmla="*/ 0 h 41"/>
              <a:gd name="T6" fmla="*/ 41 w 41"/>
              <a:gd name="T7" fmla="*/ 20 h 41"/>
              <a:gd name="T8" fmla="*/ 20 w 41"/>
              <a:gd name="T9" fmla="*/ 41 h 41"/>
              <a:gd name="T10" fmla="*/ 6 w 41"/>
              <a:gd name="T11" fmla="*/ 20 h 41"/>
              <a:gd name="T12" fmla="*/ 20 w 41"/>
              <a:gd name="T13" fmla="*/ 35 h 41"/>
              <a:gd name="T14" fmla="*/ 35 w 41"/>
              <a:gd name="T15" fmla="*/ 20 h 41"/>
              <a:gd name="T16" fmla="*/ 20 w 41"/>
              <a:gd name="T17" fmla="*/ 6 h 41"/>
              <a:gd name="T18" fmla="*/ 6 w 41"/>
              <a:gd name="T19" fmla="*/ 20 h 41"/>
              <a:gd name="T20" fmla="*/ 30 w 41"/>
              <a:gd name="T21" fmla="*/ 22 h 41"/>
              <a:gd name="T22" fmla="*/ 21 w 41"/>
              <a:gd name="T23" fmla="*/ 30 h 41"/>
              <a:gd name="T24" fmla="*/ 20 w 41"/>
              <a:gd name="T25" fmla="*/ 30 h 41"/>
              <a:gd name="T26" fmla="*/ 20 w 41"/>
              <a:gd name="T27" fmla="*/ 30 h 41"/>
              <a:gd name="T28" fmla="*/ 11 w 41"/>
              <a:gd name="T29" fmla="*/ 22 h 41"/>
              <a:gd name="T30" fmla="*/ 11 w 41"/>
              <a:gd name="T31" fmla="*/ 21 h 41"/>
              <a:gd name="T32" fmla="*/ 12 w 41"/>
              <a:gd name="T33" fmla="*/ 20 h 41"/>
              <a:gd name="T34" fmla="*/ 17 w 41"/>
              <a:gd name="T35" fmla="*/ 20 h 41"/>
              <a:gd name="T36" fmla="*/ 17 w 41"/>
              <a:gd name="T37" fmla="*/ 11 h 41"/>
              <a:gd name="T38" fmla="*/ 18 w 41"/>
              <a:gd name="T39" fmla="*/ 10 h 41"/>
              <a:gd name="T40" fmla="*/ 23 w 41"/>
              <a:gd name="T41" fmla="*/ 10 h 41"/>
              <a:gd name="T42" fmla="*/ 24 w 41"/>
              <a:gd name="T43" fmla="*/ 11 h 41"/>
              <a:gd name="T44" fmla="*/ 24 w 41"/>
              <a:gd name="T45" fmla="*/ 20 h 41"/>
              <a:gd name="T46" fmla="*/ 29 w 41"/>
              <a:gd name="T47" fmla="*/ 20 h 41"/>
              <a:gd name="T48" fmla="*/ 30 w 41"/>
              <a:gd name="T49" fmla="*/ 21 h 41"/>
              <a:gd name="T50" fmla="*/ 30 w 41"/>
              <a:gd name="T51" fmla="*/ 2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1" h="41">
                <a:moveTo>
                  <a:pt x="20" y="41"/>
                </a:moveTo>
                <a:cubicBezTo>
                  <a:pt x="9" y="41"/>
                  <a:pt x="0" y="32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2" y="0"/>
                  <a:pt x="41" y="9"/>
                  <a:pt x="41" y="20"/>
                </a:cubicBezTo>
                <a:cubicBezTo>
                  <a:pt x="41" y="32"/>
                  <a:pt x="32" y="41"/>
                  <a:pt x="20" y="41"/>
                </a:cubicBezTo>
                <a:moveTo>
                  <a:pt x="6" y="20"/>
                </a:moveTo>
                <a:cubicBezTo>
                  <a:pt x="6" y="28"/>
                  <a:pt x="12" y="35"/>
                  <a:pt x="20" y="35"/>
                </a:cubicBezTo>
                <a:cubicBezTo>
                  <a:pt x="28" y="35"/>
                  <a:pt x="35" y="28"/>
                  <a:pt x="35" y="20"/>
                </a:cubicBezTo>
                <a:cubicBezTo>
                  <a:pt x="35" y="12"/>
                  <a:pt x="28" y="6"/>
                  <a:pt x="20" y="6"/>
                </a:cubicBezTo>
                <a:cubicBezTo>
                  <a:pt x="12" y="6"/>
                  <a:pt x="6" y="12"/>
                  <a:pt x="6" y="20"/>
                </a:cubicBezTo>
                <a:moveTo>
                  <a:pt x="30" y="22"/>
                </a:moveTo>
                <a:cubicBezTo>
                  <a:pt x="21" y="30"/>
                  <a:pt x="21" y="30"/>
                  <a:pt x="21" y="30"/>
                </a:cubicBezTo>
                <a:cubicBezTo>
                  <a:pt x="21" y="30"/>
                  <a:pt x="21" y="30"/>
                  <a:pt x="20" y="30"/>
                </a:cubicBezTo>
                <a:cubicBezTo>
                  <a:pt x="20" y="30"/>
                  <a:pt x="20" y="30"/>
                  <a:pt x="20" y="30"/>
                </a:cubicBezTo>
                <a:cubicBezTo>
                  <a:pt x="11" y="22"/>
                  <a:pt x="11" y="22"/>
                  <a:pt x="11" y="22"/>
                </a:cubicBezTo>
                <a:cubicBezTo>
                  <a:pt x="11" y="21"/>
                  <a:pt x="11" y="21"/>
                  <a:pt x="11" y="21"/>
                </a:cubicBezTo>
                <a:cubicBezTo>
                  <a:pt x="11" y="20"/>
                  <a:pt x="11" y="20"/>
                  <a:pt x="12" y="20"/>
                </a:cubicBezTo>
                <a:cubicBezTo>
                  <a:pt x="17" y="20"/>
                  <a:pt x="17" y="20"/>
                  <a:pt x="17" y="20"/>
                </a:cubicBezTo>
                <a:cubicBezTo>
                  <a:pt x="17" y="11"/>
                  <a:pt x="17" y="11"/>
                  <a:pt x="17" y="11"/>
                </a:cubicBezTo>
                <a:cubicBezTo>
                  <a:pt x="17" y="10"/>
                  <a:pt x="17" y="10"/>
                  <a:pt x="18" y="10"/>
                </a:cubicBezTo>
                <a:cubicBezTo>
                  <a:pt x="23" y="10"/>
                  <a:pt x="23" y="10"/>
                  <a:pt x="23" y="10"/>
                </a:cubicBezTo>
                <a:cubicBezTo>
                  <a:pt x="23" y="10"/>
                  <a:pt x="24" y="10"/>
                  <a:pt x="24" y="11"/>
                </a:cubicBezTo>
                <a:cubicBezTo>
                  <a:pt x="24" y="20"/>
                  <a:pt x="24" y="20"/>
                  <a:pt x="24" y="20"/>
                </a:cubicBezTo>
                <a:cubicBezTo>
                  <a:pt x="29" y="20"/>
                  <a:pt x="29" y="20"/>
                  <a:pt x="29" y="20"/>
                </a:cubicBezTo>
                <a:cubicBezTo>
                  <a:pt x="29" y="20"/>
                  <a:pt x="30" y="21"/>
                  <a:pt x="30" y="21"/>
                </a:cubicBezTo>
                <a:cubicBezTo>
                  <a:pt x="30" y="21"/>
                  <a:pt x="30" y="22"/>
                  <a:pt x="30" y="2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06" name="Freeform 31"/>
          <p:cNvSpPr>
            <a:spLocks noEditPoints="1"/>
          </p:cNvSpPr>
          <p:nvPr/>
        </p:nvSpPr>
        <p:spPr bwMode="auto">
          <a:xfrm>
            <a:off x="12912316" y="8987437"/>
            <a:ext cx="303657" cy="303657"/>
          </a:xfrm>
          <a:custGeom>
            <a:avLst/>
            <a:gdLst>
              <a:gd name="T0" fmla="*/ 20 w 41"/>
              <a:gd name="T1" fmla="*/ 41 h 41"/>
              <a:gd name="T2" fmla="*/ 0 w 41"/>
              <a:gd name="T3" fmla="*/ 20 h 41"/>
              <a:gd name="T4" fmla="*/ 20 w 41"/>
              <a:gd name="T5" fmla="*/ 0 h 41"/>
              <a:gd name="T6" fmla="*/ 41 w 41"/>
              <a:gd name="T7" fmla="*/ 20 h 41"/>
              <a:gd name="T8" fmla="*/ 20 w 41"/>
              <a:gd name="T9" fmla="*/ 41 h 41"/>
              <a:gd name="T10" fmla="*/ 6 w 41"/>
              <a:gd name="T11" fmla="*/ 20 h 41"/>
              <a:gd name="T12" fmla="*/ 20 w 41"/>
              <a:gd name="T13" fmla="*/ 35 h 41"/>
              <a:gd name="T14" fmla="*/ 35 w 41"/>
              <a:gd name="T15" fmla="*/ 20 h 41"/>
              <a:gd name="T16" fmla="*/ 20 w 41"/>
              <a:gd name="T17" fmla="*/ 6 h 41"/>
              <a:gd name="T18" fmla="*/ 6 w 41"/>
              <a:gd name="T19" fmla="*/ 20 h 41"/>
              <a:gd name="T20" fmla="*/ 29 w 41"/>
              <a:gd name="T21" fmla="*/ 20 h 41"/>
              <a:gd name="T22" fmla="*/ 24 w 41"/>
              <a:gd name="T23" fmla="*/ 20 h 41"/>
              <a:gd name="T24" fmla="*/ 24 w 41"/>
              <a:gd name="T25" fmla="*/ 30 h 41"/>
              <a:gd name="T26" fmla="*/ 23 w 41"/>
              <a:gd name="T27" fmla="*/ 31 h 41"/>
              <a:gd name="T28" fmla="*/ 18 w 41"/>
              <a:gd name="T29" fmla="*/ 31 h 41"/>
              <a:gd name="T30" fmla="*/ 17 w 41"/>
              <a:gd name="T31" fmla="*/ 30 h 41"/>
              <a:gd name="T32" fmla="*/ 17 w 41"/>
              <a:gd name="T33" fmla="*/ 20 h 41"/>
              <a:gd name="T34" fmla="*/ 12 w 41"/>
              <a:gd name="T35" fmla="*/ 20 h 41"/>
              <a:gd name="T36" fmla="*/ 11 w 41"/>
              <a:gd name="T37" fmla="*/ 19 h 41"/>
              <a:gd name="T38" fmla="*/ 11 w 41"/>
              <a:gd name="T39" fmla="*/ 19 h 41"/>
              <a:gd name="T40" fmla="*/ 20 w 41"/>
              <a:gd name="T41" fmla="*/ 10 h 41"/>
              <a:gd name="T42" fmla="*/ 20 w 41"/>
              <a:gd name="T43" fmla="*/ 10 h 41"/>
              <a:gd name="T44" fmla="*/ 21 w 41"/>
              <a:gd name="T45" fmla="*/ 10 h 41"/>
              <a:gd name="T46" fmla="*/ 30 w 41"/>
              <a:gd name="T47" fmla="*/ 19 h 41"/>
              <a:gd name="T48" fmla="*/ 30 w 41"/>
              <a:gd name="T49" fmla="*/ 20 h 41"/>
              <a:gd name="T50" fmla="*/ 29 w 41"/>
              <a:gd name="T51" fmla="*/ 2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1" h="41">
                <a:moveTo>
                  <a:pt x="20" y="41"/>
                </a:moveTo>
                <a:cubicBezTo>
                  <a:pt x="9" y="41"/>
                  <a:pt x="0" y="32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2" y="0"/>
                  <a:pt x="41" y="9"/>
                  <a:pt x="41" y="20"/>
                </a:cubicBezTo>
                <a:cubicBezTo>
                  <a:pt x="41" y="32"/>
                  <a:pt x="32" y="41"/>
                  <a:pt x="20" y="41"/>
                </a:cubicBezTo>
                <a:moveTo>
                  <a:pt x="6" y="20"/>
                </a:moveTo>
                <a:cubicBezTo>
                  <a:pt x="6" y="28"/>
                  <a:pt x="12" y="35"/>
                  <a:pt x="20" y="35"/>
                </a:cubicBezTo>
                <a:cubicBezTo>
                  <a:pt x="28" y="35"/>
                  <a:pt x="35" y="28"/>
                  <a:pt x="35" y="20"/>
                </a:cubicBezTo>
                <a:cubicBezTo>
                  <a:pt x="35" y="12"/>
                  <a:pt x="28" y="6"/>
                  <a:pt x="20" y="6"/>
                </a:cubicBezTo>
                <a:cubicBezTo>
                  <a:pt x="12" y="6"/>
                  <a:pt x="6" y="12"/>
                  <a:pt x="6" y="20"/>
                </a:cubicBezTo>
                <a:moveTo>
                  <a:pt x="29" y="20"/>
                </a:moveTo>
                <a:cubicBezTo>
                  <a:pt x="24" y="20"/>
                  <a:pt x="24" y="20"/>
                  <a:pt x="24" y="20"/>
                </a:cubicBezTo>
                <a:cubicBezTo>
                  <a:pt x="24" y="30"/>
                  <a:pt x="24" y="30"/>
                  <a:pt x="24" y="30"/>
                </a:cubicBezTo>
                <a:cubicBezTo>
                  <a:pt x="24" y="30"/>
                  <a:pt x="23" y="31"/>
                  <a:pt x="23" y="31"/>
                </a:cubicBezTo>
                <a:cubicBezTo>
                  <a:pt x="18" y="31"/>
                  <a:pt x="18" y="31"/>
                  <a:pt x="18" y="31"/>
                </a:cubicBezTo>
                <a:cubicBezTo>
                  <a:pt x="17" y="31"/>
                  <a:pt x="17" y="30"/>
                  <a:pt x="17" y="30"/>
                </a:cubicBezTo>
                <a:cubicBezTo>
                  <a:pt x="17" y="20"/>
                  <a:pt x="17" y="20"/>
                  <a:pt x="17" y="20"/>
                </a:cubicBezTo>
                <a:cubicBezTo>
                  <a:pt x="12" y="20"/>
                  <a:pt x="12" y="20"/>
                  <a:pt x="12" y="20"/>
                </a:cubicBezTo>
                <a:cubicBezTo>
                  <a:pt x="11" y="20"/>
                  <a:pt x="11" y="20"/>
                  <a:pt x="11" y="19"/>
                </a:cubicBezTo>
                <a:cubicBezTo>
                  <a:pt x="11" y="19"/>
                  <a:pt x="11" y="19"/>
                  <a:pt x="11" y="19"/>
                </a:cubicBezTo>
                <a:cubicBezTo>
                  <a:pt x="20" y="10"/>
                  <a:pt x="20" y="10"/>
                  <a:pt x="20" y="10"/>
                </a:cubicBezTo>
                <a:cubicBezTo>
                  <a:pt x="20" y="10"/>
                  <a:pt x="20" y="10"/>
                  <a:pt x="20" y="10"/>
                </a:cubicBezTo>
                <a:cubicBezTo>
                  <a:pt x="21" y="10"/>
                  <a:pt x="21" y="10"/>
                  <a:pt x="21" y="10"/>
                </a:cubicBezTo>
                <a:cubicBezTo>
                  <a:pt x="30" y="19"/>
                  <a:pt x="30" y="19"/>
                  <a:pt x="30" y="19"/>
                </a:cubicBezTo>
                <a:cubicBezTo>
                  <a:pt x="30" y="19"/>
                  <a:pt x="30" y="19"/>
                  <a:pt x="30" y="20"/>
                </a:cubicBezTo>
                <a:cubicBezTo>
                  <a:pt x="30" y="20"/>
                  <a:pt x="29" y="20"/>
                  <a:pt x="29" y="2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07" name="Freeform 32"/>
          <p:cNvSpPr>
            <a:spLocks noEditPoints="1"/>
          </p:cNvSpPr>
          <p:nvPr/>
        </p:nvSpPr>
        <p:spPr bwMode="auto">
          <a:xfrm>
            <a:off x="12912316" y="9564357"/>
            <a:ext cx="303657" cy="258673"/>
          </a:xfrm>
          <a:custGeom>
            <a:avLst/>
            <a:gdLst>
              <a:gd name="T0" fmla="*/ 41 w 41"/>
              <a:gd name="T1" fmla="*/ 33 h 35"/>
              <a:gd name="T2" fmla="*/ 39 w 41"/>
              <a:gd name="T3" fmla="*/ 35 h 35"/>
              <a:gd name="T4" fmla="*/ 1 w 41"/>
              <a:gd name="T5" fmla="*/ 35 h 35"/>
              <a:gd name="T6" fmla="*/ 0 w 41"/>
              <a:gd name="T7" fmla="*/ 33 h 35"/>
              <a:gd name="T8" fmla="*/ 0 w 41"/>
              <a:gd name="T9" fmla="*/ 20 h 35"/>
              <a:gd name="T10" fmla="*/ 0 w 41"/>
              <a:gd name="T11" fmla="*/ 17 h 35"/>
              <a:gd name="T12" fmla="*/ 7 w 41"/>
              <a:gd name="T13" fmla="*/ 2 h 35"/>
              <a:gd name="T14" fmla="*/ 9 w 41"/>
              <a:gd name="T15" fmla="*/ 0 h 35"/>
              <a:gd name="T16" fmla="*/ 31 w 41"/>
              <a:gd name="T17" fmla="*/ 0 h 35"/>
              <a:gd name="T18" fmla="*/ 34 w 41"/>
              <a:gd name="T19" fmla="*/ 2 h 35"/>
              <a:gd name="T20" fmla="*/ 40 w 41"/>
              <a:gd name="T21" fmla="*/ 17 h 35"/>
              <a:gd name="T22" fmla="*/ 41 w 41"/>
              <a:gd name="T23" fmla="*/ 20 h 35"/>
              <a:gd name="T24" fmla="*/ 41 w 41"/>
              <a:gd name="T25" fmla="*/ 33 h 35"/>
              <a:gd name="T26" fmla="*/ 36 w 41"/>
              <a:gd name="T27" fmla="*/ 19 h 35"/>
              <a:gd name="T28" fmla="*/ 36 w 41"/>
              <a:gd name="T29" fmla="*/ 19 h 35"/>
              <a:gd name="T30" fmla="*/ 30 w 41"/>
              <a:gd name="T31" fmla="*/ 5 h 35"/>
              <a:gd name="T32" fmla="*/ 11 w 41"/>
              <a:gd name="T33" fmla="*/ 5 h 35"/>
              <a:gd name="T34" fmla="*/ 5 w 41"/>
              <a:gd name="T35" fmla="*/ 19 h 35"/>
              <a:gd name="T36" fmla="*/ 5 w 41"/>
              <a:gd name="T37" fmla="*/ 19 h 35"/>
              <a:gd name="T38" fmla="*/ 14 w 41"/>
              <a:gd name="T39" fmla="*/ 19 h 35"/>
              <a:gd name="T40" fmla="*/ 16 w 41"/>
              <a:gd name="T41" fmla="*/ 24 h 35"/>
              <a:gd name="T42" fmla="*/ 25 w 41"/>
              <a:gd name="T43" fmla="*/ 24 h 35"/>
              <a:gd name="T44" fmla="*/ 27 w 41"/>
              <a:gd name="T45" fmla="*/ 19 h 35"/>
              <a:gd name="T46" fmla="*/ 36 w 41"/>
              <a:gd name="T47" fmla="*/ 19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1" h="35">
                <a:moveTo>
                  <a:pt x="41" y="33"/>
                </a:moveTo>
                <a:cubicBezTo>
                  <a:pt x="41" y="34"/>
                  <a:pt x="40" y="35"/>
                  <a:pt x="39" y="35"/>
                </a:cubicBezTo>
                <a:cubicBezTo>
                  <a:pt x="1" y="35"/>
                  <a:pt x="1" y="35"/>
                  <a:pt x="1" y="35"/>
                </a:cubicBezTo>
                <a:cubicBezTo>
                  <a:pt x="1" y="35"/>
                  <a:pt x="0" y="34"/>
                  <a:pt x="0" y="33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9"/>
                  <a:pt x="0" y="17"/>
                  <a:pt x="0" y="17"/>
                </a:cubicBezTo>
                <a:cubicBezTo>
                  <a:pt x="7" y="2"/>
                  <a:pt x="7" y="2"/>
                  <a:pt x="7" y="2"/>
                </a:cubicBezTo>
                <a:cubicBezTo>
                  <a:pt x="7" y="1"/>
                  <a:pt x="8" y="0"/>
                  <a:pt x="9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32" y="0"/>
                  <a:pt x="34" y="1"/>
                  <a:pt x="34" y="2"/>
                </a:cubicBezTo>
                <a:cubicBezTo>
                  <a:pt x="40" y="17"/>
                  <a:pt x="40" y="17"/>
                  <a:pt x="40" y="17"/>
                </a:cubicBezTo>
                <a:cubicBezTo>
                  <a:pt x="41" y="17"/>
                  <a:pt x="41" y="19"/>
                  <a:pt x="41" y="20"/>
                </a:cubicBezTo>
                <a:lnTo>
                  <a:pt x="41" y="33"/>
                </a:lnTo>
                <a:close/>
                <a:moveTo>
                  <a:pt x="36" y="19"/>
                </a:moveTo>
                <a:cubicBezTo>
                  <a:pt x="36" y="19"/>
                  <a:pt x="36" y="19"/>
                  <a:pt x="36" y="19"/>
                </a:cubicBezTo>
                <a:cubicBezTo>
                  <a:pt x="30" y="5"/>
                  <a:pt x="30" y="5"/>
                  <a:pt x="30" y="5"/>
                </a:cubicBezTo>
                <a:cubicBezTo>
                  <a:pt x="11" y="5"/>
                  <a:pt x="11" y="5"/>
                  <a:pt x="11" y="5"/>
                </a:cubicBezTo>
                <a:cubicBezTo>
                  <a:pt x="5" y="19"/>
                  <a:pt x="5" y="19"/>
                  <a:pt x="5" y="19"/>
                </a:cubicBezTo>
                <a:cubicBezTo>
                  <a:pt x="5" y="19"/>
                  <a:pt x="5" y="19"/>
                  <a:pt x="5" y="19"/>
                </a:cubicBezTo>
                <a:cubicBezTo>
                  <a:pt x="14" y="19"/>
                  <a:pt x="14" y="19"/>
                  <a:pt x="14" y="19"/>
                </a:cubicBezTo>
                <a:cubicBezTo>
                  <a:pt x="16" y="24"/>
                  <a:pt x="16" y="24"/>
                  <a:pt x="16" y="24"/>
                </a:cubicBezTo>
                <a:cubicBezTo>
                  <a:pt x="25" y="24"/>
                  <a:pt x="25" y="24"/>
                  <a:pt x="25" y="24"/>
                </a:cubicBezTo>
                <a:cubicBezTo>
                  <a:pt x="27" y="19"/>
                  <a:pt x="27" y="19"/>
                  <a:pt x="27" y="19"/>
                </a:cubicBezTo>
                <a:lnTo>
                  <a:pt x="36" y="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08" name="Freeform 33"/>
          <p:cNvSpPr>
            <a:spLocks noEditPoints="1"/>
          </p:cNvSpPr>
          <p:nvPr/>
        </p:nvSpPr>
        <p:spPr bwMode="auto">
          <a:xfrm>
            <a:off x="12912316" y="10096292"/>
            <a:ext cx="303657" cy="303657"/>
          </a:xfrm>
          <a:custGeom>
            <a:avLst/>
            <a:gdLst>
              <a:gd name="T0" fmla="*/ 20 w 41"/>
              <a:gd name="T1" fmla="*/ 41 h 41"/>
              <a:gd name="T2" fmla="*/ 0 w 41"/>
              <a:gd name="T3" fmla="*/ 20 h 41"/>
              <a:gd name="T4" fmla="*/ 20 w 41"/>
              <a:gd name="T5" fmla="*/ 0 h 41"/>
              <a:gd name="T6" fmla="*/ 41 w 41"/>
              <a:gd name="T7" fmla="*/ 20 h 41"/>
              <a:gd name="T8" fmla="*/ 20 w 41"/>
              <a:gd name="T9" fmla="*/ 41 h 41"/>
              <a:gd name="T10" fmla="*/ 20 w 41"/>
              <a:gd name="T11" fmla="*/ 6 h 41"/>
              <a:gd name="T12" fmla="*/ 6 w 41"/>
              <a:gd name="T13" fmla="*/ 20 h 41"/>
              <a:gd name="T14" fmla="*/ 20 w 41"/>
              <a:gd name="T15" fmla="*/ 35 h 41"/>
              <a:gd name="T16" fmla="*/ 35 w 41"/>
              <a:gd name="T17" fmla="*/ 20 h 41"/>
              <a:gd name="T18" fmla="*/ 20 w 41"/>
              <a:gd name="T19" fmla="*/ 6 h 41"/>
              <a:gd name="T20" fmla="*/ 31 w 41"/>
              <a:gd name="T21" fmla="*/ 22 h 41"/>
              <a:gd name="T22" fmla="*/ 16 w 41"/>
              <a:gd name="T23" fmla="*/ 30 h 41"/>
              <a:gd name="T24" fmla="*/ 15 w 41"/>
              <a:gd name="T25" fmla="*/ 31 h 41"/>
              <a:gd name="T26" fmla="*/ 14 w 41"/>
              <a:gd name="T27" fmla="*/ 31 h 41"/>
              <a:gd name="T28" fmla="*/ 13 w 41"/>
              <a:gd name="T29" fmla="*/ 29 h 41"/>
              <a:gd name="T30" fmla="*/ 13 w 41"/>
              <a:gd name="T31" fmla="*/ 12 h 41"/>
              <a:gd name="T32" fmla="*/ 14 w 41"/>
              <a:gd name="T33" fmla="*/ 10 h 41"/>
              <a:gd name="T34" fmla="*/ 16 w 41"/>
              <a:gd name="T35" fmla="*/ 10 h 41"/>
              <a:gd name="T36" fmla="*/ 31 w 41"/>
              <a:gd name="T37" fmla="*/ 19 h 41"/>
              <a:gd name="T38" fmla="*/ 31 w 41"/>
              <a:gd name="T39" fmla="*/ 20 h 41"/>
              <a:gd name="T40" fmla="*/ 31 w 41"/>
              <a:gd name="T41" fmla="*/ 2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1" h="41">
                <a:moveTo>
                  <a:pt x="20" y="41"/>
                </a:moveTo>
                <a:cubicBezTo>
                  <a:pt x="9" y="41"/>
                  <a:pt x="0" y="32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2" y="0"/>
                  <a:pt x="41" y="9"/>
                  <a:pt x="41" y="20"/>
                </a:cubicBezTo>
                <a:cubicBezTo>
                  <a:pt x="41" y="32"/>
                  <a:pt x="32" y="41"/>
                  <a:pt x="20" y="41"/>
                </a:cubicBezTo>
                <a:moveTo>
                  <a:pt x="20" y="6"/>
                </a:moveTo>
                <a:cubicBezTo>
                  <a:pt x="12" y="6"/>
                  <a:pt x="6" y="12"/>
                  <a:pt x="6" y="20"/>
                </a:cubicBezTo>
                <a:cubicBezTo>
                  <a:pt x="6" y="28"/>
                  <a:pt x="12" y="35"/>
                  <a:pt x="20" y="35"/>
                </a:cubicBezTo>
                <a:cubicBezTo>
                  <a:pt x="28" y="35"/>
                  <a:pt x="35" y="28"/>
                  <a:pt x="35" y="20"/>
                </a:cubicBezTo>
                <a:cubicBezTo>
                  <a:pt x="35" y="12"/>
                  <a:pt x="28" y="6"/>
                  <a:pt x="20" y="6"/>
                </a:cubicBezTo>
                <a:moveTo>
                  <a:pt x="31" y="22"/>
                </a:moveTo>
                <a:cubicBezTo>
                  <a:pt x="16" y="30"/>
                  <a:pt x="16" y="30"/>
                  <a:pt x="16" y="30"/>
                </a:cubicBezTo>
                <a:cubicBezTo>
                  <a:pt x="16" y="31"/>
                  <a:pt x="16" y="31"/>
                  <a:pt x="15" y="31"/>
                </a:cubicBezTo>
                <a:cubicBezTo>
                  <a:pt x="15" y="31"/>
                  <a:pt x="15" y="31"/>
                  <a:pt x="14" y="31"/>
                </a:cubicBezTo>
                <a:cubicBezTo>
                  <a:pt x="14" y="30"/>
                  <a:pt x="13" y="30"/>
                  <a:pt x="13" y="29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1"/>
                  <a:pt x="14" y="11"/>
                  <a:pt x="14" y="10"/>
                </a:cubicBezTo>
                <a:cubicBezTo>
                  <a:pt x="15" y="10"/>
                  <a:pt x="16" y="10"/>
                  <a:pt x="16" y="10"/>
                </a:cubicBezTo>
                <a:cubicBezTo>
                  <a:pt x="31" y="19"/>
                  <a:pt x="31" y="19"/>
                  <a:pt x="31" y="19"/>
                </a:cubicBezTo>
                <a:cubicBezTo>
                  <a:pt x="31" y="19"/>
                  <a:pt x="31" y="20"/>
                  <a:pt x="31" y="20"/>
                </a:cubicBezTo>
                <a:cubicBezTo>
                  <a:pt x="31" y="21"/>
                  <a:pt x="31" y="22"/>
                  <a:pt x="31" y="2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09" name="Freeform 34"/>
          <p:cNvSpPr>
            <a:spLocks noEditPoints="1"/>
          </p:cNvSpPr>
          <p:nvPr/>
        </p:nvSpPr>
        <p:spPr bwMode="auto">
          <a:xfrm>
            <a:off x="2987725" y="3413535"/>
            <a:ext cx="196813" cy="303657"/>
          </a:xfrm>
          <a:custGeom>
            <a:avLst/>
            <a:gdLst>
              <a:gd name="T0" fmla="*/ 26 w 27"/>
              <a:gd name="T1" fmla="*/ 19 h 41"/>
              <a:gd name="T2" fmla="*/ 17 w 27"/>
              <a:gd name="T3" fmla="*/ 39 h 41"/>
              <a:gd name="T4" fmla="*/ 14 w 27"/>
              <a:gd name="T5" fmla="*/ 41 h 41"/>
              <a:gd name="T6" fmla="*/ 11 w 27"/>
              <a:gd name="T7" fmla="*/ 39 h 41"/>
              <a:gd name="T8" fmla="*/ 1 w 27"/>
              <a:gd name="T9" fmla="*/ 19 h 41"/>
              <a:gd name="T10" fmla="*/ 0 w 27"/>
              <a:gd name="T11" fmla="*/ 14 h 41"/>
              <a:gd name="T12" fmla="*/ 14 w 27"/>
              <a:gd name="T13" fmla="*/ 0 h 41"/>
              <a:gd name="T14" fmla="*/ 27 w 27"/>
              <a:gd name="T15" fmla="*/ 14 h 41"/>
              <a:gd name="T16" fmla="*/ 26 w 27"/>
              <a:gd name="T17" fmla="*/ 19 h 41"/>
              <a:gd name="T18" fmla="*/ 14 w 27"/>
              <a:gd name="T19" fmla="*/ 7 h 41"/>
              <a:gd name="T20" fmla="*/ 7 w 27"/>
              <a:gd name="T21" fmla="*/ 14 h 41"/>
              <a:gd name="T22" fmla="*/ 14 w 27"/>
              <a:gd name="T23" fmla="*/ 21 h 41"/>
              <a:gd name="T24" fmla="*/ 20 w 27"/>
              <a:gd name="T25" fmla="*/ 14 h 41"/>
              <a:gd name="T26" fmla="*/ 14 w 27"/>
              <a:gd name="T27" fmla="*/ 7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7" h="41">
                <a:moveTo>
                  <a:pt x="26" y="19"/>
                </a:moveTo>
                <a:cubicBezTo>
                  <a:pt x="17" y="39"/>
                  <a:pt x="17" y="39"/>
                  <a:pt x="17" y="39"/>
                </a:cubicBezTo>
                <a:cubicBezTo>
                  <a:pt x="16" y="41"/>
                  <a:pt x="15" y="41"/>
                  <a:pt x="14" y="41"/>
                </a:cubicBezTo>
                <a:cubicBezTo>
                  <a:pt x="12" y="41"/>
                  <a:pt x="11" y="41"/>
                  <a:pt x="11" y="39"/>
                </a:cubicBezTo>
                <a:cubicBezTo>
                  <a:pt x="1" y="19"/>
                  <a:pt x="1" y="19"/>
                  <a:pt x="1" y="19"/>
                </a:cubicBezTo>
                <a:cubicBezTo>
                  <a:pt x="0" y="17"/>
                  <a:pt x="0" y="15"/>
                  <a:pt x="0" y="14"/>
                </a:cubicBezTo>
                <a:cubicBezTo>
                  <a:pt x="0" y="6"/>
                  <a:pt x="6" y="0"/>
                  <a:pt x="14" y="0"/>
                </a:cubicBezTo>
                <a:cubicBezTo>
                  <a:pt x="21" y="0"/>
                  <a:pt x="27" y="6"/>
                  <a:pt x="27" y="14"/>
                </a:cubicBezTo>
                <a:cubicBezTo>
                  <a:pt x="27" y="15"/>
                  <a:pt x="27" y="17"/>
                  <a:pt x="26" y="19"/>
                </a:cubicBezTo>
                <a:moveTo>
                  <a:pt x="14" y="7"/>
                </a:moveTo>
                <a:cubicBezTo>
                  <a:pt x="10" y="7"/>
                  <a:pt x="7" y="10"/>
                  <a:pt x="7" y="14"/>
                </a:cubicBezTo>
                <a:cubicBezTo>
                  <a:pt x="7" y="18"/>
                  <a:pt x="10" y="21"/>
                  <a:pt x="14" y="21"/>
                </a:cubicBezTo>
                <a:cubicBezTo>
                  <a:pt x="17" y="21"/>
                  <a:pt x="20" y="18"/>
                  <a:pt x="20" y="14"/>
                </a:cubicBezTo>
                <a:cubicBezTo>
                  <a:pt x="20" y="10"/>
                  <a:pt x="17" y="7"/>
                  <a:pt x="14" y="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10" name="Freeform 35"/>
          <p:cNvSpPr>
            <a:spLocks noEditPoints="1"/>
          </p:cNvSpPr>
          <p:nvPr/>
        </p:nvSpPr>
        <p:spPr bwMode="auto">
          <a:xfrm>
            <a:off x="2964457" y="3967963"/>
            <a:ext cx="303657" cy="303657"/>
          </a:xfrm>
          <a:custGeom>
            <a:avLst/>
            <a:gdLst>
              <a:gd name="T0" fmla="*/ 20 w 41"/>
              <a:gd name="T1" fmla="*/ 41 h 41"/>
              <a:gd name="T2" fmla="*/ 0 w 41"/>
              <a:gd name="T3" fmla="*/ 21 h 41"/>
              <a:gd name="T4" fmla="*/ 20 w 41"/>
              <a:gd name="T5" fmla="*/ 0 h 41"/>
              <a:gd name="T6" fmla="*/ 41 w 41"/>
              <a:gd name="T7" fmla="*/ 21 h 41"/>
              <a:gd name="T8" fmla="*/ 20 w 41"/>
              <a:gd name="T9" fmla="*/ 41 h 41"/>
              <a:gd name="T10" fmla="*/ 20 w 41"/>
              <a:gd name="T11" fmla="*/ 6 h 41"/>
              <a:gd name="T12" fmla="*/ 6 w 41"/>
              <a:gd name="T13" fmla="*/ 21 h 41"/>
              <a:gd name="T14" fmla="*/ 20 w 41"/>
              <a:gd name="T15" fmla="*/ 35 h 41"/>
              <a:gd name="T16" fmla="*/ 20 w 41"/>
              <a:gd name="T17" fmla="*/ 6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41">
                <a:moveTo>
                  <a:pt x="20" y="41"/>
                </a:moveTo>
                <a:cubicBezTo>
                  <a:pt x="9" y="41"/>
                  <a:pt x="0" y="32"/>
                  <a:pt x="0" y="21"/>
                </a:cubicBezTo>
                <a:cubicBezTo>
                  <a:pt x="0" y="10"/>
                  <a:pt x="9" y="0"/>
                  <a:pt x="20" y="0"/>
                </a:cubicBezTo>
                <a:cubicBezTo>
                  <a:pt x="32" y="0"/>
                  <a:pt x="41" y="10"/>
                  <a:pt x="41" y="21"/>
                </a:cubicBezTo>
                <a:cubicBezTo>
                  <a:pt x="41" y="32"/>
                  <a:pt x="32" y="41"/>
                  <a:pt x="20" y="41"/>
                </a:cubicBezTo>
                <a:moveTo>
                  <a:pt x="20" y="6"/>
                </a:moveTo>
                <a:cubicBezTo>
                  <a:pt x="12" y="6"/>
                  <a:pt x="6" y="13"/>
                  <a:pt x="6" y="21"/>
                </a:cubicBezTo>
                <a:cubicBezTo>
                  <a:pt x="6" y="29"/>
                  <a:pt x="12" y="35"/>
                  <a:pt x="20" y="35"/>
                </a:cubicBezTo>
                <a:lnTo>
                  <a:pt x="20" y="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11" name="Freeform 36"/>
          <p:cNvSpPr>
            <a:spLocks noEditPoints="1"/>
          </p:cNvSpPr>
          <p:nvPr/>
        </p:nvSpPr>
        <p:spPr bwMode="auto">
          <a:xfrm>
            <a:off x="2987725" y="4526792"/>
            <a:ext cx="196813" cy="298036"/>
          </a:xfrm>
          <a:custGeom>
            <a:avLst/>
            <a:gdLst>
              <a:gd name="T0" fmla="*/ 14 w 27"/>
              <a:gd name="T1" fmla="*/ 40 h 40"/>
              <a:gd name="T2" fmla="*/ 0 w 27"/>
              <a:gd name="T3" fmla="*/ 26 h 40"/>
              <a:gd name="T4" fmla="*/ 2 w 27"/>
              <a:gd name="T5" fmla="*/ 19 h 40"/>
              <a:gd name="T6" fmla="*/ 11 w 27"/>
              <a:gd name="T7" fmla="*/ 2 h 40"/>
              <a:gd name="T8" fmla="*/ 14 w 27"/>
              <a:gd name="T9" fmla="*/ 0 h 40"/>
              <a:gd name="T10" fmla="*/ 16 w 27"/>
              <a:gd name="T11" fmla="*/ 2 h 40"/>
              <a:gd name="T12" fmla="*/ 25 w 27"/>
              <a:gd name="T13" fmla="*/ 19 h 40"/>
              <a:gd name="T14" fmla="*/ 27 w 27"/>
              <a:gd name="T15" fmla="*/ 26 h 40"/>
              <a:gd name="T16" fmla="*/ 14 w 27"/>
              <a:gd name="T17" fmla="*/ 40 h 40"/>
              <a:gd name="T18" fmla="*/ 13 w 27"/>
              <a:gd name="T19" fmla="*/ 28 h 40"/>
              <a:gd name="T20" fmla="*/ 11 w 27"/>
              <a:gd name="T21" fmla="*/ 23 h 40"/>
              <a:gd name="T22" fmla="*/ 10 w 27"/>
              <a:gd name="T23" fmla="*/ 23 h 40"/>
              <a:gd name="T24" fmla="*/ 10 w 27"/>
              <a:gd name="T25" fmla="*/ 23 h 40"/>
              <a:gd name="T26" fmla="*/ 7 w 27"/>
              <a:gd name="T27" fmla="*/ 28 h 40"/>
              <a:gd name="T28" fmla="*/ 7 w 27"/>
              <a:gd name="T29" fmla="*/ 29 h 40"/>
              <a:gd name="T30" fmla="*/ 10 w 27"/>
              <a:gd name="T31" fmla="*/ 33 h 40"/>
              <a:gd name="T32" fmla="*/ 14 w 27"/>
              <a:gd name="T33" fmla="*/ 29 h 40"/>
              <a:gd name="T34" fmla="*/ 13 w 27"/>
              <a:gd name="T35" fmla="*/ 28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7" h="40">
                <a:moveTo>
                  <a:pt x="14" y="40"/>
                </a:moveTo>
                <a:cubicBezTo>
                  <a:pt x="6" y="40"/>
                  <a:pt x="0" y="34"/>
                  <a:pt x="0" y="26"/>
                </a:cubicBezTo>
                <a:cubicBezTo>
                  <a:pt x="0" y="23"/>
                  <a:pt x="1" y="21"/>
                  <a:pt x="2" y="19"/>
                </a:cubicBezTo>
                <a:cubicBezTo>
                  <a:pt x="3" y="17"/>
                  <a:pt x="9" y="9"/>
                  <a:pt x="11" y="2"/>
                </a:cubicBezTo>
                <a:cubicBezTo>
                  <a:pt x="12" y="1"/>
                  <a:pt x="13" y="0"/>
                  <a:pt x="14" y="0"/>
                </a:cubicBezTo>
                <a:cubicBezTo>
                  <a:pt x="14" y="0"/>
                  <a:pt x="16" y="1"/>
                  <a:pt x="16" y="2"/>
                </a:cubicBezTo>
                <a:cubicBezTo>
                  <a:pt x="18" y="9"/>
                  <a:pt x="24" y="17"/>
                  <a:pt x="25" y="19"/>
                </a:cubicBezTo>
                <a:cubicBezTo>
                  <a:pt x="26" y="21"/>
                  <a:pt x="27" y="23"/>
                  <a:pt x="27" y="26"/>
                </a:cubicBezTo>
                <a:cubicBezTo>
                  <a:pt x="27" y="34"/>
                  <a:pt x="21" y="40"/>
                  <a:pt x="14" y="40"/>
                </a:cubicBezTo>
                <a:moveTo>
                  <a:pt x="13" y="28"/>
                </a:moveTo>
                <a:cubicBezTo>
                  <a:pt x="13" y="27"/>
                  <a:pt x="11" y="25"/>
                  <a:pt x="11" y="23"/>
                </a:cubicBezTo>
                <a:cubicBezTo>
                  <a:pt x="11" y="23"/>
                  <a:pt x="10" y="23"/>
                  <a:pt x="10" y="23"/>
                </a:cubicBezTo>
                <a:cubicBezTo>
                  <a:pt x="10" y="23"/>
                  <a:pt x="10" y="23"/>
                  <a:pt x="10" y="23"/>
                </a:cubicBezTo>
                <a:cubicBezTo>
                  <a:pt x="9" y="25"/>
                  <a:pt x="8" y="27"/>
                  <a:pt x="7" y="28"/>
                </a:cubicBezTo>
                <a:cubicBezTo>
                  <a:pt x="7" y="28"/>
                  <a:pt x="7" y="29"/>
                  <a:pt x="7" y="29"/>
                </a:cubicBezTo>
                <a:cubicBezTo>
                  <a:pt x="7" y="31"/>
                  <a:pt x="8" y="33"/>
                  <a:pt x="10" y="33"/>
                </a:cubicBezTo>
                <a:cubicBezTo>
                  <a:pt x="12" y="33"/>
                  <a:pt x="14" y="31"/>
                  <a:pt x="14" y="29"/>
                </a:cubicBezTo>
                <a:cubicBezTo>
                  <a:pt x="14" y="29"/>
                  <a:pt x="13" y="28"/>
                  <a:pt x="13" y="2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12" name="Freeform 37"/>
          <p:cNvSpPr>
            <a:spLocks noEditPoints="1"/>
          </p:cNvSpPr>
          <p:nvPr/>
        </p:nvSpPr>
        <p:spPr bwMode="auto">
          <a:xfrm>
            <a:off x="2953439" y="5092467"/>
            <a:ext cx="354266" cy="275542"/>
          </a:xfrm>
          <a:custGeom>
            <a:avLst/>
            <a:gdLst>
              <a:gd name="T0" fmla="*/ 38 w 48"/>
              <a:gd name="T1" fmla="*/ 30 h 38"/>
              <a:gd name="T2" fmla="*/ 30 w 48"/>
              <a:gd name="T3" fmla="*/ 38 h 38"/>
              <a:gd name="T4" fmla="*/ 8 w 48"/>
              <a:gd name="T5" fmla="*/ 38 h 38"/>
              <a:gd name="T6" fmla="*/ 0 w 48"/>
              <a:gd name="T7" fmla="*/ 30 h 38"/>
              <a:gd name="T8" fmla="*/ 0 w 48"/>
              <a:gd name="T9" fmla="*/ 8 h 38"/>
              <a:gd name="T10" fmla="*/ 8 w 48"/>
              <a:gd name="T11" fmla="*/ 0 h 38"/>
              <a:gd name="T12" fmla="*/ 30 w 48"/>
              <a:gd name="T13" fmla="*/ 0 h 38"/>
              <a:gd name="T14" fmla="*/ 33 w 48"/>
              <a:gd name="T15" fmla="*/ 1 h 38"/>
              <a:gd name="T16" fmla="*/ 33 w 48"/>
              <a:gd name="T17" fmla="*/ 2 h 38"/>
              <a:gd name="T18" fmla="*/ 33 w 48"/>
              <a:gd name="T19" fmla="*/ 2 h 38"/>
              <a:gd name="T20" fmla="*/ 32 w 48"/>
              <a:gd name="T21" fmla="*/ 4 h 38"/>
              <a:gd name="T22" fmla="*/ 31 w 48"/>
              <a:gd name="T23" fmla="*/ 4 h 38"/>
              <a:gd name="T24" fmla="*/ 30 w 48"/>
              <a:gd name="T25" fmla="*/ 4 h 38"/>
              <a:gd name="T26" fmla="*/ 8 w 48"/>
              <a:gd name="T27" fmla="*/ 4 h 38"/>
              <a:gd name="T28" fmla="*/ 3 w 48"/>
              <a:gd name="T29" fmla="*/ 8 h 38"/>
              <a:gd name="T30" fmla="*/ 3 w 48"/>
              <a:gd name="T31" fmla="*/ 30 h 38"/>
              <a:gd name="T32" fmla="*/ 8 w 48"/>
              <a:gd name="T33" fmla="*/ 35 h 38"/>
              <a:gd name="T34" fmla="*/ 30 w 48"/>
              <a:gd name="T35" fmla="*/ 35 h 38"/>
              <a:gd name="T36" fmla="*/ 34 w 48"/>
              <a:gd name="T37" fmla="*/ 30 h 38"/>
              <a:gd name="T38" fmla="*/ 34 w 48"/>
              <a:gd name="T39" fmla="*/ 27 h 38"/>
              <a:gd name="T40" fmla="*/ 34 w 48"/>
              <a:gd name="T41" fmla="*/ 26 h 38"/>
              <a:gd name="T42" fmla="*/ 36 w 48"/>
              <a:gd name="T43" fmla="*/ 25 h 38"/>
              <a:gd name="T44" fmla="*/ 37 w 48"/>
              <a:gd name="T45" fmla="*/ 25 h 38"/>
              <a:gd name="T46" fmla="*/ 38 w 48"/>
              <a:gd name="T47" fmla="*/ 25 h 38"/>
              <a:gd name="T48" fmla="*/ 38 w 48"/>
              <a:gd name="T49" fmla="*/ 30 h 38"/>
              <a:gd name="T50" fmla="*/ 43 w 48"/>
              <a:gd name="T51" fmla="*/ 13 h 38"/>
              <a:gd name="T52" fmla="*/ 25 w 48"/>
              <a:gd name="T53" fmla="*/ 31 h 38"/>
              <a:gd name="T54" fmla="*/ 17 w 48"/>
              <a:gd name="T55" fmla="*/ 31 h 38"/>
              <a:gd name="T56" fmla="*/ 17 w 48"/>
              <a:gd name="T57" fmla="*/ 24 h 38"/>
              <a:gd name="T58" fmla="*/ 35 w 48"/>
              <a:gd name="T59" fmla="*/ 6 h 38"/>
              <a:gd name="T60" fmla="*/ 43 w 48"/>
              <a:gd name="T61" fmla="*/ 13 h 38"/>
              <a:gd name="T62" fmla="*/ 27 w 48"/>
              <a:gd name="T63" fmla="*/ 26 h 38"/>
              <a:gd name="T64" fmla="*/ 23 w 48"/>
              <a:gd name="T65" fmla="*/ 22 h 38"/>
              <a:gd name="T66" fmla="*/ 20 w 48"/>
              <a:gd name="T67" fmla="*/ 25 h 38"/>
              <a:gd name="T68" fmla="*/ 20 w 48"/>
              <a:gd name="T69" fmla="*/ 26 h 38"/>
              <a:gd name="T70" fmla="*/ 22 w 48"/>
              <a:gd name="T71" fmla="*/ 26 h 38"/>
              <a:gd name="T72" fmla="*/ 22 w 48"/>
              <a:gd name="T73" fmla="*/ 29 h 38"/>
              <a:gd name="T74" fmla="*/ 24 w 48"/>
              <a:gd name="T75" fmla="*/ 29 h 38"/>
              <a:gd name="T76" fmla="*/ 27 w 48"/>
              <a:gd name="T77" fmla="*/ 26 h 38"/>
              <a:gd name="T78" fmla="*/ 35 w 48"/>
              <a:gd name="T79" fmla="*/ 9 h 38"/>
              <a:gd name="T80" fmla="*/ 25 w 48"/>
              <a:gd name="T81" fmla="*/ 19 h 38"/>
              <a:gd name="T82" fmla="*/ 25 w 48"/>
              <a:gd name="T83" fmla="*/ 20 h 38"/>
              <a:gd name="T84" fmla="*/ 26 w 48"/>
              <a:gd name="T85" fmla="*/ 20 h 38"/>
              <a:gd name="T86" fmla="*/ 35 w 48"/>
              <a:gd name="T87" fmla="*/ 10 h 38"/>
              <a:gd name="T88" fmla="*/ 35 w 48"/>
              <a:gd name="T89" fmla="*/ 9 h 38"/>
              <a:gd name="T90" fmla="*/ 35 w 48"/>
              <a:gd name="T91" fmla="*/ 9 h 38"/>
              <a:gd name="T92" fmla="*/ 44 w 48"/>
              <a:gd name="T93" fmla="*/ 12 h 38"/>
              <a:gd name="T94" fmla="*/ 37 w 48"/>
              <a:gd name="T95" fmla="*/ 4 h 38"/>
              <a:gd name="T96" fmla="*/ 39 w 48"/>
              <a:gd name="T97" fmla="*/ 1 h 38"/>
              <a:gd name="T98" fmla="*/ 43 w 48"/>
              <a:gd name="T99" fmla="*/ 1 h 38"/>
              <a:gd name="T100" fmla="*/ 47 w 48"/>
              <a:gd name="T101" fmla="*/ 5 h 38"/>
              <a:gd name="T102" fmla="*/ 47 w 48"/>
              <a:gd name="T103" fmla="*/ 9 h 38"/>
              <a:gd name="T104" fmla="*/ 44 w 48"/>
              <a:gd name="T105" fmla="*/ 12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8" h="38">
                <a:moveTo>
                  <a:pt x="38" y="30"/>
                </a:moveTo>
                <a:cubicBezTo>
                  <a:pt x="38" y="35"/>
                  <a:pt x="34" y="38"/>
                  <a:pt x="30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3" y="38"/>
                  <a:pt x="0" y="35"/>
                  <a:pt x="0" y="30"/>
                </a:cubicBezTo>
                <a:cubicBezTo>
                  <a:pt x="0" y="8"/>
                  <a:pt x="0" y="8"/>
                  <a:pt x="0" y="8"/>
                </a:cubicBezTo>
                <a:cubicBezTo>
                  <a:pt x="0" y="4"/>
                  <a:pt x="3" y="0"/>
                  <a:pt x="8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31" y="0"/>
                  <a:pt x="32" y="1"/>
                  <a:pt x="33" y="1"/>
                </a:cubicBezTo>
                <a:cubicBezTo>
                  <a:pt x="33" y="1"/>
                  <a:pt x="33" y="1"/>
                  <a:pt x="33" y="2"/>
                </a:cubicBezTo>
                <a:cubicBezTo>
                  <a:pt x="34" y="2"/>
                  <a:pt x="33" y="2"/>
                  <a:pt x="33" y="2"/>
                </a:cubicBezTo>
                <a:cubicBezTo>
                  <a:pt x="32" y="4"/>
                  <a:pt x="32" y="4"/>
                  <a:pt x="32" y="4"/>
                </a:cubicBezTo>
                <a:cubicBezTo>
                  <a:pt x="32" y="4"/>
                  <a:pt x="31" y="4"/>
                  <a:pt x="31" y="4"/>
                </a:cubicBezTo>
                <a:cubicBezTo>
                  <a:pt x="31" y="4"/>
                  <a:pt x="30" y="4"/>
                  <a:pt x="30" y="4"/>
                </a:cubicBezTo>
                <a:cubicBezTo>
                  <a:pt x="8" y="4"/>
                  <a:pt x="8" y="4"/>
                  <a:pt x="8" y="4"/>
                </a:cubicBezTo>
                <a:cubicBezTo>
                  <a:pt x="5" y="4"/>
                  <a:pt x="3" y="6"/>
                  <a:pt x="3" y="8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3"/>
                  <a:pt x="5" y="35"/>
                  <a:pt x="8" y="35"/>
                </a:cubicBezTo>
                <a:cubicBezTo>
                  <a:pt x="30" y="35"/>
                  <a:pt x="30" y="35"/>
                  <a:pt x="30" y="35"/>
                </a:cubicBezTo>
                <a:cubicBezTo>
                  <a:pt x="32" y="35"/>
                  <a:pt x="34" y="33"/>
                  <a:pt x="34" y="30"/>
                </a:cubicBezTo>
                <a:cubicBezTo>
                  <a:pt x="34" y="27"/>
                  <a:pt x="34" y="27"/>
                  <a:pt x="34" y="27"/>
                </a:cubicBezTo>
                <a:cubicBezTo>
                  <a:pt x="34" y="27"/>
                  <a:pt x="34" y="27"/>
                  <a:pt x="34" y="26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24"/>
                  <a:pt x="37" y="24"/>
                  <a:pt x="37" y="25"/>
                </a:cubicBezTo>
                <a:cubicBezTo>
                  <a:pt x="37" y="25"/>
                  <a:pt x="38" y="25"/>
                  <a:pt x="38" y="25"/>
                </a:cubicBezTo>
                <a:lnTo>
                  <a:pt x="38" y="30"/>
                </a:lnTo>
                <a:close/>
                <a:moveTo>
                  <a:pt x="43" y="13"/>
                </a:moveTo>
                <a:cubicBezTo>
                  <a:pt x="25" y="31"/>
                  <a:pt x="25" y="31"/>
                  <a:pt x="25" y="31"/>
                </a:cubicBezTo>
                <a:cubicBezTo>
                  <a:pt x="17" y="31"/>
                  <a:pt x="17" y="31"/>
                  <a:pt x="17" y="31"/>
                </a:cubicBezTo>
                <a:cubicBezTo>
                  <a:pt x="17" y="24"/>
                  <a:pt x="17" y="24"/>
                  <a:pt x="17" y="24"/>
                </a:cubicBezTo>
                <a:cubicBezTo>
                  <a:pt x="35" y="6"/>
                  <a:pt x="35" y="6"/>
                  <a:pt x="35" y="6"/>
                </a:cubicBezTo>
                <a:lnTo>
                  <a:pt x="43" y="13"/>
                </a:lnTo>
                <a:close/>
                <a:moveTo>
                  <a:pt x="27" y="26"/>
                </a:moveTo>
                <a:cubicBezTo>
                  <a:pt x="23" y="22"/>
                  <a:pt x="23" y="22"/>
                  <a:pt x="23" y="22"/>
                </a:cubicBezTo>
                <a:cubicBezTo>
                  <a:pt x="20" y="25"/>
                  <a:pt x="20" y="25"/>
                  <a:pt x="20" y="25"/>
                </a:cubicBezTo>
                <a:cubicBezTo>
                  <a:pt x="20" y="26"/>
                  <a:pt x="20" y="26"/>
                  <a:pt x="20" y="26"/>
                </a:cubicBezTo>
                <a:cubicBezTo>
                  <a:pt x="22" y="26"/>
                  <a:pt x="22" y="26"/>
                  <a:pt x="22" y="26"/>
                </a:cubicBezTo>
                <a:cubicBezTo>
                  <a:pt x="22" y="29"/>
                  <a:pt x="22" y="29"/>
                  <a:pt x="22" y="29"/>
                </a:cubicBezTo>
                <a:cubicBezTo>
                  <a:pt x="24" y="29"/>
                  <a:pt x="24" y="29"/>
                  <a:pt x="24" y="29"/>
                </a:cubicBezTo>
                <a:lnTo>
                  <a:pt x="27" y="26"/>
                </a:lnTo>
                <a:close/>
                <a:moveTo>
                  <a:pt x="35" y="9"/>
                </a:moveTo>
                <a:cubicBezTo>
                  <a:pt x="25" y="19"/>
                  <a:pt x="25" y="19"/>
                  <a:pt x="25" y="19"/>
                </a:cubicBezTo>
                <a:cubicBezTo>
                  <a:pt x="25" y="19"/>
                  <a:pt x="25" y="19"/>
                  <a:pt x="25" y="20"/>
                </a:cubicBezTo>
                <a:cubicBezTo>
                  <a:pt x="25" y="20"/>
                  <a:pt x="26" y="20"/>
                  <a:pt x="26" y="20"/>
                </a:cubicBezTo>
                <a:cubicBezTo>
                  <a:pt x="35" y="10"/>
                  <a:pt x="35" y="10"/>
                  <a:pt x="35" y="10"/>
                </a:cubicBezTo>
                <a:cubicBezTo>
                  <a:pt x="36" y="10"/>
                  <a:pt x="36" y="10"/>
                  <a:pt x="35" y="9"/>
                </a:cubicBezTo>
                <a:cubicBezTo>
                  <a:pt x="35" y="9"/>
                  <a:pt x="35" y="9"/>
                  <a:pt x="35" y="9"/>
                </a:cubicBezTo>
                <a:moveTo>
                  <a:pt x="44" y="12"/>
                </a:moveTo>
                <a:cubicBezTo>
                  <a:pt x="37" y="4"/>
                  <a:pt x="37" y="4"/>
                  <a:pt x="37" y="4"/>
                </a:cubicBezTo>
                <a:cubicBezTo>
                  <a:pt x="39" y="1"/>
                  <a:pt x="39" y="1"/>
                  <a:pt x="39" y="1"/>
                </a:cubicBezTo>
                <a:cubicBezTo>
                  <a:pt x="40" y="0"/>
                  <a:pt x="42" y="0"/>
                  <a:pt x="43" y="1"/>
                </a:cubicBezTo>
                <a:cubicBezTo>
                  <a:pt x="47" y="5"/>
                  <a:pt x="47" y="5"/>
                  <a:pt x="47" y="5"/>
                </a:cubicBezTo>
                <a:cubicBezTo>
                  <a:pt x="48" y="6"/>
                  <a:pt x="48" y="8"/>
                  <a:pt x="47" y="9"/>
                </a:cubicBezTo>
                <a:lnTo>
                  <a:pt x="44" y="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13" name="Freeform 38"/>
          <p:cNvSpPr>
            <a:spLocks noEditPoints="1"/>
          </p:cNvSpPr>
          <p:nvPr/>
        </p:nvSpPr>
        <p:spPr bwMode="auto">
          <a:xfrm>
            <a:off x="2958334" y="5634421"/>
            <a:ext cx="331774" cy="303657"/>
          </a:xfrm>
          <a:custGeom>
            <a:avLst/>
            <a:gdLst>
              <a:gd name="T0" fmla="*/ 38 w 45"/>
              <a:gd name="T1" fmla="*/ 33 h 41"/>
              <a:gd name="T2" fmla="*/ 30 w 45"/>
              <a:gd name="T3" fmla="*/ 41 h 41"/>
              <a:gd name="T4" fmla="*/ 8 w 45"/>
              <a:gd name="T5" fmla="*/ 41 h 41"/>
              <a:gd name="T6" fmla="*/ 0 w 45"/>
              <a:gd name="T7" fmla="*/ 33 h 41"/>
              <a:gd name="T8" fmla="*/ 0 w 45"/>
              <a:gd name="T9" fmla="*/ 11 h 41"/>
              <a:gd name="T10" fmla="*/ 8 w 45"/>
              <a:gd name="T11" fmla="*/ 3 h 41"/>
              <a:gd name="T12" fmla="*/ 14 w 45"/>
              <a:gd name="T13" fmla="*/ 3 h 41"/>
              <a:gd name="T14" fmla="*/ 15 w 45"/>
              <a:gd name="T15" fmla="*/ 4 h 41"/>
              <a:gd name="T16" fmla="*/ 15 w 45"/>
              <a:gd name="T17" fmla="*/ 5 h 41"/>
              <a:gd name="T18" fmla="*/ 11 w 45"/>
              <a:gd name="T19" fmla="*/ 7 h 41"/>
              <a:gd name="T20" fmla="*/ 11 w 45"/>
              <a:gd name="T21" fmla="*/ 7 h 41"/>
              <a:gd name="T22" fmla="*/ 8 w 45"/>
              <a:gd name="T23" fmla="*/ 7 h 41"/>
              <a:gd name="T24" fmla="*/ 3 w 45"/>
              <a:gd name="T25" fmla="*/ 11 h 41"/>
              <a:gd name="T26" fmla="*/ 3 w 45"/>
              <a:gd name="T27" fmla="*/ 33 h 41"/>
              <a:gd name="T28" fmla="*/ 8 w 45"/>
              <a:gd name="T29" fmla="*/ 38 h 41"/>
              <a:gd name="T30" fmla="*/ 30 w 45"/>
              <a:gd name="T31" fmla="*/ 38 h 41"/>
              <a:gd name="T32" fmla="*/ 34 w 45"/>
              <a:gd name="T33" fmla="*/ 33 h 41"/>
              <a:gd name="T34" fmla="*/ 34 w 45"/>
              <a:gd name="T35" fmla="*/ 28 h 41"/>
              <a:gd name="T36" fmla="*/ 35 w 45"/>
              <a:gd name="T37" fmla="*/ 27 h 41"/>
              <a:gd name="T38" fmla="*/ 36 w 45"/>
              <a:gd name="T39" fmla="*/ 26 h 41"/>
              <a:gd name="T40" fmla="*/ 37 w 45"/>
              <a:gd name="T41" fmla="*/ 26 h 41"/>
              <a:gd name="T42" fmla="*/ 38 w 45"/>
              <a:gd name="T43" fmla="*/ 26 h 41"/>
              <a:gd name="T44" fmla="*/ 38 w 45"/>
              <a:gd name="T45" fmla="*/ 33 h 41"/>
              <a:gd name="T46" fmla="*/ 34 w 45"/>
              <a:gd name="T47" fmla="*/ 23 h 41"/>
              <a:gd name="T48" fmla="*/ 32 w 45"/>
              <a:gd name="T49" fmla="*/ 24 h 41"/>
              <a:gd name="T50" fmla="*/ 32 w 45"/>
              <a:gd name="T51" fmla="*/ 24 h 41"/>
              <a:gd name="T52" fmla="*/ 31 w 45"/>
              <a:gd name="T53" fmla="*/ 22 h 41"/>
              <a:gd name="T54" fmla="*/ 31 w 45"/>
              <a:gd name="T55" fmla="*/ 17 h 41"/>
              <a:gd name="T56" fmla="*/ 26 w 45"/>
              <a:gd name="T57" fmla="*/ 17 h 41"/>
              <a:gd name="T58" fmla="*/ 15 w 45"/>
              <a:gd name="T59" fmla="*/ 21 h 41"/>
              <a:gd name="T60" fmla="*/ 13 w 45"/>
              <a:gd name="T61" fmla="*/ 33 h 41"/>
              <a:gd name="T62" fmla="*/ 12 w 45"/>
              <a:gd name="T63" fmla="*/ 34 h 41"/>
              <a:gd name="T64" fmla="*/ 12 w 45"/>
              <a:gd name="T65" fmla="*/ 34 h 41"/>
              <a:gd name="T66" fmla="*/ 11 w 45"/>
              <a:gd name="T67" fmla="*/ 34 h 41"/>
              <a:gd name="T68" fmla="*/ 7 w 45"/>
              <a:gd name="T69" fmla="*/ 22 h 41"/>
              <a:gd name="T70" fmla="*/ 26 w 45"/>
              <a:gd name="T71" fmla="*/ 7 h 41"/>
              <a:gd name="T72" fmla="*/ 31 w 45"/>
              <a:gd name="T73" fmla="*/ 7 h 41"/>
              <a:gd name="T74" fmla="*/ 31 w 45"/>
              <a:gd name="T75" fmla="*/ 2 h 41"/>
              <a:gd name="T76" fmla="*/ 32 w 45"/>
              <a:gd name="T77" fmla="*/ 0 h 41"/>
              <a:gd name="T78" fmla="*/ 32 w 45"/>
              <a:gd name="T79" fmla="*/ 0 h 41"/>
              <a:gd name="T80" fmla="*/ 34 w 45"/>
              <a:gd name="T81" fmla="*/ 0 h 41"/>
              <a:gd name="T82" fmla="*/ 44 w 45"/>
              <a:gd name="T83" fmla="*/ 11 h 41"/>
              <a:gd name="T84" fmla="*/ 44 w 45"/>
              <a:gd name="T85" fmla="*/ 13 h 41"/>
              <a:gd name="T86" fmla="*/ 34 w 45"/>
              <a:gd name="T87" fmla="*/ 2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5" h="41">
                <a:moveTo>
                  <a:pt x="38" y="33"/>
                </a:moveTo>
                <a:cubicBezTo>
                  <a:pt x="38" y="38"/>
                  <a:pt x="34" y="41"/>
                  <a:pt x="30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3" y="41"/>
                  <a:pt x="0" y="38"/>
                  <a:pt x="0" y="33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7"/>
                  <a:pt x="3" y="3"/>
                  <a:pt x="8" y="3"/>
                </a:cubicBezTo>
                <a:cubicBezTo>
                  <a:pt x="14" y="3"/>
                  <a:pt x="14" y="3"/>
                  <a:pt x="14" y="3"/>
                </a:cubicBezTo>
                <a:cubicBezTo>
                  <a:pt x="15" y="3"/>
                  <a:pt x="15" y="4"/>
                  <a:pt x="15" y="4"/>
                </a:cubicBezTo>
                <a:cubicBezTo>
                  <a:pt x="15" y="5"/>
                  <a:pt x="15" y="5"/>
                  <a:pt x="15" y="5"/>
                </a:cubicBezTo>
                <a:cubicBezTo>
                  <a:pt x="13" y="5"/>
                  <a:pt x="12" y="6"/>
                  <a:pt x="11" y="7"/>
                </a:cubicBezTo>
                <a:cubicBezTo>
                  <a:pt x="11" y="7"/>
                  <a:pt x="11" y="7"/>
                  <a:pt x="11" y="7"/>
                </a:cubicBezTo>
                <a:cubicBezTo>
                  <a:pt x="8" y="7"/>
                  <a:pt x="8" y="7"/>
                  <a:pt x="8" y="7"/>
                </a:cubicBezTo>
                <a:cubicBezTo>
                  <a:pt x="5" y="7"/>
                  <a:pt x="3" y="9"/>
                  <a:pt x="3" y="11"/>
                </a:cubicBezTo>
                <a:cubicBezTo>
                  <a:pt x="3" y="33"/>
                  <a:pt x="3" y="33"/>
                  <a:pt x="3" y="33"/>
                </a:cubicBezTo>
                <a:cubicBezTo>
                  <a:pt x="3" y="36"/>
                  <a:pt x="5" y="38"/>
                  <a:pt x="8" y="38"/>
                </a:cubicBezTo>
                <a:cubicBezTo>
                  <a:pt x="30" y="38"/>
                  <a:pt x="30" y="38"/>
                  <a:pt x="30" y="38"/>
                </a:cubicBezTo>
                <a:cubicBezTo>
                  <a:pt x="32" y="38"/>
                  <a:pt x="34" y="36"/>
                  <a:pt x="34" y="33"/>
                </a:cubicBezTo>
                <a:cubicBezTo>
                  <a:pt x="34" y="28"/>
                  <a:pt x="34" y="28"/>
                  <a:pt x="34" y="28"/>
                </a:cubicBezTo>
                <a:cubicBezTo>
                  <a:pt x="34" y="27"/>
                  <a:pt x="34" y="27"/>
                  <a:pt x="35" y="27"/>
                </a:cubicBezTo>
                <a:cubicBezTo>
                  <a:pt x="35" y="27"/>
                  <a:pt x="36" y="26"/>
                  <a:pt x="36" y="26"/>
                </a:cubicBezTo>
                <a:cubicBezTo>
                  <a:pt x="36" y="26"/>
                  <a:pt x="37" y="25"/>
                  <a:pt x="37" y="26"/>
                </a:cubicBezTo>
                <a:cubicBezTo>
                  <a:pt x="37" y="26"/>
                  <a:pt x="38" y="26"/>
                  <a:pt x="38" y="26"/>
                </a:cubicBezTo>
                <a:lnTo>
                  <a:pt x="38" y="33"/>
                </a:lnTo>
                <a:close/>
                <a:moveTo>
                  <a:pt x="34" y="23"/>
                </a:moveTo>
                <a:cubicBezTo>
                  <a:pt x="33" y="24"/>
                  <a:pt x="33" y="24"/>
                  <a:pt x="32" y="24"/>
                </a:cubicBezTo>
                <a:cubicBezTo>
                  <a:pt x="32" y="24"/>
                  <a:pt x="32" y="24"/>
                  <a:pt x="32" y="24"/>
                </a:cubicBezTo>
                <a:cubicBezTo>
                  <a:pt x="31" y="23"/>
                  <a:pt x="31" y="23"/>
                  <a:pt x="31" y="22"/>
                </a:cubicBezTo>
                <a:cubicBezTo>
                  <a:pt x="31" y="17"/>
                  <a:pt x="31" y="17"/>
                  <a:pt x="31" y="17"/>
                </a:cubicBezTo>
                <a:cubicBezTo>
                  <a:pt x="26" y="17"/>
                  <a:pt x="26" y="17"/>
                  <a:pt x="26" y="17"/>
                </a:cubicBezTo>
                <a:cubicBezTo>
                  <a:pt x="21" y="17"/>
                  <a:pt x="17" y="18"/>
                  <a:pt x="15" y="21"/>
                </a:cubicBezTo>
                <a:cubicBezTo>
                  <a:pt x="13" y="23"/>
                  <a:pt x="12" y="27"/>
                  <a:pt x="13" y="33"/>
                </a:cubicBezTo>
                <a:cubicBezTo>
                  <a:pt x="13" y="34"/>
                  <a:pt x="13" y="34"/>
                  <a:pt x="12" y="34"/>
                </a:cubicBezTo>
                <a:cubicBezTo>
                  <a:pt x="12" y="34"/>
                  <a:pt x="12" y="34"/>
                  <a:pt x="12" y="34"/>
                </a:cubicBezTo>
                <a:cubicBezTo>
                  <a:pt x="12" y="34"/>
                  <a:pt x="11" y="34"/>
                  <a:pt x="11" y="34"/>
                </a:cubicBezTo>
                <a:cubicBezTo>
                  <a:pt x="11" y="34"/>
                  <a:pt x="7" y="28"/>
                  <a:pt x="7" y="22"/>
                </a:cubicBezTo>
                <a:cubicBezTo>
                  <a:pt x="7" y="15"/>
                  <a:pt x="9" y="7"/>
                  <a:pt x="26" y="7"/>
                </a:cubicBezTo>
                <a:cubicBezTo>
                  <a:pt x="31" y="7"/>
                  <a:pt x="31" y="7"/>
                  <a:pt x="31" y="7"/>
                </a:cubicBezTo>
                <a:cubicBezTo>
                  <a:pt x="31" y="2"/>
                  <a:pt x="31" y="2"/>
                  <a:pt x="31" y="2"/>
                </a:cubicBezTo>
                <a:cubicBezTo>
                  <a:pt x="31" y="1"/>
                  <a:pt x="31" y="0"/>
                  <a:pt x="32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3" y="0"/>
                  <a:pt x="33" y="0"/>
                  <a:pt x="34" y="0"/>
                </a:cubicBezTo>
                <a:cubicBezTo>
                  <a:pt x="44" y="11"/>
                  <a:pt x="44" y="11"/>
                  <a:pt x="44" y="11"/>
                </a:cubicBezTo>
                <a:cubicBezTo>
                  <a:pt x="45" y="11"/>
                  <a:pt x="45" y="12"/>
                  <a:pt x="44" y="13"/>
                </a:cubicBezTo>
                <a:lnTo>
                  <a:pt x="34" y="2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14" name="Freeform 39"/>
          <p:cNvSpPr>
            <a:spLocks noEditPoints="1"/>
          </p:cNvSpPr>
          <p:nvPr/>
        </p:nvSpPr>
        <p:spPr bwMode="auto">
          <a:xfrm>
            <a:off x="2958334" y="6205720"/>
            <a:ext cx="331774" cy="269914"/>
          </a:xfrm>
          <a:custGeom>
            <a:avLst/>
            <a:gdLst>
              <a:gd name="T0" fmla="*/ 38 w 45"/>
              <a:gd name="T1" fmla="*/ 30 h 37"/>
              <a:gd name="T2" fmla="*/ 30 w 45"/>
              <a:gd name="T3" fmla="*/ 37 h 37"/>
              <a:gd name="T4" fmla="*/ 8 w 45"/>
              <a:gd name="T5" fmla="*/ 37 h 37"/>
              <a:gd name="T6" fmla="*/ 0 w 45"/>
              <a:gd name="T7" fmla="*/ 30 h 37"/>
              <a:gd name="T8" fmla="*/ 0 w 45"/>
              <a:gd name="T9" fmla="*/ 7 h 37"/>
              <a:gd name="T10" fmla="*/ 8 w 45"/>
              <a:gd name="T11" fmla="*/ 0 h 37"/>
              <a:gd name="T12" fmla="*/ 30 w 45"/>
              <a:gd name="T13" fmla="*/ 0 h 37"/>
              <a:gd name="T14" fmla="*/ 33 w 45"/>
              <a:gd name="T15" fmla="*/ 0 h 37"/>
              <a:gd name="T16" fmla="*/ 33 w 45"/>
              <a:gd name="T17" fmla="*/ 1 h 37"/>
              <a:gd name="T18" fmla="*/ 33 w 45"/>
              <a:gd name="T19" fmla="*/ 2 h 37"/>
              <a:gd name="T20" fmla="*/ 32 w 45"/>
              <a:gd name="T21" fmla="*/ 3 h 37"/>
              <a:gd name="T22" fmla="*/ 31 w 45"/>
              <a:gd name="T23" fmla="*/ 3 h 37"/>
              <a:gd name="T24" fmla="*/ 31 w 45"/>
              <a:gd name="T25" fmla="*/ 3 h 37"/>
              <a:gd name="T26" fmla="*/ 30 w 45"/>
              <a:gd name="T27" fmla="*/ 3 h 37"/>
              <a:gd name="T28" fmla="*/ 8 w 45"/>
              <a:gd name="T29" fmla="*/ 3 h 37"/>
              <a:gd name="T30" fmla="*/ 3 w 45"/>
              <a:gd name="T31" fmla="*/ 7 h 37"/>
              <a:gd name="T32" fmla="*/ 3 w 45"/>
              <a:gd name="T33" fmla="*/ 30 h 37"/>
              <a:gd name="T34" fmla="*/ 8 w 45"/>
              <a:gd name="T35" fmla="*/ 34 h 37"/>
              <a:gd name="T36" fmla="*/ 30 w 45"/>
              <a:gd name="T37" fmla="*/ 34 h 37"/>
              <a:gd name="T38" fmla="*/ 34 w 45"/>
              <a:gd name="T39" fmla="*/ 30 h 37"/>
              <a:gd name="T40" fmla="*/ 34 w 45"/>
              <a:gd name="T41" fmla="*/ 23 h 37"/>
              <a:gd name="T42" fmla="*/ 34 w 45"/>
              <a:gd name="T43" fmla="*/ 22 h 37"/>
              <a:gd name="T44" fmla="*/ 36 w 45"/>
              <a:gd name="T45" fmla="*/ 21 h 37"/>
              <a:gd name="T46" fmla="*/ 37 w 45"/>
              <a:gd name="T47" fmla="*/ 20 h 37"/>
              <a:gd name="T48" fmla="*/ 37 w 45"/>
              <a:gd name="T49" fmla="*/ 20 h 37"/>
              <a:gd name="T50" fmla="*/ 38 w 45"/>
              <a:gd name="T51" fmla="*/ 21 h 37"/>
              <a:gd name="T52" fmla="*/ 38 w 45"/>
              <a:gd name="T53" fmla="*/ 30 h 37"/>
              <a:gd name="T54" fmla="*/ 22 w 45"/>
              <a:gd name="T55" fmla="*/ 30 h 37"/>
              <a:gd name="T56" fmla="*/ 19 w 45"/>
              <a:gd name="T57" fmla="*/ 30 h 37"/>
              <a:gd name="T58" fmla="*/ 7 w 45"/>
              <a:gd name="T59" fmla="*/ 18 h 37"/>
              <a:gd name="T60" fmla="*/ 7 w 45"/>
              <a:gd name="T61" fmla="*/ 15 h 37"/>
              <a:gd name="T62" fmla="*/ 10 w 45"/>
              <a:gd name="T63" fmla="*/ 12 h 37"/>
              <a:gd name="T64" fmla="*/ 13 w 45"/>
              <a:gd name="T65" fmla="*/ 12 h 37"/>
              <a:gd name="T66" fmla="*/ 20 w 45"/>
              <a:gd name="T67" fmla="*/ 19 h 37"/>
              <a:gd name="T68" fmla="*/ 38 w 45"/>
              <a:gd name="T69" fmla="*/ 2 h 37"/>
              <a:gd name="T70" fmla="*/ 41 w 45"/>
              <a:gd name="T71" fmla="*/ 2 h 37"/>
              <a:gd name="T72" fmla="*/ 44 w 45"/>
              <a:gd name="T73" fmla="*/ 5 h 37"/>
              <a:gd name="T74" fmla="*/ 44 w 45"/>
              <a:gd name="T75" fmla="*/ 8 h 37"/>
              <a:gd name="T76" fmla="*/ 22 w 45"/>
              <a:gd name="T77" fmla="*/ 3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5" h="37">
                <a:moveTo>
                  <a:pt x="38" y="30"/>
                </a:moveTo>
                <a:cubicBezTo>
                  <a:pt x="38" y="34"/>
                  <a:pt x="34" y="37"/>
                  <a:pt x="30" y="37"/>
                </a:cubicBezTo>
                <a:cubicBezTo>
                  <a:pt x="8" y="37"/>
                  <a:pt x="8" y="37"/>
                  <a:pt x="8" y="37"/>
                </a:cubicBezTo>
                <a:cubicBezTo>
                  <a:pt x="3" y="37"/>
                  <a:pt x="0" y="34"/>
                  <a:pt x="0" y="30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8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31" y="0"/>
                  <a:pt x="32" y="0"/>
                  <a:pt x="33" y="0"/>
                </a:cubicBezTo>
                <a:cubicBezTo>
                  <a:pt x="33" y="1"/>
                  <a:pt x="33" y="1"/>
                  <a:pt x="33" y="1"/>
                </a:cubicBezTo>
                <a:cubicBezTo>
                  <a:pt x="34" y="1"/>
                  <a:pt x="33" y="2"/>
                  <a:pt x="33" y="2"/>
                </a:cubicBezTo>
                <a:cubicBezTo>
                  <a:pt x="32" y="3"/>
                  <a:pt x="32" y="3"/>
                  <a:pt x="32" y="3"/>
                </a:cubicBezTo>
                <a:cubicBezTo>
                  <a:pt x="32" y="3"/>
                  <a:pt x="32" y="3"/>
                  <a:pt x="31" y="3"/>
                </a:cubicBezTo>
                <a:cubicBezTo>
                  <a:pt x="31" y="3"/>
                  <a:pt x="31" y="3"/>
                  <a:pt x="31" y="3"/>
                </a:cubicBezTo>
                <a:cubicBezTo>
                  <a:pt x="31" y="3"/>
                  <a:pt x="30" y="3"/>
                  <a:pt x="30" y="3"/>
                </a:cubicBezTo>
                <a:cubicBezTo>
                  <a:pt x="8" y="3"/>
                  <a:pt x="8" y="3"/>
                  <a:pt x="8" y="3"/>
                </a:cubicBezTo>
                <a:cubicBezTo>
                  <a:pt x="5" y="3"/>
                  <a:pt x="3" y="5"/>
                  <a:pt x="3" y="7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2"/>
                  <a:pt x="5" y="34"/>
                  <a:pt x="8" y="34"/>
                </a:cubicBezTo>
                <a:cubicBezTo>
                  <a:pt x="30" y="34"/>
                  <a:pt x="30" y="34"/>
                  <a:pt x="30" y="34"/>
                </a:cubicBezTo>
                <a:cubicBezTo>
                  <a:pt x="32" y="34"/>
                  <a:pt x="34" y="32"/>
                  <a:pt x="34" y="30"/>
                </a:cubicBezTo>
                <a:cubicBezTo>
                  <a:pt x="34" y="23"/>
                  <a:pt x="34" y="23"/>
                  <a:pt x="34" y="23"/>
                </a:cubicBezTo>
                <a:cubicBezTo>
                  <a:pt x="34" y="23"/>
                  <a:pt x="34" y="23"/>
                  <a:pt x="34" y="22"/>
                </a:cubicBezTo>
                <a:cubicBezTo>
                  <a:pt x="36" y="21"/>
                  <a:pt x="36" y="21"/>
                  <a:pt x="36" y="21"/>
                </a:cubicBezTo>
                <a:cubicBezTo>
                  <a:pt x="36" y="20"/>
                  <a:pt x="37" y="20"/>
                  <a:pt x="37" y="20"/>
                </a:cubicBezTo>
                <a:cubicBezTo>
                  <a:pt x="37" y="20"/>
                  <a:pt x="37" y="20"/>
                  <a:pt x="37" y="20"/>
                </a:cubicBezTo>
                <a:cubicBezTo>
                  <a:pt x="37" y="21"/>
                  <a:pt x="38" y="21"/>
                  <a:pt x="38" y="21"/>
                </a:cubicBezTo>
                <a:lnTo>
                  <a:pt x="38" y="30"/>
                </a:lnTo>
                <a:close/>
                <a:moveTo>
                  <a:pt x="22" y="30"/>
                </a:moveTo>
                <a:cubicBezTo>
                  <a:pt x="21" y="31"/>
                  <a:pt x="20" y="31"/>
                  <a:pt x="19" y="30"/>
                </a:cubicBezTo>
                <a:cubicBezTo>
                  <a:pt x="7" y="18"/>
                  <a:pt x="7" y="18"/>
                  <a:pt x="7" y="18"/>
                </a:cubicBezTo>
                <a:cubicBezTo>
                  <a:pt x="7" y="18"/>
                  <a:pt x="7" y="16"/>
                  <a:pt x="7" y="15"/>
                </a:cubicBezTo>
                <a:cubicBezTo>
                  <a:pt x="10" y="12"/>
                  <a:pt x="10" y="12"/>
                  <a:pt x="10" y="12"/>
                </a:cubicBezTo>
                <a:cubicBezTo>
                  <a:pt x="11" y="12"/>
                  <a:pt x="13" y="12"/>
                  <a:pt x="13" y="12"/>
                </a:cubicBezTo>
                <a:cubicBezTo>
                  <a:pt x="20" y="19"/>
                  <a:pt x="20" y="19"/>
                  <a:pt x="20" y="19"/>
                </a:cubicBezTo>
                <a:cubicBezTo>
                  <a:pt x="38" y="2"/>
                  <a:pt x="38" y="2"/>
                  <a:pt x="38" y="2"/>
                </a:cubicBezTo>
                <a:cubicBezTo>
                  <a:pt x="39" y="1"/>
                  <a:pt x="40" y="1"/>
                  <a:pt x="41" y="2"/>
                </a:cubicBezTo>
                <a:cubicBezTo>
                  <a:pt x="44" y="5"/>
                  <a:pt x="44" y="5"/>
                  <a:pt x="44" y="5"/>
                </a:cubicBezTo>
                <a:cubicBezTo>
                  <a:pt x="45" y="6"/>
                  <a:pt x="45" y="7"/>
                  <a:pt x="44" y="8"/>
                </a:cubicBezTo>
                <a:lnTo>
                  <a:pt x="22" y="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15" name="Freeform 40"/>
          <p:cNvSpPr>
            <a:spLocks/>
          </p:cNvSpPr>
          <p:nvPr/>
        </p:nvSpPr>
        <p:spPr bwMode="auto">
          <a:xfrm>
            <a:off x="2953439" y="6719561"/>
            <a:ext cx="354266" cy="354266"/>
          </a:xfrm>
          <a:custGeom>
            <a:avLst/>
            <a:gdLst>
              <a:gd name="T0" fmla="*/ 47 w 48"/>
              <a:gd name="T1" fmla="*/ 25 h 48"/>
              <a:gd name="T2" fmla="*/ 41 w 48"/>
              <a:gd name="T3" fmla="*/ 32 h 48"/>
              <a:gd name="T4" fmla="*/ 39 w 48"/>
              <a:gd name="T5" fmla="*/ 32 h 48"/>
              <a:gd name="T6" fmla="*/ 38 w 48"/>
              <a:gd name="T7" fmla="*/ 31 h 48"/>
              <a:gd name="T8" fmla="*/ 38 w 48"/>
              <a:gd name="T9" fmla="*/ 27 h 48"/>
              <a:gd name="T10" fmla="*/ 27 w 48"/>
              <a:gd name="T11" fmla="*/ 27 h 48"/>
              <a:gd name="T12" fmla="*/ 27 w 48"/>
              <a:gd name="T13" fmla="*/ 37 h 48"/>
              <a:gd name="T14" fmla="*/ 31 w 48"/>
              <a:gd name="T15" fmla="*/ 37 h 48"/>
              <a:gd name="T16" fmla="*/ 32 w 48"/>
              <a:gd name="T17" fmla="*/ 39 h 48"/>
              <a:gd name="T18" fmla="*/ 32 w 48"/>
              <a:gd name="T19" fmla="*/ 40 h 48"/>
              <a:gd name="T20" fmla="*/ 25 w 48"/>
              <a:gd name="T21" fmla="*/ 47 h 48"/>
              <a:gd name="T22" fmla="*/ 24 w 48"/>
              <a:gd name="T23" fmla="*/ 48 h 48"/>
              <a:gd name="T24" fmla="*/ 23 w 48"/>
              <a:gd name="T25" fmla="*/ 47 h 48"/>
              <a:gd name="T26" fmla="*/ 16 w 48"/>
              <a:gd name="T27" fmla="*/ 40 h 48"/>
              <a:gd name="T28" fmla="*/ 15 w 48"/>
              <a:gd name="T29" fmla="*/ 39 h 48"/>
              <a:gd name="T30" fmla="*/ 17 w 48"/>
              <a:gd name="T31" fmla="*/ 37 h 48"/>
              <a:gd name="T32" fmla="*/ 20 w 48"/>
              <a:gd name="T33" fmla="*/ 37 h 48"/>
              <a:gd name="T34" fmla="*/ 20 w 48"/>
              <a:gd name="T35" fmla="*/ 27 h 48"/>
              <a:gd name="T36" fmla="*/ 10 w 48"/>
              <a:gd name="T37" fmla="*/ 27 h 48"/>
              <a:gd name="T38" fmla="*/ 10 w 48"/>
              <a:gd name="T39" fmla="*/ 31 h 48"/>
              <a:gd name="T40" fmla="*/ 8 w 48"/>
              <a:gd name="T41" fmla="*/ 32 h 48"/>
              <a:gd name="T42" fmla="*/ 7 w 48"/>
              <a:gd name="T43" fmla="*/ 32 h 48"/>
              <a:gd name="T44" fmla="*/ 0 w 48"/>
              <a:gd name="T45" fmla="*/ 25 h 48"/>
              <a:gd name="T46" fmla="*/ 0 w 48"/>
              <a:gd name="T47" fmla="*/ 24 h 48"/>
              <a:gd name="T48" fmla="*/ 0 w 48"/>
              <a:gd name="T49" fmla="*/ 23 h 48"/>
              <a:gd name="T50" fmla="*/ 7 w 48"/>
              <a:gd name="T51" fmla="*/ 16 h 48"/>
              <a:gd name="T52" fmla="*/ 8 w 48"/>
              <a:gd name="T53" fmla="*/ 15 h 48"/>
              <a:gd name="T54" fmla="*/ 10 w 48"/>
              <a:gd name="T55" fmla="*/ 17 h 48"/>
              <a:gd name="T56" fmla="*/ 10 w 48"/>
              <a:gd name="T57" fmla="*/ 20 h 48"/>
              <a:gd name="T58" fmla="*/ 20 w 48"/>
              <a:gd name="T59" fmla="*/ 20 h 48"/>
              <a:gd name="T60" fmla="*/ 20 w 48"/>
              <a:gd name="T61" fmla="*/ 10 h 48"/>
              <a:gd name="T62" fmla="*/ 17 w 48"/>
              <a:gd name="T63" fmla="*/ 10 h 48"/>
              <a:gd name="T64" fmla="*/ 15 w 48"/>
              <a:gd name="T65" fmla="*/ 8 h 48"/>
              <a:gd name="T66" fmla="*/ 16 w 48"/>
              <a:gd name="T67" fmla="*/ 7 h 48"/>
              <a:gd name="T68" fmla="*/ 23 w 48"/>
              <a:gd name="T69" fmla="*/ 0 h 48"/>
              <a:gd name="T70" fmla="*/ 24 w 48"/>
              <a:gd name="T71" fmla="*/ 0 h 48"/>
              <a:gd name="T72" fmla="*/ 25 w 48"/>
              <a:gd name="T73" fmla="*/ 0 h 48"/>
              <a:gd name="T74" fmla="*/ 32 w 48"/>
              <a:gd name="T75" fmla="*/ 7 h 48"/>
              <a:gd name="T76" fmla="*/ 32 w 48"/>
              <a:gd name="T77" fmla="*/ 8 h 48"/>
              <a:gd name="T78" fmla="*/ 31 w 48"/>
              <a:gd name="T79" fmla="*/ 10 h 48"/>
              <a:gd name="T80" fmla="*/ 27 w 48"/>
              <a:gd name="T81" fmla="*/ 10 h 48"/>
              <a:gd name="T82" fmla="*/ 27 w 48"/>
              <a:gd name="T83" fmla="*/ 20 h 48"/>
              <a:gd name="T84" fmla="*/ 38 w 48"/>
              <a:gd name="T85" fmla="*/ 20 h 48"/>
              <a:gd name="T86" fmla="*/ 38 w 48"/>
              <a:gd name="T87" fmla="*/ 17 h 48"/>
              <a:gd name="T88" fmla="*/ 39 w 48"/>
              <a:gd name="T89" fmla="*/ 15 h 48"/>
              <a:gd name="T90" fmla="*/ 41 w 48"/>
              <a:gd name="T91" fmla="*/ 16 h 48"/>
              <a:gd name="T92" fmla="*/ 47 w 48"/>
              <a:gd name="T93" fmla="*/ 23 h 48"/>
              <a:gd name="T94" fmla="*/ 48 w 48"/>
              <a:gd name="T95" fmla="*/ 24 h 48"/>
              <a:gd name="T96" fmla="*/ 47 w 48"/>
              <a:gd name="T97" fmla="*/ 25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8" h="48">
                <a:moveTo>
                  <a:pt x="47" y="25"/>
                </a:moveTo>
                <a:cubicBezTo>
                  <a:pt x="41" y="32"/>
                  <a:pt x="41" y="32"/>
                  <a:pt x="41" y="32"/>
                </a:cubicBezTo>
                <a:cubicBezTo>
                  <a:pt x="40" y="32"/>
                  <a:pt x="40" y="32"/>
                  <a:pt x="39" y="32"/>
                </a:cubicBezTo>
                <a:cubicBezTo>
                  <a:pt x="38" y="32"/>
                  <a:pt x="38" y="32"/>
                  <a:pt x="38" y="31"/>
                </a:cubicBezTo>
                <a:cubicBezTo>
                  <a:pt x="38" y="27"/>
                  <a:pt x="38" y="27"/>
                  <a:pt x="38" y="27"/>
                </a:cubicBezTo>
                <a:cubicBezTo>
                  <a:pt x="27" y="27"/>
                  <a:pt x="27" y="27"/>
                  <a:pt x="27" y="27"/>
                </a:cubicBezTo>
                <a:cubicBezTo>
                  <a:pt x="27" y="37"/>
                  <a:pt x="27" y="37"/>
                  <a:pt x="27" y="37"/>
                </a:cubicBezTo>
                <a:cubicBezTo>
                  <a:pt x="31" y="37"/>
                  <a:pt x="31" y="37"/>
                  <a:pt x="31" y="37"/>
                </a:cubicBezTo>
                <a:cubicBezTo>
                  <a:pt x="32" y="37"/>
                  <a:pt x="32" y="38"/>
                  <a:pt x="32" y="39"/>
                </a:cubicBezTo>
                <a:cubicBezTo>
                  <a:pt x="32" y="40"/>
                  <a:pt x="32" y="40"/>
                  <a:pt x="32" y="40"/>
                </a:cubicBezTo>
                <a:cubicBezTo>
                  <a:pt x="25" y="47"/>
                  <a:pt x="25" y="47"/>
                  <a:pt x="25" y="47"/>
                </a:cubicBezTo>
                <a:cubicBezTo>
                  <a:pt x="25" y="48"/>
                  <a:pt x="24" y="48"/>
                  <a:pt x="24" y="48"/>
                </a:cubicBezTo>
                <a:cubicBezTo>
                  <a:pt x="23" y="48"/>
                  <a:pt x="23" y="48"/>
                  <a:pt x="23" y="47"/>
                </a:cubicBezTo>
                <a:cubicBezTo>
                  <a:pt x="16" y="40"/>
                  <a:pt x="16" y="40"/>
                  <a:pt x="16" y="40"/>
                </a:cubicBezTo>
                <a:cubicBezTo>
                  <a:pt x="15" y="40"/>
                  <a:pt x="15" y="40"/>
                  <a:pt x="15" y="39"/>
                </a:cubicBezTo>
                <a:cubicBezTo>
                  <a:pt x="15" y="38"/>
                  <a:pt x="16" y="37"/>
                  <a:pt x="17" y="37"/>
                </a:cubicBezTo>
                <a:cubicBezTo>
                  <a:pt x="20" y="37"/>
                  <a:pt x="20" y="37"/>
                  <a:pt x="20" y="37"/>
                </a:cubicBezTo>
                <a:cubicBezTo>
                  <a:pt x="20" y="27"/>
                  <a:pt x="20" y="27"/>
                  <a:pt x="20" y="27"/>
                </a:cubicBezTo>
                <a:cubicBezTo>
                  <a:pt x="10" y="27"/>
                  <a:pt x="10" y="27"/>
                  <a:pt x="10" y="27"/>
                </a:cubicBezTo>
                <a:cubicBezTo>
                  <a:pt x="10" y="31"/>
                  <a:pt x="10" y="31"/>
                  <a:pt x="10" y="31"/>
                </a:cubicBezTo>
                <a:cubicBezTo>
                  <a:pt x="10" y="32"/>
                  <a:pt x="9" y="32"/>
                  <a:pt x="8" y="32"/>
                </a:cubicBezTo>
                <a:cubicBezTo>
                  <a:pt x="8" y="32"/>
                  <a:pt x="8" y="32"/>
                  <a:pt x="7" y="32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5"/>
                  <a:pt x="0" y="24"/>
                  <a:pt x="0" y="24"/>
                </a:cubicBezTo>
                <a:cubicBezTo>
                  <a:pt x="0" y="23"/>
                  <a:pt x="0" y="23"/>
                  <a:pt x="0" y="23"/>
                </a:cubicBezTo>
                <a:cubicBezTo>
                  <a:pt x="7" y="16"/>
                  <a:pt x="7" y="16"/>
                  <a:pt x="7" y="16"/>
                </a:cubicBezTo>
                <a:cubicBezTo>
                  <a:pt x="8" y="15"/>
                  <a:pt x="8" y="15"/>
                  <a:pt x="8" y="15"/>
                </a:cubicBezTo>
                <a:cubicBezTo>
                  <a:pt x="9" y="15"/>
                  <a:pt x="10" y="16"/>
                  <a:pt x="10" y="17"/>
                </a:cubicBezTo>
                <a:cubicBezTo>
                  <a:pt x="10" y="20"/>
                  <a:pt x="10" y="20"/>
                  <a:pt x="10" y="20"/>
                </a:cubicBezTo>
                <a:cubicBezTo>
                  <a:pt x="20" y="20"/>
                  <a:pt x="20" y="20"/>
                  <a:pt x="20" y="20"/>
                </a:cubicBezTo>
                <a:cubicBezTo>
                  <a:pt x="20" y="10"/>
                  <a:pt x="20" y="10"/>
                  <a:pt x="20" y="10"/>
                </a:cubicBezTo>
                <a:cubicBezTo>
                  <a:pt x="17" y="10"/>
                  <a:pt x="17" y="10"/>
                  <a:pt x="17" y="10"/>
                </a:cubicBezTo>
                <a:cubicBezTo>
                  <a:pt x="16" y="10"/>
                  <a:pt x="15" y="9"/>
                  <a:pt x="15" y="8"/>
                </a:cubicBezTo>
                <a:cubicBezTo>
                  <a:pt x="15" y="8"/>
                  <a:pt x="15" y="7"/>
                  <a:pt x="16" y="7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0"/>
                  <a:pt x="23" y="0"/>
                  <a:pt x="24" y="0"/>
                </a:cubicBezTo>
                <a:cubicBezTo>
                  <a:pt x="24" y="0"/>
                  <a:pt x="25" y="0"/>
                  <a:pt x="25" y="0"/>
                </a:cubicBezTo>
                <a:cubicBezTo>
                  <a:pt x="32" y="7"/>
                  <a:pt x="32" y="7"/>
                  <a:pt x="32" y="7"/>
                </a:cubicBezTo>
                <a:cubicBezTo>
                  <a:pt x="32" y="7"/>
                  <a:pt x="32" y="8"/>
                  <a:pt x="32" y="8"/>
                </a:cubicBezTo>
                <a:cubicBezTo>
                  <a:pt x="32" y="9"/>
                  <a:pt x="32" y="10"/>
                  <a:pt x="31" y="10"/>
                </a:cubicBezTo>
                <a:cubicBezTo>
                  <a:pt x="27" y="10"/>
                  <a:pt x="27" y="10"/>
                  <a:pt x="27" y="10"/>
                </a:cubicBezTo>
                <a:cubicBezTo>
                  <a:pt x="27" y="20"/>
                  <a:pt x="27" y="20"/>
                  <a:pt x="27" y="20"/>
                </a:cubicBezTo>
                <a:cubicBezTo>
                  <a:pt x="38" y="20"/>
                  <a:pt x="38" y="20"/>
                  <a:pt x="38" y="20"/>
                </a:cubicBezTo>
                <a:cubicBezTo>
                  <a:pt x="38" y="17"/>
                  <a:pt x="38" y="17"/>
                  <a:pt x="38" y="17"/>
                </a:cubicBezTo>
                <a:cubicBezTo>
                  <a:pt x="38" y="16"/>
                  <a:pt x="38" y="15"/>
                  <a:pt x="39" y="15"/>
                </a:cubicBezTo>
                <a:cubicBezTo>
                  <a:pt x="40" y="15"/>
                  <a:pt x="40" y="15"/>
                  <a:pt x="41" y="16"/>
                </a:cubicBezTo>
                <a:cubicBezTo>
                  <a:pt x="47" y="23"/>
                  <a:pt x="47" y="23"/>
                  <a:pt x="47" y="23"/>
                </a:cubicBezTo>
                <a:cubicBezTo>
                  <a:pt x="48" y="23"/>
                  <a:pt x="48" y="23"/>
                  <a:pt x="48" y="24"/>
                </a:cubicBezTo>
                <a:cubicBezTo>
                  <a:pt x="48" y="24"/>
                  <a:pt x="48" y="25"/>
                  <a:pt x="47" y="2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16" name="Freeform 41"/>
          <p:cNvSpPr>
            <a:spLocks/>
          </p:cNvSpPr>
          <p:nvPr/>
        </p:nvSpPr>
        <p:spPr bwMode="auto">
          <a:xfrm>
            <a:off x="2987725" y="7296483"/>
            <a:ext cx="196813" cy="309277"/>
          </a:xfrm>
          <a:custGeom>
            <a:avLst/>
            <a:gdLst>
              <a:gd name="T0" fmla="*/ 27 w 27"/>
              <a:gd name="T1" fmla="*/ 1 h 42"/>
              <a:gd name="T2" fmla="*/ 27 w 27"/>
              <a:gd name="T3" fmla="*/ 41 h 42"/>
              <a:gd name="T4" fmla="*/ 26 w 27"/>
              <a:gd name="T5" fmla="*/ 41 h 42"/>
              <a:gd name="T6" fmla="*/ 7 w 27"/>
              <a:gd name="T7" fmla="*/ 22 h 42"/>
              <a:gd name="T8" fmla="*/ 7 w 27"/>
              <a:gd name="T9" fmla="*/ 22 h 42"/>
              <a:gd name="T10" fmla="*/ 7 w 27"/>
              <a:gd name="T11" fmla="*/ 40 h 42"/>
              <a:gd name="T12" fmla="*/ 5 w 27"/>
              <a:gd name="T13" fmla="*/ 42 h 42"/>
              <a:gd name="T14" fmla="*/ 2 w 27"/>
              <a:gd name="T15" fmla="*/ 42 h 42"/>
              <a:gd name="T16" fmla="*/ 0 w 27"/>
              <a:gd name="T17" fmla="*/ 40 h 42"/>
              <a:gd name="T18" fmla="*/ 0 w 27"/>
              <a:gd name="T19" fmla="*/ 2 h 42"/>
              <a:gd name="T20" fmla="*/ 2 w 27"/>
              <a:gd name="T21" fmla="*/ 0 h 42"/>
              <a:gd name="T22" fmla="*/ 5 w 27"/>
              <a:gd name="T23" fmla="*/ 0 h 42"/>
              <a:gd name="T24" fmla="*/ 7 w 27"/>
              <a:gd name="T25" fmla="*/ 2 h 42"/>
              <a:gd name="T26" fmla="*/ 7 w 27"/>
              <a:gd name="T27" fmla="*/ 20 h 42"/>
              <a:gd name="T28" fmla="*/ 7 w 27"/>
              <a:gd name="T29" fmla="*/ 20 h 42"/>
              <a:gd name="T30" fmla="*/ 26 w 27"/>
              <a:gd name="T31" fmla="*/ 1 h 42"/>
              <a:gd name="T32" fmla="*/ 27 w 27"/>
              <a:gd name="T33" fmla="*/ 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7" h="42">
                <a:moveTo>
                  <a:pt x="27" y="1"/>
                </a:moveTo>
                <a:cubicBezTo>
                  <a:pt x="27" y="41"/>
                  <a:pt x="27" y="41"/>
                  <a:pt x="27" y="41"/>
                </a:cubicBezTo>
                <a:cubicBezTo>
                  <a:pt x="27" y="42"/>
                  <a:pt x="27" y="42"/>
                  <a:pt x="26" y="41"/>
                </a:cubicBezTo>
                <a:cubicBezTo>
                  <a:pt x="7" y="22"/>
                  <a:pt x="7" y="22"/>
                  <a:pt x="7" y="22"/>
                </a:cubicBezTo>
                <a:cubicBezTo>
                  <a:pt x="7" y="22"/>
                  <a:pt x="7" y="22"/>
                  <a:pt x="7" y="22"/>
                </a:cubicBezTo>
                <a:cubicBezTo>
                  <a:pt x="7" y="40"/>
                  <a:pt x="7" y="40"/>
                  <a:pt x="7" y="40"/>
                </a:cubicBezTo>
                <a:cubicBezTo>
                  <a:pt x="7" y="41"/>
                  <a:pt x="6" y="42"/>
                  <a:pt x="5" y="42"/>
                </a:cubicBezTo>
                <a:cubicBezTo>
                  <a:pt x="2" y="42"/>
                  <a:pt x="2" y="42"/>
                  <a:pt x="2" y="42"/>
                </a:cubicBezTo>
                <a:cubicBezTo>
                  <a:pt x="1" y="42"/>
                  <a:pt x="0" y="41"/>
                  <a:pt x="0" y="40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5" y="0"/>
                  <a:pt x="5" y="0"/>
                  <a:pt x="5" y="0"/>
                </a:cubicBezTo>
                <a:cubicBezTo>
                  <a:pt x="6" y="0"/>
                  <a:pt x="7" y="1"/>
                  <a:pt x="7" y="2"/>
                </a:cubicBezTo>
                <a:cubicBezTo>
                  <a:pt x="7" y="20"/>
                  <a:pt x="7" y="20"/>
                  <a:pt x="7" y="20"/>
                </a:cubicBezTo>
                <a:cubicBezTo>
                  <a:pt x="7" y="20"/>
                  <a:pt x="7" y="20"/>
                  <a:pt x="7" y="20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0"/>
                  <a:pt x="27" y="0"/>
                  <a:pt x="27" y="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17" name="Freeform 42"/>
          <p:cNvSpPr>
            <a:spLocks/>
          </p:cNvSpPr>
          <p:nvPr/>
        </p:nvSpPr>
        <p:spPr bwMode="auto">
          <a:xfrm>
            <a:off x="2953439" y="7850911"/>
            <a:ext cx="354266" cy="309277"/>
          </a:xfrm>
          <a:custGeom>
            <a:avLst/>
            <a:gdLst>
              <a:gd name="T0" fmla="*/ 48 w 48"/>
              <a:gd name="T1" fmla="*/ 1 h 42"/>
              <a:gd name="T2" fmla="*/ 48 w 48"/>
              <a:gd name="T3" fmla="*/ 41 h 42"/>
              <a:gd name="T4" fmla="*/ 47 w 48"/>
              <a:gd name="T5" fmla="*/ 41 h 42"/>
              <a:gd name="T6" fmla="*/ 28 w 48"/>
              <a:gd name="T7" fmla="*/ 22 h 42"/>
              <a:gd name="T8" fmla="*/ 27 w 48"/>
              <a:gd name="T9" fmla="*/ 22 h 42"/>
              <a:gd name="T10" fmla="*/ 27 w 48"/>
              <a:gd name="T11" fmla="*/ 41 h 42"/>
              <a:gd name="T12" fmla="*/ 26 w 48"/>
              <a:gd name="T13" fmla="*/ 41 h 42"/>
              <a:gd name="T14" fmla="*/ 7 w 48"/>
              <a:gd name="T15" fmla="*/ 22 h 42"/>
              <a:gd name="T16" fmla="*/ 7 w 48"/>
              <a:gd name="T17" fmla="*/ 22 h 42"/>
              <a:gd name="T18" fmla="*/ 7 w 48"/>
              <a:gd name="T19" fmla="*/ 40 h 42"/>
              <a:gd name="T20" fmla="*/ 5 w 48"/>
              <a:gd name="T21" fmla="*/ 42 h 42"/>
              <a:gd name="T22" fmla="*/ 2 w 48"/>
              <a:gd name="T23" fmla="*/ 42 h 42"/>
              <a:gd name="T24" fmla="*/ 0 w 48"/>
              <a:gd name="T25" fmla="*/ 40 h 42"/>
              <a:gd name="T26" fmla="*/ 0 w 48"/>
              <a:gd name="T27" fmla="*/ 2 h 42"/>
              <a:gd name="T28" fmla="*/ 2 w 48"/>
              <a:gd name="T29" fmla="*/ 1 h 42"/>
              <a:gd name="T30" fmla="*/ 5 w 48"/>
              <a:gd name="T31" fmla="*/ 1 h 42"/>
              <a:gd name="T32" fmla="*/ 7 w 48"/>
              <a:gd name="T33" fmla="*/ 2 h 42"/>
              <a:gd name="T34" fmla="*/ 7 w 48"/>
              <a:gd name="T35" fmla="*/ 20 h 42"/>
              <a:gd name="T36" fmla="*/ 7 w 48"/>
              <a:gd name="T37" fmla="*/ 20 h 42"/>
              <a:gd name="T38" fmla="*/ 26 w 48"/>
              <a:gd name="T39" fmla="*/ 1 h 42"/>
              <a:gd name="T40" fmla="*/ 27 w 48"/>
              <a:gd name="T41" fmla="*/ 1 h 42"/>
              <a:gd name="T42" fmla="*/ 27 w 48"/>
              <a:gd name="T43" fmla="*/ 20 h 42"/>
              <a:gd name="T44" fmla="*/ 28 w 48"/>
              <a:gd name="T45" fmla="*/ 20 h 42"/>
              <a:gd name="T46" fmla="*/ 47 w 48"/>
              <a:gd name="T47" fmla="*/ 1 h 42"/>
              <a:gd name="T48" fmla="*/ 48 w 48"/>
              <a:gd name="T49" fmla="*/ 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8" h="42">
                <a:moveTo>
                  <a:pt x="48" y="1"/>
                </a:moveTo>
                <a:cubicBezTo>
                  <a:pt x="48" y="41"/>
                  <a:pt x="48" y="41"/>
                  <a:pt x="48" y="41"/>
                </a:cubicBezTo>
                <a:cubicBezTo>
                  <a:pt x="48" y="42"/>
                  <a:pt x="47" y="42"/>
                  <a:pt x="47" y="41"/>
                </a:cubicBezTo>
                <a:cubicBezTo>
                  <a:pt x="28" y="22"/>
                  <a:pt x="28" y="22"/>
                  <a:pt x="28" y="22"/>
                </a:cubicBezTo>
                <a:cubicBezTo>
                  <a:pt x="27" y="22"/>
                  <a:pt x="27" y="22"/>
                  <a:pt x="27" y="22"/>
                </a:cubicBezTo>
                <a:cubicBezTo>
                  <a:pt x="27" y="41"/>
                  <a:pt x="27" y="41"/>
                  <a:pt x="27" y="41"/>
                </a:cubicBezTo>
                <a:cubicBezTo>
                  <a:pt x="27" y="42"/>
                  <a:pt x="27" y="42"/>
                  <a:pt x="26" y="41"/>
                </a:cubicBezTo>
                <a:cubicBezTo>
                  <a:pt x="7" y="22"/>
                  <a:pt x="7" y="22"/>
                  <a:pt x="7" y="22"/>
                </a:cubicBezTo>
                <a:cubicBezTo>
                  <a:pt x="7" y="22"/>
                  <a:pt x="7" y="22"/>
                  <a:pt x="7" y="22"/>
                </a:cubicBezTo>
                <a:cubicBezTo>
                  <a:pt x="7" y="40"/>
                  <a:pt x="7" y="40"/>
                  <a:pt x="7" y="40"/>
                </a:cubicBezTo>
                <a:cubicBezTo>
                  <a:pt x="7" y="41"/>
                  <a:pt x="6" y="42"/>
                  <a:pt x="5" y="42"/>
                </a:cubicBezTo>
                <a:cubicBezTo>
                  <a:pt x="2" y="42"/>
                  <a:pt x="2" y="42"/>
                  <a:pt x="2" y="42"/>
                </a:cubicBezTo>
                <a:cubicBezTo>
                  <a:pt x="1" y="42"/>
                  <a:pt x="0" y="41"/>
                  <a:pt x="0" y="40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1"/>
                  <a:pt x="2" y="1"/>
                </a:cubicBezTo>
                <a:cubicBezTo>
                  <a:pt x="5" y="1"/>
                  <a:pt x="5" y="1"/>
                  <a:pt x="5" y="1"/>
                </a:cubicBezTo>
                <a:cubicBezTo>
                  <a:pt x="6" y="1"/>
                  <a:pt x="7" y="1"/>
                  <a:pt x="7" y="2"/>
                </a:cubicBezTo>
                <a:cubicBezTo>
                  <a:pt x="7" y="20"/>
                  <a:pt x="7" y="20"/>
                  <a:pt x="7" y="20"/>
                </a:cubicBezTo>
                <a:cubicBezTo>
                  <a:pt x="7" y="20"/>
                  <a:pt x="7" y="20"/>
                  <a:pt x="7" y="20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0"/>
                  <a:pt x="27" y="0"/>
                  <a:pt x="27" y="1"/>
                </a:cubicBezTo>
                <a:cubicBezTo>
                  <a:pt x="27" y="20"/>
                  <a:pt x="27" y="20"/>
                  <a:pt x="27" y="20"/>
                </a:cubicBezTo>
                <a:cubicBezTo>
                  <a:pt x="27" y="20"/>
                  <a:pt x="27" y="20"/>
                  <a:pt x="28" y="20"/>
                </a:cubicBezTo>
                <a:cubicBezTo>
                  <a:pt x="47" y="1"/>
                  <a:pt x="47" y="1"/>
                  <a:pt x="47" y="1"/>
                </a:cubicBezTo>
                <a:cubicBezTo>
                  <a:pt x="47" y="0"/>
                  <a:pt x="48" y="0"/>
                  <a:pt x="48" y="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18" name="Freeform 43"/>
          <p:cNvSpPr>
            <a:spLocks/>
          </p:cNvSpPr>
          <p:nvPr/>
        </p:nvSpPr>
        <p:spPr bwMode="auto">
          <a:xfrm>
            <a:off x="2977153" y="8405338"/>
            <a:ext cx="303657" cy="309277"/>
          </a:xfrm>
          <a:custGeom>
            <a:avLst/>
            <a:gdLst>
              <a:gd name="T0" fmla="*/ 41 w 41"/>
              <a:gd name="T1" fmla="*/ 2 h 42"/>
              <a:gd name="T2" fmla="*/ 41 w 41"/>
              <a:gd name="T3" fmla="*/ 41 h 42"/>
              <a:gd name="T4" fmla="*/ 40 w 41"/>
              <a:gd name="T5" fmla="*/ 42 h 42"/>
              <a:gd name="T6" fmla="*/ 21 w 41"/>
              <a:gd name="T7" fmla="*/ 23 h 42"/>
              <a:gd name="T8" fmla="*/ 21 w 41"/>
              <a:gd name="T9" fmla="*/ 22 h 42"/>
              <a:gd name="T10" fmla="*/ 21 w 41"/>
              <a:gd name="T11" fmla="*/ 41 h 42"/>
              <a:gd name="T12" fmla="*/ 20 w 41"/>
              <a:gd name="T13" fmla="*/ 42 h 42"/>
              <a:gd name="T14" fmla="*/ 1 w 41"/>
              <a:gd name="T15" fmla="*/ 23 h 42"/>
              <a:gd name="T16" fmla="*/ 1 w 41"/>
              <a:gd name="T17" fmla="*/ 20 h 42"/>
              <a:gd name="T18" fmla="*/ 20 w 41"/>
              <a:gd name="T19" fmla="*/ 1 h 42"/>
              <a:gd name="T20" fmla="*/ 21 w 41"/>
              <a:gd name="T21" fmla="*/ 2 h 42"/>
              <a:gd name="T22" fmla="*/ 21 w 41"/>
              <a:gd name="T23" fmla="*/ 21 h 42"/>
              <a:gd name="T24" fmla="*/ 21 w 41"/>
              <a:gd name="T25" fmla="*/ 20 h 42"/>
              <a:gd name="T26" fmla="*/ 40 w 41"/>
              <a:gd name="T27" fmla="*/ 1 h 42"/>
              <a:gd name="T28" fmla="*/ 41 w 41"/>
              <a:gd name="T29" fmla="*/ 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1" h="42">
                <a:moveTo>
                  <a:pt x="41" y="2"/>
                </a:moveTo>
                <a:cubicBezTo>
                  <a:pt x="41" y="41"/>
                  <a:pt x="41" y="41"/>
                  <a:pt x="41" y="41"/>
                </a:cubicBezTo>
                <a:cubicBezTo>
                  <a:pt x="41" y="42"/>
                  <a:pt x="41" y="42"/>
                  <a:pt x="40" y="42"/>
                </a:cubicBezTo>
                <a:cubicBezTo>
                  <a:pt x="21" y="23"/>
                  <a:pt x="21" y="23"/>
                  <a:pt x="21" y="23"/>
                </a:cubicBezTo>
                <a:cubicBezTo>
                  <a:pt x="21" y="22"/>
                  <a:pt x="21" y="22"/>
                  <a:pt x="21" y="22"/>
                </a:cubicBezTo>
                <a:cubicBezTo>
                  <a:pt x="21" y="41"/>
                  <a:pt x="21" y="41"/>
                  <a:pt x="21" y="41"/>
                </a:cubicBezTo>
                <a:cubicBezTo>
                  <a:pt x="21" y="42"/>
                  <a:pt x="20" y="42"/>
                  <a:pt x="20" y="42"/>
                </a:cubicBezTo>
                <a:cubicBezTo>
                  <a:pt x="1" y="23"/>
                  <a:pt x="1" y="23"/>
                  <a:pt x="1" y="23"/>
                </a:cubicBezTo>
                <a:cubicBezTo>
                  <a:pt x="0" y="22"/>
                  <a:pt x="0" y="21"/>
                  <a:pt x="1" y="20"/>
                </a:cubicBezTo>
                <a:cubicBezTo>
                  <a:pt x="20" y="1"/>
                  <a:pt x="20" y="1"/>
                  <a:pt x="20" y="1"/>
                </a:cubicBezTo>
                <a:cubicBezTo>
                  <a:pt x="20" y="0"/>
                  <a:pt x="21" y="1"/>
                  <a:pt x="21" y="2"/>
                </a:cubicBezTo>
                <a:cubicBezTo>
                  <a:pt x="21" y="21"/>
                  <a:pt x="21" y="21"/>
                  <a:pt x="21" y="21"/>
                </a:cubicBezTo>
                <a:cubicBezTo>
                  <a:pt x="21" y="20"/>
                  <a:pt x="21" y="20"/>
                  <a:pt x="21" y="20"/>
                </a:cubicBezTo>
                <a:cubicBezTo>
                  <a:pt x="40" y="1"/>
                  <a:pt x="40" y="1"/>
                  <a:pt x="40" y="1"/>
                </a:cubicBezTo>
                <a:cubicBezTo>
                  <a:pt x="41" y="0"/>
                  <a:pt x="41" y="1"/>
                  <a:pt x="41" y="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19" name="Freeform 44"/>
          <p:cNvSpPr>
            <a:spLocks/>
          </p:cNvSpPr>
          <p:nvPr/>
        </p:nvSpPr>
        <p:spPr bwMode="auto">
          <a:xfrm>
            <a:off x="2969358" y="8974246"/>
            <a:ext cx="281161" cy="320527"/>
          </a:xfrm>
          <a:custGeom>
            <a:avLst/>
            <a:gdLst>
              <a:gd name="T0" fmla="*/ 1 w 38"/>
              <a:gd name="T1" fmla="*/ 42 h 43"/>
              <a:gd name="T2" fmla="*/ 0 w 38"/>
              <a:gd name="T3" fmla="*/ 41 h 43"/>
              <a:gd name="T4" fmla="*/ 0 w 38"/>
              <a:gd name="T5" fmla="*/ 2 h 43"/>
              <a:gd name="T6" fmla="*/ 1 w 38"/>
              <a:gd name="T7" fmla="*/ 1 h 43"/>
              <a:gd name="T8" fmla="*/ 37 w 38"/>
              <a:gd name="T9" fmla="*/ 21 h 43"/>
              <a:gd name="T10" fmla="*/ 37 w 38"/>
              <a:gd name="T11" fmla="*/ 22 h 43"/>
              <a:gd name="T12" fmla="*/ 1 w 38"/>
              <a:gd name="T13" fmla="*/ 4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" h="43">
                <a:moveTo>
                  <a:pt x="1" y="42"/>
                </a:moveTo>
                <a:cubicBezTo>
                  <a:pt x="1" y="43"/>
                  <a:pt x="0" y="42"/>
                  <a:pt x="0" y="41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1" y="1"/>
                </a:cubicBezTo>
                <a:cubicBezTo>
                  <a:pt x="37" y="21"/>
                  <a:pt x="37" y="21"/>
                  <a:pt x="37" y="21"/>
                </a:cubicBezTo>
                <a:cubicBezTo>
                  <a:pt x="38" y="21"/>
                  <a:pt x="38" y="22"/>
                  <a:pt x="37" y="22"/>
                </a:cubicBezTo>
                <a:lnTo>
                  <a:pt x="1" y="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20" name="Freeform 45"/>
          <p:cNvSpPr>
            <a:spLocks noEditPoints="1"/>
          </p:cNvSpPr>
          <p:nvPr/>
        </p:nvSpPr>
        <p:spPr bwMode="auto">
          <a:xfrm>
            <a:off x="2964457" y="9539919"/>
            <a:ext cx="303657" cy="298036"/>
          </a:xfrm>
          <a:custGeom>
            <a:avLst/>
            <a:gdLst>
              <a:gd name="T0" fmla="*/ 17 w 41"/>
              <a:gd name="T1" fmla="*/ 40 h 41"/>
              <a:gd name="T2" fmla="*/ 15 w 41"/>
              <a:gd name="T3" fmla="*/ 41 h 41"/>
              <a:gd name="T4" fmla="*/ 2 w 41"/>
              <a:gd name="T5" fmla="*/ 41 h 41"/>
              <a:gd name="T6" fmla="*/ 0 w 41"/>
              <a:gd name="T7" fmla="*/ 40 h 41"/>
              <a:gd name="T8" fmla="*/ 0 w 41"/>
              <a:gd name="T9" fmla="*/ 2 h 41"/>
              <a:gd name="T10" fmla="*/ 2 w 41"/>
              <a:gd name="T11" fmla="*/ 0 h 41"/>
              <a:gd name="T12" fmla="*/ 15 w 41"/>
              <a:gd name="T13" fmla="*/ 0 h 41"/>
              <a:gd name="T14" fmla="*/ 17 w 41"/>
              <a:gd name="T15" fmla="*/ 2 h 41"/>
              <a:gd name="T16" fmla="*/ 17 w 41"/>
              <a:gd name="T17" fmla="*/ 40 h 41"/>
              <a:gd name="T18" fmla="*/ 41 w 41"/>
              <a:gd name="T19" fmla="*/ 40 h 41"/>
              <a:gd name="T20" fmla="*/ 39 w 41"/>
              <a:gd name="T21" fmla="*/ 41 h 41"/>
              <a:gd name="T22" fmla="*/ 26 w 41"/>
              <a:gd name="T23" fmla="*/ 41 h 41"/>
              <a:gd name="T24" fmla="*/ 24 w 41"/>
              <a:gd name="T25" fmla="*/ 40 h 41"/>
              <a:gd name="T26" fmla="*/ 24 w 41"/>
              <a:gd name="T27" fmla="*/ 2 h 41"/>
              <a:gd name="T28" fmla="*/ 26 w 41"/>
              <a:gd name="T29" fmla="*/ 0 h 41"/>
              <a:gd name="T30" fmla="*/ 39 w 41"/>
              <a:gd name="T31" fmla="*/ 0 h 41"/>
              <a:gd name="T32" fmla="*/ 41 w 41"/>
              <a:gd name="T33" fmla="*/ 2 h 41"/>
              <a:gd name="T34" fmla="*/ 41 w 41"/>
              <a:gd name="T35" fmla="*/ 4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" h="41">
                <a:moveTo>
                  <a:pt x="17" y="40"/>
                </a:moveTo>
                <a:cubicBezTo>
                  <a:pt x="17" y="40"/>
                  <a:pt x="16" y="41"/>
                  <a:pt x="15" y="41"/>
                </a:cubicBezTo>
                <a:cubicBezTo>
                  <a:pt x="2" y="41"/>
                  <a:pt x="2" y="41"/>
                  <a:pt x="2" y="41"/>
                </a:cubicBezTo>
                <a:cubicBezTo>
                  <a:pt x="1" y="41"/>
                  <a:pt x="0" y="40"/>
                  <a:pt x="0" y="40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6" y="0"/>
                  <a:pt x="17" y="1"/>
                  <a:pt x="17" y="2"/>
                </a:cubicBezTo>
                <a:lnTo>
                  <a:pt x="17" y="40"/>
                </a:lnTo>
                <a:close/>
                <a:moveTo>
                  <a:pt x="41" y="40"/>
                </a:moveTo>
                <a:cubicBezTo>
                  <a:pt x="41" y="40"/>
                  <a:pt x="40" y="41"/>
                  <a:pt x="39" y="41"/>
                </a:cubicBezTo>
                <a:cubicBezTo>
                  <a:pt x="26" y="41"/>
                  <a:pt x="26" y="41"/>
                  <a:pt x="26" y="41"/>
                </a:cubicBezTo>
                <a:cubicBezTo>
                  <a:pt x="25" y="41"/>
                  <a:pt x="24" y="40"/>
                  <a:pt x="24" y="40"/>
                </a:cubicBezTo>
                <a:cubicBezTo>
                  <a:pt x="24" y="2"/>
                  <a:pt x="24" y="2"/>
                  <a:pt x="24" y="2"/>
                </a:cubicBezTo>
                <a:cubicBezTo>
                  <a:pt x="24" y="1"/>
                  <a:pt x="25" y="0"/>
                  <a:pt x="26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40" y="0"/>
                  <a:pt x="41" y="1"/>
                  <a:pt x="41" y="2"/>
                </a:cubicBezTo>
                <a:lnTo>
                  <a:pt x="41" y="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21" name="Freeform 46"/>
          <p:cNvSpPr>
            <a:spLocks/>
          </p:cNvSpPr>
          <p:nvPr/>
        </p:nvSpPr>
        <p:spPr bwMode="auto">
          <a:xfrm>
            <a:off x="2964457" y="10094346"/>
            <a:ext cx="303657" cy="298036"/>
          </a:xfrm>
          <a:custGeom>
            <a:avLst/>
            <a:gdLst>
              <a:gd name="T0" fmla="*/ 41 w 41"/>
              <a:gd name="T1" fmla="*/ 40 h 41"/>
              <a:gd name="T2" fmla="*/ 39 w 41"/>
              <a:gd name="T3" fmla="*/ 41 h 41"/>
              <a:gd name="T4" fmla="*/ 2 w 41"/>
              <a:gd name="T5" fmla="*/ 41 h 41"/>
              <a:gd name="T6" fmla="*/ 0 w 41"/>
              <a:gd name="T7" fmla="*/ 40 h 41"/>
              <a:gd name="T8" fmla="*/ 0 w 41"/>
              <a:gd name="T9" fmla="*/ 2 h 41"/>
              <a:gd name="T10" fmla="*/ 2 w 41"/>
              <a:gd name="T11" fmla="*/ 0 h 41"/>
              <a:gd name="T12" fmla="*/ 39 w 41"/>
              <a:gd name="T13" fmla="*/ 0 h 41"/>
              <a:gd name="T14" fmla="*/ 41 w 41"/>
              <a:gd name="T15" fmla="*/ 2 h 41"/>
              <a:gd name="T16" fmla="*/ 41 w 41"/>
              <a:gd name="T17" fmla="*/ 4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41">
                <a:moveTo>
                  <a:pt x="41" y="40"/>
                </a:moveTo>
                <a:cubicBezTo>
                  <a:pt x="41" y="41"/>
                  <a:pt x="40" y="41"/>
                  <a:pt x="39" y="41"/>
                </a:cubicBezTo>
                <a:cubicBezTo>
                  <a:pt x="2" y="41"/>
                  <a:pt x="2" y="41"/>
                  <a:pt x="2" y="41"/>
                </a:cubicBezTo>
                <a:cubicBezTo>
                  <a:pt x="1" y="41"/>
                  <a:pt x="0" y="41"/>
                  <a:pt x="0" y="40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40" y="0"/>
                  <a:pt x="41" y="1"/>
                  <a:pt x="41" y="2"/>
                </a:cubicBezTo>
                <a:lnTo>
                  <a:pt x="41" y="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22" name="Freeform 47"/>
          <p:cNvSpPr>
            <a:spLocks/>
          </p:cNvSpPr>
          <p:nvPr/>
        </p:nvSpPr>
        <p:spPr bwMode="auto">
          <a:xfrm>
            <a:off x="2964457" y="10646326"/>
            <a:ext cx="303657" cy="309277"/>
          </a:xfrm>
          <a:custGeom>
            <a:avLst/>
            <a:gdLst>
              <a:gd name="T0" fmla="*/ 0 w 41"/>
              <a:gd name="T1" fmla="*/ 41 h 42"/>
              <a:gd name="T2" fmla="*/ 0 w 41"/>
              <a:gd name="T3" fmla="*/ 1 h 42"/>
              <a:gd name="T4" fmla="*/ 1 w 41"/>
              <a:gd name="T5" fmla="*/ 1 h 42"/>
              <a:gd name="T6" fmla="*/ 20 w 41"/>
              <a:gd name="T7" fmla="*/ 20 h 42"/>
              <a:gd name="T8" fmla="*/ 20 w 41"/>
              <a:gd name="T9" fmla="*/ 20 h 42"/>
              <a:gd name="T10" fmla="*/ 20 w 41"/>
              <a:gd name="T11" fmla="*/ 1 h 42"/>
              <a:gd name="T12" fmla="*/ 22 w 41"/>
              <a:gd name="T13" fmla="*/ 1 h 42"/>
              <a:gd name="T14" fmla="*/ 41 w 41"/>
              <a:gd name="T15" fmla="*/ 20 h 42"/>
              <a:gd name="T16" fmla="*/ 41 w 41"/>
              <a:gd name="T17" fmla="*/ 22 h 42"/>
              <a:gd name="T18" fmla="*/ 22 w 41"/>
              <a:gd name="T19" fmla="*/ 41 h 42"/>
              <a:gd name="T20" fmla="*/ 20 w 41"/>
              <a:gd name="T21" fmla="*/ 41 h 42"/>
              <a:gd name="T22" fmla="*/ 20 w 41"/>
              <a:gd name="T23" fmla="*/ 22 h 42"/>
              <a:gd name="T24" fmla="*/ 20 w 41"/>
              <a:gd name="T25" fmla="*/ 22 h 42"/>
              <a:gd name="T26" fmla="*/ 1 w 41"/>
              <a:gd name="T27" fmla="*/ 41 h 42"/>
              <a:gd name="T28" fmla="*/ 0 w 41"/>
              <a:gd name="T29" fmla="*/ 4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1" h="42">
                <a:moveTo>
                  <a:pt x="0" y="41"/>
                </a:move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1" y="1"/>
                </a:cubicBezTo>
                <a:cubicBezTo>
                  <a:pt x="20" y="20"/>
                  <a:pt x="20" y="20"/>
                  <a:pt x="20" y="20"/>
                </a:cubicBezTo>
                <a:cubicBezTo>
                  <a:pt x="20" y="20"/>
                  <a:pt x="20" y="20"/>
                  <a:pt x="20" y="20"/>
                </a:cubicBezTo>
                <a:cubicBezTo>
                  <a:pt x="20" y="1"/>
                  <a:pt x="20" y="1"/>
                  <a:pt x="20" y="1"/>
                </a:cubicBezTo>
                <a:cubicBezTo>
                  <a:pt x="20" y="0"/>
                  <a:pt x="21" y="0"/>
                  <a:pt x="22" y="1"/>
                </a:cubicBezTo>
                <a:cubicBezTo>
                  <a:pt x="41" y="20"/>
                  <a:pt x="41" y="20"/>
                  <a:pt x="41" y="20"/>
                </a:cubicBezTo>
                <a:cubicBezTo>
                  <a:pt x="41" y="20"/>
                  <a:pt x="41" y="22"/>
                  <a:pt x="41" y="22"/>
                </a:cubicBezTo>
                <a:cubicBezTo>
                  <a:pt x="22" y="41"/>
                  <a:pt x="22" y="41"/>
                  <a:pt x="22" y="41"/>
                </a:cubicBezTo>
                <a:cubicBezTo>
                  <a:pt x="21" y="42"/>
                  <a:pt x="20" y="42"/>
                  <a:pt x="20" y="41"/>
                </a:cubicBezTo>
                <a:cubicBezTo>
                  <a:pt x="20" y="22"/>
                  <a:pt x="20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2"/>
                  <a:pt x="0" y="42"/>
                  <a:pt x="0" y="4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23" name="Freeform 48"/>
          <p:cNvSpPr>
            <a:spLocks/>
          </p:cNvSpPr>
          <p:nvPr/>
        </p:nvSpPr>
        <p:spPr bwMode="auto">
          <a:xfrm>
            <a:off x="2953439" y="11200754"/>
            <a:ext cx="354266" cy="309277"/>
          </a:xfrm>
          <a:custGeom>
            <a:avLst/>
            <a:gdLst>
              <a:gd name="T0" fmla="*/ 0 w 48"/>
              <a:gd name="T1" fmla="*/ 41 h 42"/>
              <a:gd name="T2" fmla="*/ 0 w 48"/>
              <a:gd name="T3" fmla="*/ 1 h 42"/>
              <a:gd name="T4" fmla="*/ 1 w 48"/>
              <a:gd name="T5" fmla="*/ 1 h 42"/>
              <a:gd name="T6" fmla="*/ 20 w 48"/>
              <a:gd name="T7" fmla="*/ 20 h 42"/>
              <a:gd name="T8" fmla="*/ 20 w 48"/>
              <a:gd name="T9" fmla="*/ 21 h 42"/>
              <a:gd name="T10" fmla="*/ 20 w 48"/>
              <a:gd name="T11" fmla="*/ 1 h 42"/>
              <a:gd name="T12" fmla="*/ 22 w 48"/>
              <a:gd name="T13" fmla="*/ 1 h 42"/>
              <a:gd name="T14" fmla="*/ 41 w 48"/>
              <a:gd name="T15" fmla="*/ 20 h 42"/>
              <a:gd name="T16" fmla="*/ 41 w 48"/>
              <a:gd name="T17" fmla="*/ 21 h 42"/>
              <a:gd name="T18" fmla="*/ 41 w 48"/>
              <a:gd name="T19" fmla="*/ 2 h 42"/>
              <a:gd name="T20" fmla="*/ 43 w 48"/>
              <a:gd name="T21" fmla="*/ 1 h 42"/>
              <a:gd name="T22" fmla="*/ 46 w 48"/>
              <a:gd name="T23" fmla="*/ 1 h 42"/>
              <a:gd name="T24" fmla="*/ 48 w 48"/>
              <a:gd name="T25" fmla="*/ 2 h 42"/>
              <a:gd name="T26" fmla="*/ 48 w 48"/>
              <a:gd name="T27" fmla="*/ 40 h 42"/>
              <a:gd name="T28" fmla="*/ 46 w 48"/>
              <a:gd name="T29" fmla="*/ 42 h 42"/>
              <a:gd name="T30" fmla="*/ 43 w 48"/>
              <a:gd name="T31" fmla="*/ 42 h 42"/>
              <a:gd name="T32" fmla="*/ 41 w 48"/>
              <a:gd name="T33" fmla="*/ 40 h 42"/>
              <a:gd name="T34" fmla="*/ 41 w 48"/>
              <a:gd name="T35" fmla="*/ 22 h 42"/>
              <a:gd name="T36" fmla="*/ 41 w 48"/>
              <a:gd name="T37" fmla="*/ 22 h 42"/>
              <a:gd name="T38" fmla="*/ 22 w 48"/>
              <a:gd name="T39" fmla="*/ 41 h 42"/>
              <a:gd name="T40" fmla="*/ 20 w 48"/>
              <a:gd name="T41" fmla="*/ 41 h 42"/>
              <a:gd name="T42" fmla="*/ 20 w 48"/>
              <a:gd name="T43" fmla="*/ 22 h 42"/>
              <a:gd name="T44" fmla="*/ 20 w 48"/>
              <a:gd name="T45" fmla="*/ 22 h 42"/>
              <a:gd name="T46" fmla="*/ 1 w 48"/>
              <a:gd name="T47" fmla="*/ 41 h 42"/>
              <a:gd name="T48" fmla="*/ 0 w 48"/>
              <a:gd name="T49" fmla="*/ 4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8" h="42">
                <a:moveTo>
                  <a:pt x="0" y="4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0"/>
                  <a:pt x="1" y="1"/>
                </a:cubicBezTo>
                <a:cubicBezTo>
                  <a:pt x="20" y="20"/>
                  <a:pt x="20" y="20"/>
                  <a:pt x="20" y="20"/>
                </a:cubicBezTo>
                <a:cubicBezTo>
                  <a:pt x="20" y="20"/>
                  <a:pt x="20" y="20"/>
                  <a:pt x="20" y="21"/>
                </a:cubicBezTo>
                <a:cubicBezTo>
                  <a:pt x="20" y="1"/>
                  <a:pt x="20" y="1"/>
                  <a:pt x="20" y="1"/>
                </a:cubicBezTo>
                <a:cubicBezTo>
                  <a:pt x="20" y="1"/>
                  <a:pt x="21" y="0"/>
                  <a:pt x="22" y="1"/>
                </a:cubicBezTo>
                <a:cubicBezTo>
                  <a:pt x="41" y="20"/>
                  <a:pt x="41" y="20"/>
                  <a:pt x="41" y="20"/>
                </a:cubicBezTo>
                <a:cubicBezTo>
                  <a:pt x="41" y="20"/>
                  <a:pt x="41" y="20"/>
                  <a:pt x="41" y="21"/>
                </a:cubicBezTo>
                <a:cubicBezTo>
                  <a:pt x="41" y="2"/>
                  <a:pt x="41" y="2"/>
                  <a:pt x="41" y="2"/>
                </a:cubicBezTo>
                <a:cubicBezTo>
                  <a:pt x="41" y="1"/>
                  <a:pt x="42" y="1"/>
                  <a:pt x="43" y="1"/>
                </a:cubicBezTo>
                <a:cubicBezTo>
                  <a:pt x="46" y="1"/>
                  <a:pt x="46" y="1"/>
                  <a:pt x="46" y="1"/>
                </a:cubicBezTo>
                <a:cubicBezTo>
                  <a:pt x="47" y="1"/>
                  <a:pt x="48" y="1"/>
                  <a:pt x="48" y="2"/>
                </a:cubicBezTo>
                <a:cubicBezTo>
                  <a:pt x="48" y="40"/>
                  <a:pt x="48" y="40"/>
                  <a:pt x="48" y="40"/>
                </a:cubicBezTo>
                <a:cubicBezTo>
                  <a:pt x="48" y="41"/>
                  <a:pt x="47" y="42"/>
                  <a:pt x="46" y="42"/>
                </a:cubicBezTo>
                <a:cubicBezTo>
                  <a:pt x="43" y="42"/>
                  <a:pt x="43" y="42"/>
                  <a:pt x="43" y="42"/>
                </a:cubicBezTo>
                <a:cubicBezTo>
                  <a:pt x="42" y="42"/>
                  <a:pt x="41" y="41"/>
                  <a:pt x="41" y="40"/>
                </a:cubicBezTo>
                <a:cubicBezTo>
                  <a:pt x="41" y="22"/>
                  <a:pt x="41" y="22"/>
                  <a:pt x="41" y="22"/>
                </a:cubicBezTo>
                <a:cubicBezTo>
                  <a:pt x="41" y="22"/>
                  <a:pt x="41" y="22"/>
                  <a:pt x="41" y="22"/>
                </a:cubicBezTo>
                <a:cubicBezTo>
                  <a:pt x="22" y="41"/>
                  <a:pt x="22" y="41"/>
                  <a:pt x="22" y="41"/>
                </a:cubicBezTo>
                <a:cubicBezTo>
                  <a:pt x="21" y="42"/>
                  <a:pt x="20" y="42"/>
                  <a:pt x="20" y="41"/>
                </a:cubicBezTo>
                <a:cubicBezTo>
                  <a:pt x="20" y="22"/>
                  <a:pt x="20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2"/>
                  <a:pt x="0" y="42"/>
                  <a:pt x="0" y="4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24" name="Freeform 49"/>
          <p:cNvSpPr>
            <a:spLocks/>
          </p:cNvSpPr>
          <p:nvPr/>
        </p:nvSpPr>
        <p:spPr bwMode="auto">
          <a:xfrm>
            <a:off x="2987725" y="11789041"/>
            <a:ext cx="196813" cy="309277"/>
          </a:xfrm>
          <a:custGeom>
            <a:avLst/>
            <a:gdLst>
              <a:gd name="T0" fmla="*/ 0 w 27"/>
              <a:gd name="T1" fmla="*/ 41 h 42"/>
              <a:gd name="T2" fmla="*/ 0 w 27"/>
              <a:gd name="T3" fmla="*/ 2 h 42"/>
              <a:gd name="T4" fmla="*/ 1 w 27"/>
              <a:gd name="T5" fmla="*/ 1 h 42"/>
              <a:gd name="T6" fmla="*/ 20 w 27"/>
              <a:gd name="T7" fmla="*/ 20 h 42"/>
              <a:gd name="T8" fmla="*/ 20 w 27"/>
              <a:gd name="T9" fmla="*/ 21 h 42"/>
              <a:gd name="T10" fmla="*/ 20 w 27"/>
              <a:gd name="T11" fmla="*/ 3 h 42"/>
              <a:gd name="T12" fmla="*/ 22 w 27"/>
              <a:gd name="T13" fmla="*/ 1 h 42"/>
              <a:gd name="T14" fmla="*/ 26 w 27"/>
              <a:gd name="T15" fmla="*/ 1 h 42"/>
              <a:gd name="T16" fmla="*/ 27 w 27"/>
              <a:gd name="T17" fmla="*/ 3 h 42"/>
              <a:gd name="T18" fmla="*/ 27 w 27"/>
              <a:gd name="T19" fmla="*/ 40 h 42"/>
              <a:gd name="T20" fmla="*/ 26 w 27"/>
              <a:gd name="T21" fmla="*/ 42 h 42"/>
              <a:gd name="T22" fmla="*/ 22 w 27"/>
              <a:gd name="T23" fmla="*/ 42 h 42"/>
              <a:gd name="T24" fmla="*/ 20 w 27"/>
              <a:gd name="T25" fmla="*/ 40 h 42"/>
              <a:gd name="T26" fmla="*/ 20 w 27"/>
              <a:gd name="T27" fmla="*/ 22 h 42"/>
              <a:gd name="T28" fmla="*/ 20 w 27"/>
              <a:gd name="T29" fmla="*/ 23 h 42"/>
              <a:gd name="T30" fmla="*/ 1 w 27"/>
              <a:gd name="T31" fmla="*/ 42 h 42"/>
              <a:gd name="T32" fmla="*/ 0 w 27"/>
              <a:gd name="T33" fmla="*/ 4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7" h="42">
                <a:moveTo>
                  <a:pt x="0" y="41"/>
                </a:moveTo>
                <a:cubicBezTo>
                  <a:pt x="0" y="2"/>
                  <a:pt x="0" y="2"/>
                  <a:pt x="0" y="2"/>
                </a:cubicBezTo>
                <a:cubicBezTo>
                  <a:pt x="0" y="1"/>
                  <a:pt x="0" y="0"/>
                  <a:pt x="1" y="1"/>
                </a:cubicBezTo>
                <a:cubicBezTo>
                  <a:pt x="20" y="20"/>
                  <a:pt x="20" y="20"/>
                  <a:pt x="20" y="20"/>
                </a:cubicBezTo>
                <a:cubicBezTo>
                  <a:pt x="20" y="20"/>
                  <a:pt x="20" y="21"/>
                  <a:pt x="20" y="21"/>
                </a:cubicBezTo>
                <a:cubicBezTo>
                  <a:pt x="20" y="3"/>
                  <a:pt x="20" y="3"/>
                  <a:pt x="20" y="3"/>
                </a:cubicBezTo>
                <a:cubicBezTo>
                  <a:pt x="20" y="2"/>
                  <a:pt x="21" y="1"/>
                  <a:pt x="22" y="1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1"/>
                  <a:pt x="27" y="2"/>
                  <a:pt x="27" y="3"/>
                </a:cubicBezTo>
                <a:cubicBezTo>
                  <a:pt x="27" y="40"/>
                  <a:pt x="27" y="40"/>
                  <a:pt x="27" y="40"/>
                </a:cubicBezTo>
                <a:cubicBezTo>
                  <a:pt x="27" y="41"/>
                  <a:pt x="27" y="42"/>
                  <a:pt x="26" y="42"/>
                </a:cubicBezTo>
                <a:cubicBezTo>
                  <a:pt x="22" y="42"/>
                  <a:pt x="22" y="42"/>
                  <a:pt x="22" y="42"/>
                </a:cubicBezTo>
                <a:cubicBezTo>
                  <a:pt x="21" y="42"/>
                  <a:pt x="20" y="41"/>
                  <a:pt x="20" y="40"/>
                </a:cubicBezTo>
                <a:cubicBezTo>
                  <a:pt x="20" y="22"/>
                  <a:pt x="20" y="22"/>
                  <a:pt x="20" y="22"/>
                </a:cubicBezTo>
                <a:cubicBezTo>
                  <a:pt x="20" y="22"/>
                  <a:pt x="20" y="22"/>
                  <a:pt x="20" y="23"/>
                </a:cubicBezTo>
                <a:cubicBezTo>
                  <a:pt x="1" y="42"/>
                  <a:pt x="1" y="42"/>
                  <a:pt x="1" y="42"/>
                </a:cubicBezTo>
                <a:cubicBezTo>
                  <a:pt x="0" y="42"/>
                  <a:pt x="0" y="42"/>
                  <a:pt x="0" y="4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25" name="Freeform 50"/>
          <p:cNvSpPr>
            <a:spLocks noEditPoints="1"/>
          </p:cNvSpPr>
          <p:nvPr/>
        </p:nvSpPr>
        <p:spPr bwMode="auto">
          <a:xfrm>
            <a:off x="13818909" y="3423330"/>
            <a:ext cx="309277" cy="258673"/>
          </a:xfrm>
          <a:custGeom>
            <a:avLst/>
            <a:gdLst>
              <a:gd name="T0" fmla="*/ 20 w 42"/>
              <a:gd name="T1" fmla="*/ 1 h 35"/>
              <a:gd name="T2" fmla="*/ 22 w 42"/>
              <a:gd name="T3" fmla="*/ 1 h 35"/>
              <a:gd name="T4" fmla="*/ 41 w 42"/>
              <a:gd name="T5" fmla="*/ 20 h 35"/>
              <a:gd name="T6" fmla="*/ 41 w 42"/>
              <a:gd name="T7" fmla="*/ 21 h 35"/>
              <a:gd name="T8" fmla="*/ 2 w 42"/>
              <a:gd name="T9" fmla="*/ 21 h 35"/>
              <a:gd name="T10" fmla="*/ 1 w 42"/>
              <a:gd name="T11" fmla="*/ 20 h 35"/>
              <a:gd name="T12" fmla="*/ 20 w 42"/>
              <a:gd name="T13" fmla="*/ 1 h 35"/>
              <a:gd name="T14" fmla="*/ 2 w 42"/>
              <a:gd name="T15" fmla="*/ 35 h 35"/>
              <a:gd name="T16" fmla="*/ 1 w 42"/>
              <a:gd name="T17" fmla="*/ 33 h 35"/>
              <a:gd name="T18" fmla="*/ 1 w 42"/>
              <a:gd name="T19" fmla="*/ 26 h 35"/>
              <a:gd name="T20" fmla="*/ 2 w 42"/>
              <a:gd name="T21" fmla="*/ 24 h 35"/>
              <a:gd name="T22" fmla="*/ 40 w 42"/>
              <a:gd name="T23" fmla="*/ 24 h 35"/>
              <a:gd name="T24" fmla="*/ 42 w 42"/>
              <a:gd name="T25" fmla="*/ 26 h 35"/>
              <a:gd name="T26" fmla="*/ 42 w 42"/>
              <a:gd name="T27" fmla="*/ 33 h 35"/>
              <a:gd name="T28" fmla="*/ 40 w 42"/>
              <a:gd name="T29" fmla="*/ 35 h 35"/>
              <a:gd name="T30" fmla="*/ 2 w 42"/>
              <a:gd name="T31" fmla="*/ 35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2" h="35">
                <a:moveTo>
                  <a:pt x="20" y="1"/>
                </a:moveTo>
                <a:cubicBezTo>
                  <a:pt x="21" y="0"/>
                  <a:pt x="22" y="0"/>
                  <a:pt x="22" y="1"/>
                </a:cubicBezTo>
                <a:cubicBezTo>
                  <a:pt x="41" y="20"/>
                  <a:pt x="41" y="20"/>
                  <a:pt x="41" y="20"/>
                </a:cubicBezTo>
                <a:cubicBezTo>
                  <a:pt x="42" y="20"/>
                  <a:pt x="42" y="21"/>
                  <a:pt x="41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1" y="21"/>
                  <a:pt x="0" y="20"/>
                  <a:pt x="1" y="20"/>
                </a:cubicBezTo>
                <a:lnTo>
                  <a:pt x="20" y="1"/>
                </a:lnTo>
                <a:close/>
                <a:moveTo>
                  <a:pt x="2" y="35"/>
                </a:moveTo>
                <a:cubicBezTo>
                  <a:pt x="1" y="35"/>
                  <a:pt x="1" y="34"/>
                  <a:pt x="1" y="33"/>
                </a:cubicBezTo>
                <a:cubicBezTo>
                  <a:pt x="1" y="26"/>
                  <a:pt x="1" y="26"/>
                  <a:pt x="1" y="26"/>
                </a:cubicBezTo>
                <a:cubicBezTo>
                  <a:pt x="1" y="25"/>
                  <a:pt x="1" y="24"/>
                  <a:pt x="2" y="24"/>
                </a:cubicBezTo>
                <a:cubicBezTo>
                  <a:pt x="40" y="24"/>
                  <a:pt x="40" y="24"/>
                  <a:pt x="40" y="24"/>
                </a:cubicBezTo>
                <a:cubicBezTo>
                  <a:pt x="41" y="24"/>
                  <a:pt x="42" y="25"/>
                  <a:pt x="42" y="26"/>
                </a:cubicBezTo>
                <a:cubicBezTo>
                  <a:pt x="42" y="33"/>
                  <a:pt x="42" y="33"/>
                  <a:pt x="42" y="33"/>
                </a:cubicBezTo>
                <a:cubicBezTo>
                  <a:pt x="42" y="34"/>
                  <a:pt x="41" y="35"/>
                  <a:pt x="40" y="35"/>
                </a:cubicBezTo>
                <a:lnTo>
                  <a:pt x="2" y="3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26" name="Freeform 51"/>
          <p:cNvSpPr>
            <a:spLocks noEditPoints="1"/>
          </p:cNvSpPr>
          <p:nvPr/>
        </p:nvSpPr>
        <p:spPr bwMode="auto">
          <a:xfrm>
            <a:off x="13823302" y="3955266"/>
            <a:ext cx="303657" cy="303657"/>
          </a:xfrm>
          <a:custGeom>
            <a:avLst/>
            <a:gdLst>
              <a:gd name="T0" fmla="*/ 20 w 41"/>
              <a:gd name="T1" fmla="*/ 41 h 41"/>
              <a:gd name="T2" fmla="*/ 0 w 41"/>
              <a:gd name="T3" fmla="*/ 21 h 41"/>
              <a:gd name="T4" fmla="*/ 20 w 41"/>
              <a:gd name="T5" fmla="*/ 0 h 41"/>
              <a:gd name="T6" fmla="*/ 41 w 41"/>
              <a:gd name="T7" fmla="*/ 21 h 41"/>
              <a:gd name="T8" fmla="*/ 20 w 41"/>
              <a:gd name="T9" fmla="*/ 41 h 41"/>
              <a:gd name="T10" fmla="*/ 20 w 41"/>
              <a:gd name="T11" fmla="*/ 6 h 41"/>
              <a:gd name="T12" fmla="*/ 6 w 41"/>
              <a:gd name="T13" fmla="*/ 21 h 41"/>
              <a:gd name="T14" fmla="*/ 20 w 41"/>
              <a:gd name="T15" fmla="*/ 35 h 41"/>
              <a:gd name="T16" fmla="*/ 35 w 41"/>
              <a:gd name="T17" fmla="*/ 21 h 41"/>
              <a:gd name="T18" fmla="*/ 20 w 41"/>
              <a:gd name="T19" fmla="*/ 6 h 41"/>
              <a:gd name="T20" fmla="*/ 25 w 41"/>
              <a:gd name="T21" fmla="*/ 30 h 41"/>
              <a:gd name="T22" fmla="*/ 24 w 41"/>
              <a:gd name="T23" fmla="*/ 30 h 41"/>
              <a:gd name="T24" fmla="*/ 20 w 41"/>
              <a:gd name="T25" fmla="*/ 26 h 41"/>
              <a:gd name="T26" fmla="*/ 17 w 41"/>
              <a:gd name="T27" fmla="*/ 30 h 41"/>
              <a:gd name="T28" fmla="*/ 15 w 41"/>
              <a:gd name="T29" fmla="*/ 30 h 41"/>
              <a:gd name="T30" fmla="*/ 11 w 41"/>
              <a:gd name="T31" fmla="*/ 26 h 41"/>
              <a:gd name="T32" fmla="*/ 11 w 41"/>
              <a:gd name="T33" fmla="*/ 24 h 41"/>
              <a:gd name="T34" fmla="*/ 15 w 41"/>
              <a:gd name="T35" fmla="*/ 21 h 41"/>
              <a:gd name="T36" fmla="*/ 11 w 41"/>
              <a:gd name="T37" fmla="*/ 17 h 41"/>
              <a:gd name="T38" fmla="*/ 11 w 41"/>
              <a:gd name="T39" fmla="*/ 16 h 41"/>
              <a:gd name="T40" fmla="*/ 15 w 41"/>
              <a:gd name="T41" fmla="*/ 12 h 41"/>
              <a:gd name="T42" fmla="*/ 17 w 41"/>
              <a:gd name="T43" fmla="*/ 12 h 41"/>
              <a:gd name="T44" fmla="*/ 20 w 41"/>
              <a:gd name="T45" fmla="*/ 16 h 41"/>
              <a:gd name="T46" fmla="*/ 24 w 41"/>
              <a:gd name="T47" fmla="*/ 12 h 41"/>
              <a:gd name="T48" fmla="*/ 25 w 41"/>
              <a:gd name="T49" fmla="*/ 12 h 41"/>
              <a:gd name="T50" fmla="*/ 29 w 41"/>
              <a:gd name="T51" fmla="*/ 16 h 41"/>
              <a:gd name="T52" fmla="*/ 29 w 41"/>
              <a:gd name="T53" fmla="*/ 17 h 41"/>
              <a:gd name="T54" fmla="*/ 25 w 41"/>
              <a:gd name="T55" fmla="*/ 21 h 41"/>
              <a:gd name="T56" fmla="*/ 29 w 41"/>
              <a:gd name="T57" fmla="*/ 24 h 41"/>
              <a:gd name="T58" fmla="*/ 29 w 41"/>
              <a:gd name="T59" fmla="*/ 26 h 41"/>
              <a:gd name="T60" fmla="*/ 25 w 41"/>
              <a:gd name="T61" fmla="*/ 3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1" h="41">
                <a:moveTo>
                  <a:pt x="20" y="41"/>
                </a:moveTo>
                <a:cubicBezTo>
                  <a:pt x="9" y="41"/>
                  <a:pt x="0" y="32"/>
                  <a:pt x="0" y="21"/>
                </a:cubicBezTo>
                <a:cubicBezTo>
                  <a:pt x="0" y="9"/>
                  <a:pt x="9" y="0"/>
                  <a:pt x="20" y="0"/>
                </a:cubicBezTo>
                <a:cubicBezTo>
                  <a:pt x="32" y="0"/>
                  <a:pt x="41" y="9"/>
                  <a:pt x="41" y="21"/>
                </a:cubicBezTo>
                <a:cubicBezTo>
                  <a:pt x="41" y="32"/>
                  <a:pt x="32" y="41"/>
                  <a:pt x="20" y="41"/>
                </a:cubicBezTo>
                <a:moveTo>
                  <a:pt x="20" y="6"/>
                </a:moveTo>
                <a:cubicBezTo>
                  <a:pt x="12" y="6"/>
                  <a:pt x="6" y="13"/>
                  <a:pt x="6" y="21"/>
                </a:cubicBezTo>
                <a:cubicBezTo>
                  <a:pt x="6" y="29"/>
                  <a:pt x="12" y="35"/>
                  <a:pt x="20" y="35"/>
                </a:cubicBezTo>
                <a:cubicBezTo>
                  <a:pt x="28" y="35"/>
                  <a:pt x="35" y="29"/>
                  <a:pt x="35" y="21"/>
                </a:cubicBezTo>
                <a:cubicBezTo>
                  <a:pt x="35" y="13"/>
                  <a:pt x="28" y="6"/>
                  <a:pt x="20" y="6"/>
                </a:cubicBezTo>
                <a:moveTo>
                  <a:pt x="25" y="30"/>
                </a:moveTo>
                <a:cubicBezTo>
                  <a:pt x="25" y="30"/>
                  <a:pt x="24" y="30"/>
                  <a:pt x="24" y="30"/>
                </a:cubicBezTo>
                <a:cubicBezTo>
                  <a:pt x="20" y="26"/>
                  <a:pt x="20" y="26"/>
                  <a:pt x="20" y="26"/>
                </a:cubicBezTo>
                <a:cubicBezTo>
                  <a:pt x="17" y="30"/>
                  <a:pt x="17" y="30"/>
                  <a:pt x="17" y="30"/>
                </a:cubicBezTo>
                <a:cubicBezTo>
                  <a:pt x="16" y="30"/>
                  <a:pt x="16" y="30"/>
                  <a:pt x="15" y="30"/>
                </a:cubicBezTo>
                <a:cubicBezTo>
                  <a:pt x="11" y="26"/>
                  <a:pt x="11" y="26"/>
                  <a:pt x="11" y="26"/>
                </a:cubicBezTo>
                <a:cubicBezTo>
                  <a:pt x="11" y="25"/>
                  <a:pt x="11" y="25"/>
                  <a:pt x="11" y="24"/>
                </a:cubicBezTo>
                <a:cubicBezTo>
                  <a:pt x="15" y="21"/>
                  <a:pt x="15" y="21"/>
                  <a:pt x="15" y="21"/>
                </a:cubicBezTo>
                <a:cubicBezTo>
                  <a:pt x="11" y="17"/>
                  <a:pt x="11" y="17"/>
                  <a:pt x="11" y="17"/>
                </a:cubicBezTo>
                <a:cubicBezTo>
                  <a:pt x="11" y="17"/>
                  <a:pt x="11" y="16"/>
                  <a:pt x="11" y="16"/>
                </a:cubicBezTo>
                <a:cubicBezTo>
                  <a:pt x="15" y="12"/>
                  <a:pt x="15" y="12"/>
                  <a:pt x="15" y="12"/>
                </a:cubicBezTo>
                <a:cubicBezTo>
                  <a:pt x="16" y="12"/>
                  <a:pt x="16" y="12"/>
                  <a:pt x="17" y="12"/>
                </a:cubicBezTo>
                <a:cubicBezTo>
                  <a:pt x="20" y="16"/>
                  <a:pt x="20" y="16"/>
                  <a:pt x="20" y="16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5" y="12"/>
                  <a:pt x="25" y="12"/>
                </a:cubicBezTo>
                <a:cubicBezTo>
                  <a:pt x="29" y="16"/>
                  <a:pt x="29" y="16"/>
                  <a:pt x="29" y="16"/>
                </a:cubicBezTo>
                <a:cubicBezTo>
                  <a:pt x="29" y="16"/>
                  <a:pt x="29" y="17"/>
                  <a:pt x="29" y="17"/>
                </a:cubicBezTo>
                <a:cubicBezTo>
                  <a:pt x="25" y="21"/>
                  <a:pt x="25" y="21"/>
                  <a:pt x="25" y="21"/>
                </a:cubicBezTo>
                <a:cubicBezTo>
                  <a:pt x="29" y="24"/>
                  <a:pt x="29" y="24"/>
                  <a:pt x="29" y="24"/>
                </a:cubicBezTo>
                <a:cubicBezTo>
                  <a:pt x="29" y="25"/>
                  <a:pt x="29" y="25"/>
                  <a:pt x="29" y="26"/>
                </a:cubicBezTo>
                <a:lnTo>
                  <a:pt x="25" y="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27" name="Freeform 52"/>
          <p:cNvSpPr>
            <a:spLocks noEditPoints="1"/>
          </p:cNvSpPr>
          <p:nvPr/>
        </p:nvSpPr>
        <p:spPr bwMode="auto">
          <a:xfrm>
            <a:off x="13823302" y="4512869"/>
            <a:ext cx="303657" cy="303657"/>
          </a:xfrm>
          <a:custGeom>
            <a:avLst/>
            <a:gdLst>
              <a:gd name="T0" fmla="*/ 20 w 41"/>
              <a:gd name="T1" fmla="*/ 41 h 41"/>
              <a:gd name="T2" fmla="*/ 0 w 41"/>
              <a:gd name="T3" fmla="*/ 20 h 41"/>
              <a:gd name="T4" fmla="*/ 20 w 41"/>
              <a:gd name="T5" fmla="*/ 0 h 41"/>
              <a:gd name="T6" fmla="*/ 41 w 41"/>
              <a:gd name="T7" fmla="*/ 20 h 41"/>
              <a:gd name="T8" fmla="*/ 20 w 41"/>
              <a:gd name="T9" fmla="*/ 41 h 41"/>
              <a:gd name="T10" fmla="*/ 20 w 41"/>
              <a:gd name="T11" fmla="*/ 6 h 41"/>
              <a:gd name="T12" fmla="*/ 6 w 41"/>
              <a:gd name="T13" fmla="*/ 20 h 41"/>
              <a:gd name="T14" fmla="*/ 20 w 41"/>
              <a:gd name="T15" fmla="*/ 35 h 41"/>
              <a:gd name="T16" fmla="*/ 35 w 41"/>
              <a:gd name="T17" fmla="*/ 20 h 41"/>
              <a:gd name="T18" fmla="*/ 20 w 41"/>
              <a:gd name="T19" fmla="*/ 6 h 41"/>
              <a:gd name="T20" fmla="*/ 20 w 41"/>
              <a:gd name="T21" fmla="*/ 29 h 41"/>
              <a:gd name="T22" fmla="*/ 17 w 41"/>
              <a:gd name="T23" fmla="*/ 29 h 41"/>
              <a:gd name="T24" fmla="*/ 9 w 41"/>
              <a:gd name="T25" fmla="*/ 21 h 41"/>
              <a:gd name="T26" fmla="*/ 9 w 41"/>
              <a:gd name="T27" fmla="*/ 19 h 41"/>
              <a:gd name="T28" fmla="*/ 12 w 41"/>
              <a:gd name="T29" fmla="*/ 16 h 41"/>
              <a:gd name="T30" fmla="*/ 15 w 41"/>
              <a:gd name="T31" fmla="*/ 16 h 41"/>
              <a:gd name="T32" fmla="*/ 18 w 41"/>
              <a:gd name="T33" fmla="*/ 20 h 41"/>
              <a:gd name="T34" fmla="*/ 26 w 41"/>
              <a:gd name="T35" fmla="*/ 13 h 41"/>
              <a:gd name="T36" fmla="*/ 28 w 41"/>
              <a:gd name="T37" fmla="*/ 13 h 41"/>
              <a:gd name="T38" fmla="*/ 31 w 41"/>
              <a:gd name="T39" fmla="*/ 16 h 41"/>
              <a:gd name="T40" fmla="*/ 31 w 41"/>
              <a:gd name="T41" fmla="*/ 18 h 41"/>
              <a:gd name="T42" fmla="*/ 20 w 41"/>
              <a:gd name="T43" fmla="*/ 29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1" h="41">
                <a:moveTo>
                  <a:pt x="20" y="41"/>
                </a:moveTo>
                <a:cubicBezTo>
                  <a:pt x="9" y="41"/>
                  <a:pt x="0" y="32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2" y="0"/>
                  <a:pt x="41" y="9"/>
                  <a:pt x="41" y="20"/>
                </a:cubicBezTo>
                <a:cubicBezTo>
                  <a:pt x="41" y="32"/>
                  <a:pt x="32" y="41"/>
                  <a:pt x="20" y="41"/>
                </a:cubicBezTo>
                <a:moveTo>
                  <a:pt x="20" y="6"/>
                </a:moveTo>
                <a:cubicBezTo>
                  <a:pt x="12" y="6"/>
                  <a:pt x="6" y="12"/>
                  <a:pt x="6" y="20"/>
                </a:cubicBezTo>
                <a:cubicBezTo>
                  <a:pt x="6" y="28"/>
                  <a:pt x="12" y="35"/>
                  <a:pt x="20" y="35"/>
                </a:cubicBezTo>
                <a:cubicBezTo>
                  <a:pt x="28" y="35"/>
                  <a:pt x="35" y="28"/>
                  <a:pt x="35" y="20"/>
                </a:cubicBezTo>
                <a:cubicBezTo>
                  <a:pt x="35" y="12"/>
                  <a:pt x="28" y="6"/>
                  <a:pt x="20" y="6"/>
                </a:cubicBezTo>
                <a:moveTo>
                  <a:pt x="20" y="29"/>
                </a:moveTo>
                <a:cubicBezTo>
                  <a:pt x="19" y="30"/>
                  <a:pt x="18" y="30"/>
                  <a:pt x="17" y="29"/>
                </a:cubicBezTo>
                <a:cubicBezTo>
                  <a:pt x="9" y="21"/>
                  <a:pt x="9" y="21"/>
                  <a:pt x="9" y="21"/>
                </a:cubicBezTo>
                <a:cubicBezTo>
                  <a:pt x="9" y="21"/>
                  <a:pt x="9" y="20"/>
                  <a:pt x="9" y="19"/>
                </a:cubicBezTo>
                <a:cubicBezTo>
                  <a:pt x="12" y="16"/>
                  <a:pt x="12" y="16"/>
                  <a:pt x="12" y="16"/>
                </a:cubicBezTo>
                <a:cubicBezTo>
                  <a:pt x="13" y="16"/>
                  <a:pt x="14" y="16"/>
                  <a:pt x="15" y="16"/>
                </a:cubicBezTo>
                <a:cubicBezTo>
                  <a:pt x="18" y="20"/>
                  <a:pt x="18" y="20"/>
                  <a:pt x="18" y="20"/>
                </a:cubicBezTo>
                <a:cubicBezTo>
                  <a:pt x="26" y="13"/>
                  <a:pt x="26" y="13"/>
                  <a:pt x="26" y="13"/>
                </a:cubicBezTo>
                <a:cubicBezTo>
                  <a:pt x="27" y="12"/>
                  <a:pt x="28" y="12"/>
                  <a:pt x="28" y="13"/>
                </a:cubicBezTo>
                <a:cubicBezTo>
                  <a:pt x="31" y="16"/>
                  <a:pt x="31" y="16"/>
                  <a:pt x="31" y="16"/>
                </a:cubicBezTo>
                <a:cubicBezTo>
                  <a:pt x="32" y="16"/>
                  <a:pt x="32" y="17"/>
                  <a:pt x="31" y="18"/>
                </a:cubicBezTo>
                <a:lnTo>
                  <a:pt x="20" y="2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28" name="Freeform 53"/>
          <p:cNvSpPr>
            <a:spLocks noEditPoints="1"/>
          </p:cNvSpPr>
          <p:nvPr/>
        </p:nvSpPr>
        <p:spPr bwMode="auto">
          <a:xfrm>
            <a:off x="13823302" y="5067296"/>
            <a:ext cx="303657" cy="303657"/>
          </a:xfrm>
          <a:custGeom>
            <a:avLst/>
            <a:gdLst>
              <a:gd name="T0" fmla="*/ 20 w 41"/>
              <a:gd name="T1" fmla="*/ 41 h 41"/>
              <a:gd name="T2" fmla="*/ 0 w 41"/>
              <a:gd name="T3" fmla="*/ 21 h 41"/>
              <a:gd name="T4" fmla="*/ 20 w 41"/>
              <a:gd name="T5" fmla="*/ 0 h 41"/>
              <a:gd name="T6" fmla="*/ 41 w 41"/>
              <a:gd name="T7" fmla="*/ 21 h 41"/>
              <a:gd name="T8" fmla="*/ 20 w 41"/>
              <a:gd name="T9" fmla="*/ 41 h 41"/>
              <a:gd name="T10" fmla="*/ 28 w 41"/>
              <a:gd name="T11" fmla="*/ 8 h 41"/>
              <a:gd name="T12" fmla="*/ 20 w 41"/>
              <a:gd name="T13" fmla="*/ 6 h 41"/>
              <a:gd name="T14" fmla="*/ 6 w 41"/>
              <a:gd name="T15" fmla="*/ 21 h 41"/>
              <a:gd name="T16" fmla="*/ 8 w 41"/>
              <a:gd name="T17" fmla="*/ 29 h 41"/>
              <a:gd name="T18" fmla="*/ 28 w 41"/>
              <a:gd name="T19" fmla="*/ 8 h 41"/>
              <a:gd name="T20" fmla="*/ 32 w 41"/>
              <a:gd name="T21" fmla="*/ 13 h 41"/>
              <a:gd name="T22" fmla="*/ 12 w 41"/>
              <a:gd name="T23" fmla="*/ 33 h 41"/>
              <a:gd name="T24" fmla="*/ 20 w 41"/>
              <a:gd name="T25" fmla="*/ 35 h 41"/>
              <a:gd name="T26" fmla="*/ 35 w 41"/>
              <a:gd name="T27" fmla="*/ 21 h 41"/>
              <a:gd name="T28" fmla="*/ 32 w 41"/>
              <a:gd name="T29" fmla="*/ 1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1" h="41">
                <a:moveTo>
                  <a:pt x="20" y="41"/>
                </a:moveTo>
                <a:cubicBezTo>
                  <a:pt x="9" y="41"/>
                  <a:pt x="0" y="32"/>
                  <a:pt x="0" y="21"/>
                </a:cubicBezTo>
                <a:cubicBezTo>
                  <a:pt x="0" y="9"/>
                  <a:pt x="9" y="0"/>
                  <a:pt x="20" y="0"/>
                </a:cubicBezTo>
                <a:cubicBezTo>
                  <a:pt x="32" y="0"/>
                  <a:pt x="41" y="9"/>
                  <a:pt x="41" y="21"/>
                </a:cubicBezTo>
                <a:cubicBezTo>
                  <a:pt x="41" y="32"/>
                  <a:pt x="32" y="41"/>
                  <a:pt x="20" y="41"/>
                </a:cubicBezTo>
                <a:moveTo>
                  <a:pt x="28" y="8"/>
                </a:moveTo>
                <a:cubicBezTo>
                  <a:pt x="26" y="7"/>
                  <a:pt x="23" y="6"/>
                  <a:pt x="20" y="6"/>
                </a:cubicBezTo>
                <a:cubicBezTo>
                  <a:pt x="12" y="6"/>
                  <a:pt x="6" y="12"/>
                  <a:pt x="6" y="21"/>
                </a:cubicBezTo>
                <a:cubicBezTo>
                  <a:pt x="6" y="24"/>
                  <a:pt x="7" y="26"/>
                  <a:pt x="8" y="29"/>
                </a:cubicBezTo>
                <a:lnTo>
                  <a:pt x="28" y="8"/>
                </a:lnTo>
                <a:close/>
                <a:moveTo>
                  <a:pt x="32" y="13"/>
                </a:moveTo>
                <a:cubicBezTo>
                  <a:pt x="12" y="33"/>
                  <a:pt x="12" y="33"/>
                  <a:pt x="12" y="33"/>
                </a:cubicBezTo>
                <a:cubicBezTo>
                  <a:pt x="15" y="34"/>
                  <a:pt x="17" y="35"/>
                  <a:pt x="20" y="35"/>
                </a:cubicBezTo>
                <a:cubicBezTo>
                  <a:pt x="28" y="35"/>
                  <a:pt x="35" y="29"/>
                  <a:pt x="35" y="21"/>
                </a:cubicBezTo>
                <a:cubicBezTo>
                  <a:pt x="35" y="18"/>
                  <a:pt x="34" y="15"/>
                  <a:pt x="32" y="1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29" name="Freeform 54"/>
          <p:cNvSpPr>
            <a:spLocks/>
          </p:cNvSpPr>
          <p:nvPr/>
        </p:nvSpPr>
        <p:spPr bwMode="auto">
          <a:xfrm>
            <a:off x="13832100" y="5620504"/>
            <a:ext cx="292412" cy="309277"/>
          </a:xfrm>
          <a:custGeom>
            <a:avLst/>
            <a:gdLst>
              <a:gd name="T0" fmla="*/ 40 w 40"/>
              <a:gd name="T1" fmla="*/ 23 h 42"/>
              <a:gd name="T2" fmla="*/ 37 w 40"/>
              <a:gd name="T3" fmla="*/ 26 h 42"/>
              <a:gd name="T4" fmla="*/ 18 w 40"/>
              <a:gd name="T5" fmla="*/ 26 h 42"/>
              <a:gd name="T6" fmla="*/ 26 w 40"/>
              <a:gd name="T7" fmla="*/ 34 h 42"/>
              <a:gd name="T8" fmla="*/ 27 w 40"/>
              <a:gd name="T9" fmla="*/ 36 h 42"/>
              <a:gd name="T10" fmla="*/ 26 w 40"/>
              <a:gd name="T11" fmla="*/ 39 h 42"/>
              <a:gd name="T12" fmla="*/ 24 w 40"/>
              <a:gd name="T13" fmla="*/ 41 h 42"/>
              <a:gd name="T14" fmla="*/ 21 w 40"/>
              <a:gd name="T15" fmla="*/ 42 h 42"/>
              <a:gd name="T16" fmla="*/ 19 w 40"/>
              <a:gd name="T17" fmla="*/ 41 h 42"/>
              <a:gd name="T18" fmla="*/ 1 w 40"/>
              <a:gd name="T19" fmla="*/ 23 h 42"/>
              <a:gd name="T20" fmla="*/ 0 w 40"/>
              <a:gd name="T21" fmla="*/ 21 h 42"/>
              <a:gd name="T22" fmla="*/ 1 w 40"/>
              <a:gd name="T23" fmla="*/ 19 h 42"/>
              <a:gd name="T24" fmla="*/ 19 w 40"/>
              <a:gd name="T25" fmla="*/ 1 h 42"/>
              <a:gd name="T26" fmla="*/ 21 w 40"/>
              <a:gd name="T27" fmla="*/ 0 h 42"/>
              <a:gd name="T28" fmla="*/ 24 w 40"/>
              <a:gd name="T29" fmla="*/ 1 h 42"/>
              <a:gd name="T30" fmla="*/ 26 w 40"/>
              <a:gd name="T31" fmla="*/ 3 h 42"/>
              <a:gd name="T32" fmla="*/ 27 w 40"/>
              <a:gd name="T33" fmla="*/ 6 h 42"/>
              <a:gd name="T34" fmla="*/ 26 w 40"/>
              <a:gd name="T35" fmla="*/ 8 h 42"/>
              <a:gd name="T36" fmla="*/ 18 w 40"/>
              <a:gd name="T37" fmla="*/ 16 h 42"/>
              <a:gd name="T38" fmla="*/ 37 w 40"/>
              <a:gd name="T39" fmla="*/ 16 h 42"/>
              <a:gd name="T40" fmla="*/ 40 w 40"/>
              <a:gd name="T41" fmla="*/ 19 h 42"/>
              <a:gd name="T42" fmla="*/ 40 w 40"/>
              <a:gd name="T43" fmla="*/ 23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0" h="42">
                <a:moveTo>
                  <a:pt x="40" y="23"/>
                </a:moveTo>
                <a:cubicBezTo>
                  <a:pt x="40" y="25"/>
                  <a:pt x="39" y="26"/>
                  <a:pt x="37" y="26"/>
                </a:cubicBezTo>
                <a:cubicBezTo>
                  <a:pt x="18" y="26"/>
                  <a:pt x="18" y="26"/>
                  <a:pt x="18" y="26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35"/>
                  <a:pt x="27" y="35"/>
                  <a:pt x="27" y="36"/>
                </a:cubicBezTo>
                <a:cubicBezTo>
                  <a:pt x="27" y="37"/>
                  <a:pt x="26" y="38"/>
                  <a:pt x="26" y="39"/>
                </a:cubicBezTo>
                <a:cubicBezTo>
                  <a:pt x="24" y="41"/>
                  <a:pt x="24" y="41"/>
                  <a:pt x="24" y="41"/>
                </a:cubicBezTo>
                <a:cubicBezTo>
                  <a:pt x="23" y="41"/>
                  <a:pt x="22" y="42"/>
                  <a:pt x="21" y="42"/>
                </a:cubicBezTo>
                <a:cubicBezTo>
                  <a:pt x="20" y="42"/>
                  <a:pt x="19" y="41"/>
                  <a:pt x="19" y="41"/>
                </a:cubicBez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0" y="22"/>
                  <a:pt x="0" y="21"/>
                </a:cubicBezTo>
                <a:cubicBezTo>
                  <a:pt x="0" y="20"/>
                  <a:pt x="1" y="19"/>
                  <a:pt x="1" y="19"/>
                </a:cubicBezTo>
                <a:cubicBezTo>
                  <a:pt x="19" y="1"/>
                  <a:pt x="19" y="1"/>
                  <a:pt x="19" y="1"/>
                </a:cubicBezTo>
                <a:cubicBezTo>
                  <a:pt x="19" y="0"/>
                  <a:pt x="20" y="0"/>
                  <a:pt x="21" y="0"/>
                </a:cubicBezTo>
                <a:cubicBezTo>
                  <a:pt x="22" y="0"/>
                  <a:pt x="23" y="0"/>
                  <a:pt x="24" y="1"/>
                </a:cubicBezTo>
                <a:cubicBezTo>
                  <a:pt x="26" y="3"/>
                  <a:pt x="26" y="3"/>
                  <a:pt x="26" y="3"/>
                </a:cubicBezTo>
                <a:cubicBezTo>
                  <a:pt x="26" y="4"/>
                  <a:pt x="27" y="5"/>
                  <a:pt x="27" y="6"/>
                </a:cubicBezTo>
                <a:cubicBezTo>
                  <a:pt x="27" y="6"/>
                  <a:pt x="26" y="7"/>
                  <a:pt x="26" y="8"/>
                </a:cubicBezTo>
                <a:cubicBezTo>
                  <a:pt x="18" y="16"/>
                  <a:pt x="18" y="16"/>
                  <a:pt x="18" y="16"/>
                </a:cubicBezTo>
                <a:cubicBezTo>
                  <a:pt x="37" y="16"/>
                  <a:pt x="37" y="16"/>
                  <a:pt x="37" y="16"/>
                </a:cubicBezTo>
                <a:cubicBezTo>
                  <a:pt x="39" y="16"/>
                  <a:pt x="40" y="17"/>
                  <a:pt x="40" y="19"/>
                </a:cubicBezTo>
                <a:lnTo>
                  <a:pt x="40" y="2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30" name="Freeform 55"/>
          <p:cNvSpPr>
            <a:spLocks/>
          </p:cNvSpPr>
          <p:nvPr/>
        </p:nvSpPr>
        <p:spPr bwMode="auto">
          <a:xfrm>
            <a:off x="13826978" y="6183727"/>
            <a:ext cx="286787" cy="298036"/>
          </a:xfrm>
          <a:custGeom>
            <a:avLst/>
            <a:gdLst>
              <a:gd name="T0" fmla="*/ 38 w 39"/>
              <a:gd name="T1" fmla="*/ 23 h 41"/>
              <a:gd name="T2" fmla="*/ 21 w 39"/>
              <a:gd name="T3" fmla="*/ 40 h 41"/>
              <a:gd name="T4" fmla="*/ 18 w 39"/>
              <a:gd name="T5" fmla="*/ 41 h 41"/>
              <a:gd name="T6" fmla="*/ 16 w 39"/>
              <a:gd name="T7" fmla="*/ 40 h 41"/>
              <a:gd name="T8" fmla="*/ 14 w 39"/>
              <a:gd name="T9" fmla="*/ 38 h 41"/>
              <a:gd name="T10" fmla="*/ 13 w 39"/>
              <a:gd name="T11" fmla="*/ 36 h 41"/>
              <a:gd name="T12" fmla="*/ 14 w 39"/>
              <a:gd name="T13" fmla="*/ 33 h 41"/>
              <a:gd name="T14" fmla="*/ 22 w 39"/>
              <a:gd name="T15" fmla="*/ 26 h 41"/>
              <a:gd name="T16" fmla="*/ 3 w 39"/>
              <a:gd name="T17" fmla="*/ 26 h 41"/>
              <a:gd name="T18" fmla="*/ 0 w 39"/>
              <a:gd name="T19" fmla="*/ 22 h 41"/>
              <a:gd name="T20" fmla="*/ 0 w 39"/>
              <a:gd name="T21" fmla="*/ 19 h 41"/>
              <a:gd name="T22" fmla="*/ 3 w 39"/>
              <a:gd name="T23" fmla="*/ 15 h 41"/>
              <a:gd name="T24" fmla="*/ 22 w 39"/>
              <a:gd name="T25" fmla="*/ 15 h 41"/>
              <a:gd name="T26" fmla="*/ 14 w 39"/>
              <a:gd name="T27" fmla="*/ 7 h 41"/>
              <a:gd name="T28" fmla="*/ 13 w 39"/>
              <a:gd name="T29" fmla="*/ 5 h 41"/>
              <a:gd name="T30" fmla="*/ 14 w 39"/>
              <a:gd name="T31" fmla="*/ 3 h 41"/>
              <a:gd name="T32" fmla="*/ 16 w 39"/>
              <a:gd name="T33" fmla="*/ 1 h 41"/>
              <a:gd name="T34" fmla="*/ 18 w 39"/>
              <a:gd name="T35" fmla="*/ 0 h 41"/>
              <a:gd name="T36" fmla="*/ 21 w 39"/>
              <a:gd name="T37" fmla="*/ 1 h 41"/>
              <a:gd name="T38" fmla="*/ 38 w 39"/>
              <a:gd name="T39" fmla="*/ 18 h 41"/>
              <a:gd name="T40" fmla="*/ 39 w 39"/>
              <a:gd name="T41" fmla="*/ 20 h 41"/>
              <a:gd name="T42" fmla="*/ 38 w 39"/>
              <a:gd name="T43" fmla="*/ 2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9" h="41">
                <a:moveTo>
                  <a:pt x="38" y="23"/>
                </a:moveTo>
                <a:cubicBezTo>
                  <a:pt x="21" y="40"/>
                  <a:pt x="21" y="40"/>
                  <a:pt x="21" y="40"/>
                </a:cubicBezTo>
                <a:cubicBezTo>
                  <a:pt x="20" y="41"/>
                  <a:pt x="19" y="41"/>
                  <a:pt x="18" y="41"/>
                </a:cubicBezTo>
                <a:cubicBezTo>
                  <a:pt x="17" y="41"/>
                  <a:pt x="16" y="41"/>
                  <a:pt x="16" y="40"/>
                </a:cubicBezTo>
                <a:cubicBezTo>
                  <a:pt x="14" y="38"/>
                  <a:pt x="14" y="38"/>
                  <a:pt x="14" y="38"/>
                </a:cubicBezTo>
                <a:cubicBezTo>
                  <a:pt x="13" y="38"/>
                  <a:pt x="13" y="37"/>
                  <a:pt x="13" y="36"/>
                </a:cubicBezTo>
                <a:cubicBezTo>
                  <a:pt x="13" y="35"/>
                  <a:pt x="13" y="34"/>
                  <a:pt x="14" y="33"/>
                </a:cubicBezTo>
                <a:cubicBezTo>
                  <a:pt x="22" y="26"/>
                  <a:pt x="22" y="26"/>
                  <a:pt x="22" y="26"/>
                </a:cubicBezTo>
                <a:cubicBezTo>
                  <a:pt x="3" y="26"/>
                  <a:pt x="3" y="26"/>
                  <a:pt x="3" y="26"/>
                </a:cubicBezTo>
                <a:cubicBezTo>
                  <a:pt x="1" y="26"/>
                  <a:pt x="0" y="24"/>
                  <a:pt x="0" y="22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7"/>
                  <a:pt x="1" y="15"/>
                  <a:pt x="3" y="15"/>
                </a:cubicBezTo>
                <a:cubicBezTo>
                  <a:pt x="22" y="15"/>
                  <a:pt x="22" y="15"/>
                  <a:pt x="22" y="15"/>
                </a:cubicBezTo>
                <a:cubicBezTo>
                  <a:pt x="14" y="7"/>
                  <a:pt x="14" y="7"/>
                  <a:pt x="14" y="7"/>
                </a:cubicBezTo>
                <a:cubicBezTo>
                  <a:pt x="13" y="7"/>
                  <a:pt x="13" y="6"/>
                  <a:pt x="13" y="5"/>
                </a:cubicBezTo>
                <a:cubicBezTo>
                  <a:pt x="13" y="4"/>
                  <a:pt x="13" y="3"/>
                  <a:pt x="14" y="3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0"/>
                  <a:pt x="17" y="0"/>
                  <a:pt x="18" y="0"/>
                </a:cubicBezTo>
                <a:cubicBezTo>
                  <a:pt x="19" y="0"/>
                  <a:pt x="20" y="0"/>
                  <a:pt x="21" y="1"/>
                </a:cubicBezTo>
                <a:cubicBezTo>
                  <a:pt x="38" y="18"/>
                  <a:pt x="38" y="18"/>
                  <a:pt x="38" y="18"/>
                </a:cubicBezTo>
                <a:cubicBezTo>
                  <a:pt x="39" y="19"/>
                  <a:pt x="39" y="19"/>
                  <a:pt x="39" y="20"/>
                </a:cubicBezTo>
                <a:cubicBezTo>
                  <a:pt x="39" y="21"/>
                  <a:pt x="39" y="22"/>
                  <a:pt x="38" y="2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31" name="Freeform 56"/>
          <p:cNvSpPr>
            <a:spLocks/>
          </p:cNvSpPr>
          <p:nvPr/>
        </p:nvSpPr>
        <p:spPr bwMode="auto">
          <a:xfrm>
            <a:off x="13828430" y="6742550"/>
            <a:ext cx="309277" cy="292412"/>
          </a:xfrm>
          <a:custGeom>
            <a:avLst/>
            <a:gdLst>
              <a:gd name="T0" fmla="*/ 41 w 42"/>
              <a:gd name="T1" fmla="*/ 23 h 40"/>
              <a:gd name="T2" fmla="*/ 39 w 42"/>
              <a:gd name="T3" fmla="*/ 25 h 40"/>
              <a:gd name="T4" fmla="*/ 36 w 42"/>
              <a:gd name="T5" fmla="*/ 26 h 40"/>
              <a:gd name="T6" fmla="*/ 34 w 42"/>
              <a:gd name="T7" fmla="*/ 25 h 40"/>
              <a:gd name="T8" fmla="*/ 26 w 42"/>
              <a:gd name="T9" fmla="*/ 18 h 40"/>
              <a:gd name="T10" fmla="*/ 26 w 42"/>
              <a:gd name="T11" fmla="*/ 36 h 40"/>
              <a:gd name="T12" fmla="*/ 23 w 42"/>
              <a:gd name="T13" fmla="*/ 40 h 40"/>
              <a:gd name="T14" fmla="*/ 19 w 42"/>
              <a:gd name="T15" fmla="*/ 40 h 40"/>
              <a:gd name="T16" fmla="*/ 16 w 42"/>
              <a:gd name="T17" fmla="*/ 36 h 40"/>
              <a:gd name="T18" fmla="*/ 16 w 42"/>
              <a:gd name="T19" fmla="*/ 18 h 40"/>
              <a:gd name="T20" fmla="*/ 8 w 42"/>
              <a:gd name="T21" fmla="*/ 25 h 40"/>
              <a:gd name="T22" fmla="*/ 5 w 42"/>
              <a:gd name="T23" fmla="*/ 26 h 40"/>
              <a:gd name="T24" fmla="*/ 3 w 42"/>
              <a:gd name="T25" fmla="*/ 25 h 40"/>
              <a:gd name="T26" fmla="*/ 1 w 42"/>
              <a:gd name="T27" fmla="*/ 23 h 40"/>
              <a:gd name="T28" fmla="*/ 0 w 42"/>
              <a:gd name="T29" fmla="*/ 21 h 40"/>
              <a:gd name="T30" fmla="*/ 1 w 42"/>
              <a:gd name="T31" fmla="*/ 18 h 40"/>
              <a:gd name="T32" fmla="*/ 19 w 42"/>
              <a:gd name="T33" fmla="*/ 1 h 40"/>
              <a:gd name="T34" fmla="*/ 21 w 42"/>
              <a:gd name="T35" fmla="*/ 0 h 40"/>
              <a:gd name="T36" fmla="*/ 23 w 42"/>
              <a:gd name="T37" fmla="*/ 1 h 40"/>
              <a:gd name="T38" fmla="*/ 41 w 42"/>
              <a:gd name="T39" fmla="*/ 18 h 40"/>
              <a:gd name="T40" fmla="*/ 42 w 42"/>
              <a:gd name="T41" fmla="*/ 21 h 40"/>
              <a:gd name="T42" fmla="*/ 41 w 42"/>
              <a:gd name="T43" fmla="*/ 23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2" h="40">
                <a:moveTo>
                  <a:pt x="41" y="23"/>
                </a:moveTo>
                <a:cubicBezTo>
                  <a:pt x="39" y="25"/>
                  <a:pt x="39" y="25"/>
                  <a:pt x="39" y="25"/>
                </a:cubicBezTo>
                <a:cubicBezTo>
                  <a:pt x="38" y="26"/>
                  <a:pt x="37" y="26"/>
                  <a:pt x="36" y="26"/>
                </a:cubicBezTo>
                <a:cubicBezTo>
                  <a:pt x="35" y="26"/>
                  <a:pt x="35" y="26"/>
                  <a:pt x="34" y="25"/>
                </a:cubicBezTo>
                <a:cubicBezTo>
                  <a:pt x="26" y="18"/>
                  <a:pt x="26" y="18"/>
                  <a:pt x="26" y="18"/>
                </a:cubicBezTo>
                <a:cubicBezTo>
                  <a:pt x="26" y="36"/>
                  <a:pt x="26" y="36"/>
                  <a:pt x="26" y="36"/>
                </a:cubicBezTo>
                <a:cubicBezTo>
                  <a:pt x="26" y="38"/>
                  <a:pt x="24" y="40"/>
                  <a:pt x="23" y="40"/>
                </a:cubicBezTo>
                <a:cubicBezTo>
                  <a:pt x="19" y="40"/>
                  <a:pt x="19" y="40"/>
                  <a:pt x="19" y="40"/>
                </a:cubicBezTo>
                <a:cubicBezTo>
                  <a:pt x="17" y="40"/>
                  <a:pt x="16" y="38"/>
                  <a:pt x="16" y="36"/>
                </a:cubicBezTo>
                <a:cubicBezTo>
                  <a:pt x="16" y="18"/>
                  <a:pt x="16" y="18"/>
                  <a:pt x="16" y="18"/>
                </a:cubicBezTo>
                <a:cubicBezTo>
                  <a:pt x="8" y="25"/>
                  <a:pt x="8" y="25"/>
                  <a:pt x="8" y="25"/>
                </a:cubicBezTo>
                <a:cubicBezTo>
                  <a:pt x="7" y="26"/>
                  <a:pt x="6" y="26"/>
                  <a:pt x="5" y="26"/>
                </a:cubicBezTo>
                <a:cubicBezTo>
                  <a:pt x="5" y="26"/>
                  <a:pt x="4" y="26"/>
                  <a:pt x="3" y="25"/>
                </a:cubicBezTo>
                <a:cubicBezTo>
                  <a:pt x="1" y="23"/>
                  <a:pt x="1" y="23"/>
                  <a:pt x="1" y="23"/>
                </a:cubicBezTo>
                <a:cubicBezTo>
                  <a:pt x="0" y="23"/>
                  <a:pt x="0" y="22"/>
                  <a:pt x="0" y="21"/>
                </a:cubicBezTo>
                <a:cubicBezTo>
                  <a:pt x="0" y="20"/>
                  <a:pt x="0" y="19"/>
                  <a:pt x="1" y="18"/>
                </a:cubicBezTo>
                <a:cubicBezTo>
                  <a:pt x="19" y="1"/>
                  <a:pt x="19" y="1"/>
                  <a:pt x="19" y="1"/>
                </a:cubicBezTo>
                <a:cubicBezTo>
                  <a:pt x="19" y="0"/>
                  <a:pt x="20" y="0"/>
                  <a:pt x="21" y="0"/>
                </a:cubicBezTo>
                <a:cubicBezTo>
                  <a:pt x="22" y="0"/>
                  <a:pt x="23" y="0"/>
                  <a:pt x="23" y="1"/>
                </a:cubicBezTo>
                <a:cubicBezTo>
                  <a:pt x="41" y="18"/>
                  <a:pt x="41" y="18"/>
                  <a:pt x="41" y="18"/>
                </a:cubicBezTo>
                <a:cubicBezTo>
                  <a:pt x="41" y="19"/>
                  <a:pt x="42" y="20"/>
                  <a:pt x="42" y="21"/>
                </a:cubicBezTo>
                <a:cubicBezTo>
                  <a:pt x="42" y="22"/>
                  <a:pt x="41" y="23"/>
                  <a:pt x="41" y="2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32" name="Freeform 57"/>
          <p:cNvSpPr>
            <a:spLocks/>
          </p:cNvSpPr>
          <p:nvPr/>
        </p:nvSpPr>
        <p:spPr bwMode="auto">
          <a:xfrm>
            <a:off x="13828430" y="7296978"/>
            <a:ext cx="309277" cy="292412"/>
          </a:xfrm>
          <a:custGeom>
            <a:avLst/>
            <a:gdLst>
              <a:gd name="T0" fmla="*/ 41 w 42"/>
              <a:gd name="T1" fmla="*/ 22 h 40"/>
              <a:gd name="T2" fmla="*/ 23 w 42"/>
              <a:gd name="T3" fmla="*/ 39 h 40"/>
              <a:gd name="T4" fmla="*/ 21 w 42"/>
              <a:gd name="T5" fmla="*/ 40 h 40"/>
              <a:gd name="T6" fmla="*/ 19 w 42"/>
              <a:gd name="T7" fmla="*/ 39 h 40"/>
              <a:gd name="T8" fmla="*/ 1 w 42"/>
              <a:gd name="T9" fmla="*/ 22 h 40"/>
              <a:gd name="T10" fmla="*/ 0 w 42"/>
              <a:gd name="T11" fmla="*/ 19 h 40"/>
              <a:gd name="T12" fmla="*/ 1 w 42"/>
              <a:gd name="T13" fmla="*/ 17 h 40"/>
              <a:gd name="T14" fmla="*/ 3 w 42"/>
              <a:gd name="T15" fmla="*/ 15 h 40"/>
              <a:gd name="T16" fmla="*/ 5 w 42"/>
              <a:gd name="T17" fmla="*/ 14 h 40"/>
              <a:gd name="T18" fmla="*/ 8 w 42"/>
              <a:gd name="T19" fmla="*/ 15 h 40"/>
              <a:gd name="T20" fmla="*/ 16 w 42"/>
              <a:gd name="T21" fmla="*/ 23 h 40"/>
              <a:gd name="T22" fmla="*/ 16 w 42"/>
              <a:gd name="T23" fmla="*/ 4 h 40"/>
              <a:gd name="T24" fmla="*/ 19 w 42"/>
              <a:gd name="T25" fmla="*/ 0 h 40"/>
              <a:gd name="T26" fmla="*/ 23 w 42"/>
              <a:gd name="T27" fmla="*/ 0 h 40"/>
              <a:gd name="T28" fmla="*/ 26 w 42"/>
              <a:gd name="T29" fmla="*/ 4 h 40"/>
              <a:gd name="T30" fmla="*/ 26 w 42"/>
              <a:gd name="T31" fmla="*/ 23 h 40"/>
              <a:gd name="T32" fmla="*/ 34 w 42"/>
              <a:gd name="T33" fmla="*/ 15 h 40"/>
              <a:gd name="T34" fmla="*/ 36 w 42"/>
              <a:gd name="T35" fmla="*/ 14 h 40"/>
              <a:gd name="T36" fmla="*/ 39 w 42"/>
              <a:gd name="T37" fmla="*/ 15 h 40"/>
              <a:gd name="T38" fmla="*/ 41 w 42"/>
              <a:gd name="T39" fmla="*/ 17 h 40"/>
              <a:gd name="T40" fmla="*/ 42 w 42"/>
              <a:gd name="T41" fmla="*/ 19 h 40"/>
              <a:gd name="T42" fmla="*/ 41 w 42"/>
              <a:gd name="T43" fmla="*/ 2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2" h="40">
                <a:moveTo>
                  <a:pt x="41" y="22"/>
                </a:moveTo>
                <a:cubicBezTo>
                  <a:pt x="23" y="39"/>
                  <a:pt x="23" y="39"/>
                  <a:pt x="23" y="39"/>
                </a:cubicBezTo>
                <a:cubicBezTo>
                  <a:pt x="23" y="40"/>
                  <a:pt x="22" y="40"/>
                  <a:pt x="21" y="40"/>
                </a:cubicBezTo>
                <a:cubicBezTo>
                  <a:pt x="20" y="40"/>
                  <a:pt x="19" y="40"/>
                  <a:pt x="19" y="39"/>
                </a:cubicBezTo>
                <a:cubicBezTo>
                  <a:pt x="1" y="22"/>
                  <a:pt x="1" y="22"/>
                  <a:pt x="1" y="22"/>
                </a:cubicBezTo>
                <a:cubicBezTo>
                  <a:pt x="0" y="21"/>
                  <a:pt x="0" y="20"/>
                  <a:pt x="0" y="19"/>
                </a:cubicBezTo>
                <a:cubicBezTo>
                  <a:pt x="0" y="18"/>
                  <a:pt x="0" y="17"/>
                  <a:pt x="1" y="17"/>
                </a:cubicBezTo>
                <a:cubicBezTo>
                  <a:pt x="3" y="15"/>
                  <a:pt x="3" y="15"/>
                  <a:pt x="3" y="15"/>
                </a:cubicBezTo>
                <a:cubicBezTo>
                  <a:pt x="4" y="14"/>
                  <a:pt x="5" y="14"/>
                  <a:pt x="5" y="14"/>
                </a:cubicBezTo>
                <a:cubicBezTo>
                  <a:pt x="6" y="14"/>
                  <a:pt x="7" y="14"/>
                  <a:pt x="8" y="15"/>
                </a:cubicBezTo>
                <a:cubicBezTo>
                  <a:pt x="16" y="23"/>
                  <a:pt x="16" y="23"/>
                  <a:pt x="16" y="23"/>
                </a:cubicBezTo>
                <a:cubicBezTo>
                  <a:pt x="16" y="4"/>
                  <a:pt x="16" y="4"/>
                  <a:pt x="16" y="4"/>
                </a:cubicBezTo>
                <a:cubicBezTo>
                  <a:pt x="16" y="2"/>
                  <a:pt x="17" y="0"/>
                  <a:pt x="19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5" y="0"/>
                  <a:pt x="26" y="2"/>
                  <a:pt x="26" y="4"/>
                </a:cubicBezTo>
                <a:cubicBezTo>
                  <a:pt x="26" y="23"/>
                  <a:pt x="26" y="23"/>
                  <a:pt x="26" y="23"/>
                </a:cubicBezTo>
                <a:cubicBezTo>
                  <a:pt x="34" y="15"/>
                  <a:pt x="34" y="15"/>
                  <a:pt x="34" y="15"/>
                </a:cubicBezTo>
                <a:cubicBezTo>
                  <a:pt x="35" y="14"/>
                  <a:pt x="35" y="14"/>
                  <a:pt x="36" y="14"/>
                </a:cubicBezTo>
                <a:cubicBezTo>
                  <a:pt x="37" y="14"/>
                  <a:pt x="38" y="14"/>
                  <a:pt x="39" y="15"/>
                </a:cubicBezTo>
                <a:cubicBezTo>
                  <a:pt x="41" y="17"/>
                  <a:pt x="41" y="17"/>
                  <a:pt x="41" y="17"/>
                </a:cubicBezTo>
                <a:cubicBezTo>
                  <a:pt x="41" y="17"/>
                  <a:pt x="42" y="18"/>
                  <a:pt x="42" y="19"/>
                </a:cubicBezTo>
                <a:cubicBezTo>
                  <a:pt x="42" y="20"/>
                  <a:pt x="41" y="21"/>
                  <a:pt x="41" y="2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33" name="Freeform 58"/>
          <p:cNvSpPr>
            <a:spLocks/>
          </p:cNvSpPr>
          <p:nvPr/>
        </p:nvSpPr>
        <p:spPr bwMode="auto">
          <a:xfrm>
            <a:off x="13812284" y="7843336"/>
            <a:ext cx="354266" cy="314904"/>
          </a:xfrm>
          <a:custGeom>
            <a:avLst/>
            <a:gdLst>
              <a:gd name="T0" fmla="*/ 47 w 48"/>
              <a:gd name="T1" fmla="*/ 17 h 43"/>
              <a:gd name="T2" fmla="*/ 33 w 48"/>
              <a:gd name="T3" fmla="*/ 31 h 43"/>
              <a:gd name="T4" fmla="*/ 32 w 48"/>
              <a:gd name="T5" fmla="*/ 31 h 43"/>
              <a:gd name="T6" fmla="*/ 30 w 48"/>
              <a:gd name="T7" fmla="*/ 29 h 43"/>
              <a:gd name="T8" fmla="*/ 30 w 48"/>
              <a:gd name="T9" fmla="*/ 22 h 43"/>
              <a:gd name="T10" fmla="*/ 24 w 48"/>
              <a:gd name="T11" fmla="*/ 22 h 43"/>
              <a:gd name="T12" fmla="*/ 5 w 48"/>
              <a:gd name="T13" fmla="*/ 37 h 43"/>
              <a:gd name="T14" fmla="*/ 5 w 48"/>
              <a:gd name="T15" fmla="*/ 41 h 43"/>
              <a:gd name="T16" fmla="*/ 6 w 48"/>
              <a:gd name="T17" fmla="*/ 42 h 43"/>
              <a:gd name="T18" fmla="*/ 5 w 48"/>
              <a:gd name="T19" fmla="*/ 43 h 43"/>
              <a:gd name="T20" fmla="*/ 4 w 48"/>
              <a:gd name="T21" fmla="*/ 43 h 43"/>
              <a:gd name="T22" fmla="*/ 3 w 48"/>
              <a:gd name="T23" fmla="*/ 41 h 43"/>
              <a:gd name="T24" fmla="*/ 0 w 48"/>
              <a:gd name="T25" fmla="*/ 28 h 43"/>
              <a:gd name="T26" fmla="*/ 1 w 48"/>
              <a:gd name="T27" fmla="*/ 20 h 43"/>
              <a:gd name="T28" fmla="*/ 24 w 48"/>
              <a:gd name="T29" fmla="*/ 9 h 43"/>
              <a:gd name="T30" fmla="*/ 30 w 48"/>
              <a:gd name="T31" fmla="*/ 9 h 43"/>
              <a:gd name="T32" fmla="*/ 30 w 48"/>
              <a:gd name="T33" fmla="*/ 2 h 43"/>
              <a:gd name="T34" fmla="*/ 32 w 48"/>
              <a:gd name="T35" fmla="*/ 0 h 43"/>
              <a:gd name="T36" fmla="*/ 33 w 48"/>
              <a:gd name="T37" fmla="*/ 1 h 43"/>
              <a:gd name="T38" fmla="*/ 47 w 48"/>
              <a:gd name="T39" fmla="*/ 14 h 43"/>
              <a:gd name="T40" fmla="*/ 48 w 48"/>
              <a:gd name="T41" fmla="*/ 16 h 43"/>
              <a:gd name="T42" fmla="*/ 47 w 48"/>
              <a:gd name="T43" fmla="*/ 17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8" h="43">
                <a:moveTo>
                  <a:pt x="47" y="17"/>
                </a:moveTo>
                <a:cubicBezTo>
                  <a:pt x="33" y="31"/>
                  <a:pt x="33" y="31"/>
                  <a:pt x="33" y="31"/>
                </a:cubicBezTo>
                <a:cubicBezTo>
                  <a:pt x="33" y="31"/>
                  <a:pt x="33" y="31"/>
                  <a:pt x="32" y="31"/>
                </a:cubicBezTo>
                <a:cubicBezTo>
                  <a:pt x="31" y="31"/>
                  <a:pt x="30" y="30"/>
                  <a:pt x="30" y="29"/>
                </a:cubicBezTo>
                <a:cubicBezTo>
                  <a:pt x="30" y="22"/>
                  <a:pt x="30" y="22"/>
                  <a:pt x="30" y="22"/>
                </a:cubicBezTo>
                <a:cubicBezTo>
                  <a:pt x="24" y="22"/>
                  <a:pt x="24" y="22"/>
                  <a:pt x="24" y="22"/>
                </a:cubicBezTo>
                <a:cubicBezTo>
                  <a:pt x="13" y="22"/>
                  <a:pt x="5" y="25"/>
                  <a:pt x="5" y="37"/>
                </a:cubicBezTo>
                <a:cubicBezTo>
                  <a:pt x="5" y="39"/>
                  <a:pt x="5" y="40"/>
                  <a:pt x="5" y="41"/>
                </a:cubicBezTo>
                <a:cubicBezTo>
                  <a:pt x="6" y="41"/>
                  <a:pt x="6" y="42"/>
                  <a:pt x="6" y="42"/>
                </a:cubicBezTo>
                <a:cubicBezTo>
                  <a:pt x="6" y="43"/>
                  <a:pt x="5" y="43"/>
                  <a:pt x="5" y="43"/>
                </a:cubicBezTo>
                <a:cubicBezTo>
                  <a:pt x="4" y="43"/>
                  <a:pt x="4" y="43"/>
                  <a:pt x="4" y="43"/>
                </a:cubicBezTo>
                <a:cubicBezTo>
                  <a:pt x="4" y="42"/>
                  <a:pt x="3" y="41"/>
                  <a:pt x="3" y="41"/>
                </a:cubicBezTo>
                <a:cubicBezTo>
                  <a:pt x="2" y="37"/>
                  <a:pt x="0" y="32"/>
                  <a:pt x="0" y="28"/>
                </a:cubicBezTo>
                <a:cubicBezTo>
                  <a:pt x="0" y="25"/>
                  <a:pt x="0" y="22"/>
                  <a:pt x="1" y="20"/>
                </a:cubicBezTo>
                <a:cubicBezTo>
                  <a:pt x="5" y="10"/>
                  <a:pt x="16" y="9"/>
                  <a:pt x="24" y="9"/>
                </a:cubicBezTo>
                <a:cubicBezTo>
                  <a:pt x="30" y="9"/>
                  <a:pt x="30" y="9"/>
                  <a:pt x="30" y="9"/>
                </a:cubicBezTo>
                <a:cubicBezTo>
                  <a:pt x="30" y="2"/>
                  <a:pt x="30" y="2"/>
                  <a:pt x="30" y="2"/>
                </a:cubicBezTo>
                <a:cubicBezTo>
                  <a:pt x="30" y="1"/>
                  <a:pt x="31" y="0"/>
                  <a:pt x="32" y="0"/>
                </a:cubicBezTo>
                <a:cubicBezTo>
                  <a:pt x="33" y="0"/>
                  <a:pt x="33" y="0"/>
                  <a:pt x="33" y="1"/>
                </a:cubicBezTo>
                <a:cubicBezTo>
                  <a:pt x="47" y="14"/>
                  <a:pt x="47" y="14"/>
                  <a:pt x="47" y="14"/>
                </a:cubicBezTo>
                <a:cubicBezTo>
                  <a:pt x="47" y="15"/>
                  <a:pt x="48" y="15"/>
                  <a:pt x="48" y="16"/>
                </a:cubicBezTo>
                <a:cubicBezTo>
                  <a:pt x="48" y="16"/>
                  <a:pt x="47" y="16"/>
                  <a:pt x="47" y="1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34" name="Freeform 59"/>
          <p:cNvSpPr>
            <a:spLocks noEditPoints="1"/>
          </p:cNvSpPr>
          <p:nvPr/>
        </p:nvSpPr>
        <p:spPr bwMode="auto">
          <a:xfrm>
            <a:off x="13823302" y="8402163"/>
            <a:ext cx="303657" cy="309277"/>
          </a:xfrm>
          <a:custGeom>
            <a:avLst/>
            <a:gdLst>
              <a:gd name="T0" fmla="*/ 20 w 41"/>
              <a:gd name="T1" fmla="*/ 26 h 42"/>
              <a:gd name="T2" fmla="*/ 11 w 41"/>
              <a:gd name="T3" fmla="*/ 35 h 42"/>
              <a:gd name="T4" fmla="*/ 15 w 41"/>
              <a:gd name="T5" fmla="*/ 39 h 42"/>
              <a:gd name="T6" fmla="*/ 15 w 41"/>
              <a:gd name="T7" fmla="*/ 40 h 42"/>
              <a:gd name="T8" fmla="*/ 13 w 41"/>
              <a:gd name="T9" fmla="*/ 42 h 42"/>
              <a:gd name="T10" fmla="*/ 1 w 41"/>
              <a:gd name="T11" fmla="*/ 42 h 42"/>
              <a:gd name="T12" fmla="*/ 0 w 41"/>
              <a:gd name="T13" fmla="*/ 40 h 42"/>
              <a:gd name="T14" fmla="*/ 0 w 41"/>
              <a:gd name="T15" fmla="*/ 28 h 42"/>
              <a:gd name="T16" fmla="*/ 1 w 41"/>
              <a:gd name="T17" fmla="*/ 26 h 42"/>
              <a:gd name="T18" fmla="*/ 3 w 41"/>
              <a:gd name="T19" fmla="*/ 27 h 42"/>
              <a:gd name="T20" fmla="*/ 6 w 41"/>
              <a:gd name="T21" fmla="*/ 31 h 42"/>
              <a:gd name="T22" fmla="*/ 15 w 41"/>
              <a:gd name="T23" fmla="*/ 22 h 42"/>
              <a:gd name="T24" fmla="*/ 16 w 41"/>
              <a:gd name="T25" fmla="*/ 21 h 42"/>
              <a:gd name="T26" fmla="*/ 17 w 41"/>
              <a:gd name="T27" fmla="*/ 22 h 42"/>
              <a:gd name="T28" fmla="*/ 20 w 41"/>
              <a:gd name="T29" fmla="*/ 25 h 42"/>
              <a:gd name="T30" fmla="*/ 20 w 41"/>
              <a:gd name="T31" fmla="*/ 25 h 42"/>
              <a:gd name="T32" fmla="*/ 20 w 41"/>
              <a:gd name="T33" fmla="*/ 26 h 42"/>
              <a:gd name="T34" fmla="*/ 41 w 41"/>
              <a:gd name="T35" fmla="*/ 14 h 42"/>
              <a:gd name="T36" fmla="*/ 39 w 41"/>
              <a:gd name="T37" fmla="*/ 16 h 42"/>
              <a:gd name="T38" fmla="*/ 38 w 41"/>
              <a:gd name="T39" fmla="*/ 15 h 42"/>
              <a:gd name="T40" fmla="*/ 34 w 41"/>
              <a:gd name="T41" fmla="*/ 11 h 42"/>
              <a:gd name="T42" fmla="*/ 25 w 41"/>
              <a:gd name="T43" fmla="*/ 20 h 42"/>
              <a:gd name="T44" fmla="*/ 24 w 41"/>
              <a:gd name="T45" fmla="*/ 21 h 42"/>
              <a:gd name="T46" fmla="*/ 24 w 41"/>
              <a:gd name="T47" fmla="*/ 20 h 42"/>
              <a:gd name="T48" fmla="*/ 21 w 41"/>
              <a:gd name="T49" fmla="*/ 17 h 42"/>
              <a:gd name="T50" fmla="*/ 21 w 41"/>
              <a:gd name="T51" fmla="*/ 17 h 42"/>
              <a:gd name="T52" fmla="*/ 21 w 41"/>
              <a:gd name="T53" fmla="*/ 16 h 42"/>
              <a:gd name="T54" fmla="*/ 30 w 41"/>
              <a:gd name="T55" fmla="*/ 7 h 42"/>
              <a:gd name="T56" fmla="*/ 26 w 41"/>
              <a:gd name="T57" fmla="*/ 3 h 42"/>
              <a:gd name="T58" fmla="*/ 25 w 41"/>
              <a:gd name="T59" fmla="*/ 2 h 42"/>
              <a:gd name="T60" fmla="*/ 27 w 41"/>
              <a:gd name="T61" fmla="*/ 0 h 42"/>
              <a:gd name="T62" fmla="*/ 39 w 41"/>
              <a:gd name="T63" fmla="*/ 0 h 42"/>
              <a:gd name="T64" fmla="*/ 41 w 41"/>
              <a:gd name="T65" fmla="*/ 2 h 42"/>
              <a:gd name="T66" fmla="*/ 41 w 41"/>
              <a:gd name="T67" fmla="*/ 14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1" h="42">
                <a:moveTo>
                  <a:pt x="20" y="26"/>
                </a:moveTo>
                <a:cubicBezTo>
                  <a:pt x="11" y="35"/>
                  <a:pt x="11" y="35"/>
                  <a:pt x="11" y="35"/>
                </a:cubicBezTo>
                <a:cubicBezTo>
                  <a:pt x="15" y="39"/>
                  <a:pt x="15" y="39"/>
                  <a:pt x="15" y="39"/>
                </a:cubicBezTo>
                <a:cubicBezTo>
                  <a:pt x="15" y="39"/>
                  <a:pt x="15" y="39"/>
                  <a:pt x="15" y="40"/>
                </a:cubicBezTo>
                <a:cubicBezTo>
                  <a:pt x="15" y="41"/>
                  <a:pt x="14" y="42"/>
                  <a:pt x="13" y="42"/>
                </a:cubicBezTo>
                <a:cubicBezTo>
                  <a:pt x="1" y="42"/>
                  <a:pt x="1" y="42"/>
                  <a:pt x="1" y="42"/>
                </a:cubicBezTo>
                <a:cubicBezTo>
                  <a:pt x="0" y="42"/>
                  <a:pt x="0" y="41"/>
                  <a:pt x="0" y="40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7"/>
                  <a:pt x="0" y="26"/>
                  <a:pt x="1" y="26"/>
                </a:cubicBezTo>
                <a:cubicBezTo>
                  <a:pt x="2" y="26"/>
                  <a:pt x="2" y="26"/>
                  <a:pt x="3" y="27"/>
                </a:cubicBezTo>
                <a:cubicBezTo>
                  <a:pt x="6" y="31"/>
                  <a:pt x="6" y="31"/>
                  <a:pt x="6" y="31"/>
                </a:cubicBezTo>
                <a:cubicBezTo>
                  <a:pt x="15" y="22"/>
                  <a:pt x="15" y="22"/>
                  <a:pt x="15" y="22"/>
                </a:cubicBezTo>
                <a:cubicBezTo>
                  <a:pt x="15" y="21"/>
                  <a:pt x="16" y="21"/>
                  <a:pt x="16" y="21"/>
                </a:cubicBezTo>
                <a:cubicBezTo>
                  <a:pt x="16" y="21"/>
                  <a:pt x="16" y="21"/>
                  <a:pt x="17" y="22"/>
                </a:cubicBezTo>
                <a:cubicBezTo>
                  <a:pt x="20" y="25"/>
                  <a:pt x="20" y="25"/>
                  <a:pt x="20" y="25"/>
                </a:cubicBezTo>
                <a:cubicBezTo>
                  <a:pt x="20" y="25"/>
                  <a:pt x="20" y="25"/>
                  <a:pt x="20" y="25"/>
                </a:cubicBezTo>
                <a:cubicBezTo>
                  <a:pt x="20" y="25"/>
                  <a:pt x="20" y="26"/>
                  <a:pt x="20" y="26"/>
                </a:cubicBezTo>
                <a:moveTo>
                  <a:pt x="41" y="14"/>
                </a:moveTo>
                <a:cubicBezTo>
                  <a:pt x="41" y="15"/>
                  <a:pt x="40" y="16"/>
                  <a:pt x="39" y="16"/>
                </a:cubicBezTo>
                <a:cubicBezTo>
                  <a:pt x="39" y="16"/>
                  <a:pt x="38" y="16"/>
                  <a:pt x="38" y="15"/>
                </a:cubicBezTo>
                <a:cubicBezTo>
                  <a:pt x="34" y="11"/>
                  <a:pt x="34" y="11"/>
                  <a:pt x="34" y="11"/>
                </a:cubicBezTo>
                <a:cubicBezTo>
                  <a:pt x="25" y="20"/>
                  <a:pt x="25" y="20"/>
                  <a:pt x="25" y="20"/>
                </a:cubicBezTo>
                <a:cubicBezTo>
                  <a:pt x="25" y="21"/>
                  <a:pt x="25" y="21"/>
                  <a:pt x="24" y="21"/>
                </a:cubicBezTo>
                <a:cubicBezTo>
                  <a:pt x="24" y="21"/>
                  <a:pt x="24" y="21"/>
                  <a:pt x="24" y="20"/>
                </a:cubicBezTo>
                <a:cubicBezTo>
                  <a:pt x="21" y="17"/>
                  <a:pt x="21" y="17"/>
                  <a:pt x="21" y="17"/>
                </a:cubicBezTo>
                <a:cubicBezTo>
                  <a:pt x="21" y="17"/>
                  <a:pt x="21" y="17"/>
                  <a:pt x="21" y="17"/>
                </a:cubicBezTo>
                <a:cubicBezTo>
                  <a:pt x="21" y="16"/>
                  <a:pt x="21" y="16"/>
                  <a:pt x="21" y="16"/>
                </a:cubicBezTo>
                <a:cubicBezTo>
                  <a:pt x="30" y="7"/>
                  <a:pt x="30" y="7"/>
                  <a:pt x="30" y="7"/>
                </a:cubicBezTo>
                <a:cubicBezTo>
                  <a:pt x="26" y="3"/>
                  <a:pt x="26" y="3"/>
                  <a:pt x="26" y="3"/>
                </a:cubicBezTo>
                <a:cubicBezTo>
                  <a:pt x="26" y="3"/>
                  <a:pt x="25" y="3"/>
                  <a:pt x="25" y="2"/>
                </a:cubicBezTo>
                <a:cubicBezTo>
                  <a:pt x="25" y="1"/>
                  <a:pt x="26" y="0"/>
                  <a:pt x="27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40" y="0"/>
                  <a:pt x="41" y="1"/>
                  <a:pt x="41" y="2"/>
                </a:cubicBezTo>
                <a:lnTo>
                  <a:pt x="41" y="1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35" name="Freeform 60"/>
          <p:cNvSpPr>
            <a:spLocks noEditPoints="1"/>
          </p:cNvSpPr>
          <p:nvPr/>
        </p:nvSpPr>
        <p:spPr bwMode="auto">
          <a:xfrm>
            <a:off x="13824529" y="8977916"/>
            <a:ext cx="298036" cy="303657"/>
          </a:xfrm>
          <a:custGeom>
            <a:avLst/>
            <a:gdLst>
              <a:gd name="T0" fmla="*/ 20 w 40"/>
              <a:gd name="T1" fmla="*/ 34 h 41"/>
              <a:gd name="T2" fmla="*/ 18 w 40"/>
              <a:gd name="T3" fmla="*/ 36 h 41"/>
              <a:gd name="T4" fmla="*/ 17 w 40"/>
              <a:gd name="T5" fmla="*/ 35 h 41"/>
              <a:gd name="T6" fmla="*/ 13 w 40"/>
              <a:gd name="T7" fmla="*/ 31 h 41"/>
              <a:gd name="T8" fmla="*/ 5 w 40"/>
              <a:gd name="T9" fmla="*/ 40 h 41"/>
              <a:gd name="T10" fmla="*/ 4 w 40"/>
              <a:gd name="T11" fmla="*/ 41 h 41"/>
              <a:gd name="T12" fmla="*/ 3 w 40"/>
              <a:gd name="T13" fmla="*/ 40 h 41"/>
              <a:gd name="T14" fmla="*/ 0 w 40"/>
              <a:gd name="T15" fmla="*/ 37 h 41"/>
              <a:gd name="T16" fmla="*/ 0 w 40"/>
              <a:gd name="T17" fmla="*/ 37 h 41"/>
              <a:gd name="T18" fmla="*/ 0 w 40"/>
              <a:gd name="T19" fmla="*/ 36 h 41"/>
              <a:gd name="T20" fmla="*/ 9 w 40"/>
              <a:gd name="T21" fmla="*/ 27 h 41"/>
              <a:gd name="T22" fmla="*/ 5 w 40"/>
              <a:gd name="T23" fmla="*/ 23 h 41"/>
              <a:gd name="T24" fmla="*/ 5 w 40"/>
              <a:gd name="T25" fmla="*/ 22 h 41"/>
              <a:gd name="T26" fmla="*/ 6 w 40"/>
              <a:gd name="T27" fmla="*/ 20 h 41"/>
              <a:gd name="T28" fmla="*/ 18 w 40"/>
              <a:gd name="T29" fmla="*/ 20 h 41"/>
              <a:gd name="T30" fmla="*/ 20 w 40"/>
              <a:gd name="T31" fmla="*/ 22 h 41"/>
              <a:gd name="T32" fmla="*/ 20 w 40"/>
              <a:gd name="T33" fmla="*/ 34 h 41"/>
              <a:gd name="T34" fmla="*/ 40 w 40"/>
              <a:gd name="T35" fmla="*/ 5 h 41"/>
              <a:gd name="T36" fmla="*/ 31 w 40"/>
              <a:gd name="T37" fmla="*/ 14 h 41"/>
              <a:gd name="T38" fmla="*/ 35 w 40"/>
              <a:gd name="T39" fmla="*/ 17 h 41"/>
              <a:gd name="T40" fmla="*/ 36 w 40"/>
              <a:gd name="T41" fmla="*/ 19 h 41"/>
              <a:gd name="T42" fmla="*/ 34 w 40"/>
              <a:gd name="T43" fmla="*/ 20 h 41"/>
              <a:gd name="T44" fmla="*/ 22 w 40"/>
              <a:gd name="T45" fmla="*/ 20 h 41"/>
              <a:gd name="T46" fmla="*/ 20 w 40"/>
              <a:gd name="T47" fmla="*/ 19 h 41"/>
              <a:gd name="T48" fmla="*/ 20 w 40"/>
              <a:gd name="T49" fmla="*/ 7 h 41"/>
              <a:gd name="T50" fmla="*/ 22 w 40"/>
              <a:gd name="T51" fmla="*/ 5 h 41"/>
              <a:gd name="T52" fmla="*/ 23 w 40"/>
              <a:gd name="T53" fmla="*/ 5 h 41"/>
              <a:gd name="T54" fmla="*/ 27 w 40"/>
              <a:gd name="T55" fmla="*/ 9 h 41"/>
              <a:gd name="T56" fmla="*/ 36 w 40"/>
              <a:gd name="T57" fmla="*/ 0 h 41"/>
              <a:gd name="T58" fmla="*/ 37 w 40"/>
              <a:gd name="T59" fmla="*/ 0 h 41"/>
              <a:gd name="T60" fmla="*/ 37 w 40"/>
              <a:gd name="T61" fmla="*/ 0 h 41"/>
              <a:gd name="T62" fmla="*/ 40 w 40"/>
              <a:gd name="T63" fmla="*/ 3 h 41"/>
              <a:gd name="T64" fmla="*/ 40 w 40"/>
              <a:gd name="T65" fmla="*/ 4 h 41"/>
              <a:gd name="T66" fmla="*/ 40 w 40"/>
              <a:gd name="T67" fmla="*/ 5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0" h="41">
                <a:moveTo>
                  <a:pt x="20" y="34"/>
                </a:moveTo>
                <a:cubicBezTo>
                  <a:pt x="20" y="35"/>
                  <a:pt x="19" y="36"/>
                  <a:pt x="18" y="36"/>
                </a:cubicBezTo>
                <a:cubicBezTo>
                  <a:pt x="18" y="36"/>
                  <a:pt x="18" y="36"/>
                  <a:pt x="17" y="35"/>
                </a:cubicBezTo>
                <a:cubicBezTo>
                  <a:pt x="13" y="31"/>
                  <a:pt x="13" y="31"/>
                  <a:pt x="13" y="31"/>
                </a:cubicBezTo>
                <a:cubicBezTo>
                  <a:pt x="5" y="40"/>
                  <a:pt x="5" y="40"/>
                  <a:pt x="5" y="40"/>
                </a:cubicBezTo>
                <a:cubicBezTo>
                  <a:pt x="4" y="41"/>
                  <a:pt x="4" y="41"/>
                  <a:pt x="4" y="41"/>
                </a:cubicBezTo>
                <a:cubicBezTo>
                  <a:pt x="4" y="41"/>
                  <a:pt x="3" y="41"/>
                  <a:pt x="3" y="4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36"/>
                  <a:pt x="0" y="36"/>
                  <a:pt x="0" y="36"/>
                </a:cubicBezTo>
                <a:cubicBezTo>
                  <a:pt x="9" y="27"/>
                  <a:pt x="9" y="27"/>
                  <a:pt x="9" y="27"/>
                </a:cubicBezTo>
                <a:cubicBezTo>
                  <a:pt x="5" y="23"/>
                  <a:pt x="5" y="23"/>
                  <a:pt x="5" y="23"/>
                </a:cubicBezTo>
                <a:cubicBezTo>
                  <a:pt x="5" y="23"/>
                  <a:pt x="5" y="23"/>
                  <a:pt x="5" y="22"/>
                </a:cubicBezTo>
                <a:cubicBezTo>
                  <a:pt x="5" y="21"/>
                  <a:pt x="6" y="20"/>
                  <a:pt x="6" y="20"/>
                </a:cubicBezTo>
                <a:cubicBezTo>
                  <a:pt x="18" y="20"/>
                  <a:pt x="18" y="20"/>
                  <a:pt x="18" y="20"/>
                </a:cubicBezTo>
                <a:cubicBezTo>
                  <a:pt x="19" y="20"/>
                  <a:pt x="20" y="21"/>
                  <a:pt x="20" y="22"/>
                </a:cubicBezTo>
                <a:lnTo>
                  <a:pt x="20" y="34"/>
                </a:lnTo>
                <a:close/>
                <a:moveTo>
                  <a:pt x="40" y="5"/>
                </a:moveTo>
                <a:cubicBezTo>
                  <a:pt x="31" y="14"/>
                  <a:pt x="31" y="14"/>
                  <a:pt x="31" y="14"/>
                </a:cubicBezTo>
                <a:cubicBezTo>
                  <a:pt x="35" y="17"/>
                  <a:pt x="35" y="17"/>
                  <a:pt x="35" y="17"/>
                </a:cubicBezTo>
                <a:cubicBezTo>
                  <a:pt x="35" y="18"/>
                  <a:pt x="36" y="18"/>
                  <a:pt x="36" y="19"/>
                </a:cubicBezTo>
                <a:cubicBezTo>
                  <a:pt x="36" y="20"/>
                  <a:pt x="35" y="20"/>
                  <a:pt x="34" y="20"/>
                </a:cubicBezTo>
                <a:cubicBezTo>
                  <a:pt x="22" y="20"/>
                  <a:pt x="22" y="20"/>
                  <a:pt x="22" y="20"/>
                </a:cubicBezTo>
                <a:cubicBezTo>
                  <a:pt x="21" y="20"/>
                  <a:pt x="20" y="20"/>
                  <a:pt x="20" y="19"/>
                </a:cubicBezTo>
                <a:cubicBezTo>
                  <a:pt x="20" y="7"/>
                  <a:pt x="20" y="7"/>
                  <a:pt x="20" y="7"/>
                </a:cubicBezTo>
                <a:cubicBezTo>
                  <a:pt x="20" y="6"/>
                  <a:pt x="21" y="5"/>
                  <a:pt x="22" y="5"/>
                </a:cubicBezTo>
                <a:cubicBezTo>
                  <a:pt x="22" y="5"/>
                  <a:pt x="23" y="5"/>
                  <a:pt x="23" y="5"/>
                </a:cubicBezTo>
                <a:cubicBezTo>
                  <a:pt x="27" y="9"/>
                  <a:pt x="27" y="9"/>
                  <a:pt x="27" y="9"/>
                </a:cubicBezTo>
                <a:cubicBezTo>
                  <a:pt x="36" y="0"/>
                  <a:pt x="36" y="0"/>
                  <a:pt x="36" y="0"/>
                </a:cubicBezTo>
                <a:cubicBezTo>
                  <a:pt x="36" y="0"/>
                  <a:pt x="36" y="0"/>
                  <a:pt x="37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40" y="3"/>
                  <a:pt x="40" y="3"/>
                  <a:pt x="40" y="3"/>
                </a:cubicBezTo>
                <a:cubicBezTo>
                  <a:pt x="40" y="4"/>
                  <a:pt x="40" y="4"/>
                  <a:pt x="40" y="4"/>
                </a:cubicBezTo>
                <a:cubicBezTo>
                  <a:pt x="40" y="4"/>
                  <a:pt x="40" y="5"/>
                  <a:pt x="40" y="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36" name="Freeform 61"/>
          <p:cNvSpPr>
            <a:spLocks/>
          </p:cNvSpPr>
          <p:nvPr/>
        </p:nvSpPr>
        <p:spPr bwMode="auto">
          <a:xfrm>
            <a:off x="13829428" y="9546766"/>
            <a:ext cx="275542" cy="281161"/>
          </a:xfrm>
          <a:custGeom>
            <a:avLst/>
            <a:gdLst>
              <a:gd name="T0" fmla="*/ 37 w 37"/>
              <a:gd name="T1" fmla="*/ 21 h 38"/>
              <a:gd name="T2" fmla="*/ 35 w 37"/>
              <a:gd name="T3" fmla="*/ 24 h 38"/>
              <a:gd name="T4" fmla="*/ 24 w 37"/>
              <a:gd name="T5" fmla="*/ 24 h 38"/>
              <a:gd name="T6" fmla="*/ 24 w 37"/>
              <a:gd name="T7" fmla="*/ 35 h 38"/>
              <a:gd name="T8" fmla="*/ 21 w 37"/>
              <a:gd name="T9" fmla="*/ 38 h 38"/>
              <a:gd name="T10" fmla="*/ 16 w 37"/>
              <a:gd name="T11" fmla="*/ 38 h 38"/>
              <a:gd name="T12" fmla="*/ 13 w 37"/>
              <a:gd name="T13" fmla="*/ 35 h 38"/>
              <a:gd name="T14" fmla="*/ 13 w 37"/>
              <a:gd name="T15" fmla="*/ 24 h 38"/>
              <a:gd name="T16" fmla="*/ 2 w 37"/>
              <a:gd name="T17" fmla="*/ 24 h 38"/>
              <a:gd name="T18" fmla="*/ 0 w 37"/>
              <a:gd name="T19" fmla="*/ 21 h 38"/>
              <a:gd name="T20" fmla="*/ 0 w 37"/>
              <a:gd name="T21" fmla="*/ 16 h 38"/>
              <a:gd name="T22" fmla="*/ 2 w 37"/>
              <a:gd name="T23" fmla="*/ 14 h 38"/>
              <a:gd name="T24" fmla="*/ 13 w 37"/>
              <a:gd name="T25" fmla="*/ 14 h 38"/>
              <a:gd name="T26" fmla="*/ 13 w 37"/>
              <a:gd name="T27" fmla="*/ 3 h 38"/>
              <a:gd name="T28" fmla="*/ 16 w 37"/>
              <a:gd name="T29" fmla="*/ 0 h 38"/>
              <a:gd name="T30" fmla="*/ 21 w 37"/>
              <a:gd name="T31" fmla="*/ 0 h 38"/>
              <a:gd name="T32" fmla="*/ 24 w 37"/>
              <a:gd name="T33" fmla="*/ 3 h 38"/>
              <a:gd name="T34" fmla="*/ 24 w 37"/>
              <a:gd name="T35" fmla="*/ 14 h 38"/>
              <a:gd name="T36" fmla="*/ 35 w 37"/>
              <a:gd name="T37" fmla="*/ 14 h 38"/>
              <a:gd name="T38" fmla="*/ 37 w 37"/>
              <a:gd name="T39" fmla="*/ 16 h 38"/>
              <a:gd name="T40" fmla="*/ 37 w 37"/>
              <a:gd name="T41" fmla="*/ 2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7" h="38">
                <a:moveTo>
                  <a:pt x="37" y="21"/>
                </a:moveTo>
                <a:cubicBezTo>
                  <a:pt x="37" y="23"/>
                  <a:pt x="36" y="24"/>
                  <a:pt x="35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35"/>
                  <a:pt x="24" y="35"/>
                  <a:pt x="24" y="35"/>
                </a:cubicBezTo>
                <a:cubicBezTo>
                  <a:pt x="24" y="37"/>
                  <a:pt x="22" y="38"/>
                  <a:pt x="21" y="38"/>
                </a:cubicBezTo>
                <a:cubicBezTo>
                  <a:pt x="16" y="38"/>
                  <a:pt x="16" y="38"/>
                  <a:pt x="16" y="38"/>
                </a:cubicBezTo>
                <a:cubicBezTo>
                  <a:pt x="15" y="38"/>
                  <a:pt x="13" y="37"/>
                  <a:pt x="13" y="35"/>
                </a:cubicBezTo>
                <a:cubicBezTo>
                  <a:pt x="13" y="24"/>
                  <a:pt x="13" y="24"/>
                  <a:pt x="13" y="24"/>
                </a:cubicBezTo>
                <a:cubicBezTo>
                  <a:pt x="2" y="24"/>
                  <a:pt x="2" y="24"/>
                  <a:pt x="2" y="24"/>
                </a:cubicBezTo>
                <a:cubicBezTo>
                  <a:pt x="1" y="24"/>
                  <a:pt x="0" y="23"/>
                  <a:pt x="0" y="21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5"/>
                  <a:pt x="1" y="14"/>
                  <a:pt x="2" y="14"/>
                </a:cubicBezTo>
                <a:cubicBezTo>
                  <a:pt x="13" y="14"/>
                  <a:pt x="13" y="14"/>
                  <a:pt x="13" y="14"/>
                </a:cubicBezTo>
                <a:cubicBezTo>
                  <a:pt x="13" y="3"/>
                  <a:pt x="13" y="3"/>
                  <a:pt x="13" y="3"/>
                </a:cubicBezTo>
                <a:cubicBezTo>
                  <a:pt x="13" y="1"/>
                  <a:pt x="15" y="0"/>
                  <a:pt x="16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2" y="0"/>
                  <a:pt x="24" y="1"/>
                  <a:pt x="24" y="3"/>
                </a:cubicBezTo>
                <a:cubicBezTo>
                  <a:pt x="24" y="14"/>
                  <a:pt x="24" y="14"/>
                  <a:pt x="24" y="14"/>
                </a:cubicBezTo>
                <a:cubicBezTo>
                  <a:pt x="35" y="14"/>
                  <a:pt x="35" y="14"/>
                  <a:pt x="35" y="14"/>
                </a:cubicBezTo>
                <a:cubicBezTo>
                  <a:pt x="36" y="14"/>
                  <a:pt x="37" y="15"/>
                  <a:pt x="37" y="16"/>
                </a:cubicBezTo>
                <a:lnTo>
                  <a:pt x="37" y="2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37" name="Freeform 62"/>
          <p:cNvSpPr>
            <a:spLocks/>
          </p:cNvSpPr>
          <p:nvPr/>
        </p:nvSpPr>
        <p:spPr bwMode="auto">
          <a:xfrm>
            <a:off x="13829428" y="10203634"/>
            <a:ext cx="275542" cy="73105"/>
          </a:xfrm>
          <a:custGeom>
            <a:avLst/>
            <a:gdLst>
              <a:gd name="T0" fmla="*/ 37 w 37"/>
              <a:gd name="T1" fmla="*/ 8 h 10"/>
              <a:gd name="T2" fmla="*/ 35 w 37"/>
              <a:gd name="T3" fmla="*/ 10 h 10"/>
              <a:gd name="T4" fmla="*/ 2 w 37"/>
              <a:gd name="T5" fmla="*/ 10 h 10"/>
              <a:gd name="T6" fmla="*/ 0 w 37"/>
              <a:gd name="T7" fmla="*/ 8 h 10"/>
              <a:gd name="T8" fmla="*/ 0 w 37"/>
              <a:gd name="T9" fmla="*/ 3 h 10"/>
              <a:gd name="T10" fmla="*/ 2 w 37"/>
              <a:gd name="T11" fmla="*/ 0 h 10"/>
              <a:gd name="T12" fmla="*/ 35 w 37"/>
              <a:gd name="T13" fmla="*/ 0 h 10"/>
              <a:gd name="T14" fmla="*/ 37 w 37"/>
              <a:gd name="T15" fmla="*/ 3 h 10"/>
              <a:gd name="T16" fmla="*/ 37 w 37"/>
              <a:gd name="T17" fmla="*/ 8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" h="10">
                <a:moveTo>
                  <a:pt x="37" y="8"/>
                </a:moveTo>
                <a:cubicBezTo>
                  <a:pt x="37" y="9"/>
                  <a:pt x="36" y="10"/>
                  <a:pt x="35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1" y="10"/>
                  <a:pt x="0" y="9"/>
                  <a:pt x="0" y="8"/>
                </a:cubicBezTo>
                <a:cubicBezTo>
                  <a:pt x="0" y="3"/>
                  <a:pt x="0" y="3"/>
                  <a:pt x="0" y="3"/>
                </a:cubicBezTo>
                <a:cubicBezTo>
                  <a:pt x="0" y="1"/>
                  <a:pt x="1" y="0"/>
                  <a:pt x="2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6" y="0"/>
                  <a:pt x="37" y="1"/>
                  <a:pt x="37" y="3"/>
                </a:cubicBezTo>
                <a:lnTo>
                  <a:pt x="37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38" name="Freeform 63"/>
          <p:cNvSpPr>
            <a:spLocks noEditPoints="1"/>
          </p:cNvSpPr>
          <p:nvPr/>
        </p:nvSpPr>
        <p:spPr bwMode="auto">
          <a:xfrm>
            <a:off x="3874223" y="3425783"/>
            <a:ext cx="309277" cy="247426"/>
          </a:xfrm>
          <a:custGeom>
            <a:avLst/>
            <a:gdLst>
              <a:gd name="T0" fmla="*/ 16 w 42"/>
              <a:gd name="T1" fmla="*/ 34 h 34"/>
              <a:gd name="T2" fmla="*/ 7 w 42"/>
              <a:gd name="T3" fmla="*/ 34 h 34"/>
              <a:gd name="T4" fmla="*/ 0 w 42"/>
              <a:gd name="T5" fmla="*/ 27 h 34"/>
              <a:gd name="T6" fmla="*/ 0 w 42"/>
              <a:gd name="T7" fmla="*/ 8 h 34"/>
              <a:gd name="T8" fmla="*/ 7 w 42"/>
              <a:gd name="T9" fmla="*/ 0 h 34"/>
              <a:gd name="T10" fmla="*/ 16 w 42"/>
              <a:gd name="T11" fmla="*/ 0 h 34"/>
              <a:gd name="T12" fmla="*/ 17 w 42"/>
              <a:gd name="T13" fmla="*/ 1 h 34"/>
              <a:gd name="T14" fmla="*/ 16 w 42"/>
              <a:gd name="T15" fmla="*/ 4 h 34"/>
              <a:gd name="T16" fmla="*/ 7 w 42"/>
              <a:gd name="T17" fmla="*/ 4 h 34"/>
              <a:gd name="T18" fmla="*/ 3 w 42"/>
              <a:gd name="T19" fmla="*/ 8 h 34"/>
              <a:gd name="T20" fmla="*/ 3 w 42"/>
              <a:gd name="T21" fmla="*/ 27 h 34"/>
              <a:gd name="T22" fmla="*/ 7 w 42"/>
              <a:gd name="T23" fmla="*/ 31 h 34"/>
              <a:gd name="T24" fmla="*/ 15 w 42"/>
              <a:gd name="T25" fmla="*/ 31 h 34"/>
              <a:gd name="T26" fmla="*/ 17 w 42"/>
              <a:gd name="T27" fmla="*/ 32 h 34"/>
              <a:gd name="T28" fmla="*/ 16 w 42"/>
              <a:gd name="T29" fmla="*/ 34 h 34"/>
              <a:gd name="T30" fmla="*/ 41 w 42"/>
              <a:gd name="T31" fmla="*/ 18 h 34"/>
              <a:gd name="T32" fmla="*/ 27 w 42"/>
              <a:gd name="T33" fmla="*/ 33 h 34"/>
              <a:gd name="T34" fmla="*/ 25 w 42"/>
              <a:gd name="T35" fmla="*/ 34 h 34"/>
              <a:gd name="T36" fmla="*/ 24 w 42"/>
              <a:gd name="T37" fmla="*/ 32 h 34"/>
              <a:gd name="T38" fmla="*/ 24 w 42"/>
              <a:gd name="T39" fmla="*/ 24 h 34"/>
              <a:gd name="T40" fmla="*/ 12 w 42"/>
              <a:gd name="T41" fmla="*/ 24 h 34"/>
              <a:gd name="T42" fmla="*/ 10 w 42"/>
              <a:gd name="T43" fmla="*/ 22 h 34"/>
              <a:gd name="T44" fmla="*/ 10 w 42"/>
              <a:gd name="T45" fmla="*/ 12 h 34"/>
              <a:gd name="T46" fmla="*/ 12 w 42"/>
              <a:gd name="T47" fmla="*/ 10 h 34"/>
              <a:gd name="T48" fmla="*/ 24 w 42"/>
              <a:gd name="T49" fmla="*/ 10 h 34"/>
              <a:gd name="T50" fmla="*/ 24 w 42"/>
              <a:gd name="T51" fmla="*/ 3 h 34"/>
              <a:gd name="T52" fmla="*/ 25 w 42"/>
              <a:gd name="T53" fmla="*/ 1 h 34"/>
              <a:gd name="T54" fmla="*/ 27 w 42"/>
              <a:gd name="T55" fmla="*/ 1 h 34"/>
              <a:gd name="T56" fmla="*/ 41 w 42"/>
              <a:gd name="T57" fmla="*/ 16 h 34"/>
              <a:gd name="T58" fmla="*/ 42 w 42"/>
              <a:gd name="T59" fmla="*/ 17 h 34"/>
              <a:gd name="T60" fmla="*/ 41 w 42"/>
              <a:gd name="T61" fmla="*/ 18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2" h="34">
                <a:moveTo>
                  <a:pt x="16" y="34"/>
                </a:moveTo>
                <a:cubicBezTo>
                  <a:pt x="7" y="34"/>
                  <a:pt x="7" y="34"/>
                  <a:pt x="7" y="34"/>
                </a:cubicBezTo>
                <a:cubicBezTo>
                  <a:pt x="3" y="34"/>
                  <a:pt x="0" y="31"/>
                  <a:pt x="0" y="27"/>
                </a:cubicBezTo>
                <a:cubicBezTo>
                  <a:pt x="0" y="8"/>
                  <a:pt x="0" y="8"/>
                  <a:pt x="0" y="8"/>
                </a:cubicBezTo>
                <a:cubicBezTo>
                  <a:pt x="0" y="4"/>
                  <a:pt x="3" y="0"/>
                  <a:pt x="7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0"/>
                  <a:pt x="17" y="1"/>
                  <a:pt x="17" y="1"/>
                </a:cubicBezTo>
                <a:cubicBezTo>
                  <a:pt x="17" y="2"/>
                  <a:pt x="17" y="4"/>
                  <a:pt x="16" y="4"/>
                </a:cubicBezTo>
                <a:cubicBezTo>
                  <a:pt x="7" y="4"/>
                  <a:pt x="7" y="4"/>
                  <a:pt x="7" y="4"/>
                </a:cubicBezTo>
                <a:cubicBezTo>
                  <a:pt x="5" y="4"/>
                  <a:pt x="3" y="5"/>
                  <a:pt x="3" y="8"/>
                </a:cubicBezTo>
                <a:cubicBezTo>
                  <a:pt x="3" y="27"/>
                  <a:pt x="3" y="27"/>
                  <a:pt x="3" y="27"/>
                </a:cubicBezTo>
                <a:cubicBezTo>
                  <a:pt x="3" y="29"/>
                  <a:pt x="5" y="31"/>
                  <a:pt x="7" y="31"/>
                </a:cubicBezTo>
                <a:cubicBezTo>
                  <a:pt x="15" y="31"/>
                  <a:pt x="15" y="31"/>
                  <a:pt x="15" y="31"/>
                </a:cubicBezTo>
                <a:cubicBezTo>
                  <a:pt x="16" y="31"/>
                  <a:pt x="17" y="31"/>
                  <a:pt x="17" y="32"/>
                </a:cubicBezTo>
                <a:cubicBezTo>
                  <a:pt x="17" y="33"/>
                  <a:pt x="17" y="34"/>
                  <a:pt x="16" y="34"/>
                </a:cubicBezTo>
                <a:moveTo>
                  <a:pt x="41" y="18"/>
                </a:moveTo>
                <a:cubicBezTo>
                  <a:pt x="27" y="33"/>
                  <a:pt x="27" y="33"/>
                  <a:pt x="27" y="33"/>
                </a:cubicBezTo>
                <a:cubicBezTo>
                  <a:pt x="26" y="33"/>
                  <a:pt x="26" y="34"/>
                  <a:pt x="25" y="34"/>
                </a:cubicBezTo>
                <a:cubicBezTo>
                  <a:pt x="24" y="34"/>
                  <a:pt x="24" y="33"/>
                  <a:pt x="24" y="32"/>
                </a:cubicBezTo>
                <a:cubicBezTo>
                  <a:pt x="24" y="24"/>
                  <a:pt x="24" y="24"/>
                  <a:pt x="24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1" y="24"/>
                  <a:pt x="10" y="23"/>
                  <a:pt x="10" y="22"/>
                </a:cubicBezTo>
                <a:cubicBezTo>
                  <a:pt x="10" y="12"/>
                  <a:pt x="10" y="12"/>
                  <a:pt x="10" y="12"/>
                </a:cubicBezTo>
                <a:cubicBezTo>
                  <a:pt x="10" y="11"/>
                  <a:pt x="11" y="10"/>
                  <a:pt x="12" y="10"/>
                </a:cubicBezTo>
                <a:cubicBezTo>
                  <a:pt x="24" y="10"/>
                  <a:pt x="24" y="10"/>
                  <a:pt x="24" y="10"/>
                </a:cubicBezTo>
                <a:cubicBezTo>
                  <a:pt x="24" y="3"/>
                  <a:pt x="24" y="3"/>
                  <a:pt x="24" y="3"/>
                </a:cubicBezTo>
                <a:cubicBezTo>
                  <a:pt x="24" y="2"/>
                  <a:pt x="24" y="1"/>
                  <a:pt x="25" y="1"/>
                </a:cubicBezTo>
                <a:cubicBezTo>
                  <a:pt x="26" y="1"/>
                  <a:pt x="26" y="1"/>
                  <a:pt x="27" y="1"/>
                </a:cubicBezTo>
                <a:cubicBezTo>
                  <a:pt x="41" y="16"/>
                  <a:pt x="41" y="16"/>
                  <a:pt x="41" y="16"/>
                </a:cubicBezTo>
                <a:cubicBezTo>
                  <a:pt x="42" y="16"/>
                  <a:pt x="42" y="17"/>
                  <a:pt x="42" y="17"/>
                </a:cubicBezTo>
                <a:cubicBezTo>
                  <a:pt x="42" y="18"/>
                  <a:pt x="42" y="18"/>
                  <a:pt x="41" y="1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39" name="Freeform 64"/>
          <p:cNvSpPr>
            <a:spLocks noEditPoints="1"/>
          </p:cNvSpPr>
          <p:nvPr/>
        </p:nvSpPr>
        <p:spPr bwMode="auto">
          <a:xfrm>
            <a:off x="3875443" y="3955266"/>
            <a:ext cx="303657" cy="303657"/>
          </a:xfrm>
          <a:custGeom>
            <a:avLst/>
            <a:gdLst>
              <a:gd name="T0" fmla="*/ 41 w 41"/>
              <a:gd name="T1" fmla="*/ 34 h 41"/>
              <a:gd name="T2" fmla="*/ 33 w 41"/>
              <a:gd name="T3" fmla="*/ 41 h 41"/>
              <a:gd name="T4" fmla="*/ 7 w 41"/>
              <a:gd name="T5" fmla="*/ 41 h 41"/>
              <a:gd name="T6" fmla="*/ 0 w 41"/>
              <a:gd name="T7" fmla="*/ 34 h 41"/>
              <a:gd name="T8" fmla="*/ 0 w 41"/>
              <a:gd name="T9" fmla="*/ 8 h 41"/>
              <a:gd name="T10" fmla="*/ 7 w 41"/>
              <a:gd name="T11" fmla="*/ 0 h 41"/>
              <a:gd name="T12" fmla="*/ 33 w 41"/>
              <a:gd name="T13" fmla="*/ 0 h 41"/>
              <a:gd name="T14" fmla="*/ 41 w 41"/>
              <a:gd name="T15" fmla="*/ 8 h 41"/>
              <a:gd name="T16" fmla="*/ 41 w 41"/>
              <a:gd name="T17" fmla="*/ 34 h 41"/>
              <a:gd name="T18" fmla="*/ 9 w 41"/>
              <a:gd name="T19" fmla="*/ 7 h 41"/>
              <a:gd name="T20" fmla="*/ 6 w 41"/>
              <a:gd name="T21" fmla="*/ 10 h 41"/>
              <a:gd name="T22" fmla="*/ 9 w 41"/>
              <a:gd name="T23" fmla="*/ 13 h 41"/>
              <a:gd name="T24" fmla="*/ 9 w 41"/>
              <a:gd name="T25" fmla="*/ 13 h 41"/>
              <a:gd name="T26" fmla="*/ 13 w 41"/>
              <a:gd name="T27" fmla="*/ 10 h 41"/>
              <a:gd name="T28" fmla="*/ 9 w 41"/>
              <a:gd name="T29" fmla="*/ 7 h 41"/>
              <a:gd name="T30" fmla="*/ 12 w 41"/>
              <a:gd name="T31" fmla="*/ 16 h 41"/>
              <a:gd name="T32" fmla="*/ 6 w 41"/>
              <a:gd name="T33" fmla="*/ 16 h 41"/>
              <a:gd name="T34" fmla="*/ 6 w 41"/>
              <a:gd name="T35" fmla="*/ 35 h 41"/>
              <a:gd name="T36" fmla="*/ 12 w 41"/>
              <a:gd name="T37" fmla="*/ 35 h 41"/>
              <a:gd name="T38" fmla="*/ 12 w 41"/>
              <a:gd name="T39" fmla="*/ 16 h 41"/>
              <a:gd name="T40" fmla="*/ 35 w 41"/>
              <a:gd name="T41" fmla="*/ 35 h 41"/>
              <a:gd name="T42" fmla="*/ 35 w 41"/>
              <a:gd name="T43" fmla="*/ 24 h 41"/>
              <a:gd name="T44" fmla="*/ 27 w 41"/>
              <a:gd name="T45" fmla="*/ 16 h 41"/>
              <a:gd name="T46" fmla="*/ 22 w 41"/>
              <a:gd name="T47" fmla="*/ 19 h 41"/>
              <a:gd name="T48" fmla="*/ 22 w 41"/>
              <a:gd name="T49" fmla="*/ 19 h 41"/>
              <a:gd name="T50" fmla="*/ 22 w 41"/>
              <a:gd name="T51" fmla="*/ 16 h 41"/>
              <a:gd name="T52" fmla="*/ 16 w 41"/>
              <a:gd name="T53" fmla="*/ 16 h 41"/>
              <a:gd name="T54" fmla="*/ 16 w 41"/>
              <a:gd name="T55" fmla="*/ 35 h 41"/>
              <a:gd name="T56" fmla="*/ 22 w 41"/>
              <a:gd name="T57" fmla="*/ 35 h 41"/>
              <a:gd name="T58" fmla="*/ 22 w 41"/>
              <a:gd name="T59" fmla="*/ 24 h 41"/>
              <a:gd name="T60" fmla="*/ 22 w 41"/>
              <a:gd name="T61" fmla="*/ 23 h 41"/>
              <a:gd name="T62" fmla="*/ 25 w 41"/>
              <a:gd name="T63" fmla="*/ 20 h 41"/>
              <a:gd name="T64" fmla="*/ 28 w 41"/>
              <a:gd name="T65" fmla="*/ 25 h 41"/>
              <a:gd name="T66" fmla="*/ 28 w 41"/>
              <a:gd name="T67" fmla="*/ 35 h 41"/>
              <a:gd name="T68" fmla="*/ 35 w 41"/>
              <a:gd name="T69" fmla="*/ 35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1" h="41">
                <a:moveTo>
                  <a:pt x="41" y="34"/>
                </a:moveTo>
                <a:cubicBezTo>
                  <a:pt x="41" y="38"/>
                  <a:pt x="37" y="41"/>
                  <a:pt x="33" y="41"/>
                </a:cubicBezTo>
                <a:cubicBezTo>
                  <a:pt x="7" y="41"/>
                  <a:pt x="7" y="41"/>
                  <a:pt x="7" y="41"/>
                </a:cubicBezTo>
                <a:cubicBezTo>
                  <a:pt x="3" y="41"/>
                  <a:pt x="0" y="38"/>
                  <a:pt x="0" y="34"/>
                </a:cubicBezTo>
                <a:cubicBezTo>
                  <a:pt x="0" y="8"/>
                  <a:pt x="0" y="8"/>
                  <a:pt x="0" y="8"/>
                </a:cubicBezTo>
                <a:cubicBezTo>
                  <a:pt x="0" y="4"/>
                  <a:pt x="3" y="0"/>
                  <a:pt x="7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7" y="0"/>
                  <a:pt x="41" y="4"/>
                  <a:pt x="41" y="8"/>
                </a:cubicBezTo>
                <a:lnTo>
                  <a:pt x="41" y="34"/>
                </a:lnTo>
                <a:close/>
                <a:moveTo>
                  <a:pt x="9" y="7"/>
                </a:moveTo>
                <a:cubicBezTo>
                  <a:pt x="7" y="7"/>
                  <a:pt x="6" y="8"/>
                  <a:pt x="6" y="10"/>
                </a:cubicBezTo>
                <a:cubicBezTo>
                  <a:pt x="6" y="12"/>
                  <a:pt x="7" y="13"/>
                  <a:pt x="9" y="13"/>
                </a:cubicBezTo>
                <a:cubicBezTo>
                  <a:pt x="9" y="13"/>
                  <a:pt x="9" y="13"/>
                  <a:pt x="9" y="13"/>
                </a:cubicBezTo>
                <a:cubicBezTo>
                  <a:pt x="11" y="13"/>
                  <a:pt x="13" y="12"/>
                  <a:pt x="13" y="10"/>
                </a:cubicBezTo>
                <a:cubicBezTo>
                  <a:pt x="13" y="8"/>
                  <a:pt x="11" y="7"/>
                  <a:pt x="9" y="7"/>
                </a:cubicBezTo>
                <a:moveTo>
                  <a:pt x="12" y="16"/>
                </a:moveTo>
                <a:cubicBezTo>
                  <a:pt x="6" y="16"/>
                  <a:pt x="6" y="16"/>
                  <a:pt x="6" y="16"/>
                </a:cubicBezTo>
                <a:cubicBezTo>
                  <a:pt x="6" y="35"/>
                  <a:pt x="6" y="35"/>
                  <a:pt x="6" y="35"/>
                </a:cubicBezTo>
                <a:cubicBezTo>
                  <a:pt x="12" y="35"/>
                  <a:pt x="12" y="35"/>
                  <a:pt x="12" y="35"/>
                </a:cubicBezTo>
                <a:lnTo>
                  <a:pt x="12" y="16"/>
                </a:lnTo>
                <a:close/>
                <a:moveTo>
                  <a:pt x="35" y="35"/>
                </a:moveTo>
                <a:cubicBezTo>
                  <a:pt x="35" y="24"/>
                  <a:pt x="35" y="24"/>
                  <a:pt x="35" y="24"/>
                </a:cubicBezTo>
                <a:cubicBezTo>
                  <a:pt x="35" y="18"/>
                  <a:pt x="31" y="16"/>
                  <a:pt x="27" y="16"/>
                </a:cubicBezTo>
                <a:cubicBezTo>
                  <a:pt x="24" y="16"/>
                  <a:pt x="23" y="17"/>
                  <a:pt x="22" y="19"/>
                </a:cubicBezTo>
                <a:cubicBezTo>
                  <a:pt x="22" y="19"/>
                  <a:pt x="22" y="19"/>
                  <a:pt x="22" y="19"/>
                </a:cubicBezTo>
                <a:cubicBezTo>
                  <a:pt x="22" y="16"/>
                  <a:pt x="22" y="16"/>
                  <a:pt x="22" y="16"/>
                </a:cubicBezTo>
                <a:cubicBezTo>
                  <a:pt x="16" y="16"/>
                  <a:pt x="16" y="16"/>
                  <a:pt x="16" y="16"/>
                </a:cubicBezTo>
                <a:cubicBezTo>
                  <a:pt x="16" y="16"/>
                  <a:pt x="16" y="18"/>
                  <a:pt x="16" y="35"/>
                </a:cubicBezTo>
                <a:cubicBezTo>
                  <a:pt x="22" y="35"/>
                  <a:pt x="22" y="35"/>
                  <a:pt x="22" y="35"/>
                </a:cubicBezTo>
                <a:cubicBezTo>
                  <a:pt x="22" y="24"/>
                  <a:pt x="22" y="24"/>
                  <a:pt x="22" y="24"/>
                </a:cubicBezTo>
                <a:cubicBezTo>
                  <a:pt x="22" y="24"/>
                  <a:pt x="22" y="23"/>
                  <a:pt x="22" y="23"/>
                </a:cubicBezTo>
                <a:cubicBezTo>
                  <a:pt x="22" y="22"/>
                  <a:pt x="24" y="20"/>
                  <a:pt x="25" y="20"/>
                </a:cubicBezTo>
                <a:cubicBezTo>
                  <a:pt x="27" y="20"/>
                  <a:pt x="28" y="22"/>
                  <a:pt x="28" y="25"/>
                </a:cubicBezTo>
                <a:cubicBezTo>
                  <a:pt x="28" y="35"/>
                  <a:pt x="28" y="35"/>
                  <a:pt x="28" y="35"/>
                </a:cubicBezTo>
                <a:lnTo>
                  <a:pt x="35" y="3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40" name="Freeform 65"/>
          <p:cNvSpPr>
            <a:spLocks noEditPoints="1"/>
          </p:cNvSpPr>
          <p:nvPr/>
        </p:nvSpPr>
        <p:spPr bwMode="auto">
          <a:xfrm>
            <a:off x="3891364" y="4502850"/>
            <a:ext cx="230558" cy="320527"/>
          </a:xfrm>
          <a:custGeom>
            <a:avLst/>
            <a:gdLst>
              <a:gd name="T0" fmla="*/ 29 w 31"/>
              <a:gd name="T1" fmla="*/ 31 h 44"/>
              <a:gd name="T2" fmla="*/ 17 w 31"/>
              <a:gd name="T3" fmla="*/ 31 h 44"/>
              <a:gd name="T4" fmla="*/ 16 w 31"/>
              <a:gd name="T5" fmla="*/ 44 h 44"/>
              <a:gd name="T6" fmla="*/ 15 w 31"/>
              <a:gd name="T7" fmla="*/ 44 h 44"/>
              <a:gd name="T8" fmla="*/ 15 w 31"/>
              <a:gd name="T9" fmla="*/ 44 h 44"/>
              <a:gd name="T10" fmla="*/ 14 w 31"/>
              <a:gd name="T11" fmla="*/ 44 h 44"/>
              <a:gd name="T12" fmla="*/ 12 w 31"/>
              <a:gd name="T13" fmla="*/ 31 h 44"/>
              <a:gd name="T14" fmla="*/ 1 w 31"/>
              <a:gd name="T15" fmla="*/ 31 h 44"/>
              <a:gd name="T16" fmla="*/ 0 w 31"/>
              <a:gd name="T17" fmla="*/ 29 h 44"/>
              <a:gd name="T18" fmla="*/ 7 w 31"/>
              <a:gd name="T19" fmla="*/ 20 h 44"/>
              <a:gd name="T20" fmla="*/ 7 w 31"/>
              <a:gd name="T21" fmla="*/ 7 h 44"/>
              <a:gd name="T22" fmla="*/ 3 w 31"/>
              <a:gd name="T23" fmla="*/ 3 h 44"/>
              <a:gd name="T24" fmla="*/ 7 w 31"/>
              <a:gd name="T25" fmla="*/ 0 h 44"/>
              <a:gd name="T26" fmla="*/ 24 w 31"/>
              <a:gd name="T27" fmla="*/ 0 h 44"/>
              <a:gd name="T28" fmla="*/ 27 w 31"/>
              <a:gd name="T29" fmla="*/ 3 h 44"/>
              <a:gd name="T30" fmla="*/ 24 w 31"/>
              <a:gd name="T31" fmla="*/ 7 h 44"/>
              <a:gd name="T32" fmla="*/ 24 w 31"/>
              <a:gd name="T33" fmla="*/ 20 h 44"/>
              <a:gd name="T34" fmla="*/ 31 w 31"/>
              <a:gd name="T35" fmla="*/ 29 h 44"/>
              <a:gd name="T36" fmla="*/ 29 w 31"/>
              <a:gd name="T37" fmla="*/ 31 h 44"/>
              <a:gd name="T38" fmla="*/ 13 w 31"/>
              <a:gd name="T39" fmla="*/ 8 h 44"/>
              <a:gd name="T40" fmla="*/ 12 w 31"/>
              <a:gd name="T41" fmla="*/ 7 h 44"/>
              <a:gd name="T42" fmla="*/ 11 w 31"/>
              <a:gd name="T43" fmla="*/ 8 h 44"/>
              <a:gd name="T44" fmla="*/ 11 w 31"/>
              <a:gd name="T45" fmla="*/ 20 h 44"/>
              <a:gd name="T46" fmla="*/ 12 w 31"/>
              <a:gd name="T47" fmla="*/ 20 h 44"/>
              <a:gd name="T48" fmla="*/ 13 w 31"/>
              <a:gd name="T49" fmla="*/ 20 h 44"/>
              <a:gd name="T50" fmla="*/ 13 w 31"/>
              <a:gd name="T51" fmla="*/ 8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1" h="44">
                <a:moveTo>
                  <a:pt x="29" y="31"/>
                </a:moveTo>
                <a:cubicBezTo>
                  <a:pt x="17" y="31"/>
                  <a:pt x="17" y="31"/>
                  <a:pt x="17" y="31"/>
                </a:cubicBezTo>
                <a:cubicBezTo>
                  <a:pt x="16" y="44"/>
                  <a:pt x="16" y="44"/>
                  <a:pt x="16" y="44"/>
                </a:cubicBezTo>
                <a:cubicBezTo>
                  <a:pt x="16" y="44"/>
                  <a:pt x="16" y="44"/>
                  <a:pt x="15" y="44"/>
                </a:cubicBezTo>
                <a:cubicBezTo>
                  <a:pt x="15" y="44"/>
                  <a:pt x="15" y="44"/>
                  <a:pt x="15" y="44"/>
                </a:cubicBezTo>
                <a:cubicBezTo>
                  <a:pt x="15" y="44"/>
                  <a:pt x="14" y="44"/>
                  <a:pt x="14" y="44"/>
                </a:cubicBezTo>
                <a:cubicBezTo>
                  <a:pt x="12" y="31"/>
                  <a:pt x="12" y="31"/>
                  <a:pt x="12" y="31"/>
                </a:cubicBezTo>
                <a:cubicBezTo>
                  <a:pt x="1" y="31"/>
                  <a:pt x="1" y="31"/>
                  <a:pt x="1" y="31"/>
                </a:cubicBezTo>
                <a:cubicBezTo>
                  <a:pt x="0" y="31"/>
                  <a:pt x="0" y="30"/>
                  <a:pt x="0" y="29"/>
                </a:cubicBezTo>
                <a:cubicBezTo>
                  <a:pt x="0" y="25"/>
                  <a:pt x="3" y="20"/>
                  <a:pt x="7" y="20"/>
                </a:cubicBezTo>
                <a:cubicBezTo>
                  <a:pt x="7" y="7"/>
                  <a:pt x="7" y="7"/>
                  <a:pt x="7" y="7"/>
                </a:cubicBezTo>
                <a:cubicBezTo>
                  <a:pt x="5" y="7"/>
                  <a:pt x="3" y="5"/>
                  <a:pt x="3" y="3"/>
                </a:cubicBezTo>
                <a:cubicBezTo>
                  <a:pt x="3" y="1"/>
                  <a:pt x="5" y="0"/>
                  <a:pt x="7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6" y="0"/>
                  <a:pt x="27" y="1"/>
                  <a:pt x="27" y="3"/>
                </a:cubicBezTo>
                <a:cubicBezTo>
                  <a:pt x="27" y="5"/>
                  <a:pt x="26" y="7"/>
                  <a:pt x="24" y="7"/>
                </a:cubicBezTo>
                <a:cubicBezTo>
                  <a:pt x="24" y="20"/>
                  <a:pt x="24" y="20"/>
                  <a:pt x="24" y="20"/>
                </a:cubicBezTo>
                <a:cubicBezTo>
                  <a:pt x="27" y="20"/>
                  <a:pt x="31" y="25"/>
                  <a:pt x="31" y="29"/>
                </a:cubicBezTo>
                <a:cubicBezTo>
                  <a:pt x="31" y="30"/>
                  <a:pt x="30" y="31"/>
                  <a:pt x="29" y="31"/>
                </a:cubicBezTo>
                <a:moveTo>
                  <a:pt x="13" y="8"/>
                </a:moveTo>
                <a:cubicBezTo>
                  <a:pt x="13" y="7"/>
                  <a:pt x="12" y="7"/>
                  <a:pt x="12" y="7"/>
                </a:cubicBezTo>
                <a:cubicBezTo>
                  <a:pt x="11" y="7"/>
                  <a:pt x="11" y="7"/>
                  <a:pt x="11" y="8"/>
                </a:cubicBezTo>
                <a:cubicBezTo>
                  <a:pt x="11" y="20"/>
                  <a:pt x="11" y="20"/>
                  <a:pt x="11" y="20"/>
                </a:cubicBezTo>
                <a:cubicBezTo>
                  <a:pt x="11" y="20"/>
                  <a:pt x="11" y="20"/>
                  <a:pt x="12" y="20"/>
                </a:cubicBezTo>
                <a:cubicBezTo>
                  <a:pt x="12" y="20"/>
                  <a:pt x="13" y="20"/>
                  <a:pt x="13" y="20"/>
                </a:cubicBezTo>
                <a:lnTo>
                  <a:pt x="13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41" name="Freeform 66"/>
          <p:cNvSpPr>
            <a:spLocks noEditPoints="1"/>
          </p:cNvSpPr>
          <p:nvPr/>
        </p:nvSpPr>
        <p:spPr bwMode="auto">
          <a:xfrm>
            <a:off x="3864425" y="5067296"/>
            <a:ext cx="354266" cy="303657"/>
          </a:xfrm>
          <a:custGeom>
            <a:avLst/>
            <a:gdLst>
              <a:gd name="T0" fmla="*/ 37 w 48"/>
              <a:gd name="T1" fmla="*/ 33 h 41"/>
              <a:gd name="T2" fmla="*/ 30 w 48"/>
              <a:gd name="T3" fmla="*/ 41 h 41"/>
              <a:gd name="T4" fmla="*/ 7 w 48"/>
              <a:gd name="T5" fmla="*/ 41 h 41"/>
              <a:gd name="T6" fmla="*/ 0 w 48"/>
              <a:gd name="T7" fmla="*/ 33 h 41"/>
              <a:gd name="T8" fmla="*/ 0 w 48"/>
              <a:gd name="T9" fmla="*/ 11 h 41"/>
              <a:gd name="T10" fmla="*/ 7 w 48"/>
              <a:gd name="T11" fmla="*/ 3 h 41"/>
              <a:gd name="T12" fmla="*/ 26 w 48"/>
              <a:gd name="T13" fmla="*/ 3 h 41"/>
              <a:gd name="T14" fmla="*/ 27 w 48"/>
              <a:gd name="T15" fmla="*/ 4 h 41"/>
              <a:gd name="T16" fmla="*/ 27 w 48"/>
              <a:gd name="T17" fmla="*/ 6 h 41"/>
              <a:gd name="T18" fmla="*/ 26 w 48"/>
              <a:gd name="T19" fmla="*/ 7 h 41"/>
              <a:gd name="T20" fmla="*/ 7 w 48"/>
              <a:gd name="T21" fmla="*/ 7 h 41"/>
              <a:gd name="T22" fmla="*/ 3 w 48"/>
              <a:gd name="T23" fmla="*/ 11 h 41"/>
              <a:gd name="T24" fmla="*/ 3 w 48"/>
              <a:gd name="T25" fmla="*/ 33 h 41"/>
              <a:gd name="T26" fmla="*/ 7 w 48"/>
              <a:gd name="T27" fmla="*/ 38 h 41"/>
              <a:gd name="T28" fmla="*/ 30 w 48"/>
              <a:gd name="T29" fmla="*/ 38 h 41"/>
              <a:gd name="T30" fmla="*/ 34 w 48"/>
              <a:gd name="T31" fmla="*/ 33 h 41"/>
              <a:gd name="T32" fmla="*/ 34 w 48"/>
              <a:gd name="T33" fmla="*/ 25 h 41"/>
              <a:gd name="T34" fmla="*/ 35 w 48"/>
              <a:gd name="T35" fmla="*/ 24 h 41"/>
              <a:gd name="T36" fmla="*/ 37 w 48"/>
              <a:gd name="T37" fmla="*/ 24 h 41"/>
              <a:gd name="T38" fmla="*/ 37 w 48"/>
              <a:gd name="T39" fmla="*/ 25 h 41"/>
              <a:gd name="T40" fmla="*/ 37 w 48"/>
              <a:gd name="T41" fmla="*/ 33 h 41"/>
              <a:gd name="T42" fmla="*/ 48 w 48"/>
              <a:gd name="T43" fmla="*/ 15 h 41"/>
              <a:gd name="T44" fmla="*/ 46 w 48"/>
              <a:gd name="T45" fmla="*/ 17 h 41"/>
              <a:gd name="T46" fmla="*/ 45 w 48"/>
              <a:gd name="T47" fmla="*/ 17 h 41"/>
              <a:gd name="T48" fmla="*/ 40 w 48"/>
              <a:gd name="T49" fmla="*/ 12 h 41"/>
              <a:gd name="T50" fmla="*/ 23 w 48"/>
              <a:gd name="T51" fmla="*/ 29 h 41"/>
              <a:gd name="T52" fmla="*/ 22 w 48"/>
              <a:gd name="T53" fmla="*/ 30 h 41"/>
              <a:gd name="T54" fmla="*/ 21 w 48"/>
              <a:gd name="T55" fmla="*/ 29 h 41"/>
              <a:gd name="T56" fmla="*/ 18 w 48"/>
              <a:gd name="T57" fmla="*/ 26 h 41"/>
              <a:gd name="T58" fmla="*/ 18 w 48"/>
              <a:gd name="T59" fmla="*/ 26 h 41"/>
              <a:gd name="T60" fmla="*/ 18 w 48"/>
              <a:gd name="T61" fmla="*/ 25 h 41"/>
              <a:gd name="T62" fmla="*/ 36 w 48"/>
              <a:gd name="T63" fmla="*/ 8 h 41"/>
              <a:gd name="T64" fmla="*/ 31 w 48"/>
              <a:gd name="T65" fmla="*/ 3 h 41"/>
              <a:gd name="T66" fmla="*/ 31 w 48"/>
              <a:gd name="T67" fmla="*/ 2 h 41"/>
              <a:gd name="T68" fmla="*/ 32 w 48"/>
              <a:gd name="T69" fmla="*/ 0 h 41"/>
              <a:gd name="T70" fmla="*/ 46 w 48"/>
              <a:gd name="T71" fmla="*/ 0 h 41"/>
              <a:gd name="T72" fmla="*/ 48 w 48"/>
              <a:gd name="T73" fmla="*/ 2 h 41"/>
              <a:gd name="T74" fmla="*/ 48 w 48"/>
              <a:gd name="T75" fmla="*/ 15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8" h="41">
                <a:moveTo>
                  <a:pt x="37" y="33"/>
                </a:moveTo>
                <a:cubicBezTo>
                  <a:pt x="37" y="38"/>
                  <a:pt x="34" y="41"/>
                  <a:pt x="30" y="41"/>
                </a:cubicBezTo>
                <a:cubicBezTo>
                  <a:pt x="7" y="41"/>
                  <a:pt x="7" y="41"/>
                  <a:pt x="7" y="41"/>
                </a:cubicBezTo>
                <a:cubicBezTo>
                  <a:pt x="3" y="41"/>
                  <a:pt x="0" y="38"/>
                  <a:pt x="0" y="33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7"/>
                  <a:pt x="3" y="3"/>
                  <a:pt x="7" y="3"/>
                </a:cubicBezTo>
                <a:cubicBezTo>
                  <a:pt x="26" y="3"/>
                  <a:pt x="26" y="3"/>
                  <a:pt x="26" y="3"/>
                </a:cubicBezTo>
                <a:cubicBezTo>
                  <a:pt x="27" y="3"/>
                  <a:pt x="27" y="4"/>
                  <a:pt x="27" y="4"/>
                </a:cubicBezTo>
                <a:cubicBezTo>
                  <a:pt x="27" y="6"/>
                  <a:pt x="27" y="6"/>
                  <a:pt x="27" y="6"/>
                </a:cubicBezTo>
                <a:cubicBezTo>
                  <a:pt x="27" y="7"/>
                  <a:pt x="27" y="7"/>
                  <a:pt x="26" y="7"/>
                </a:cubicBezTo>
                <a:cubicBezTo>
                  <a:pt x="7" y="7"/>
                  <a:pt x="7" y="7"/>
                  <a:pt x="7" y="7"/>
                </a:cubicBezTo>
                <a:cubicBezTo>
                  <a:pt x="5" y="7"/>
                  <a:pt x="3" y="9"/>
                  <a:pt x="3" y="11"/>
                </a:cubicBezTo>
                <a:cubicBezTo>
                  <a:pt x="3" y="33"/>
                  <a:pt x="3" y="33"/>
                  <a:pt x="3" y="33"/>
                </a:cubicBezTo>
                <a:cubicBezTo>
                  <a:pt x="3" y="36"/>
                  <a:pt x="5" y="38"/>
                  <a:pt x="7" y="38"/>
                </a:cubicBezTo>
                <a:cubicBezTo>
                  <a:pt x="30" y="38"/>
                  <a:pt x="30" y="38"/>
                  <a:pt x="30" y="38"/>
                </a:cubicBezTo>
                <a:cubicBezTo>
                  <a:pt x="32" y="38"/>
                  <a:pt x="34" y="36"/>
                  <a:pt x="34" y="33"/>
                </a:cubicBezTo>
                <a:cubicBezTo>
                  <a:pt x="34" y="25"/>
                  <a:pt x="34" y="25"/>
                  <a:pt x="34" y="25"/>
                </a:cubicBezTo>
                <a:cubicBezTo>
                  <a:pt x="34" y="24"/>
                  <a:pt x="34" y="24"/>
                  <a:pt x="35" y="24"/>
                </a:cubicBezTo>
                <a:cubicBezTo>
                  <a:pt x="37" y="24"/>
                  <a:pt x="37" y="24"/>
                  <a:pt x="37" y="24"/>
                </a:cubicBezTo>
                <a:cubicBezTo>
                  <a:pt x="37" y="24"/>
                  <a:pt x="37" y="24"/>
                  <a:pt x="37" y="25"/>
                </a:cubicBezTo>
                <a:lnTo>
                  <a:pt x="37" y="33"/>
                </a:lnTo>
                <a:close/>
                <a:moveTo>
                  <a:pt x="48" y="15"/>
                </a:moveTo>
                <a:cubicBezTo>
                  <a:pt x="48" y="16"/>
                  <a:pt x="47" y="17"/>
                  <a:pt x="46" y="17"/>
                </a:cubicBezTo>
                <a:cubicBezTo>
                  <a:pt x="46" y="17"/>
                  <a:pt x="45" y="17"/>
                  <a:pt x="45" y="17"/>
                </a:cubicBezTo>
                <a:cubicBezTo>
                  <a:pt x="40" y="12"/>
                  <a:pt x="40" y="12"/>
                  <a:pt x="40" y="12"/>
                </a:cubicBezTo>
                <a:cubicBezTo>
                  <a:pt x="23" y="29"/>
                  <a:pt x="23" y="29"/>
                  <a:pt x="23" y="29"/>
                </a:cubicBezTo>
                <a:cubicBezTo>
                  <a:pt x="22" y="30"/>
                  <a:pt x="22" y="30"/>
                  <a:pt x="22" y="30"/>
                </a:cubicBezTo>
                <a:cubicBezTo>
                  <a:pt x="22" y="30"/>
                  <a:pt x="22" y="30"/>
                  <a:pt x="21" y="29"/>
                </a:cubicBezTo>
                <a:cubicBezTo>
                  <a:pt x="18" y="26"/>
                  <a:pt x="18" y="26"/>
                  <a:pt x="18" y="26"/>
                </a:cubicBezTo>
                <a:cubicBezTo>
                  <a:pt x="18" y="26"/>
                  <a:pt x="18" y="26"/>
                  <a:pt x="18" y="26"/>
                </a:cubicBezTo>
                <a:cubicBezTo>
                  <a:pt x="18" y="26"/>
                  <a:pt x="18" y="25"/>
                  <a:pt x="18" y="25"/>
                </a:cubicBezTo>
                <a:cubicBezTo>
                  <a:pt x="36" y="8"/>
                  <a:pt x="36" y="8"/>
                  <a:pt x="36" y="8"/>
                </a:cubicBezTo>
                <a:cubicBezTo>
                  <a:pt x="31" y="3"/>
                  <a:pt x="31" y="3"/>
                  <a:pt x="31" y="3"/>
                </a:cubicBezTo>
                <a:cubicBezTo>
                  <a:pt x="31" y="3"/>
                  <a:pt x="31" y="2"/>
                  <a:pt x="31" y="2"/>
                </a:cubicBezTo>
                <a:cubicBezTo>
                  <a:pt x="31" y="1"/>
                  <a:pt x="31" y="0"/>
                  <a:pt x="32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7" y="0"/>
                  <a:pt x="48" y="1"/>
                  <a:pt x="48" y="2"/>
                </a:cubicBezTo>
                <a:lnTo>
                  <a:pt x="48" y="1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42" name="Freeform 67"/>
          <p:cNvSpPr>
            <a:spLocks noEditPoints="1"/>
          </p:cNvSpPr>
          <p:nvPr/>
        </p:nvSpPr>
        <p:spPr bwMode="auto">
          <a:xfrm>
            <a:off x="3875443" y="5653017"/>
            <a:ext cx="303657" cy="247426"/>
          </a:xfrm>
          <a:custGeom>
            <a:avLst/>
            <a:gdLst>
              <a:gd name="T0" fmla="*/ 31 w 41"/>
              <a:gd name="T1" fmla="*/ 18 h 34"/>
              <a:gd name="T2" fmla="*/ 16 w 41"/>
              <a:gd name="T3" fmla="*/ 33 h 34"/>
              <a:gd name="T4" fmla="*/ 15 w 41"/>
              <a:gd name="T5" fmla="*/ 33 h 34"/>
              <a:gd name="T6" fmla="*/ 13 w 41"/>
              <a:gd name="T7" fmla="*/ 32 h 34"/>
              <a:gd name="T8" fmla="*/ 13 w 41"/>
              <a:gd name="T9" fmla="*/ 24 h 34"/>
              <a:gd name="T10" fmla="*/ 1 w 41"/>
              <a:gd name="T11" fmla="*/ 24 h 34"/>
              <a:gd name="T12" fmla="*/ 0 w 41"/>
              <a:gd name="T13" fmla="*/ 22 h 34"/>
              <a:gd name="T14" fmla="*/ 0 w 41"/>
              <a:gd name="T15" fmla="*/ 12 h 34"/>
              <a:gd name="T16" fmla="*/ 1 w 41"/>
              <a:gd name="T17" fmla="*/ 10 h 34"/>
              <a:gd name="T18" fmla="*/ 13 w 41"/>
              <a:gd name="T19" fmla="*/ 10 h 34"/>
              <a:gd name="T20" fmla="*/ 13 w 41"/>
              <a:gd name="T21" fmla="*/ 2 h 34"/>
              <a:gd name="T22" fmla="*/ 15 w 41"/>
              <a:gd name="T23" fmla="*/ 1 h 34"/>
              <a:gd name="T24" fmla="*/ 16 w 41"/>
              <a:gd name="T25" fmla="*/ 1 h 34"/>
              <a:gd name="T26" fmla="*/ 31 w 41"/>
              <a:gd name="T27" fmla="*/ 16 h 34"/>
              <a:gd name="T28" fmla="*/ 31 w 41"/>
              <a:gd name="T29" fmla="*/ 17 h 34"/>
              <a:gd name="T30" fmla="*/ 31 w 41"/>
              <a:gd name="T31" fmla="*/ 18 h 34"/>
              <a:gd name="T32" fmla="*/ 41 w 41"/>
              <a:gd name="T33" fmla="*/ 26 h 34"/>
              <a:gd name="T34" fmla="*/ 33 w 41"/>
              <a:gd name="T35" fmla="*/ 34 h 34"/>
              <a:gd name="T36" fmla="*/ 25 w 41"/>
              <a:gd name="T37" fmla="*/ 34 h 34"/>
              <a:gd name="T38" fmla="*/ 24 w 41"/>
              <a:gd name="T39" fmla="*/ 33 h 34"/>
              <a:gd name="T40" fmla="*/ 25 w 41"/>
              <a:gd name="T41" fmla="*/ 31 h 34"/>
              <a:gd name="T42" fmla="*/ 33 w 41"/>
              <a:gd name="T43" fmla="*/ 31 h 34"/>
              <a:gd name="T44" fmla="*/ 37 w 41"/>
              <a:gd name="T45" fmla="*/ 26 h 34"/>
              <a:gd name="T46" fmla="*/ 37 w 41"/>
              <a:gd name="T47" fmla="*/ 8 h 34"/>
              <a:gd name="T48" fmla="*/ 33 w 41"/>
              <a:gd name="T49" fmla="*/ 3 h 34"/>
              <a:gd name="T50" fmla="*/ 25 w 41"/>
              <a:gd name="T51" fmla="*/ 3 h 34"/>
              <a:gd name="T52" fmla="*/ 24 w 41"/>
              <a:gd name="T53" fmla="*/ 2 h 34"/>
              <a:gd name="T54" fmla="*/ 25 w 41"/>
              <a:gd name="T55" fmla="*/ 0 h 34"/>
              <a:gd name="T56" fmla="*/ 33 w 41"/>
              <a:gd name="T57" fmla="*/ 0 h 34"/>
              <a:gd name="T58" fmla="*/ 41 w 41"/>
              <a:gd name="T59" fmla="*/ 8 h 34"/>
              <a:gd name="T60" fmla="*/ 41 w 41"/>
              <a:gd name="T61" fmla="*/ 26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1" h="34">
                <a:moveTo>
                  <a:pt x="31" y="18"/>
                </a:moveTo>
                <a:cubicBezTo>
                  <a:pt x="16" y="33"/>
                  <a:pt x="16" y="33"/>
                  <a:pt x="16" y="33"/>
                </a:cubicBezTo>
                <a:cubicBezTo>
                  <a:pt x="16" y="33"/>
                  <a:pt x="16" y="33"/>
                  <a:pt x="15" y="33"/>
                </a:cubicBezTo>
                <a:cubicBezTo>
                  <a:pt x="14" y="33"/>
                  <a:pt x="13" y="33"/>
                  <a:pt x="13" y="32"/>
                </a:cubicBezTo>
                <a:cubicBezTo>
                  <a:pt x="13" y="24"/>
                  <a:pt x="13" y="24"/>
                  <a:pt x="13" y="24"/>
                </a:cubicBezTo>
                <a:cubicBezTo>
                  <a:pt x="1" y="24"/>
                  <a:pt x="1" y="24"/>
                  <a:pt x="1" y="24"/>
                </a:cubicBezTo>
                <a:cubicBezTo>
                  <a:pt x="0" y="24"/>
                  <a:pt x="0" y="23"/>
                  <a:pt x="0" y="2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1"/>
                  <a:pt x="0" y="10"/>
                  <a:pt x="1" y="10"/>
                </a:cubicBezTo>
                <a:cubicBezTo>
                  <a:pt x="13" y="10"/>
                  <a:pt x="13" y="10"/>
                  <a:pt x="13" y="10"/>
                </a:cubicBezTo>
                <a:cubicBezTo>
                  <a:pt x="13" y="2"/>
                  <a:pt x="13" y="2"/>
                  <a:pt x="13" y="2"/>
                </a:cubicBezTo>
                <a:cubicBezTo>
                  <a:pt x="13" y="2"/>
                  <a:pt x="14" y="1"/>
                  <a:pt x="15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31" y="16"/>
                  <a:pt x="31" y="16"/>
                  <a:pt x="31" y="16"/>
                </a:cubicBezTo>
                <a:cubicBezTo>
                  <a:pt x="31" y="16"/>
                  <a:pt x="31" y="17"/>
                  <a:pt x="31" y="17"/>
                </a:cubicBezTo>
                <a:cubicBezTo>
                  <a:pt x="31" y="18"/>
                  <a:pt x="31" y="18"/>
                  <a:pt x="31" y="18"/>
                </a:cubicBezTo>
                <a:moveTo>
                  <a:pt x="41" y="26"/>
                </a:moveTo>
                <a:cubicBezTo>
                  <a:pt x="41" y="31"/>
                  <a:pt x="37" y="34"/>
                  <a:pt x="33" y="34"/>
                </a:cubicBezTo>
                <a:cubicBezTo>
                  <a:pt x="25" y="34"/>
                  <a:pt x="25" y="34"/>
                  <a:pt x="25" y="34"/>
                </a:cubicBezTo>
                <a:cubicBezTo>
                  <a:pt x="24" y="34"/>
                  <a:pt x="24" y="34"/>
                  <a:pt x="24" y="33"/>
                </a:cubicBezTo>
                <a:cubicBezTo>
                  <a:pt x="24" y="33"/>
                  <a:pt x="23" y="31"/>
                  <a:pt x="25" y="31"/>
                </a:cubicBezTo>
                <a:cubicBezTo>
                  <a:pt x="33" y="31"/>
                  <a:pt x="33" y="31"/>
                  <a:pt x="33" y="31"/>
                </a:cubicBezTo>
                <a:cubicBezTo>
                  <a:pt x="36" y="31"/>
                  <a:pt x="37" y="29"/>
                  <a:pt x="37" y="26"/>
                </a:cubicBezTo>
                <a:cubicBezTo>
                  <a:pt x="37" y="8"/>
                  <a:pt x="37" y="8"/>
                  <a:pt x="37" y="8"/>
                </a:cubicBezTo>
                <a:cubicBezTo>
                  <a:pt x="37" y="5"/>
                  <a:pt x="36" y="3"/>
                  <a:pt x="33" y="3"/>
                </a:cubicBezTo>
                <a:cubicBezTo>
                  <a:pt x="25" y="3"/>
                  <a:pt x="25" y="3"/>
                  <a:pt x="25" y="3"/>
                </a:cubicBezTo>
                <a:cubicBezTo>
                  <a:pt x="25" y="3"/>
                  <a:pt x="24" y="3"/>
                  <a:pt x="24" y="2"/>
                </a:cubicBezTo>
                <a:cubicBezTo>
                  <a:pt x="24" y="2"/>
                  <a:pt x="23" y="0"/>
                  <a:pt x="25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7" y="0"/>
                  <a:pt x="41" y="3"/>
                  <a:pt x="41" y="8"/>
                </a:cubicBezTo>
                <a:lnTo>
                  <a:pt x="41" y="2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43" name="Freeform 68"/>
          <p:cNvSpPr>
            <a:spLocks noEditPoints="1"/>
          </p:cNvSpPr>
          <p:nvPr/>
        </p:nvSpPr>
        <p:spPr bwMode="auto">
          <a:xfrm>
            <a:off x="3870548" y="6183727"/>
            <a:ext cx="326149" cy="298036"/>
          </a:xfrm>
          <a:custGeom>
            <a:avLst/>
            <a:gdLst>
              <a:gd name="T0" fmla="*/ 44 w 44"/>
              <a:gd name="T1" fmla="*/ 13 h 41"/>
              <a:gd name="T2" fmla="*/ 30 w 44"/>
              <a:gd name="T3" fmla="*/ 24 h 41"/>
              <a:gd name="T4" fmla="*/ 27 w 44"/>
              <a:gd name="T5" fmla="*/ 26 h 41"/>
              <a:gd name="T6" fmla="*/ 25 w 44"/>
              <a:gd name="T7" fmla="*/ 31 h 41"/>
              <a:gd name="T8" fmla="*/ 29 w 44"/>
              <a:gd name="T9" fmla="*/ 34 h 41"/>
              <a:gd name="T10" fmla="*/ 34 w 44"/>
              <a:gd name="T11" fmla="*/ 39 h 41"/>
              <a:gd name="T12" fmla="*/ 34 w 44"/>
              <a:gd name="T13" fmla="*/ 40 h 41"/>
              <a:gd name="T14" fmla="*/ 33 w 44"/>
              <a:gd name="T15" fmla="*/ 41 h 41"/>
              <a:gd name="T16" fmla="*/ 11 w 44"/>
              <a:gd name="T17" fmla="*/ 41 h 41"/>
              <a:gd name="T18" fmla="*/ 10 w 44"/>
              <a:gd name="T19" fmla="*/ 40 h 41"/>
              <a:gd name="T20" fmla="*/ 10 w 44"/>
              <a:gd name="T21" fmla="*/ 39 h 41"/>
              <a:gd name="T22" fmla="*/ 15 w 44"/>
              <a:gd name="T23" fmla="*/ 34 h 41"/>
              <a:gd name="T24" fmla="*/ 19 w 44"/>
              <a:gd name="T25" fmla="*/ 31 h 41"/>
              <a:gd name="T26" fmla="*/ 17 w 44"/>
              <a:gd name="T27" fmla="*/ 26 h 41"/>
              <a:gd name="T28" fmla="*/ 14 w 44"/>
              <a:gd name="T29" fmla="*/ 24 h 41"/>
              <a:gd name="T30" fmla="*/ 0 w 44"/>
              <a:gd name="T31" fmla="*/ 13 h 41"/>
              <a:gd name="T32" fmla="*/ 0 w 44"/>
              <a:gd name="T33" fmla="*/ 9 h 41"/>
              <a:gd name="T34" fmla="*/ 2 w 44"/>
              <a:gd name="T35" fmla="*/ 7 h 41"/>
              <a:gd name="T36" fmla="*/ 10 w 44"/>
              <a:gd name="T37" fmla="*/ 7 h 41"/>
              <a:gd name="T38" fmla="*/ 10 w 44"/>
              <a:gd name="T39" fmla="*/ 4 h 41"/>
              <a:gd name="T40" fmla="*/ 14 w 44"/>
              <a:gd name="T41" fmla="*/ 0 h 41"/>
              <a:gd name="T42" fmla="*/ 30 w 44"/>
              <a:gd name="T43" fmla="*/ 0 h 41"/>
              <a:gd name="T44" fmla="*/ 34 w 44"/>
              <a:gd name="T45" fmla="*/ 4 h 41"/>
              <a:gd name="T46" fmla="*/ 34 w 44"/>
              <a:gd name="T47" fmla="*/ 7 h 41"/>
              <a:gd name="T48" fmla="*/ 42 w 44"/>
              <a:gd name="T49" fmla="*/ 7 h 41"/>
              <a:gd name="T50" fmla="*/ 44 w 44"/>
              <a:gd name="T51" fmla="*/ 9 h 41"/>
              <a:gd name="T52" fmla="*/ 44 w 44"/>
              <a:gd name="T53" fmla="*/ 13 h 41"/>
              <a:gd name="T54" fmla="*/ 10 w 44"/>
              <a:gd name="T55" fmla="*/ 10 h 41"/>
              <a:gd name="T56" fmla="*/ 3 w 44"/>
              <a:gd name="T57" fmla="*/ 10 h 41"/>
              <a:gd name="T58" fmla="*/ 3 w 44"/>
              <a:gd name="T59" fmla="*/ 13 h 41"/>
              <a:gd name="T60" fmla="*/ 12 w 44"/>
              <a:gd name="T61" fmla="*/ 20 h 41"/>
              <a:gd name="T62" fmla="*/ 10 w 44"/>
              <a:gd name="T63" fmla="*/ 10 h 41"/>
              <a:gd name="T64" fmla="*/ 41 w 44"/>
              <a:gd name="T65" fmla="*/ 10 h 41"/>
              <a:gd name="T66" fmla="*/ 34 w 44"/>
              <a:gd name="T67" fmla="*/ 10 h 41"/>
              <a:gd name="T68" fmla="*/ 32 w 44"/>
              <a:gd name="T69" fmla="*/ 20 h 41"/>
              <a:gd name="T70" fmla="*/ 41 w 44"/>
              <a:gd name="T71" fmla="*/ 13 h 41"/>
              <a:gd name="T72" fmla="*/ 41 w 44"/>
              <a:gd name="T73" fmla="*/ 1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4" h="41">
                <a:moveTo>
                  <a:pt x="44" y="13"/>
                </a:moveTo>
                <a:cubicBezTo>
                  <a:pt x="44" y="18"/>
                  <a:pt x="38" y="23"/>
                  <a:pt x="30" y="24"/>
                </a:cubicBezTo>
                <a:cubicBezTo>
                  <a:pt x="29" y="25"/>
                  <a:pt x="28" y="26"/>
                  <a:pt x="27" y="26"/>
                </a:cubicBezTo>
                <a:cubicBezTo>
                  <a:pt x="26" y="28"/>
                  <a:pt x="25" y="29"/>
                  <a:pt x="25" y="31"/>
                </a:cubicBezTo>
                <a:cubicBezTo>
                  <a:pt x="25" y="32"/>
                  <a:pt x="26" y="34"/>
                  <a:pt x="29" y="34"/>
                </a:cubicBezTo>
                <a:cubicBezTo>
                  <a:pt x="31" y="34"/>
                  <a:pt x="34" y="36"/>
                  <a:pt x="34" y="39"/>
                </a:cubicBezTo>
                <a:cubicBezTo>
                  <a:pt x="34" y="40"/>
                  <a:pt x="34" y="40"/>
                  <a:pt x="34" y="40"/>
                </a:cubicBezTo>
                <a:cubicBezTo>
                  <a:pt x="34" y="41"/>
                  <a:pt x="34" y="41"/>
                  <a:pt x="33" y="41"/>
                </a:cubicBezTo>
                <a:cubicBezTo>
                  <a:pt x="11" y="41"/>
                  <a:pt x="11" y="41"/>
                  <a:pt x="11" y="41"/>
                </a:cubicBezTo>
                <a:cubicBezTo>
                  <a:pt x="10" y="41"/>
                  <a:pt x="10" y="41"/>
                  <a:pt x="10" y="40"/>
                </a:cubicBezTo>
                <a:cubicBezTo>
                  <a:pt x="10" y="39"/>
                  <a:pt x="10" y="39"/>
                  <a:pt x="10" y="39"/>
                </a:cubicBezTo>
                <a:cubicBezTo>
                  <a:pt x="10" y="36"/>
                  <a:pt x="13" y="34"/>
                  <a:pt x="15" y="34"/>
                </a:cubicBezTo>
                <a:cubicBezTo>
                  <a:pt x="18" y="34"/>
                  <a:pt x="19" y="32"/>
                  <a:pt x="19" y="31"/>
                </a:cubicBezTo>
                <a:cubicBezTo>
                  <a:pt x="19" y="29"/>
                  <a:pt x="18" y="28"/>
                  <a:pt x="17" y="26"/>
                </a:cubicBezTo>
                <a:cubicBezTo>
                  <a:pt x="16" y="26"/>
                  <a:pt x="15" y="25"/>
                  <a:pt x="14" y="24"/>
                </a:cubicBezTo>
                <a:cubicBezTo>
                  <a:pt x="6" y="23"/>
                  <a:pt x="0" y="18"/>
                  <a:pt x="0" y="13"/>
                </a:cubicBezTo>
                <a:cubicBezTo>
                  <a:pt x="0" y="9"/>
                  <a:pt x="0" y="9"/>
                  <a:pt x="0" y="9"/>
                </a:cubicBezTo>
                <a:cubicBezTo>
                  <a:pt x="0" y="8"/>
                  <a:pt x="1" y="7"/>
                  <a:pt x="2" y="7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4"/>
                  <a:pt x="10" y="4"/>
                  <a:pt x="10" y="4"/>
                </a:cubicBezTo>
                <a:cubicBezTo>
                  <a:pt x="10" y="2"/>
                  <a:pt x="12" y="0"/>
                  <a:pt x="14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32" y="0"/>
                  <a:pt x="34" y="2"/>
                  <a:pt x="34" y="4"/>
                </a:cubicBezTo>
                <a:cubicBezTo>
                  <a:pt x="34" y="7"/>
                  <a:pt x="34" y="7"/>
                  <a:pt x="34" y="7"/>
                </a:cubicBezTo>
                <a:cubicBezTo>
                  <a:pt x="42" y="7"/>
                  <a:pt x="42" y="7"/>
                  <a:pt x="42" y="7"/>
                </a:cubicBezTo>
                <a:cubicBezTo>
                  <a:pt x="43" y="7"/>
                  <a:pt x="44" y="8"/>
                  <a:pt x="44" y="9"/>
                </a:cubicBezTo>
                <a:lnTo>
                  <a:pt x="44" y="13"/>
                </a:lnTo>
                <a:close/>
                <a:moveTo>
                  <a:pt x="10" y="10"/>
                </a:moveTo>
                <a:cubicBezTo>
                  <a:pt x="3" y="10"/>
                  <a:pt x="3" y="10"/>
                  <a:pt x="3" y="10"/>
                </a:cubicBezTo>
                <a:cubicBezTo>
                  <a:pt x="3" y="13"/>
                  <a:pt x="3" y="13"/>
                  <a:pt x="3" y="13"/>
                </a:cubicBezTo>
                <a:cubicBezTo>
                  <a:pt x="3" y="15"/>
                  <a:pt x="7" y="19"/>
                  <a:pt x="12" y="20"/>
                </a:cubicBezTo>
                <a:cubicBezTo>
                  <a:pt x="11" y="18"/>
                  <a:pt x="10" y="14"/>
                  <a:pt x="10" y="10"/>
                </a:cubicBezTo>
                <a:moveTo>
                  <a:pt x="41" y="10"/>
                </a:moveTo>
                <a:cubicBezTo>
                  <a:pt x="34" y="10"/>
                  <a:pt x="34" y="10"/>
                  <a:pt x="34" y="10"/>
                </a:cubicBezTo>
                <a:cubicBezTo>
                  <a:pt x="34" y="14"/>
                  <a:pt x="33" y="18"/>
                  <a:pt x="32" y="20"/>
                </a:cubicBezTo>
                <a:cubicBezTo>
                  <a:pt x="37" y="19"/>
                  <a:pt x="41" y="15"/>
                  <a:pt x="41" y="13"/>
                </a:cubicBezTo>
                <a:lnTo>
                  <a:pt x="41" y="1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44" name="Freeform 69"/>
          <p:cNvSpPr>
            <a:spLocks noEditPoints="1"/>
          </p:cNvSpPr>
          <p:nvPr/>
        </p:nvSpPr>
        <p:spPr bwMode="auto">
          <a:xfrm>
            <a:off x="3875443" y="6735707"/>
            <a:ext cx="303657" cy="309277"/>
          </a:xfrm>
          <a:custGeom>
            <a:avLst/>
            <a:gdLst>
              <a:gd name="T0" fmla="*/ 33 w 41"/>
              <a:gd name="T1" fmla="*/ 42 h 42"/>
              <a:gd name="T2" fmla="*/ 25 w 41"/>
              <a:gd name="T3" fmla="*/ 40 h 42"/>
              <a:gd name="T4" fmla="*/ 24 w 41"/>
              <a:gd name="T5" fmla="*/ 30 h 42"/>
              <a:gd name="T6" fmla="*/ 31 w 41"/>
              <a:gd name="T7" fmla="*/ 14 h 42"/>
              <a:gd name="T8" fmla="*/ 25 w 41"/>
              <a:gd name="T9" fmla="*/ 11 h 42"/>
              <a:gd name="T10" fmla="*/ 15 w 41"/>
              <a:gd name="T11" fmla="*/ 11 h 42"/>
              <a:gd name="T12" fmla="*/ 9 w 41"/>
              <a:gd name="T13" fmla="*/ 14 h 42"/>
              <a:gd name="T14" fmla="*/ 17 w 41"/>
              <a:gd name="T15" fmla="*/ 30 h 42"/>
              <a:gd name="T16" fmla="*/ 9 w 41"/>
              <a:gd name="T17" fmla="*/ 31 h 42"/>
              <a:gd name="T18" fmla="*/ 6 w 41"/>
              <a:gd name="T19" fmla="*/ 30 h 42"/>
              <a:gd name="T20" fmla="*/ 15 w 41"/>
              <a:gd name="T21" fmla="*/ 36 h 42"/>
              <a:gd name="T22" fmla="*/ 13 w 41"/>
              <a:gd name="T23" fmla="*/ 42 h 42"/>
              <a:gd name="T24" fmla="*/ 0 w 41"/>
              <a:gd name="T25" fmla="*/ 34 h 42"/>
              <a:gd name="T26" fmla="*/ 7 w 41"/>
              <a:gd name="T27" fmla="*/ 0 h 42"/>
              <a:gd name="T28" fmla="*/ 41 w 41"/>
              <a:gd name="T29" fmla="*/ 8 h 42"/>
              <a:gd name="T30" fmla="*/ 7 w 41"/>
              <a:gd name="T31" fmla="*/ 30 h 42"/>
              <a:gd name="T32" fmla="*/ 7 w 41"/>
              <a:gd name="T33" fmla="*/ 30 h 42"/>
              <a:gd name="T34" fmla="*/ 7 w 41"/>
              <a:gd name="T35" fmla="*/ 30 h 42"/>
              <a:gd name="T36" fmla="*/ 8 w 41"/>
              <a:gd name="T37" fmla="*/ 30 h 42"/>
              <a:gd name="T38" fmla="*/ 8 w 41"/>
              <a:gd name="T39" fmla="*/ 31 h 42"/>
              <a:gd name="T40" fmla="*/ 9 w 41"/>
              <a:gd name="T41" fmla="*/ 32 h 42"/>
              <a:gd name="T42" fmla="*/ 9 w 41"/>
              <a:gd name="T43" fmla="*/ 31 h 42"/>
              <a:gd name="T44" fmla="*/ 9 w 41"/>
              <a:gd name="T45" fmla="*/ 32 h 42"/>
              <a:gd name="T46" fmla="*/ 10 w 41"/>
              <a:gd name="T47" fmla="*/ 33 h 42"/>
              <a:gd name="T48" fmla="*/ 10 w 41"/>
              <a:gd name="T49" fmla="*/ 33 h 42"/>
              <a:gd name="T50" fmla="*/ 11 w 41"/>
              <a:gd name="T51" fmla="*/ 34 h 42"/>
              <a:gd name="T52" fmla="*/ 11 w 41"/>
              <a:gd name="T53" fmla="*/ 33 h 42"/>
              <a:gd name="T54" fmla="*/ 11 w 41"/>
              <a:gd name="T55" fmla="*/ 34 h 42"/>
              <a:gd name="T56" fmla="*/ 13 w 41"/>
              <a:gd name="T57" fmla="*/ 34 h 42"/>
              <a:gd name="T58" fmla="*/ 13 w 41"/>
              <a:gd name="T59" fmla="*/ 34 h 42"/>
              <a:gd name="T60" fmla="*/ 15 w 41"/>
              <a:gd name="T61" fmla="*/ 34 h 42"/>
              <a:gd name="T62" fmla="*/ 15 w 41"/>
              <a:gd name="T63" fmla="*/ 33 h 42"/>
              <a:gd name="T64" fmla="*/ 15 w 41"/>
              <a:gd name="T65" fmla="*/ 34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1" h="42">
                <a:moveTo>
                  <a:pt x="41" y="34"/>
                </a:moveTo>
                <a:cubicBezTo>
                  <a:pt x="41" y="38"/>
                  <a:pt x="37" y="42"/>
                  <a:pt x="33" y="42"/>
                </a:cubicBezTo>
                <a:cubicBezTo>
                  <a:pt x="27" y="42"/>
                  <a:pt x="27" y="42"/>
                  <a:pt x="27" y="42"/>
                </a:cubicBezTo>
                <a:cubicBezTo>
                  <a:pt x="26" y="42"/>
                  <a:pt x="25" y="42"/>
                  <a:pt x="25" y="40"/>
                </a:cubicBezTo>
                <a:cubicBezTo>
                  <a:pt x="25" y="34"/>
                  <a:pt x="25" y="34"/>
                  <a:pt x="25" y="34"/>
                </a:cubicBezTo>
                <a:cubicBezTo>
                  <a:pt x="25" y="32"/>
                  <a:pt x="25" y="31"/>
                  <a:pt x="24" y="30"/>
                </a:cubicBezTo>
                <a:cubicBezTo>
                  <a:pt x="29" y="30"/>
                  <a:pt x="33" y="28"/>
                  <a:pt x="33" y="20"/>
                </a:cubicBezTo>
                <a:cubicBezTo>
                  <a:pt x="33" y="18"/>
                  <a:pt x="33" y="16"/>
                  <a:pt x="31" y="14"/>
                </a:cubicBezTo>
                <a:cubicBezTo>
                  <a:pt x="32" y="14"/>
                  <a:pt x="32" y="12"/>
                  <a:pt x="31" y="9"/>
                </a:cubicBezTo>
                <a:cubicBezTo>
                  <a:pt x="29" y="8"/>
                  <a:pt x="25" y="11"/>
                  <a:pt x="25" y="11"/>
                </a:cubicBezTo>
                <a:cubicBezTo>
                  <a:pt x="24" y="11"/>
                  <a:pt x="22" y="10"/>
                  <a:pt x="20" y="10"/>
                </a:cubicBezTo>
                <a:cubicBezTo>
                  <a:pt x="19" y="10"/>
                  <a:pt x="17" y="11"/>
                  <a:pt x="15" y="11"/>
                </a:cubicBezTo>
                <a:cubicBezTo>
                  <a:pt x="15" y="11"/>
                  <a:pt x="11" y="8"/>
                  <a:pt x="9" y="9"/>
                </a:cubicBezTo>
                <a:cubicBezTo>
                  <a:pt x="8" y="12"/>
                  <a:pt x="9" y="14"/>
                  <a:pt x="9" y="14"/>
                </a:cubicBezTo>
                <a:cubicBezTo>
                  <a:pt x="8" y="16"/>
                  <a:pt x="7" y="18"/>
                  <a:pt x="7" y="20"/>
                </a:cubicBezTo>
                <a:cubicBezTo>
                  <a:pt x="7" y="28"/>
                  <a:pt x="12" y="30"/>
                  <a:pt x="17" y="30"/>
                </a:cubicBezTo>
                <a:cubicBezTo>
                  <a:pt x="16" y="31"/>
                  <a:pt x="15" y="31"/>
                  <a:pt x="15" y="33"/>
                </a:cubicBezTo>
                <a:cubicBezTo>
                  <a:pt x="14" y="33"/>
                  <a:pt x="11" y="34"/>
                  <a:pt x="9" y="31"/>
                </a:cubicBezTo>
                <a:cubicBezTo>
                  <a:pt x="8" y="29"/>
                  <a:pt x="6" y="29"/>
                  <a:pt x="6" y="29"/>
                </a:cubicBezTo>
                <a:cubicBezTo>
                  <a:pt x="4" y="29"/>
                  <a:pt x="6" y="30"/>
                  <a:pt x="6" y="30"/>
                </a:cubicBezTo>
                <a:cubicBezTo>
                  <a:pt x="7" y="31"/>
                  <a:pt x="8" y="33"/>
                  <a:pt x="8" y="33"/>
                </a:cubicBezTo>
                <a:cubicBezTo>
                  <a:pt x="9" y="37"/>
                  <a:pt x="15" y="36"/>
                  <a:pt x="15" y="36"/>
                </a:cubicBezTo>
                <a:cubicBezTo>
                  <a:pt x="15" y="37"/>
                  <a:pt x="15" y="40"/>
                  <a:pt x="15" y="40"/>
                </a:cubicBezTo>
                <a:cubicBezTo>
                  <a:pt x="15" y="42"/>
                  <a:pt x="14" y="42"/>
                  <a:pt x="13" y="42"/>
                </a:cubicBezTo>
                <a:cubicBezTo>
                  <a:pt x="7" y="42"/>
                  <a:pt x="7" y="42"/>
                  <a:pt x="7" y="42"/>
                </a:cubicBezTo>
                <a:cubicBezTo>
                  <a:pt x="3" y="42"/>
                  <a:pt x="0" y="38"/>
                  <a:pt x="0" y="34"/>
                </a:cubicBezTo>
                <a:cubicBezTo>
                  <a:pt x="0" y="8"/>
                  <a:pt x="0" y="8"/>
                  <a:pt x="0" y="8"/>
                </a:cubicBezTo>
                <a:cubicBezTo>
                  <a:pt x="0" y="4"/>
                  <a:pt x="3" y="0"/>
                  <a:pt x="7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7" y="0"/>
                  <a:pt x="41" y="4"/>
                  <a:pt x="41" y="8"/>
                </a:cubicBezTo>
                <a:lnTo>
                  <a:pt x="41" y="34"/>
                </a:lnTo>
                <a:close/>
                <a:moveTo>
                  <a:pt x="7" y="30"/>
                </a:moveTo>
                <a:cubicBezTo>
                  <a:pt x="7" y="30"/>
                  <a:pt x="7" y="30"/>
                  <a:pt x="7" y="30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30"/>
                  <a:pt x="8" y="30"/>
                  <a:pt x="8" y="30"/>
                </a:cubicBezTo>
                <a:cubicBezTo>
                  <a:pt x="7" y="30"/>
                  <a:pt x="7" y="30"/>
                  <a:pt x="7" y="30"/>
                </a:cubicBezTo>
                <a:moveTo>
                  <a:pt x="8" y="31"/>
                </a:moveTo>
                <a:cubicBezTo>
                  <a:pt x="8" y="31"/>
                  <a:pt x="8" y="30"/>
                  <a:pt x="8" y="30"/>
                </a:cubicBezTo>
                <a:cubicBezTo>
                  <a:pt x="8" y="30"/>
                  <a:pt x="8" y="30"/>
                  <a:pt x="8" y="30"/>
                </a:cubicBezTo>
                <a:cubicBezTo>
                  <a:pt x="8" y="31"/>
                  <a:pt x="8" y="31"/>
                  <a:pt x="8" y="31"/>
                </a:cubicBezTo>
                <a:cubicBezTo>
                  <a:pt x="8" y="31"/>
                  <a:pt x="8" y="31"/>
                  <a:pt x="8" y="31"/>
                </a:cubicBezTo>
                <a:moveTo>
                  <a:pt x="9" y="32"/>
                </a:moveTo>
                <a:cubicBezTo>
                  <a:pt x="9" y="32"/>
                  <a:pt x="9" y="32"/>
                  <a:pt x="9" y="32"/>
                </a:cubicBezTo>
                <a:cubicBezTo>
                  <a:pt x="9" y="32"/>
                  <a:pt x="9" y="31"/>
                  <a:pt x="9" y="31"/>
                </a:cubicBezTo>
                <a:cubicBezTo>
                  <a:pt x="9" y="31"/>
                  <a:pt x="9" y="31"/>
                  <a:pt x="9" y="32"/>
                </a:cubicBezTo>
                <a:cubicBezTo>
                  <a:pt x="9" y="32"/>
                  <a:pt x="9" y="32"/>
                  <a:pt x="9" y="32"/>
                </a:cubicBezTo>
                <a:moveTo>
                  <a:pt x="10" y="33"/>
                </a:moveTo>
                <a:cubicBezTo>
                  <a:pt x="10" y="33"/>
                  <a:pt x="9" y="33"/>
                  <a:pt x="10" y="33"/>
                </a:cubicBezTo>
                <a:cubicBezTo>
                  <a:pt x="10" y="32"/>
                  <a:pt x="10" y="32"/>
                  <a:pt x="10" y="33"/>
                </a:cubicBezTo>
                <a:cubicBezTo>
                  <a:pt x="10" y="33"/>
                  <a:pt x="10" y="33"/>
                  <a:pt x="10" y="33"/>
                </a:cubicBezTo>
                <a:cubicBezTo>
                  <a:pt x="10" y="33"/>
                  <a:pt x="10" y="33"/>
                  <a:pt x="10" y="33"/>
                </a:cubicBezTo>
                <a:moveTo>
                  <a:pt x="11" y="34"/>
                </a:moveTo>
                <a:cubicBezTo>
                  <a:pt x="11" y="34"/>
                  <a:pt x="11" y="34"/>
                  <a:pt x="11" y="34"/>
                </a:cubicBezTo>
                <a:cubicBezTo>
                  <a:pt x="11" y="33"/>
                  <a:pt x="11" y="33"/>
                  <a:pt x="11" y="33"/>
                </a:cubicBezTo>
                <a:cubicBezTo>
                  <a:pt x="12" y="33"/>
                  <a:pt x="12" y="34"/>
                  <a:pt x="12" y="34"/>
                </a:cubicBezTo>
                <a:cubicBezTo>
                  <a:pt x="12" y="34"/>
                  <a:pt x="12" y="34"/>
                  <a:pt x="11" y="34"/>
                </a:cubicBezTo>
                <a:moveTo>
                  <a:pt x="13" y="34"/>
                </a:moveTo>
                <a:cubicBezTo>
                  <a:pt x="13" y="34"/>
                  <a:pt x="13" y="34"/>
                  <a:pt x="13" y="34"/>
                </a:cubicBezTo>
                <a:cubicBezTo>
                  <a:pt x="13" y="34"/>
                  <a:pt x="13" y="34"/>
                  <a:pt x="13" y="34"/>
                </a:cubicBezTo>
                <a:cubicBezTo>
                  <a:pt x="13" y="34"/>
                  <a:pt x="13" y="34"/>
                  <a:pt x="13" y="34"/>
                </a:cubicBezTo>
                <a:cubicBezTo>
                  <a:pt x="13" y="34"/>
                  <a:pt x="13" y="34"/>
                  <a:pt x="13" y="34"/>
                </a:cubicBezTo>
                <a:moveTo>
                  <a:pt x="15" y="34"/>
                </a:moveTo>
                <a:cubicBezTo>
                  <a:pt x="14" y="34"/>
                  <a:pt x="14" y="34"/>
                  <a:pt x="14" y="34"/>
                </a:cubicBezTo>
                <a:cubicBezTo>
                  <a:pt x="14" y="34"/>
                  <a:pt x="14" y="34"/>
                  <a:pt x="15" y="33"/>
                </a:cubicBezTo>
                <a:cubicBezTo>
                  <a:pt x="15" y="33"/>
                  <a:pt x="15" y="34"/>
                  <a:pt x="15" y="34"/>
                </a:cubicBezTo>
                <a:cubicBezTo>
                  <a:pt x="15" y="34"/>
                  <a:pt x="15" y="34"/>
                  <a:pt x="15" y="3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45" name="Freeform 70"/>
          <p:cNvSpPr>
            <a:spLocks noEditPoints="1"/>
          </p:cNvSpPr>
          <p:nvPr/>
        </p:nvSpPr>
        <p:spPr bwMode="auto">
          <a:xfrm>
            <a:off x="3870548" y="7288909"/>
            <a:ext cx="326149" cy="314904"/>
          </a:xfrm>
          <a:custGeom>
            <a:avLst/>
            <a:gdLst>
              <a:gd name="T0" fmla="*/ 44 w 44"/>
              <a:gd name="T1" fmla="*/ 40 h 43"/>
              <a:gd name="T2" fmla="*/ 42 w 44"/>
              <a:gd name="T3" fmla="*/ 43 h 43"/>
              <a:gd name="T4" fmla="*/ 2 w 44"/>
              <a:gd name="T5" fmla="*/ 43 h 43"/>
              <a:gd name="T6" fmla="*/ 0 w 44"/>
              <a:gd name="T7" fmla="*/ 40 h 43"/>
              <a:gd name="T8" fmla="*/ 0 w 44"/>
              <a:gd name="T9" fmla="*/ 32 h 43"/>
              <a:gd name="T10" fmla="*/ 2 w 44"/>
              <a:gd name="T11" fmla="*/ 29 h 43"/>
              <a:gd name="T12" fmla="*/ 14 w 44"/>
              <a:gd name="T13" fmla="*/ 29 h 43"/>
              <a:gd name="T14" fmla="*/ 19 w 44"/>
              <a:gd name="T15" fmla="*/ 33 h 43"/>
              <a:gd name="T16" fmla="*/ 25 w 44"/>
              <a:gd name="T17" fmla="*/ 33 h 43"/>
              <a:gd name="T18" fmla="*/ 30 w 44"/>
              <a:gd name="T19" fmla="*/ 29 h 43"/>
              <a:gd name="T20" fmla="*/ 42 w 44"/>
              <a:gd name="T21" fmla="*/ 29 h 43"/>
              <a:gd name="T22" fmla="*/ 44 w 44"/>
              <a:gd name="T23" fmla="*/ 32 h 43"/>
              <a:gd name="T24" fmla="*/ 44 w 44"/>
              <a:gd name="T25" fmla="*/ 40 h 43"/>
              <a:gd name="T26" fmla="*/ 34 w 44"/>
              <a:gd name="T27" fmla="*/ 15 h 43"/>
              <a:gd name="T28" fmla="*/ 27 w 44"/>
              <a:gd name="T29" fmla="*/ 15 h 43"/>
              <a:gd name="T30" fmla="*/ 27 w 44"/>
              <a:gd name="T31" fmla="*/ 27 h 43"/>
              <a:gd name="T32" fmla="*/ 25 w 44"/>
              <a:gd name="T33" fmla="*/ 29 h 43"/>
              <a:gd name="T34" fmla="*/ 19 w 44"/>
              <a:gd name="T35" fmla="*/ 29 h 43"/>
              <a:gd name="T36" fmla="*/ 17 w 44"/>
              <a:gd name="T37" fmla="*/ 27 h 43"/>
              <a:gd name="T38" fmla="*/ 17 w 44"/>
              <a:gd name="T39" fmla="*/ 15 h 43"/>
              <a:gd name="T40" fmla="*/ 10 w 44"/>
              <a:gd name="T41" fmla="*/ 15 h 43"/>
              <a:gd name="T42" fmla="*/ 8 w 44"/>
              <a:gd name="T43" fmla="*/ 14 h 43"/>
              <a:gd name="T44" fmla="*/ 9 w 44"/>
              <a:gd name="T45" fmla="*/ 12 h 43"/>
              <a:gd name="T46" fmla="*/ 21 w 44"/>
              <a:gd name="T47" fmla="*/ 0 h 43"/>
              <a:gd name="T48" fmla="*/ 22 w 44"/>
              <a:gd name="T49" fmla="*/ 0 h 43"/>
              <a:gd name="T50" fmla="*/ 23 w 44"/>
              <a:gd name="T51" fmla="*/ 0 h 43"/>
              <a:gd name="T52" fmla="*/ 35 w 44"/>
              <a:gd name="T53" fmla="*/ 12 h 43"/>
              <a:gd name="T54" fmla="*/ 36 w 44"/>
              <a:gd name="T55" fmla="*/ 14 h 43"/>
              <a:gd name="T56" fmla="*/ 34 w 44"/>
              <a:gd name="T57" fmla="*/ 15 h 43"/>
              <a:gd name="T58" fmla="*/ 32 w 44"/>
              <a:gd name="T59" fmla="*/ 36 h 43"/>
              <a:gd name="T60" fmla="*/ 31 w 44"/>
              <a:gd name="T61" fmla="*/ 38 h 43"/>
              <a:gd name="T62" fmla="*/ 32 w 44"/>
              <a:gd name="T63" fmla="*/ 39 h 43"/>
              <a:gd name="T64" fmla="*/ 34 w 44"/>
              <a:gd name="T65" fmla="*/ 38 h 43"/>
              <a:gd name="T66" fmla="*/ 32 w 44"/>
              <a:gd name="T67" fmla="*/ 36 h 43"/>
              <a:gd name="T68" fmla="*/ 39 w 44"/>
              <a:gd name="T69" fmla="*/ 36 h 43"/>
              <a:gd name="T70" fmla="*/ 37 w 44"/>
              <a:gd name="T71" fmla="*/ 38 h 43"/>
              <a:gd name="T72" fmla="*/ 39 w 44"/>
              <a:gd name="T73" fmla="*/ 39 h 43"/>
              <a:gd name="T74" fmla="*/ 41 w 44"/>
              <a:gd name="T75" fmla="*/ 38 h 43"/>
              <a:gd name="T76" fmla="*/ 39 w 44"/>
              <a:gd name="T77" fmla="*/ 36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4" h="43">
                <a:moveTo>
                  <a:pt x="44" y="40"/>
                </a:moveTo>
                <a:cubicBezTo>
                  <a:pt x="44" y="42"/>
                  <a:pt x="43" y="43"/>
                  <a:pt x="42" y="43"/>
                </a:cubicBezTo>
                <a:cubicBezTo>
                  <a:pt x="2" y="43"/>
                  <a:pt x="2" y="43"/>
                  <a:pt x="2" y="43"/>
                </a:cubicBezTo>
                <a:cubicBezTo>
                  <a:pt x="1" y="43"/>
                  <a:pt x="0" y="42"/>
                  <a:pt x="0" y="40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30"/>
                  <a:pt x="1" y="29"/>
                  <a:pt x="2" y="29"/>
                </a:cubicBezTo>
                <a:cubicBezTo>
                  <a:pt x="14" y="29"/>
                  <a:pt x="14" y="29"/>
                  <a:pt x="14" y="29"/>
                </a:cubicBezTo>
                <a:cubicBezTo>
                  <a:pt x="14" y="31"/>
                  <a:pt x="16" y="33"/>
                  <a:pt x="19" y="33"/>
                </a:cubicBezTo>
                <a:cubicBezTo>
                  <a:pt x="25" y="33"/>
                  <a:pt x="25" y="33"/>
                  <a:pt x="25" y="33"/>
                </a:cubicBezTo>
                <a:cubicBezTo>
                  <a:pt x="28" y="33"/>
                  <a:pt x="30" y="31"/>
                  <a:pt x="30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3" y="29"/>
                  <a:pt x="44" y="30"/>
                  <a:pt x="44" y="32"/>
                </a:cubicBezTo>
                <a:lnTo>
                  <a:pt x="44" y="40"/>
                </a:lnTo>
                <a:close/>
                <a:moveTo>
                  <a:pt x="34" y="15"/>
                </a:moveTo>
                <a:cubicBezTo>
                  <a:pt x="27" y="15"/>
                  <a:pt x="27" y="15"/>
                  <a:pt x="27" y="15"/>
                </a:cubicBezTo>
                <a:cubicBezTo>
                  <a:pt x="27" y="27"/>
                  <a:pt x="27" y="27"/>
                  <a:pt x="27" y="27"/>
                </a:cubicBezTo>
                <a:cubicBezTo>
                  <a:pt x="27" y="28"/>
                  <a:pt x="26" y="29"/>
                  <a:pt x="25" y="29"/>
                </a:cubicBezTo>
                <a:cubicBezTo>
                  <a:pt x="19" y="29"/>
                  <a:pt x="19" y="29"/>
                  <a:pt x="19" y="29"/>
                </a:cubicBezTo>
                <a:cubicBezTo>
                  <a:pt x="18" y="29"/>
                  <a:pt x="17" y="28"/>
                  <a:pt x="17" y="27"/>
                </a:cubicBezTo>
                <a:cubicBezTo>
                  <a:pt x="17" y="15"/>
                  <a:pt x="17" y="15"/>
                  <a:pt x="17" y="15"/>
                </a:cubicBezTo>
                <a:cubicBezTo>
                  <a:pt x="10" y="15"/>
                  <a:pt x="10" y="15"/>
                  <a:pt x="10" y="15"/>
                </a:cubicBezTo>
                <a:cubicBezTo>
                  <a:pt x="9" y="15"/>
                  <a:pt x="9" y="15"/>
                  <a:pt x="8" y="14"/>
                </a:cubicBezTo>
                <a:cubicBezTo>
                  <a:pt x="8" y="14"/>
                  <a:pt x="8" y="13"/>
                  <a:pt x="9" y="12"/>
                </a:cubicBezTo>
                <a:cubicBezTo>
                  <a:pt x="21" y="0"/>
                  <a:pt x="21" y="0"/>
                  <a:pt x="21" y="0"/>
                </a:cubicBezTo>
                <a:cubicBezTo>
                  <a:pt x="21" y="0"/>
                  <a:pt x="22" y="0"/>
                  <a:pt x="22" y="0"/>
                </a:cubicBezTo>
                <a:cubicBezTo>
                  <a:pt x="22" y="0"/>
                  <a:pt x="23" y="0"/>
                  <a:pt x="23" y="0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3"/>
                  <a:pt x="36" y="14"/>
                  <a:pt x="36" y="14"/>
                </a:cubicBezTo>
                <a:cubicBezTo>
                  <a:pt x="35" y="15"/>
                  <a:pt x="35" y="15"/>
                  <a:pt x="34" y="15"/>
                </a:cubicBezTo>
                <a:moveTo>
                  <a:pt x="32" y="36"/>
                </a:moveTo>
                <a:cubicBezTo>
                  <a:pt x="31" y="36"/>
                  <a:pt x="31" y="37"/>
                  <a:pt x="31" y="38"/>
                </a:cubicBezTo>
                <a:cubicBezTo>
                  <a:pt x="31" y="39"/>
                  <a:pt x="31" y="39"/>
                  <a:pt x="32" y="39"/>
                </a:cubicBezTo>
                <a:cubicBezTo>
                  <a:pt x="33" y="39"/>
                  <a:pt x="34" y="39"/>
                  <a:pt x="34" y="38"/>
                </a:cubicBezTo>
                <a:cubicBezTo>
                  <a:pt x="34" y="37"/>
                  <a:pt x="33" y="36"/>
                  <a:pt x="32" y="36"/>
                </a:cubicBezTo>
                <a:moveTo>
                  <a:pt x="39" y="36"/>
                </a:moveTo>
                <a:cubicBezTo>
                  <a:pt x="38" y="36"/>
                  <a:pt x="37" y="37"/>
                  <a:pt x="37" y="38"/>
                </a:cubicBezTo>
                <a:cubicBezTo>
                  <a:pt x="37" y="39"/>
                  <a:pt x="38" y="39"/>
                  <a:pt x="39" y="39"/>
                </a:cubicBezTo>
                <a:cubicBezTo>
                  <a:pt x="40" y="39"/>
                  <a:pt x="41" y="39"/>
                  <a:pt x="41" y="38"/>
                </a:cubicBezTo>
                <a:cubicBezTo>
                  <a:pt x="41" y="37"/>
                  <a:pt x="40" y="36"/>
                  <a:pt x="39" y="3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46" name="Freeform 71"/>
          <p:cNvSpPr>
            <a:spLocks noEditPoints="1"/>
          </p:cNvSpPr>
          <p:nvPr/>
        </p:nvSpPr>
        <p:spPr bwMode="auto">
          <a:xfrm>
            <a:off x="3875443" y="7848956"/>
            <a:ext cx="303657" cy="303657"/>
          </a:xfrm>
          <a:custGeom>
            <a:avLst/>
            <a:gdLst>
              <a:gd name="T0" fmla="*/ 26 w 41"/>
              <a:gd name="T1" fmla="*/ 40 h 41"/>
              <a:gd name="T2" fmla="*/ 17 w 41"/>
              <a:gd name="T3" fmla="*/ 41 h 41"/>
              <a:gd name="T4" fmla="*/ 8 w 41"/>
              <a:gd name="T5" fmla="*/ 41 h 41"/>
              <a:gd name="T6" fmla="*/ 4 w 41"/>
              <a:gd name="T7" fmla="*/ 41 h 41"/>
              <a:gd name="T8" fmla="*/ 0 w 41"/>
              <a:gd name="T9" fmla="*/ 36 h 41"/>
              <a:gd name="T10" fmla="*/ 0 w 41"/>
              <a:gd name="T11" fmla="*/ 33 h 41"/>
              <a:gd name="T12" fmla="*/ 0 w 41"/>
              <a:gd name="T13" fmla="*/ 26 h 41"/>
              <a:gd name="T14" fmla="*/ 8 w 41"/>
              <a:gd name="T15" fmla="*/ 6 h 41"/>
              <a:gd name="T16" fmla="*/ 15 w 41"/>
              <a:gd name="T17" fmla="*/ 2 h 41"/>
              <a:gd name="T18" fmla="*/ 23 w 41"/>
              <a:gd name="T19" fmla="*/ 0 h 41"/>
              <a:gd name="T20" fmla="*/ 32 w 41"/>
              <a:gd name="T21" fmla="*/ 2 h 41"/>
              <a:gd name="T22" fmla="*/ 35 w 41"/>
              <a:gd name="T23" fmla="*/ 1 h 41"/>
              <a:gd name="T24" fmla="*/ 40 w 41"/>
              <a:gd name="T25" fmla="*/ 6 h 41"/>
              <a:gd name="T26" fmla="*/ 39 w 41"/>
              <a:gd name="T27" fmla="*/ 10 h 41"/>
              <a:gd name="T28" fmla="*/ 40 w 41"/>
              <a:gd name="T29" fmla="*/ 12 h 41"/>
              <a:gd name="T30" fmla="*/ 41 w 41"/>
              <a:gd name="T31" fmla="*/ 19 h 41"/>
              <a:gd name="T32" fmla="*/ 26 w 41"/>
              <a:gd name="T33" fmla="*/ 40 h 41"/>
              <a:gd name="T34" fmla="*/ 37 w 41"/>
              <a:gd name="T35" fmla="*/ 13 h 41"/>
              <a:gd name="T36" fmla="*/ 36 w 41"/>
              <a:gd name="T37" fmla="*/ 10 h 41"/>
              <a:gd name="T38" fmla="*/ 36 w 41"/>
              <a:gd name="T39" fmla="*/ 6 h 41"/>
              <a:gd name="T40" fmla="*/ 36 w 41"/>
              <a:gd name="T41" fmla="*/ 5 h 41"/>
              <a:gd name="T42" fmla="*/ 36 w 41"/>
              <a:gd name="T43" fmla="*/ 5 h 41"/>
              <a:gd name="T44" fmla="*/ 32 w 41"/>
              <a:gd name="T45" fmla="*/ 5 h 41"/>
              <a:gd name="T46" fmla="*/ 23 w 41"/>
              <a:gd name="T47" fmla="*/ 4 h 41"/>
              <a:gd name="T48" fmla="*/ 16 w 41"/>
              <a:gd name="T49" fmla="*/ 6 h 41"/>
              <a:gd name="T50" fmla="*/ 10 w 41"/>
              <a:gd name="T51" fmla="*/ 8 h 41"/>
              <a:gd name="T52" fmla="*/ 3 w 41"/>
              <a:gd name="T53" fmla="*/ 26 h 41"/>
              <a:gd name="T54" fmla="*/ 4 w 41"/>
              <a:gd name="T55" fmla="*/ 33 h 41"/>
              <a:gd name="T56" fmla="*/ 3 w 41"/>
              <a:gd name="T57" fmla="*/ 36 h 41"/>
              <a:gd name="T58" fmla="*/ 4 w 41"/>
              <a:gd name="T59" fmla="*/ 38 h 41"/>
              <a:gd name="T60" fmla="*/ 8 w 41"/>
              <a:gd name="T61" fmla="*/ 37 h 41"/>
              <a:gd name="T62" fmla="*/ 17 w 41"/>
              <a:gd name="T63" fmla="*/ 38 h 41"/>
              <a:gd name="T64" fmla="*/ 25 w 41"/>
              <a:gd name="T65" fmla="*/ 37 h 41"/>
              <a:gd name="T66" fmla="*/ 37 w 41"/>
              <a:gd name="T67" fmla="*/ 19 h 41"/>
              <a:gd name="T68" fmla="*/ 37 w 41"/>
              <a:gd name="T69" fmla="*/ 1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1" h="41">
                <a:moveTo>
                  <a:pt x="26" y="40"/>
                </a:moveTo>
                <a:cubicBezTo>
                  <a:pt x="24" y="41"/>
                  <a:pt x="20" y="41"/>
                  <a:pt x="17" y="41"/>
                </a:cubicBezTo>
                <a:cubicBezTo>
                  <a:pt x="14" y="41"/>
                  <a:pt x="11" y="41"/>
                  <a:pt x="8" y="41"/>
                </a:cubicBezTo>
                <a:cubicBezTo>
                  <a:pt x="7" y="41"/>
                  <a:pt x="6" y="41"/>
                  <a:pt x="4" y="41"/>
                </a:cubicBezTo>
                <a:cubicBezTo>
                  <a:pt x="2" y="41"/>
                  <a:pt x="0" y="39"/>
                  <a:pt x="0" y="36"/>
                </a:cubicBezTo>
                <a:cubicBezTo>
                  <a:pt x="0" y="35"/>
                  <a:pt x="0" y="34"/>
                  <a:pt x="0" y="33"/>
                </a:cubicBezTo>
                <a:cubicBezTo>
                  <a:pt x="0" y="31"/>
                  <a:pt x="0" y="29"/>
                  <a:pt x="0" y="26"/>
                </a:cubicBezTo>
                <a:cubicBezTo>
                  <a:pt x="0" y="19"/>
                  <a:pt x="2" y="10"/>
                  <a:pt x="8" y="6"/>
                </a:cubicBezTo>
                <a:cubicBezTo>
                  <a:pt x="10" y="4"/>
                  <a:pt x="12" y="3"/>
                  <a:pt x="15" y="2"/>
                </a:cubicBezTo>
                <a:cubicBezTo>
                  <a:pt x="17" y="1"/>
                  <a:pt x="20" y="0"/>
                  <a:pt x="23" y="0"/>
                </a:cubicBezTo>
                <a:cubicBezTo>
                  <a:pt x="26" y="0"/>
                  <a:pt x="29" y="2"/>
                  <a:pt x="32" y="2"/>
                </a:cubicBezTo>
                <a:cubicBezTo>
                  <a:pt x="33" y="2"/>
                  <a:pt x="34" y="1"/>
                  <a:pt x="35" y="1"/>
                </a:cubicBezTo>
                <a:cubicBezTo>
                  <a:pt x="39" y="1"/>
                  <a:pt x="40" y="3"/>
                  <a:pt x="40" y="6"/>
                </a:cubicBezTo>
                <a:cubicBezTo>
                  <a:pt x="40" y="7"/>
                  <a:pt x="39" y="9"/>
                  <a:pt x="39" y="10"/>
                </a:cubicBezTo>
                <a:cubicBezTo>
                  <a:pt x="39" y="11"/>
                  <a:pt x="40" y="11"/>
                  <a:pt x="40" y="12"/>
                </a:cubicBezTo>
                <a:cubicBezTo>
                  <a:pt x="41" y="14"/>
                  <a:pt x="41" y="17"/>
                  <a:pt x="41" y="19"/>
                </a:cubicBezTo>
                <a:cubicBezTo>
                  <a:pt x="41" y="28"/>
                  <a:pt x="35" y="37"/>
                  <a:pt x="26" y="40"/>
                </a:cubicBezTo>
                <a:moveTo>
                  <a:pt x="37" y="13"/>
                </a:moveTo>
                <a:cubicBezTo>
                  <a:pt x="36" y="12"/>
                  <a:pt x="36" y="11"/>
                  <a:pt x="36" y="10"/>
                </a:cubicBezTo>
                <a:cubicBezTo>
                  <a:pt x="36" y="9"/>
                  <a:pt x="36" y="7"/>
                  <a:pt x="36" y="6"/>
                </a:cubicBezTo>
                <a:cubicBezTo>
                  <a:pt x="36" y="6"/>
                  <a:pt x="36" y="5"/>
                  <a:pt x="36" y="5"/>
                </a:cubicBezTo>
                <a:cubicBezTo>
                  <a:pt x="36" y="5"/>
                  <a:pt x="36" y="5"/>
                  <a:pt x="36" y="5"/>
                </a:cubicBezTo>
                <a:cubicBezTo>
                  <a:pt x="35" y="5"/>
                  <a:pt x="34" y="5"/>
                  <a:pt x="32" y="5"/>
                </a:cubicBezTo>
                <a:cubicBezTo>
                  <a:pt x="29" y="5"/>
                  <a:pt x="26" y="4"/>
                  <a:pt x="23" y="4"/>
                </a:cubicBezTo>
                <a:cubicBezTo>
                  <a:pt x="21" y="4"/>
                  <a:pt x="18" y="5"/>
                  <a:pt x="16" y="6"/>
                </a:cubicBezTo>
                <a:cubicBezTo>
                  <a:pt x="14" y="6"/>
                  <a:pt x="12" y="7"/>
                  <a:pt x="10" y="8"/>
                </a:cubicBezTo>
                <a:cubicBezTo>
                  <a:pt x="5" y="12"/>
                  <a:pt x="3" y="20"/>
                  <a:pt x="3" y="26"/>
                </a:cubicBezTo>
                <a:cubicBezTo>
                  <a:pt x="3" y="29"/>
                  <a:pt x="4" y="31"/>
                  <a:pt x="4" y="33"/>
                </a:cubicBezTo>
                <a:cubicBezTo>
                  <a:pt x="4" y="34"/>
                  <a:pt x="3" y="35"/>
                  <a:pt x="3" y="36"/>
                </a:cubicBezTo>
                <a:cubicBezTo>
                  <a:pt x="3" y="37"/>
                  <a:pt x="4" y="38"/>
                  <a:pt x="4" y="38"/>
                </a:cubicBezTo>
                <a:cubicBezTo>
                  <a:pt x="6" y="38"/>
                  <a:pt x="7" y="37"/>
                  <a:pt x="8" y="37"/>
                </a:cubicBezTo>
                <a:cubicBezTo>
                  <a:pt x="11" y="37"/>
                  <a:pt x="14" y="38"/>
                  <a:pt x="17" y="38"/>
                </a:cubicBezTo>
                <a:cubicBezTo>
                  <a:pt x="20" y="38"/>
                  <a:pt x="23" y="38"/>
                  <a:pt x="25" y="37"/>
                </a:cubicBezTo>
                <a:cubicBezTo>
                  <a:pt x="32" y="34"/>
                  <a:pt x="37" y="26"/>
                  <a:pt x="37" y="19"/>
                </a:cubicBezTo>
                <a:cubicBezTo>
                  <a:pt x="37" y="18"/>
                  <a:pt x="37" y="14"/>
                  <a:pt x="37" y="1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47" name="Freeform 72"/>
          <p:cNvSpPr>
            <a:spLocks/>
          </p:cNvSpPr>
          <p:nvPr/>
        </p:nvSpPr>
        <p:spPr bwMode="auto">
          <a:xfrm>
            <a:off x="3881569" y="8419032"/>
            <a:ext cx="275542" cy="275542"/>
          </a:xfrm>
          <a:custGeom>
            <a:avLst/>
            <a:gdLst>
              <a:gd name="T0" fmla="*/ 37 w 37"/>
              <a:gd name="T1" fmla="*/ 34 h 38"/>
              <a:gd name="T2" fmla="*/ 33 w 37"/>
              <a:gd name="T3" fmla="*/ 37 h 38"/>
              <a:gd name="T4" fmla="*/ 28 w 37"/>
              <a:gd name="T5" fmla="*/ 38 h 38"/>
              <a:gd name="T6" fmla="*/ 21 w 37"/>
              <a:gd name="T7" fmla="*/ 36 h 38"/>
              <a:gd name="T8" fmla="*/ 17 w 37"/>
              <a:gd name="T9" fmla="*/ 34 h 38"/>
              <a:gd name="T10" fmla="*/ 4 w 37"/>
              <a:gd name="T11" fmla="*/ 21 h 38"/>
              <a:gd name="T12" fmla="*/ 2 w 37"/>
              <a:gd name="T13" fmla="*/ 17 h 38"/>
              <a:gd name="T14" fmla="*/ 0 w 37"/>
              <a:gd name="T15" fmla="*/ 9 h 38"/>
              <a:gd name="T16" fmla="*/ 1 w 37"/>
              <a:gd name="T17" fmla="*/ 5 h 38"/>
              <a:gd name="T18" fmla="*/ 4 w 37"/>
              <a:gd name="T19" fmla="*/ 1 h 38"/>
              <a:gd name="T20" fmla="*/ 8 w 37"/>
              <a:gd name="T21" fmla="*/ 0 h 38"/>
              <a:gd name="T22" fmla="*/ 8 w 37"/>
              <a:gd name="T23" fmla="*/ 0 h 38"/>
              <a:gd name="T24" fmla="*/ 10 w 37"/>
              <a:gd name="T25" fmla="*/ 3 h 38"/>
              <a:gd name="T26" fmla="*/ 12 w 37"/>
              <a:gd name="T27" fmla="*/ 7 h 38"/>
              <a:gd name="T28" fmla="*/ 13 w 37"/>
              <a:gd name="T29" fmla="*/ 9 h 38"/>
              <a:gd name="T30" fmla="*/ 9 w 37"/>
              <a:gd name="T31" fmla="*/ 15 h 38"/>
              <a:gd name="T32" fmla="*/ 10 w 37"/>
              <a:gd name="T33" fmla="*/ 17 h 38"/>
              <a:gd name="T34" fmla="*/ 21 w 37"/>
              <a:gd name="T35" fmla="*/ 28 h 38"/>
              <a:gd name="T36" fmla="*/ 23 w 37"/>
              <a:gd name="T37" fmla="*/ 29 h 38"/>
              <a:gd name="T38" fmla="*/ 28 w 37"/>
              <a:gd name="T39" fmla="*/ 24 h 38"/>
              <a:gd name="T40" fmla="*/ 31 w 37"/>
              <a:gd name="T41" fmla="*/ 26 h 38"/>
              <a:gd name="T42" fmla="*/ 35 w 37"/>
              <a:gd name="T43" fmla="*/ 28 h 38"/>
              <a:gd name="T44" fmla="*/ 37 w 37"/>
              <a:gd name="T45" fmla="*/ 30 h 38"/>
              <a:gd name="T46" fmla="*/ 37 w 37"/>
              <a:gd name="T47" fmla="*/ 30 h 38"/>
              <a:gd name="T48" fmla="*/ 37 w 37"/>
              <a:gd name="T49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7" h="38">
                <a:moveTo>
                  <a:pt x="37" y="34"/>
                </a:moveTo>
                <a:cubicBezTo>
                  <a:pt x="36" y="35"/>
                  <a:pt x="35" y="36"/>
                  <a:pt x="33" y="37"/>
                </a:cubicBezTo>
                <a:cubicBezTo>
                  <a:pt x="32" y="38"/>
                  <a:pt x="30" y="38"/>
                  <a:pt x="28" y="38"/>
                </a:cubicBezTo>
                <a:cubicBezTo>
                  <a:pt x="26" y="38"/>
                  <a:pt x="24" y="37"/>
                  <a:pt x="21" y="36"/>
                </a:cubicBezTo>
                <a:cubicBezTo>
                  <a:pt x="20" y="36"/>
                  <a:pt x="18" y="35"/>
                  <a:pt x="17" y="34"/>
                </a:cubicBezTo>
                <a:cubicBezTo>
                  <a:pt x="12" y="31"/>
                  <a:pt x="7" y="26"/>
                  <a:pt x="4" y="21"/>
                </a:cubicBezTo>
                <a:cubicBezTo>
                  <a:pt x="3" y="20"/>
                  <a:pt x="2" y="18"/>
                  <a:pt x="2" y="17"/>
                </a:cubicBezTo>
                <a:cubicBezTo>
                  <a:pt x="1" y="14"/>
                  <a:pt x="0" y="12"/>
                  <a:pt x="0" y="9"/>
                </a:cubicBezTo>
                <a:cubicBezTo>
                  <a:pt x="0" y="8"/>
                  <a:pt x="0" y="6"/>
                  <a:pt x="1" y="5"/>
                </a:cubicBezTo>
                <a:cubicBezTo>
                  <a:pt x="2" y="3"/>
                  <a:pt x="3" y="2"/>
                  <a:pt x="4" y="1"/>
                </a:cubicBezTo>
                <a:cubicBezTo>
                  <a:pt x="5" y="1"/>
                  <a:pt x="7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9" y="1"/>
                  <a:pt x="9" y="2"/>
                  <a:pt x="10" y="3"/>
                </a:cubicBezTo>
                <a:cubicBezTo>
                  <a:pt x="10" y="4"/>
                  <a:pt x="11" y="6"/>
                  <a:pt x="12" y="7"/>
                </a:cubicBezTo>
                <a:cubicBezTo>
                  <a:pt x="13" y="8"/>
                  <a:pt x="13" y="9"/>
                  <a:pt x="13" y="9"/>
                </a:cubicBezTo>
                <a:cubicBezTo>
                  <a:pt x="13" y="11"/>
                  <a:pt x="9" y="14"/>
                  <a:pt x="9" y="15"/>
                </a:cubicBezTo>
                <a:cubicBezTo>
                  <a:pt x="9" y="16"/>
                  <a:pt x="9" y="17"/>
                  <a:pt x="10" y="17"/>
                </a:cubicBezTo>
                <a:cubicBezTo>
                  <a:pt x="12" y="22"/>
                  <a:pt x="16" y="26"/>
                  <a:pt x="21" y="28"/>
                </a:cubicBezTo>
                <a:cubicBezTo>
                  <a:pt x="21" y="29"/>
                  <a:pt x="22" y="29"/>
                  <a:pt x="23" y="29"/>
                </a:cubicBezTo>
                <a:cubicBezTo>
                  <a:pt x="24" y="29"/>
                  <a:pt x="27" y="24"/>
                  <a:pt x="28" y="24"/>
                </a:cubicBezTo>
                <a:cubicBezTo>
                  <a:pt x="29" y="24"/>
                  <a:pt x="30" y="25"/>
                  <a:pt x="31" y="26"/>
                </a:cubicBezTo>
                <a:cubicBezTo>
                  <a:pt x="32" y="27"/>
                  <a:pt x="34" y="27"/>
                  <a:pt x="35" y="28"/>
                </a:cubicBezTo>
                <a:cubicBezTo>
                  <a:pt x="36" y="28"/>
                  <a:pt x="37" y="29"/>
                  <a:pt x="37" y="30"/>
                </a:cubicBezTo>
                <a:cubicBezTo>
                  <a:pt x="37" y="30"/>
                  <a:pt x="37" y="30"/>
                  <a:pt x="37" y="30"/>
                </a:cubicBezTo>
                <a:cubicBezTo>
                  <a:pt x="37" y="31"/>
                  <a:pt x="37" y="33"/>
                  <a:pt x="37" y="3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48" name="Freeform 73"/>
          <p:cNvSpPr>
            <a:spLocks noEditPoints="1"/>
          </p:cNvSpPr>
          <p:nvPr/>
        </p:nvSpPr>
        <p:spPr bwMode="auto">
          <a:xfrm>
            <a:off x="3881569" y="8992339"/>
            <a:ext cx="275542" cy="281161"/>
          </a:xfrm>
          <a:custGeom>
            <a:avLst/>
            <a:gdLst>
              <a:gd name="T0" fmla="*/ 37 w 37"/>
              <a:gd name="T1" fmla="*/ 30 h 38"/>
              <a:gd name="T2" fmla="*/ 30 w 37"/>
              <a:gd name="T3" fmla="*/ 38 h 38"/>
              <a:gd name="T4" fmla="*/ 7 w 37"/>
              <a:gd name="T5" fmla="*/ 38 h 38"/>
              <a:gd name="T6" fmla="*/ 0 w 37"/>
              <a:gd name="T7" fmla="*/ 30 h 38"/>
              <a:gd name="T8" fmla="*/ 0 w 37"/>
              <a:gd name="T9" fmla="*/ 8 h 38"/>
              <a:gd name="T10" fmla="*/ 7 w 37"/>
              <a:gd name="T11" fmla="*/ 0 h 38"/>
              <a:gd name="T12" fmla="*/ 30 w 37"/>
              <a:gd name="T13" fmla="*/ 0 h 38"/>
              <a:gd name="T14" fmla="*/ 37 w 37"/>
              <a:gd name="T15" fmla="*/ 8 h 38"/>
              <a:gd name="T16" fmla="*/ 37 w 37"/>
              <a:gd name="T17" fmla="*/ 30 h 38"/>
              <a:gd name="T18" fmla="*/ 7 w 37"/>
              <a:gd name="T19" fmla="*/ 3 h 38"/>
              <a:gd name="T20" fmla="*/ 3 w 37"/>
              <a:gd name="T21" fmla="*/ 8 h 38"/>
              <a:gd name="T22" fmla="*/ 3 w 37"/>
              <a:gd name="T23" fmla="*/ 30 h 38"/>
              <a:gd name="T24" fmla="*/ 7 w 37"/>
              <a:gd name="T25" fmla="*/ 34 h 38"/>
              <a:gd name="T26" fmla="*/ 30 w 37"/>
              <a:gd name="T27" fmla="*/ 34 h 38"/>
              <a:gd name="T28" fmla="*/ 34 w 37"/>
              <a:gd name="T29" fmla="*/ 30 h 38"/>
              <a:gd name="T30" fmla="*/ 34 w 37"/>
              <a:gd name="T31" fmla="*/ 8 h 38"/>
              <a:gd name="T32" fmla="*/ 30 w 37"/>
              <a:gd name="T33" fmla="*/ 3 h 38"/>
              <a:gd name="T34" fmla="*/ 7 w 37"/>
              <a:gd name="T35" fmla="*/ 3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" h="38">
                <a:moveTo>
                  <a:pt x="37" y="30"/>
                </a:moveTo>
                <a:cubicBezTo>
                  <a:pt x="37" y="34"/>
                  <a:pt x="34" y="38"/>
                  <a:pt x="30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3" y="38"/>
                  <a:pt x="0" y="34"/>
                  <a:pt x="0" y="30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3" y="0"/>
                  <a:pt x="7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34" y="0"/>
                  <a:pt x="37" y="3"/>
                  <a:pt x="37" y="8"/>
                </a:cubicBezTo>
                <a:lnTo>
                  <a:pt x="37" y="30"/>
                </a:lnTo>
                <a:close/>
                <a:moveTo>
                  <a:pt x="7" y="3"/>
                </a:moveTo>
                <a:cubicBezTo>
                  <a:pt x="5" y="3"/>
                  <a:pt x="3" y="5"/>
                  <a:pt x="3" y="8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2"/>
                  <a:pt x="5" y="34"/>
                  <a:pt x="7" y="34"/>
                </a:cubicBezTo>
                <a:cubicBezTo>
                  <a:pt x="30" y="34"/>
                  <a:pt x="30" y="34"/>
                  <a:pt x="30" y="34"/>
                </a:cubicBezTo>
                <a:cubicBezTo>
                  <a:pt x="32" y="34"/>
                  <a:pt x="34" y="32"/>
                  <a:pt x="34" y="30"/>
                </a:cubicBezTo>
                <a:cubicBezTo>
                  <a:pt x="34" y="8"/>
                  <a:pt x="34" y="8"/>
                  <a:pt x="34" y="8"/>
                </a:cubicBezTo>
                <a:cubicBezTo>
                  <a:pt x="34" y="5"/>
                  <a:pt x="32" y="3"/>
                  <a:pt x="30" y="3"/>
                </a:cubicBezTo>
                <a:lnTo>
                  <a:pt x="7" y="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49" name="Freeform 74"/>
          <p:cNvSpPr>
            <a:spLocks noEditPoints="1"/>
          </p:cNvSpPr>
          <p:nvPr/>
        </p:nvSpPr>
        <p:spPr bwMode="auto">
          <a:xfrm>
            <a:off x="3886467" y="9541141"/>
            <a:ext cx="253046" cy="292412"/>
          </a:xfrm>
          <a:custGeom>
            <a:avLst/>
            <a:gdLst>
              <a:gd name="T0" fmla="*/ 32 w 34"/>
              <a:gd name="T1" fmla="*/ 0 h 40"/>
              <a:gd name="T2" fmla="*/ 34 w 34"/>
              <a:gd name="T3" fmla="*/ 3 h 40"/>
              <a:gd name="T4" fmla="*/ 34 w 34"/>
              <a:gd name="T5" fmla="*/ 37 h 40"/>
              <a:gd name="T6" fmla="*/ 32 w 34"/>
              <a:gd name="T7" fmla="*/ 40 h 40"/>
              <a:gd name="T8" fmla="*/ 31 w 34"/>
              <a:gd name="T9" fmla="*/ 40 h 40"/>
              <a:gd name="T10" fmla="*/ 29 w 34"/>
              <a:gd name="T11" fmla="*/ 40 h 40"/>
              <a:gd name="T12" fmla="*/ 17 w 34"/>
              <a:gd name="T13" fmla="*/ 28 h 40"/>
              <a:gd name="T14" fmla="*/ 5 w 34"/>
              <a:gd name="T15" fmla="*/ 40 h 40"/>
              <a:gd name="T16" fmla="*/ 3 w 34"/>
              <a:gd name="T17" fmla="*/ 40 h 40"/>
              <a:gd name="T18" fmla="*/ 2 w 34"/>
              <a:gd name="T19" fmla="*/ 40 h 40"/>
              <a:gd name="T20" fmla="*/ 0 w 34"/>
              <a:gd name="T21" fmla="*/ 37 h 40"/>
              <a:gd name="T22" fmla="*/ 0 w 34"/>
              <a:gd name="T23" fmla="*/ 3 h 40"/>
              <a:gd name="T24" fmla="*/ 2 w 34"/>
              <a:gd name="T25" fmla="*/ 0 h 40"/>
              <a:gd name="T26" fmla="*/ 3 w 34"/>
              <a:gd name="T27" fmla="*/ 0 h 40"/>
              <a:gd name="T28" fmla="*/ 31 w 34"/>
              <a:gd name="T29" fmla="*/ 0 h 40"/>
              <a:gd name="T30" fmla="*/ 32 w 34"/>
              <a:gd name="T31" fmla="*/ 0 h 40"/>
              <a:gd name="T32" fmla="*/ 3 w 34"/>
              <a:gd name="T33" fmla="*/ 3 h 40"/>
              <a:gd name="T34" fmla="*/ 3 w 34"/>
              <a:gd name="T35" fmla="*/ 37 h 40"/>
              <a:gd name="T36" fmla="*/ 14 w 34"/>
              <a:gd name="T37" fmla="*/ 26 h 40"/>
              <a:gd name="T38" fmla="*/ 17 w 34"/>
              <a:gd name="T39" fmla="*/ 23 h 40"/>
              <a:gd name="T40" fmla="*/ 19 w 34"/>
              <a:gd name="T41" fmla="*/ 26 h 40"/>
              <a:gd name="T42" fmla="*/ 31 w 34"/>
              <a:gd name="T43" fmla="*/ 37 h 40"/>
              <a:gd name="T44" fmla="*/ 31 w 34"/>
              <a:gd name="T45" fmla="*/ 3 h 40"/>
              <a:gd name="T46" fmla="*/ 3 w 34"/>
              <a:gd name="T47" fmla="*/ 3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4" h="40">
                <a:moveTo>
                  <a:pt x="32" y="0"/>
                </a:moveTo>
                <a:cubicBezTo>
                  <a:pt x="33" y="1"/>
                  <a:pt x="34" y="2"/>
                  <a:pt x="34" y="3"/>
                </a:cubicBezTo>
                <a:cubicBezTo>
                  <a:pt x="34" y="37"/>
                  <a:pt x="34" y="37"/>
                  <a:pt x="34" y="37"/>
                </a:cubicBezTo>
                <a:cubicBezTo>
                  <a:pt x="34" y="39"/>
                  <a:pt x="33" y="40"/>
                  <a:pt x="32" y="40"/>
                </a:cubicBezTo>
                <a:cubicBezTo>
                  <a:pt x="32" y="40"/>
                  <a:pt x="31" y="40"/>
                  <a:pt x="31" y="40"/>
                </a:cubicBezTo>
                <a:cubicBezTo>
                  <a:pt x="30" y="40"/>
                  <a:pt x="29" y="40"/>
                  <a:pt x="29" y="40"/>
                </a:cubicBezTo>
                <a:cubicBezTo>
                  <a:pt x="17" y="28"/>
                  <a:pt x="17" y="28"/>
                  <a:pt x="17" y="28"/>
                </a:cubicBezTo>
                <a:cubicBezTo>
                  <a:pt x="5" y="40"/>
                  <a:pt x="5" y="40"/>
                  <a:pt x="5" y="40"/>
                </a:cubicBezTo>
                <a:cubicBezTo>
                  <a:pt x="4" y="40"/>
                  <a:pt x="4" y="40"/>
                  <a:pt x="3" y="40"/>
                </a:cubicBezTo>
                <a:cubicBezTo>
                  <a:pt x="2" y="40"/>
                  <a:pt x="2" y="40"/>
                  <a:pt x="2" y="40"/>
                </a:cubicBezTo>
                <a:cubicBezTo>
                  <a:pt x="0" y="40"/>
                  <a:pt x="0" y="39"/>
                  <a:pt x="0" y="37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0" y="1"/>
                  <a:pt x="2" y="0"/>
                </a:cubicBezTo>
                <a:cubicBezTo>
                  <a:pt x="2" y="0"/>
                  <a:pt x="2" y="0"/>
                  <a:pt x="3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31" y="0"/>
                  <a:pt x="32" y="0"/>
                  <a:pt x="32" y="0"/>
                </a:cubicBezTo>
                <a:moveTo>
                  <a:pt x="3" y="3"/>
                </a:moveTo>
                <a:cubicBezTo>
                  <a:pt x="3" y="37"/>
                  <a:pt x="3" y="37"/>
                  <a:pt x="3" y="37"/>
                </a:cubicBezTo>
                <a:cubicBezTo>
                  <a:pt x="14" y="26"/>
                  <a:pt x="14" y="26"/>
                  <a:pt x="14" y="26"/>
                </a:cubicBezTo>
                <a:cubicBezTo>
                  <a:pt x="17" y="23"/>
                  <a:pt x="17" y="23"/>
                  <a:pt x="17" y="23"/>
                </a:cubicBezTo>
                <a:cubicBezTo>
                  <a:pt x="19" y="26"/>
                  <a:pt x="19" y="26"/>
                  <a:pt x="19" y="26"/>
                </a:cubicBezTo>
                <a:cubicBezTo>
                  <a:pt x="31" y="37"/>
                  <a:pt x="31" y="37"/>
                  <a:pt x="31" y="37"/>
                </a:cubicBezTo>
                <a:cubicBezTo>
                  <a:pt x="31" y="3"/>
                  <a:pt x="31" y="3"/>
                  <a:pt x="31" y="3"/>
                </a:cubicBezTo>
                <a:lnTo>
                  <a:pt x="3" y="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50" name="Freeform 75"/>
          <p:cNvSpPr>
            <a:spLocks noEditPoints="1"/>
          </p:cNvSpPr>
          <p:nvPr/>
        </p:nvSpPr>
        <p:spPr bwMode="auto">
          <a:xfrm>
            <a:off x="3875443" y="10094346"/>
            <a:ext cx="303657" cy="298036"/>
          </a:xfrm>
          <a:custGeom>
            <a:avLst/>
            <a:gdLst>
              <a:gd name="T0" fmla="*/ 41 w 41"/>
              <a:gd name="T1" fmla="*/ 33 h 41"/>
              <a:gd name="T2" fmla="*/ 33 w 41"/>
              <a:gd name="T3" fmla="*/ 41 h 41"/>
              <a:gd name="T4" fmla="*/ 7 w 41"/>
              <a:gd name="T5" fmla="*/ 41 h 41"/>
              <a:gd name="T6" fmla="*/ 0 w 41"/>
              <a:gd name="T7" fmla="*/ 33 h 41"/>
              <a:gd name="T8" fmla="*/ 0 w 41"/>
              <a:gd name="T9" fmla="*/ 8 h 41"/>
              <a:gd name="T10" fmla="*/ 7 w 41"/>
              <a:gd name="T11" fmla="*/ 0 h 41"/>
              <a:gd name="T12" fmla="*/ 33 w 41"/>
              <a:gd name="T13" fmla="*/ 0 h 41"/>
              <a:gd name="T14" fmla="*/ 41 w 41"/>
              <a:gd name="T15" fmla="*/ 8 h 41"/>
              <a:gd name="T16" fmla="*/ 41 w 41"/>
              <a:gd name="T17" fmla="*/ 33 h 41"/>
              <a:gd name="T18" fmla="*/ 34 w 41"/>
              <a:gd name="T19" fmla="*/ 28 h 41"/>
              <a:gd name="T20" fmla="*/ 29 w 41"/>
              <a:gd name="T21" fmla="*/ 25 h 41"/>
              <a:gd name="T22" fmla="*/ 27 w 41"/>
              <a:gd name="T23" fmla="*/ 24 h 41"/>
              <a:gd name="T24" fmla="*/ 23 w 41"/>
              <a:gd name="T25" fmla="*/ 28 h 41"/>
              <a:gd name="T26" fmla="*/ 22 w 41"/>
              <a:gd name="T27" fmla="*/ 27 h 41"/>
              <a:gd name="T28" fmla="*/ 14 w 41"/>
              <a:gd name="T29" fmla="*/ 19 h 41"/>
              <a:gd name="T30" fmla="*/ 13 w 41"/>
              <a:gd name="T31" fmla="*/ 17 h 41"/>
              <a:gd name="T32" fmla="*/ 17 w 41"/>
              <a:gd name="T33" fmla="*/ 13 h 41"/>
              <a:gd name="T34" fmla="*/ 16 w 41"/>
              <a:gd name="T35" fmla="*/ 12 h 41"/>
              <a:gd name="T36" fmla="*/ 13 w 41"/>
              <a:gd name="T37" fmla="*/ 7 h 41"/>
              <a:gd name="T38" fmla="*/ 12 w 41"/>
              <a:gd name="T39" fmla="*/ 7 h 41"/>
              <a:gd name="T40" fmla="*/ 10 w 41"/>
              <a:gd name="T41" fmla="*/ 7 h 41"/>
              <a:gd name="T42" fmla="*/ 7 w 41"/>
              <a:gd name="T43" fmla="*/ 13 h 41"/>
              <a:gd name="T44" fmla="*/ 8 w 41"/>
              <a:gd name="T45" fmla="*/ 19 h 41"/>
              <a:gd name="T46" fmla="*/ 22 w 41"/>
              <a:gd name="T47" fmla="*/ 33 h 41"/>
              <a:gd name="T48" fmla="*/ 27 w 41"/>
              <a:gd name="T49" fmla="*/ 34 h 41"/>
              <a:gd name="T50" fmla="*/ 33 w 41"/>
              <a:gd name="T51" fmla="*/ 31 h 41"/>
              <a:gd name="T52" fmla="*/ 34 w 41"/>
              <a:gd name="T53" fmla="*/ 29 h 41"/>
              <a:gd name="T54" fmla="*/ 34 w 41"/>
              <a:gd name="T55" fmla="*/ 2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1" h="41">
                <a:moveTo>
                  <a:pt x="41" y="33"/>
                </a:moveTo>
                <a:cubicBezTo>
                  <a:pt x="41" y="38"/>
                  <a:pt x="37" y="41"/>
                  <a:pt x="33" y="41"/>
                </a:cubicBezTo>
                <a:cubicBezTo>
                  <a:pt x="7" y="41"/>
                  <a:pt x="7" y="41"/>
                  <a:pt x="7" y="41"/>
                </a:cubicBezTo>
                <a:cubicBezTo>
                  <a:pt x="3" y="41"/>
                  <a:pt x="0" y="38"/>
                  <a:pt x="0" y="33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3" y="0"/>
                  <a:pt x="7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7" y="0"/>
                  <a:pt x="41" y="3"/>
                  <a:pt x="41" y="8"/>
                </a:cubicBezTo>
                <a:lnTo>
                  <a:pt x="41" y="33"/>
                </a:lnTo>
                <a:close/>
                <a:moveTo>
                  <a:pt x="34" y="28"/>
                </a:moveTo>
                <a:cubicBezTo>
                  <a:pt x="34" y="28"/>
                  <a:pt x="30" y="26"/>
                  <a:pt x="29" y="25"/>
                </a:cubicBezTo>
                <a:cubicBezTo>
                  <a:pt x="29" y="25"/>
                  <a:pt x="28" y="24"/>
                  <a:pt x="27" y="24"/>
                </a:cubicBezTo>
                <a:cubicBezTo>
                  <a:pt x="26" y="24"/>
                  <a:pt x="24" y="28"/>
                  <a:pt x="23" y="28"/>
                </a:cubicBezTo>
                <a:cubicBezTo>
                  <a:pt x="23" y="28"/>
                  <a:pt x="22" y="27"/>
                  <a:pt x="22" y="27"/>
                </a:cubicBezTo>
                <a:cubicBezTo>
                  <a:pt x="18" y="25"/>
                  <a:pt x="16" y="23"/>
                  <a:pt x="14" y="19"/>
                </a:cubicBezTo>
                <a:cubicBezTo>
                  <a:pt x="14" y="19"/>
                  <a:pt x="13" y="18"/>
                  <a:pt x="13" y="17"/>
                </a:cubicBezTo>
                <a:cubicBezTo>
                  <a:pt x="13" y="16"/>
                  <a:pt x="17" y="15"/>
                  <a:pt x="17" y="13"/>
                </a:cubicBezTo>
                <a:cubicBezTo>
                  <a:pt x="17" y="13"/>
                  <a:pt x="16" y="12"/>
                  <a:pt x="16" y="12"/>
                </a:cubicBezTo>
                <a:cubicBezTo>
                  <a:pt x="15" y="11"/>
                  <a:pt x="13" y="7"/>
                  <a:pt x="13" y="7"/>
                </a:cubicBezTo>
                <a:cubicBezTo>
                  <a:pt x="13" y="7"/>
                  <a:pt x="12" y="7"/>
                  <a:pt x="12" y="7"/>
                </a:cubicBezTo>
                <a:cubicBezTo>
                  <a:pt x="12" y="7"/>
                  <a:pt x="10" y="7"/>
                  <a:pt x="10" y="7"/>
                </a:cubicBezTo>
                <a:cubicBezTo>
                  <a:pt x="8" y="8"/>
                  <a:pt x="7" y="12"/>
                  <a:pt x="7" y="13"/>
                </a:cubicBezTo>
                <a:cubicBezTo>
                  <a:pt x="7" y="15"/>
                  <a:pt x="7" y="17"/>
                  <a:pt x="8" y="19"/>
                </a:cubicBezTo>
                <a:cubicBezTo>
                  <a:pt x="10" y="24"/>
                  <a:pt x="16" y="31"/>
                  <a:pt x="22" y="33"/>
                </a:cubicBezTo>
                <a:cubicBezTo>
                  <a:pt x="24" y="34"/>
                  <a:pt x="26" y="34"/>
                  <a:pt x="27" y="34"/>
                </a:cubicBezTo>
                <a:cubicBezTo>
                  <a:pt x="29" y="34"/>
                  <a:pt x="33" y="33"/>
                  <a:pt x="33" y="31"/>
                </a:cubicBezTo>
                <a:cubicBezTo>
                  <a:pt x="34" y="31"/>
                  <a:pt x="34" y="29"/>
                  <a:pt x="34" y="29"/>
                </a:cubicBezTo>
                <a:cubicBezTo>
                  <a:pt x="34" y="28"/>
                  <a:pt x="34" y="28"/>
                  <a:pt x="34" y="2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51" name="Freeform 76"/>
          <p:cNvSpPr>
            <a:spLocks/>
          </p:cNvSpPr>
          <p:nvPr/>
        </p:nvSpPr>
        <p:spPr bwMode="auto">
          <a:xfrm>
            <a:off x="3880571" y="10675664"/>
            <a:ext cx="309277" cy="247426"/>
          </a:xfrm>
          <a:custGeom>
            <a:avLst/>
            <a:gdLst>
              <a:gd name="T0" fmla="*/ 38 w 42"/>
              <a:gd name="T1" fmla="*/ 8 h 34"/>
              <a:gd name="T2" fmla="*/ 38 w 42"/>
              <a:gd name="T3" fmla="*/ 10 h 34"/>
              <a:gd name="T4" fmla="*/ 13 w 42"/>
              <a:gd name="T5" fmla="*/ 34 h 34"/>
              <a:gd name="T6" fmla="*/ 0 w 42"/>
              <a:gd name="T7" fmla="*/ 30 h 34"/>
              <a:gd name="T8" fmla="*/ 2 w 42"/>
              <a:gd name="T9" fmla="*/ 30 h 34"/>
              <a:gd name="T10" fmla="*/ 13 w 42"/>
              <a:gd name="T11" fmla="*/ 27 h 34"/>
              <a:gd name="T12" fmla="*/ 5 w 42"/>
              <a:gd name="T13" fmla="*/ 21 h 34"/>
              <a:gd name="T14" fmla="*/ 6 w 42"/>
              <a:gd name="T15" fmla="*/ 21 h 34"/>
              <a:gd name="T16" fmla="*/ 9 w 42"/>
              <a:gd name="T17" fmla="*/ 21 h 34"/>
              <a:gd name="T18" fmla="*/ 2 w 42"/>
              <a:gd name="T19" fmla="*/ 12 h 34"/>
              <a:gd name="T20" fmla="*/ 2 w 42"/>
              <a:gd name="T21" fmla="*/ 12 h 34"/>
              <a:gd name="T22" fmla="*/ 6 w 42"/>
              <a:gd name="T23" fmla="*/ 13 h 34"/>
              <a:gd name="T24" fmla="*/ 2 w 42"/>
              <a:gd name="T25" fmla="*/ 6 h 34"/>
              <a:gd name="T26" fmla="*/ 3 w 42"/>
              <a:gd name="T27" fmla="*/ 1 h 34"/>
              <a:gd name="T28" fmla="*/ 21 w 42"/>
              <a:gd name="T29" fmla="*/ 11 h 34"/>
              <a:gd name="T30" fmla="*/ 20 w 42"/>
              <a:gd name="T31" fmla="*/ 9 h 34"/>
              <a:gd name="T32" fmla="*/ 29 w 42"/>
              <a:gd name="T33" fmla="*/ 0 h 34"/>
              <a:gd name="T34" fmla="*/ 35 w 42"/>
              <a:gd name="T35" fmla="*/ 3 h 34"/>
              <a:gd name="T36" fmla="*/ 41 w 42"/>
              <a:gd name="T37" fmla="*/ 1 h 34"/>
              <a:gd name="T38" fmla="*/ 37 w 42"/>
              <a:gd name="T39" fmla="*/ 5 h 34"/>
              <a:gd name="T40" fmla="*/ 42 w 42"/>
              <a:gd name="T41" fmla="*/ 4 h 34"/>
              <a:gd name="T42" fmla="*/ 38 w 42"/>
              <a:gd name="T43" fmla="*/ 8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2" h="34">
                <a:moveTo>
                  <a:pt x="38" y="8"/>
                </a:moveTo>
                <a:cubicBezTo>
                  <a:pt x="38" y="9"/>
                  <a:pt x="38" y="9"/>
                  <a:pt x="38" y="10"/>
                </a:cubicBezTo>
                <a:cubicBezTo>
                  <a:pt x="38" y="21"/>
                  <a:pt x="29" y="34"/>
                  <a:pt x="13" y="34"/>
                </a:cubicBezTo>
                <a:cubicBezTo>
                  <a:pt x="8" y="34"/>
                  <a:pt x="4" y="33"/>
                  <a:pt x="0" y="30"/>
                </a:cubicBezTo>
                <a:cubicBezTo>
                  <a:pt x="1" y="30"/>
                  <a:pt x="1" y="30"/>
                  <a:pt x="2" y="30"/>
                </a:cubicBezTo>
                <a:cubicBezTo>
                  <a:pt x="6" y="30"/>
                  <a:pt x="10" y="29"/>
                  <a:pt x="13" y="27"/>
                </a:cubicBezTo>
                <a:cubicBezTo>
                  <a:pt x="9" y="27"/>
                  <a:pt x="6" y="24"/>
                  <a:pt x="5" y="21"/>
                </a:cubicBezTo>
                <a:cubicBezTo>
                  <a:pt x="5" y="21"/>
                  <a:pt x="6" y="21"/>
                  <a:pt x="6" y="21"/>
                </a:cubicBezTo>
                <a:cubicBezTo>
                  <a:pt x="7" y="21"/>
                  <a:pt x="8" y="21"/>
                  <a:pt x="9" y="21"/>
                </a:cubicBezTo>
                <a:cubicBezTo>
                  <a:pt x="5" y="20"/>
                  <a:pt x="2" y="16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3" y="13"/>
                  <a:pt x="4" y="13"/>
                  <a:pt x="6" y="13"/>
                </a:cubicBezTo>
                <a:cubicBezTo>
                  <a:pt x="3" y="11"/>
                  <a:pt x="2" y="9"/>
                  <a:pt x="2" y="6"/>
                </a:cubicBezTo>
                <a:cubicBezTo>
                  <a:pt x="2" y="4"/>
                  <a:pt x="2" y="3"/>
                  <a:pt x="3" y="1"/>
                </a:cubicBezTo>
                <a:cubicBezTo>
                  <a:pt x="7" y="7"/>
                  <a:pt x="14" y="10"/>
                  <a:pt x="21" y="11"/>
                </a:cubicBezTo>
                <a:cubicBezTo>
                  <a:pt x="21" y="10"/>
                  <a:pt x="20" y="9"/>
                  <a:pt x="20" y="9"/>
                </a:cubicBezTo>
                <a:cubicBezTo>
                  <a:pt x="20" y="4"/>
                  <a:pt x="24" y="0"/>
                  <a:pt x="29" y="0"/>
                </a:cubicBezTo>
                <a:cubicBezTo>
                  <a:pt x="32" y="0"/>
                  <a:pt x="34" y="1"/>
                  <a:pt x="35" y="3"/>
                </a:cubicBezTo>
                <a:cubicBezTo>
                  <a:pt x="37" y="2"/>
                  <a:pt x="39" y="2"/>
                  <a:pt x="41" y="1"/>
                </a:cubicBezTo>
                <a:cubicBezTo>
                  <a:pt x="40" y="3"/>
                  <a:pt x="39" y="4"/>
                  <a:pt x="37" y="5"/>
                </a:cubicBezTo>
                <a:cubicBezTo>
                  <a:pt x="39" y="5"/>
                  <a:pt x="41" y="5"/>
                  <a:pt x="42" y="4"/>
                </a:cubicBezTo>
                <a:cubicBezTo>
                  <a:pt x="41" y="6"/>
                  <a:pt x="39" y="7"/>
                  <a:pt x="38" y="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52" name="Freeform 77"/>
          <p:cNvSpPr>
            <a:spLocks/>
          </p:cNvSpPr>
          <p:nvPr/>
        </p:nvSpPr>
        <p:spPr bwMode="auto">
          <a:xfrm>
            <a:off x="3909734" y="11189503"/>
            <a:ext cx="146204" cy="331774"/>
          </a:xfrm>
          <a:custGeom>
            <a:avLst/>
            <a:gdLst>
              <a:gd name="T0" fmla="*/ 20 w 20"/>
              <a:gd name="T1" fmla="*/ 15 h 45"/>
              <a:gd name="T2" fmla="*/ 19 w 20"/>
              <a:gd name="T3" fmla="*/ 22 h 45"/>
              <a:gd name="T4" fmla="*/ 13 w 20"/>
              <a:gd name="T5" fmla="*/ 22 h 45"/>
              <a:gd name="T6" fmla="*/ 13 w 20"/>
              <a:gd name="T7" fmla="*/ 45 h 45"/>
              <a:gd name="T8" fmla="*/ 4 w 20"/>
              <a:gd name="T9" fmla="*/ 45 h 45"/>
              <a:gd name="T10" fmla="*/ 4 w 20"/>
              <a:gd name="T11" fmla="*/ 22 h 45"/>
              <a:gd name="T12" fmla="*/ 0 w 20"/>
              <a:gd name="T13" fmla="*/ 22 h 45"/>
              <a:gd name="T14" fmla="*/ 0 w 20"/>
              <a:gd name="T15" fmla="*/ 15 h 45"/>
              <a:gd name="T16" fmla="*/ 4 w 20"/>
              <a:gd name="T17" fmla="*/ 15 h 45"/>
              <a:gd name="T18" fmla="*/ 4 w 20"/>
              <a:gd name="T19" fmla="*/ 10 h 45"/>
              <a:gd name="T20" fmla="*/ 14 w 20"/>
              <a:gd name="T21" fmla="*/ 0 h 45"/>
              <a:gd name="T22" fmla="*/ 20 w 20"/>
              <a:gd name="T23" fmla="*/ 0 h 45"/>
              <a:gd name="T24" fmla="*/ 20 w 20"/>
              <a:gd name="T25" fmla="*/ 8 h 45"/>
              <a:gd name="T26" fmla="*/ 16 w 20"/>
              <a:gd name="T27" fmla="*/ 8 h 45"/>
              <a:gd name="T28" fmla="*/ 13 w 20"/>
              <a:gd name="T29" fmla="*/ 11 h 45"/>
              <a:gd name="T30" fmla="*/ 13 w 20"/>
              <a:gd name="T31" fmla="*/ 15 h 45"/>
              <a:gd name="T32" fmla="*/ 20 w 20"/>
              <a:gd name="T33" fmla="*/ 1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0" h="45">
                <a:moveTo>
                  <a:pt x="20" y="15"/>
                </a:moveTo>
                <a:cubicBezTo>
                  <a:pt x="19" y="22"/>
                  <a:pt x="19" y="22"/>
                  <a:pt x="19" y="22"/>
                </a:cubicBezTo>
                <a:cubicBezTo>
                  <a:pt x="13" y="22"/>
                  <a:pt x="13" y="22"/>
                  <a:pt x="13" y="22"/>
                </a:cubicBezTo>
                <a:cubicBezTo>
                  <a:pt x="13" y="45"/>
                  <a:pt x="13" y="45"/>
                  <a:pt x="13" y="45"/>
                </a:cubicBezTo>
                <a:cubicBezTo>
                  <a:pt x="4" y="45"/>
                  <a:pt x="4" y="45"/>
                  <a:pt x="4" y="45"/>
                </a:cubicBezTo>
                <a:cubicBezTo>
                  <a:pt x="4" y="22"/>
                  <a:pt x="4" y="22"/>
                  <a:pt x="4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15"/>
                  <a:pt x="0" y="15"/>
                  <a:pt x="0" y="15"/>
                </a:cubicBezTo>
                <a:cubicBezTo>
                  <a:pt x="4" y="15"/>
                  <a:pt x="4" y="15"/>
                  <a:pt x="4" y="15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4"/>
                  <a:pt x="7" y="0"/>
                  <a:pt x="14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0" y="8"/>
                  <a:pt x="20" y="8"/>
                  <a:pt x="20" y="8"/>
                </a:cubicBezTo>
                <a:cubicBezTo>
                  <a:pt x="16" y="8"/>
                  <a:pt x="16" y="8"/>
                  <a:pt x="16" y="8"/>
                </a:cubicBezTo>
                <a:cubicBezTo>
                  <a:pt x="14" y="8"/>
                  <a:pt x="13" y="9"/>
                  <a:pt x="13" y="11"/>
                </a:cubicBezTo>
                <a:cubicBezTo>
                  <a:pt x="13" y="15"/>
                  <a:pt x="13" y="15"/>
                  <a:pt x="13" y="15"/>
                </a:cubicBezTo>
                <a:lnTo>
                  <a:pt x="20" y="1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53" name="Freeform 78"/>
          <p:cNvSpPr>
            <a:spLocks/>
          </p:cNvSpPr>
          <p:nvPr/>
        </p:nvSpPr>
        <p:spPr bwMode="auto">
          <a:xfrm>
            <a:off x="3875443" y="11797836"/>
            <a:ext cx="303657" cy="298036"/>
          </a:xfrm>
          <a:custGeom>
            <a:avLst/>
            <a:gdLst>
              <a:gd name="T0" fmla="*/ 27 w 41"/>
              <a:gd name="T1" fmla="*/ 40 h 40"/>
              <a:gd name="T2" fmla="*/ 25 w 41"/>
              <a:gd name="T3" fmla="*/ 39 h 40"/>
              <a:gd name="T4" fmla="*/ 25 w 41"/>
              <a:gd name="T5" fmla="*/ 33 h 40"/>
              <a:gd name="T6" fmla="*/ 24 w 41"/>
              <a:gd name="T7" fmla="*/ 30 h 40"/>
              <a:gd name="T8" fmla="*/ 33 w 41"/>
              <a:gd name="T9" fmla="*/ 19 h 40"/>
              <a:gd name="T10" fmla="*/ 31 w 41"/>
              <a:gd name="T11" fmla="*/ 14 h 40"/>
              <a:gd name="T12" fmla="*/ 31 w 41"/>
              <a:gd name="T13" fmla="*/ 8 h 40"/>
              <a:gd name="T14" fmla="*/ 25 w 41"/>
              <a:gd name="T15" fmla="*/ 10 h 40"/>
              <a:gd name="T16" fmla="*/ 20 w 41"/>
              <a:gd name="T17" fmla="*/ 10 h 40"/>
              <a:gd name="T18" fmla="*/ 15 w 41"/>
              <a:gd name="T19" fmla="*/ 10 h 40"/>
              <a:gd name="T20" fmla="*/ 9 w 41"/>
              <a:gd name="T21" fmla="*/ 8 h 40"/>
              <a:gd name="T22" fmla="*/ 9 w 41"/>
              <a:gd name="T23" fmla="*/ 14 h 40"/>
              <a:gd name="T24" fmla="*/ 7 w 41"/>
              <a:gd name="T25" fmla="*/ 19 h 40"/>
              <a:gd name="T26" fmla="*/ 17 w 41"/>
              <a:gd name="T27" fmla="*/ 30 h 40"/>
              <a:gd name="T28" fmla="*/ 15 w 41"/>
              <a:gd name="T29" fmla="*/ 32 h 40"/>
              <a:gd name="T30" fmla="*/ 9 w 41"/>
              <a:gd name="T31" fmla="*/ 31 h 40"/>
              <a:gd name="T32" fmla="*/ 6 w 41"/>
              <a:gd name="T33" fmla="*/ 28 h 40"/>
              <a:gd name="T34" fmla="*/ 6 w 41"/>
              <a:gd name="T35" fmla="*/ 30 h 40"/>
              <a:gd name="T36" fmla="*/ 8 w 41"/>
              <a:gd name="T37" fmla="*/ 33 h 40"/>
              <a:gd name="T38" fmla="*/ 15 w 41"/>
              <a:gd name="T39" fmla="*/ 35 h 40"/>
              <a:gd name="T40" fmla="*/ 15 w 41"/>
              <a:gd name="T41" fmla="*/ 39 h 40"/>
              <a:gd name="T42" fmla="*/ 14 w 41"/>
              <a:gd name="T43" fmla="*/ 40 h 40"/>
              <a:gd name="T44" fmla="*/ 0 w 41"/>
              <a:gd name="T45" fmla="*/ 20 h 40"/>
              <a:gd name="T46" fmla="*/ 20 w 41"/>
              <a:gd name="T47" fmla="*/ 0 h 40"/>
              <a:gd name="T48" fmla="*/ 41 w 41"/>
              <a:gd name="T49" fmla="*/ 20 h 40"/>
              <a:gd name="T50" fmla="*/ 27 w 41"/>
              <a:gd name="T51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1" h="40">
                <a:moveTo>
                  <a:pt x="27" y="40"/>
                </a:moveTo>
                <a:cubicBezTo>
                  <a:pt x="26" y="40"/>
                  <a:pt x="25" y="40"/>
                  <a:pt x="25" y="39"/>
                </a:cubicBezTo>
                <a:cubicBezTo>
                  <a:pt x="25" y="33"/>
                  <a:pt x="25" y="33"/>
                  <a:pt x="25" y="33"/>
                </a:cubicBezTo>
                <a:cubicBezTo>
                  <a:pt x="25" y="31"/>
                  <a:pt x="25" y="30"/>
                  <a:pt x="24" y="30"/>
                </a:cubicBezTo>
                <a:cubicBezTo>
                  <a:pt x="29" y="29"/>
                  <a:pt x="33" y="27"/>
                  <a:pt x="33" y="19"/>
                </a:cubicBezTo>
                <a:cubicBezTo>
                  <a:pt x="33" y="17"/>
                  <a:pt x="33" y="15"/>
                  <a:pt x="31" y="14"/>
                </a:cubicBezTo>
                <a:cubicBezTo>
                  <a:pt x="32" y="13"/>
                  <a:pt x="32" y="11"/>
                  <a:pt x="31" y="8"/>
                </a:cubicBezTo>
                <a:cubicBezTo>
                  <a:pt x="29" y="8"/>
                  <a:pt x="25" y="10"/>
                  <a:pt x="25" y="10"/>
                </a:cubicBezTo>
                <a:cubicBezTo>
                  <a:pt x="24" y="10"/>
                  <a:pt x="22" y="10"/>
                  <a:pt x="20" y="10"/>
                </a:cubicBezTo>
                <a:cubicBezTo>
                  <a:pt x="19" y="10"/>
                  <a:pt x="17" y="10"/>
                  <a:pt x="15" y="10"/>
                </a:cubicBezTo>
                <a:cubicBezTo>
                  <a:pt x="15" y="10"/>
                  <a:pt x="11" y="8"/>
                  <a:pt x="9" y="8"/>
                </a:cubicBezTo>
                <a:cubicBezTo>
                  <a:pt x="8" y="11"/>
                  <a:pt x="9" y="13"/>
                  <a:pt x="9" y="14"/>
                </a:cubicBezTo>
                <a:cubicBezTo>
                  <a:pt x="8" y="15"/>
                  <a:pt x="7" y="17"/>
                  <a:pt x="7" y="19"/>
                </a:cubicBezTo>
                <a:cubicBezTo>
                  <a:pt x="7" y="27"/>
                  <a:pt x="12" y="29"/>
                  <a:pt x="17" y="30"/>
                </a:cubicBezTo>
                <a:cubicBezTo>
                  <a:pt x="16" y="30"/>
                  <a:pt x="15" y="31"/>
                  <a:pt x="15" y="32"/>
                </a:cubicBezTo>
                <a:cubicBezTo>
                  <a:pt x="14" y="33"/>
                  <a:pt x="11" y="34"/>
                  <a:pt x="9" y="31"/>
                </a:cubicBezTo>
                <a:cubicBezTo>
                  <a:pt x="8" y="29"/>
                  <a:pt x="6" y="28"/>
                  <a:pt x="6" y="28"/>
                </a:cubicBezTo>
                <a:cubicBezTo>
                  <a:pt x="4" y="28"/>
                  <a:pt x="6" y="30"/>
                  <a:pt x="6" y="30"/>
                </a:cubicBezTo>
                <a:cubicBezTo>
                  <a:pt x="7" y="30"/>
                  <a:pt x="8" y="33"/>
                  <a:pt x="8" y="33"/>
                </a:cubicBezTo>
                <a:cubicBezTo>
                  <a:pt x="9" y="36"/>
                  <a:pt x="15" y="35"/>
                  <a:pt x="15" y="35"/>
                </a:cubicBezTo>
                <a:cubicBezTo>
                  <a:pt x="15" y="37"/>
                  <a:pt x="15" y="38"/>
                  <a:pt x="15" y="39"/>
                </a:cubicBezTo>
                <a:cubicBezTo>
                  <a:pt x="15" y="40"/>
                  <a:pt x="15" y="40"/>
                  <a:pt x="14" y="40"/>
                </a:cubicBezTo>
                <a:cubicBezTo>
                  <a:pt x="6" y="37"/>
                  <a:pt x="0" y="30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2" y="0"/>
                  <a:pt x="41" y="9"/>
                  <a:pt x="41" y="20"/>
                </a:cubicBezTo>
                <a:cubicBezTo>
                  <a:pt x="41" y="30"/>
                  <a:pt x="35" y="37"/>
                  <a:pt x="27" y="4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54" name="Freeform 79"/>
          <p:cNvSpPr>
            <a:spLocks/>
          </p:cNvSpPr>
          <p:nvPr/>
        </p:nvSpPr>
        <p:spPr bwMode="auto">
          <a:xfrm>
            <a:off x="14724993" y="3418437"/>
            <a:ext cx="331774" cy="281161"/>
          </a:xfrm>
          <a:custGeom>
            <a:avLst/>
            <a:gdLst>
              <a:gd name="T0" fmla="*/ 45 w 45"/>
              <a:gd name="T1" fmla="*/ 19 h 38"/>
              <a:gd name="T2" fmla="*/ 43 w 45"/>
              <a:gd name="T3" fmla="*/ 21 h 38"/>
              <a:gd name="T4" fmla="*/ 42 w 45"/>
              <a:gd name="T5" fmla="*/ 21 h 38"/>
              <a:gd name="T6" fmla="*/ 40 w 45"/>
              <a:gd name="T7" fmla="*/ 19 h 38"/>
              <a:gd name="T8" fmla="*/ 40 w 45"/>
              <a:gd name="T9" fmla="*/ 12 h 38"/>
              <a:gd name="T10" fmla="*/ 33 w 45"/>
              <a:gd name="T11" fmla="*/ 5 h 38"/>
              <a:gd name="T12" fmla="*/ 26 w 45"/>
              <a:gd name="T13" fmla="*/ 12 h 38"/>
              <a:gd name="T14" fmla="*/ 26 w 45"/>
              <a:gd name="T15" fmla="*/ 17 h 38"/>
              <a:gd name="T16" fmla="*/ 29 w 45"/>
              <a:gd name="T17" fmla="*/ 17 h 38"/>
              <a:gd name="T18" fmla="*/ 31 w 45"/>
              <a:gd name="T19" fmla="*/ 20 h 38"/>
              <a:gd name="T20" fmla="*/ 31 w 45"/>
              <a:gd name="T21" fmla="*/ 35 h 38"/>
              <a:gd name="T22" fmla="*/ 29 w 45"/>
              <a:gd name="T23" fmla="*/ 38 h 38"/>
              <a:gd name="T24" fmla="*/ 3 w 45"/>
              <a:gd name="T25" fmla="*/ 38 h 38"/>
              <a:gd name="T26" fmla="*/ 0 w 45"/>
              <a:gd name="T27" fmla="*/ 35 h 38"/>
              <a:gd name="T28" fmla="*/ 0 w 45"/>
              <a:gd name="T29" fmla="*/ 20 h 38"/>
              <a:gd name="T30" fmla="*/ 3 w 45"/>
              <a:gd name="T31" fmla="*/ 17 h 38"/>
              <a:gd name="T32" fmla="*/ 21 w 45"/>
              <a:gd name="T33" fmla="*/ 17 h 38"/>
              <a:gd name="T34" fmla="*/ 21 w 45"/>
              <a:gd name="T35" fmla="*/ 12 h 38"/>
              <a:gd name="T36" fmla="*/ 33 w 45"/>
              <a:gd name="T37" fmla="*/ 0 h 38"/>
              <a:gd name="T38" fmla="*/ 45 w 45"/>
              <a:gd name="T39" fmla="*/ 12 h 38"/>
              <a:gd name="T40" fmla="*/ 45 w 45"/>
              <a:gd name="T41" fmla="*/ 19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5" h="38">
                <a:moveTo>
                  <a:pt x="45" y="19"/>
                </a:moveTo>
                <a:cubicBezTo>
                  <a:pt x="45" y="20"/>
                  <a:pt x="44" y="21"/>
                  <a:pt x="43" y="21"/>
                </a:cubicBezTo>
                <a:cubicBezTo>
                  <a:pt x="42" y="21"/>
                  <a:pt x="42" y="21"/>
                  <a:pt x="42" y="21"/>
                </a:cubicBezTo>
                <a:cubicBezTo>
                  <a:pt x="41" y="21"/>
                  <a:pt x="40" y="20"/>
                  <a:pt x="40" y="19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8"/>
                  <a:pt x="37" y="5"/>
                  <a:pt x="33" y="5"/>
                </a:cubicBezTo>
                <a:cubicBezTo>
                  <a:pt x="29" y="5"/>
                  <a:pt x="26" y="8"/>
                  <a:pt x="26" y="12"/>
                </a:cubicBezTo>
                <a:cubicBezTo>
                  <a:pt x="26" y="17"/>
                  <a:pt x="26" y="17"/>
                  <a:pt x="26" y="17"/>
                </a:cubicBezTo>
                <a:cubicBezTo>
                  <a:pt x="29" y="17"/>
                  <a:pt x="29" y="17"/>
                  <a:pt x="29" y="17"/>
                </a:cubicBezTo>
                <a:cubicBezTo>
                  <a:pt x="30" y="17"/>
                  <a:pt x="31" y="18"/>
                  <a:pt x="31" y="20"/>
                </a:cubicBezTo>
                <a:cubicBezTo>
                  <a:pt x="31" y="35"/>
                  <a:pt x="31" y="35"/>
                  <a:pt x="31" y="35"/>
                </a:cubicBezTo>
                <a:cubicBezTo>
                  <a:pt x="31" y="37"/>
                  <a:pt x="30" y="38"/>
                  <a:pt x="29" y="38"/>
                </a:cubicBezTo>
                <a:cubicBezTo>
                  <a:pt x="3" y="38"/>
                  <a:pt x="3" y="38"/>
                  <a:pt x="3" y="38"/>
                </a:cubicBezTo>
                <a:cubicBezTo>
                  <a:pt x="2" y="38"/>
                  <a:pt x="0" y="37"/>
                  <a:pt x="0" y="35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8"/>
                  <a:pt x="2" y="17"/>
                  <a:pt x="3" y="17"/>
                </a:cubicBezTo>
                <a:cubicBezTo>
                  <a:pt x="21" y="17"/>
                  <a:pt x="21" y="17"/>
                  <a:pt x="21" y="17"/>
                </a:cubicBezTo>
                <a:cubicBezTo>
                  <a:pt x="21" y="12"/>
                  <a:pt x="21" y="12"/>
                  <a:pt x="21" y="12"/>
                </a:cubicBezTo>
                <a:cubicBezTo>
                  <a:pt x="21" y="6"/>
                  <a:pt x="26" y="0"/>
                  <a:pt x="33" y="0"/>
                </a:cubicBezTo>
                <a:cubicBezTo>
                  <a:pt x="40" y="0"/>
                  <a:pt x="45" y="6"/>
                  <a:pt x="45" y="12"/>
                </a:cubicBezTo>
                <a:lnTo>
                  <a:pt x="45" y="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55" name="Freeform 80"/>
          <p:cNvSpPr>
            <a:spLocks noEditPoints="1"/>
          </p:cNvSpPr>
          <p:nvPr/>
        </p:nvSpPr>
        <p:spPr bwMode="auto">
          <a:xfrm>
            <a:off x="14713975" y="3967963"/>
            <a:ext cx="382382" cy="303657"/>
          </a:xfrm>
          <a:custGeom>
            <a:avLst/>
            <a:gdLst>
              <a:gd name="T0" fmla="*/ 52 w 52"/>
              <a:gd name="T1" fmla="*/ 4 h 41"/>
              <a:gd name="T2" fmla="*/ 52 w 52"/>
              <a:gd name="T3" fmla="*/ 36 h 41"/>
              <a:gd name="T4" fmla="*/ 48 w 52"/>
              <a:gd name="T5" fmla="*/ 41 h 41"/>
              <a:gd name="T6" fmla="*/ 5 w 52"/>
              <a:gd name="T7" fmla="*/ 41 h 41"/>
              <a:gd name="T8" fmla="*/ 0 w 52"/>
              <a:gd name="T9" fmla="*/ 36 h 41"/>
              <a:gd name="T10" fmla="*/ 0 w 52"/>
              <a:gd name="T11" fmla="*/ 4 h 41"/>
              <a:gd name="T12" fmla="*/ 5 w 52"/>
              <a:gd name="T13" fmla="*/ 0 h 41"/>
              <a:gd name="T14" fmla="*/ 48 w 52"/>
              <a:gd name="T15" fmla="*/ 0 h 41"/>
              <a:gd name="T16" fmla="*/ 52 w 52"/>
              <a:gd name="T17" fmla="*/ 4 h 41"/>
              <a:gd name="T18" fmla="*/ 4 w 52"/>
              <a:gd name="T19" fmla="*/ 4 h 41"/>
              <a:gd name="T20" fmla="*/ 4 w 52"/>
              <a:gd name="T21" fmla="*/ 10 h 41"/>
              <a:gd name="T22" fmla="*/ 49 w 52"/>
              <a:gd name="T23" fmla="*/ 10 h 41"/>
              <a:gd name="T24" fmla="*/ 49 w 52"/>
              <a:gd name="T25" fmla="*/ 4 h 41"/>
              <a:gd name="T26" fmla="*/ 48 w 52"/>
              <a:gd name="T27" fmla="*/ 3 h 41"/>
              <a:gd name="T28" fmla="*/ 5 w 52"/>
              <a:gd name="T29" fmla="*/ 3 h 41"/>
              <a:gd name="T30" fmla="*/ 4 w 52"/>
              <a:gd name="T31" fmla="*/ 4 h 41"/>
              <a:gd name="T32" fmla="*/ 49 w 52"/>
              <a:gd name="T33" fmla="*/ 36 h 41"/>
              <a:gd name="T34" fmla="*/ 49 w 52"/>
              <a:gd name="T35" fmla="*/ 20 h 41"/>
              <a:gd name="T36" fmla="*/ 4 w 52"/>
              <a:gd name="T37" fmla="*/ 20 h 41"/>
              <a:gd name="T38" fmla="*/ 4 w 52"/>
              <a:gd name="T39" fmla="*/ 36 h 41"/>
              <a:gd name="T40" fmla="*/ 5 w 52"/>
              <a:gd name="T41" fmla="*/ 37 h 41"/>
              <a:gd name="T42" fmla="*/ 48 w 52"/>
              <a:gd name="T43" fmla="*/ 37 h 41"/>
              <a:gd name="T44" fmla="*/ 49 w 52"/>
              <a:gd name="T45" fmla="*/ 36 h 41"/>
              <a:gd name="T46" fmla="*/ 7 w 52"/>
              <a:gd name="T47" fmla="*/ 30 h 41"/>
              <a:gd name="T48" fmla="*/ 14 w 52"/>
              <a:gd name="T49" fmla="*/ 30 h 41"/>
              <a:gd name="T50" fmla="*/ 14 w 52"/>
              <a:gd name="T51" fmla="*/ 34 h 41"/>
              <a:gd name="T52" fmla="*/ 7 w 52"/>
              <a:gd name="T53" fmla="*/ 34 h 41"/>
              <a:gd name="T54" fmla="*/ 7 w 52"/>
              <a:gd name="T55" fmla="*/ 30 h 41"/>
              <a:gd name="T56" fmla="*/ 18 w 52"/>
              <a:gd name="T57" fmla="*/ 30 h 41"/>
              <a:gd name="T58" fmla="*/ 28 w 52"/>
              <a:gd name="T59" fmla="*/ 30 h 41"/>
              <a:gd name="T60" fmla="*/ 28 w 52"/>
              <a:gd name="T61" fmla="*/ 34 h 41"/>
              <a:gd name="T62" fmla="*/ 18 w 52"/>
              <a:gd name="T63" fmla="*/ 34 h 41"/>
              <a:gd name="T64" fmla="*/ 18 w 52"/>
              <a:gd name="T65" fmla="*/ 3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2" h="41">
                <a:moveTo>
                  <a:pt x="52" y="4"/>
                </a:moveTo>
                <a:cubicBezTo>
                  <a:pt x="52" y="36"/>
                  <a:pt x="52" y="36"/>
                  <a:pt x="52" y="36"/>
                </a:cubicBezTo>
                <a:cubicBezTo>
                  <a:pt x="52" y="39"/>
                  <a:pt x="50" y="41"/>
                  <a:pt x="48" y="41"/>
                </a:cubicBezTo>
                <a:cubicBezTo>
                  <a:pt x="5" y="41"/>
                  <a:pt x="5" y="41"/>
                  <a:pt x="5" y="41"/>
                </a:cubicBezTo>
                <a:cubicBezTo>
                  <a:pt x="2" y="41"/>
                  <a:pt x="0" y="39"/>
                  <a:pt x="0" y="36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5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50" y="0"/>
                  <a:pt x="52" y="2"/>
                  <a:pt x="52" y="4"/>
                </a:cubicBezTo>
                <a:moveTo>
                  <a:pt x="4" y="4"/>
                </a:moveTo>
                <a:cubicBezTo>
                  <a:pt x="4" y="10"/>
                  <a:pt x="4" y="10"/>
                  <a:pt x="4" y="10"/>
                </a:cubicBezTo>
                <a:cubicBezTo>
                  <a:pt x="49" y="10"/>
                  <a:pt x="49" y="10"/>
                  <a:pt x="49" y="10"/>
                </a:cubicBezTo>
                <a:cubicBezTo>
                  <a:pt x="49" y="4"/>
                  <a:pt x="49" y="4"/>
                  <a:pt x="49" y="4"/>
                </a:cubicBezTo>
                <a:cubicBezTo>
                  <a:pt x="49" y="3"/>
                  <a:pt x="48" y="3"/>
                  <a:pt x="48" y="3"/>
                </a:cubicBezTo>
                <a:cubicBezTo>
                  <a:pt x="5" y="3"/>
                  <a:pt x="5" y="3"/>
                  <a:pt x="5" y="3"/>
                </a:cubicBezTo>
                <a:cubicBezTo>
                  <a:pt x="4" y="3"/>
                  <a:pt x="4" y="3"/>
                  <a:pt x="4" y="4"/>
                </a:cubicBezTo>
                <a:moveTo>
                  <a:pt x="49" y="36"/>
                </a:moveTo>
                <a:cubicBezTo>
                  <a:pt x="49" y="20"/>
                  <a:pt x="49" y="20"/>
                  <a:pt x="49" y="20"/>
                </a:cubicBezTo>
                <a:cubicBezTo>
                  <a:pt x="4" y="20"/>
                  <a:pt x="4" y="20"/>
                  <a:pt x="4" y="20"/>
                </a:cubicBezTo>
                <a:cubicBezTo>
                  <a:pt x="4" y="36"/>
                  <a:pt x="4" y="36"/>
                  <a:pt x="4" y="36"/>
                </a:cubicBezTo>
                <a:cubicBezTo>
                  <a:pt x="4" y="37"/>
                  <a:pt x="4" y="37"/>
                  <a:pt x="5" y="37"/>
                </a:cubicBezTo>
                <a:cubicBezTo>
                  <a:pt x="48" y="37"/>
                  <a:pt x="48" y="37"/>
                  <a:pt x="48" y="37"/>
                </a:cubicBezTo>
                <a:cubicBezTo>
                  <a:pt x="48" y="37"/>
                  <a:pt x="49" y="37"/>
                  <a:pt x="49" y="36"/>
                </a:cubicBezTo>
                <a:moveTo>
                  <a:pt x="7" y="30"/>
                </a:moveTo>
                <a:cubicBezTo>
                  <a:pt x="14" y="30"/>
                  <a:pt x="14" y="30"/>
                  <a:pt x="14" y="30"/>
                </a:cubicBezTo>
                <a:cubicBezTo>
                  <a:pt x="14" y="34"/>
                  <a:pt x="14" y="34"/>
                  <a:pt x="14" y="34"/>
                </a:cubicBezTo>
                <a:cubicBezTo>
                  <a:pt x="7" y="34"/>
                  <a:pt x="7" y="34"/>
                  <a:pt x="7" y="34"/>
                </a:cubicBezTo>
                <a:lnTo>
                  <a:pt x="7" y="30"/>
                </a:lnTo>
                <a:close/>
                <a:moveTo>
                  <a:pt x="18" y="30"/>
                </a:moveTo>
                <a:cubicBezTo>
                  <a:pt x="28" y="30"/>
                  <a:pt x="28" y="30"/>
                  <a:pt x="28" y="30"/>
                </a:cubicBezTo>
                <a:cubicBezTo>
                  <a:pt x="28" y="34"/>
                  <a:pt x="28" y="34"/>
                  <a:pt x="28" y="34"/>
                </a:cubicBezTo>
                <a:cubicBezTo>
                  <a:pt x="18" y="34"/>
                  <a:pt x="18" y="34"/>
                  <a:pt x="18" y="34"/>
                </a:cubicBezTo>
                <a:lnTo>
                  <a:pt x="18" y="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56" name="Freeform 81"/>
          <p:cNvSpPr>
            <a:spLocks noEditPoints="1"/>
          </p:cNvSpPr>
          <p:nvPr/>
        </p:nvSpPr>
        <p:spPr bwMode="auto">
          <a:xfrm>
            <a:off x="14736017" y="4538039"/>
            <a:ext cx="281161" cy="275542"/>
          </a:xfrm>
          <a:custGeom>
            <a:avLst/>
            <a:gdLst>
              <a:gd name="T0" fmla="*/ 38 w 38"/>
              <a:gd name="T1" fmla="*/ 38 h 38"/>
              <a:gd name="T2" fmla="*/ 37 w 38"/>
              <a:gd name="T3" fmla="*/ 38 h 38"/>
              <a:gd name="T4" fmla="*/ 33 w 38"/>
              <a:gd name="T5" fmla="*/ 38 h 38"/>
              <a:gd name="T6" fmla="*/ 31 w 38"/>
              <a:gd name="T7" fmla="*/ 37 h 38"/>
              <a:gd name="T8" fmla="*/ 2 w 38"/>
              <a:gd name="T9" fmla="*/ 8 h 38"/>
              <a:gd name="T10" fmla="*/ 0 w 38"/>
              <a:gd name="T11" fmla="*/ 6 h 38"/>
              <a:gd name="T12" fmla="*/ 0 w 38"/>
              <a:gd name="T13" fmla="*/ 2 h 38"/>
              <a:gd name="T14" fmla="*/ 1 w 38"/>
              <a:gd name="T15" fmla="*/ 1 h 38"/>
              <a:gd name="T16" fmla="*/ 2 w 38"/>
              <a:gd name="T17" fmla="*/ 0 h 38"/>
              <a:gd name="T18" fmla="*/ 2 w 38"/>
              <a:gd name="T19" fmla="*/ 0 h 38"/>
              <a:gd name="T20" fmla="*/ 27 w 38"/>
              <a:gd name="T21" fmla="*/ 12 h 38"/>
              <a:gd name="T22" fmla="*/ 38 w 38"/>
              <a:gd name="T23" fmla="*/ 36 h 38"/>
              <a:gd name="T24" fmla="*/ 38 w 38"/>
              <a:gd name="T25" fmla="*/ 38 h 38"/>
              <a:gd name="T26" fmla="*/ 24 w 38"/>
              <a:gd name="T27" fmla="*/ 38 h 38"/>
              <a:gd name="T28" fmla="*/ 23 w 38"/>
              <a:gd name="T29" fmla="*/ 38 h 38"/>
              <a:gd name="T30" fmla="*/ 19 w 38"/>
              <a:gd name="T31" fmla="*/ 38 h 38"/>
              <a:gd name="T32" fmla="*/ 17 w 38"/>
              <a:gd name="T33" fmla="*/ 37 h 38"/>
              <a:gd name="T34" fmla="*/ 2 w 38"/>
              <a:gd name="T35" fmla="*/ 21 h 38"/>
              <a:gd name="T36" fmla="*/ 0 w 38"/>
              <a:gd name="T37" fmla="*/ 19 h 38"/>
              <a:gd name="T38" fmla="*/ 0 w 38"/>
              <a:gd name="T39" fmla="*/ 16 h 38"/>
              <a:gd name="T40" fmla="*/ 1 w 38"/>
              <a:gd name="T41" fmla="*/ 15 h 38"/>
              <a:gd name="T42" fmla="*/ 2 w 38"/>
              <a:gd name="T43" fmla="*/ 14 h 38"/>
              <a:gd name="T44" fmla="*/ 2 w 38"/>
              <a:gd name="T45" fmla="*/ 14 h 38"/>
              <a:gd name="T46" fmla="*/ 17 w 38"/>
              <a:gd name="T47" fmla="*/ 21 h 38"/>
              <a:gd name="T48" fmla="*/ 24 w 38"/>
              <a:gd name="T49" fmla="*/ 36 h 38"/>
              <a:gd name="T50" fmla="*/ 24 w 38"/>
              <a:gd name="T51" fmla="*/ 38 h 38"/>
              <a:gd name="T52" fmla="*/ 6 w 38"/>
              <a:gd name="T53" fmla="*/ 38 h 38"/>
              <a:gd name="T54" fmla="*/ 0 w 38"/>
              <a:gd name="T55" fmla="*/ 33 h 38"/>
              <a:gd name="T56" fmla="*/ 6 w 38"/>
              <a:gd name="T57" fmla="*/ 28 h 38"/>
              <a:gd name="T58" fmla="*/ 11 w 38"/>
              <a:gd name="T59" fmla="*/ 33 h 38"/>
              <a:gd name="T60" fmla="*/ 6 w 38"/>
              <a:gd name="T61" fmla="*/ 38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8" h="38">
                <a:moveTo>
                  <a:pt x="38" y="38"/>
                </a:moveTo>
                <a:cubicBezTo>
                  <a:pt x="37" y="38"/>
                  <a:pt x="37" y="38"/>
                  <a:pt x="37" y="38"/>
                </a:cubicBezTo>
                <a:cubicBezTo>
                  <a:pt x="33" y="38"/>
                  <a:pt x="33" y="38"/>
                  <a:pt x="33" y="38"/>
                </a:cubicBezTo>
                <a:cubicBezTo>
                  <a:pt x="32" y="38"/>
                  <a:pt x="31" y="37"/>
                  <a:pt x="31" y="37"/>
                </a:cubicBezTo>
                <a:cubicBezTo>
                  <a:pt x="30" y="21"/>
                  <a:pt x="18" y="9"/>
                  <a:pt x="2" y="8"/>
                </a:cubicBezTo>
                <a:cubicBezTo>
                  <a:pt x="1" y="8"/>
                  <a:pt x="0" y="7"/>
                  <a:pt x="0" y="6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1" y="1"/>
                  <a:pt x="1" y="1"/>
                </a:cubicBezTo>
                <a:cubicBezTo>
                  <a:pt x="1" y="1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12" y="1"/>
                  <a:pt x="20" y="5"/>
                  <a:pt x="27" y="12"/>
                </a:cubicBezTo>
                <a:cubicBezTo>
                  <a:pt x="34" y="18"/>
                  <a:pt x="38" y="27"/>
                  <a:pt x="38" y="36"/>
                </a:cubicBezTo>
                <a:cubicBezTo>
                  <a:pt x="38" y="37"/>
                  <a:pt x="38" y="37"/>
                  <a:pt x="38" y="38"/>
                </a:cubicBezTo>
                <a:moveTo>
                  <a:pt x="24" y="38"/>
                </a:moveTo>
                <a:cubicBezTo>
                  <a:pt x="24" y="38"/>
                  <a:pt x="23" y="38"/>
                  <a:pt x="23" y="38"/>
                </a:cubicBezTo>
                <a:cubicBezTo>
                  <a:pt x="19" y="38"/>
                  <a:pt x="19" y="38"/>
                  <a:pt x="19" y="38"/>
                </a:cubicBezTo>
                <a:cubicBezTo>
                  <a:pt x="18" y="38"/>
                  <a:pt x="18" y="37"/>
                  <a:pt x="17" y="37"/>
                </a:cubicBezTo>
                <a:cubicBezTo>
                  <a:pt x="17" y="28"/>
                  <a:pt x="10" y="22"/>
                  <a:pt x="2" y="21"/>
                </a:cubicBezTo>
                <a:cubicBezTo>
                  <a:pt x="1" y="21"/>
                  <a:pt x="0" y="20"/>
                  <a:pt x="0" y="19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5"/>
                  <a:pt x="1" y="15"/>
                  <a:pt x="1" y="15"/>
                </a:cubicBezTo>
                <a:cubicBezTo>
                  <a:pt x="1" y="14"/>
                  <a:pt x="2" y="14"/>
                  <a:pt x="2" y="14"/>
                </a:cubicBezTo>
                <a:cubicBezTo>
                  <a:pt x="2" y="14"/>
                  <a:pt x="2" y="14"/>
                  <a:pt x="2" y="14"/>
                </a:cubicBezTo>
                <a:cubicBezTo>
                  <a:pt x="8" y="15"/>
                  <a:pt x="13" y="17"/>
                  <a:pt x="17" y="21"/>
                </a:cubicBezTo>
                <a:cubicBezTo>
                  <a:pt x="22" y="25"/>
                  <a:pt x="24" y="31"/>
                  <a:pt x="24" y="36"/>
                </a:cubicBezTo>
                <a:cubicBezTo>
                  <a:pt x="25" y="37"/>
                  <a:pt x="24" y="37"/>
                  <a:pt x="24" y="38"/>
                </a:cubicBezTo>
                <a:moveTo>
                  <a:pt x="6" y="38"/>
                </a:moveTo>
                <a:cubicBezTo>
                  <a:pt x="3" y="38"/>
                  <a:pt x="0" y="36"/>
                  <a:pt x="0" y="33"/>
                </a:cubicBezTo>
                <a:cubicBezTo>
                  <a:pt x="0" y="30"/>
                  <a:pt x="3" y="28"/>
                  <a:pt x="6" y="28"/>
                </a:cubicBezTo>
                <a:cubicBezTo>
                  <a:pt x="8" y="28"/>
                  <a:pt x="11" y="30"/>
                  <a:pt x="11" y="33"/>
                </a:cubicBezTo>
                <a:cubicBezTo>
                  <a:pt x="11" y="36"/>
                  <a:pt x="8" y="38"/>
                  <a:pt x="6" y="3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57" name="Freeform 82"/>
          <p:cNvSpPr>
            <a:spLocks noEditPoints="1"/>
          </p:cNvSpPr>
          <p:nvPr/>
        </p:nvSpPr>
        <p:spPr bwMode="auto">
          <a:xfrm>
            <a:off x="14729895" y="5110061"/>
            <a:ext cx="309277" cy="253046"/>
          </a:xfrm>
          <a:custGeom>
            <a:avLst/>
            <a:gdLst>
              <a:gd name="T0" fmla="*/ 42 w 42"/>
              <a:gd name="T1" fmla="*/ 30 h 35"/>
              <a:gd name="T2" fmla="*/ 37 w 42"/>
              <a:gd name="T3" fmla="*/ 35 h 35"/>
              <a:gd name="T4" fmla="*/ 5 w 42"/>
              <a:gd name="T5" fmla="*/ 35 h 35"/>
              <a:gd name="T6" fmla="*/ 0 w 42"/>
              <a:gd name="T7" fmla="*/ 30 h 35"/>
              <a:gd name="T8" fmla="*/ 0 w 42"/>
              <a:gd name="T9" fmla="*/ 22 h 35"/>
              <a:gd name="T10" fmla="*/ 1 w 42"/>
              <a:gd name="T11" fmla="*/ 20 h 35"/>
              <a:gd name="T12" fmla="*/ 6 w 42"/>
              <a:gd name="T13" fmla="*/ 3 h 35"/>
              <a:gd name="T14" fmla="*/ 11 w 42"/>
              <a:gd name="T15" fmla="*/ 0 h 35"/>
              <a:gd name="T16" fmla="*/ 32 w 42"/>
              <a:gd name="T17" fmla="*/ 0 h 35"/>
              <a:gd name="T18" fmla="*/ 36 w 42"/>
              <a:gd name="T19" fmla="*/ 3 h 35"/>
              <a:gd name="T20" fmla="*/ 41 w 42"/>
              <a:gd name="T21" fmla="*/ 20 h 35"/>
              <a:gd name="T22" fmla="*/ 42 w 42"/>
              <a:gd name="T23" fmla="*/ 22 h 35"/>
              <a:gd name="T24" fmla="*/ 42 w 42"/>
              <a:gd name="T25" fmla="*/ 30 h 35"/>
              <a:gd name="T26" fmla="*/ 38 w 42"/>
              <a:gd name="T27" fmla="*/ 22 h 35"/>
              <a:gd name="T28" fmla="*/ 37 w 42"/>
              <a:gd name="T29" fmla="*/ 21 h 35"/>
              <a:gd name="T30" fmla="*/ 5 w 42"/>
              <a:gd name="T31" fmla="*/ 21 h 35"/>
              <a:gd name="T32" fmla="*/ 4 w 42"/>
              <a:gd name="T33" fmla="*/ 22 h 35"/>
              <a:gd name="T34" fmla="*/ 4 w 42"/>
              <a:gd name="T35" fmla="*/ 30 h 35"/>
              <a:gd name="T36" fmla="*/ 5 w 42"/>
              <a:gd name="T37" fmla="*/ 31 h 35"/>
              <a:gd name="T38" fmla="*/ 37 w 42"/>
              <a:gd name="T39" fmla="*/ 31 h 35"/>
              <a:gd name="T40" fmla="*/ 38 w 42"/>
              <a:gd name="T41" fmla="*/ 30 h 35"/>
              <a:gd name="T42" fmla="*/ 38 w 42"/>
              <a:gd name="T43" fmla="*/ 22 h 35"/>
              <a:gd name="T44" fmla="*/ 37 w 42"/>
              <a:gd name="T45" fmla="*/ 17 h 35"/>
              <a:gd name="T46" fmla="*/ 33 w 42"/>
              <a:gd name="T47" fmla="*/ 5 h 35"/>
              <a:gd name="T48" fmla="*/ 32 w 42"/>
              <a:gd name="T49" fmla="*/ 4 h 35"/>
              <a:gd name="T50" fmla="*/ 11 w 42"/>
              <a:gd name="T51" fmla="*/ 4 h 35"/>
              <a:gd name="T52" fmla="*/ 9 w 42"/>
              <a:gd name="T53" fmla="*/ 5 h 35"/>
              <a:gd name="T54" fmla="*/ 5 w 42"/>
              <a:gd name="T55" fmla="*/ 17 h 35"/>
              <a:gd name="T56" fmla="*/ 37 w 42"/>
              <a:gd name="T57" fmla="*/ 17 h 35"/>
              <a:gd name="T58" fmla="*/ 26 w 42"/>
              <a:gd name="T59" fmla="*/ 28 h 35"/>
              <a:gd name="T60" fmla="*/ 24 w 42"/>
              <a:gd name="T61" fmla="*/ 26 h 35"/>
              <a:gd name="T62" fmla="*/ 26 w 42"/>
              <a:gd name="T63" fmla="*/ 24 h 35"/>
              <a:gd name="T64" fmla="*/ 28 w 42"/>
              <a:gd name="T65" fmla="*/ 26 h 35"/>
              <a:gd name="T66" fmla="*/ 26 w 42"/>
              <a:gd name="T67" fmla="*/ 28 h 35"/>
              <a:gd name="T68" fmla="*/ 33 w 42"/>
              <a:gd name="T69" fmla="*/ 28 h 35"/>
              <a:gd name="T70" fmla="*/ 31 w 42"/>
              <a:gd name="T71" fmla="*/ 26 h 35"/>
              <a:gd name="T72" fmla="*/ 33 w 42"/>
              <a:gd name="T73" fmla="*/ 24 h 35"/>
              <a:gd name="T74" fmla="*/ 35 w 42"/>
              <a:gd name="T75" fmla="*/ 26 h 35"/>
              <a:gd name="T76" fmla="*/ 33 w 42"/>
              <a:gd name="T77" fmla="*/ 28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2" h="35">
                <a:moveTo>
                  <a:pt x="42" y="30"/>
                </a:moveTo>
                <a:cubicBezTo>
                  <a:pt x="42" y="33"/>
                  <a:pt x="40" y="35"/>
                  <a:pt x="37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3"/>
                  <a:pt x="0" y="30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21"/>
                  <a:pt x="1" y="20"/>
                  <a:pt x="1" y="20"/>
                </a:cubicBezTo>
                <a:cubicBezTo>
                  <a:pt x="6" y="3"/>
                  <a:pt x="6" y="3"/>
                  <a:pt x="6" y="3"/>
                </a:cubicBezTo>
                <a:cubicBezTo>
                  <a:pt x="7" y="2"/>
                  <a:pt x="9" y="0"/>
                  <a:pt x="11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4" y="0"/>
                  <a:pt x="35" y="2"/>
                  <a:pt x="36" y="3"/>
                </a:cubicBezTo>
                <a:cubicBezTo>
                  <a:pt x="41" y="20"/>
                  <a:pt x="41" y="20"/>
                  <a:pt x="41" y="20"/>
                </a:cubicBezTo>
                <a:cubicBezTo>
                  <a:pt x="41" y="20"/>
                  <a:pt x="42" y="21"/>
                  <a:pt x="42" y="22"/>
                </a:cubicBezTo>
                <a:lnTo>
                  <a:pt x="42" y="30"/>
                </a:lnTo>
                <a:close/>
                <a:moveTo>
                  <a:pt x="38" y="22"/>
                </a:moveTo>
                <a:cubicBezTo>
                  <a:pt x="38" y="21"/>
                  <a:pt x="38" y="21"/>
                  <a:pt x="37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4" y="21"/>
                  <a:pt x="4" y="21"/>
                  <a:pt x="4" y="22"/>
                </a:cubicBezTo>
                <a:cubicBezTo>
                  <a:pt x="4" y="30"/>
                  <a:pt x="4" y="30"/>
                  <a:pt x="4" y="30"/>
                </a:cubicBezTo>
                <a:cubicBezTo>
                  <a:pt x="4" y="31"/>
                  <a:pt x="4" y="31"/>
                  <a:pt x="5" y="31"/>
                </a:cubicBezTo>
                <a:cubicBezTo>
                  <a:pt x="37" y="31"/>
                  <a:pt x="37" y="31"/>
                  <a:pt x="37" y="31"/>
                </a:cubicBezTo>
                <a:cubicBezTo>
                  <a:pt x="38" y="31"/>
                  <a:pt x="38" y="31"/>
                  <a:pt x="38" y="30"/>
                </a:cubicBezTo>
                <a:lnTo>
                  <a:pt x="38" y="22"/>
                </a:lnTo>
                <a:close/>
                <a:moveTo>
                  <a:pt x="37" y="17"/>
                </a:moveTo>
                <a:cubicBezTo>
                  <a:pt x="33" y="5"/>
                  <a:pt x="33" y="5"/>
                  <a:pt x="33" y="5"/>
                </a:cubicBezTo>
                <a:cubicBezTo>
                  <a:pt x="33" y="4"/>
                  <a:pt x="32" y="4"/>
                  <a:pt x="32" y="4"/>
                </a:cubicBezTo>
                <a:cubicBezTo>
                  <a:pt x="11" y="4"/>
                  <a:pt x="11" y="4"/>
                  <a:pt x="11" y="4"/>
                </a:cubicBezTo>
                <a:cubicBezTo>
                  <a:pt x="10" y="4"/>
                  <a:pt x="10" y="4"/>
                  <a:pt x="9" y="5"/>
                </a:cubicBezTo>
                <a:cubicBezTo>
                  <a:pt x="5" y="17"/>
                  <a:pt x="5" y="17"/>
                  <a:pt x="5" y="17"/>
                </a:cubicBezTo>
                <a:lnTo>
                  <a:pt x="37" y="17"/>
                </a:lnTo>
                <a:close/>
                <a:moveTo>
                  <a:pt x="26" y="28"/>
                </a:moveTo>
                <a:cubicBezTo>
                  <a:pt x="25" y="28"/>
                  <a:pt x="24" y="27"/>
                  <a:pt x="24" y="26"/>
                </a:cubicBezTo>
                <a:cubicBezTo>
                  <a:pt x="24" y="25"/>
                  <a:pt x="25" y="24"/>
                  <a:pt x="26" y="24"/>
                </a:cubicBezTo>
                <a:cubicBezTo>
                  <a:pt x="27" y="24"/>
                  <a:pt x="28" y="25"/>
                  <a:pt x="28" y="26"/>
                </a:cubicBezTo>
                <a:cubicBezTo>
                  <a:pt x="28" y="27"/>
                  <a:pt x="27" y="28"/>
                  <a:pt x="26" y="28"/>
                </a:cubicBezTo>
                <a:moveTo>
                  <a:pt x="33" y="28"/>
                </a:moveTo>
                <a:cubicBezTo>
                  <a:pt x="32" y="28"/>
                  <a:pt x="31" y="27"/>
                  <a:pt x="31" y="26"/>
                </a:cubicBezTo>
                <a:cubicBezTo>
                  <a:pt x="31" y="25"/>
                  <a:pt x="32" y="24"/>
                  <a:pt x="33" y="24"/>
                </a:cubicBezTo>
                <a:cubicBezTo>
                  <a:pt x="34" y="24"/>
                  <a:pt x="35" y="25"/>
                  <a:pt x="35" y="26"/>
                </a:cubicBezTo>
                <a:cubicBezTo>
                  <a:pt x="35" y="27"/>
                  <a:pt x="34" y="28"/>
                  <a:pt x="33" y="2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58" name="Freeform 83"/>
          <p:cNvSpPr>
            <a:spLocks noEditPoints="1"/>
          </p:cNvSpPr>
          <p:nvPr/>
        </p:nvSpPr>
        <p:spPr bwMode="auto">
          <a:xfrm>
            <a:off x="14718874" y="5642722"/>
            <a:ext cx="359888" cy="309277"/>
          </a:xfrm>
          <a:custGeom>
            <a:avLst/>
            <a:gdLst>
              <a:gd name="T0" fmla="*/ 49 w 49"/>
              <a:gd name="T1" fmla="*/ 17 h 42"/>
              <a:gd name="T2" fmla="*/ 45 w 49"/>
              <a:gd name="T3" fmla="*/ 21 h 42"/>
              <a:gd name="T4" fmla="*/ 45 w 49"/>
              <a:gd name="T5" fmla="*/ 31 h 42"/>
              <a:gd name="T6" fmla="*/ 42 w 49"/>
              <a:gd name="T7" fmla="*/ 34 h 42"/>
              <a:gd name="T8" fmla="*/ 20 w 49"/>
              <a:gd name="T9" fmla="*/ 24 h 42"/>
              <a:gd name="T10" fmla="*/ 18 w 49"/>
              <a:gd name="T11" fmla="*/ 31 h 42"/>
              <a:gd name="T12" fmla="*/ 21 w 49"/>
              <a:gd name="T13" fmla="*/ 39 h 42"/>
              <a:gd name="T14" fmla="*/ 10 w 49"/>
              <a:gd name="T15" fmla="*/ 40 h 42"/>
              <a:gd name="T16" fmla="*/ 8 w 49"/>
              <a:gd name="T17" fmla="*/ 24 h 42"/>
              <a:gd name="T18" fmla="*/ 5 w 49"/>
              <a:gd name="T19" fmla="*/ 24 h 42"/>
              <a:gd name="T20" fmla="*/ 0 w 49"/>
              <a:gd name="T21" fmla="*/ 20 h 42"/>
              <a:gd name="T22" fmla="*/ 0 w 49"/>
              <a:gd name="T23" fmla="*/ 15 h 42"/>
              <a:gd name="T24" fmla="*/ 5 w 49"/>
              <a:gd name="T25" fmla="*/ 10 h 42"/>
              <a:gd name="T26" fmla="*/ 18 w 49"/>
              <a:gd name="T27" fmla="*/ 10 h 42"/>
              <a:gd name="T28" fmla="*/ 42 w 49"/>
              <a:gd name="T29" fmla="*/ 0 h 42"/>
              <a:gd name="T30" fmla="*/ 45 w 49"/>
              <a:gd name="T31" fmla="*/ 3 h 42"/>
              <a:gd name="T32" fmla="*/ 45 w 49"/>
              <a:gd name="T33" fmla="*/ 14 h 42"/>
              <a:gd name="T34" fmla="*/ 49 w 49"/>
              <a:gd name="T35" fmla="*/ 17 h 42"/>
              <a:gd name="T36" fmla="*/ 42 w 49"/>
              <a:gd name="T37" fmla="*/ 4 h 42"/>
              <a:gd name="T38" fmla="*/ 21 w 49"/>
              <a:gd name="T39" fmla="*/ 14 h 42"/>
              <a:gd name="T40" fmla="*/ 21 w 49"/>
              <a:gd name="T41" fmla="*/ 21 h 42"/>
              <a:gd name="T42" fmla="*/ 42 w 49"/>
              <a:gd name="T43" fmla="*/ 30 h 42"/>
              <a:gd name="T44" fmla="*/ 42 w 49"/>
              <a:gd name="T45" fmla="*/ 4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" h="42">
                <a:moveTo>
                  <a:pt x="49" y="17"/>
                </a:moveTo>
                <a:cubicBezTo>
                  <a:pt x="49" y="19"/>
                  <a:pt x="47" y="21"/>
                  <a:pt x="45" y="21"/>
                </a:cubicBezTo>
                <a:cubicBezTo>
                  <a:pt x="45" y="31"/>
                  <a:pt x="45" y="31"/>
                  <a:pt x="45" y="31"/>
                </a:cubicBezTo>
                <a:cubicBezTo>
                  <a:pt x="45" y="33"/>
                  <a:pt x="44" y="34"/>
                  <a:pt x="42" y="34"/>
                </a:cubicBezTo>
                <a:cubicBezTo>
                  <a:pt x="37" y="30"/>
                  <a:pt x="29" y="25"/>
                  <a:pt x="20" y="24"/>
                </a:cubicBezTo>
                <a:cubicBezTo>
                  <a:pt x="17" y="25"/>
                  <a:pt x="16" y="29"/>
                  <a:pt x="18" y="31"/>
                </a:cubicBezTo>
                <a:cubicBezTo>
                  <a:pt x="16" y="34"/>
                  <a:pt x="18" y="36"/>
                  <a:pt x="21" y="39"/>
                </a:cubicBezTo>
                <a:cubicBezTo>
                  <a:pt x="19" y="42"/>
                  <a:pt x="12" y="42"/>
                  <a:pt x="10" y="40"/>
                </a:cubicBezTo>
                <a:cubicBezTo>
                  <a:pt x="8" y="35"/>
                  <a:pt x="6" y="30"/>
                  <a:pt x="8" y="24"/>
                </a:cubicBezTo>
                <a:cubicBezTo>
                  <a:pt x="5" y="24"/>
                  <a:pt x="5" y="24"/>
                  <a:pt x="5" y="24"/>
                </a:cubicBezTo>
                <a:cubicBezTo>
                  <a:pt x="2" y="24"/>
                  <a:pt x="0" y="22"/>
                  <a:pt x="0" y="20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2"/>
                  <a:pt x="2" y="10"/>
                  <a:pt x="5" y="10"/>
                </a:cubicBezTo>
                <a:cubicBezTo>
                  <a:pt x="18" y="10"/>
                  <a:pt x="18" y="10"/>
                  <a:pt x="18" y="10"/>
                </a:cubicBezTo>
                <a:cubicBezTo>
                  <a:pt x="28" y="10"/>
                  <a:pt x="37" y="4"/>
                  <a:pt x="42" y="0"/>
                </a:cubicBezTo>
                <a:cubicBezTo>
                  <a:pt x="44" y="0"/>
                  <a:pt x="45" y="2"/>
                  <a:pt x="45" y="3"/>
                </a:cubicBezTo>
                <a:cubicBezTo>
                  <a:pt x="45" y="14"/>
                  <a:pt x="45" y="14"/>
                  <a:pt x="45" y="14"/>
                </a:cubicBezTo>
                <a:cubicBezTo>
                  <a:pt x="47" y="14"/>
                  <a:pt x="49" y="15"/>
                  <a:pt x="49" y="17"/>
                </a:cubicBezTo>
                <a:moveTo>
                  <a:pt x="42" y="4"/>
                </a:moveTo>
                <a:cubicBezTo>
                  <a:pt x="35" y="10"/>
                  <a:pt x="28" y="13"/>
                  <a:pt x="21" y="14"/>
                </a:cubicBezTo>
                <a:cubicBezTo>
                  <a:pt x="21" y="21"/>
                  <a:pt x="21" y="21"/>
                  <a:pt x="21" y="21"/>
                </a:cubicBezTo>
                <a:cubicBezTo>
                  <a:pt x="28" y="22"/>
                  <a:pt x="35" y="25"/>
                  <a:pt x="42" y="30"/>
                </a:cubicBezTo>
                <a:lnTo>
                  <a:pt x="42" y="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59" name="Freeform 84"/>
          <p:cNvSpPr>
            <a:spLocks noEditPoints="1"/>
          </p:cNvSpPr>
          <p:nvPr/>
        </p:nvSpPr>
        <p:spPr bwMode="auto">
          <a:xfrm>
            <a:off x="14724993" y="6177830"/>
            <a:ext cx="331774" cy="354266"/>
          </a:xfrm>
          <a:custGeom>
            <a:avLst/>
            <a:gdLst>
              <a:gd name="T0" fmla="*/ 42 w 45"/>
              <a:gd name="T1" fmla="*/ 41 h 48"/>
              <a:gd name="T2" fmla="*/ 30 w 45"/>
              <a:gd name="T3" fmla="*/ 41 h 48"/>
              <a:gd name="T4" fmla="*/ 23 w 45"/>
              <a:gd name="T5" fmla="*/ 48 h 48"/>
              <a:gd name="T6" fmla="*/ 16 w 45"/>
              <a:gd name="T7" fmla="*/ 41 h 48"/>
              <a:gd name="T8" fmla="*/ 4 w 45"/>
              <a:gd name="T9" fmla="*/ 41 h 48"/>
              <a:gd name="T10" fmla="*/ 0 w 45"/>
              <a:gd name="T11" fmla="*/ 37 h 48"/>
              <a:gd name="T12" fmla="*/ 11 w 45"/>
              <a:gd name="T13" fmla="*/ 13 h 48"/>
              <a:gd name="T14" fmla="*/ 20 w 45"/>
              <a:gd name="T15" fmla="*/ 3 h 48"/>
              <a:gd name="T16" fmla="*/ 20 w 45"/>
              <a:gd name="T17" fmla="*/ 2 h 48"/>
              <a:gd name="T18" fmla="*/ 23 w 45"/>
              <a:gd name="T19" fmla="*/ 0 h 48"/>
              <a:gd name="T20" fmla="*/ 25 w 45"/>
              <a:gd name="T21" fmla="*/ 2 h 48"/>
              <a:gd name="T22" fmla="*/ 25 w 45"/>
              <a:gd name="T23" fmla="*/ 3 h 48"/>
              <a:gd name="T24" fmla="*/ 35 w 45"/>
              <a:gd name="T25" fmla="*/ 13 h 48"/>
              <a:gd name="T26" fmla="*/ 45 w 45"/>
              <a:gd name="T27" fmla="*/ 37 h 48"/>
              <a:gd name="T28" fmla="*/ 42 w 45"/>
              <a:gd name="T29" fmla="*/ 41 h 48"/>
              <a:gd name="T30" fmla="*/ 23 w 45"/>
              <a:gd name="T31" fmla="*/ 45 h 48"/>
              <a:gd name="T32" fmla="*/ 19 w 45"/>
              <a:gd name="T33" fmla="*/ 41 h 48"/>
              <a:gd name="T34" fmla="*/ 18 w 45"/>
              <a:gd name="T35" fmla="*/ 40 h 48"/>
              <a:gd name="T36" fmla="*/ 18 w 45"/>
              <a:gd name="T37" fmla="*/ 41 h 48"/>
              <a:gd name="T38" fmla="*/ 23 w 45"/>
              <a:gd name="T39" fmla="*/ 46 h 48"/>
              <a:gd name="T40" fmla="*/ 23 w 45"/>
              <a:gd name="T41" fmla="*/ 45 h 48"/>
              <a:gd name="T42" fmla="*/ 23 w 45"/>
              <a:gd name="T43" fmla="*/ 45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5" h="48">
                <a:moveTo>
                  <a:pt x="42" y="41"/>
                </a:moveTo>
                <a:cubicBezTo>
                  <a:pt x="30" y="41"/>
                  <a:pt x="30" y="41"/>
                  <a:pt x="30" y="41"/>
                </a:cubicBezTo>
                <a:cubicBezTo>
                  <a:pt x="30" y="45"/>
                  <a:pt x="27" y="48"/>
                  <a:pt x="23" y="48"/>
                </a:cubicBezTo>
                <a:cubicBezTo>
                  <a:pt x="19" y="48"/>
                  <a:pt x="16" y="45"/>
                  <a:pt x="16" y="41"/>
                </a:cubicBezTo>
                <a:cubicBezTo>
                  <a:pt x="4" y="41"/>
                  <a:pt x="4" y="41"/>
                  <a:pt x="4" y="41"/>
                </a:cubicBezTo>
                <a:cubicBezTo>
                  <a:pt x="2" y="41"/>
                  <a:pt x="0" y="39"/>
                  <a:pt x="0" y="37"/>
                </a:cubicBezTo>
                <a:cubicBezTo>
                  <a:pt x="7" y="32"/>
                  <a:pt x="11" y="22"/>
                  <a:pt x="11" y="13"/>
                </a:cubicBezTo>
                <a:cubicBezTo>
                  <a:pt x="11" y="7"/>
                  <a:pt x="15" y="4"/>
                  <a:pt x="20" y="3"/>
                </a:cubicBezTo>
                <a:cubicBezTo>
                  <a:pt x="20" y="3"/>
                  <a:pt x="20" y="3"/>
                  <a:pt x="20" y="2"/>
                </a:cubicBezTo>
                <a:cubicBezTo>
                  <a:pt x="20" y="1"/>
                  <a:pt x="21" y="0"/>
                  <a:pt x="23" y="0"/>
                </a:cubicBezTo>
                <a:cubicBezTo>
                  <a:pt x="24" y="0"/>
                  <a:pt x="25" y="1"/>
                  <a:pt x="25" y="2"/>
                </a:cubicBezTo>
                <a:cubicBezTo>
                  <a:pt x="25" y="3"/>
                  <a:pt x="25" y="3"/>
                  <a:pt x="25" y="3"/>
                </a:cubicBezTo>
                <a:cubicBezTo>
                  <a:pt x="31" y="4"/>
                  <a:pt x="35" y="7"/>
                  <a:pt x="35" y="13"/>
                </a:cubicBezTo>
                <a:cubicBezTo>
                  <a:pt x="35" y="22"/>
                  <a:pt x="38" y="32"/>
                  <a:pt x="45" y="37"/>
                </a:cubicBezTo>
                <a:cubicBezTo>
                  <a:pt x="45" y="39"/>
                  <a:pt x="44" y="41"/>
                  <a:pt x="42" y="41"/>
                </a:cubicBezTo>
                <a:moveTo>
                  <a:pt x="23" y="45"/>
                </a:moveTo>
                <a:cubicBezTo>
                  <a:pt x="21" y="45"/>
                  <a:pt x="19" y="43"/>
                  <a:pt x="19" y="41"/>
                </a:cubicBezTo>
                <a:cubicBezTo>
                  <a:pt x="19" y="41"/>
                  <a:pt x="19" y="40"/>
                  <a:pt x="18" y="40"/>
                </a:cubicBezTo>
                <a:cubicBezTo>
                  <a:pt x="18" y="40"/>
                  <a:pt x="18" y="41"/>
                  <a:pt x="18" y="41"/>
                </a:cubicBezTo>
                <a:cubicBezTo>
                  <a:pt x="18" y="44"/>
                  <a:pt x="20" y="46"/>
                  <a:pt x="23" y="46"/>
                </a:cubicBezTo>
                <a:cubicBezTo>
                  <a:pt x="23" y="46"/>
                  <a:pt x="23" y="45"/>
                  <a:pt x="23" y="45"/>
                </a:cubicBezTo>
                <a:cubicBezTo>
                  <a:pt x="23" y="45"/>
                  <a:pt x="23" y="45"/>
                  <a:pt x="23" y="4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60" name="Freeform 85"/>
          <p:cNvSpPr>
            <a:spLocks/>
          </p:cNvSpPr>
          <p:nvPr/>
        </p:nvSpPr>
        <p:spPr bwMode="auto">
          <a:xfrm>
            <a:off x="14729895" y="6761100"/>
            <a:ext cx="309277" cy="309277"/>
          </a:xfrm>
          <a:custGeom>
            <a:avLst/>
            <a:gdLst>
              <a:gd name="T0" fmla="*/ 41 w 42"/>
              <a:gd name="T1" fmla="*/ 25 h 42"/>
              <a:gd name="T2" fmla="*/ 42 w 42"/>
              <a:gd name="T3" fmla="*/ 26 h 42"/>
              <a:gd name="T4" fmla="*/ 40 w 42"/>
              <a:gd name="T5" fmla="*/ 28 h 42"/>
              <a:gd name="T6" fmla="*/ 35 w 42"/>
              <a:gd name="T7" fmla="*/ 29 h 42"/>
              <a:gd name="T8" fmla="*/ 37 w 42"/>
              <a:gd name="T9" fmla="*/ 34 h 42"/>
              <a:gd name="T10" fmla="*/ 36 w 42"/>
              <a:gd name="T11" fmla="*/ 36 h 42"/>
              <a:gd name="T12" fmla="*/ 34 w 42"/>
              <a:gd name="T13" fmla="*/ 36 h 42"/>
              <a:gd name="T14" fmla="*/ 29 w 42"/>
              <a:gd name="T15" fmla="*/ 35 h 42"/>
              <a:gd name="T16" fmla="*/ 28 w 42"/>
              <a:gd name="T17" fmla="*/ 40 h 42"/>
              <a:gd name="T18" fmla="*/ 27 w 42"/>
              <a:gd name="T19" fmla="*/ 41 h 42"/>
              <a:gd name="T20" fmla="*/ 26 w 42"/>
              <a:gd name="T21" fmla="*/ 41 h 42"/>
              <a:gd name="T22" fmla="*/ 25 w 42"/>
              <a:gd name="T23" fmla="*/ 41 h 42"/>
              <a:gd name="T24" fmla="*/ 21 w 42"/>
              <a:gd name="T25" fmla="*/ 37 h 42"/>
              <a:gd name="T26" fmla="*/ 17 w 42"/>
              <a:gd name="T27" fmla="*/ 41 h 42"/>
              <a:gd name="T28" fmla="*/ 16 w 42"/>
              <a:gd name="T29" fmla="*/ 41 h 42"/>
              <a:gd name="T30" fmla="*/ 14 w 42"/>
              <a:gd name="T31" fmla="*/ 40 h 42"/>
              <a:gd name="T32" fmla="*/ 13 w 42"/>
              <a:gd name="T33" fmla="*/ 35 h 42"/>
              <a:gd name="T34" fmla="*/ 8 w 42"/>
              <a:gd name="T35" fmla="*/ 36 h 42"/>
              <a:gd name="T36" fmla="*/ 6 w 42"/>
              <a:gd name="T37" fmla="*/ 36 h 42"/>
              <a:gd name="T38" fmla="*/ 6 w 42"/>
              <a:gd name="T39" fmla="*/ 34 h 42"/>
              <a:gd name="T40" fmla="*/ 7 w 42"/>
              <a:gd name="T41" fmla="*/ 29 h 42"/>
              <a:gd name="T42" fmla="*/ 2 w 42"/>
              <a:gd name="T43" fmla="*/ 28 h 42"/>
              <a:gd name="T44" fmla="*/ 1 w 42"/>
              <a:gd name="T45" fmla="*/ 26 h 42"/>
              <a:gd name="T46" fmla="*/ 1 w 42"/>
              <a:gd name="T47" fmla="*/ 25 h 42"/>
              <a:gd name="T48" fmla="*/ 5 w 42"/>
              <a:gd name="T49" fmla="*/ 21 h 42"/>
              <a:gd name="T50" fmla="*/ 1 w 42"/>
              <a:gd name="T51" fmla="*/ 17 h 42"/>
              <a:gd name="T52" fmla="*/ 1 w 42"/>
              <a:gd name="T53" fmla="*/ 15 h 42"/>
              <a:gd name="T54" fmla="*/ 2 w 42"/>
              <a:gd name="T55" fmla="*/ 14 h 42"/>
              <a:gd name="T56" fmla="*/ 7 w 42"/>
              <a:gd name="T57" fmla="*/ 13 h 42"/>
              <a:gd name="T58" fmla="*/ 6 w 42"/>
              <a:gd name="T59" fmla="*/ 8 h 42"/>
              <a:gd name="T60" fmla="*/ 6 w 42"/>
              <a:gd name="T61" fmla="*/ 6 h 42"/>
              <a:gd name="T62" fmla="*/ 8 w 42"/>
              <a:gd name="T63" fmla="*/ 5 h 42"/>
              <a:gd name="T64" fmla="*/ 13 w 42"/>
              <a:gd name="T65" fmla="*/ 7 h 42"/>
              <a:gd name="T66" fmla="*/ 14 w 42"/>
              <a:gd name="T67" fmla="*/ 2 h 42"/>
              <a:gd name="T68" fmla="*/ 16 w 42"/>
              <a:gd name="T69" fmla="*/ 0 h 42"/>
              <a:gd name="T70" fmla="*/ 17 w 42"/>
              <a:gd name="T71" fmla="*/ 1 h 42"/>
              <a:gd name="T72" fmla="*/ 21 w 42"/>
              <a:gd name="T73" fmla="*/ 5 h 42"/>
              <a:gd name="T74" fmla="*/ 25 w 42"/>
              <a:gd name="T75" fmla="*/ 1 h 42"/>
              <a:gd name="T76" fmla="*/ 27 w 42"/>
              <a:gd name="T77" fmla="*/ 0 h 42"/>
              <a:gd name="T78" fmla="*/ 28 w 42"/>
              <a:gd name="T79" fmla="*/ 2 h 42"/>
              <a:gd name="T80" fmla="*/ 29 w 42"/>
              <a:gd name="T81" fmla="*/ 7 h 42"/>
              <a:gd name="T82" fmla="*/ 34 w 42"/>
              <a:gd name="T83" fmla="*/ 5 h 42"/>
              <a:gd name="T84" fmla="*/ 36 w 42"/>
              <a:gd name="T85" fmla="*/ 6 h 42"/>
              <a:gd name="T86" fmla="*/ 37 w 42"/>
              <a:gd name="T87" fmla="*/ 8 h 42"/>
              <a:gd name="T88" fmla="*/ 35 w 42"/>
              <a:gd name="T89" fmla="*/ 13 h 42"/>
              <a:gd name="T90" fmla="*/ 40 w 42"/>
              <a:gd name="T91" fmla="*/ 14 h 42"/>
              <a:gd name="T92" fmla="*/ 42 w 42"/>
              <a:gd name="T93" fmla="*/ 15 h 42"/>
              <a:gd name="T94" fmla="*/ 41 w 42"/>
              <a:gd name="T95" fmla="*/ 17 h 42"/>
              <a:gd name="T96" fmla="*/ 37 w 42"/>
              <a:gd name="T97" fmla="*/ 21 h 42"/>
              <a:gd name="T98" fmla="*/ 41 w 42"/>
              <a:gd name="T99" fmla="*/ 25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2" h="42">
                <a:moveTo>
                  <a:pt x="41" y="25"/>
                </a:moveTo>
                <a:cubicBezTo>
                  <a:pt x="42" y="25"/>
                  <a:pt x="42" y="26"/>
                  <a:pt x="42" y="26"/>
                </a:cubicBezTo>
                <a:cubicBezTo>
                  <a:pt x="41" y="27"/>
                  <a:pt x="41" y="28"/>
                  <a:pt x="40" y="28"/>
                </a:cubicBezTo>
                <a:cubicBezTo>
                  <a:pt x="35" y="29"/>
                  <a:pt x="35" y="29"/>
                  <a:pt x="35" y="29"/>
                </a:cubicBezTo>
                <a:cubicBezTo>
                  <a:pt x="37" y="34"/>
                  <a:pt x="37" y="34"/>
                  <a:pt x="37" y="34"/>
                </a:cubicBezTo>
                <a:cubicBezTo>
                  <a:pt x="37" y="35"/>
                  <a:pt x="37" y="35"/>
                  <a:pt x="36" y="36"/>
                </a:cubicBezTo>
                <a:cubicBezTo>
                  <a:pt x="36" y="36"/>
                  <a:pt x="35" y="37"/>
                  <a:pt x="34" y="36"/>
                </a:cubicBezTo>
                <a:cubicBezTo>
                  <a:pt x="29" y="35"/>
                  <a:pt x="29" y="35"/>
                  <a:pt x="29" y="35"/>
                </a:cubicBezTo>
                <a:cubicBezTo>
                  <a:pt x="28" y="40"/>
                  <a:pt x="28" y="40"/>
                  <a:pt x="28" y="40"/>
                </a:cubicBezTo>
                <a:cubicBezTo>
                  <a:pt x="28" y="41"/>
                  <a:pt x="27" y="41"/>
                  <a:pt x="27" y="41"/>
                </a:cubicBezTo>
                <a:cubicBezTo>
                  <a:pt x="26" y="41"/>
                  <a:pt x="26" y="41"/>
                  <a:pt x="26" y="41"/>
                </a:cubicBezTo>
                <a:cubicBezTo>
                  <a:pt x="26" y="41"/>
                  <a:pt x="25" y="41"/>
                  <a:pt x="25" y="41"/>
                </a:cubicBezTo>
                <a:cubicBezTo>
                  <a:pt x="21" y="37"/>
                  <a:pt x="21" y="37"/>
                  <a:pt x="21" y="37"/>
                </a:cubicBezTo>
                <a:cubicBezTo>
                  <a:pt x="17" y="41"/>
                  <a:pt x="17" y="41"/>
                  <a:pt x="17" y="41"/>
                </a:cubicBezTo>
                <a:cubicBezTo>
                  <a:pt x="17" y="41"/>
                  <a:pt x="16" y="42"/>
                  <a:pt x="16" y="41"/>
                </a:cubicBezTo>
                <a:cubicBezTo>
                  <a:pt x="15" y="41"/>
                  <a:pt x="14" y="41"/>
                  <a:pt x="14" y="40"/>
                </a:cubicBezTo>
                <a:cubicBezTo>
                  <a:pt x="13" y="35"/>
                  <a:pt x="13" y="35"/>
                  <a:pt x="13" y="35"/>
                </a:cubicBezTo>
                <a:cubicBezTo>
                  <a:pt x="8" y="36"/>
                  <a:pt x="8" y="36"/>
                  <a:pt x="8" y="36"/>
                </a:cubicBezTo>
                <a:cubicBezTo>
                  <a:pt x="7" y="37"/>
                  <a:pt x="7" y="36"/>
                  <a:pt x="6" y="36"/>
                </a:cubicBezTo>
                <a:cubicBezTo>
                  <a:pt x="6" y="35"/>
                  <a:pt x="5" y="35"/>
                  <a:pt x="6" y="34"/>
                </a:cubicBezTo>
                <a:cubicBezTo>
                  <a:pt x="7" y="29"/>
                  <a:pt x="7" y="29"/>
                  <a:pt x="7" y="29"/>
                </a:cubicBezTo>
                <a:cubicBezTo>
                  <a:pt x="2" y="28"/>
                  <a:pt x="2" y="28"/>
                  <a:pt x="2" y="28"/>
                </a:cubicBezTo>
                <a:cubicBezTo>
                  <a:pt x="1" y="28"/>
                  <a:pt x="1" y="27"/>
                  <a:pt x="1" y="26"/>
                </a:cubicBezTo>
                <a:cubicBezTo>
                  <a:pt x="0" y="26"/>
                  <a:pt x="1" y="25"/>
                  <a:pt x="1" y="25"/>
                </a:cubicBezTo>
                <a:cubicBezTo>
                  <a:pt x="5" y="21"/>
                  <a:pt x="5" y="21"/>
                  <a:pt x="5" y="21"/>
                </a:cubicBez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0" y="16"/>
                  <a:pt x="1" y="15"/>
                </a:cubicBezTo>
                <a:cubicBezTo>
                  <a:pt x="1" y="15"/>
                  <a:pt x="1" y="14"/>
                  <a:pt x="2" y="14"/>
                </a:cubicBezTo>
                <a:cubicBezTo>
                  <a:pt x="7" y="13"/>
                  <a:pt x="7" y="13"/>
                  <a:pt x="7" y="13"/>
                </a:cubicBezTo>
                <a:cubicBezTo>
                  <a:pt x="6" y="8"/>
                  <a:pt x="6" y="8"/>
                  <a:pt x="6" y="8"/>
                </a:cubicBezTo>
                <a:cubicBezTo>
                  <a:pt x="5" y="7"/>
                  <a:pt x="6" y="6"/>
                  <a:pt x="6" y="6"/>
                </a:cubicBezTo>
                <a:cubicBezTo>
                  <a:pt x="7" y="5"/>
                  <a:pt x="7" y="5"/>
                  <a:pt x="8" y="5"/>
                </a:cubicBezTo>
                <a:cubicBezTo>
                  <a:pt x="13" y="7"/>
                  <a:pt x="13" y="7"/>
                  <a:pt x="13" y="7"/>
                </a:cubicBezTo>
                <a:cubicBezTo>
                  <a:pt x="14" y="2"/>
                  <a:pt x="14" y="2"/>
                  <a:pt x="14" y="2"/>
                </a:cubicBezTo>
                <a:cubicBezTo>
                  <a:pt x="14" y="1"/>
                  <a:pt x="15" y="1"/>
                  <a:pt x="16" y="0"/>
                </a:cubicBezTo>
                <a:cubicBezTo>
                  <a:pt x="16" y="0"/>
                  <a:pt x="17" y="0"/>
                  <a:pt x="17" y="1"/>
                </a:cubicBezTo>
                <a:cubicBezTo>
                  <a:pt x="21" y="5"/>
                  <a:pt x="21" y="5"/>
                  <a:pt x="21" y="5"/>
                </a:cubicBezTo>
                <a:cubicBezTo>
                  <a:pt x="25" y="1"/>
                  <a:pt x="25" y="1"/>
                  <a:pt x="25" y="1"/>
                </a:cubicBezTo>
                <a:cubicBezTo>
                  <a:pt x="25" y="0"/>
                  <a:pt x="26" y="0"/>
                  <a:pt x="27" y="0"/>
                </a:cubicBezTo>
                <a:cubicBezTo>
                  <a:pt x="27" y="1"/>
                  <a:pt x="28" y="1"/>
                  <a:pt x="28" y="2"/>
                </a:cubicBezTo>
                <a:cubicBezTo>
                  <a:pt x="29" y="7"/>
                  <a:pt x="29" y="7"/>
                  <a:pt x="29" y="7"/>
                </a:cubicBezTo>
                <a:cubicBezTo>
                  <a:pt x="34" y="5"/>
                  <a:pt x="34" y="5"/>
                  <a:pt x="34" y="5"/>
                </a:cubicBezTo>
                <a:cubicBezTo>
                  <a:pt x="35" y="5"/>
                  <a:pt x="36" y="5"/>
                  <a:pt x="36" y="6"/>
                </a:cubicBezTo>
                <a:cubicBezTo>
                  <a:pt x="37" y="6"/>
                  <a:pt x="37" y="7"/>
                  <a:pt x="37" y="8"/>
                </a:cubicBezTo>
                <a:cubicBezTo>
                  <a:pt x="35" y="13"/>
                  <a:pt x="35" y="13"/>
                  <a:pt x="35" y="13"/>
                </a:cubicBezTo>
                <a:cubicBezTo>
                  <a:pt x="40" y="14"/>
                  <a:pt x="40" y="14"/>
                  <a:pt x="40" y="14"/>
                </a:cubicBezTo>
                <a:cubicBezTo>
                  <a:pt x="41" y="14"/>
                  <a:pt x="41" y="15"/>
                  <a:pt x="42" y="15"/>
                </a:cubicBezTo>
                <a:cubicBezTo>
                  <a:pt x="42" y="16"/>
                  <a:pt x="42" y="17"/>
                  <a:pt x="41" y="17"/>
                </a:cubicBezTo>
                <a:cubicBezTo>
                  <a:pt x="37" y="21"/>
                  <a:pt x="37" y="21"/>
                  <a:pt x="37" y="21"/>
                </a:cubicBezTo>
                <a:lnTo>
                  <a:pt x="41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61" name="Freeform 86"/>
          <p:cNvSpPr>
            <a:spLocks noEditPoints="1"/>
          </p:cNvSpPr>
          <p:nvPr/>
        </p:nvSpPr>
        <p:spPr bwMode="auto">
          <a:xfrm>
            <a:off x="14718874" y="7318701"/>
            <a:ext cx="359888" cy="309277"/>
          </a:xfrm>
          <a:custGeom>
            <a:avLst/>
            <a:gdLst>
              <a:gd name="T0" fmla="*/ 42 w 49"/>
              <a:gd name="T1" fmla="*/ 24 h 42"/>
              <a:gd name="T2" fmla="*/ 37 w 49"/>
              <a:gd name="T3" fmla="*/ 24 h 42"/>
              <a:gd name="T4" fmla="*/ 36 w 49"/>
              <a:gd name="T5" fmla="*/ 28 h 42"/>
              <a:gd name="T6" fmla="*/ 36 w 49"/>
              <a:gd name="T7" fmla="*/ 29 h 42"/>
              <a:gd name="T8" fmla="*/ 35 w 49"/>
              <a:gd name="T9" fmla="*/ 34 h 42"/>
              <a:gd name="T10" fmla="*/ 26 w 49"/>
              <a:gd name="T11" fmla="*/ 42 h 42"/>
              <a:gd name="T12" fmla="*/ 18 w 49"/>
              <a:gd name="T13" fmla="*/ 40 h 42"/>
              <a:gd name="T14" fmla="*/ 12 w 49"/>
              <a:gd name="T15" fmla="*/ 38 h 42"/>
              <a:gd name="T16" fmla="*/ 4 w 49"/>
              <a:gd name="T17" fmla="*/ 38 h 42"/>
              <a:gd name="T18" fmla="*/ 0 w 49"/>
              <a:gd name="T19" fmla="*/ 35 h 42"/>
              <a:gd name="T20" fmla="*/ 0 w 49"/>
              <a:gd name="T21" fmla="*/ 18 h 42"/>
              <a:gd name="T22" fmla="*/ 4 w 49"/>
              <a:gd name="T23" fmla="*/ 14 h 42"/>
              <a:gd name="T24" fmla="*/ 12 w 49"/>
              <a:gd name="T25" fmla="*/ 14 h 42"/>
              <a:gd name="T26" fmla="*/ 16 w 49"/>
              <a:gd name="T27" fmla="*/ 11 h 42"/>
              <a:gd name="T28" fmla="*/ 18 w 49"/>
              <a:gd name="T29" fmla="*/ 8 h 42"/>
              <a:gd name="T30" fmla="*/ 24 w 49"/>
              <a:gd name="T31" fmla="*/ 0 h 42"/>
              <a:gd name="T32" fmla="*/ 32 w 49"/>
              <a:gd name="T33" fmla="*/ 7 h 42"/>
              <a:gd name="T34" fmla="*/ 32 w 49"/>
              <a:gd name="T35" fmla="*/ 11 h 42"/>
              <a:gd name="T36" fmla="*/ 42 w 49"/>
              <a:gd name="T37" fmla="*/ 11 h 42"/>
              <a:gd name="T38" fmla="*/ 49 w 49"/>
              <a:gd name="T39" fmla="*/ 18 h 42"/>
              <a:gd name="T40" fmla="*/ 42 w 49"/>
              <a:gd name="T41" fmla="*/ 24 h 42"/>
              <a:gd name="T42" fmla="*/ 6 w 49"/>
              <a:gd name="T43" fmla="*/ 31 h 42"/>
              <a:gd name="T44" fmla="*/ 4 w 49"/>
              <a:gd name="T45" fmla="*/ 33 h 42"/>
              <a:gd name="T46" fmla="*/ 6 w 49"/>
              <a:gd name="T47" fmla="*/ 35 h 42"/>
              <a:gd name="T48" fmla="*/ 7 w 49"/>
              <a:gd name="T49" fmla="*/ 33 h 42"/>
              <a:gd name="T50" fmla="*/ 6 w 49"/>
              <a:gd name="T51" fmla="*/ 31 h 42"/>
              <a:gd name="T52" fmla="*/ 42 w 49"/>
              <a:gd name="T53" fmla="*/ 14 h 42"/>
              <a:gd name="T54" fmla="*/ 26 w 49"/>
              <a:gd name="T55" fmla="*/ 14 h 42"/>
              <a:gd name="T56" fmla="*/ 29 w 49"/>
              <a:gd name="T57" fmla="*/ 7 h 42"/>
              <a:gd name="T58" fmla="*/ 24 w 49"/>
              <a:gd name="T59" fmla="*/ 4 h 42"/>
              <a:gd name="T60" fmla="*/ 22 w 49"/>
              <a:gd name="T61" fmla="*/ 8 h 42"/>
              <a:gd name="T62" fmla="*/ 21 w 49"/>
              <a:gd name="T63" fmla="*/ 9 h 42"/>
              <a:gd name="T64" fmla="*/ 18 w 49"/>
              <a:gd name="T65" fmla="*/ 13 h 42"/>
              <a:gd name="T66" fmla="*/ 12 w 49"/>
              <a:gd name="T67" fmla="*/ 18 h 42"/>
              <a:gd name="T68" fmla="*/ 11 w 49"/>
              <a:gd name="T69" fmla="*/ 18 h 42"/>
              <a:gd name="T70" fmla="*/ 11 w 49"/>
              <a:gd name="T71" fmla="*/ 35 h 42"/>
              <a:gd name="T72" fmla="*/ 12 w 49"/>
              <a:gd name="T73" fmla="*/ 35 h 42"/>
              <a:gd name="T74" fmla="*/ 26 w 49"/>
              <a:gd name="T75" fmla="*/ 38 h 42"/>
              <a:gd name="T76" fmla="*/ 31 w 49"/>
              <a:gd name="T77" fmla="*/ 34 h 42"/>
              <a:gd name="T78" fmla="*/ 31 w 49"/>
              <a:gd name="T79" fmla="*/ 32 h 42"/>
              <a:gd name="T80" fmla="*/ 33 w 49"/>
              <a:gd name="T81" fmla="*/ 29 h 42"/>
              <a:gd name="T82" fmla="*/ 32 w 49"/>
              <a:gd name="T83" fmla="*/ 27 h 42"/>
              <a:gd name="T84" fmla="*/ 34 w 49"/>
              <a:gd name="T85" fmla="*/ 24 h 42"/>
              <a:gd name="T86" fmla="*/ 33 w 49"/>
              <a:gd name="T87" fmla="*/ 21 h 42"/>
              <a:gd name="T88" fmla="*/ 42 w 49"/>
              <a:gd name="T89" fmla="*/ 21 h 42"/>
              <a:gd name="T90" fmla="*/ 45 w 49"/>
              <a:gd name="T91" fmla="*/ 18 h 42"/>
              <a:gd name="T92" fmla="*/ 42 w 49"/>
              <a:gd name="T93" fmla="*/ 14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9" h="42">
                <a:moveTo>
                  <a:pt x="42" y="24"/>
                </a:moveTo>
                <a:cubicBezTo>
                  <a:pt x="37" y="24"/>
                  <a:pt x="37" y="24"/>
                  <a:pt x="37" y="24"/>
                </a:cubicBezTo>
                <a:cubicBezTo>
                  <a:pt x="37" y="26"/>
                  <a:pt x="37" y="27"/>
                  <a:pt x="36" y="28"/>
                </a:cubicBezTo>
                <a:cubicBezTo>
                  <a:pt x="36" y="28"/>
                  <a:pt x="36" y="28"/>
                  <a:pt x="36" y="29"/>
                </a:cubicBezTo>
                <a:cubicBezTo>
                  <a:pt x="36" y="31"/>
                  <a:pt x="36" y="32"/>
                  <a:pt x="35" y="34"/>
                </a:cubicBezTo>
                <a:cubicBezTo>
                  <a:pt x="35" y="39"/>
                  <a:pt x="31" y="42"/>
                  <a:pt x="26" y="42"/>
                </a:cubicBezTo>
                <a:cubicBezTo>
                  <a:pt x="23" y="42"/>
                  <a:pt x="20" y="41"/>
                  <a:pt x="18" y="40"/>
                </a:cubicBezTo>
                <a:cubicBezTo>
                  <a:pt x="16" y="39"/>
                  <a:pt x="13" y="38"/>
                  <a:pt x="12" y="38"/>
                </a:cubicBezTo>
                <a:cubicBezTo>
                  <a:pt x="4" y="38"/>
                  <a:pt x="4" y="38"/>
                  <a:pt x="4" y="38"/>
                </a:cubicBezTo>
                <a:cubicBezTo>
                  <a:pt x="2" y="38"/>
                  <a:pt x="0" y="37"/>
                  <a:pt x="0" y="35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6"/>
                  <a:pt x="2" y="14"/>
                  <a:pt x="4" y="14"/>
                </a:cubicBezTo>
                <a:cubicBezTo>
                  <a:pt x="12" y="14"/>
                  <a:pt x="12" y="14"/>
                  <a:pt x="12" y="14"/>
                </a:cubicBezTo>
                <a:cubicBezTo>
                  <a:pt x="13" y="14"/>
                  <a:pt x="15" y="12"/>
                  <a:pt x="16" y="11"/>
                </a:cubicBezTo>
                <a:cubicBezTo>
                  <a:pt x="16" y="10"/>
                  <a:pt x="17" y="9"/>
                  <a:pt x="18" y="8"/>
                </a:cubicBezTo>
                <a:cubicBezTo>
                  <a:pt x="20" y="5"/>
                  <a:pt x="21" y="0"/>
                  <a:pt x="24" y="0"/>
                </a:cubicBezTo>
                <a:cubicBezTo>
                  <a:pt x="29" y="0"/>
                  <a:pt x="32" y="3"/>
                  <a:pt x="32" y="7"/>
                </a:cubicBezTo>
                <a:cubicBezTo>
                  <a:pt x="32" y="9"/>
                  <a:pt x="32" y="10"/>
                  <a:pt x="32" y="11"/>
                </a:cubicBezTo>
                <a:cubicBezTo>
                  <a:pt x="42" y="11"/>
                  <a:pt x="42" y="11"/>
                  <a:pt x="42" y="11"/>
                </a:cubicBezTo>
                <a:cubicBezTo>
                  <a:pt x="45" y="11"/>
                  <a:pt x="49" y="14"/>
                  <a:pt x="49" y="18"/>
                </a:cubicBezTo>
                <a:cubicBezTo>
                  <a:pt x="49" y="21"/>
                  <a:pt x="45" y="24"/>
                  <a:pt x="42" y="24"/>
                </a:cubicBezTo>
                <a:moveTo>
                  <a:pt x="6" y="31"/>
                </a:moveTo>
                <a:cubicBezTo>
                  <a:pt x="5" y="31"/>
                  <a:pt x="4" y="32"/>
                  <a:pt x="4" y="33"/>
                </a:cubicBezTo>
                <a:cubicBezTo>
                  <a:pt x="4" y="34"/>
                  <a:pt x="5" y="35"/>
                  <a:pt x="6" y="35"/>
                </a:cubicBezTo>
                <a:cubicBezTo>
                  <a:pt x="7" y="35"/>
                  <a:pt x="7" y="34"/>
                  <a:pt x="7" y="33"/>
                </a:cubicBezTo>
                <a:cubicBezTo>
                  <a:pt x="7" y="32"/>
                  <a:pt x="7" y="31"/>
                  <a:pt x="6" y="31"/>
                </a:cubicBezTo>
                <a:moveTo>
                  <a:pt x="42" y="14"/>
                </a:moveTo>
                <a:cubicBezTo>
                  <a:pt x="26" y="14"/>
                  <a:pt x="26" y="14"/>
                  <a:pt x="26" y="14"/>
                </a:cubicBezTo>
                <a:cubicBezTo>
                  <a:pt x="26" y="13"/>
                  <a:pt x="29" y="11"/>
                  <a:pt x="29" y="7"/>
                </a:cubicBezTo>
                <a:cubicBezTo>
                  <a:pt x="29" y="5"/>
                  <a:pt x="27" y="4"/>
                  <a:pt x="24" y="4"/>
                </a:cubicBezTo>
                <a:cubicBezTo>
                  <a:pt x="24" y="4"/>
                  <a:pt x="22" y="7"/>
                  <a:pt x="22" y="8"/>
                </a:cubicBezTo>
                <a:cubicBezTo>
                  <a:pt x="22" y="8"/>
                  <a:pt x="21" y="9"/>
                  <a:pt x="21" y="9"/>
                </a:cubicBezTo>
                <a:cubicBezTo>
                  <a:pt x="20" y="11"/>
                  <a:pt x="19" y="12"/>
                  <a:pt x="18" y="13"/>
                </a:cubicBezTo>
                <a:cubicBezTo>
                  <a:pt x="16" y="15"/>
                  <a:pt x="14" y="18"/>
                  <a:pt x="12" y="18"/>
                </a:cubicBezTo>
                <a:cubicBezTo>
                  <a:pt x="11" y="18"/>
                  <a:pt x="11" y="18"/>
                  <a:pt x="11" y="18"/>
                </a:cubicBezTo>
                <a:cubicBezTo>
                  <a:pt x="11" y="35"/>
                  <a:pt x="11" y="35"/>
                  <a:pt x="11" y="35"/>
                </a:cubicBezTo>
                <a:cubicBezTo>
                  <a:pt x="12" y="35"/>
                  <a:pt x="12" y="35"/>
                  <a:pt x="12" y="35"/>
                </a:cubicBezTo>
                <a:cubicBezTo>
                  <a:pt x="16" y="35"/>
                  <a:pt x="21" y="38"/>
                  <a:pt x="26" y="38"/>
                </a:cubicBezTo>
                <a:cubicBezTo>
                  <a:pt x="29" y="38"/>
                  <a:pt x="31" y="37"/>
                  <a:pt x="31" y="34"/>
                </a:cubicBezTo>
                <a:cubicBezTo>
                  <a:pt x="31" y="33"/>
                  <a:pt x="31" y="33"/>
                  <a:pt x="31" y="32"/>
                </a:cubicBezTo>
                <a:cubicBezTo>
                  <a:pt x="32" y="32"/>
                  <a:pt x="33" y="30"/>
                  <a:pt x="33" y="29"/>
                </a:cubicBezTo>
                <a:cubicBezTo>
                  <a:pt x="33" y="28"/>
                  <a:pt x="33" y="28"/>
                  <a:pt x="32" y="27"/>
                </a:cubicBezTo>
                <a:cubicBezTo>
                  <a:pt x="33" y="26"/>
                  <a:pt x="34" y="25"/>
                  <a:pt x="34" y="24"/>
                </a:cubicBezTo>
                <a:cubicBezTo>
                  <a:pt x="34" y="23"/>
                  <a:pt x="33" y="22"/>
                  <a:pt x="33" y="21"/>
                </a:cubicBezTo>
                <a:cubicBezTo>
                  <a:pt x="42" y="21"/>
                  <a:pt x="42" y="21"/>
                  <a:pt x="42" y="21"/>
                </a:cubicBezTo>
                <a:cubicBezTo>
                  <a:pt x="43" y="21"/>
                  <a:pt x="45" y="19"/>
                  <a:pt x="45" y="18"/>
                </a:cubicBezTo>
                <a:cubicBezTo>
                  <a:pt x="45" y="16"/>
                  <a:pt x="43" y="14"/>
                  <a:pt x="42" y="1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62" name="Freeform 87"/>
          <p:cNvSpPr>
            <a:spLocks noEditPoints="1"/>
          </p:cNvSpPr>
          <p:nvPr/>
        </p:nvSpPr>
        <p:spPr bwMode="auto">
          <a:xfrm>
            <a:off x="14718874" y="7885100"/>
            <a:ext cx="359888" cy="298036"/>
          </a:xfrm>
          <a:custGeom>
            <a:avLst/>
            <a:gdLst>
              <a:gd name="T0" fmla="*/ 49 w 49"/>
              <a:gd name="T1" fmla="*/ 34 h 41"/>
              <a:gd name="T2" fmla="*/ 45 w 49"/>
              <a:gd name="T3" fmla="*/ 37 h 41"/>
              <a:gd name="T4" fmla="*/ 37 w 49"/>
              <a:gd name="T5" fmla="*/ 37 h 41"/>
              <a:gd name="T6" fmla="*/ 31 w 49"/>
              <a:gd name="T7" fmla="*/ 39 h 41"/>
              <a:gd name="T8" fmla="*/ 23 w 49"/>
              <a:gd name="T9" fmla="*/ 41 h 41"/>
              <a:gd name="T10" fmla="*/ 14 w 49"/>
              <a:gd name="T11" fmla="*/ 33 h 41"/>
              <a:gd name="T12" fmla="*/ 14 w 49"/>
              <a:gd name="T13" fmla="*/ 33 h 41"/>
              <a:gd name="T14" fmla="*/ 13 w 49"/>
              <a:gd name="T15" fmla="*/ 28 h 41"/>
              <a:gd name="T16" fmla="*/ 13 w 49"/>
              <a:gd name="T17" fmla="*/ 27 h 41"/>
              <a:gd name="T18" fmla="*/ 12 w 49"/>
              <a:gd name="T19" fmla="*/ 24 h 41"/>
              <a:gd name="T20" fmla="*/ 7 w 49"/>
              <a:gd name="T21" fmla="*/ 24 h 41"/>
              <a:gd name="T22" fmla="*/ 0 w 49"/>
              <a:gd name="T23" fmla="*/ 17 h 41"/>
              <a:gd name="T24" fmla="*/ 7 w 49"/>
              <a:gd name="T25" fmla="*/ 10 h 41"/>
              <a:gd name="T26" fmla="*/ 17 w 49"/>
              <a:gd name="T27" fmla="*/ 10 h 41"/>
              <a:gd name="T28" fmla="*/ 17 w 49"/>
              <a:gd name="T29" fmla="*/ 6 h 41"/>
              <a:gd name="T30" fmla="*/ 24 w 49"/>
              <a:gd name="T31" fmla="*/ 0 h 41"/>
              <a:gd name="T32" fmla="*/ 31 w 49"/>
              <a:gd name="T33" fmla="*/ 7 h 41"/>
              <a:gd name="T34" fmla="*/ 33 w 49"/>
              <a:gd name="T35" fmla="*/ 10 h 41"/>
              <a:gd name="T36" fmla="*/ 37 w 49"/>
              <a:gd name="T37" fmla="*/ 13 h 41"/>
              <a:gd name="T38" fmla="*/ 45 w 49"/>
              <a:gd name="T39" fmla="*/ 13 h 41"/>
              <a:gd name="T40" fmla="*/ 49 w 49"/>
              <a:gd name="T41" fmla="*/ 17 h 41"/>
              <a:gd name="T42" fmla="*/ 49 w 49"/>
              <a:gd name="T43" fmla="*/ 34 h 41"/>
              <a:gd name="T44" fmla="*/ 38 w 49"/>
              <a:gd name="T45" fmla="*/ 34 h 41"/>
              <a:gd name="T46" fmla="*/ 38 w 49"/>
              <a:gd name="T47" fmla="*/ 17 h 41"/>
              <a:gd name="T48" fmla="*/ 37 w 49"/>
              <a:gd name="T49" fmla="*/ 17 h 41"/>
              <a:gd name="T50" fmla="*/ 31 w 49"/>
              <a:gd name="T51" fmla="*/ 12 h 41"/>
              <a:gd name="T52" fmla="*/ 28 w 49"/>
              <a:gd name="T53" fmla="*/ 9 h 41"/>
              <a:gd name="T54" fmla="*/ 27 w 49"/>
              <a:gd name="T55" fmla="*/ 7 h 41"/>
              <a:gd name="T56" fmla="*/ 24 w 49"/>
              <a:gd name="T57" fmla="*/ 3 h 41"/>
              <a:gd name="T58" fmla="*/ 20 w 49"/>
              <a:gd name="T59" fmla="*/ 6 h 41"/>
              <a:gd name="T60" fmla="*/ 23 w 49"/>
              <a:gd name="T61" fmla="*/ 13 h 41"/>
              <a:gd name="T62" fmla="*/ 7 w 49"/>
              <a:gd name="T63" fmla="*/ 13 h 41"/>
              <a:gd name="T64" fmla="*/ 4 w 49"/>
              <a:gd name="T65" fmla="*/ 17 h 41"/>
              <a:gd name="T66" fmla="*/ 7 w 49"/>
              <a:gd name="T67" fmla="*/ 20 h 41"/>
              <a:gd name="T68" fmla="*/ 16 w 49"/>
              <a:gd name="T69" fmla="*/ 20 h 41"/>
              <a:gd name="T70" fmla="*/ 15 w 49"/>
              <a:gd name="T71" fmla="*/ 23 h 41"/>
              <a:gd name="T72" fmla="*/ 17 w 49"/>
              <a:gd name="T73" fmla="*/ 26 h 41"/>
              <a:gd name="T74" fmla="*/ 16 w 49"/>
              <a:gd name="T75" fmla="*/ 28 h 41"/>
              <a:gd name="T76" fmla="*/ 18 w 49"/>
              <a:gd name="T77" fmla="*/ 31 h 41"/>
              <a:gd name="T78" fmla="*/ 18 w 49"/>
              <a:gd name="T79" fmla="*/ 33 h 41"/>
              <a:gd name="T80" fmla="*/ 23 w 49"/>
              <a:gd name="T81" fmla="*/ 37 h 41"/>
              <a:gd name="T82" fmla="*/ 37 w 49"/>
              <a:gd name="T83" fmla="*/ 34 h 41"/>
              <a:gd name="T84" fmla="*/ 38 w 49"/>
              <a:gd name="T85" fmla="*/ 34 h 41"/>
              <a:gd name="T86" fmla="*/ 43 w 49"/>
              <a:gd name="T87" fmla="*/ 31 h 41"/>
              <a:gd name="T88" fmla="*/ 42 w 49"/>
              <a:gd name="T89" fmla="*/ 32 h 41"/>
              <a:gd name="T90" fmla="*/ 43 w 49"/>
              <a:gd name="T91" fmla="*/ 34 h 41"/>
              <a:gd name="T92" fmla="*/ 45 w 49"/>
              <a:gd name="T93" fmla="*/ 32 h 41"/>
              <a:gd name="T94" fmla="*/ 43 w 49"/>
              <a:gd name="T95" fmla="*/ 3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9" h="41">
                <a:moveTo>
                  <a:pt x="49" y="34"/>
                </a:moveTo>
                <a:cubicBezTo>
                  <a:pt x="49" y="36"/>
                  <a:pt x="47" y="37"/>
                  <a:pt x="45" y="37"/>
                </a:cubicBezTo>
                <a:cubicBezTo>
                  <a:pt x="37" y="37"/>
                  <a:pt x="37" y="37"/>
                  <a:pt x="37" y="37"/>
                </a:cubicBezTo>
                <a:cubicBezTo>
                  <a:pt x="36" y="37"/>
                  <a:pt x="33" y="38"/>
                  <a:pt x="31" y="39"/>
                </a:cubicBezTo>
                <a:cubicBezTo>
                  <a:pt x="29" y="40"/>
                  <a:pt x="26" y="41"/>
                  <a:pt x="23" y="41"/>
                </a:cubicBezTo>
                <a:cubicBezTo>
                  <a:pt x="18" y="41"/>
                  <a:pt x="14" y="38"/>
                  <a:pt x="14" y="33"/>
                </a:cubicBezTo>
                <a:cubicBezTo>
                  <a:pt x="14" y="33"/>
                  <a:pt x="14" y="33"/>
                  <a:pt x="14" y="33"/>
                </a:cubicBezTo>
                <a:cubicBezTo>
                  <a:pt x="13" y="31"/>
                  <a:pt x="13" y="30"/>
                  <a:pt x="13" y="28"/>
                </a:cubicBezTo>
                <a:cubicBezTo>
                  <a:pt x="13" y="28"/>
                  <a:pt x="13" y="27"/>
                  <a:pt x="13" y="27"/>
                </a:cubicBezTo>
                <a:cubicBezTo>
                  <a:pt x="12" y="26"/>
                  <a:pt x="12" y="25"/>
                  <a:pt x="12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4" y="24"/>
                  <a:pt x="0" y="21"/>
                  <a:pt x="0" y="17"/>
                </a:cubicBezTo>
                <a:cubicBezTo>
                  <a:pt x="0" y="13"/>
                  <a:pt x="4" y="10"/>
                  <a:pt x="7" y="10"/>
                </a:cubicBezTo>
                <a:cubicBezTo>
                  <a:pt x="17" y="10"/>
                  <a:pt x="17" y="10"/>
                  <a:pt x="17" y="10"/>
                </a:cubicBezTo>
                <a:cubicBezTo>
                  <a:pt x="17" y="9"/>
                  <a:pt x="17" y="8"/>
                  <a:pt x="17" y="6"/>
                </a:cubicBezTo>
                <a:cubicBezTo>
                  <a:pt x="17" y="2"/>
                  <a:pt x="20" y="0"/>
                  <a:pt x="24" y="0"/>
                </a:cubicBezTo>
                <a:cubicBezTo>
                  <a:pt x="28" y="0"/>
                  <a:pt x="29" y="4"/>
                  <a:pt x="31" y="7"/>
                </a:cubicBezTo>
                <a:cubicBezTo>
                  <a:pt x="32" y="8"/>
                  <a:pt x="33" y="9"/>
                  <a:pt x="33" y="10"/>
                </a:cubicBezTo>
                <a:cubicBezTo>
                  <a:pt x="34" y="11"/>
                  <a:pt x="36" y="13"/>
                  <a:pt x="37" y="13"/>
                </a:cubicBezTo>
                <a:cubicBezTo>
                  <a:pt x="45" y="13"/>
                  <a:pt x="45" y="13"/>
                  <a:pt x="45" y="13"/>
                </a:cubicBezTo>
                <a:cubicBezTo>
                  <a:pt x="47" y="13"/>
                  <a:pt x="49" y="15"/>
                  <a:pt x="49" y="17"/>
                </a:cubicBezTo>
                <a:lnTo>
                  <a:pt x="49" y="34"/>
                </a:lnTo>
                <a:close/>
                <a:moveTo>
                  <a:pt x="38" y="34"/>
                </a:moveTo>
                <a:cubicBezTo>
                  <a:pt x="38" y="17"/>
                  <a:pt x="38" y="17"/>
                  <a:pt x="38" y="17"/>
                </a:cubicBezTo>
                <a:cubicBezTo>
                  <a:pt x="37" y="17"/>
                  <a:pt x="37" y="17"/>
                  <a:pt x="37" y="17"/>
                </a:cubicBezTo>
                <a:cubicBezTo>
                  <a:pt x="35" y="17"/>
                  <a:pt x="33" y="14"/>
                  <a:pt x="31" y="12"/>
                </a:cubicBezTo>
                <a:cubicBezTo>
                  <a:pt x="30" y="11"/>
                  <a:pt x="29" y="10"/>
                  <a:pt x="28" y="9"/>
                </a:cubicBezTo>
                <a:cubicBezTo>
                  <a:pt x="28" y="8"/>
                  <a:pt x="27" y="7"/>
                  <a:pt x="27" y="7"/>
                </a:cubicBezTo>
                <a:cubicBezTo>
                  <a:pt x="27" y="6"/>
                  <a:pt x="25" y="3"/>
                  <a:pt x="24" y="3"/>
                </a:cubicBezTo>
                <a:cubicBezTo>
                  <a:pt x="22" y="3"/>
                  <a:pt x="20" y="4"/>
                  <a:pt x="20" y="6"/>
                </a:cubicBezTo>
                <a:cubicBezTo>
                  <a:pt x="20" y="10"/>
                  <a:pt x="23" y="12"/>
                  <a:pt x="23" y="13"/>
                </a:cubicBezTo>
                <a:cubicBezTo>
                  <a:pt x="7" y="13"/>
                  <a:pt x="7" y="13"/>
                  <a:pt x="7" y="13"/>
                </a:cubicBezTo>
                <a:cubicBezTo>
                  <a:pt x="6" y="13"/>
                  <a:pt x="4" y="15"/>
                  <a:pt x="4" y="17"/>
                </a:cubicBezTo>
                <a:cubicBezTo>
                  <a:pt x="4" y="19"/>
                  <a:pt x="6" y="20"/>
                  <a:pt x="7" y="20"/>
                </a:cubicBezTo>
                <a:cubicBezTo>
                  <a:pt x="16" y="20"/>
                  <a:pt x="16" y="20"/>
                  <a:pt x="16" y="20"/>
                </a:cubicBezTo>
                <a:cubicBezTo>
                  <a:pt x="16" y="21"/>
                  <a:pt x="15" y="22"/>
                  <a:pt x="15" y="23"/>
                </a:cubicBezTo>
                <a:cubicBezTo>
                  <a:pt x="15" y="24"/>
                  <a:pt x="16" y="25"/>
                  <a:pt x="17" y="26"/>
                </a:cubicBezTo>
                <a:cubicBezTo>
                  <a:pt x="16" y="27"/>
                  <a:pt x="16" y="27"/>
                  <a:pt x="16" y="28"/>
                </a:cubicBezTo>
                <a:cubicBezTo>
                  <a:pt x="16" y="29"/>
                  <a:pt x="17" y="31"/>
                  <a:pt x="18" y="31"/>
                </a:cubicBezTo>
                <a:cubicBezTo>
                  <a:pt x="18" y="32"/>
                  <a:pt x="18" y="32"/>
                  <a:pt x="18" y="33"/>
                </a:cubicBezTo>
                <a:cubicBezTo>
                  <a:pt x="18" y="36"/>
                  <a:pt x="20" y="37"/>
                  <a:pt x="23" y="37"/>
                </a:cubicBezTo>
                <a:cubicBezTo>
                  <a:pt x="28" y="37"/>
                  <a:pt x="33" y="34"/>
                  <a:pt x="37" y="34"/>
                </a:cubicBezTo>
                <a:lnTo>
                  <a:pt x="38" y="34"/>
                </a:lnTo>
                <a:close/>
                <a:moveTo>
                  <a:pt x="43" y="31"/>
                </a:moveTo>
                <a:cubicBezTo>
                  <a:pt x="42" y="31"/>
                  <a:pt x="42" y="31"/>
                  <a:pt x="42" y="32"/>
                </a:cubicBezTo>
                <a:cubicBezTo>
                  <a:pt x="42" y="33"/>
                  <a:pt x="42" y="34"/>
                  <a:pt x="43" y="34"/>
                </a:cubicBezTo>
                <a:cubicBezTo>
                  <a:pt x="44" y="34"/>
                  <a:pt x="45" y="33"/>
                  <a:pt x="45" y="32"/>
                </a:cubicBezTo>
                <a:cubicBezTo>
                  <a:pt x="45" y="31"/>
                  <a:pt x="44" y="31"/>
                  <a:pt x="43" y="3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63" name="Freeform 88"/>
          <p:cNvSpPr>
            <a:spLocks noEditPoints="1"/>
          </p:cNvSpPr>
          <p:nvPr/>
        </p:nvSpPr>
        <p:spPr bwMode="auto">
          <a:xfrm>
            <a:off x="14729895" y="8415807"/>
            <a:ext cx="309277" cy="348647"/>
          </a:xfrm>
          <a:custGeom>
            <a:avLst/>
            <a:gdLst>
              <a:gd name="T0" fmla="*/ 40 w 42"/>
              <a:gd name="T1" fmla="*/ 31 h 48"/>
              <a:gd name="T2" fmla="*/ 38 w 42"/>
              <a:gd name="T3" fmla="*/ 37 h 48"/>
              <a:gd name="T4" fmla="*/ 38 w 42"/>
              <a:gd name="T5" fmla="*/ 45 h 48"/>
              <a:gd name="T6" fmla="*/ 35 w 42"/>
              <a:gd name="T7" fmla="*/ 48 h 48"/>
              <a:gd name="T8" fmla="*/ 18 w 42"/>
              <a:gd name="T9" fmla="*/ 48 h 48"/>
              <a:gd name="T10" fmla="*/ 14 w 42"/>
              <a:gd name="T11" fmla="*/ 45 h 48"/>
              <a:gd name="T12" fmla="*/ 14 w 42"/>
              <a:gd name="T13" fmla="*/ 37 h 48"/>
              <a:gd name="T14" fmla="*/ 11 w 42"/>
              <a:gd name="T15" fmla="*/ 33 h 48"/>
              <a:gd name="T16" fmla="*/ 8 w 42"/>
              <a:gd name="T17" fmla="*/ 31 h 48"/>
              <a:gd name="T18" fmla="*/ 0 w 42"/>
              <a:gd name="T19" fmla="*/ 24 h 48"/>
              <a:gd name="T20" fmla="*/ 7 w 42"/>
              <a:gd name="T21" fmla="*/ 17 h 48"/>
              <a:gd name="T22" fmla="*/ 11 w 42"/>
              <a:gd name="T23" fmla="*/ 17 h 48"/>
              <a:gd name="T24" fmla="*/ 11 w 42"/>
              <a:gd name="T25" fmla="*/ 7 h 48"/>
              <a:gd name="T26" fmla="*/ 18 w 42"/>
              <a:gd name="T27" fmla="*/ 0 h 48"/>
              <a:gd name="T28" fmla="*/ 24 w 42"/>
              <a:gd name="T29" fmla="*/ 7 h 48"/>
              <a:gd name="T30" fmla="*/ 24 w 42"/>
              <a:gd name="T31" fmla="*/ 12 h 48"/>
              <a:gd name="T32" fmla="*/ 28 w 42"/>
              <a:gd name="T33" fmla="*/ 13 h 48"/>
              <a:gd name="T34" fmla="*/ 29 w 42"/>
              <a:gd name="T35" fmla="*/ 13 h 48"/>
              <a:gd name="T36" fmla="*/ 34 w 42"/>
              <a:gd name="T37" fmla="*/ 14 h 48"/>
              <a:gd name="T38" fmla="*/ 42 w 42"/>
              <a:gd name="T39" fmla="*/ 23 h 48"/>
              <a:gd name="T40" fmla="*/ 40 w 42"/>
              <a:gd name="T41" fmla="*/ 31 h 48"/>
              <a:gd name="T42" fmla="*/ 34 w 42"/>
              <a:gd name="T43" fmla="*/ 18 h 48"/>
              <a:gd name="T44" fmla="*/ 32 w 42"/>
              <a:gd name="T45" fmla="*/ 18 h 48"/>
              <a:gd name="T46" fmla="*/ 29 w 42"/>
              <a:gd name="T47" fmla="*/ 16 h 48"/>
              <a:gd name="T48" fmla="*/ 27 w 42"/>
              <a:gd name="T49" fmla="*/ 17 h 48"/>
              <a:gd name="T50" fmla="*/ 24 w 42"/>
              <a:gd name="T51" fmla="*/ 15 h 48"/>
              <a:gd name="T52" fmla="*/ 21 w 42"/>
              <a:gd name="T53" fmla="*/ 16 h 48"/>
              <a:gd name="T54" fmla="*/ 21 w 42"/>
              <a:gd name="T55" fmla="*/ 7 h 48"/>
              <a:gd name="T56" fmla="*/ 18 w 42"/>
              <a:gd name="T57" fmla="*/ 4 h 48"/>
              <a:gd name="T58" fmla="*/ 14 w 42"/>
              <a:gd name="T59" fmla="*/ 7 h 48"/>
              <a:gd name="T60" fmla="*/ 14 w 42"/>
              <a:gd name="T61" fmla="*/ 23 h 48"/>
              <a:gd name="T62" fmla="*/ 7 w 42"/>
              <a:gd name="T63" fmla="*/ 20 h 48"/>
              <a:gd name="T64" fmla="*/ 4 w 42"/>
              <a:gd name="T65" fmla="*/ 24 h 48"/>
              <a:gd name="T66" fmla="*/ 8 w 42"/>
              <a:gd name="T67" fmla="*/ 27 h 48"/>
              <a:gd name="T68" fmla="*/ 9 w 42"/>
              <a:gd name="T69" fmla="*/ 28 h 48"/>
              <a:gd name="T70" fmla="*/ 13 w 42"/>
              <a:gd name="T71" fmla="*/ 31 h 48"/>
              <a:gd name="T72" fmla="*/ 18 w 42"/>
              <a:gd name="T73" fmla="*/ 37 h 48"/>
              <a:gd name="T74" fmla="*/ 18 w 42"/>
              <a:gd name="T75" fmla="*/ 38 h 48"/>
              <a:gd name="T76" fmla="*/ 35 w 42"/>
              <a:gd name="T77" fmla="*/ 38 h 48"/>
              <a:gd name="T78" fmla="*/ 35 w 42"/>
              <a:gd name="T79" fmla="*/ 37 h 48"/>
              <a:gd name="T80" fmla="*/ 38 w 42"/>
              <a:gd name="T81" fmla="*/ 23 h 48"/>
              <a:gd name="T82" fmla="*/ 34 w 42"/>
              <a:gd name="T83" fmla="*/ 18 h 48"/>
              <a:gd name="T84" fmla="*/ 33 w 42"/>
              <a:gd name="T85" fmla="*/ 42 h 48"/>
              <a:gd name="T86" fmla="*/ 31 w 42"/>
              <a:gd name="T87" fmla="*/ 43 h 48"/>
              <a:gd name="T88" fmla="*/ 33 w 42"/>
              <a:gd name="T89" fmla="*/ 45 h 48"/>
              <a:gd name="T90" fmla="*/ 35 w 42"/>
              <a:gd name="T91" fmla="*/ 43 h 48"/>
              <a:gd name="T92" fmla="*/ 33 w 42"/>
              <a:gd name="T93" fmla="*/ 42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2" h="48">
                <a:moveTo>
                  <a:pt x="40" y="31"/>
                </a:moveTo>
                <a:cubicBezTo>
                  <a:pt x="39" y="33"/>
                  <a:pt x="38" y="36"/>
                  <a:pt x="38" y="37"/>
                </a:cubicBezTo>
                <a:cubicBezTo>
                  <a:pt x="38" y="45"/>
                  <a:pt x="38" y="45"/>
                  <a:pt x="38" y="45"/>
                </a:cubicBezTo>
                <a:cubicBezTo>
                  <a:pt x="38" y="47"/>
                  <a:pt x="37" y="48"/>
                  <a:pt x="35" y="48"/>
                </a:cubicBezTo>
                <a:cubicBezTo>
                  <a:pt x="18" y="48"/>
                  <a:pt x="18" y="48"/>
                  <a:pt x="18" y="48"/>
                </a:cubicBezTo>
                <a:cubicBezTo>
                  <a:pt x="16" y="48"/>
                  <a:pt x="14" y="47"/>
                  <a:pt x="14" y="45"/>
                </a:cubicBezTo>
                <a:cubicBezTo>
                  <a:pt x="14" y="37"/>
                  <a:pt x="14" y="37"/>
                  <a:pt x="14" y="37"/>
                </a:cubicBezTo>
                <a:cubicBezTo>
                  <a:pt x="14" y="36"/>
                  <a:pt x="12" y="34"/>
                  <a:pt x="11" y="33"/>
                </a:cubicBezTo>
                <a:cubicBezTo>
                  <a:pt x="10" y="32"/>
                  <a:pt x="9" y="31"/>
                  <a:pt x="8" y="31"/>
                </a:cubicBezTo>
                <a:cubicBezTo>
                  <a:pt x="5" y="29"/>
                  <a:pt x="0" y="28"/>
                  <a:pt x="0" y="24"/>
                </a:cubicBezTo>
                <a:cubicBezTo>
                  <a:pt x="0" y="20"/>
                  <a:pt x="3" y="17"/>
                  <a:pt x="7" y="17"/>
                </a:cubicBezTo>
                <a:cubicBezTo>
                  <a:pt x="9" y="17"/>
                  <a:pt x="10" y="17"/>
                  <a:pt x="11" y="17"/>
                </a:cubicBezTo>
                <a:cubicBezTo>
                  <a:pt x="11" y="7"/>
                  <a:pt x="11" y="7"/>
                  <a:pt x="11" y="7"/>
                </a:cubicBezTo>
                <a:cubicBezTo>
                  <a:pt x="11" y="4"/>
                  <a:pt x="14" y="0"/>
                  <a:pt x="18" y="0"/>
                </a:cubicBezTo>
                <a:cubicBezTo>
                  <a:pt x="21" y="0"/>
                  <a:pt x="24" y="3"/>
                  <a:pt x="24" y="7"/>
                </a:cubicBezTo>
                <a:cubicBezTo>
                  <a:pt x="24" y="12"/>
                  <a:pt x="24" y="12"/>
                  <a:pt x="24" y="12"/>
                </a:cubicBezTo>
                <a:cubicBezTo>
                  <a:pt x="26" y="12"/>
                  <a:pt x="27" y="12"/>
                  <a:pt x="28" y="13"/>
                </a:cubicBezTo>
                <a:cubicBezTo>
                  <a:pt x="28" y="13"/>
                  <a:pt x="28" y="13"/>
                  <a:pt x="29" y="13"/>
                </a:cubicBezTo>
                <a:cubicBezTo>
                  <a:pt x="31" y="13"/>
                  <a:pt x="32" y="13"/>
                  <a:pt x="34" y="14"/>
                </a:cubicBezTo>
                <a:cubicBezTo>
                  <a:pt x="39" y="14"/>
                  <a:pt x="42" y="18"/>
                  <a:pt x="42" y="23"/>
                </a:cubicBezTo>
                <a:cubicBezTo>
                  <a:pt x="42" y="26"/>
                  <a:pt x="41" y="28"/>
                  <a:pt x="40" y="31"/>
                </a:cubicBezTo>
                <a:moveTo>
                  <a:pt x="34" y="18"/>
                </a:moveTo>
                <a:cubicBezTo>
                  <a:pt x="33" y="18"/>
                  <a:pt x="33" y="18"/>
                  <a:pt x="32" y="18"/>
                </a:cubicBezTo>
                <a:cubicBezTo>
                  <a:pt x="32" y="17"/>
                  <a:pt x="30" y="16"/>
                  <a:pt x="29" y="16"/>
                </a:cubicBezTo>
                <a:cubicBezTo>
                  <a:pt x="28" y="16"/>
                  <a:pt x="28" y="16"/>
                  <a:pt x="27" y="17"/>
                </a:cubicBezTo>
                <a:cubicBezTo>
                  <a:pt x="26" y="16"/>
                  <a:pt x="25" y="15"/>
                  <a:pt x="24" y="15"/>
                </a:cubicBezTo>
                <a:cubicBezTo>
                  <a:pt x="23" y="15"/>
                  <a:pt x="22" y="16"/>
                  <a:pt x="21" y="16"/>
                </a:cubicBezTo>
                <a:cubicBezTo>
                  <a:pt x="21" y="7"/>
                  <a:pt x="21" y="7"/>
                  <a:pt x="21" y="7"/>
                </a:cubicBezTo>
                <a:cubicBezTo>
                  <a:pt x="21" y="5"/>
                  <a:pt x="19" y="4"/>
                  <a:pt x="18" y="4"/>
                </a:cubicBezTo>
                <a:cubicBezTo>
                  <a:pt x="16" y="4"/>
                  <a:pt x="14" y="5"/>
                  <a:pt x="14" y="7"/>
                </a:cubicBezTo>
                <a:cubicBezTo>
                  <a:pt x="14" y="23"/>
                  <a:pt x="14" y="23"/>
                  <a:pt x="14" y="23"/>
                </a:cubicBezTo>
                <a:cubicBezTo>
                  <a:pt x="13" y="23"/>
                  <a:pt x="11" y="20"/>
                  <a:pt x="7" y="20"/>
                </a:cubicBezTo>
                <a:cubicBezTo>
                  <a:pt x="5" y="20"/>
                  <a:pt x="4" y="22"/>
                  <a:pt x="4" y="24"/>
                </a:cubicBezTo>
                <a:cubicBezTo>
                  <a:pt x="4" y="25"/>
                  <a:pt x="7" y="26"/>
                  <a:pt x="8" y="27"/>
                </a:cubicBezTo>
                <a:cubicBezTo>
                  <a:pt x="8" y="27"/>
                  <a:pt x="9" y="27"/>
                  <a:pt x="9" y="28"/>
                </a:cubicBezTo>
                <a:cubicBezTo>
                  <a:pt x="11" y="29"/>
                  <a:pt x="12" y="30"/>
                  <a:pt x="13" y="31"/>
                </a:cubicBezTo>
                <a:cubicBezTo>
                  <a:pt x="15" y="32"/>
                  <a:pt x="18" y="34"/>
                  <a:pt x="18" y="37"/>
                </a:cubicBezTo>
                <a:cubicBezTo>
                  <a:pt x="18" y="38"/>
                  <a:pt x="18" y="38"/>
                  <a:pt x="18" y="38"/>
                </a:cubicBezTo>
                <a:cubicBezTo>
                  <a:pt x="35" y="38"/>
                  <a:pt x="35" y="38"/>
                  <a:pt x="35" y="38"/>
                </a:cubicBezTo>
                <a:cubicBezTo>
                  <a:pt x="35" y="37"/>
                  <a:pt x="35" y="37"/>
                  <a:pt x="35" y="37"/>
                </a:cubicBezTo>
                <a:cubicBezTo>
                  <a:pt x="35" y="33"/>
                  <a:pt x="38" y="28"/>
                  <a:pt x="38" y="23"/>
                </a:cubicBezTo>
                <a:cubicBezTo>
                  <a:pt x="38" y="20"/>
                  <a:pt x="37" y="18"/>
                  <a:pt x="34" y="18"/>
                </a:cubicBezTo>
                <a:moveTo>
                  <a:pt x="33" y="42"/>
                </a:moveTo>
                <a:cubicBezTo>
                  <a:pt x="32" y="42"/>
                  <a:pt x="31" y="42"/>
                  <a:pt x="31" y="43"/>
                </a:cubicBezTo>
                <a:cubicBezTo>
                  <a:pt x="31" y="44"/>
                  <a:pt x="32" y="45"/>
                  <a:pt x="33" y="45"/>
                </a:cubicBezTo>
                <a:cubicBezTo>
                  <a:pt x="34" y="45"/>
                  <a:pt x="35" y="44"/>
                  <a:pt x="35" y="43"/>
                </a:cubicBezTo>
                <a:cubicBezTo>
                  <a:pt x="35" y="42"/>
                  <a:pt x="34" y="42"/>
                  <a:pt x="33" y="4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64" name="Freeform 89"/>
          <p:cNvSpPr>
            <a:spLocks noEditPoints="1"/>
          </p:cNvSpPr>
          <p:nvPr/>
        </p:nvSpPr>
        <p:spPr bwMode="auto">
          <a:xfrm>
            <a:off x="14729895" y="8992291"/>
            <a:ext cx="309277" cy="354266"/>
          </a:xfrm>
          <a:custGeom>
            <a:avLst/>
            <a:gdLst>
              <a:gd name="T0" fmla="*/ 34 w 42"/>
              <a:gd name="T1" fmla="*/ 34 h 48"/>
              <a:gd name="T2" fmla="*/ 34 w 42"/>
              <a:gd name="T3" fmla="*/ 34 h 48"/>
              <a:gd name="T4" fmla="*/ 29 w 42"/>
              <a:gd name="T5" fmla="*/ 35 h 48"/>
              <a:gd name="T6" fmla="*/ 28 w 42"/>
              <a:gd name="T7" fmla="*/ 35 h 48"/>
              <a:gd name="T8" fmla="*/ 24 w 42"/>
              <a:gd name="T9" fmla="*/ 36 h 48"/>
              <a:gd name="T10" fmla="*/ 24 w 42"/>
              <a:gd name="T11" fmla="*/ 41 h 48"/>
              <a:gd name="T12" fmla="*/ 18 w 42"/>
              <a:gd name="T13" fmla="*/ 48 h 48"/>
              <a:gd name="T14" fmla="*/ 11 w 42"/>
              <a:gd name="T15" fmla="*/ 41 h 48"/>
              <a:gd name="T16" fmla="*/ 11 w 42"/>
              <a:gd name="T17" fmla="*/ 31 h 48"/>
              <a:gd name="T18" fmla="*/ 7 w 42"/>
              <a:gd name="T19" fmla="*/ 31 h 48"/>
              <a:gd name="T20" fmla="*/ 0 w 42"/>
              <a:gd name="T21" fmla="*/ 24 h 48"/>
              <a:gd name="T22" fmla="*/ 8 w 42"/>
              <a:gd name="T23" fmla="*/ 17 h 48"/>
              <a:gd name="T24" fmla="*/ 11 w 42"/>
              <a:gd name="T25" fmla="*/ 15 h 48"/>
              <a:gd name="T26" fmla="*/ 14 w 42"/>
              <a:gd name="T27" fmla="*/ 11 h 48"/>
              <a:gd name="T28" fmla="*/ 14 w 42"/>
              <a:gd name="T29" fmla="*/ 3 h 48"/>
              <a:gd name="T30" fmla="*/ 18 w 42"/>
              <a:gd name="T31" fmla="*/ 0 h 48"/>
              <a:gd name="T32" fmla="*/ 35 w 42"/>
              <a:gd name="T33" fmla="*/ 0 h 48"/>
              <a:gd name="T34" fmla="*/ 38 w 42"/>
              <a:gd name="T35" fmla="*/ 3 h 48"/>
              <a:gd name="T36" fmla="*/ 38 w 42"/>
              <a:gd name="T37" fmla="*/ 11 h 48"/>
              <a:gd name="T38" fmla="*/ 40 w 42"/>
              <a:gd name="T39" fmla="*/ 17 h 48"/>
              <a:gd name="T40" fmla="*/ 42 w 42"/>
              <a:gd name="T41" fmla="*/ 25 h 48"/>
              <a:gd name="T42" fmla="*/ 34 w 42"/>
              <a:gd name="T43" fmla="*/ 34 h 48"/>
              <a:gd name="T44" fmla="*/ 35 w 42"/>
              <a:gd name="T45" fmla="*/ 11 h 48"/>
              <a:gd name="T46" fmla="*/ 35 w 42"/>
              <a:gd name="T47" fmla="*/ 10 h 48"/>
              <a:gd name="T48" fmla="*/ 18 w 42"/>
              <a:gd name="T49" fmla="*/ 10 h 48"/>
              <a:gd name="T50" fmla="*/ 18 w 42"/>
              <a:gd name="T51" fmla="*/ 11 h 48"/>
              <a:gd name="T52" fmla="*/ 13 w 42"/>
              <a:gd name="T53" fmla="*/ 17 h 48"/>
              <a:gd name="T54" fmla="*/ 9 w 42"/>
              <a:gd name="T55" fmla="*/ 20 h 48"/>
              <a:gd name="T56" fmla="*/ 8 w 42"/>
              <a:gd name="T57" fmla="*/ 21 h 48"/>
              <a:gd name="T58" fmla="*/ 4 w 42"/>
              <a:gd name="T59" fmla="*/ 24 h 48"/>
              <a:gd name="T60" fmla="*/ 7 w 42"/>
              <a:gd name="T61" fmla="*/ 28 h 48"/>
              <a:gd name="T62" fmla="*/ 14 w 42"/>
              <a:gd name="T63" fmla="*/ 25 h 48"/>
              <a:gd name="T64" fmla="*/ 14 w 42"/>
              <a:gd name="T65" fmla="*/ 41 h 48"/>
              <a:gd name="T66" fmla="*/ 18 w 42"/>
              <a:gd name="T67" fmla="*/ 44 h 48"/>
              <a:gd name="T68" fmla="*/ 21 w 42"/>
              <a:gd name="T69" fmla="*/ 41 h 48"/>
              <a:gd name="T70" fmla="*/ 21 w 42"/>
              <a:gd name="T71" fmla="*/ 32 h 48"/>
              <a:gd name="T72" fmla="*/ 24 w 42"/>
              <a:gd name="T73" fmla="*/ 33 h 48"/>
              <a:gd name="T74" fmla="*/ 27 w 42"/>
              <a:gd name="T75" fmla="*/ 31 h 48"/>
              <a:gd name="T76" fmla="*/ 29 w 42"/>
              <a:gd name="T77" fmla="*/ 32 h 48"/>
              <a:gd name="T78" fmla="*/ 32 w 42"/>
              <a:gd name="T79" fmla="*/ 30 h 48"/>
              <a:gd name="T80" fmla="*/ 34 w 42"/>
              <a:gd name="T81" fmla="*/ 30 h 48"/>
              <a:gd name="T82" fmla="*/ 38 w 42"/>
              <a:gd name="T83" fmla="*/ 25 h 48"/>
              <a:gd name="T84" fmla="*/ 35 w 42"/>
              <a:gd name="T85" fmla="*/ 11 h 48"/>
              <a:gd name="T86" fmla="*/ 33 w 42"/>
              <a:gd name="T87" fmla="*/ 3 h 48"/>
              <a:gd name="T88" fmla="*/ 31 w 42"/>
              <a:gd name="T89" fmla="*/ 5 h 48"/>
              <a:gd name="T90" fmla="*/ 33 w 42"/>
              <a:gd name="T91" fmla="*/ 6 h 48"/>
              <a:gd name="T92" fmla="*/ 35 w 42"/>
              <a:gd name="T93" fmla="*/ 5 h 48"/>
              <a:gd name="T94" fmla="*/ 33 w 42"/>
              <a:gd name="T95" fmla="*/ 3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2" h="48">
                <a:moveTo>
                  <a:pt x="34" y="34"/>
                </a:moveTo>
                <a:cubicBezTo>
                  <a:pt x="34" y="34"/>
                  <a:pt x="34" y="34"/>
                  <a:pt x="34" y="34"/>
                </a:cubicBezTo>
                <a:cubicBezTo>
                  <a:pt x="32" y="35"/>
                  <a:pt x="31" y="35"/>
                  <a:pt x="29" y="35"/>
                </a:cubicBezTo>
                <a:cubicBezTo>
                  <a:pt x="28" y="35"/>
                  <a:pt x="28" y="35"/>
                  <a:pt x="28" y="35"/>
                </a:cubicBezTo>
                <a:cubicBezTo>
                  <a:pt x="27" y="36"/>
                  <a:pt x="26" y="36"/>
                  <a:pt x="24" y="36"/>
                </a:cubicBezTo>
                <a:cubicBezTo>
                  <a:pt x="24" y="41"/>
                  <a:pt x="24" y="41"/>
                  <a:pt x="24" y="41"/>
                </a:cubicBezTo>
                <a:cubicBezTo>
                  <a:pt x="24" y="44"/>
                  <a:pt x="21" y="48"/>
                  <a:pt x="18" y="48"/>
                </a:cubicBezTo>
                <a:cubicBezTo>
                  <a:pt x="14" y="48"/>
                  <a:pt x="11" y="44"/>
                  <a:pt x="11" y="41"/>
                </a:cubicBezTo>
                <a:cubicBezTo>
                  <a:pt x="11" y="31"/>
                  <a:pt x="11" y="31"/>
                  <a:pt x="11" y="31"/>
                </a:cubicBezTo>
                <a:cubicBezTo>
                  <a:pt x="10" y="31"/>
                  <a:pt x="8" y="31"/>
                  <a:pt x="7" y="31"/>
                </a:cubicBezTo>
                <a:cubicBezTo>
                  <a:pt x="3" y="31"/>
                  <a:pt x="0" y="28"/>
                  <a:pt x="0" y="24"/>
                </a:cubicBezTo>
                <a:cubicBezTo>
                  <a:pt x="0" y="20"/>
                  <a:pt x="5" y="19"/>
                  <a:pt x="8" y="17"/>
                </a:cubicBezTo>
                <a:cubicBezTo>
                  <a:pt x="9" y="16"/>
                  <a:pt x="10" y="16"/>
                  <a:pt x="11" y="15"/>
                </a:cubicBezTo>
                <a:cubicBezTo>
                  <a:pt x="12" y="14"/>
                  <a:pt x="14" y="12"/>
                  <a:pt x="14" y="11"/>
                </a:cubicBezTo>
                <a:cubicBezTo>
                  <a:pt x="14" y="3"/>
                  <a:pt x="14" y="3"/>
                  <a:pt x="14" y="3"/>
                </a:cubicBezTo>
                <a:cubicBezTo>
                  <a:pt x="14" y="1"/>
                  <a:pt x="16" y="0"/>
                  <a:pt x="18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7" y="0"/>
                  <a:pt x="38" y="1"/>
                  <a:pt x="38" y="3"/>
                </a:cubicBezTo>
                <a:cubicBezTo>
                  <a:pt x="38" y="11"/>
                  <a:pt x="38" y="11"/>
                  <a:pt x="38" y="11"/>
                </a:cubicBezTo>
                <a:cubicBezTo>
                  <a:pt x="38" y="12"/>
                  <a:pt x="39" y="15"/>
                  <a:pt x="40" y="17"/>
                </a:cubicBezTo>
                <a:cubicBezTo>
                  <a:pt x="41" y="19"/>
                  <a:pt x="42" y="22"/>
                  <a:pt x="42" y="25"/>
                </a:cubicBezTo>
                <a:cubicBezTo>
                  <a:pt x="42" y="30"/>
                  <a:pt x="39" y="34"/>
                  <a:pt x="34" y="34"/>
                </a:cubicBezTo>
                <a:moveTo>
                  <a:pt x="35" y="11"/>
                </a:moveTo>
                <a:cubicBezTo>
                  <a:pt x="35" y="10"/>
                  <a:pt x="35" y="10"/>
                  <a:pt x="35" y="10"/>
                </a:cubicBezTo>
                <a:cubicBezTo>
                  <a:pt x="18" y="10"/>
                  <a:pt x="18" y="10"/>
                  <a:pt x="18" y="10"/>
                </a:cubicBezTo>
                <a:cubicBezTo>
                  <a:pt x="18" y="11"/>
                  <a:pt x="18" y="11"/>
                  <a:pt x="18" y="11"/>
                </a:cubicBezTo>
                <a:cubicBezTo>
                  <a:pt x="18" y="14"/>
                  <a:pt x="15" y="15"/>
                  <a:pt x="13" y="17"/>
                </a:cubicBezTo>
                <a:cubicBezTo>
                  <a:pt x="12" y="18"/>
                  <a:pt x="11" y="19"/>
                  <a:pt x="9" y="20"/>
                </a:cubicBezTo>
                <a:cubicBezTo>
                  <a:pt x="9" y="20"/>
                  <a:pt x="8" y="21"/>
                  <a:pt x="8" y="21"/>
                </a:cubicBezTo>
                <a:cubicBezTo>
                  <a:pt x="7" y="21"/>
                  <a:pt x="4" y="23"/>
                  <a:pt x="4" y="24"/>
                </a:cubicBezTo>
                <a:cubicBezTo>
                  <a:pt x="4" y="26"/>
                  <a:pt x="5" y="28"/>
                  <a:pt x="7" y="28"/>
                </a:cubicBezTo>
                <a:cubicBezTo>
                  <a:pt x="11" y="28"/>
                  <a:pt x="13" y="25"/>
                  <a:pt x="14" y="25"/>
                </a:cubicBezTo>
                <a:cubicBezTo>
                  <a:pt x="14" y="41"/>
                  <a:pt x="14" y="41"/>
                  <a:pt x="14" y="41"/>
                </a:cubicBezTo>
                <a:cubicBezTo>
                  <a:pt x="14" y="42"/>
                  <a:pt x="16" y="44"/>
                  <a:pt x="18" y="44"/>
                </a:cubicBezTo>
                <a:cubicBezTo>
                  <a:pt x="19" y="44"/>
                  <a:pt x="21" y="43"/>
                  <a:pt x="21" y="41"/>
                </a:cubicBezTo>
                <a:cubicBezTo>
                  <a:pt x="21" y="32"/>
                  <a:pt x="21" y="32"/>
                  <a:pt x="21" y="32"/>
                </a:cubicBezTo>
                <a:cubicBezTo>
                  <a:pt x="22" y="32"/>
                  <a:pt x="23" y="33"/>
                  <a:pt x="24" y="33"/>
                </a:cubicBezTo>
                <a:cubicBezTo>
                  <a:pt x="25" y="33"/>
                  <a:pt x="26" y="32"/>
                  <a:pt x="27" y="31"/>
                </a:cubicBezTo>
                <a:cubicBezTo>
                  <a:pt x="28" y="32"/>
                  <a:pt x="28" y="32"/>
                  <a:pt x="29" y="32"/>
                </a:cubicBezTo>
                <a:cubicBezTo>
                  <a:pt x="30" y="32"/>
                  <a:pt x="32" y="31"/>
                  <a:pt x="32" y="30"/>
                </a:cubicBezTo>
                <a:cubicBezTo>
                  <a:pt x="33" y="30"/>
                  <a:pt x="33" y="30"/>
                  <a:pt x="34" y="30"/>
                </a:cubicBezTo>
                <a:cubicBezTo>
                  <a:pt x="37" y="30"/>
                  <a:pt x="38" y="28"/>
                  <a:pt x="38" y="25"/>
                </a:cubicBezTo>
                <a:cubicBezTo>
                  <a:pt x="38" y="20"/>
                  <a:pt x="35" y="15"/>
                  <a:pt x="35" y="11"/>
                </a:cubicBezTo>
                <a:moveTo>
                  <a:pt x="33" y="3"/>
                </a:moveTo>
                <a:cubicBezTo>
                  <a:pt x="32" y="3"/>
                  <a:pt x="31" y="4"/>
                  <a:pt x="31" y="5"/>
                </a:cubicBezTo>
                <a:cubicBezTo>
                  <a:pt x="31" y="6"/>
                  <a:pt x="32" y="6"/>
                  <a:pt x="33" y="6"/>
                </a:cubicBezTo>
                <a:cubicBezTo>
                  <a:pt x="34" y="6"/>
                  <a:pt x="35" y="6"/>
                  <a:pt x="35" y="5"/>
                </a:cubicBezTo>
                <a:cubicBezTo>
                  <a:pt x="35" y="4"/>
                  <a:pt x="34" y="3"/>
                  <a:pt x="33" y="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65" name="Freeform 90"/>
          <p:cNvSpPr>
            <a:spLocks noEditPoints="1"/>
          </p:cNvSpPr>
          <p:nvPr/>
        </p:nvSpPr>
        <p:spPr bwMode="auto">
          <a:xfrm>
            <a:off x="14729895" y="9578009"/>
            <a:ext cx="309277" cy="298036"/>
          </a:xfrm>
          <a:custGeom>
            <a:avLst/>
            <a:gdLst>
              <a:gd name="T0" fmla="*/ 21 w 42"/>
              <a:gd name="T1" fmla="*/ 41 h 41"/>
              <a:gd name="T2" fmla="*/ 0 w 42"/>
              <a:gd name="T3" fmla="*/ 21 h 41"/>
              <a:gd name="T4" fmla="*/ 21 w 42"/>
              <a:gd name="T5" fmla="*/ 0 h 41"/>
              <a:gd name="T6" fmla="*/ 42 w 42"/>
              <a:gd name="T7" fmla="*/ 21 h 41"/>
              <a:gd name="T8" fmla="*/ 21 w 42"/>
              <a:gd name="T9" fmla="*/ 41 h 41"/>
              <a:gd name="T10" fmla="*/ 35 w 42"/>
              <a:gd name="T11" fmla="*/ 19 h 41"/>
              <a:gd name="T12" fmla="*/ 33 w 42"/>
              <a:gd name="T13" fmla="*/ 17 h 41"/>
              <a:gd name="T14" fmla="*/ 20 w 42"/>
              <a:gd name="T15" fmla="*/ 17 h 41"/>
              <a:gd name="T16" fmla="*/ 25 w 42"/>
              <a:gd name="T17" fmla="*/ 12 h 41"/>
              <a:gd name="T18" fmla="*/ 25 w 42"/>
              <a:gd name="T19" fmla="*/ 11 h 41"/>
              <a:gd name="T20" fmla="*/ 25 w 42"/>
              <a:gd name="T21" fmla="*/ 10 h 41"/>
              <a:gd name="T22" fmla="*/ 22 w 42"/>
              <a:gd name="T23" fmla="*/ 7 h 41"/>
              <a:gd name="T24" fmla="*/ 21 w 42"/>
              <a:gd name="T25" fmla="*/ 7 h 41"/>
              <a:gd name="T26" fmla="*/ 20 w 42"/>
              <a:gd name="T27" fmla="*/ 7 h 41"/>
              <a:gd name="T28" fmla="*/ 10 w 42"/>
              <a:gd name="T29" fmla="*/ 17 h 41"/>
              <a:gd name="T30" fmla="*/ 8 w 42"/>
              <a:gd name="T31" fmla="*/ 19 h 41"/>
              <a:gd name="T32" fmla="*/ 7 w 42"/>
              <a:gd name="T33" fmla="*/ 21 h 41"/>
              <a:gd name="T34" fmla="*/ 8 w 42"/>
              <a:gd name="T35" fmla="*/ 22 h 41"/>
              <a:gd name="T36" fmla="*/ 10 w 42"/>
              <a:gd name="T37" fmla="*/ 24 h 41"/>
              <a:gd name="T38" fmla="*/ 20 w 42"/>
              <a:gd name="T39" fmla="*/ 34 h 41"/>
              <a:gd name="T40" fmla="*/ 21 w 42"/>
              <a:gd name="T41" fmla="*/ 34 h 41"/>
              <a:gd name="T42" fmla="*/ 22 w 42"/>
              <a:gd name="T43" fmla="*/ 34 h 41"/>
              <a:gd name="T44" fmla="*/ 25 w 42"/>
              <a:gd name="T45" fmla="*/ 32 h 41"/>
              <a:gd name="T46" fmla="*/ 25 w 42"/>
              <a:gd name="T47" fmla="*/ 30 h 41"/>
              <a:gd name="T48" fmla="*/ 25 w 42"/>
              <a:gd name="T49" fmla="*/ 29 h 41"/>
              <a:gd name="T50" fmla="*/ 20 w 42"/>
              <a:gd name="T51" fmla="*/ 24 h 41"/>
              <a:gd name="T52" fmla="*/ 33 w 42"/>
              <a:gd name="T53" fmla="*/ 24 h 41"/>
              <a:gd name="T54" fmla="*/ 35 w 42"/>
              <a:gd name="T55" fmla="*/ 22 h 41"/>
              <a:gd name="T56" fmla="*/ 35 w 42"/>
              <a:gd name="T57" fmla="*/ 19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2" h="41">
                <a:moveTo>
                  <a:pt x="21" y="41"/>
                </a:moveTo>
                <a:cubicBezTo>
                  <a:pt x="10" y="41"/>
                  <a:pt x="0" y="32"/>
                  <a:pt x="0" y="21"/>
                </a:cubicBezTo>
                <a:cubicBezTo>
                  <a:pt x="0" y="9"/>
                  <a:pt x="10" y="0"/>
                  <a:pt x="21" y="0"/>
                </a:cubicBezTo>
                <a:cubicBezTo>
                  <a:pt x="32" y="0"/>
                  <a:pt x="42" y="9"/>
                  <a:pt x="42" y="21"/>
                </a:cubicBezTo>
                <a:cubicBezTo>
                  <a:pt x="42" y="32"/>
                  <a:pt x="32" y="41"/>
                  <a:pt x="21" y="41"/>
                </a:cubicBezTo>
                <a:moveTo>
                  <a:pt x="35" y="19"/>
                </a:moveTo>
                <a:cubicBezTo>
                  <a:pt x="35" y="18"/>
                  <a:pt x="34" y="17"/>
                  <a:pt x="33" y="17"/>
                </a:cubicBezTo>
                <a:cubicBezTo>
                  <a:pt x="20" y="17"/>
                  <a:pt x="20" y="17"/>
                  <a:pt x="20" y="17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5" y="11"/>
                  <a:pt x="25" y="11"/>
                </a:cubicBezTo>
                <a:cubicBezTo>
                  <a:pt x="25" y="11"/>
                  <a:pt x="25" y="10"/>
                  <a:pt x="25" y="10"/>
                </a:cubicBezTo>
                <a:cubicBezTo>
                  <a:pt x="22" y="7"/>
                  <a:pt x="22" y="7"/>
                  <a:pt x="22" y="7"/>
                </a:cubicBezTo>
                <a:cubicBezTo>
                  <a:pt x="22" y="7"/>
                  <a:pt x="21" y="7"/>
                  <a:pt x="21" y="7"/>
                </a:cubicBezTo>
                <a:cubicBezTo>
                  <a:pt x="21" y="7"/>
                  <a:pt x="20" y="7"/>
                  <a:pt x="20" y="7"/>
                </a:cubicBezTo>
                <a:cubicBezTo>
                  <a:pt x="10" y="17"/>
                  <a:pt x="10" y="17"/>
                  <a:pt x="10" y="17"/>
                </a:cubicBezTo>
                <a:cubicBezTo>
                  <a:pt x="8" y="19"/>
                  <a:pt x="8" y="19"/>
                  <a:pt x="8" y="19"/>
                </a:cubicBezTo>
                <a:cubicBezTo>
                  <a:pt x="7" y="20"/>
                  <a:pt x="7" y="20"/>
                  <a:pt x="7" y="21"/>
                </a:cubicBezTo>
                <a:cubicBezTo>
                  <a:pt x="7" y="21"/>
                  <a:pt x="7" y="22"/>
                  <a:pt x="8" y="22"/>
                </a:cubicBezTo>
                <a:cubicBezTo>
                  <a:pt x="10" y="24"/>
                  <a:pt x="10" y="24"/>
                  <a:pt x="10" y="24"/>
                </a:cubicBezTo>
                <a:cubicBezTo>
                  <a:pt x="20" y="34"/>
                  <a:pt x="20" y="34"/>
                  <a:pt x="20" y="34"/>
                </a:cubicBezTo>
                <a:cubicBezTo>
                  <a:pt x="20" y="34"/>
                  <a:pt x="21" y="34"/>
                  <a:pt x="21" y="34"/>
                </a:cubicBezTo>
                <a:cubicBezTo>
                  <a:pt x="21" y="34"/>
                  <a:pt x="22" y="34"/>
                  <a:pt x="22" y="34"/>
                </a:cubicBezTo>
                <a:cubicBezTo>
                  <a:pt x="25" y="32"/>
                  <a:pt x="25" y="32"/>
                  <a:pt x="25" y="32"/>
                </a:cubicBezTo>
                <a:cubicBezTo>
                  <a:pt x="25" y="31"/>
                  <a:pt x="25" y="31"/>
                  <a:pt x="25" y="30"/>
                </a:cubicBezTo>
                <a:cubicBezTo>
                  <a:pt x="25" y="30"/>
                  <a:pt x="25" y="29"/>
                  <a:pt x="25" y="29"/>
                </a:cubicBezTo>
                <a:cubicBezTo>
                  <a:pt x="20" y="24"/>
                  <a:pt x="20" y="24"/>
                  <a:pt x="20" y="24"/>
                </a:cubicBezTo>
                <a:cubicBezTo>
                  <a:pt x="33" y="24"/>
                  <a:pt x="33" y="24"/>
                  <a:pt x="33" y="24"/>
                </a:cubicBezTo>
                <a:cubicBezTo>
                  <a:pt x="34" y="24"/>
                  <a:pt x="35" y="23"/>
                  <a:pt x="35" y="22"/>
                </a:cubicBezTo>
                <a:lnTo>
                  <a:pt x="35" y="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66" name="Freeform 91"/>
          <p:cNvSpPr>
            <a:spLocks noEditPoints="1"/>
          </p:cNvSpPr>
          <p:nvPr/>
        </p:nvSpPr>
        <p:spPr bwMode="auto">
          <a:xfrm>
            <a:off x="14729895" y="10135609"/>
            <a:ext cx="309277" cy="298036"/>
          </a:xfrm>
          <a:custGeom>
            <a:avLst/>
            <a:gdLst>
              <a:gd name="T0" fmla="*/ 21 w 42"/>
              <a:gd name="T1" fmla="*/ 41 h 41"/>
              <a:gd name="T2" fmla="*/ 0 w 42"/>
              <a:gd name="T3" fmla="*/ 21 h 41"/>
              <a:gd name="T4" fmla="*/ 21 w 42"/>
              <a:gd name="T5" fmla="*/ 0 h 41"/>
              <a:gd name="T6" fmla="*/ 42 w 42"/>
              <a:gd name="T7" fmla="*/ 21 h 41"/>
              <a:gd name="T8" fmla="*/ 21 w 42"/>
              <a:gd name="T9" fmla="*/ 41 h 41"/>
              <a:gd name="T10" fmla="*/ 34 w 42"/>
              <a:gd name="T11" fmla="*/ 20 h 41"/>
              <a:gd name="T12" fmla="*/ 32 w 42"/>
              <a:gd name="T13" fmla="*/ 17 h 41"/>
              <a:gd name="T14" fmla="*/ 22 w 42"/>
              <a:gd name="T15" fmla="*/ 7 h 41"/>
              <a:gd name="T16" fmla="*/ 21 w 42"/>
              <a:gd name="T17" fmla="*/ 7 h 41"/>
              <a:gd name="T18" fmla="*/ 20 w 42"/>
              <a:gd name="T19" fmla="*/ 7 h 41"/>
              <a:gd name="T20" fmla="*/ 17 w 42"/>
              <a:gd name="T21" fmla="*/ 10 h 41"/>
              <a:gd name="T22" fmla="*/ 17 w 42"/>
              <a:gd name="T23" fmla="*/ 11 h 41"/>
              <a:gd name="T24" fmla="*/ 17 w 42"/>
              <a:gd name="T25" fmla="*/ 12 h 41"/>
              <a:gd name="T26" fmla="*/ 23 w 42"/>
              <a:gd name="T27" fmla="*/ 17 h 41"/>
              <a:gd name="T28" fmla="*/ 9 w 42"/>
              <a:gd name="T29" fmla="*/ 17 h 41"/>
              <a:gd name="T30" fmla="*/ 7 w 42"/>
              <a:gd name="T31" fmla="*/ 19 h 41"/>
              <a:gd name="T32" fmla="*/ 7 w 42"/>
              <a:gd name="T33" fmla="*/ 23 h 41"/>
              <a:gd name="T34" fmla="*/ 9 w 42"/>
              <a:gd name="T35" fmla="*/ 24 h 41"/>
              <a:gd name="T36" fmla="*/ 23 w 42"/>
              <a:gd name="T37" fmla="*/ 24 h 41"/>
              <a:gd name="T38" fmla="*/ 17 w 42"/>
              <a:gd name="T39" fmla="*/ 29 h 41"/>
              <a:gd name="T40" fmla="*/ 17 w 42"/>
              <a:gd name="T41" fmla="*/ 31 h 41"/>
              <a:gd name="T42" fmla="*/ 17 w 42"/>
              <a:gd name="T43" fmla="*/ 32 h 41"/>
              <a:gd name="T44" fmla="*/ 20 w 42"/>
              <a:gd name="T45" fmla="*/ 34 h 41"/>
              <a:gd name="T46" fmla="*/ 21 w 42"/>
              <a:gd name="T47" fmla="*/ 35 h 41"/>
              <a:gd name="T48" fmla="*/ 22 w 42"/>
              <a:gd name="T49" fmla="*/ 34 h 41"/>
              <a:gd name="T50" fmla="*/ 32 w 42"/>
              <a:gd name="T51" fmla="*/ 24 h 41"/>
              <a:gd name="T52" fmla="*/ 34 w 42"/>
              <a:gd name="T53" fmla="*/ 22 h 41"/>
              <a:gd name="T54" fmla="*/ 35 w 42"/>
              <a:gd name="T55" fmla="*/ 21 h 41"/>
              <a:gd name="T56" fmla="*/ 34 w 42"/>
              <a:gd name="T57" fmla="*/ 2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2" h="41">
                <a:moveTo>
                  <a:pt x="21" y="41"/>
                </a:moveTo>
                <a:cubicBezTo>
                  <a:pt x="10" y="41"/>
                  <a:pt x="0" y="32"/>
                  <a:pt x="0" y="21"/>
                </a:cubicBezTo>
                <a:cubicBezTo>
                  <a:pt x="0" y="9"/>
                  <a:pt x="10" y="0"/>
                  <a:pt x="21" y="0"/>
                </a:cubicBezTo>
                <a:cubicBezTo>
                  <a:pt x="32" y="0"/>
                  <a:pt x="42" y="9"/>
                  <a:pt x="42" y="21"/>
                </a:cubicBezTo>
                <a:cubicBezTo>
                  <a:pt x="42" y="32"/>
                  <a:pt x="32" y="41"/>
                  <a:pt x="21" y="41"/>
                </a:cubicBezTo>
                <a:moveTo>
                  <a:pt x="34" y="20"/>
                </a:moveTo>
                <a:cubicBezTo>
                  <a:pt x="32" y="17"/>
                  <a:pt x="32" y="17"/>
                  <a:pt x="32" y="17"/>
                </a:cubicBezTo>
                <a:cubicBezTo>
                  <a:pt x="22" y="7"/>
                  <a:pt x="22" y="7"/>
                  <a:pt x="22" y="7"/>
                </a:cubicBezTo>
                <a:cubicBezTo>
                  <a:pt x="22" y="7"/>
                  <a:pt x="22" y="7"/>
                  <a:pt x="21" y="7"/>
                </a:cubicBezTo>
                <a:cubicBezTo>
                  <a:pt x="21" y="7"/>
                  <a:pt x="20" y="7"/>
                  <a:pt x="20" y="7"/>
                </a:cubicBezTo>
                <a:cubicBezTo>
                  <a:pt x="17" y="10"/>
                  <a:pt x="17" y="10"/>
                  <a:pt x="17" y="10"/>
                </a:cubicBezTo>
                <a:cubicBezTo>
                  <a:pt x="17" y="10"/>
                  <a:pt x="17" y="11"/>
                  <a:pt x="17" y="11"/>
                </a:cubicBezTo>
                <a:cubicBezTo>
                  <a:pt x="17" y="12"/>
                  <a:pt x="17" y="12"/>
                  <a:pt x="17" y="12"/>
                </a:cubicBezTo>
                <a:cubicBezTo>
                  <a:pt x="23" y="17"/>
                  <a:pt x="23" y="17"/>
                  <a:pt x="23" y="17"/>
                </a:cubicBezTo>
                <a:cubicBezTo>
                  <a:pt x="9" y="17"/>
                  <a:pt x="9" y="17"/>
                  <a:pt x="9" y="17"/>
                </a:cubicBezTo>
                <a:cubicBezTo>
                  <a:pt x="8" y="17"/>
                  <a:pt x="7" y="18"/>
                  <a:pt x="7" y="19"/>
                </a:cubicBezTo>
                <a:cubicBezTo>
                  <a:pt x="7" y="23"/>
                  <a:pt x="7" y="23"/>
                  <a:pt x="7" y="23"/>
                </a:cubicBezTo>
                <a:cubicBezTo>
                  <a:pt x="7" y="23"/>
                  <a:pt x="8" y="24"/>
                  <a:pt x="9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17" y="29"/>
                  <a:pt x="17" y="29"/>
                  <a:pt x="17" y="29"/>
                </a:cubicBezTo>
                <a:cubicBezTo>
                  <a:pt x="17" y="30"/>
                  <a:pt x="17" y="30"/>
                  <a:pt x="17" y="31"/>
                </a:cubicBezTo>
                <a:cubicBezTo>
                  <a:pt x="17" y="31"/>
                  <a:pt x="17" y="31"/>
                  <a:pt x="17" y="32"/>
                </a:cubicBezTo>
                <a:cubicBezTo>
                  <a:pt x="20" y="34"/>
                  <a:pt x="20" y="34"/>
                  <a:pt x="20" y="34"/>
                </a:cubicBezTo>
                <a:cubicBezTo>
                  <a:pt x="20" y="34"/>
                  <a:pt x="21" y="35"/>
                  <a:pt x="21" y="35"/>
                </a:cubicBezTo>
                <a:cubicBezTo>
                  <a:pt x="22" y="35"/>
                  <a:pt x="22" y="34"/>
                  <a:pt x="22" y="34"/>
                </a:cubicBezTo>
                <a:cubicBezTo>
                  <a:pt x="32" y="24"/>
                  <a:pt x="32" y="24"/>
                  <a:pt x="32" y="24"/>
                </a:cubicBezTo>
                <a:cubicBezTo>
                  <a:pt x="34" y="22"/>
                  <a:pt x="34" y="22"/>
                  <a:pt x="34" y="22"/>
                </a:cubicBezTo>
                <a:cubicBezTo>
                  <a:pt x="35" y="22"/>
                  <a:pt x="35" y="21"/>
                  <a:pt x="35" y="21"/>
                </a:cubicBezTo>
                <a:cubicBezTo>
                  <a:pt x="35" y="20"/>
                  <a:pt x="35" y="20"/>
                  <a:pt x="34" y="2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67" name="Freeform 92"/>
          <p:cNvSpPr>
            <a:spLocks/>
          </p:cNvSpPr>
          <p:nvPr/>
        </p:nvSpPr>
        <p:spPr bwMode="auto">
          <a:xfrm>
            <a:off x="4833192" y="3434354"/>
            <a:ext cx="118089" cy="208062"/>
          </a:xfrm>
          <a:custGeom>
            <a:avLst/>
            <a:gdLst>
              <a:gd name="T0" fmla="*/ 16 w 16"/>
              <a:gd name="T1" fmla="*/ 26 h 28"/>
              <a:gd name="T2" fmla="*/ 14 w 16"/>
              <a:gd name="T3" fmla="*/ 28 h 28"/>
              <a:gd name="T4" fmla="*/ 13 w 16"/>
              <a:gd name="T5" fmla="*/ 27 h 28"/>
              <a:gd name="T6" fmla="*/ 1 w 16"/>
              <a:gd name="T7" fmla="*/ 15 h 28"/>
              <a:gd name="T8" fmla="*/ 0 w 16"/>
              <a:gd name="T9" fmla="*/ 14 h 28"/>
              <a:gd name="T10" fmla="*/ 1 w 16"/>
              <a:gd name="T11" fmla="*/ 13 h 28"/>
              <a:gd name="T12" fmla="*/ 13 w 16"/>
              <a:gd name="T13" fmla="*/ 1 h 28"/>
              <a:gd name="T14" fmla="*/ 14 w 16"/>
              <a:gd name="T15" fmla="*/ 0 h 28"/>
              <a:gd name="T16" fmla="*/ 16 w 16"/>
              <a:gd name="T17" fmla="*/ 2 h 28"/>
              <a:gd name="T18" fmla="*/ 16 w 16"/>
              <a:gd name="T19" fmla="*/ 26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" h="28">
                <a:moveTo>
                  <a:pt x="16" y="26"/>
                </a:moveTo>
                <a:cubicBezTo>
                  <a:pt x="16" y="27"/>
                  <a:pt x="15" y="28"/>
                  <a:pt x="14" y="28"/>
                </a:cubicBezTo>
                <a:cubicBezTo>
                  <a:pt x="14" y="28"/>
                  <a:pt x="13" y="27"/>
                  <a:pt x="13" y="27"/>
                </a:cubicBezTo>
                <a:cubicBezTo>
                  <a:pt x="1" y="15"/>
                  <a:pt x="1" y="15"/>
                  <a:pt x="1" y="15"/>
                </a:cubicBezTo>
                <a:cubicBezTo>
                  <a:pt x="0" y="15"/>
                  <a:pt x="0" y="14"/>
                  <a:pt x="0" y="14"/>
                </a:cubicBezTo>
                <a:cubicBezTo>
                  <a:pt x="0" y="13"/>
                  <a:pt x="0" y="13"/>
                  <a:pt x="1" y="13"/>
                </a:cubicBezTo>
                <a:cubicBezTo>
                  <a:pt x="13" y="1"/>
                  <a:pt x="13" y="1"/>
                  <a:pt x="13" y="1"/>
                </a:cubicBezTo>
                <a:cubicBezTo>
                  <a:pt x="13" y="0"/>
                  <a:pt x="14" y="0"/>
                  <a:pt x="14" y="0"/>
                </a:cubicBezTo>
                <a:cubicBezTo>
                  <a:pt x="15" y="0"/>
                  <a:pt x="16" y="1"/>
                  <a:pt x="16" y="2"/>
                </a:cubicBezTo>
                <a:lnTo>
                  <a:pt x="16" y="2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68" name="Freeform 94"/>
          <p:cNvSpPr>
            <a:spLocks noEditPoints="1"/>
          </p:cNvSpPr>
          <p:nvPr/>
        </p:nvSpPr>
        <p:spPr bwMode="auto">
          <a:xfrm>
            <a:off x="4785935" y="4495777"/>
            <a:ext cx="320527" cy="309277"/>
          </a:xfrm>
          <a:custGeom>
            <a:avLst/>
            <a:gdLst>
              <a:gd name="T0" fmla="*/ 44 w 44"/>
              <a:gd name="T1" fmla="*/ 37 h 42"/>
              <a:gd name="T2" fmla="*/ 40 w 44"/>
              <a:gd name="T3" fmla="*/ 42 h 42"/>
              <a:gd name="T4" fmla="*/ 4 w 44"/>
              <a:gd name="T5" fmla="*/ 42 h 42"/>
              <a:gd name="T6" fmla="*/ 0 w 44"/>
              <a:gd name="T7" fmla="*/ 37 h 42"/>
              <a:gd name="T8" fmla="*/ 0 w 44"/>
              <a:gd name="T9" fmla="*/ 5 h 42"/>
              <a:gd name="T10" fmla="*/ 4 w 44"/>
              <a:gd name="T11" fmla="*/ 0 h 42"/>
              <a:gd name="T12" fmla="*/ 40 w 44"/>
              <a:gd name="T13" fmla="*/ 0 h 42"/>
              <a:gd name="T14" fmla="*/ 44 w 44"/>
              <a:gd name="T15" fmla="*/ 5 h 42"/>
              <a:gd name="T16" fmla="*/ 44 w 44"/>
              <a:gd name="T17" fmla="*/ 37 h 42"/>
              <a:gd name="T18" fmla="*/ 20 w 44"/>
              <a:gd name="T19" fmla="*/ 38 h 42"/>
              <a:gd name="T20" fmla="*/ 20 w 44"/>
              <a:gd name="T21" fmla="*/ 7 h 42"/>
              <a:gd name="T22" fmla="*/ 3 w 44"/>
              <a:gd name="T23" fmla="*/ 7 h 42"/>
              <a:gd name="T24" fmla="*/ 3 w 44"/>
              <a:gd name="T25" fmla="*/ 37 h 42"/>
              <a:gd name="T26" fmla="*/ 4 w 44"/>
              <a:gd name="T27" fmla="*/ 38 h 42"/>
              <a:gd name="T28" fmla="*/ 20 w 44"/>
              <a:gd name="T29" fmla="*/ 38 h 42"/>
              <a:gd name="T30" fmla="*/ 41 w 44"/>
              <a:gd name="T31" fmla="*/ 7 h 42"/>
              <a:gd name="T32" fmla="*/ 24 w 44"/>
              <a:gd name="T33" fmla="*/ 7 h 42"/>
              <a:gd name="T34" fmla="*/ 24 w 44"/>
              <a:gd name="T35" fmla="*/ 38 h 42"/>
              <a:gd name="T36" fmla="*/ 40 w 44"/>
              <a:gd name="T37" fmla="*/ 38 h 42"/>
              <a:gd name="T38" fmla="*/ 41 w 44"/>
              <a:gd name="T39" fmla="*/ 37 h 42"/>
              <a:gd name="T40" fmla="*/ 41 w 44"/>
              <a:gd name="T41" fmla="*/ 7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" h="42">
                <a:moveTo>
                  <a:pt x="44" y="37"/>
                </a:moveTo>
                <a:cubicBezTo>
                  <a:pt x="44" y="40"/>
                  <a:pt x="42" y="42"/>
                  <a:pt x="40" y="42"/>
                </a:cubicBezTo>
                <a:cubicBezTo>
                  <a:pt x="4" y="42"/>
                  <a:pt x="4" y="42"/>
                  <a:pt x="4" y="42"/>
                </a:cubicBezTo>
                <a:cubicBezTo>
                  <a:pt x="2" y="42"/>
                  <a:pt x="0" y="40"/>
                  <a:pt x="0" y="37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4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42" y="0"/>
                  <a:pt x="44" y="2"/>
                  <a:pt x="44" y="5"/>
                </a:cubicBezTo>
                <a:lnTo>
                  <a:pt x="44" y="37"/>
                </a:lnTo>
                <a:close/>
                <a:moveTo>
                  <a:pt x="20" y="38"/>
                </a:moveTo>
                <a:cubicBezTo>
                  <a:pt x="20" y="7"/>
                  <a:pt x="20" y="7"/>
                  <a:pt x="20" y="7"/>
                </a:cubicBezTo>
                <a:cubicBezTo>
                  <a:pt x="3" y="7"/>
                  <a:pt x="3" y="7"/>
                  <a:pt x="3" y="7"/>
                </a:cubicBezTo>
                <a:cubicBezTo>
                  <a:pt x="3" y="37"/>
                  <a:pt x="3" y="37"/>
                  <a:pt x="3" y="37"/>
                </a:cubicBezTo>
                <a:cubicBezTo>
                  <a:pt x="3" y="38"/>
                  <a:pt x="3" y="38"/>
                  <a:pt x="4" y="38"/>
                </a:cubicBezTo>
                <a:lnTo>
                  <a:pt x="20" y="38"/>
                </a:lnTo>
                <a:close/>
                <a:moveTo>
                  <a:pt x="41" y="7"/>
                </a:moveTo>
                <a:cubicBezTo>
                  <a:pt x="24" y="7"/>
                  <a:pt x="24" y="7"/>
                  <a:pt x="24" y="7"/>
                </a:cubicBezTo>
                <a:cubicBezTo>
                  <a:pt x="24" y="38"/>
                  <a:pt x="24" y="38"/>
                  <a:pt x="24" y="38"/>
                </a:cubicBezTo>
                <a:cubicBezTo>
                  <a:pt x="40" y="38"/>
                  <a:pt x="40" y="38"/>
                  <a:pt x="40" y="38"/>
                </a:cubicBezTo>
                <a:cubicBezTo>
                  <a:pt x="40" y="38"/>
                  <a:pt x="41" y="38"/>
                  <a:pt x="41" y="37"/>
                </a:cubicBezTo>
                <a:lnTo>
                  <a:pt x="41" y="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69" name="Freeform 95"/>
          <p:cNvSpPr>
            <a:spLocks noEditPoints="1"/>
          </p:cNvSpPr>
          <p:nvPr/>
        </p:nvSpPr>
        <p:spPr bwMode="auto">
          <a:xfrm>
            <a:off x="4812873" y="5071471"/>
            <a:ext cx="196813" cy="269914"/>
          </a:xfrm>
          <a:custGeom>
            <a:avLst/>
            <a:gdLst>
              <a:gd name="T0" fmla="*/ 25 w 27"/>
              <a:gd name="T1" fmla="*/ 15 h 37"/>
              <a:gd name="T2" fmla="*/ 1 w 27"/>
              <a:gd name="T3" fmla="*/ 15 h 37"/>
              <a:gd name="T4" fmla="*/ 0 w 27"/>
              <a:gd name="T5" fmla="*/ 13 h 37"/>
              <a:gd name="T6" fmla="*/ 0 w 27"/>
              <a:gd name="T7" fmla="*/ 12 h 37"/>
              <a:gd name="T8" fmla="*/ 12 w 27"/>
              <a:gd name="T9" fmla="*/ 0 h 37"/>
              <a:gd name="T10" fmla="*/ 13 w 27"/>
              <a:gd name="T11" fmla="*/ 0 h 37"/>
              <a:gd name="T12" fmla="*/ 15 w 27"/>
              <a:gd name="T13" fmla="*/ 0 h 37"/>
              <a:gd name="T14" fmla="*/ 27 w 27"/>
              <a:gd name="T15" fmla="*/ 12 h 37"/>
              <a:gd name="T16" fmla="*/ 27 w 27"/>
              <a:gd name="T17" fmla="*/ 13 h 37"/>
              <a:gd name="T18" fmla="*/ 25 w 27"/>
              <a:gd name="T19" fmla="*/ 15 h 37"/>
              <a:gd name="T20" fmla="*/ 27 w 27"/>
              <a:gd name="T21" fmla="*/ 25 h 37"/>
              <a:gd name="T22" fmla="*/ 15 w 27"/>
              <a:gd name="T23" fmla="*/ 37 h 37"/>
              <a:gd name="T24" fmla="*/ 13 w 27"/>
              <a:gd name="T25" fmla="*/ 37 h 37"/>
              <a:gd name="T26" fmla="*/ 12 w 27"/>
              <a:gd name="T27" fmla="*/ 37 h 37"/>
              <a:gd name="T28" fmla="*/ 0 w 27"/>
              <a:gd name="T29" fmla="*/ 25 h 37"/>
              <a:gd name="T30" fmla="*/ 0 w 27"/>
              <a:gd name="T31" fmla="*/ 24 h 37"/>
              <a:gd name="T32" fmla="*/ 1 w 27"/>
              <a:gd name="T33" fmla="*/ 22 h 37"/>
              <a:gd name="T34" fmla="*/ 25 w 27"/>
              <a:gd name="T35" fmla="*/ 22 h 37"/>
              <a:gd name="T36" fmla="*/ 27 w 27"/>
              <a:gd name="T37" fmla="*/ 24 h 37"/>
              <a:gd name="T38" fmla="*/ 27 w 27"/>
              <a:gd name="T39" fmla="*/ 2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7" h="37">
                <a:moveTo>
                  <a:pt x="25" y="15"/>
                </a:moveTo>
                <a:cubicBezTo>
                  <a:pt x="1" y="15"/>
                  <a:pt x="1" y="15"/>
                  <a:pt x="1" y="15"/>
                </a:cubicBezTo>
                <a:cubicBezTo>
                  <a:pt x="0" y="15"/>
                  <a:pt x="0" y="14"/>
                  <a:pt x="0" y="13"/>
                </a:cubicBezTo>
                <a:cubicBezTo>
                  <a:pt x="0" y="13"/>
                  <a:pt x="0" y="13"/>
                  <a:pt x="0" y="12"/>
                </a:cubicBezTo>
                <a:cubicBezTo>
                  <a:pt x="12" y="0"/>
                  <a:pt x="12" y="0"/>
                  <a:pt x="12" y="0"/>
                </a:cubicBezTo>
                <a:cubicBezTo>
                  <a:pt x="12" y="0"/>
                  <a:pt x="13" y="0"/>
                  <a:pt x="13" y="0"/>
                </a:cubicBezTo>
                <a:cubicBezTo>
                  <a:pt x="14" y="0"/>
                  <a:pt x="14" y="0"/>
                  <a:pt x="15" y="0"/>
                </a:cubicBezTo>
                <a:cubicBezTo>
                  <a:pt x="27" y="12"/>
                  <a:pt x="27" y="12"/>
                  <a:pt x="27" y="12"/>
                </a:cubicBezTo>
                <a:cubicBezTo>
                  <a:pt x="27" y="13"/>
                  <a:pt x="27" y="13"/>
                  <a:pt x="27" y="13"/>
                </a:cubicBezTo>
                <a:cubicBezTo>
                  <a:pt x="27" y="14"/>
                  <a:pt x="26" y="15"/>
                  <a:pt x="25" y="15"/>
                </a:cubicBezTo>
                <a:moveTo>
                  <a:pt x="27" y="25"/>
                </a:moveTo>
                <a:cubicBezTo>
                  <a:pt x="15" y="37"/>
                  <a:pt x="15" y="37"/>
                  <a:pt x="15" y="37"/>
                </a:cubicBezTo>
                <a:cubicBezTo>
                  <a:pt x="14" y="37"/>
                  <a:pt x="14" y="37"/>
                  <a:pt x="13" y="37"/>
                </a:cubicBezTo>
                <a:cubicBezTo>
                  <a:pt x="13" y="37"/>
                  <a:pt x="12" y="37"/>
                  <a:pt x="12" y="37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5"/>
                  <a:pt x="0" y="24"/>
                  <a:pt x="0" y="24"/>
                </a:cubicBezTo>
                <a:cubicBezTo>
                  <a:pt x="0" y="23"/>
                  <a:pt x="0" y="22"/>
                  <a:pt x="1" y="22"/>
                </a:cubicBezTo>
                <a:cubicBezTo>
                  <a:pt x="25" y="22"/>
                  <a:pt x="25" y="22"/>
                  <a:pt x="25" y="22"/>
                </a:cubicBezTo>
                <a:cubicBezTo>
                  <a:pt x="26" y="22"/>
                  <a:pt x="27" y="23"/>
                  <a:pt x="27" y="24"/>
                </a:cubicBezTo>
                <a:cubicBezTo>
                  <a:pt x="27" y="24"/>
                  <a:pt x="27" y="25"/>
                  <a:pt x="27" y="2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70" name="Freeform 98"/>
          <p:cNvSpPr>
            <a:spLocks noEditPoints="1"/>
          </p:cNvSpPr>
          <p:nvPr/>
        </p:nvSpPr>
        <p:spPr bwMode="auto">
          <a:xfrm>
            <a:off x="4779809" y="6735481"/>
            <a:ext cx="348647" cy="281161"/>
          </a:xfrm>
          <a:custGeom>
            <a:avLst/>
            <a:gdLst>
              <a:gd name="T0" fmla="*/ 43 w 48"/>
              <a:gd name="T1" fmla="*/ 12 h 38"/>
              <a:gd name="T2" fmla="*/ 30 w 48"/>
              <a:gd name="T3" fmla="*/ 21 h 38"/>
              <a:gd name="T4" fmla="*/ 24 w 48"/>
              <a:gd name="T5" fmla="*/ 24 h 38"/>
              <a:gd name="T6" fmla="*/ 24 w 48"/>
              <a:gd name="T7" fmla="*/ 24 h 38"/>
              <a:gd name="T8" fmla="*/ 24 w 48"/>
              <a:gd name="T9" fmla="*/ 24 h 38"/>
              <a:gd name="T10" fmla="*/ 17 w 48"/>
              <a:gd name="T11" fmla="*/ 21 h 38"/>
              <a:gd name="T12" fmla="*/ 4 w 48"/>
              <a:gd name="T13" fmla="*/ 12 h 38"/>
              <a:gd name="T14" fmla="*/ 0 w 48"/>
              <a:gd name="T15" fmla="*/ 5 h 38"/>
              <a:gd name="T16" fmla="*/ 4 w 48"/>
              <a:gd name="T17" fmla="*/ 0 h 38"/>
              <a:gd name="T18" fmla="*/ 43 w 48"/>
              <a:gd name="T19" fmla="*/ 0 h 38"/>
              <a:gd name="T20" fmla="*/ 48 w 48"/>
              <a:gd name="T21" fmla="*/ 5 h 38"/>
              <a:gd name="T22" fmla="*/ 43 w 48"/>
              <a:gd name="T23" fmla="*/ 12 h 38"/>
              <a:gd name="T24" fmla="*/ 48 w 48"/>
              <a:gd name="T25" fmla="*/ 34 h 38"/>
              <a:gd name="T26" fmla="*/ 43 w 48"/>
              <a:gd name="T27" fmla="*/ 38 h 38"/>
              <a:gd name="T28" fmla="*/ 4 w 48"/>
              <a:gd name="T29" fmla="*/ 38 h 38"/>
              <a:gd name="T30" fmla="*/ 0 w 48"/>
              <a:gd name="T31" fmla="*/ 34 h 38"/>
              <a:gd name="T32" fmla="*/ 0 w 48"/>
              <a:gd name="T33" fmla="*/ 13 h 38"/>
              <a:gd name="T34" fmla="*/ 2 w 48"/>
              <a:gd name="T35" fmla="*/ 15 h 38"/>
              <a:gd name="T36" fmla="*/ 16 w 48"/>
              <a:gd name="T37" fmla="*/ 24 h 38"/>
              <a:gd name="T38" fmla="*/ 24 w 48"/>
              <a:gd name="T39" fmla="*/ 28 h 38"/>
              <a:gd name="T40" fmla="*/ 24 w 48"/>
              <a:gd name="T41" fmla="*/ 28 h 38"/>
              <a:gd name="T42" fmla="*/ 24 w 48"/>
              <a:gd name="T43" fmla="*/ 28 h 38"/>
              <a:gd name="T44" fmla="*/ 32 w 48"/>
              <a:gd name="T45" fmla="*/ 24 h 38"/>
              <a:gd name="T46" fmla="*/ 45 w 48"/>
              <a:gd name="T47" fmla="*/ 15 h 38"/>
              <a:gd name="T48" fmla="*/ 48 w 48"/>
              <a:gd name="T49" fmla="*/ 13 h 38"/>
              <a:gd name="T50" fmla="*/ 48 w 48"/>
              <a:gd name="T5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" h="38">
                <a:moveTo>
                  <a:pt x="43" y="12"/>
                </a:moveTo>
                <a:cubicBezTo>
                  <a:pt x="39" y="15"/>
                  <a:pt x="35" y="18"/>
                  <a:pt x="30" y="21"/>
                </a:cubicBezTo>
                <a:cubicBezTo>
                  <a:pt x="29" y="22"/>
                  <a:pt x="26" y="24"/>
                  <a:pt x="2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1" y="24"/>
                  <a:pt x="18" y="22"/>
                  <a:pt x="17" y="21"/>
                </a:cubicBezTo>
                <a:cubicBezTo>
                  <a:pt x="13" y="18"/>
                  <a:pt x="8" y="15"/>
                  <a:pt x="4" y="12"/>
                </a:cubicBezTo>
                <a:cubicBezTo>
                  <a:pt x="2" y="11"/>
                  <a:pt x="0" y="8"/>
                  <a:pt x="0" y="5"/>
                </a:cubicBezTo>
                <a:cubicBezTo>
                  <a:pt x="0" y="3"/>
                  <a:pt x="1" y="0"/>
                  <a:pt x="4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6" y="0"/>
                  <a:pt x="48" y="2"/>
                  <a:pt x="48" y="5"/>
                </a:cubicBezTo>
                <a:cubicBezTo>
                  <a:pt x="48" y="8"/>
                  <a:pt x="45" y="10"/>
                  <a:pt x="43" y="12"/>
                </a:cubicBezTo>
                <a:moveTo>
                  <a:pt x="48" y="34"/>
                </a:moveTo>
                <a:cubicBezTo>
                  <a:pt x="48" y="36"/>
                  <a:pt x="46" y="38"/>
                  <a:pt x="43" y="38"/>
                </a:cubicBezTo>
                <a:cubicBezTo>
                  <a:pt x="4" y="38"/>
                  <a:pt x="4" y="38"/>
                  <a:pt x="4" y="38"/>
                </a:cubicBezTo>
                <a:cubicBezTo>
                  <a:pt x="2" y="38"/>
                  <a:pt x="0" y="36"/>
                  <a:pt x="0" y="34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4"/>
                  <a:pt x="1" y="14"/>
                  <a:pt x="2" y="15"/>
                </a:cubicBezTo>
                <a:cubicBezTo>
                  <a:pt x="7" y="18"/>
                  <a:pt x="11" y="21"/>
                  <a:pt x="16" y="24"/>
                </a:cubicBezTo>
                <a:cubicBezTo>
                  <a:pt x="18" y="26"/>
                  <a:pt x="21" y="28"/>
                  <a:pt x="24" y="28"/>
                </a:cubicBezTo>
                <a:cubicBezTo>
                  <a:pt x="24" y="28"/>
                  <a:pt x="24" y="28"/>
                  <a:pt x="24" y="28"/>
                </a:cubicBezTo>
                <a:cubicBezTo>
                  <a:pt x="24" y="28"/>
                  <a:pt x="24" y="28"/>
                  <a:pt x="24" y="28"/>
                </a:cubicBezTo>
                <a:cubicBezTo>
                  <a:pt x="27" y="28"/>
                  <a:pt x="29" y="26"/>
                  <a:pt x="32" y="24"/>
                </a:cubicBezTo>
                <a:cubicBezTo>
                  <a:pt x="36" y="21"/>
                  <a:pt x="40" y="18"/>
                  <a:pt x="45" y="15"/>
                </a:cubicBezTo>
                <a:cubicBezTo>
                  <a:pt x="46" y="14"/>
                  <a:pt x="47" y="14"/>
                  <a:pt x="48" y="13"/>
                </a:cubicBezTo>
                <a:lnTo>
                  <a:pt x="48" y="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71" name="Freeform 99"/>
          <p:cNvSpPr>
            <a:spLocks noEditPoints="1"/>
          </p:cNvSpPr>
          <p:nvPr/>
        </p:nvSpPr>
        <p:spPr bwMode="auto">
          <a:xfrm>
            <a:off x="4790832" y="7286234"/>
            <a:ext cx="298036" cy="298036"/>
          </a:xfrm>
          <a:custGeom>
            <a:avLst/>
            <a:gdLst>
              <a:gd name="T0" fmla="*/ 5 w 41"/>
              <a:gd name="T1" fmla="*/ 9 h 40"/>
              <a:gd name="T2" fmla="*/ 4 w 41"/>
              <a:gd name="T3" fmla="*/ 9 h 40"/>
              <a:gd name="T4" fmla="*/ 0 w 41"/>
              <a:gd name="T5" fmla="*/ 5 h 40"/>
              <a:gd name="T6" fmla="*/ 5 w 41"/>
              <a:gd name="T7" fmla="*/ 0 h 40"/>
              <a:gd name="T8" fmla="*/ 9 w 41"/>
              <a:gd name="T9" fmla="*/ 5 h 40"/>
              <a:gd name="T10" fmla="*/ 5 w 41"/>
              <a:gd name="T11" fmla="*/ 9 h 40"/>
              <a:gd name="T12" fmla="*/ 9 w 41"/>
              <a:gd name="T13" fmla="*/ 40 h 40"/>
              <a:gd name="T14" fmla="*/ 0 w 41"/>
              <a:gd name="T15" fmla="*/ 40 h 40"/>
              <a:gd name="T16" fmla="*/ 0 w 41"/>
              <a:gd name="T17" fmla="*/ 13 h 40"/>
              <a:gd name="T18" fmla="*/ 9 w 41"/>
              <a:gd name="T19" fmla="*/ 13 h 40"/>
              <a:gd name="T20" fmla="*/ 9 w 41"/>
              <a:gd name="T21" fmla="*/ 40 h 40"/>
              <a:gd name="T22" fmla="*/ 41 w 41"/>
              <a:gd name="T23" fmla="*/ 40 h 40"/>
              <a:gd name="T24" fmla="*/ 32 w 41"/>
              <a:gd name="T25" fmla="*/ 40 h 40"/>
              <a:gd name="T26" fmla="*/ 32 w 41"/>
              <a:gd name="T27" fmla="*/ 25 h 40"/>
              <a:gd name="T28" fmla="*/ 27 w 41"/>
              <a:gd name="T29" fmla="*/ 19 h 40"/>
              <a:gd name="T30" fmla="*/ 23 w 41"/>
              <a:gd name="T31" fmla="*/ 23 h 40"/>
              <a:gd name="T32" fmla="*/ 23 w 41"/>
              <a:gd name="T33" fmla="*/ 25 h 40"/>
              <a:gd name="T34" fmla="*/ 23 w 41"/>
              <a:gd name="T35" fmla="*/ 40 h 40"/>
              <a:gd name="T36" fmla="*/ 14 w 41"/>
              <a:gd name="T37" fmla="*/ 40 h 40"/>
              <a:gd name="T38" fmla="*/ 14 w 41"/>
              <a:gd name="T39" fmla="*/ 13 h 40"/>
              <a:gd name="T40" fmla="*/ 23 w 41"/>
              <a:gd name="T41" fmla="*/ 13 h 40"/>
              <a:gd name="T42" fmla="*/ 23 w 41"/>
              <a:gd name="T43" fmla="*/ 17 h 40"/>
              <a:gd name="T44" fmla="*/ 23 w 41"/>
              <a:gd name="T45" fmla="*/ 17 h 40"/>
              <a:gd name="T46" fmla="*/ 31 w 41"/>
              <a:gd name="T47" fmla="*/ 12 h 40"/>
              <a:gd name="T48" fmla="*/ 41 w 41"/>
              <a:gd name="T49" fmla="*/ 24 h 40"/>
              <a:gd name="T50" fmla="*/ 41 w 41"/>
              <a:gd name="T51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1" h="40">
                <a:moveTo>
                  <a:pt x="5" y="9"/>
                </a:moveTo>
                <a:cubicBezTo>
                  <a:pt x="4" y="9"/>
                  <a:pt x="4" y="9"/>
                  <a:pt x="4" y="9"/>
                </a:cubicBezTo>
                <a:cubicBezTo>
                  <a:pt x="1" y="9"/>
                  <a:pt x="0" y="7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8" y="0"/>
                  <a:pt x="9" y="2"/>
                  <a:pt x="9" y="5"/>
                </a:cubicBezTo>
                <a:cubicBezTo>
                  <a:pt x="10" y="7"/>
                  <a:pt x="8" y="9"/>
                  <a:pt x="5" y="9"/>
                </a:cubicBezTo>
                <a:moveTo>
                  <a:pt x="9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13"/>
                  <a:pt x="0" y="13"/>
                  <a:pt x="0" y="13"/>
                </a:cubicBezTo>
                <a:cubicBezTo>
                  <a:pt x="9" y="13"/>
                  <a:pt x="9" y="13"/>
                  <a:pt x="9" y="13"/>
                </a:cubicBezTo>
                <a:lnTo>
                  <a:pt x="9" y="40"/>
                </a:lnTo>
                <a:close/>
                <a:moveTo>
                  <a:pt x="41" y="40"/>
                </a:moveTo>
                <a:cubicBezTo>
                  <a:pt x="32" y="40"/>
                  <a:pt x="32" y="40"/>
                  <a:pt x="32" y="40"/>
                </a:cubicBezTo>
                <a:cubicBezTo>
                  <a:pt x="32" y="25"/>
                  <a:pt x="32" y="25"/>
                  <a:pt x="32" y="25"/>
                </a:cubicBezTo>
                <a:cubicBezTo>
                  <a:pt x="32" y="22"/>
                  <a:pt x="31" y="19"/>
                  <a:pt x="27" y="19"/>
                </a:cubicBezTo>
                <a:cubicBezTo>
                  <a:pt x="25" y="19"/>
                  <a:pt x="24" y="21"/>
                  <a:pt x="23" y="23"/>
                </a:cubicBezTo>
                <a:cubicBezTo>
                  <a:pt x="23" y="23"/>
                  <a:pt x="23" y="24"/>
                  <a:pt x="23" y="25"/>
                </a:cubicBezTo>
                <a:cubicBezTo>
                  <a:pt x="23" y="40"/>
                  <a:pt x="23" y="40"/>
                  <a:pt x="23" y="40"/>
                </a:cubicBezTo>
                <a:cubicBezTo>
                  <a:pt x="14" y="40"/>
                  <a:pt x="14" y="40"/>
                  <a:pt x="14" y="40"/>
                </a:cubicBezTo>
                <a:cubicBezTo>
                  <a:pt x="14" y="16"/>
                  <a:pt x="14" y="13"/>
                  <a:pt x="14" y="13"/>
                </a:cubicBezTo>
                <a:cubicBezTo>
                  <a:pt x="23" y="13"/>
                  <a:pt x="23" y="13"/>
                  <a:pt x="23" y="13"/>
                </a:cubicBezTo>
                <a:cubicBezTo>
                  <a:pt x="23" y="17"/>
                  <a:pt x="23" y="17"/>
                  <a:pt x="23" y="17"/>
                </a:cubicBezTo>
                <a:cubicBezTo>
                  <a:pt x="23" y="17"/>
                  <a:pt x="23" y="17"/>
                  <a:pt x="23" y="17"/>
                </a:cubicBezTo>
                <a:cubicBezTo>
                  <a:pt x="24" y="15"/>
                  <a:pt x="26" y="12"/>
                  <a:pt x="31" y="12"/>
                </a:cubicBezTo>
                <a:cubicBezTo>
                  <a:pt x="36" y="12"/>
                  <a:pt x="41" y="16"/>
                  <a:pt x="41" y="24"/>
                </a:cubicBezTo>
                <a:lnTo>
                  <a:pt x="41" y="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72" name="Freeform 100"/>
          <p:cNvSpPr>
            <a:spLocks/>
          </p:cNvSpPr>
          <p:nvPr/>
        </p:nvSpPr>
        <p:spPr bwMode="auto">
          <a:xfrm>
            <a:off x="4790832" y="7839434"/>
            <a:ext cx="298036" cy="303657"/>
          </a:xfrm>
          <a:custGeom>
            <a:avLst/>
            <a:gdLst>
              <a:gd name="T0" fmla="*/ 20 w 41"/>
              <a:gd name="T1" fmla="*/ 41 h 41"/>
              <a:gd name="T2" fmla="*/ 4 w 41"/>
              <a:gd name="T3" fmla="*/ 34 h 41"/>
              <a:gd name="T4" fmla="*/ 4 w 41"/>
              <a:gd name="T5" fmla="*/ 33 h 41"/>
              <a:gd name="T6" fmla="*/ 8 w 41"/>
              <a:gd name="T7" fmla="*/ 29 h 41"/>
              <a:gd name="T8" fmla="*/ 9 w 41"/>
              <a:gd name="T9" fmla="*/ 29 h 41"/>
              <a:gd name="T10" fmla="*/ 9 w 41"/>
              <a:gd name="T11" fmla="*/ 29 h 41"/>
              <a:gd name="T12" fmla="*/ 20 w 41"/>
              <a:gd name="T13" fmla="*/ 34 h 41"/>
              <a:gd name="T14" fmla="*/ 34 w 41"/>
              <a:gd name="T15" fmla="*/ 20 h 41"/>
              <a:gd name="T16" fmla="*/ 20 w 41"/>
              <a:gd name="T17" fmla="*/ 7 h 41"/>
              <a:gd name="T18" fmla="*/ 11 w 41"/>
              <a:gd name="T19" fmla="*/ 10 h 41"/>
              <a:gd name="T20" fmla="*/ 15 w 41"/>
              <a:gd name="T21" fmla="*/ 14 h 41"/>
              <a:gd name="T22" fmla="*/ 15 w 41"/>
              <a:gd name="T23" fmla="*/ 16 h 41"/>
              <a:gd name="T24" fmla="*/ 13 w 41"/>
              <a:gd name="T25" fmla="*/ 17 h 41"/>
              <a:gd name="T26" fmla="*/ 1 w 41"/>
              <a:gd name="T27" fmla="*/ 17 h 41"/>
              <a:gd name="T28" fmla="*/ 0 w 41"/>
              <a:gd name="T29" fmla="*/ 15 h 41"/>
              <a:gd name="T30" fmla="*/ 0 w 41"/>
              <a:gd name="T31" fmla="*/ 3 h 41"/>
              <a:gd name="T32" fmla="*/ 1 w 41"/>
              <a:gd name="T33" fmla="*/ 2 h 41"/>
              <a:gd name="T34" fmla="*/ 2 w 41"/>
              <a:gd name="T35" fmla="*/ 2 h 41"/>
              <a:gd name="T36" fmla="*/ 6 w 41"/>
              <a:gd name="T37" fmla="*/ 6 h 41"/>
              <a:gd name="T38" fmla="*/ 20 w 41"/>
              <a:gd name="T39" fmla="*/ 0 h 41"/>
              <a:gd name="T40" fmla="*/ 41 w 41"/>
              <a:gd name="T41" fmla="*/ 20 h 41"/>
              <a:gd name="T42" fmla="*/ 20 w 41"/>
              <a:gd name="T43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1" h="41">
                <a:moveTo>
                  <a:pt x="20" y="41"/>
                </a:moveTo>
                <a:cubicBezTo>
                  <a:pt x="14" y="41"/>
                  <a:pt x="8" y="38"/>
                  <a:pt x="4" y="34"/>
                </a:cubicBezTo>
                <a:cubicBezTo>
                  <a:pt x="4" y="33"/>
                  <a:pt x="4" y="33"/>
                  <a:pt x="4" y="33"/>
                </a:cubicBezTo>
                <a:cubicBezTo>
                  <a:pt x="8" y="29"/>
                  <a:pt x="8" y="29"/>
                  <a:pt x="8" y="29"/>
                </a:cubicBezTo>
                <a:cubicBezTo>
                  <a:pt x="8" y="29"/>
                  <a:pt x="8" y="29"/>
                  <a:pt x="9" y="29"/>
                </a:cubicBezTo>
                <a:cubicBezTo>
                  <a:pt x="9" y="29"/>
                  <a:pt x="9" y="29"/>
                  <a:pt x="9" y="29"/>
                </a:cubicBezTo>
                <a:cubicBezTo>
                  <a:pt x="12" y="32"/>
                  <a:pt x="16" y="34"/>
                  <a:pt x="20" y="34"/>
                </a:cubicBezTo>
                <a:cubicBezTo>
                  <a:pt x="28" y="34"/>
                  <a:pt x="34" y="28"/>
                  <a:pt x="34" y="20"/>
                </a:cubicBezTo>
                <a:cubicBezTo>
                  <a:pt x="34" y="13"/>
                  <a:pt x="28" y="7"/>
                  <a:pt x="20" y="7"/>
                </a:cubicBezTo>
                <a:cubicBezTo>
                  <a:pt x="17" y="7"/>
                  <a:pt x="13" y="8"/>
                  <a:pt x="11" y="10"/>
                </a:cubicBezTo>
                <a:cubicBezTo>
                  <a:pt x="15" y="14"/>
                  <a:pt x="15" y="14"/>
                  <a:pt x="15" y="14"/>
                </a:cubicBezTo>
                <a:cubicBezTo>
                  <a:pt x="15" y="15"/>
                  <a:pt x="15" y="15"/>
                  <a:pt x="15" y="16"/>
                </a:cubicBezTo>
                <a:cubicBezTo>
                  <a:pt x="15" y="17"/>
                  <a:pt x="14" y="17"/>
                  <a:pt x="13" y="17"/>
                </a:cubicBezTo>
                <a:cubicBezTo>
                  <a:pt x="1" y="17"/>
                  <a:pt x="1" y="17"/>
                  <a:pt x="1" y="17"/>
                </a:cubicBezTo>
                <a:cubicBezTo>
                  <a:pt x="0" y="17"/>
                  <a:pt x="0" y="16"/>
                  <a:pt x="0" y="15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2"/>
                  <a:pt x="1" y="2"/>
                </a:cubicBezTo>
                <a:cubicBezTo>
                  <a:pt x="1" y="2"/>
                  <a:pt x="2" y="2"/>
                  <a:pt x="2" y="2"/>
                </a:cubicBezTo>
                <a:cubicBezTo>
                  <a:pt x="6" y="6"/>
                  <a:pt x="6" y="6"/>
                  <a:pt x="6" y="6"/>
                </a:cubicBezTo>
                <a:cubicBezTo>
                  <a:pt x="10" y="2"/>
                  <a:pt x="15" y="0"/>
                  <a:pt x="20" y="0"/>
                </a:cubicBezTo>
                <a:cubicBezTo>
                  <a:pt x="31" y="0"/>
                  <a:pt x="41" y="9"/>
                  <a:pt x="41" y="20"/>
                </a:cubicBezTo>
                <a:cubicBezTo>
                  <a:pt x="41" y="32"/>
                  <a:pt x="31" y="41"/>
                  <a:pt x="20" y="4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73" name="Freeform 101"/>
          <p:cNvSpPr>
            <a:spLocks/>
          </p:cNvSpPr>
          <p:nvPr/>
        </p:nvSpPr>
        <p:spPr bwMode="auto">
          <a:xfrm>
            <a:off x="4785435" y="8380168"/>
            <a:ext cx="337396" cy="337396"/>
          </a:xfrm>
          <a:custGeom>
            <a:avLst/>
            <a:gdLst>
              <a:gd name="T0" fmla="*/ 45 w 46"/>
              <a:gd name="T1" fmla="*/ 42 h 46"/>
              <a:gd name="T2" fmla="*/ 42 w 46"/>
              <a:gd name="T3" fmla="*/ 45 h 46"/>
              <a:gd name="T4" fmla="*/ 40 w 46"/>
              <a:gd name="T5" fmla="*/ 46 h 46"/>
              <a:gd name="T6" fmla="*/ 37 w 46"/>
              <a:gd name="T7" fmla="*/ 45 h 46"/>
              <a:gd name="T8" fmla="*/ 28 w 46"/>
              <a:gd name="T9" fmla="*/ 36 h 46"/>
              <a:gd name="T10" fmla="*/ 27 w 46"/>
              <a:gd name="T11" fmla="*/ 33 h 46"/>
              <a:gd name="T12" fmla="*/ 28 w 46"/>
              <a:gd name="T13" fmla="*/ 31 h 46"/>
              <a:gd name="T14" fmla="*/ 21 w 46"/>
              <a:gd name="T15" fmla="*/ 24 h 46"/>
              <a:gd name="T16" fmla="*/ 17 w 46"/>
              <a:gd name="T17" fmla="*/ 27 h 46"/>
              <a:gd name="T18" fmla="*/ 17 w 46"/>
              <a:gd name="T19" fmla="*/ 27 h 46"/>
              <a:gd name="T20" fmla="*/ 16 w 46"/>
              <a:gd name="T21" fmla="*/ 27 h 46"/>
              <a:gd name="T22" fmla="*/ 17 w 46"/>
              <a:gd name="T23" fmla="*/ 30 h 46"/>
              <a:gd name="T24" fmla="*/ 16 w 46"/>
              <a:gd name="T25" fmla="*/ 32 h 46"/>
              <a:gd name="T26" fmla="*/ 13 w 46"/>
              <a:gd name="T27" fmla="*/ 34 h 46"/>
              <a:gd name="T28" fmla="*/ 11 w 46"/>
              <a:gd name="T29" fmla="*/ 33 h 46"/>
              <a:gd name="T30" fmla="*/ 0 w 46"/>
              <a:gd name="T31" fmla="*/ 22 h 46"/>
              <a:gd name="T32" fmla="*/ 0 w 46"/>
              <a:gd name="T33" fmla="*/ 20 h 46"/>
              <a:gd name="T34" fmla="*/ 2 w 46"/>
              <a:gd name="T35" fmla="*/ 17 h 46"/>
              <a:gd name="T36" fmla="*/ 4 w 46"/>
              <a:gd name="T37" fmla="*/ 16 h 46"/>
              <a:gd name="T38" fmla="*/ 6 w 46"/>
              <a:gd name="T39" fmla="*/ 18 h 46"/>
              <a:gd name="T40" fmla="*/ 6 w 46"/>
              <a:gd name="T41" fmla="*/ 17 h 46"/>
              <a:gd name="T42" fmla="*/ 6 w 46"/>
              <a:gd name="T43" fmla="*/ 16 h 46"/>
              <a:gd name="T44" fmla="*/ 16 w 46"/>
              <a:gd name="T45" fmla="*/ 7 h 46"/>
              <a:gd name="T46" fmla="*/ 17 w 46"/>
              <a:gd name="T47" fmla="*/ 6 h 46"/>
              <a:gd name="T48" fmla="*/ 17 w 46"/>
              <a:gd name="T49" fmla="*/ 7 h 46"/>
              <a:gd name="T50" fmla="*/ 16 w 46"/>
              <a:gd name="T51" fmla="*/ 4 h 46"/>
              <a:gd name="T52" fmla="*/ 17 w 46"/>
              <a:gd name="T53" fmla="*/ 2 h 46"/>
              <a:gd name="T54" fmla="*/ 20 w 46"/>
              <a:gd name="T55" fmla="*/ 0 h 46"/>
              <a:gd name="T56" fmla="*/ 22 w 46"/>
              <a:gd name="T57" fmla="*/ 1 h 46"/>
              <a:gd name="T58" fmla="*/ 33 w 46"/>
              <a:gd name="T59" fmla="*/ 12 h 46"/>
              <a:gd name="T60" fmla="*/ 34 w 46"/>
              <a:gd name="T61" fmla="*/ 13 h 46"/>
              <a:gd name="T62" fmla="*/ 31 w 46"/>
              <a:gd name="T63" fmla="*/ 17 h 46"/>
              <a:gd name="T64" fmla="*/ 29 w 46"/>
              <a:gd name="T65" fmla="*/ 17 h 46"/>
              <a:gd name="T66" fmla="*/ 27 w 46"/>
              <a:gd name="T67" fmla="*/ 16 h 46"/>
              <a:gd name="T68" fmla="*/ 27 w 46"/>
              <a:gd name="T69" fmla="*/ 17 h 46"/>
              <a:gd name="T70" fmla="*/ 27 w 46"/>
              <a:gd name="T71" fmla="*/ 18 h 46"/>
              <a:gd name="T72" fmla="*/ 23 w 46"/>
              <a:gd name="T73" fmla="*/ 21 h 46"/>
              <a:gd name="T74" fmla="*/ 30 w 46"/>
              <a:gd name="T75" fmla="*/ 28 h 46"/>
              <a:gd name="T76" fmla="*/ 33 w 46"/>
              <a:gd name="T77" fmla="*/ 27 h 46"/>
              <a:gd name="T78" fmla="*/ 35 w 46"/>
              <a:gd name="T79" fmla="*/ 28 h 46"/>
              <a:gd name="T80" fmla="*/ 45 w 46"/>
              <a:gd name="T81" fmla="*/ 38 h 46"/>
              <a:gd name="T82" fmla="*/ 46 w 46"/>
              <a:gd name="T83" fmla="*/ 40 h 46"/>
              <a:gd name="T84" fmla="*/ 45 w 46"/>
              <a:gd name="T85" fmla="*/ 42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6" h="46">
                <a:moveTo>
                  <a:pt x="45" y="42"/>
                </a:moveTo>
                <a:cubicBezTo>
                  <a:pt x="42" y="45"/>
                  <a:pt x="42" y="45"/>
                  <a:pt x="42" y="45"/>
                </a:cubicBezTo>
                <a:cubicBezTo>
                  <a:pt x="42" y="46"/>
                  <a:pt x="41" y="46"/>
                  <a:pt x="40" y="46"/>
                </a:cubicBezTo>
                <a:cubicBezTo>
                  <a:pt x="39" y="46"/>
                  <a:pt x="38" y="46"/>
                  <a:pt x="37" y="45"/>
                </a:cubicBezTo>
                <a:cubicBezTo>
                  <a:pt x="28" y="36"/>
                  <a:pt x="28" y="36"/>
                  <a:pt x="28" y="36"/>
                </a:cubicBezTo>
                <a:cubicBezTo>
                  <a:pt x="27" y="35"/>
                  <a:pt x="27" y="34"/>
                  <a:pt x="27" y="33"/>
                </a:cubicBezTo>
                <a:cubicBezTo>
                  <a:pt x="27" y="32"/>
                  <a:pt x="27" y="31"/>
                  <a:pt x="28" y="31"/>
                </a:cubicBezTo>
                <a:cubicBezTo>
                  <a:pt x="21" y="24"/>
                  <a:pt x="21" y="24"/>
                  <a:pt x="21" y="24"/>
                </a:cubicBezTo>
                <a:cubicBezTo>
                  <a:pt x="17" y="27"/>
                  <a:pt x="17" y="27"/>
                  <a:pt x="17" y="27"/>
                </a:cubicBezTo>
                <a:cubicBezTo>
                  <a:pt x="17" y="27"/>
                  <a:pt x="17" y="27"/>
                  <a:pt x="17" y="27"/>
                </a:cubicBezTo>
                <a:cubicBezTo>
                  <a:pt x="16" y="27"/>
                  <a:pt x="16" y="27"/>
                  <a:pt x="16" y="27"/>
                </a:cubicBezTo>
                <a:cubicBezTo>
                  <a:pt x="16" y="28"/>
                  <a:pt x="17" y="28"/>
                  <a:pt x="17" y="30"/>
                </a:cubicBezTo>
                <a:cubicBezTo>
                  <a:pt x="17" y="30"/>
                  <a:pt x="17" y="31"/>
                  <a:pt x="16" y="32"/>
                </a:cubicBezTo>
                <a:cubicBezTo>
                  <a:pt x="16" y="32"/>
                  <a:pt x="15" y="34"/>
                  <a:pt x="13" y="34"/>
                </a:cubicBezTo>
                <a:cubicBezTo>
                  <a:pt x="12" y="34"/>
                  <a:pt x="12" y="33"/>
                  <a:pt x="11" y="33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1"/>
                  <a:pt x="0" y="20"/>
                </a:cubicBezTo>
                <a:cubicBezTo>
                  <a:pt x="0" y="19"/>
                  <a:pt x="1" y="18"/>
                  <a:pt x="2" y="17"/>
                </a:cubicBezTo>
                <a:cubicBezTo>
                  <a:pt x="2" y="16"/>
                  <a:pt x="3" y="16"/>
                  <a:pt x="4" y="16"/>
                </a:cubicBezTo>
                <a:cubicBezTo>
                  <a:pt x="5" y="16"/>
                  <a:pt x="6" y="17"/>
                  <a:pt x="6" y="18"/>
                </a:cubicBezTo>
                <a:cubicBezTo>
                  <a:pt x="6" y="17"/>
                  <a:pt x="6" y="17"/>
                  <a:pt x="6" y="17"/>
                </a:cubicBezTo>
                <a:cubicBezTo>
                  <a:pt x="6" y="16"/>
                  <a:pt x="6" y="16"/>
                  <a:pt x="6" y="16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6"/>
                  <a:pt x="16" y="6"/>
                  <a:pt x="17" y="6"/>
                </a:cubicBezTo>
                <a:cubicBezTo>
                  <a:pt x="17" y="6"/>
                  <a:pt x="17" y="6"/>
                  <a:pt x="17" y="7"/>
                </a:cubicBezTo>
                <a:cubicBezTo>
                  <a:pt x="17" y="6"/>
                  <a:pt x="16" y="5"/>
                  <a:pt x="16" y="4"/>
                </a:cubicBezTo>
                <a:cubicBezTo>
                  <a:pt x="16" y="3"/>
                  <a:pt x="16" y="3"/>
                  <a:pt x="17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21" y="0"/>
                  <a:pt x="21" y="0"/>
                  <a:pt x="22" y="1"/>
                </a:cubicBezTo>
                <a:cubicBezTo>
                  <a:pt x="33" y="12"/>
                  <a:pt x="33" y="12"/>
                  <a:pt x="33" y="12"/>
                </a:cubicBezTo>
                <a:cubicBezTo>
                  <a:pt x="33" y="12"/>
                  <a:pt x="34" y="13"/>
                  <a:pt x="34" y="13"/>
                </a:cubicBezTo>
                <a:cubicBezTo>
                  <a:pt x="34" y="15"/>
                  <a:pt x="32" y="16"/>
                  <a:pt x="31" y="17"/>
                </a:cubicBezTo>
                <a:cubicBezTo>
                  <a:pt x="31" y="17"/>
                  <a:pt x="30" y="17"/>
                  <a:pt x="29" y="17"/>
                </a:cubicBezTo>
                <a:cubicBezTo>
                  <a:pt x="28" y="17"/>
                  <a:pt x="28" y="17"/>
                  <a:pt x="27" y="16"/>
                </a:cubicBezTo>
                <a:cubicBezTo>
                  <a:pt x="27" y="16"/>
                  <a:pt x="27" y="16"/>
                  <a:pt x="27" y="17"/>
                </a:cubicBezTo>
                <a:cubicBezTo>
                  <a:pt x="27" y="17"/>
                  <a:pt x="27" y="17"/>
                  <a:pt x="27" y="18"/>
                </a:cubicBezTo>
                <a:cubicBezTo>
                  <a:pt x="23" y="21"/>
                  <a:pt x="23" y="21"/>
                  <a:pt x="23" y="21"/>
                </a:cubicBezTo>
                <a:cubicBezTo>
                  <a:pt x="30" y="28"/>
                  <a:pt x="30" y="28"/>
                  <a:pt x="30" y="28"/>
                </a:cubicBezTo>
                <a:cubicBezTo>
                  <a:pt x="31" y="27"/>
                  <a:pt x="32" y="27"/>
                  <a:pt x="33" y="27"/>
                </a:cubicBezTo>
                <a:cubicBezTo>
                  <a:pt x="34" y="27"/>
                  <a:pt x="35" y="27"/>
                  <a:pt x="35" y="28"/>
                </a:cubicBezTo>
                <a:cubicBezTo>
                  <a:pt x="45" y="38"/>
                  <a:pt x="45" y="38"/>
                  <a:pt x="45" y="38"/>
                </a:cubicBezTo>
                <a:cubicBezTo>
                  <a:pt x="46" y="38"/>
                  <a:pt x="46" y="39"/>
                  <a:pt x="46" y="40"/>
                </a:cubicBezTo>
                <a:cubicBezTo>
                  <a:pt x="46" y="41"/>
                  <a:pt x="46" y="42"/>
                  <a:pt x="45" y="4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74" name="Freeform 102"/>
          <p:cNvSpPr>
            <a:spLocks noEditPoints="1"/>
          </p:cNvSpPr>
          <p:nvPr/>
        </p:nvSpPr>
        <p:spPr bwMode="auto">
          <a:xfrm>
            <a:off x="4779809" y="8982817"/>
            <a:ext cx="348647" cy="281161"/>
          </a:xfrm>
          <a:custGeom>
            <a:avLst/>
            <a:gdLst>
              <a:gd name="T0" fmla="*/ 44 w 48"/>
              <a:gd name="T1" fmla="*/ 37 h 38"/>
              <a:gd name="T2" fmla="*/ 42 w 48"/>
              <a:gd name="T3" fmla="*/ 38 h 38"/>
              <a:gd name="T4" fmla="*/ 5 w 48"/>
              <a:gd name="T5" fmla="*/ 38 h 38"/>
              <a:gd name="T6" fmla="*/ 3 w 48"/>
              <a:gd name="T7" fmla="*/ 37 h 38"/>
              <a:gd name="T8" fmla="*/ 0 w 48"/>
              <a:gd name="T9" fmla="*/ 24 h 38"/>
              <a:gd name="T10" fmla="*/ 24 w 48"/>
              <a:gd name="T11" fmla="*/ 0 h 38"/>
              <a:gd name="T12" fmla="*/ 48 w 48"/>
              <a:gd name="T13" fmla="*/ 24 h 38"/>
              <a:gd name="T14" fmla="*/ 44 w 48"/>
              <a:gd name="T15" fmla="*/ 37 h 38"/>
              <a:gd name="T16" fmla="*/ 6 w 48"/>
              <a:gd name="T17" fmla="*/ 20 h 38"/>
              <a:gd name="T18" fmla="*/ 3 w 48"/>
              <a:gd name="T19" fmla="*/ 24 h 38"/>
              <a:gd name="T20" fmla="*/ 6 w 48"/>
              <a:gd name="T21" fmla="*/ 27 h 38"/>
              <a:gd name="T22" fmla="*/ 10 w 48"/>
              <a:gd name="T23" fmla="*/ 24 h 38"/>
              <a:gd name="T24" fmla="*/ 6 w 48"/>
              <a:gd name="T25" fmla="*/ 20 h 38"/>
              <a:gd name="T26" fmla="*/ 12 w 48"/>
              <a:gd name="T27" fmla="*/ 8 h 38"/>
              <a:gd name="T28" fmla="*/ 8 w 48"/>
              <a:gd name="T29" fmla="*/ 12 h 38"/>
              <a:gd name="T30" fmla="*/ 12 w 48"/>
              <a:gd name="T31" fmla="*/ 15 h 38"/>
              <a:gd name="T32" fmla="*/ 15 w 48"/>
              <a:gd name="T33" fmla="*/ 12 h 38"/>
              <a:gd name="T34" fmla="*/ 12 w 48"/>
              <a:gd name="T35" fmla="*/ 8 h 38"/>
              <a:gd name="T36" fmla="*/ 29 w 48"/>
              <a:gd name="T37" fmla="*/ 14 h 38"/>
              <a:gd name="T38" fmla="*/ 28 w 48"/>
              <a:gd name="T39" fmla="*/ 12 h 38"/>
              <a:gd name="T40" fmla="*/ 26 w 48"/>
              <a:gd name="T41" fmla="*/ 14 h 38"/>
              <a:gd name="T42" fmla="*/ 23 w 48"/>
              <a:gd name="T43" fmla="*/ 24 h 38"/>
              <a:gd name="T44" fmla="*/ 19 w 48"/>
              <a:gd name="T45" fmla="*/ 28 h 38"/>
              <a:gd name="T46" fmla="*/ 22 w 48"/>
              <a:gd name="T47" fmla="*/ 34 h 38"/>
              <a:gd name="T48" fmla="*/ 29 w 48"/>
              <a:gd name="T49" fmla="*/ 30 h 38"/>
              <a:gd name="T50" fmla="*/ 26 w 48"/>
              <a:gd name="T51" fmla="*/ 25 h 38"/>
              <a:gd name="T52" fmla="*/ 29 w 48"/>
              <a:gd name="T53" fmla="*/ 14 h 38"/>
              <a:gd name="T54" fmla="*/ 24 w 48"/>
              <a:gd name="T55" fmla="*/ 3 h 38"/>
              <a:gd name="T56" fmla="*/ 20 w 48"/>
              <a:gd name="T57" fmla="*/ 7 h 38"/>
              <a:gd name="T58" fmla="*/ 24 w 48"/>
              <a:gd name="T59" fmla="*/ 10 h 38"/>
              <a:gd name="T60" fmla="*/ 27 w 48"/>
              <a:gd name="T61" fmla="*/ 7 h 38"/>
              <a:gd name="T62" fmla="*/ 24 w 48"/>
              <a:gd name="T63" fmla="*/ 3 h 38"/>
              <a:gd name="T64" fmla="*/ 36 w 48"/>
              <a:gd name="T65" fmla="*/ 8 h 38"/>
              <a:gd name="T66" fmla="*/ 32 w 48"/>
              <a:gd name="T67" fmla="*/ 12 h 38"/>
              <a:gd name="T68" fmla="*/ 36 w 48"/>
              <a:gd name="T69" fmla="*/ 15 h 38"/>
              <a:gd name="T70" fmla="*/ 39 w 48"/>
              <a:gd name="T71" fmla="*/ 12 h 38"/>
              <a:gd name="T72" fmla="*/ 36 w 48"/>
              <a:gd name="T73" fmla="*/ 8 h 38"/>
              <a:gd name="T74" fmla="*/ 41 w 48"/>
              <a:gd name="T75" fmla="*/ 20 h 38"/>
              <a:gd name="T76" fmla="*/ 37 w 48"/>
              <a:gd name="T77" fmla="*/ 24 h 38"/>
              <a:gd name="T78" fmla="*/ 41 w 48"/>
              <a:gd name="T79" fmla="*/ 27 h 38"/>
              <a:gd name="T80" fmla="*/ 44 w 48"/>
              <a:gd name="T81" fmla="*/ 24 h 38"/>
              <a:gd name="T82" fmla="*/ 41 w 48"/>
              <a:gd name="T83" fmla="*/ 2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8" h="38">
                <a:moveTo>
                  <a:pt x="44" y="37"/>
                </a:moveTo>
                <a:cubicBezTo>
                  <a:pt x="43" y="37"/>
                  <a:pt x="43" y="38"/>
                  <a:pt x="42" y="38"/>
                </a:cubicBezTo>
                <a:cubicBezTo>
                  <a:pt x="5" y="38"/>
                  <a:pt x="5" y="38"/>
                  <a:pt x="5" y="38"/>
                </a:cubicBezTo>
                <a:cubicBezTo>
                  <a:pt x="4" y="38"/>
                  <a:pt x="4" y="37"/>
                  <a:pt x="3" y="37"/>
                </a:cubicBezTo>
                <a:cubicBezTo>
                  <a:pt x="1" y="33"/>
                  <a:pt x="0" y="28"/>
                  <a:pt x="0" y="24"/>
                </a:cubicBezTo>
                <a:cubicBezTo>
                  <a:pt x="0" y="11"/>
                  <a:pt x="10" y="0"/>
                  <a:pt x="24" y="0"/>
                </a:cubicBezTo>
                <a:cubicBezTo>
                  <a:pt x="37" y="0"/>
                  <a:pt x="48" y="11"/>
                  <a:pt x="48" y="24"/>
                </a:cubicBezTo>
                <a:cubicBezTo>
                  <a:pt x="48" y="28"/>
                  <a:pt x="46" y="33"/>
                  <a:pt x="44" y="37"/>
                </a:cubicBezTo>
                <a:moveTo>
                  <a:pt x="6" y="20"/>
                </a:moveTo>
                <a:cubicBezTo>
                  <a:pt x="5" y="20"/>
                  <a:pt x="3" y="22"/>
                  <a:pt x="3" y="24"/>
                </a:cubicBezTo>
                <a:cubicBezTo>
                  <a:pt x="3" y="26"/>
                  <a:pt x="5" y="27"/>
                  <a:pt x="6" y="27"/>
                </a:cubicBezTo>
                <a:cubicBezTo>
                  <a:pt x="8" y="27"/>
                  <a:pt x="10" y="26"/>
                  <a:pt x="10" y="24"/>
                </a:cubicBezTo>
                <a:cubicBezTo>
                  <a:pt x="10" y="22"/>
                  <a:pt x="8" y="20"/>
                  <a:pt x="6" y="20"/>
                </a:cubicBezTo>
                <a:moveTo>
                  <a:pt x="12" y="8"/>
                </a:moveTo>
                <a:cubicBezTo>
                  <a:pt x="10" y="8"/>
                  <a:pt x="8" y="10"/>
                  <a:pt x="8" y="12"/>
                </a:cubicBezTo>
                <a:cubicBezTo>
                  <a:pt x="8" y="14"/>
                  <a:pt x="10" y="15"/>
                  <a:pt x="12" y="15"/>
                </a:cubicBezTo>
                <a:cubicBezTo>
                  <a:pt x="13" y="15"/>
                  <a:pt x="15" y="14"/>
                  <a:pt x="15" y="12"/>
                </a:cubicBezTo>
                <a:cubicBezTo>
                  <a:pt x="15" y="10"/>
                  <a:pt x="13" y="8"/>
                  <a:pt x="12" y="8"/>
                </a:cubicBezTo>
                <a:moveTo>
                  <a:pt x="29" y="14"/>
                </a:moveTo>
                <a:cubicBezTo>
                  <a:pt x="29" y="14"/>
                  <a:pt x="29" y="13"/>
                  <a:pt x="28" y="12"/>
                </a:cubicBezTo>
                <a:cubicBezTo>
                  <a:pt x="27" y="12"/>
                  <a:pt x="26" y="13"/>
                  <a:pt x="26" y="14"/>
                </a:cubicBezTo>
                <a:cubicBezTo>
                  <a:pt x="23" y="24"/>
                  <a:pt x="23" y="24"/>
                  <a:pt x="23" y="24"/>
                </a:cubicBezTo>
                <a:cubicBezTo>
                  <a:pt x="21" y="24"/>
                  <a:pt x="19" y="25"/>
                  <a:pt x="19" y="28"/>
                </a:cubicBezTo>
                <a:cubicBezTo>
                  <a:pt x="18" y="30"/>
                  <a:pt x="20" y="33"/>
                  <a:pt x="22" y="34"/>
                </a:cubicBezTo>
                <a:cubicBezTo>
                  <a:pt x="25" y="35"/>
                  <a:pt x="28" y="33"/>
                  <a:pt x="29" y="30"/>
                </a:cubicBezTo>
                <a:cubicBezTo>
                  <a:pt x="29" y="28"/>
                  <a:pt x="28" y="26"/>
                  <a:pt x="26" y="25"/>
                </a:cubicBezTo>
                <a:lnTo>
                  <a:pt x="29" y="14"/>
                </a:lnTo>
                <a:close/>
                <a:moveTo>
                  <a:pt x="24" y="3"/>
                </a:moveTo>
                <a:cubicBezTo>
                  <a:pt x="22" y="3"/>
                  <a:pt x="20" y="5"/>
                  <a:pt x="20" y="7"/>
                </a:cubicBezTo>
                <a:cubicBezTo>
                  <a:pt x="20" y="9"/>
                  <a:pt x="22" y="10"/>
                  <a:pt x="24" y="10"/>
                </a:cubicBezTo>
                <a:cubicBezTo>
                  <a:pt x="25" y="10"/>
                  <a:pt x="27" y="9"/>
                  <a:pt x="27" y="7"/>
                </a:cubicBezTo>
                <a:cubicBezTo>
                  <a:pt x="27" y="5"/>
                  <a:pt x="25" y="3"/>
                  <a:pt x="24" y="3"/>
                </a:cubicBezTo>
                <a:moveTo>
                  <a:pt x="36" y="8"/>
                </a:moveTo>
                <a:cubicBezTo>
                  <a:pt x="34" y="8"/>
                  <a:pt x="32" y="10"/>
                  <a:pt x="32" y="12"/>
                </a:cubicBezTo>
                <a:cubicBezTo>
                  <a:pt x="32" y="14"/>
                  <a:pt x="34" y="15"/>
                  <a:pt x="36" y="15"/>
                </a:cubicBezTo>
                <a:cubicBezTo>
                  <a:pt x="37" y="15"/>
                  <a:pt x="39" y="14"/>
                  <a:pt x="39" y="12"/>
                </a:cubicBezTo>
                <a:cubicBezTo>
                  <a:pt x="39" y="10"/>
                  <a:pt x="37" y="8"/>
                  <a:pt x="36" y="8"/>
                </a:cubicBezTo>
                <a:moveTo>
                  <a:pt x="41" y="20"/>
                </a:moveTo>
                <a:cubicBezTo>
                  <a:pt x="39" y="20"/>
                  <a:pt x="37" y="22"/>
                  <a:pt x="37" y="24"/>
                </a:cubicBezTo>
                <a:cubicBezTo>
                  <a:pt x="37" y="26"/>
                  <a:pt x="39" y="27"/>
                  <a:pt x="41" y="27"/>
                </a:cubicBezTo>
                <a:cubicBezTo>
                  <a:pt x="43" y="27"/>
                  <a:pt x="44" y="26"/>
                  <a:pt x="44" y="24"/>
                </a:cubicBezTo>
                <a:cubicBezTo>
                  <a:pt x="44" y="22"/>
                  <a:pt x="43" y="20"/>
                  <a:pt x="41" y="2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75" name="Freeform 103"/>
          <p:cNvSpPr>
            <a:spLocks noEditPoints="1"/>
          </p:cNvSpPr>
          <p:nvPr/>
        </p:nvSpPr>
        <p:spPr bwMode="auto">
          <a:xfrm>
            <a:off x="4779809" y="9529168"/>
            <a:ext cx="348647" cy="303657"/>
          </a:xfrm>
          <a:custGeom>
            <a:avLst/>
            <a:gdLst>
              <a:gd name="T0" fmla="*/ 24 w 48"/>
              <a:gd name="T1" fmla="*/ 34 h 41"/>
              <a:gd name="T2" fmla="*/ 20 w 48"/>
              <a:gd name="T3" fmla="*/ 34 h 41"/>
              <a:gd name="T4" fmla="*/ 7 w 48"/>
              <a:gd name="T5" fmla="*/ 40 h 41"/>
              <a:gd name="T6" fmla="*/ 4 w 48"/>
              <a:gd name="T7" fmla="*/ 41 h 41"/>
              <a:gd name="T8" fmla="*/ 4 w 48"/>
              <a:gd name="T9" fmla="*/ 41 h 41"/>
              <a:gd name="T10" fmla="*/ 3 w 48"/>
              <a:gd name="T11" fmla="*/ 40 h 41"/>
              <a:gd name="T12" fmla="*/ 3 w 48"/>
              <a:gd name="T13" fmla="*/ 40 h 41"/>
              <a:gd name="T14" fmla="*/ 4 w 48"/>
              <a:gd name="T15" fmla="*/ 38 h 41"/>
              <a:gd name="T16" fmla="*/ 9 w 48"/>
              <a:gd name="T17" fmla="*/ 30 h 41"/>
              <a:gd name="T18" fmla="*/ 0 w 48"/>
              <a:gd name="T19" fmla="*/ 17 h 41"/>
              <a:gd name="T20" fmla="*/ 24 w 48"/>
              <a:gd name="T21" fmla="*/ 0 h 41"/>
              <a:gd name="T22" fmla="*/ 48 w 48"/>
              <a:gd name="T23" fmla="*/ 17 h 41"/>
              <a:gd name="T24" fmla="*/ 24 w 48"/>
              <a:gd name="T25" fmla="*/ 34 h 41"/>
              <a:gd name="T26" fmla="*/ 3 w 48"/>
              <a:gd name="T27" fmla="*/ 17 h 41"/>
              <a:gd name="T28" fmla="*/ 10 w 48"/>
              <a:gd name="T29" fmla="*/ 27 h 41"/>
              <a:gd name="T30" fmla="*/ 13 w 48"/>
              <a:gd name="T31" fmla="*/ 29 h 41"/>
              <a:gd name="T32" fmla="*/ 12 w 48"/>
              <a:gd name="T33" fmla="*/ 31 h 41"/>
              <a:gd name="T34" fmla="*/ 10 w 48"/>
              <a:gd name="T35" fmla="*/ 36 h 41"/>
              <a:gd name="T36" fmla="*/ 17 w 48"/>
              <a:gd name="T37" fmla="*/ 31 h 41"/>
              <a:gd name="T38" fmla="*/ 19 w 48"/>
              <a:gd name="T39" fmla="*/ 30 h 41"/>
              <a:gd name="T40" fmla="*/ 20 w 48"/>
              <a:gd name="T41" fmla="*/ 30 h 41"/>
              <a:gd name="T42" fmla="*/ 24 w 48"/>
              <a:gd name="T43" fmla="*/ 31 h 41"/>
              <a:gd name="T44" fmla="*/ 44 w 48"/>
              <a:gd name="T45" fmla="*/ 17 h 41"/>
              <a:gd name="T46" fmla="*/ 24 w 48"/>
              <a:gd name="T47" fmla="*/ 3 h 41"/>
              <a:gd name="T48" fmla="*/ 3 w 48"/>
              <a:gd name="T49" fmla="*/ 17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8" h="41">
                <a:moveTo>
                  <a:pt x="24" y="34"/>
                </a:moveTo>
                <a:cubicBezTo>
                  <a:pt x="22" y="34"/>
                  <a:pt x="21" y="34"/>
                  <a:pt x="20" y="34"/>
                </a:cubicBezTo>
                <a:cubicBezTo>
                  <a:pt x="16" y="37"/>
                  <a:pt x="12" y="39"/>
                  <a:pt x="7" y="40"/>
                </a:cubicBezTo>
                <a:cubicBezTo>
                  <a:pt x="6" y="40"/>
                  <a:pt x="5" y="41"/>
                  <a:pt x="4" y="41"/>
                </a:cubicBezTo>
                <a:cubicBezTo>
                  <a:pt x="4" y="41"/>
                  <a:pt x="4" y="41"/>
                  <a:pt x="4" y="41"/>
                </a:cubicBezTo>
                <a:cubicBezTo>
                  <a:pt x="4" y="41"/>
                  <a:pt x="3" y="40"/>
                  <a:pt x="3" y="40"/>
                </a:cubicBezTo>
                <a:cubicBezTo>
                  <a:pt x="3" y="40"/>
                  <a:pt x="3" y="40"/>
                  <a:pt x="3" y="40"/>
                </a:cubicBezTo>
                <a:cubicBezTo>
                  <a:pt x="3" y="39"/>
                  <a:pt x="3" y="39"/>
                  <a:pt x="4" y="38"/>
                </a:cubicBezTo>
                <a:cubicBezTo>
                  <a:pt x="5" y="36"/>
                  <a:pt x="7" y="35"/>
                  <a:pt x="9" y="30"/>
                </a:cubicBezTo>
                <a:cubicBezTo>
                  <a:pt x="3" y="27"/>
                  <a:pt x="0" y="22"/>
                  <a:pt x="0" y="17"/>
                </a:cubicBezTo>
                <a:cubicBezTo>
                  <a:pt x="0" y="7"/>
                  <a:pt x="10" y="0"/>
                  <a:pt x="24" y="0"/>
                </a:cubicBezTo>
                <a:cubicBezTo>
                  <a:pt x="37" y="0"/>
                  <a:pt x="48" y="7"/>
                  <a:pt x="48" y="17"/>
                </a:cubicBezTo>
                <a:cubicBezTo>
                  <a:pt x="48" y="26"/>
                  <a:pt x="37" y="34"/>
                  <a:pt x="24" y="34"/>
                </a:cubicBezTo>
                <a:moveTo>
                  <a:pt x="3" y="17"/>
                </a:moveTo>
                <a:cubicBezTo>
                  <a:pt x="3" y="21"/>
                  <a:pt x="6" y="25"/>
                  <a:pt x="10" y="27"/>
                </a:cubicBezTo>
                <a:cubicBezTo>
                  <a:pt x="13" y="29"/>
                  <a:pt x="13" y="29"/>
                  <a:pt x="13" y="29"/>
                </a:cubicBezTo>
                <a:cubicBezTo>
                  <a:pt x="12" y="31"/>
                  <a:pt x="12" y="31"/>
                  <a:pt x="12" y="31"/>
                </a:cubicBezTo>
                <a:cubicBezTo>
                  <a:pt x="11" y="33"/>
                  <a:pt x="11" y="35"/>
                  <a:pt x="10" y="36"/>
                </a:cubicBezTo>
                <a:cubicBezTo>
                  <a:pt x="13" y="35"/>
                  <a:pt x="15" y="33"/>
                  <a:pt x="17" y="31"/>
                </a:cubicBezTo>
                <a:cubicBezTo>
                  <a:pt x="19" y="30"/>
                  <a:pt x="19" y="30"/>
                  <a:pt x="19" y="30"/>
                </a:cubicBezTo>
                <a:cubicBezTo>
                  <a:pt x="20" y="30"/>
                  <a:pt x="20" y="30"/>
                  <a:pt x="20" y="30"/>
                </a:cubicBezTo>
                <a:cubicBezTo>
                  <a:pt x="21" y="30"/>
                  <a:pt x="22" y="31"/>
                  <a:pt x="24" y="31"/>
                </a:cubicBezTo>
                <a:cubicBezTo>
                  <a:pt x="35" y="31"/>
                  <a:pt x="44" y="24"/>
                  <a:pt x="44" y="17"/>
                </a:cubicBezTo>
                <a:cubicBezTo>
                  <a:pt x="44" y="9"/>
                  <a:pt x="35" y="3"/>
                  <a:pt x="24" y="3"/>
                </a:cubicBezTo>
                <a:cubicBezTo>
                  <a:pt x="12" y="3"/>
                  <a:pt x="3" y="9"/>
                  <a:pt x="3" y="1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76" name="Freeform 104"/>
          <p:cNvSpPr>
            <a:spLocks noEditPoints="1"/>
          </p:cNvSpPr>
          <p:nvPr/>
        </p:nvSpPr>
        <p:spPr bwMode="auto">
          <a:xfrm>
            <a:off x="4779809" y="10099245"/>
            <a:ext cx="348647" cy="275542"/>
          </a:xfrm>
          <a:custGeom>
            <a:avLst/>
            <a:gdLst>
              <a:gd name="T0" fmla="*/ 37 w 48"/>
              <a:gd name="T1" fmla="*/ 14 h 38"/>
              <a:gd name="T2" fmla="*/ 18 w 48"/>
              <a:gd name="T3" fmla="*/ 27 h 38"/>
              <a:gd name="T4" fmla="*/ 14 w 48"/>
              <a:gd name="T5" fmla="*/ 27 h 38"/>
              <a:gd name="T6" fmla="*/ 6 w 48"/>
              <a:gd name="T7" fmla="*/ 30 h 38"/>
              <a:gd name="T8" fmla="*/ 4 w 48"/>
              <a:gd name="T9" fmla="*/ 31 h 38"/>
              <a:gd name="T10" fmla="*/ 4 w 48"/>
              <a:gd name="T11" fmla="*/ 31 h 38"/>
              <a:gd name="T12" fmla="*/ 3 w 48"/>
              <a:gd name="T13" fmla="*/ 30 h 38"/>
              <a:gd name="T14" fmla="*/ 4 w 48"/>
              <a:gd name="T15" fmla="*/ 29 h 38"/>
              <a:gd name="T16" fmla="*/ 7 w 48"/>
              <a:gd name="T17" fmla="*/ 24 h 38"/>
              <a:gd name="T18" fmla="*/ 0 w 48"/>
              <a:gd name="T19" fmla="*/ 14 h 38"/>
              <a:gd name="T20" fmla="*/ 18 w 48"/>
              <a:gd name="T21" fmla="*/ 0 h 38"/>
              <a:gd name="T22" fmla="*/ 37 w 48"/>
              <a:gd name="T23" fmla="*/ 14 h 38"/>
              <a:gd name="T24" fmla="*/ 3 w 48"/>
              <a:gd name="T25" fmla="*/ 14 h 38"/>
              <a:gd name="T26" fmla="*/ 8 w 48"/>
              <a:gd name="T27" fmla="*/ 21 h 38"/>
              <a:gd name="T28" fmla="*/ 11 w 48"/>
              <a:gd name="T29" fmla="*/ 23 h 38"/>
              <a:gd name="T30" fmla="*/ 10 w 48"/>
              <a:gd name="T31" fmla="*/ 25 h 38"/>
              <a:gd name="T32" fmla="*/ 12 w 48"/>
              <a:gd name="T33" fmla="*/ 24 h 38"/>
              <a:gd name="T34" fmla="*/ 13 w 48"/>
              <a:gd name="T35" fmla="*/ 23 h 38"/>
              <a:gd name="T36" fmla="*/ 14 w 48"/>
              <a:gd name="T37" fmla="*/ 24 h 38"/>
              <a:gd name="T38" fmla="*/ 18 w 48"/>
              <a:gd name="T39" fmla="*/ 24 h 38"/>
              <a:gd name="T40" fmla="*/ 34 w 48"/>
              <a:gd name="T41" fmla="*/ 14 h 38"/>
              <a:gd name="T42" fmla="*/ 18 w 48"/>
              <a:gd name="T43" fmla="*/ 3 h 38"/>
              <a:gd name="T44" fmla="*/ 3 w 48"/>
              <a:gd name="T45" fmla="*/ 14 h 38"/>
              <a:gd name="T46" fmla="*/ 44 w 48"/>
              <a:gd name="T47" fmla="*/ 36 h 38"/>
              <a:gd name="T48" fmla="*/ 44 w 48"/>
              <a:gd name="T49" fmla="*/ 37 h 38"/>
              <a:gd name="T50" fmla="*/ 43 w 48"/>
              <a:gd name="T51" fmla="*/ 38 h 38"/>
              <a:gd name="T52" fmla="*/ 41 w 48"/>
              <a:gd name="T53" fmla="*/ 37 h 38"/>
              <a:gd name="T54" fmla="*/ 33 w 48"/>
              <a:gd name="T55" fmla="*/ 34 h 38"/>
              <a:gd name="T56" fmla="*/ 29 w 48"/>
              <a:gd name="T57" fmla="*/ 34 h 38"/>
              <a:gd name="T58" fmla="*/ 16 w 48"/>
              <a:gd name="T59" fmla="*/ 31 h 38"/>
              <a:gd name="T60" fmla="*/ 18 w 48"/>
              <a:gd name="T61" fmla="*/ 31 h 38"/>
              <a:gd name="T62" fmla="*/ 34 w 48"/>
              <a:gd name="T63" fmla="*/ 26 h 38"/>
              <a:gd name="T64" fmla="*/ 41 w 48"/>
              <a:gd name="T65" fmla="*/ 14 h 38"/>
              <a:gd name="T66" fmla="*/ 40 w 48"/>
              <a:gd name="T67" fmla="*/ 10 h 38"/>
              <a:gd name="T68" fmla="*/ 48 w 48"/>
              <a:gd name="T69" fmla="*/ 21 h 38"/>
              <a:gd name="T70" fmla="*/ 40 w 48"/>
              <a:gd name="T71" fmla="*/ 31 h 38"/>
              <a:gd name="T72" fmla="*/ 44 w 48"/>
              <a:gd name="T73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8" h="38">
                <a:moveTo>
                  <a:pt x="37" y="14"/>
                </a:moveTo>
                <a:cubicBezTo>
                  <a:pt x="37" y="21"/>
                  <a:pt x="29" y="27"/>
                  <a:pt x="18" y="27"/>
                </a:cubicBezTo>
                <a:cubicBezTo>
                  <a:pt x="17" y="27"/>
                  <a:pt x="15" y="27"/>
                  <a:pt x="14" y="27"/>
                </a:cubicBezTo>
                <a:cubicBezTo>
                  <a:pt x="11" y="29"/>
                  <a:pt x="9" y="30"/>
                  <a:pt x="6" y="30"/>
                </a:cubicBezTo>
                <a:cubicBezTo>
                  <a:pt x="6" y="31"/>
                  <a:pt x="5" y="31"/>
                  <a:pt x="4" y="31"/>
                </a:cubicBezTo>
                <a:cubicBezTo>
                  <a:pt x="4" y="31"/>
                  <a:pt x="4" y="31"/>
                  <a:pt x="4" y="31"/>
                </a:cubicBezTo>
                <a:cubicBezTo>
                  <a:pt x="3" y="31"/>
                  <a:pt x="3" y="30"/>
                  <a:pt x="3" y="30"/>
                </a:cubicBezTo>
                <a:cubicBezTo>
                  <a:pt x="3" y="30"/>
                  <a:pt x="3" y="29"/>
                  <a:pt x="4" y="29"/>
                </a:cubicBezTo>
                <a:cubicBezTo>
                  <a:pt x="5" y="28"/>
                  <a:pt x="6" y="27"/>
                  <a:pt x="7" y="24"/>
                </a:cubicBezTo>
                <a:cubicBezTo>
                  <a:pt x="2" y="22"/>
                  <a:pt x="0" y="18"/>
                  <a:pt x="0" y="14"/>
                </a:cubicBezTo>
                <a:cubicBezTo>
                  <a:pt x="0" y="6"/>
                  <a:pt x="8" y="0"/>
                  <a:pt x="18" y="0"/>
                </a:cubicBezTo>
                <a:cubicBezTo>
                  <a:pt x="29" y="0"/>
                  <a:pt x="37" y="6"/>
                  <a:pt x="37" y="14"/>
                </a:cubicBezTo>
                <a:moveTo>
                  <a:pt x="3" y="14"/>
                </a:moveTo>
                <a:cubicBezTo>
                  <a:pt x="3" y="17"/>
                  <a:pt x="5" y="19"/>
                  <a:pt x="8" y="21"/>
                </a:cubicBezTo>
                <a:cubicBezTo>
                  <a:pt x="11" y="23"/>
                  <a:pt x="11" y="23"/>
                  <a:pt x="11" y="23"/>
                </a:cubicBezTo>
                <a:cubicBezTo>
                  <a:pt x="10" y="25"/>
                  <a:pt x="10" y="25"/>
                  <a:pt x="10" y="25"/>
                </a:cubicBezTo>
                <a:cubicBezTo>
                  <a:pt x="11" y="25"/>
                  <a:pt x="11" y="25"/>
                  <a:pt x="12" y="24"/>
                </a:cubicBezTo>
                <a:cubicBezTo>
                  <a:pt x="13" y="23"/>
                  <a:pt x="13" y="23"/>
                  <a:pt x="13" y="23"/>
                </a:cubicBezTo>
                <a:cubicBezTo>
                  <a:pt x="14" y="24"/>
                  <a:pt x="14" y="24"/>
                  <a:pt x="14" y="24"/>
                </a:cubicBezTo>
                <a:cubicBezTo>
                  <a:pt x="16" y="24"/>
                  <a:pt x="17" y="24"/>
                  <a:pt x="18" y="24"/>
                </a:cubicBezTo>
                <a:cubicBezTo>
                  <a:pt x="27" y="24"/>
                  <a:pt x="34" y="19"/>
                  <a:pt x="34" y="14"/>
                </a:cubicBezTo>
                <a:cubicBezTo>
                  <a:pt x="34" y="8"/>
                  <a:pt x="27" y="3"/>
                  <a:pt x="18" y="3"/>
                </a:cubicBezTo>
                <a:cubicBezTo>
                  <a:pt x="10" y="3"/>
                  <a:pt x="3" y="8"/>
                  <a:pt x="3" y="14"/>
                </a:cubicBezTo>
                <a:moveTo>
                  <a:pt x="44" y="36"/>
                </a:moveTo>
                <a:cubicBezTo>
                  <a:pt x="44" y="36"/>
                  <a:pt x="44" y="36"/>
                  <a:pt x="44" y="37"/>
                </a:cubicBezTo>
                <a:cubicBezTo>
                  <a:pt x="44" y="37"/>
                  <a:pt x="44" y="38"/>
                  <a:pt x="43" y="38"/>
                </a:cubicBezTo>
                <a:cubicBezTo>
                  <a:pt x="42" y="38"/>
                  <a:pt x="42" y="37"/>
                  <a:pt x="41" y="37"/>
                </a:cubicBezTo>
                <a:cubicBezTo>
                  <a:pt x="38" y="37"/>
                  <a:pt x="36" y="35"/>
                  <a:pt x="33" y="34"/>
                </a:cubicBezTo>
                <a:cubicBezTo>
                  <a:pt x="32" y="34"/>
                  <a:pt x="30" y="34"/>
                  <a:pt x="29" y="34"/>
                </a:cubicBezTo>
                <a:cubicBezTo>
                  <a:pt x="24" y="34"/>
                  <a:pt x="19" y="33"/>
                  <a:pt x="16" y="31"/>
                </a:cubicBezTo>
                <a:cubicBezTo>
                  <a:pt x="17" y="31"/>
                  <a:pt x="18" y="31"/>
                  <a:pt x="18" y="31"/>
                </a:cubicBezTo>
                <a:cubicBezTo>
                  <a:pt x="24" y="31"/>
                  <a:pt x="30" y="29"/>
                  <a:pt x="34" y="26"/>
                </a:cubicBezTo>
                <a:cubicBezTo>
                  <a:pt x="38" y="23"/>
                  <a:pt x="41" y="18"/>
                  <a:pt x="41" y="14"/>
                </a:cubicBezTo>
                <a:cubicBezTo>
                  <a:pt x="41" y="12"/>
                  <a:pt x="41" y="11"/>
                  <a:pt x="40" y="10"/>
                </a:cubicBezTo>
                <a:cubicBezTo>
                  <a:pt x="45" y="12"/>
                  <a:pt x="48" y="16"/>
                  <a:pt x="48" y="21"/>
                </a:cubicBezTo>
                <a:cubicBezTo>
                  <a:pt x="48" y="25"/>
                  <a:pt x="45" y="29"/>
                  <a:pt x="40" y="31"/>
                </a:cubicBezTo>
                <a:cubicBezTo>
                  <a:pt x="41" y="34"/>
                  <a:pt x="43" y="35"/>
                  <a:pt x="44" y="3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77" name="Freeform 105"/>
          <p:cNvSpPr>
            <a:spLocks/>
          </p:cNvSpPr>
          <p:nvPr/>
        </p:nvSpPr>
        <p:spPr bwMode="auto">
          <a:xfrm>
            <a:off x="4817773" y="10628728"/>
            <a:ext cx="174321" cy="331774"/>
          </a:xfrm>
          <a:custGeom>
            <a:avLst/>
            <a:gdLst>
              <a:gd name="T0" fmla="*/ 23 w 24"/>
              <a:gd name="T1" fmla="*/ 13 h 45"/>
              <a:gd name="T2" fmla="*/ 9 w 24"/>
              <a:gd name="T3" fmla="*/ 44 h 45"/>
              <a:gd name="T4" fmla="*/ 8 w 24"/>
              <a:gd name="T5" fmla="*/ 45 h 45"/>
              <a:gd name="T6" fmla="*/ 8 w 24"/>
              <a:gd name="T7" fmla="*/ 45 h 45"/>
              <a:gd name="T8" fmla="*/ 7 w 24"/>
              <a:gd name="T9" fmla="*/ 43 h 45"/>
              <a:gd name="T10" fmla="*/ 12 w 24"/>
              <a:gd name="T11" fmla="*/ 22 h 45"/>
              <a:gd name="T12" fmla="*/ 1 w 24"/>
              <a:gd name="T13" fmla="*/ 24 h 45"/>
              <a:gd name="T14" fmla="*/ 1 w 24"/>
              <a:gd name="T15" fmla="*/ 24 h 45"/>
              <a:gd name="T16" fmla="*/ 0 w 24"/>
              <a:gd name="T17" fmla="*/ 24 h 45"/>
              <a:gd name="T18" fmla="*/ 0 w 24"/>
              <a:gd name="T19" fmla="*/ 23 h 45"/>
              <a:gd name="T20" fmla="*/ 5 w 24"/>
              <a:gd name="T21" fmla="*/ 1 h 45"/>
              <a:gd name="T22" fmla="*/ 6 w 24"/>
              <a:gd name="T23" fmla="*/ 0 h 45"/>
              <a:gd name="T24" fmla="*/ 15 w 24"/>
              <a:gd name="T25" fmla="*/ 0 h 45"/>
              <a:gd name="T26" fmla="*/ 16 w 24"/>
              <a:gd name="T27" fmla="*/ 1 h 45"/>
              <a:gd name="T28" fmla="*/ 16 w 24"/>
              <a:gd name="T29" fmla="*/ 2 h 45"/>
              <a:gd name="T30" fmla="*/ 11 w 24"/>
              <a:gd name="T31" fmla="*/ 14 h 45"/>
              <a:gd name="T32" fmla="*/ 22 w 24"/>
              <a:gd name="T33" fmla="*/ 11 h 45"/>
              <a:gd name="T34" fmla="*/ 22 w 24"/>
              <a:gd name="T35" fmla="*/ 11 h 45"/>
              <a:gd name="T36" fmla="*/ 23 w 24"/>
              <a:gd name="T37" fmla="*/ 12 h 45"/>
              <a:gd name="T38" fmla="*/ 23 w 24"/>
              <a:gd name="T39" fmla="*/ 13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4" h="45">
                <a:moveTo>
                  <a:pt x="23" y="13"/>
                </a:moveTo>
                <a:cubicBezTo>
                  <a:pt x="9" y="44"/>
                  <a:pt x="9" y="44"/>
                  <a:pt x="9" y="44"/>
                </a:cubicBezTo>
                <a:cubicBezTo>
                  <a:pt x="9" y="44"/>
                  <a:pt x="8" y="45"/>
                  <a:pt x="8" y="45"/>
                </a:cubicBezTo>
                <a:cubicBezTo>
                  <a:pt x="8" y="45"/>
                  <a:pt x="8" y="45"/>
                  <a:pt x="8" y="45"/>
                </a:cubicBezTo>
                <a:cubicBezTo>
                  <a:pt x="7" y="44"/>
                  <a:pt x="7" y="44"/>
                  <a:pt x="7" y="43"/>
                </a:cubicBezTo>
                <a:cubicBezTo>
                  <a:pt x="12" y="22"/>
                  <a:pt x="12" y="22"/>
                  <a:pt x="12" y="22"/>
                </a:cubicBezTo>
                <a:cubicBezTo>
                  <a:pt x="1" y="24"/>
                  <a:pt x="1" y="24"/>
                  <a:pt x="1" y="24"/>
                </a:cubicBezTo>
                <a:cubicBezTo>
                  <a:pt x="1" y="24"/>
                  <a:pt x="1" y="24"/>
                  <a:pt x="1" y="24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0" y="23"/>
                </a:cubicBezTo>
                <a:cubicBezTo>
                  <a:pt x="5" y="1"/>
                  <a:pt x="5" y="1"/>
                  <a:pt x="5" y="1"/>
                </a:cubicBezTo>
                <a:cubicBezTo>
                  <a:pt x="5" y="0"/>
                  <a:pt x="6" y="0"/>
                  <a:pt x="6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6" y="0"/>
                  <a:pt x="16" y="1"/>
                  <a:pt x="16" y="1"/>
                </a:cubicBezTo>
                <a:cubicBezTo>
                  <a:pt x="16" y="1"/>
                  <a:pt x="16" y="2"/>
                  <a:pt x="16" y="2"/>
                </a:cubicBezTo>
                <a:cubicBezTo>
                  <a:pt x="11" y="14"/>
                  <a:pt x="11" y="14"/>
                  <a:pt x="11" y="14"/>
                </a:cubicBezTo>
                <a:cubicBezTo>
                  <a:pt x="22" y="11"/>
                  <a:pt x="22" y="11"/>
                  <a:pt x="22" y="11"/>
                </a:cubicBezTo>
                <a:cubicBezTo>
                  <a:pt x="22" y="11"/>
                  <a:pt x="22" y="11"/>
                  <a:pt x="22" y="11"/>
                </a:cubicBezTo>
                <a:cubicBezTo>
                  <a:pt x="23" y="11"/>
                  <a:pt x="23" y="12"/>
                  <a:pt x="23" y="12"/>
                </a:cubicBezTo>
                <a:cubicBezTo>
                  <a:pt x="24" y="12"/>
                  <a:pt x="24" y="13"/>
                  <a:pt x="23" y="1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78" name="Freeform 106"/>
          <p:cNvSpPr>
            <a:spLocks/>
          </p:cNvSpPr>
          <p:nvPr/>
        </p:nvSpPr>
        <p:spPr bwMode="auto">
          <a:xfrm>
            <a:off x="4779809" y="11194406"/>
            <a:ext cx="348647" cy="309277"/>
          </a:xfrm>
          <a:custGeom>
            <a:avLst/>
            <a:gdLst>
              <a:gd name="T0" fmla="*/ 48 w 48"/>
              <a:gd name="T1" fmla="*/ 39 h 42"/>
              <a:gd name="T2" fmla="*/ 45 w 48"/>
              <a:gd name="T3" fmla="*/ 42 h 42"/>
              <a:gd name="T4" fmla="*/ 36 w 48"/>
              <a:gd name="T5" fmla="*/ 42 h 42"/>
              <a:gd name="T6" fmla="*/ 34 w 48"/>
              <a:gd name="T7" fmla="*/ 39 h 42"/>
              <a:gd name="T8" fmla="*/ 34 w 48"/>
              <a:gd name="T9" fmla="*/ 30 h 42"/>
              <a:gd name="T10" fmla="*/ 36 w 48"/>
              <a:gd name="T11" fmla="*/ 28 h 42"/>
              <a:gd name="T12" fmla="*/ 39 w 48"/>
              <a:gd name="T13" fmla="*/ 28 h 42"/>
              <a:gd name="T14" fmla="*/ 39 w 48"/>
              <a:gd name="T15" fmla="*/ 23 h 42"/>
              <a:gd name="T16" fmla="*/ 25 w 48"/>
              <a:gd name="T17" fmla="*/ 23 h 42"/>
              <a:gd name="T18" fmla="*/ 25 w 48"/>
              <a:gd name="T19" fmla="*/ 28 h 42"/>
              <a:gd name="T20" fmla="*/ 28 w 48"/>
              <a:gd name="T21" fmla="*/ 28 h 42"/>
              <a:gd name="T22" fmla="*/ 30 w 48"/>
              <a:gd name="T23" fmla="*/ 30 h 42"/>
              <a:gd name="T24" fmla="*/ 30 w 48"/>
              <a:gd name="T25" fmla="*/ 39 h 42"/>
              <a:gd name="T26" fmla="*/ 28 w 48"/>
              <a:gd name="T27" fmla="*/ 42 h 42"/>
              <a:gd name="T28" fmla="*/ 19 w 48"/>
              <a:gd name="T29" fmla="*/ 42 h 42"/>
              <a:gd name="T30" fmla="*/ 17 w 48"/>
              <a:gd name="T31" fmla="*/ 39 h 42"/>
              <a:gd name="T32" fmla="*/ 17 w 48"/>
              <a:gd name="T33" fmla="*/ 30 h 42"/>
              <a:gd name="T34" fmla="*/ 19 w 48"/>
              <a:gd name="T35" fmla="*/ 28 h 42"/>
              <a:gd name="T36" fmla="*/ 22 w 48"/>
              <a:gd name="T37" fmla="*/ 28 h 42"/>
              <a:gd name="T38" fmla="*/ 22 w 48"/>
              <a:gd name="T39" fmla="*/ 23 h 42"/>
              <a:gd name="T40" fmla="*/ 8 w 48"/>
              <a:gd name="T41" fmla="*/ 23 h 42"/>
              <a:gd name="T42" fmla="*/ 8 w 48"/>
              <a:gd name="T43" fmla="*/ 28 h 42"/>
              <a:gd name="T44" fmla="*/ 11 w 48"/>
              <a:gd name="T45" fmla="*/ 28 h 42"/>
              <a:gd name="T46" fmla="*/ 13 w 48"/>
              <a:gd name="T47" fmla="*/ 30 h 42"/>
              <a:gd name="T48" fmla="*/ 13 w 48"/>
              <a:gd name="T49" fmla="*/ 39 h 42"/>
              <a:gd name="T50" fmla="*/ 11 w 48"/>
              <a:gd name="T51" fmla="*/ 42 h 42"/>
              <a:gd name="T52" fmla="*/ 2 w 48"/>
              <a:gd name="T53" fmla="*/ 42 h 42"/>
              <a:gd name="T54" fmla="*/ 0 w 48"/>
              <a:gd name="T55" fmla="*/ 39 h 42"/>
              <a:gd name="T56" fmla="*/ 0 w 48"/>
              <a:gd name="T57" fmla="*/ 30 h 42"/>
              <a:gd name="T58" fmla="*/ 2 w 48"/>
              <a:gd name="T59" fmla="*/ 28 h 42"/>
              <a:gd name="T60" fmla="*/ 5 w 48"/>
              <a:gd name="T61" fmla="*/ 28 h 42"/>
              <a:gd name="T62" fmla="*/ 5 w 48"/>
              <a:gd name="T63" fmla="*/ 23 h 42"/>
              <a:gd name="T64" fmla="*/ 8 w 48"/>
              <a:gd name="T65" fmla="*/ 19 h 42"/>
              <a:gd name="T66" fmla="*/ 22 w 48"/>
              <a:gd name="T67" fmla="*/ 19 h 42"/>
              <a:gd name="T68" fmla="*/ 22 w 48"/>
              <a:gd name="T69" fmla="*/ 14 h 42"/>
              <a:gd name="T70" fmla="*/ 19 w 48"/>
              <a:gd name="T71" fmla="*/ 14 h 42"/>
              <a:gd name="T72" fmla="*/ 17 w 48"/>
              <a:gd name="T73" fmla="*/ 12 h 42"/>
              <a:gd name="T74" fmla="*/ 17 w 48"/>
              <a:gd name="T75" fmla="*/ 3 h 42"/>
              <a:gd name="T76" fmla="*/ 19 w 48"/>
              <a:gd name="T77" fmla="*/ 0 h 42"/>
              <a:gd name="T78" fmla="*/ 28 w 48"/>
              <a:gd name="T79" fmla="*/ 0 h 42"/>
              <a:gd name="T80" fmla="*/ 30 w 48"/>
              <a:gd name="T81" fmla="*/ 3 h 42"/>
              <a:gd name="T82" fmla="*/ 30 w 48"/>
              <a:gd name="T83" fmla="*/ 12 h 42"/>
              <a:gd name="T84" fmla="*/ 28 w 48"/>
              <a:gd name="T85" fmla="*/ 14 h 42"/>
              <a:gd name="T86" fmla="*/ 25 w 48"/>
              <a:gd name="T87" fmla="*/ 14 h 42"/>
              <a:gd name="T88" fmla="*/ 25 w 48"/>
              <a:gd name="T89" fmla="*/ 19 h 42"/>
              <a:gd name="T90" fmla="*/ 39 w 48"/>
              <a:gd name="T91" fmla="*/ 19 h 42"/>
              <a:gd name="T92" fmla="*/ 42 w 48"/>
              <a:gd name="T93" fmla="*/ 23 h 42"/>
              <a:gd name="T94" fmla="*/ 42 w 48"/>
              <a:gd name="T95" fmla="*/ 28 h 42"/>
              <a:gd name="T96" fmla="*/ 45 w 48"/>
              <a:gd name="T97" fmla="*/ 28 h 42"/>
              <a:gd name="T98" fmla="*/ 48 w 48"/>
              <a:gd name="T99" fmla="*/ 30 h 42"/>
              <a:gd name="T100" fmla="*/ 48 w 48"/>
              <a:gd name="T101" fmla="*/ 39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8" h="42">
                <a:moveTo>
                  <a:pt x="48" y="39"/>
                </a:moveTo>
                <a:cubicBezTo>
                  <a:pt x="48" y="40"/>
                  <a:pt x="46" y="42"/>
                  <a:pt x="45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5" y="42"/>
                  <a:pt x="34" y="40"/>
                  <a:pt x="34" y="39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29"/>
                  <a:pt x="35" y="28"/>
                  <a:pt x="36" y="28"/>
                </a:cubicBezTo>
                <a:cubicBezTo>
                  <a:pt x="39" y="28"/>
                  <a:pt x="39" y="28"/>
                  <a:pt x="39" y="28"/>
                </a:cubicBezTo>
                <a:cubicBezTo>
                  <a:pt x="39" y="23"/>
                  <a:pt x="39" y="23"/>
                  <a:pt x="39" y="23"/>
                </a:cubicBezTo>
                <a:cubicBezTo>
                  <a:pt x="25" y="23"/>
                  <a:pt x="25" y="23"/>
                  <a:pt x="25" y="23"/>
                </a:cubicBezTo>
                <a:cubicBezTo>
                  <a:pt x="25" y="28"/>
                  <a:pt x="25" y="28"/>
                  <a:pt x="25" y="28"/>
                </a:cubicBezTo>
                <a:cubicBezTo>
                  <a:pt x="28" y="28"/>
                  <a:pt x="28" y="28"/>
                  <a:pt x="28" y="28"/>
                </a:cubicBezTo>
                <a:cubicBezTo>
                  <a:pt x="29" y="28"/>
                  <a:pt x="30" y="29"/>
                  <a:pt x="30" y="30"/>
                </a:cubicBezTo>
                <a:cubicBezTo>
                  <a:pt x="30" y="39"/>
                  <a:pt x="30" y="39"/>
                  <a:pt x="30" y="39"/>
                </a:cubicBezTo>
                <a:cubicBezTo>
                  <a:pt x="30" y="40"/>
                  <a:pt x="29" y="42"/>
                  <a:pt x="28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8" y="42"/>
                  <a:pt x="17" y="40"/>
                  <a:pt x="17" y="39"/>
                </a:cubicBezTo>
                <a:cubicBezTo>
                  <a:pt x="17" y="30"/>
                  <a:pt x="17" y="30"/>
                  <a:pt x="17" y="30"/>
                </a:cubicBezTo>
                <a:cubicBezTo>
                  <a:pt x="17" y="29"/>
                  <a:pt x="18" y="28"/>
                  <a:pt x="19" y="28"/>
                </a:cubicBezTo>
                <a:cubicBezTo>
                  <a:pt x="22" y="28"/>
                  <a:pt x="22" y="28"/>
                  <a:pt x="22" y="28"/>
                </a:cubicBezTo>
                <a:cubicBezTo>
                  <a:pt x="22" y="23"/>
                  <a:pt x="22" y="23"/>
                  <a:pt x="22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8" y="28"/>
                  <a:pt x="8" y="28"/>
                  <a:pt x="8" y="28"/>
                </a:cubicBezTo>
                <a:cubicBezTo>
                  <a:pt x="11" y="28"/>
                  <a:pt x="11" y="28"/>
                  <a:pt x="11" y="28"/>
                </a:cubicBezTo>
                <a:cubicBezTo>
                  <a:pt x="12" y="28"/>
                  <a:pt x="13" y="29"/>
                  <a:pt x="13" y="30"/>
                </a:cubicBezTo>
                <a:cubicBezTo>
                  <a:pt x="13" y="39"/>
                  <a:pt x="13" y="39"/>
                  <a:pt x="13" y="39"/>
                </a:cubicBezTo>
                <a:cubicBezTo>
                  <a:pt x="13" y="40"/>
                  <a:pt x="12" y="42"/>
                  <a:pt x="11" y="42"/>
                </a:cubicBezTo>
                <a:cubicBezTo>
                  <a:pt x="2" y="42"/>
                  <a:pt x="2" y="42"/>
                  <a:pt x="2" y="42"/>
                </a:cubicBezTo>
                <a:cubicBezTo>
                  <a:pt x="1" y="42"/>
                  <a:pt x="0" y="40"/>
                  <a:pt x="0" y="39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29"/>
                  <a:pt x="1" y="28"/>
                  <a:pt x="2" y="28"/>
                </a:cubicBezTo>
                <a:cubicBezTo>
                  <a:pt x="5" y="28"/>
                  <a:pt x="5" y="28"/>
                  <a:pt x="5" y="28"/>
                </a:cubicBezTo>
                <a:cubicBezTo>
                  <a:pt x="5" y="23"/>
                  <a:pt x="5" y="23"/>
                  <a:pt x="5" y="23"/>
                </a:cubicBezTo>
                <a:cubicBezTo>
                  <a:pt x="5" y="21"/>
                  <a:pt x="6" y="19"/>
                  <a:pt x="8" y="19"/>
                </a:cubicBezTo>
                <a:cubicBezTo>
                  <a:pt x="22" y="19"/>
                  <a:pt x="22" y="19"/>
                  <a:pt x="22" y="19"/>
                </a:cubicBezTo>
                <a:cubicBezTo>
                  <a:pt x="22" y="14"/>
                  <a:pt x="22" y="14"/>
                  <a:pt x="22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8" y="14"/>
                  <a:pt x="17" y="13"/>
                  <a:pt x="17" y="12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2"/>
                  <a:pt x="18" y="0"/>
                  <a:pt x="19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9" y="0"/>
                  <a:pt x="30" y="2"/>
                  <a:pt x="30" y="3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3"/>
                  <a:pt x="29" y="14"/>
                  <a:pt x="28" y="14"/>
                </a:cubicBezTo>
                <a:cubicBezTo>
                  <a:pt x="25" y="14"/>
                  <a:pt x="25" y="14"/>
                  <a:pt x="25" y="14"/>
                </a:cubicBezTo>
                <a:cubicBezTo>
                  <a:pt x="25" y="19"/>
                  <a:pt x="25" y="19"/>
                  <a:pt x="25" y="19"/>
                </a:cubicBezTo>
                <a:cubicBezTo>
                  <a:pt x="39" y="19"/>
                  <a:pt x="39" y="19"/>
                  <a:pt x="39" y="19"/>
                </a:cubicBezTo>
                <a:cubicBezTo>
                  <a:pt x="41" y="19"/>
                  <a:pt x="42" y="21"/>
                  <a:pt x="42" y="23"/>
                </a:cubicBezTo>
                <a:cubicBezTo>
                  <a:pt x="42" y="28"/>
                  <a:pt x="42" y="28"/>
                  <a:pt x="42" y="28"/>
                </a:cubicBezTo>
                <a:cubicBezTo>
                  <a:pt x="45" y="28"/>
                  <a:pt x="45" y="28"/>
                  <a:pt x="45" y="28"/>
                </a:cubicBezTo>
                <a:cubicBezTo>
                  <a:pt x="46" y="28"/>
                  <a:pt x="48" y="29"/>
                  <a:pt x="48" y="30"/>
                </a:cubicBezTo>
                <a:lnTo>
                  <a:pt x="48" y="3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79" name="Freeform 107"/>
          <p:cNvSpPr>
            <a:spLocks noEditPoints="1"/>
          </p:cNvSpPr>
          <p:nvPr/>
        </p:nvSpPr>
        <p:spPr bwMode="auto">
          <a:xfrm>
            <a:off x="4785935" y="11780243"/>
            <a:ext cx="320527" cy="320527"/>
          </a:xfrm>
          <a:custGeom>
            <a:avLst/>
            <a:gdLst>
              <a:gd name="T0" fmla="*/ 43 w 44"/>
              <a:gd name="T1" fmla="*/ 22 h 43"/>
              <a:gd name="T2" fmla="*/ 43 w 44"/>
              <a:gd name="T3" fmla="*/ 22 h 43"/>
              <a:gd name="T4" fmla="*/ 37 w 44"/>
              <a:gd name="T5" fmla="*/ 19 h 43"/>
              <a:gd name="T6" fmla="*/ 31 w 44"/>
              <a:gd name="T7" fmla="*/ 23 h 43"/>
              <a:gd name="T8" fmla="*/ 30 w 44"/>
              <a:gd name="T9" fmla="*/ 24 h 43"/>
              <a:gd name="T10" fmla="*/ 30 w 44"/>
              <a:gd name="T11" fmla="*/ 25 h 43"/>
              <a:gd name="T12" fmla="*/ 29 w 44"/>
              <a:gd name="T13" fmla="*/ 24 h 43"/>
              <a:gd name="T14" fmla="*/ 28 w 44"/>
              <a:gd name="T15" fmla="*/ 23 h 43"/>
              <a:gd name="T16" fmla="*/ 22 w 44"/>
              <a:gd name="T17" fmla="*/ 19 h 43"/>
              <a:gd name="T18" fmla="*/ 16 w 44"/>
              <a:gd name="T19" fmla="*/ 23 h 43"/>
              <a:gd name="T20" fmla="*/ 15 w 44"/>
              <a:gd name="T21" fmla="*/ 24 h 43"/>
              <a:gd name="T22" fmla="*/ 14 w 44"/>
              <a:gd name="T23" fmla="*/ 25 h 43"/>
              <a:gd name="T24" fmla="*/ 13 w 44"/>
              <a:gd name="T25" fmla="*/ 24 h 43"/>
              <a:gd name="T26" fmla="*/ 12 w 44"/>
              <a:gd name="T27" fmla="*/ 23 h 43"/>
              <a:gd name="T28" fmla="*/ 6 w 44"/>
              <a:gd name="T29" fmla="*/ 19 h 43"/>
              <a:gd name="T30" fmla="*/ 1 w 44"/>
              <a:gd name="T31" fmla="*/ 22 h 43"/>
              <a:gd name="T32" fmla="*/ 0 w 44"/>
              <a:gd name="T33" fmla="*/ 22 h 43"/>
              <a:gd name="T34" fmla="*/ 0 w 44"/>
              <a:gd name="T35" fmla="*/ 21 h 43"/>
              <a:gd name="T36" fmla="*/ 0 w 44"/>
              <a:gd name="T37" fmla="*/ 21 h 43"/>
              <a:gd name="T38" fmla="*/ 22 w 44"/>
              <a:gd name="T39" fmla="*/ 5 h 43"/>
              <a:gd name="T40" fmla="*/ 44 w 44"/>
              <a:gd name="T41" fmla="*/ 21 h 43"/>
              <a:gd name="T42" fmla="*/ 44 w 44"/>
              <a:gd name="T43" fmla="*/ 21 h 43"/>
              <a:gd name="T44" fmla="*/ 43 w 44"/>
              <a:gd name="T45" fmla="*/ 22 h 43"/>
              <a:gd name="T46" fmla="*/ 24 w 44"/>
              <a:gd name="T47" fmla="*/ 36 h 43"/>
              <a:gd name="T48" fmla="*/ 17 w 44"/>
              <a:gd name="T49" fmla="*/ 43 h 43"/>
              <a:gd name="T50" fmla="*/ 10 w 44"/>
              <a:gd name="T51" fmla="*/ 36 h 43"/>
              <a:gd name="T52" fmla="*/ 12 w 44"/>
              <a:gd name="T53" fmla="*/ 34 h 43"/>
              <a:gd name="T54" fmla="*/ 13 w 44"/>
              <a:gd name="T55" fmla="*/ 36 h 43"/>
              <a:gd name="T56" fmla="*/ 17 w 44"/>
              <a:gd name="T57" fmla="*/ 40 h 43"/>
              <a:gd name="T58" fmla="*/ 20 w 44"/>
              <a:gd name="T59" fmla="*/ 36 h 43"/>
              <a:gd name="T60" fmla="*/ 20 w 44"/>
              <a:gd name="T61" fmla="*/ 21 h 43"/>
              <a:gd name="T62" fmla="*/ 22 w 44"/>
              <a:gd name="T63" fmla="*/ 20 h 43"/>
              <a:gd name="T64" fmla="*/ 24 w 44"/>
              <a:gd name="T65" fmla="*/ 21 h 43"/>
              <a:gd name="T66" fmla="*/ 24 w 44"/>
              <a:gd name="T67" fmla="*/ 36 h 43"/>
              <a:gd name="T68" fmla="*/ 24 w 44"/>
              <a:gd name="T69" fmla="*/ 4 h 43"/>
              <a:gd name="T70" fmla="*/ 22 w 44"/>
              <a:gd name="T71" fmla="*/ 4 h 43"/>
              <a:gd name="T72" fmla="*/ 20 w 44"/>
              <a:gd name="T73" fmla="*/ 4 h 43"/>
              <a:gd name="T74" fmla="*/ 20 w 44"/>
              <a:gd name="T75" fmla="*/ 2 h 43"/>
              <a:gd name="T76" fmla="*/ 22 w 44"/>
              <a:gd name="T77" fmla="*/ 0 h 43"/>
              <a:gd name="T78" fmla="*/ 24 w 44"/>
              <a:gd name="T79" fmla="*/ 2 h 43"/>
              <a:gd name="T80" fmla="*/ 24 w 44"/>
              <a:gd name="T81" fmla="*/ 4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4" h="43">
                <a:moveTo>
                  <a:pt x="43" y="22"/>
                </a:moveTo>
                <a:cubicBezTo>
                  <a:pt x="43" y="22"/>
                  <a:pt x="43" y="22"/>
                  <a:pt x="43" y="22"/>
                </a:cubicBezTo>
                <a:cubicBezTo>
                  <a:pt x="41" y="20"/>
                  <a:pt x="40" y="19"/>
                  <a:pt x="37" y="19"/>
                </a:cubicBezTo>
                <a:cubicBezTo>
                  <a:pt x="35" y="19"/>
                  <a:pt x="33" y="21"/>
                  <a:pt x="31" y="23"/>
                </a:cubicBezTo>
                <a:cubicBezTo>
                  <a:pt x="31" y="23"/>
                  <a:pt x="31" y="24"/>
                  <a:pt x="30" y="24"/>
                </a:cubicBezTo>
                <a:cubicBezTo>
                  <a:pt x="30" y="25"/>
                  <a:pt x="30" y="25"/>
                  <a:pt x="30" y="25"/>
                </a:cubicBezTo>
                <a:cubicBezTo>
                  <a:pt x="29" y="25"/>
                  <a:pt x="29" y="25"/>
                  <a:pt x="29" y="24"/>
                </a:cubicBezTo>
                <a:cubicBezTo>
                  <a:pt x="29" y="24"/>
                  <a:pt x="28" y="23"/>
                  <a:pt x="28" y="23"/>
                </a:cubicBezTo>
                <a:cubicBezTo>
                  <a:pt x="27" y="21"/>
                  <a:pt x="24" y="19"/>
                  <a:pt x="22" y="19"/>
                </a:cubicBezTo>
                <a:cubicBezTo>
                  <a:pt x="19" y="19"/>
                  <a:pt x="17" y="21"/>
                  <a:pt x="16" y="23"/>
                </a:cubicBezTo>
                <a:cubicBezTo>
                  <a:pt x="15" y="23"/>
                  <a:pt x="15" y="24"/>
                  <a:pt x="15" y="24"/>
                </a:cubicBezTo>
                <a:cubicBezTo>
                  <a:pt x="15" y="25"/>
                  <a:pt x="14" y="25"/>
                  <a:pt x="14" y="25"/>
                </a:cubicBezTo>
                <a:cubicBezTo>
                  <a:pt x="14" y="25"/>
                  <a:pt x="14" y="25"/>
                  <a:pt x="13" y="24"/>
                </a:cubicBezTo>
                <a:cubicBezTo>
                  <a:pt x="13" y="24"/>
                  <a:pt x="13" y="23"/>
                  <a:pt x="12" y="23"/>
                </a:cubicBezTo>
                <a:cubicBezTo>
                  <a:pt x="11" y="21"/>
                  <a:pt x="9" y="19"/>
                  <a:pt x="6" y="19"/>
                </a:cubicBezTo>
                <a:cubicBezTo>
                  <a:pt x="4" y="19"/>
                  <a:pt x="3" y="20"/>
                  <a:pt x="1" y="22"/>
                </a:cubicBezTo>
                <a:cubicBezTo>
                  <a:pt x="1" y="22"/>
                  <a:pt x="1" y="22"/>
                  <a:pt x="0" y="22"/>
                </a:cubicBezTo>
                <a:cubicBezTo>
                  <a:pt x="0" y="22"/>
                  <a:pt x="0" y="22"/>
                  <a:pt x="0" y="21"/>
                </a:cubicBezTo>
                <a:cubicBezTo>
                  <a:pt x="0" y="21"/>
                  <a:pt x="0" y="21"/>
                  <a:pt x="0" y="21"/>
                </a:cubicBezTo>
                <a:cubicBezTo>
                  <a:pt x="2" y="11"/>
                  <a:pt x="12" y="5"/>
                  <a:pt x="22" y="5"/>
                </a:cubicBezTo>
                <a:cubicBezTo>
                  <a:pt x="32" y="5"/>
                  <a:pt x="42" y="11"/>
                  <a:pt x="44" y="21"/>
                </a:cubicBezTo>
                <a:cubicBezTo>
                  <a:pt x="44" y="21"/>
                  <a:pt x="44" y="21"/>
                  <a:pt x="44" y="21"/>
                </a:cubicBezTo>
                <a:cubicBezTo>
                  <a:pt x="44" y="22"/>
                  <a:pt x="44" y="22"/>
                  <a:pt x="43" y="22"/>
                </a:cubicBezTo>
                <a:moveTo>
                  <a:pt x="24" y="36"/>
                </a:moveTo>
                <a:cubicBezTo>
                  <a:pt x="24" y="40"/>
                  <a:pt x="20" y="43"/>
                  <a:pt x="17" y="43"/>
                </a:cubicBezTo>
                <a:cubicBezTo>
                  <a:pt x="13" y="43"/>
                  <a:pt x="10" y="40"/>
                  <a:pt x="10" y="36"/>
                </a:cubicBezTo>
                <a:cubicBezTo>
                  <a:pt x="10" y="35"/>
                  <a:pt x="11" y="34"/>
                  <a:pt x="12" y="34"/>
                </a:cubicBezTo>
                <a:cubicBezTo>
                  <a:pt x="13" y="34"/>
                  <a:pt x="13" y="35"/>
                  <a:pt x="13" y="36"/>
                </a:cubicBezTo>
                <a:cubicBezTo>
                  <a:pt x="13" y="38"/>
                  <a:pt x="15" y="40"/>
                  <a:pt x="17" y="40"/>
                </a:cubicBezTo>
                <a:cubicBezTo>
                  <a:pt x="19" y="40"/>
                  <a:pt x="20" y="38"/>
                  <a:pt x="20" y="36"/>
                </a:cubicBezTo>
                <a:cubicBezTo>
                  <a:pt x="20" y="21"/>
                  <a:pt x="20" y="21"/>
                  <a:pt x="20" y="21"/>
                </a:cubicBezTo>
                <a:cubicBezTo>
                  <a:pt x="21" y="20"/>
                  <a:pt x="21" y="20"/>
                  <a:pt x="22" y="20"/>
                </a:cubicBezTo>
                <a:cubicBezTo>
                  <a:pt x="22" y="20"/>
                  <a:pt x="23" y="20"/>
                  <a:pt x="24" y="21"/>
                </a:cubicBezTo>
                <a:lnTo>
                  <a:pt x="24" y="36"/>
                </a:lnTo>
                <a:close/>
                <a:moveTo>
                  <a:pt x="24" y="4"/>
                </a:moveTo>
                <a:cubicBezTo>
                  <a:pt x="23" y="4"/>
                  <a:pt x="22" y="4"/>
                  <a:pt x="22" y="4"/>
                </a:cubicBezTo>
                <a:cubicBezTo>
                  <a:pt x="21" y="4"/>
                  <a:pt x="21" y="4"/>
                  <a:pt x="20" y="4"/>
                </a:cubicBezTo>
                <a:cubicBezTo>
                  <a:pt x="20" y="2"/>
                  <a:pt x="20" y="2"/>
                  <a:pt x="20" y="2"/>
                </a:cubicBezTo>
                <a:cubicBezTo>
                  <a:pt x="20" y="1"/>
                  <a:pt x="21" y="0"/>
                  <a:pt x="22" y="0"/>
                </a:cubicBezTo>
                <a:cubicBezTo>
                  <a:pt x="23" y="0"/>
                  <a:pt x="24" y="1"/>
                  <a:pt x="24" y="2"/>
                </a:cubicBezTo>
                <a:lnTo>
                  <a:pt x="24" y="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80" name="Freeform 108"/>
          <p:cNvSpPr>
            <a:spLocks noEditPoints="1"/>
          </p:cNvSpPr>
          <p:nvPr/>
        </p:nvSpPr>
        <p:spPr bwMode="auto">
          <a:xfrm>
            <a:off x="15631086" y="3402517"/>
            <a:ext cx="354266" cy="354266"/>
          </a:xfrm>
          <a:custGeom>
            <a:avLst/>
            <a:gdLst>
              <a:gd name="T0" fmla="*/ 48 w 48"/>
              <a:gd name="T1" fmla="*/ 46 h 48"/>
              <a:gd name="T2" fmla="*/ 46 w 48"/>
              <a:gd name="T3" fmla="*/ 48 h 48"/>
              <a:gd name="T4" fmla="*/ 20 w 48"/>
              <a:gd name="T5" fmla="*/ 48 h 48"/>
              <a:gd name="T6" fmla="*/ 17 w 48"/>
              <a:gd name="T7" fmla="*/ 46 h 48"/>
              <a:gd name="T8" fmla="*/ 17 w 48"/>
              <a:gd name="T9" fmla="*/ 41 h 48"/>
              <a:gd name="T10" fmla="*/ 3 w 48"/>
              <a:gd name="T11" fmla="*/ 41 h 48"/>
              <a:gd name="T12" fmla="*/ 0 w 48"/>
              <a:gd name="T13" fmla="*/ 39 h 48"/>
              <a:gd name="T14" fmla="*/ 0 w 48"/>
              <a:gd name="T15" fmla="*/ 3 h 48"/>
              <a:gd name="T16" fmla="*/ 3 w 48"/>
              <a:gd name="T17" fmla="*/ 0 h 48"/>
              <a:gd name="T18" fmla="*/ 32 w 48"/>
              <a:gd name="T19" fmla="*/ 0 h 48"/>
              <a:gd name="T20" fmla="*/ 35 w 48"/>
              <a:gd name="T21" fmla="*/ 3 h 48"/>
              <a:gd name="T22" fmla="*/ 35 w 48"/>
              <a:gd name="T23" fmla="*/ 11 h 48"/>
              <a:gd name="T24" fmla="*/ 36 w 48"/>
              <a:gd name="T25" fmla="*/ 12 h 48"/>
              <a:gd name="T26" fmla="*/ 47 w 48"/>
              <a:gd name="T27" fmla="*/ 23 h 48"/>
              <a:gd name="T28" fmla="*/ 48 w 48"/>
              <a:gd name="T29" fmla="*/ 28 h 48"/>
              <a:gd name="T30" fmla="*/ 48 w 48"/>
              <a:gd name="T31" fmla="*/ 46 h 48"/>
              <a:gd name="T32" fmla="*/ 28 w 48"/>
              <a:gd name="T33" fmla="*/ 4 h 48"/>
              <a:gd name="T34" fmla="*/ 27 w 48"/>
              <a:gd name="T35" fmla="*/ 4 h 48"/>
              <a:gd name="T36" fmla="*/ 8 w 48"/>
              <a:gd name="T37" fmla="*/ 4 h 48"/>
              <a:gd name="T38" fmla="*/ 7 w 48"/>
              <a:gd name="T39" fmla="*/ 4 h 48"/>
              <a:gd name="T40" fmla="*/ 7 w 48"/>
              <a:gd name="T41" fmla="*/ 6 h 48"/>
              <a:gd name="T42" fmla="*/ 8 w 48"/>
              <a:gd name="T43" fmla="*/ 7 h 48"/>
              <a:gd name="T44" fmla="*/ 27 w 48"/>
              <a:gd name="T45" fmla="*/ 7 h 48"/>
              <a:gd name="T46" fmla="*/ 28 w 48"/>
              <a:gd name="T47" fmla="*/ 6 h 48"/>
              <a:gd name="T48" fmla="*/ 28 w 48"/>
              <a:gd name="T49" fmla="*/ 4 h 48"/>
              <a:gd name="T50" fmla="*/ 45 w 48"/>
              <a:gd name="T51" fmla="*/ 45 h 48"/>
              <a:gd name="T52" fmla="*/ 45 w 48"/>
              <a:gd name="T53" fmla="*/ 28 h 48"/>
              <a:gd name="T54" fmla="*/ 34 w 48"/>
              <a:gd name="T55" fmla="*/ 28 h 48"/>
              <a:gd name="T56" fmla="*/ 31 w 48"/>
              <a:gd name="T57" fmla="*/ 25 h 48"/>
              <a:gd name="T58" fmla="*/ 31 w 48"/>
              <a:gd name="T59" fmla="*/ 14 h 48"/>
              <a:gd name="T60" fmla="*/ 21 w 48"/>
              <a:gd name="T61" fmla="*/ 14 h 48"/>
              <a:gd name="T62" fmla="*/ 21 w 48"/>
              <a:gd name="T63" fmla="*/ 45 h 48"/>
              <a:gd name="T64" fmla="*/ 45 w 48"/>
              <a:gd name="T65" fmla="*/ 45 h 48"/>
              <a:gd name="T66" fmla="*/ 43 w 48"/>
              <a:gd name="T67" fmla="*/ 24 h 48"/>
              <a:gd name="T68" fmla="*/ 35 w 48"/>
              <a:gd name="T69" fmla="*/ 16 h 48"/>
              <a:gd name="T70" fmla="*/ 35 w 48"/>
              <a:gd name="T71" fmla="*/ 24 h 48"/>
              <a:gd name="T72" fmla="*/ 43 w 48"/>
              <a:gd name="T73" fmla="*/ 24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8" h="48">
                <a:moveTo>
                  <a:pt x="48" y="46"/>
                </a:moveTo>
                <a:cubicBezTo>
                  <a:pt x="48" y="47"/>
                  <a:pt x="47" y="48"/>
                  <a:pt x="46" y="48"/>
                </a:cubicBezTo>
                <a:cubicBezTo>
                  <a:pt x="20" y="48"/>
                  <a:pt x="20" y="48"/>
                  <a:pt x="20" y="48"/>
                </a:cubicBezTo>
                <a:cubicBezTo>
                  <a:pt x="19" y="48"/>
                  <a:pt x="17" y="47"/>
                  <a:pt x="17" y="46"/>
                </a:cubicBezTo>
                <a:cubicBezTo>
                  <a:pt x="17" y="41"/>
                  <a:pt x="17" y="41"/>
                  <a:pt x="17" y="41"/>
                </a:cubicBezTo>
                <a:cubicBezTo>
                  <a:pt x="3" y="41"/>
                  <a:pt x="3" y="41"/>
                  <a:pt x="3" y="41"/>
                </a:cubicBezTo>
                <a:cubicBezTo>
                  <a:pt x="2" y="41"/>
                  <a:pt x="0" y="40"/>
                  <a:pt x="0" y="39"/>
                </a:cubicBezTo>
                <a:cubicBezTo>
                  <a:pt x="0" y="3"/>
                  <a:pt x="0" y="3"/>
                  <a:pt x="0" y="3"/>
                </a:cubicBezTo>
                <a:cubicBezTo>
                  <a:pt x="0" y="1"/>
                  <a:pt x="2" y="0"/>
                  <a:pt x="3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3" y="0"/>
                  <a:pt x="35" y="1"/>
                  <a:pt x="35" y="3"/>
                </a:cubicBezTo>
                <a:cubicBezTo>
                  <a:pt x="35" y="11"/>
                  <a:pt x="35" y="11"/>
                  <a:pt x="35" y="11"/>
                </a:cubicBezTo>
                <a:cubicBezTo>
                  <a:pt x="35" y="12"/>
                  <a:pt x="35" y="12"/>
                  <a:pt x="36" y="12"/>
                </a:cubicBezTo>
                <a:cubicBezTo>
                  <a:pt x="47" y="23"/>
                  <a:pt x="47" y="23"/>
                  <a:pt x="47" y="23"/>
                </a:cubicBezTo>
                <a:cubicBezTo>
                  <a:pt x="48" y="24"/>
                  <a:pt x="48" y="26"/>
                  <a:pt x="48" y="28"/>
                </a:cubicBezTo>
                <a:lnTo>
                  <a:pt x="48" y="46"/>
                </a:lnTo>
                <a:close/>
                <a:moveTo>
                  <a:pt x="28" y="4"/>
                </a:moveTo>
                <a:cubicBezTo>
                  <a:pt x="28" y="4"/>
                  <a:pt x="27" y="4"/>
                  <a:pt x="27" y="4"/>
                </a:cubicBezTo>
                <a:cubicBezTo>
                  <a:pt x="8" y="4"/>
                  <a:pt x="8" y="4"/>
                  <a:pt x="8" y="4"/>
                </a:cubicBezTo>
                <a:cubicBezTo>
                  <a:pt x="8" y="4"/>
                  <a:pt x="7" y="4"/>
                  <a:pt x="7" y="4"/>
                </a:cubicBezTo>
                <a:cubicBezTo>
                  <a:pt x="7" y="6"/>
                  <a:pt x="7" y="6"/>
                  <a:pt x="7" y="6"/>
                </a:cubicBezTo>
                <a:cubicBezTo>
                  <a:pt x="7" y="7"/>
                  <a:pt x="8" y="7"/>
                  <a:pt x="8" y="7"/>
                </a:cubicBezTo>
                <a:cubicBezTo>
                  <a:pt x="27" y="7"/>
                  <a:pt x="27" y="7"/>
                  <a:pt x="27" y="7"/>
                </a:cubicBezTo>
                <a:cubicBezTo>
                  <a:pt x="27" y="7"/>
                  <a:pt x="28" y="7"/>
                  <a:pt x="28" y="6"/>
                </a:cubicBezTo>
                <a:lnTo>
                  <a:pt x="28" y="4"/>
                </a:lnTo>
                <a:close/>
                <a:moveTo>
                  <a:pt x="45" y="45"/>
                </a:moveTo>
                <a:cubicBezTo>
                  <a:pt x="45" y="28"/>
                  <a:pt x="45" y="28"/>
                  <a:pt x="45" y="28"/>
                </a:cubicBezTo>
                <a:cubicBezTo>
                  <a:pt x="34" y="28"/>
                  <a:pt x="34" y="28"/>
                  <a:pt x="34" y="28"/>
                </a:cubicBezTo>
                <a:cubicBezTo>
                  <a:pt x="32" y="28"/>
                  <a:pt x="31" y="26"/>
                  <a:pt x="31" y="25"/>
                </a:cubicBezTo>
                <a:cubicBezTo>
                  <a:pt x="31" y="14"/>
                  <a:pt x="31" y="14"/>
                  <a:pt x="31" y="14"/>
                </a:cubicBezTo>
                <a:cubicBezTo>
                  <a:pt x="21" y="14"/>
                  <a:pt x="21" y="14"/>
                  <a:pt x="21" y="14"/>
                </a:cubicBezTo>
                <a:cubicBezTo>
                  <a:pt x="21" y="45"/>
                  <a:pt x="21" y="45"/>
                  <a:pt x="21" y="45"/>
                </a:cubicBezTo>
                <a:lnTo>
                  <a:pt x="45" y="45"/>
                </a:lnTo>
                <a:close/>
                <a:moveTo>
                  <a:pt x="43" y="24"/>
                </a:moveTo>
                <a:cubicBezTo>
                  <a:pt x="35" y="16"/>
                  <a:pt x="35" y="16"/>
                  <a:pt x="35" y="16"/>
                </a:cubicBezTo>
                <a:cubicBezTo>
                  <a:pt x="35" y="24"/>
                  <a:pt x="35" y="24"/>
                  <a:pt x="35" y="24"/>
                </a:cubicBezTo>
                <a:lnTo>
                  <a:pt x="43" y="2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81" name="Freeform 109"/>
          <p:cNvSpPr>
            <a:spLocks noEditPoints="1"/>
          </p:cNvSpPr>
          <p:nvPr/>
        </p:nvSpPr>
        <p:spPr bwMode="auto">
          <a:xfrm>
            <a:off x="15662923" y="3983835"/>
            <a:ext cx="208062" cy="303657"/>
          </a:xfrm>
          <a:custGeom>
            <a:avLst/>
            <a:gdLst>
              <a:gd name="T0" fmla="*/ 25 w 28"/>
              <a:gd name="T1" fmla="*/ 19 h 41"/>
              <a:gd name="T2" fmla="*/ 21 w 28"/>
              <a:gd name="T3" fmla="*/ 26 h 41"/>
              <a:gd name="T4" fmla="*/ 22 w 28"/>
              <a:gd name="T5" fmla="*/ 29 h 41"/>
              <a:gd name="T6" fmla="*/ 21 w 28"/>
              <a:gd name="T7" fmla="*/ 30 h 41"/>
              <a:gd name="T8" fmla="*/ 22 w 28"/>
              <a:gd name="T9" fmla="*/ 32 h 41"/>
              <a:gd name="T10" fmla="*/ 21 w 28"/>
              <a:gd name="T11" fmla="*/ 34 h 41"/>
              <a:gd name="T12" fmla="*/ 21 w 28"/>
              <a:gd name="T13" fmla="*/ 36 h 41"/>
              <a:gd name="T14" fmla="*/ 18 w 28"/>
              <a:gd name="T15" fmla="*/ 38 h 41"/>
              <a:gd name="T16" fmla="*/ 14 w 28"/>
              <a:gd name="T17" fmla="*/ 41 h 41"/>
              <a:gd name="T18" fmla="*/ 10 w 28"/>
              <a:gd name="T19" fmla="*/ 38 h 41"/>
              <a:gd name="T20" fmla="*/ 7 w 28"/>
              <a:gd name="T21" fmla="*/ 36 h 41"/>
              <a:gd name="T22" fmla="*/ 8 w 28"/>
              <a:gd name="T23" fmla="*/ 34 h 41"/>
              <a:gd name="T24" fmla="*/ 6 w 28"/>
              <a:gd name="T25" fmla="*/ 32 h 41"/>
              <a:gd name="T26" fmla="*/ 7 w 28"/>
              <a:gd name="T27" fmla="*/ 30 h 41"/>
              <a:gd name="T28" fmla="*/ 6 w 28"/>
              <a:gd name="T29" fmla="*/ 29 h 41"/>
              <a:gd name="T30" fmla="*/ 8 w 28"/>
              <a:gd name="T31" fmla="*/ 26 h 41"/>
              <a:gd name="T32" fmla="*/ 3 w 28"/>
              <a:gd name="T33" fmla="*/ 19 h 41"/>
              <a:gd name="T34" fmla="*/ 0 w 28"/>
              <a:gd name="T35" fmla="*/ 12 h 41"/>
              <a:gd name="T36" fmla="*/ 14 w 28"/>
              <a:gd name="T37" fmla="*/ 0 h 41"/>
              <a:gd name="T38" fmla="*/ 28 w 28"/>
              <a:gd name="T39" fmla="*/ 12 h 41"/>
              <a:gd name="T40" fmla="*/ 25 w 28"/>
              <a:gd name="T41" fmla="*/ 19 h 41"/>
              <a:gd name="T42" fmla="*/ 14 w 28"/>
              <a:gd name="T43" fmla="*/ 3 h 41"/>
              <a:gd name="T44" fmla="*/ 4 w 28"/>
              <a:gd name="T45" fmla="*/ 12 h 41"/>
              <a:gd name="T46" fmla="*/ 6 w 28"/>
              <a:gd name="T47" fmla="*/ 16 h 41"/>
              <a:gd name="T48" fmla="*/ 7 w 28"/>
              <a:gd name="T49" fmla="*/ 18 h 41"/>
              <a:gd name="T50" fmla="*/ 11 w 28"/>
              <a:gd name="T51" fmla="*/ 26 h 41"/>
              <a:gd name="T52" fmla="*/ 17 w 28"/>
              <a:gd name="T53" fmla="*/ 26 h 41"/>
              <a:gd name="T54" fmla="*/ 21 w 28"/>
              <a:gd name="T55" fmla="*/ 18 h 41"/>
              <a:gd name="T56" fmla="*/ 23 w 28"/>
              <a:gd name="T57" fmla="*/ 16 h 41"/>
              <a:gd name="T58" fmla="*/ 24 w 28"/>
              <a:gd name="T59" fmla="*/ 12 h 41"/>
              <a:gd name="T60" fmla="*/ 14 w 28"/>
              <a:gd name="T61" fmla="*/ 3 h 41"/>
              <a:gd name="T62" fmla="*/ 19 w 28"/>
              <a:gd name="T63" fmla="*/ 12 h 41"/>
              <a:gd name="T64" fmla="*/ 18 w 28"/>
              <a:gd name="T65" fmla="*/ 12 h 41"/>
              <a:gd name="T66" fmla="*/ 14 w 28"/>
              <a:gd name="T67" fmla="*/ 9 h 41"/>
              <a:gd name="T68" fmla="*/ 13 w 28"/>
              <a:gd name="T69" fmla="*/ 8 h 41"/>
              <a:gd name="T70" fmla="*/ 14 w 28"/>
              <a:gd name="T71" fmla="*/ 7 h 41"/>
              <a:gd name="T72" fmla="*/ 20 w 28"/>
              <a:gd name="T73" fmla="*/ 12 h 41"/>
              <a:gd name="T74" fmla="*/ 19 w 28"/>
              <a:gd name="T75" fmla="*/ 1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8" h="41">
                <a:moveTo>
                  <a:pt x="25" y="19"/>
                </a:moveTo>
                <a:cubicBezTo>
                  <a:pt x="23" y="21"/>
                  <a:pt x="21" y="24"/>
                  <a:pt x="21" y="26"/>
                </a:cubicBezTo>
                <a:cubicBezTo>
                  <a:pt x="21" y="27"/>
                  <a:pt x="22" y="28"/>
                  <a:pt x="22" y="29"/>
                </a:cubicBezTo>
                <a:cubicBezTo>
                  <a:pt x="22" y="29"/>
                  <a:pt x="22" y="30"/>
                  <a:pt x="21" y="30"/>
                </a:cubicBezTo>
                <a:cubicBezTo>
                  <a:pt x="22" y="31"/>
                  <a:pt x="22" y="31"/>
                  <a:pt x="22" y="32"/>
                </a:cubicBezTo>
                <a:cubicBezTo>
                  <a:pt x="22" y="33"/>
                  <a:pt x="21" y="34"/>
                  <a:pt x="21" y="34"/>
                </a:cubicBezTo>
                <a:cubicBezTo>
                  <a:pt x="21" y="35"/>
                  <a:pt x="21" y="35"/>
                  <a:pt x="21" y="36"/>
                </a:cubicBezTo>
                <a:cubicBezTo>
                  <a:pt x="21" y="37"/>
                  <a:pt x="20" y="38"/>
                  <a:pt x="18" y="38"/>
                </a:cubicBezTo>
                <a:cubicBezTo>
                  <a:pt x="17" y="40"/>
                  <a:pt x="16" y="41"/>
                  <a:pt x="14" y="41"/>
                </a:cubicBezTo>
                <a:cubicBezTo>
                  <a:pt x="12" y="41"/>
                  <a:pt x="11" y="40"/>
                  <a:pt x="10" y="38"/>
                </a:cubicBezTo>
                <a:cubicBezTo>
                  <a:pt x="9" y="38"/>
                  <a:pt x="7" y="37"/>
                  <a:pt x="7" y="36"/>
                </a:cubicBezTo>
                <a:cubicBezTo>
                  <a:pt x="7" y="35"/>
                  <a:pt x="7" y="35"/>
                  <a:pt x="8" y="34"/>
                </a:cubicBezTo>
                <a:cubicBezTo>
                  <a:pt x="7" y="34"/>
                  <a:pt x="6" y="33"/>
                  <a:pt x="6" y="32"/>
                </a:cubicBezTo>
                <a:cubicBezTo>
                  <a:pt x="6" y="31"/>
                  <a:pt x="7" y="31"/>
                  <a:pt x="7" y="30"/>
                </a:cubicBezTo>
                <a:cubicBezTo>
                  <a:pt x="7" y="30"/>
                  <a:pt x="6" y="29"/>
                  <a:pt x="6" y="29"/>
                </a:cubicBezTo>
                <a:cubicBezTo>
                  <a:pt x="6" y="28"/>
                  <a:pt x="7" y="27"/>
                  <a:pt x="8" y="26"/>
                </a:cubicBezTo>
                <a:cubicBezTo>
                  <a:pt x="7" y="24"/>
                  <a:pt x="5" y="21"/>
                  <a:pt x="3" y="19"/>
                </a:cubicBezTo>
                <a:cubicBezTo>
                  <a:pt x="1" y="17"/>
                  <a:pt x="0" y="14"/>
                  <a:pt x="0" y="12"/>
                </a:cubicBezTo>
                <a:cubicBezTo>
                  <a:pt x="0" y="4"/>
                  <a:pt x="7" y="0"/>
                  <a:pt x="14" y="0"/>
                </a:cubicBezTo>
                <a:cubicBezTo>
                  <a:pt x="21" y="0"/>
                  <a:pt x="28" y="4"/>
                  <a:pt x="28" y="12"/>
                </a:cubicBezTo>
                <a:cubicBezTo>
                  <a:pt x="28" y="14"/>
                  <a:pt x="27" y="17"/>
                  <a:pt x="25" y="19"/>
                </a:cubicBezTo>
                <a:moveTo>
                  <a:pt x="14" y="3"/>
                </a:moveTo>
                <a:cubicBezTo>
                  <a:pt x="9" y="3"/>
                  <a:pt x="4" y="6"/>
                  <a:pt x="4" y="12"/>
                </a:cubicBezTo>
                <a:cubicBezTo>
                  <a:pt x="4" y="13"/>
                  <a:pt x="4" y="15"/>
                  <a:pt x="6" y="16"/>
                </a:cubicBezTo>
                <a:cubicBezTo>
                  <a:pt x="6" y="17"/>
                  <a:pt x="7" y="17"/>
                  <a:pt x="7" y="18"/>
                </a:cubicBezTo>
                <a:cubicBezTo>
                  <a:pt x="9" y="20"/>
                  <a:pt x="11" y="23"/>
                  <a:pt x="11" y="26"/>
                </a:cubicBezTo>
                <a:cubicBezTo>
                  <a:pt x="17" y="26"/>
                  <a:pt x="17" y="26"/>
                  <a:pt x="17" y="26"/>
                </a:cubicBezTo>
                <a:cubicBezTo>
                  <a:pt x="17" y="23"/>
                  <a:pt x="19" y="20"/>
                  <a:pt x="21" y="18"/>
                </a:cubicBezTo>
                <a:cubicBezTo>
                  <a:pt x="21" y="17"/>
                  <a:pt x="22" y="17"/>
                  <a:pt x="23" y="16"/>
                </a:cubicBezTo>
                <a:cubicBezTo>
                  <a:pt x="24" y="15"/>
                  <a:pt x="24" y="13"/>
                  <a:pt x="24" y="12"/>
                </a:cubicBezTo>
                <a:cubicBezTo>
                  <a:pt x="24" y="6"/>
                  <a:pt x="19" y="3"/>
                  <a:pt x="14" y="3"/>
                </a:cubicBezTo>
                <a:moveTo>
                  <a:pt x="19" y="12"/>
                </a:moveTo>
                <a:cubicBezTo>
                  <a:pt x="19" y="12"/>
                  <a:pt x="18" y="12"/>
                  <a:pt x="18" y="12"/>
                </a:cubicBezTo>
                <a:cubicBezTo>
                  <a:pt x="18" y="10"/>
                  <a:pt x="15" y="9"/>
                  <a:pt x="14" y="9"/>
                </a:cubicBezTo>
                <a:cubicBezTo>
                  <a:pt x="14" y="9"/>
                  <a:pt x="13" y="9"/>
                  <a:pt x="13" y="8"/>
                </a:cubicBezTo>
                <a:cubicBezTo>
                  <a:pt x="13" y="8"/>
                  <a:pt x="14" y="7"/>
                  <a:pt x="14" y="7"/>
                </a:cubicBezTo>
                <a:cubicBezTo>
                  <a:pt x="17" y="7"/>
                  <a:pt x="20" y="9"/>
                  <a:pt x="20" y="12"/>
                </a:cubicBezTo>
                <a:cubicBezTo>
                  <a:pt x="20" y="12"/>
                  <a:pt x="20" y="12"/>
                  <a:pt x="19" y="1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82" name="Freeform 110"/>
          <p:cNvSpPr>
            <a:spLocks noEditPoints="1"/>
          </p:cNvSpPr>
          <p:nvPr/>
        </p:nvSpPr>
        <p:spPr bwMode="auto">
          <a:xfrm>
            <a:off x="15631086" y="4556358"/>
            <a:ext cx="354266" cy="264291"/>
          </a:xfrm>
          <a:custGeom>
            <a:avLst/>
            <a:gdLst>
              <a:gd name="T0" fmla="*/ 48 w 48"/>
              <a:gd name="T1" fmla="*/ 10 h 36"/>
              <a:gd name="T2" fmla="*/ 40 w 48"/>
              <a:gd name="T3" fmla="*/ 19 h 36"/>
              <a:gd name="T4" fmla="*/ 39 w 48"/>
              <a:gd name="T5" fmla="*/ 19 h 36"/>
              <a:gd name="T6" fmla="*/ 38 w 48"/>
              <a:gd name="T7" fmla="*/ 18 h 36"/>
              <a:gd name="T8" fmla="*/ 38 w 48"/>
              <a:gd name="T9" fmla="*/ 13 h 36"/>
              <a:gd name="T10" fmla="*/ 1 w 48"/>
              <a:gd name="T11" fmla="*/ 13 h 36"/>
              <a:gd name="T12" fmla="*/ 0 w 48"/>
              <a:gd name="T13" fmla="*/ 12 h 36"/>
              <a:gd name="T14" fmla="*/ 0 w 48"/>
              <a:gd name="T15" fmla="*/ 7 h 36"/>
              <a:gd name="T16" fmla="*/ 1 w 48"/>
              <a:gd name="T17" fmla="*/ 6 h 36"/>
              <a:gd name="T18" fmla="*/ 38 w 48"/>
              <a:gd name="T19" fmla="*/ 6 h 36"/>
              <a:gd name="T20" fmla="*/ 38 w 48"/>
              <a:gd name="T21" fmla="*/ 1 h 36"/>
              <a:gd name="T22" fmla="*/ 39 w 48"/>
              <a:gd name="T23" fmla="*/ 0 h 36"/>
              <a:gd name="T24" fmla="*/ 40 w 48"/>
              <a:gd name="T25" fmla="*/ 0 h 36"/>
              <a:gd name="T26" fmla="*/ 48 w 48"/>
              <a:gd name="T27" fmla="*/ 9 h 36"/>
              <a:gd name="T28" fmla="*/ 48 w 48"/>
              <a:gd name="T29" fmla="*/ 9 h 36"/>
              <a:gd name="T30" fmla="*/ 48 w 48"/>
              <a:gd name="T31" fmla="*/ 10 h 36"/>
              <a:gd name="T32" fmla="*/ 48 w 48"/>
              <a:gd name="T33" fmla="*/ 29 h 36"/>
              <a:gd name="T34" fmla="*/ 48 w 48"/>
              <a:gd name="T35" fmla="*/ 30 h 36"/>
              <a:gd name="T36" fmla="*/ 11 w 48"/>
              <a:gd name="T37" fmla="*/ 30 h 36"/>
              <a:gd name="T38" fmla="*/ 11 w 48"/>
              <a:gd name="T39" fmla="*/ 35 h 36"/>
              <a:gd name="T40" fmla="*/ 10 w 48"/>
              <a:gd name="T41" fmla="*/ 36 h 36"/>
              <a:gd name="T42" fmla="*/ 9 w 48"/>
              <a:gd name="T43" fmla="*/ 36 h 36"/>
              <a:gd name="T44" fmla="*/ 1 w 48"/>
              <a:gd name="T45" fmla="*/ 27 h 36"/>
              <a:gd name="T46" fmla="*/ 0 w 48"/>
              <a:gd name="T47" fmla="*/ 27 h 36"/>
              <a:gd name="T48" fmla="*/ 1 w 48"/>
              <a:gd name="T49" fmla="*/ 26 h 36"/>
              <a:gd name="T50" fmla="*/ 9 w 48"/>
              <a:gd name="T51" fmla="*/ 17 h 36"/>
              <a:gd name="T52" fmla="*/ 10 w 48"/>
              <a:gd name="T53" fmla="*/ 17 h 36"/>
              <a:gd name="T54" fmla="*/ 11 w 48"/>
              <a:gd name="T55" fmla="*/ 18 h 36"/>
              <a:gd name="T56" fmla="*/ 11 w 48"/>
              <a:gd name="T57" fmla="*/ 23 h 36"/>
              <a:gd name="T58" fmla="*/ 48 w 48"/>
              <a:gd name="T59" fmla="*/ 23 h 36"/>
              <a:gd name="T60" fmla="*/ 48 w 48"/>
              <a:gd name="T61" fmla="*/ 24 h 36"/>
              <a:gd name="T62" fmla="*/ 48 w 48"/>
              <a:gd name="T63" fmla="*/ 29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8" h="36">
                <a:moveTo>
                  <a:pt x="48" y="10"/>
                </a:moveTo>
                <a:cubicBezTo>
                  <a:pt x="40" y="19"/>
                  <a:pt x="40" y="19"/>
                  <a:pt x="40" y="19"/>
                </a:cubicBezTo>
                <a:cubicBezTo>
                  <a:pt x="39" y="19"/>
                  <a:pt x="39" y="19"/>
                  <a:pt x="39" y="19"/>
                </a:cubicBezTo>
                <a:cubicBezTo>
                  <a:pt x="38" y="19"/>
                  <a:pt x="38" y="19"/>
                  <a:pt x="38" y="18"/>
                </a:cubicBezTo>
                <a:cubicBezTo>
                  <a:pt x="38" y="13"/>
                  <a:pt x="38" y="13"/>
                  <a:pt x="38" y="13"/>
                </a:cubicBez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0" y="13"/>
                  <a:pt x="0" y="12"/>
                </a:cubicBezTo>
                <a:cubicBezTo>
                  <a:pt x="0" y="7"/>
                  <a:pt x="0" y="7"/>
                  <a:pt x="0" y="7"/>
                </a:cubicBezTo>
                <a:cubicBezTo>
                  <a:pt x="0" y="6"/>
                  <a:pt x="1" y="6"/>
                  <a:pt x="1" y="6"/>
                </a:cubicBezTo>
                <a:cubicBezTo>
                  <a:pt x="38" y="6"/>
                  <a:pt x="38" y="6"/>
                  <a:pt x="38" y="6"/>
                </a:cubicBezTo>
                <a:cubicBezTo>
                  <a:pt x="38" y="1"/>
                  <a:pt x="38" y="1"/>
                  <a:pt x="38" y="1"/>
                </a:cubicBezTo>
                <a:cubicBezTo>
                  <a:pt x="38" y="0"/>
                  <a:pt x="38" y="0"/>
                  <a:pt x="39" y="0"/>
                </a:cubicBezTo>
                <a:cubicBezTo>
                  <a:pt x="39" y="0"/>
                  <a:pt x="39" y="0"/>
                  <a:pt x="40" y="0"/>
                </a:cubicBezTo>
                <a:cubicBezTo>
                  <a:pt x="48" y="9"/>
                  <a:pt x="48" y="9"/>
                  <a:pt x="48" y="9"/>
                </a:cubicBezTo>
                <a:cubicBezTo>
                  <a:pt x="48" y="9"/>
                  <a:pt x="48" y="9"/>
                  <a:pt x="48" y="9"/>
                </a:cubicBezTo>
                <a:cubicBezTo>
                  <a:pt x="48" y="10"/>
                  <a:pt x="48" y="10"/>
                  <a:pt x="48" y="10"/>
                </a:cubicBezTo>
                <a:moveTo>
                  <a:pt x="48" y="29"/>
                </a:moveTo>
                <a:cubicBezTo>
                  <a:pt x="48" y="30"/>
                  <a:pt x="48" y="30"/>
                  <a:pt x="48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5"/>
                  <a:pt x="11" y="35"/>
                  <a:pt x="11" y="35"/>
                </a:cubicBezTo>
                <a:cubicBezTo>
                  <a:pt x="11" y="36"/>
                  <a:pt x="10" y="36"/>
                  <a:pt x="10" y="36"/>
                </a:cubicBezTo>
                <a:cubicBezTo>
                  <a:pt x="10" y="36"/>
                  <a:pt x="9" y="36"/>
                  <a:pt x="9" y="36"/>
                </a:cubicBezTo>
                <a:cubicBezTo>
                  <a:pt x="1" y="27"/>
                  <a:pt x="1" y="27"/>
                  <a:pt x="1" y="27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26"/>
                  <a:pt x="0" y="26"/>
                  <a:pt x="1" y="26"/>
                </a:cubicBezTo>
                <a:cubicBezTo>
                  <a:pt x="9" y="17"/>
                  <a:pt x="9" y="17"/>
                  <a:pt x="9" y="17"/>
                </a:cubicBezTo>
                <a:cubicBezTo>
                  <a:pt x="9" y="17"/>
                  <a:pt x="10" y="17"/>
                  <a:pt x="10" y="17"/>
                </a:cubicBezTo>
                <a:cubicBezTo>
                  <a:pt x="10" y="17"/>
                  <a:pt x="11" y="18"/>
                  <a:pt x="11" y="18"/>
                </a:cubicBezTo>
                <a:cubicBezTo>
                  <a:pt x="11" y="23"/>
                  <a:pt x="11" y="23"/>
                  <a:pt x="11" y="23"/>
                </a:cubicBezTo>
                <a:cubicBezTo>
                  <a:pt x="48" y="23"/>
                  <a:pt x="48" y="23"/>
                  <a:pt x="48" y="23"/>
                </a:cubicBezTo>
                <a:cubicBezTo>
                  <a:pt x="48" y="23"/>
                  <a:pt x="48" y="24"/>
                  <a:pt x="48" y="24"/>
                </a:cubicBezTo>
                <a:lnTo>
                  <a:pt x="48" y="2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83" name="Freeform 111"/>
          <p:cNvSpPr>
            <a:spLocks noEditPoints="1"/>
          </p:cNvSpPr>
          <p:nvPr/>
        </p:nvSpPr>
        <p:spPr bwMode="auto">
          <a:xfrm>
            <a:off x="15624964" y="5105164"/>
            <a:ext cx="382382" cy="275542"/>
          </a:xfrm>
          <a:custGeom>
            <a:avLst/>
            <a:gdLst>
              <a:gd name="T0" fmla="*/ 42 w 52"/>
              <a:gd name="T1" fmla="*/ 38 h 38"/>
              <a:gd name="T2" fmla="*/ 12 w 52"/>
              <a:gd name="T3" fmla="*/ 38 h 38"/>
              <a:gd name="T4" fmla="*/ 0 w 52"/>
              <a:gd name="T5" fmla="*/ 26 h 38"/>
              <a:gd name="T6" fmla="*/ 7 w 52"/>
              <a:gd name="T7" fmla="*/ 15 h 38"/>
              <a:gd name="T8" fmla="*/ 7 w 52"/>
              <a:gd name="T9" fmla="*/ 14 h 38"/>
              <a:gd name="T10" fmla="*/ 21 w 52"/>
              <a:gd name="T11" fmla="*/ 0 h 38"/>
              <a:gd name="T12" fmla="*/ 34 w 52"/>
              <a:gd name="T13" fmla="*/ 9 h 38"/>
              <a:gd name="T14" fmla="*/ 38 w 52"/>
              <a:gd name="T15" fmla="*/ 7 h 38"/>
              <a:gd name="T16" fmla="*/ 45 w 52"/>
              <a:gd name="T17" fmla="*/ 14 h 38"/>
              <a:gd name="T18" fmla="*/ 44 w 52"/>
              <a:gd name="T19" fmla="*/ 18 h 38"/>
              <a:gd name="T20" fmla="*/ 52 w 52"/>
              <a:gd name="T21" fmla="*/ 28 h 38"/>
              <a:gd name="T22" fmla="*/ 42 w 52"/>
              <a:gd name="T23" fmla="*/ 38 h 38"/>
              <a:gd name="T24" fmla="*/ 34 w 52"/>
              <a:gd name="T25" fmla="*/ 21 h 38"/>
              <a:gd name="T26" fmla="*/ 28 w 52"/>
              <a:gd name="T27" fmla="*/ 21 h 38"/>
              <a:gd name="T28" fmla="*/ 28 w 52"/>
              <a:gd name="T29" fmla="*/ 11 h 38"/>
              <a:gd name="T30" fmla="*/ 27 w 52"/>
              <a:gd name="T31" fmla="*/ 10 h 38"/>
              <a:gd name="T32" fmla="*/ 22 w 52"/>
              <a:gd name="T33" fmla="*/ 10 h 38"/>
              <a:gd name="T34" fmla="*/ 21 w 52"/>
              <a:gd name="T35" fmla="*/ 11 h 38"/>
              <a:gd name="T36" fmla="*/ 21 w 52"/>
              <a:gd name="T37" fmla="*/ 21 h 38"/>
              <a:gd name="T38" fmla="*/ 15 w 52"/>
              <a:gd name="T39" fmla="*/ 21 h 38"/>
              <a:gd name="T40" fmla="*/ 14 w 52"/>
              <a:gd name="T41" fmla="*/ 22 h 38"/>
              <a:gd name="T42" fmla="*/ 14 w 52"/>
              <a:gd name="T43" fmla="*/ 22 h 38"/>
              <a:gd name="T44" fmla="*/ 24 w 52"/>
              <a:gd name="T45" fmla="*/ 32 h 38"/>
              <a:gd name="T46" fmla="*/ 24 w 52"/>
              <a:gd name="T47" fmla="*/ 32 h 38"/>
              <a:gd name="T48" fmla="*/ 25 w 52"/>
              <a:gd name="T49" fmla="*/ 32 h 38"/>
              <a:gd name="T50" fmla="*/ 34 w 52"/>
              <a:gd name="T51" fmla="*/ 22 h 38"/>
              <a:gd name="T52" fmla="*/ 35 w 52"/>
              <a:gd name="T53" fmla="*/ 22 h 38"/>
              <a:gd name="T54" fmla="*/ 34 w 52"/>
              <a:gd name="T55" fmla="*/ 2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2" h="38">
                <a:moveTo>
                  <a:pt x="42" y="38"/>
                </a:moveTo>
                <a:cubicBezTo>
                  <a:pt x="12" y="38"/>
                  <a:pt x="12" y="38"/>
                  <a:pt x="12" y="38"/>
                </a:cubicBezTo>
                <a:cubicBezTo>
                  <a:pt x="6" y="38"/>
                  <a:pt x="0" y="32"/>
                  <a:pt x="0" y="26"/>
                </a:cubicBezTo>
                <a:cubicBezTo>
                  <a:pt x="0" y="21"/>
                  <a:pt x="3" y="17"/>
                  <a:pt x="7" y="15"/>
                </a:cubicBezTo>
                <a:cubicBezTo>
                  <a:pt x="7" y="15"/>
                  <a:pt x="7" y="14"/>
                  <a:pt x="7" y="14"/>
                </a:cubicBezTo>
                <a:cubicBezTo>
                  <a:pt x="7" y="6"/>
                  <a:pt x="13" y="0"/>
                  <a:pt x="21" y="0"/>
                </a:cubicBezTo>
                <a:cubicBezTo>
                  <a:pt x="27" y="0"/>
                  <a:pt x="32" y="4"/>
                  <a:pt x="34" y="9"/>
                </a:cubicBezTo>
                <a:cubicBezTo>
                  <a:pt x="35" y="8"/>
                  <a:pt x="36" y="7"/>
                  <a:pt x="38" y="7"/>
                </a:cubicBezTo>
                <a:cubicBezTo>
                  <a:pt x="42" y="7"/>
                  <a:pt x="45" y="10"/>
                  <a:pt x="45" y="14"/>
                </a:cubicBezTo>
                <a:cubicBezTo>
                  <a:pt x="45" y="15"/>
                  <a:pt x="45" y="16"/>
                  <a:pt x="44" y="18"/>
                </a:cubicBezTo>
                <a:cubicBezTo>
                  <a:pt x="48" y="19"/>
                  <a:pt x="52" y="23"/>
                  <a:pt x="52" y="28"/>
                </a:cubicBezTo>
                <a:cubicBezTo>
                  <a:pt x="52" y="33"/>
                  <a:pt x="47" y="38"/>
                  <a:pt x="42" y="38"/>
                </a:cubicBezTo>
                <a:moveTo>
                  <a:pt x="34" y="21"/>
                </a:moveTo>
                <a:cubicBezTo>
                  <a:pt x="28" y="21"/>
                  <a:pt x="28" y="21"/>
                  <a:pt x="28" y="21"/>
                </a:cubicBezTo>
                <a:cubicBezTo>
                  <a:pt x="28" y="11"/>
                  <a:pt x="28" y="11"/>
                  <a:pt x="28" y="11"/>
                </a:cubicBezTo>
                <a:cubicBezTo>
                  <a:pt x="28" y="11"/>
                  <a:pt x="27" y="10"/>
                  <a:pt x="27" y="10"/>
                </a:cubicBezTo>
                <a:cubicBezTo>
                  <a:pt x="22" y="10"/>
                  <a:pt x="22" y="10"/>
                  <a:pt x="22" y="10"/>
                </a:cubicBezTo>
                <a:cubicBezTo>
                  <a:pt x="21" y="10"/>
                  <a:pt x="21" y="11"/>
                  <a:pt x="21" y="11"/>
                </a:cubicBezTo>
                <a:cubicBezTo>
                  <a:pt x="21" y="21"/>
                  <a:pt x="21" y="21"/>
                  <a:pt x="21" y="21"/>
                </a:cubicBezTo>
                <a:cubicBezTo>
                  <a:pt x="15" y="21"/>
                  <a:pt x="15" y="21"/>
                  <a:pt x="15" y="21"/>
                </a:cubicBezTo>
                <a:cubicBezTo>
                  <a:pt x="14" y="21"/>
                  <a:pt x="14" y="21"/>
                  <a:pt x="14" y="22"/>
                </a:cubicBezTo>
                <a:cubicBezTo>
                  <a:pt x="14" y="22"/>
                  <a:pt x="14" y="22"/>
                  <a:pt x="14" y="2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5" y="32"/>
                  <a:pt x="25" y="32"/>
                  <a:pt x="25" y="32"/>
                </a:cubicBezTo>
                <a:cubicBezTo>
                  <a:pt x="34" y="22"/>
                  <a:pt x="34" y="22"/>
                  <a:pt x="34" y="22"/>
                </a:cubicBezTo>
                <a:cubicBezTo>
                  <a:pt x="35" y="22"/>
                  <a:pt x="35" y="22"/>
                  <a:pt x="35" y="22"/>
                </a:cubicBezTo>
                <a:cubicBezTo>
                  <a:pt x="35" y="21"/>
                  <a:pt x="34" y="21"/>
                  <a:pt x="34" y="2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84" name="Freeform 112"/>
          <p:cNvSpPr>
            <a:spLocks noEditPoints="1"/>
          </p:cNvSpPr>
          <p:nvPr/>
        </p:nvSpPr>
        <p:spPr bwMode="auto">
          <a:xfrm>
            <a:off x="15624964" y="5659591"/>
            <a:ext cx="382382" cy="275542"/>
          </a:xfrm>
          <a:custGeom>
            <a:avLst/>
            <a:gdLst>
              <a:gd name="T0" fmla="*/ 42 w 52"/>
              <a:gd name="T1" fmla="*/ 38 h 38"/>
              <a:gd name="T2" fmla="*/ 12 w 52"/>
              <a:gd name="T3" fmla="*/ 38 h 38"/>
              <a:gd name="T4" fmla="*/ 0 w 52"/>
              <a:gd name="T5" fmla="*/ 26 h 38"/>
              <a:gd name="T6" fmla="*/ 7 w 52"/>
              <a:gd name="T7" fmla="*/ 15 h 38"/>
              <a:gd name="T8" fmla="*/ 7 w 52"/>
              <a:gd name="T9" fmla="*/ 14 h 38"/>
              <a:gd name="T10" fmla="*/ 21 w 52"/>
              <a:gd name="T11" fmla="*/ 0 h 38"/>
              <a:gd name="T12" fmla="*/ 34 w 52"/>
              <a:gd name="T13" fmla="*/ 9 h 38"/>
              <a:gd name="T14" fmla="*/ 38 w 52"/>
              <a:gd name="T15" fmla="*/ 7 h 38"/>
              <a:gd name="T16" fmla="*/ 45 w 52"/>
              <a:gd name="T17" fmla="*/ 14 h 38"/>
              <a:gd name="T18" fmla="*/ 44 w 52"/>
              <a:gd name="T19" fmla="*/ 17 h 38"/>
              <a:gd name="T20" fmla="*/ 52 w 52"/>
              <a:gd name="T21" fmla="*/ 28 h 38"/>
              <a:gd name="T22" fmla="*/ 42 w 52"/>
              <a:gd name="T23" fmla="*/ 38 h 38"/>
              <a:gd name="T24" fmla="*/ 34 w 52"/>
              <a:gd name="T25" fmla="*/ 19 h 38"/>
              <a:gd name="T26" fmla="*/ 25 w 52"/>
              <a:gd name="T27" fmla="*/ 10 h 38"/>
              <a:gd name="T28" fmla="*/ 24 w 52"/>
              <a:gd name="T29" fmla="*/ 10 h 38"/>
              <a:gd name="T30" fmla="*/ 24 w 52"/>
              <a:gd name="T31" fmla="*/ 10 h 38"/>
              <a:gd name="T32" fmla="*/ 14 w 52"/>
              <a:gd name="T33" fmla="*/ 19 h 38"/>
              <a:gd name="T34" fmla="*/ 14 w 52"/>
              <a:gd name="T35" fmla="*/ 20 h 38"/>
              <a:gd name="T36" fmla="*/ 15 w 52"/>
              <a:gd name="T37" fmla="*/ 21 h 38"/>
              <a:gd name="T38" fmla="*/ 21 w 52"/>
              <a:gd name="T39" fmla="*/ 21 h 38"/>
              <a:gd name="T40" fmla="*/ 21 w 52"/>
              <a:gd name="T41" fmla="*/ 30 h 38"/>
              <a:gd name="T42" fmla="*/ 22 w 52"/>
              <a:gd name="T43" fmla="*/ 31 h 38"/>
              <a:gd name="T44" fmla="*/ 27 w 52"/>
              <a:gd name="T45" fmla="*/ 31 h 38"/>
              <a:gd name="T46" fmla="*/ 28 w 52"/>
              <a:gd name="T47" fmla="*/ 30 h 38"/>
              <a:gd name="T48" fmla="*/ 28 w 52"/>
              <a:gd name="T49" fmla="*/ 21 h 38"/>
              <a:gd name="T50" fmla="*/ 34 w 52"/>
              <a:gd name="T51" fmla="*/ 21 h 38"/>
              <a:gd name="T52" fmla="*/ 35 w 52"/>
              <a:gd name="T53" fmla="*/ 20 h 38"/>
              <a:gd name="T54" fmla="*/ 34 w 52"/>
              <a:gd name="T55" fmla="*/ 19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2" h="38">
                <a:moveTo>
                  <a:pt x="42" y="38"/>
                </a:moveTo>
                <a:cubicBezTo>
                  <a:pt x="12" y="38"/>
                  <a:pt x="12" y="38"/>
                  <a:pt x="12" y="38"/>
                </a:cubicBezTo>
                <a:cubicBezTo>
                  <a:pt x="6" y="38"/>
                  <a:pt x="0" y="32"/>
                  <a:pt x="0" y="26"/>
                </a:cubicBezTo>
                <a:cubicBezTo>
                  <a:pt x="0" y="21"/>
                  <a:pt x="3" y="17"/>
                  <a:pt x="7" y="15"/>
                </a:cubicBezTo>
                <a:cubicBezTo>
                  <a:pt x="7" y="15"/>
                  <a:pt x="7" y="14"/>
                  <a:pt x="7" y="14"/>
                </a:cubicBezTo>
                <a:cubicBezTo>
                  <a:pt x="7" y="6"/>
                  <a:pt x="13" y="0"/>
                  <a:pt x="21" y="0"/>
                </a:cubicBezTo>
                <a:cubicBezTo>
                  <a:pt x="27" y="0"/>
                  <a:pt x="32" y="3"/>
                  <a:pt x="34" y="9"/>
                </a:cubicBezTo>
                <a:cubicBezTo>
                  <a:pt x="35" y="8"/>
                  <a:pt x="36" y="7"/>
                  <a:pt x="38" y="7"/>
                </a:cubicBezTo>
                <a:cubicBezTo>
                  <a:pt x="42" y="7"/>
                  <a:pt x="45" y="10"/>
                  <a:pt x="45" y="14"/>
                </a:cubicBezTo>
                <a:cubicBezTo>
                  <a:pt x="45" y="15"/>
                  <a:pt x="45" y="16"/>
                  <a:pt x="44" y="17"/>
                </a:cubicBezTo>
                <a:cubicBezTo>
                  <a:pt x="48" y="19"/>
                  <a:pt x="52" y="23"/>
                  <a:pt x="52" y="28"/>
                </a:cubicBezTo>
                <a:cubicBezTo>
                  <a:pt x="52" y="33"/>
                  <a:pt x="47" y="38"/>
                  <a:pt x="42" y="38"/>
                </a:cubicBezTo>
                <a:moveTo>
                  <a:pt x="34" y="19"/>
                </a:moveTo>
                <a:cubicBezTo>
                  <a:pt x="25" y="10"/>
                  <a:pt x="25" y="10"/>
                  <a:pt x="25" y="10"/>
                </a:cubicBezTo>
                <a:cubicBezTo>
                  <a:pt x="25" y="10"/>
                  <a:pt x="25" y="10"/>
                  <a:pt x="24" y="10"/>
                </a:cubicBezTo>
                <a:cubicBezTo>
                  <a:pt x="24" y="10"/>
                  <a:pt x="24" y="10"/>
                  <a:pt x="24" y="10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20"/>
                  <a:pt x="14" y="20"/>
                </a:cubicBezTo>
                <a:cubicBezTo>
                  <a:pt x="14" y="20"/>
                  <a:pt x="14" y="21"/>
                  <a:pt x="15" y="21"/>
                </a:cubicBezTo>
                <a:cubicBezTo>
                  <a:pt x="21" y="21"/>
                  <a:pt x="21" y="21"/>
                  <a:pt x="21" y="21"/>
                </a:cubicBezTo>
                <a:cubicBezTo>
                  <a:pt x="21" y="30"/>
                  <a:pt x="21" y="30"/>
                  <a:pt x="21" y="30"/>
                </a:cubicBezTo>
                <a:cubicBezTo>
                  <a:pt x="21" y="31"/>
                  <a:pt x="21" y="31"/>
                  <a:pt x="22" y="31"/>
                </a:cubicBezTo>
                <a:cubicBezTo>
                  <a:pt x="27" y="31"/>
                  <a:pt x="27" y="31"/>
                  <a:pt x="27" y="31"/>
                </a:cubicBezTo>
                <a:cubicBezTo>
                  <a:pt x="27" y="31"/>
                  <a:pt x="28" y="31"/>
                  <a:pt x="28" y="30"/>
                </a:cubicBezTo>
                <a:cubicBezTo>
                  <a:pt x="28" y="21"/>
                  <a:pt x="28" y="21"/>
                  <a:pt x="28" y="21"/>
                </a:cubicBezTo>
                <a:cubicBezTo>
                  <a:pt x="34" y="21"/>
                  <a:pt x="34" y="21"/>
                  <a:pt x="34" y="21"/>
                </a:cubicBezTo>
                <a:cubicBezTo>
                  <a:pt x="34" y="21"/>
                  <a:pt x="35" y="20"/>
                  <a:pt x="35" y="20"/>
                </a:cubicBezTo>
                <a:cubicBezTo>
                  <a:pt x="35" y="20"/>
                  <a:pt x="35" y="19"/>
                  <a:pt x="34" y="19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85" name="Freeform 113"/>
          <p:cNvSpPr>
            <a:spLocks noEditPoints="1"/>
          </p:cNvSpPr>
          <p:nvPr/>
        </p:nvSpPr>
        <p:spPr bwMode="auto">
          <a:xfrm>
            <a:off x="15647006" y="6198370"/>
            <a:ext cx="281161" cy="303657"/>
          </a:xfrm>
          <a:custGeom>
            <a:avLst/>
            <a:gdLst>
              <a:gd name="T0" fmla="*/ 31 w 38"/>
              <a:gd name="T1" fmla="*/ 41 h 41"/>
              <a:gd name="T2" fmla="*/ 8 w 38"/>
              <a:gd name="T3" fmla="*/ 41 h 41"/>
              <a:gd name="T4" fmla="*/ 0 w 38"/>
              <a:gd name="T5" fmla="*/ 35 h 41"/>
              <a:gd name="T6" fmla="*/ 8 w 38"/>
              <a:gd name="T7" fmla="*/ 19 h 41"/>
              <a:gd name="T8" fmla="*/ 7 w 38"/>
              <a:gd name="T9" fmla="*/ 23 h 41"/>
              <a:gd name="T10" fmla="*/ 7 w 38"/>
              <a:gd name="T11" fmla="*/ 28 h 41"/>
              <a:gd name="T12" fmla="*/ 4 w 38"/>
              <a:gd name="T13" fmla="*/ 33 h 41"/>
              <a:gd name="T14" fmla="*/ 9 w 38"/>
              <a:gd name="T15" fmla="*/ 38 h 41"/>
              <a:gd name="T16" fmla="*/ 14 w 38"/>
              <a:gd name="T17" fmla="*/ 33 h 41"/>
              <a:gd name="T18" fmla="*/ 11 w 38"/>
              <a:gd name="T19" fmla="*/ 28 h 41"/>
              <a:gd name="T20" fmla="*/ 11 w 38"/>
              <a:gd name="T21" fmla="*/ 23 h 41"/>
              <a:gd name="T22" fmla="*/ 11 w 38"/>
              <a:gd name="T23" fmla="*/ 20 h 41"/>
              <a:gd name="T24" fmla="*/ 19 w 38"/>
              <a:gd name="T25" fmla="*/ 23 h 41"/>
              <a:gd name="T26" fmla="*/ 27 w 38"/>
              <a:gd name="T27" fmla="*/ 20 h 41"/>
              <a:gd name="T28" fmla="*/ 28 w 38"/>
              <a:gd name="T29" fmla="*/ 23 h 41"/>
              <a:gd name="T30" fmla="*/ 28 w 38"/>
              <a:gd name="T31" fmla="*/ 24 h 41"/>
              <a:gd name="T32" fmla="*/ 21 w 38"/>
              <a:gd name="T33" fmla="*/ 31 h 41"/>
              <a:gd name="T34" fmla="*/ 21 w 38"/>
              <a:gd name="T35" fmla="*/ 34 h 41"/>
              <a:gd name="T36" fmla="*/ 20 w 38"/>
              <a:gd name="T37" fmla="*/ 35 h 41"/>
              <a:gd name="T38" fmla="*/ 23 w 38"/>
              <a:gd name="T39" fmla="*/ 38 h 41"/>
              <a:gd name="T40" fmla="*/ 25 w 38"/>
              <a:gd name="T41" fmla="*/ 35 h 41"/>
              <a:gd name="T42" fmla="*/ 24 w 38"/>
              <a:gd name="T43" fmla="*/ 34 h 41"/>
              <a:gd name="T44" fmla="*/ 24 w 38"/>
              <a:gd name="T45" fmla="*/ 31 h 41"/>
              <a:gd name="T46" fmla="*/ 28 w 38"/>
              <a:gd name="T47" fmla="*/ 28 h 41"/>
              <a:gd name="T48" fmla="*/ 31 w 38"/>
              <a:gd name="T49" fmla="*/ 31 h 41"/>
              <a:gd name="T50" fmla="*/ 31 w 38"/>
              <a:gd name="T51" fmla="*/ 34 h 41"/>
              <a:gd name="T52" fmla="*/ 30 w 38"/>
              <a:gd name="T53" fmla="*/ 35 h 41"/>
              <a:gd name="T54" fmla="*/ 33 w 38"/>
              <a:gd name="T55" fmla="*/ 38 h 41"/>
              <a:gd name="T56" fmla="*/ 36 w 38"/>
              <a:gd name="T57" fmla="*/ 35 h 41"/>
              <a:gd name="T58" fmla="*/ 35 w 38"/>
              <a:gd name="T59" fmla="*/ 34 h 41"/>
              <a:gd name="T60" fmla="*/ 35 w 38"/>
              <a:gd name="T61" fmla="*/ 31 h 41"/>
              <a:gd name="T62" fmla="*/ 31 w 38"/>
              <a:gd name="T63" fmla="*/ 25 h 41"/>
              <a:gd name="T64" fmla="*/ 31 w 38"/>
              <a:gd name="T65" fmla="*/ 19 h 41"/>
              <a:gd name="T66" fmla="*/ 38 w 38"/>
              <a:gd name="T67" fmla="*/ 35 h 41"/>
              <a:gd name="T68" fmla="*/ 31 w 38"/>
              <a:gd name="T69" fmla="*/ 41 h 41"/>
              <a:gd name="T70" fmla="*/ 9 w 38"/>
              <a:gd name="T71" fmla="*/ 35 h 41"/>
              <a:gd name="T72" fmla="*/ 7 w 38"/>
              <a:gd name="T73" fmla="*/ 33 h 41"/>
              <a:gd name="T74" fmla="*/ 9 w 38"/>
              <a:gd name="T75" fmla="*/ 31 h 41"/>
              <a:gd name="T76" fmla="*/ 11 w 38"/>
              <a:gd name="T77" fmla="*/ 33 h 41"/>
              <a:gd name="T78" fmla="*/ 9 w 38"/>
              <a:gd name="T79" fmla="*/ 35 h 41"/>
              <a:gd name="T80" fmla="*/ 19 w 38"/>
              <a:gd name="T81" fmla="*/ 21 h 41"/>
              <a:gd name="T82" fmla="*/ 9 w 38"/>
              <a:gd name="T83" fmla="*/ 11 h 41"/>
              <a:gd name="T84" fmla="*/ 19 w 38"/>
              <a:gd name="T85" fmla="*/ 0 h 41"/>
              <a:gd name="T86" fmla="*/ 30 w 38"/>
              <a:gd name="T87" fmla="*/ 11 h 41"/>
              <a:gd name="T88" fmla="*/ 19 w 38"/>
              <a:gd name="T89" fmla="*/ 2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8" h="41">
                <a:moveTo>
                  <a:pt x="31" y="41"/>
                </a:moveTo>
                <a:cubicBezTo>
                  <a:pt x="8" y="41"/>
                  <a:pt x="8" y="41"/>
                  <a:pt x="8" y="41"/>
                </a:cubicBezTo>
                <a:cubicBezTo>
                  <a:pt x="3" y="41"/>
                  <a:pt x="0" y="39"/>
                  <a:pt x="0" y="35"/>
                </a:cubicBezTo>
                <a:cubicBezTo>
                  <a:pt x="0" y="29"/>
                  <a:pt x="1" y="21"/>
                  <a:pt x="8" y="19"/>
                </a:cubicBezTo>
                <a:cubicBezTo>
                  <a:pt x="7" y="20"/>
                  <a:pt x="7" y="22"/>
                  <a:pt x="7" y="23"/>
                </a:cubicBezTo>
                <a:cubicBezTo>
                  <a:pt x="7" y="28"/>
                  <a:pt x="7" y="28"/>
                  <a:pt x="7" y="28"/>
                </a:cubicBezTo>
                <a:cubicBezTo>
                  <a:pt x="5" y="29"/>
                  <a:pt x="4" y="31"/>
                  <a:pt x="4" y="33"/>
                </a:cubicBezTo>
                <a:cubicBezTo>
                  <a:pt x="4" y="36"/>
                  <a:pt x="6" y="38"/>
                  <a:pt x="9" y="38"/>
                </a:cubicBezTo>
                <a:cubicBezTo>
                  <a:pt x="12" y="38"/>
                  <a:pt x="14" y="36"/>
                  <a:pt x="14" y="33"/>
                </a:cubicBezTo>
                <a:cubicBezTo>
                  <a:pt x="14" y="31"/>
                  <a:pt x="13" y="29"/>
                  <a:pt x="11" y="28"/>
                </a:cubicBezTo>
                <a:cubicBezTo>
                  <a:pt x="11" y="23"/>
                  <a:pt x="11" y="23"/>
                  <a:pt x="11" y="23"/>
                </a:cubicBezTo>
                <a:cubicBezTo>
                  <a:pt x="11" y="22"/>
                  <a:pt x="11" y="21"/>
                  <a:pt x="11" y="20"/>
                </a:cubicBezTo>
                <a:cubicBezTo>
                  <a:pt x="14" y="22"/>
                  <a:pt x="16" y="23"/>
                  <a:pt x="19" y="23"/>
                </a:cubicBezTo>
                <a:cubicBezTo>
                  <a:pt x="22" y="23"/>
                  <a:pt x="25" y="22"/>
                  <a:pt x="27" y="20"/>
                </a:cubicBezTo>
                <a:cubicBezTo>
                  <a:pt x="28" y="21"/>
                  <a:pt x="28" y="22"/>
                  <a:pt x="28" y="23"/>
                </a:cubicBezTo>
                <a:cubicBezTo>
                  <a:pt x="28" y="24"/>
                  <a:pt x="28" y="24"/>
                  <a:pt x="28" y="24"/>
                </a:cubicBezTo>
                <a:cubicBezTo>
                  <a:pt x="24" y="24"/>
                  <a:pt x="21" y="27"/>
                  <a:pt x="21" y="31"/>
                </a:cubicBezTo>
                <a:cubicBezTo>
                  <a:pt x="21" y="34"/>
                  <a:pt x="21" y="34"/>
                  <a:pt x="21" y="34"/>
                </a:cubicBezTo>
                <a:cubicBezTo>
                  <a:pt x="20" y="34"/>
                  <a:pt x="20" y="35"/>
                  <a:pt x="20" y="35"/>
                </a:cubicBezTo>
                <a:cubicBezTo>
                  <a:pt x="20" y="37"/>
                  <a:pt x="21" y="38"/>
                  <a:pt x="23" y="38"/>
                </a:cubicBezTo>
                <a:cubicBezTo>
                  <a:pt x="24" y="38"/>
                  <a:pt x="25" y="37"/>
                  <a:pt x="25" y="35"/>
                </a:cubicBezTo>
                <a:cubicBezTo>
                  <a:pt x="25" y="35"/>
                  <a:pt x="25" y="34"/>
                  <a:pt x="24" y="34"/>
                </a:cubicBezTo>
                <a:cubicBezTo>
                  <a:pt x="24" y="31"/>
                  <a:pt x="24" y="31"/>
                  <a:pt x="24" y="31"/>
                </a:cubicBezTo>
                <a:cubicBezTo>
                  <a:pt x="24" y="29"/>
                  <a:pt x="26" y="28"/>
                  <a:pt x="28" y="28"/>
                </a:cubicBezTo>
                <a:cubicBezTo>
                  <a:pt x="30" y="28"/>
                  <a:pt x="31" y="29"/>
                  <a:pt x="31" y="31"/>
                </a:cubicBezTo>
                <a:cubicBezTo>
                  <a:pt x="31" y="34"/>
                  <a:pt x="31" y="34"/>
                  <a:pt x="31" y="34"/>
                </a:cubicBezTo>
                <a:cubicBezTo>
                  <a:pt x="31" y="34"/>
                  <a:pt x="30" y="35"/>
                  <a:pt x="30" y="35"/>
                </a:cubicBezTo>
                <a:cubicBezTo>
                  <a:pt x="30" y="37"/>
                  <a:pt x="32" y="38"/>
                  <a:pt x="33" y="38"/>
                </a:cubicBezTo>
                <a:cubicBezTo>
                  <a:pt x="34" y="38"/>
                  <a:pt x="36" y="37"/>
                  <a:pt x="36" y="35"/>
                </a:cubicBezTo>
                <a:cubicBezTo>
                  <a:pt x="36" y="35"/>
                  <a:pt x="35" y="34"/>
                  <a:pt x="35" y="34"/>
                </a:cubicBezTo>
                <a:cubicBezTo>
                  <a:pt x="35" y="31"/>
                  <a:pt x="35" y="31"/>
                  <a:pt x="35" y="31"/>
                </a:cubicBezTo>
                <a:cubicBezTo>
                  <a:pt x="35" y="29"/>
                  <a:pt x="33" y="26"/>
                  <a:pt x="31" y="25"/>
                </a:cubicBezTo>
                <a:cubicBezTo>
                  <a:pt x="31" y="23"/>
                  <a:pt x="31" y="21"/>
                  <a:pt x="31" y="19"/>
                </a:cubicBezTo>
                <a:cubicBezTo>
                  <a:pt x="37" y="21"/>
                  <a:pt x="38" y="29"/>
                  <a:pt x="38" y="35"/>
                </a:cubicBezTo>
                <a:cubicBezTo>
                  <a:pt x="38" y="39"/>
                  <a:pt x="35" y="41"/>
                  <a:pt x="31" y="41"/>
                </a:cubicBezTo>
                <a:moveTo>
                  <a:pt x="9" y="35"/>
                </a:moveTo>
                <a:cubicBezTo>
                  <a:pt x="8" y="35"/>
                  <a:pt x="7" y="34"/>
                  <a:pt x="7" y="33"/>
                </a:cubicBezTo>
                <a:cubicBezTo>
                  <a:pt x="7" y="32"/>
                  <a:pt x="8" y="31"/>
                  <a:pt x="9" y="31"/>
                </a:cubicBezTo>
                <a:cubicBezTo>
                  <a:pt x="10" y="31"/>
                  <a:pt x="11" y="32"/>
                  <a:pt x="11" y="33"/>
                </a:cubicBezTo>
                <a:cubicBezTo>
                  <a:pt x="11" y="34"/>
                  <a:pt x="10" y="35"/>
                  <a:pt x="9" y="35"/>
                </a:cubicBezTo>
                <a:moveTo>
                  <a:pt x="19" y="21"/>
                </a:moveTo>
                <a:cubicBezTo>
                  <a:pt x="14" y="21"/>
                  <a:pt x="9" y="16"/>
                  <a:pt x="9" y="11"/>
                </a:cubicBezTo>
                <a:cubicBezTo>
                  <a:pt x="9" y="5"/>
                  <a:pt x="14" y="0"/>
                  <a:pt x="19" y="0"/>
                </a:cubicBezTo>
                <a:cubicBezTo>
                  <a:pt x="25" y="0"/>
                  <a:pt x="30" y="5"/>
                  <a:pt x="30" y="11"/>
                </a:cubicBezTo>
                <a:cubicBezTo>
                  <a:pt x="30" y="16"/>
                  <a:pt x="25" y="21"/>
                  <a:pt x="19" y="2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86" name="Freeform 114"/>
          <p:cNvSpPr>
            <a:spLocks noEditPoints="1"/>
          </p:cNvSpPr>
          <p:nvPr/>
        </p:nvSpPr>
        <p:spPr bwMode="auto">
          <a:xfrm>
            <a:off x="15647006" y="6752797"/>
            <a:ext cx="281161" cy="303657"/>
          </a:xfrm>
          <a:custGeom>
            <a:avLst/>
            <a:gdLst>
              <a:gd name="T0" fmla="*/ 35 w 38"/>
              <a:gd name="T1" fmla="*/ 21 h 41"/>
              <a:gd name="T2" fmla="*/ 35 w 38"/>
              <a:gd name="T3" fmla="*/ 31 h 41"/>
              <a:gd name="T4" fmla="*/ 23 w 38"/>
              <a:gd name="T5" fmla="*/ 41 h 41"/>
              <a:gd name="T6" fmla="*/ 11 w 38"/>
              <a:gd name="T7" fmla="*/ 31 h 41"/>
              <a:gd name="T8" fmla="*/ 11 w 38"/>
              <a:gd name="T9" fmla="*/ 28 h 41"/>
              <a:gd name="T10" fmla="*/ 0 w 38"/>
              <a:gd name="T11" fmla="*/ 17 h 41"/>
              <a:gd name="T12" fmla="*/ 0 w 38"/>
              <a:gd name="T13" fmla="*/ 4 h 41"/>
              <a:gd name="T14" fmla="*/ 2 w 38"/>
              <a:gd name="T15" fmla="*/ 2 h 41"/>
              <a:gd name="T16" fmla="*/ 2 w 38"/>
              <a:gd name="T17" fmla="*/ 2 h 41"/>
              <a:gd name="T18" fmla="*/ 5 w 38"/>
              <a:gd name="T19" fmla="*/ 0 h 41"/>
              <a:gd name="T20" fmla="*/ 9 w 38"/>
              <a:gd name="T21" fmla="*/ 4 h 41"/>
              <a:gd name="T22" fmla="*/ 5 w 38"/>
              <a:gd name="T23" fmla="*/ 7 h 41"/>
              <a:gd name="T24" fmla="*/ 4 w 38"/>
              <a:gd name="T25" fmla="*/ 7 h 41"/>
              <a:gd name="T26" fmla="*/ 4 w 38"/>
              <a:gd name="T27" fmla="*/ 17 h 41"/>
              <a:gd name="T28" fmla="*/ 12 w 38"/>
              <a:gd name="T29" fmla="*/ 24 h 41"/>
              <a:gd name="T30" fmla="*/ 21 w 38"/>
              <a:gd name="T31" fmla="*/ 17 h 41"/>
              <a:gd name="T32" fmla="*/ 21 w 38"/>
              <a:gd name="T33" fmla="*/ 7 h 41"/>
              <a:gd name="T34" fmla="*/ 19 w 38"/>
              <a:gd name="T35" fmla="*/ 7 h 41"/>
              <a:gd name="T36" fmla="*/ 16 w 38"/>
              <a:gd name="T37" fmla="*/ 4 h 41"/>
              <a:gd name="T38" fmla="*/ 19 w 38"/>
              <a:gd name="T39" fmla="*/ 0 h 41"/>
              <a:gd name="T40" fmla="*/ 22 w 38"/>
              <a:gd name="T41" fmla="*/ 2 h 41"/>
              <a:gd name="T42" fmla="*/ 23 w 38"/>
              <a:gd name="T43" fmla="*/ 2 h 41"/>
              <a:gd name="T44" fmla="*/ 24 w 38"/>
              <a:gd name="T45" fmla="*/ 4 h 41"/>
              <a:gd name="T46" fmla="*/ 24 w 38"/>
              <a:gd name="T47" fmla="*/ 17 h 41"/>
              <a:gd name="T48" fmla="*/ 14 w 38"/>
              <a:gd name="T49" fmla="*/ 28 h 41"/>
              <a:gd name="T50" fmla="*/ 14 w 38"/>
              <a:gd name="T51" fmla="*/ 31 h 41"/>
              <a:gd name="T52" fmla="*/ 23 w 38"/>
              <a:gd name="T53" fmla="*/ 38 h 41"/>
              <a:gd name="T54" fmla="*/ 31 w 38"/>
              <a:gd name="T55" fmla="*/ 31 h 41"/>
              <a:gd name="T56" fmla="*/ 31 w 38"/>
              <a:gd name="T57" fmla="*/ 21 h 41"/>
              <a:gd name="T58" fmla="*/ 28 w 38"/>
              <a:gd name="T59" fmla="*/ 16 h 41"/>
              <a:gd name="T60" fmla="*/ 33 w 38"/>
              <a:gd name="T61" fmla="*/ 11 h 41"/>
              <a:gd name="T62" fmla="*/ 38 w 38"/>
              <a:gd name="T63" fmla="*/ 16 h 41"/>
              <a:gd name="T64" fmla="*/ 35 w 38"/>
              <a:gd name="T65" fmla="*/ 21 h 41"/>
              <a:gd name="T66" fmla="*/ 33 w 38"/>
              <a:gd name="T67" fmla="*/ 14 h 41"/>
              <a:gd name="T68" fmla="*/ 31 w 38"/>
              <a:gd name="T69" fmla="*/ 16 h 41"/>
              <a:gd name="T70" fmla="*/ 33 w 38"/>
              <a:gd name="T71" fmla="*/ 17 h 41"/>
              <a:gd name="T72" fmla="*/ 35 w 38"/>
              <a:gd name="T73" fmla="*/ 16 h 41"/>
              <a:gd name="T74" fmla="*/ 33 w 38"/>
              <a:gd name="T75" fmla="*/ 1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8" h="41">
                <a:moveTo>
                  <a:pt x="35" y="21"/>
                </a:moveTo>
                <a:cubicBezTo>
                  <a:pt x="35" y="31"/>
                  <a:pt x="35" y="31"/>
                  <a:pt x="35" y="31"/>
                </a:cubicBezTo>
                <a:cubicBezTo>
                  <a:pt x="35" y="37"/>
                  <a:pt x="29" y="41"/>
                  <a:pt x="23" y="41"/>
                </a:cubicBezTo>
                <a:cubicBezTo>
                  <a:pt x="16" y="41"/>
                  <a:pt x="11" y="37"/>
                  <a:pt x="11" y="31"/>
                </a:cubicBezTo>
                <a:cubicBezTo>
                  <a:pt x="11" y="28"/>
                  <a:pt x="11" y="28"/>
                  <a:pt x="11" y="28"/>
                </a:cubicBezTo>
                <a:cubicBezTo>
                  <a:pt x="5" y="27"/>
                  <a:pt x="0" y="23"/>
                  <a:pt x="0" y="17"/>
                </a:cubicBezTo>
                <a:cubicBezTo>
                  <a:pt x="0" y="4"/>
                  <a:pt x="0" y="4"/>
                  <a:pt x="0" y="4"/>
                </a:cubicBezTo>
                <a:cubicBezTo>
                  <a:pt x="0" y="3"/>
                  <a:pt x="1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3" y="1"/>
                  <a:pt x="4" y="0"/>
                  <a:pt x="5" y="0"/>
                </a:cubicBezTo>
                <a:cubicBezTo>
                  <a:pt x="7" y="0"/>
                  <a:pt x="9" y="2"/>
                  <a:pt x="9" y="4"/>
                </a:cubicBezTo>
                <a:cubicBezTo>
                  <a:pt x="9" y="6"/>
                  <a:pt x="7" y="7"/>
                  <a:pt x="5" y="7"/>
                </a:cubicBezTo>
                <a:cubicBezTo>
                  <a:pt x="5" y="7"/>
                  <a:pt x="4" y="7"/>
                  <a:pt x="4" y="7"/>
                </a:cubicBezTo>
                <a:cubicBezTo>
                  <a:pt x="4" y="17"/>
                  <a:pt x="4" y="17"/>
                  <a:pt x="4" y="17"/>
                </a:cubicBezTo>
                <a:cubicBezTo>
                  <a:pt x="4" y="21"/>
                  <a:pt x="8" y="24"/>
                  <a:pt x="12" y="24"/>
                </a:cubicBezTo>
                <a:cubicBezTo>
                  <a:pt x="17" y="24"/>
                  <a:pt x="21" y="21"/>
                  <a:pt x="21" y="17"/>
                </a:cubicBezTo>
                <a:cubicBezTo>
                  <a:pt x="21" y="7"/>
                  <a:pt x="21" y="7"/>
                  <a:pt x="21" y="7"/>
                </a:cubicBezTo>
                <a:cubicBezTo>
                  <a:pt x="20" y="7"/>
                  <a:pt x="20" y="7"/>
                  <a:pt x="19" y="7"/>
                </a:cubicBezTo>
                <a:cubicBezTo>
                  <a:pt x="17" y="7"/>
                  <a:pt x="16" y="6"/>
                  <a:pt x="16" y="4"/>
                </a:cubicBezTo>
                <a:cubicBezTo>
                  <a:pt x="16" y="2"/>
                  <a:pt x="17" y="0"/>
                  <a:pt x="19" y="0"/>
                </a:cubicBezTo>
                <a:cubicBezTo>
                  <a:pt x="20" y="0"/>
                  <a:pt x="22" y="1"/>
                  <a:pt x="22" y="2"/>
                </a:cubicBezTo>
                <a:cubicBezTo>
                  <a:pt x="22" y="2"/>
                  <a:pt x="22" y="2"/>
                  <a:pt x="23" y="2"/>
                </a:cubicBezTo>
                <a:cubicBezTo>
                  <a:pt x="24" y="2"/>
                  <a:pt x="24" y="3"/>
                  <a:pt x="24" y="4"/>
                </a:cubicBezTo>
                <a:cubicBezTo>
                  <a:pt x="24" y="17"/>
                  <a:pt x="24" y="17"/>
                  <a:pt x="24" y="17"/>
                </a:cubicBezTo>
                <a:cubicBezTo>
                  <a:pt x="24" y="23"/>
                  <a:pt x="20" y="27"/>
                  <a:pt x="14" y="28"/>
                </a:cubicBezTo>
                <a:cubicBezTo>
                  <a:pt x="14" y="31"/>
                  <a:pt x="14" y="31"/>
                  <a:pt x="14" y="31"/>
                </a:cubicBezTo>
                <a:cubicBezTo>
                  <a:pt x="14" y="35"/>
                  <a:pt x="18" y="38"/>
                  <a:pt x="23" y="38"/>
                </a:cubicBezTo>
                <a:cubicBezTo>
                  <a:pt x="27" y="38"/>
                  <a:pt x="31" y="35"/>
                  <a:pt x="31" y="31"/>
                </a:cubicBezTo>
                <a:cubicBezTo>
                  <a:pt x="31" y="21"/>
                  <a:pt x="31" y="21"/>
                  <a:pt x="31" y="21"/>
                </a:cubicBezTo>
                <a:cubicBezTo>
                  <a:pt x="29" y="20"/>
                  <a:pt x="28" y="18"/>
                  <a:pt x="28" y="16"/>
                </a:cubicBezTo>
                <a:cubicBezTo>
                  <a:pt x="28" y="13"/>
                  <a:pt x="30" y="11"/>
                  <a:pt x="33" y="11"/>
                </a:cubicBezTo>
                <a:cubicBezTo>
                  <a:pt x="36" y="11"/>
                  <a:pt x="38" y="13"/>
                  <a:pt x="38" y="16"/>
                </a:cubicBezTo>
                <a:cubicBezTo>
                  <a:pt x="38" y="18"/>
                  <a:pt x="37" y="20"/>
                  <a:pt x="35" y="21"/>
                </a:cubicBezTo>
                <a:moveTo>
                  <a:pt x="33" y="14"/>
                </a:moveTo>
                <a:cubicBezTo>
                  <a:pt x="32" y="14"/>
                  <a:pt x="31" y="15"/>
                  <a:pt x="31" y="16"/>
                </a:cubicBezTo>
                <a:cubicBezTo>
                  <a:pt x="31" y="17"/>
                  <a:pt x="32" y="17"/>
                  <a:pt x="33" y="17"/>
                </a:cubicBezTo>
                <a:cubicBezTo>
                  <a:pt x="34" y="17"/>
                  <a:pt x="35" y="17"/>
                  <a:pt x="35" y="16"/>
                </a:cubicBezTo>
                <a:cubicBezTo>
                  <a:pt x="35" y="15"/>
                  <a:pt x="34" y="14"/>
                  <a:pt x="33" y="1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87" name="Freeform 115"/>
          <p:cNvSpPr>
            <a:spLocks noEditPoints="1"/>
          </p:cNvSpPr>
          <p:nvPr/>
        </p:nvSpPr>
        <p:spPr bwMode="auto">
          <a:xfrm>
            <a:off x="15631086" y="7307225"/>
            <a:ext cx="354266" cy="303657"/>
          </a:xfrm>
          <a:custGeom>
            <a:avLst/>
            <a:gdLst>
              <a:gd name="T0" fmla="*/ 8 w 48"/>
              <a:gd name="T1" fmla="*/ 41 h 41"/>
              <a:gd name="T2" fmla="*/ 6 w 48"/>
              <a:gd name="T3" fmla="*/ 41 h 41"/>
              <a:gd name="T4" fmla="*/ 0 w 48"/>
              <a:gd name="T5" fmla="*/ 35 h 41"/>
              <a:gd name="T6" fmla="*/ 0 w 48"/>
              <a:gd name="T7" fmla="*/ 13 h 41"/>
              <a:gd name="T8" fmla="*/ 6 w 48"/>
              <a:gd name="T9" fmla="*/ 7 h 41"/>
              <a:gd name="T10" fmla="*/ 8 w 48"/>
              <a:gd name="T11" fmla="*/ 7 h 41"/>
              <a:gd name="T12" fmla="*/ 8 w 48"/>
              <a:gd name="T13" fmla="*/ 41 h 41"/>
              <a:gd name="T14" fmla="*/ 38 w 48"/>
              <a:gd name="T15" fmla="*/ 41 h 41"/>
              <a:gd name="T16" fmla="*/ 11 w 48"/>
              <a:gd name="T17" fmla="*/ 41 h 41"/>
              <a:gd name="T18" fmla="*/ 11 w 48"/>
              <a:gd name="T19" fmla="*/ 7 h 41"/>
              <a:gd name="T20" fmla="*/ 14 w 48"/>
              <a:gd name="T21" fmla="*/ 7 h 41"/>
              <a:gd name="T22" fmla="*/ 14 w 48"/>
              <a:gd name="T23" fmla="*/ 3 h 41"/>
              <a:gd name="T24" fmla="*/ 17 w 48"/>
              <a:gd name="T25" fmla="*/ 0 h 41"/>
              <a:gd name="T26" fmla="*/ 32 w 48"/>
              <a:gd name="T27" fmla="*/ 0 h 41"/>
              <a:gd name="T28" fmla="*/ 35 w 48"/>
              <a:gd name="T29" fmla="*/ 3 h 41"/>
              <a:gd name="T30" fmla="*/ 35 w 48"/>
              <a:gd name="T31" fmla="*/ 7 h 41"/>
              <a:gd name="T32" fmla="*/ 38 w 48"/>
              <a:gd name="T33" fmla="*/ 7 h 41"/>
              <a:gd name="T34" fmla="*/ 38 w 48"/>
              <a:gd name="T35" fmla="*/ 41 h 41"/>
              <a:gd name="T36" fmla="*/ 31 w 48"/>
              <a:gd name="T37" fmla="*/ 4 h 41"/>
              <a:gd name="T38" fmla="*/ 17 w 48"/>
              <a:gd name="T39" fmla="*/ 4 h 41"/>
              <a:gd name="T40" fmla="*/ 17 w 48"/>
              <a:gd name="T41" fmla="*/ 7 h 41"/>
              <a:gd name="T42" fmla="*/ 31 w 48"/>
              <a:gd name="T43" fmla="*/ 7 h 41"/>
              <a:gd name="T44" fmla="*/ 31 w 48"/>
              <a:gd name="T45" fmla="*/ 4 h 41"/>
              <a:gd name="T46" fmla="*/ 48 w 48"/>
              <a:gd name="T47" fmla="*/ 35 h 41"/>
              <a:gd name="T48" fmla="*/ 42 w 48"/>
              <a:gd name="T49" fmla="*/ 41 h 41"/>
              <a:gd name="T50" fmla="*/ 41 w 48"/>
              <a:gd name="T51" fmla="*/ 41 h 41"/>
              <a:gd name="T52" fmla="*/ 41 w 48"/>
              <a:gd name="T53" fmla="*/ 7 h 41"/>
              <a:gd name="T54" fmla="*/ 42 w 48"/>
              <a:gd name="T55" fmla="*/ 7 h 41"/>
              <a:gd name="T56" fmla="*/ 48 w 48"/>
              <a:gd name="T57" fmla="*/ 13 h 41"/>
              <a:gd name="T58" fmla="*/ 48 w 48"/>
              <a:gd name="T59" fmla="*/ 35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8" h="41">
                <a:moveTo>
                  <a:pt x="8" y="41"/>
                </a:moveTo>
                <a:cubicBezTo>
                  <a:pt x="6" y="41"/>
                  <a:pt x="6" y="41"/>
                  <a:pt x="6" y="41"/>
                </a:cubicBezTo>
                <a:cubicBezTo>
                  <a:pt x="3" y="41"/>
                  <a:pt x="0" y="39"/>
                  <a:pt x="0" y="35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0"/>
                  <a:pt x="3" y="7"/>
                  <a:pt x="6" y="7"/>
                </a:cubicBezTo>
                <a:cubicBezTo>
                  <a:pt x="8" y="7"/>
                  <a:pt x="8" y="7"/>
                  <a:pt x="8" y="7"/>
                </a:cubicBezTo>
                <a:lnTo>
                  <a:pt x="8" y="41"/>
                </a:lnTo>
                <a:close/>
                <a:moveTo>
                  <a:pt x="38" y="41"/>
                </a:moveTo>
                <a:cubicBezTo>
                  <a:pt x="11" y="41"/>
                  <a:pt x="11" y="41"/>
                  <a:pt x="11" y="41"/>
                </a:cubicBezTo>
                <a:cubicBezTo>
                  <a:pt x="11" y="7"/>
                  <a:pt x="11" y="7"/>
                  <a:pt x="11" y="7"/>
                </a:cubicBezTo>
                <a:cubicBezTo>
                  <a:pt x="14" y="7"/>
                  <a:pt x="14" y="7"/>
                  <a:pt x="14" y="7"/>
                </a:cubicBezTo>
                <a:cubicBezTo>
                  <a:pt x="14" y="3"/>
                  <a:pt x="14" y="3"/>
                  <a:pt x="14" y="3"/>
                </a:cubicBezTo>
                <a:cubicBezTo>
                  <a:pt x="14" y="1"/>
                  <a:pt x="15" y="0"/>
                  <a:pt x="17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3" y="0"/>
                  <a:pt x="35" y="1"/>
                  <a:pt x="35" y="3"/>
                </a:cubicBezTo>
                <a:cubicBezTo>
                  <a:pt x="35" y="7"/>
                  <a:pt x="35" y="7"/>
                  <a:pt x="35" y="7"/>
                </a:cubicBezTo>
                <a:cubicBezTo>
                  <a:pt x="38" y="7"/>
                  <a:pt x="38" y="7"/>
                  <a:pt x="38" y="7"/>
                </a:cubicBezTo>
                <a:lnTo>
                  <a:pt x="38" y="41"/>
                </a:lnTo>
                <a:close/>
                <a:moveTo>
                  <a:pt x="31" y="4"/>
                </a:moveTo>
                <a:cubicBezTo>
                  <a:pt x="17" y="4"/>
                  <a:pt x="17" y="4"/>
                  <a:pt x="17" y="4"/>
                </a:cubicBezTo>
                <a:cubicBezTo>
                  <a:pt x="17" y="7"/>
                  <a:pt x="17" y="7"/>
                  <a:pt x="17" y="7"/>
                </a:cubicBezTo>
                <a:cubicBezTo>
                  <a:pt x="31" y="7"/>
                  <a:pt x="31" y="7"/>
                  <a:pt x="31" y="7"/>
                </a:cubicBezTo>
                <a:lnTo>
                  <a:pt x="31" y="4"/>
                </a:lnTo>
                <a:close/>
                <a:moveTo>
                  <a:pt x="48" y="35"/>
                </a:moveTo>
                <a:cubicBezTo>
                  <a:pt x="48" y="39"/>
                  <a:pt x="46" y="41"/>
                  <a:pt x="42" y="41"/>
                </a:cubicBezTo>
                <a:cubicBezTo>
                  <a:pt x="41" y="41"/>
                  <a:pt x="41" y="41"/>
                  <a:pt x="41" y="41"/>
                </a:cubicBezTo>
                <a:cubicBezTo>
                  <a:pt x="41" y="7"/>
                  <a:pt x="41" y="7"/>
                  <a:pt x="41" y="7"/>
                </a:cubicBezTo>
                <a:cubicBezTo>
                  <a:pt x="42" y="7"/>
                  <a:pt x="42" y="7"/>
                  <a:pt x="42" y="7"/>
                </a:cubicBezTo>
                <a:cubicBezTo>
                  <a:pt x="46" y="7"/>
                  <a:pt x="48" y="10"/>
                  <a:pt x="48" y="13"/>
                </a:cubicBezTo>
                <a:lnTo>
                  <a:pt x="48" y="3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88" name="Freeform 116"/>
          <p:cNvSpPr>
            <a:spLocks noEditPoints="1"/>
          </p:cNvSpPr>
          <p:nvPr/>
        </p:nvSpPr>
        <p:spPr bwMode="auto">
          <a:xfrm>
            <a:off x="15635982" y="7837938"/>
            <a:ext cx="331774" cy="354266"/>
          </a:xfrm>
          <a:custGeom>
            <a:avLst/>
            <a:gdLst>
              <a:gd name="T0" fmla="*/ 42 w 45"/>
              <a:gd name="T1" fmla="*/ 41 h 48"/>
              <a:gd name="T2" fmla="*/ 30 w 45"/>
              <a:gd name="T3" fmla="*/ 41 h 48"/>
              <a:gd name="T4" fmla="*/ 23 w 45"/>
              <a:gd name="T5" fmla="*/ 48 h 48"/>
              <a:gd name="T6" fmla="*/ 16 w 45"/>
              <a:gd name="T7" fmla="*/ 41 h 48"/>
              <a:gd name="T8" fmla="*/ 4 w 45"/>
              <a:gd name="T9" fmla="*/ 41 h 48"/>
              <a:gd name="T10" fmla="*/ 0 w 45"/>
              <a:gd name="T11" fmla="*/ 37 h 48"/>
              <a:gd name="T12" fmla="*/ 11 w 45"/>
              <a:gd name="T13" fmla="*/ 13 h 48"/>
              <a:gd name="T14" fmla="*/ 20 w 45"/>
              <a:gd name="T15" fmla="*/ 3 h 48"/>
              <a:gd name="T16" fmla="*/ 20 w 45"/>
              <a:gd name="T17" fmla="*/ 2 h 48"/>
              <a:gd name="T18" fmla="*/ 23 w 45"/>
              <a:gd name="T19" fmla="*/ 0 h 48"/>
              <a:gd name="T20" fmla="*/ 25 w 45"/>
              <a:gd name="T21" fmla="*/ 2 h 48"/>
              <a:gd name="T22" fmla="*/ 25 w 45"/>
              <a:gd name="T23" fmla="*/ 3 h 48"/>
              <a:gd name="T24" fmla="*/ 35 w 45"/>
              <a:gd name="T25" fmla="*/ 13 h 48"/>
              <a:gd name="T26" fmla="*/ 45 w 45"/>
              <a:gd name="T27" fmla="*/ 37 h 48"/>
              <a:gd name="T28" fmla="*/ 42 w 45"/>
              <a:gd name="T29" fmla="*/ 41 h 48"/>
              <a:gd name="T30" fmla="*/ 40 w 45"/>
              <a:gd name="T31" fmla="*/ 37 h 48"/>
              <a:gd name="T32" fmla="*/ 31 w 45"/>
              <a:gd name="T33" fmla="*/ 13 h 48"/>
              <a:gd name="T34" fmla="*/ 23 w 45"/>
              <a:gd name="T35" fmla="*/ 7 h 48"/>
              <a:gd name="T36" fmla="*/ 14 w 45"/>
              <a:gd name="T37" fmla="*/ 13 h 48"/>
              <a:gd name="T38" fmla="*/ 5 w 45"/>
              <a:gd name="T39" fmla="*/ 37 h 48"/>
              <a:gd name="T40" fmla="*/ 40 w 45"/>
              <a:gd name="T41" fmla="*/ 37 h 48"/>
              <a:gd name="T42" fmla="*/ 23 w 45"/>
              <a:gd name="T43" fmla="*/ 45 h 48"/>
              <a:gd name="T44" fmla="*/ 19 w 45"/>
              <a:gd name="T45" fmla="*/ 41 h 48"/>
              <a:gd name="T46" fmla="*/ 18 w 45"/>
              <a:gd name="T47" fmla="*/ 40 h 48"/>
              <a:gd name="T48" fmla="*/ 18 w 45"/>
              <a:gd name="T49" fmla="*/ 41 h 48"/>
              <a:gd name="T50" fmla="*/ 23 w 45"/>
              <a:gd name="T51" fmla="*/ 46 h 48"/>
              <a:gd name="T52" fmla="*/ 23 w 45"/>
              <a:gd name="T53" fmla="*/ 45 h 48"/>
              <a:gd name="T54" fmla="*/ 23 w 45"/>
              <a:gd name="T55" fmla="*/ 45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5" h="48">
                <a:moveTo>
                  <a:pt x="42" y="41"/>
                </a:moveTo>
                <a:cubicBezTo>
                  <a:pt x="30" y="41"/>
                  <a:pt x="30" y="41"/>
                  <a:pt x="30" y="41"/>
                </a:cubicBezTo>
                <a:cubicBezTo>
                  <a:pt x="30" y="45"/>
                  <a:pt x="26" y="48"/>
                  <a:pt x="23" y="48"/>
                </a:cubicBezTo>
                <a:cubicBezTo>
                  <a:pt x="19" y="48"/>
                  <a:pt x="16" y="45"/>
                  <a:pt x="16" y="41"/>
                </a:cubicBezTo>
                <a:cubicBezTo>
                  <a:pt x="4" y="41"/>
                  <a:pt x="4" y="41"/>
                  <a:pt x="4" y="41"/>
                </a:cubicBezTo>
                <a:cubicBezTo>
                  <a:pt x="2" y="41"/>
                  <a:pt x="0" y="39"/>
                  <a:pt x="0" y="37"/>
                </a:cubicBezTo>
                <a:cubicBezTo>
                  <a:pt x="7" y="32"/>
                  <a:pt x="11" y="22"/>
                  <a:pt x="11" y="13"/>
                </a:cubicBezTo>
                <a:cubicBezTo>
                  <a:pt x="11" y="7"/>
                  <a:pt x="14" y="4"/>
                  <a:pt x="20" y="3"/>
                </a:cubicBezTo>
                <a:cubicBezTo>
                  <a:pt x="20" y="3"/>
                  <a:pt x="20" y="3"/>
                  <a:pt x="20" y="2"/>
                </a:cubicBezTo>
                <a:cubicBezTo>
                  <a:pt x="20" y="1"/>
                  <a:pt x="21" y="0"/>
                  <a:pt x="23" y="0"/>
                </a:cubicBezTo>
                <a:cubicBezTo>
                  <a:pt x="24" y="0"/>
                  <a:pt x="25" y="1"/>
                  <a:pt x="25" y="2"/>
                </a:cubicBezTo>
                <a:cubicBezTo>
                  <a:pt x="25" y="3"/>
                  <a:pt x="25" y="3"/>
                  <a:pt x="25" y="3"/>
                </a:cubicBezTo>
                <a:cubicBezTo>
                  <a:pt x="31" y="4"/>
                  <a:pt x="35" y="7"/>
                  <a:pt x="35" y="13"/>
                </a:cubicBezTo>
                <a:cubicBezTo>
                  <a:pt x="35" y="22"/>
                  <a:pt x="38" y="32"/>
                  <a:pt x="45" y="37"/>
                </a:cubicBezTo>
                <a:cubicBezTo>
                  <a:pt x="45" y="39"/>
                  <a:pt x="43" y="41"/>
                  <a:pt x="42" y="41"/>
                </a:cubicBezTo>
                <a:moveTo>
                  <a:pt x="40" y="37"/>
                </a:moveTo>
                <a:cubicBezTo>
                  <a:pt x="34" y="31"/>
                  <a:pt x="31" y="22"/>
                  <a:pt x="31" y="13"/>
                </a:cubicBezTo>
                <a:cubicBezTo>
                  <a:pt x="31" y="8"/>
                  <a:pt x="27" y="7"/>
                  <a:pt x="23" y="7"/>
                </a:cubicBezTo>
                <a:cubicBezTo>
                  <a:pt x="18" y="7"/>
                  <a:pt x="14" y="8"/>
                  <a:pt x="14" y="13"/>
                </a:cubicBezTo>
                <a:cubicBezTo>
                  <a:pt x="14" y="22"/>
                  <a:pt x="11" y="31"/>
                  <a:pt x="5" y="37"/>
                </a:cubicBezTo>
                <a:lnTo>
                  <a:pt x="40" y="37"/>
                </a:lnTo>
                <a:close/>
                <a:moveTo>
                  <a:pt x="23" y="45"/>
                </a:moveTo>
                <a:cubicBezTo>
                  <a:pt x="21" y="45"/>
                  <a:pt x="19" y="43"/>
                  <a:pt x="19" y="41"/>
                </a:cubicBezTo>
                <a:cubicBezTo>
                  <a:pt x="19" y="41"/>
                  <a:pt x="19" y="40"/>
                  <a:pt x="18" y="40"/>
                </a:cubicBezTo>
                <a:cubicBezTo>
                  <a:pt x="18" y="40"/>
                  <a:pt x="18" y="41"/>
                  <a:pt x="18" y="41"/>
                </a:cubicBezTo>
                <a:cubicBezTo>
                  <a:pt x="18" y="44"/>
                  <a:pt x="20" y="46"/>
                  <a:pt x="23" y="46"/>
                </a:cubicBezTo>
                <a:cubicBezTo>
                  <a:pt x="23" y="46"/>
                  <a:pt x="23" y="45"/>
                  <a:pt x="23" y="45"/>
                </a:cubicBezTo>
                <a:cubicBezTo>
                  <a:pt x="23" y="45"/>
                  <a:pt x="23" y="45"/>
                  <a:pt x="23" y="4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89" name="Freeform 117"/>
          <p:cNvSpPr>
            <a:spLocks noEditPoints="1"/>
          </p:cNvSpPr>
          <p:nvPr/>
        </p:nvSpPr>
        <p:spPr bwMode="auto">
          <a:xfrm>
            <a:off x="15627411" y="8431729"/>
            <a:ext cx="371135" cy="275542"/>
          </a:xfrm>
          <a:custGeom>
            <a:avLst/>
            <a:gdLst>
              <a:gd name="T0" fmla="*/ 48 w 50"/>
              <a:gd name="T1" fmla="*/ 31 h 38"/>
              <a:gd name="T2" fmla="*/ 42 w 50"/>
              <a:gd name="T3" fmla="*/ 38 h 38"/>
              <a:gd name="T4" fmla="*/ 7 w 50"/>
              <a:gd name="T5" fmla="*/ 38 h 38"/>
              <a:gd name="T6" fmla="*/ 0 w 50"/>
              <a:gd name="T7" fmla="*/ 31 h 38"/>
              <a:gd name="T8" fmla="*/ 48 w 50"/>
              <a:gd name="T9" fmla="*/ 31 h 38"/>
              <a:gd name="T10" fmla="*/ 40 w 50"/>
              <a:gd name="T11" fmla="*/ 20 h 38"/>
              <a:gd name="T12" fmla="*/ 38 w 50"/>
              <a:gd name="T13" fmla="*/ 20 h 38"/>
              <a:gd name="T14" fmla="*/ 38 w 50"/>
              <a:gd name="T15" fmla="*/ 21 h 38"/>
              <a:gd name="T16" fmla="*/ 32 w 50"/>
              <a:gd name="T17" fmla="*/ 27 h 38"/>
              <a:gd name="T18" fmla="*/ 13 w 50"/>
              <a:gd name="T19" fmla="*/ 27 h 38"/>
              <a:gd name="T20" fmla="*/ 7 w 50"/>
              <a:gd name="T21" fmla="*/ 21 h 38"/>
              <a:gd name="T22" fmla="*/ 7 w 50"/>
              <a:gd name="T23" fmla="*/ 2 h 38"/>
              <a:gd name="T24" fmla="*/ 9 w 50"/>
              <a:gd name="T25" fmla="*/ 0 h 38"/>
              <a:gd name="T26" fmla="*/ 40 w 50"/>
              <a:gd name="T27" fmla="*/ 0 h 38"/>
              <a:gd name="T28" fmla="*/ 50 w 50"/>
              <a:gd name="T29" fmla="*/ 10 h 38"/>
              <a:gd name="T30" fmla="*/ 40 w 50"/>
              <a:gd name="T31" fmla="*/ 20 h 38"/>
              <a:gd name="T32" fmla="*/ 40 w 50"/>
              <a:gd name="T33" fmla="*/ 5 h 38"/>
              <a:gd name="T34" fmla="*/ 38 w 50"/>
              <a:gd name="T35" fmla="*/ 5 h 38"/>
              <a:gd name="T36" fmla="*/ 38 w 50"/>
              <a:gd name="T37" fmla="*/ 15 h 38"/>
              <a:gd name="T38" fmla="*/ 40 w 50"/>
              <a:gd name="T39" fmla="*/ 15 h 38"/>
              <a:gd name="T40" fmla="*/ 45 w 50"/>
              <a:gd name="T41" fmla="*/ 10 h 38"/>
              <a:gd name="T42" fmla="*/ 40 w 50"/>
              <a:gd name="T43" fmla="*/ 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0" h="38">
                <a:moveTo>
                  <a:pt x="48" y="31"/>
                </a:moveTo>
                <a:cubicBezTo>
                  <a:pt x="48" y="34"/>
                  <a:pt x="45" y="38"/>
                  <a:pt x="42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3" y="38"/>
                  <a:pt x="0" y="34"/>
                  <a:pt x="0" y="31"/>
                </a:cubicBezTo>
                <a:lnTo>
                  <a:pt x="48" y="31"/>
                </a:lnTo>
                <a:close/>
                <a:moveTo>
                  <a:pt x="40" y="20"/>
                </a:moveTo>
                <a:cubicBezTo>
                  <a:pt x="38" y="20"/>
                  <a:pt x="38" y="20"/>
                  <a:pt x="38" y="20"/>
                </a:cubicBezTo>
                <a:cubicBezTo>
                  <a:pt x="38" y="21"/>
                  <a:pt x="38" y="21"/>
                  <a:pt x="38" y="21"/>
                </a:cubicBezTo>
                <a:cubicBezTo>
                  <a:pt x="38" y="25"/>
                  <a:pt x="35" y="27"/>
                  <a:pt x="32" y="27"/>
                </a:cubicBezTo>
                <a:cubicBezTo>
                  <a:pt x="13" y="27"/>
                  <a:pt x="13" y="27"/>
                  <a:pt x="13" y="27"/>
                </a:cubicBezTo>
                <a:cubicBezTo>
                  <a:pt x="10" y="27"/>
                  <a:pt x="7" y="25"/>
                  <a:pt x="7" y="21"/>
                </a:cubicBezTo>
                <a:cubicBezTo>
                  <a:pt x="7" y="2"/>
                  <a:pt x="7" y="2"/>
                  <a:pt x="7" y="2"/>
                </a:cubicBezTo>
                <a:cubicBezTo>
                  <a:pt x="7" y="1"/>
                  <a:pt x="8" y="0"/>
                  <a:pt x="9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45" y="0"/>
                  <a:pt x="50" y="4"/>
                  <a:pt x="50" y="10"/>
                </a:cubicBezTo>
                <a:cubicBezTo>
                  <a:pt x="50" y="16"/>
                  <a:pt x="45" y="20"/>
                  <a:pt x="40" y="20"/>
                </a:cubicBezTo>
                <a:moveTo>
                  <a:pt x="40" y="5"/>
                </a:moveTo>
                <a:cubicBezTo>
                  <a:pt x="38" y="5"/>
                  <a:pt x="38" y="5"/>
                  <a:pt x="38" y="5"/>
                </a:cubicBezTo>
                <a:cubicBezTo>
                  <a:pt x="38" y="15"/>
                  <a:pt x="38" y="15"/>
                  <a:pt x="38" y="15"/>
                </a:cubicBezTo>
                <a:cubicBezTo>
                  <a:pt x="40" y="15"/>
                  <a:pt x="40" y="15"/>
                  <a:pt x="40" y="15"/>
                </a:cubicBezTo>
                <a:cubicBezTo>
                  <a:pt x="43" y="15"/>
                  <a:pt x="45" y="13"/>
                  <a:pt x="45" y="10"/>
                </a:cubicBezTo>
                <a:cubicBezTo>
                  <a:pt x="45" y="7"/>
                  <a:pt x="43" y="5"/>
                  <a:pt x="40" y="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90" name="Freeform 118"/>
          <p:cNvSpPr>
            <a:spLocks noEditPoints="1"/>
          </p:cNvSpPr>
          <p:nvPr/>
        </p:nvSpPr>
        <p:spPr bwMode="auto">
          <a:xfrm>
            <a:off x="15647006" y="8963722"/>
            <a:ext cx="281161" cy="354266"/>
          </a:xfrm>
          <a:custGeom>
            <a:avLst/>
            <a:gdLst>
              <a:gd name="T0" fmla="*/ 17 w 38"/>
              <a:gd name="T1" fmla="*/ 19 h 48"/>
              <a:gd name="T2" fmla="*/ 14 w 38"/>
              <a:gd name="T3" fmla="*/ 23 h 48"/>
              <a:gd name="T4" fmla="*/ 14 w 38"/>
              <a:gd name="T5" fmla="*/ 44 h 48"/>
              <a:gd name="T6" fmla="*/ 11 w 38"/>
              <a:gd name="T7" fmla="*/ 48 h 48"/>
              <a:gd name="T8" fmla="*/ 7 w 38"/>
              <a:gd name="T9" fmla="*/ 48 h 48"/>
              <a:gd name="T10" fmla="*/ 4 w 38"/>
              <a:gd name="T11" fmla="*/ 44 h 48"/>
              <a:gd name="T12" fmla="*/ 4 w 38"/>
              <a:gd name="T13" fmla="*/ 23 h 48"/>
              <a:gd name="T14" fmla="*/ 0 w 38"/>
              <a:gd name="T15" fmla="*/ 19 h 48"/>
              <a:gd name="T16" fmla="*/ 0 w 38"/>
              <a:gd name="T17" fmla="*/ 1 h 48"/>
              <a:gd name="T18" fmla="*/ 2 w 38"/>
              <a:gd name="T19" fmla="*/ 0 h 48"/>
              <a:gd name="T20" fmla="*/ 4 w 38"/>
              <a:gd name="T21" fmla="*/ 1 h 48"/>
              <a:gd name="T22" fmla="*/ 4 w 38"/>
              <a:gd name="T23" fmla="*/ 13 h 48"/>
              <a:gd name="T24" fmla="*/ 5 w 38"/>
              <a:gd name="T25" fmla="*/ 14 h 48"/>
              <a:gd name="T26" fmla="*/ 7 w 38"/>
              <a:gd name="T27" fmla="*/ 13 h 48"/>
              <a:gd name="T28" fmla="*/ 7 w 38"/>
              <a:gd name="T29" fmla="*/ 1 h 48"/>
              <a:gd name="T30" fmla="*/ 9 w 38"/>
              <a:gd name="T31" fmla="*/ 0 h 48"/>
              <a:gd name="T32" fmla="*/ 11 w 38"/>
              <a:gd name="T33" fmla="*/ 1 h 48"/>
              <a:gd name="T34" fmla="*/ 11 w 38"/>
              <a:gd name="T35" fmla="*/ 13 h 48"/>
              <a:gd name="T36" fmla="*/ 12 w 38"/>
              <a:gd name="T37" fmla="*/ 14 h 48"/>
              <a:gd name="T38" fmla="*/ 14 w 38"/>
              <a:gd name="T39" fmla="*/ 13 h 48"/>
              <a:gd name="T40" fmla="*/ 14 w 38"/>
              <a:gd name="T41" fmla="*/ 1 h 48"/>
              <a:gd name="T42" fmla="*/ 16 w 38"/>
              <a:gd name="T43" fmla="*/ 0 h 48"/>
              <a:gd name="T44" fmla="*/ 17 w 38"/>
              <a:gd name="T45" fmla="*/ 1 h 48"/>
              <a:gd name="T46" fmla="*/ 17 w 38"/>
              <a:gd name="T47" fmla="*/ 19 h 48"/>
              <a:gd name="T48" fmla="*/ 38 w 38"/>
              <a:gd name="T49" fmla="*/ 44 h 48"/>
              <a:gd name="T50" fmla="*/ 35 w 38"/>
              <a:gd name="T51" fmla="*/ 48 h 48"/>
              <a:gd name="T52" fmla="*/ 31 w 38"/>
              <a:gd name="T53" fmla="*/ 48 h 48"/>
              <a:gd name="T54" fmla="*/ 28 w 38"/>
              <a:gd name="T55" fmla="*/ 44 h 48"/>
              <a:gd name="T56" fmla="*/ 28 w 38"/>
              <a:gd name="T57" fmla="*/ 31 h 48"/>
              <a:gd name="T58" fmla="*/ 22 w 38"/>
              <a:gd name="T59" fmla="*/ 31 h 48"/>
              <a:gd name="T60" fmla="*/ 21 w 38"/>
              <a:gd name="T61" fmla="*/ 30 h 48"/>
              <a:gd name="T62" fmla="*/ 21 w 38"/>
              <a:gd name="T63" fmla="*/ 8 h 48"/>
              <a:gd name="T64" fmla="*/ 29 w 38"/>
              <a:gd name="T65" fmla="*/ 0 h 48"/>
              <a:gd name="T66" fmla="*/ 36 w 38"/>
              <a:gd name="T67" fmla="*/ 0 h 48"/>
              <a:gd name="T68" fmla="*/ 38 w 38"/>
              <a:gd name="T69" fmla="*/ 1 h 48"/>
              <a:gd name="T70" fmla="*/ 38 w 38"/>
              <a:gd name="T71" fmla="*/ 44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8" h="48">
                <a:moveTo>
                  <a:pt x="17" y="19"/>
                </a:moveTo>
                <a:cubicBezTo>
                  <a:pt x="17" y="21"/>
                  <a:pt x="16" y="23"/>
                  <a:pt x="14" y="23"/>
                </a:cubicBezTo>
                <a:cubicBezTo>
                  <a:pt x="14" y="44"/>
                  <a:pt x="14" y="44"/>
                  <a:pt x="14" y="44"/>
                </a:cubicBezTo>
                <a:cubicBezTo>
                  <a:pt x="14" y="46"/>
                  <a:pt x="13" y="48"/>
                  <a:pt x="11" y="48"/>
                </a:cubicBezTo>
                <a:cubicBezTo>
                  <a:pt x="7" y="48"/>
                  <a:pt x="7" y="48"/>
                  <a:pt x="7" y="48"/>
                </a:cubicBezTo>
                <a:cubicBezTo>
                  <a:pt x="5" y="48"/>
                  <a:pt x="4" y="46"/>
                  <a:pt x="4" y="44"/>
                </a:cubicBezTo>
                <a:cubicBezTo>
                  <a:pt x="4" y="23"/>
                  <a:pt x="4" y="23"/>
                  <a:pt x="4" y="23"/>
                </a:cubicBezTo>
                <a:cubicBezTo>
                  <a:pt x="2" y="23"/>
                  <a:pt x="0" y="21"/>
                  <a:pt x="0" y="19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1" y="0"/>
                  <a:pt x="2" y="0"/>
                </a:cubicBezTo>
                <a:cubicBezTo>
                  <a:pt x="3" y="0"/>
                  <a:pt x="4" y="0"/>
                  <a:pt x="4" y="1"/>
                </a:cubicBezTo>
                <a:cubicBezTo>
                  <a:pt x="4" y="13"/>
                  <a:pt x="4" y="13"/>
                  <a:pt x="4" y="13"/>
                </a:cubicBezTo>
                <a:cubicBezTo>
                  <a:pt x="4" y="13"/>
                  <a:pt x="5" y="14"/>
                  <a:pt x="5" y="14"/>
                </a:cubicBezTo>
                <a:cubicBezTo>
                  <a:pt x="6" y="14"/>
                  <a:pt x="7" y="13"/>
                  <a:pt x="7" y="13"/>
                </a:cubicBezTo>
                <a:cubicBezTo>
                  <a:pt x="7" y="1"/>
                  <a:pt x="7" y="1"/>
                  <a:pt x="7" y="1"/>
                </a:cubicBezTo>
                <a:cubicBezTo>
                  <a:pt x="7" y="0"/>
                  <a:pt x="8" y="0"/>
                  <a:pt x="9" y="0"/>
                </a:cubicBezTo>
                <a:cubicBezTo>
                  <a:pt x="10" y="0"/>
                  <a:pt x="11" y="0"/>
                  <a:pt x="11" y="1"/>
                </a:cubicBezTo>
                <a:cubicBezTo>
                  <a:pt x="11" y="13"/>
                  <a:pt x="11" y="13"/>
                  <a:pt x="11" y="13"/>
                </a:cubicBezTo>
                <a:cubicBezTo>
                  <a:pt x="11" y="13"/>
                  <a:pt x="11" y="14"/>
                  <a:pt x="12" y="14"/>
                </a:cubicBezTo>
                <a:cubicBezTo>
                  <a:pt x="13" y="14"/>
                  <a:pt x="14" y="13"/>
                  <a:pt x="14" y="13"/>
                </a:cubicBezTo>
                <a:cubicBezTo>
                  <a:pt x="14" y="1"/>
                  <a:pt x="14" y="1"/>
                  <a:pt x="14" y="1"/>
                </a:cubicBezTo>
                <a:cubicBezTo>
                  <a:pt x="14" y="0"/>
                  <a:pt x="15" y="0"/>
                  <a:pt x="16" y="0"/>
                </a:cubicBezTo>
                <a:cubicBezTo>
                  <a:pt x="17" y="0"/>
                  <a:pt x="17" y="0"/>
                  <a:pt x="17" y="1"/>
                </a:cubicBezTo>
                <a:lnTo>
                  <a:pt x="17" y="19"/>
                </a:lnTo>
                <a:close/>
                <a:moveTo>
                  <a:pt x="38" y="44"/>
                </a:moveTo>
                <a:cubicBezTo>
                  <a:pt x="38" y="46"/>
                  <a:pt x="37" y="48"/>
                  <a:pt x="35" y="48"/>
                </a:cubicBezTo>
                <a:cubicBezTo>
                  <a:pt x="31" y="48"/>
                  <a:pt x="31" y="48"/>
                  <a:pt x="31" y="48"/>
                </a:cubicBezTo>
                <a:cubicBezTo>
                  <a:pt x="29" y="48"/>
                  <a:pt x="28" y="46"/>
                  <a:pt x="28" y="44"/>
                </a:cubicBezTo>
                <a:cubicBezTo>
                  <a:pt x="28" y="31"/>
                  <a:pt x="28" y="31"/>
                  <a:pt x="28" y="31"/>
                </a:cubicBezTo>
                <a:cubicBezTo>
                  <a:pt x="22" y="31"/>
                  <a:pt x="22" y="31"/>
                  <a:pt x="22" y="31"/>
                </a:cubicBezTo>
                <a:cubicBezTo>
                  <a:pt x="21" y="31"/>
                  <a:pt x="21" y="30"/>
                  <a:pt x="21" y="30"/>
                </a:cubicBezTo>
                <a:cubicBezTo>
                  <a:pt x="21" y="8"/>
                  <a:pt x="21" y="8"/>
                  <a:pt x="21" y="8"/>
                </a:cubicBezTo>
                <a:cubicBezTo>
                  <a:pt x="21" y="4"/>
                  <a:pt x="25" y="0"/>
                  <a:pt x="29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7" y="0"/>
                  <a:pt x="38" y="0"/>
                  <a:pt x="38" y="1"/>
                </a:cubicBezTo>
                <a:lnTo>
                  <a:pt x="38" y="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91" name="Freeform 119"/>
          <p:cNvSpPr>
            <a:spLocks noEditPoints="1"/>
          </p:cNvSpPr>
          <p:nvPr/>
        </p:nvSpPr>
        <p:spPr bwMode="auto">
          <a:xfrm>
            <a:off x="15651900" y="9541865"/>
            <a:ext cx="258673" cy="303657"/>
          </a:xfrm>
          <a:custGeom>
            <a:avLst/>
            <a:gdLst>
              <a:gd name="T0" fmla="*/ 35 w 35"/>
              <a:gd name="T1" fmla="*/ 39 h 41"/>
              <a:gd name="T2" fmla="*/ 32 w 35"/>
              <a:gd name="T3" fmla="*/ 41 h 41"/>
              <a:gd name="T4" fmla="*/ 3 w 35"/>
              <a:gd name="T5" fmla="*/ 41 h 41"/>
              <a:gd name="T6" fmla="*/ 0 w 35"/>
              <a:gd name="T7" fmla="*/ 39 h 41"/>
              <a:gd name="T8" fmla="*/ 0 w 35"/>
              <a:gd name="T9" fmla="*/ 3 h 41"/>
              <a:gd name="T10" fmla="*/ 3 w 35"/>
              <a:gd name="T11" fmla="*/ 0 h 41"/>
              <a:gd name="T12" fmla="*/ 20 w 35"/>
              <a:gd name="T13" fmla="*/ 0 h 41"/>
              <a:gd name="T14" fmla="*/ 24 w 35"/>
              <a:gd name="T15" fmla="*/ 2 h 41"/>
              <a:gd name="T16" fmla="*/ 33 w 35"/>
              <a:gd name="T17" fmla="*/ 10 h 41"/>
              <a:gd name="T18" fmla="*/ 35 w 35"/>
              <a:gd name="T19" fmla="*/ 15 h 41"/>
              <a:gd name="T20" fmla="*/ 35 w 35"/>
              <a:gd name="T21" fmla="*/ 39 h 41"/>
              <a:gd name="T22" fmla="*/ 31 w 35"/>
              <a:gd name="T23" fmla="*/ 38 h 41"/>
              <a:gd name="T24" fmla="*/ 31 w 35"/>
              <a:gd name="T25" fmla="*/ 17 h 41"/>
              <a:gd name="T26" fmla="*/ 20 w 35"/>
              <a:gd name="T27" fmla="*/ 17 h 41"/>
              <a:gd name="T28" fmla="*/ 17 w 35"/>
              <a:gd name="T29" fmla="*/ 15 h 41"/>
              <a:gd name="T30" fmla="*/ 17 w 35"/>
              <a:gd name="T31" fmla="*/ 3 h 41"/>
              <a:gd name="T32" fmla="*/ 4 w 35"/>
              <a:gd name="T33" fmla="*/ 3 h 41"/>
              <a:gd name="T34" fmla="*/ 4 w 35"/>
              <a:gd name="T35" fmla="*/ 38 h 41"/>
              <a:gd name="T36" fmla="*/ 31 w 35"/>
              <a:gd name="T37" fmla="*/ 38 h 41"/>
              <a:gd name="T38" fmla="*/ 28 w 35"/>
              <a:gd name="T39" fmla="*/ 23 h 41"/>
              <a:gd name="T40" fmla="*/ 27 w 35"/>
              <a:gd name="T41" fmla="*/ 24 h 41"/>
              <a:gd name="T42" fmla="*/ 8 w 35"/>
              <a:gd name="T43" fmla="*/ 24 h 41"/>
              <a:gd name="T44" fmla="*/ 7 w 35"/>
              <a:gd name="T45" fmla="*/ 23 h 41"/>
              <a:gd name="T46" fmla="*/ 7 w 35"/>
              <a:gd name="T47" fmla="*/ 21 h 41"/>
              <a:gd name="T48" fmla="*/ 8 w 35"/>
              <a:gd name="T49" fmla="*/ 21 h 41"/>
              <a:gd name="T50" fmla="*/ 27 w 35"/>
              <a:gd name="T51" fmla="*/ 21 h 41"/>
              <a:gd name="T52" fmla="*/ 28 w 35"/>
              <a:gd name="T53" fmla="*/ 21 h 41"/>
              <a:gd name="T54" fmla="*/ 28 w 35"/>
              <a:gd name="T55" fmla="*/ 23 h 41"/>
              <a:gd name="T56" fmla="*/ 28 w 35"/>
              <a:gd name="T57" fmla="*/ 30 h 41"/>
              <a:gd name="T58" fmla="*/ 27 w 35"/>
              <a:gd name="T59" fmla="*/ 31 h 41"/>
              <a:gd name="T60" fmla="*/ 8 w 35"/>
              <a:gd name="T61" fmla="*/ 31 h 41"/>
              <a:gd name="T62" fmla="*/ 7 w 35"/>
              <a:gd name="T63" fmla="*/ 30 h 41"/>
              <a:gd name="T64" fmla="*/ 7 w 35"/>
              <a:gd name="T65" fmla="*/ 28 h 41"/>
              <a:gd name="T66" fmla="*/ 8 w 35"/>
              <a:gd name="T67" fmla="*/ 27 h 41"/>
              <a:gd name="T68" fmla="*/ 27 w 35"/>
              <a:gd name="T69" fmla="*/ 27 h 41"/>
              <a:gd name="T70" fmla="*/ 28 w 35"/>
              <a:gd name="T71" fmla="*/ 28 h 41"/>
              <a:gd name="T72" fmla="*/ 28 w 35"/>
              <a:gd name="T73" fmla="*/ 30 h 41"/>
              <a:gd name="T74" fmla="*/ 31 w 35"/>
              <a:gd name="T75" fmla="*/ 14 h 41"/>
              <a:gd name="T76" fmla="*/ 30 w 35"/>
              <a:gd name="T77" fmla="*/ 13 h 41"/>
              <a:gd name="T78" fmla="*/ 22 w 35"/>
              <a:gd name="T79" fmla="*/ 4 h 41"/>
              <a:gd name="T80" fmla="*/ 21 w 35"/>
              <a:gd name="T81" fmla="*/ 4 h 41"/>
              <a:gd name="T82" fmla="*/ 21 w 35"/>
              <a:gd name="T83" fmla="*/ 14 h 41"/>
              <a:gd name="T84" fmla="*/ 31 w 35"/>
              <a:gd name="T85" fmla="*/ 1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5" h="41">
                <a:moveTo>
                  <a:pt x="35" y="39"/>
                </a:moveTo>
                <a:cubicBezTo>
                  <a:pt x="35" y="40"/>
                  <a:pt x="33" y="41"/>
                  <a:pt x="32" y="41"/>
                </a:cubicBezTo>
                <a:cubicBezTo>
                  <a:pt x="3" y="41"/>
                  <a:pt x="3" y="41"/>
                  <a:pt x="3" y="41"/>
                </a:cubicBezTo>
                <a:cubicBezTo>
                  <a:pt x="2" y="41"/>
                  <a:pt x="0" y="40"/>
                  <a:pt x="0" y="39"/>
                </a:cubicBezTo>
                <a:cubicBezTo>
                  <a:pt x="0" y="3"/>
                  <a:pt x="0" y="3"/>
                  <a:pt x="0" y="3"/>
                </a:cubicBezTo>
                <a:cubicBezTo>
                  <a:pt x="0" y="1"/>
                  <a:pt x="2" y="0"/>
                  <a:pt x="3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1" y="0"/>
                  <a:pt x="23" y="1"/>
                  <a:pt x="24" y="2"/>
                </a:cubicBezTo>
                <a:cubicBezTo>
                  <a:pt x="33" y="10"/>
                  <a:pt x="33" y="10"/>
                  <a:pt x="33" y="10"/>
                </a:cubicBezTo>
                <a:cubicBezTo>
                  <a:pt x="34" y="11"/>
                  <a:pt x="35" y="13"/>
                  <a:pt x="35" y="15"/>
                </a:cubicBezTo>
                <a:lnTo>
                  <a:pt x="35" y="39"/>
                </a:lnTo>
                <a:close/>
                <a:moveTo>
                  <a:pt x="31" y="38"/>
                </a:moveTo>
                <a:cubicBezTo>
                  <a:pt x="31" y="17"/>
                  <a:pt x="31" y="17"/>
                  <a:pt x="31" y="17"/>
                </a:cubicBezTo>
                <a:cubicBezTo>
                  <a:pt x="20" y="17"/>
                  <a:pt x="20" y="17"/>
                  <a:pt x="20" y="17"/>
                </a:cubicBezTo>
                <a:cubicBezTo>
                  <a:pt x="19" y="17"/>
                  <a:pt x="17" y="16"/>
                  <a:pt x="17" y="15"/>
                </a:cubicBezTo>
                <a:cubicBezTo>
                  <a:pt x="17" y="3"/>
                  <a:pt x="17" y="3"/>
                  <a:pt x="17" y="3"/>
                </a:cubicBezTo>
                <a:cubicBezTo>
                  <a:pt x="4" y="3"/>
                  <a:pt x="4" y="3"/>
                  <a:pt x="4" y="3"/>
                </a:cubicBezTo>
                <a:cubicBezTo>
                  <a:pt x="4" y="38"/>
                  <a:pt x="4" y="38"/>
                  <a:pt x="4" y="38"/>
                </a:cubicBezTo>
                <a:lnTo>
                  <a:pt x="31" y="38"/>
                </a:lnTo>
                <a:close/>
                <a:moveTo>
                  <a:pt x="28" y="23"/>
                </a:moveTo>
                <a:cubicBezTo>
                  <a:pt x="28" y="24"/>
                  <a:pt x="27" y="24"/>
                  <a:pt x="27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7" y="24"/>
                  <a:pt x="7" y="23"/>
                </a:cubicBezTo>
                <a:cubicBezTo>
                  <a:pt x="7" y="21"/>
                  <a:pt x="7" y="21"/>
                  <a:pt x="7" y="21"/>
                </a:cubicBezTo>
                <a:cubicBezTo>
                  <a:pt x="7" y="21"/>
                  <a:pt x="8" y="21"/>
                  <a:pt x="8" y="21"/>
                </a:cubicBezTo>
                <a:cubicBezTo>
                  <a:pt x="27" y="21"/>
                  <a:pt x="27" y="21"/>
                  <a:pt x="27" y="21"/>
                </a:cubicBezTo>
                <a:cubicBezTo>
                  <a:pt x="27" y="21"/>
                  <a:pt x="28" y="21"/>
                  <a:pt x="28" y="21"/>
                </a:cubicBezTo>
                <a:lnTo>
                  <a:pt x="28" y="23"/>
                </a:lnTo>
                <a:close/>
                <a:moveTo>
                  <a:pt x="28" y="30"/>
                </a:moveTo>
                <a:cubicBezTo>
                  <a:pt x="28" y="31"/>
                  <a:pt x="27" y="31"/>
                  <a:pt x="27" y="31"/>
                </a:cubicBezTo>
                <a:cubicBezTo>
                  <a:pt x="8" y="31"/>
                  <a:pt x="8" y="31"/>
                  <a:pt x="8" y="31"/>
                </a:cubicBezTo>
                <a:cubicBezTo>
                  <a:pt x="8" y="31"/>
                  <a:pt x="7" y="31"/>
                  <a:pt x="7" y="30"/>
                </a:cubicBezTo>
                <a:cubicBezTo>
                  <a:pt x="7" y="28"/>
                  <a:pt x="7" y="28"/>
                  <a:pt x="7" y="28"/>
                </a:cubicBezTo>
                <a:cubicBezTo>
                  <a:pt x="7" y="28"/>
                  <a:pt x="8" y="27"/>
                  <a:pt x="8" y="27"/>
                </a:cubicBezTo>
                <a:cubicBezTo>
                  <a:pt x="27" y="27"/>
                  <a:pt x="27" y="27"/>
                  <a:pt x="27" y="27"/>
                </a:cubicBezTo>
                <a:cubicBezTo>
                  <a:pt x="27" y="27"/>
                  <a:pt x="28" y="28"/>
                  <a:pt x="28" y="28"/>
                </a:cubicBezTo>
                <a:lnTo>
                  <a:pt x="28" y="30"/>
                </a:lnTo>
                <a:close/>
                <a:moveTo>
                  <a:pt x="31" y="14"/>
                </a:moveTo>
                <a:cubicBezTo>
                  <a:pt x="31" y="13"/>
                  <a:pt x="31" y="13"/>
                  <a:pt x="30" y="13"/>
                </a:cubicBezTo>
                <a:cubicBezTo>
                  <a:pt x="22" y="4"/>
                  <a:pt x="22" y="4"/>
                  <a:pt x="22" y="4"/>
                </a:cubicBezTo>
                <a:cubicBezTo>
                  <a:pt x="22" y="4"/>
                  <a:pt x="21" y="4"/>
                  <a:pt x="21" y="4"/>
                </a:cubicBezTo>
                <a:cubicBezTo>
                  <a:pt x="21" y="14"/>
                  <a:pt x="21" y="14"/>
                  <a:pt x="21" y="14"/>
                </a:cubicBezTo>
                <a:lnTo>
                  <a:pt x="31" y="1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92" name="Freeform 120"/>
          <p:cNvSpPr>
            <a:spLocks noEditPoints="1"/>
          </p:cNvSpPr>
          <p:nvPr/>
        </p:nvSpPr>
        <p:spPr bwMode="auto">
          <a:xfrm>
            <a:off x="15647006" y="10072578"/>
            <a:ext cx="281161" cy="354266"/>
          </a:xfrm>
          <a:custGeom>
            <a:avLst/>
            <a:gdLst>
              <a:gd name="T0" fmla="*/ 2 w 38"/>
              <a:gd name="T1" fmla="*/ 48 h 48"/>
              <a:gd name="T2" fmla="*/ 2 w 38"/>
              <a:gd name="T3" fmla="*/ 0 h 48"/>
              <a:gd name="T4" fmla="*/ 38 w 38"/>
              <a:gd name="T5" fmla="*/ 46 h 48"/>
              <a:gd name="T6" fmla="*/ 4 w 38"/>
              <a:gd name="T7" fmla="*/ 3 h 48"/>
              <a:gd name="T8" fmla="*/ 14 w 38"/>
              <a:gd name="T9" fmla="*/ 38 h 48"/>
              <a:gd name="T10" fmla="*/ 24 w 38"/>
              <a:gd name="T11" fmla="*/ 38 h 48"/>
              <a:gd name="T12" fmla="*/ 11 w 38"/>
              <a:gd name="T13" fmla="*/ 9 h 48"/>
              <a:gd name="T14" fmla="*/ 7 w 38"/>
              <a:gd name="T15" fmla="*/ 9 h 48"/>
              <a:gd name="T16" fmla="*/ 10 w 38"/>
              <a:gd name="T17" fmla="*/ 6 h 48"/>
              <a:gd name="T18" fmla="*/ 11 w 38"/>
              <a:gd name="T19" fmla="*/ 16 h 48"/>
              <a:gd name="T20" fmla="*/ 7 w 38"/>
              <a:gd name="T21" fmla="*/ 16 h 48"/>
              <a:gd name="T22" fmla="*/ 10 w 38"/>
              <a:gd name="T23" fmla="*/ 13 h 48"/>
              <a:gd name="T24" fmla="*/ 11 w 38"/>
              <a:gd name="T25" fmla="*/ 23 h 48"/>
              <a:gd name="T26" fmla="*/ 7 w 38"/>
              <a:gd name="T27" fmla="*/ 23 h 48"/>
              <a:gd name="T28" fmla="*/ 10 w 38"/>
              <a:gd name="T29" fmla="*/ 20 h 48"/>
              <a:gd name="T30" fmla="*/ 11 w 38"/>
              <a:gd name="T31" fmla="*/ 30 h 48"/>
              <a:gd name="T32" fmla="*/ 7 w 38"/>
              <a:gd name="T33" fmla="*/ 30 h 48"/>
              <a:gd name="T34" fmla="*/ 10 w 38"/>
              <a:gd name="T35" fmla="*/ 27 h 48"/>
              <a:gd name="T36" fmla="*/ 11 w 38"/>
              <a:gd name="T37" fmla="*/ 36 h 48"/>
              <a:gd name="T38" fmla="*/ 7 w 38"/>
              <a:gd name="T39" fmla="*/ 36 h 48"/>
              <a:gd name="T40" fmla="*/ 10 w 38"/>
              <a:gd name="T41" fmla="*/ 34 h 48"/>
              <a:gd name="T42" fmla="*/ 17 w 38"/>
              <a:gd name="T43" fmla="*/ 9 h 48"/>
              <a:gd name="T44" fmla="*/ 14 w 38"/>
              <a:gd name="T45" fmla="*/ 9 h 48"/>
              <a:gd name="T46" fmla="*/ 17 w 38"/>
              <a:gd name="T47" fmla="*/ 6 h 48"/>
              <a:gd name="T48" fmla="*/ 17 w 38"/>
              <a:gd name="T49" fmla="*/ 16 h 48"/>
              <a:gd name="T50" fmla="*/ 14 w 38"/>
              <a:gd name="T51" fmla="*/ 16 h 48"/>
              <a:gd name="T52" fmla="*/ 17 w 38"/>
              <a:gd name="T53" fmla="*/ 13 h 48"/>
              <a:gd name="T54" fmla="*/ 17 w 38"/>
              <a:gd name="T55" fmla="*/ 23 h 48"/>
              <a:gd name="T56" fmla="*/ 14 w 38"/>
              <a:gd name="T57" fmla="*/ 23 h 48"/>
              <a:gd name="T58" fmla="*/ 17 w 38"/>
              <a:gd name="T59" fmla="*/ 20 h 48"/>
              <a:gd name="T60" fmla="*/ 17 w 38"/>
              <a:gd name="T61" fmla="*/ 30 h 48"/>
              <a:gd name="T62" fmla="*/ 14 w 38"/>
              <a:gd name="T63" fmla="*/ 30 h 48"/>
              <a:gd name="T64" fmla="*/ 17 w 38"/>
              <a:gd name="T65" fmla="*/ 27 h 48"/>
              <a:gd name="T66" fmla="*/ 24 w 38"/>
              <a:gd name="T67" fmla="*/ 9 h 48"/>
              <a:gd name="T68" fmla="*/ 21 w 38"/>
              <a:gd name="T69" fmla="*/ 9 h 48"/>
              <a:gd name="T70" fmla="*/ 23 w 38"/>
              <a:gd name="T71" fmla="*/ 6 h 48"/>
              <a:gd name="T72" fmla="*/ 24 w 38"/>
              <a:gd name="T73" fmla="*/ 16 h 48"/>
              <a:gd name="T74" fmla="*/ 21 w 38"/>
              <a:gd name="T75" fmla="*/ 16 h 48"/>
              <a:gd name="T76" fmla="*/ 23 w 38"/>
              <a:gd name="T77" fmla="*/ 13 h 48"/>
              <a:gd name="T78" fmla="*/ 24 w 38"/>
              <a:gd name="T79" fmla="*/ 23 h 48"/>
              <a:gd name="T80" fmla="*/ 21 w 38"/>
              <a:gd name="T81" fmla="*/ 23 h 48"/>
              <a:gd name="T82" fmla="*/ 23 w 38"/>
              <a:gd name="T83" fmla="*/ 20 h 48"/>
              <a:gd name="T84" fmla="*/ 24 w 38"/>
              <a:gd name="T85" fmla="*/ 30 h 48"/>
              <a:gd name="T86" fmla="*/ 21 w 38"/>
              <a:gd name="T87" fmla="*/ 30 h 48"/>
              <a:gd name="T88" fmla="*/ 23 w 38"/>
              <a:gd name="T89" fmla="*/ 27 h 48"/>
              <a:gd name="T90" fmla="*/ 31 w 38"/>
              <a:gd name="T91" fmla="*/ 9 h 48"/>
              <a:gd name="T92" fmla="*/ 28 w 38"/>
              <a:gd name="T93" fmla="*/ 9 h 48"/>
              <a:gd name="T94" fmla="*/ 30 w 38"/>
              <a:gd name="T95" fmla="*/ 6 h 48"/>
              <a:gd name="T96" fmla="*/ 31 w 38"/>
              <a:gd name="T97" fmla="*/ 16 h 48"/>
              <a:gd name="T98" fmla="*/ 28 w 38"/>
              <a:gd name="T99" fmla="*/ 16 h 48"/>
              <a:gd name="T100" fmla="*/ 30 w 38"/>
              <a:gd name="T101" fmla="*/ 13 h 48"/>
              <a:gd name="T102" fmla="*/ 31 w 38"/>
              <a:gd name="T103" fmla="*/ 23 h 48"/>
              <a:gd name="T104" fmla="*/ 28 w 38"/>
              <a:gd name="T105" fmla="*/ 23 h 48"/>
              <a:gd name="T106" fmla="*/ 30 w 38"/>
              <a:gd name="T107" fmla="*/ 20 h 48"/>
              <a:gd name="T108" fmla="*/ 31 w 38"/>
              <a:gd name="T109" fmla="*/ 30 h 48"/>
              <a:gd name="T110" fmla="*/ 28 w 38"/>
              <a:gd name="T111" fmla="*/ 30 h 48"/>
              <a:gd name="T112" fmla="*/ 30 w 38"/>
              <a:gd name="T113" fmla="*/ 27 h 48"/>
              <a:gd name="T114" fmla="*/ 31 w 38"/>
              <a:gd name="T115" fmla="*/ 36 h 48"/>
              <a:gd name="T116" fmla="*/ 28 w 38"/>
              <a:gd name="T117" fmla="*/ 36 h 48"/>
              <a:gd name="T118" fmla="*/ 30 w 38"/>
              <a:gd name="T119" fmla="*/ 34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8" h="48">
                <a:moveTo>
                  <a:pt x="38" y="46"/>
                </a:moveTo>
                <a:cubicBezTo>
                  <a:pt x="38" y="47"/>
                  <a:pt x="37" y="48"/>
                  <a:pt x="36" y="48"/>
                </a:cubicBezTo>
                <a:cubicBezTo>
                  <a:pt x="2" y="48"/>
                  <a:pt x="2" y="48"/>
                  <a:pt x="2" y="48"/>
                </a:cubicBezTo>
                <a:cubicBezTo>
                  <a:pt x="1" y="48"/>
                  <a:pt x="0" y="47"/>
                  <a:pt x="0" y="46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1" y="0"/>
                  <a:pt x="2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7" y="0"/>
                  <a:pt x="38" y="0"/>
                  <a:pt x="38" y="1"/>
                </a:cubicBezTo>
                <a:lnTo>
                  <a:pt x="38" y="46"/>
                </a:lnTo>
                <a:close/>
                <a:moveTo>
                  <a:pt x="35" y="44"/>
                </a:moveTo>
                <a:cubicBezTo>
                  <a:pt x="35" y="3"/>
                  <a:pt x="35" y="3"/>
                  <a:pt x="35" y="3"/>
                </a:cubicBezTo>
                <a:cubicBezTo>
                  <a:pt x="4" y="3"/>
                  <a:pt x="4" y="3"/>
                  <a:pt x="4" y="3"/>
                </a:cubicBezTo>
                <a:cubicBezTo>
                  <a:pt x="4" y="44"/>
                  <a:pt x="4" y="44"/>
                  <a:pt x="4" y="44"/>
                </a:cubicBezTo>
                <a:cubicBezTo>
                  <a:pt x="14" y="44"/>
                  <a:pt x="14" y="44"/>
                  <a:pt x="14" y="44"/>
                </a:cubicBezTo>
                <a:cubicBezTo>
                  <a:pt x="14" y="38"/>
                  <a:pt x="14" y="38"/>
                  <a:pt x="14" y="38"/>
                </a:cubicBezTo>
                <a:cubicBezTo>
                  <a:pt x="14" y="38"/>
                  <a:pt x="14" y="37"/>
                  <a:pt x="15" y="37"/>
                </a:cubicBezTo>
                <a:cubicBezTo>
                  <a:pt x="23" y="37"/>
                  <a:pt x="23" y="37"/>
                  <a:pt x="23" y="37"/>
                </a:cubicBezTo>
                <a:cubicBezTo>
                  <a:pt x="24" y="37"/>
                  <a:pt x="24" y="38"/>
                  <a:pt x="24" y="38"/>
                </a:cubicBezTo>
                <a:cubicBezTo>
                  <a:pt x="24" y="44"/>
                  <a:pt x="24" y="44"/>
                  <a:pt x="24" y="44"/>
                </a:cubicBezTo>
                <a:lnTo>
                  <a:pt x="35" y="44"/>
                </a:lnTo>
                <a:close/>
                <a:moveTo>
                  <a:pt x="11" y="9"/>
                </a:moveTo>
                <a:cubicBezTo>
                  <a:pt x="11" y="9"/>
                  <a:pt x="10" y="10"/>
                  <a:pt x="10" y="10"/>
                </a:cubicBezTo>
                <a:cubicBezTo>
                  <a:pt x="8" y="10"/>
                  <a:pt x="8" y="10"/>
                  <a:pt x="8" y="10"/>
                </a:cubicBezTo>
                <a:cubicBezTo>
                  <a:pt x="8" y="10"/>
                  <a:pt x="7" y="9"/>
                  <a:pt x="7" y="9"/>
                </a:cubicBezTo>
                <a:cubicBezTo>
                  <a:pt x="7" y="7"/>
                  <a:pt x="7" y="7"/>
                  <a:pt x="7" y="7"/>
                </a:cubicBezTo>
                <a:cubicBezTo>
                  <a:pt x="7" y="7"/>
                  <a:pt x="8" y="6"/>
                  <a:pt x="8" y="6"/>
                </a:cubicBezTo>
                <a:cubicBezTo>
                  <a:pt x="10" y="6"/>
                  <a:pt x="10" y="6"/>
                  <a:pt x="10" y="6"/>
                </a:cubicBezTo>
                <a:cubicBezTo>
                  <a:pt x="10" y="6"/>
                  <a:pt x="11" y="7"/>
                  <a:pt x="11" y="7"/>
                </a:cubicBezTo>
                <a:lnTo>
                  <a:pt x="11" y="9"/>
                </a:lnTo>
                <a:close/>
                <a:moveTo>
                  <a:pt x="11" y="16"/>
                </a:moveTo>
                <a:cubicBezTo>
                  <a:pt x="11" y="16"/>
                  <a:pt x="10" y="17"/>
                  <a:pt x="10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8" y="17"/>
                  <a:pt x="7" y="16"/>
                  <a:pt x="7" y="16"/>
                </a:cubicBezTo>
                <a:cubicBezTo>
                  <a:pt x="7" y="14"/>
                  <a:pt x="7" y="14"/>
                  <a:pt x="7" y="14"/>
                </a:cubicBezTo>
                <a:cubicBezTo>
                  <a:pt x="7" y="14"/>
                  <a:pt x="8" y="13"/>
                  <a:pt x="8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3"/>
                  <a:pt x="11" y="14"/>
                  <a:pt x="11" y="14"/>
                </a:cubicBezTo>
                <a:lnTo>
                  <a:pt x="11" y="16"/>
                </a:lnTo>
                <a:close/>
                <a:moveTo>
                  <a:pt x="11" y="23"/>
                </a:moveTo>
                <a:cubicBezTo>
                  <a:pt x="11" y="23"/>
                  <a:pt x="10" y="24"/>
                  <a:pt x="10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7" y="23"/>
                  <a:pt x="7" y="23"/>
                </a:cubicBezTo>
                <a:cubicBezTo>
                  <a:pt x="7" y="21"/>
                  <a:pt x="7" y="21"/>
                  <a:pt x="7" y="21"/>
                </a:cubicBezTo>
                <a:cubicBezTo>
                  <a:pt x="7" y="21"/>
                  <a:pt x="8" y="20"/>
                  <a:pt x="8" y="20"/>
                </a:cubicBezTo>
                <a:cubicBezTo>
                  <a:pt x="10" y="20"/>
                  <a:pt x="10" y="20"/>
                  <a:pt x="10" y="20"/>
                </a:cubicBezTo>
                <a:cubicBezTo>
                  <a:pt x="10" y="20"/>
                  <a:pt x="11" y="21"/>
                  <a:pt x="11" y="21"/>
                </a:cubicBezTo>
                <a:lnTo>
                  <a:pt x="11" y="23"/>
                </a:lnTo>
                <a:close/>
                <a:moveTo>
                  <a:pt x="11" y="30"/>
                </a:moveTo>
                <a:cubicBezTo>
                  <a:pt x="11" y="30"/>
                  <a:pt x="10" y="30"/>
                  <a:pt x="10" y="30"/>
                </a:cubicBezTo>
                <a:cubicBezTo>
                  <a:pt x="8" y="30"/>
                  <a:pt x="8" y="30"/>
                  <a:pt x="8" y="30"/>
                </a:cubicBezTo>
                <a:cubicBezTo>
                  <a:pt x="8" y="30"/>
                  <a:pt x="7" y="30"/>
                  <a:pt x="7" y="30"/>
                </a:cubicBezTo>
                <a:cubicBezTo>
                  <a:pt x="7" y="28"/>
                  <a:pt x="7" y="28"/>
                  <a:pt x="7" y="28"/>
                </a:cubicBezTo>
                <a:cubicBezTo>
                  <a:pt x="7" y="27"/>
                  <a:pt x="8" y="27"/>
                  <a:pt x="8" y="27"/>
                </a:cubicBezTo>
                <a:cubicBezTo>
                  <a:pt x="10" y="27"/>
                  <a:pt x="10" y="27"/>
                  <a:pt x="10" y="27"/>
                </a:cubicBezTo>
                <a:cubicBezTo>
                  <a:pt x="10" y="27"/>
                  <a:pt x="11" y="27"/>
                  <a:pt x="11" y="28"/>
                </a:cubicBezTo>
                <a:lnTo>
                  <a:pt x="11" y="30"/>
                </a:lnTo>
                <a:close/>
                <a:moveTo>
                  <a:pt x="11" y="36"/>
                </a:moveTo>
                <a:cubicBezTo>
                  <a:pt x="11" y="37"/>
                  <a:pt x="10" y="37"/>
                  <a:pt x="10" y="37"/>
                </a:cubicBezTo>
                <a:cubicBezTo>
                  <a:pt x="8" y="37"/>
                  <a:pt x="8" y="37"/>
                  <a:pt x="8" y="37"/>
                </a:cubicBezTo>
                <a:cubicBezTo>
                  <a:pt x="8" y="37"/>
                  <a:pt x="7" y="37"/>
                  <a:pt x="7" y="36"/>
                </a:cubicBezTo>
                <a:cubicBezTo>
                  <a:pt x="7" y="35"/>
                  <a:pt x="7" y="35"/>
                  <a:pt x="7" y="35"/>
                </a:cubicBezTo>
                <a:cubicBezTo>
                  <a:pt x="7" y="34"/>
                  <a:pt x="8" y="34"/>
                  <a:pt x="8" y="34"/>
                </a:cubicBezTo>
                <a:cubicBezTo>
                  <a:pt x="10" y="34"/>
                  <a:pt x="10" y="34"/>
                  <a:pt x="10" y="34"/>
                </a:cubicBezTo>
                <a:cubicBezTo>
                  <a:pt x="10" y="34"/>
                  <a:pt x="11" y="34"/>
                  <a:pt x="11" y="35"/>
                </a:cubicBezTo>
                <a:lnTo>
                  <a:pt x="11" y="36"/>
                </a:lnTo>
                <a:close/>
                <a:moveTo>
                  <a:pt x="17" y="9"/>
                </a:moveTo>
                <a:cubicBezTo>
                  <a:pt x="17" y="9"/>
                  <a:pt x="17" y="10"/>
                  <a:pt x="17" y="10"/>
                </a:cubicBezTo>
                <a:cubicBezTo>
                  <a:pt x="15" y="10"/>
                  <a:pt x="15" y="10"/>
                  <a:pt x="15" y="10"/>
                </a:cubicBezTo>
                <a:cubicBezTo>
                  <a:pt x="14" y="10"/>
                  <a:pt x="14" y="9"/>
                  <a:pt x="14" y="9"/>
                </a:cubicBezTo>
                <a:cubicBezTo>
                  <a:pt x="14" y="7"/>
                  <a:pt x="14" y="7"/>
                  <a:pt x="14" y="7"/>
                </a:cubicBezTo>
                <a:cubicBezTo>
                  <a:pt x="14" y="7"/>
                  <a:pt x="14" y="6"/>
                  <a:pt x="15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7" y="7"/>
                  <a:pt x="17" y="7"/>
                </a:cubicBezTo>
                <a:lnTo>
                  <a:pt x="17" y="9"/>
                </a:lnTo>
                <a:close/>
                <a:moveTo>
                  <a:pt x="17" y="16"/>
                </a:moveTo>
                <a:cubicBezTo>
                  <a:pt x="17" y="16"/>
                  <a:pt x="17" y="17"/>
                  <a:pt x="17" y="17"/>
                </a:cubicBezTo>
                <a:cubicBezTo>
                  <a:pt x="15" y="17"/>
                  <a:pt x="15" y="17"/>
                  <a:pt x="15" y="17"/>
                </a:cubicBezTo>
                <a:cubicBezTo>
                  <a:pt x="14" y="17"/>
                  <a:pt x="14" y="16"/>
                  <a:pt x="14" y="16"/>
                </a:cubicBezTo>
                <a:cubicBezTo>
                  <a:pt x="14" y="14"/>
                  <a:pt x="14" y="14"/>
                  <a:pt x="14" y="14"/>
                </a:cubicBezTo>
                <a:cubicBezTo>
                  <a:pt x="14" y="14"/>
                  <a:pt x="14" y="13"/>
                  <a:pt x="15" y="13"/>
                </a:cubicBezTo>
                <a:cubicBezTo>
                  <a:pt x="17" y="13"/>
                  <a:pt x="17" y="13"/>
                  <a:pt x="17" y="13"/>
                </a:cubicBezTo>
                <a:cubicBezTo>
                  <a:pt x="17" y="13"/>
                  <a:pt x="17" y="14"/>
                  <a:pt x="17" y="14"/>
                </a:cubicBezTo>
                <a:lnTo>
                  <a:pt x="17" y="16"/>
                </a:lnTo>
                <a:close/>
                <a:moveTo>
                  <a:pt x="17" y="23"/>
                </a:moveTo>
                <a:cubicBezTo>
                  <a:pt x="17" y="23"/>
                  <a:pt x="17" y="24"/>
                  <a:pt x="17" y="24"/>
                </a:cubicBezTo>
                <a:cubicBezTo>
                  <a:pt x="15" y="24"/>
                  <a:pt x="15" y="24"/>
                  <a:pt x="15" y="24"/>
                </a:cubicBezTo>
                <a:cubicBezTo>
                  <a:pt x="14" y="24"/>
                  <a:pt x="14" y="23"/>
                  <a:pt x="14" y="23"/>
                </a:cubicBezTo>
                <a:cubicBezTo>
                  <a:pt x="14" y="21"/>
                  <a:pt x="14" y="21"/>
                  <a:pt x="14" y="21"/>
                </a:cubicBezTo>
                <a:cubicBezTo>
                  <a:pt x="14" y="21"/>
                  <a:pt x="14" y="20"/>
                  <a:pt x="15" y="20"/>
                </a:cubicBezTo>
                <a:cubicBezTo>
                  <a:pt x="17" y="20"/>
                  <a:pt x="17" y="20"/>
                  <a:pt x="17" y="20"/>
                </a:cubicBezTo>
                <a:cubicBezTo>
                  <a:pt x="17" y="20"/>
                  <a:pt x="17" y="21"/>
                  <a:pt x="17" y="21"/>
                </a:cubicBezTo>
                <a:lnTo>
                  <a:pt x="17" y="23"/>
                </a:lnTo>
                <a:close/>
                <a:moveTo>
                  <a:pt x="17" y="30"/>
                </a:moveTo>
                <a:cubicBezTo>
                  <a:pt x="17" y="30"/>
                  <a:pt x="17" y="30"/>
                  <a:pt x="17" y="30"/>
                </a:cubicBezTo>
                <a:cubicBezTo>
                  <a:pt x="15" y="30"/>
                  <a:pt x="15" y="30"/>
                  <a:pt x="15" y="30"/>
                </a:cubicBezTo>
                <a:cubicBezTo>
                  <a:pt x="14" y="30"/>
                  <a:pt x="14" y="30"/>
                  <a:pt x="14" y="30"/>
                </a:cubicBezTo>
                <a:cubicBezTo>
                  <a:pt x="14" y="28"/>
                  <a:pt x="14" y="28"/>
                  <a:pt x="14" y="28"/>
                </a:cubicBezTo>
                <a:cubicBezTo>
                  <a:pt x="14" y="27"/>
                  <a:pt x="14" y="27"/>
                  <a:pt x="15" y="27"/>
                </a:cubicBezTo>
                <a:cubicBezTo>
                  <a:pt x="17" y="27"/>
                  <a:pt x="17" y="27"/>
                  <a:pt x="17" y="27"/>
                </a:cubicBezTo>
                <a:cubicBezTo>
                  <a:pt x="17" y="27"/>
                  <a:pt x="17" y="27"/>
                  <a:pt x="17" y="28"/>
                </a:cubicBezTo>
                <a:lnTo>
                  <a:pt x="17" y="30"/>
                </a:lnTo>
                <a:close/>
                <a:moveTo>
                  <a:pt x="24" y="9"/>
                </a:moveTo>
                <a:cubicBezTo>
                  <a:pt x="24" y="9"/>
                  <a:pt x="24" y="10"/>
                  <a:pt x="23" y="10"/>
                </a:cubicBezTo>
                <a:cubicBezTo>
                  <a:pt x="22" y="10"/>
                  <a:pt x="22" y="10"/>
                  <a:pt x="22" y="10"/>
                </a:cubicBezTo>
                <a:cubicBezTo>
                  <a:pt x="21" y="10"/>
                  <a:pt x="21" y="9"/>
                  <a:pt x="21" y="9"/>
                </a:cubicBezTo>
                <a:cubicBezTo>
                  <a:pt x="21" y="7"/>
                  <a:pt x="21" y="7"/>
                  <a:pt x="21" y="7"/>
                </a:cubicBezTo>
                <a:cubicBezTo>
                  <a:pt x="21" y="7"/>
                  <a:pt x="21" y="6"/>
                  <a:pt x="22" y="6"/>
                </a:cubicBezTo>
                <a:cubicBezTo>
                  <a:pt x="23" y="6"/>
                  <a:pt x="23" y="6"/>
                  <a:pt x="23" y="6"/>
                </a:cubicBezTo>
                <a:cubicBezTo>
                  <a:pt x="24" y="6"/>
                  <a:pt x="24" y="7"/>
                  <a:pt x="24" y="7"/>
                </a:cubicBezTo>
                <a:lnTo>
                  <a:pt x="24" y="9"/>
                </a:lnTo>
                <a:close/>
                <a:moveTo>
                  <a:pt x="24" y="16"/>
                </a:moveTo>
                <a:cubicBezTo>
                  <a:pt x="24" y="16"/>
                  <a:pt x="24" y="17"/>
                  <a:pt x="23" y="17"/>
                </a:cubicBezTo>
                <a:cubicBezTo>
                  <a:pt x="22" y="17"/>
                  <a:pt x="22" y="17"/>
                  <a:pt x="22" y="17"/>
                </a:cubicBezTo>
                <a:cubicBezTo>
                  <a:pt x="21" y="17"/>
                  <a:pt x="21" y="16"/>
                  <a:pt x="21" y="16"/>
                </a:cubicBezTo>
                <a:cubicBezTo>
                  <a:pt x="21" y="14"/>
                  <a:pt x="21" y="14"/>
                  <a:pt x="21" y="14"/>
                </a:cubicBezTo>
                <a:cubicBezTo>
                  <a:pt x="21" y="14"/>
                  <a:pt x="21" y="13"/>
                  <a:pt x="22" y="13"/>
                </a:cubicBezTo>
                <a:cubicBezTo>
                  <a:pt x="23" y="13"/>
                  <a:pt x="23" y="13"/>
                  <a:pt x="23" y="13"/>
                </a:cubicBezTo>
                <a:cubicBezTo>
                  <a:pt x="24" y="13"/>
                  <a:pt x="24" y="14"/>
                  <a:pt x="24" y="14"/>
                </a:cubicBezTo>
                <a:lnTo>
                  <a:pt x="24" y="16"/>
                </a:lnTo>
                <a:close/>
                <a:moveTo>
                  <a:pt x="24" y="23"/>
                </a:moveTo>
                <a:cubicBezTo>
                  <a:pt x="24" y="23"/>
                  <a:pt x="24" y="24"/>
                  <a:pt x="23" y="24"/>
                </a:cubicBezTo>
                <a:cubicBezTo>
                  <a:pt x="22" y="24"/>
                  <a:pt x="22" y="24"/>
                  <a:pt x="22" y="24"/>
                </a:cubicBezTo>
                <a:cubicBezTo>
                  <a:pt x="21" y="24"/>
                  <a:pt x="21" y="23"/>
                  <a:pt x="21" y="23"/>
                </a:cubicBezTo>
                <a:cubicBezTo>
                  <a:pt x="21" y="21"/>
                  <a:pt x="21" y="21"/>
                  <a:pt x="21" y="21"/>
                </a:cubicBezTo>
                <a:cubicBezTo>
                  <a:pt x="21" y="21"/>
                  <a:pt x="21" y="20"/>
                  <a:pt x="22" y="20"/>
                </a:cubicBezTo>
                <a:cubicBezTo>
                  <a:pt x="23" y="20"/>
                  <a:pt x="23" y="20"/>
                  <a:pt x="23" y="20"/>
                </a:cubicBezTo>
                <a:cubicBezTo>
                  <a:pt x="24" y="20"/>
                  <a:pt x="24" y="21"/>
                  <a:pt x="24" y="21"/>
                </a:cubicBezTo>
                <a:lnTo>
                  <a:pt x="24" y="23"/>
                </a:lnTo>
                <a:close/>
                <a:moveTo>
                  <a:pt x="24" y="30"/>
                </a:moveTo>
                <a:cubicBezTo>
                  <a:pt x="24" y="30"/>
                  <a:pt x="24" y="30"/>
                  <a:pt x="23" y="30"/>
                </a:cubicBezTo>
                <a:cubicBezTo>
                  <a:pt x="22" y="30"/>
                  <a:pt x="22" y="30"/>
                  <a:pt x="22" y="30"/>
                </a:cubicBezTo>
                <a:cubicBezTo>
                  <a:pt x="21" y="30"/>
                  <a:pt x="21" y="30"/>
                  <a:pt x="21" y="30"/>
                </a:cubicBezTo>
                <a:cubicBezTo>
                  <a:pt x="21" y="28"/>
                  <a:pt x="21" y="28"/>
                  <a:pt x="21" y="28"/>
                </a:cubicBezTo>
                <a:cubicBezTo>
                  <a:pt x="21" y="27"/>
                  <a:pt x="21" y="27"/>
                  <a:pt x="22" y="27"/>
                </a:cubicBezTo>
                <a:cubicBezTo>
                  <a:pt x="23" y="27"/>
                  <a:pt x="23" y="27"/>
                  <a:pt x="23" y="27"/>
                </a:cubicBezTo>
                <a:cubicBezTo>
                  <a:pt x="24" y="27"/>
                  <a:pt x="24" y="27"/>
                  <a:pt x="24" y="28"/>
                </a:cubicBezTo>
                <a:lnTo>
                  <a:pt x="24" y="30"/>
                </a:lnTo>
                <a:close/>
                <a:moveTo>
                  <a:pt x="31" y="9"/>
                </a:moveTo>
                <a:cubicBezTo>
                  <a:pt x="31" y="9"/>
                  <a:pt x="31" y="10"/>
                  <a:pt x="30" y="10"/>
                </a:cubicBezTo>
                <a:cubicBezTo>
                  <a:pt x="29" y="10"/>
                  <a:pt x="29" y="10"/>
                  <a:pt x="29" y="10"/>
                </a:cubicBezTo>
                <a:cubicBezTo>
                  <a:pt x="28" y="10"/>
                  <a:pt x="28" y="9"/>
                  <a:pt x="28" y="9"/>
                </a:cubicBezTo>
                <a:cubicBezTo>
                  <a:pt x="28" y="7"/>
                  <a:pt x="28" y="7"/>
                  <a:pt x="28" y="7"/>
                </a:cubicBezTo>
                <a:cubicBezTo>
                  <a:pt x="28" y="7"/>
                  <a:pt x="28" y="6"/>
                  <a:pt x="29" y="6"/>
                </a:cubicBezTo>
                <a:cubicBezTo>
                  <a:pt x="30" y="6"/>
                  <a:pt x="30" y="6"/>
                  <a:pt x="30" y="6"/>
                </a:cubicBezTo>
                <a:cubicBezTo>
                  <a:pt x="31" y="6"/>
                  <a:pt x="31" y="7"/>
                  <a:pt x="31" y="7"/>
                </a:cubicBezTo>
                <a:lnTo>
                  <a:pt x="31" y="9"/>
                </a:lnTo>
                <a:close/>
                <a:moveTo>
                  <a:pt x="31" y="16"/>
                </a:moveTo>
                <a:cubicBezTo>
                  <a:pt x="31" y="16"/>
                  <a:pt x="31" y="17"/>
                  <a:pt x="30" y="17"/>
                </a:cubicBezTo>
                <a:cubicBezTo>
                  <a:pt x="29" y="17"/>
                  <a:pt x="29" y="17"/>
                  <a:pt x="29" y="17"/>
                </a:cubicBezTo>
                <a:cubicBezTo>
                  <a:pt x="28" y="17"/>
                  <a:pt x="28" y="16"/>
                  <a:pt x="28" y="16"/>
                </a:cubicBezTo>
                <a:cubicBezTo>
                  <a:pt x="28" y="14"/>
                  <a:pt x="28" y="14"/>
                  <a:pt x="28" y="14"/>
                </a:cubicBezTo>
                <a:cubicBezTo>
                  <a:pt x="28" y="14"/>
                  <a:pt x="28" y="13"/>
                  <a:pt x="29" y="13"/>
                </a:cubicBezTo>
                <a:cubicBezTo>
                  <a:pt x="30" y="13"/>
                  <a:pt x="30" y="13"/>
                  <a:pt x="30" y="13"/>
                </a:cubicBezTo>
                <a:cubicBezTo>
                  <a:pt x="31" y="13"/>
                  <a:pt x="31" y="14"/>
                  <a:pt x="31" y="14"/>
                </a:cubicBezTo>
                <a:lnTo>
                  <a:pt x="31" y="16"/>
                </a:lnTo>
                <a:close/>
                <a:moveTo>
                  <a:pt x="31" y="23"/>
                </a:moveTo>
                <a:cubicBezTo>
                  <a:pt x="31" y="23"/>
                  <a:pt x="31" y="24"/>
                  <a:pt x="30" y="24"/>
                </a:cubicBezTo>
                <a:cubicBezTo>
                  <a:pt x="29" y="24"/>
                  <a:pt x="29" y="24"/>
                  <a:pt x="29" y="24"/>
                </a:cubicBezTo>
                <a:cubicBezTo>
                  <a:pt x="28" y="24"/>
                  <a:pt x="28" y="23"/>
                  <a:pt x="28" y="23"/>
                </a:cubicBezTo>
                <a:cubicBezTo>
                  <a:pt x="28" y="21"/>
                  <a:pt x="28" y="21"/>
                  <a:pt x="28" y="21"/>
                </a:cubicBezTo>
                <a:cubicBezTo>
                  <a:pt x="28" y="21"/>
                  <a:pt x="28" y="20"/>
                  <a:pt x="29" y="20"/>
                </a:cubicBezTo>
                <a:cubicBezTo>
                  <a:pt x="30" y="20"/>
                  <a:pt x="30" y="20"/>
                  <a:pt x="30" y="20"/>
                </a:cubicBezTo>
                <a:cubicBezTo>
                  <a:pt x="31" y="20"/>
                  <a:pt x="31" y="21"/>
                  <a:pt x="31" y="21"/>
                </a:cubicBezTo>
                <a:lnTo>
                  <a:pt x="31" y="23"/>
                </a:lnTo>
                <a:close/>
                <a:moveTo>
                  <a:pt x="31" y="30"/>
                </a:moveTo>
                <a:cubicBezTo>
                  <a:pt x="31" y="30"/>
                  <a:pt x="31" y="30"/>
                  <a:pt x="30" y="30"/>
                </a:cubicBezTo>
                <a:cubicBezTo>
                  <a:pt x="29" y="30"/>
                  <a:pt x="29" y="30"/>
                  <a:pt x="29" y="30"/>
                </a:cubicBezTo>
                <a:cubicBezTo>
                  <a:pt x="28" y="30"/>
                  <a:pt x="28" y="30"/>
                  <a:pt x="28" y="30"/>
                </a:cubicBezTo>
                <a:cubicBezTo>
                  <a:pt x="28" y="28"/>
                  <a:pt x="28" y="28"/>
                  <a:pt x="28" y="28"/>
                </a:cubicBezTo>
                <a:cubicBezTo>
                  <a:pt x="28" y="27"/>
                  <a:pt x="28" y="27"/>
                  <a:pt x="29" y="27"/>
                </a:cubicBezTo>
                <a:cubicBezTo>
                  <a:pt x="30" y="27"/>
                  <a:pt x="30" y="27"/>
                  <a:pt x="30" y="27"/>
                </a:cubicBezTo>
                <a:cubicBezTo>
                  <a:pt x="31" y="27"/>
                  <a:pt x="31" y="27"/>
                  <a:pt x="31" y="28"/>
                </a:cubicBezTo>
                <a:lnTo>
                  <a:pt x="31" y="30"/>
                </a:lnTo>
                <a:close/>
                <a:moveTo>
                  <a:pt x="31" y="36"/>
                </a:moveTo>
                <a:cubicBezTo>
                  <a:pt x="31" y="37"/>
                  <a:pt x="31" y="37"/>
                  <a:pt x="30" y="37"/>
                </a:cubicBezTo>
                <a:cubicBezTo>
                  <a:pt x="29" y="37"/>
                  <a:pt x="29" y="37"/>
                  <a:pt x="29" y="37"/>
                </a:cubicBezTo>
                <a:cubicBezTo>
                  <a:pt x="28" y="37"/>
                  <a:pt x="28" y="37"/>
                  <a:pt x="28" y="36"/>
                </a:cubicBezTo>
                <a:cubicBezTo>
                  <a:pt x="28" y="35"/>
                  <a:pt x="28" y="35"/>
                  <a:pt x="28" y="35"/>
                </a:cubicBezTo>
                <a:cubicBezTo>
                  <a:pt x="28" y="34"/>
                  <a:pt x="28" y="34"/>
                  <a:pt x="29" y="34"/>
                </a:cubicBezTo>
                <a:cubicBezTo>
                  <a:pt x="30" y="34"/>
                  <a:pt x="30" y="34"/>
                  <a:pt x="30" y="34"/>
                </a:cubicBezTo>
                <a:cubicBezTo>
                  <a:pt x="31" y="34"/>
                  <a:pt x="31" y="34"/>
                  <a:pt x="31" y="35"/>
                </a:cubicBezTo>
                <a:lnTo>
                  <a:pt x="31" y="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93" name="Freeform 121"/>
          <p:cNvSpPr>
            <a:spLocks noEditPoints="1"/>
          </p:cNvSpPr>
          <p:nvPr/>
        </p:nvSpPr>
        <p:spPr bwMode="auto">
          <a:xfrm>
            <a:off x="14787602" y="11231257"/>
            <a:ext cx="309277" cy="303657"/>
          </a:xfrm>
          <a:custGeom>
            <a:avLst/>
            <a:gdLst>
              <a:gd name="T0" fmla="*/ 21 w 42"/>
              <a:gd name="T1" fmla="*/ 41 h 41"/>
              <a:gd name="T2" fmla="*/ 0 w 42"/>
              <a:gd name="T3" fmla="*/ 21 h 41"/>
              <a:gd name="T4" fmla="*/ 21 w 42"/>
              <a:gd name="T5" fmla="*/ 0 h 41"/>
              <a:gd name="T6" fmla="*/ 42 w 42"/>
              <a:gd name="T7" fmla="*/ 21 h 41"/>
              <a:gd name="T8" fmla="*/ 21 w 42"/>
              <a:gd name="T9" fmla="*/ 41 h 41"/>
              <a:gd name="T10" fmla="*/ 21 w 42"/>
              <a:gd name="T11" fmla="*/ 4 h 41"/>
              <a:gd name="T12" fmla="*/ 4 w 42"/>
              <a:gd name="T13" fmla="*/ 21 h 41"/>
              <a:gd name="T14" fmla="*/ 21 w 42"/>
              <a:gd name="T15" fmla="*/ 38 h 41"/>
              <a:gd name="T16" fmla="*/ 38 w 42"/>
              <a:gd name="T17" fmla="*/ 21 h 41"/>
              <a:gd name="T18" fmla="*/ 21 w 42"/>
              <a:gd name="T19" fmla="*/ 4 h 41"/>
              <a:gd name="T20" fmla="*/ 14 w 42"/>
              <a:gd name="T21" fmla="*/ 17 h 41"/>
              <a:gd name="T22" fmla="*/ 11 w 42"/>
              <a:gd name="T23" fmla="*/ 14 h 41"/>
              <a:gd name="T24" fmla="*/ 14 w 42"/>
              <a:gd name="T25" fmla="*/ 10 h 41"/>
              <a:gd name="T26" fmla="*/ 18 w 42"/>
              <a:gd name="T27" fmla="*/ 14 h 41"/>
              <a:gd name="T28" fmla="*/ 14 w 42"/>
              <a:gd name="T29" fmla="*/ 17 h 41"/>
              <a:gd name="T30" fmla="*/ 30 w 42"/>
              <a:gd name="T31" fmla="*/ 28 h 41"/>
              <a:gd name="T32" fmla="*/ 12 w 42"/>
              <a:gd name="T33" fmla="*/ 28 h 41"/>
              <a:gd name="T34" fmla="*/ 11 w 42"/>
              <a:gd name="T35" fmla="*/ 26 h 41"/>
              <a:gd name="T36" fmla="*/ 12 w 42"/>
              <a:gd name="T37" fmla="*/ 24 h 41"/>
              <a:gd name="T38" fmla="*/ 30 w 42"/>
              <a:gd name="T39" fmla="*/ 24 h 41"/>
              <a:gd name="T40" fmla="*/ 31 w 42"/>
              <a:gd name="T41" fmla="*/ 26 h 41"/>
              <a:gd name="T42" fmla="*/ 30 w 42"/>
              <a:gd name="T43" fmla="*/ 28 h 41"/>
              <a:gd name="T44" fmla="*/ 28 w 42"/>
              <a:gd name="T45" fmla="*/ 17 h 41"/>
              <a:gd name="T46" fmla="*/ 24 w 42"/>
              <a:gd name="T47" fmla="*/ 14 h 41"/>
              <a:gd name="T48" fmla="*/ 28 w 42"/>
              <a:gd name="T49" fmla="*/ 10 h 41"/>
              <a:gd name="T50" fmla="*/ 31 w 42"/>
              <a:gd name="T51" fmla="*/ 14 h 41"/>
              <a:gd name="T52" fmla="*/ 28 w 42"/>
              <a:gd name="T53" fmla="*/ 17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2" h="41">
                <a:moveTo>
                  <a:pt x="21" y="41"/>
                </a:moveTo>
                <a:cubicBezTo>
                  <a:pt x="10" y="41"/>
                  <a:pt x="0" y="32"/>
                  <a:pt x="0" y="21"/>
                </a:cubicBezTo>
                <a:cubicBezTo>
                  <a:pt x="0" y="9"/>
                  <a:pt x="10" y="0"/>
                  <a:pt x="21" y="0"/>
                </a:cubicBezTo>
                <a:cubicBezTo>
                  <a:pt x="32" y="0"/>
                  <a:pt x="42" y="9"/>
                  <a:pt x="42" y="21"/>
                </a:cubicBezTo>
                <a:cubicBezTo>
                  <a:pt x="42" y="32"/>
                  <a:pt x="32" y="41"/>
                  <a:pt x="21" y="41"/>
                </a:cubicBezTo>
                <a:moveTo>
                  <a:pt x="21" y="4"/>
                </a:moveTo>
                <a:cubicBezTo>
                  <a:pt x="12" y="4"/>
                  <a:pt x="4" y="11"/>
                  <a:pt x="4" y="21"/>
                </a:cubicBezTo>
                <a:cubicBezTo>
                  <a:pt x="4" y="30"/>
                  <a:pt x="12" y="38"/>
                  <a:pt x="21" y="38"/>
                </a:cubicBezTo>
                <a:cubicBezTo>
                  <a:pt x="30" y="38"/>
                  <a:pt x="38" y="30"/>
                  <a:pt x="38" y="21"/>
                </a:cubicBezTo>
                <a:cubicBezTo>
                  <a:pt x="38" y="11"/>
                  <a:pt x="30" y="4"/>
                  <a:pt x="21" y="4"/>
                </a:cubicBezTo>
                <a:moveTo>
                  <a:pt x="14" y="17"/>
                </a:moveTo>
                <a:cubicBezTo>
                  <a:pt x="12" y="17"/>
                  <a:pt x="11" y="16"/>
                  <a:pt x="11" y="14"/>
                </a:cubicBezTo>
                <a:cubicBezTo>
                  <a:pt x="11" y="12"/>
                  <a:pt x="12" y="10"/>
                  <a:pt x="14" y="10"/>
                </a:cubicBezTo>
                <a:cubicBezTo>
                  <a:pt x="16" y="10"/>
                  <a:pt x="18" y="12"/>
                  <a:pt x="18" y="14"/>
                </a:cubicBezTo>
                <a:cubicBezTo>
                  <a:pt x="18" y="16"/>
                  <a:pt x="16" y="17"/>
                  <a:pt x="14" y="17"/>
                </a:cubicBezTo>
                <a:moveTo>
                  <a:pt x="30" y="28"/>
                </a:moveTo>
                <a:cubicBezTo>
                  <a:pt x="12" y="28"/>
                  <a:pt x="12" y="28"/>
                  <a:pt x="12" y="28"/>
                </a:cubicBezTo>
                <a:cubicBezTo>
                  <a:pt x="12" y="28"/>
                  <a:pt x="11" y="27"/>
                  <a:pt x="11" y="26"/>
                </a:cubicBezTo>
                <a:cubicBezTo>
                  <a:pt x="11" y="25"/>
                  <a:pt x="12" y="24"/>
                  <a:pt x="12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1" y="24"/>
                  <a:pt x="31" y="25"/>
                  <a:pt x="31" y="26"/>
                </a:cubicBezTo>
                <a:cubicBezTo>
                  <a:pt x="31" y="27"/>
                  <a:pt x="31" y="28"/>
                  <a:pt x="30" y="28"/>
                </a:cubicBezTo>
                <a:moveTo>
                  <a:pt x="28" y="17"/>
                </a:moveTo>
                <a:cubicBezTo>
                  <a:pt x="26" y="17"/>
                  <a:pt x="24" y="16"/>
                  <a:pt x="24" y="14"/>
                </a:cubicBezTo>
                <a:cubicBezTo>
                  <a:pt x="24" y="12"/>
                  <a:pt x="26" y="10"/>
                  <a:pt x="28" y="10"/>
                </a:cubicBezTo>
                <a:cubicBezTo>
                  <a:pt x="30" y="10"/>
                  <a:pt x="31" y="12"/>
                  <a:pt x="31" y="14"/>
                </a:cubicBezTo>
                <a:cubicBezTo>
                  <a:pt x="31" y="16"/>
                  <a:pt x="30" y="17"/>
                  <a:pt x="28" y="1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94" name="Freeform 122"/>
          <p:cNvSpPr>
            <a:spLocks noEditPoints="1"/>
          </p:cNvSpPr>
          <p:nvPr/>
        </p:nvSpPr>
        <p:spPr bwMode="auto">
          <a:xfrm>
            <a:off x="10170593" y="7960399"/>
            <a:ext cx="382382" cy="208062"/>
          </a:xfrm>
          <a:custGeom>
            <a:avLst/>
            <a:gdLst>
              <a:gd name="T0" fmla="*/ 38 w 52"/>
              <a:gd name="T1" fmla="*/ 28 h 28"/>
              <a:gd name="T2" fmla="*/ 29 w 52"/>
              <a:gd name="T3" fmla="*/ 24 h 28"/>
              <a:gd name="T4" fmla="*/ 23 w 52"/>
              <a:gd name="T5" fmla="*/ 24 h 28"/>
              <a:gd name="T6" fmla="*/ 14 w 52"/>
              <a:gd name="T7" fmla="*/ 28 h 28"/>
              <a:gd name="T8" fmla="*/ 0 w 52"/>
              <a:gd name="T9" fmla="*/ 14 h 28"/>
              <a:gd name="T10" fmla="*/ 14 w 52"/>
              <a:gd name="T11" fmla="*/ 0 h 28"/>
              <a:gd name="T12" fmla="*/ 38 w 52"/>
              <a:gd name="T13" fmla="*/ 0 h 28"/>
              <a:gd name="T14" fmla="*/ 52 w 52"/>
              <a:gd name="T15" fmla="*/ 14 h 28"/>
              <a:gd name="T16" fmla="*/ 38 w 52"/>
              <a:gd name="T17" fmla="*/ 28 h 28"/>
              <a:gd name="T18" fmla="*/ 23 w 52"/>
              <a:gd name="T19" fmla="*/ 12 h 28"/>
              <a:gd name="T20" fmla="*/ 22 w 52"/>
              <a:gd name="T21" fmla="*/ 11 h 28"/>
              <a:gd name="T22" fmla="*/ 17 w 52"/>
              <a:gd name="T23" fmla="*/ 11 h 28"/>
              <a:gd name="T24" fmla="*/ 17 w 52"/>
              <a:gd name="T25" fmla="*/ 6 h 28"/>
              <a:gd name="T26" fmla="*/ 16 w 52"/>
              <a:gd name="T27" fmla="*/ 5 h 28"/>
              <a:gd name="T28" fmla="*/ 12 w 52"/>
              <a:gd name="T29" fmla="*/ 5 h 28"/>
              <a:gd name="T30" fmla="*/ 12 w 52"/>
              <a:gd name="T31" fmla="*/ 6 h 28"/>
              <a:gd name="T32" fmla="*/ 12 w 52"/>
              <a:gd name="T33" fmla="*/ 11 h 28"/>
              <a:gd name="T34" fmla="*/ 6 w 52"/>
              <a:gd name="T35" fmla="*/ 11 h 28"/>
              <a:gd name="T36" fmla="*/ 6 w 52"/>
              <a:gd name="T37" fmla="*/ 12 h 28"/>
              <a:gd name="T38" fmla="*/ 6 w 52"/>
              <a:gd name="T39" fmla="*/ 16 h 28"/>
              <a:gd name="T40" fmla="*/ 6 w 52"/>
              <a:gd name="T41" fmla="*/ 17 h 28"/>
              <a:gd name="T42" fmla="*/ 12 w 52"/>
              <a:gd name="T43" fmla="*/ 17 h 28"/>
              <a:gd name="T44" fmla="*/ 12 w 52"/>
              <a:gd name="T45" fmla="*/ 22 h 28"/>
              <a:gd name="T46" fmla="*/ 12 w 52"/>
              <a:gd name="T47" fmla="*/ 23 h 28"/>
              <a:gd name="T48" fmla="*/ 16 w 52"/>
              <a:gd name="T49" fmla="*/ 23 h 28"/>
              <a:gd name="T50" fmla="*/ 17 w 52"/>
              <a:gd name="T51" fmla="*/ 22 h 28"/>
              <a:gd name="T52" fmla="*/ 17 w 52"/>
              <a:gd name="T53" fmla="*/ 17 h 28"/>
              <a:gd name="T54" fmla="*/ 22 w 52"/>
              <a:gd name="T55" fmla="*/ 17 h 28"/>
              <a:gd name="T56" fmla="*/ 23 w 52"/>
              <a:gd name="T57" fmla="*/ 16 h 28"/>
              <a:gd name="T58" fmla="*/ 23 w 52"/>
              <a:gd name="T59" fmla="*/ 12 h 28"/>
              <a:gd name="T60" fmla="*/ 35 w 52"/>
              <a:gd name="T61" fmla="*/ 14 h 28"/>
              <a:gd name="T62" fmla="*/ 31 w 52"/>
              <a:gd name="T63" fmla="*/ 17 h 28"/>
              <a:gd name="T64" fmla="*/ 35 w 52"/>
              <a:gd name="T65" fmla="*/ 21 h 28"/>
              <a:gd name="T66" fmla="*/ 38 w 52"/>
              <a:gd name="T67" fmla="*/ 17 h 28"/>
              <a:gd name="T68" fmla="*/ 35 w 52"/>
              <a:gd name="T69" fmla="*/ 14 h 28"/>
              <a:gd name="T70" fmla="*/ 42 w 52"/>
              <a:gd name="T71" fmla="*/ 7 h 28"/>
              <a:gd name="T72" fmla="*/ 38 w 52"/>
              <a:gd name="T73" fmla="*/ 11 h 28"/>
              <a:gd name="T74" fmla="*/ 42 w 52"/>
              <a:gd name="T75" fmla="*/ 14 h 28"/>
              <a:gd name="T76" fmla="*/ 45 w 52"/>
              <a:gd name="T77" fmla="*/ 11 h 28"/>
              <a:gd name="T78" fmla="*/ 42 w 52"/>
              <a:gd name="T79" fmla="*/ 7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2" h="28">
                <a:moveTo>
                  <a:pt x="38" y="28"/>
                </a:moveTo>
                <a:cubicBezTo>
                  <a:pt x="35" y="28"/>
                  <a:pt x="32" y="26"/>
                  <a:pt x="29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1" y="26"/>
                  <a:pt x="18" y="28"/>
                  <a:pt x="14" y="28"/>
                </a:cubicBezTo>
                <a:cubicBezTo>
                  <a:pt x="7" y="28"/>
                  <a:pt x="0" y="22"/>
                  <a:pt x="0" y="14"/>
                </a:cubicBezTo>
                <a:cubicBezTo>
                  <a:pt x="0" y="6"/>
                  <a:pt x="7" y="0"/>
                  <a:pt x="14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46" y="0"/>
                  <a:pt x="52" y="6"/>
                  <a:pt x="52" y="14"/>
                </a:cubicBezTo>
                <a:cubicBezTo>
                  <a:pt x="52" y="22"/>
                  <a:pt x="46" y="28"/>
                  <a:pt x="38" y="28"/>
                </a:cubicBezTo>
                <a:moveTo>
                  <a:pt x="23" y="12"/>
                </a:moveTo>
                <a:cubicBezTo>
                  <a:pt x="23" y="12"/>
                  <a:pt x="22" y="11"/>
                  <a:pt x="22" y="11"/>
                </a:cubicBezTo>
                <a:cubicBezTo>
                  <a:pt x="17" y="11"/>
                  <a:pt x="17" y="11"/>
                  <a:pt x="17" y="11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6" y="5"/>
                  <a:pt x="16" y="5"/>
                </a:cubicBezTo>
                <a:cubicBezTo>
                  <a:pt x="12" y="5"/>
                  <a:pt x="12" y="5"/>
                  <a:pt x="12" y="5"/>
                </a:cubicBezTo>
                <a:cubicBezTo>
                  <a:pt x="12" y="5"/>
                  <a:pt x="12" y="6"/>
                  <a:pt x="12" y="6"/>
                </a:cubicBezTo>
                <a:cubicBezTo>
                  <a:pt x="12" y="11"/>
                  <a:pt x="12" y="11"/>
                  <a:pt x="12" y="11"/>
                </a:cubicBezTo>
                <a:cubicBezTo>
                  <a:pt x="6" y="11"/>
                  <a:pt x="6" y="11"/>
                  <a:pt x="6" y="11"/>
                </a:cubicBezTo>
                <a:cubicBezTo>
                  <a:pt x="6" y="11"/>
                  <a:pt x="6" y="12"/>
                  <a:pt x="6" y="12"/>
                </a:cubicBezTo>
                <a:cubicBezTo>
                  <a:pt x="6" y="16"/>
                  <a:pt x="6" y="16"/>
                  <a:pt x="6" y="16"/>
                </a:cubicBezTo>
                <a:cubicBezTo>
                  <a:pt x="6" y="16"/>
                  <a:pt x="6" y="17"/>
                  <a:pt x="6" y="17"/>
                </a:cubicBezTo>
                <a:cubicBezTo>
                  <a:pt x="12" y="17"/>
                  <a:pt x="12" y="17"/>
                  <a:pt x="12" y="17"/>
                </a:cubicBezTo>
                <a:cubicBezTo>
                  <a:pt x="12" y="22"/>
                  <a:pt x="12" y="22"/>
                  <a:pt x="12" y="22"/>
                </a:cubicBezTo>
                <a:cubicBezTo>
                  <a:pt x="12" y="22"/>
                  <a:pt x="12" y="23"/>
                  <a:pt x="12" y="23"/>
                </a:cubicBezTo>
                <a:cubicBezTo>
                  <a:pt x="16" y="23"/>
                  <a:pt x="16" y="23"/>
                  <a:pt x="16" y="23"/>
                </a:cubicBezTo>
                <a:cubicBezTo>
                  <a:pt x="16" y="23"/>
                  <a:pt x="17" y="22"/>
                  <a:pt x="17" y="22"/>
                </a:cubicBezTo>
                <a:cubicBezTo>
                  <a:pt x="17" y="17"/>
                  <a:pt x="17" y="17"/>
                  <a:pt x="17" y="17"/>
                </a:cubicBezTo>
                <a:cubicBezTo>
                  <a:pt x="22" y="17"/>
                  <a:pt x="22" y="17"/>
                  <a:pt x="22" y="17"/>
                </a:cubicBezTo>
                <a:cubicBezTo>
                  <a:pt x="22" y="17"/>
                  <a:pt x="23" y="16"/>
                  <a:pt x="23" y="16"/>
                </a:cubicBezTo>
                <a:lnTo>
                  <a:pt x="23" y="12"/>
                </a:lnTo>
                <a:close/>
                <a:moveTo>
                  <a:pt x="35" y="14"/>
                </a:moveTo>
                <a:cubicBezTo>
                  <a:pt x="33" y="14"/>
                  <a:pt x="31" y="16"/>
                  <a:pt x="31" y="17"/>
                </a:cubicBezTo>
                <a:cubicBezTo>
                  <a:pt x="31" y="19"/>
                  <a:pt x="33" y="21"/>
                  <a:pt x="35" y="21"/>
                </a:cubicBezTo>
                <a:cubicBezTo>
                  <a:pt x="37" y="21"/>
                  <a:pt x="38" y="19"/>
                  <a:pt x="38" y="17"/>
                </a:cubicBezTo>
                <a:cubicBezTo>
                  <a:pt x="38" y="16"/>
                  <a:pt x="37" y="14"/>
                  <a:pt x="35" y="14"/>
                </a:cubicBezTo>
                <a:moveTo>
                  <a:pt x="42" y="7"/>
                </a:moveTo>
                <a:cubicBezTo>
                  <a:pt x="40" y="7"/>
                  <a:pt x="38" y="9"/>
                  <a:pt x="38" y="11"/>
                </a:cubicBezTo>
                <a:cubicBezTo>
                  <a:pt x="38" y="12"/>
                  <a:pt x="40" y="14"/>
                  <a:pt x="42" y="14"/>
                </a:cubicBezTo>
                <a:cubicBezTo>
                  <a:pt x="43" y="14"/>
                  <a:pt x="45" y="12"/>
                  <a:pt x="45" y="11"/>
                </a:cubicBezTo>
                <a:cubicBezTo>
                  <a:pt x="45" y="9"/>
                  <a:pt x="43" y="7"/>
                  <a:pt x="42" y="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95" name="Freeform 123"/>
          <p:cNvSpPr>
            <a:spLocks noEditPoints="1"/>
          </p:cNvSpPr>
          <p:nvPr/>
        </p:nvSpPr>
        <p:spPr bwMode="auto">
          <a:xfrm>
            <a:off x="5677105" y="4564931"/>
            <a:ext cx="382382" cy="224931"/>
          </a:xfrm>
          <a:custGeom>
            <a:avLst/>
            <a:gdLst>
              <a:gd name="T0" fmla="*/ 4 w 52"/>
              <a:gd name="T1" fmla="*/ 31 h 31"/>
              <a:gd name="T2" fmla="*/ 4 w 52"/>
              <a:gd name="T3" fmla="*/ 0 h 31"/>
              <a:gd name="T4" fmla="*/ 52 w 52"/>
              <a:gd name="T5" fmla="*/ 27 h 31"/>
              <a:gd name="T6" fmla="*/ 4 w 52"/>
              <a:gd name="T7" fmla="*/ 27 h 31"/>
              <a:gd name="T8" fmla="*/ 11 w 52"/>
              <a:gd name="T9" fmla="*/ 10 h 31"/>
              <a:gd name="T10" fmla="*/ 7 w 52"/>
              <a:gd name="T11" fmla="*/ 10 h 31"/>
              <a:gd name="T12" fmla="*/ 10 w 52"/>
              <a:gd name="T13" fmla="*/ 7 h 31"/>
              <a:gd name="T14" fmla="*/ 14 w 52"/>
              <a:gd name="T15" fmla="*/ 17 h 31"/>
              <a:gd name="T16" fmla="*/ 7 w 52"/>
              <a:gd name="T17" fmla="*/ 17 h 31"/>
              <a:gd name="T18" fmla="*/ 14 w 52"/>
              <a:gd name="T19" fmla="*/ 14 h 31"/>
              <a:gd name="T20" fmla="*/ 11 w 52"/>
              <a:gd name="T21" fmla="*/ 23 h 31"/>
              <a:gd name="T22" fmla="*/ 7 w 52"/>
              <a:gd name="T23" fmla="*/ 23 h 31"/>
              <a:gd name="T24" fmla="*/ 10 w 52"/>
              <a:gd name="T25" fmla="*/ 20 h 31"/>
              <a:gd name="T26" fmla="*/ 18 w 52"/>
              <a:gd name="T27" fmla="*/ 10 h 31"/>
              <a:gd name="T28" fmla="*/ 14 w 52"/>
              <a:gd name="T29" fmla="*/ 10 h 31"/>
              <a:gd name="T30" fmla="*/ 17 w 52"/>
              <a:gd name="T31" fmla="*/ 7 h 31"/>
              <a:gd name="T32" fmla="*/ 38 w 52"/>
              <a:gd name="T33" fmla="*/ 23 h 31"/>
              <a:gd name="T34" fmla="*/ 14 w 52"/>
              <a:gd name="T35" fmla="*/ 23 h 31"/>
              <a:gd name="T36" fmla="*/ 38 w 52"/>
              <a:gd name="T37" fmla="*/ 20 h 31"/>
              <a:gd name="T38" fmla="*/ 21 w 52"/>
              <a:gd name="T39" fmla="*/ 17 h 31"/>
              <a:gd name="T40" fmla="*/ 18 w 52"/>
              <a:gd name="T41" fmla="*/ 17 h 31"/>
              <a:gd name="T42" fmla="*/ 21 w 52"/>
              <a:gd name="T43" fmla="*/ 14 h 31"/>
              <a:gd name="T44" fmla="*/ 24 w 52"/>
              <a:gd name="T45" fmla="*/ 10 h 31"/>
              <a:gd name="T46" fmla="*/ 21 w 52"/>
              <a:gd name="T47" fmla="*/ 10 h 31"/>
              <a:gd name="T48" fmla="*/ 24 w 52"/>
              <a:gd name="T49" fmla="*/ 7 h 31"/>
              <a:gd name="T50" fmla="*/ 28 w 52"/>
              <a:gd name="T51" fmla="*/ 17 h 31"/>
              <a:gd name="T52" fmla="*/ 24 w 52"/>
              <a:gd name="T53" fmla="*/ 17 h 31"/>
              <a:gd name="T54" fmla="*/ 27 w 52"/>
              <a:gd name="T55" fmla="*/ 14 h 31"/>
              <a:gd name="T56" fmla="*/ 31 w 52"/>
              <a:gd name="T57" fmla="*/ 10 h 31"/>
              <a:gd name="T58" fmla="*/ 28 w 52"/>
              <a:gd name="T59" fmla="*/ 10 h 31"/>
              <a:gd name="T60" fmla="*/ 31 w 52"/>
              <a:gd name="T61" fmla="*/ 7 h 31"/>
              <a:gd name="T62" fmla="*/ 35 w 52"/>
              <a:gd name="T63" fmla="*/ 17 h 31"/>
              <a:gd name="T64" fmla="*/ 31 w 52"/>
              <a:gd name="T65" fmla="*/ 17 h 31"/>
              <a:gd name="T66" fmla="*/ 34 w 52"/>
              <a:gd name="T67" fmla="*/ 14 h 31"/>
              <a:gd name="T68" fmla="*/ 38 w 52"/>
              <a:gd name="T69" fmla="*/ 10 h 31"/>
              <a:gd name="T70" fmla="*/ 35 w 52"/>
              <a:gd name="T71" fmla="*/ 10 h 31"/>
              <a:gd name="T72" fmla="*/ 38 w 52"/>
              <a:gd name="T73" fmla="*/ 7 h 31"/>
              <a:gd name="T74" fmla="*/ 45 w 52"/>
              <a:gd name="T75" fmla="*/ 17 h 31"/>
              <a:gd name="T76" fmla="*/ 38 w 52"/>
              <a:gd name="T77" fmla="*/ 17 h 31"/>
              <a:gd name="T78" fmla="*/ 42 w 52"/>
              <a:gd name="T79" fmla="*/ 14 h 31"/>
              <a:gd name="T80" fmla="*/ 45 w 52"/>
              <a:gd name="T81" fmla="*/ 7 h 31"/>
              <a:gd name="T82" fmla="*/ 45 w 52"/>
              <a:gd name="T83" fmla="*/ 23 h 31"/>
              <a:gd name="T84" fmla="*/ 42 w 52"/>
              <a:gd name="T85" fmla="*/ 23 h 31"/>
              <a:gd name="T86" fmla="*/ 45 w 52"/>
              <a:gd name="T87" fmla="*/ 2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2" h="31">
                <a:moveTo>
                  <a:pt x="52" y="27"/>
                </a:moveTo>
                <a:cubicBezTo>
                  <a:pt x="52" y="29"/>
                  <a:pt x="50" y="31"/>
                  <a:pt x="48" y="31"/>
                </a:cubicBezTo>
                <a:cubicBezTo>
                  <a:pt x="4" y="31"/>
                  <a:pt x="4" y="31"/>
                  <a:pt x="4" y="31"/>
                </a:cubicBezTo>
                <a:cubicBezTo>
                  <a:pt x="2" y="31"/>
                  <a:pt x="0" y="29"/>
                  <a:pt x="0" y="27"/>
                </a:cubicBezTo>
                <a:cubicBezTo>
                  <a:pt x="0" y="3"/>
                  <a:pt x="0" y="3"/>
                  <a:pt x="0" y="3"/>
                </a:cubicBezTo>
                <a:cubicBezTo>
                  <a:pt x="0" y="1"/>
                  <a:pt x="2" y="0"/>
                  <a:pt x="4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50" y="0"/>
                  <a:pt x="52" y="1"/>
                  <a:pt x="52" y="3"/>
                </a:cubicBezTo>
                <a:lnTo>
                  <a:pt x="52" y="27"/>
                </a:lnTo>
                <a:close/>
                <a:moveTo>
                  <a:pt x="48" y="3"/>
                </a:moveTo>
                <a:cubicBezTo>
                  <a:pt x="4" y="3"/>
                  <a:pt x="4" y="3"/>
                  <a:pt x="4" y="3"/>
                </a:cubicBezTo>
                <a:cubicBezTo>
                  <a:pt x="4" y="27"/>
                  <a:pt x="4" y="27"/>
                  <a:pt x="4" y="27"/>
                </a:cubicBezTo>
                <a:cubicBezTo>
                  <a:pt x="48" y="27"/>
                  <a:pt x="48" y="27"/>
                  <a:pt x="48" y="27"/>
                </a:cubicBezTo>
                <a:lnTo>
                  <a:pt x="48" y="3"/>
                </a:lnTo>
                <a:close/>
                <a:moveTo>
                  <a:pt x="11" y="10"/>
                </a:moveTo>
                <a:cubicBezTo>
                  <a:pt x="11" y="10"/>
                  <a:pt x="11" y="10"/>
                  <a:pt x="10" y="10"/>
                </a:cubicBezTo>
                <a:cubicBezTo>
                  <a:pt x="8" y="10"/>
                  <a:pt x="8" y="10"/>
                  <a:pt x="8" y="10"/>
                </a:cubicBezTo>
                <a:cubicBezTo>
                  <a:pt x="7" y="10"/>
                  <a:pt x="7" y="10"/>
                  <a:pt x="7" y="10"/>
                </a:cubicBezTo>
                <a:cubicBezTo>
                  <a:pt x="7" y="7"/>
                  <a:pt x="7" y="7"/>
                  <a:pt x="7" y="7"/>
                </a:cubicBezTo>
                <a:cubicBezTo>
                  <a:pt x="7" y="7"/>
                  <a:pt x="7" y="7"/>
                  <a:pt x="8" y="7"/>
                </a:cubicBezTo>
                <a:cubicBezTo>
                  <a:pt x="10" y="7"/>
                  <a:pt x="10" y="7"/>
                  <a:pt x="10" y="7"/>
                </a:cubicBezTo>
                <a:cubicBezTo>
                  <a:pt x="11" y="7"/>
                  <a:pt x="11" y="7"/>
                  <a:pt x="11" y="7"/>
                </a:cubicBezTo>
                <a:lnTo>
                  <a:pt x="11" y="10"/>
                </a:lnTo>
                <a:close/>
                <a:moveTo>
                  <a:pt x="14" y="17"/>
                </a:moveTo>
                <a:cubicBezTo>
                  <a:pt x="14" y="17"/>
                  <a:pt x="14" y="17"/>
                  <a:pt x="14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7" y="17"/>
                  <a:pt x="7" y="17"/>
                  <a:pt x="7" y="17"/>
                </a:cubicBezTo>
                <a:cubicBezTo>
                  <a:pt x="7" y="14"/>
                  <a:pt x="7" y="14"/>
                  <a:pt x="7" y="14"/>
                </a:cubicBezTo>
                <a:cubicBezTo>
                  <a:pt x="7" y="14"/>
                  <a:pt x="7" y="14"/>
                  <a:pt x="8" y="14"/>
                </a:cubicBezTo>
                <a:cubicBezTo>
                  <a:pt x="14" y="14"/>
                  <a:pt x="14" y="14"/>
                  <a:pt x="14" y="14"/>
                </a:cubicBezTo>
                <a:cubicBezTo>
                  <a:pt x="14" y="14"/>
                  <a:pt x="14" y="14"/>
                  <a:pt x="14" y="14"/>
                </a:cubicBezTo>
                <a:lnTo>
                  <a:pt x="14" y="17"/>
                </a:lnTo>
                <a:close/>
                <a:moveTo>
                  <a:pt x="11" y="23"/>
                </a:moveTo>
                <a:cubicBezTo>
                  <a:pt x="11" y="24"/>
                  <a:pt x="11" y="24"/>
                  <a:pt x="10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7" y="24"/>
                  <a:pt x="7" y="24"/>
                  <a:pt x="7" y="23"/>
                </a:cubicBezTo>
                <a:cubicBezTo>
                  <a:pt x="7" y="21"/>
                  <a:pt x="7" y="21"/>
                  <a:pt x="7" y="21"/>
                </a:cubicBezTo>
                <a:cubicBezTo>
                  <a:pt x="7" y="21"/>
                  <a:pt x="7" y="20"/>
                  <a:pt x="8" y="20"/>
                </a:cubicBezTo>
                <a:cubicBezTo>
                  <a:pt x="10" y="20"/>
                  <a:pt x="10" y="20"/>
                  <a:pt x="10" y="20"/>
                </a:cubicBezTo>
                <a:cubicBezTo>
                  <a:pt x="11" y="20"/>
                  <a:pt x="11" y="21"/>
                  <a:pt x="11" y="21"/>
                </a:cubicBezTo>
                <a:lnTo>
                  <a:pt x="11" y="23"/>
                </a:lnTo>
                <a:close/>
                <a:moveTo>
                  <a:pt x="18" y="10"/>
                </a:moveTo>
                <a:cubicBezTo>
                  <a:pt x="18" y="10"/>
                  <a:pt x="17" y="10"/>
                  <a:pt x="17" y="10"/>
                </a:cubicBezTo>
                <a:cubicBezTo>
                  <a:pt x="15" y="10"/>
                  <a:pt x="15" y="10"/>
                  <a:pt x="15" y="10"/>
                </a:cubicBezTo>
                <a:cubicBezTo>
                  <a:pt x="14" y="10"/>
                  <a:pt x="14" y="10"/>
                  <a:pt x="14" y="10"/>
                </a:cubicBezTo>
                <a:cubicBezTo>
                  <a:pt x="14" y="7"/>
                  <a:pt x="14" y="7"/>
                  <a:pt x="14" y="7"/>
                </a:cubicBezTo>
                <a:cubicBezTo>
                  <a:pt x="14" y="7"/>
                  <a:pt x="14" y="7"/>
                  <a:pt x="15" y="7"/>
                </a:cubicBezTo>
                <a:cubicBezTo>
                  <a:pt x="17" y="7"/>
                  <a:pt x="17" y="7"/>
                  <a:pt x="17" y="7"/>
                </a:cubicBezTo>
                <a:cubicBezTo>
                  <a:pt x="17" y="7"/>
                  <a:pt x="18" y="7"/>
                  <a:pt x="18" y="7"/>
                </a:cubicBezTo>
                <a:lnTo>
                  <a:pt x="18" y="10"/>
                </a:lnTo>
                <a:close/>
                <a:moveTo>
                  <a:pt x="38" y="23"/>
                </a:moveTo>
                <a:cubicBezTo>
                  <a:pt x="38" y="24"/>
                  <a:pt x="38" y="24"/>
                  <a:pt x="38" y="24"/>
                </a:cubicBezTo>
                <a:cubicBezTo>
                  <a:pt x="15" y="24"/>
                  <a:pt x="15" y="24"/>
                  <a:pt x="15" y="24"/>
                </a:cubicBezTo>
                <a:cubicBezTo>
                  <a:pt x="14" y="24"/>
                  <a:pt x="14" y="24"/>
                  <a:pt x="14" y="23"/>
                </a:cubicBezTo>
                <a:cubicBezTo>
                  <a:pt x="14" y="21"/>
                  <a:pt x="14" y="21"/>
                  <a:pt x="14" y="21"/>
                </a:cubicBezTo>
                <a:cubicBezTo>
                  <a:pt x="14" y="21"/>
                  <a:pt x="14" y="20"/>
                  <a:pt x="15" y="20"/>
                </a:cubicBezTo>
                <a:cubicBezTo>
                  <a:pt x="38" y="20"/>
                  <a:pt x="38" y="20"/>
                  <a:pt x="38" y="20"/>
                </a:cubicBezTo>
                <a:cubicBezTo>
                  <a:pt x="38" y="20"/>
                  <a:pt x="38" y="21"/>
                  <a:pt x="38" y="21"/>
                </a:cubicBezTo>
                <a:lnTo>
                  <a:pt x="38" y="23"/>
                </a:lnTo>
                <a:close/>
                <a:moveTo>
                  <a:pt x="21" y="17"/>
                </a:moveTo>
                <a:cubicBezTo>
                  <a:pt x="21" y="17"/>
                  <a:pt x="21" y="17"/>
                  <a:pt x="21" y="17"/>
                </a:cubicBezTo>
                <a:cubicBezTo>
                  <a:pt x="18" y="17"/>
                  <a:pt x="18" y="17"/>
                  <a:pt x="18" y="17"/>
                </a:cubicBezTo>
                <a:cubicBezTo>
                  <a:pt x="18" y="17"/>
                  <a:pt x="18" y="17"/>
                  <a:pt x="18" y="17"/>
                </a:cubicBezTo>
                <a:cubicBezTo>
                  <a:pt x="18" y="14"/>
                  <a:pt x="18" y="14"/>
                  <a:pt x="18" y="14"/>
                </a:cubicBezTo>
                <a:cubicBezTo>
                  <a:pt x="18" y="14"/>
                  <a:pt x="18" y="14"/>
                  <a:pt x="18" y="14"/>
                </a:cubicBezTo>
                <a:cubicBezTo>
                  <a:pt x="21" y="14"/>
                  <a:pt x="21" y="14"/>
                  <a:pt x="21" y="14"/>
                </a:cubicBezTo>
                <a:cubicBezTo>
                  <a:pt x="21" y="14"/>
                  <a:pt x="21" y="14"/>
                  <a:pt x="21" y="14"/>
                </a:cubicBezTo>
                <a:lnTo>
                  <a:pt x="21" y="17"/>
                </a:lnTo>
                <a:close/>
                <a:moveTo>
                  <a:pt x="24" y="10"/>
                </a:moveTo>
                <a:cubicBezTo>
                  <a:pt x="24" y="10"/>
                  <a:pt x="24" y="10"/>
                  <a:pt x="24" y="10"/>
                </a:cubicBezTo>
                <a:cubicBezTo>
                  <a:pt x="21" y="10"/>
                  <a:pt x="21" y="10"/>
                  <a:pt x="21" y="10"/>
                </a:cubicBezTo>
                <a:cubicBezTo>
                  <a:pt x="21" y="10"/>
                  <a:pt x="21" y="10"/>
                  <a:pt x="21" y="10"/>
                </a:cubicBezTo>
                <a:cubicBezTo>
                  <a:pt x="21" y="7"/>
                  <a:pt x="21" y="7"/>
                  <a:pt x="21" y="7"/>
                </a:cubicBezTo>
                <a:cubicBezTo>
                  <a:pt x="21" y="7"/>
                  <a:pt x="21" y="7"/>
                  <a:pt x="21" y="7"/>
                </a:cubicBezTo>
                <a:cubicBezTo>
                  <a:pt x="24" y="7"/>
                  <a:pt x="24" y="7"/>
                  <a:pt x="24" y="7"/>
                </a:cubicBezTo>
                <a:cubicBezTo>
                  <a:pt x="24" y="7"/>
                  <a:pt x="24" y="7"/>
                  <a:pt x="24" y="7"/>
                </a:cubicBezTo>
                <a:lnTo>
                  <a:pt x="24" y="10"/>
                </a:lnTo>
                <a:close/>
                <a:moveTo>
                  <a:pt x="28" y="17"/>
                </a:moveTo>
                <a:cubicBezTo>
                  <a:pt x="28" y="17"/>
                  <a:pt x="28" y="17"/>
                  <a:pt x="27" y="17"/>
                </a:cubicBezTo>
                <a:cubicBezTo>
                  <a:pt x="25" y="17"/>
                  <a:pt x="25" y="17"/>
                  <a:pt x="25" y="17"/>
                </a:cubicBezTo>
                <a:cubicBezTo>
                  <a:pt x="25" y="17"/>
                  <a:pt x="24" y="17"/>
                  <a:pt x="24" y="17"/>
                </a:cubicBezTo>
                <a:cubicBezTo>
                  <a:pt x="24" y="14"/>
                  <a:pt x="24" y="14"/>
                  <a:pt x="24" y="14"/>
                </a:cubicBezTo>
                <a:cubicBezTo>
                  <a:pt x="24" y="14"/>
                  <a:pt x="25" y="14"/>
                  <a:pt x="25" y="14"/>
                </a:cubicBezTo>
                <a:cubicBezTo>
                  <a:pt x="27" y="14"/>
                  <a:pt x="27" y="14"/>
                  <a:pt x="27" y="14"/>
                </a:cubicBezTo>
                <a:cubicBezTo>
                  <a:pt x="28" y="14"/>
                  <a:pt x="28" y="14"/>
                  <a:pt x="28" y="14"/>
                </a:cubicBezTo>
                <a:lnTo>
                  <a:pt x="28" y="17"/>
                </a:lnTo>
                <a:close/>
                <a:moveTo>
                  <a:pt x="31" y="10"/>
                </a:moveTo>
                <a:cubicBezTo>
                  <a:pt x="31" y="10"/>
                  <a:pt x="31" y="10"/>
                  <a:pt x="31" y="10"/>
                </a:cubicBezTo>
                <a:cubicBezTo>
                  <a:pt x="28" y="10"/>
                  <a:pt x="28" y="10"/>
                  <a:pt x="28" y="10"/>
                </a:cubicBezTo>
                <a:cubicBezTo>
                  <a:pt x="28" y="10"/>
                  <a:pt x="28" y="10"/>
                  <a:pt x="28" y="10"/>
                </a:cubicBezTo>
                <a:cubicBezTo>
                  <a:pt x="28" y="7"/>
                  <a:pt x="28" y="7"/>
                  <a:pt x="28" y="7"/>
                </a:cubicBezTo>
                <a:cubicBezTo>
                  <a:pt x="28" y="7"/>
                  <a:pt x="28" y="7"/>
                  <a:pt x="28" y="7"/>
                </a:cubicBezTo>
                <a:cubicBezTo>
                  <a:pt x="31" y="7"/>
                  <a:pt x="31" y="7"/>
                  <a:pt x="31" y="7"/>
                </a:cubicBezTo>
                <a:cubicBezTo>
                  <a:pt x="31" y="7"/>
                  <a:pt x="31" y="7"/>
                  <a:pt x="31" y="7"/>
                </a:cubicBezTo>
                <a:lnTo>
                  <a:pt x="31" y="10"/>
                </a:lnTo>
                <a:close/>
                <a:moveTo>
                  <a:pt x="35" y="17"/>
                </a:moveTo>
                <a:cubicBezTo>
                  <a:pt x="35" y="17"/>
                  <a:pt x="35" y="17"/>
                  <a:pt x="34" y="17"/>
                </a:cubicBezTo>
                <a:cubicBezTo>
                  <a:pt x="32" y="17"/>
                  <a:pt x="32" y="17"/>
                  <a:pt x="32" y="17"/>
                </a:cubicBezTo>
                <a:cubicBezTo>
                  <a:pt x="31" y="17"/>
                  <a:pt x="31" y="17"/>
                  <a:pt x="31" y="17"/>
                </a:cubicBezTo>
                <a:cubicBezTo>
                  <a:pt x="31" y="14"/>
                  <a:pt x="31" y="14"/>
                  <a:pt x="31" y="14"/>
                </a:cubicBezTo>
                <a:cubicBezTo>
                  <a:pt x="31" y="14"/>
                  <a:pt x="31" y="14"/>
                  <a:pt x="32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5" y="14"/>
                  <a:pt x="35" y="14"/>
                  <a:pt x="35" y="14"/>
                </a:cubicBezTo>
                <a:lnTo>
                  <a:pt x="35" y="17"/>
                </a:lnTo>
                <a:close/>
                <a:moveTo>
                  <a:pt x="38" y="10"/>
                </a:moveTo>
                <a:cubicBezTo>
                  <a:pt x="38" y="10"/>
                  <a:pt x="38" y="10"/>
                  <a:pt x="38" y="10"/>
                </a:cubicBezTo>
                <a:cubicBezTo>
                  <a:pt x="35" y="10"/>
                  <a:pt x="35" y="10"/>
                  <a:pt x="35" y="10"/>
                </a:cubicBezTo>
                <a:cubicBezTo>
                  <a:pt x="35" y="10"/>
                  <a:pt x="35" y="10"/>
                  <a:pt x="35" y="10"/>
                </a:cubicBezTo>
                <a:cubicBezTo>
                  <a:pt x="35" y="7"/>
                  <a:pt x="35" y="7"/>
                  <a:pt x="35" y="7"/>
                </a:cubicBezTo>
                <a:cubicBezTo>
                  <a:pt x="35" y="7"/>
                  <a:pt x="35" y="7"/>
                  <a:pt x="35" y="7"/>
                </a:cubicBezTo>
                <a:cubicBezTo>
                  <a:pt x="38" y="7"/>
                  <a:pt x="38" y="7"/>
                  <a:pt x="38" y="7"/>
                </a:cubicBezTo>
                <a:cubicBezTo>
                  <a:pt x="38" y="7"/>
                  <a:pt x="38" y="7"/>
                  <a:pt x="38" y="7"/>
                </a:cubicBezTo>
                <a:lnTo>
                  <a:pt x="38" y="10"/>
                </a:lnTo>
                <a:close/>
                <a:moveTo>
                  <a:pt x="45" y="17"/>
                </a:moveTo>
                <a:cubicBezTo>
                  <a:pt x="45" y="17"/>
                  <a:pt x="45" y="17"/>
                  <a:pt x="45" y="17"/>
                </a:cubicBezTo>
                <a:cubicBezTo>
                  <a:pt x="39" y="17"/>
                  <a:pt x="39" y="17"/>
                  <a:pt x="39" y="17"/>
                </a:cubicBezTo>
                <a:cubicBezTo>
                  <a:pt x="38" y="17"/>
                  <a:pt x="38" y="17"/>
                  <a:pt x="38" y="17"/>
                </a:cubicBezTo>
                <a:cubicBezTo>
                  <a:pt x="38" y="14"/>
                  <a:pt x="38" y="14"/>
                  <a:pt x="38" y="14"/>
                </a:cubicBezTo>
                <a:cubicBezTo>
                  <a:pt x="38" y="14"/>
                  <a:pt x="38" y="14"/>
                  <a:pt x="39" y="14"/>
                </a:cubicBezTo>
                <a:cubicBezTo>
                  <a:pt x="42" y="14"/>
                  <a:pt x="42" y="14"/>
                  <a:pt x="42" y="14"/>
                </a:cubicBezTo>
                <a:cubicBezTo>
                  <a:pt x="42" y="7"/>
                  <a:pt x="42" y="7"/>
                  <a:pt x="42" y="7"/>
                </a:cubicBezTo>
                <a:cubicBezTo>
                  <a:pt x="42" y="7"/>
                  <a:pt x="42" y="7"/>
                  <a:pt x="42" y="7"/>
                </a:cubicBezTo>
                <a:cubicBezTo>
                  <a:pt x="45" y="7"/>
                  <a:pt x="45" y="7"/>
                  <a:pt x="45" y="7"/>
                </a:cubicBezTo>
                <a:cubicBezTo>
                  <a:pt x="45" y="7"/>
                  <a:pt x="45" y="7"/>
                  <a:pt x="45" y="7"/>
                </a:cubicBezTo>
                <a:lnTo>
                  <a:pt x="45" y="17"/>
                </a:lnTo>
                <a:close/>
                <a:moveTo>
                  <a:pt x="45" y="23"/>
                </a:moveTo>
                <a:cubicBezTo>
                  <a:pt x="45" y="24"/>
                  <a:pt x="45" y="24"/>
                  <a:pt x="45" y="24"/>
                </a:cubicBezTo>
                <a:cubicBezTo>
                  <a:pt x="42" y="24"/>
                  <a:pt x="42" y="24"/>
                  <a:pt x="42" y="24"/>
                </a:cubicBezTo>
                <a:cubicBezTo>
                  <a:pt x="42" y="24"/>
                  <a:pt x="42" y="24"/>
                  <a:pt x="42" y="23"/>
                </a:cubicBezTo>
                <a:cubicBezTo>
                  <a:pt x="42" y="21"/>
                  <a:pt x="42" y="21"/>
                  <a:pt x="42" y="21"/>
                </a:cubicBezTo>
                <a:cubicBezTo>
                  <a:pt x="42" y="21"/>
                  <a:pt x="42" y="20"/>
                  <a:pt x="42" y="20"/>
                </a:cubicBezTo>
                <a:cubicBezTo>
                  <a:pt x="45" y="20"/>
                  <a:pt x="45" y="20"/>
                  <a:pt x="45" y="20"/>
                </a:cubicBezTo>
                <a:cubicBezTo>
                  <a:pt x="45" y="20"/>
                  <a:pt x="45" y="21"/>
                  <a:pt x="45" y="21"/>
                </a:cubicBezTo>
                <a:lnTo>
                  <a:pt x="45" y="2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96" name="Freeform 124"/>
          <p:cNvSpPr>
            <a:spLocks noEditPoints="1"/>
          </p:cNvSpPr>
          <p:nvPr/>
        </p:nvSpPr>
        <p:spPr bwMode="auto">
          <a:xfrm>
            <a:off x="5696421" y="5079993"/>
            <a:ext cx="337396" cy="303657"/>
          </a:xfrm>
          <a:custGeom>
            <a:avLst/>
            <a:gdLst>
              <a:gd name="T0" fmla="*/ 5 w 46"/>
              <a:gd name="T1" fmla="*/ 6 h 41"/>
              <a:gd name="T2" fmla="*/ 5 w 46"/>
              <a:gd name="T3" fmla="*/ 40 h 41"/>
              <a:gd name="T4" fmla="*/ 4 w 46"/>
              <a:gd name="T5" fmla="*/ 41 h 41"/>
              <a:gd name="T6" fmla="*/ 3 w 46"/>
              <a:gd name="T7" fmla="*/ 41 h 41"/>
              <a:gd name="T8" fmla="*/ 2 w 46"/>
              <a:gd name="T9" fmla="*/ 40 h 41"/>
              <a:gd name="T10" fmla="*/ 2 w 46"/>
              <a:gd name="T11" fmla="*/ 6 h 41"/>
              <a:gd name="T12" fmla="*/ 0 w 46"/>
              <a:gd name="T13" fmla="*/ 3 h 41"/>
              <a:gd name="T14" fmla="*/ 4 w 46"/>
              <a:gd name="T15" fmla="*/ 0 h 41"/>
              <a:gd name="T16" fmla="*/ 7 w 46"/>
              <a:gd name="T17" fmla="*/ 3 h 41"/>
              <a:gd name="T18" fmla="*/ 5 w 46"/>
              <a:gd name="T19" fmla="*/ 6 h 41"/>
              <a:gd name="T20" fmla="*/ 46 w 46"/>
              <a:gd name="T21" fmla="*/ 26 h 41"/>
              <a:gd name="T22" fmla="*/ 46 w 46"/>
              <a:gd name="T23" fmla="*/ 27 h 41"/>
              <a:gd name="T24" fmla="*/ 45 w 46"/>
              <a:gd name="T25" fmla="*/ 27 h 41"/>
              <a:gd name="T26" fmla="*/ 35 w 46"/>
              <a:gd name="T27" fmla="*/ 30 h 41"/>
              <a:gd name="T28" fmla="*/ 31 w 46"/>
              <a:gd name="T29" fmla="*/ 30 h 41"/>
              <a:gd name="T30" fmla="*/ 30 w 46"/>
              <a:gd name="T31" fmla="*/ 29 h 41"/>
              <a:gd name="T32" fmla="*/ 22 w 46"/>
              <a:gd name="T33" fmla="*/ 27 h 41"/>
              <a:gd name="T34" fmla="*/ 10 w 46"/>
              <a:gd name="T35" fmla="*/ 31 h 41"/>
              <a:gd name="T36" fmla="*/ 9 w 46"/>
              <a:gd name="T37" fmla="*/ 31 h 41"/>
              <a:gd name="T38" fmla="*/ 8 w 46"/>
              <a:gd name="T39" fmla="*/ 31 h 41"/>
              <a:gd name="T40" fmla="*/ 7 w 46"/>
              <a:gd name="T41" fmla="*/ 29 h 41"/>
              <a:gd name="T42" fmla="*/ 7 w 46"/>
              <a:gd name="T43" fmla="*/ 9 h 41"/>
              <a:gd name="T44" fmla="*/ 8 w 46"/>
              <a:gd name="T45" fmla="*/ 8 h 41"/>
              <a:gd name="T46" fmla="*/ 21 w 46"/>
              <a:gd name="T47" fmla="*/ 3 h 41"/>
              <a:gd name="T48" fmla="*/ 32 w 46"/>
              <a:gd name="T49" fmla="*/ 7 h 41"/>
              <a:gd name="T50" fmla="*/ 35 w 46"/>
              <a:gd name="T51" fmla="*/ 7 h 41"/>
              <a:gd name="T52" fmla="*/ 43 w 46"/>
              <a:gd name="T53" fmla="*/ 4 h 41"/>
              <a:gd name="T54" fmla="*/ 44 w 46"/>
              <a:gd name="T55" fmla="*/ 4 h 41"/>
              <a:gd name="T56" fmla="*/ 46 w 46"/>
              <a:gd name="T57" fmla="*/ 4 h 41"/>
              <a:gd name="T58" fmla="*/ 46 w 46"/>
              <a:gd name="T59" fmla="*/ 5 h 41"/>
              <a:gd name="T60" fmla="*/ 46 w 46"/>
              <a:gd name="T61" fmla="*/ 26 h 41"/>
              <a:gd name="T62" fmla="*/ 43 w 46"/>
              <a:gd name="T63" fmla="*/ 8 h 41"/>
              <a:gd name="T64" fmla="*/ 35 w 46"/>
              <a:gd name="T65" fmla="*/ 11 h 41"/>
              <a:gd name="T66" fmla="*/ 31 w 46"/>
              <a:gd name="T67" fmla="*/ 10 h 41"/>
              <a:gd name="T68" fmla="*/ 21 w 46"/>
              <a:gd name="T69" fmla="*/ 7 h 41"/>
              <a:gd name="T70" fmla="*/ 10 w 46"/>
              <a:gd name="T71" fmla="*/ 10 h 41"/>
              <a:gd name="T72" fmla="*/ 10 w 46"/>
              <a:gd name="T73" fmla="*/ 26 h 41"/>
              <a:gd name="T74" fmla="*/ 22 w 46"/>
              <a:gd name="T75" fmla="*/ 23 h 41"/>
              <a:gd name="T76" fmla="*/ 32 w 46"/>
              <a:gd name="T77" fmla="*/ 26 h 41"/>
              <a:gd name="T78" fmla="*/ 32 w 46"/>
              <a:gd name="T79" fmla="*/ 26 h 41"/>
              <a:gd name="T80" fmla="*/ 35 w 46"/>
              <a:gd name="T81" fmla="*/ 27 h 41"/>
              <a:gd name="T82" fmla="*/ 43 w 46"/>
              <a:gd name="T83" fmla="*/ 25 h 41"/>
              <a:gd name="T84" fmla="*/ 43 w 46"/>
              <a:gd name="T85" fmla="*/ 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6" h="41">
                <a:moveTo>
                  <a:pt x="5" y="6"/>
                </a:moveTo>
                <a:cubicBezTo>
                  <a:pt x="5" y="40"/>
                  <a:pt x="5" y="40"/>
                  <a:pt x="5" y="40"/>
                </a:cubicBezTo>
                <a:cubicBezTo>
                  <a:pt x="5" y="41"/>
                  <a:pt x="5" y="41"/>
                  <a:pt x="4" y="41"/>
                </a:cubicBezTo>
                <a:cubicBezTo>
                  <a:pt x="3" y="41"/>
                  <a:pt x="3" y="41"/>
                  <a:pt x="3" y="41"/>
                </a:cubicBezTo>
                <a:cubicBezTo>
                  <a:pt x="2" y="41"/>
                  <a:pt x="2" y="41"/>
                  <a:pt x="2" y="40"/>
                </a:cubicBezTo>
                <a:cubicBezTo>
                  <a:pt x="2" y="6"/>
                  <a:pt x="2" y="6"/>
                  <a:pt x="2" y="6"/>
                </a:cubicBezTo>
                <a:cubicBezTo>
                  <a:pt x="1" y="6"/>
                  <a:pt x="0" y="5"/>
                  <a:pt x="0" y="3"/>
                </a:cubicBezTo>
                <a:cubicBezTo>
                  <a:pt x="0" y="2"/>
                  <a:pt x="2" y="0"/>
                  <a:pt x="4" y="0"/>
                </a:cubicBezTo>
                <a:cubicBezTo>
                  <a:pt x="5" y="0"/>
                  <a:pt x="7" y="2"/>
                  <a:pt x="7" y="3"/>
                </a:cubicBezTo>
                <a:cubicBezTo>
                  <a:pt x="7" y="5"/>
                  <a:pt x="6" y="6"/>
                  <a:pt x="5" y="6"/>
                </a:cubicBezTo>
                <a:moveTo>
                  <a:pt x="46" y="26"/>
                </a:moveTo>
                <a:cubicBezTo>
                  <a:pt x="46" y="26"/>
                  <a:pt x="46" y="27"/>
                  <a:pt x="46" y="27"/>
                </a:cubicBezTo>
                <a:cubicBezTo>
                  <a:pt x="45" y="27"/>
                  <a:pt x="45" y="27"/>
                  <a:pt x="45" y="27"/>
                </a:cubicBezTo>
                <a:cubicBezTo>
                  <a:pt x="43" y="28"/>
                  <a:pt x="39" y="30"/>
                  <a:pt x="35" y="30"/>
                </a:cubicBezTo>
                <a:cubicBezTo>
                  <a:pt x="34" y="30"/>
                  <a:pt x="32" y="30"/>
                  <a:pt x="31" y="30"/>
                </a:cubicBezTo>
                <a:cubicBezTo>
                  <a:pt x="30" y="29"/>
                  <a:pt x="30" y="29"/>
                  <a:pt x="30" y="29"/>
                </a:cubicBezTo>
                <a:cubicBezTo>
                  <a:pt x="27" y="28"/>
                  <a:pt x="25" y="27"/>
                  <a:pt x="22" y="27"/>
                </a:cubicBezTo>
                <a:cubicBezTo>
                  <a:pt x="18" y="27"/>
                  <a:pt x="13" y="29"/>
                  <a:pt x="10" y="31"/>
                </a:cubicBezTo>
                <a:cubicBezTo>
                  <a:pt x="9" y="31"/>
                  <a:pt x="9" y="31"/>
                  <a:pt x="9" y="31"/>
                </a:cubicBezTo>
                <a:cubicBezTo>
                  <a:pt x="8" y="31"/>
                  <a:pt x="8" y="31"/>
                  <a:pt x="8" y="31"/>
                </a:cubicBezTo>
                <a:cubicBezTo>
                  <a:pt x="7" y="30"/>
                  <a:pt x="7" y="30"/>
                  <a:pt x="7" y="29"/>
                </a:cubicBezTo>
                <a:cubicBezTo>
                  <a:pt x="7" y="9"/>
                  <a:pt x="7" y="9"/>
                  <a:pt x="7" y="9"/>
                </a:cubicBezTo>
                <a:cubicBezTo>
                  <a:pt x="7" y="9"/>
                  <a:pt x="7" y="8"/>
                  <a:pt x="8" y="8"/>
                </a:cubicBezTo>
                <a:cubicBezTo>
                  <a:pt x="10" y="7"/>
                  <a:pt x="16" y="3"/>
                  <a:pt x="21" y="3"/>
                </a:cubicBezTo>
                <a:cubicBezTo>
                  <a:pt x="26" y="3"/>
                  <a:pt x="29" y="5"/>
                  <a:pt x="32" y="7"/>
                </a:cubicBezTo>
                <a:cubicBezTo>
                  <a:pt x="33" y="7"/>
                  <a:pt x="34" y="7"/>
                  <a:pt x="35" y="7"/>
                </a:cubicBezTo>
                <a:cubicBezTo>
                  <a:pt x="38" y="7"/>
                  <a:pt x="41" y="5"/>
                  <a:pt x="43" y="4"/>
                </a:cubicBezTo>
                <a:cubicBezTo>
                  <a:pt x="43" y="4"/>
                  <a:pt x="44" y="4"/>
                  <a:pt x="44" y="4"/>
                </a:cubicBezTo>
                <a:cubicBezTo>
                  <a:pt x="44" y="3"/>
                  <a:pt x="45" y="3"/>
                  <a:pt x="46" y="4"/>
                </a:cubicBezTo>
                <a:cubicBezTo>
                  <a:pt x="46" y="4"/>
                  <a:pt x="46" y="5"/>
                  <a:pt x="46" y="5"/>
                </a:cubicBezTo>
                <a:lnTo>
                  <a:pt x="46" y="26"/>
                </a:lnTo>
                <a:close/>
                <a:moveTo>
                  <a:pt x="43" y="8"/>
                </a:moveTo>
                <a:cubicBezTo>
                  <a:pt x="41" y="9"/>
                  <a:pt x="38" y="11"/>
                  <a:pt x="35" y="11"/>
                </a:cubicBezTo>
                <a:cubicBezTo>
                  <a:pt x="33" y="11"/>
                  <a:pt x="32" y="10"/>
                  <a:pt x="31" y="10"/>
                </a:cubicBezTo>
                <a:cubicBezTo>
                  <a:pt x="28" y="8"/>
                  <a:pt x="25" y="7"/>
                  <a:pt x="21" y="7"/>
                </a:cubicBezTo>
                <a:cubicBezTo>
                  <a:pt x="18" y="7"/>
                  <a:pt x="14" y="9"/>
                  <a:pt x="10" y="10"/>
                </a:cubicBezTo>
                <a:cubicBezTo>
                  <a:pt x="10" y="26"/>
                  <a:pt x="10" y="26"/>
                  <a:pt x="10" y="26"/>
                </a:cubicBezTo>
                <a:cubicBezTo>
                  <a:pt x="14" y="25"/>
                  <a:pt x="18" y="23"/>
                  <a:pt x="22" y="23"/>
                </a:cubicBezTo>
                <a:cubicBezTo>
                  <a:pt x="26" y="23"/>
                  <a:pt x="29" y="25"/>
                  <a:pt x="32" y="26"/>
                </a:cubicBezTo>
                <a:cubicBezTo>
                  <a:pt x="32" y="26"/>
                  <a:pt x="32" y="26"/>
                  <a:pt x="32" y="26"/>
                </a:cubicBezTo>
                <a:cubicBezTo>
                  <a:pt x="33" y="27"/>
                  <a:pt x="34" y="27"/>
                  <a:pt x="35" y="27"/>
                </a:cubicBezTo>
                <a:cubicBezTo>
                  <a:pt x="38" y="27"/>
                  <a:pt x="41" y="25"/>
                  <a:pt x="43" y="25"/>
                </a:cubicBezTo>
                <a:lnTo>
                  <a:pt x="43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97" name="Freeform 125"/>
          <p:cNvSpPr>
            <a:spLocks noEditPoints="1"/>
          </p:cNvSpPr>
          <p:nvPr/>
        </p:nvSpPr>
        <p:spPr bwMode="auto">
          <a:xfrm>
            <a:off x="5696421" y="5634421"/>
            <a:ext cx="337396" cy="303657"/>
          </a:xfrm>
          <a:custGeom>
            <a:avLst/>
            <a:gdLst>
              <a:gd name="T0" fmla="*/ 5 w 46"/>
              <a:gd name="T1" fmla="*/ 7 h 41"/>
              <a:gd name="T2" fmla="*/ 5 w 46"/>
              <a:gd name="T3" fmla="*/ 41 h 41"/>
              <a:gd name="T4" fmla="*/ 4 w 46"/>
              <a:gd name="T5" fmla="*/ 41 h 41"/>
              <a:gd name="T6" fmla="*/ 3 w 46"/>
              <a:gd name="T7" fmla="*/ 41 h 41"/>
              <a:gd name="T8" fmla="*/ 2 w 46"/>
              <a:gd name="T9" fmla="*/ 41 h 41"/>
              <a:gd name="T10" fmla="*/ 2 w 46"/>
              <a:gd name="T11" fmla="*/ 7 h 41"/>
              <a:gd name="T12" fmla="*/ 0 w 46"/>
              <a:gd name="T13" fmla="*/ 4 h 41"/>
              <a:gd name="T14" fmla="*/ 4 w 46"/>
              <a:gd name="T15" fmla="*/ 0 h 41"/>
              <a:gd name="T16" fmla="*/ 7 w 46"/>
              <a:gd name="T17" fmla="*/ 4 h 41"/>
              <a:gd name="T18" fmla="*/ 5 w 46"/>
              <a:gd name="T19" fmla="*/ 7 h 41"/>
              <a:gd name="T20" fmla="*/ 46 w 46"/>
              <a:gd name="T21" fmla="*/ 26 h 41"/>
              <a:gd name="T22" fmla="*/ 46 w 46"/>
              <a:gd name="T23" fmla="*/ 27 h 41"/>
              <a:gd name="T24" fmla="*/ 45 w 46"/>
              <a:gd name="T25" fmla="*/ 28 h 41"/>
              <a:gd name="T26" fmla="*/ 35 w 46"/>
              <a:gd name="T27" fmla="*/ 31 h 41"/>
              <a:gd name="T28" fmla="*/ 31 w 46"/>
              <a:gd name="T29" fmla="*/ 30 h 41"/>
              <a:gd name="T30" fmla="*/ 30 w 46"/>
              <a:gd name="T31" fmla="*/ 29 h 41"/>
              <a:gd name="T32" fmla="*/ 22 w 46"/>
              <a:gd name="T33" fmla="*/ 27 h 41"/>
              <a:gd name="T34" fmla="*/ 10 w 46"/>
              <a:gd name="T35" fmla="*/ 31 h 41"/>
              <a:gd name="T36" fmla="*/ 9 w 46"/>
              <a:gd name="T37" fmla="*/ 31 h 41"/>
              <a:gd name="T38" fmla="*/ 8 w 46"/>
              <a:gd name="T39" fmla="*/ 31 h 41"/>
              <a:gd name="T40" fmla="*/ 7 w 46"/>
              <a:gd name="T41" fmla="*/ 29 h 41"/>
              <a:gd name="T42" fmla="*/ 7 w 46"/>
              <a:gd name="T43" fmla="*/ 10 h 41"/>
              <a:gd name="T44" fmla="*/ 8 w 46"/>
              <a:gd name="T45" fmla="*/ 8 h 41"/>
              <a:gd name="T46" fmla="*/ 21 w 46"/>
              <a:gd name="T47" fmla="*/ 4 h 41"/>
              <a:gd name="T48" fmla="*/ 32 w 46"/>
              <a:gd name="T49" fmla="*/ 7 h 41"/>
              <a:gd name="T50" fmla="*/ 35 w 46"/>
              <a:gd name="T51" fmla="*/ 7 h 41"/>
              <a:gd name="T52" fmla="*/ 43 w 46"/>
              <a:gd name="T53" fmla="*/ 4 h 41"/>
              <a:gd name="T54" fmla="*/ 44 w 46"/>
              <a:gd name="T55" fmla="*/ 4 h 41"/>
              <a:gd name="T56" fmla="*/ 46 w 46"/>
              <a:gd name="T57" fmla="*/ 4 h 41"/>
              <a:gd name="T58" fmla="*/ 46 w 46"/>
              <a:gd name="T59" fmla="*/ 5 h 41"/>
              <a:gd name="T60" fmla="*/ 46 w 46"/>
              <a:gd name="T61" fmla="*/ 26 h 41"/>
              <a:gd name="T62" fmla="*/ 21 w 46"/>
              <a:gd name="T63" fmla="*/ 7 h 41"/>
              <a:gd name="T64" fmla="*/ 10 w 46"/>
              <a:gd name="T65" fmla="*/ 11 h 41"/>
              <a:gd name="T66" fmla="*/ 10 w 46"/>
              <a:gd name="T67" fmla="*/ 16 h 41"/>
              <a:gd name="T68" fmla="*/ 21 w 46"/>
              <a:gd name="T69" fmla="*/ 12 h 41"/>
              <a:gd name="T70" fmla="*/ 21 w 46"/>
              <a:gd name="T71" fmla="*/ 7 h 41"/>
              <a:gd name="T72" fmla="*/ 21 w 46"/>
              <a:gd name="T73" fmla="*/ 19 h 41"/>
              <a:gd name="T74" fmla="*/ 10 w 46"/>
              <a:gd name="T75" fmla="*/ 22 h 41"/>
              <a:gd name="T76" fmla="*/ 10 w 46"/>
              <a:gd name="T77" fmla="*/ 27 h 41"/>
              <a:gd name="T78" fmla="*/ 21 w 46"/>
              <a:gd name="T79" fmla="*/ 24 h 41"/>
              <a:gd name="T80" fmla="*/ 21 w 46"/>
              <a:gd name="T81" fmla="*/ 19 h 41"/>
              <a:gd name="T82" fmla="*/ 43 w 46"/>
              <a:gd name="T83" fmla="*/ 20 h 41"/>
              <a:gd name="T84" fmla="*/ 33 w 46"/>
              <a:gd name="T85" fmla="*/ 22 h 41"/>
              <a:gd name="T86" fmla="*/ 33 w 46"/>
              <a:gd name="T87" fmla="*/ 16 h 41"/>
              <a:gd name="T88" fmla="*/ 32 w 46"/>
              <a:gd name="T89" fmla="*/ 15 h 41"/>
              <a:gd name="T90" fmla="*/ 22 w 46"/>
              <a:gd name="T91" fmla="*/ 12 h 41"/>
              <a:gd name="T92" fmla="*/ 21 w 46"/>
              <a:gd name="T93" fmla="*/ 13 h 41"/>
              <a:gd name="T94" fmla="*/ 21 w 46"/>
              <a:gd name="T95" fmla="*/ 18 h 41"/>
              <a:gd name="T96" fmla="*/ 21 w 46"/>
              <a:gd name="T97" fmla="*/ 18 h 41"/>
              <a:gd name="T98" fmla="*/ 32 w 46"/>
              <a:gd name="T99" fmla="*/ 21 h 41"/>
              <a:gd name="T100" fmla="*/ 33 w 46"/>
              <a:gd name="T101" fmla="*/ 22 h 41"/>
              <a:gd name="T102" fmla="*/ 33 w 46"/>
              <a:gd name="T103" fmla="*/ 27 h 41"/>
              <a:gd name="T104" fmla="*/ 35 w 46"/>
              <a:gd name="T105" fmla="*/ 27 h 41"/>
              <a:gd name="T106" fmla="*/ 43 w 46"/>
              <a:gd name="T107" fmla="*/ 25 h 41"/>
              <a:gd name="T108" fmla="*/ 43 w 46"/>
              <a:gd name="T109" fmla="*/ 20 h 41"/>
              <a:gd name="T110" fmla="*/ 43 w 46"/>
              <a:gd name="T111" fmla="*/ 8 h 41"/>
              <a:gd name="T112" fmla="*/ 35 w 46"/>
              <a:gd name="T113" fmla="*/ 11 h 41"/>
              <a:gd name="T114" fmla="*/ 33 w 46"/>
              <a:gd name="T115" fmla="*/ 11 h 41"/>
              <a:gd name="T116" fmla="*/ 33 w 46"/>
              <a:gd name="T117" fmla="*/ 16 h 41"/>
              <a:gd name="T118" fmla="*/ 43 w 46"/>
              <a:gd name="T119" fmla="*/ 13 h 41"/>
              <a:gd name="T120" fmla="*/ 43 w 46"/>
              <a:gd name="T121" fmla="*/ 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6" h="41">
                <a:moveTo>
                  <a:pt x="5" y="7"/>
                </a:moveTo>
                <a:cubicBezTo>
                  <a:pt x="5" y="41"/>
                  <a:pt x="5" y="41"/>
                  <a:pt x="5" y="41"/>
                </a:cubicBezTo>
                <a:cubicBezTo>
                  <a:pt x="5" y="41"/>
                  <a:pt x="5" y="41"/>
                  <a:pt x="4" y="41"/>
                </a:cubicBezTo>
                <a:cubicBezTo>
                  <a:pt x="3" y="41"/>
                  <a:pt x="3" y="41"/>
                  <a:pt x="3" y="41"/>
                </a:cubicBezTo>
                <a:cubicBezTo>
                  <a:pt x="2" y="41"/>
                  <a:pt x="2" y="41"/>
                  <a:pt x="2" y="41"/>
                </a:cubicBezTo>
                <a:cubicBezTo>
                  <a:pt x="2" y="7"/>
                  <a:pt x="2" y="7"/>
                  <a:pt x="2" y="7"/>
                </a:cubicBezTo>
                <a:cubicBezTo>
                  <a:pt x="1" y="6"/>
                  <a:pt x="0" y="5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5" y="0"/>
                  <a:pt x="7" y="2"/>
                  <a:pt x="7" y="4"/>
                </a:cubicBezTo>
                <a:cubicBezTo>
                  <a:pt x="7" y="5"/>
                  <a:pt x="6" y="6"/>
                  <a:pt x="5" y="7"/>
                </a:cubicBezTo>
                <a:moveTo>
                  <a:pt x="46" y="26"/>
                </a:moveTo>
                <a:cubicBezTo>
                  <a:pt x="46" y="27"/>
                  <a:pt x="46" y="27"/>
                  <a:pt x="46" y="27"/>
                </a:cubicBezTo>
                <a:cubicBezTo>
                  <a:pt x="45" y="27"/>
                  <a:pt x="45" y="28"/>
                  <a:pt x="45" y="28"/>
                </a:cubicBezTo>
                <a:cubicBezTo>
                  <a:pt x="43" y="29"/>
                  <a:pt x="39" y="31"/>
                  <a:pt x="35" y="31"/>
                </a:cubicBezTo>
                <a:cubicBezTo>
                  <a:pt x="34" y="31"/>
                  <a:pt x="32" y="30"/>
                  <a:pt x="31" y="30"/>
                </a:cubicBezTo>
                <a:cubicBezTo>
                  <a:pt x="30" y="29"/>
                  <a:pt x="30" y="29"/>
                  <a:pt x="30" y="29"/>
                </a:cubicBezTo>
                <a:cubicBezTo>
                  <a:pt x="27" y="28"/>
                  <a:pt x="25" y="27"/>
                  <a:pt x="22" y="27"/>
                </a:cubicBezTo>
                <a:cubicBezTo>
                  <a:pt x="18" y="27"/>
                  <a:pt x="13" y="29"/>
                  <a:pt x="10" y="31"/>
                </a:cubicBezTo>
                <a:cubicBezTo>
                  <a:pt x="9" y="31"/>
                  <a:pt x="9" y="31"/>
                  <a:pt x="9" y="31"/>
                </a:cubicBezTo>
                <a:cubicBezTo>
                  <a:pt x="8" y="31"/>
                  <a:pt x="8" y="31"/>
                  <a:pt x="8" y="31"/>
                </a:cubicBezTo>
                <a:cubicBezTo>
                  <a:pt x="7" y="31"/>
                  <a:pt x="7" y="30"/>
                  <a:pt x="7" y="29"/>
                </a:cubicBezTo>
                <a:cubicBezTo>
                  <a:pt x="7" y="10"/>
                  <a:pt x="7" y="10"/>
                  <a:pt x="7" y="10"/>
                </a:cubicBezTo>
                <a:cubicBezTo>
                  <a:pt x="7" y="9"/>
                  <a:pt x="7" y="8"/>
                  <a:pt x="8" y="8"/>
                </a:cubicBezTo>
                <a:cubicBezTo>
                  <a:pt x="10" y="7"/>
                  <a:pt x="16" y="4"/>
                  <a:pt x="21" y="4"/>
                </a:cubicBezTo>
                <a:cubicBezTo>
                  <a:pt x="26" y="4"/>
                  <a:pt x="29" y="5"/>
                  <a:pt x="32" y="7"/>
                </a:cubicBezTo>
                <a:cubicBezTo>
                  <a:pt x="33" y="7"/>
                  <a:pt x="34" y="7"/>
                  <a:pt x="35" y="7"/>
                </a:cubicBezTo>
                <a:cubicBezTo>
                  <a:pt x="38" y="7"/>
                  <a:pt x="41" y="5"/>
                  <a:pt x="43" y="4"/>
                </a:cubicBezTo>
                <a:cubicBezTo>
                  <a:pt x="43" y="4"/>
                  <a:pt x="44" y="4"/>
                  <a:pt x="44" y="4"/>
                </a:cubicBezTo>
                <a:cubicBezTo>
                  <a:pt x="44" y="4"/>
                  <a:pt x="45" y="4"/>
                  <a:pt x="46" y="4"/>
                </a:cubicBezTo>
                <a:cubicBezTo>
                  <a:pt x="46" y="4"/>
                  <a:pt x="46" y="5"/>
                  <a:pt x="46" y="5"/>
                </a:cubicBezTo>
                <a:lnTo>
                  <a:pt x="46" y="26"/>
                </a:lnTo>
                <a:close/>
                <a:moveTo>
                  <a:pt x="21" y="7"/>
                </a:moveTo>
                <a:cubicBezTo>
                  <a:pt x="17" y="7"/>
                  <a:pt x="13" y="9"/>
                  <a:pt x="10" y="11"/>
                </a:cubicBezTo>
                <a:cubicBezTo>
                  <a:pt x="10" y="16"/>
                  <a:pt x="10" y="16"/>
                  <a:pt x="10" y="16"/>
                </a:cubicBezTo>
                <a:cubicBezTo>
                  <a:pt x="14" y="14"/>
                  <a:pt x="17" y="13"/>
                  <a:pt x="21" y="12"/>
                </a:cubicBezTo>
                <a:lnTo>
                  <a:pt x="21" y="7"/>
                </a:lnTo>
                <a:close/>
                <a:moveTo>
                  <a:pt x="21" y="19"/>
                </a:moveTo>
                <a:cubicBezTo>
                  <a:pt x="17" y="19"/>
                  <a:pt x="14" y="20"/>
                  <a:pt x="10" y="22"/>
                </a:cubicBezTo>
                <a:cubicBezTo>
                  <a:pt x="10" y="27"/>
                  <a:pt x="10" y="27"/>
                  <a:pt x="10" y="27"/>
                </a:cubicBezTo>
                <a:cubicBezTo>
                  <a:pt x="14" y="25"/>
                  <a:pt x="17" y="24"/>
                  <a:pt x="21" y="24"/>
                </a:cubicBezTo>
                <a:lnTo>
                  <a:pt x="21" y="19"/>
                </a:lnTo>
                <a:close/>
                <a:moveTo>
                  <a:pt x="43" y="20"/>
                </a:moveTo>
                <a:cubicBezTo>
                  <a:pt x="41" y="21"/>
                  <a:pt x="36" y="23"/>
                  <a:pt x="33" y="22"/>
                </a:cubicBezTo>
                <a:cubicBezTo>
                  <a:pt x="33" y="16"/>
                  <a:pt x="33" y="16"/>
                  <a:pt x="33" y="16"/>
                </a:cubicBezTo>
                <a:cubicBezTo>
                  <a:pt x="32" y="16"/>
                  <a:pt x="32" y="16"/>
                  <a:pt x="32" y="15"/>
                </a:cubicBezTo>
                <a:cubicBezTo>
                  <a:pt x="29" y="14"/>
                  <a:pt x="26" y="12"/>
                  <a:pt x="22" y="12"/>
                </a:cubicBezTo>
                <a:cubicBezTo>
                  <a:pt x="22" y="12"/>
                  <a:pt x="21" y="12"/>
                  <a:pt x="21" y="13"/>
                </a:cubicBezTo>
                <a:cubicBezTo>
                  <a:pt x="21" y="18"/>
                  <a:pt x="21" y="18"/>
                  <a:pt x="21" y="18"/>
                </a:cubicBezTo>
                <a:cubicBezTo>
                  <a:pt x="21" y="18"/>
                  <a:pt x="21" y="18"/>
                  <a:pt x="21" y="18"/>
                </a:cubicBezTo>
                <a:cubicBezTo>
                  <a:pt x="25" y="18"/>
                  <a:pt x="29" y="20"/>
                  <a:pt x="32" y="21"/>
                </a:cubicBezTo>
                <a:cubicBezTo>
                  <a:pt x="32" y="22"/>
                  <a:pt x="32" y="22"/>
                  <a:pt x="33" y="22"/>
                </a:cubicBezTo>
                <a:cubicBezTo>
                  <a:pt x="33" y="27"/>
                  <a:pt x="33" y="27"/>
                  <a:pt x="33" y="27"/>
                </a:cubicBezTo>
                <a:cubicBezTo>
                  <a:pt x="33" y="27"/>
                  <a:pt x="34" y="27"/>
                  <a:pt x="35" y="27"/>
                </a:cubicBezTo>
                <a:cubicBezTo>
                  <a:pt x="38" y="27"/>
                  <a:pt x="41" y="26"/>
                  <a:pt x="43" y="25"/>
                </a:cubicBezTo>
                <a:lnTo>
                  <a:pt x="43" y="20"/>
                </a:lnTo>
                <a:close/>
                <a:moveTo>
                  <a:pt x="43" y="8"/>
                </a:moveTo>
                <a:cubicBezTo>
                  <a:pt x="41" y="10"/>
                  <a:pt x="38" y="11"/>
                  <a:pt x="35" y="11"/>
                </a:cubicBezTo>
                <a:cubicBezTo>
                  <a:pt x="34" y="11"/>
                  <a:pt x="33" y="11"/>
                  <a:pt x="33" y="11"/>
                </a:cubicBezTo>
                <a:cubicBezTo>
                  <a:pt x="33" y="16"/>
                  <a:pt x="33" y="16"/>
                  <a:pt x="33" y="16"/>
                </a:cubicBezTo>
                <a:cubicBezTo>
                  <a:pt x="36" y="17"/>
                  <a:pt x="41" y="15"/>
                  <a:pt x="43" y="13"/>
                </a:cubicBezTo>
                <a:lnTo>
                  <a:pt x="43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98" name="Freeform 126"/>
          <p:cNvSpPr>
            <a:spLocks noEditPoints="1"/>
          </p:cNvSpPr>
          <p:nvPr/>
        </p:nvSpPr>
        <p:spPr bwMode="auto">
          <a:xfrm>
            <a:off x="5696924" y="6241409"/>
            <a:ext cx="320527" cy="208062"/>
          </a:xfrm>
          <a:custGeom>
            <a:avLst/>
            <a:gdLst>
              <a:gd name="T0" fmla="*/ 3 w 44"/>
              <a:gd name="T1" fmla="*/ 26 h 29"/>
              <a:gd name="T2" fmla="*/ 1 w 44"/>
              <a:gd name="T3" fmla="*/ 26 h 29"/>
              <a:gd name="T4" fmla="*/ 0 w 44"/>
              <a:gd name="T5" fmla="*/ 25 h 29"/>
              <a:gd name="T6" fmla="*/ 0 w 44"/>
              <a:gd name="T7" fmla="*/ 24 h 29"/>
              <a:gd name="T8" fmla="*/ 11 w 44"/>
              <a:gd name="T9" fmla="*/ 13 h 29"/>
              <a:gd name="T10" fmla="*/ 0 w 44"/>
              <a:gd name="T11" fmla="*/ 3 h 29"/>
              <a:gd name="T12" fmla="*/ 0 w 44"/>
              <a:gd name="T13" fmla="*/ 1 h 29"/>
              <a:gd name="T14" fmla="*/ 1 w 44"/>
              <a:gd name="T15" fmla="*/ 0 h 29"/>
              <a:gd name="T16" fmla="*/ 3 w 44"/>
              <a:gd name="T17" fmla="*/ 0 h 29"/>
              <a:gd name="T18" fmla="*/ 15 w 44"/>
              <a:gd name="T19" fmla="*/ 13 h 29"/>
              <a:gd name="T20" fmla="*/ 15 w 44"/>
              <a:gd name="T21" fmla="*/ 14 h 29"/>
              <a:gd name="T22" fmla="*/ 3 w 44"/>
              <a:gd name="T23" fmla="*/ 26 h 29"/>
              <a:gd name="T24" fmla="*/ 44 w 44"/>
              <a:gd name="T25" fmla="*/ 28 h 29"/>
              <a:gd name="T26" fmla="*/ 43 w 44"/>
              <a:gd name="T27" fmla="*/ 29 h 29"/>
              <a:gd name="T28" fmla="*/ 17 w 44"/>
              <a:gd name="T29" fmla="*/ 29 h 29"/>
              <a:gd name="T30" fmla="*/ 17 w 44"/>
              <a:gd name="T31" fmla="*/ 28 h 29"/>
              <a:gd name="T32" fmla="*/ 17 w 44"/>
              <a:gd name="T33" fmla="*/ 26 h 29"/>
              <a:gd name="T34" fmla="*/ 17 w 44"/>
              <a:gd name="T35" fmla="*/ 25 h 29"/>
              <a:gd name="T36" fmla="*/ 43 w 44"/>
              <a:gd name="T37" fmla="*/ 25 h 29"/>
              <a:gd name="T38" fmla="*/ 44 w 44"/>
              <a:gd name="T39" fmla="*/ 26 h 29"/>
              <a:gd name="T40" fmla="*/ 44 w 44"/>
              <a:gd name="T4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" h="29">
                <a:moveTo>
                  <a:pt x="3" y="26"/>
                </a:moveTo>
                <a:cubicBezTo>
                  <a:pt x="2" y="27"/>
                  <a:pt x="2" y="27"/>
                  <a:pt x="1" y="26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5"/>
                  <a:pt x="0" y="24"/>
                  <a:pt x="0" y="24"/>
                </a:cubicBezTo>
                <a:cubicBezTo>
                  <a:pt x="11" y="13"/>
                  <a:pt x="11" y="13"/>
                  <a:pt x="11" y="13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0" y="2"/>
                  <a:pt x="0" y="1"/>
                </a:cubicBezTo>
                <a:cubicBezTo>
                  <a:pt x="1" y="0"/>
                  <a:pt x="1" y="0"/>
                  <a:pt x="1" y="0"/>
                </a:cubicBezTo>
                <a:cubicBezTo>
                  <a:pt x="2" y="0"/>
                  <a:pt x="2" y="0"/>
                  <a:pt x="3" y="0"/>
                </a:cubicBezTo>
                <a:cubicBezTo>
                  <a:pt x="15" y="13"/>
                  <a:pt x="15" y="13"/>
                  <a:pt x="15" y="13"/>
                </a:cubicBezTo>
                <a:cubicBezTo>
                  <a:pt x="15" y="13"/>
                  <a:pt x="15" y="13"/>
                  <a:pt x="15" y="14"/>
                </a:cubicBezTo>
                <a:lnTo>
                  <a:pt x="3" y="26"/>
                </a:lnTo>
                <a:close/>
                <a:moveTo>
                  <a:pt x="44" y="28"/>
                </a:moveTo>
                <a:cubicBezTo>
                  <a:pt x="44" y="28"/>
                  <a:pt x="44" y="29"/>
                  <a:pt x="43" y="29"/>
                </a:cubicBezTo>
                <a:cubicBezTo>
                  <a:pt x="17" y="29"/>
                  <a:pt x="17" y="29"/>
                  <a:pt x="17" y="29"/>
                </a:cubicBezTo>
                <a:cubicBezTo>
                  <a:pt x="17" y="29"/>
                  <a:pt x="17" y="28"/>
                  <a:pt x="17" y="28"/>
                </a:cubicBezTo>
                <a:cubicBezTo>
                  <a:pt x="17" y="26"/>
                  <a:pt x="17" y="26"/>
                  <a:pt x="17" y="26"/>
                </a:cubicBezTo>
                <a:cubicBezTo>
                  <a:pt x="17" y="26"/>
                  <a:pt x="17" y="25"/>
                  <a:pt x="17" y="25"/>
                </a:cubicBezTo>
                <a:cubicBezTo>
                  <a:pt x="43" y="25"/>
                  <a:pt x="43" y="25"/>
                  <a:pt x="43" y="25"/>
                </a:cubicBezTo>
                <a:cubicBezTo>
                  <a:pt x="44" y="25"/>
                  <a:pt x="44" y="26"/>
                  <a:pt x="44" y="26"/>
                </a:cubicBezTo>
                <a:lnTo>
                  <a:pt x="44" y="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99" name="Freeform 127"/>
          <p:cNvSpPr>
            <a:spLocks noEditPoints="1"/>
          </p:cNvSpPr>
          <p:nvPr/>
        </p:nvSpPr>
        <p:spPr bwMode="auto">
          <a:xfrm>
            <a:off x="5691526" y="6762098"/>
            <a:ext cx="359888" cy="275542"/>
          </a:xfrm>
          <a:custGeom>
            <a:avLst/>
            <a:gdLst>
              <a:gd name="T0" fmla="*/ 14 w 49"/>
              <a:gd name="T1" fmla="*/ 32 h 37"/>
              <a:gd name="T2" fmla="*/ 12 w 49"/>
              <a:gd name="T3" fmla="*/ 32 h 37"/>
              <a:gd name="T4" fmla="*/ 0 w 49"/>
              <a:gd name="T5" fmla="*/ 19 h 37"/>
              <a:gd name="T6" fmla="*/ 0 w 49"/>
              <a:gd name="T7" fmla="*/ 18 h 37"/>
              <a:gd name="T8" fmla="*/ 12 w 49"/>
              <a:gd name="T9" fmla="*/ 5 h 37"/>
              <a:gd name="T10" fmla="*/ 14 w 49"/>
              <a:gd name="T11" fmla="*/ 5 h 37"/>
              <a:gd name="T12" fmla="*/ 15 w 49"/>
              <a:gd name="T13" fmla="*/ 7 h 37"/>
              <a:gd name="T14" fmla="*/ 15 w 49"/>
              <a:gd name="T15" fmla="*/ 8 h 37"/>
              <a:gd name="T16" fmla="*/ 4 w 49"/>
              <a:gd name="T17" fmla="*/ 18 h 37"/>
              <a:gd name="T18" fmla="*/ 15 w 49"/>
              <a:gd name="T19" fmla="*/ 29 h 37"/>
              <a:gd name="T20" fmla="*/ 15 w 49"/>
              <a:gd name="T21" fmla="*/ 30 h 37"/>
              <a:gd name="T22" fmla="*/ 14 w 49"/>
              <a:gd name="T23" fmla="*/ 32 h 37"/>
              <a:gd name="T24" fmla="*/ 21 w 49"/>
              <a:gd name="T25" fmla="*/ 36 h 37"/>
              <a:gd name="T26" fmla="*/ 20 w 49"/>
              <a:gd name="T27" fmla="*/ 37 h 37"/>
              <a:gd name="T28" fmla="*/ 18 w 49"/>
              <a:gd name="T29" fmla="*/ 36 h 37"/>
              <a:gd name="T30" fmla="*/ 18 w 49"/>
              <a:gd name="T31" fmla="*/ 35 h 37"/>
              <a:gd name="T32" fmla="*/ 28 w 49"/>
              <a:gd name="T33" fmla="*/ 1 h 37"/>
              <a:gd name="T34" fmla="*/ 29 w 49"/>
              <a:gd name="T35" fmla="*/ 0 h 37"/>
              <a:gd name="T36" fmla="*/ 30 w 49"/>
              <a:gd name="T37" fmla="*/ 1 h 37"/>
              <a:gd name="T38" fmla="*/ 31 w 49"/>
              <a:gd name="T39" fmla="*/ 2 h 37"/>
              <a:gd name="T40" fmla="*/ 21 w 49"/>
              <a:gd name="T41" fmla="*/ 36 h 37"/>
              <a:gd name="T42" fmla="*/ 36 w 49"/>
              <a:gd name="T43" fmla="*/ 32 h 37"/>
              <a:gd name="T44" fmla="*/ 35 w 49"/>
              <a:gd name="T45" fmla="*/ 32 h 37"/>
              <a:gd name="T46" fmla="*/ 33 w 49"/>
              <a:gd name="T47" fmla="*/ 30 h 37"/>
              <a:gd name="T48" fmla="*/ 33 w 49"/>
              <a:gd name="T49" fmla="*/ 29 h 37"/>
              <a:gd name="T50" fmla="*/ 44 w 49"/>
              <a:gd name="T51" fmla="*/ 18 h 37"/>
              <a:gd name="T52" fmla="*/ 33 w 49"/>
              <a:gd name="T53" fmla="*/ 8 h 37"/>
              <a:gd name="T54" fmla="*/ 33 w 49"/>
              <a:gd name="T55" fmla="*/ 7 h 37"/>
              <a:gd name="T56" fmla="*/ 35 w 49"/>
              <a:gd name="T57" fmla="*/ 5 h 37"/>
              <a:gd name="T58" fmla="*/ 36 w 49"/>
              <a:gd name="T59" fmla="*/ 5 h 37"/>
              <a:gd name="T60" fmla="*/ 48 w 49"/>
              <a:gd name="T61" fmla="*/ 18 h 37"/>
              <a:gd name="T62" fmla="*/ 48 w 49"/>
              <a:gd name="T63" fmla="*/ 19 h 37"/>
              <a:gd name="T64" fmla="*/ 36 w 49"/>
              <a:gd name="T65" fmla="*/ 32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" h="37">
                <a:moveTo>
                  <a:pt x="14" y="32"/>
                </a:moveTo>
                <a:cubicBezTo>
                  <a:pt x="13" y="32"/>
                  <a:pt x="13" y="32"/>
                  <a:pt x="12" y="32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8"/>
                  <a:pt x="0" y="18"/>
                </a:cubicBezTo>
                <a:cubicBezTo>
                  <a:pt x="12" y="5"/>
                  <a:pt x="12" y="5"/>
                  <a:pt x="12" y="5"/>
                </a:cubicBezTo>
                <a:cubicBezTo>
                  <a:pt x="13" y="5"/>
                  <a:pt x="13" y="5"/>
                  <a:pt x="14" y="5"/>
                </a:cubicBezTo>
                <a:cubicBezTo>
                  <a:pt x="15" y="7"/>
                  <a:pt x="15" y="7"/>
                  <a:pt x="15" y="7"/>
                </a:cubicBezTo>
                <a:cubicBezTo>
                  <a:pt x="15" y="7"/>
                  <a:pt x="15" y="8"/>
                  <a:pt x="15" y="8"/>
                </a:cubicBezTo>
                <a:cubicBezTo>
                  <a:pt x="4" y="18"/>
                  <a:pt x="4" y="18"/>
                  <a:pt x="4" y="18"/>
                </a:cubicBezTo>
                <a:cubicBezTo>
                  <a:pt x="15" y="29"/>
                  <a:pt x="15" y="29"/>
                  <a:pt x="15" y="29"/>
                </a:cubicBezTo>
                <a:cubicBezTo>
                  <a:pt x="15" y="29"/>
                  <a:pt x="15" y="30"/>
                  <a:pt x="15" y="30"/>
                </a:cubicBezTo>
                <a:lnTo>
                  <a:pt x="14" y="32"/>
                </a:lnTo>
                <a:close/>
                <a:moveTo>
                  <a:pt x="21" y="36"/>
                </a:moveTo>
                <a:cubicBezTo>
                  <a:pt x="21" y="37"/>
                  <a:pt x="20" y="37"/>
                  <a:pt x="20" y="37"/>
                </a:cubicBezTo>
                <a:cubicBezTo>
                  <a:pt x="18" y="36"/>
                  <a:pt x="18" y="36"/>
                  <a:pt x="18" y="36"/>
                </a:cubicBezTo>
                <a:cubicBezTo>
                  <a:pt x="18" y="36"/>
                  <a:pt x="17" y="36"/>
                  <a:pt x="18" y="35"/>
                </a:cubicBezTo>
                <a:cubicBezTo>
                  <a:pt x="28" y="1"/>
                  <a:pt x="28" y="1"/>
                  <a:pt x="28" y="1"/>
                </a:cubicBezTo>
                <a:cubicBezTo>
                  <a:pt x="28" y="0"/>
                  <a:pt x="28" y="0"/>
                  <a:pt x="29" y="0"/>
                </a:cubicBezTo>
                <a:cubicBezTo>
                  <a:pt x="30" y="1"/>
                  <a:pt x="30" y="1"/>
                  <a:pt x="30" y="1"/>
                </a:cubicBezTo>
                <a:cubicBezTo>
                  <a:pt x="31" y="1"/>
                  <a:pt x="31" y="1"/>
                  <a:pt x="31" y="2"/>
                </a:cubicBezTo>
                <a:lnTo>
                  <a:pt x="21" y="36"/>
                </a:lnTo>
                <a:close/>
                <a:moveTo>
                  <a:pt x="36" y="32"/>
                </a:moveTo>
                <a:cubicBezTo>
                  <a:pt x="36" y="32"/>
                  <a:pt x="35" y="32"/>
                  <a:pt x="35" y="32"/>
                </a:cubicBezTo>
                <a:cubicBezTo>
                  <a:pt x="33" y="30"/>
                  <a:pt x="33" y="30"/>
                  <a:pt x="33" y="30"/>
                </a:cubicBezTo>
                <a:cubicBezTo>
                  <a:pt x="33" y="30"/>
                  <a:pt x="33" y="29"/>
                  <a:pt x="33" y="29"/>
                </a:cubicBezTo>
                <a:cubicBezTo>
                  <a:pt x="44" y="18"/>
                  <a:pt x="44" y="18"/>
                  <a:pt x="44" y="18"/>
                </a:cubicBezTo>
                <a:cubicBezTo>
                  <a:pt x="33" y="8"/>
                  <a:pt x="33" y="8"/>
                  <a:pt x="33" y="8"/>
                </a:cubicBezTo>
                <a:cubicBezTo>
                  <a:pt x="33" y="8"/>
                  <a:pt x="33" y="7"/>
                  <a:pt x="33" y="7"/>
                </a:cubicBezTo>
                <a:cubicBezTo>
                  <a:pt x="35" y="5"/>
                  <a:pt x="35" y="5"/>
                  <a:pt x="35" y="5"/>
                </a:cubicBezTo>
                <a:cubicBezTo>
                  <a:pt x="35" y="5"/>
                  <a:pt x="36" y="5"/>
                  <a:pt x="36" y="5"/>
                </a:cubicBezTo>
                <a:cubicBezTo>
                  <a:pt x="48" y="18"/>
                  <a:pt x="48" y="18"/>
                  <a:pt x="48" y="18"/>
                </a:cubicBezTo>
                <a:cubicBezTo>
                  <a:pt x="49" y="18"/>
                  <a:pt x="49" y="19"/>
                  <a:pt x="48" y="19"/>
                </a:cubicBezTo>
                <a:lnTo>
                  <a:pt x="36" y="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00" name="Freeform 128"/>
          <p:cNvSpPr>
            <a:spLocks noEditPoints="1"/>
          </p:cNvSpPr>
          <p:nvPr/>
        </p:nvSpPr>
        <p:spPr bwMode="auto">
          <a:xfrm>
            <a:off x="5683228" y="7294033"/>
            <a:ext cx="354266" cy="320527"/>
          </a:xfrm>
          <a:custGeom>
            <a:avLst/>
            <a:gdLst>
              <a:gd name="T0" fmla="*/ 18 w 48"/>
              <a:gd name="T1" fmla="*/ 29 h 43"/>
              <a:gd name="T2" fmla="*/ 17 w 48"/>
              <a:gd name="T3" fmla="*/ 31 h 43"/>
              <a:gd name="T4" fmla="*/ 16 w 48"/>
              <a:gd name="T5" fmla="*/ 31 h 43"/>
              <a:gd name="T6" fmla="*/ 15 w 48"/>
              <a:gd name="T7" fmla="*/ 31 h 43"/>
              <a:gd name="T8" fmla="*/ 1 w 48"/>
              <a:gd name="T9" fmla="*/ 17 h 43"/>
              <a:gd name="T10" fmla="*/ 1 w 48"/>
              <a:gd name="T11" fmla="*/ 15 h 43"/>
              <a:gd name="T12" fmla="*/ 15 w 48"/>
              <a:gd name="T13" fmla="*/ 1 h 43"/>
              <a:gd name="T14" fmla="*/ 17 w 48"/>
              <a:gd name="T15" fmla="*/ 0 h 43"/>
              <a:gd name="T16" fmla="*/ 18 w 48"/>
              <a:gd name="T17" fmla="*/ 2 h 43"/>
              <a:gd name="T18" fmla="*/ 18 w 48"/>
              <a:gd name="T19" fmla="*/ 4 h 43"/>
              <a:gd name="T20" fmla="*/ 7 w 48"/>
              <a:gd name="T21" fmla="*/ 15 h 43"/>
              <a:gd name="T22" fmla="*/ 7 w 48"/>
              <a:gd name="T23" fmla="*/ 17 h 43"/>
              <a:gd name="T24" fmla="*/ 18 w 48"/>
              <a:gd name="T25" fmla="*/ 28 h 43"/>
              <a:gd name="T26" fmla="*/ 18 w 48"/>
              <a:gd name="T27" fmla="*/ 29 h 43"/>
              <a:gd name="T28" fmla="*/ 44 w 48"/>
              <a:gd name="T29" fmla="*/ 43 h 43"/>
              <a:gd name="T30" fmla="*/ 43 w 48"/>
              <a:gd name="T31" fmla="*/ 43 h 43"/>
              <a:gd name="T32" fmla="*/ 43 w 48"/>
              <a:gd name="T33" fmla="*/ 43 h 43"/>
              <a:gd name="T34" fmla="*/ 42 w 48"/>
              <a:gd name="T35" fmla="*/ 42 h 43"/>
              <a:gd name="T36" fmla="*/ 40 w 48"/>
              <a:gd name="T37" fmla="*/ 27 h 43"/>
              <a:gd name="T38" fmla="*/ 28 w 48"/>
              <a:gd name="T39" fmla="*/ 23 h 43"/>
              <a:gd name="T40" fmla="*/ 28 w 48"/>
              <a:gd name="T41" fmla="*/ 29 h 43"/>
              <a:gd name="T42" fmla="*/ 27 w 48"/>
              <a:gd name="T43" fmla="*/ 31 h 43"/>
              <a:gd name="T44" fmla="*/ 26 w 48"/>
              <a:gd name="T45" fmla="*/ 31 h 43"/>
              <a:gd name="T46" fmla="*/ 25 w 48"/>
              <a:gd name="T47" fmla="*/ 31 h 43"/>
              <a:gd name="T48" fmla="*/ 11 w 48"/>
              <a:gd name="T49" fmla="*/ 17 h 43"/>
              <a:gd name="T50" fmla="*/ 11 w 48"/>
              <a:gd name="T51" fmla="*/ 15 h 43"/>
              <a:gd name="T52" fmla="*/ 25 w 48"/>
              <a:gd name="T53" fmla="*/ 1 h 43"/>
              <a:gd name="T54" fmla="*/ 27 w 48"/>
              <a:gd name="T55" fmla="*/ 0 h 43"/>
              <a:gd name="T56" fmla="*/ 28 w 48"/>
              <a:gd name="T57" fmla="*/ 2 h 43"/>
              <a:gd name="T58" fmla="*/ 28 w 48"/>
              <a:gd name="T59" fmla="*/ 9 h 43"/>
              <a:gd name="T60" fmla="*/ 44 w 48"/>
              <a:gd name="T61" fmla="*/ 15 h 43"/>
              <a:gd name="T62" fmla="*/ 48 w 48"/>
              <a:gd name="T63" fmla="*/ 29 h 43"/>
              <a:gd name="T64" fmla="*/ 44 w 48"/>
              <a:gd name="T65" fmla="*/ 43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8" h="43">
                <a:moveTo>
                  <a:pt x="18" y="29"/>
                </a:moveTo>
                <a:cubicBezTo>
                  <a:pt x="18" y="30"/>
                  <a:pt x="17" y="31"/>
                  <a:pt x="17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5" y="31"/>
                  <a:pt x="15" y="31"/>
                  <a:pt x="15" y="31"/>
                </a:cubicBezTo>
                <a:cubicBezTo>
                  <a:pt x="1" y="17"/>
                  <a:pt x="1" y="17"/>
                  <a:pt x="1" y="17"/>
                </a:cubicBezTo>
                <a:cubicBezTo>
                  <a:pt x="0" y="16"/>
                  <a:pt x="0" y="15"/>
                  <a:pt x="1" y="15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0"/>
                  <a:pt x="16" y="0"/>
                  <a:pt x="17" y="0"/>
                </a:cubicBezTo>
                <a:cubicBezTo>
                  <a:pt x="17" y="1"/>
                  <a:pt x="18" y="1"/>
                  <a:pt x="18" y="2"/>
                </a:cubicBezTo>
                <a:cubicBezTo>
                  <a:pt x="18" y="4"/>
                  <a:pt x="18" y="4"/>
                  <a:pt x="18" y="4"/>
                </a:cubicBezTo>
                <a:cubicBezTo>
                  <a:pt x="7" y="15"/>
                  <a:pt x="7" y="15"/>
                  <a:pt x="7" y="15"/>
                </a:cubicBezTo>
                <a:cubicBezTo>
                  <a:pt x="6" y="15"/>
                  <a:pt x="6" y="16"/>
                  <a:pt x="7" y="17"/>
                </a:cubicBezTo>
                <a:cubicBezTo>
                  <a:pt x="18" y="28"/>
                  <a:pt x="18" y="28"/>
                  <a:pt x="18" y="28"/>
                </a:cubicBezTo>
                <a:lnTo>
                  <a:pt x="18" y="29"/>
                </a:lnTo>
                <a:close/>
                <a:moveTo>
                  <a:pt x="44" y="43"/>
                </a:moveTo>
                <a:cubicBezTo>
                  <a:pt x="44" y="43"/>
                  <a:pt x="44" y="43"/>
                  <a:pt x="43" y="43"/>
                </a:cubicBezTo>
                <a:cubicBezTo>
                  <a:pt x="43" y="43"/>
                  <a:pt x="43" y="43"/>
                  <a:pt x="43" y="43"/>
                </a:cubicBezTo>
                <a:cubicBezTo>
                  <a:pt x="43" y="43"/>
                  <a:pt x="42" y="43"/>
                  <a:pt x="42" y="42"/>
                </a:cubicBezTo>
                <a:cubicBezTo>
                  <a:pt x="43" y="35"/>
                  <a:pt x="42" y="30"/>
                  <a:pt x="40" y="27"/>
                </a:cubicBezTo>
                <a:cubicBezTo>
                  <a:pt x="37" y="25"/>
                  <a:pt x="34" y="23"/>
                  <a:pt x="28" y="23"/>
                </a:cubicBezTo>
                <a:cubicBezTo>
                  <a:pt x="28" y="29"/>
                  <a:pt x="28" y="29"/>
                  <a:pt x="28" y="29"/>
                </a:cubicBezTo>
                <a:cubicBezTo>
                  <a:pt x="28" y="30"/>
                  <a:pt x="27" y="31"/>
                  <a:pt x="27" y="31"/>
                </a:cubicBezTo>
                <a:cubicBezTo>
                  <a:pt x="27" y="31"/>
                  <a:pt x="26" y="31"/>
                  <a:pt x="26" y="31"/>
                </a:cubicBezTo>
                <a:cubicBezTo>
                  <a:pt x="26" y="31"/>
                  <a:pt x="25" y="31"/>
                  <a:pt x="25" y="31"/>
                </a:cubicBezTo>
                <a:cubicBezTo>
                  <a:pt x="11" y="17"/>
                  <a:pt x="11" y="17"/>
                  <a:pt x="11" y="17"/>
                </a:cubicBezTo>
                <a:cubicBezTo>
                  <a:pt x="11" y="16"/>
                  <a:pt x="11" y="15"/>
                  <a:pt x="11" y="15"/>
                </a:cubicBezTo>
                <a:cubicBezTo>
                  <a:pt x="25" y="1"/>
                  <a:pt x="25" y="1"/>
                  <a:pt x="25" y="1"/>
                </a:cubicBezTo>
                <a:cubicBezTo>
                  <a:pt x="25" y="0"/>
                  <a:pt x="26" y="0"/>
                  <a:pt x="27" y="0"/>
                </a:cubicBezTo>
                <a:cubicBezTo>
                  <a:pt x="27" y="1"/>
                  <a:pt x="28" y="1"/>
                  <a:pt x="28" y="2"/>
                </a:cubicBezTo>
                <a:cubicBezTo>
                  <a:pt x="28" y="9"/>
                  <a:pt x="28" y="9"/>
                  <a:pt x="28" y="9"/>
                </a:cubicBezTo>
                <a:cubicBezTo>
                  <a:pt x="35" y="10"/>
                  <a:pt x="41" y="12"/>
                  <a:pt x="44" y="15"/>
                </a:cubicBezTo>
                <a:cubicBezTo>
                  <a:pt x="48" y="19"/>
                  <a:pt x="48" y="25"/>
                  <a:pt x="48" y="29"/>
                </a:cubicBezTo>
                <a:cubicBezTo>
                  <a:pt x="48" y="34"/>
                  <a:pt x="44" y="42"/>
                  <a:pt x="44" y="4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01" name="Freeform 129"/>
          <p:cNvSpPr>
            <a:spLocks noEditPoints="1"/>
          </p:cNvSpPr>
          <p:nvPr/>
        </p:nvSpPr>
        <p:spPr bwMode="auto">
          <a:xfrm>
            <a:off x="5683228" y="7847235"/>
            <a:ext cx="354266" cy="326149"/>
          </a:xfrm>
          <a:custGeom>
            <a:avLst/>
            <a:gdLst>
              <a:gd name="T0" fmla="*/ 18 w 48"/>
              <a:gd name="T1" fmla="*/ 30 h 44"/>
              <a:gd name="T2" fmla="*/ 17 w 48"/>
              <a:gd name="T3" fmla="*/ 31 h 44"/>
              <a:gd name="T4" fmla="*/ 16 w 48"/>
              <a:gd name="T5" fmla="*/ 32 h 44"/>
              <a:gd name="T6" fmla="*/ 15 w 48"/>
              <a:gd name="T7" fmla="*/ 31 h 44"/>
              <a:gd name="T8" fmla="*/ 1 w 48"/>
              <a:gd name="T9" fmla="*/ 17 h 44"/>
              <a:gd name="T10" fmla="*/ 1 w 48"/>
              <a:gd name="T11" fmla="*/ 15 h 44"/>
              <a:gd name="T12" fmla="*/ 15 w 48"/>
              <a:gd name="T13" fmla="*/ 1 h 44"/>
              <a:gd name="T14" fmla="*/ 17 w 48"/>
              <a:gd name="T15" fmla="*/ 1 h 44"/>
              <a:gd name="T16" fmla="*/ 18 w 48"/>
              <a:gd name="T17" fmla="*/ 2 h 44"/>
              <a:gd name="T18" fmla="*/ 18 w 48"/>
              <a:gd name="T19" fmla="*/ 4 h 44"/>
              <a:gd name="T20" fmla="*/ 7 w 48"/>
              <a:gd name="T21" fmla="*/ 15 h 44"/>
              <a:gd name="T22" fmla="*/ 7 w 48"/>
              <a:gd name="T23" fmla="*/ 17 h 44"/>
              <a:gd name="T24" fmla="*/ 18 w 48"/>
              <a:gd name="T25" fmla="*/ 28 h 44"/>
              <a:gd name="T26" fmla="*/ 18 w 48"/>
              <a:gd name="T27" fmla="*/ 30 h 44"/>
              <a:gd name="T28" fmla="*/ 44 w 48"/>
              <a:gd name="T29" fmla="*/ 43 h 44"/>
              <a:gd name="T30" fmla="*/ 43 w 48"/>
              <a:gd name="T31" fmla="*/ 44 h 44"/>
              <a:gd name="T32" fmla="*/ 43 w 48"/>
              <a:gd name="T33" fmla="*/ 43 h 44"/>
              <a:gd name="T34" fmla="*/ 42 w 48"/>
              <a:gd name="T35" fmla="*/ 43 h 44"/>
              <a:gd name="T36" fmla="*/ 40 w 48"/>
              <a:gd name="T37" fmla="*/ 27 h 44"/>
              <a:gd name="T38" fmla="*/ 28 w 48"/>
              <a:gd name="T39" fmla="*/ 23 h 44"/>
              <a:gd name="T40" fmla="*/ 28 w 48"/>
              <a:gd name="T41" fmla="*/ 30 h 44"/>
              <a:gd name="T42" fmla="*/ 27 w 48"/>
              <a:gd name="T43" fmla="*/ 31 h 44"/>
              <a:gd name="T44" fmla="*/ 26 w 48"/>
              <a:gd name="T45" fmla="*/ 32 h 44"/>
              <a:gd name="T46" fmla="*/ 25 w 48"/>
              <a:gd name="T47" fmla="*/ 31 h 44"/>
              <a:gd name="T48" fmla="*/ 11 w 48"/>
              <a:gd name="T49" fmla="*/ 17 h 44"/>
              <a:gd name="T50" fmla="*/ 11 w 48"/>
              <a:gd name="T51" fmla="*/ 15 h 44"/>
              <a:gd name="T52" fmla="*/ 25 w 48"/>
              <a:gd name="T53" fmla="*/ 1 h 44"/>
              <a:gd name="T54" fmla="*/ 27 w 48"/>
              <a:gd name="T55" fmla="*/ 1 h 44"/>
              <a:gd name="T56" fmla="*/ 28 w 48"/>
              <a:gd name="T57" fmla="*/ 2 h 44"/>
              <a:gd name="T58" fmla="*/ 28 w 48"/>
              <a:gd name="T59" fmla="*/ 9 h 44"/>
              <a:gd name="T60" fmla="*/ 44 w 48"/>
              <a:gd name="T61" fmla="*/ 15 h 44"/>
              <a:gd name="T62" fmla="*/ 48 w 48"/>
              <a:gd name="T63" fmla="*/ 29 h 44"/>
              <a:gd name="T64" fmla="*/ 44 w 48"/>
              <a:gd name="T65" fmla="*/ 43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8" h="44">
                <a:moveTo>
                  <a:pt x="18" y="30"/>
                </a:moveTo>
                <a:cubicBezTo>
                  <a:pt x="18" y="30"/>
                  <a:pt x="17" y="31"/>
                  <a:pt x="17" y="31"/>
                </a:cubicBezTo>
                <a:cubicBezTo>
                  <a:pt x="16" y="31"/>
                  <a:pt x="16" y="32"/>
                  <a:pt x="16" y="32"/>
                </a:cubicBezTo>
                <a:cubicBezTo>
                  <a:pt x="15" y="32"/>
                  <a:pt x="15" y="31"/>
                  <a:pt x="15" y="31"/>
                </a:cubicBezTo>
                <a:cubicBezTo>
                  <a:pt x="1" y="17"/>
                  <a:pt x="1" y="17"/>
                  <a:pt x="1" y="17"/>
                </a:cubicBezTo>
                <a:cubicBezTo>
                  <a:pt x="0" y="17"/>
                  <a:pt x="0" y="16"/>
                  <a:pt x="1" y="15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1"/>
                  <a:pt x="16" y="0"/>
                  <a:pt x="17" y="1"/>
                </a:cubicBezTo>
                <a:cubicBezTo>
                  <a:pt x="17" y="1"/>
                  <a:pt x="18" y="2"/>
                  <a:pt x="18" y="2"/>
                </a:cubicBezTo>
                <a:cubicBezTo>
                  <a:pt x="18" y="4"/>
                  <a:pt x="18" y="4"/>
                  <a:pt x="18" y="4"/>
                </a:cubicBezTo>
                <a:cubicBezTo>
                  <a:pt x="7" y="15"/>
                  <a:pt x="7" y="15"/>
                  <a:pt x="7" y="15"/>
                </a:cubicBezTo>
                <a:cubicBezTo>
                  <a:pt x="6" y="16"/>
                  <a:pt x="6" y="17"/>
                  <a:pt x="7" y="17"/>
                </a:cubicBezTo>
                <a:cubicBezTo>
                  <a:pt x="18" y="28"/>
                  <a:pt x="18" y="28"/>
                  <a:pt x="18" y="28"/>
                </a:cubicBezTo>
                <a:lnTo>
                  <a:pt x="18" y="30"/>
                </a:lnTo>
                <a:close/>
                <a:moveTo>
                  <a:pt x="44" y="43"/>
                </a:moveTo>
                <a:cubicBezTo>
                  <a:pt x="44" y="43"/>
                  <a:pt x="44" y="44"/>
                  <a:pt x="43" y="44"/>
                </a:cubicBezTo>
                <a:cubicBezTo>
                  <a:pt x="43" y="44"/>
                  <a:pt x="43" y="44"/>
                  <a:pt x="43" y="43"/>
                </a:cubicBezTo>
                <a:cubicBezTo>
                  <a:pt x="43" y="43"/>
                  <a:pt x="42" y="43"/>
                  <a:pt x="42" y="43"/>
                </a:cubicBezTo>
                <a:cubicBezTo>
                  <a:pt x="43" y="35"/>
                  <a:pt x="42" y="30"/>
                  <a:pt x="40" y="27"/>
                </a:cubicBezTo>
                <a:cubicBezTo>
                  <a:pt x="37" y="25"/>
                  <a:pt x="34" y="24"/>
                  <a:pt x="28" y="23"/>
                </a:cubicBezTo>
                <a:cubicBezTo>
                  <a:pt x="28" y="30"/>
                  <a:pt x="28" y="30"/>
                  <a:pt x="28" y="30"/>
                </a:cubicBezTo>
                <a:cubicBezTo>
                  <a:pt x="28" y="30"/>
                  <a:pt x="27" y="31"/>
                  <a:pt x="27" y="31"/>
                </a:cubicBezTo>
                <a:cubicBezTo>
                  <a:pt x="27" y="31"/>
                  <a:pt x="26" y="32"/>
                  <a:pt x="26" y="32"/>
                </a:cubicBezTo>
                <a:cubicBezTo>
                  <a:pt x="26" y="32"/>
                  <a:pt x="25" y="31"/>
                  <a:pt x="25" y="31"/>
                </a:cubicBezTo>
                <a:cubicBezTo>
                  <a:pt x="11" y="17"/>
                  <a:pt x="11" y="17"/>
                  <a:pt x="11" y="17"/>
                </a:cubicBezTo>
                <a:cubicBezTo>
                  <a:pt x="11" y="17"/>
                  <a:pt x="11" y="16"/>
                  <a:pt x="11" y="15"/>
                </a:cubicBezTo>
                <a:cubicBezTo>
                  <a:pt x="25" y="1"/>
                  <a:pt x="25" y="1"/>
                  <a:pt x="25" y="1"/>
                </a:cubicBezTo>
                <a:cubicBezTo>
                  <a:pt x="25" y="1"/>
                  <a:pt x="26" y="0"/>
                  <a:pt x="27" y="1"/>
                </a:cubicBezTo>
                <a:cubicBezTo>
                  <a:pt x="27" y="1"/>
                  <a:pt x="28" y="2"/>
                  <a:pt x="28" y="2"/>
                </a:cubicBezTo>
                <a:cubicBezTo>
                  <a:pt x="28" y="9"/>
                  <a:pt x="28" y="9"/>
                  <a:pt x="28" y="9"/>
                </a:cubicBezTo>
                <a:cubicBezTo>
                  <a:pt x="35" y="10"/>
                  <a:pt x="41" y="12"/>
                  <a:pt x="44" y="15"/>
                </a:cubicBezTo>
                <a:cubicBezTo>
                  <a:pt x="48" y="19"/>
                  <a:pt x="48" y="25"/>
                  <a:pt x="48" y="29"/>
                </a:cubicBezTo>
                <a:cubicBezTo>
                  <a:pt x="48" y="35"/>
                  <a:pt x="44" y="43"/>
                  <a:pt x="44" y="4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02" name="Freeform 130"/>
          <p:cNvSpPr>
            <a:spLocks noEditPoints="1"/>
          </p:cNvSpPr>
          <p:nvPr/>
        </p:nvSpPr>
        <p:spPr bwMode="auto">
          <a:xfrm>
            <a:off x="5686900" y="8410461"/>
            <a:ext cx="337396" cy="314904"/>
          </a:xfrm>
          <a:custGeom>
            <a:avLst/>
            <a:gdLst>
              <a:gd name="T0" fmla="*/ 35 w 46"/>
              <a:gd name="T1" fmla="*/ 27 h 43"/>
              <a:gd name="T2" fmla="*/ 37 w 46"/>
              <a:gd name="T3" fmla="*/ 41 h 43"/>
              <a:gd name="T4" fmla="*/ 36 w 46"/>
              <a:gd name="T5" fmla="*/ 43 h 43"/>
              <a:gd name="T6" fmla="*/ 35 w 46"/>
              <a:gd name="T7" fmla="*/ 42 h 43"/>
              <a:gd name="T8" fmla="*/ 23 w 46"/>
              <a:gd name="T9" fmla="*/ 36 h 43"/>
              <a:gd name="T10" fmla="*/ 11 w 46"/>
              <a:gd name="T11" fmla="*/ 42 h 43"/>
              <a:gd name="T12" fmla="*/ 10 w 46"/>
              <a:gd name="T13" fmla="*/ 43 h 43"/>
              <a:gd name="T14" fmla="*/ 9 w 46"/>
              <a:gd name="T15" fmla="*/ 41 h 43"/>
              <a:gd name="T16" fmla="*/ 11 w 46"/>
              <a:gd name="T17" fmla="*/ 27 h 43"/>
              <a:gd name="T18" fmla="*/ 1 w 46"/>
              <a:gd name="T19" fmla="*/ 18 h 43"/>
              <a:gd name="T20" fmla="*/ 2 w 46"/>
              <a:gd name="T21" fmla="*/ 15 h 43"/>
              <a:gd name="T22" fmla="*/ 15 w 46"/>
              <a:gd name="T23" fmla="*/ 13 h 43"/>
              <a:gd name="T24" fmla="*/ 21 w 46"/>
              <a:gd name="T25" fmla="*/ 1 h 43"/>
              <a:gd name="T26" fmla="*/ 23 w 46"/>
              <a:gd name="T27" fmla="*/ 0 h 43"/>
              <a:gd name="T28" fmla="*/ 24 w 46"/>
              <a:gd name="T29" fmla="*/ 1 h 43"/>
              <a:gd name="T30" fmla="*/ 30 w 46"/>
              <a:gd name="T31" fmla="*/ 13 h 43"/>
              <a:gd name="T32" fmla="*/ 44 w 46"/>
              <a:gd name="T33" fmla="*/ 15 h 43"/>
              <a:gd name="T34" fmla="*/ 44 w 46"/>
              <a:gd name="T35" fmla="*/ 18 h 43"/>
              <a:gd name="T36" fmla="*/ 35 w 46"/>
              <a:gd name="T37" fmla="*/ 27 h 43"/>
              <a:gd name="T38" fmla="*/ 39 w 46"/>
              <a:gd name="T39" fmla="*/ 18 h 43"/>
              <a:gd name="T40" fmla="*/ 30 w 46"/>
              <a:gd name="T41" fmla="*/ 17 h 43"/>
              <a:gd name="T42" fmla="*/ 28 w 46"/>
              <a:gd name="T43" fmla="*/ 17 h 43"/>
              <a:gd name="T44" fmla="*/ 27 w 46"/>
              <a:gd name="T45" fmla="*/ 15 h 43"/>
              <a:gd name="T46" fmla="*/ 23 w 46"/>
              <a:gd name="T47" fmla="*/ 6 h 43"/>
              <a:gd name="T48" fmla="*/ 23 w 46"/>
              <a:gd name="T49" fmla="*/ 32 h 43"/>
              <a:gd name="T50" fmla="*/ 24 w 46"/>
              <a:gd name="T51" fmla="*/ 33 h 43"/>
              <a:gd name="T52" fmla="*/ 33 w 46"/>
              <a:gd name="T53" fmla="*/ 37 h 43"/>
              <a:gd name="T54" fmla="*/ 31 w 46"/>
              <a:gd name="T55" fmla="*/ 28 h 43"/>
              <a:gd name="T56" fmla="*/ 31 w 46"/>
              <a:gd name="T57" fmla="*/ 26 h 43"/>
              <a:gd name="T58" fmla="*/ 32 w 46"/>
              <a:gd name="T59" fmla="*/ 25 h 43"/>
              <a:gd name="T60" fmla="*/ 39 w 46"/>
              <a:gd name="T61" fmla="*/ 18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6" h="43">
                <a:moveTo>
                  <a:pt x="35" y="27"/>
                </a:moveTo>
                <a:cubicBezTo>
                  <a:pt x="37" y="41"/>
                  <a:pt x="37" y="41"/>
                  <a:pt x="37" y="41"/>
                </a:cubicBezTo>
                <a:cubicBezTo>
                  <a:pt x="37" y="42"/>
                  <a:pt x="37" y="43"/>
                  <a:pt x="36" y="43"/>
                </a:cubicBezTo>
                <a:cubicBezTo>
                  <a:pt x="36" y="43"/>
                  <a:pt x="35" y="43"/>
                  <a:pt x="35" y="42"/>
                </a:cubicBezTo>
                <a:cubicBezTo>
                  <a:pt x="23" y="36"/>
                  <a:pt x="23" y="36"/>
                  <a:pt x="23" y="36"/>
                </a:cubicBezTo>
                <a:cubicBezTo>
                  <a:pt x="11" y="42"/>
                  <a:pt x="11" y="42"/>
                  <a:pt x="11" y="42"/>
                </a:cubicBezTo>
                <a:cubicBezTo>
                  <a:pt x="10" y="43"/>
                  <a:pt x="10" y="43"/>
                  <a:pt x="10" y="43"/>
                </a:cubicBezTo>
                <a:cubicBezTo>
                  <a:pt x="9" y="43"/>
                  <a:pt x="8" y="42"/>
                  <a:pt x="9" y="41"/>
                </a:cubicBezTo>
                <a:cubicBezTo>
                  <a:pt x="11" y="27"/>
                  <a:pt x="11" y="27"/>
                  <a:pt x="11" y="27"/>
                </a:cubicBezTo>
                <a:cubicBezTo>
                  <a:pt x="1" y="18"/>
                  <a:pt x="1" y="18"/>
                  <a:pt x="1" y="18"/>
                </a:cubicBezTo>
                <a:cubicBezTo>
                  <a:pt x="0" y="17"/>
                  <a:pt x="0" y="16"/>
                  <a:pt x="2" y="15"/>
                </a:cubicBezTo>
                <a:cubicBezTo>
                  <a:pt x="15" y="13"/>
                  <a:pt x="15" y="13"/>
                  <a:pt x="15" y="13"/>
                </a:cubicBezTo>
                <a:cubicBezTo>
                  <a:pt x="21" y="1"/>
                  <a:pt x="21" y="1"/>
                  <a:pt x="21" y="1"/>
                </a:cubicBezTo>
                <a:cubicBezTo>
                  <a:pt x="22" y="0"/>
                  <a:pt x="22" y="0"/>
                  <a:pt x="23" y="0"/>
                </a:cubicBezTo>
                <a:cubicBezTo>
                  <a:pt x="23" y="0"/>
                  <a:pt x="24" y="0"/>
                  <a:pt x="24" y="1"/>
                </a:cubicBezTo>
                <a:cubicBezTo>
                  <a:pt x="30" y="13"/>
                  <a:pt x="30" y="13"/>
                  <a:pt x="30" y="13"/>
                </a:cubicBezTo>
                <a:cubicBezTo>
                  <a:pt x="44" y="15"/>
                  <a:pt x="44" y="15"/>
                  <a:pt x="44" y="15"/>
                </a:cubicBezTo>
                <a:cubicBezTo>
                  <a:pt x="45" y="16"/>
                  <a:pt x="46" y="17"/>
                  <a:pt x="44" y="18"/>
                </a:cubicBezTo>
                <a:lnTo>
                  <a:pt x="35" y="27"/>
                </a:lnTo>
                <a:close/>
                <a:moveTo>
                  <a:pt x="39" y="18"/>
                </a:moveTo>
                <a:cubicBezTo>
                  <a:pt x="30" y="17"/>
                  <a:pt x="30" y="17"/>
                  <a:pt x="30" y="17"/>
                </a:cubicBezTo>
                <a:cubicBezTo>
                  <a:pt x="28" y="17"/>
                  <a:pt x="28" y="17"/>
                  <a:pt x="28" y="17"/>
                </a:cubicBezTo>
                <a:cubicBezTo>
                  <a:pt x="27" y="15"/>
                  <a:pt x="27" y="15"/>
                  <a:pt x="27" y="15"/>
                </a:cubicBezTo>
                <a:cubicBezTo>
                  <a:pt x="23" y="6"/>
                  <a:pt x="23" y="6"/>
                  <a:pt x="23" y="6"/>
                </a:cubicBezTo>
                <a:cubicBezTo>
                  <a:pt x="23" y="32"/>
                  <a:pt x="23" y="32"/>
                  <a:pt x="23" y="32"/>
                </a:cubicBezTo>
                <a:cubicBezTo>
                  <a:pt x="24" y="33"/>
                  <a:pt x="24" y="33"/>
                  <a:pt x="24" y="33"/>
                </a:cubicBezTo>
                <a:cubicBezTo>
                  <a:pt x="33" y="37"/>
                  <a:pt x="33" y="37"/>
                  <a:pt x="33" y="37"/>
                </a:cubicBezTo>
                <a:cubicBezTo>
                  <a:pt x="31" y="28"/>
                  <a:pt x="31" y="28"/>
                  <a:pt x="31" y="28"/>
                </a:cubicBezTo>
                <a:cubicBezTo>
                  <a:pt x="31" y="26"/>
                  <a:pt x="31" y="26"/>
                  <a:pt x="31" y="26"/>
                </a:cubicBezTo>
                <a:cubicBezTo>
                  <a:pt x="32" y="25"/>
                  <a:pt x="32" y="25"/>
                  <a:pt x="32" y="25"/>
                </a:cubicBezTo>
                <a:lnTo>
                  <a:pt x="39" y="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03" name="Freeform 131"/>
          <p:cNvSpPr>
            <a:spLocks/>
          </p:cNvSpPr>
          <p:nvPr/>
        </p:nvSpPr>
        <p:spPr bwMode="auto">
          <a:xfrm>
            <a:off x="5699147" y="9003086"/>
            <a:ext cx="281161" cy="275542"/>
          </a:xfrm>
          <a:custGeom>
            <a:avLst/>
            <a:gdLst>
              <a:gd name="T0" fmla="*/ 21 w 38"/>
              <a:gd name="T1" fmla="*/ 37 h 38"/>
              <a:gd name="T2" fmla="*/ 19 w 38"/>
              <a:gd name="T3" fmla="*/ 38 h 38"/>
              <a:gd name="T4" fmla="*/ 19 w 38"/>
              <a:gd name="T5" fmla="*/ 37 h 38"/>
              <a:gd name="T6" fmla="*/ 18 w 38"/>
              <a:gd name="T7" fmla="*/ 36 h 38"/>
              <a:gd name="T8" fmla="*/ 18 w 38"/>
              <a:gd name="T9" fmla="*/ 20 h 38"/>
              <a:gd name="T10" fmla="*/ 2 w 38"/>
              <a:gd name="T11" fmla="*/ 20 h 38"/>
              <a:gd name="T12" fmla="*/ 0 w 38"/>
              <a:gd name="T13" fmla="*/ 19 h 38"/>
              <a:gd name="T14" fmla="*/ 1 w 38"/>
              <a:gd name="T15" fmla="*/ 17 h 38"/>
              <a:gd name="T16" fmla="*/ 36 w 38"/>
              <a:gd name="T17" fmla="*/ 0 h 38"/>
              <a:gd name="T18" fmla="*/ 36 w 38"/>
              <a:gd name="T19" fmla="*/ 0 h 38"/>
              <a:gd name="T20" fmla="*/ 38 w 38"/>
              <a:gd name="T21" fmla="*/ 0 h 38"/>
              <a:gd name="T22" fmla="*/ 38 w 38"/>
              <a:gd name="T23" fmla="*/ 2 h 38"/>
              <a:gd name="T24" fmla="*/ 21 w 38"/>
              <a:gd name="T25" fmla="*/ 37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8" h="38">
                <a:moveTo>
                  <a:pt x="21" y="37"/>
                </a:moveTo>
                <a:cubicBezTo>
                  <a:pt x="21" y="37"/>
                  <a:pt x="20" y="38"/>
                  <a:pt x="19" y="38"/>
                </a:cubicBezTo>
                <a:cubicBezTo>
                  <a:pt x="19" y="38"/>
                  <a:pt x="19" y="37"/>
                  <a:pt x="19" y="37"/>
                </a:cubicBezTo>
                <a:cubicBezTo>
                  <a:pt x="18" y="37"/>
                  <a:pt x="18" y="37"/>
                  <a:pt x="18" y="36"/>
                </a:cubicBezTo>
                <a:cubicBezTo>
                  <a:pt x="18" y="20"/>
                  <a:pt x="18" y="20"/>
                  <a:pt x="18" y="20"/>
                </a:cubicBezTo>
                <a:cubicBezTo>
                  <a:pt x="2" y="20"/>
                  <a:pt x="2" y="20"/>
                  <a:pt x="2" y="20"/>
                </a:cubicBezTo>
                <a:cubicBezTo>
                  <a:pt x="1" y="20"/>
                  <a:pt x="1" y="20"/>
                  <a:pt x="0" y="19"/>
                </a:cubicBezTo>
                <a:cubicBezTo>
                  <a:pt x="0" y="18"/>
                  <a:pt x="1" y="17"/>
                  <a:pt x="1" y="17"/>
                </a:cubicBezTo>
                <a:cubicBezTo>
                  <a:pt x="36" y="0"/>
                  <a:pt x="36" y="0"/>
                  <a:pt x="36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7" y="0"/>
                  <a:pt x="37" y="0"/>
                  <a:pt x="38" y="0"/>
                </a:cubicBezTo>
                <a:cubicBezTo>
                  <a:pt x="38" y="1"/>
                  <a:pt x="38" y="2"/>
                  <a:pt x="38" y="2"/>
                </a:cubicBezTo>
                <a:lnTo>
                  <a:pt x="21" y="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04" name="Freeform 132"/>
          <p:cNvSpPr>
            <a:spLocks noEditPoints="1"/>
          </p:cNvSpPr>
          <p:nvPr/>
        </p:nvSpPr>
        <p:spPr bwMode="auto">
          <a:xfrm>
            <a:off x="5688123" y="9535021"/>
            <a:ext cx="331774" cy="320527"/>
          </a:xfrm>
          <a:custGeom>
            <a:avLst/>
            <a:gdLst>
              <a:gd name="T0" fmla="*/ 45 w 45"/>
              <a:gd name="T1" fmla="*/ 37 h 44"/>
              <a:gd name="T2" fmla="*/ 44 w 45"/>
              <a:gd name="T3" fmla="*/ 37 h 44"/>
              <a:gd name="T4" fmla="*/ 38 w 45"/>
              <a:gd name="T5" fmla="*/ 37 h 44"/>
              <a:gd name="T6" fmla="*/ 38 w 45"/>
              <a:gd name="T7" fmla="*/ 43 h 44"/>
              <a:gd name="T8" fmla="*/ 37 w 45"/>
              <a:gd name="T9" fmla="*/ 44 h 44"/>
              <a:gd name="T10" fmla="*/ 32 w 45"/>
              <a:gd name="T11" fmla="*/ 44 h 44"/>
              <a:gd name="T12" fmla="*/ 31 w 45"/>
              <a:gd name="T13" fmla="*/ 43 h 44"/>
              <a:gd name="T14" fmla="*/ 31 w 45"/>
              <a:gd name="T15" fmla="*/ 37 h 44"/>
              <a:gd name="T16" fmla="*/ 8 w 45"/>
              <a:gd name="T17" fmla="*/ 37 h 44"/>
              <a:gd name="T18" fmla="*/ 7 w 45"/>
              <a:gd name="T19" fmla="*/ 37 h 44"/>
              <a:gd name="T20" fmla="*/ 7 w 45"/>
              <a:gd name="T21" fmla="*/ 13 h 44"/>
              <a:gd name="T22" fmla="*/ 1 w 45"/>
              <a:gd name="T23" fmla="*/ 13 h 44"/>
              <a:gd name="T24" fmla="*/ 0 w 45"/>
              <a:gd name="T25" fmla="*/ 13 h 44"/>
              <a:gd name="T26" fmla="*/ 0 w 45"/>
              <a:gd name="T27" fmla="*/ 7 h 44"/>
              <a:gd name="T28" fmla="*/ 1 w 45"/>
              <a:gd name="T29" fmla="*/ 7 h 44"/>
              <a:gd name="T30" fmla="*/ 7 w 45"/>
              <a:gd name="T31" fmla="*/ 7 h 44"/>
              <a:gd name="T32" fmla="*/ 7 w 45"/>
              <a:gd name="T33" fmla="*/ 1 h 44"/>
              <a:gd name="T34" fmla="*/ 8 w 45"/>
              <a:gd name="T35" fmla="*/ 0 h 44"/>
              <a:gd name="T36" fmla="*/ 13 w 45"/>
              <a:gd name="T37" fmla="*/ 0 h 44"/>
              <a:gd name="T38" fmla="*/ 14 w 45"/>
              <a:gd name="T39" fmla="*/ 1 h 44"/>
              <a:gd name="T40" fmla="*/ 14 w 45"/>
              <a:gd name="T41" fmla="*/ 7 h 44"/>
              <a:gd name="T42" fmla="*/ 37 w 45"/>
              <a:gd name="T43" fmla="*/ 7 h 44"/>
              <a:gd name="T44" fmla="*/ 44 w 45"/>
              <a:gd name="T45" fmla="*/ 0 h 44"/>
              <a:gd name="T46" fmla="*/ 45 w 45"/>
              <a:gd name="T47" fmla="*/ 0 h 44"/>
              <a:gd name="T48" fmla="*/ 45 w 45"/>
              <a:gd name="T49" fmla="*/ 1 h 44"/>
              <a:gd name="T50" fmla="*/ 38 w 45"/>
              <a:gd name="T51" fmla="*/ 8 h 44"/>
              <a:gd name="T52" fmla="*/ 38 w 45"/>
              <a:gd name="T53" fmla="*/ 31 h 44"/>
              <a:gd name="T54" fmla="*/ 44 w 45"/>
              <a:gd name="T55" fmla="*/ 31 h 44"/>
              <a:gd name="T56" fmla="*/ 45 w 45"/>
              <a:gd name="T57" fmla="*/ 31 h 44"/>
              <a:gd name="T58" fmla="*/ 45 w 45"/>
              <a:gd name="T59" fmla="*/ 37 h 44"/>
              <a:gd name="T60" fmla="*/ 30 w 45"/>
              <a:gd name="T61" fmla="*/ 13 h 44"/>
              <a:gd name="T62" fmla="*/ 14 w 45"/>
              <a:gd name="T63" fmla="*/ 13 h 44"/>
              <a:gd name="T64" fmla="*/ 14 w 45"/>
              <a:gd name="T65" fmla="*/ 29 h 44"/>
              <a:gd name="T66" fmla="*/ 30 w 45"/>
              <a:gd name="T67" fmla="*/ 13 h 44"/>
              <a:gd name="T68" fmla="*/ 31 w 45"/>
              <a:gd name="T69" fmla="*/ 31 h 44"/>
              <a:gd name="T70" fmla="*/ 31 w 45"/>
              <a:gd name="T71" fmla="*/ 15 h 44"/>
              <a:gd name="T72" fmla="*/ 15 w 45"/>
              <a:gd name="T73" fmla="*/ 31 h 44"/>
              <a:gd name="T74" fmla="*/ 31 w 45"/>
              <a:gd name="T75" fmla="*/ 31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5" h="44">
                <a:moveTo>
                  <a:pt x="45" y="37"/>
                </a:moveTo>
                <a:cubicBezTo>
                  <a:pt x="45" y="37"/>
                  <a:pt x="45" y="37"/>
                  <a:pt x="44" y="37"/>
                </a:cubicBezTo>
                <a:cubicBezTo>
                  <a:pt x="38" y="37"/>
                  <a:pt x="38" y="37"/>
                  <a:pt x="38" y="37"/>
                </a:cubicBezTo>
                <a:cubicBezTo>
                  <a:pt x="38" y="43"/>
                  <a:pt x="38" y="43"/>
                  <a:pt x="38" y="43"/>
                </a:cubicBezTo>
                <a:cubicBezTo>
                  <a:pt x="38" y="44"/>
                  <a:pt x="38" y="44"/>
                  <a:pt x="37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2" y="44"/>
                  <a:pt x="31" y="44"/>
                  <a:pt x="31" y="43"/>
                </a:cubicBezTo>
                <a:cubicBezTo>
                  <a:pt x="31" y="37"/>
                  <a:pt x="31" y="37"/>
                  <a:pt x="31" y="37"/>
                </a:cubicBezTo>
                <a:cubicBezTo>
                  <a:pt x="8" y="37"/>
                  <a:pt x="8" y="37"/>
                  <a:pt x="8" y="37"/>
                </a:cubicBezTo>
                <a:cubicBezTo>
                  <a:pt x="8" y="37"/>
                  <a:pt x="7" y="37"/>
                  <a:pt x="7" y="37"/>
                </a:cubicBezTo>
                <a:cubicBezTo>
                  <a:pt x="7" y="13"/>
                  <a:pt x="7" y="13"/>
                  <a:pt x="7" y="13"/>
                </a:cubicBez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0" y="13"/>
                  <a:pt x="0" y="13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1" y="7"/>
                  <a:pt x="1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1"/>
                  <a:pt x="7" y="1"/>
                  <a:pt x="7" y="1"/>
                </a:cubicBezTo>
                <a:cubicBezTo>
                  <a:pt x="7" y="0"/>
                  <a:pt x="8" y="0"/>
                  <a:pt x="8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14" y="0"/>
                  <a:pt x="14" y="0"/>
                  <a:pt x="14" y="1"/>
                </a:cubicBezTo>
                <a:cubicBezTo>
                  <a:pt x="14" y="7"/>
                  <a:pt x="14" y="7"/>
                  <a:pt x="14" y="7"/>
                </a:cubicBezTo>
                <a:cubicBezTo>
                  <a:pt x="37" y="7"/>
                  <a:pt x="37" y="7"/>
                  <a:pt x="37" y="7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0"/>
                  <a:pt x="44" y="0"/>
                  <a:pt x="45" y="0"/>
                </a:cubicBezTo>
                <a:cubicBezTo>
                  <a:pt x="45" y="0"/>
                  <a:pt x="45" y="1"/>
                  <a:pt x="45" y="1"/>
                </a:cubicBezTo>
                <a:cubicBezTo>
                  <a:pt x="38" y="8"/>
                  <a:pt x="38" y="8"/>
                  <a:pt x="38" y="8"/>
                </a:cubicBezTo>
                <a:cubicBezTo>
                  <a:pt x="38" y="31"/>
                  <a:pt x="38" y="31"/>
                  <a:pt x="38" y="31"/>
                </a:cubicBezTo>
                <a:cubicBezTo>
                  <a:pt x="44" y="31"/>
                  <a:pt x="44" y="31"/>
                  <a:pt x="44" y="31"/>
                </a:cubicBezTo>
                <a:cubicBezTo>
                  <a:pt x="45" y="31"/>
                  <a:pt x="45" y="31"/>
                  <a:pt x="45" y="31"/>
                </a:cubicBezTo>
                <a:lnTo>
                  <a:pt x="45" y="37"/>
                </a:lnTo>
                <a:close/>
                <a:moveTo>
                  <a:pt x="30" y="13"/>
                </a:moveTo>
                <a:cubicBezTo>
                  <a:pt x="14" y="13"/>
                  <a:pt x="14" y="13"/>
                  <a:pt x="14" y="13"/>
                </a:cubicBezTo>
                <a:cubicBezTo>
                  <a:pt x="14" y="29"/>
                  <a:pt x="14" y="29"/>
                  <a:pt x="14" y="29"/>
                </a:cubicBezTo>
                <a:lnTo>
                  <a:pt x="30" y="13"/>
                </a:lnTo>
                <a:close/>
                <a:moveTo>
                  <a:pt x="31" y="31"/>
                </a:moveTo>
                <a:cubicBezTo>
                  <a:pt x="31" y="15"/>
                  <a:pt x="31" y="15"/>
                  <a:pt x="31" y="15"/>
                </a:cubicBezTo>
                <a:cubicBezTo>
                  <a:pt x="15" y="31"/>
                  <a:pt x="15" y="31"/>
                  <a:pt x="15" y="31"/>
                </a:cubicBezTo>
                <a:lnTo>
                  <a:pt x="31" y="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05" name="Freeform 133"/>
          <p:cNvSpPr>
            <a:spLocks noEditPoints="1"/>
          </p:cNvSpPr>
          <p:nvPr/>
        </p:nvSpPr>
        <p:spPr bwMode="auto">
          <a:xfrm>
            <a:off x="5715064" y="10099468"/>
            <a:ext cx="208062" cy="303657"/>
          </a:xfrm>
          <a:custGeom>
            <a:avLst/>
            <a:gdLst>
              <a:gd name="T0" fmla="*/ 25 w 28"/>
              <a:gd name="T1" fmla="*/ 13 h 41"/>
              <a:gd name="T2" fmla="*/ 14 w 28"/>
              <a:gd name="T3" fmla="*/ 26 h 41"/>
              <a:gd name="T4" fmla="*/ 8 w 28"/>
              <a:gd name="T5" fmla="*/ 31 h 41"/>
              <a:gd name="T6" fmla="*/ 8 w 28"/>
              <a:gd name="T7" fmla="*/ 31 h 41"/>
              <a:gd name="T8" fmla="*/ 11 w 28"/>
              <a:gd name="T9" fmla="*/ 36 h 41"/>
              <a:gd name="T10" fmla="*/ 6 w 28"/>
              <a:gd name="T11" fmla="*/ 41 h 41"/>
              <a:gd name="T12" fmla="*/ 0 w 28"/>
              <a:gd name="T13" fmla="*/ 36 h 41"/>
              <a:gd name="T14" fmla="*/ 3 w 28"/>
              <a:gd name="T15" fmla="*/ 31 h 41"/>
              <a:gd name="T16" fmla="*/ 3 w 28"/>
              <a:gd name="T17" fmla="*/ 9 h 41"/>
              <a:gd name="T18" fmla="*/ 0 w 28"/>
              <a:gd name="T19" fmla="*/ 5 h 41"/>
              <a:gd name="T20" fmla="*/ 6 w 28"/>
              <a:gd name="T21" fmla="*/ 0 h 41"/>
              <a:gd name="T22" fmla="*/ 11 w 28"/>
              <a:gd name="T23" fmla="*/ 5 h 41"/>
              <a:gd name="T24" fmla="*/ 8 w 28"/>
              <a:gd name="T25" fmla="*/ 9 h 41"/>
              <a:gd name="T26" fmla="*/ 8 w 28"/>
              <a:gd name="T27" fmla="*/ 23 h 41"/>
              <a:gd name="T28" fmla="*/ 12 w 28"/>
              <a:gd name="T29" fmla="*/ 21 h 41"/>
              <a:gd name="T30" fmla="*/ 20 w 28"/>
              <a:gd name="T31" fmla="*/ 13 h 41"/>
              <a:gd name="T32" fmla="*/ 18 w 28"/>
              <a:gd name="T33" fmla="*/ 8 h 41"/>
              <a:gd name="T34" fmla="*/ 23 w 28"/>
              <a:gd name="T35" fmla="*/ 3 h 41"/>
              <a:gd name="T36" fmla="*/ 28 w 28"/>
              <a:gd name="T37" fmla="*/ 8 h 41"/>
              <a:gd name="T38" fmla="*/ 25 w 28"/>
              <a:gd name="T39" fmla="*/ 13 h 41"/>
              <a:gd name="T40" fmla="*/ 6 w 28"/>
              <a:gd name="T41" fmla="*/ 2 h 41"/>
              <a:gd name="T42" fmla="*/ 3 w 28"/>
              <a:gd name="T43" fmla="*/ 5 h 41"/>
              <a:gd name="T44" fmla="*/ 6 w 28"/>
              <a:gd name="T45" fmla="*/ 7 h 41"/>
              <a:gd name="T46" fmla="*/ 8 w 28"/>
              <a:gd name="T47" fmla="*/ 5 h 41"/>
              <a:gd name="T48" fmla="*/ 6 w 28"/>
              <a:gd name="T49" fmla="*/ 2 h 41"/>
              <a:gd name="T50" fmla="*/ 6 w 28"/>
              <a:gd name="T51" fmla="*/ 33 h 41"/>
              <a:gd name="T52" fmla="*/ 3 w 28"/>
              <a:gd name="T53" fmla="*/ 36 h 41"/>
              <a:gd name="T54" fmla="*/ 6 w 28"/>
              <a:gd name="T55" fmla="*/ 38 h 41"/>
              <a:gd name="T56" fmla="*/ 8 w 28"/>
              <a:gd name="T57" fmla="*/ 36 h 41"/>
              <a:gd name="T58" fmla="*/ 6 w 28"/>
              <a:gd name="T59" fmla="*/ 33 h 41"/>
              <a:gd name="T60" fmla="*/ 23 w 28"/>
              <a:gd name="T61" fmla="*/ 6 h 41"/>
              <a:gd name="T62" fmla="*/ 20 w 28"/>
              <a:gd name="T63" fmla="*/ 8 h 41"/>
              <a:gd name="T64" fmla="*/ 23 w 28"/>
              <a:gd name="T65" fmla="*/ 11 h 41"/>
              <a:gd name="T66" fmla="*/ 25 w 28"/>
              <a:gd name="T67" fmla="*/ 8 h 41"/>
              <a:gd name="T68" fmla="*/ 23 w 28"/>
              <a:gd name="T69" fmla="*/ 6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8" h="41">
                <a:moveTo>
                  <a:pt x="25" y="13"/>
                </a:moveTo>
                <a:cubicBezTo>
                  <a:pt x="25" y="22"/>
                  <a:pt x="18" y="25"/>
                  <a:pt x="14" y="26"/>
                </a:cubicBezTo>
                <a:cubicBezTo>
                  <a:pt x="10" y="27"/>
                  <a:pt x="8" y="28"/>
                  <a:pt x="8" y="31"/>
                </a:cubicBezTo>
                <a:cubicBezTo>
                  <a:pt x="8" y="31"/>
                  <a:pt x="8" y="31"/>
                  <a:pt x="8" y="31"/>
                </a:cubicBezTo>
                <a:cubicBezTo>
                  <a:pt x="10" y="32"/>
                  <a:pt x="11" y="34"/>
                  <a:pt x="11" y="36"/>
                </a:cubicBezTo>
                <a:cubicBezTo>
                  <a:pt x="11" y="39"/>
                  <a:pt x="8" y="41"/>
                  <a:pt x="6" y="41"/>
                </a:cubicBezTo>
                <a:cubicBezTo>
                  <a:pt x="3" y="41"/>
                  <a:pt x="0" y="39"/>
                  <a:pt x="0" y="36"/>
                </a:cubicBezTo>
                <a:cubicBezTo>
                  <a:pt x="0" y="34"/>
                  <a:pt x="1" y="32"/>
                  <a:pt x="3" y="31"/>
                </a:cubicBezTo>
                <a:cubicBezTo>
                  <a:pt x="3" y="9"/>
                  <a:pt x="3" y="9"/>
                  <a:pt x="3" y="9"/>
                </a:cubicBezTo>
                <a:cubicBezTo>
                  <a:pt x="1" y="8"/>
                  <a:pt x="0" y="7"/>
                  <a:pt x="0" y="5"/>
                </a:cubicBezTo>
                <a:cubicBezTo>
                  <a:pt x="0" y="2"/>
                  <a:pt x="3" y="0"/>
                  <a:pt x="6" y="0"/>
                </a:cubicBezTo>
                <a:cubicBezTo>
                  <a:pt x="8" y="0"/>
                  <a:pt x="11" y="2"/>
                  <a:pt x="11" y="5"/>
                </a:cubicBezTo>
                <a:cubicBezTo>
                  <a:pt x="11" y="7"/>
                  <a:pt x="10" y="8"/>
                  <a:pt x="8" y="9"/>
                </a:cubicBezTo>
                <a:cubicBezTo>
                  <a:pt x="8" y="23"/>
                  <a:pt x="8" y="23"/>
                  <a:pt x="8" y="23"/>
                </a:cubicBezTo>
                <a:cubicBezTo>
                  <a:pt x="10" y="22"/>
                  <a:pt x="11" y="21"/>
                  <a:pt x="12" y="21"/>
                </a:cubicBezTo>
                <a:cubicBezTo>
                  <a:pt x="17" y="19"/>
                  <a:pt x="20" y="18"/>
                  <a:pt x="20" y="13"/>
                </a:cubicBezTo>
                <a:cubicBezTo>
                  <a:pt x="19" y="12"/>
                  <a:pt x="18" y="10"/>
                  <a:pt x="18" y="8"/>
                </a:cubicBezTo>
                <a:cubicBezTo>
                  <a:pt x="18" y="5"/>
                  <a:pt x="20" y="3"/>
                  <a:pt x="23" y="3"/>
                </a:cubicBezTo>
                <a:cubicBezTo>
                  <a:pt x="26" y="3"/>
                  <a:pt x="28" y="5"/>
                  <a:pt x="28" y="8"/>
                </a:cubicBezTo>
                <a:cubicBezTo>
                  <a:pt x="28" y="10"/>
                  <a:pt x="27" y="12"/>
                  <a:pt x="25" y="13"/>
                </a:cubicBezTo>
                <a:moveTo>
                  <a:pt x="6" y="2"/>
                </a:moveTo>
                <a:cubicBezTo>
                  <a:pt x="4" y="2"/>
                  <a:pt x="3" y="3"/>
                  <a:pt x="3" y="5"/>
                </a:cubicBezTo>
                <a:cubicBezTo>
                  <a:pt x="3" y="6"/>
                  <a:pt x="4" y="7"/>
                  <a:pt x="6" y="7"/>
                </a:cubicBezTo>
                <a:cubicBezTo>
                  <a:pt x="7" y="7"/>
                  <a:pt x="8" y="6"/>
                  <a:pt x="8" y="5"/>
                </a:cubicBezTo>
                <a:cubicBezTo>
                  <a:pt x="8" y="3"/>
                  <a:pt x="7" y="2"/>
                  <a:pt x="6" y="2"/>
                </a:cubicBezTo>
                <a:moveTo>
                  <a:pt x="6" y="33"/>
                </a:moveTo>
                <a:cubicBezTo>
                  <a:pt x="4" y="33"/>
                  <a:pt x="3" y="34"/>
                  <a:pt x="3" y="36"/>
                </a:cubicBezTo>
                <a:cubicBezTo>
                  <a:pt x="3" y="37"/>
                  <a:pt x="4" y="38"/>
                  <a:pt x="6" y="38"/>
                </a:cubicBezTo>
                <a:cubicBezTo>
                  <a:pt x="7" y="38"/>
                  <a:pt x="8" y="37"/>
                  <a:pt x="8" y="36"/>
                </a:cubicBezTo>
                <a:cubicBezTo>
                  <a:pt x="8" y="34"/>
                  <a:pt x="7" y="33"/>
                  <a:pt x="6" y="33"/>
                </a:cubicBezTo>
                <a:moveTo>
                  <a:pt x="23" y="6"/>
                </a:moveTo>
                <a:cubicBezTo>
                  <a:pt x="21" y="6"/>
                  <a:pt x="20" y="7"/>
                  <a:pt x="20" y="8"/>
                </a:cubicBezTo>
                <a:cubicBezTo>
                  <a:pt x="20" y="10"/>
                  <a:pt x="21" y="11"/>
                  <a:pt x="23" y="11"/>
                </a:cubicBezTo>
                <a:cubicBezTo>
                  <a:pt x="24" y="11"/>
                  <a:pt x="25" y="10"/>
                  <a:pt x="25" y="8"/>
                </a:cubicBezTo>
                <a:cubicBezTo>
                  <a:pt x="25" y="7"/>
                  <a:pt x="24" y="6"/>
                  <a:pt x="23" y="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06" name="Freeform 134"/>
          <p:cNvSpPr>
            <a:spLocks noEditPoints="1"/>
          </p:cNvSpPr>
          <p:nvPr/>
        </p:nvSpPr>
        <p:spPr bwMode="auto">
          <a:xfrm>
            <a:off x="5688123" y="10641424"/>
            <a:ext cx="331774" cy="331774"/>
          </a:xfrm>
          <a:custGeom>
            <a:avLst/>
            <a:gdLst>
              <a:gd name="T0" fmla="*/ 1 w 45"/>
              <a:gd name="T1" fmla="*/ 30 h 45"/>
              <a:gd name="T2" fmla="*/ 1 w 45"/>
              <a:gd name="T3" fmla="*/ 29 h 45"/>
              <a:gd name="T4" fmla="*/ 11 w 45"/>
              <a:gd name="T5" fmla="*/ 29 h 45"/>
              <a:gd name="T6" fmla="*/ 22 w 45"/>
              <a:gd name="T7" fmla="*/ 14 h 45"/>
              <a:gd name="T8" fmla="*/ 13 w 45"/>
              <a:gd name="T9" fmla="*/ 6 h 45"/>
              <a:gd name="T10" fmla="*/ 7 w 45"/>
              <a:gd name="T11" fmla="*/ 10 h 45"/>
              <a:gd name="T12" fmla="*/ 7 w 45"/>
              <a:gd name="T13" fmla="*/ 14 h 45"/>
              <a:gd name="T14" fmla="*/ 14 w 45"/>
              <a:gd name="T15" fmla="*/ 28 h 45"/>
              <a:gd name="T16" fmla="*/ 3 w 45"/>
              <a:gd name="T17" fmla="*/ 18 h 45"/>
              <a:gd name="T18" fmla="*/ 3 w 45"/>
              <a:gd name="T19" fmla="*/ 7 h 45"/>
              <a:gd name="T20" fmla="*/ 13 w 45"/>
              <a:gd name="T21" fmla="*/ 1 h 45"/>
              <a:gd name="T22" fmla="*/ 27 w 45"/>
              <a:gd name="T23" fmla="*/ 12 h 45"/>
              <a:gd name="T24" fmla="*/ 22 w 45"/>
              <a:gd name="T25" fmla="*/ 14 h 45"/>
              <a:gd name="T26" fmla="*/ 5 w 45"/>
              <a:gd name="T27" fmla="*/ 41 h 45"/>
              <a:gd name="T28" fmla="*/ 4 w 45"/>
              <a:gd name="T29" fmla="*/ 40 h 45"/>
              <a:gd name="T30" fmla="*/ 12 w 45"/>
              <a:gd name="T31" fmla="*/ 33 h 45"/>
              <a:gd name="T32" fmla="*/ 5 w 45"/>
              <a:gd name="T33" fmla="*/ 41 h 45"/>
              <a:gd name="T34" fmla="*/ 16 w 45"/>
              <a:gd name="T35" fmla="*/ 45 h 45"/>
              <a:gd name="T36" fmla="*/ 15 w 45"/>
              <a:gd name="T37" fmla="*/ 35 h 45"/>
              <a:gd name="T38" fmla="*/ 17 w 45"/>
              <a:gd name="T39" fmla="*/ 35 h 45"/>
              <a:gd name="T40" fmla="*/ 42 w 45"/>
              <a:gd name="T41" fmla="*/ 38 h 45"/>
              <a:gd name="T42" fmla="*/ 33 w 45"/>
              <a:gd name="T43" fmla="*/ 44 h 45"/>
              <a:gd name="T44" fmla="*/ 19 w 45"/>
              <a:gd name="T45" fmla="*/ 33 h 45"/>
              <a:gd name="T46" fmla="*/ 24 w 45"/>
              <a:gd name="T47" fmla="*/ 31 h 45"/>
              <a:gd name="T48" fmla="*/ 35 w 45"/>
              <a:gd name="T49" fmla="*/ 39 h 45"/>
              <a:gd name="T50" fmla="*/ 39 w 45"/>
              <a:gd name="T51" fmla="*/ 33 h 45"/>
              <a:gd name="T52" fmla="*/ 31 w 45"/>
              <a:gd name="T53" fmla="*/ 24 h 45"/>
              <a:gd name="T54" fmla="*/ 33 w 45"/>
              <a:gd name="T55" fmla="*/ 18 h 45"/>
              <a:gd name="T56" fmla="*/ 45 w 45"/>
              <a:gd name="T57" fmla="*/ 33 h 45"/>
              <a:gd name="T58" fmla="*/ 30 w 45"/>
              <a:gd name="T59" fmla="*/ 10 h 45"/>
              <a:gd name="T60" fmla="*/ 29 w 45"/>
              <a:gd name="T61" fmla="*/ 10 h 45"/>
              <a:gd name="T62" fmla="*/ 30 w 45"/>
              <a:gd name="T63" fmla="*/ 0 h 45"/>
              <a:gd name="T64" fmla="*/ 30 w 45"/>
              <a:gd name="T65" fmla="*/ 10 h 45"/>
              <a:gd name="T66" fmla="*/ 34 w 45"/>
              <a:gd name="T67" fmla="*/ 12 h 45"/>
              <a:gd name="T68" fmla="*/ 33 w 45"/>
              <a:gd name="T69" fmla="*/ 11 h 45"/>
              <a:gd name="T70" fmla="*/ 41 w 45"/>
              <a:gd name="T71" fmla="*/ 4 h 45"/>
              <a:gd name="T72" fmla="*/ 34 w 45"/>
              <a:gd name="T73" fmla="*/ 12 h 45"/>
              <a:gd name="T74" fmla="*/ 36 w 45"/>
              <a:gd name="T75" fmla="*/ 17 h 45"/>
              <a:gd name="T76" fmla="*/ 36 w 45"/>
              <a:gd name="T77" fmla="*/ 15 h 45"/>
              <a:gd name="T78" fmla="*/ 45 w 45"/>
              <a:gd name="T79" fmla="*/ 16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5" h="45">
                <a:moveTo>
                  <a:pt x="10" y="30"/>
                </a:moveTo>
                <a:cubicBezTo>
                  <a:pt x="1" y="30"/>
                  <a:pt x="1" y="30"/>
                  <a:pt x="1" y="30"/>
                </a:cubicBezTo>
                <a:cubicBezTo>
                  <a:pt x="1" y="30"/>
                  <a:pt x="0" y="30"/>
                  <a:pt x="0" y="29"/>
                </a:cubicBezTo>
                <a:cubicBezTo>
                  <a:pt x="0" y="29"/>
                  <a:pt x="1" y="29"/>
                  <a:pt x="1" y="29"/>
                </a:cubicBezTo>
                <a:cubicBezTo>
                  <a:pt x="10" y="29"/>
                  <a:pt x="10" y="29"/>
                  <a:pt x="10" y="29"/>
                </a:cubicBezTo>
                <a:cubicBezTo>
                  <a:pt x="10" y="29"/>
                  <a:pt x="11" y="29"/>
                  <a:pt x="11" y="29"/>
                </a:cubicBezTo>
                <a:cubicBezTo>
                  <a:pt x="11" y="30"/>
                  <a:pt x="10" y="30"/>
                  <a:pt x="10" y="30"/>
                </a:cubicBezTo>
                <a:moveTo>
                  <a:pt x="22" y="14"/>
                </a:moveTo>
                <a:cubicBezTo>
                  <a:pt x="14" y="7"/>
                  <a:pt x="14" y="7"/>
                  <a:pt x="14" y="7"/>
                </a:cubicBezTo>
                <a:cubicBezTo>
                  <a:pt x="14" y="6"/>
                  <a:pt x="13" y="6"/>
                  <a:pt x="13" y="6"/>
                </a:cubicBezTo>
                <a:cubicBezTo>
                  <a:pt x="12" y="6"/>
                  <a:pt x="11" y="6"/>
                  <a:pt x="11" y="7"/>
                </a:cubicBezTo>
                <a:cubicBezTo>
                  <a:pt x="7" y="10"/>
                  <a:pt x="7" y="10"/>
                  <a:pt x="7" y="10"/>
                </a:cubicBezTo>
                <a:cubicBezTo>
                  <a:pt x="6" y="11"/>
                  <a:pt x="6" y="12"/>
                  <a:pt x="6" y="12"/>
                </a:cubicBezTo>
                <a:cubicBezTo>
                  <a:pt x="6" y="13"/>
                  <a:pt x="6" y="14"/>
                  <a:pt x="7" y="14"/>
                </a:cubicBezTo>
                <a:cubicBezTo>
                  <a:pt x="14" y="21"/>
                  <a:pt x="14" y="21"/>
                  <a:pt x="14" y="21"/>
                </a:cubicBezTo>
                <a:cubicBezTo>
                  <a:pt x="14" y="28"/>
                  <a:pt x="14" y="28"/>
                  <a:pt x="14" y="28"/>
                </a:cubicBezTo>
                <a:cubicBezTo>
                  <a:pt x="13" y="28"/>
                  <a:pt x="13" y="27"/>
                  <a:pt x="12" y="27"/>
                </a:cubicBezTo>
                <a:cubicBezTo>
                  <a:pt x="3" y="18"/>
                  <a:pt x="3" y="18"/>
                  <a:pt x="3" y="18"/>
                </a:cubicBezTo>
                <a:cubicBezTo>
                  <a:pt x="2" y="16"/>
                  <a:pt x="1" y="14"/>
                  <a:pt x="1" y="12"/>
                </a:cubicBezTo>
                <a:cubicBezTo>
                  <a:pt x="1" y="10"/>
                  <a:pt x="2" y="8"/>
                  <a:pt x="3" y="7"/>
                </a:cubicBezTo>
                <a:cubicBezTo>
                  <a:pt x="7" y="3"/>
                  <a:pt x="7" y="3"/>
                  <a:pt x="7" y="3"/>
                </a:cubicBezTo>
                <a:cubicBezTo>
                  <a:pt x="9" y="1"/>
                  <a:pt x="10" y="1"/>
                  <a:pt x="13" y="1"/>
                </a:cubicBezTo>
                <a:cubicBezTo>
                  <a:pt x="15" y="1"/>
                  <a:pt x="17" y="1"/>
                  <a:pt x="18" y="3"/>
                </a:cubicBezTo>
                <a:cubicBezTo>
                  <a:pt x="27" y="12"/>
                  <a:pt x="27" y="12"/>
                  <a:pt x="27" y="12"/>
                </a:cubicBezTo>
                <a:cubicBezTo>
                  <a:pt x="27" y="12"/>
                  <a:pt x="28" y="13"/>
                  <a:pt x="28" y="13"/>
                </a:cubicBezTo>
                <a:lnTo>
                  <a:pt x="22" y="14"/>
                </a:lnTo>
                <a:close/>
                <a:moveTo>
                  <a:pt x="5" y="41"/>
                </a:moveTo>
                <a:cubicBezTo>
                  <a:pt x="5" y="41"/>
                  <a:pt x="5" y="41"/>
                  <a:pt x="5" y="41"/>
                </a:cubicBezTo>
                <a:cubicBezTo>
                  <a:pt x="5" y="41"/>
                  <a:pt x="4" y="41"/>
                  <a:pt x="4" y="41"/>
                </a:cubicBezTo>
                <a:cubicBezTo>
                  <a:pt x="4" y="41"/>
                  <a:pt x="4" y="40"/>
                  <a:pt x="4" y="40"/>
                </a:cubicBezTo>
                <a:cubicBezTo>
                  <a:pt x="11" y="33"/>
                  <a:pt x="11" y="33"/>
                  <a:pt x="11" y="33"/>
                </a:cubicBezTo>
                <a:cubicBezTo>
                  <a:pt x="11" y="33"/>
                  <a:pt x="12" y="33"/>
                  <a:pt x="12" y="33"/>
                </a:cubicBezTo>
                <a:cubicBezTo>
                  <a:pt x="13" y="33"/>
                  <a:pt x="13" y="34"/>
                  <a:pt x="12" y="34"/>
                </a:cubicBezTo>
                <a:lnTo>
                  <a:pt x="5" y="41"/>
                </a:lnTo>
                <a:close/>
                <a:moveTo>
                  <a:pt x="17" y="44"/>
                </a:moveTo>
                <a:cubicBezTo>
                  <a:pt x="17" y="44"/>
                  <a:pt x="16" y="45"/>
                  <a:pt x="16" y="45"/>
                </a:cubicBezTo>
                <a:cubicBezTo>
                  <a:pt x="15" y="45"/>
                  <a:pt x="15" y="44"/>
                  <a:pt x="15" y="44"/>
                </a:cubicBezTo>
                <a:cubicBezTo>
                  <a:pt x="15" y="35"/>
                  <a:pt x="15" y="35"/>
                  <a:pt x="15" y="35"/>
                </a:cubicBezTo>
                <a:cubicBezTo>
                  <a:pt x="15" y="35"/>
                  <a:pt x="15" y="35"/>
                  <a:pt x="16" y="35"/>
                </a:cubicBezTo>
                <a:cubicBezTo>
                  <a:pt x="16" y="35"/>
                  <a:pt x="17" y="35"/>
                  <a:pt x="17" y="35"/>
                </a:cubicBezTo>
                <a:lnTo>
                  <a:pt x="17" y="44"/>
                </a:lnTo>
                <a:close/>
                <a:moveTo>
                  <a:pt x="42" y="38"/>
                </a:moveTo>
                <a:cubicBezTo>
                  <a:pt x="38" y="42"/>
                  <a:pt x="38" y="42"/>
                  <a:pt x="38" y="42"/>
                </a:cubicBezTo>
                <a:cubicBezTo>
                  <a:pt x="37" y="44"/>
                  <a:pt x="35" y="44"/>
                  <a:pt x="33" y="44"/>
                </a:cubicBezTo>
                <a:cubicBezTo>
                  <a:pt x="31" y="44"/>
                  <a:pt x="29" y="44"/>
                  <a:pt x="27" y="42"/>
                </a:cubicBezTo>
                <a:cubicBezTo>
                  <a:pt x="19" y="33"/>
                  <a:pt x="19" y="33"/>
                  <a:pt x="19" y="33"/>
                </a:cubicBezTo>
                <a:cubicBezTo>
                  <a:pt x="18" y="33"/>
                  <a:pt x="18" y="32"/>
                  <a:pt x="17" y="32"/>
                </a:cubicBezTo>
                <a:cubicBezTo>
                  <a:pt x="24" y="31"/>
                  <a:pt x="24" y="31"/>
                  <a:pt x="24" y="31"/>
                </a:cubicBezTo>
                <a:cubicBezTo>
                  <a:pt x="31" y="39"/>
                  <a:pt x="31" y="39"/>
                  <a:pt x="31" y="39"/>
                </a:cubicBezTo>
                <a:cubicBezTo>
                  <a:pt x="32" y="39"/>
                  <a:pt x="34" y="40"/>
                  <a:pt x="35" y="39"/>
                </a:cubicBezTo>
                <a:cubicBezTo>
                  <a:pt x="39" y="35"/>
                  <a:pt x="39" y="35"/>
                  <a:pt x="39" y="35"/>
                </a:cubicBezTo>
                <a:cubicBezTo>
                  <a:pt x="39" y="34"/>
                  <a:pt x="39" y="34"/>
                  <a:pt x="39" y="33"/>
                </a:cubicBezTo>
                <a:cubicBezTo>
                  <a:pt x="39" y="32"/>
                  <a:pt x="39" y="31"/>
                  <a:pt x="39" y="31"/>
                </a:cubicBezTo>
                <a:cubicBezTo>
                  <a:pt x="31" y="24"/>
                  <a:pt x="31" y="24"/>
                  <a:pt x="31" y="24"/>
                </a:cubicBezTo>
                <a:cubicBezTo>
                  <a:pt x="32" y="17"/>
                  <a:pt x="32" y="17"/>
                  <a:pt x="32" y="17"/>
                </a:cubicBezTo>
                <a:cubicBezTo>
                  <a:pt x="32" y="18"/>
                  <a:pt x="33" y="18"/>
                  <a:pt x="33" y="18"/>
                </a:cubicBezTo>
                <a:cubicBezTo>
                  <a:pt x="42" y="27"/>
                  <a:pt x="42" y="27"/>
                  <a:pt x="42" y="27"/>
                </a:cubicBezTo>
                <a:cubicBezTo>
                  <a:pt x="44" y="29"/>
                  <a:pt x="45" y="31"/>
                  <a:pt x="45" y="33"/>
                </a:cubicBezTo>
                <a:cubicBezTo>
                  <a:pt x="45" y="35"/>
                  <a:pt x="44" y="37"/>
                  <a:pt x="42" y="38"/>
                </a:cubicBezTo>
                <a:moveTo>
                  <a:pt x="30" y="10"/>
                </a:moveTo>
                <a:cubicBezTo>
                  <a:pt x="30" y="10"/>
                  <a:pt x="30" y="11"/>
                  <a:pt x="30" y="11"/>
                </a:cubicBezTo>
                <a:cubicBezTo>
                  <a:pt x="29" y="11"/>
                  <a:pt x="29" y="10"/>
                  <a:pt x="29" y="10"/>
                </a:cubicBezTo>
                <a:cubicBezTo>
                  <a:pt x="29" y="1"/>
                  <a:pt x="29" y="1"/>
                  <a:pt x="29" y="1"/>
                </a:cubicBezTo>
                <a:cubicBezTo>
                  <a:pt x="29" y="1"/>
                  <a:pt x="29" y="0"/>
                  <a:pt x="30" y="0"/>
                </a:cubicBezTo>
                <a:cubicBezTo>
                  <a:pt x="30" y="0"/>
                  <a:pt x="30" y="1"/>
                  <a:pt x="30" y="1"/>
                </a:cubicBezTo>
                <a:lnTo>
                  <a:pt x="30" y="10"/>
                </a:lnTo>
                <a:close/>
                <a:moveTo>
                  <a:pt x="34" y="12"/>
                </a:moveTo>
                <a:cubicBezTo>
                  <a:pt x="34" y="12"/>
                  <a:pt x="34" y="12"/>
                  <a:pt x="34" y="12"/>
                </a:cubicBezTo>
                <a:cubicBezTo>
                  <a:pt x="34" y="12"/>
                  <a:pt x="33" y="12"/>
                  <a:pt x="33" y="12"/>
                </a:cubicBezTo>
                <a:cubicBezTo>
                  <a:pt x="33" y="12"/>
                  <a:pt x="33" y="11"/>
                  <a:pt x="33" y="11"/>
                </a:cubicBezTo>
                <a:cubicBezTo>
                  <a:pt x="40" y="4"/>
                  <a:pt x="40" y="4"/>
                  <a:pt x="40" y="4"/>
                </a:cubicBezTo>
                <a:cubicBezTo>
                  <a:pt x="40" y="4"/>
                  <a:pt x="41" y="4"/>
                  <a:pt x="41" y="4"/>
                </a:cubicBezTo>
                <a:cubicBezTo>
                  <a:pt x="42" y="4"/>
                  <a:pt x="42" y="5"/>
                  <a:pt x="41" y="5"/>
                </a:cubicBezTo>
                <a:lnTo>
                  <a:pt x="34" y="12"/>
                </a:lnTo>
                <a:close/>
                <a:moveTo>
                  <a:pt x="44" y="17"/>
                </a:moveTo>
                <a:cubicBezTo>
                  <a:pt x="36" y="17"/>
                  <a:pt x="36" y="17"/>
                  <a:pt x="36" y="17"/>
                </a:cubicBezTo>
                <a:cubicBezTo>
                  <a:pt x="35" y="17"/>
                  <a:pt x="35" y="16"/>
                  <a:pt x="35" y="16"/>
                </a:cubicBezTo>
                <a:cubicBezTo>
                  <a:pt x="35" y="15"/>
                  <a:pt x="35" y="15"/>
                  <a:pt x="36" y="15"/>
                </a:cubicBezTo>
                <a:cubicBezTo>
                  <a:pt x="44" y="15"/>
                  <a:pt x="44" y="15"/>
                  <a:pt x="44" y="15"/>
                </a:cubicBezTo>
                <a:cubicBezTo>
                  <a:pt x="45" y="15"/>
                  <a:pt x="45" y="15"/>
                  <a:pt x="45" y="16"/>
                </a:cubicBezTo>
                <a:cubicBezTo>
                  <a:pt x="45" y="16"/>
                  <a:pt x="45" y="17"/>
                  <a:pt x="44" y="1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07" name="Freeform 135"/>
          <p:cNvSpPr>
            <a:spLocks noEditPoints="1"/>
          </p:cNvSpPr>
          <p:nvPr/>
        </p:nvSpPr>
        <p:spPr bwMode="auto">
          <a:xfrm>
            <a:off x="5732661" y="11273475"/>
            <a:ext cx="185570" cy="247426"/>
          </a:xfrm>
          <a:custGeom>
            <a:avLst/>
            <a:gdLst>
              <a:gd name="T0" fmla="*/ 19 w 25"/>
              <a:gd name="T1" fmla="*/ 19 h 34"/>
              <a:gd name="T2" fmla="*/ 16 w 25"/>
              <a:gd name="T3" fmla="*/ 22 h 34"/>
              <a:gd name="T4" fmla="*/ 15 w 25"/>
              <a:gd name="T5" fmla="*/ 24 h 34"/>
              <a:gd name="T6" fmla="*/ 9 w 25"/>
              <a:gd name="T7" fmla="*/ 24 h 34"/>
              <a:gd name="T8" fmla="*/ 8 w 25"/>
              <a:gd name="T9" fmla="*/ 22 h 34"/>
              <a:gd name="T10" fmla="*/ 8 w 25"/>
              <a:gd name="T11" fmla="*/ 21 h 34"/>
              <a:gd name="T12" fmla="*/ 13 w 25"/>
              <a:gd name="T13" fmla="*/ 14 h 34"/>
              <a:gd name="T14" fmla="*/ 16 w 25"/>
              <a:gd name="T15" fmla="*/ 10 h 34"/>
              <a:gd name="T16" fmla="*/ 12 w 25"/>
              <a:gd name="T17" fmla="*/ 8 h 34"/>
              <a:gd name="T18" fmla="*/ 9 w 25"/>
              <a:gd name="T19" fmla="*/ 8 h 34"/>
              <a:gd name="T20" fmla="*/ 6 w 25"/>
              <a:gd name="T21" fmla="*/ 11 h 34"/>
              <a:gd name="T22" fmla="*/ 6 w 25"/>
              <a:gd name="T23" fmla="*/ 12 h 34"/>
              <a:gd name="T24" fmla="*/ 5 w 25"/>
              <a:gd name="T25" fmla="*/ 12 h 34"/>
              <a:gd name="T26" fmla="*/ 0 w 25"/>
              <a:gd name="T27" fmla="*/ 8 h 34"/>
              <a:gd name="T28" fmla="*/ 0 w 25"/>
              <a:gd name="T29" fmla="*/ 7 h 34"/>
              <a:gd name="T30" fmla="*/ 13 w 25"/>
              <a:gd name="T31" fmla="*/ 0 h 34"/>
              <a:gd name="T32" fmla="*/ 25 w 25"/>
              <a:gd name="T33" fmla="*/ 10 h 34"/>
              <a:gd name="T34" fmla="*/ 19 w 25"/>
              <a:gd name="T35" fmla="*/ 19 h 34"/>
              <a:gd name="T36" fmla="*/ 16 w 25"/>
              <a:gd name="T37" fmla="*/ 33 h 34"/>
              <a:gd name="T38" fmla="*/ 15 w 25"/>
              <a:gd name="T39" fmla="*/ 34 h 34"/>
              <a:gd name="T40" fmla="*/ 9 w 25"/>
              <a:gd name="T41" fmla="*/ 34 h 34"/>
              <a:gd name="T42" fmla="*/ 8 w 25"/>
              <a:gd name="T43" fmla="*/ 33 h 34"/>
              <a:gd name="T44" fmla="*/ 8 w 25"/>
              <a:gd name="T45" fmla="*/ 26 h 34"/>
              <a:gd name="T46" fmla="*/ 9 w 25"/>
              <a:gd name="T47" fmla="*/ 25 h 34"/>
              <a:gd name="T48" fmla="*/ 15 w 25"/>
              <a:gd name="T49" fmla="*/ 25 h 34"/>
              <a:gd name="T50" fmla="*/ 16 w 25"/>
              <a:gd name="T51" fmla="*/ 26 h 34"/>
              <a:gd name="T52" fmla="*/ 16 w 25"/>
              <a:gd name="T53" fmla="*/ 33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5" h="34">
                <a:moveTo>
                  <a:pt x="19" y="19"/>
                </a:moveTo>
                <a:cubicBezTo>
                  <a:pt x="17" y="20"/>
                  <a:pt x="16" y="22"/>
                  <a:pt x="16" y="22"/>
                </a:cubicBezTo>
                <a:cubicBezTo>
                  <a:pt x="16" y="23"/>
                  <a:pt x="16" y="24"/>
                  <a:pt x="15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8" y="24"/>
                  <a:pt x="8" y="23"/>
                  <a:pt x="8" y="22"/>
                </a:cubicBezTo>
                <a:cubicBezTo>
                  <a:pt x="8" y="21"/>
                  <a:pt x="8" y="21"/>
                  <a:pt x="8" y="21"/>
                </a:cubicBezTo>
                <a:cubicBezTo>
                  <a:pt x="8" y="18"/>
                  <a:pt x="11" y="15"/>
                  <a:pt x="13" y="14"/>
                </a:cubicBezTo>
                <a:cubicBezTo>
                  <a:pt x="15" y="13"/>
                  <a:pt x="16" y="12"/>
                  <a:pt x="16" y="10"/>
                </a:cubicBezTo>
                <a:cubicBezTo>
                  <a:pt x="16" y="9"/>
                  <a:pt x="14" y="8"/>
                  <a:pt x="12" y="8"/>
                </a:cubicBezTo>
                <a:cubicBezTo>
                  <a:pt x="11" y="8"/>
                  <a:pt x="10" y="8"/>
                  <a:pt x="9" y="8"/>
                </a:cubicBezTo>
                <a:cubicBezTo>
                  <a:pt x="9" y="9"/>
                  <a:pt x="8" y="9"/>
                  <a:pt x="6" y="11"/>
                </a:cubicBezTo>
                <a:cubicBezTo>
                  <a:pt x="6" y="12"/>
                  <a:pt x="6" y="12"/>
                  <a:pt x="6" y="12"/>
                </a:cubicBezTo>
                <a:cubicBezTo>
                  <a:pt x="5" y="12"/>
                  <a:pt x="5" y="12"/>
                  <a:pt x="5" y="12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7"/>
                  <a:pt x="0" y="7"/>
                </a:cubicBezTo>
                <a:cubicBezTo>
                  <a:pt x="3" y="2"/>
                  <a:pt x="7" y="0"/>
                  <a:pt x="13" y="0"/>
                </a:cubicBezTo>
                <a:cubicBezTo>
                  <a:pt x="18" y="0"/>
                  <a:pt x="25" y="4"/>
                  <a:pt x="25" y="10"/>
                </a:cubicBezTo>
                <a:cubicBezTo>
                  <a:pt x="25" y="16"/>
                  <a:pt x="21" y="17"/>
                  <a:pt x="19" y="19"/>
                </a:cubicBezTo>
                <a:moveTo>
                  <a:pt x="16" y="33"/>
                </a:moveTo>
                <a:cubicBezTo>
                  <a:pt x="16" y="34"/>
                  <a:pt x="16" y="34"/>
                  <a:pt x="15" y="34"/>
                </a:cubicBezTo>
                <a:cubicBezTo>
                  <a:pt x="9" y="34"/>
                  <a:pt x="9" y="34"/>
                  <a:pt x="9" y="34"/>
                </a:cubicBezTo>
                <a:cubicBezTo>
                  <a:pt x="8" y="34"/>
                  <a:pt x="8" y="34"/>
                  <a:pt x="8" y="33"/>
                </a:cubicBezTo>
                <a:cubicBezTo>
                  <a:pt x="8" y="26"/>
                  <a:pt x="8" y="26"/>
                  <a:pt x="8" y="26"/>
                </a:cubicBezTo>
                <a:cubicBezTo>
                  <a:pt x="8" y="26"/>
                  <a:pt x="8" y="25"/>
                  <a:pt x="9" y="25"/>
                </a:cubicBezTo>
                <a:cubicBezTo>
                  <a:pt x="15" y="25"/>
                  <a:pt x="15" y="25"/>
                  <a:pt x="15" y="25"/>
                </a:cubicBezTo>
                <a:cubicBezTo>
                  <a:pt x="16" y="25"/>
                  <a:pt x="16" y="26"/>
                  <a:pt x="16" y="26"/>
                </a:cubicBezTo>
                <a:lnTo>
                  <a:pt x="16" y="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08" name="Freeform 136"/>
          <p:cNvSpPr>
            <a:spLocks noEditPoints="1"/>
          </p:cNvSpPr>
          <p:nvPr/>
        </p:nvSpPr>
        <p:spPr bwMode="auto">
          <a:xfrm>
            <a:off x="5730984" y="11811033"/>
            <a:ext cx="134957" cy="281161"/>
          </a:xfrm>
          <a:custGeom>
            <a:avLst/>
            <a:gdLst>
              <a:gd name="T0" fmla="*/ 18 w 18"/>
              <a:gd name="T1" fmla="*/ 36 h 38"/>
              <a:gd name="T2" fmla="*/ 16 w 18"/>
              <a:gd name="T3" fmla="*/ 38 h 38"/>
              <a:gd name="T4" fmla="*/ 2 w 18"/>
              <a:gd name="T5" fmla="*/ 38 h 38"/>
              <a:gd name="T6" fmla="*/ 0 w 18"/>
              <a:gd name="T7" fmla="*/ 36 h 38"/>
              <a:gd name="T8" fmla="*/ 0 w 18"/>
              <a:gd name="T9" fmla="*/ 33 h 38"/>
              <a:gd name="T10" fmla="*/ 2 w 18"/>
              <a:gd name="T11" fmla="*/ 31 h 38"/>
              <a:gd name="T12" fmla="*/ 4 w 18"/>
              <a:gd name="T13" fmla="*/ 31 h 38"/>
              <a:gd name="T14" fmla="*/ 4 w 18"/>
              <a:gd name="T15" fmla="*/ 21 h 38"/>
              <a:gd name="T16" fmla="*/ 2 w 18"/>
              <a:gd name="T17" fmla="*/ 21 h 38"/>
              <a:gd name="T18" fmla="*/ 0 w 18"/>
              <a:gd name="T19" fmla="*/ 19 h 38"/>
              <a:gd name="T20" fmla="*/ 0 w 18"/>
              <a:gd name="T21" fmla="*/ 16 h 38"/>
              <a:gd name="T22" fmla="*/ 2 w 18"/>
              <a:gd name="T23" fmla="*/ 14 h 38"/>
              <a:gd name="T24" fmla="*/ 12 w 18"/>
              <a:gd name="T25" fmla="*/ 14 h 38"/>
              <a:gd name="T26" fmla="*/ 14 w 18"/>
              <a:gd name="T27" fmla="*/ 16 h 38"/>
              <a:gd name="T28" fmla="*/ 14 w 18"/>
              <a:gd name="T29" fmla="*/ 31 h 38"/>
              <a:gd name="T30" fmla="*/ 16 w 18"/>
              <a:gd name="T31" fmla="*/ 31 h 38"/>
              <a:gd name="T32" fmla="*/ 18 w 18"/>
              <a:gd name="T33" fmla="*/ 33 h 38"/>
              <a:gd name="T34" fmla="*/ 18 w 18"/>
              <a:gd name="T35" fmla="*/ 36 h 38"/>
              <a:gd name="T36" fmla="*/ 14 w 18"/>
              <a:gd name="T37" fmla="*/ 7 h 38"/>
              <a:gd name="T38" fmla="*/ 12 w 18"/>
              <a:gd name="T39" fmla="*/ 9 h 38"/>
              <a:gd name="T40" fmla="*/ 6 w 18"/>
              <a:gd name="T41" fmla="*/ 9 h 38"/>
              <a:gd name="T42" fmla="*/ 4 w 18"/>
              <a:gd name="T43" fmla="*/ 7 h 38"/>
              <a:gd name="T44" fmla="*/ 4 w 18"/>
              <a:gd name="T45" fmla="*/ 2 h 38"/>
              <a:gd name="T46" fmla="*/ 6 w 18"/>
              <a:gd name="T47" fmla="*/ 0 h 38"/>
              <a:gd name="T48" fmla="*/ 12 w 18"/>
              <a:gd name="T49" fmla="*/ 0 h 38"/>
              <a:gd name="T50" fmla="*/ 14 w 18"/>
              <a:gd name="T51" fmla="*/ 2 h 38"/>
              <a:gd name="T52" fmla="*/ 14 w 18"/>
              <a:gd name="T53" fmla="*/ 7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8" h="38">
                <a:moveTo>
                  <a:pt x="18" y="36"/>
                </a:moveTo>
                <a:cubicBezTo>
                  <a:pt x="18" y="37"/>
                  <a:pt x="17" y="38"/>
                  <a:pt x="16" y="38"/>
                </a:cubicBezTo>
                <a:cubicBezTo>
                  <a:pt x="2" y="38"/>
                  <a:pt x="2" y="38"/>
                  <a:pt x="2" y="38"/>
                </a:cubicBezTo>
                <a:cubicBezTo>
                  <a:pt x="1" y="38"/>
                  <a:pt x="0" y="37"/>
                  <a:pt x="0" y="36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2"/>
                  <a:pt x="1" y="31"/>
                  <a:pt x="2" y="31"/>
                </a:cubicBezTo>
                <a:cubicBezTo>
                  <a:pt x="4" y="31"/>
                  <a:pt x="4" y="31"/>
                  <a:pt x="4" y="31"/>
                </a:cubicBezTo>
                <a:cubicBezTo>
                  <a:pt x="4" y="21"/>
                  <a:pt x="4" y="21"/>
                  <a:pt x="4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1" y="21"/>
                  <a:pt x="0" y="20"/>
                  <a:pt x="0" y="19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5"/>
                  <a:pt x="1" y="14"/>
                  <a:pt x="2" y="14"/>
                </a:cubicBezTo>
                <a:cubicBezTo>
                  <a:pt x="12" y="14"/>
                  <a:pt x="12" y="14"/>
                  <a:pt x="12" y="14"/>
                </a:cubicBezTo>
                <a:cubicBezTo>
                  <a:pt x="13" y="14"/>
                  <a:pt x="14" y="15"/>
                  <a:pt x="14" y="16"/>
                </a:cubicBezTo>
                <a:cubicBezTo>
                  <a:pt x="14" y="31"/>
                  <a:pt x="14" y="31"/>
                  <a:pt x="14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7" y="31"/>
                  <a:pt x="18" y="32"/>
                  <a:pt x="18" y="33"/>
                </a:cubicBezTo>
                <a:lnTo>
                  <a:pt x="18" y="36"/>
                </a:lnTo>
                <a:close/>
                <a:moveTo>
                  <a:pt x="14" y="7"/>
                </a:moveTo>
                <a:cubicBezTo>
                  <a:pt x="14" y="8"/>
                  <a:pt x="13" y="9"/>
                  <a:pt x="12" y="9"/>
                </a:cubicBezTo>
                <a:cubicBezTo>
                  <a:pt x="6" y="9"/>
                  <a:pt x="6" y="9"/>
                  <a:pt x="6" y="9"/>
                </a:cubicBezTo>
                <a:cubicBezTo>
                  <a:pt x="5" y="9"/>
                  <a:pt x="4" y="8"/>
                  <a:pt x="4" y="7"/>
                </a:cubicBezTo>
                <a:cubicBezTo>
                  <a:pt x="4" y="2"/>
                  <a:pt x="4" y="2"/>
                  <a:pt x="4" y="2"/>
                </a:cubicBezTo>
                <a:cubicBezTo>
                  <a:pt x="4" y="1"/>
                  <a:pt x="5" y="0"/>
                  <a:pt x="6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3" y="0"/>
                  <a:pt x="14" y="1"/>
                  <a:pt x="14" y="2"/>
                </a:cubicBezTo>
                <a:lnTo>
                  <a:pt x="14" y="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09" name="Freeform 137"/>
          <p:cNvSpPr>
            <a:spLocks noEditPoints="1"/>
          </p:cNvSpPr>
          <p:nvPr/>
        </p:nvSpPr>
        <p:spPr bwMode="auto">
          <a:xfrm>
            <a:off x="16616723" y="3418437"/>
            <a:ext cx="84346" cy="281161"/>
          </a:xfrm>
          <a:custGeom>
            <a:avLst/>
            <a:gdLst>
              <a:gd name="T0" fmla="*/ 11 w 12"/>
              <a:gd name="T1" fmla="*/ 22 h 38"/>
              <a:gd name="T2" fmla="*/ 9 w 12"/>
              <a:gd name="T3" fmla="*/ 24 h 38"/>
              <a:gd name="T4" fmla="*/ 2 w 12"/>
              <a:gd name="T5" fmla="*/ 24 h 38"/>
              <a:gd name="T6" fmla="*/ 1 w 12"/>
              <a:gd name="T7" fmla="*/ 22 h 38"/>
              <a:gd name="T8" fmla="*/ 0 w 12"/>
              <a:gd name="T9" fmla="*/ 2 h 38"/>
              <a:gd name="T10" fmla="*/ 1 w 12"/>
              <a:gd name="T11" fmla="*/ 0 h 38"/>
              <a:gd name="T12" fmla="*/ 10 w 12"/>
              <a:gd name="T13" fmla="*/ 0 h 38"/>
              <a:gd name="T14" fmla="*/ 12 w 12"/>
              <a:gd name="T15" fmla="*/ 2 h 38"/>
              <a:gd name="T16" fmla="*/ 11 w 12"/>
              <a:gd name="T17" fmla="*/ 22 h 38"/>
              <a:gd name="T18" fmla="*/ 11 w 12"/>
              <a:gd name="T19" fmla="*/ 36 h 38"/>
              <a:gd name="T20" fmla="*/ 9 w 12"/>
              <a:gd name="T21" fmla="*/ 38 h 38"/>
              <a:gd name="T22" fmla="*/ 2 w 12"/>
              <a:gd name="T23" fmla="*/ 38 h 38"/>
              <a:gd name="T24" fmla="*/ 1 w 12"/>
              <a:gd name="T25" fmla="*/ 36 h 38"/>
              <a:gd name="T26" fmla="*/ 1 w 12"/>
              <a:gd name="T27" fmla="*/ 30 h 38"/>
              <a:gd name="T28" fmla="*/ 2 w 12"/>
              <a:gd name="T29" fmla="*/ 28 h 38"/>
              <a:gd name="T30" fmla="*/ 9 w 12"/>
              <a:gd name="T31" fmla="*/ 28 h 38"/>
              <a:gd name="T32" fmla="*/ 11 w 12"/>
              <a:gd name="T33" fmla="*/ 30 h 38"/>
              <a:gd name="T34" fmla="*/ 11 w 12"/>
              <a:gd name="T35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" h="38">
                <a:moveTo>
                  <a:pt x="11" y="22"/>
                </a:moveTo>
                <a:cubicBezTo>
                  <a:pt x="11" y="23"/>
                  <a:pt x="10" y="24"/>
                  <a:pt x="9" y="24"/>
                </a:cubicBezTo>
                <a:cubicBezTo>
                  <a:pt x="2" y="24"/>
                  <a:pt x="2" y="24"/>
                  <a:pt x="2" y="24"/>
                </a:cubicBezTo>
                <a:cubicBezTo>
                  <a:pt x="1" y="24"/>
                  <a:pt x="1" y="23"/>
                  <a:pt x="1" y="22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1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11" y="0"/>
                  <a:pt x="12" y="1"/>
                  <a:pt x="12" y="2"/>
                </a:cubicBezTo>
                <a:lnTo>
                  <a:pt x="11" y="22"/>
                </a:lnTo>
                <a:close/>
                <a:moveTo>
                  <a:pt x="11" y="36"/>
                </a:moveTo>
                <a:cubicBezTo>
                  <a:pt x="11" y="37"/>
                  <a:pt x="10" y="38"/>
                  <a:pt x="9" y="38"/>
                </a:cubicBezTo>
                <a:cubicBezTo>
                  <a:pt x="2" y="38"/>
                  <a:pt x="2" y="38"/>
                  <a:pt x="2" y="38"/>
                </a:cubicBezTo>
                <a:cubicBezTo>
                  <a:pt x="1" y="38"/>
                  <a:pt x="1" y="37"/>
                  <a:pt x="1" y="36"/>
                </a:cubicBezTo>
                <a:cubicBezTo>
                  <a:pt x="1" y="30"/>
                  <a:pt x="1" y="30"/>
                  <a:pt x="1" y="30"/>
                </a:cubicBezTo>
                <a:cubicBezTo>
                  <a:pt x="1" y="29"/>
                  <a:pt x="1" y="28"/>
                  <a:pt x="2" y="28"/>
                </a:cubicBezTo>
                <a:cubicBezTo>
                  <a:pt x="9" y="28"/>
                  <a:pt x="9" y="28"/>
                  <a:pt x="9" y="28"/>
                </a:cubicBezTo>
                <a:cubicBezTo>
                  <a:pt x="10" y="28"/>
                  <a:pt x="11" y="29"/>
                  <a:pt x="11" y="30"/>
                </a:cubicBezTo>
                <a:lnTo>
                  <a:pt x="11" y="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10" name="Freeform 138"/>
          <p:cNvSpPr>
            <a:spLocks noEditPoints="1"/>
          </p:cNvSpPr>
          <p:nvPr/>
        </p:nvSpPr>
        <p:spPr bwMode="auto">
          <a:xfrm>
            <a:off x="16557493" y="3977264"/>
            <a:ext cx="298036" cy="275542"/>
          </a:xfrm>
          <a:custGeom>
            <a:avLst/>
            <a:gdLst>
              <a:gd name="T0" fmla="*/ 24 w 41"/>
              <a:gd name="T1" fmla="*/ 37 h 37"/>
              <a:gd name="T2" fmla="*/ 18 w 41"/>
              <a:gd name="T3" fmla="*/ 37 h 37"/>
              <a:gd name="T4" fmla="*/ 13 w 41"/>
              <a:gd name="T5" fmla="*/ 30 h 37"/>
              <a:gd name="T6" fmla="*/ 13 w 41"/>
              <a:gd name="T7" fmla="*/ 29 h 37"/>
              <a:gd name="T8" fmla="*/ 12 w 41"/>
              <a:gd name="T9" fmla="*/ 29 h 37"/>
              <a:gd name="T10" fmla="*/ 12 w 41"/>
              <a:gd name="T11" fmla="*/ 29 h 37"/>
              <a:gd name="T12" fmla="*/ 12 w 41"/>
              <a:gd name="T13" fmla="*/ 29 h 37"/>
              <a:gd name="T14" fmla="*/ 11 w 41"/>
              <a:gd name="T15" fmla="*/ 30 h 37"/>
              <a:gd name="T16" fmla="*/ 7 w 41"/>
              <a:gd name="T17" fmla="*/ 37 h 37"/>
              <a:gd name="T18" fmla="*/ 0 w 41"/>
              <a:gd name="T19" fmla="*/ 37 h 37"/>
              <a:gd name="T20" fmla="*/ 0 w 41"/>
              <a:gd name="T21" fmla="*/ 33 h 37"/>
              <a:gd name="T22" fmla="*/ 4 w 41"/>
              <a:gd name="T23" fmla="*/ 33 h 37"/>
              <a:gd name="T24" fmla="*/ 9 w 41"/>
              <a:gd name="T25" fmla="*/ 25 h 37"/>
              <a:gd name="T26" fmla="*/ 4 w 41"/>
              <a:gd name="T27" fmla="*/ 17 h 37"/>
              <a:gd name="T28" fmla="*/ 0 w 41"/>
              <a:gd name="T29" fmla="*/ 17 h 37"/>
              <a:gd name="T30" fmla="*/ 0 w 41"/>
              <a:gd name="T31" fmla="*/ 13 h 37"/>
              <a:gd name="T32" fmla="*/ 8 w 41"/>
              <a:gd name="T33" fmla="*/ 13 h 37"/>
              <a:gd name="T34" fmla="*/ 12 w 41"/>
              <a:gd name="T35" fmla="*/ 19 h 37"/>
              <a:gd name="T36" fmla="*/ 12 w 41"/>
              <a:gd name="T37" fmla="*/ 20 h 37"/>
              <a:gd name="T38" fmla="*/ 12 w 41"/>
              <a:gd name="T39" fmla="*/ 21 h 37"/>
              <a:gd name="T40" fmla="*/ 13 w 41"/>
              <a:gd name="T41" fmla="*/ 21 h 37"/>
              <a:gd name="T42" fmla="*/ 13 w 41"/>
              <a:gd name="T43" fmla="*/ 20 h 37"/>
              <a:gd name="T44" fmla="*/ 13 w 41"/>
              <a:gd name="T45" fmla="*/ 19 h 37"/>
              <a:gd name="T46" fmla="*/ 17 w 41"/>
              <a:gd name="T47" fmla="*/ 13 h 37"/>
              <a:gd name="T48" fmla="*/ 24 w 41"/>
              <a:gd name="T49" fmla="*/ 13 h 37"/>
              <a:gd name="T50" fmla="*/ 24 w 41"/>
              <a:gd name="T51" fmla="*/ 17 h 37"/>
              <a:gd name="T52" fmla="*/ 21 w 41"/>
              <a:gd name="T53" fmla="*/ 17 h 37"/>
              <a:gd name="T54" fmla="*/ 16 w 41"/>
              <a:gd name="T55" fmla="*/ 25 h 37"/>
              <a:gd name="T56" fmla="*/ 21 w 41"/>
              <a:gd name="T57" fmla="*/ 33 h 37"/>
              <a:gd name="T58" fmla="*/ 24 w 41"/>
              <a:gd name="T59" fmla="*/ 33 h 37"/>
              <a:gd name="T60" fmla="*/ 24 w 41"/>
              <a:gd name="T61" fmla="*/ 37 h 37"/>
              <a:gd name="T62" fmla="*/ 41 w 41"/>
              <a:gd name="T63" fmla="*/ 20 h 37"/>
              <a:gd name="T64" fmla="*/ 28 w 41"/>
              <a:gd name="T65" fmla="*/ 20 h 37"/>
              <a:gd name="T66" fmla="*/ 27 w 41"/>
              <a:gd name="T67" fmla="*/ 19 h 37"/>
              <a:gd name="T68" fmla="*/ 27 w 41"/>
              <a:gd name="T69" fmla="*/ 18 h 37"/>
              <a:gd name="T70" fmla="*/ 37 w 41"/>
              <a:gd name="T71" fmla="*/ 6 h 37"/>
              <a:gd name="T72" fmla="*/ 34 w 41"/>
              <a:gd name="T73" fmla="*/ 4 h 37"/>
              <a:gd name="T74" fmla="*/ 31 w 41"/>
              <a:gd name="T75" fmla="*/ 5 h 37"/>
              <a:gd name="T76" fmla="*/ 30 w 41"/>
              <a:gd name="T77" fmla="*/ 6 h 37"/>
              <a:gd name="T78" fmla="*/ 28 w 41"/>
              <a:gd name="T79" fmla="*/ 3 h 37"/>
              <a:gd name="T80" fmla="*/ 29 w 41"/>
              <a:gd name="T81" fmla="*/ 2 h 37"/>
              <a:gd name="T82" fmla="*/ 34 w 41"/>
              <a:gd name="T83" fmla="*/ 0 h 37"/>
              <a:gd name="T84" fmla="*/ 41 w 41"/>
              <a:gd name="T85" fmla="*/ 6 h 37"/>
              <a:gd name="T86" fmla="*/ 32 w 41"/>
              <a:gd name="T87" fmla="*/ 16 h 37"/>
              <a:gd name="T88" fmla="*/ 38 w 41"/>
              <a:gd name="T89" fmla="*/ 16 h 37"/>
              <a:gd name="T90" fmla="*/ 38 w 41"/>
              <a:gd name="T91" fmla="*/ 14 h 37"/>
              <a:gd name="T92" fmla="*/ 41 w 41"/>
              <a:gd name="T93" fmla="*/ 14 h 37"/>
              <a:gd name="T94" fmla="*/ 41 w 41"/>
              <a:gd name="T95" fmla="*/ 2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1" h="37">
                <a:moveTo>
                  <a:pt x="24" y="37"/>
                </a:moveTo>
                <a:cubicBezTo>
                  <a:pt x="18" y="37"/>
                  <a:pt x="18" y="37"/>
                  <a:pt x="18" y="37"/>
                </a:cubicBezTo>
                <a:cubicBezTo>
                  <a:pt x="13" y="30"/>
                  <a:pt x="13" y="30"/>
                  <a:pt x="13" y="30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9"/>
                  <a:pt x="12" y="29"/>
                  <a:pt x="12" y="29"/>
                </a:cubicBezTo>
                <a:cubicBezTo>
                  <a:pt x="12" y="29"/>
                  <a:pt x="12" y="29"/>
                  <a:pt x="12" y="29"/>
                </a:cubicBezTo>
                <a:cubicBezTo>
                  <a:pt x="12" y="29"/>
                  <a:pt x="12" y="29"/>
                  <a:pt x="12" y="29"/>
                </a:cubicBezTo>
                <a:cubicBezTo>
                  <a:pt x="12" y="29"/>
                  <a:pt x="12" y="30"/>
                  <a:pt x="11" y="30"/>
                </a:cubicBezTo>
                <a:cubicBezTo>
                  <a:pt x="7" y="37"/>
                  <a:pt x="7" y="37"/>
                  <a:pt x="7" y="37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33"/>
                  <a:pt x="0" y="33"/>
                  <a:pt x="0" y="33"/>
                </a:cubicBezTo>
                <a:cubicBezTo>
                  <a:pt x="4" y="33"/>
                  <a:pt x="4" y="33"/>
                  <a:pt x="4" y="33"/>
                </a:cubicBezTo>
                <a:cubicBezTo>
                  <a:pt x="9" y="25"/>
                  <a:pt x="9" y="25"/>
                  <a:pt x="9" y="25"/>
                </a:cubicBezTo>
                <a:cubicBezTo>
                  <a:pt x="4" y="17"/>
                  <a:pt x="4" y="17"/>
                  <a:pt x="4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3"/>
                  <a:pt x="0" y="13"/>
                  <a:pt x="0" y="13"/>
                </a:cubicBezTo>
                <a:cubicBezTo>
                  <a:pt x="8" y="13"/>
                  <a:pt x="8" y="13"/>
                  <a:pt x="8" y="13"/>
                </a:cubicBezTo>
                <a:cubicBezTo>
                  <a:pt x="12" y="19"/>
                  <a:pt x="12" y="19"/>
                  <a:pt x="12" y="19"/>
                </a:cubicBezTo>
                <a:cubicBezTo>
                  <a:pt x="12" y="19"/>
                  <a:pt x="12" y="20"/>
                  <a:pt x="12" y="20"/>
                </a:cubicBezTo>
                <a:cubicBezTo>
                  <a:pt x="12" y="20"/>
                  <a:pt x="12" y="21"/>
                  <a:pt x="12" y="21"/>
                </a:cubicBezTo>
                <a:cubicBezTo>
                  <a:pt x="13" y="21"/>
                  <a:pt x="13" y="21"/>
                  <a:pt x="13" y="21"/>
                </a:cubicBezTo>
                <a:cubicBezTo>
                  <a:pt x="13" y="21"/>
                  <a:pt x="13" y="20"/>
                  <a:pt x="13" y="20"/>
                </a:cubicBezTo>
                <a:cubicBezTo>
                  <a:pt x="13" y="19"/>
                  <a:pt x="13" y="19"/>
                  <a:pt x="13" y="19"/>
                </a:cubicBezTo>
                <a:cubicBezTo>
                  <a:pt x="17" y="13"/>
                  <a:pt x="17" y="13"/>
                  <a:pt x="17" y="13"/>
                </a:cubicBezTo>
                <a:cubicBezTo>
                  <a:pt x="24" y="13"/>
                  <a:pt x="24" y="13"/>
                  <a:pt x="24" y="13"/>
                </a:cubicBezTo>
                <a:cubicBezTo>
                  <a:pt x="24" y="17"/>
                  <a:pt x="24" y="17"/>
                  <a:pt x="24" y="17"/>
                </a:cubicBezTo>
                <a:cubicBezTo>
                  <a:pt x="21" y="17"/>
                  <a:pt x="21" y="17"/>
                  <a:pt x="21" y="17"/>
                </a:cubicBezTo>
                <a:cubicBezTo>
                  <a:pt x="16" y="25"/>
                  <a:pt x="16" y="25"/>
                  <a:pt x="16" y="25"/>
                </a:cubicBezTo>
                <a:cubicBezTo>
                  <a:pt x="21" y="33"/>
                  <a:pt x="21" y="33"/>
                  <a:pt x="21" y="33"/>
                </a:cubicBezTo>
                <a:cubicBezTo>
                  <a:pt x="24" y="33"/>
                  <a:pt x="24" y="33"/>
                  <a:pt x="24" y="33"/>
                </a:cubicBezTo>
                <a:lnTo>
                  <a:pt x="24" y="37"/>
                </a:lnTo>
                <a:close/>
                <a:moveTo>
                  <a:pt x="41" y="20"/>
                </a:moveTo>
                <a:cubicBezTo>
                  <a:pt x="28" y="20"/>
                  <a:pt x="28" y="20"/>
                  <a:pt x="28" y="20"/>
                </a:cubicBezTo>
                <a:cubicBezTo>
                  <a:pt x="27" y="19"/>
                  <a:pt x="27" y="19"/>
                  <a:pt x="27" y="19"/>
                </a:cubicBezTo>
                <a:cubicBezTo>
                  <a:pt x="27" y="19"/>
                  <a:pt x="27" y="18"/>
                  <a:pt x="27" y="18"/>
                </a:cubicBezTo>
                <a:cubicBezTo>
                  <a:pt x="27" y="11"/>
                  <a:pt x="37" y="10"/>
                  <a:pt x="37" y="6"/>
                </a:cubicBezTo>
                <a:cubicBezTo>
                  <a:pt x="37" y="5"/>
                  <a:pt x="35" y="4"/>
                  <a:pt x="34" y="4"/>
                </a:cubicBezTo>
                <a:cubicBezTo>
                  <a:pt x="33" y="4"/>
                  <a:pt x="32" y="4"/>
                  <a:pt x="31" y="5"/>
                </a:cubicBezTo>
                <a:cubicBezTo>
                  <a:pt x="31" y="5"/>
                  <a:pt x="31" y="5"/>
                  <a:pt x="30" y="6"/>
                </a:cubicBezTo>
                <a:cubicBezTo>
                  <a:pt x="28" y="3"/>
                  <a:pt x="28" y="3"/>
                  <a:pt x="28" y="3"/>
                </a:cubicBezTo>
                <a:cubicBezTo>
                  <a:pt x="28" y="3"/>
                  <a:pt x="29" y="2"/>
                  <a:pt x="29" y="2"/>
                </a:cubicBezTo>
                <a:cubicBezTo>
                  <a:pt x="30" y="1"/>
                  <a:pt x="32" y="0"/>
                  <a:pt x="34" y="0"/>
                </a:cubicBezTo>
                <a:cubicBezTo>
                  <a:pt x="38" y="0"/>
                  <a:pt x="41" y="2"/>
                  <a:pt x="41" y="6"/>
                </a:cubicBezTo>
                <a:cubicBezTo>
                  <a:pt x="41" y="12"/>
                  <a:pt x="32" y="13"/>
                  <a:pt x="32" y="16"/>
                </a:cubicBezTo>
                <a:cubicBezTo>
                  <a:pt x="38" y="16"/>
                  <a:pt x="38" y="16"/>
                  <a:pt x="38" y="16"/>
                </a:cubicBezTo>
                <a:cubicBezTo>
                  <a:pt x="38" y="14"/>
                  <a:pt x="38" y="14"/>
                  <a:pt x="38" y="14"/>
                </a:cubicBezTo>
                <a:cubicBezTo>
                  <a:pt x="41" y="14"/>
                  <a:pt x="41" y="14"/>
                  <a:pt x="41" y="14"/>
                </a:cubicBezTo>
                <a:lnTo>
                  <a:pt x="41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11" name="Freeform 139"/>
          <p:cNvSpPr>
            <a:spLocks noEditPoints="1"/>
          </p:cNvSpPr>
          <p:nvPr/>
        </p:nvSpPr>
        <p:spPr bwMode="auto">
          <a:xfrm>
            <a:off x="16557493" y="4554183"/>
            <a:ext cx="298036" cy="230558"/>
          </a:xfrm>
          <a:custGeom>
            <a:avLst/>
            <a:gdLst>
              <a:gd name="T0" fmla="*/ 24 w 41"/>
              <a:gd name="T1" fmla="*/ 24 h 31"/>
              <a:gd name="T2" fmla="*/ 18 w 41"/>
              <a:gd name="T3" fmla="*/ 24 h 31"/>
              <a:gd name="T4" fmla="*/ 13 w 41"/>
              <a:gd name="T5" fmla="*/ 18 h 31"/>
              <a:gd name="T6" fmla="*/ 13 w 41"/>
              <a:gd name="T7" fmla="*/ 17 h 31"/>
              <a:gd name="T8" fmla="*/ 12 w 41"/>
              <a:gd name="T9" fmla="*/ 16 h 31"/>
              <a:gd name="T10" fmla="*/ 12 w 41"/>
              <a:gd name="T11" fmla="*/ 16 h 31"/>
              <a:gd name="T12" fmla="*/ 12 w 41"/>
              <a:gd name="T13" fmla="*/ 17 h 31"/>
              <a:gd name="T14" fmla="*/ 11 w 41"/>
              <a:gd name="T15" fmla="*/ 18 h 31"/>
              <a:gd name="T16" fmla="*/ 7 w 41"/>
              <a:gd name="T17" fmla="*/ 24 h 31"/>
              <a:gd name="T18" fmla="*/ 0 w 41"/>
              <a:gd name="T19" fmla="*/ 24 h 31"/>
              <a:gd name="T20" fmla="*/ 0 w 41"/>
              <a:gd name="T21" fmla="*/ 20 h 31"/>
              <a:gd name="T22" fmla="*/ 4 w 41"/>
              <a:gd name="T23" fmla="*/ 20 h 31"/>
              <a:gd name="T24" fmla="*/ 9 w 41"/>
              <a:gd name="T25" fmla="*/ 12 h 31"/>
              <a:gd name="T26" fmla="*/ 4 w 41"/>
              <a:gd name="T27" fmla="*/ 5 h 31"/>
              <a:gd name="T28" fmla="*/ 0 w 41"/>
              <a:gd name="T29" fmla="*/ 5 h 31"/>
              <a:gd name="T30" fmla="*/ 0 w 41"/>
              <a:gd name="T31" fmla="*/ 0 h 31"/>
              <a:gd name="T32" fmla="*/ 8 w 41"/>
              <a:gd name="T33" fmla="*/ 0 h 31"/>
              <a:gd name="T34" fmla="*/ 12 w 41"/>
              <a:gd name="T35" fmla="*/ 6 h 31"/>
              <a:gd name="T36" fmla="*/ 12 w 41"/>
              <a:gd name="T37" fmla="*/ 8 h 31"/>
              <a:gd name="T38" fmla="*/ 12 w 41"/>
              <a:gd name="T39" fmla="*/ 8 h 31"/>
              <a:gd name="T40" fmla="*/ 13 w 41"/>
              <a:gd name="T41" fmla="*/ 8 h 31"/>
              <a:gd name="T42" fmla="*/ 13 w 41"/>
              <a:gd name="T43" fmla="*/ 8 h 31"/>
              <a:gd name="T44" fmla="*/ 13 w 41"/>
              <a:gd name="T45" fmla="*/ 6 h 31"/>
              <a:gd name="T46" fmla="*/ 17 w 41"/>
              <a:gd name="T47" fmla="*/ 0 h 31"/>
              <a:gd name="T48" fmla="*/ 24 w 41"/>
              <a:gd name="T49" fmla="*/ 0 h 31"/>
              <a:gd name="T50" fmla="*/ 24 w 41"/>
              <a:gd name="T51" fmla="*/ 5 h 31"/>
              <a:gd name="T52" fmla="*/ 21 w 41"/>
              <a:gd name="T53" fmla="*/ 5 h 31"/>
              <a:gd name="T54" fmla="*/ 16 w 41"/>
              <a:gd name="T55" fmla="*/ 12 h 31"/>
              <a:gd name="T56" fmla="*/ 21 w 41"/>
              <a:gd name="T57" fmla="*/ 20 h 31"/>
              <a:gd name="T58" fmla="*/ 24 w 41"/>
              <a:gd name="T59" fmla="*/ 20 h 31"/>
              <a:gd name="T60" fmla="*/ 24 w 41"/>
              <a:gd name="T61" fmla="*/ 24 h 31"/>
              <a:gd name="T62" fmla="*/ 41 w 41"/>
              <a:gd name="T63" fmla="*/ 31 h 31"/>
              <a:gd name="T64" fmla="*/ 28 w 41"/>
              <a:gd name="T65" fmla="*/ 31 h 31"/>
              <a:gd name="T66" fmla="*/ 27 w 41"/>
              <a:gd name="T67" fmla="*/ 31 h 31"/>
              <a:gd name="T68" fmla="*/ 27 w 41"/>
              <a:gd name="T69" fmla="*/ 29 h 31"/>
              <a:gd name="T70" fmla="*/ 37 w 41"/>
              <a:gd name="T71" fmla="*/ 18 h 31"/>
              <a:gd name="T72" fmla="*/ 34 w 41"/>
              <a:gd name="T73" fmla="*/ 15 h 31"/>
              <a:gd name="T74" fmla="*/ 32 w 41"/>
              <a:gd name="T75" fmla="*/ 16 h 31"/>
              <a:gd name="T76" fmla="*/ 31 w 41"/>
              <a:gd name="T77" fmla="*/ 17 h 31"/>
              <a:gd name="T78" fmla="*/ 28 w 41"/>
              <a:gd name="T79" fmla="*/ 15 h 31"/>
              <a:gd name="T80" fmla="*/ 29 w 41"/>
              <a:gd name="T81" fmla="*/ 13 h 31"/>
              <a:gd name="T82" fmla="*/ 34 w 41"/>
              <a:gd name="T83" fmla="*/ 11 h 31"/>
              <a:gd name="T84" fmla="*/ 41 w 41"/>
              <a:gd name="T85" fmla="*/ 17 h 31"/>
              <a:gd name="T86" fmla="*/ 32 w 41"/>
              <a:gd name="T87" fmla="*/ 28 h 31"/>
              <a:gd name="T88" fmla="*/ 38 w 41"/>
              <a:gd name="T89" fmla="*/ 28 h 31"/>
              <a:gd name="T90" fmla="*/ 38 w 41"/>
              <a:gd name="T91" fmla="*/ 26 h 31"/>
              <a:gd name="T92" fmla="*/ 41 w 41"/>
              <a:gd name="T93" fmla="*/ 26 h 31"/>
              <a:gd name="T94" fmla="*/ 41 w 41"/>
              <a:gd name="T95" fmla="*/ 3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1" h="31">
                <a:moveTo>
                  <a:pt x="24" y="24"/>
                </a:moveTo>
                <a:cubicBezTo>
                  <a:pt x="18" y="24"/>
                  <a:pt x="18" y="24"/>
                  <a:pt x="18" y="24"/>
                </a:cubicBezTo>
                <a:cubicBezTo>
                  <a:pt x="13" y="18"/>
                  <a:pt x="13" y="18"/>
                  <a:pt x="13" y="18"/>
                </a:cubicBezTo>
                <a:cubicBezTo>
                  <a:pt x="13" y="17"/>
                  <a:pt x="13" y="17"/>
                  <a:pt x="13" y="17"/>
                </a:cubicBezTo>
                <a:cubicBezTo>
                  <a:pt x="13" y="16"/>
                  <a:pt x="12" y="16"/>
                  <a:pt x="12" y="16"/>
                </a:cubicBezTo>
                <a:cubicBezTo>
                  <a:pt x="12" y="16"/>
                  <a:pt x="12" y="16"/>
                  <a:pt x="12" y="16"/>
                </a:cubicBezTo>
                <a:cubicBezTo>
                  <a:pt x="12" y="16"/>
                  <a:pt x="12" y="16"/>
                  <a:pt x="12" y="17"/>
                </a:cubicBezTo>
                <a:cubicBezTo>
                  <a:pt x="12" y="17"/>
                  <a:pt x="12" y="17"/>
                  <a:pt x="11" y="18"/>
                </a:cubicBezTo>
                <a:cubicBezTo>
                  <a:pt x="7" y="24"/>
                  <a:pt x="7" y="24"/>
                  <a:pt x="7" y="24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0"/>
                  <a:pt x="0" y="20"/>
                  <a:pt x="0" y="20"/>
                </a:cubicBezTo>
                <a:cubicBezTo>
                  <a:pt x="4" y="20"/>
                  <a:pt x="4" y="20"/>
                  <a:pt x="4" y="20"/>
                </a:cubicBezTo>
                <a:cubicBezTo>
                  <a:pt x="9" y="12"/>
                  <a:pt x="9" y="12"/>
                  <a:pt x="9" y="12"/>
                </a:cubicBezTo>
                <a:cubicBezTo>
                  <a:pt x="4" y="5"/>
                  <a:pt x="4" y="5"/>
                  <a:pt x="4" y="5"/>
                </a:cubicBezTo>
                <a:cubicBezTo>
                  <a:pt x="0" y="5"/>
                  <a:pt x="0" y="5"/>
                  <a:pt x="0" y="5"/>
                </a:cubicBezTo>
                <a:cubicBezTo>
                  <a:pt x="0" y="0"/>
                  <a:pt x="0" y="0"/>
                  <a:pt x="0" y="0"/>
                </a:cubicBezTo>
                <a:cubicBezTo>
                  <a:pt x="8" y="0"/>
                  <a:pt x="8" y="0"/>
                  <a:pt x="8" y="0"/>
                </a:cubicBezTo>
                <a:cubicBezTo>
                  <a:pt x="12" y="6"/>
                  <a:pt x="12" y="6"/>
                  <a:pt x="12" y="6"/>
                </a:cubicBezTo>
                <a:cubicBezTo>
                  <a:pt x="12" y="7"/>
                  <a:pt x="12" y="7"/>
                  <a:pt x="12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3" y="8"/>
                  <a:pt x="13" y="8"/>
                  <a:pt x="13" y="8"/>
                </a:cubicBezTo>
                <a:cubicBezTo>
                  <a:pt x="13" y="8"/>
                  <a:pt x="13" y="8"/>
                  <a:pt x="13" y="8"/>
                </a:cubicBezTo>
                <a:cubicBezTo>
                  <a:pt x="13" y="6"/>
                  <a:pt x="13" y="6"/>
                  <a:pt x="13" y="6"/>
                </a:cubicBezTo>
                <a:cubicBezTo>
                  <a:pt x="17" y="0"/>
                  <a:pt x="17" y="0"/>
                  <a:pt x="17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4" y="5"/>
                  <a:pt x="24" y="5"/>
                  <a:pt x="24" y="5"/>
                </a:cubicBezTo>
                <a:cubicBezTo>
                  <a:pt x="21" y="5"/>
                  <a:pt x="21" y="5"/>
                  <a:pt x="21" y="5"/>
                </a:cubicBezTo>
                <a:cubicBezTo>
                  <a:pt x="16" y="12"/>
                  <a:pt x="16" y="12"/>
                  <a:pt x="16" y="12"/>
                </a:cubicBezTo>
                <a:cubicBezTo>
                  <a:pt x="21" y="20"/>
                  <a:pt x="21" y="20"/>
                  <a:pt x="21" y="20"/>
                </a:cubicBezTo>
                <a:cubicBezTo>
                  <a:pt x="24" y="20"/>
                  <a:pt x="24" y="20"/>
                  <a:pt x="24" y="20"/>
                </a:cubicBezTo>
                <a:lnTo>
                  <a:pt x="24" y="24"/>
                </a:lnTo>
                <a:close/>
                <a:moveTo>
                  <a:pt x="41" y="31"/>
                </a:moveTo>
                <a:cubicBezTo>
                  <a:pt x="28" y="31"/>
                  <a:pt x="28" y="31"/>
                  <a:pt x="28" y="31"/>
                </a:cubicBezTo>
                <a:cubicBezTo>
                  <a:pt x="27" y="31"/>
                  <a:pt x="27" y="31"/>
                  <a:pt x="27" y="31"/>
                </a:cubicBezTo>
                <a:cubicBezTo>
                  <a:pt x="27" y="30"/>
                  <a:pt x="27" y="30"/>
                  <a:pt x="27" y="29"/>
                </a:cubicBezTo>
                <a:cubicBezTo>
                  <a:pt x="27" y="22"/>
                  <a:pt x="37" y="21"/>
                  <a:pt x="37" y="18"/>
                </a:cubicBezTo>
                <a:cubicBezTo>
                  <a:pt x="37" y="16"/>
                  <a:pt x="36" y="15"/>
                  <a:pt x="34" y="15"/>
                </a:cubicBezTo>
                <a:cubicBezTo>
                  <a:pt x="33" y="15"/>
                  <a:pt x="32" y="16"/>
                  <a:pt x="32" y="16"/>
                </a:cubicBezTo>
                <a:cubicBezTo>
                  <a:pt x="31" y="17"/>
                  <a:pt x="31" y="17"/>
                  <a:pt x="31" y="17"/>
                </a:cubicBezTo>
                <a:cubicBezTo>
                  <a:pt x="28" y="15"/>
                  <a:pt x="28" y="15"/>
                  <a:pt x="28" y="15"/>
                </a:cubicBezTo>
                <a:cubicBezTo>
                  <a:pt x="28" y="14"/>
                  <a:pt x="29" y="14"/>
                  <a:pt x="29" y="13"/>
                </a:cubicBezTo>
                <a:cubicBezTo>
                  <a:pt x="31" y="12"/>
                  <a:pt x="32" y="11"/>
                  <a:pt x="34" y="11"/>
                </a:cubicBezTo>
                <a:cubicBezTo>
                  <a:pt x="38" y="11"/>
                  <a:pt x="41" y="14"/>
                  <a:pt x="41" y="17"/>
                </a:cubicBezTo>
                <a:cubicBezTo>
                  <a:pt x="41" y="24"/>
                  <a:pt x="32" y="24"/>
                  <a:pt x="32" y="28"/>
                </a:cubicBezTo>
                <a:cubicBezTo>
                  <a:pt x="38" y="28"/>
                  <a:pt x="38" y="28"/>
                  <a:pt x="38" y="28"/>
                </a:cubicBezTo>
                <a:cubicBezTo>
                  <a:pt x="38" y="26"/>
                  <a:pt x="38" y="26"/>
                  <a:pt x="38" y="26"/>
                </a:cubicBezTo>
                <a:cubicBezTo>
                  <a:pt x="41" y="26"/>
                  <a:pt x="41" y="26"/>
                  <a:pt x="41" y="26"/>
                </a:cubicBezTo>
                <a:lnTo>
                  <a:pt x="41" y="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12" name="Freeform 140"/>
          <p:cNvSpPr>
            <a:spLocks noEditPoints="1"/>
          </p:cNvSpPr>
          <p:nvPr/>
        </p:nvSpPr>
        <p:spPr bwMode="auto">
          <a:xfrm>
            <a:off x="16540349" y="5101762"/>
            <a:ext cx="376760" cy="247426"/>
          </a:xfrm>
          <a:custGeom>
            <a:avLst/>
            <a:gdLst>
              <a:gd name="T0" fmla="*/ 51 w 52"/>
              <a:gd name="T1" fmla="*/ 6 h 34"/>
              <a:gd name="T2" fmla="*/ 27 w 52"/>
              <a:gd name="T3" fmla="*/ 33 h 34"/>
              <a:gd name="T4" fmla="*/ 24 w 52"/>
              <a:gd name="T5" fmla="*/ 34 h 34"/>
              <a:gd name="T6" fmla="*/ 4 w 52"/>
              <a:gd name="T7" fmla="*/ 34 h 34"/>
              <a:gd name="T8" fmla="*/ 1 w 52"/>
              <a:gd name="T9" fmla="*/ 32 h 34"/>
              <a:gd name="T10" fmla="*/ 1 w 52"/>
              <a:gd name="T11" fmla="*/ 29 h 34"/>
              <a:gd name="T12" fmla="*/ 25 w 52"/>
              <a:gd name="T13" fmla="*/ 1 h 34"/>
              <a:gd name="T14" fmla="*/ 28 w 52"/>
              <a:gd name="T15" fmla="*/ 0 h 34"/>
              <a:gd name="T16" fmla="*/ 48 w 52"/>
              <a:gd name="T17" fmla="*/ 0 h 34"/>
              <a:gd name="T18" fmla="*/ 51 w 52"/>
              <a:gd name="T19" fmla="*/ 2 h 34"/>
              <a:gd name="T20" fmla="*/ 51 w 52"/>
              <a:gd name="T21" fmla="*/ 6 h 34"/>
              <a:gd name="T22" fmla="*/ 33 w 52"/>
              <a:gd name="T23" fmla="*/ 21 h 34"/>
              <a:gd name="T24" fmla="*/ 13 w 52"/>
              <a:gd name="T25" fmla="*/ 21 h 34"/>
              <a:gd name="T26" fmla="*/ 4 w 52"/>
              <a:gd name="T27" fmla="*/ 31 h 34"/>
              <a:gd name="T28" fmla="*/ 24 w 52"/>
              <a:gd name="T29" fmla="*/ 31 h 34"/>
              <a:gd name="T30" fmla="*/ 33 w 52"/>
              <a:gd name="T31" fmla="*/ 2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2" h="34">
                <a:moveTo>
                  <a:pt x="51" y="6"/>
                </a:moveTo>
                <a:cubicBezTo>
                  <a:pt x="27" y="33"/>
                  <a:pt x="27" y="33"/>
                  <a:pt x="27" y="33"/>
                </a:cubicBezTo>
                <a:cubicBezTo>
                  <a:pt x="26" y="34"/>
                  <a:pt x="25" y="34"/>
                  <a:pt x="24" y="34"/>
                </a:cubicBezTo>
                <a:cubicBezTo>
                  <a:pt x="4" y="34"/>
                  <a:pt x="4" y="34"/>
                  <a:pt x="4" y="34"/>
                </a:cubicBezTo>
                <a:cubicBezTo>
                  <a:pt x="2" y="34"/>
                  <a:pt x="1" y="34"/>
                  <a:pt x="1" y="32"/>
                </a:cubicBezTo>
                <a:cubicBezTo>
                  <a:pt x="0" y="31"/>
                  <a:pt x="0" y="30"/>
                  <a:pt x="1" y="29"/>
                </a:cubicBezTo>
                <a:cubicBezTo>
                  <a:pt x="25" y="1"/>
                  <a:pt x="25" y="1"/>
                  <a:pt x="25" y="1"/>
                </a:cubicBezTo>
                <a:cubicBezTo>
                  <a:pt x="26" y="1"/>
                  <a:pt x="27" y="0"/>
                  <a:pt x="28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50" y="0"/>
                  <a:pt x="51" y="1"/>
                  <a:pt x="51" y="2"/>
                </a:cubicBezTo>
                <a:cubicBezTo>
                  <a:pt x="52" y="3"/>
                  <a:pt x="52" y="5"/>
                  <a:pt x="51" y="6"/>
                </a:cubicBezTo>
                <a:moveTo>
                  <a:pt x="33" y="21"/>
                </a:moveTo>
                <a:cubicBezTo>
                  <a:pt x="13" y="21"/>
                  <a:pt x="13" y="21"/>
                  <a:pt x="13" y="21"/>
                </a:cubicBezTo>
                <a:cubicBezTo>
                  <a:pt x="4" y="31"/>
                  <a:pt x="4" y="31"/>
                  <a:pt x="4" y="31"/>
                </a:cubicBezTo>
                <a:cubicBezTo>
                  <a:pt x="24" y="31"/>
                  <a:pt x="24" y="31"/>
                  <a:pt x="24" y="31"/>
                </a:cubicBezTo>
                <a:lnTo>
                  <a:pt x="33" y="2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13" name="Freeform 141"/>
          <p:cNvSpPr>
            <a:spLocks/>
          </p:cNvSpPr>
          <p:nvPr/>
        </p:nvSpPr>
        <p:spPr bwMode="auto">
          <a:xfrm>
            <a:off x="16551371" y="5630025"/>
            <a:ext cx="326149" cy="309277"/>
          </a:xfrm>
          <a:custGeom>
            <a:avLst/>
            <a:gdLst>
              <a:gd name="T0" fmla="*/ 40 w 45"/>
              <a:gd name="T1" fmla="*/ 34 h 42"/>
              <a:gd name="T2" fmla="*/ 33 w 45"/>
              <a:gd name="T3" fmla="*/ 31 h 42"/>
              <a:gd name="T4" fmla="*/ 30 w 45"/>
              <a:gd name="T5" fmla="*/ 34 h 42"/>
              <a:gd name="T6" fmla="*/ 31 w 45"/>
              <a:gd name="T7" fmla="*/ 41 h 42"/>
              <a:gd name="T8" fmla="*/ 31 w 45"/>
              <a:gd name="T9" fmla="*/ 41 h 42"/>
              <a:gd name="T10" fmla="*/ 30 w 45"/>
              <a:gd name="T11" fmla="*/ 41 h 42"/>
              <a:gd name="T12" fmla="*/ 22 w 45"/>
              <a:gd name="T13" fmla="*/ 42 h 42"/>
              <a:gd name="T14" fmla="*/ 18 w 45"/>
              <a:gd name="T15" fmla="*/ 39 h 42"/>
              <a:gd name="T16" fmla="*/ 21 w 45"/>
              <a:gd name="T17" fmla="*/ 32 h 42"/>
              <a:gd name="T18" fmla="*/ 16 w 45"/>
              <a:gd name="T19" fmla="*/ 27 h 42"/>
              <a:gd name="T20" fmla="*/ 10 w 45"/>
              <a:gd name="T21" fmla="*/ 32 h 42"/>
              <a:gd name="T22" fmla="*/ 13 w 45"/>
              <a:gd name="T23" fmla="*/ 38 h 42"/>
              <a:gd name="T24" fmla="*/ 12 w 45"/>
              <a:gd name="T25" fmla="*/ 41 h 42"/>
              <a:gd name="T26" fmla="*/ 9 w 45"/>
              <a:gd name="T27" fmla="*/ 42 h 42"/>
              <a:gd name="T28" fmla="*/ 2 w 45"/>
              <a:gd name="T29" fmla="*/ 41 h 42"/>
              <a:gd name="T30" fmla="*/ 1 w 45"/>
              <a:gd name="T31" fmla="*/ 41 h 42"/>
              <a:gd name="T32" fmla="*/ 0 w 45"/>
              <a:gd name="T33" fmla="*/ 41 h 42"/>
              <a:gd name="T34" fmla="*/ 0 w 45"/>
              <a:gd name="T35" fmla="*/ 41 h 42"/>
              <a:gd name="T36" fmla="*/ 0 w 45"/>
              <a:gd name="T37" fmla="*/ 13 h 42"/>
              <a:gd name="T38" fmla="*/ 2 w 45"/>
              <a:gd name="T39" fmla="*/ 14 h 42"/>
              <a:gd name="T40" fmla="*/ 9 w 45"/>
              <a:gd name="T41" fmla="*/ 14 h 42"/>
              <a:gd name="T42" fmla="*/ 12 w 45"/>
              <a:gd name="T43" fmla="*/ 13 h 42"/>
              <a:gd name="T44" fmla="*/ 13 w 45"/>
              <a:gd name="T45" fmla="*/ 11 h 42"/>
              <a:gd name="T46" fmla="*/ 10 w 45"/>
              <a:gd name="T47" fmla="*/ 4 h 42"/>
              <a:gd name="T48" fmla="*/ 16 w 45"/>
              <a:gd name="T49" fmla="*/ 0 h 42"/>
              <a:gd name="T50" fmla="*/ 21 w 45"/>
              <a:gd name="T51" fmla="*/ 4 h 42"/>
              <a:gd name="T52" fmla="*/ 18 w 45"/>
              <a:gd name="T53" fmla="*/ 11 h 42"/>
              <a:gd name="T54" fmla="*/ 22 w 45"/>
              <a:gd name="T55" fmla="*/ 14 h 42"/>
              <a:gd name="T56" fmla="*/ 31 w 45"/>
              <a:gd name="T57" fmla="*/ 13 h 42"/>
              <a:gd name="T58" fmla="*/ 31 w 45"/>
              <a:gd name="T59" fmla="*/ 13 h 42"/>
              <a:gd name="T60" fmla="*/ 31 w 45"/>
              <a:gd name="T61" fmla="*/ 15 h 42"/>
              <a:gd name="T62" fmla="*/ 30 w 45"/>
              <a:gd name="T63" fmla="*/ 22 h 42"/>
              <a:gd name="T64" fmla="*/ 31 w 45"/>
              <a:gd name="T65" fmla="*/ 25 h 42"/>
              <a:gd name="T66" fmla="*/ 33 w 45"/>
              <a:gd name="T67" fmla="*/ 26 h 42"/>
              <a:gd name="T68" fmla="*/ 40 w 45"/>
              <a:gd name="T69" fmla="*/ 24 h 42"/>
              <a:gd name="T70" fmla="*/ 45 w 45"/>
              <a:gd name="T71" fmla="*/ 29 h 42"/>
              <a:gd name="T72" fmla="*/ 40 w 45"/>
              <a:gd name="T73" fmla="*/ 34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5" h="42">
                <a:moveTo>
                  <a:pt x="40" y="34"/>
                </a:moveTo>
                <a:cubicBezTo>
                  <a:pt x="37" y="34"/>
                  <a:pt x="36" y="31"/>
                  <a:pt x="33" y="31"/>
                </a:cubicBezTo>
                <a:cubicBezTo>
                  <a:pt x="31" y="31"/>
                  <a:pt x="30" y="32"/>
                  <a:pt x="30" y="34"/>
                </a:cubicBezTo>
                <a:cubicBezTo>
                  <a:pt x="30" y="36"/>
                  <a:pt x="31" y="39"/>
                  <a:pt x="31" y="41"/>
                </a:cubicBezTo>
                <a:cubicBezTo>
                  <a:pt x="31" y="41"/>
                  <a:pt x="31" y="41"/>
                  <a:pt x="31" y="41"/>
                </a:cubicBezTo>
                <a:cubicBezTo>
                  <a:pt x="31" y="41"/>
                  <a:pt x="31" y="41"/>
                  <a:pt x="30" y="41"/>
                </a:cubicBezTo>
                <a:cubicBezTo>
                  <a:pt x="27" y="41"/>
                  <a:pt x="25" y="42"/>
                  <a:pt x="22" y="42"/>
                </a:cubicBezTo>
                <a:cubicBezTo>
                  <a:pt x="20" y="42"/>
                  <a:pt x="18" y="41"/>
                  <a:pt x="18" y="39"/>
                </a:cubicBezTo>
                <a:cubicBezTo>
                  <a:pt x="18" y="36"/>
                  <a:pt x="21" y="35"/>
                  <a:pt x="21" y="32"/>
                </a:cubicBezTo>
                <a:cubicBezTo>
                  <a:pt x="21" y="29"/>
                  <a:pt x="19" y="27"/>
                  <a:pt x="16" y="27"/>
                </a:cubicBezTo>
                <a:cubicBezTo>
                  <a:pt x="13" y="27"/>
                  <a:pt x="10" y="29"/>
                  <a:pt x="10" y="32"/>
                </a:cubicBezTo>
                <a:cubicBezTo>
                  <a:pt x="10" y="35"/>
                  <a:pt x="13" y="37"/>
                  <a:pt x="13" y="38"/>
                </a:cubicBezTo>
                <a:cubicBezTo>
                  <a:pt x="13" y="39"/>
                  <a:pt x="13" y="40"/>
                  <a:pt x="12" y="41"/>
                </a:cubicBezTo>
                <a:cubicBezTo>
                  <a:pt x="11" y="42"/>
                  <a:pt x="10" y="42"/>
                  <a:pt x="9" y="42"/>
                </a:cubicBezTo>
                <a:cubicBezTo>
                  <a:pt x="7" y="42"/>
                  <a:pt x="4" y="41"/>
                  <a:pt x="2" y="41"/>
                </a:cubicBezTo>
                <a:cubicBezTo>
                  <a:pt x="2" y="41"/>
                  <a:pt x="1" y="41"/>
                  <a:pt x="1" y="41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2" y="14"/>
                  <a:pt x="2" y="14"/>
                </a:cubicBezTo>
                <a:cubicBezTo>
                  <a:pt x="4" y="14"/>
                  <a:pt x="7" y="14"/>
                  <a:pt x="9" y="14"/>
                </a:cubicBezTo>
                <a:cubicBezTo>
                  <a:pt x="10" y="14"/>
                  <a:pt x="11" y="14"/>
                  <a:pt x="12" y="13"/>
                </a:cubicBezTo>
                <a:cubicBezTo>
                  <a:pt x="13" y="13"/>
                  <a:pt x="13" y="12"/>
                  <a:pt x="13" y="11"/>
                </a:cubicBezTo>
                <a:cubicBezTo>
                  <a:pt x="13" y="9"/>
                  <a:pt x="10" y="8"/>
                  <a:pt x="10" y="4"/>
                </a:cubicBezTo>
                <a:cubicBezTo>
                  <a:pt x="10" y="1"/>
                  <a:pt x="13" y="0"/>
                  <a:pt x="16" y="0"/>
                </a:cubicBezTo>
                <a:cubicBezTo>
                  <a:pt x="19" y="0"/>
                  <a:pt x="21" y="1"/>
                  <a:pt x="21" y="4"/>
                </a:cubicBezTo>
                <a:cubicBezTo>
                  <a:pt x="21" y="7"/>
                  <a:pt x="18" y="8"/>
                  <a:pt x="18" y="11"/>
                </a:cubicBezTo>
                <a:cubicBezTo>
                  <a:pt x="18" y="13"/>
                  <a:pt x="20" y="14"/>
                  <a:pt x="22" y="14"/>
                </a:cubicBezTo>
                <a:cubicBezTo>
                  <a:pt x="25" y="14"/>
                  <a:pt x="28" y="13"/>
                  <a:pt x="31" y="13"/>
                </a:cubicBezTo>
                <a:cubicBezTo>
                  <a:pt x="31" y="13"/>
                  <a:pt x="31" y="13"/>
                  <a:pt x="31" y="13"/>
                </a:cubicBezTo>
                <a:cubicBezTo>
                  <a:pt x="31" y="13"/>
                  <a:pt x="31" y="15"/>
                  <a:pt x="31" y="15"/>
                </a:cubicBezTo>
                <a:cubicBezTo>
                  <a:pt x="30" y="17"/>
                  <a:pt x="30" y="20"/>
                  <a:pt x="30" y="22"/>
                </a:cubicBezTo>
                <a:cubicBezTo>
                  <a:pt x="30" y="23"/>
                  <a:pt x="30" y="24"/>
                  <a:pt x="31" y="25"/>
                </a:cubicBezTo>
                <a:cubicBezTo>
                  <a:pt x="32" y="26"/>
                  <a:pt x="32" y="26"/>
                  <a:pt x="33" y="26"/>
                </a:cubicBezTo>
                <a:cubicBezTo>
                  <a:pt x="35" y="26"/>
                  <a:pt x="37" y="24"/>
                  <a:pt x="40" y="24"/>
                </a:cubicBezTo>
                <a:cubicBezTo>
                  <a:pt x="43" y="24"/>
                  <a:pt x="45" y="26"/>
                  <a:pt x="45" y="29"/>
                </a:cubicBezTo>
                <a:cubicBezTo>
                  <a:pt x="45" y="32"/>
                  <a:pt x="43" y="34"/>
                  <a:pt x="40" y="3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14" name="Freeform 142"/>
          <p:cNvSpPr>
            <a:spLocks noEditPoints="1"/>
          </p:cNvSpPr>
          <p:nvPr/>
        </p:nvSpPr>
        <p:spPr bwMode="auto">
          <a:xfrm>
            <a:off x="16573413" y="6178830"/>
            <a:ext cx="224931" cy="320527"/>
          </a:xfrm>
          <a:custGeom>
            <a:avLst/>
            <a:gdLst>
              <a:gd name="T0" fmla="*/ 31 w 31"/>
              <a:gd name="T1" fmla="*/ 22 h 44"/>
              <a:gd name="T2" fmla="*/ 17 w 31"/>
              <a:gd name="T3" fmla="*/ 37 h 44"/>
              <a:gd name="T4" fmla="*/ 17 w 31"/>
              <a:gd name="T5" fmla="*/ 41 h 44"/>
              <a:gd name="T6" fmla="*/ 24 w 31"/>
              <a:gd name="T7" fmla="*/ 41 h 44"/>
              <a:gd name="T8" fmla="*/ 26 w 31"/>
              <a:gd name="T9" fmla="*/ 43 h 44"/>
              <a:gd name="T10" fmla="*/ 24 w 31"/>
              <a:gd name="T11" fmla="*/ 44 h 44"/>
              <a:gd name="T12" fmla="*/ 7 w 31"/>
              <a:gd name="T13" fmla="*/ 44 h 44"/>
              <a:gd name="T14" fmla="*/ 5 w 31"/>
              <a:gd name="T15" fmla="*/ 43 h 44"/>
              <a:gd name="T16" fmla="*/ 7 w 31"/>
              <a:gd name="T17" fmla="*/ 41 h 44"/>
              <a:gd name="T18" fmla="*/ 14 w 31"/>
              <a:gd name="T19" fmla="*/ 41 h 44"/>
              <a:gd name="T20" fmla="*/ 14 w 31"/>
              <a:gd name="T21" fmla="*/ 37 h 44"/>
              <a:gd name="T22" fmla="*/ 0 w 31"/>
              <a:gd name="T23" fmla="*/ 22 h 44"/>
              <a:gd name="T24" fmla="*/ 0 w 31"/>
              <a:gd name="T25" fmla="*/ 19 h 44"/>
              <a:gd name="T26" fmla="*/ 2 w 31"/>
              <a:gd name="T27" fmla="*/ 17 h 44"/>
              <a:gd name="T28" fmla="*/ 4 w 31"/>
              <a:gd name="T29" fmla="*/ 19 h 44"/>
              <a:gd name="T30" fmla="*/ 4 w 31"/>
              <a:gd name="T31" fmla="*/ 22 h 44"/>
              <a:gd name="T32" fmla="*/ 16 w 31"/>
              <a:gd name="T33" fmla="*/ 34 h 44"/>
              <a:gd name="T34" fmla="*/ 28 w 31"/>
              <a:gd name="T35" fmla="*/ 22 h 44"/>
              <a:gd name="T36" fmla="*/ 28 w 31"/>
              <a:gd name="T37" fmla="*/ 19 h 44"/>
              <a:gd name="T38" fmla="*/ 29 w 31"/>
              <a:gd name="T39" fmla="*/ 17 h 44"/>
              <a:gd name="T40" fmla="*/ 31 w 31"/>
              <a:gd name="T41" fmla="*/ 19 h 44"/>
              <a:gd name="T42" fmla="*/ 31 w 31"/>
              <a:gd name="T43" fmla="*/ 22 h 44"/>
              <a:gd name="T44" fmla="*/ 24 w 31"/>
              <a:gd name="T45" fmla="*/ 22 h 44"/>
              <a:gd name="T46" fmla="*/ 16 w 31"/>
              <a:gd name="T47" fmla="*/ 31 h 44"/>
              <a:gd name="T48" fmla="*/ 7 w 31"/>
              <a:gd name="T49" fmla="*/ 22 h 44"/>
              <a:gd name="T50" fmla="*/ 7 w 31"/>
              <a:gd name="T51" fmla="*/ 8 h 44"/>
              <a:gd name="T52" fmla="*/ 16 w 31"/>
              <a:gd name="T53" fmla="*/ 0 h 44"/>
              <a:gd name="T54" fmla="*/ 24 w 31"/>
              <a:gd name="T55" fmla="*/ 8 h 44"/>
              <a:gd name="T56" fmla="*/ 24 w 31"/>
              <a:gd name="T57" fmla="*/ 22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1" h="44">
                <a:moveTo>
                  <a:pt x="31" y="22"/>
                </a:moveTo>
                <a:cubicBezTo>
                  <a:pt x="31" y="30"/>
                  <a:pt x="25" y="37"/>
                  <a:pt x="17" y="37"/>
                </a:cubicBezTo>
                <a:cubicBezTo>
                  <a:pt x="17" y="41"/>
                  <a:pt x="17" y="41"/>
                  <a:pt x="17" y="41"/>
                </a:cubicBezTo>
                <a:cubicBezTo>
                  <a:pt x="24" y="41"/>
                  <a:pt x="24" y="41"/>
                  <a:pt x="24" y="41"/>
                </a:cubicBezTo>
                <a:cubicBezTo>
                  <a:pt x="25" y="41"/>
                  <a:pt x="26" y="42"/>
                  <a:pt x="26" y="43"/>
                </a:cubicBezTo>
                <a:cubicBezTo>
                  <a:pt x="26" y="44"/>
                  <a:pt x="25" y="44"/>
                  <a:pt x="24" y="44"/>
                </a:cubicBezTo>
                <a:cubicBezTo>
                  <a:pt x="7" y="44"/>
                  <a:pt x="7" y="44"/>
                  <a:pt x="7" y="44"/>
                </a:cubicBezTo>
                <a:cubicBezTo>
                  <a:pt x="6" y="44"/>
                  <a:pt x="5" y="44"/>
                  <a:pt x="5" y="43"/>
                </a:cubicBezTo>
                <a:cubicBezTo>
                  <a:pt x="5" y="42"/>
                  <a:pt x="6" y="41"/>
                  <a:pt x="7" y="41"/>
                </a:cubicBezTo>
                <a:cubicBezTo>
                  <a:pt x="14" y="41"/>
                  <a:pt x="14" y="41"/>
                  <a:pt x="14" y="41"/>
                </a:cubicBezTo>
                <a:cubicBezTo>
                  <a:pt x="14" y="37"/>
                  <a:pt x="14" y="37"/>
                  <a:pt x="14" y="37"/>
                </a:cubicBezTo>
                <a:cubicBezTo>
                  <a:pt x="6" y="37"/>
                  <a:pt x="0" y="30"/>
                  <a:pt x="0" y="22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8"/>
                  <a:pt x="1" y="17"/>
                  <a:pt x="2" y="17"/>
                </a:cubicBezTo>
                <a:cubicBezTo>
                  <a:pt x="3" y="17"/>
                  <a:pt x="4" y="18"/>
                  <a:pt x="4" y="19"/>
                </a:cubicBezTo>
                <a:cubicBezTo>
                  <a:pt x="4" y="22"/>
                  <a:pt x="4" y="22"/>
                  <a:pt x="4" y="22"/>
                </a:cubicBezTo>
                <a:cubicBezTo>
                  <a:pt x="4" y="29"/>
                  <a:pt x="9" y="34"/>
                  <a:pt x="16" y="34"/>
                </a:cubicBezTo>
                <a:cubicBezTo>
                  <a:pt x="22" y="34"/>
                  <a:pt x="28" y="29"/>
                  <a:pt x="28" y="22"/>
                </a:cubicBezTo>
                <a:cubicBezTo>
                  <a:pt x="28" y="19"/>
                  <a:pt x="28" y="19"/>
                  <a:pt x="28" y="19"/>
                </a:cubicBezTo>
                <a:cubicBezTo>
                  <a:pt x="28" y="18"/>
                  <a:pt x="28" y="17"/>
                  <a:pt x="29" y="17"/>
                </a:cubicBezTo>
                <a:cubicBezTo>
                  <a:pt x="30" y="17"/>
                  <a:pt x="31" y="18"/>
                  <a:pt x="31" y="19"/>
                </a:cubicBezTo>
                <a:lnTo>
                  <a:pt x="31" y="22"/>
                </a:lnTo>
                <a:close/>
                <a:moveTo>
                  <a:pt x="24" y="22"/>
                </a:moveTo>
                <a:cubicBezTo>
                  <a:pt x="24" y="27"/>
                  <a:pt x="20" y="31"/>
                  <a:pt x="16" y="31"/>
                </a:cubicBezTo>
                <a:cubicBezTo>
                  <a:pt x="11" y="31"/>
                  <a:pt x="7" y="27"/>
                  <a:pt x="7" y="22"/>
                </a:cubicBezTo>
                <a:cubicBezTo>
                  <a:pt x="7" y="8"/>
                  <a:pt x="7" y="8"/>
                  <a:pt x="7" y="8"/>
                </a:cubicBezTo>
                <a:cubicBezTo>
                  <a:pt x="7" y="4"/>
                  <a:pt x="11" y="0"/>
                  <a:pt x="16" y="0"/>
                </a:cubicBezTo>
                <a:cubicBezTo>
                  <a:pt x="20" y="0"/>
                  <a:pt x="24" y="4"/>
                  <a:pt x="24" y="8"/>
                </a:cubicBezTo>
                <a:lnTo>
                  <a:pt x="24" y="2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15" name="Freeform 143"/>
          <p:cNvSpPr>
            <a:spLocks noEditPoints="1"/>
          </p:cNvSpPr>
          <p:nvPr/>
        </p:nvSpPr>
        <p:spPr bwMode="auto">
          <a:xfrm>
            <a:off x="16562392" y="6730805"/>
            <a:ext cx="275542" cy="331774"/>
          </a:xfrm>
          <a:custGeom>
            <a:avLst/>
            <a:gdLst>
              <a:gd name="T0" fmla="*/ 28 w 38"/>
              <a:gd name="T1" fmla="*/ 19 h 45"/>
              <a:gd name="T2" fmla="*/ 28 w 38"/>
              <a:gd name="T3" fmla="*/ 22 h 45"/>
              <a:gd name="T4" fmla="*/ 19 w 38"/>
              <a:gd name="T5" fmla="*/ 31 h 45"/>
              <a:gd name="T6" fmla="*/ 16 w 38"/>
              <a:gd name="T7" fmla="*/ 31 h 45"/>
              <a:gd name="T8" fmla="*/ 14 w 38"/>
              <a:gd name="T9" fmla="*/ 33 h 45"/>
              <a:gd name="T10" fmla="*/ 19 w 38"/>
              <a:gd name="T11" fmla="*/ 34 h 45"/>
              <a:gd name="T12" fmla="*/ 31 w 38"/>
              <a:gd name="T13" fmla="*/ 22 h 45"/>
              <a:gd name="T14" fmla="*/ 31 w 38"/>
              <a:gd name="T15" fmla="*/ 19 h 45"/>
              <a:gd name="T16" fmla="*/ 33 w 38"/>
              <a:gd name="T17" fmla="*/ 17 h 45"/>
              <a:gd name="T18" fmla="*/ 35 w 38"/>
              <a:gd name="T19" fmla="*/ 19 h 45"/>
              <a:gd name="T20" fmla="*/ 35 w 38"/>
              <a:gd name="T21" fmla="*/ 22 h 45"/>
              <a:gd name="T22" fmla="*/ 21 w 38"/>
              <a:gd name="T23" fmla="*/ 38 h 45"/>
              <a:gd name="T24" fmla="*/ 21 w 38"/>
              <a:gd name="T25" fmla="*/ 41 h 45"/>
              <a:gd name="T26" fmla="*/ 28 w 38"/>
              <a:gd name="T27" fmla="*/ 41 h 45"/>
              <a:gd name="T28" fmla="*/ 29 w 38"/>
              <a:gd name="T29" fmla="*/ 43 h 45"/>
              <a:gd name="T30" fmla="*/ 28 w 38"/>
              <a:gd name="T31" fmla="*/ 45 h 45"/>
              <a:gd name="T32" fmla="*/ 10 w 38"/>
              <a:gd name="T33" fmla="*/ 45 h 45"/>
              <a:gd name="T34" fmla="*/ 9 w 38"/>
              <a:gd name="T35" fmla="*/ 43 h 45"/>
              <a:gd name="T36" fmla="*/ 10 w 38"/>
              <a:gd name="T37" fmla="*/ 41 h 45"/>
              <a:gd name="T38" fmla="*/ 17 w 38"/>
              <a:gd name="T39" fmla="*/ 41 h 45"/>
              <a:gd name="T40" fmla="*/ 17 w 38"/>
              <a:gd name="T41" fmla="*/ 38 h 45"/>
              <a:gd name="T42" fmla="*/ 11 w 38"/>
              <a:gd name="T43" fmla="*/ 36 h 45"/>
              <a:gd name="T44" fmla="*/ 4 w 38"/>
              <a:gd name="T45" fmla="*/ 42 h 45"/>
              <a:gd name="T46" fmla="*/ 3 w 38"/>
              <a:gd name="T47" fmla="*/ 42 h 45"/>
              <a:gd name="T48" fmla="*/ 1 w 38"/>
              <a:gd name="T49" fmla="*/ 40 h 45"/>
              <a:gd name="T50" fmla="*/ 1 w 38"/>
              <a:gd name="T51" fmla="*/ 39 h 45"/>
              <a:gd name="T52" fmla="*/ 34 w 38"/>
              <a:gd name="T53" fmla="*/ 6 h 45"/>
              <a:gd name="T54" fmla="*/ 35 w 38"/>
              <a:gd name="T55" fmla="*/ 6 h 45"/>
              <a:gd name="T56" fmla="*/ 37 w 38"/>
              <a:gd name="T57" fmla="*/ 8 h 45"/>
              <a:gd name="T58" fmla="*/ 37 w 38"/>
              <a:gd name="T59" fmla="*/ 9 h 45"/>
              <a:gd name="T60" fmla="*/ 28 w 38"/>
              <a:gd name="T61" fmla="*/ 19 h 45"/>
              <a:gd name="T62" fmla="*/ 5 w 38"/>
              <a:gd name="T63" fmla="*/ 28 h 45"/>
              <a:gd name="T64" fmla="*/ 4 w 38"/>
              <a:gd name="T65" fmla="*/ 22 h 45"/>
              <a:gd name="T66" fmla="*/ 4 w 38"/>
              <a:gd name="T67" fmla="*/ 19 h 45"/>
              <a:gd name="T68" fmla="*/ 5 w 38"/>
              <a:gd name="T69" fmla="*/ 17 h 45"/>
              <a:gd name="T70" fmla="*/ 7 w 38"/>
              <a:gd name="T71" fmla="*/ 19 h 45"/>
              <a:gd name="T72" fmla="*/ 7 w 38"/>
              <a:gd name="T73" fmla="*/ 22 h 45"/>
              <a:gd name="T74" fmla="*/ 7 w 38"/>
              <a:gd name="T75" fmla="*/ 25 h 45"/>
              <a:gd name="T76" fmla="*/ 5 w 38"/>
              <a:gd name="T77" fmla="*/ 28 h 45"/>
              <a:gd name="T78" fmla="*/ 10 w 38"/>
              <a:gd name="T79" fmla="*/ 22 h 45"/>
              <a:gd name="T80" fmla="*/ 10 w 38"/>
              <a:gd name="T81" fmla="*/ 9 h 45"/>
              <a:gd name="T82" fmla="*/ 19 w 38"/>
              <a:gd name="T83" fmla="*/ 0 h 45"/>
              <a:gd name="T84" fmla="*/ 27 w 38"/>
              <a:gd name="T85" fmla="*/ 6 h 45"/>
              <a:gd name="T86" fmla="*/ 10 w 38"/>
              <a:gd name="T87" fmla="*/ 22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8" h="45">
                <a:moveTo>
                  <a:pt x="28" y="19"/>
                </a:moveTo>
                <a:cubicBezTo>
                  <a:pt x="28" y="22"/>
                  <a:pt x="28" y="22"/>
                  <a:pt x="28" y="22"/>
                </a:cubicBezTo>
                <a:cubicBezTo>
                  <a:pt x="28" y="27"/>
                  <a:pt x="24" y="31"/>
                  <a:pt x="19" y="31"/>
                </a:cubicBezTo>
                <a:cubicBezTo>
                  <a:pt x="18" y="31"/>
                  <a:pt x="17" y="31"/>
                  <a:pt x="16" y="31"/>
                </a:cubicBezTo>
                <a:cubicBezTo>
                  <a:pt x="14" y="33"/>
                  <a:pt x="14" y="33"/>
                  <a:pt x="14" y="33"/>
                </a:cubicBezTo>
                <a:cubicBezTo>
                  <a:pt x="15" y="34"/>
                  <a:pt x="17" y="34"/>
                  <a:pt x="19" y="34"/>
                </a:cubicBezTo>
                <a:cubicBezTo>
                  <a:pt x="26" y="34"/>
                  <a:pt x="31" y="29"/>
                  <a:pt x="31" y="22"/>
                </a:cubicBezTo>
                <a:cubicBezTo>
                  <a:pt x="31" y="19"/>
                  <a:pt x="31" y="19"/>
                  <a:pt x="31" y="19"/>
                </a:cubicBezTo>
                <a:cubicBezTo>
                  <a:pt x="31" y="18"/>
                  <a:pt x="32" y="17"/>
                  <a:pt x="33" y="17"/>
                </a:cubicBezTo>
                <a:cubicBezTo>
                  <a:pt x="34" y="17"/>
                  <a:pt x="35" y="18"/>
                  <a:pt x="35" y="19"/>
                </a:cubicBezTo>
                <a:cubicBezTo>
                  <a:pt x="35" y="22"/>
                  <a:pt x="35" y="22"/>
                  <a:pt x="35" y="22"/>
                </a:cubicBezTo>
                <a:cubicBezTo>
                  <a:pt x="35" y="30"/>
                  <a:pt x="29" y="37"/>
                  <a:pt x="21" y="38"/>
                </a:cubicBezTo>
                <a:cubicBezTo>
                  <a:pt x="21" y="41"/>
                  <a:pt x="21" y="41"/>
                  <a:pt x="21" y="41"/>
                </a:cubicBezTo>
                <a:cubicBezTo>
                  <a:pt x="28" y="41"/>
                  <a:pt x="28" y="41"/>
                  <a:pt x="28" y="41"/>
                </a:cubicBezTo>
                <a:cubicBezTo>
                  <a:pt x="29" y="41"/>
                  <a:pt x="29" y="42"/>
                  <a:pt x="29" y="43"/>
                </a:cubicBezTo>
                <a:cubicBezTo>
                  <a:pt x="29" y="44"/>
                  <a:pt x="29" y="45"/>
                  <a:pt x="28" y="45"/>
                </a:cubicBezTo>
                <a:cubicBezTo>
                  <a:pt x="10" y="45"/>
                  <a:pt x="10" y="45"/>
                  <a:pt x="10" y="45"/>
                </a:cubicBezTo>
                <a:cubicBezTo>
                  <a:pt x="10" y="45"/>
                  <a:pt x="9" y="44"/>
                  <a:pt x="9" y="43"/>
                </a:cubicBezTo>
                <a:cubicBezTo>
                  <a:pt x="9" y="42"/>
                  <a:pt x="10" y="41"/>
                  <a:pt x="10" y="41"/>
                </a:cubicBezTo>
                <a:cubicBezTo>
                  <a:pt x="17" y="41"/>
                  <a:pt x="17" y="41"/>
                  <a:pt x="17" y="41"/>
                </a:cubicBezTo>
                <a:cubicBezTo>
                  <a:pt x="17" y="38"/>
                  <a:pt x="17" y="38"/>
                  <a:pt x="17" y="38"/>
                </a:cubicBezTo>
                <a:cubicBezTo>
                  <a:pt x="15" y="38"/>
                  <a:pt x="13" y="37"/>
                  <a:pt x="11" y="36"/>
                </a:cubicBezTo>
                <a:cubicBezTo>
                  <a:pt x="4" y="42"/>
                  <a:pt x="4" y="42"/>
                  <a:pt x="4" y="42"/>
                </a:cubicBezTo>
                <a:cubicBezTo>
                  <a:pt x="4" y="43"/>
                  <a:pt x="3" y="43"/>
                  <a:pt x="3" y="42"/>
                </a:cubicBezTo>
                <a:cubicBezTo>
                  <a:pt x="1" y="40"/>
                  <a:pt x="1" y="40"/>
                  <a:pt x="1" y="40"/>
                </a:cubicBezTo>
                <a:cubicBezTo>
                  <a:pt x="0" y="40"/>
                  <a:pt x="0" y="39"/>
                  <a:pt x="1" y="39"/>
                </a:cubicBezTo>
                <a:cubicBezTo>
                  <a:pt x="34" y="6"/>
                  <a:pt x="34" y="6"/>
                  <a:pt x="34" y="6"/>
                </a:cubicBezTo>
                <a:cubicBezTo>
                  <a:pt x="34" y="6"/>
                  <a:pt x="35" y="6"/>
                  <a:pt x="35" y="6"/>
                </a:cubicBezTo>
                <a:cubicBezTo>
                  <a:pt x="37" y="8"/>
                  <a:pt x="37" y="8"/>
                  <a:pt x="37" y="8"/>
                </a:cubicBezTo>
                <a:cubicBezTo>
                  <a:pt x="38" y="8"/>
                  <a:pt x="38" y="9"/>
                  <a:pt x="37" y="9"/>
                </a:cubicBezTo>
                <a:lnTo>
                  <a:pt x="28" y="19"/>
                </a:lnTo>
                <a:close/>
                <a:moveTo>
                  <a:pt x="5" y="28"/>
                </a:moveTo>
                <a:cubicBezTo>
                  <a:pt x="4" y="26"/>
                  <a:pt x="4" y="24"/>
                  <a:pt x="4" y="22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18"/>
                  <a:pt x="4" y="17"/>
                  <a:pt x="5" y="17"/>
                </a:cubicBezTo>
                <a:cubicBezTo>
                  <a:pt x="6" y="17"/>
                  <a:pt x="7" y="18"/>
                  <a:pt x="7" y="19"/>
                </a:cubicBezTo>
                <a:cubicBezTo>
                  <a:pt x="7" y="22"/>
                  <a:pt x="7" y="22"/>
                  <a:pt x="7" y="22"/>
                </a:cubicBezTo>
                <a:cubicBezTo>
                  <a:pt x="7" y="24"/>
                  <a:pt x="7" y="25"/>
                  <a:pt x="7" y="25"/>
                </a:cubicBezTo>
                <a:lnTo>
                  <a:pt x="5" y="28"/>
                </a:lnTo>
                <a:close/>
                <a:moveTo>
                  <a:pt x="10" y="22"/>
                </a:moveTo>
                <a:cubicBezTo>
                  <a:pt x="10" y="9"/>
                  <a:pt x="10" y="9"/>
                  <a:pt x="10" y="9"/>
                </a:cubicBezTo>
                <a:cubicBezTo>
                  <a:pt x="10" y="4"/>
                  <a:pt x="14" y="0"/>
                  <a:pt x="19" y="0"/>
                </a:cubicBezTo>
                <a:cubicBezTo>
                  <a:pt x="23" y="0"/>
                  <a:pt x="26" y="3"/>
                  <a:pt x="27" y="6"/>
                </a:cubicBezTo>
                <a:lnTo>
                  <a:pt x="10" y="2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16" name="Freeform 144"/>
          <p:cNvSpPr>
            <a:spLocks noEditPoints="1"/>
          </p:cNvSpPr>
          <p:nvPr/>
        </p:nvSpPr>
        <p:spPr bwMode="auto">
          <a:xfrm>
            <a:off x="16567290" y="7297703"/>
            <a:ext cx="253046" cy="303657"/>
          </a:xfrm>
          <a:custGeom>
            <a:avLst/>
            <a:gdLst>
              <a:gd name="T0" fmla="*/ 35 w 35"/>
              <a:gd name="T1" fmla="*/ 23 h 41"/>
              <a:gd name="T2" fmla="*/ 18 w 35"/>
              <a:gd name="T3" fmla="*/ 41 h 41"/>
              <a:gd name="T4" fmla="*/ 17 w 35"/>
              <a:gd name="T5" fmla="*/ 41 h 41"/>
              <a:gd name="T6" fmla="*/ 17 w 35"/>
              <a:gd name="T7" fmla="*/ 41 h 41"/>
              <a:gd name="T8" fmla="*/ 0 w 35"/>
              <a:gd name="T9" fmla="*/ 23 h 41"/>
              <a:gd name="T10" fmla="*/ 0 w 35"/>
              <a:gd name="T11" fmla="*/ 2 h 41"/>
              <a:gd name="T12" fmla="*/ 2 w 35"/>
              <a:gd name="T13" fmla="*/ 0 h 41"/>
              <a:gd name="T14" fmla="*/ 33 w 35"/>
              <a:gd name="T15" fmla="*/ 0 h 41"/>
              <a:gd name="T16" fmla="*/ 35 w 35"/>
              <a:gd name="T17" fmla="*/ 2 h 41"/>
              <a:gd name="T18" fmla="*/ 35 w 35"/>
              <a:gd name="T19" fmla="*/ 23 h 41"/>
              <a:gd name="T20" fmla="*/ 29 w 35"/>
              <a:gd name="T21" fmla="*/ 5 h 41"/>
              <a:gd name="T22" fmla="*/ 17 w 35"/>
              <a:gd name="T23" fmla="*/ 5 h 41"/>
              <a:gd name="T24" fmla="*/ 17 w 35"/>
              <a:gd name="T25" fmla="*/ 36 h 41"/>
              <a:gd name="T26" fmla="*/ 23 w 35"/>
              <a:gd name="T27" fmla="*/ 32 h 41"/>
              <a:gd name="T28" fmla="*/ 29 w 35"/>
              <a:gd name="T29" fmla="*/ 23 h 41"/>
              <a:gd name="T30" fmla="*/ 29 w 35"/>
              <a:gd name="T31" fmla="*/ 5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" h="41">
                <a:moveTo>
                  <a:pt x="35" y="23"/>
                </a:moveTo>
                <a:cubicBezTo>
                  <a:pt x="35" y="34"/>
                  <a:pt x="19" y="41"/>
                  <a:pt x="18" y="41"/>
                </a:cubicBezTo>
                <a:cubicBezTo>
                  <a:pt x="18" y="41"/>
                  <a:pt x="18" y="41"/>
                  <a:pt x="17" y="41"/>
                </a:cubicBezTo>
                <a:cubicBezTo>
                  <a:pt x="17" y="41"/>
                  <a:pt x="17" y="41"/>
                  <a:pt x="17" y="41"/>
                </a:cubicBezTo>
                <a:cubicBezTo>
                  <a:pt x="16" y="41"/>
                  <a:pt x="0" y="34"/>
                  <a:pt x="0" y="23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4" y="0"/>
                  <a:pt x="35" y="1"/>
                  <a:pt x="35" y="2"/>
                </a:cubicBezTo>
                <a:lnTo>
                  <a:pt x="35" y="23"/>
                </a:lnTo>
                <a:close/>
                <a:moveTo>
                  <a:pt x="29" y="5"/>
                </a:moveTo>
                <a:cubicBezTo>
                  <a:pt x="17" y="5"/>
                  <a:pt x="17" y="5"/>
                  <a:pt x="17" y="5"/>
                </a:cubicBezTo>
                <a:cubicBezTo>
                  <a:pt x="17" y="36"/>
                  <a:pt x="17" y="36"/>
                  <a:pt x="17" y="36"/>
                </a:cubicBezTo>
                <a:cubicBezTo>
                  <a:pt x="19" y="35"/>
                  <a:pt x="21" y="34"/>
                  <a:pt x="23" y="32"/>
                </a:cubicBezTo>
                <a:cubicBezTo>
                  <a:pt x="26" y="30"/>
                  <a:pt x="29" y="26"/>
                  <a:pt x="29" y="23"/>
                </a:cubicBezTo>
                <a:lnTo>
                  <a:pt x="29" y="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17" name="Freeform 145"/>
          <p:cNvSpPr>
            <a:spLocks noEditPoints="1"/>
          </p:cNvSpPr>
          <p:nvPr/>
        </p:nvSpPr>
        <p:spPr bwMode="auto">
          <a:xfrm>
            <a:off x="16551371" y="7828416"/>
            <a:ext cx="326149" cy="354266"/>
          </a:xfrm>
          <a:custGeom>
            <a:avLst/>
            <a:gdLst>
              <a:gd name="T0" fmla="*/ 45 w 45"/>
              <a:gd name="T1" fmla="*/ 45 h 48"/>
              <a:gd name="T2" fmla="*/ 41 w 45"/>
              <a:gd name="T3" fmla="*/ 48 h 48"/>
              <a:gd name="T4" fmla="*/ 4 w 45"/>
              <a:gd name="T5" fmla="*/ 48 h 48"/>
              <a:gd name="T6" fmla="*/ 0 w 45"/>
              <a:gd name="T7" fmla="*/ 45 h 48"/>
              <a:gd name="T8" fmla="*/ 0 w 45"/>
              <a:gd name="T9" fmla="*/ 11 h 48"/>
              <a:gd name="T10" fmla="*/ 4 w 45"/>
              <a:gd name="T11" fmla="*/ 7 h 48"/>
              <a:gd name="T12" fmla="*/ 7 w 45"/>
              <a:gd name="T13" fmla="*/ 7 h 48"/>
              <a:gd name="T14" fmla="*/ 7 w 45"/>
              <a:gd name="T15" fmla="*/ 5 h 48"/>
              <a:gd name="T16" fmla="*/ 11 w 45"/>
              <a:gd name="T17" fmla="*/ 0 h 48"/>
              <a:gd name="T18" fmla="*/ 13 w 45"/>
              <a:gd name="T19" fmla="*/ 0 h 48"/>
              <a:gd name="T20" fmla="*/ 17 w 45"/>
              <a:gd name="T21" fmla="*/ 5 h 48"/>
              <a:gd name="T22" fmla="*/ 17 w 45"/>
              <a:gd name="T23" fmla="*/ 7 h 48"/>
              <a:gd name="T24" fmla="*/ 28 w 45"/>
              <a:gd name="T25" fmla="*/ 7 h 48"/>
              <a:gd name="T26" fmla="*/ 28 w 45"/>
              <a:gd name="T27" fmla="*/ 5 h 48"/>
              <a:gd name="T28" fmla="*/ 32 w 45"/>
              <a:gd name="T29" fmla="*/ 0 h 48"/>
              <a:gd name="T30" fmla="*/ 34 w 45"/>
              <a:gd name="T31" fmla="*/ 0 h 48"/>
              <a:gd name="T32" fmla="*/ 38 w 45"/>
              <a:gd name="T33" fmla="*/ 5 h 48"/>
              <a:gd name="T34" fmla="*/ 38 w 45"/>
              <a:gd name="T35" fmla="*/ 7 h 48"/>
              <a:gd name="T36" fmla="*/ 41 w 45"/>
              <a:gd name="T37" fmla="*/ 7 h 48"/>
              <a:gd name="T38" fmla="*/ 45 w 45"/>
              <a:gd name="T39" fmla="*/ 11 h 48"/>
              <a:gd name="T40" fmla="*/ 45 w 45"/>
              <a:gd name="T41" fmla="*/ 45 h 48"/>
              <a:gd name="T42" fmla="*/ 41 w 45"/>
              <a:gd name="T43" fmla="*/ 17 h 48"/>
              <a:gd name="T44" fmla="*/ 4 w 45"/>
              <a:gd name="T45" fmla="*/ 17 h 48"/>
              <a:gd name="T46" fmla="*/ 4 w 45"/>
              <a:gd name="T47" fmla="*/ 45 h 48"/>
              <a:gd name="T48" fmla="*/ 41 w 45"/>
              <a:gd name="T49" fmla="*/ 45 h 48"/>
              <a:gd name="T50" fmla="*/ 41 w 45"/>
              <a:gd name="T51" fmla="*/ 17 h 48"/>
              <a:gd name="T52" fmla="*/ 14 w 45"/>
              <a:gd name="T53" fmla="*/ 5 h 48"/>
              <a:gd name="T54" fmla="*/ 13 w 45"/>
              <a:gd name="T55" fmla="*/ 4 h 48"/>
              <a:gd name="T56" fmla="*/ 11 w 45"/>
              <a:gd name="T57" fmla="*/ 4 h 48"/>
              <a:gd name="T58" fmla="*/ 10 w 45"/>
              <a:gd name="T59" fmla="*/ 5 h 48"/>
              <a:gd name="T60" fmla="*/ 10 w 45"/>
              <a:gd name="T61" fmla="*/ 12 h 48"/>
              <a:gd name="T62" fmla="*/ 11 w 45"/>
              <a:gd name="T63" fmla="*/ 13 h 48"/>
              <a:gd name="T64" fmla="*/ 13 w 45"/>
              <a:gd name="T65" fmla="*/ 13 h 48"/>
              <a:gd name="T66" fmla="*/ 14 w 45"/>
              <a:gd name="T67" fmla="*/ 12 h 48"/>
              <a:gd name="T68" fmla="*/ 14 w 45"/>
              <a:gd name="T69" fmla="*/ 5 h 48"/>
              <a:gd name="T70" fmla="*/ 35 w 45"/>
              <a:gd name="T71" fmla="*/ 5 h 48"/>
              <a:gd name="T72" fmla="*/ 34 w 45"/>
              <a:gd name="T73" fmla="*/ 4 h 48"/>
              <a:gd name="T74" fmla="*/ 32 w 45"/>
              <a:gd name="T75" fmla="*/ 4 h 48"/>
              <a:gd name="T76" fmla="*/ 31 w 45"/>
              <a:gd name="T77" fmla="*/ 5 h 48"/>
              <a:gd name="T78" fmla="*/ 31 w 45"/>
              <a:gd name="T79" fmla="*/ 12 h 48"/>
              <a:gd name="T80" fmla="*/ 32 w 45"/>
              <a:gd name="T81" fmla="*/ 13 h 48"/>
              <a:gd name="T82" fmla="*/ 34 w 45"/>
              <a:gd name="T83" fmla="*/ 13 h 48"/>
              <a:gd name="T84" fmla="*/ 35 w 45"/>
              <a:gd name="T85" fmla="*/ 12 h 48"/>
              <a:gd name="T86" fmla="*/ 35 w 45"/>
              <a:gd name="T87" fmla="*/ 5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5" h="48">
                <a:moveTo>
                  <a:pt x="45" y="45"/>
                </a:moveTo>
                <a:cubicBezTo>
                  <a:pt x="45" y="47"/>
                  <a:pt x="43" y="48"/>
                  <a:pt x="41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2" y="48"/>
                  <a:pt x="0" y="47"/>
                  <a:pt x="0" y="45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9"/>
                  <a:pt x="2" y="7"/>
                  <a:pt x="4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5"/>
                  <a:pt x="7" y="5"/>
                  <a:pt x="7" y="5"/>
                </a:cubicBezTo>
                <a:cubicBezTo>
                  <a:pt x="7" y="2"/>
                  <a:pt x="9" y="0"/>
                  <a:pt x="11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15" y="0"/>
                  <a:pt x="17" y="2"/>
                  <a:pt x="17" y="5"/>
                </a:cubicBezTo>
                <a:cubicBezTo>
                  <a:pt x="17" y="7"/>
                  <a:pt x="17" y="7"/>
                  <a:pt x="17" y="7"/>
                </a:cubicBezTo>
                <a:cubicBezTo>
                  <a:pt x="28" y="7"/>
                  <a:pt x="28" y="7"/>
                  <a:pt x="28" y="7"/>
                </a:cubicBezTo>
                <a:cubicBezTo>
                  <a:pt x="28" y="5"/>
                  <a:pt x="28" y="5"/>
                  <a:pt x="28" y="5"/>
                </a:cubicBezTo>
                <a:cubicBezTo>
                  <a:pt x="28" y="2"/>
                  <a:pt x="30" y="0"/>
                  <a:pt x="32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6" y="0"/>
                  <a:pt x="38" y="2"/>
                  <a:pt x="38" y="5"/>
                </a:cubicBezTo>
                <a:cubicBezTo>
                  <a:pt x="38" y="7"/>
                  <a:pt x="38" y="7"/>
                  <a:pt x="38" y="7"/>
                </a:cubicBezTo>
                <a:cubicBezTo>
                  <a:pt x="41" y="7"/>
                  <a:pt x="41" y="7"/>
                  <a:pt x="41" y="7"/>
                </a:cubicBezTo>
                <a:cubicBezTo>
                  <a:pt x="43" y="7"/>
                  <a:pt x="45" y="9"/>
                  <a:pt x="45" y="11"/>
                </a:cubicBezTo>
                <a:lnTo>
                  <a:pt x="45" y="45"/>
                </a:lnTo>
                <a:close/>
                <a:moveTo>
                  <a:pt x="41" y="17"/>
                </a:moveTo>
                <a:cubicBezTo>
                  <a:pt x="4" y="17"/>
                  <a:pt x="4" y="17"/>
                  <a:pt x="4" y="17"/>
                </a:cubicBezTo>
                <a:cubicBezTo>
                  <a:pt x="4" y="45"/>
                  <a:pt x="4" y="45"/>
                  <a:pt x="4" y="45"/>
                </a:cubicBezTo>
                <a:cubicBezTo>
                  <a:pt x="41" y="45"/>
                  <a:pt x="41" y="45"/>
                  <a:pt x="41" y="45"/>
                </a:cubicBezTo>
                <a:lnTo>
                  <a:pt x="41" y="17"/>
                </a:lnTo>
                <a:close/>
                <a:moveTo>
                  <a:pt x="14" y="5"/>
                </a:moveTo>
                <a:cubicBezTo>
                  <a:pt x="14" y="4"/>
                  <a:pt x="14" y="4"/>
                  <a:pt x="13" y="4"/>
                </a:cubicBezTo>
                <a:cubicBezTo>
                  <a:pt x="11" y="4"/>
                  <a:pt x="11" y="4"/>
                  <a:pt x="11" y="4"/>
                </a:cubicBezTo>
                <a:cubicBezTo>
                  <a:pt x="11" y="4"/>
                  <a:pt x="10" y="4"/>
                  <a:pt x="10" y="5"/>
                </a:cubicBezTo>
                <a:cubicBezTo>
                  <a:pt x="10" y="12"/>
                  <a:pt x="10" y="12"/>
                  <a:pt x="10" y="12"/>
                </a:cubicBezTo>
                <a:cubicBezTo>
                  <a:pt x="10" y="13"/>
                  <a:pt x="11" y="13"/>
                  <a:pt x="11" y="13"/>
                </a:cubicBezTo>
                <a:cubicBezTo>
                  <a:pt x="13" y="13"/>
                  <a:pt x="13" y="13"/>
                  <a:pt x="13" y="13"/>
                </a:cubicBezTo>
                <a:cubicBezTo>
                  <a:pt x="14" y="13"/>
                  <a:pt x="14" y="13"/>
                  <a:pt x="14" y="12"/>
                </a:cubicBezTo>
                <a:lnTo>
                  <a:pt x="14" y="5"/>
                </a:lnTo>
                <a:close/>
                <a:moveTo>
                  <a:pt x="35" y="5"/>
                </a:moveTo>
                <a:cubicBezTo>
                  <a:pt x="35" y="4"/>
                  <a:pt x="34" y="4"/>
                  <a:pt x="34" y="4"/>
                </a:cubicBezTo>
                <a:cubicBezTo>
                  <a:pt x="32" y="4"/>
                  <a:pt x="32" y="4"/>
                  <a:pt x="32" y="4"/>
                </a:cubicBezTo>
                <a:cubicBezTo>
                  <a:pt x="31" y="4"/>
                  <a:pt x="31" y="4"/>
                  <a:pt x="31" y="5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3"/>
                  <a:pt x="31" y="13"/>
                  <a:pt x="32" y="13"/>
                </a:cubicBezTo>
                <a:cubicBezTo>
                  <a:pt x="34" y="13"/>
                  <a:pt x="34" y="13"/>
                  <a:pt x="34" y="13"/>
                </a:cubicBezTo>
                <a:cubicBezTo>
                  <a:pt x="34" y="13"/>
                  <a:pt x="35" y="13"/>
                  <a:pt x="35" y="12"/>
                </a:cubicBezTo>
                <a:lnTo>
                  <a:pt x="35" y="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18" name="Freeform 146"/>
          <p:cNvSpPr>
            <a:spLocks noEditPoints="1"/>
          </p:cNvSpPr>
          <p:nvPr/>
        </p:nvSpPr>
        <p:spPr bwMode="auto">
          <a:xfrm>
            <a:off x="16562392" y="8401663"/>
            <a:ext cx="275542" cy="326149"/>
          </a:xfrm>
          <a:custGeom>
            <a:avLst/>
            <a:gdLst>
              <a:gd name="T0" fmla="*/ 38 w 38"/>
              <a:gd name="T1" fmla="*/ 12 h 44"/>
              <a:gd name="T2" fmla="*/ 38 w 38"/>
              <a:gd name="T3" fmla="*/ 12 h 44"/>
              <a:gd name="T4" fmla="*/ 37 w 38"/>
              <a:gd name="T5" fmla="*/ 13 h 44"/>
              <a:gd name="T6" fmla="*/ 37 w 38"/>
              <a:gd name="T7" fmla="*/ 13 h 44"/>
              <a:gd name="T8" fmla="*/ 25 w 38"/>
              <a:gd name="T9" fmla="*/ 10 h 44"/>
              <a:gd name="T10" fmla="*/ 24 w 38"/>
              <a:gd name="T11" fmla="*/ 9 h 44"/>
              <a:gd name="T12" fmla="*/ 17 w 38"/>
              <a:gd name="T13" fmla="*/ 9 h 44"/>
              <a:gd name="T14" fmla="*/ 17 w 38"/>
              <a:gd name="T15" fmla="*/ 12 h 44"/>
              <a:gd name="T16" fmla="*/ 24 w 38"/>
              <a:gd name="T17" fmla="*/ 20 h 44"/>
              <a:gd name="T18" fmla="*/ 24 w 38"/>
              <a:gd name="T19" fmla="*/ 42 h 44"/>
              <a:gd name="T20" fmla="*/ 23 w 38"/>
              <a:gd name="T21" fmla="*/ 44 h 44"/>
              <a:gd name="T22" fmla="*/ 9 w 38"/>
              <a:gd name="T23" fmla="*/ 44 h 44"/>
              <a:gd name="T24" fmla="*/ 7 w 38"/>
              <a:gd name="T25" fmla="*/ 42 h 44"/>
              <a:gd name="T26" fmla="*/ 7 w 38"/>
              <a:gd name="T27" fmla="*/ 20 h 44"/>
              <a:gd name="T28" fmla="*/ 13 w 38"/>
              <a:gd name="T29" fmla="*/ 12 h 44"/>
              <a:gd name="T30" fmla="*/ 13 w 38"/>
              <a:gd name="T31" fmla="*/ 9 h 44"/>
              <a:gd name="T32" fmla="*/ 12 w 38"/>
              <a:gd name="T33" fmla="*/ 9 h 44"/>
              <a:gd name="T34" fmla="*/ 3 w 38"/>
              <a:gd name="T35" fmla="*/ 15 h 44"/>
              <a:gd name="T36" fmla="*/ 2 w 38"/>
              <a:gd name="T37" fmla="*/ 16 h 44"/>
              <a:gd name="T38" fmla="*/ 1 w 38"/>
              <a:gd name="T39" fmla="*/ 16 h 44"/>
              <a:gd name="T40" fmla="*/ 0 w 38"/>
              <a:gd name="T41" fmla="*/ 14 h 44"/>
              <a:gd name="T42" fmla="*/ 9 w 38"/>
              <a:gd name="T43" fmla="*/ 6 h 44"/>
              <a:gd name="T44" fmla="*/ 8 w 38"/>
              <a:gd name="T45" fmla="*/ 4 h 44"/>
              <a:gd name="T46" fmla="*/ 12 w 38"/>
              <a:gd name="T47" fmla="*/ 0 h 44"/>
              <a:gd name="T48" fmla="*/ 17 w 38"/>
              <a:gd name="T49" fmla="*/ 4 h 44"/>
              <a:gd name="T50" fmla="*/ 16 w 38"/>
              <a:gd name="T51" fmla="*/ 6 h 44"/>
              <a:gd name="T52" fmla="*/ 24 w 38"/>
              <a:gd name="T53" fmla="*/ 6 h 44"/>
              <a:gd name="T54" fmla="*/ 25 w 38"/>
              <a:gd name="T55" fmla="*/ 5 h 44"/>
              <a:gd name="T56" fmla="*/ 37 w 38"/>
              <a:gd name="T57" fmla="*/ 2 h 44"/>
              <a:gd name="T58" fmla="*/ 37 w 38"/>
              <a:gd name="T59" fmla="*/ 2 h 44"/>
              <a:gd name="T60" fmla="*/ 38 w 38"/>
              <a:gd name="T61" fmla="*/ 3 h 44"/>
              <a:gd name="T62" fmla="*/ 38 w 38"/>
              <a:gd name="T63" fmla="*/ 3 h 44"/>
              <a:gd name="T64" fmla="*/ 38 w 38"/>
              <a:gd name="T65" fmla="*/ 12 h 44"/>
              <a:gd name="T66" fmla="*/ 12 w 38"/>
              <a:gd name="T67" fmla="*/ 2 h 44"/>
              <a:gd name="T68" fmla="*/ 10 w 38"/>
              <a:gd name="T69" fmla="*/ 4 h 44"/>
              <a:gd name="T70" fmla="*/ 12 w 38"/>
              <a:gd name="T71" fmla="*/ 6 h 44"/>
              <a:gd name="T72" fmla="*/ 14 w 38"/>
              <a:gd name="T73" fmla="*/ 4 h 44"/>
              <a:gd name="T74" fmla="*/ 12 w 38"/>
              <a:gd name="T75" fmla="*/ 2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8" h="44">
                <a:moveTo>
                  <a:pt x="38" y="12"/>
                </a:moveTo>
                <a:cubicBezTo>
                  <a:pt x="38" y="12"/>
                  <a:pt x="38" y="12"/>
                  <a:pt x="38" y="12"/>
                </a:cubicBezTo>
                <a:cubicBezTo>
                  <a:pt x="37" y="13"/>
                  <a:pt x="37" y="13"/>
                  <a:pt x="37" y="13"/>
                </a:cubicBezTo>
                <a:cubicBezTo>
                  <a:pt x="37" y="13"/>
                  <a:pt x="37" y="13"/>
                  <a:pt x="37" y="13"/>
                </a:cubicBezTo>
                <a:cubicBezTo>
                  <a:pt x="25" y="10"/>
                  <a:pt x="25" y="10"/>
                  <a:pt x="25" y="10"/>
                </a:cubicBezTo>
                <a:cubicBezTo>
                  <a:pt x="25" y="10"/>
                  <a:pt x="24" y="10"/>
                  <a:pt x="24" y="9"/>
                </a:cubicBezTo>
                <a:cubicBezTo>
                  <a:pt x="17" y="9"/>
                  <a:pt x="17" y="9"/>
                  <a:pt x="17" y="9"/>
                </a:cubicBezTo>
                <a:cubicBezTo>
                  <a:pt x="17" y="12"/>
                  <a:pt x="17" y="12"/>
                  <a:pt x="17" y="12"/>
                </a:cubicBezTo>
                <a:cubicBezTo>
                  <a:pt x="21" y="13"/>
                  <a:pt x="24" y="16"/>
                  <a:pt x="24" y="20"/>
                </a:cubicBezTo>
                <a:cubicBezTo>
                  <a:pt x="24" y="42"/>
                  <a:pt x="24" y="42"/>
                  <a:pt x="24" y="42"/>
                </a:cubicBezTo>
                <a:cubicBezTo>
                  <a:pt x="24" y="43"/>
                  <a:pt x="23" y="44"/>
                  <a:pt x="23" y="44"/>
                </a:cubicBezTo>
                <a:cubicBezTo>
                  <a:pt x="9" y="44"/>
                  <a:pt x="9" y="44"/>
                  <a:pt x="9" y="44"/>
                </a:cubicBezTo>
                <a:cubicBezTo>
                  <a:pt x="8" y="44"/>
                  <a:pt x="7" y="43"/>
                  <a:pt x="7" y="42"/>
                </a:cubicBezTo>
                <a:cubicBezTo>
                  <a:pt x="7" y="20"/>
                  <a:pt x="7" y="20"/>
                  <a:pt x="7" y="20"/>
                </a:cubicBezTo>
                <a:cubicBezTo>
                  <a:pt x="7" y="17"/>
                  <a:pt x="10" y="13"/>
                  <a:pt x="13" y="12"/>
                </a:cubicBezTo>
                <a:cubicBezTo>
                  <a:pt x="13" y="9"/>
                  <a:pt x="13" y="9"/>
                  <a:pt x="13" y="9"/>
                </a:cubicBezTo>
                <a:cubicBezTo>
                  <a:pt x="12" y="9"/>
                  <a:pt x="12" y="9"/>
                  <a:pt x="12" y="9"/>
                </a:cubicBezTo>
                <a:cubicBezTo>
                  <a:pt x="7" y="9"/>
                  <a:pt x="3" y="15"/>
                  <a:pt x="3" y="15"/>
                </a:cubicBezTo>
                <a:cubicBezTo>
                  <a:pt x="3" y="16"/>
                  <a:pt x="3" y="16"/>
                  <a:pt x="2" y="16"/>
                </a:cubicBezTo>
                <a:cubicBezTo>
                  <a:pt x="2" y="16"/>
                  <a:pt x="1" y="16"/>
                  <a:pt x="1" y="16"/>
                </a:cubicBezTo>
                <a:cubicBezTo>
                  <a:pt x="0" y="15"/>
                  <a:pt x="0" y="14"/>
                  <a:pt x="0" y="14"/>
                </a:cubicBezTo>
                <a:cubicBezTo>
                  <a:pt x="1" y="13"/>
                  <a:pt x="3" y="8"/>
                  <a:pt x="9" y="6"/>
                </a:cubicBezTo>
                <a:cubicBezTo>
                  <a:pt x="8" y="6"/>
                  <a:pt x="8" y="5"/>
                  <a:pt x="8" y="4"/>
                </a:cubicBezTo>
                <a:cubicBezTo>
                  <a:pt x="8" y="2"/>
                  <a:pt x="10" y="0"/>
                  <a:pt x="12" y="0"/>
                </a:cubicBezTo>
                <a:cubicBezTo>
                  <a:pt x="15" y="0"/>
                  <a:pt x="17" y="2"/>
                  <a:pt x="17" y="4"/>
                </a:cubicBezTo>
                <a:cubicBezTo>
                  <a:pt x="17" y="5"/>
                  <a:pt x="16" y="5"/>
                  <a:pt x="16" y="6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5"/>
                  <a:pt x="25" y="5"/>
                  <a:pt x="25" y="5"/>
                </a:cubicBezTo>
                <a:cubicBezTo>
                  <a:pt x="37" y="2"/>
                  <a:pt x="37" y="2"/>
                  <a:pt x="37" y="2"/>
                </a:cubicBezTo>
                <a:cubicBezTo>
                  <a:pt x="37" y="2"/>
                  <a:pt x="37" y="2"/>
                  <a:pt x="37" y="2"/>
                </a:cubicBezTo>
                <a:cubicBezTo>
                  <a:pt x="37" y="2"/>
                  <a:pt x="37" y="2"/>
                  <a:pt x="38" y="3"/>
                </a:cubicBezTo>
                <a:cubicBezTo>
                  <a:pt x="38" y="3"/>
                  <a:pt x="38" y="3"/>
                  <a:pt x="38" y="3"/>
                </a:cubicBezTo>
                <a:lnTo>
                  <a:pt x="38" y="12"/>
                </a:lnTo>
                <a:close/>
                <a:moveTo>
                  <a:pt x="12" y="2"/>
                </a:moveTo>
                <a:cubicBezTo>
                  <a:pt x="11" y="2"/>
                  <a:pt x="10" y="3"/>
                  <a:pt x="10" y="4"/>
                </a:cubicBezTo>
                <a:cubicBezTo>
                  <a:pt x="10" y="5"/>
                  <a:pt x="11" y="6"/>
                  <a:pt x="12" y="6"/>
                </a:cubicBezTo>
                <a:cubicBezTo>
                  <a:pt x="13" y="6"/>
                  <a:pt x="14" y="5"/>
                  <a:pt x="14" y="4"/>
                </a:cubicBezTo>
                <a:cubicBezTo>
                  <a:pt x="14" y="3"/>
                  <a:pt x="13" y="2"/>
                  <a:pt x="12" y="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19" name="Freeform 147"/>
          <p:cNvSpPr>
            <a:spLocks noEditPoints="1"/>
          </p:cNvSpPr>
          <p:nvPr/>
        </p:nvSpPr>
        <p:spPr bwMode="auto">
          <a:xfrm>
            <a:off x="16555769" y="8973020"/>
            <a:ext cx="320527" cy="326149"/>
          </a:xfrm>
          <a:custGeom>
            <a:avLst/>
            <a:gdLst>
              <a:gd name="T0" fmla="*/ 35 w 44"/>
              <a:gd name="T1" fmla="*/ 22 h 44"/>
              <a:gd name="T2" fmla="*/ 30 w 44"/>
              <a:gd name="T3" fmla="*/ 27 h 44"/>
              <a:gd name="T4" fmla="*/ 29 w 44"/>
              <a:gd name="T5" fmla="*/ 37 h 44"/>
              <a:gd name="T6" fmla="*/ 29 w 44"/>
              <a:gd name="T7" fmla="*/ 38 h 44"/>
              <a:gd name="T8" fmla="*/ 19 w 44"/>
              <a:gd name="T9" fmla="*/ 44 h 44"/>
              <a:gd name="T10" fmla="*/ 18 w 44"/>
              <a:gd name="T11" fmla="*/ 44 h 44"/>
              <a:gd name="T12" fmla="*/ 17 w 44"/>
              <a:gd name="T13" fmla="*/ 44 h 44"/>
              <a:gd name="T14" fmla="*/ 16 w 44"/>
              <a:gd name="T15" fmla="*/ 42 h 44"/>
              <a:gd name="T16" fmla="*/ 16 w 44"/>
              <a:gd name="T17" fmla="*/ 41 h 44"/>
              <a:gd name="T18" fmla="*/ 18 w 44"/>
              <a:gd name="T19" fmla="*/ 34 h 44"/>
              <a:gd name="T20" fmla="*/ 10 w 44"/>
              <a:gd name="T21" fmla="*/ 26 h 44"/>
              <a:gd name="T22" fmla="*/ 3 w 44"/>
              <a:gd name="T23" fmla="*/ 28 h 44"/>
              <a:gd name="T24" fmla="*/ 3 w 44"/>
              <a:gd name="T25" fmla="*/ 29 h 44"/>
              <a:gd name="T26" fmla="*/ 2 w 44"/>
              <a:gd name="T27" fmla="*/ 28 h 44"/>
              <a:gd name="T28" fmla="*/ 0 w 44"/>
              <a:gd name="T29" fmla="*/ 27 h 44"/>
              <a:gd name="T30" fmla="*/ 0 w 44"/>
              <a:gd name="T31" fmla="*/ 26 h 44"/>
              <a:gd name="T32" fmla="*/ 6 w 44"/>
              <a:gd name="T33" fmla="*/ 15 h 44"/>
              <a:gd name="T34" fmla="*/ 7 w 44"/>
              <a:gd name="T35" fmla="*/ 15 h 44"/>
              <a:gd name="T36" fmla="*/ 17 w 44"/>
              <a:gd name="T37" fmla="*/ 14 h 44"/>
              <a:gd name="T38" fmla="*/ 22 w 44"/>
              <a:gd name="T39" fmla="*/ 9 h 44"/>
              <a:gd name="T40" fmla="*/ 43 w 44"/>
              <a:gd name="T41" fmla="*/ 0 h 44"/>
              <a:gd name="T42" fmla="*/ 44 w 44"/>
              <a:gd name="T43" fmla="*/ 1 h 44"/>
              <a:gd name="T44" fmla="*/ 35 w 44"/>
              <a:gd name="T45" fmla="*/ 22 h 44"/>
              <a:gd name="T46" fmla="*/ 35 w 44"/>
              <a:gd name="T47" fmla="*/ 6 h 44"/>
              <a:gd name="T48" fmla="*/ 33 w 44"/>
              <a:gd name="T49" fmla="*/ 9 h 44"/>
              <a:gd name="T50" fmla="*/ 35 w 44"/>
              <a:gd name="T51" fmla="*/ 11 h 44"/>
              <a:gd name="T52" fmla="*/ 38 w 44"/>
              <a:gd name="T53" fmla="*/ 9 h 44"/>
              <a:gd name="T54" fmla="*/ 35 w 44"/>
              <a:gd name="T55" fmla="*/ 6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4" h="44">
                <a:moveTo>
                  <a:pt x="35" y="22"/>
                </a:moveTo>
                <a:cubicBezTo>
                  <a:pt x="33" y="24"/>
                  <a:pt x="32" y="25"/>
                  <a:pt x="30" y="27"/>
                </a:cubicBezTo>
                <a:cubicBezTo>
                  <a:pt x="29" y="37"/>
                  <a:pt x="29" y="37"/>
                  <a:pt x="29" y="37"/>
                </a:cubicBezTo>
                <a:cubicBezTo>
                  <a:pt x="29" y="37"/>
                  <a:pt x="29" y="38"/>
                  <a:pt x="29" y="38"/>
                </a:cubicBezTo>
                <a:cubicBezTo>
                  <a:pt x="19" y="44"/>
                  <a:pt x="19" y="44"/>
                  <a:pt x="19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18" y="44"/>
                  <a:pt x="18" y="44"/>
                  <a:pt x="17" y="44"/>
                </a:cubicBezTo>
                <a:cubicBezTo>
                  <a:pt x="16" y="42"/>
                  <a:pt x="16" y="42"/>
                  <a:pt x="16" y="42"/>
                </a:cubicBezTo>
                <a:cubicBezTo>
                  <a:pt x="16" y="42"/>
                  <a:pt x="15" y="41"/>
                  <a:pt x="16" y="41"/>
                </a:cubicBezTo>
                <a:cubicBezTo>
                  <a:pt x="18" y="34"/>
                  <a:pt x="18" y="34"/>
                  <a:pt x="18" y="34"/>
                </a:cubicBezTo>
                <a:cubicBezTo>
                  <a:pt x="10" y="26"/>
                  <a:pt x="10" y="26"/>
                  <a:pt x="10" y="26"/>
                </a:cubicBezTo>
                <a:cubicBezTo>
                  <a:pt x="3" y="28"/>
                  <a:pt x="3" y="28"/>
                  <a:pt x="3" y="28"/>
                </a:cubicBezTo>
                <a:cubicBezTo>
                  <a:pt x="3" y="29"/>
                  <a:pt x="3" y="29"/>
                  <a:pt x="3" y="29"/>
                </a:cubicBezTo>
                <a:cubicBezTo>
                  <a:pt x="2" y="29"/>
                  <a:pt x="2" y="28"/>
                  <a:pt x="2" y="28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26"/>
                  <a:pt x="0" y="26"/>
                  <a:pt x="0" y="26"/>
                </a:cubicBezTo>
                <a:cubicBezTo>
                  <a:pt x="6" y="15"/>
                  <a:pt x="6" y="15"/>
                  <a:pt x="6" y="15"/>
                </a:cubicBezTo>
                <a:cubicBezTo>
                  <a:pt x="6" y="15"/>
                  <a:pt x="7" y="15"/>
                  <a:pt x="7" y="15"/>
                </a:cubicBezTo>
                <a:cubicBezTo>
                  <a:pt x="17" y="14"/>
                  <a:pt x="17" y="14"/>
                  <a:pt x="17" y="14"/>
                </a:cubicBezTo>
                <a:cubicBezTo>
                  <a:pt x="19" y="12"/>
                  <a:pt x="20" y="11"/>
                  <a:pt x="22" y="9"/>
                </a:cubicBezTo>
                <a:cubicBezTo>
                  <a:pt x="28" y="2"/>
                  <a:pt x="34" y="0"/>
                  <a:pt x="43" y="0"/>
                </a:cubicBezTo>
                <a:cubicBezTo>
                  <a:pt x="43" y="0"/>
                  <a:pt x="44" y="1"/>
                  <a:pt x="44" y="1"/>
                </a:cubicBezTo>
                <a:cubicBezTo>
                  <a:pt x="44" y="10"/>
                  <a:pt x="41" y="16"/>
                  <a:pt x="35" y="22"/>
                </a:cubicBezTo>
                <a:moveTo>
                  <a:pt x="35" y="6"/>
                </a:moveTo>
                <a:cubicBezTo>
                  <a:pt x="34" y="6"/>
                  <a:pt x="33" y="7"/>
                  <a:pt x="33" y="9"/>
                </a:cubicBezTo>
                <a:cubicBezTo>
                  <a:pt x="33" y="10"/>
                  <a:pt x="34" y="11"/>
                  <a:pt x="35" y="11"/>
                </a:cubicBezTo>
                <a:cubicBezTo>
                  <a:pt x="37" y="11"/>
                  <a:pt x="38" y="10"/>
                  <a:pt x="38" y="9"/>
                </a:cubicBezTo>
                <a:cubicBezTo>
                  <a:pt x="38" y="7"/>
                  <a:pt x="37" y="6"/>
                  <a:pt x="35" y="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20" name="Freeform 148"/>
          <p:cNvSpPr>
            <a:spLocks/>
          </p:cNvSpPr>
          <p:nvPr/>
        </p:nvSpPr>
        <p:spPr bwMode="auto">
          <a:xfrm>
            <a:off x="16546470" y="9564357"/>
            <a:ext cx="348647" cy="258673"/>
          </a:xfrm>
          <a:custGeom>
            <a:avLst/>
            <a:gdLst>
              <a:gd name="T0" fmla="*/ 43 w 48"/>
              <a:gd name="T1" fmla="*/ 35 h 35"/>
              <a:gd name="T2" fmla="*/ 34 w 48"/>
              <a:gd name="T3" fmla="*/ 35 h 35"/>
              <a:gd name="T4" fmla="*/ 38 w 48"/>
              <a:gd name="T5" fmla="*/ 12 h 35"/>
              <a:gd name="T6" fmla="*/ 38 w 48"/>
              <a:gd name="T7" fmla="*/ 10 h 35"/>
              <a:gd name="T8" fmla="*/ 36 w 48"/>
              <a:gd name="T9" fmla="*/ 9 h 35"/>
              <a:gd name="T10" fmla="*/ 31 w 48"/>
              <a:gd name="T11" fmla="*/ 9 h 35"/>
              <a:gd name="T12" fmla="*/ 26 w 48"/>
              <a:gd name="T13" fmla="*/ 35 h 35"/>
              <a:gd name="T14" fmla="*/ 17 w 48"/>
              <a:gd name="T15" fmla="*/ 35 h 35"/>
              <a:gd name="T16" fmla="*/ 22 w 48"/>
              <a:gd name="T17" fmla="*/ 9 h 35"/>
              <a:gd name="T18" fmla="*/ 15 w 48"/>
              <a:gd name="T19" fmla="*/ 9 h 35"/>
              <a:gd name="T20" fmla="*/ 9 w 48"/>
              <a:gd name="T21" fmla="*/ 35 h 35"/>
              <a:gd name="T22" fmla="*/ 0 w 48"/>
              <a:gd name="T23" fmla="*/ 35 h 35"/>
              <a:gd name="T24" fmla="*/ 6 w 48"/>
              <a:gd name="T25" fmla="*/ 9 h 35"/>
              <a:gd name="T26" fmla="*/ 2 w 48"/>
              <a:gd name="T27" fmla="*/ 0 h 35"/>
              <a:gd name="T28" fmla="*/ 36 w 48"/>
              <a:gd name="T29" fmla="*/ 0 h 35"/>
              <a:gd name="T30" fmla="*/ 45 w 48"/>
              <a:gd name="T31" fmla="*/ 4 h 35"/>
              <a:gd name="T32" fmla="*/ 47 w 48"/>
              <a:gd name="T33" fmla="*/ 14 h 35"/>
              <a:gd name="T34" fmla="*/ 43 w 48"/>
              <a:gd name="T35" fmla="*/ 35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8" h="35">
                <a:moveTo>
                  <a:pt x="43" y="35"/>
                </a:moveTo>
                <a:cubicBezTo>
                  <a:pt x="34" y="35"/>
                  <a:pt x="34" y="35"/>
                  <a:pt x="34" y="35"/>
                </a:cubicBezTo>
                <a:cubicBezTo>
                  <a:pt x="38" y="12"/>
                  <a:pt x="38" y="12"/>
                  <a:pt x="38" y="12"/>
                </a:cubicBezTo>
                <a:cubicBezTo>
                  <a:pt x="39" y="11"/>
                  <a:pt x="38" y="11"/>
                  <a:pt x="38" y="10"/>
                </a:cubicBezTo>
                <a:cubicBezTo>
                  <a:pt x="38" y="9"/>
                  <a:pt x="37" y="9"/>
                  <a:pt x="36" y="9"/>
                </a:cubicBezTo>
                <a:cubicBezTo>
                  <a:pt x="31" y="9"/>
                  <a:pt x="31" y="9"/>
                  <a:pt x="31" y="9"/>
                </a:cubicBezTo>
                <a:cubicBezTo>
                  <a:pt x="26" y="35"/>
                  <a:pt x="26" y="35"/>
                  <a:pt x="26" y="35"/>
                </a:cubicBezTo>
                <a:cubicBezTo>
                  <a:pt x="17" y="35"/>
                  <a:pt x="17" y="35"/>
                  <a:pt x="17" y="35"/>
                </a:cubicBezTo>
                <a:cubicBezTo>
                  <a:pt x="22" y="9"/>
                  <a:pt x="22" y="9"/>
                  <a:pt x="22" y="9"/>
                </a:cubicBezTo>
                <a:cubicBezTo>
                  <a:pt x="15" y="9"/>
                  <a:pt x="15" y="9"/>
                  <a:pt x="15" y="9"/>
                </a:cubicBezTo>
                <a:cubicBezTo>
                  <a:pt x="9" y="35"/>
                  <a:pt x="9" y="35"/>
                  <a:pt x="9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6" y="9"/>
                  <a:pt x="6" y="9"/>
                  <a:pt x="6" y="9"/>
                </a:cubicBezTo>
                <a:cubicBezTo>
                  <a:pt x="2" y="0"/>
                  <a:pt x="2" y="0"/>
                  <a:pt x="2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9" y="0"/>
                  <a:pt x="43" y="2"/>
                  <a:pt x="45" y="4"/>
                </a:cubicBezTo>
                <a:cubicBezTo>
                  <a:pt x="47" y="7"/>
                  <a:pt x="48" y="11"/>
                  <a:pt x="47" y="14"/>
                </a:cubicBezTo>
                <a:lnTo>
                  <a:pt x="43" y="3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21" name="Freeform 149"/>
          <p:cNvSpPr>
            <a:spLocks noEditPoints="1"/>
          </p:cNvSpPr>
          <p:nvPr/>
        </p:nvSpPr>
        <p:spPr bwMode="auto">
          <a:xfrm>
            <a:off x="16557493" y="10096292"/>
            <a:ext cx="298036" cy="303657"/>
          </a:xfrm>
          <a:custGeom>
            <a:avLst/>
            <a:gdLst>
              <a:gd name="T0" fmla="*/ 21 w 41"/>
              <a:gd name="T1" fmla="*/ 41 h 41"/>
              <a:gd name="T2" fmla="*/ 0 w 41"/>
              <a:gd name="T3" fmla="*/ 21 h 41"/>
              <a:gd name="T4" fmla="*/ 21 w 41"/>
              <a:gd name="T5" fmla="*/ 0 h 41"/>
              <a:gd name="T6" fmla="*/ 41 w 41"/>
              <a:gd name="T7" fmla="*/ 21 h 41"/>
              <a:gd name="T8" fmla="*/ 21 w 41"/>
              <a:gd name="T9" fmla="*/ 41 h 41"/>
              <a:gd name="T10" fmla="*/ 27 w 41"/>
              <a:gd name="T11" fmla="*/ 32 h 41"/>
              <a:gd name="T12" fmla="*/ 27 w 41"/>
              <a:gd name="T13" fmla="*/ 29 h 41"/>
              <a:gd name="T14" fmla="*/ 19 w 41"/>
              <a:gd name="T15" fmla="*/ 21 h 41"/>
              <a:gd name="T16" fmla="*/ 27 w 41"/>
              <a:gd name="T17" fmla="*/ 13 h 41"/>
              <a:gd name="T18" fmla="*/ 27 w 41"/>
              <a:gd name="T19" fmla="*/ 10 h 41"/>
              <a:gd name="T20" fmla="*/ 25 w 41"/>
              <a:gd name="T21" fmla="*/ 8 h 41"/>
              <a:gd name="T22" fmla="*/ 22 w 41"/>
              <a:gd name="T23" fmla="*/ 8 h 41"/>
              <a:gd name="T24" fmla="*/ 10 w 41"/>
              <a:gd name="T25" fmla="*/ 20 h 41"/>
              <a:gd name="T26" fmla="*/ 10 w 41"/>
              <a:gd name="T27" fmla="*/ 22 h 41"/>
              <a:gd name="T28" fmla="*/ 22 w 41"/>
              <a:gd name="T29" fmla="*/ 34 h 41"/>
              <a:gd name="T30" fmla="*/ 25 w 41"/>
              <a:gd name="T31" fmla="*/ 34 h 41"/>
              <a:gd name="T32" fmla="*/ 27 w 41"/>
              <a:gd name="T33" fmla="*/ 3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1" h="41">
                <a:moveTo>
                  <a:pt x="21" y="41"/>
                </a:moveTo>
                <a:cubicBezTo>
                  <a:pt x="9" y="41"/>
                  <a:pt x="0" y="32"/>
                  <a:pt x="0" y="21"/>
                </a:cubicBezTo>
                <a:cubicBezTo>
                  <a:pt x="0" y="10"/>
                  <a:pt x="9" y="0"/>
                  <a:pt x="21" y="0"/>
                </a:cubicBezTo>
                <a:cubicBezTo>
                  <a:pt x="32" y="0"/>
                  <a:pt x="41" y="10"/>
                  <a:pt x="41" y="21"/>
                </a:cubicBezTo>
                <a:cubicBezTo>
                  <a:pt x="41" y="32"/>
                  <a:pt x="32" y="41"/>
                  <a:pt x="21" y="41"/>
                </a:cubicBezTo>
                <a:moveTo>
                  <a:pt x="27" y="32"/>
                </a:moveTo>
                <a:cubicBezTo>
                  <a:pt x="28" y="31"/>
                  <a:pt x="28" y="30"/>
                  <a:pt x="27" y="29"/>
                </a:cubicBezTo>
                <a:cubicBezTo>
                  <a:pt x="19" y="21"/>
                  <a:pt x="19" y="21"/>
                  <a:pt x="19" y="21"/>
                </a:cubicBezTo>
                <a:cubicBezTo>
                  <a:pt x="27" y="13"/>
                  <a:pt x="27" y="13"/>
                  <a:pt x="27" y="13"/>
                </a:cubicBezTo>
                <a:cubicBezTo>
                  <a:pt x="28" y="12"/>
                  <a:pt x="28" y="11"/>
                  <a:pt x="27" y="10"/>
                </a:cubicBezTo>
                <a:cubicBezTo>
                  <a:pt x="25" y="8"/>
                  <a:pt x="25" y="8"/>
                  <a:pt x="25" y="8"/>
                </a:cubicBezTo>
                <a:cubicBezTo>
                  <a:pt x="24" y="7"/>
                  <a:pt x="23" y="7"/>
                  <a:pt x="22" y="8"/>
                </a:cubicBezTo>
                <a:cubicBezTo>
                  <a:pt x="10" y="20"/>
                  <a:pt x="10" y="20"/>
                  <a:pt x="10" y="20"/>
                </a:cubicBezTo>
                <a:cubicBezTo>
                  <a:pt x="9" y="20"/>
                  <a:pt x="9" y="21"/>
                  <a:pt x="10" y="22"/>
                </a:cubicBezTo>
                <a:cubicBezTo>
                  <a:pt x="22" y="34"/>
                  <a:pt x="22" y="34"/>
                  <a:pt x="22" y="34"/>
                </a:cubicBezTo>
                <a:cubicBezTo>
                  <a:pt x="23" y="35"/>
                  <a:pt x="24" y="35"/>
                  <a:pt x="25" y="34"/>
                </a:cubicBezTo>
                <a:lnTo>
                  <a:pt x="27" y="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22" name="Freeform 150"/>
          <p:cNvSpPr>
            <a:spLocks noEditPoints="1"/>
          </p:cNvSpPr>
          <p:nvPr/>
        </p:nvSpPr>
        <p:spPr bwMode="auto">
          <a:xfrm>
            <a:off x="6629450" y="3407413"/>
            <a:ext cx="236178" cy="331774"/>
          </a:xfrm>
          <a:custGeom>
            <a:avLst/>
            <a:gdLst>
              <a:gd name="T0" fmla="*/ 26 w 32"/>
              <a:gd name="T1" fmla="*/ 21 h 45"/>
              <a:gd name="T2" fmla="*/ 32 w 32"/>
              <a:gd name="T3" fmla="*/ 29 h 45"/>
              <a:gd name="T4" fmla="*/ 20 w 32"/>
              <a:gd name="T5" fmla="*/ 38 h 45"/>
              <a:gd name="T6" fmla="*/ 20 w 32"/>
              <a:gd name="T7" fmla="*/ 45 h 45"/>
              <a:gd name="T8" fmla="*/ 15 w 32"/>
              <a:gd name="T9" fmla="*/ 45 h 45"/>
              <a:gd name="T10" fmla="*/ 15 w 32"/>
              <a:gd name="T11" fmla="*/ 38 h 45"/>
              <a:gd name="T12" fmla="*/ 12 w 32"/>
              <a:gd name="T13" fmla="*/ 38 h 45"/>
              <a:gd name="T14" fmla="*/ 12 w 32"/>
              <a:gd name="T15" fmla="*/ 45 h 45"/>
              <a:gd name="T16" fmla="*/ 8 w 32"/>
              <a:gd name="T17" fmla="*/ 45 h 45"/>
              <a:gd name="T18" fmla="*/ 8 w 32"/>
              <a:gd name="T19" fmla="*/ 38 h 45"/>
              <a:gd name="T20" fmla="*/ 5 w 32"/>
              <a:gd name="T21" fmla="*/ 38 h 45"/>
              <a:gd name="T22" fmla="*/ 0 w 32"/>
              <a:gd name="T23" fmla="*/ 38 h 45"/>
              <a:gd name="T24" fmla="*/ 1 w 32"/>
              <a:gd name="T25" fmla="*/ 33 h 45"/>
              <a:gd name="T26" fmla="*/ 4 w 32"/>
              <a:gd name="T27" fmla="*/ 33 h 45"/>
              <a:gd name="T28" fmla="*/ 5 w 32"/>
              <a:gd name="T29" fmla="*/ 32 h 45"/>
              <a:gd name="T30" fmla="*/ 5 w 32"/>
              <a:gd name="T31" fmla="*/ 21 h 45"/>
              <a:gd name="T32" fmla="*/ 6 w 32"/>
              <a:gd name="T33" fmla="*/ 21 h 45"/>
              <a:gd name="T34" fmla="*/ 5 w 32"/>
              <a:gd name="T35" fmla="*/ 21 h 45"/>
              <a:gd name="T36" fmla="*/ 5 w 32"/>
              <a:gd name="T37" fmla="*/ 13 h 45"/>
              <a:gd name="T38" fmla="*/ 3 w 32"/>
              <a:gd name="T39" fmla="*/ 11 h 45"/>
              <a:gd name="T40" fmla="*/ 0 w 32"/>
              <a:gd name="T41" fmla="*/ 11 h 45"/>
              <a:gd name="T42" fmla="*/ 0 w 32"/>
              <a:gd name="T43" fmla="*/ 7 h 45"/>
              <a:gd name="T44" fmla="*/ 5 w 32"/>
              <a:gd name="T45" fmla="*/ 7 h 45"/>
              <a:gd name="T46" fmla="*/ 8 w 32"/>
              <a:gd name="T47" fmla="*/ 7 h 45"/>
              <a:gd name="T48" fmla="*/ 8 w 32"/>
              <a:gd name="T49" fmla="*/ 0 h 45"/>
              <a:gd name="T50" fmla="*/ 12 w 32"/>
              <a:gd name="T51" fmla="*/ 0 h 45"/>
              <a:gd name="T52" fmla="*/ 12 w 32"/>
              <a:gd name="T53" fmla="*/ 7 h 45"/>
              <a:gd name="T54" fmla="*/ 15 w 32"/>
              <a:gd name="T55" fmla="*/ 7 h 45"/>
              <a:gd name="T56" fmla="*/ 15 w 32"/>
              <a:gd name="T57" fmla="*/ 0 h 45"/>
              <a:gd name="T58" fmla="*/ 20 w 32"/>
              <a:gd name="T59" fmla="*/ 0 h 45"/>
              <a:gd name="T60" fmla="*/ 20 w 32"/>
              <a:gd name="T61" fmla="*/ 7 h 45"/>
              <a:gd name="T62" fmla="*/ 30 w 32"/>
              <a:gd name="T63" fmla="*/ 14 h 45"/>
              <a:gd name="T64" fmla="*/ 26 w 32"/>
              <a:gd name="T65" fmla="*/ 21 h 45"/>
              <a:gd name="T66" fmla="*/ 12 w 32"/>
              <a:gd name="T67" fmla="*/ 12 h 45"/>
              <a:gd name="T68" fmla="*/ 12 w 32"/>
              <a:gd name="T69" fmla="*/ 20 h 45"/>
              <a:gd name="T70" fmla="*/ 22 w 32"/>
              <a:gd name="T71" fmla="*/ 16 h 45"/>
              <a:gd name="T72" fmla="*/ 12 w 32"/>
              <a:gd name="T73" fmla="*/ 12 h 45"/>
              <a:gd name="T74" fmla="*/ 12 w 32"/>
              <a:gd name="T75" fmla="*/ 24 h 45"/>
              <a:gd name="T76" fmla="*/ 12 w 32"/>
              <a:gd name="T77" fmla="*/ 33 h 45"/>
              <a:gd name="T78" fmla="*/ 24 w 32"/>
              <a:gd name="T79" fmla="*/ 28 h 45"/>
              <a:gd name="T80" fmla="*/ 12 w 32"/>
              <a:gd name="T81" fmla="*/ 24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2" h="45">
                <a:moveTo>
                  <a:pt x="26" y="21"/>
                </a:moveTo>
                <a:cubicBezTo>
                  <a:pt x="30" y="22"/>
                  <a:pt x="32" y="24"/>
                  <a:pt x="32" y="29"/>
                </a:cubicBezTo>
                <a:cubicBezTo>
                  <a:pt x="31" y="36"/>
                  <a:pt x="27" y="38"/>
                  <a:pt x="20" y="38"/>
                </a:cubicBezTo>
                <a:cubicBezTo>
                  <a:pt x="20" y="45"/>
                  <a:pt x="20" y="45"/>
                  <a:pt x="20" y="45"/>
                </a:cubicBezTo>
                <a:cubicBezTo>
                  <a:pt x="15" y="45"/>
                  <a:pt x="15" y="45"/>
                  <a:pt x="15" y="45"/>
                </a:cubicBezTo>
                <a:cubicBezTo>
                  <a:pt x="15" y="38"/>
                  <a:pt x="15" y="38"/>
                  <a:pt x="15" y="38"/>
                </a:cubicBezTo>
                <a:cubicBezTo>
                  <a:pt x="14" y="38"/>
                  <a:pt x="13" y="38"/>
                  <a:pt x="12" y="38"/>
                </a:cubicBezTo>
                <a:cubicBezTo>
                  <a:pt x="12" y="45"/>
                  <a:pt x="12" y="45"/>
                  <a:pt x="12" y="45"/>
                </a:cubicBezTo>
                <a:cubicBezTo>
                  <a:pt x="8" y="45"/>
                  <a:pt x="8" y="45"/>
                  <a:pt x="8" y="45"/>
                </a:cubicBezTo>
                <a:cubicBezTo>
                  <a:pt x="8" y="38"/>
                  <a:pt x="8" y="38"/>
                  <a:pt x="8" y="38"/>
                </a:cubicBezTo>
                <a:cubicBezTo>
                  <a:pt x="7" y="38"/>
                  <a:pt x="6" y="38"/>
                  <a:pt x="5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1" y="33"/>
                  <a:pt x="1" y="33"/>
                  <a:pt x="1" y="33"/>
                </a:cubicBezTo>
                <a:cubicBezTo>
                  <a:pt x="4" y="33"/>
                  <a:pt x="4" y="33"/>
                  <a:pt x="4" y="33"/>
                </a:cubicBezTo>
                <a:cubicBezTo>
                  <a:pt x="5" y="33"/>
                  <a:pt x="5" y="32"/>
                  <a:pt x="5" y="32"/>
                </a:cubicBezTo>
                <a:cubicBezTo>
                  <a:pt x="5" y="21"/>
                  <a:pt x="5" y="21"/>
                  <a:pt x="5" y="21"/>
                </a:cubicBezTo>
                <a:cubicBezTo>
                  <a:pt x="6" y="21"/>
                  <a:pt x="6" y="21"/>
                  <a:pt x="6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13"/>
                  <a:pt x="5" y="13"/>
                  <a:pt x="5" y="13"/>
                </a:cubicBezTo>
                <a:cubicBezTo>
                  <a:pt x="5" y="12"/>
                  <a:pt x="4" y="11"/>
                  <a:pt x="3" y="11"/>
                </a:cubicBezTo>
                <a:cubicBezTo>
                  <a:pt x="3" y="11"/>
                  <a:pt x="3" y="11"/>
                  <a:pt x="0" y="11"/>
                </a:cubicBezTo>
                <a:cubicBezTo>
                  <a:pt x="0" y="7"/>
                  <a:pt x="0" y="7"/>
                  <a:pt x="0" y="7"/>
                </a:cubicBezTo>
                <a:cubicBezTo>
                  <a:pt x="5" y="7"/>
                  <a:pt x="5" y="7"/>
                  <a:pt x="5" y="7"/>
                </a:cubicBezTo>
                <a:cubicBezTo>
                  <a:pt x="6" y="7"/>
                  <a:pt x="7" y="7"/>
                  <a:pt x="8" y="7"/>
                </a:cubicBezTo>
                <a:cubicBezTo>
                  <a:pt x="8" y="0"/>
                  <a:pt x="8" y="0"/>
                  <a:pt x="8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2" y="7"/>
                  <a:pt x="12" y="7"/>
                  <a:pt x="12" y="7"/>
                </a:cubicBezTo>
                <a:cubicBezTo>
                  <a:pt x="13" y="7"/>
                  <a:pt x="14" y="7"/>
                  <a:pt x="15" y="7"/>
                </a:cubicBezTo>
                <a:cubicBezTo>
                  <a:pt x="15" y="0"/>
                  <a:pt x="15" y="0"/>
                  <a:pt x="15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0" y="7"/>
                  <a:pt x="20" y="7"/>
                  <a:pt x="20" y="7"/>
                </a:cubicBezTo>
                <a:cubicBezTo>
                  <a:pt x="25" y="7"/>
                  <a:pt x="29" y="9"/>
                  <a:pt x="30" y="14"/>
                </a:cubicBezTo>
                <a:cubicBezTo>
                  <a:pt x="30" y="17"/>
                  <a:pt x="28" y="20"/>
                  <a:pt x="26" y="21"/>
                </a:cubicBezTo>
                <a:moveTo>
                  <a:pt x="12" y="12"/>
                </a:moveTo>
                <a:cubicBezTo>
                  <a:pt x="12" y="20"/>
                  <a:pt x="12" y="20"/>
                  <a:pt x="12" y="20"/>
                </a:cubicBezTo>
                <a:cubicBezTo>
                  <a:pt x="15" y="20"/>
                  <a:pt x="22" y="20"/>
                  <a:pt x="22" y="16"/>
                </a:cubicBezTo>
                <a:cubicBezTo>
                  <a:pt x="22" y="11"/>
                  <a:pt x="15" y="12"/>
                  <a:pt x="12" y="12"/>
                </a:cubicBezTo>
                <a:moveTo>
                  <a:pt x="12" y="24"/>
                </a:moveTo>
                <a:cubicBezTo>
                  <a:pt x="12" y="33"/>
                  <a:pt x="12" y="33"/>
                  <a:pt x="12" y="33"/>
                </a:cubicBezTo>
                <a:cubicBezTo>
                  <a:pt x="15" y="33"/>
                  <a:pt x="24" y="34"/>
                  <a:pt x="24" y="28"/>
                </a:cubicBezTo>
                <a:cubicBezTo>
                  <a:pt x="24" y="23"/>
                  <a:pt x="15" y="24"/>
                  <a:pt x="12" y="2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23" name="Freeform 151"/>
          <p:cNvSpPr>
            <a:spLocks noEditPoints="1"/>
          </p:cNvSpPr>
          <p:nvPr/>
        </p:nvSpPr>
        <p:spPr bwMode="auto">
          <a:xfrm>
            <a:off x="6619431" y="3978713"/>
            <a:ext cx="253046" cy="298036"/>
          </a:xfrm>
          <a:custGeom>
            <a:avLst/>
            <a:gdLst>
              <a:gd name="T0" fmla="*/ 35 w 35"/>
              <a:gd name="T1" fmla="*/ 39 h 41"/>
              <a:gd name="T2" fmla="*/ 32 w 35"/>
              <a:gd name="T3" fmla="*/ 41 h 41"/>
              <a:gd name="T4" fmla="*/ 3 w 35"/>
              <a:gd name="T5" fmla="*/ 41 h 41"/>
              <a:gd name="T6" fmla="*/ 0 w 35"/>
              <a:gd name="T7" fmla="*/ 39 h 41"/>
              <a:gd name="T8" fmla="*/ 0 w 35"/>
              <a:gd name="T9" fmla="*/ 3 h 41"/>
              <a:gd name="T10" fmla="*/ 3 w 35"/>
              <a:gd name="T11" fmla="*/ 0 h 41"/>
              <a:gd name="T12" fmla="*/ 17 w 35"/>
              <a:gd name="T13" fmla="*/ 0 h 41"/>
              <a:gd name="T14" fmla="*/ 17 w 35"/>
              <a:gd name="T15" fmla="*/ 15 h 41"/>
              <a:gd name="T16" fmla="*/ 20 w 35"/>
              <a:gd name="T17" fmla="*/ 17 h 41"/>
              <a:gd name="T18" fmla="*/ 35 w 35"/>
              <a:gd name="T19" fmla="*/ 17 h 41"/>
              <a:gd name="T20" fmla="*/ 35 w 35"/>
              <a:gd name="T21" fmla="*/ 39 h 41"/>
              <a:gd name="T22" fmla="*/ 21 w 35"/>
              <a:gd name="T23" fmla="*/ 14 h 41"/>
              <a:gd name="T24" fmla="*/ 21 w 35"/>
              <a:gd name="T25" fmla="*/ 0 h 41"/>
              <a:gd name="T26" fmla="*/ 24 w 35"/>
              <a:gd name="T27" fmla="*/ 2 h 41"/>
              <a:gd name="T28" fmla="*/ 33 w 35"/>
              <a:gd name="T29" fmla="*/ 10 h 41"/>
              <a:gd name="T30" fmla="*/ 35 w 35"/>
              <a:gd name="T31" fmla="*/ 14 h 41"/>
              <a:gd name="T32" fmla="*/ 21 w 35"/>
              <a:gd name="T33" fmla="*/ 1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41">
                <a:moveTo>
                  <a:pt x="35" y="39"/>
                </a:moveTo>
                <a:cubicBezTo>
                  <a:pt x="35" y="40"/>
                  <a:pt x="33" y="41"/>
                  <a:pt x="32" y="41"/>
                </a:cubicBezTo>
                <a:cubicBezTo>
                  <a:pt x="3" y="41"/>
                  <a:pt x="3" y="41"/>
                  <a:pt x="3" y="41"/>
                </a:cubicBezTo>
                <a:cubicBezTo>
                  <a:pt x="1" y="41"/>
                  <a:pt x="0" y="40"/>
                  <a:pt x="0" y="39"/>
                </a:cubicBezTo>
                <a:cubicBezTo>
                  <a:pt x="0" y="3"/>
                  <a:pt x="0" y="3"/>
                  <a:pt x="0" y="3"/>
                </a:cubicBezTo>
                <a:cubicBezTo>
                  <a:pt x="0" y="1"/>
                  <a:pt x="1" y="0"/>
                  <a:pt x="3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6"/>
                  <a:pt x="19" y="17"/>
                  <a:pt x="20" y="17"/>
                </a:cubicBezTo>
                <a:cubicBezTo>
                  <a:pt x="35" y="17"/>
                  <a:pt x="35" y="17"/>
                  <a:pt x="35" y="17"/>
                </a:cubicBezTo>
                <a:lnTo>
                  <a:pt x="35" y="39"/>
                </a:lnTo>
                <a:close/>
                <a:moveTo>
                  <a:pt x="21" y="14"/>
                </a:moveTo>
                <a:cubicBezTo>
                  <a:pt x="21" y="0"/>
                  <a:pt x="21" y="0"/>
                  <a:pt x="21" y="0"/>
                </a:cubicBezTo>
                <a:cubicBezTo>
                  <a:pt x="22" y="0"/>
                  <a:pt x="24" y="1"/>
                  <a:pt x="24" y="2"/>
                </a:cubicBezTo>
                <a:cubicBezTo>
                  <a:pt x="33" y="10"/>
                  <a:pt x="33" y="10"/>
                  <a:pt x="33" y="10"/>
                </a:cubicBezTo>
                <a:cubicBezTo>
                  <a:pt x="34" y="11"/>
                  <a:pt x="34" y="13"/>
                  <a:pt x="35" y="14"/>
                </a:cubicBezTo>
                <a:lnTo>
                  <a:pt x="21" y="1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24" name="Freeform 152"/>
          <p:cNvSpPr>
            <a:spLocks noEditPoints="1"/>
          </p:cNvSpPr>
          <p:nvPr/>
        </p:nvSpPr>
        <p:spPr bwMode="auto">
          <a:xfrm>
            <a:off x="6619431" y="4530693"/>
            <a:ext cx="253046" cy="309277"/>
          </a:xfrm>
          <a:custGeom>
            <a:avLst/>
            <a:gdLst>
              <a:gd name="T0" fmla="*/ 35 w 35"/>
              <a:gd name="T1" fmla="*/ 39 h 42"/>
              <a:gd name="T2" fmla="*/ 32 w 35"/>
              <a:gd name="T3" fmla="*/ 42 h 42"/>
              <a:gd name="T4" fmla="*/ 3 w 35"/>
              <a:gd name="T5" fmla="*/ 42 h 42"/>
              <a:gd name="T6" fmla="*/ 0 w 35"/>
              <a:gd name="T7" fmla="*/ 39 h 42"/>
              <a:gd name="T8" fmla="*/ 0 w 35"/>
              <a:gd name="T9" fmla="*/ 3 h 42"/>
              <a:gd name="T10" fmla="*/ 3 w 35"/>
              <a:gd name="T11" fmla="*/ 0 h 42"/>
              <a:gd name="T12" fmla="*/ 17 w 35"/>
              <a:gd name="T13" fmla="*/ 0 h 42"/>
              <a:gd name="T14" fmla="*/ 17 w 35"/>
              <a:gd name="T15" fmla="*/ 15 h 42"/>
              <a:gd name="T16" fmla="*/ 20 w 35"/>
              <a:gd name="T17" fmla="*/ 18 h 42"/>
              <a:gd name="T18" fmla="*/ 35 w 35"/>
              <a:gd name="T19" fmla="*/ 18 h 42"/>
              <a:gd name="T20" fmla="*/ 35 w 35"/>
              <a:gd name="T21" fmla="*/ 39 h 42"/>
              <a:gd name="T22" fmla="*/ 28 w 35"/>
              <a:gd name="T23" fmla="*/ 25 h 42"/>
              <a:gd name="T24" fmla="*/ 27 w 35"/>
              <a:gd name="T25" fmla="*/ 24 h 42"/>
              <a:gd name="T26" fmla="*/ 8 w 35"/>
              <a:gd name="T27" fmla="*/ 24 h 42"/>
              <a:gd name="T28" fmla="*/ 7 w 35"/>
              <a:gd name="T29" fmla="*/ 25 h 42"/>
              <a:gd name="T30" fmla="*/ 7 w 35"/>
              <a:gd name="T31" fmla="*/ 27 h 42"/>
              <a:gd name="T32" fmla="*/ 8 w 35"/>
              <a:gd name="T33" fmla="*/ 28 h 42"/>
              <a:gd name="T34" fmla="*/ 27 w 35"/>
              <a:gd name="T35" fmla="*/ 28 h 42"/>
              <a:gd name="T36" fmla="*/ 28 w 35"/>
              <a:gd name="T37" fmla="*/ 27 h 42"/>
              <a:gd name="T38" fmla="*/ 28 w 35"/>
              <a:gd name="T39" fmla="*/ 25 h 42"/>
              <a:gd name="T40" fmla="*/ 28 w 35"/>
              <a:gd name="T41" fmla="*/ 32 h 42"/>
              <a:gd name="T42" fmla="*/ 27 w 35"/>
              <a:gd name="T43" fmla="*/ 31 h 42"/>
              <a:gd name="T44" fmla="*/ 8 w 35"/>
              <a:gd name="T45" fmla="*/ 31 h 42"/>
              <a:gd name="T46" fmla="*/ 7 w 35"/>
              <a:gd name="T47" fmla="*/ 32 h 42"/>
              <a:gd name="T48" fmla="*/ 7 w 35"/>
              <a:gd name="T49" fmla="*/ 34 h 42"/>
              <a:gd name="T50" fmla="*/ 8 w 35"/>
              <a:gd name="T51" fmla="*/ 35 h 42"/>
              <a:gd name="T52" fmla="*/ 27 w 35"/>
              <a:gd name="T53" fmla="*/ 35 h 42"/>
              <a:gd name="T54" fmla="*/ 28 w 35"/>
              <a:gd name="T55" fmla="*/ 34 h 42"/>
              <a:gd name="T56" fmla="*/ 28 w 35"/>
              <a:gd name="T57" fmla="*/ 32 h 42"/>
              <a:gd name="T58" fmla="*/ 21 w 35"/>
              <a:gd name="T59" fmla="*/ 14 h 42"/>
              <a:gd name="T60" fmla="*/ 21 w 35"/>
              <a:gd name="T61" fmla="*/ 1 h 42"/>
              <a:gd name="T62" fmla="*/ 24 w 35"/>
              <a:gd name="T63" fmla="*/ 2 h 42"/>
              <a:gd name="T64" fmla="*/ 33 w 35"/>
              <a:gd name="T65" fmla="*/ 11 h 42"/>
              <a:gd name="T66" fmla="*/ 35 w 35"/>
              <a:gd name="T67" fmla="*/ 14 h 42"/>
              <a:gd name="T68" fmla="*/ 21 w 35"/>
              <a:gd name="T69" fmla="*/ 14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5" h="42">
                <a:moveTo>
                  <a:pt x="35" y="39"/>
                </a:moveTo>
                <a:cubicBezTo>
                  <a:pt x="35" y="40"/>
                  <a:pt x="33" y="42"/>
                  <a:pt x="32" y="42"/>
                </a:cubicBezTo>
                <a:cubicBezTo>
                  <a:pt x="3" y="42"/>
                  <a:pt x="3" y="42"/>
                  <a:pt x="3" y="42"/>
                </a:cubicBezTo>
                <a:cubicBezTo>
                  <a:pt x="1" y="42"/>
                  <a:pt x="0" y="40"/>
                  <a:pt x="0" y="39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1" y="0"/>
                  <a:pt x="3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6"/>
                  <a:pt x="19" y="18"/>
                  <a:pt x="20" y="18"/>
                </a:cubicBezTo>
                <a:cubicBezTo>
                  <a:pt x="35" y="18"/>
                  <a:pt x="35" y="18"/>
                  <a:pt x="35" y="18"/>
                </a:cubicBezTo>
                <a:lnTo>
                  <a:pt x="35" y="39"/>
                </a:lnTo>
                <a:close/>
                <a:moveTo>
                  <a:pt x="28" y="25"/>
                </a:moveTo>
                <a:cubicBezTo>
                  <a:pt x="28" y="25"/>
                  <a:pt x="27" y="24"/>
                  <a:pt x="27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7" y="25"/>
                  <a:pt x="7" y="25"/>
                </a:cubicBezTo>
                <a:cubicBezTo>
                  <a:pt x="7" y="27"/>
                  <a:pt x="7" y="27"/>
                  <a:pt x="7" y="27"/>
                </a:cubicBezTo>
                <a:cubicBezTo>
                  <a:pt x="7" y="28"/>
                  <a:pt x="8" y="28"/>
                  <a:pt x="8" y="28"/>
                </a:cubicBezTo>
                <a:cubicBezTo>
                  <a:pt x="27" y="28"/>
                  <a:pt x="27" y="28"/>
                  <a:pt x="27" y="28"/>
                </a:cubicBezTo>
                <a:cubicBezTo>
                  <a:pt x="27" y="28"/>
                  <a:pt x="28" y="28"/>
                  <a:pt x="28" y="27"/>
                </a:cubicBezTo>
                <a:lnTo>
                  <a:pt x="28" y="25"/>
                </a:lnTo>
                <a:close/>
                <a:moveTo>
                  <a:pt x="28" y="32"/>
                </a:moveTo>
                <a:cubicBezTo>
                  <a:pt x="28" y="32"/>
                  <a:pt x="27" y="31"/>
                  <a:pt x="27" y="31"/>
                </a:cubicBezTo>
                <a:cubicBezTo>
                  <a:pt x="8" y="31"/>
                  <a:pt x="8" y="31"/>
                  <a:pt x="8" y="31"/>
                </a:cubicBezTo>
                <a:cubicBezTo>
                  <a:pt x="8" y="31"/>
                  <a:pt x="7" y="32"/>
                  <a:pt x="7" y="32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8" y="35"/>
                  <a:pt x="8" y="35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8" y="34"/>
                  <a:pt x="28" y="34"/>
                </a:cubicBezTo>
                <a:lnTo>
                  <a:pt x="28" y="32"/>
                </a:lnTo>
                <a:close/>
                <a:moveTo>
                  <a:pt x="21" y="14"/>
                </a:moveTo>
                <a:cubicBezTo>
                  <a:pt x="21" y="1"/>
                  <a:pt x="21" y="1"/>
                  <a:pt x="21" y="1"/>
                </a:cubicBezTo>
                <a:cubicBezTo>
                  <a:pt x="22" y="1"/>
                  <a:pt x="24" y="1"/>
                  <a:pt x="24" y="2"/>
                </a:cubicBezTo>
                <a:cubicBezTo>
                  <a:pt x="33" y="11"/>
                  <a:pt x="33" y="11"/>
                  <a:pt x="33" y="11"/>
                </a:cubicBezTo>
                <a:cubicBezTo>
                  <a:pt x="34" y="11"/>
                  <a:pt x="34" y="13"/>
                  <a:pt x="35" y="14"/>
                </a:cubicBezTo>
                <a:lnTo>
                  <a:pt x="21" y="1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25" name="Freeform 153"/>
          <p:cNvSpPr>
            <a:spLocks noEditPoints="1"/>
          </p:cNvSpPr>
          <p:nvPr/>
        </p:nvSpPr>
        <p:spPr bwMode="auto">
          <a:xfrm>
            <a:off x="6607911" y="5063848"/>
            <a:ext cx="320527" cy="348647"/>
          </a:xfrm>
          <a:custGeom>
            <a:avLst/>
            <a:gdLst>
              <a:gd name="T0" fmla="*/ 10 w 44"/>
              <a:gd name="T1" fmla="*/ 48 h 48"/>
              <a:gd name="T2" fmla="*/ 9 w 44"/>
              <a:gd name="T3" fmla="*/ 48 h 48"/>
              <a:gd name="T4" fmla="*/ 0 w 44"/>
              <a:gd name="T5" fmla="*/ 39 h 48"/>
              <a:gd name="T6" fmla="*/ 6 w 44"/>
              <a:gd name="T7" fmla="*/ 38 h 48"/>
              <a:gd name="T8" fmla="*/ 7 w 44"/>
              <a:gd name="T9" fmla="*/ 0 h 48"/>
              <a:gd name="T10" fmla="*/ 13 w 44"/>
              <a:gd name="T11" fmla="*/ 1 h 48"/>
              <a:gd name="T12" fmla="*/ 18 w 44"/>
              <a:gd name="T13" fmla="*/ 38 h 48"/>
              <a:gd name="T14" fmla="*/ 19 w 44"/>
              <a:gd name="T15" fmla="*/ 40 h 48"/>
              <a:gd name="T16" fmla="*/ 36 w 44"/>
              <a:gd name="T17" fmla="*/ 21 h 48"/>
              <a:gd name="T18" fmla="*/ 38 w 44"/>
              <a:gd name="T19" fmla="*/ 18 h 48"/>
              <a:gd name="T20" fmla="*/ 30 w 44"/>
              <a:gd name="T21" fmla="*/ 14 h 48"/>
              <a:gd name="T22" fmla="*/ 31 w 44"/>
              <a:gd name="T23" fmla="*/ 18 h 48"/>
              <a:gd name="T24" fmla="*/ 23 w 44"/>
              <a:gd name="T25" fmla="*/ 21 h 48"/>
              <a:gd name="T26" fmla="*/ 25 w 44"/>
              <a:gd name="T27" fmla="*/ 18 h 48"/>
              <a:gd name="T28" fmla="*/ 36 w 44"/>
              <a:gd name="T29" fmla="*/ 0 h 48"/>
              <a:gd name="T30" fmla="*/ 44 w 44"/>
              <a:gd name="T31" fmla="*/ 18 h 48"/>
              <a:gd name="T32" fmla="*/ 41 w 44"/>
              <a:gd name="T33" fmla="*/ 48 h 48"/>
              <a:gd name="T34" fmla="*/ 26 w 44"/>
              <a:gd name="T35" fmla="*/ 46 h 48"/>
              <a:gd name="T36" fmla="*/ 36 w 44"/>
              <a:gd name="T37" fmla="*/ 31 h 48"/>
              <a:gd name="T38" fmla="*/ 37 w 44"/>
              <a:gd name="T39" fmla="*/ 31 h 48"/>
              <a:gd name="T40" fmla="*/ 35 w 44"/>
              <a:gd name="T41" fmla="*/ 31 h 48"/>
              <a:gd name="T42" fmla="*/ 29 w 44"/>
              <a:gd name="T43" fmla="*/ 34 h 48"/>
              <a:gd name="T44" fmla="*/ 26 w 44"/>
              <a:gd name="T45" fmla="*/ 28 h 48"/>
              <a:gd name="T46" fmla="*/ 41 w 44"/>
              <a:gd name="T47" fmla="*/ 30 h 48"/>
              <a:gd name="T48" fmla="*/ 31 w 44"/>
              <a:gd name="T49" fmla="*/ 45 h 48"/>
              <a:gd name="T50" fmla="*/ 30 w 44"/>
              <a:gd name="T51" fmla="*/ 45 h 48"/>
              <a:gd name="T52" fmla="*/ 32 w 44"/>
              <a:gd name="T53" fmla="*/ 45 h 48"/>
              <a:gd name="T54" fmla="*/ 38 w 44"/>
              <a:gd name="T55" fmla="*/ 42 h 48"/>
              <a:gd name="T56" fmla="*/ 41 w 44"/>
              <a:gd name="T57" fmla="*/ 48 h 48"/>
              <a:gd name="T58" fmla="*/ 34 w 44"/>
              <a:gd name="T59" fmla="*/ 5 h 48"/>
              <a:gd name="T60" fmla="*/ 34 w 44"/>
              <a:gd name="T61" fmla="*/ 4 h 48"/>
              <a:gd name="T62" fmla="*/ 33 w 44"/>
              <a:gd name="T63" fmla="*/ 4 h 48"/>
              <a:gd name="T64" fmla="*/ 31 w 44"/>
              <a:gd name="T65" fmla="*/ 11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4" h="48">
                <a:moveTo>
                  <a:pt x="19" y="40"/>
                </a:moveTo>
                <a:cubicBezTo>
                  <a:pt x="10" y="48"/>
                  <a:pt x="10" y="48"/>
                  <a:pt x="10" y="48"/>
                </a:cubicBezTo>
                <a:cubicBezTo>
                  <a:pt x="10" y="48"/>
                  <a:pt x="10" y="48"/>
                  <a:pt x="10" y="48"/>
                </a:cubicBezTo>
                <a:cubicBezTo>
                  <a:pt x="9" y="48"/>
                  <a:pt x="9" y="48"/>
                  <a:pt x="9" y="48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38"/>
                  <a:pt x="1" y="38"/>
                  <a:pt x="1" y="38"/>
                </a:cubicBezTo>
                <a:cubicBezTo>
                  <a:pt x="6" y="38"/>
                  <a:pt x="6" y="38"/>
                  <a:pt x="6" y="38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7" y="0"/>
                  <a:pt x="7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3" y="0"/>
                  <a:pt x="13" y="1"/>
                  <a:pt x="13" y="1"/>
                </a:cubicBezTo>
                <a:cubicBezTo>
                  <a:pt x="13" y="38"/>
                  <a:pt x="13" y="38"/>
                  <a:pt x="13" y="38"/>
                </a:cubicBezTo>
                <a:cubicBezTo>
                  <a:pt x="18" y="38"/>
                  <a:pt x="18" y="38"/>
                  <a:pt x="18" y="38"/>
                </a:cubicBezTo>
                <a:cubicBezTo>
                  <a:pt x="19" y="38"/>
                  <a:pt x="19" y="38"/>
                  <a:pt x="19" y="39"/>
                </a:cubicBezTo>
                <a:cubicBezTo>
                  <a:pt x="19" y="39"/>
                  <a:pt x="19" y="39"/>
                  <a:pt x="19" y="40"/>
                </a:cubicBezTo>
                <a:moveTo>
                  <a:pt x="44" y="21"/>
                </a:moveTo>
                <a:cubicBezTo>
                  <a:pt x="36" y="21"/>
                  <a:pt x="36" y="21"/>
                  <a:pt x="36" y="21"/>
                </a:cubicBezTo>
                <a:cubicBezTo>
                  <a:pt x="36" y="18"/>
                  <a:pt x="36" y="18"/>
                  <a:pt x="36" y="18"/>
                </a:cubicBezTo>
                <a:cubicBezTo>
                  <a:pt x="38" y="18"/>
                  <a:pt x="38" y="18"/>
                  <a:pt x="38" y="18"/>
                </a:cubicBezTo>
                <a:cubicBezTo>
                  <a:pt x="37" y="14"/>
                  <a:pt x="37" y="14"/>
                  <a:pt x="37" y="14"/>
                </a:cubicBezTo>
                <a:cubicBezTo>
                  <a:pt x="30" y="14"/>
                  <a:pt x="30" y="14"/>
                  <a:pt x="30" y="14"/>
                </a:cubicBezTo>
                <a:cubicBezTo>
                  <a:pt x="29" y="18"/>
                  <a:pt x="29" y="18"/>
                  <a:pt x="29" y="18"/>
                </a:cubicBezTo>
                <a:cubicBezTo>
                  <a:pt x="31" y="18"/>
                  <a:pt x="31" y="18"/>
                  <a:pt x="31" y="18"/>
                </a:cubicBezTo>
                <a:cubicBezTo>
                  <a:pt x="31" y="21"/>
                  <a:pt x="31" y="21"/>
                  <a:pt x="31" y="21"/>
                </a:cubicBezTo>
                <a:cubicBezTo>
                  <a:pt x="23" y="21"/>
                  <a:pt x="23" y="21"/>
                  <a:pt x="23" y="21"/>
                </a:cubicBezTo>
                <a:cubicBezTo>
                  <a:pt x="23" y="18"/>
                  <a:pt x="23" y="18"/>
                  <a:pt x="23" y="18"/>
                </a:cubicBezTo>
                <a:cubicBezTo>
                  <a:pt x="25" y="18"/>
                  <a:pt x="25" y="18"/>
                  <a:pt x="25" y="18"/>
                </a:cubicBezTo>
                <a:cubicBezTo>
                  <a:pt x="31" y="0"/>
                  <a:pt x="31" y="0"/>
                  <a:pt x="31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42" y="18"/>
                  <a:pt x="42" y="18"/>
                  <a:pt x="42" y="18"/>
                </a:cubicBezTo>
                <a:cubicBezTo>
                  <a:pt x="44" y="18"/>
                  <a:pt x="44" y="18"/>
                  <a:pt x="44" y="18"/>
                </a:cubicBezTo>
                <a:lnTo>
                  <a:pt x="44" y="21"/>
                </a:lnTo>
                <a:close/>
                <a:moveTo>
                  <a:pt x="41" y="48"/>
                </a:moveTo>
                <a:cubicBezTo>
                  <a:pt x="26" y="48"/>
                  <a:pt x="26" y="48"/>
                  <a:pt x="26" y="48"/>
                </a:cubicBezTo>
                <a:cubicBezTo>
                  <a:pt x="26" y="46"/>
                  <a:pt x="26" y="46"/>
                  <a:pt x="26" y="46"/>
                </a:cubicBezTo>
                <a:cubicBezTo>
                  <a:pt x="36" y="32"/>
                  <a:pt x="36" y="32"/>
                  <a:pt x="36" y="32"/>
                </a:cubicBezTo>
                <a:cubicBezTo>
                  <a:pt x="36" y="31"/>
                  <a:pt x="36" y="31"/>
                  <a:pt x="36" y="31"/>
                </a:cubicBezTo>
                <a:cubicBezTo>
                  <a:pt x="37" y="31"/>
                  <a:pt x="37" y="31"/>
                  <a:pt x="37" y="31"/>
                </a:cubicBezTo>
                <a:cubicBezTo>
                  <a:pt x="37" y="31"/>
                  <a:pt x="37" y="31"/>
                  <a:pt x="37" y="31"/>
                </a:cubicBezTo>
                <a:cubicBezTo>
                  <a:pt x="36" y="31"/>
                  <a:pt x="36" y="31"/>
                  <a:pt x="36" y="31"/>
                </a:cubicBezTo>
                <a:cubicBezTo>
                  <a:pt x="36" y="31"/>
                  <a:pt x="36" y="31"/>
                  <a:pt x="35" y="31"/>
                </a:cubicBezTo>
                <a:cubicBezTo>
                  <a:pt x="29" y="31"/>
                  <a:pt x="29" y="31"/>
                  <a:pt x="29" y="31"/>
                </a:cubicBezTo>
                <a:cubicBezTo>
                  <a:pt x="29" y="34"/>
                  <a:pt x="29" y="34"/>
                  <a:pt x="29" y="34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28"/>
                  <a:pt x="26" y="28"/>
                  <a:pt x="26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30"/>
                  <a:pt x="41" y="30"/>
                  <a:pt x="41" y="30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5"/>
                  <a:pt x="31" y="45"/>
                  <a:pt x="31" y="45"/>
                </a:cubicBezTo>
                <a:cubicBezTo>
                  <a:pt x="30" y="45"/>
                  <a:pt x="30" y="45"/>
                  <a:pt x="30" y="45"/>
                </a:cubicBezTo>
                <a:cubicBezTo>
                  <a:pt x="30" y="45"/>
                  <a:pt x="30" y="45"/>
                  <a:pt x="30" y="45"/>
                </a:cubicBezTo>
                <a:cubicBezTo>
                  <a:pt x="31" y="45"/>
                  <a:pt x="31" y="45"/>
                  <a:pt x="31" y="45"/>
                </a:cubicBezTo>
                <a:cubicBezTo>
                  <a:pt x="31" y="45"/>
                  <a:pt x="31" y="45"/>
                  <a:pt x="32" y="45"/>
                </a:cubicBezTo>
                <a:cubicBezTo>
                  <a:pt x="38" y="45"/>
                  <a:pt x="38" y="45"/>
                  <a:pt x="38" y="45"/>
                </a:cubicBezTo>
                <a:cubicBezTo>
                  <a:pt x="38" y="42"/>
                  <a:pt x="38" y="42"/>
                  <a:pt x="38" y="42"/>
                </a:cubicBezTo>
                <a:cubicBezTo>
                  <a:pt x="41" y="42"/>
                  <a:pt x="41" y="42"/>
                  <a:pt x="41" y="42"/>
                </a:cubicBezTo>
                <a:lnTo>
                  <a:pt x="41" y="48"/>
                </a:lnTo>
                <a:close/>
                <a:moveTo>
                  <a:pt x="36" y="11"/>
                </a:moveTo>
                <a:cubicBezTo>
                  <a:pt x="34" y="5"/>
                  <a:pt x="34" y="5"/>
                  <a:pt x="34" y="5"/>
                </a:cubicBezTo>
                <a:cubicBezTo>
                  <a:pt x="34" y="4"/>
                  <a:pt x="34" y="4"/>
                  <a:pt x="34" y="4"/>
                </a:cubicBezTo>
                <a:cubicBezTo>
                  <a:pt x="34" y="4"/>
                  <a:pt x="34" y="4"/>
                  <a:pt x="34" y="4"/>
                </a:cubicBezTo>
                <a:cubicBezTo>
                  <a:pt x="34" y="4"/>
                  <a:pt x="34" y="4"/>
                  <a:pt x="34" y="4"/>
                </a:cubicBezTo>
                <a:cubicBezTo>
                  <a:pt x="33" y="4"/>
                  <a:pt x="33" y="4"/>
                  <a:pt x="33" y="4"/>
                </a:cubicBezTo>
                <a:cubicBezTo>
                  <a:pt x="33" y="4"/>
                  <a:pt x="33" y="5"/>
                  <a:pt x="33" y="5"/>
                </a:cubicBezTo>
                <a:cubicBezTo>
                  <a:pt x="31" y="11"/>
                  <a:pt x="31" y="11"/>
                  <a:pt x="31" y="11"/>
                </a:cubicBezTo>
                <a:lnTo>
                  <a:pt x="36" y="1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26" name="Freeform 154"/>
          <p:cNvSpPr>
            <a:spLocks noEditPoints="1"/>
          </p:cNvSpPr>
          <p:nvPr/>
        </p:nvSpPr>
        <p:spPr bwMode="auto">
          <a:xfrm>
            <a:off x="6607911" y="5620227"/>
            <a:ext cx="320527" cy="354266"/>
          </a:xfrm>
          <a:custGeom>
            <a:avLst/>
            <a:gdLst>
              <a:gd name="T0" fmla="*/ 10 w 44"/>
              <a:gd name="T1" fmla="*/ 47 h 48"/>
              <a:gd name="T2" fmla="*/ 9 w 44"/>
              <a:gd name="T3" fmla="*/ 47 h 48"/>
              <a:gd name="T4" fmla="*/ 0 w 44"/>
              <a:gd name="T5" fmla="*/ 38 h 48"/>
              <a:gd name="T6" fmla="*/ 6 w 44"/>
              <a:gd name="T7" fmla="*/ 37 h 48"/>
              <a:gd name="T8" fmla="*/ 7 w 44"/>
              <a:gd name="T9" fmla="*/ 0 h 48"/>
              <a:gd name="T10" fmla="*/ 13 w 44"/>
              <a:gd name="T11" fmla="*/ 0 h 48"/>
              <a:gd name="T12" fmla="*/ 18 w 44"/>
              <a:gd name="T13" fmla="*/ 37 h 48"/>
              <a:gd name="T14" fmla="*/ 19 w 44"/>
              <a:gd name="T15" fmla="*/ 39 h 48"/>
              <a:gd name="T16" fmla="*/ 36 w 44"/>
              <a:gd name="T17" fmla="*/ 48 h 48"/>
              <a:gd name="T18" fmla="*/ 38 w 44"/>
              <a:gd name="T19" fmla="*/ 45 h 48"/>
              <a:gd name="T20" fmla="*/ 30 w 44"/>
              <a:gd name="T21" fmla="*/ 41 h 48"/>
              <a:gd name="T22" fmla="*/ 31 w 44"/>
              <a:gd name="T23" fmla="*/ 45 h 48"/>
              <a:gd name="T24" fmla="*/ 23 w 44"/>
              <a:gd name="T25" fmla="*/ 48 h 48"/>
              <a:gd name="T26" fmla="*/ 25 w 44"/>
              <a:gd name="T27" fmla="*/ 45 h 48"/>
              <a:gd name="T28" fmla="*/ 36 w 44"/>
              <a:gd name="T29" fmla="*/ 27 h 48"/>
              <a:gd name="T30" fmla="*/ 44 w 44"/>
              <a:gd name="T31" fmla="*/ 45 h 48"/>
              <a:gd name="T32" fmla="*/ 41 w 44"/>
              <a:gd name="T33" fmla="*/ 20 h 48"/>
              <a:gd name="T34" fmla="*/ 26 w 44"/>
              <a:gd name="T35" fmla="*/ 18 h 48"/>
              <a:gd name="T36" fmla="*/ 36 w 44"/>
              <a:gd name="T37" fmla="*/ 3 h 48"/>
              <a:gd name="T38" fmla="*/ 37 w 44"/>
              <a:gd name="T39" fmla="*/ 3 h 48"/>
              <a:gd name="T40" fmla="*/ 35 w 44"/>
              <a:gd name="T41" fmla="*/ 3 h 48"/>
              <a:gd name="T42" fmla="*/ 29 w 44"/>
              <a:gd name="T43" fmla="*/ 6 h 48"/>
              <a:gd name="T44" fmla="*/ 26 w 44"/>
              <a:gd name="T45" fmla="*/ 0 h 48"/>
              <a:gd name="T46" fmla="*/ 41 w 44"/>
              <a:gd name="T47" fmla="*/ 2 h 48"/>
              <a:gd name="T48" fmla="*/ 31 w 44"/>
              <a:gd name="T49" fmla="*/ 17 h 48"/>
              <a:gd name="T50" fmla="*/ 30 w 44"/>
              <a:gd name="T51" fmla="*/ 17 h 48"/>
              <a:gd name="T52" fmla="*/ 32 w 44"/>
              <a:gd name="T53" fmla="*/ 17 h 48"/>
              <a:gd name="T54" fmla="*/ 38 w 44"/>
              <a:gd name="T55" fmla="*/ 14 h 48"/>
              <a:gd name="T56" fmla="*/ 41 w 44"/>
              <a:gd name="T57" fmla="*/ 20 h 48"/>
              <a:gd name="T58" fmla="*/ 34 w 44"/>
              <a:gd name="T59" fmla="*/ 32 h 48"/>
              <a:gd name="T60" fmla="*/ 34 w 44"/>
              <a:gd name="T61" fmla="*/ 30 h 48"/>
              <a:gd name="T62" fmla="*/ 33 w 44"/>
              <a:gd name="T63" fmla="*/ 31 h 48"/>
              <a:gd name="T64" fmla="*/ 31 w 44"/>
              <a:gd name="T65" fmla="*/ 3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4" h="48">
                <a:moveTo>
                  <a:pt x="19" y="39"/>
                </a:moveTo>
                <a:cubicBezTo>
                  <a:pt x="10" y="47"/>
                  <a:pt x="10" y="47"/>
                  <a:pt x="10" y="47"/>
                </a:cubicBezTo>
                <a:cubicBezTo>
                  <a:pt x="10" y="48"/>
                  <a:pt x="10" y="48"/>
                  <a:pt x="10" y="48"/>
                </a:cubicBezTo>
                <a:cubicBezTo>
                  <a:pt x="9" y="48"/>
                  <a:pt x="9" y="48"/>
                  <a:pt x="9" y="47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8"/>
                  <a:pt x="0" y="38"/>
                </a:cubicBezTo>
                <a:cubicBezTo>
                  <a:pt x="0" y="38"/>
                  <a:pt x="1" y="37"/>
                  <a:pt x="1" y="37"/>
                </a:cubicBezTo>
                <a:cubicBezTo>
                  <a:pt x="6" y="37"/>
                  <a:pt x="6" y="37"/>
                  <a:pt x="6" y="37"/>
                </a:cubicBezTo>
                <a:cubicBezTo>
                  <a:pt x="6" y="0"/>
                  <a:pt x="6" y="0"/>
                  <a:pt x="6" y="0"/>
                </a:cubicBezTo>
                <a:cubicBezTo>
                  <a:pt x="6" y="0"/>
                  <a:pt x="7" y="0"/>
                  <a:pt x="7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13" y="37"/>
                  <a:pt x="13" y="37"/>
                  <a:pt x="13" y="37"/>
                </a:cubicBezTo>
                <a:cubicBezTo>
                  <a:pt x="18" y="37"/>
                  <a:pt x="18" y="37"/>
                  <a:pt x="18" y="37"/>
                </a:cubicBezTo>
                <a:cubicBezTo>
                  <a:pt x="19" y="37"/>
                  <a:pt x="19" y="38"/>
                  <a:pt x="19" y="38"/>
                </a:cubicBezTo>
                <a:cubicBezTo>
                  <a:pt x="19" y="38"/>
                  <a:pt x="19" y="39"/>
                  <a:pt x="19" y="39"/>
                </a:cubicBezTo>
                <a:moveTo>
                  <a:pt x="44" y="48"/>
                </a:moveTo>
                <a:cubicBezTo>
                  <a:pt x="36" y="48"/>
                  <a:pt x="36" y="48"/>
                  <a:pt x="36" y="48"/>
                </a:cubicBezTo>
                <a:cubicBezTo>
                  <a:pt x="36" y="45"/>
                  <a:pt x="36" y="45"/>
                  <a:pt x="36" y="45"/>
                </a:cubicBezTo>
                <a:cubicBezTo>
                  <a:pt x="38" y="45"/>
                  <a:pt x="38" y="45"/>
                  <a:pt x="38" y="45"/>
                </a:cubicBezTo>
                <a:cubicBezTo>
                  <a:pt x="37" y="41"/>
                  <a:pt x="37" y="41"/>
                  <a:pt x="37" y="41"/>
                </a:cubicBezTo>
                <a:cubicBezTo>
                  <a:pt x="30" y="41"/>
                  <a:pt x="30" y="41"/>
                  <a:pt x="30" y="41"/>
                </a:cubicBezTo>
                <a:cubicBezTo>
                  <a:pt x="29" y="45"/>
                  <a:pt x="29" y="45"/>
                  <a:pt x="29" y="45"/>
                </a:cubicBezTo>
                <a:cubicBezTo>
                  <a:pt x="31" y="45"/>
                  <a:pt x="31" y="45"/>
                  <a:pt x="31" y="45"/>
                </a:cubicBezTo>
                <a:cubicBezTo>
                  <a:pt x="31" y="48"/>
                  <a:pt x="31" y="48"/>
                  <a:pt x="31" y="48"/>
                </a:cubicBezTo>
                <a:cubicBezTo>
                  <a:pt x="23" y="48"/>
                  <a:pt x="23" y="48"/>
                  <a:pt x="23" y="48"/>
                </a:cubicBezTo>
                <a:cubicBezTo>
                  <a:pt x="23" y="45"/>
                  <a:pt x="23" y="45"/>
                  <a:pt x="23" y="45"/>
                </a:cubicBezTo>
                <a:cubicBezTo>
                  <a:pt x="25" y="45"/>
                  <a:pt x="25" y="45"/>
                  <a:pt x="25" y="45"/>
                </a:cubicBezTo>
                <a:cubicBezTo>
                  <a:pt x="31" y="27"/>
                  <a:pt x="31" y="27"/>
                  <a:pt x="31" y="27"/>
                </a:cubicBezTo>
                <a:cubicBezTo>
                  <a:pt x="36" y="27"/>
                  <a:pt x="36" y="27"/>
                  <a:pt x="36" y="27"/>
                </a:cubicBezTo>
                <a:cubicBezTo>
                  <a:pt x="42" y="45"/>
                  <a:pt x="42" y="45"/>
                  <a:pt x="42" y="45"/>
                </a:cubicBezTo>
                <a:cubicBezTo>
                  <a:pt x="44" y="45"/>
                  <a:pt x="44" y="45"/>
                  <a:pt x="44" y="45"/>
                </a:cubicBezTo>
                <a:lnTo>
                  <a:pt x="44" y="48"/>
                </a:lnTo>
                <a:close/>
                <a:moveTo>
                  <a:pt x="41" y="20"/>
                </a:moveTo>
                <a:cubicBezTo>
                  <a:pt x="26" y="20"/>
                  <a:pt x="26" y="20"/>
                  <a:pt x="26" y="20"/>
                </a:cubicBezTo>
                <a:cubicBezTo>
                  <a:pt x="26" y="18"/>
                  <a:pt x="26" y="18"/>
                  <a:pt x="26" y="18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3"/>
                  <a:pt x="36" y="3"/>
                  <a:pt x="36" y="3"/>
                </a:cubicBezTo>
                <a:cubicBezTo>
                  <a:pt x="37" y="3"/>
                  <a:pt x="37" y="3"/>
                  <a:pt x="37" y="3"/>
                </a:cubicBezTo>
                <a:cubicBezTo>
                  <a:pt x="37" y="3"/>
                  <a:pt x="37" y="3"/>
                  <a:pt x="37" y="3"/>
                </a:cubicBezTo>
                <a:cubicBezTo>
                  <a:pt x="36" y="3"/>
                  <a:pt x="36" y="3"/>
                  <a:pt x="36" y="3"/>
                </a:cubicBezTo>
                <a:cubicBezTo>
                  <a:pt x="36" y="3"/>
                  <a:pt x="36" y="3"/>
                  <a:pt x="35" y="3"/>
                </a:cubicBezTo>
                <a:cubicBezTo>
                  <a:pt x="29" y="3"/>
                  <a:pt x="29" y="3"/>
                  <a:pt x="29" y="3"/>
                </a:cubicBezTo>
                <a:cubicBezTo>
                  <a:pt x="29" y="6"/>
                  <a:pt x="29" y="6"/>
                  <a:pt x="29" y="6"/>
                </a:cubicBezTo>
                <a:cubicBezTo>
                  <a:pt x="26" y="6"/>
                  <a:pt x="26" y="6"/>
                  <a:pt x="26" y="6"/>
                </a:cubicBezTo>
                <a:cubicBezTo>
                  <a:pt x="26" y="0"/>
                  <a:pt x="26" y="0"/>
                  <a:pt x="26" y="0"/>
                </a:cubicBezTo>
                <a:cubicBezTo>
                  <a:pt x="41" y="0"/>
                  <a:pt x="41" y="0"/>
                  <a:pt x="41" y="0"/>
                </a:cubicBezTo>
                <a:cubicBezTo>
                  <a:pt x="41" y="2"/>
                  <a:pt x="41" y="2"/>
                  <a:pt x="41" y="2"/>
                </a:cubicBezTo>
                <a:cubicBezTo>
                  <a:pt x="31" y="16"/>
                  <a:pt x="31" y="16"/>
                  <a:pt x="31" y="16"/>
                </a:cubicBezTo>
                <a:cubicBezTo>
                  <a:pt x="31" y="16"/>
                  <a:pt x="31" y="17"/>
                  <a:pt x="31" y="17"/>
                </a:cubicBezTo>
                <a:cubicBezTo>
                  <a:pt x="30" y="17"/>
                  <a:pt x="30" y="17"/>
                  <a:pt x="30" y="17"/>
                </a:cubicBezTo>
                <a:cubicBezTo>
                  <a:pt x="30" y="17"/>
                  <a:pt x="30" y="17"/>
                  <a:pt x="30" y="17"/>
                </a:cubicBezTo>
                <a:cubicBezTo>
                  <a:pt x="31" y="17"/>
                  <a:pt x="31" y="17"/>
                  <a:pt x="31" y="17"/>
                </a:cubicBezTo>
                <a:cubicBezTo>
                  <a:pt x="31" y="17"/>
                  <a:pt x="31" y="17"/>
                  <a:pt x="32" y="17"/>
                </a:cubicBezTo>
                <a:cubicBezTo>
                  <a:pt x="38" y="17"/>
                  <a:pt x="38" y="17"/>
                  <a:pt x="38" y="17"/>
                </a:cubicBezTo>
                <a:cubicBezTo>
                  <a:pt x="38" y="14"/>
                  <a:pt x="38" y="14"/>
                  <a:pt x="38" y="14"/>
                </a:cubicBezTo>
                <a:cubicBezTo>
                  <a:pt x="41" y="14"/>
                  <a:pt x="41" y="14"/>
                  <a:pt x="41" y="14"/>
                </a:cubicBezTo>
                <a:lnTo>
                  <a:pt x="41" y="20"/>
                </a:lnTo>
                <a:close/>
                <a:moveTo>
                  <a:pt x="36" y="38"/>
                </a:moveTo>
                <a:cubicBezTo>
                  <a:pt x="34" y="32"/>
                  <a:pt x="34" y="32"/>
                  <a:pt x="34" y="32"/>
                </a:cubicBezTo>
                <a:cubicBezTo>
                  <a:pt x="34" y="31"/>
                  <a:pt x="34" y="31"/>
                  <a:pt x="34" y="31"/>
                </a:cubicBezTo>
                <a:cubicBezTo>
                  <a:pt x="34" y="31"/>
                  <a:pt x="34" y="30"/>
                  <a:pt x="34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3" y="31"/>
                  <a:pt x="33" y="31"/>
                  <a:pt x="33" y="31"/>
                </a:cubicBezTo>
                <a:cubicBezTo>
                  <a:pt x="33" y="31"/>
                  <a:pt x="33" y="32"/>
                  <a:pt x="33" y="32"/>
                </a:cubicBezTo>
                <a:cubicBezTo>
                  <a:pt x="31" y="38"/>
                  <a:pt x="31" y="38"/>
                  <a:pt x="31" y="38"/>
                </a:cubicBez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27" name="Freeform 155"/>
          <p:cNvSpPr>
            <a:spLocks noEditPoints="1"/>
          </p:cNvSpPr>
          <p:nvPr/>
        </p:nvSpPr>
        <p:spPr bwMode="auto">
          <a:xfrm>
            <a:off x="6603011" y="6174655"/>
            <a:ext cx="343019" cy="354266"/>
          </a:xfrm>
          <a:custGeom>
            <a:avLst/>
            <a:gdLst>
              <a:gd name="T0" fmla="*/ 19 w 47"/>
              <a:gd name="T1" fmla="*/ 39 h 48"/>
              <a:gd name="T2" fmla="*/ 10 w 47"/>
              <a:gd name="T3" fmla="*/ 48 h 48"/>
              <a:gd name="T4" fmla="*/ 10 w 47"/>
              <a:gd name="T5" fmla="*/ 48 h 48"/>
              <a:gd name="T6" fmla="*/ 9 w 47"/>
              <a:gd name="T7" fmla="*/ 48 h 48"/>
              <a:gd name="T8" fmla="*/ 0 w 47"/>
              <a:gd name="T9" fmla="*/ 39 h 48"/>
              <a:gd name="T10" fmla="*/ 0 w 47"/>
              <a:gd name="T11" fmla="*/ 38 h 48"/>
              <a:gd name="T12" fmla="*/ 1 w 47"/>
              <a:gd name="T13" fmla="*/ 38 h 48"/>
              <a:gd name="T14" fmla="*/ 6 w 47"/>
              <a:gd name="T15" fmla="*/ 38 h 48"/>
              <a:gd name="T16" fmla="*/ 6 w 47"/>
              <a:gd name="T17" fmla="*/ 1 h 48"/>
              <a:gd name="T18" fmla="*/ 7 w 47"/>
              <a:gd name="T19" fmla="*/ 0 h 48"/>
              <a:gd name="T20" fmla="*/ 12 w 47"/>
              <a:gd name="T21" fmla="*/ 0 h 48"/>
              <a:gd name="T22" fmla="*/ 13 w 47"/>
              <a:gd name="T23" fmla="*/ 1 h 48"/>
              <a:gd name="T24" fmla="*/ 13 w 47"/>
              <a:gd name="T25" fmla="*/ 38 h 48"/>
              <a:gd name="T26" fmla="*/ 18 w 47"/>
              <a:gd name="T27" fmla="*/ 38 h 48"/>
              <a:gd name="T28" fmla="*/ 19 w 47"/>
              <a:gd name="T29" fmla="*/ 38 h 48"/>
              <a:gd name="T30" fmla="*/ 19 w 47"/>
              <a:gd name="T31" fmla="*/ 39 h 48"/>
              <a:gd name="T32" fmla="*/ 32 w 47"/>
              <a:gd name="T33" fmla="*/ 6 h 48"/>
              <a:gd name="T34" fmla="*/ 31 w 47"/>
              <a:gd name="T35" fmla="*/ 7 h 48"/>
              <a:gd name="T36" fmla="*/ 24 w 47"/>
              <a:gd name="T37" fmla="*/ 7 h 48"/>
              <a:gd name="T38" fmla="*/ 23 w 47"/>
              <a:gd name="T39" fmla="*/ 6 h 48"/>
              <a:gd name="T40" fmla="*/ 23 w 47"/>
              <a:gd name="T41" fmla="*/ 1 h 48"/>
              <a:gd name="T42" fmla="*/ 24 w 47"/>
              <a:gd name="T43" fmla="*/ 0 h 48"/>
              <a:gd name="T44" fmla="*/ 31 w 47"/>
              <a:gd name="T45" fmla="*/ 0 h 48"/>
              <a:gd name="T46" fmla="*/ 32 w 47"/>
              <a:gd name="T47" fmla="*/ 1 h 48"/>
              <a:gd name="T48" fmla="*/ 32 w 47"/>
              <a:gd name="T49" fmla="*/ 6 h 48"/>
              <a:gd name="T50" fmla="*/ 37 w 47"/>
              <a:gd name="T51" fmla="*/ 20 h 48"/>
              <a:gd name="T52" fmla="*/ 36 w 47"/>
              <a:gd name="T53" fmla="*/ 20 h 48"/>
              <a:gd name="T54" fmla="*/ 24 w 47"/>
              <a:gd name="T55" fmla="*/ 20 h 48"/>
              <a:gd name="T56" fmla="*/ 23 w 47"/>
              <a:gd name="T57" fmla="*/ 20 h 48"/>
              <a:gd name="T58" fmla="*/ 23 w 47"/>
              <a:gd name="T59" fmla="*/ 14 h 48"/>
              <a:gd name="T60" fmla="*/ 24 w 47"/>
              <a:gd name="T61" fmla="*/ 14 h 48"/>
              <a:gd name="T62" fmla="*/ 36 w 47"/>
              <a:gd name="T63" fmla="*/ 14 h 48"/>
              <a:gd name="T64" fmla="*/ 37 w 47"/>
              <a:gd name="T65" fmla="*/ 14 h 48"/>
              <a:gd name="T66" fmla="*/ 37 w 47"/>
              <a:gd name="T67" fmla="*/ 20 h 48"/>
              <a:gd name="T68" fmla="*/ 42 w 47"/>
              <a:gd name="T69" fmla="*/ 33 h 48"/>
              <a:gd name="T70" fmla="*/ 41 w 47"/>
              <a:gd name="T71" fmla="*/ 34 h 48"/>
              <a:gd name="T72" fmla="*/ 24 w 47"/>
              <a:gd name="T73" fmla="*/ 34 h 48"/>
              <a:gd name="T74" fmla="*/ 23 w 47"/>
              <a:gd name="T75" fmla="*/ 33 h 48"/>
              <a:gd name="T76" fmla="*/ 23 w 47"/>
              <a:gd name="T77" fmla="*/ 28 h 48"/>
              <a:gd name="T78" fmla="*/ 24 w 47"/>
              <a:gd name="T79" fmla="*/ 27 h 48"/>
              <a:gd name="T80" fmla="*/ 41 w 47"/>
              <a:gd name="T81" fmla="*/ 27 h 48"/>
              <a:gd name="T82" fmla="*/ 42 w 47"/>
              <a:gd name="T83" fmla="*/ 28 h 48"/>
              <a:gd name="T84" fmla="*/ 42 w 47"/>
              <a:gd name="T85" fmla="*/ 33 h 48"/>
              <a:gd name="T86" fmla="*/ 47 w 47"/>
              <a:gd name="T87" fmla="*/ 47 h 48"/>
              <a:gd name="T88" fmla="*/ 46 w 47"/>
              <a:gd name="T89" fmla="*/ 48 h 48"/>
              <a:gd name="T90" fmla="*/ 24 w 47"/>
              <a:gd name="T91" fmla="*/ 48 h 48"/>
              <a:gd name="T92" fmla="*/ 23 w 47"/>
              <a:gd name="T93" fmla="*/ 47 h 48"/>
              <a:gd name="T94" fmla="*/ 23 w 47"/>
              <a:gd name="T95" fmla="*/ 42 h 48"/>
              <a:gd name="T96" fmla="*/ 24 w 47"/>
              <a:gd name="T97" fmla="*/ 41 h 48"/>
              <a:gd name="T98" fmla="*/ 46 w 47"/>
              <a:gd name="T99" fmla="*/ 41 h 48"/>
              <a:gd name="T100" fmla="*/ 47 w 47"/>
              <a:gd name="T101" fmla="*/ 42 h 48"/>
              <a:gd name="T102" fmla="*/ 47 w 47"/>
              <a:gd name="T103" fmla="*/ 47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7" h="48">
                <a:moveTo>
                  <a:pt x="19" y="39"/>
                </a:moveTo>
                <a:cubicBezTo>
                  <a:pt x="10" y="48"/>
                  <a:pt x="10" y="48"/>
                  <a:pt x="10" y="48"/>
                </a:cubicBezTo>
                <a:cubicBezTo>
                  <a:pt x="10" y="48"/>
                  <a:pt x="10" y="48"/>
                  <a:pt x="10" y="48"/>
                </a:cubicBezTo>
                <a:cubicBezTo>
                  <a:pt x="9" y="48"/>
                  <a:pt x="9" y="48"/>
                  <a:pt x="9" y="48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8"/>
                  <a:pt x="0" y="38"/>
                </a:cubicBezTo>
                <a:cubicBezTo>
                  <a:pt x="0" y="38"/>
                  <a:pt x="1" y="38"/>
                  <a:pt x="1" y="38"/>
                </a:cubicBezTo>
                <a:cubicBezTo>
                  <a:pt x="6" y="38"/>
                  <a:pt x="6" y="38"/>
                  <a:pt x="6" y="38"/>
                </a:cubicBezTo>
                <a:cubicBezTo>
                  <a:pt x="6" y="1"/>
                  <a:pt x="6" y="1"/>
                  <a:pt x="6" y="1"/>
                </a:cubicBezTo>
                <a:cubicBezTo>
                  <a:pt x="6" y="0"/>
                  <a:pt x="7" y="0"/>
                  <a:pt x="7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3" y="0"/>
                  <a:pt x="13" y="0"/>
                  <a:pt x="13" y="1"/>
                </a:cubicBezTo>
                <a:cubicBezTo>
                  <a:pt x="13" y="38"/>
                  <a:pt x="13" y="38"/>
                  <a:pt x="13" y="38"/>
                </a:cubicBezTo>
                <a:cubicBezTo>
                  <a:pt x="18" y="38"/>
                  <a:pt x="18" y="38"/>
                  <a:pt x="18" y="38"/>
                </a:cubicBezTo>
                <a:cubicBezTo>
                  <a:pt x="19" y="38"/>
                  <a:pt x="19" y="38"/>
                  <a:pt x="19" y="38"/>
                </a:cubicBezTo>
                <a:cubicBezTo>
                  <a:pt x="19" y="39"/>
                  <a:pt x="19" y="39"/>
                  <a:pt x="19" y="39"/>
                </a:cubicBezTo>
                <a:moveTo>
                  <a:pt x="32" y="6"/>
                </a:moveTo>
                <a:cubicBezTo>
                  <a:pt x="32" y="6"/>
                  <a:pt x="32" y="7"/>
                  <a:pt x="31" y="7"/>
                </a:cubicBezTo>
                <a:cubicBezTo>
                  <a:pt x="24" y="7"/>
                  <a:pt x="24" y="7"/>
                  <a:pt x="24" y="7"/>
                </a:cubicBezTo>
                <a:cubicBezTo>
                  <a:pt x="24" y="7"/>
                  <a:pt x="23" y="6"/>
                  <a:pt x="23" y="6"/>
                </a:cubicBezTo>
                <a:cubicBezTo>
                  <a:pt x="23" y="1"/>
                  <a:pt x="23" y="1"/>
                  <a:pt x="23" y="1"/>
                </a:cubicBezTo>
                <a:cubicBezTo>
                  <a:pt x="23" y="0"/>
                  <a:pt x="24" y="0"/>
                  <a:pt x="24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32" y="0"/>
                  <a:pt x="32" y="0"/>
                  <a:pt x="32" y="1"/>
                </a:cubicBezTo>
                <a:lnTo>
                  <a:pt x="32" y="6"/>
                </a:lnTo>
                <a:close/>
                <a:moveTo>
                  <a:pt x="37" y="20"/>
                </a:moveTo>
                <a:cubicBezTo>
                  <a:pt x="37" y="20"/>
                  <a:pt x="37" y="20"/>
                  <a:pt x="36" y="20"/>
                </a:cubicBezTo>
                <a:cubicBezTo>
                  <a:pt x="24" y="20"/>
                  <a:pt x="24" y="20"/>
                  <a:pt x="24" y="20"/>
                </a:cubicBezTo>
                <a:cubicBezTo>
                  <a:pt x="24" y="20"/>
                  <a:pt x="23" y="20"/>
                  <a:pt x="23" y="20"/>
                </a:cubicBezTo>
                <a:cubicBezTo>
                  <a:pt x="23" y="14"/>
                  <a:pt x="23" y="14"/>
                  <a:pt x="23" y="14"/>
                </a:cubicBezTo>
                <a:cubicBezTo>
                  <a:pt x="23" y="14"/>
                  <a:pt x="24" y="14"/>
                  <a:pt x="24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7" y="14"/>
                  <a:pt x="37" y="14"/>
                  <a:pt x="37" y="14"/>
                </a:cubicBezTo>
                <a:lnTo>
                  <a:pt x="37" y="20"/>
                </a:lnTo>
                <a:close/>
                <a:moveTo>
                  <a:pt x="42" y="33"/>
                </a:moveTo>
                <a:cubicBezTo>
                  <a:pt x="42" y="34"/>
                  <a:pt x="42" y="34"/>
                  <a:pt x="41" y="34"/>
                </a:cubicBezTo>
                <a:cubicBezTo>
                  <a:pt x="24" y="34"/>
                  <a:pt x="24" y="34"/>
                  <a:pt x="24" y="34"/>
                </a:cubicBezTo>
                <a:cubicBezTo>
                  <a:pt x="24" y="34"/>
                  <a:pt x="23" y="34"/>
                  <a:pt x="23" y="33"/>
                </a:cubicBezTo>
                <a:cubicBezTo>
                  <a:pt x="23" y="28"/>
                  <a:pt x="23" y="28"/>
                  <a:pt x="23" y="28"/>
                </a:cubicBezTo>
                <a:cubicBezTo>
                  <a:pt x="23" y="28"/>
                  <a:pt x="24" y="27"/>
                  <a:pt x="24" y="27"/>
                </a:cubicBezTo>
                <a:cubicBezTo>
                  <a:pt x="41" y="27"/>
                  <a:pt x="41" y="27"/>
                  <a:pt x="41" y="27"/>
                </a:cubicBezTo>
                <a:cubicBezTo>
                  <a:pt x="42" y="27"/>
                  <a:pt x="42" y="28"/>
                  <a:pt x="42" y="28"/>
                </a:cubicBezTo>
                <a:lnTo>
                  <a:pt x="42" y="33"/>
                </a:lnTo>
                <a:close/>
                <a:moveTo>
                  <a:pt x="47" y="47"/>
                </a:moveTo>
                <a:cubicBezTo>
                  <a:pt x="47" y="48"/>
                  <a:pt x="47" y="48"/>
                  <a:pt x="46" y="48"/>
                </a:cubicBezTo>
                <a:cubicBezTo>
                  <a:pt x="24" y="48"/>
                  <a:pt x="24" y="48"/>
                  <a:pt x="24" y="48"/>
                </a:cubicBezTo>
                <a:cubicBezTo>
                  <a:pt x="24" y="48"/>
                  <a:pt x="23" y="48"/>
                  <a:pt x="23" y="47"/>
                </a:cubicBezTo>
                <a:cubicBezTo>
                  <a:pt x="23" y="42"/>
                  <a:pt x="23" y="42"/>
                  <a:pt x="23" y="42"/>
                </a:cubicBezTo>
                <a:cubicBezTo>
                  <a:pt x="23" y="41"/>
                  <a:pt x="24" y="41"/>
                  <a:pt x="24" y="41"/>
                </a:cubicBezTo>
                <a:cubicBezTo>
                  <a:pt x="46" y="41"/>
                  <a:pt x="46" y="41"/>
                  <a:pt x="46" y="41"/>
                </a:cubicBezTo>
                <a:cubicBezTo>
                  <a:pt x="47" y="41"/>
                  <a:pt x="47" y="41"/>
                  <a:pt x="47" y="42"/>
                </a:cubicBezTo>
                <a:lnTo>
                  <a:pt x="47" y="4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28" name="Freeform 156"/>
          <p:cNvSpPr>
            <a:spLocks noEditPoints="1"/>
          </p:cNvSpPr>
          <p:nvPr/>
        </p:nvSpPr>
        <p:spPr bwMode="auto">
          <a:xfrm>
            <a:off x="6603011" y="6729082"/>
            <a:ext cx="343019" cy="354266"/>
          </a:xfrm>
          <a:custGeom>
            <a:avLst/>
            <a:gdLst>
              <a:gd name="T0" fmla="*/ 19 w 47"/>
              <a:gd name="T1" fmla="*/ 39 h 48"/>
              <a:gd name="T2" fmla="*/ 10 w 47"/>
              <a:gd name="T3" fmla="*/ 48 h 48"/>
              <a:gd name="T4" fmla="*/ 10 w 47"/>
              <a:gd name="T5" fmla="*/ 48 h 48"/>
              <a:gd name="T6" fmla="*/ 9 w 47"/>
              <a:gd name="T7" fmla="*/ 48 h 48"/>
              <a:gd name="T8" fmla="*/ 0 w 47"/>
              <a:gd name="T9" fmla="*/ 39 h 48"/>
              <a:gd name="T10" fmla="*/ 0 w 47"/>
              <a:gd name="T11" fmla="*/ 38 h 48"/>
              <a:gd name="T12" fmla="*/ 1 w 47"/>
              <a:gd name="T13" fmla="*/ 38 h 48"/>
              <a:gd name="T14" fmla="*/ 6 w 47"/>
              <a:gd name="T15" fmla="*/ 38 h 48"/>
              <a:gd name="T16" fmla="*/ 6 w 47"/>
              <a:gd name="T17" fmla="*/ 1 h 48"/>
              <a:gd name="T18" fmla="*/ 7 w 47"/>
              <a:gd name="T19" fmla="*/ 0 h 48"/>
              <a:gd name="T20" fmla="*/ 12 w 47"/>
              <a:gd name="T21" fmla="*/ 0 h 48"/>
              <a:gd name="T22" fmla="*/ 13 w 47"/>
              <a:gd name="T23" fmla="*/ 1 h 48"/>
              <a:gd name="T24" fmla="*/ 13 w 47"/>
              <a:gd name="T25" fmla="*/ 38 h 48"/>
              <a:gd name="T26" fmla="*/ 18 w 47"/>
              <a:gd name="T27" fmla="*/ 38 h 48"/>
              <a:gd name="T28" fmla="*/ 19 w 47"/>
              <a:gd name="T29" fmla="*/ 39 h 48"/>
              <a:gd name="T30" fmla="*/ 19 w 47"/>
              <a:gd name="T31" fmla="*/ 39 h 48"/>
              <a:gd name="T32" fmla="*/ 47 w 47"/>
              <a:gd name="T33" fmla="*/ 6 h 48"/>
              <a:gd name="T34" fmla="*/ 46 w 47"/>
              <a:gd name="T35" fmla="*/ 7 h 48"/>
              <a:gd name="T36" fmla="*/ 24 w 47"/>
              <a:gd name="T37" fmla="*/ 7 h 48"/>
              <a:gd name="T38" fmla="*/ 23 w 47"/>
              <a:gd name="T39" fmla="*/ 6 h 48"/>
              <a:gd name="T40" fmla="*/ 23 w 47"/>
              <a:gd name="T41" fmla="*/ 1 h 48"/>
              <a:gd name="T42" fmla="*/ 24 w 47"/>
              <a:gd name="T43" fmla="*/ 0 h 48"/>
              <a:gd name="T44" fmla="*/ 46 w 47"/>
              <a:gd name="T45" fmla="*/ 0 h 48"/>
              <a:gd name="T46" fmla="*/ 47 w 47"/>
              <a:gd name="T47" fmla="*/ 1 h 48"/>
              <a:gd name="T48" fmla="*/ 47 w 47"/>
              <a:gd name="T49" fmla="*/ 6 h 48"/>
              <a:gd name="T50" fmla="*/ 42 w 47"/>
              <a:gd name="T51" fmla="*/ 20 h 48"/>
              <a:gd name="T52" fmla="*/ 41 w 47"/>
              <a:gd name="T53" fmla="*/ 21 h 48"/>
              <a:gd name="T54" fmla="*/ 24 w 47"/>
              <a:gd name="T55" fmla="*/ 21 h 48"/>
              <a:gd name="T56" fmla="*/ 23 w 47"/>
              <a:gd name="T57" fmla="*/ 20 h 48"/>
              <a:gd name="T58" fmla="*/ 23 w 47"/>
              <a:gd name="T59" fmla="*/ 15 h 48"/>
              <a:gd name="T60" fmla="*/ 24 w 47"/>
              <a:gd name="T61" fmla="*/ 14 h 48"/>
              <a:gd name="T62" fmla="*/ 41 w 47"/>
              <a:gd name="T63" fmla="*/ 14 h 48"/>
              <a:gd name="T64" fmla="*/ 42 w 47"/>
              <a:gd name="T65" fmla="*/ 15 h 48"/>
              <a:gd name="T66" fmla="*/ 42 w 47"/>
              <a:gd name="T67" fmla="*/ 20 h 48"/>
              <a:gd name="T68" fmla="*/ 37 w 47"/>
              <a:gd name="T69" fmla="*/ 34 h 48"/>
              <a:gd name="T70" fmla="*/ 36 w 47"/>
              <a:gd name="T71" fmla="*/ 34 h 48"/>
              <a:gd name="T72" fmla="*/ 24 w 47"/>
              <a:gd name="T73" fmla="*/ 34 h 48"/>
              <a:gd name="T74" fmla="*/ 23 w 47"/>
              <a:gd name="T75" fmla="*/ 34 h 48"/>
              <a:gd name="T76" fmla="*/ 23 w 47"/>
              <a:gd name="T77" fmla="*/ 28 h 48"/>
              <a:gd name="T78" fmla="*/ 24 w 47"/>
              <a:gd name="T79" fmla="*/ 28 h 48"/>
              <a:gd name="T80" fmla="*/ 36 w 47"/>
              <a:gd name="T81" fmla="*/ 28 h 48"/>
              <a:gd name="T82" fmla="*/ 37 w 47"/>
              <a:gd name="T83" fmla="*/ 28 h 48"/>
              <a:gd name="T84" fmla="*/ 37 w 47"/>
              <a:gd name="T85" fmla="*/ 34 h 48"/>
              <a:gd name="T86" fmla="*/ 32 w 47"/>
              <a:gd name="T87" fmla="*/ 47 h 48"/>
              <a:gd name="T88" fmla="*/ 31 w 47"/>
              <a:gd name="T89" fmla="*/ 48 h 48"/>
              <a:gd name="T90" fmla="*/ 24 w 47"/>
              <a:gd name="T91" fmla="*/ 48 h 48"/>
              <a:gd name="T92" fmla="*/ 23 w 47"/>
              <a:gd name="T93" fmla="*/ 47 h 48"/>
              <a:gd name="T94" fmla="*/ 23 w 47"/>
              <a:gd name="T95" fmla="*/ 42 h 48"/>
              <a:gd name="T96" fmla="*/ 24 w 47"/>
              <a:gd name="T97" fmla="*/ 41 h 48"/>
              <a:gd name="T98" fmla="*/ 31 w 47"/>
              <a:gd name="T99" fmla="*/ 41 h 48"/>
              <a:gd name="T100" fmla="*/ 32 w 47"/>
              <a:gd name="T101" fmla="*/ 42 h 48"/>
              <a:gd name="T102" fmla="*/ 32 w 47"/>
              <a:gd name="T103" fmla="*/ 47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7" h="48">
                <a:moveTo>
                  <a:pt x="19" y="39"/>
                </a:moveTo>
                <a:cubicBezTo>
                  <a:pt x="10" y="48"/>
                  <a:pt x="10" y="48"/>
                  <a:pt x="10" y="48"/>
                </a:cubicBezTo>
                <a:cubicBezTo>
                  <a:pt x="10" y="48"/>
                  <a:pt x="10" y="48"/>
                  <a:pt x="10" y="48"/>
                </a:cubicBezTo>
                <a:cubicBezTo>
                  <a:pt x="9" y="48"/>
                  <a:pt x="9" y="48"/>
                  <a:pt x="9" y="48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8"/>
                </a:cubicBezTo>
                <a:cubicBezTo>
                  <a:pt x="0" y="38"/>
                  <a:pt x="1" y="38"/>
                  <a:pt x="1" y="38"/>
                </a:cubicBezTo>
                <a:cubicBezTo>
                  <a:pt x="6" y="38"/>
                  <a:pt x="6" y="38"/>
                  <a:pt x="6" y="38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7" y="0"/>
                  <a:pt x="7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3" y="0"/>
                  <a:pt x="13" y="1"/>
                  <a:pt x="13" y="1"/>
                </a:cubicBezTo>
                <a:cubicBezTo>
                  <a:pt x="13" y="38"/>
                  <a:pt x="13" y="38"/>
                  <a:pt x="13" y="38"/>
                </a:cubicBezTo>
                <a:cubicBezTo>
                  <a:pt x="18" y="38"/>
                  <a:pt x="18" y="38"/>
                  <a:pt x="18" y="38"/>
                </a:cubicBezTo>
                <a:cubicBezTo>
                  <a:pt x="19" y="38"/>
                  <a:pt x="19" y="38"/>
                  <a:pt x="19" y="39"/>
                </a:cubicBezTo>
                <a:cubicBezTo>
                  <a:pt x="19" y="39"/>
                  <a:pt x="19" y="39"/>
                  <a:pt x="19" y="39"/>
                </a:cubicBezTo>
                <a:moveTo>
                  <a:pt x="47" y="6"/>
                </a:moveTo>
                <a:cubicBezTo>
                  <a:pt x="47" y="7"/>
                  <a:pt x="47" y="7"/>
                  <a:pt x="46" y="7"/>
                </a:cubicBezTo>
                <a:cubicBezTo>
                  <a:pt x="24" y="7"/>
                  <a:pt x="24" y="7"/>
                  <a:pt x="24" y="7"/>
                </a:cubicBezTo>
                <a:cubicBezTo>
                  <a:pt x="24" y="7"/>
                  <a:pt x="23" y="7"/>
                  <a:pt x="23" y="6"/>
                </a:cubicBezTo>
                <a:cubicBezTo>
                  <a:pt x="23" y="1"/>
                  <a:pt x="23" y="1"/>
                  <a:pt x="23" y="1"/>
                </a:cubicBezTo>
                <a:cubicBezTo>
                  <a:pt x="23" y="1"/>
                  <a:pt x="24" y="0"/>
                  <a:pt x="24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7" y="0"/>
                  <a:pt x="47" y="1"/>
                  <a:pt x="47" y="1"/>
                </a:cubicBezTo>
                <a:lnTo>
                  <a:pt x="47" y="6"/>
                </a:lnTo>
                <a:close/>
                <a:moveTo>
                  <a:pt x="42" y="20"/>
                </a:moveTo>
                <a:cubicBezTo>
                  <a:pt x="42" y="20"/>
                  <a:pt x="42" y="21"/>
                  <a:pt x="41" y="21"/>
                </a:cubicBezTo>
                <a:cubicBezTo>
                  <a:pt x="24" y="21"/>
                  <a:pt x="24" y="21"/>
                  <a:pt x="24" y="21"/>
                </a:cubicBezTo>
                <a:cubicBezTo>
                  <a:pt x="24" y="21"/>
                  <a:pt x="23" y="20"/>
                  <a:pt x="23" y="20"/>
                </a:cubicBezTo>
                <a:cubicBezTo>
                  <a:pt x="23" y="15"/>
                  <a:pt x="23" y="15"/>
                  <a:pt x="23" y="15"/>
                </a:cubicBezTo>
                <a:cubicBezTo>
                  <a:pt x="23" y="14"/>
                  <a:pt x="24" y="14"/>
                  <a:pt x="24" y="14"/>
                </a:cubicBezTo>
                <a:cubicBezTo>
                  <a:pt x="41" y="14"/>
                  <a:pt x="41" y="14"/>
                  <a:pt x="41" y="14"/>
                </a:cubicBezTo>
                <a:cubicBezTo>
                  <a:pt x="42" y="14"/>
                  <a:pt x="42" y="14"/>
                  <a:pt x="42" y="15"/>
                </a:cubicBezTo>
                <a:lnTo>
                  <a:pt x="42" y="20"/>
                </a:lnTo>
                <a:close/>
                <a:moveTo>
                  <a:pt x="37" y="34"/>
                </a:moveTo>
                <a:cubicBezTo>
                  <a:pt x="37" y="34"/>
                  <a:pt x="37" y="34"/>
                  <a:pt x="36" y="34"/>
                </a:cubicBezTo>
                <a:cubicBezTo>
                  <a:pt x="24" y="34"/>
                  <a:pt x="24" y="34"/>
                  <a:pt x="24" y="34"/>
                </a:cubicBezTo>
                <a:cubicBezTo>
                  <a:pt x="24" y="34"/>
                  <a:pt x="23" y="34"/>
                  <a:pt x="23" y="34"/>
                </a:cubicBezTo>
                <a:cubicBezTo>
                  <a:pt x="23" y="28"/>
                  <a:pt x="23" y="28"/>
                  <a:pt x="23" y="28"/>
                </a:cubicBezTo>
                <a:cubicBezTo>
                  <a:pt x="23" y="28"/>
                  <a:pt x="24" y="28"/>
                  <a:pt x="24" y="28"/>
                </a:cubicBezTo>
                <a:cubicBezTo>
                  <a:pt x="36" y="28"/>
                  <a:pt x="36" y="28"/>
                  <a:pt x="36" y="28"/>
                </a:cubicBezTo>
                <a:cubicBezTo>
                  <a:pt x="37" y="28"/>
                  <a:pt x="37" y="28"/>
                  <a:pt x="37" y="28"/>
                </a:cubicBezTo>
                <a:lnTo>
                  <a:pt x="37" y="34"/>
                </a:lnTo>
                <a:close/>
                <a:moveTo>
                  <a:pt x="32" y="47"/>
                </a:moveTo>
                <a:cubicBezTo>
                  <a:pt x="32" y="48"/>
                  <a:pt x="32" y="48"/>
                  <a:pt x="31" y="48"/>
                </a:cubicBezTo>
                <a:cubicBezTo>
                  <a:pt x="24" y="48"/>
                  <a:pt x="24" y="48"/>
                  <a:pt x="24" y="48"/>
                </a:cubicBezTo>
                <a:cubicBezTo>
                  <a:pt x="24" y="48"/>
                  <a:pt x="23" y="48"/>
                  <a:pt x="23" y="47"/>
                </a:cubicBezTo>
                <a:cubicBezTo>
                  <a:pt x="23" y="42"/>
                  <a:pt x="23" y="42"/>
                  <a:pt x="23" y="42"/>
                </a:cubicBezTo>
                <a:cubicBezTo>
                  <a:pt x="23" y="42"/>
                  <a:pt x="24" y="41"/>
                  <a:pt x="24" y="41"/>
                </a:cubicBezTo>
                <a:cubicBezTo>
                  <a:pt x="31" y="41"/>
                  <a:pt x="31" y="41"/>
                  <a:pt x="31" y="41"/>
                </a:cubicBezTo>
                <a:cubicBezTo>
                  <a:pt x="32" y="41"/>
                  <a:pt x="32" y="42"/>
                  <a:pt x="32" y="42"/>
                </a:cubicBezTo>
                <a:lnTo>
                  <a:pt x="32" y="4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29" name="Freeform 157"/>
          <p:cNvSpPr>
            <a:spLocks noEditPoints="1"/>
          </p:cNvSpPr>
          <p:nvPr/>
        </p:nvSpPr>
        <p:spPr bwMode="auto">
          <a:xfrm>
            <a:off x="6615257" y="7283510"/>
            <a:ext cx="286787" cy="354266"/>
          </a:xfrm>
          <a:custGeom>
            <a:avLst/>
            <a:gdLst>
              <a:gd name="T0" fmla="*/ 19 w 39"/>
              <a:gd name="T1" fmla="*/ 40 h 48"/>
              <a:gd name="T2" fmla="*/ 10 w 39"/>
              <a:gd name="T3" fmla="*/ 48 h 48"/>
              <a:gd name="T4" fmla="*/ 10 w 39"/>
              <a:gd name="T5" fmla="*/ 48 h 48"/>
              <a:gd name="T6" fmla="*/ 9 w 39"/>
              <a:gd name="T7" fmla="*/ 48 h 48"/>
              <a:gd name="T8" fmla="*/ 0 w 39"/>
              <a:gd name="T9" fmla="*/ 40 h 48"/>
              <a:gd name="T10" fmla="*/ 0 w 39"/>
              <a:gd name="T11" fmla="*/ 39 h 48"/>
              <a:gd name="T12" fmla="*/ 1 w 39"/>
              <a:gd name="T13" fmla="*/ 38 h 48"/>
              <a:gd name="T14" fmla="*/ 6 w 39"/>
              <a:gd name="T15" fmla="*/ 38 h 48"/>
              <a:gd name="T16" fmla="*/ 6 w 39"/>
              <a:gd name="T17" fmla="*/ 1 h 48"/>
              <a:gd name="T18" fmla="*/ 7 w 39"/>
              <a:gd name="T19" fmla="*/ 0 h 48"/>
              <a:gd name="T20" fmla="*/ 12 w 39"/>
              <a:gd name="T21" fmla="*/ 0 h 48"/>
              <a:gd name="T22" fmla="*/ 13 w 39"/>
              <a:gd name="T23" fmla="*/ 1 h 48"/>
              <a:gd name="T24" fmla="*/ 13 w 39"/>
              <a:gd name="T25" fmla="*/ 38 h 48"/>
              <a:gd name="T26" fmla="*/ 18 w 39"/>
              <a:gd name="T27" fmla="*/ 38 h 48"/>
              <a:gd name="T28" fmla="*/ 19 w 39"/>
              <a:gd name="T29" fmla="*/ 39 h 48"/>
              <a:gd name="T30" fmla="*/ 19 w 39"/>
              <a:gd name="T31" fmla="*/ 40 h 48"/>
              <a:gd name="T32" fmla="*/ 30 w 39"/>
              <a:gd name="T33" fmla="*/ 48 h 48"/>
              <a:gd name="T34" fmla="*/ 27 w 39"/>
              <a:gd name="T35" fmla="*/ 48 h 48"/>
              <a:gd name="T36" fmla="*/ 26 w 39"/>
              <a:gd name="T37" fmla="*/ 48 h 48"/>
              <a:gd name="T38" fmla="*/ 27 w 39"/>
              <a:gd name="T39" fmla="*/ 45 h 48"/>
              <a:gd name="T40" fmla="*/ 28 w 39"/>
              <a:gd name="T41" fmla="*/ 45 h 48"/>
              <a:gd name="T42" fmla="*/ 30 w 39"/>
              <a:gd name="T43" fmla="*/ 45 h 48"/>
              <a:gd name="T44" fmla="*/ 35 w 39"/>
              <a:gd name="T45" fmla="*/ 40 h 48"/>
              <a:gd name="T46" fmla="*/ 35 w 39"/>
              <a:gd name="T47" fmla="*/ 40 h 48"/>
              <a:gd name="T48" fmla="*/ 31 w 39"/>
              <a:gd name="T49" fmla="*/ 41 h 48"/>
              <a:gd name="T50" fmla="*/ 25 w 39"/>
              <a:gd name="T51" fmla="*/ 35 h 48"/>
              <a:gd name="T52" fmla="*/ 31 w 39"/>
              <a:gd name="T53" fmla="*/ 28 h 48"/>
              <a:gd name="T54" fmla="*/ 39 w 39"/>
              <a:gd name="T55" fmla="*/ 37 h 48"/>
              <a:gd name="T56" fmla="*/ 30 w 39"/>
              <a:gd name="T57" fmla="*/ 48 h 48"/>
              <a:gd name="T58" fmla="*/ 38 w 39"/>
              <a:gd name="T59" fmla="*/ 21 h 48"/>
              <a:gd name="T60" fmla="*/ 26 w 39"/>
              <a:gd name="T61" fmla="*/ 21 h 48"/>
              <a:gd name="T62" fmla="*/ 26 w 39"/>
              <a:gd name="T63" fmla="*/ 18 h 48"/>
              <a:gd name="T64" fmla="*/ 30 w 39"/>
              <a:gd name="T65" fmla="*/ 18 h 48"/>
              <a:gd name="T66" fmla="*/ 30 w 39"/>
              <a:gd name="T67" fmla="*/ 6 h 48"/>
              <a:gd name="T68" fmla="*/ 30 w 39"/>
              <a:gd name="T69" fmla="*/ 5 h 48"/>
              <a:gd name="T70" fmla="*/ 30 w 39"/>
              <a:gd name="T71" fmla="*/ 5 h 48"/>
              <a:gd name="T72" fmla="*/ 30 w 39"/>
              <a:gd name="T73" fmla="*/ 5 h 48"/>
              <a:gd name="T74" fmla="*/ 30 w 39"/>
              <a:gd name="T75" fmla="*/ 5 h 48"/>
              <a:gd name="T76" fmla="*/ 29 w 39"/>
              <a:gd name="T77" fmla="*/ 6 h 48"/>
              <a:gd name="T78" fmla="*/ 28 w 39"/>
              <a:gd name="T79" fmla="*/ 8 h 48"/>
              <a:gd name="T80" fmla="*/ 25 w 39"/>
              <a:gd name="T81" fmla="*/ 5 h 48"/>
              <a:gd name="T82" fmla="*/ 31 w 39"/>
              <a:gd name="T83" fmla="*/ 0 h 48"/>
              <a:gd name="T84" fmla="*/ 34 w 39"/>
              <a:gd name="T85" fmla="*/ 0 h 48"/>
              <a:gd name="T86" fmla="*/ 34 w 39"/>
              <a:gd name="T87" fmla="*/ 18 h 48"/>
              <a:gd name="T88" fmla="*/ 38 w 39"/>
              <a:gd name="T89" fmla="*/ 18 h 48"/>
              <a:gd name="T90" fmla="*/ 38 w 39"/>
              <a:gd name="T91" fmla="*/ 21 h 48"/>
              <a:gd name="T92" fmla="*/ 31 w 39"/>
              <a:gd name="T93" fmla="*/ 31 h 48"/>
              <a:gd name="T94" fmla="*/ 28 w 39"/>
              <a:gd name="T95" fmla="*/ 35 h 48"/>
              <a:gd name="T96" fmla="*/ 32 w 39"/>
              <a:gd name="T97" fmla="*/ 38 h 48"/>
              <a:gd name="T98" fmla="*/ 35 w 39"/>
              <a:gd name="T99" fmla="*/ 36 h 48"/>
              <a:gd name="T100" fmla="*/ 31 w 39"/>
              <a:gd name="T101" fmla="*/ 31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9" h="48">
                <a:moveTo>
                  <a:pt x="19" y="40"/>
                </a:moveTo>
                <a:cubicBezTo>
                  <a:pt x="10" y="48"/>
                  <a:pt x="10" y="48"/>
                  <a:pt x="10" y="48"/>
                </a:cubicBezTo>
                <a:cubicBezTo>
                  <a:pt x="10" y="48"/>
                  <a:pt x="10" y="48"/>
                  <a:pt x="10" y="48"/>
                </a:cubicBezTo>
                <a:cubicBezTo>
                  <a:pt x="9" y="48"/>
                  <a:pt x="9" y="48"/>
                  <a:pt x="9" y="48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38"/>
                  <a:pt x="1" y="38"/>
                  <a:pt x="1" y="38"/>
                </a:cubicBezTo>
                <a:cubicBezTo>
                  <a:pt x="6" y="38"/>
                  <a:pt x="6" y="38"/>
                  <a:pt x="6" y="38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7" y="0"/>
                  <a:pt x="7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3" y="0"/>
                  <a:pt x="13" y="1"/>
                  <a:pt x="13" y="1"/>
                </a:cubicBezTo>
                <a:cubicBezTo>
                  <a:pt x="13" y="38"/>
                  <a:pt x="13" y="38"/>
                  <a:pt x="13" y="38"/>
                </a:cubicBezTo>
                <a:cubicBezTo>
                  <a:pt x="18" y="38"/>
                  <a:pt x="18" y="38"/>
                  <a:pt x="18" y="38"/>
                </a:cubicBezTo>
                <a:cubicBezTo>
                  <a:pt x="19" y="38"/>
                  <a:pt x="19" y="39"/>
                  <a:pt x="19" y="39"/>
                </a:cubicBezTo>
                <a:cubicBezTo>
                  <a:pt x="19" y="39"/>
                  <a:pt x="19" y="40"/>
                  <a:pt x="19" y="40"/>
                </a:cubicBezTo>
                <a:moveTo>
                  <a:pt x="30" y="48"/>
                </a:moveTo>
                <a:cubicBezTo>
                  <a:pt x="29" y="48"/>
                  <a:pt x="28" y="48"/>
                  <a:pt x="27" y="48"/>
                </a:cubicBezTo>
                <a:cubicBezTo>
                  <a:pt x="26" y="48"/>
                  <a:pt x="26" y="48"/>
                  <a:pt x="26" y="48"/>
                </a:cubicBezTo>
                <a:cubicBezTo>
                  <a:pt x="27" y="45"/>
                  <a:pt x="27" y="45"/>
                  <a:pt x="27" y="45"/>
                </a:cubicBezTo>
                <a:cubicBezTo>
                  <a:pt x="27" y="45"/>
                  <a:pt x="27" y="45"/>
                  <a:pt x="28" y="45"/>
                </a:cubicBezTo>
                <a:cubicBezTo>
                  <a:pt x="28" y="45"/>
                  <a:pt x="29" y="45"/>
                  <a:pt x="30" y="45"/>
                </a:cubicBezTo>
                <a:cubicBezTo>
                  <a:pt x="33" y="45"/>
                  <a:pt x="35" y="43"/>
                  <a:pt x="35" y="40"/>
                </a:cubicBezTo>
                <a:cubicBezTo>
                  <a:pt x="35" y="40"/>
                  <a:pt x="35" y="40"/>
                  <a:pt x="35" y="40"/>
                </a:cubicBezTo>
                <a:cubicBezTo>
                  <a:pt x="34" y="41"/>
                  <a:pt x="33" y="41"/>
                  <a:pt x="31" y="41"/>
                </a:cubicBezTo>
                <a:cubicBezTo>
                  <a:pt x="27" y="41"/>
                  <a:pt x="25" y="38"/>
                  <a:pt x="25" y="35"/>
                </a:cubicBezTo>
                <a:cubicBezTo>
                  <a:pt x="25" y="31"/>
                  <a:pt x="27" y="28"/>
                  <a:pt x="31" y="28"/>
                </a:cubicBezTo>
                <a:cubicBezTo>
                  <a:pt x="36" y="28"/>
                  <a:pt x="39" y="31"/>
                  <a:pt x="39" y="37"/>
                </a:cubicBezTo>
                <a:cubicBezTo>
                  <a:pt x="39" y="43"/>
                  <a:pt x="36" y="48"/>
                  <a:pt x="30" y="48"/>
                </a:cubicBezTo>
                <a:moveTo>
                  <a:pt x="38" y="21"/>
                </a:moveTo>
                <a:cubicBezTo>
                  <a:pt x="26" y="21"/>
                  <a:pt x="26" y="21"/>
                  <a:pt x="26" y="21"/>
                </a:cubicBezTo>
                <a:cubicBezTo>
                  <a:pt x="26" y="18"/>
                  <a:pt x="26" y="18"/>
                  <a:pt x="26" y="18"/>
                </a:cubicBezTo>
                <a:cubicBezTo>
                  <a:pt x="30" y="18"/>
                  <a:pt x="30" y="18"/>
                  <a:pt x="30" y="18"/>
                </a:cubicBezTo>
                <a:cubicBezTo>
                  <a:pt x="30" y="6"/>
                  <a:pt x="30" y="6"/>
                  <a:pt x="30" y="6"/>
                </a:cubicBezTo>
                <a:cubicBezTo>
                  <a:pt x="30" y="6"/>
                  <a:pt x="30" y="6"/>
                  <a:pt x="30" y="5"/>
                </a:cubicBezTo>
                <a:cubicBezTo>
                  <a:pt x="30" y="5"/>
                  <a:pt x="30" y="5"/>
                  <a:pt x="30" y="5"/>
                </a:cubicBezTo>
                <a:cubicBezTo>
                  <a:pt x="30" y="5"/>
                  <a:pt x="30" y="5"/>
                  <a:pt x="30" y="5"/>
                </a:cubicBezTo>
                <a:cubicBezTo>
                  <a:pt x="30" y="5"/>
                  <a:pt x="30" y="5"/>
                  <a:pt x="30" y="5"/>
                </a:cubicBezTo>
                <a:cubicBezTo>
                  <a:pt x="30" y="6"/>
                  <a:pt x="30" y="6"/>
                  <a:pt x="29" y="6"/>
                </a:cubicBezTo>
                <a:cubicBezTo>
                  <a:pt x="28" y="8"/>
                  <a:pt x="28" y="8"/>
                  <a:pt x="28" y="8"/>
                </a:cubicBezTo>
                <a:cubicBezTo>
                  <a:pt x="25" y="5"/>
                  <a:pt x="25" y="5"/>
                  <a:pt x="25" y="5"/>
                </a:cubicBezTo>
                <a:cubicBezTo>
                  <a:pt x="31" y="0"/>
                  <a:pt x="31" y="0"/>
                  <a:pt x="31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4" y="18"/>
                  <a:pt x="34" y="18"/>
                  <a:pt x="34" y="18"/>
                </a:cubicBezTo>
                <a:cubicBezTo>
                  <a:pt x="38" y="18"/>
                  <a:pt x="38" y="18"/>
                  <a:pt x="38" y="18"/>
                </a:cubicBezTo>
                <a:lnTo>
                  <a:pt x="38" y="21"/>
                </a:lnTo>
                <a:close/>
                <a:moveTo>
                  <a:pt x="31" y="31"/>
                </a:moveTo>
                <a:cubicBezTo>
                  <a:pt x="30" y="31"/>
                  <a:pt x="28" y="33"/>
                  <a:pt x="28" y="35"/>
                </a:cubicBezTo>
                <a:cubicBezTo>
                  <a:pt x="28" y="37"/>
                  <a:pt x="30" y="38"/>
                  <a:pt x="32" y="38"/>
                </a:cubicBezTo>
                <a:cubicBezTo>
                  <a:pt x="34" y="38"/>
                  <a:pt x="35" y="37"/>
                  <a:pt x="35" y="36"/>
                </a:cubicBezTo>
                <a:cubicBezTo>
                  <a:pt x="35" y="33"/>
                  <a:pt x="34" y="31"/>
                  <a:pt x="31" y="3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30" name="Freeform 158"/>
          <p:cNvSpPr>
            <a:spLocks noEditPoints="1"/>
          </p:cNvSpPr>
          <p:nvPr/>
        </p:nvSpPr>
        <p:spPr bwMode="auto">
          <a:xfrm>
            <a:off x="6615257" y="7841113"/>
            <a:ext cx="286787" cy="354266"/>
          </a:xfrm>
          <a:custGeom>
            <a:avLst/>
            <a:gdLst>
              <a:gd name="T0" fmla="*/ 19 w 39"/>
              <a:gd name="T1" fmla="*/ 39 h 48"/>
              <a:gd name="T2" fmla="*/ 10 w 39"/>
              <a:gd name="T3" fmla="*/ 48 h 48"/>
              <a:gd name="T4" fmla="*/ 10 w 39"/>
              <a:gd name="T5" fmla="*/ 48 h 48"/>
              <a:gd name="T6" fmla="*/ 9 w 39"/>
              <a:gd name="T7" fmla="*/ 48 h 48"/>
              <a:gd name="T8" fmla="*/ 0 w 39"/>
              <a:gd name="T9" fmla="*/ 39 h 48"/>
              <a:gd name="T10" fmla="*/ 0 w 39"/>
              <a:gd name="T11" fmla="*/ 38 h 48"/>
              <a:gd name="T12" fmla="*/ 1 w 39"/>
              <a:gd name="T13" fmla="*/ 38 h 48"/>
              <a:gd name="T14" fmla="*/ 6 w 39"/>
              <a:gd name="T15" fmla="*/ 38 h 48"/>
              <a:gd name="T16" fmla="*/ 6 w 39"/>
              <a:gd name="T17" fmla="*/ 1 h 48"/>
              <a:gd name="T18" fmla="*/ 7 w 39"/>
              <a:gd name="T19" fmla="*/ 0 h 48"/>
              <a:gd name="T20" fmla="*/ 12 w 39"/>
              <a:gd name="T21" fmla="*/ 0 h 48"/>
              <a:gd name="T22" fmla="*/ 13 w 39"/>
              <a:gd name="T23" fmla="*/ 1 h 48"/>
              <a:gd name="T24" fmla="*/ 13 w 39"/>
              <a:gd name="T25" fmla="*/ 38 h 48"/>
              <a:gd name="T26" fmla="*/ 18 w 39"/>
              <a:gd name="T27" fmla="*/ 38 h 48"/>
              <a:gd name="T28" fmla="*/ 19 w 39"/>
              <a:gd name="T29" fmla="*/ 38 h 48"/>
              <a:gd name="T30" fmla="*/ 19 w 39"/>
              <a:gd name="T31" fmla="*/ 39 h 48"/>
              <a:gd name="T32" fmla="*/ 30 w 39"/>
              <a:gd name="T33" fmla="*/ 20 h 48"/>
              <a:gd name="T34" fmla="*/ 27 w 39"/>
              <a:gd name="T35" fmla="*/ 20 h 48"/>
              <a:gd name="T36" fmla="*/ 26 w 39"/>
              <a:gd name="T37" fmla="*/ 20 h 48"/>
              <a:gd name="T38" fmla="*/ 27 w 39"/>
              <a:gd name="T39" fmla="*/ 16 h 48"/>
              <a:gd name="T40" fmla="*/ 28 w 39"/>
              <a:gd name="T41" fmla="*/ 17 h 48"/>
              <a:gd name="T42" fmla="*/ 30 w 39"/>
              <a:gd name="T43" fmla="*/ 17 h 48"/>
              <a:gd name="T44" fmla="*/ 35 w 39"/>
              <a:gd name="T45" fmla="*/ 12 h 48"/>
              <a:gd name="T46" fmla="*/ 35 w 39"/>
              <a:gd name="T47" fmla="*/ 12 h 48"/>
              <a:gd name="T48" fmla="*/ 31 w 39"/>
              <a:gd name="T49" fmla="*/ 13 h 48"/>
              <a:gd name="T50" fmla="*/ 25 w 39"/>
              <a:gd name="T51" fmla="*/ 7 h 48"/>
              <a:gd name="T52" fmla="*/ 31 w 39"/>
              <a:gd name="T53" fmla="*/ 0 h 48"/>
              <a:gd name="T54" fmla="*/ 39 w 39"/>
              <a:gd name="T55" fmla="*/ 9 h 48"/>
              <a:gd name="T56" fmla="*/ 30 w 39"/>
              <a:gd name="T57" fmla="*/ 20 h 48"/>
              <a:gd name="T58" fmla="*/ 38 w 39"/>
              <a:gd name="T59" fmla="*/ 48 h 48"/>
              <a:gd name="T60" fmla="*/ 26 w 39"/>
              <a:gd name="T61" fmla="*/ 48 h 48"/>
              <a:gd name="T62" fmla="*/ 26 w 39"/>
              <a:gd name="T63" fmla="*/ 45 h 48"/>
              <a:gd name="T64" fmla="*/ 30 w 39"/>
              <a:gd name="T65" fmla="*/ 45 h 48"/>
              <a:gd name="T66" fmla="*/ 30 w 39"/>
              <a:gd name="T67" fmla="*/ 33 h 48"/>
              <a:gd name="T68" fmla="*/ 30 w 39"/>
              <a:gd name="T69" fmla="*/ 32 h 48"/>
              <a:gd name="T70" fmla="*/ 30 w 39"/>
              <a:gd name="T71" fmla="*/ 32 h 48"/>
              <a:gd name="T72" fmla="*/ 30 w 39"/>
              <a:gd name="T73" fmla="*/ 32 h 48"/>
              <a:gd name="T74" fmla="*/ 30 w 39"/>
              <a:gd name="T75" fmla="*/ 32 h 48"/>
              <a:gd name="T76" fmla="*/ 29 w 39"/>
              <a:gd name="T77" fmla="*/ 33 h 48"/>
              <a:gd name="T78" fmla="*/ 28 w 39"/>
              <a:gd name="T79" fmla="*/ 34 h 48"/>
              <a:gd name="T80" fmla="*/ 25 w 39"/>
              <a:gd name="T81" fmla="*/ 32 h 48"/>
              <a:gd name="T82" fmla="*/ 31 w 39"/>
              <a:gd name="T83" fmla="*/ 27 h 48"/>
              <a:gd name="T84" fmla="*/ 34 w 39"/>
              <a:gd name="T85" fmla="*/ 27 h 48"/>
              <a:gd name="T86" fmla="*/ 34 w 39"/>
              <a:gd name="T87" fmla="*/ 45 h 48"/>
              <a:gd name="T88" fmla="*/ 38 w 39"/>
              <a:gd name="T89" fmla="*/ 45 h 48"/>
              <a:gd name="T90" fmla="*/ 38 w 39"/>
              <a:gd name="T91" fmla="*/ 48 h 48"/>
              <a:gd name="T92" fmla="*/ 31 w 39"/>
              <a:gd name="T93" fmla="*/ 3 h 48"/>
              <a:gd name="T94" fmla="*/ 28 w 39"/>
              <a:gd name="T95" fmla="*/ 7 h 48"/>
              <a:gd name="T96" fmla="*/ 32 w 39"/>
              <a:gd name="T97" fmla="*/ 10 h 48"/>
              <a:gd name="T98" fmla="*/ 35 w 39"/>
              <a:gd name="T99" fmla="*/ 8 h 48"/>
              <a:gd name="T100" fmla="*/ 31 w 39"/>
              <a:gd name="T101" fmla="*/ 3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9" h="48">
                <a:moveTo>
                  <a:pt x="19" y="39"/>
                </a:moveTo>
                <a:cubicBezTo>
                  <a:pt x="10" y="48"/>
                  <a:pt x="10" y="48"/>
                  <a:pt x="10" y="48"/>
                </a:cubicBezTo>
                <a:cubicBezTo>
                  <a:pt x="10" y="48"/>
                  <a:pt x="10" y="48"/>
                  <a:pt x="10" y="48"/>
                </a:cubicBezTo>
                <a:cubicBezTo>
                  <a:pt x="9" y="48"/>
                  <a:pt x="9" y="48"/>
                  <a:pt x="9" y="48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8"/>
                  <a:pt x="0" y="38"/>
                </a:cubicBezTo>
                <a:cubicBezTo>
                  <a:pt x="0" y="38"/>
                  <a:pt x="1" y="38"/>
                  <a:pt x="1" y="38"/>
                </a:cubicBezTo>
                <a:cubicBezTo>
                  <a:pt x="6" y="38"/>
                  <a:pt x="6" y="38"/>
                  <a:pt x="6" y="38"/>
                </a:cubicBezTo>
                <a:cubicBezTo>
                  <a:pt x="6" y="1"/>
                  <a:pt x="6" y="1"/>
                  <a:pt x="6" y="1"/>
                </a:cubicBezTo>
                <a:cubicBezTo>
                  <a:pt x="6" y="0"/>
                  <a:pt x="7" y="0"/>
                  <a:pt x="7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3" y="0"/>
                  <a:pt x="13" y="0"/>
                  <a:pt x="13" y="1"/>
                </a:cubicBezTo>
                <a:cubicBezTo>
                  <a:pt x="13" y="38"/>
                  <a:pt x="13" y="38"/>
                  <a:pt x="13" y="38"/>
                </a:cubicBezTo>
                <a:cubicBezTo>
                  <a:pt x="18" y="38"/>
                  <a:pt x="18" y="38"/>
                  <a:pt x="18" y="38"/>
                </a:cubicBezTo>
                <a:cubicBezTo>
                  <a:pt x="19" y="38"/>
                  <a:pt x="19" y="38"/>
                  <a:pt x="19" y="38"/>
                </a:cubicBezTo>
                <a:cubicBezTo>
                  <a:pt x="19" y="39"/>
                  <a:pt x="19" y="39"/>
                  <a:pt x="19" y="39"/>
                </a:cubicBezTo>
                <a:moveTo>
                  <a:pt x="30" y="20"/>
                </a:moveTo>
                <a:cubicBezTo>
                  <a:pt x="29" y="20"/>
                  <a:pt x="28" y="20"/>
                  <a:pt x="27" y="20"/>
                </a:cubicBezTo>
                <a:cubicBezTo>
                  <a:pt x="26" y="20"/>
                  <a:pt x="26" y="20"/>
                  <a:pt x="26" y="20"/>
                </a:cubicBezTo>
                <a:cubicBezTo>
                  <a:pt x="27" y="16"/>
                  <a:pt x="27" y="16"/>
                  <a:pt x="27" y="16"/>
                </a:cubicBezTo>
                <a:cubicBezTo>
                  <a:pt x="27" y="17"/>
                  <a:pt x="27" y="17"/>
                  <a:pt x="28" y="17"/>
                </a:cubicBezTo>
                <a:cubicBezTo>
                  <a:pt x="28" y="17"/>
                  <a:pt x="29" y="17"/>
                  <a:pt x="30" y="17"/>
                </a:cubicBezTo>
                <a:cubicBezTo>
                  <a:pt x="33" y="17"/>
                  <a:pt x="35" y="14"/>
                  <a:pt x="35" y="12"/>
                </a:cubicBezTo>
                <a:cubicBezTo>
                  <a:pt x="35" y="12"/>
                  <a:pt x="35" y="12"/>
                  <a:pt x="35" y="12"/>
                </a:cubicBezTo>
                <a:cubicBezTo>
                  <a:pt x="34" y="12"/>
                  <a:pt x="33" y="13"/>
                  <a:pt x="31" y="13"/>
                </a:cubicBezTo>
                <a:cubicBezTo>
                  <a:pt x="27" y="13"/>
                  <a:pt x="25" y="10"/>
                  <a:pt x="25" y="7"/>
                </a:cubicBezTo>
                <a:cubicBezTo>
                  <a:pt x="25" y="3"/>
                  <a:pt x="27" y="0"/>
                  <a:pt x="31" y="0"/>
                </a:cubicBezTo>
                <a:cubicBezTo>
                  <a:pt x="36" y="0"/>
                  <a:pt x="39" y="3"/>
                  <a:pt x="39" y="9"/>
                </a:cubicBezTo>
                <a:cubicBezTo>
                  <a:pt x="39" y="14"/>
                  <a:pt x="36" y="20"/>
                  <a:pt x="30" y="20"/>
                </a:cubicBezTo>
                <a:moveTo>
                  <a:pt x="38" y="48"/>
                </a:moveTo>
                <a:cubicBezTo>
                  <a:pt x="26" y="48"/>
                  <a:pt x="26" y="48"/>
                  <a:pt x="26" y="48"/>
                </a:cubicBezTo>
                <a:cubicBezTo>
                  <a:pt x="26" y="45"/>
                  <a:pt x="26" y="45"/>
                  <a:pt x="26" y="45"/>
                </a:cubicBezTo>
                <a:cubicBezTo>
                  <a:pt x="30" y="45"/>
                  <a:pt x="30" y="45"/>
                  <a:pt x="30" y="45"/>
                </a:cubicBezTo>
                <a:cubicBezTo>
                  <a:pt x="30" y="33"/>
                  <a:pt x="30" y="33"/>
                  <a:pt x="30" y="33"/>
                </a:cubicBezTo>
                <a:cubicBezTo>
                  <a:pt x="30" y="33"/>
                  <a:pt x="30" y="32"/>
                  <a:pt x="30" y="32"/>
                </a:cubicBezTo>
                <a:cubicBezTo>
                  <a:pt x="30" y="32"/>
                  <a:pt x="30" y="32"/>
                  <a:pt x="30" y="32"/>
                </a:cubicBezTo>
                <a:cubicBezTo>
                  <a:pt x="30" y="32"/>
                  <a:pt x="30" y="32"/>
                  <a:pt x="30" y="32"/>
                </a:cubicBezTo>
                <a:cubicBezTo>
                  <a:pt x="30" y="32"/>
                  <a:pt x="30" y="32"/>
                  <a:pt x="30" y="32"/>
                </a:cubicBezTo>
                <a:cubicBezTo>
                  <a:pt x="30" y="32"/>
                  <a:pt x="30" y="33"/>
                  <a:pt x="29" y="33"/>
                </a:cubicBezTo>
                <a:cubicBezTo>
                  <a:pt x="28" y="34"/>
                  <a:pt x="28" y="34"/>
                  <a:pt x="28" y="34"/>
                </a:cubicBezTo>
                <a:cubicBezTo>
                  <a:pt x="25" y="32"/>
                  <a:pt x="25" y="32"/>
                  <a:pt x="25" y="32"/>
                </a:cubicBezTo>
                <a:cubicBezTo>
                  <a:pt x="31" y="27"/>
                  <a:pt x="31" y="27"/>
                  <a:pt x="31" y="27"/>
                </a:cubicBezTo>
                <a:cubicBezTo>
                  <a:pt x="34" y="27"/>
                  <a:pt x="34" y="27"/>
                  <a:pt x="34" y="27"/>
                </a:cubicBezTo>
                <a:cubicBezTo>
                  <a:pt x="34" y="45"/>
                  <a:pt x="34" y="45"/>
                  <a:pt x="34" y="45"/>
                </a:cubicBezTo>
                <a:cubicBezTo>
                  <a:pt x="38" y="45"/>
                  <a:pt x="38" y="45"/>
                  <a:pt x="38" y="45"/>
                </a:cubicBezTo>
                <a:lnTo>
                  <a:pt x="38" y="48"/>
                </a:lnTo>
                <a:close/>
                <a:moveTo>
                  <a:pt x="31" y="3"/>
                </a:moveTo>
                <a:cubicBezTo>
                  <a:pt x="30" y="3"/>
                  <a:pt x="28" y="5"/>
                  <a:pt x="28" y="7"/>
                </a:cubicBezTo>
                <a:cubicBezTo>
                  <a:pt x="28" y="8"/>
                  <a:pt x="30" y="10"/>
                  <a:pt x="32" y="10"/>
                </a:cubicBezTo>
                <a:cubicBezTo>
                  <a:pt x="34" y="10"/>
                  <a:pt x="35" y="9"/>
                  <a:pt x="35" y="8"/>
                </a:cubicBezTo>
                <a:cubicBezTo>
                  <a:pt x="35" y="5"/>
                  <a:pt x="34" y="3"/>
                  <a:pt x="31" y="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31" name="Freeform 159"/>
          <p:cNvSpPr>
            <a:spLocks noEditPoints="1"/>
          </p:cNvSpPr>
          <p:nvPr/>
        </p:nvSpPr>
        <p:spPr bwMode="auto">
          <a:xfrm>
            <a:off x="6605961" y="8426831"/>
            <a:ext cx="314904" cy="298036"/>
          </a:xfrm>
          <a:custGeom>
            <a:avLst/>
            <a:gdLst>
              <a:gd name="T0" fmla="*/ 11 w 43"/>
              <a:gd name="T1" fmla="*/ 36 h 41"/>
              <a:gd name="T2" fmla="*/ 10 w 43"/>
              <a:gd name="T3" fmla="*/ 37 h 41"/>
              <a:gd name="T4" fmla="*/ 2 w 43"/>
              <a:gd name="T5" fmla="*/ 37 h 41"/>
              <a:gd name="T6" fmla="*/ 0 w 43"/>
              <a:gd name="T7" fmla="*/ 36 h 41"/>
              <a:gd name="T8" fmla="*/ 0 w 43"/>
              <a:gd name="T9" fmla="*/ 18 h 41"/>
              <a:gd name="T10" fmla="*/ 2 w 43"/>
              <a:gd name="T11" fmla="*/ 17 h 41"/>
              <a:gd name="T12" fmla="*/ 10 w 43"/>
              <a:gd name="T13" fmla="*/ 17 h 41"/>
              <a:gd name="T14" fmla="*/ 11 w 43"/>
              <a:gd name="T15" fmla="*/ 18 h 41"/>
              <a:gd name="T16" fmla="*/ 11 w 43"/>
              <a:gd name="T17" fmla="*/ 36 h 41"/>
              <a:gd name="T18" fmla="*/ 5 w 43"/>
              <a:gd name="T19" fmla="*/ 30 h 41"/>
              <a:gd name="T20" fmla="*/ 4 w 43"/>
              <a:gd name="T21" fmla="*/ 32 h 41"/>
              <a:gd name="T22" fmla="*/ 5 w 43"/>
              <a:gd name="T23" fmla="*/ 34 h 41"/>
              <a:gd name="T24" fmla="*/ 7 w 43"/>
              <a:gd name="T25" fmla="*/ 32 h 41"/>
              <a:gd name="T26" fmla="*/ 5 w 43"/>
              <a:gd name="T27" fmla="*/ 30 h 41"/>
              <a:gd name="T28" fmla="*/ 42 w 43"/>
              <a:gd name="T29" fmla="*/ 22 h 41"/>
              <a:gd name="T30" fmla="*/ 42 w 43"/>
              <a:gd name="T31" fmla="*/ 24 h 41"/>
              <a:gd name="T32" fmla="*/ 41 w 43"/>
              <a:gd name="T33" fmla="*/ 28 h 41"/>
              <a:gd name="T34" fmla="*/ 41 w 43"/>
              <a:gd name="T35" fmla="*/ 31 h 41"/>
              <a:gd name="T36" fmla="*/ 40 w 43"/>
              <a:gd name="T37" fmla="*/ 34 h 41"/>
              <a:gd name="T38" fmla="*/ 38 w 43"/>
              <a:gd name="T39" fmla="*/ 39 h 41"/>
              <a:gd name="T40" fmla="*/ 33 w 43"/>
              <a:gd name="T41" fmla="*/ 41 h 41"/>
              <a:gd name="T42" fmla="*/ 32 w 43"/>
              <a:gd name="T43" fmla="*/ 41 h 41"/>
              <a:gd name="T44" fmla="*/ 30 w 43"/>
              <a:gd name="T45" fmla="*/ 41 h 41"/>
              <a:gd name="T46" fmla="*/ 29 w 43"/>
              <a:gd name="T47" fmla="*/ 41 h 41"/>
              <a:gd name="T48" fmla="*/ 19 w 43"/>
              <a:gd name="T49" fmla="*/ 38 h 41"/>
              <a:gd name="T50" fmla="*/ 15 w 43"/>
              <a:gd name="T51" fmla="*/ 37 h 41"/>
              <a:gd name="T52" fmla="*/ 13 w 43"/>
              <a:gd name="T53" fmla="*/ 36 h 41"/>
              <a:gd name="T54" fmla="*/ 13 w 43"/>
              <a:gd name="T55" fmla="*/ 18 h 41"/>
              <a:gd name="T56" fmla="*/ 15 w 43"/>
              <a:gd name="T57" fmla="*/ 17 h 41"/>
              <a:gd name="T58" fmla="*/ 20 w 43"/>
              <a:gd name="T59" fmla="*/ 12 h 41"/>
              <a:gd name="T60" fmla="*/ 22 w 43"/>
              <a:gd name="T61" fmla="*/ 9 h 41"/>
              <a:gd name="T62" fmla="*/ 24 w 43"/>
              <a:gd name="T63" fmla="*/ 4 h 41"/>
              <a:gd name="T64" fmla="*/ 26 w 43"/>
              <a:gd name="T65" fmla="*/ 0 h 41"/>
              <a:gd name="T66" fmla="*/ 27 w 43"/>
              <a:gd name="T67" fmla="*/ 0 h 41"/>
              <a:gd name="T68" fmla="*/ 33 w 43"/>
              <a:gd name="T69" fmla="*/ 6 h 41"/>
              <a:gd name="T70" fmla="*/ 31 w 43"/>
              <a:gd name="T71" fmla="*/ 12 h 41"/>
              <a:gd name="T72" fmla="*/ 31 w 43"/>
              <a:gd name="T73" fmla="*/ 13 h 41"/>
              <a:gd name="T74" fmla="*/ 38 w 43"/>
              <a:gd name="T75" fmla="*/ 13 h 41"/>
              <a:gd name="T76" fmla="*/ 43 w 43"/>
              <a:gd name="T77" fmla="*/ 18 h 41"/>
              <a:gd name="T78" fmla="*/ 42 w 43"/>
              <a:gd name="T79" fmla="*/ 2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3" h="41">
                <a:moveTo>
                  <a:pt x="11" y="36"/>
                </a:moveTo>
                <a:cubicBezTo>
                  <a:pt x="11" y="36"/>
                  <a:pt x="11" y="37"/>
                  <a:pt x="10" y="37"/>
                </a:cubicBezTo>
                <a:cubicBezTo>
                  <a:pt x="2" y="37"/>
                  <a:pt x="2" y="37"/>
                  <a:pt x="2" y="37"/>
                </a:cubicBezTo>
                <a:cubicBezTo>
                  <a:pt x="1" y="37"/>
                  <a:pt x="0" y="36"/>
                  <a:pt x="0" y="36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7"/>
                  <a:pt x="1" y="17"/>
                  <a:pt x="2" y="17"/>
                </a:cubicBezTo>
                <a:cubicBezTo>
                  <a:pt x="10" y="17"/>
                  <a:pt x="10" y="17"/>
                  <a:pt x="10" y="17"/>
                </a:cubicBezTo>
                <a:cubicBezTo>
                  <a:pt x="11" y="17"/>
                  <a:pt x="11" y="17"/>
                  <a:pt x="11" y="18"/>
                </a:cubicBezTo>
                <a:lnTo>
                  <a:pt x="11" y="36"/>
                </a:lnTo>
                <a:close/>
                <a:moveTo>
                  <a:pt x="5" y="30"/>
                </a:moveTo>
                <a:cubicBezTo>
                  <a:pt x="4" y="30"/>
                  <a:pt x="4" y="31"/>
                  <a:pt x="4" y="32"/>
                </a:cubicBezTo>
                <a:cubicBezTo>
                  <a:pt x="4" y="33"/>
                  <a:pt x="4" y="34"/>
                  <a:pt x="5" y="34"/>
                </a:cubicBezTo>
                <a:cubicBezTo>
                  <a:pt x="6" y="34"/>
                  <a:pt x="7" y="33"/>
                  <a:pt x="7" y="32"/>
                </a:cubicBezTo>
                <a:cubicBezTo>
                  <a:pt x="7" y="31"/>
                  <a:pt x="6" y="30"/>
                  <a:pt x="5" y="30"/>
                </a:cubicBezTo>
                <a:moveTo>
                  <a:pt x="42" y="22"/>
                </a:moveTo>
                <a:cubicBezTo>
                  <a:pt x="42" y="23"/>
                  <a:pt x="42" y="24"/>
                  <a:pt x="42" y="24"/>
                </a:cubicBezTo>
                <a:cubicBezTo>
                  <a:pt x="42" y="26"/>
                  <a:pt x="42" y="27"/>
                  <a:pt x="41" y="28"/>
                </a:cubicBezTo>
                <a:cubicBezTo>
                  <a:pt x="41" y="29"/>
                  <a:pt x="41" y="30"/>
                  <a:pt x="41" y="31"/>
                </a:cubicBezTo>
                <a:cubicBezTo>
                  <a:pt x="41" y="32"/>
                  <a:pt x="40" y="33"/>
                  <a:pt x="40" y="34"/>
                </a:cubicBezTo>
                <a:cubicBezTo>
                  <a:pt x="40" y="36"/>
                  <a:pt x="39" y="37"/>
                  <a:pt x="38" y="39"/>
                </a:cubicBezTo>
                <a:cubicBezTo>
                  <a:pt x="37" y="40"/>
                  <a:pt x="35" y="41"/>
                  <a:pt x="33" y="41"/>
                </a:cubicBezTo>
                <a:cubicBezTo>
                  <a:pt x="32" y="41"/>
                  <a:pt x="32" y="41"/>
                  <a:pt x="32" y="41"/>
                </a:cubicBezTo>
                <a:cubicBezTo>
                  <a:pt x="30" y="41"/>
                  <a:pt x="30" y="41"/>
                  <a:pt x="30" y="41"/>
                </a:cubicBezTo>
                <a:cubicBezTo>
                  <a:pt x="29" y="41"/>
                  <a:pt x="29" y="41"/>
                  <a:pt x="29" y="41"/>
                </a:cubicBezTo>
                <a:cubicBezTo>
                  <a:pt x="26" y="41"/>
                  <a:pt x="22" y="39"/>
                  <a:pt x="19" y="38"/>
                </a:cubicBezTo>
                <a:cubicBezTo>
                  <a:pt x="17" y="38"/>
                  <a:pt x="16" y="37"/>
                  <a:pt x="15" y="37"/>
                </a:cubicBezTo>
                <a:cubicBezTo>
                  <a:pt x="14" y="37"/>
                  <a:pt x="13" y="36"/>
                  <a:pt x="13" y="36"/>
                </a:cubicBezTo>
                <a:cubicBezTo>
                  <a:pt x="13" y="18"/>
                  <a:pt x="13" y="18"/>
                  <a:pt x="13" y="18"/>
                </a:cubicBezTo>
                <a:cubicBezTo>
                  <a:pt x="13" y="17"/>
                  <a:pt x="14" y="17"/>
                  <a:pt x="15" y="17"/>
                </a:cubicBezTo>
                <a:cubicBezTo>
                  <a:pt x="16" y="17"/>
                  <a:pt x="18" y="13"/>
                  <a:pt x="20" y="12"/>
                </a:cubicBezTo>
                <a:cubicBezTo>
                  <a:pt x="21" y="11"/>
                  <a:pt x="21" y="9"/>
                  <a:pt x="22" y="9"/>
                </a:cubicBezTo>
                <a:cubicBezTo>
                  <a:pt x="23" y="8"/>
                  <a:pt x="24" y="6"/>
                  <a:pt x="24" y="4"/>
                </a:cubicBezTo>
                <a:cubicBezTo>
                  <a:pt x="24" y="3"/>
                  <a:pt x="25" y="1"/>
                  <a:pt x="26" y="0"/>
                </a:cubicBezTo>
                <a:cubicBezTo>
                  <a:pt x="26" y="0"/>
                  <a:pt x="26" y="0"/>
                  <a:pt x="27" y="0"/>
                </a:cubicBezTo>
                <a:cubicBezTo>
                  <a:pt x="33" y="0"/>
                  <a:pt x="33" y="4"/>
                  <a:pt x="33" y="6"/>
                </a:cubicBezTo>
                <a:cubicBezTo>
                  <a:pt x="33" y="9"/>
                  <a:pt x="32" y="10"/>
                  <a:pt x="31" y="12"/>
                </a:cubicBezTo>
                <a:cubicBezTo>
                  <a:pt x="31" y="12"/>
                  <a:pt x="31" y="12"/>
                  <a:pt x="31" y="13"/>
                </a:cubicBezTo>
                <a:cubicBezTo>
                  <a:pt x="38" y="13"/>
                  <a:pt x="38" y="13"/>
                  <a:pt x="38" y="13"/>
                </a:cubicBezTo>
                <a:cubicBezTo>
                  <a:pt x="41" y="13"/>
                  <a:pt x="43" y="16"/>
                  <a:pt x="43" y="18"/>
                </a:cubicBezTo>
                <a:cubicBezTo>
                  <a:pt x="43" y="20"/>
                  <a:pt x="43" y="21"/>
                  <a:pt x="42" y="2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32" name="Freeform 160"/>
          <p:cNvSpPr>
            <a:spLocks noEditPoints="1"/>
          </p:cNvSpPr>
          <p:nvPr/>
        </p:nvSpPr>
        <p:spPr bwMode="auto">
          <a:xfrm>
            <a:off x="6605961" y="8998188"/>
            <a:ext cx="314904" cy="298036"/>
          </a:xfrm>
          <a:custGeom>
            <a:avLst/>
            <a:gdLst>
              <a:gd name="T0" fmla="*/ 11 w 43"/>
              <a:gd name="T1" fmla="*/ 22 h 41"/>
              <a:gd name="T2" fmla="*/ 10 w 43"/>
              <a:gd name="T3" fmla="*/ 24 h 41"/>
              <a:gd name="T4" fmla="*/ 2 w 43"/>
              <a:gd name="T5" fmla="*/ 24 h 41"/>
              <a:gd name="T6" fmla="*/ 0 w 43"/>
              <a:gd name="T7" fmla="*/ 22 h 41"/>
              <a:gd name="T8" fmla="*/ 0 w 43"/>
              <a:gd name="T9" fmla="*/ 5 h 41"/>
              <a:gd name="T10" fmla="*/ 2 w 43"/>
              <a:gd name="T11" fmla="*/ 3 h 41"/>
              <a:gd name="T12" fmla="*/ 10 w 43"/>
              <a:gd name="T13" fmla="*/ 3 h 41"/>
              <a:gd name="T14" fmla="*/ 11 w 43"/>
              <a:gd name="T15" fmla="*/ 5 h 41"/>
              <a:gd name="T16" fmla="*/ 11 w 43"/>
              <a:gd name="T17" fmla="*/ 22 h 41"/>
              <a:gd name="T18" fmla="*/ 7 w 43"/>
              <a:gd name="T19" fmla="*/ 8 h 41"/>
              <a:gd name="T20" fmla="*/ 5 w 43"/>
              <a:gd name="T21" fmla="*/ 7 h 41"/>
              <a:gd name="T22" fmla="*/ 4 w 43"/>
              <a:gd name="T23" fmla="*/ 8 h 41"/>
              <a:gd name="T24" fmla="*/ 5 w 43"/>
              <a:gd name="T25" fmla="*/ 10 h 41"/>
              <a:gd name="T26" fmla="*/ 7 w 43"/>
              <a:gd name="T27" fmla="*/ 8 h 41"/>
              <a:gd name="T28" fmla="*/ 42 w 43"/>
              <a:gd name="T29" fmla="*/ 18 h 41"/>
              <a:gd name="T30" fmla="*/ 42 w 43"/>
              <a:gd name="T31" fmla="*/ 16 h 41"/>
              <a:gd name="T32" fmla="*/ 41 w 43"/>
              <a:gd name="T33" fmla="*/ 12 h 41"/>
              <a:gd name="T34" fmla="*/ 41 w 43"/>
              <a:gd name="T35" fmla="*/ 9 h 41"/>
              <a:gd name="T36" fmla="*/ 40 w 43"/>
              <a:gd name="T37" fmla="*/ 7 h 41"/>
              <a:gd name="T38" fmla="*/ 38 w 43"/>
              <a:gd name="T39" fmla="*/ 2 h 41"/>
              <a:gd name="T40" fmla="*/ 33 w 43"/>
              <a:gd name="T41" fmla="*/ 0 h 41"/>
              <a:gd name="T42" fmla="*/ 32 w 43"/>
              <a:gd name="T43" fmla="*/ 0 h 41"/>
              <a:gd name="T44" fmla="*/ 30 w 43"/>
              <a:gd name="T45" fmla="*/ 0 h 41"/>
              <a:gd name="T46" fmla="*/ 29 w 43"/>
              <a:gd name="T47" fmla="*/ 0 h 41"/>
              <a:gd name="T48" fmla="*/ 19 w 43"/>
              <a:gd name="T49" fmla="*/ 2 h 41"/>
              <a:gd name="T50" fmla="*/ 15 w 43"/>
              <a:gd name="T51" fmla="*/ 3 h 41"/>
              <a:gd name="T52" fmla="*/ 13 w 43"/>
              <a:gd name="T53" fmla="*/ 5 h 41"/>
              <a:gd name="T54" fmla="*/ 13 w 43"/>
              <a:gd name="T55" fmla="*/ 22 h 41"/>
              <a:gd name="T56" fmla="*/ 15 w 43"/>
              <a:gd name="T57" fmla="*/ 24 h 41"/>
              <a:gd name="T58" fmla="*/ 20 w 43"/>
              <a:gd name="T59" fmla="*/ 29 h 41"/>
              <a:gd name="T60" fmla="*/ 22 w 43"/>
              <a:gd name="T61" fmla="*/ 32 h 41"/>
              <a:gd name="T62" fmla="*/ 24 w 43"/>
              <a:gd name="T63" fmla="*/ 36 h 41"/>
              <a:gd name="T64" fmla="*/ 26 w 43"/>
              <a:gd name="T65" fmla="*/ 40 h 41"/>
              <a:gd name="T66" fmla="*/ 27 w 43"/>
              <a:gd name="T67" fmla="*/ 41 h 41"/>
              <a:gd name="T68" fmla="*/ 33 w 43"/>
              <a:gd name="T69" fmla="*/ 34 h 41"/>
              <a:gd name="T70" fmla="*/ 31 w 43"/>
              <a:gd name="T71" fmla="*/ 29 h 41"/>
              <a:gd name="T72" fmla="*/ 31 w 43"/>
              <a:gd name="T73" fmla="*/ 27 h 41"/>
              <a:gd name="T74" fmla="*/ 38 w 43"/>
              <a:gd name="T75" fmla="*/ 27 h 41"/>
              <a:gd name="T76" fmla="*/ 43 w 43"/>
              <a:gd name="T77" fmla="*/ 22 h 41"/>
              <a:gd name="T78" fmla="*/ 42 w 43"/>
              <a:gd name="T79" fmla="*/ 1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3" h="41">
                <a:moveTo>
                  <a:pt x="11" y="22"/>
                </a:moveTo>
                <a:cubicBezTo>
                  <a:pt x="11" y="23"/>
                  <a:pt x="11" y="24"/>
                  <a:pt x="10" y="24"/>
                </a:cubicBezTo>
                <a:cubicBezTo>
                  <a:pt x="2" y="24"/>
                  <a:pt x="2" y="24"/>
                  <a:pt x="2" y="24"/>
                </a:cubicBezTo>
                <a:cubicBezTo>
                  <a:pt x="1" y="24"/>
                  <a:pt x="0" y="23"/>
                  <a:pt x="0" y="22"/>
                </a:cubicBezTo>
                <a:cubicBezTo>
                  <a:pt x="0" y="5"/>
                  <a:pt x="0" y="5"/>
                  <a:pt x="0" y="5"/>
                </a:cubicBezTo>
                <a:cubicBezTo>
                  <a:pt x="0" y="4"/>
                  <a:pt x="1" y="3"/>
                  <a:pt x="2" y="3"/>
                </a:cubicBezTo>
                <a:cubicBezTo>
                  <a:pt x="10" y="3"/>
                  <a:pt x="10" y="3"/>
                  <a:pt x="10" y="3"/>
                </a:cubicBezTo>
                <a:cubicBezTo>
                  <a:pt x="11" y="3"/>
                  <a:pt x="11" y="4"/>
                  <a:pt x="11" y="5"/>
                </a:cubicBezTo>
                <a:lnTo>
                  <a:pt x="11" y="22"/>
                </a:lnTo>
                <a:close/>
                <a:moveTo>
                  <a:pt x="7" y="8"/>
                </a:moveTo>
                <a:cubicBezTo>
                  <a:pt x="7" y="7"/>
                  <a:pt x="6" y="7"/>
                  <a:pt x="5" y="7"/>
                </a:cubicBezTo>
                <a:cubicBezTo>
                  <a:pt x="4" y="7"/>
                  <a:pt x="4" y="7"/>
                  <a:pt x="4" y="8"/>
                </a:cubicBezTo>
                <a:cubicBezTo>
                  <a:pt x="4" y="9"/>
                  <a:pt x="4" y="10"/>
                  <a:pt x="5" y="10"/>
                </a:cubicBezTo>
                <a:cubicBezTo>
                  <a:pt x="6" y="10"/>
                  <a:pt x="7" y="9"/>
                  <a:pt x="7" y="8"/>
                </a:cubicBezTo>
                <a:moveTo>
                  <a:pt x="42" y="18"/>
                </a:moveTo>
                <a:cubicBezTo>
                  <a:pt x="42" y="17"/>
                  <a:pt x="42" y="16"/>
                  <a:pt x="42" y="16"/>
                </a:cubicBezTo>
                <a:cubicBezTo>
                  <a:pt x="42" y="15"/>
                  <a:pt x="42" y="13"/>
                  <a:pt x="41" y="12"/>
                </a:cubicBezTo>
                <a:cubicBezTo>
                  <a:pt x="41" y="11"/>
                  <a:pt x="41" y="10"/>
                  <a:pt x="41" y="9"/>
                </a:cubicBezTo>
                <a:cubicBezTo>
                  <a:pt x="41" y="8"/>
                  <a:pt x="40" y="7"/>
                  <a:pt x="40" y="7"/>
                </a:cubicBezTo>
                <a:cubicBezTo>
                  <a:pt x="40" y="5"/>
                  <a:pt x="39" y="3"/>
                  <a:pt x="38" y="2"/>
                </a:cubicBezTo>
                <a:cubicBezTo>
                  <a:pt x="37" y="1"/>
                  <a:pt x="35" y="0"/>
                  <a:pt x="33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6" y="0"/>
                  <a:pt x="22" y="1"/>
                  <a:pt x="19" y="2"/>
                </a:cubicBezTo>
                <a:cubicBezTo>
                  <a:pt x="17" y="3"/>
                  <a:pt x="16" y="3"/>
                  <a:pt x="15" y="3"/>
                </a:cubicBezTo>
                <a:cubicBezTo>
                  <a:pt x="14" y="3"/>
                  <a:pt x="13" y="4"/>
                  <a:pt x="13" y="5"/>
                </a:cubicBezTo>
                <a:cubicBezTo>
                  <a:pt x="13" y="22"/>
                  <a:pt x="13" y="22"/>
                  <a:pt x="13" y="22"/>
                </a:cubicBezTo>
                <a:cubicBezTo>
                  <a:pt x="13" y="23"/>
                  <a:pt x="14" y="24"/>
                  <a:pt x="15" y="24"/>
                </a:cubicBezTo>
                <a:cubicBezTo>
                  <a:pt x="16" y="24"/>
                  <a:pt x="18" y="27"/>
                  <a:pt x="20" y="29"/>
                </a:cubicBezTo>
                <a:cubicBezTo>
                  <a:pt x="21" y="30"/>
                  <a:pt x="21" y="31"/>
                  <a:pt x="22" y="32"/>
                </a:cubicBezTo>
                <a:cubicBezTo>
                  <a:pt x="23" y="33"/>
                  <a:pt x="24" y="35"/>
                  <a:pt x="24" y="36"/>
                </a:cubicBezTo>
                <a:cubicBezTo>
                  <a:pt x="24" y="38"/>
                  <a:pt x="25" y="39"/>
                  <a:pt x="26" y="40"/>
                </a:cubicBezTo>
                <a:cubicBezTo>
                  <a:pt x="26" y="41"/>
                  <a:pt x="26" y="41"/>
                  <a:pt x="27" y="41"/>
                </a:cubicBezTo>
                <a:cubicBezTo>
                  <a:pt x="33" y="41"/>
                  <a:pt x="33" y="36"/>
                  <a:pt x="33" y="34"/>
                </a:cubicBezTo>
                <a:cubicBezTo>
                  <a:pt x="33" y="32"/>
                  <a:pt x="32" y="30"/>
                  <a:pt x="31" y="29"/>
                </a:cubicBezTo>
                <a:cubicBezTo>
                  <a:pt x="31" y="28"/>
                  <a:pt x="31" y="28"/>
                  <a:pt x="31" y="27"/>
                </a:cubicBezTo>
                <a:cubicBezTo>
                  <a:pt x="38" y="27"/>
                  <a:pt x="38" y="27"/>
                  <a:pt x="38" y="27"/>
                </a:cubicBezTo>
                <a:cubicBezTo>
                  <a:pt x="41" y="27"/>
                  <a:pt x="43" y="25"/>
                  <a:pt x="43" y="22"/>
                </a:cubicBezTo>
                <a:cubicBezTo>
                  <a:pt x="43" y="21"/>
                  <a:pt x="43" y="19"/>
                  <a:pt x="42" y="1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33" name="Freeform 161"/>
          <p:cNvSpPr>
            <a:spLocks noEditPoints="1"/>
          </p:cNvSpPr>
          <p:nvPr/>
        </p:nvSpPr>
        <p:spPr bwMode="auto">
          <a:xfrm>
            <a:off x="6609635" y="9552615"/>
            <a:ext cx="298036" cy="298036"/>
          </a:xfrm>
          <a:custGeom>
            <a:avLst/>
            <a:gdLst>
              <a:gd name="T0" fmla="*/ 8 w 41"/>
              <a:gd name="T1" fmla="*/ 41 h 41"/>
              <a:gd name="T2" fmla="*/ 8 w 41"/>
              <a:gd name="T3" fmla="*/ 0 h 41"/>
              <a:gd name="T4" fmla="*/ 41 w 41"/>
              <a:gd name="T5" fmla="*/ 34 h 41"/>
              <a:gd name="T6" fmla="*/ 21 w 41"/>
              <a:gd name="T7" fmla="*/ 18 h 41"/>
              <a:gd name="T8" fmla="*/ 6 w 41"/>
              <a:gd name="T9" fmla="*/ 28 h 41"/>
              <a:gd name="T10" fmla="*/ 21 w 41"/>
              <a:gd name="T11" fmla="*/ 38 h 41"/>
              <a:gd name="T12" fmla="*/ 36 w 41"/>
              <a:gd name="T13" fmla="*/ 28 h 41"/>
              <a:gd name="T14" fmla="*/ 12 w 41"/>
              <a:gd name="T15" fmla="*/ 23 h 41"/>
              <a:gd name="T16" fmla="*/ 10 w 41"/>
              <a:gd name="T17" fmla="*/ 23 h 41"/>
              <a:gd name="T18" fmla="*/ 15 w 41"/>
              <a:gd name="T19" fmla="*/ 21 h 41"/>
              <a:gd name="T20" fmla="*/ 16 w 41"/>
              <a:gd name="T21" fmla="*/ 3 h 41"/>
              <a:gd name="T22" fmla="*/ 11 w 41"/>
              <a:gd name="T23" fmla="*/ 3 h 41"/>
              <a:gd name="T24" fmla="*/ 13 w 41"/>
              <a:gd name="T25" fmla="*/ 16 h 41"/>
              <a:gd name="T26" fmla="*/ 18 w 41"/>
              <a:gd name="T27" fmla="*/ 3 h 41"/>
              <a:gd name="T28" fmla="*/ 18 w 41"/>
              <a:gd name="T29" fmla="*/ 33 h 41"/>
              <a:gd name="T30" fmla="*/ 15 w 41"/>
              <a:gd name="T31" fmla="*/ 32 h 41"/>
              <a:gd name="T32" fmla="*/ 17 w 41"/>
              <a:gd name="T33" fmla="*/ 32 h 41"/>
              <a:gd name="T34" fmla="*/ 18 w 41"/>
              <a:gd name="T35" fmla="*/ 32 h 41"/>
              <a:gd name="T36" fmla="*/ 20 w 41"/>
              <a:gd name="T37" fmla="*/ 34 h 41"/>
              <a:gd name="T38" fmla="*/ 20 w 41"/>
              <a:gd name="T39" fmla="*/ 6 h 41"/>
              <a:gd name="T40" fmla="*/ 18 w 41"/>
              <a:gd name="T41" fmla="*/ 13 h 41"/>
              <a:gd name="T42" fmla="*/ 23 w 41"/>
              <a:gd name="T43" fmla="*/ 15 h 41"/>
              <a:gd name="T44" fmla="*/ 21 w 41"/>
              <a:gd name="T45" fmla="*/ 13 h 41"/>
              <a:gd name="T46" fmla="*/ 20 w 41"/>
              <a:gd name="T47" fmla="*/ 9 h 41"/>
              <a:gd name="T48" fmla="*/ 21 w 41"/>
              <a:gd name="T49" fmla="*/ 13 h 41"/>
              <a:gd name="T50" fmla="*/ 25 w 41"/>
              <a:gd name="T51" fmla="*/ 35 h 41"/>
              <a:gd name="T52" fmla="*/ 21 w 41"/>
              <a:gd name="T53" fmla="*/ 34 h 41"/>
              <a:gd name="T54" fmla="*/ 23 w 41"/>
              <a:gd name="T55" fmla="*/ 25 h 41"/>
              <a:gd name="T56" fmla="*/ 27 w 41"/>
              <a:gd name="T57" fmla="*/ 28 h 41"/>
              <a:gd name="T58" fmla="*/ 24 w 41"/>
              <a:gd name="T59" fmla="*/ 26 h 41"/>
              <a:gd name="T60" fmla="*/ 24 w 41"/>
              <a:gd name="T61" fmla="*/ 33 h 41"/>
              <a:gd name="T62" fmla="*/ 30 w 41"/>
              <a:gd name="T63" fmla="*/ 16 h 41"/>
              <a:gd name="T64" fmla="*/ 28 w 41"/>
              <a:gd name="T65" fmla="*/ 14 h 41"/>
              <a:gd name="T66" fmla="*/ 26 w 41"/>
              <a:gd name="T67" fmla="*/ 13 h 41"/>
              <a:gd name="T68" fmla="*/ 25 w 41"/>
              <a:gd name="T69" fmla="*/ 14 h 41"/>
              <a:gd name="T70" fmla="*/ 28 w 41"/>
              <a:gd name="T71" fmla="*/ 15 h 41"/>
              <a:gd name="T72" fmla="*/ 33 w 41"/>
              <a:gd name="T73" fmla="*/ 31 h 41"/>
              <a:gd name="T74" fmla="*/ 31 w 41"/>
              <a:gd name="T75" fmla="*/ 35 h 41"/>
              <a:gd name="T76" fmla="*/ 28 w 41"/>
              <a:gd name="T77" fmla="*/ 28 h 41"/>
              <a:gd name="T78" fmla="*/ 33 w 41"/>
              <a:gd name="T79" fmla="*/ 25 h 41"/>
              <a:gd name="T80" fmla="*/ 30 w 41"/>
              <a:gd name="T81" fmla="*/ 30 h 41"/>
              <a:gd name="T82" fmla="*/ 32 w 41"/>
              <a:gd name="T83" fmla="*/ 32 h 41"/>
              <a:gd name="T84" fmla="*/ 32 w 41"/>
              <a:gd name="T85" fmla="*/ 28 h 41"/>
              <a:gd name="T86" fmla="*/ 30 w 41"/>
              <a:gd name="T87" fmla="*/ 27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1" h="41">
                <a:moveTo>
                  <a:pt x="41" y="34"/>
                </a:moveTo>
                <a:cubicBezTo>
                  <a:pt x="41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4"/>
                </a:cubicBezTo>
                <a:cubicBezTo>
                  <a:pt x="0" y="8"/>
                  <a:pt x="0" y="8"/>
                  <a:pt x="0" y="8"/>
                </a:cubicBezTo>
                <a:cubicBezTo>
                  <a:pt x="0" y="4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4"/>
                  <a:pt x="41" y="8"/>
                </a:cubicBezTo>
                <a:lnTo>
                  <a:pt x="41" y="34"/>
                </a:lnTo>
                <a:close/>
                <a:moveTo>
                  <a:pt x="35" y="21"/>
                </a:moveTo>
                <a:cubicBezTo>
                  <a:pt x="35" y="19"/>
                  <a:pt x="33" y="18"/>
                  <a:pt x="32" y="18"/>
                </a:cubicBezTo>
                <a:cubicBezTo>
                  <a:pt x="28" y="18"/>
                  <a:pt x="25" y="18"/>
                  <a:pt x="21" y="18"/>
                </a:cubicBezTo>
                <a:cubicBezTo>
                  <a:pt x="17" y="18"/>
                  <a:pt x="14" y="18"/>
                  <a:pt x="10" y="18"/>
                </a:cubicBezTo>
                <a:cubicBezTo>
                  <a:pt x="8" y="18"/>
                  <a:pt x="7" y="19"/>
                  <a:pt x="7" y="21"/>
                </a:cubicBezTo>
                <a:cubicBezTo>
                  <a:pt x="6" y="23"/>
                  <a:pt x="6" y="26"/>
                  <a:pt x="6" y="28"/>
                </a:cubicBezTo>
                <a:cubicBezTo>
                  <a:pt x="6" y="30"/>
                  <a:pt x="6" y="33"/>
                  <a:pt x="7" y="35"/>
                </a:cubicBezTo>
                <a:cubicBezTo>
                  <a:pt x="7" y="37"/>
                  <a:pt x="8" y="38"/>
                  <a:pt x="10" y="38"/>
                </a:cubicBezTo>
                <a:cubicBezTo>
                  <a:pt x="14" y="38"/>
                  <a:pt x="17" y="38"/>
                  <a:pt x="21" y="38"/>
                </a:cubicBezTo>
                <a:cubicBezTo>
                  <a:pt x="25" y="38"/>
                  <a:pt x="28" y="38"/>
                  <a:pt x="32" y="38"/>
                </a:cubicBezTo>
                <a:cubicBezTo>
                  <a:pt x="33" y="38"/>
                  <a:pt x="35" y="37"/>
                  <a:pt x="35" y="35"/>
                </a:cubicBezTo>
                <a:cubicBezTo>
                  <a:pt x="36" y="33"/>
                  <a:pt x="36" y="30"/>
                  <a:pt x="36" y="28"/>
                </a:cubicBezTo>
                <a:cubicBezTo>
                  <a:pt x="36" y="26"/>
                  <a:pt x="36" y="23"/>
                  <a:pt x="35" y="21"/>
                </a:cubicBezTo>
                <a:moveTo>
                  <a:pt x="15" y="23"/>
                </a:moveTo>
                <a:cubicBezTo>
                  <a:pt x="12" y="23"/>
                  <a:pt x="12" y="23"/>
                  <a:pt x="12" y="23"/>
                </a:cubicBezTo>
                <a:cubicBezTo>
                  <a:pt x="12" y="34"/>
                  <a:pt x="12" y="34"/>
                  <a:pt x="12" y="34"/>
                </a:cubicBezTo>
                <a:cubicBezTo>
                  <a:pt x="10" y="34"/>
                  <a:pt x="10" y="34"/>
                  <a:pt x="10" y="34"/>
                </a:cubicBezTo>
                <a:cubicBezTo>
                  <a:pt x="10" y="23"/>
                  <a:pt x="10" y="23"/>
                  <a:pt x="10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8" y="21"/>
                  <a:pt x="8" y="21"/>
                  <a:pt x="8" y="21"/>
                </a:cubicBezTo>
                <a:cubicBezTo>
                  <a:pt x="15" y="21"/>
                  <a:pt x="15" y="21"/>
                  <a:pt x="15" y="21"/>
                </a:cubicBezTo>
                <a:lnTo>
                  <a:pt x="15" y="23"/>
                </a:lnTo>
                <a:close/>
                <a:moveTo>
                  <a:pt x="18" y="3"/>
                </a:moveTo>
                <a:cubicBezTo>
                  <a:pt x="16" y="3"/>
                  <a:pt x="16" y="3"/>
                  <a:pt x="16" y="3"/>
                </a:cubicBezTo>
                <a:cubicBezTo>
                  <a:pt x="14" y="8"/>
                  <a:pt x="14" y="8"/>
                  <a:pt x="14" y="8"/>
                </a:cubicBezTo>
                <a:cubicBezTo>
                  <a:pt x="13" y="3"/>
                  <a:pt x="13" y="3"/>
                  <a:pt x="13" y="3"/>
                </a:cubicBezTo>
                <a:cubicBezTo>
                  <a:pt x="11" y="3"/>
                  <a:pt x="11" y="3"/>
                  <a:pt x="11" y="3"/>
                </a:cubicBezTo>
                <a:cubicBezTo>
                  <a:pt x="11" y="4"/>
                  <a:pt x="12" y="5"/>
                  <a:pt x="12" y="6"/>
                </a:cubicBezTo>
                <a:cubicBezTo>
                  <a:pt x="13" y="8"/>
                  <a:pt x="13" y="10"/>
                  <a:pt x="13" y="11"/>
                </a:cubicBezTo>
                <a:cubicBezTo>
                  <a:pt x="13" y="16"/>
                  <a:pt x="13" y="16"/>
                  <a:pt x="13" y="16"/>
                </a:cubicBezTo>
                <a:cubicBezTo>
                  <a:pt x="15" y="16"/>
                  <a:pt x="15" y="16"/>
                  <a:pt x="15" y="16"/>
                </a:cubicBezTo>
                <a:cubicBezTo>
                  <a:pt x="15" y="11"/>
                  <a:pt x="15" y="11"/>
                  <a:pt x="15" y="11"/>
                </a:cubicBezTo>
                <a:lnTo>
                  <a:pt x="18" y="3"/>
                </a:lnTo>
                <a:close/>
                <a:moveTo>
                  <a:pt x="20" y="34"/>
                </a:moveTo>
                <a:cubicBezTo>
                  <a:pt x="18" y="34"/>
                  <a:pt x="18" y="34"/>
                  <a:pt x="18" y="34"/>
                </a:cubicBezTo>
                <a:cubicBezTo>
                  <a:pt x="18" y="33"/>
                  <a:pt x="18" y="33"/>
                  <a:pt x="18" y="33"/>
                </a:cubicBezTo>
                <a:cubicBezTo>
                  <a:pt x="17" y="34"/>
                  <a:pt x="17" y="35"/>
                  <a:pt x="16" y="35"/>
                </a:cubicBezTo>
                <a:cubicBezTo>
                  <a:pt x="16" y="35"/>
                  <a:pt x="15" y="34"/>
                  <a:pt x="15" y="34"/>
                </a:cubicBezTo>
                <a:cubicBezTo>
                  <a:pt x="15" y="33"/>
                  <a:pt x="15" y="33"/>
                  <a:pt x="15" y="32"/>
                </a:cubicBezTo>
                <a:cubicBezTo>
                  <a:pt x="15" y="25"/>
                  <a:pt x="15" y="25"/>
                  <a:pt x="15" y="25"/>
                </a:cubicBezTo>
                <a:cubicBezTo>
                  <a:pt x="17" y="25"/>
                  <a:pt x="17" y="25"/>
                  <a:pt x="17" y="25"/>
                </a:cubicBezTo>
                <a:cubicBezTo>
                  <a:pt x="17" y="32"/>
                  <a:pt x="17" y="32"/>
                  <a:pt x="17" y="32"/>
                </a:cubicBezTo>
                <a:cubicBezTo>
                  <a:pt x="17" y="32"/>
                  <a:pt x="17" y="32"/>
                  <a:pt x="17" y="32"/>
                </a:cubicBezTo>
                <a:cubicBezTo>
                  <a:pt x="17" y="33"/>
                  <a:pt x="17" y="33"/>
                  <a:pt x="17" y="33"/>
                </a:cubicBezTo>
                <a:cubicBezTo>
                  <a:pt x="17" y="33"/>
                  <a:pt x="18" y="33"/>
                  <a:pt x="18" y="32"/>
                </a:cubicBezTo>
                <a:cubicBezTo>
                  <a:pt x="18" y="25"/>
                  <a:pt x="18" y="25"/>
                  <a:pt x="18" y="25"/>
                </a:cubicBezTo>
                <a:cubicBezTo>
                  <a:pt x="20" y="25"/>
                  <a:pt x="20" y="25"/>
                  <a:pt x="20" y="25"/>
                </a:cubicBezTo>
                <a:lnTo>
                  <a:pt x="20" y="34"/>
                </a:lnTo>
                <a:close/>
                <a:moveTo>
                  <a:pt x="23" y="9"/>
                </a:moveTo>
                <a:cubicBezTo>
                  <a:pt x="23" y="8"/>
                  <a:pt x="23" y="7"/>
                  <a:pt x="23" y="7"/>
                </a:cubicBezTo>
                <a:cubicBezTo>
                  <a:pt x="22" y="6"/>
                  <a:pt x="21" y="6"/>
                  <a:pt x="20" y="6"/>
                </a:cubicBezTo>
                <a:cubicBezTo>
                  <a:pt x="20" y="6"/>
                  <a:pt x="19" y="6"/>
                  <a:pt x="18" y="7"/>
                </a:cubicBezTo>
                <a:cubicBezTo>
                  <a:pt x="18" y="7"/>
                  <a:pt x="18" y="8"/>
                  <a:pt x="18" y="9"/>
                </a:cubicBezTo>
                <a:cubicBezTo>
                  <a:pt x="18" y="13"/>
                  <a:pt x="18" y="13"/>
                  <a:pt x="18" y="13"/>
                </a:cubicBezTo>
                <a:cubicBezTo>
                  <a:pt x="18" y="14"/>
                  <a:pt x="18" y="15"/>
                  <a:pt x="18" y="15"/>
                </a:cubicBezTo>
                <a:cubicBezTo>
                  <a:pt x="19" y="16"/>
                  <a:pt x="20" y="16"/>
                  <a:pt x="20" y="16"/>
                </a:cubicBezTo>
                <a:cubicBezTo>
                  <a:pt x="21" y="16"/>
                  <a:pt x="22" y="16"/>
                  <a:pt x="23" y="15"/>
                </a:cubicBezTo>
                <a:cubicBezTo>
                  <a:pt x="23" y="15"/>
                  <a:pt x="23" y="14"/>
                  <a:pt x="23" y="13"/>
                </a:cubicBezTo>
                <a:lnTo>
                  <a:pt x="23" y="9"/>
                </a:lnTo>
                <a:close/>
                <a:moveTo>
                  <a:pt x="21" y="13"/>
                </a:moveTo>
                <a:cubicBezTo>
                  <a:pt x="21" y="14"/>
                  <a:pt x="21" y="14"/>
                  <a:pt x="20" y="14"/>
                </a:cubicBezTo>
                <a:cubicBezTo>
                  <a:pt x="20" y="14"/>
                  <a:pt x="20" y="14"/>
                  <a:pt x="20" y="13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8"/>
                  <a:pt x="20" y="8"/>
                  <a:pt x="20" y="8"/>
                </a:cubicBezTo>
                <a:cubicBezTo>
                  <a:pt x="21" y="8"/>
                  <a:pt x="21" y="8"/>
                  <a:pt x="21" y="9"/>
                </a:cubicBezTo>
                <a:lnTo>
                  <a:pt x="21" y="13"/>
                </a:lnTo>
                <a:close/>
                <a:moveTo>
                  <a:pt x="27" y="31"/>
                </a:moveTo>
                <a:cubicBezTo>
                  <a:pt x="27" y="32"/>
                  <a:pt x="27" y="33"/>
                  <a:pt x="27" y="33"/>
                </a:cubicBezTo>
                <a:cubicBezTo>
                  <a:pt x="26" y="34"/>
                  <a:pt x="26" y="35"/>
                  <a:pt x="25" y="35"/>
                </a:cubicBezTo>
                <a:cubicBezTo>
                  <a:pt x="24" y="35"/>
                  <a:pt x="24" y="34"/>
                  <a:pt x="23" y="33"/>
                </a:cubicBezTo>
                <a:cubicBezTo>
                  <a:pt x="23" y="34"/>
                  <a:pt x="23" y="34"/>
                  <a:pt x="23" y="34"/>
                </a:cubicBezTo>
                <a:cubicBezTo>
                  <a:pt x="21" y="34"/>
                  <a:pt x="21" y="34"/>
                  <a:pt x="21" y="34"/>
                </a:cubicBezTo>
                <a:cubicBezTo>
                  <a:pt x="21" y="21"/>
                  <a:pt x="21" y="21"/>
                  <a:pt x="21" y="21"/>
                </a:cubicBezTo>
                <a:cubicBezTo>
                  <a:pt x="23" y="21"/>
                  <a:pt x="23" y="21"/>
                  <a:pt x="23" y="21"/>
                </a:cubicBezTo>
                <a:cubicBezTo>
                  <a:pt x="23" y="25"/>
                  <a:pt x="23" y="25"/>
                  <a:pt x="23" y="25"/>
                </a:cubicBezTo>
                <a:cubicBezTo>
                  <a:pt x="24" y="25"/>
                  <a:pt x="24" y="24"/>
                  <a:pt x="25" y="24"/>
                </a:cubicBezTo>
                <a:cubicBezTo>
                  <a:pt x="26" y="24"/>
                  <a:pt x="26" y="25"/>
                  <a:pt x="27" y="26"/>
                </a:cubicBezTo>
                <a:cubicBezTo>
                  <a:pt x="27" y="26"/>
                  <a:pt x="27" y="27"/>
                  <a:pt x="27" y="28"/>
                </a:cubicBezTo>
                <a:lnTo>
                  <a:pt x="27" y="31"/>
                </a:lnTo>
                <a:close/>
                <a:moveTo>
                  <a:pt x="25" y="27"/>
                </a:moveTo>
                <a:cubicBezTo>
                  <a:pt x="25" y="26"/>
                  <a:pt x="25" y="26"/>
                  <a:pt x="24" y="26"/>
                </a:cubicBezTo>
                <a:cubicBezTo>
                  <a:pt x="24" y="26"/>
                  <a:pt x="24" y="26"/>
                  <a:pt x="23" y="26"/>
                </a:cubicBezTo>
                <a:cubicBezTo>
                  <a:pt x="23" y="32"/>
                  <a:pt x="23" y="32"/>
                  <a:pt x="23" y="32"/>
                </a:cubicBezTo>
                <a:cubicBezTo>
                  <a:pt x="24" y="33"/>
                  <a:pt x="24" y="33"/>
                  <a:pt x="24" y="33"/>
                </a:cubicBezTo>
                <a:cubicBezTo>
                  <a:pt x="25" y="33"/>
                  <a:pt x="25" y="32"/>
                  <a:pt x="25" y="32"/>
                </a:cubicBezTo>
                <a:lnTo>
                  <a:pt x="25" y="27"/>
                </a:lnTo>
                <a:close/>
                <a:moveTo>
                  <a:pt x="30" y="16"/>
                </a:moveTo>
                <a:cubicBezTo>
                  <a:pt x="30" y="6"/>
                  <a:pt x="30" y="6"/>
                  <a:pt x="30" y="6"/>
                </a:cubicBezTo>
                <a:cubicBezTo>
                  <a:pt x="28" y="6"/>
                  <a:pt x="28" y="6"/>
                  <a:pt x="28" y="6"/>
                </a:cubicBezTo>
                <a:cubicBezTo>
                  <a:pt x="28" y="14"/>
                  <a:pt x="28" y="14"/>
                  <a:pt x="28" y="14"/>
                </a:cubicBezTo>
                <a:cubicBezTo>
                  <a:pt x="28" y="14"/>
                  <a:pt x="27" y="14"/>
                  <a:pt x="27" y="14"/>
                </a:cubicBezTo>
                <a:cubicBezTo>
                  <a:pt x="27" y="14"/>
                  <a:pt x="26" y="14"/>
                  <a:pt x="26" y="14"/>
                </a:cubicBezTo>
                <a:cubicBezTo>
                  <a:pt x="26" y="14"/>
                  <a:pt x="26" y="14"/>
                  <a:pt x="26" y="13"/>
                </a:cubicBezTo>
                <a:cubicBezTo>
                  <a:pt x="26" y="6"/>
                  <a:pt x="26" y="6"/>
                  <a:pt x="26" y="6"/>
                </a:cubicBezTo>
                <a:cubicBezTo>
                  <a:pt x="25" y="6"/>
                  <a:pt x="25" y="6"/>
                  <a:pt x="25" y="6"/>
                </a:cubicBezTo>
                <a:cubicBezTo>
                  <a:pt x="25" y="14"/>
                  <a:pt x="25" y="14"/>
                  <a:pt x="25" y="14"/>
                </a:cubicBezTo>
                <a:cubicBezTo>
                  <a:pt x="25" y="15"/>
                  <a:pt x="25" y="15"/>
                  <a:pt x="25" y="15"/>
                </a:cubicBezTo>
                <a:cubicBezTo>
                  <a:pt x="25" y="16"/>
                  <a:pt x="25" y="16"/>
                  <a:pt x="26" y="16"/>
                </a:cubicBezTo>
                <a:cubicBezTo>
                  <a:pt x="27" y="16"/>
                  <a:pt x="27" y="16"/>
                  <a:pt x="28" y="15"/>
                </a:cubicBezTo>
                <a:cubicBezTo>
                  <a:pt x="28" y="16"/>
                  <a:pt x="28" y="16"/>
                  <a:pt x="28" y="16"/>
                </a:cubicBezTo>
                <a:lnTo>
                  <a:pt x="30" y="16"/>
                </a:lnTo>
                <a:close/>
                <a:moveTo>
                  <a:pt x="33" y="31"/>
                </a:moveTo>
                <a:cubicBezTo>
                  <a:pt x="33" y="32"/>
                  <a:pt x="33" y="32"/>
                  <a:pt x="33" y="32"/>
                </a:cubicBezTo>
                <a:cubicBezTo>
                  <a:pt x="33" y="33"/>
                  <a:pt x="33" y="33"/>
                  <a:pt x="33" y="33"/>
                </a:cubicBezTo>
                <a:cubicBezTo>
                  <a:pt x="32" y="34"/>
                  <a:pt x="32" y="35"/>
                  <a:pt x="31" y="35"/>
                </a:cubicBezTo>
                <a:cubicBezTo>
                  <a:pt x="30" y="35"/>
                  <a:pt x="29" y="34"/>
                  <a:pt x="29" y="34"/>
                </a:cubicBezTo>
                <a:cubicBezTo>
                  <a:pt x="28" y="33"/>
                  <a:pt x="28" y="32"/>
                  <a:pt x="28" y="31"/>
                </a:cubicBezTo>
                <a:cubicBezTo>
                  <a:pt x="28" y="28"/>
                  <a:pt x="28" y="28"/>
                  <a:pt x="28" y="28"/>
                </a:cubicBezTo>
                <a:cubicBezTo>
                  <a:pt x="28" y="27"/>
                  <a:pt x="28" y="26"/>
                  <a:pt x="29" y="25"/>
                </a:cubicBezTo>
                <a:cubicBezTo>
                  <a:pt x="29" y="25"/>
                  <a:pt x="30" y="24"/>
                  <a:pt x="31" y="24"/>
                </a:cubicBezTo>
                <a:cubicBezTo>
                  <a:pt x="32" y="24"/>
                  <a:pt x="32" y="25"/>
                  <a:pt x="33" y="25"/>
                </a:cubicBezTo>
                <a:cubicBezTo>
                  <a:pt x="33" y="26"/>
                  <a:pt x="33" y="27"/>
                  <a:pt x="33" y="28"/>
                </a:cubicBezTo>
                <a:cubicBezTo>
                  <a:pt x="33" y="30"/>
                  <a:pt x="33" y="30"/>
                  <a:pt x="33" y="30"/>
                </a:cubicBezTo>
                <a:cubicBezTo>
                  <a:pt x="30" y="30"/>
                  <a:pt x="30" y="30"/>
                  <a:pt x="30" y="30"/>
                </a:cubicBezTo>
                <a:cubicBezTo>
                  <a:pt x="30" y="32"/>
                  <a:pt x="30" y="32"/>
                  <a:pt x="30" y="32"/>
                </a:cubicBezTo>
                <a:cubicBezTo>
                  <a:pt x="30" y="32"/>
                  <a:pt x="30" y="33"/>
                  <a:pt x="31" y="33"/>
                </a:cubicBezTo>
                <a:cubicBezTo>
                  <a:pt x="31" y="33"/>
                  <a:pt x="31" y="33"/>
                  <a:pt x="32" y="32"/>
                </a:cubicBezTo>
                <a:cubicBezTo>
                  <a:pt x="32" y="32"/>
                  <a:pt x="32" y="32"/>
                  <a:pt x="32" y="31"/>
                </a:cubicBezTo>
                <a:cubicBezTo>
                  <a:pt x="33" y="31"/>
                  <a:pt x="33" y="31"/>
                  <a:pt x="33" y="31"/>
                </a:cubicBezTo>
                <a:close/>
                <a:moveTo>
                  <a:pt x="32" y="28"/>
                </a:moveTo>
                <a:cubicBezTo>
                  <a:pt x="32" y="27"/>
                  <a:pt x="32" y="27"/>
                  <a:pt x="32" y="27"/>
                </a:cubicBezTo>
                <a:cubicBezTo>
                  <a:pt x="32" y="26"/>
                  <a:pt x="31" y="26"/>
                  <a:pt x="31" y="26"/>
                </a:cubicBezTo>
                <a:cubicBezTo>
                  <a:pt x="30" y="26"/>
                  <a:pt x="30" y="26"/>
                  <a:pt x="30" y="27"/>
                </a:cubicBezTo>
                <a:cubicBezTo>
                  <a:pt x="30" y="28"/>
                  <a:pt x="30" y="28"/>
                  <a:pt x="30" y="28"/>
                </a:cubicBezTo>
                <a:lnTo>
                  <a:pt x="32" y="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34" name="Freeform 162"/>
          <p:cNvSpPr>
            <a:spLocks noEditPoints="1"/>
          </p:cNvSpPr>
          <p:nvPr/>
        </p:nvSpPr>
        <p:spPr bwMode="auto">
          <a:xfrm>
            <a:off x="6614030" y="10083323"/>
            <a:ext cx="292412" cy="348647"/>
          </a:xfrm>
          <a:custGeom>
            <a:avLst/>
            <a:gdLst>
              <a:gd name="T0" fmla="*/ 35 w 40"/>
              <a:gd name="T1" fmla="*/ 47 h 48"/>
              <a:gd name="T2" fmla="*/ 5 w 40"/>
              <a:gd name="T3" fmla="*/ 47 h 48"/>
              <a:gd name="T4" fmla="*/ 0 w 40"/>
              <a:gd name="T5" fmla="*/ 34 h 48"/>
              <a:gd name="T6" fmla="*/ 5 w 40"/>
              <a:gd name="T7" fmla="*/ 21 h 48"/>
              <a:gd name="T8" fmla="*/ 35 w 40"/>
              <a:gd name="T9" fmla="*/ 21 h 48"/>
              <a:gd name="T10" fmla="*/ 40 w 40"/>
              <a:gd name="T11" fmla="*/ 34 h 48"/>
              <a:gd name="T12" fmla="*/ 11 w 40"/>
              <a:gd name="T13" fmla="*/ 27 h 48"/>
              <a:gd name="T14" fmla="*/ 3 w 40"/>
              <a:gd name="T15" fmla="*/ 25 h 48"/>
              <a:gd name="T16" fmla="*/ 6 w 40"/>
              <a:gd name="T17" fmla="*/ 27 h 48"/>
              <a:gd name="T18" fmla="*/ 9 w 40"/>
              <a:gd name="T19" fmla="*/ 43 h 48"/>
              <a:gd name="T20" fmla="*/ 11 w 40"/>
              <a:gd name="T21" fmla="*/ 27 h 48"/>
              <a:gd name="T22" fmla="*/ 12 w 40"/>
              <a:gd name="T23" fmla="*/ 11 h 48"/>
              <a:gd name="T24" fmla="*/ 10 w 40"/>
              <a:gd name="T25" fmla="*/ 18 h 48"/>
              <a:gd name="T26" fmla="*/ 8 w 40"/>
              <a:gd name="T27" fmla="*/ 5 h 48"/>
              <a:gd name="T28" fmla="*/ 9 w 40"/>
              <a:gd name="T29" fmla="*/ 0 h 48"/>
              <a:gd name="T30" fmla="*/ 13 w 40"/>
              <a:gd name="T31" fmla="*/ 0 h 48"/>
              <a:gd name="T32" fmla="*/ 19 w 40"/>
              <a:gd name="T33" fmla="*/ 43 h 48"/>
              <a:gd name="T34" fmla="*/ 16 w 40"/>
              <a:gd name="T35" fmla="*/ 29 h 48"/>
              <a:gd name="T36" fmla="*/ 15 w 40"/>
              <a:gd name="T37" fmla="*/ 41 h 48"/>
              <a:gd name="T38" fmla="*/ 14 w 40"/>
              <a:gd name="T39" fmla="*/ 39 h 48"/>
              <a:gd name="T40" fmla="*/ 12 w 40"/>
              <a:gd name="T41" fmla="*/ 29 h 48"/>
              <a:gd name="T42" fmla="*/ 12 w 40"/>
              <a:gd name="T43" fmla="*/ 42 h 48"/>
              <a:gd name="T44" fmla="*/ 16 w 40"/>
              <a:gd name="T45" fmla="*/ 41 h 48"/>
              <a:gd name="T46" fmla="*/ 19 w 40"/>
              <a:gd name="T47" fmla="*/ 43 h 48"/>
              <a:gd name="T48" fmla="*/ 22 w 40"/>
              <a:gd name="T49" fmla="*/ 17 h 48"/>
              <a:gd name="T50" fmla="*/ 17 w 40"/>
              <a:gd name="T51" fmla="*/ 17 h 48"/>
              <a:gd name="T52" fmla="*/ 16 w 40"/>
              <a:gd name="T53" fmla="*/ 9 h 48"/>
              <a:gd name="T54" fmla="*/ 19 w 40"/>
              <a:gd name="T55" fmla="*/ 4 h 48"/>
              <a:gd name="T56" fmla="*/ 23 w 40"/>
              <a:gd name="T57" fmla="*/ 9 h 48"/>
              <a:gd name="T58" fmla="*/ 20 w 40"/>
              <a:gd name="T59" fmla="*/ 8 h 48"/>
              <a:gd name="T60" fmla="*/ 18 w 40"/>
              <a:gd name="T61" fmla="*/ 8 h 48"/>
              <a:gd name="T62" fmla="*/ 19 w 40"/>
              <a:gd name="T63" fmla="*/ 16 h 48"/>
              <a:gd name="T64" fmla="*/ 20 w 40"/>
              <a:gd name="T65" fmla="*/ 8 h 48"/>
              <a:gd name="T66" fmla="*/ 27 w 40"/>
              <a:gd name="T67" fmla="*/ 31 h 48"/>
              <a:gd name="T68" fmla="*/ 23 w 40"/>
              <a:gd name="T69" fmla="*/ 31 h 48"/>
              <a:gd name="T70" fmla="*/ 21 w 40"/>
              <a:gd name="T71" fmla="*/ 25 h 48"/>
              <a:gd name="T72" fmla="*/ 23 w 40"/>
              <a:gd name="T73" fmla="*/ 43 h 48"/>
              <a:gd name="T74" fmla="*/ 26 w 40"/>
              <a:gd name="T75" fmla="*/ 43 h 48"/>
              <a:gd name="T76" fmla="*/ 28 w 40"/>
              <a:gd name="T77" fmla="*/ 39 h 48"/>
              <a:gd name="T78" fmla="*/ 25 w 40"/>
              <a:gd name="T79" fmla="*/ 39 h 48"/>
              <a:gd name="T80" fmla="*/ 23 w 40"/>
              <a:gd name="T81" fmla="*/ 40 h 48"/>
              <a:gd name="T82" fmla="*/ 24 w 40"/>
              <a:gd name="T83" fmla="*/ 31 h 48"/>
              <a:gd name="T84" fmla="*/ 25 w 40"/>
              <a:gd name="T85" fmla="*/ 39 h 48"/>
              <a:gd name="T86" fmla="*/ 29 w 40"/>
              <a:gd name="T87" fmla="*/ 18 h 48"/>
              <a:gd name="T88" fmla="*/ 27 w 40"/>
              <a:gd name="T89" fmla="*/ 18 h 48"/>
              <a:gd name="T90" fmla="*/ 25 w 40"/>
              <a:gd name="T91" fmla="*/ 15 h 48"/>
              <a:gd name="T92" fmla="*/ 27 w 40"/>
              <a:gd name="T93" fmla="*/ 5 h 48"/>
              <a:gd name="T94" fmla="*/ 27 w 40"/>
              <a:gd name="T95" fmla="*/ 15 h 48"/>
              <a:gd name="T96" fmla="*/ 29 w 40"/>
              <a:gd name="T97" fmla="*/ 15 h 48"/>
              <a:gd name="T98" fmla="*/ 32 w 40"/>
              <a:gd name="T99" fmla="*/ 5 h 48"/>
              <a:gd name="T100" fmla="*/ 37 w 40"/>
              <a:gd name="T101" fmla="*/ 38 h 48"/>
              <a:gd name="T102" fmla="*/ 34 w 40"/>
              <a:gd name="T103" fmla="*/ 40 h 48"/>
              <a:gd name="T104" fmla="*/ 32 w 40"/>
              <a:gd name="T105" fmla="*/ 39 h 48"/>
              <a:gd name="T106" fmla="*/ 37 w 40"/>
              <a:gd name="T107" fmla="*/ 37 h 48"/>
              <a:gd name="T108" fmla="*/ 36 w 40"/>
              <a:gd name="T109" fmla="*/ 31 h 48"/>
              <a:gd name="T110" fmla="*/ 30 w 40"/>
              <a:gd name="T111" fmla="*/ 31 h 48"/>
              <a:gd name="T112" fmla="*/ 30 w 40"/>
              <a:gd name="T113" fmla="*/ 38 h 48"/>
              <a:gd name="T114" fmla="*/ 33 w 40"/>
              <a:gd name="T115" fmla="*/ 43 h 48"/>
              <a:gd name="T116" fmla="*/ 37 w 40"/>
              <a:gd name="T117" fmla="*/ 40 h 48"/>
              <a:gd name="T118" fmla="*/ 34 w 40"/>
              <a:gd name="T119" fmla="*/ 35 h 48"/>
              <a:gd name="T120" fmla="*/ 32 w 40"/>
              <a:gd name="T121" fmla="*/ 33 h 48"/>
              <a:gd name="T122" fmla="*/ 34 w 40"/>
              <a:gd name="T123" fmla="*/ 33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0" h="48">
                <a:moveTo>
                  <a:pt x="39" y="44"/>
                </a:moveTo>
                <a:cubicBezTo>
                  <a:pt x="39" y="46"/>
                  <a:pt x="37" y="47"/>
                  <a:pt x="35" y="47"/>
                </a:cubicBezTo>
                <a:cubicBezTo>
                  <a:pt x="30" y="48"/>
                  <a:pt x="25" y="48"/>
                  <a:pt x="20" y="48"/>
                </a:cubicBezTo>
                <a:cubicBezTo>
                  <a:pt x="15" y="48"/>
                  <a:pt x="10" y="48"/>
                  <a:pt x="5" y="47"/>
                </a:cubicBezTo>
                <a:cubicBezTo>
                  <a:pt x="3" y="47"/>
                  <a:pt x="1" y="46"/>
                  <a:pt x="1" y="44"/>
                </a:cubicBezTo>
                <a:cubicBezTo>
                  <a:pt x="0" y="41"/>
                  <a:pt x="0" y="37"/>
                  <a:pt x="0" y="34"/>
                </a:cubicBezTo>
                <a:cubicBezTo>
                  <a:pt x="0" y="31"/>
                  <a:pt x="0" y="28"/>
                  <a:pt x="1" y="25"/>
                </a:cubicBezTo>
                <a:cubicBezTo>
                  <a:pt x="1" y="23"/>
                  <a:pt x="3" y="21"/>
                  <a:pt x="5" y="21"/>
                </a:cubicBezTo>
                <a:cubicBezTo>
                  <a:pt x="10" y="20"/>
                  <a:pt x="15" y="20"/>
                  <a:pt x="20" y="20"/>
                </a:cubicBezTo>
                <a:cubicBezTo>
                  <a:pt x="25" y="20"/>
                  <a:pt x="30" y="20"/>
                  <a:pt x="35" y="21"/>
                </a:cubicBezTo>
                <a:cubicBezTo>
                  <a:pt x="37" y="21"/>
                  <a:pt x="39" y="23"/>
                  <a:pt x="39" y="25"/>
                </a:cubicBezTo>
                <a:cubicBezTo>
                  <a:pt x="40" y="28"/>
                  <a:pt x="40" y="31"/>
                  <a:pt x="40" y="34"/>
                </a:cubicBezTo>
                <a:cubicBezTo>
                  <a:pt x="40" y="37"/>
                  <a:pt x="40" y="41"/>
                  <a:pt x="39" y="44"/>
                </a:cubicBezTo>
                <a:moveTo>
                  <a:pt x="11" y="27"/>
                </a:moveTo>
                <a:cubicBezTo>
                  <a:pt x="11" y="25"/>
                  <a:pt x="11" y="25"/>
                  <a:pt x="11" y="25"/>
                </a:cubicBezTo>
                <a:cubicBezTo>
                  <a:pt x="3" y="25"/>
                  <a:pt x="3" y="25"/>
                  <a:pt x="3" y="25"/>
                </a:cubicBezTo>
                <a:cubicBezTo>
                  <a:pt x="3" y="27"/>
                  <a:pt x="3" y="27"/>
                  <a:pt x="3" y="27"/>
                </a:cubicBezTo>
                <a:cubicBezTo>
                  <a:pt x="6" y="27"/>
                  <a:pt x="6" y="27"/>
                  <a:pt x="6" y="27"/>
                </a:cubicBezTo>
                <a:cubicBezTo>
                  <a:pt x="6" y="43"/>
                  <a:pt x="6" y="43"/>
                  <a:pt x="6" y="43"/>
                </a:cubicBezTo>
                <a:cubicBezTo>
                  <a:pt x="9" y="43"/>
                  <a:pt x="9" y="43"/>
                  <a:pt x="9" y="43"/>
                </a:cubicBezTo>
                <a:cubicBezTo>
                  <a:pt x="9" y="27"/>
                  <a:pt x="9" y="27"/>
                  <a:pt x="9" y="27"/>
                </a:cubicBezTo>
                <a:lnTo>
                  <a:pt x="11" y="27"/>
                </a:lnTo>
                <a:close/>
                <a:moveTo>
                  <a:pt x="16" y="0"/>
                </a:moveTo>
                <a:cubicBezTo>
                  <a:pt x="12" y="11"/>
                  <a:pt x="12" y="11"/>
                  <a:pt x="12" y="11"/>
                </a:cubicBezTo>
                <a:cubicBezTo>
                  <a:pt x="12" y="18"/>
                  <a:pt x="12" y="18"/>
                  <a:pt x="12" y="18"/>
                </a:cubicBezTo>
                <a:cubicBezTo>
                  <a:pt x="10" y="18"/>
                  <a:pt x="10" y="18"/>
                  <a:pt x="10" y="18"/>
                </a:cubicBezTo>
                <a:cubicBezTo>
                  <a:pt x="10" y="11"/>
                  <a:pt x="10" y="11"/>
                  <a:pt x="10" y="11"/>
                </a:cubicBezTo>
                <a:cubicBezTo>
                  <a:pt x="10" y="9"/>
                  <a:pt x="9" y="7"/>
                  <a:pt x="8" y="5"/>
                </a:cubicBezTo>
                <a:cubicBezTo>
                  <a:pt x="8" y="3"/>
                  <a:pt x="7" y="2"/>
                  <a:pt x="6" y="0"/>
                </a:cubicBezTo>
                <a:cubicBezTo>
                  <a:pt x="9" y="0"/>
                  <a:pt x="9" y="0"/>
                  <a:pt x="9" y="0"/>
                </a:cubicBezTo>
                <a:cubicBezTo>
                  <a:pt x="11" y="7"/>
                  <a:pt x="11" y="7"/>
                  <a:pt x="11" y="7"/>
                </a:cubicBezTo>
                <a:cubicBezTo>
                  <a:pt x="13" y="0"/>
                  <a:pt x="13" y="0"/>
                  <a:pt x="13" y="0"/>
                </a:cubicBezTo>
                <a:lnTo>
                  <a:pt x="16" y="0"/>
                </a:lnTo>
                <a:close/>
                <a:moveTo>
                  <a:pt x="19" y="43"/>
                </a:moveTo>
                <a:cubicBezTo>
                  <a:pt x="19" y="29"/>
                  <a:pt x="19" y="29"/>
                  <a:pt x="19" y="29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40"/>
                  <a:pt x="16" y="40"/>
                  <a:pt x="16" y="40"/>
                </a:cubicBezTo>
                <a:cubicBezTo>
                  <a:pt x="16" y="40"/>
                  <a:pt x="15" y="41"/>
                  <a:pt x="15" y="41"/>
                </a:cubicBezTo>
                <a:cubicBezTo>
                  <a:pt x="14" y="41"/>
                  <a:pt x="14" y="41"/>
                  <a:pt x="14" y="40"/>
                </a:cubicBezTo>
                <a:cubicBezTo>
                  <a:pt x="14" y="40"/>
                  <a:pt x="14" y="40"/>
                  <a:pt x="14" y="39"/>
                </a:cubicBezTo>
                <a:cubicBezTo>
                  <a:pt x="14" y="29"/>
                  <a:pt x="14" y="29"/>
                  <a:pt x="14" y="29"/>
                </a:cubicBezTo>
                <a:cubicBezTo>
                  <a:pt x="12" y="29"/>
                  <a:pt x="12" y="29"/>
                  <a:pt x="12" y="29"/>
                </a:cubicBezTo>
                <a:cubicBezTo>
                  <a:pt x="12" y="40"/>
                  <a:pt x="12" y="40"/>
                  <a:pt x="12" y="40"/>
                </a:cubicBezTo>
                <a:cubicBezTo>
                  <a:pt x="12" y="41"/>
                  <a:pt x="12" y="42"/>
                  <a:pt x="12" y="42"/>
                </a:cubicBezTo>
                <a:cubicBezTo>
                  <a:pt x="12" y="43"/>
                  <a:pt x="13" y="43"/>
                  <a:pt x="13" y="43"/>
                </a:cubicBezTo>
                <a:cubicBezTo>
                  <a:pt x="14" y="43"/>
                  <a:pt x="15" y="42"/>
                  <a:pt x="16" y="41"/>
                </a:cubicBezTo>
                <a:cubicBezTo>
                  <a:pt x="16" y="43"/>
                  <a:pt x="16" y="43"/>
                  <a:pt x="16" y="43"/>
                </a:cubicBezTo>
                <a:lnTo>
                  <a:pt x="19" y="43"/>
                </a:lnTo>
                <a:close/>
                <a:moveTo>
                  <a:pt x="23" y="14"/>
                </a:moveTo>
                <a:cubicBezTo>
                  <a:pt x="23" y="15"/>
                  <a:pt x="23" y="16"/>
                  <a:pt x="22" y="17"/>
                </a:cubicBezTo>
                <a:cubicBezTo>
                  <a:pt x="21" y="18"/>
                  <a:pt x="21" y="18"/>
                  <a:pt x="19" y="18"/>
                </a:cubicBezTo>
                <a:cubicBezTo>
                  <a:pt x="18" y="18"/>
                  <a:pt x="17" y="18"/>
                  <a:pt x="17" y="17"/>
                </a:cubicBezTo>
                <a:cubicBezTo>
                  <a:pt x="16" y="16"/>
                  <a:pt x="16" y="15"/>
                  <a:pt x="16" y="14"/>
                </a:cubicBezTo>
                <a:cubicBezTo>
                  <a:pt x="16" y="9"/>
                  <a:pt x="16" y="9"/>
                  <a:pt x="16" y="9"/>
                </a:cubicBezTo>
                <a:cubicBezTo>
                  <a:pt x="16" y="7"/>
                  <a:pt x="16" y="6"/>
                  <a:pt x="17" y="6"/>
                </a:cubicBezTo>
                <a:cubicBezTo>
                  <a:pt x="17" y="5"/>
                  <a:pt x="18" y="4"/>
                  <a:pt x="19" y="4"/>
                </a:cubicBezTo>
                <a:cubicBezTo>
                  <a:pt x="21" y="4"/>
                  <a:pt x="21" y="5"/>
                  <a:pt x="22" y="6"/>
                </a:cubicBezTo>
                <a:cubicBezTo>
                  <a:pt x="23" y="6"/>
                  <a:pt x="23" y="7"/>
                  <a:pt x="23" y="9"/>
                </a:cubicBezTo>
                <a:lnTo>
                  <a:pt x="23" y="14"/>
                </a:lnTo>
                <a:close/>
                <a:moveTo>
                  <a:pt x="20" y="8"/>
                </a:moveTo>
                <a:cubicBezTo>
                  <a:pt x="20" y="7"/>
                  <a:pt x="20" y="7"/>
                  <a:pt x="19" y="7"/>
                </a:cubicBezTo>
                <a:cubicBezTo>
                  <a:pt x="19" y="7"/>
                  <a:pt x="18" y="7"/>
                  <a:pt x="18" y="8"/>
                </a:cubicBezTo>
                <a:cubicBezTo>
                  <a:pt x="18" y="14"/>
                  <a:pt x="18" y="14"/>
                  <a:pt x="18" y="14"/>
                </a:cubicBezTo>
                <a:cubicBezTo>
                  <a:pt x="18" y="15"/>
                  <a:pt x="19" y="16"/>
                  <a:pt x="19" y="16"/>
                </a:cubicBezTo>
                <a:cubicBezTo>
                  <a:pt x="20" y="16"/>
                  <a:pt x="20" y="15"/>
                  <a:pt x="20" y="14"/>
                </a:cubicBezTo>
                <a:lnTo>
                  <a:pt x="20" y="8"/>
                </a:lnTo>
                <a:close/>
                <a:moveTo>
                  <a:pt x="28" y="33"/>
                </a:moveTo>
                <a:cubicBezTo>
                  <a:pt x="28" y="32"/>
                  <a:pt x="28" y="31"/>
                  <a:pt x="27" y="31"/>
                </a:cubicBezTo>
                <a:cubicBezTo>
                  <a:pt x="27" y="30"/>
                  <a:pt x="27" y="29"/>
                  <a:pt x="26" y="29"/>
                </a:cubicBezTo>
                <a:cubicBezTo>
                  <a:pt x="25" y="29"/>
                  <a:pt x="24" y="30"/>
                  <a:pt x="23" y="31"/>
                </a:cubicBezTo>
                <a:cubicBezTo>
                  <a:pt x="23" y="25"/>
                  <a:pt x="23" y="25"/>
                  <a:pt x="23" y="25"/>
                </a:cubicBezTo>
                <a:cubicBezTo>
                  <a:pt x="21" y="25"/>
                  <a:pt x="21" y="25"/>
                  <a:pt x="21" y="25"/>
                </a:cubicBezTo>
                <a:cubicBezTo>
                  <a:pt x="21" y="43"/>
                  <a:pt x="21" y="43"/>
                  <a:pt x="21" y="43"/>
                </a:cubicBezTo>
                <a:cubicBezTo>
                  <a:pt x="23" y="43"/>
                  <a:pt x="23" y="43"/>
                  <a:pt x="23" y="43"/>
                </a:cubicBezTo>
                <a:cubicBezTo>
                  <a:pt x="23" y="41"/>
                  <a:pt x="23" y="41"/>
                  <a:pt x="23" y="41"/>
                </a:cubicBezTo>
                <a:cubicBezTo>
                  <a:pt x="24" y="42"/>
                  <a:pt x="25" y="43"/>
                  <a:pt x="26" y="43"/>
                </a:cubicBezTo>
                <a:cubicBezTo>
                  <a:pt x="27" y="43"/>
                  <a:pt x="27" y="42"/>
                  <a:pt x="27" y="41"/>
                </a:cubicBezTo>
                <a:cubicBezTo>
                  <a:pt x="28" y="41"/>
                  <a:pt x="28" y="40"/>
                  <a:pt x="28" y="39"/>
                </a:cubicBezTo>
                <a:lnTo>
                  <a:pt x="28" y="33"/>
                </a:lnTo>
                <a:close/>
                <a:moveTo>
                  <a:pt x="25" y="39"/>
                </a:moveTo>
                <a:cubicBezTo>
                  <a:pt x="25" y="40"/>
                  <a:pt x="25" y="41"/>
                  <a:pt x="24" y="41"/>
                </a:cubicBezTo>
                <a:cubicBezTo>
                  <a:pt x="24" y="41"/>
                  <a:pt x="23" y="41"/>
                  <a:pt x="23" y="40"/>
                </a:cubicBezTo>
                <a:cubicBezTo>
                  <a:pt x="23" y="32"/>
                  <a:pt x="23" y="32"/>
                  <a:pt x="23" y="32"/>
                </a:cubicBezTo>
                <a:cubicBezTo>
                  <a:pt x="23" y="32"/>
                  <a:pt x="24" y="31"/>
                  <a:pt x="24" y="31"/>
                </a:cubicBezTo>
                <a:cubicBezTo>
                  <a:pt x="25" y="31"/>
                  <a:pt x="25" y="32"/>
                  <a:pt x="25" y="33"/>
                </a:cubicBezTo>
                <a:lnTo>
                  <a:pt x="25" y="39"/>
                </a:lnTo>
                <a:close/>
                <a:moveTo>
                  <a:pt x="32" y="18"/>
                </a:moveTo>
                <a:cubicBezTo>
                  <a:pt x="29" y="18"/>
                  <a:pt x="29" y="18"/>
                  <a:pt x="29" y="18"/>
                </a:cubicBezTo>
                <a:cubicBezTo>
                  <a:pt x="29" y="16"/>
                  <a:pt x="29" y="16"/>
                  <a:pt x="29" y="16"/>
                </a:cubicBezTo>
                <a:cubicBezTo>
                  <a:pt x="28" y="18"/>
                  <a:pt x="28" y="18"/>
                  <a:pt x="27" y="18"/>
                </a:cubicBezTo>
                <a:cubicBezTo>
                  <a:pt x="26" y="18"/>
                  <a:pt x="25" y="18"/>
                  <a:pt x="25" y="17"/>
                </a:cubicBezTo>
                <a:cubicBezTo>
                  <a:pt x="25" y="17"/>
                  <a:pt x="25" y="16"/>
                  <a:pt x="25" y="15"/>
                </a:cubicBezTo>
                <a:cubicBezTo>
                  <a:pt x="25" y="5"/>
                  <a:pt x="25" y="5"/>
                  <a:pt x="25" y="5"/>
                </a:cubicBezTo>
                <a:cubicBezTo>
                  <a:pt x="27" y="5"/>
                  <a:pt x="27" y="5"/>
                  <a:pt x="27" y="5"/>
                </a:cubicBezTo>
                <a:cubicBezTo>
                  <a:pt x="27" y="14"/>
                  <a:pt x="27" y="14"/>
                  <a:pt x="27" y="14"/>
                </a:cubicBezTo>
                <a:cubicBezTo>
                  <a:pt x="27" y="15"/>
                  <a:pt x="27" y="15"/>
                  <a:pt x="27" y="15"/>
                </a:cubicBezTo>
                <a:cubicBezTo>
                  <a:pt x="27" y="16"/>
                  <a:pt x="28" y="16"/>
                  <a:pt x="28" y="16"/>
                </a:cubicBezTo>
                <a:cubicBezTo>
                  <a:pt x="28" y="16"/>
                  <a:pt x="29" y="16"/>
                  <a:pt x="29" y="15"/>
                </a:cubicBezTo>
                <a:cubicBezTo>
                  <a:pt x="29" y="5"/>
                  <a:pt x="29" y="5"/>
                  <a:pt x="29" y="5"/>
                </a:cubicBezTo>
                <a:cubicBezTo>
                  <a:pt x="32" y="5"/>
                  <a:pt x="32" y="5"/>
                  <a:pt x="32" y="5"/>
                </a:cubicBezTo>
                <a:lnTo>
                  <a:pt x="32" y="18"/>
                </a:lnTo>
                <a:close/>
                <a:moveTo>
                  <a:pt x="37" y="38"/>
                </a:moveTo>
                <a:cubicBezTo>
                  <a:pt x="34" y="38"/>
                  <a:pt x="34" y="38"/>
                  <a:pt x="34" y="38"/>
                </a:cubicBezTo>
                <a:cubicBezTo>
                  <a:pt x="34" y="39"/>
                  <a:pt x="34" y="40"/>
                  <a:pt x="34" y="40"/>
                </a:cubicBezTo>
                <a:cubicBezTo>
                  <a:pt x="34" y="40"/>
                  <a:pt x="34" y="41"/>
                  <a:pt x="33" y="41"/>
                </a:cubicBezTo>
                <a:cubicBezTo>
                  <a:pt x="32" y="41"/>
                  <a:pt x="32" y="40"/>
                  <a:pt x="32" y="39"/>
                </a:cubicBezTo>
                <a:cubicBezTo>
                  <a:pt x="32" y="37"/>
                  <a:pt x="32" y="37"/>
                  <a:pt x="32" y="37"/>
                </a:cubicBezTo>
                <a:cubicBezTo>
                  <a:pt x="37" y="37"/>
                  <a:pt x="37" y="37"/>
                  <a:pt x="37" y="37"/>
                </a:cubicBezTo>
                <a:cubicBezTo>
                  <a:pt x="37" y="34"/>
                  <a:pt x="37" y="34"/>
                  <a:pt x="37" y="34"/>
                </a:cubicBezTo>
                <a:cubicBezTo>
                  <a:pt x="37" y="32"/>
                  <a:pt x="37" y="31"/>
                  <a:pt x="36" y="31"/>
                </a:cubicBezTo>
                <a:cubicBezTo>
                  <a:pt x="35" y="30"/>
                  <a:pt x="34" y="29"/>
                  <a:pt x="33" y="29"/>
                </a:cubicBezTo>
                <a:cubicBezTo>
                  <a:pt x="32" y="29"/>
                  <a:pt x="31" y="30"/>
                  <a:pt x="30" y="31"/>
                </a:cubicBezTo>
                <a:cubicBezTo>
                  <a:pt x="30" y="31"/>
                  <a:pt x="30" y="32"/>
                  <a:pt x="30" y="34"/>
                </a:cubicBezTo>
                <a:cubicBezTo>
                  <a:pt x="30" y="38"/>
                  <a:pt x="30" y="38"/>
                  <a:pt x="30" y="38"/>
                </a:cubicBezTo>
                <a:cubicBezTo>
                  <a:pt x="30" y="40"/>
                  <a:pt x="30" y="41"/>
                  <a:pt x="30" y="42"/>
                </a:cubicBezTo>
                <a:cubicBezTo>
                  <a:pt x="31" y="42"/>
                  <a:pt x="32" y="43"/>
                  <a:pt x="33" y="43"/>
                </a:cubicBezTo>
                <a:cubicBezTo>
                  <a:pt x="35" y="43"/>
                  <a:pt x="36" y="42"/>
                  <a:pt x="36" y="41"/>
                </a:cubicBezTo>
                <a:cubicBezTo>
                  <a:pt x="36" y="41"/>
                  <a:pt x="37" y="41"/>
                  <a:pt x="37" y="40"/>
                </a:cubicBezTo>
                <a:cubicBezTo>
                  <a:pt x="37" y="40"/>
                  <a:pt x="37" y="39"/>
                  <a:pt x="37" y="38"/>
                </a:cubicBezTo>
                <a:close/>
                <a:moveTo>
                  <a:pt x="34" y="35"/>
                </a:moveTo>
                <a:cubicBezTo>
                  <a:pt x="32" y="35"/>
                  <a:pt x="32" y="35"/>
                  <a:pt x="32" y="35"/>
                </a:cubicBezTo>
                <a:cubicBezTo>
                  <a:pt x="32" y="33"/>
                  <a:pt x="32" y="33"/>
                  <a:pt x="32" y="33"/>
                </a:cubicBezTo>
                <a:cubicBezTo>
                  <a:pt x="32" y="32"/>
                  <a:pt x="32" y="31"/>
                  <a:pt x="33" y="31"/>
                </a:cubicBezTo>
                <a:cubicBezTo>
                  <a:pt x="34" y="31"/>
                  <a:pt x="34" y="32"/>
                  <a:pt x="34" y="33"/>
                </a:cubicBezTo>
                <a:lnTo>
                  <a:pt x="34" y="3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35" name="Freeform 163"/>
          <p:cNvSpPr>
            <a:spLocks noEditPoints="1"/>
          </p:cNvSpPr>
          <p:nvPr/>
        </p:nvSpPr>
        <p:spPr bwMode="auto">
          <a:xfrm>
            <a:off x="6614533" y="10649000"/>
            <a:ext cx="275542" cy="326149"/>
          </a:xfrm>
          <a:custGeom>
            <a:avLst/>
            <a:gdLst>
              <a:gd name="T0" fmla="*/ 9 w 38"/>
              <a:gd name="T1" fmla="*/ 30 h 44"/>
              <a:gd name="T2" fmla="*/ 8 w 38"/>
              <a:gd name="T3" fmla="*/ 31 h 44"/>
              <a:gd name="T4" fmla="*/ 1 w 38"/>
              <a:gd name="T5" fmla="*/ 31 h 44"/>
              <a:gd name="T6" fmla="*/ 0 w 38"/>
              <a:gd name="T7" fmla="*/ 31 h 44"/>
              <a:gd name="T8" fmla="*/ 0 w 38"/>
              <a:gd name="T9" fmla="*/ 30 h 44"/>
              <a:gd name="T10" fmla="*/ 7 w 38"/>
              <a:gd name="T11" fmla="*/ 18 h 44"/>
              <a:gd name="T12" fmla="*/ 7 w 38"/>
              <a:gd name="T13" fmla="*/ 18 h 44"/>
              <a:gd name="T14" fmla="*/ 3 w 38"/>
              <a:gd name="T15" fmla="*/ 10 h 44"/>
              <a:gd name="T16" fmla="*/ 3 w 38"/>
              <a:gd name="T17" fmla="*/ 9 h 44"/>
              <a:gd name="T18" fmla="*/ 4 w 38"/>
              <a:gd name="T19" fmla="*/ 9 h 44"/>
              <a:gd name="T20" fmla="*/ 10 w 38"/>
              <a:gd name="T21" fmla="*/ 9 h 44"/>
              <a:gd name="T22" fmla="*/ 12 w 38"/>
              <a:gd name="T23" fmla="*/ 10 h 44"/>
              <a:gd name="T24" fmla="*/ 16 w 38"/>
              <a:gd name="T25" fmla="*/ 18 h 44"/>
              <a:gd name="T26" fmla="*/ 9 w 38"/>
              <a:gd name="T27" fmla="*/ 30 h 44"/>
              <a:gd name="T28" fmla="*/ 38 w 38"/>
              <a:gd name="T29" fmla="*/ 1 h 44"/>
              <a:gd name="T30" fmla="*/ 24 w 38"/>
              <a:gd name="T31" fmla="*/ 27 h 44"/>
              <a:gd name="T32" fmla="*/ 24 w 38"/>
              <a:gd name="T33" fmla="*/ 27 h 44"/>
              <a:gd name="T34" fmla="*/ 33 w 38"/>
              <a:gd name="T35" fmla="*/ 43 h 44"/>
              <a:gd name="T36" fmla="*/ 33 w 38"/>
              <a:gd name="T37" fmla="*/ 44 h 44"/>
              <a:gd name="T38" fmla="*/ 32 w 38"/>
              <a:gd name="T39" fmla="*/ 44 h 44"/>
              <a:gd name="T40" fmla="*/ 26 w 38"/>
              <a:gd name="T41" fmla="*/ 44 h 44"/>
              <a:gd name="T42" fmla="*/ 24 w 38"/>
              <a:gd name="T43" fmla="*/ 43 h 44"/>
              <a:gd name="T44" fmla="*/ 15 w 38"/>
              <a:gd name="T45" fmla="*/ 27 h 44"/>
              <a:gd name="T46" fmla="*/ 29 w 38"/>
              <a:gd name="T47" fmla="*/ 1 h 44"/>
              <a:gd name="T48" fmla="*/ 31 w 38"/>
              <a:gd name="T49" fmla="*/ 0 h 44"/>
              <a:gd name="T50" fmla="*/ 37 w 38"/>
              <a:gd name="T51" fmla="*/ 0 h 44"/>
              <a:gd name="T52" fmla="*/ 38 w 38"/>
              <a:gd name="T53" fmla="*/ 1 h 44"/>
              <a:gd name="T54" fmla="*/ 38 w 38"/>
              <a:gd name="T55" fmla="*/ 1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8" h="44">
                <a:moveTo>
                  <a:pt x="9" y="30"/>
                </a:moveTo>
                <a:cubicBezTo>
                  <a:pt x="9" y="31"/>
                  <a:pt x="9" y="31"/>
                  <a:pt x="8" y="31"/>
                </a:cubicBezTo>
                <a:cubicBezTo>
                  <a:pt x="1" y="31"/>
                  <a:pt x="1" y="31"/>
                  <a:pt x="1" y="31"/>
                </a:cubicBezTo>
                <a:cubicBezTo>
                  <a:pt x="1" y="31"/>
                  <a:pt x="1" y="31"/>
                  <a:pt x="0" y="31"/>
                </a:cubicBezTo>
                <a:cubicBezTo>
                  <a:pt x="0" y="30"/>
                  <a:pt x="0" y="30"/>
                  <a:pt x="0" y="30"/>
                </a:cubicBezTo>
                <a:cubicBezTo>
                  <a:pt x="7" y="18"/>
                  <a:pt x="7" y="18"/>
                  <a:pt x="7" y="18"/>
                </a:cubicBezTo>
                <a:cubicBezTo>
                  <a:pt x="7" y="18"/>
                  <a:pt x="7" y="18"/>
                  <a:pt x="7" y="18"/>
                </a:cubicBezTo>
                <a:cubicBezTo>
                  <a:pt x="3" y="10"/>
                  <a:pt x="3" y="10"/>
                  <a:pt x="3" y="10"/>
                </a:cubicBezTo>
                <a:cubicBezTo>
                  <a:pt x="3" y="10"/>
                  <a:pt x="3" y="10"/>
                  <a:pt x="3" y="9"/>
                </a:cubicBezTo>
                <a:cubicBezTo>
                  <a:pt x="3" y="9"/>
                  <a:pt x="3" y="9"/>
                  <a:pt x="4" y="9"/>
                </a:cubicBezTo>
                <a:cubicBezTo>
                  <a:pt x="10" y="9"/>
                  <a:pt x="10" y="9"/>
                  <a:pt x="10" y="9"/>
                </a:cubicBezTo>
                <a:cubicBezTo>
                  <a:pt x="11" y="9"/>
                  <a:pt x="12" y="9"/>
                  <a:pt x="12" y="10"/>
                </a:cubicBezTo>
                <a:cubicBezTo>
                  <a:pt x="16" y="18"/>
                  <a:pt x="16" y="18"/>
                  <a:pt x="16" y="18"/>
                </a:cubicBezTo>
                <a:cubicBezTo>
                  <a:pt x="16" y="18"/>
                  <a:pt x="16" y="18"/>
                  <a:pt x="9" y="30"/>
                </a:cubicBezTo>
                <a:moveTo>
                  <a:pt x="38" y="1"/>
                </a:moveTo>
                <a:cubicBezTo>
                  <a:pt x="24" y="27"/>
                  <a:pt x="24" y="27"/>
                  <a:pt x="24" y="27"/>
                </a:cubicBezTo>
                <a:cubicBezTo>
                  <a:pt x="24" y="27"/>
                  <a:pt x="24" y="27"/>
                  <a:pt x="24" y="27"/>
                </a:cubicBezTo>
                <a:cubicBezTo>
                  <a:pt x="33" y="43"/>
                  <a:pt x="33" y="43"/>
                  <a:pt x="33" y="43"/>
                </a:cubicBezTo>
                <a:cubicBezTo>
                  <a:pt x="33" y="43"/>
                  <a:pt x="33" y="44"/>
                  <a:pt x="33" y="44"/>
                </a:cubicBezTo>
                <a:cubicBezTo>
                  <a:pt x="33" y="44"/>
                  <a:pt x="32" y="44"/>
                  <a:pt x="32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5" y="44"/>
                  <a:pt x="24" y="44"/>
                  <a:pt x="24" y="43"/>
                </a:cubicBezTo>
                <a:cubicBezTo>
                  <a:pt x="15" y="27"/>
                  <a:pt x="15" y="27"/>
                  <a:pt x="15" y="27"/>
                </a:cubicBezTo>
                <a:cubicBezTo>
                  <a:pt x="15" y="27"/>
                  <a:pt x="15" y="26"/>
                  <a:pt x="29" y="1"/>
                </a:cubicBezTo>
                <a:cubicBezTo>
                  <a:pt x="29" y="1"/>
                  <a:pt x="30" y="0"/>
                  <a:pt x="31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7" y="0"/>
                  <a:pt x="38" y="0"/>
                  <a:pt x="38" y="1"/>
                </a:cubicBezTo>
                <a:cubicBezTo>
                  <a:pt x="38" y="1"/>
                  <a:pt x="38" y="1"/>
                  <a:pt x="38" y="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36" name="Freeform 164"/>
          <p:cNvSpPr>
            <a:spLocks noEditPoints="1"/>
          </p:cNvSpPr>
          <p:nvPr/>
        </p:nvSpPr>
        <p:spPr bwMode="auto">
          <a:xfrm>
            <a:off x="6609635" y="11217844"/>
            <a:ext cx="298036" cy="303657"/>
          </a:xfrm>
          <a:custGeom>
            <a:avLst/>
            <a:gdLst>
              <a:gd name="T0" fmla="*/ 41 w 41"/>
              <a:gd name="T1" fmla="*/ 33 h 41"/>
              <a:gd name="T2" fmla="*/ 34 w 41"/>
              <a:gd name="T3" fmla="*/ 41 h 41"/>
              <a:gd name="T4" fmla="*/ 8 w 41"/>
              <a:gd name="T5" fmla="*/ 41 h 41"/>
              <a:gd name="T6" fmla="*/ 0 w 41"/>
              <a:gd name="T7" fmla="*/ 33 h 41"/>
              <a:gd name="T8" fmla="*/ 0 w 41"/>
              <a:gd name="T9" fmla="*/ 8 h 41"/>
              <a:gd name="T10" fmla="*/ 8 w 41"/>
              <a:gd name="T11" fmla="*/ 0 h 41"/>
              <a:gd name="T12" fmla="*/ 34 w 41"/>
              <a:gd name="T13" fmla="*/ 0 h 41"/>
              <a:gd name="T14" fmla="*/ 41 w 41"/>
              <a:gd name="T15" fmla="*/ 8 h 41"/>
              <a:gd name="T16" fmla="*/ 41 w 41"/>
              <a:gd name="T17" fmla="*/ 33 h 41"/>
              <a:gd name="T18" fmla="*/ 15 w 41"/>
              <a:gd name="T19" fmla="*/ 11 h 41"/>
              <a:gd name="T20" fmla="*/ 14 w 41"/>
              <a:gd name="T21" fmla="*/ 10 h 41"/>
              <a:gd name="T22" fmla="*/ 9 w 41"/>
              <a:gd name="T23" fmla="*/ 10 h 41"/>
              <a:gd name="T24" fmla="*/ 8 w 41"/>
              <a:gd name="T25" fmla="*/ 10 h 41"/>
              <a:gd name="T26" fmla="*/ 8 w 41"/>
              <a:gd name="T27" fmla="*/ 11 h 41"/>
              <a:gd name="T28" fmla="*/ 12 w 41"/>
              <a:gd name="T29" fmla="*/ 17 h 41"/>
              <a:gd name="T30" fmla="*/ 12 w 41"/>
              <a:gd name="T31" fmla="*/ 17 h 41"/>
              <a:gd name="T32" fmla="*/ 6 w 41"/>
              <a:gd name="T33" fmla="*/ 26 h 41"/>
              <a:gd name="T34" fmla="*/ 6 w 41"/>
              <a:gd name="T35" fmla="*/ 27 h 41"/>
              <a:gd name="T36" fmla="*/ 7 w 41"/>
              <a:gd name="T37" fmla="*/ 27 h 41"/>
              <a:gd name="T38" fmla="*/ 12 w 41"/>
              <a:gd name="T39" fmla="*/ 27 h 41"/>
              <a:gd name="T40" fmla="*/ 13 w 41"/>
              <a:gd name="T41" fmla="*/ 26 h 41"/>
              <a:gd name="T42" fmla="*/ 19 w 41"/>
              <a:gd name="T43" fmla="*/ 17 h 41"/>
              <a:gd name="T44" fmla="*/ 15 w 41"/>
              <a:gd name="T45" fmla="*/ 11 h 41"/>
              <a:gd name="T46" fmla="*/ 35 w 41"/>
              <a:gd name="T47" fmla="*/ 3 h 41"/>
              <a:gd name="T48" fmla="*/ 30 w 41"/>
              <a:gd name="T49" fmla="*/ 3 h 41"/>
              <a:gd name="T50" fmla="*/ 28 w 41"/>
              <a:gd name="T51" fmla="*/ 4 h 41"/>
              <a:gd name="T52" fmla="*/ 17 w 41"/>
              <a:gd name="T53" fmla="*/ 24 h 41"/>
              <a:gd name="T54" fmla="*/ 24 w 41"/>
              <a:gd name="T55" fmla="*/ 37 h 41"/>
              <a:gd name="T56" fmla="*/ 26 w 41"/>
              <a:gd name="T57" fmla="*/ 38 h 41"/>
              <a:gd name="T58" fmla="*/ 31 w 41"/>
              <a:gd name="T59" fmla="*/ 38 h 41"/>
              <a:gd name="T60" fmla="*/ 31 w 41"/>
              <a:gd name="T61" fmla="*/ 37 h 41"/>
              <a:gd name="T62" fmla="*/ 31 w 41"/>
              <a:gd name="T63" fmla="*/ 37 h 41"/>
              <a:gd name="T64" fmla="*/ 24 w 41"/>
              <a:gd name="T65" fmla="*/ 24 h 41"/>
              <a:gd name="T66" fmla="*/ 24 w 41"/>
              <a:gd name="T67" fmla="*/ 24 h 41"/>
              <a:gd name="T68" fmla="*/ 35 w 41"/>
              <a:gd name="T69" fmla="*/ 4 h 41"/>
              <a:gd name="T70" fmla="*/ 35 w 41"/>
              <a:gd name="T71" fmla="*/ 4 h 41"/>
              <a:gd name="T72" fmla="*/ 35 w 41"/>
              <a:gd name="T73" fmla="*/ 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1" h="41">
                <a:moveTo>
                  <a:pt x="41" y="33"/>
                </a:moveTo>
                <a:cubicBezTo>
                  <a:pt x="41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3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3"/>
                  <a:pt x="41" y="8"/>
                </a:cubicBezTo>
                <a:lnTo>
                  <a:pt x="41" y="33"/>
                </a:lnTo>
                <a:close/>
                <a:moveTo>
                  <a:pt x="15" y="11"/>
                </a:moveTo>
                <a:cubicBezTo>
                  <a:pt x="15" y="11"/>
                  <a:pt x="15" y="10"/>
                  <a:pt x="14" y="10"/>
                </a:cubicBezTo>
                <a:cubicBezTo>
                  <a:pt x="9" y="10"/>
                  <a:pt x="9" y="10"/>
                  <a:pt x="9" y="10"/>
                </a:cubicBezTo>
                <a:cubicBezTo>
                  <a:pt x="9" y="10"/>
                  <a:pt x="8" y="10"/>
                  <a:pt x="8" y="10"/>
                </a:cubicBezTo>
                <a:cubicBezTo>
                  <a:pt x="8" y="11"/>
                  <a:pt x="8" y="11"/>
                  <a:pt x="8" y="11"/>
                </a:cubicBezTo>
                <a:cubicBezTo>
                  <a:pt x="12" y="17"/>
                  <a:pt x="12" y="17"/>
                  <a:pt x="12" y="17"/>
                </a:cubicBezTo>
                <a:cubicBezTo>
                  <a:pt x="12" y="17"/>
                  <a:pt x="12" y="17"/>
                  <a:pt x="12" y="17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7"/>
                  <a:pt x="6" y="27"/>
                  <a:pt x="6" y="27"/>
                </a:cubicBezTo>
                <a:cubicBezTo>
                  <a:pt x="7" y="27"/>
                  <a:pt x="7" y="27"/>
                  <a:pt x="7" y="27"/>
                </a:cubicBezTo>
                <a:cubicBezTo>
                  <a:pt x="12" y="27"/>
                  <a:pt x="12" y="27"/>
                  <a:pt x="12" y="27"/>
                </a:cubicBezTo>
                <a:cubicBezTo>
                  <a:pt x="13" y="27"/>
                  <a:pt x="13" y="27"/>
                  <a:pt x="13" y="26"/>
                </a:cubicBezTo>
                <a:cubicBezTo>
                  <a:pt x="18" y="17"/>
                  <a:pt x="19" y="17"/>
                  <a:pt x="19" y="17"/>
                </a:cubicBezTo>
                <a:cubicBezTo>
                  <a:pt x="19" y="17"/>
                  <a:pt x="19" y="17"/>
                  <a:pt x="15" y="11"/>
                </a:cubicBezTo>
                <a:moveTo>
                  <a:pt x="35" y="3"/>
                </a:moveTo>
                <a:cubicBezTo>
                  <a:pt x="30" y="3"/>
                  <a:pt x="30" y="3"/>
                  <a:pt x="30" y="3"/>
                </a:cubicBezTo>
                <a:cubicBezTo>
                  <a:pt x="29" y="3"/>
                  <a:pt x="29" y="4"/>
                  <a:pt x="28" y="4"/>
                </a:cubicBezTo>
                <a:cubicBezTo>
                  <a:pt x="18" y="23"/>
                  <a:pt x="17" y="24"/>
                  <a:pt x="17" y="24"/>
                </a:cubicBezTo>
                <a:cubicBezTo>
                  <a:pt x="17" y="24"/>
                  <a:pt x="17" y="24"/>
                  <a:pt x="24" y="37"/>
                </a:cubicBezTo>
                <a:cubicBezTo>
                  <a:pt x="25" y="37"/>
                  <a:pt x="25" y="38"/>
                  <a:pt x="26" y="38"/>
                </a:cubicBezTo>
                <a:cubicBezTo>
                  <a:pt x="31" y="38"/>
                  <a:pt x="31" y="38"/>
                  <a:pt x="31" y="38"/>
                </a:cubicBezTo>
                <a:cubicBezTo>
                  <a:pt x="31" y="38"/>
                  <a:pt x="31" y="38"/>
                  <a:pt x="31" y="37"/>
                </a:cubicBezTo>
                <a:cubicBezTo>
                  <a:pt x="32" y="37"/>
                  <a:pt x="32" y="37"/>
                  <a:pt x="31" y="37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35" y="4"/>
                  <a:pt x="35" y="4"/>
                  <a:pt x="35" y="4"/>
                </a:cubicBezTo>
                <a:cubicBezTo>
                  <a:pt x="36" y="4"/>
                  <a:pt x="36" y="4"/>
                  <a:pt x="35" y="4"/>
                </a:cubicBezTo>
                <a:cubicBezTo>
                  <a:pt x="35" y="4"/>
                  <a:pt x="35" y="3"/>
                  <a:pt x="35" y="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37" name="Freeform 165"/>
          <p:cNvSpPr>
            <a:spLocks noEditPoints="1"/>
          </p:cNvSpPr>
          <p:nvPr/>
        </p:nvSpPr>
        <p:spPr bwMode="auto">
          <a:xfrm>
            <a:off x="4822346" y="3977600"/>
            <a:ext cx="348647" cy="253046"/>
          </a:xfrm>
          <a:custGeom>
            <a:avLst/>
            <a:gdLst>
              <a:gd name="T0" fmla="*/ 47 w 48"/>
              <a:gd name="T1" fmla="*/ 28 h 34"/>
              <a:gd name="T2" fmla="*/ 42 w 48"/>
              <a:gd name="T3" fmla="*/ 33 h 34"/>
              <a:gd name="T4" fmla="*/ 24 w 48"/>
              <a:gd name="T5" fmla="*/ 34 h 34"/>
              <a:gd name="T6" fmla="*/ 6 w 48"/>
              <a:gd name="T7" fmla="*/ 33 h 34"/>
              <a:gd name="T8" fmla="*/ 1 w 48"/>
              <a:gd name="T9" fmla="*/ 28 h 34"/>
              <a:gd name="T10" fmla="*/ 0 w 48"/>
              <a:gd name="T11" fmla="*/ 17 h 34"/>
              <a:gd name="T12" fmla="*/ 1 w 48"/>
              <a:gd name="T13" fmla="*/ 5 h 34"/>
              <a:gd name="T14" fmla="*/ 6 w 48"/>
              <a:gd name="T15" fmla="*/ 0 h 34"/>
              <a:gd name="T16" fmla="*/ 24 w 48"/>
              <a:gd name="T17" fmla="*/ 0 h 34"/>
              <a:gd name="T18" fmla="*/ 42 w 48"/>
              <a:gd name="T19" fmla="*/ 0 h 34"/>
              <a:gd name="T20" fmla="*/ 47 w 48"/>
              <a:gd name="T21" fmla="*/ 5 h 34"/>
              <a:gd name="T22" fmla="*/ 48 w 48"/>
              <a:gd name="T23" fmla="*/ 17 h 34"/>
              <a:gd name="T24" fmla="*/ 47 w 48"/>
              <a:gd name="T25" fmla="*/ 28 h 34"/>
              <a:gd name="T26" fmla="*/ 34 w 48"/>
              <a:gd name="T27" fmla="*/ 15 h 34"/>
              <a:gd name="T28" fmla="*/ 20 w 48"/>
              <a:gd name="T29" fmla="*/ 7 h 34"/>
              <a:gd name="T30" fmla="*/ 18 w 48"/>
              <a:gd name="T31" fmla="*/ 7 h 34"/>
              <a:gd name="T32" fmla="*/ 17 w 48"/>
              <a:gd name="T33" fmla="*/ 8 h 34"/>
              <a:gd name="T34" fmla="*/ 17 w 48"/>
              <a:gd name="T35" fmla="*/ 25 h 34"/>
              <a:gd name="T36" fmla="*/ 18 w 48"/>
              <a:gd name="T37" fmla="*/ 27 h 34"/>
              <a:gd name="T38" fmla="*/ 19 w 48"/>
              <a:gd name="T39" fmla="*/ 27 h 34"/>
              <a:gd name="T40" fmla="*/ 20 w 48"/>
              <a:gd name="T41" fmla="*/ 27 h 34"/>
              <a:gd name="T42" fmla="*/ 34 w 48"/>
              <a:gd name="T43" fmla="*/ 18 h 34"/>
              <a:gd name="T44" fmla="*/ 35 w 48"/>
              <a:gd name="T45" fmla="*/ 17 h 34"/>
              <a:gd name="T46" fmla="*/ 34 w 48"/>
              <a:gd name="T47" fmla="*/ 15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" h="34">
                <a:moveTo>
                  <a:pt x="47" y="28"/>
                </a:moveTo>
                <a:cubicBezTo>
                  <a:pt x="47" y="31"/>
                  <a:pt x="45" y="33"/>
                  <a:pt x="42" y="33"/>
                </a:cubicBezTo>
                <a:cubicBezTo>
                  <a:pt x="36" y="34"/>
                  <a:pt x="30" y="34"/>
                  <a:pt x="24" y="34"/>
                </a:cubicBezTo>
                <a:cubicBezTo>
                  <a:pt x="18" y="34"/>
                  <a:pt x="12" y="34"/>
                  <a:pt x="6" y="33"/>
                </a:cubicBezTo>
                <a:cubicBezTo>
                  <a:pt x="4" y="33"/>
                  <a:pt x="2" y="31"/>
                  <a:pt x="1" y="28"/>
                </a:cubicBezTo>
                <a:cubicBezTo>
                  <a:pt x="0" y="25"/>
                  <a:pt x="0" y="21"/>
                  <a:pt x="0" y="17"/>
                </a:cubicBezTo>
                <a:cubicBezTo>
                  <a:pt x="0" y="13"/>
                  <a:pt x="0" y="9"/>
                  <a:pt x="1" y="5"/>
                </a:cubicBezTo>
                <a:cubicBezTo>
                  <a:pt x="2" y="3"/>
                  <a:pt x="4" y="1"/>
                  <a:pt x="6" y="0"/>
                </a:cubicBezTo>
                <a:cubicBezTo>
                  <a:pt x="12" y="0"/>
                  <a:pt x="18" y="0"/>
                  <a:pt x="24" y="0"/>
                </a:cubicBezTo>
                <a:cubicBezTo>
                  <a:pt x="30" y="0"/>
                  <a:pt x="36" y="0"/>
                  <a:pt x="42" y="0"/>
                </a:cubicBezTo>
                <a:cubicBezTo>
                  <a:pt x="45" y="1"/>
                  <a:pt x="47" y="3"/>
                  <a:pt x="47" y="5"/>
                </a:cubicBezTo>
                <a:cubicBezTo>
                  <a:pt x="48" y="9"/>
                  <a:pt x="48" y="13"/>
                  <a:pt x="48" y="17"/>
                </a:cubicBezTo>
                <a:cubicBezTo>
                  <a:pt x="48" y="21"/>
                  <a:pt x="48" y="25"/>
                  <a:pt x="47" y="28"/>
                </a:cubicBezTo>
                <a:moveTo>
                  <a:pt x="34" y="15"/>
                </a:moveTo>
                <a:cubicBezTo>
                  <a:pt x="20" y="7"/>
                  <a:pt x="20" y="7"/>
                  <a:pt x="20" y="7"/>
                </a:cubicBezTo>
                <a:cubicBezTo>
                  <a:pt x="20" y="6"/>
                  <a:pt x="19" y="6"/>
                  <a:pt x="18" y="7"/>
                </a:cubicBezTo>
                <a:cubicBezTo>
                  <a:pt x="18" y="7"/>
                  <a:pt x="17" y="8"/>
                  <a:pt x="17" y="8"/>
                </a:cubicBezTo>
                <a:cubicBezTo>
                  <a:pt x="17" y="25"/>
                  <a:pt x="17" y="25"/>
                  <a:pt x="17" y="25"/>
                </a:cubicBezTo>
                <a:cubicBezTo>
                  <a:pt x="17" y="26"/>
                  <a:pt x="18" y="27"/>
                  <a:pt x="18" y="27"/>
                </a:cubicBezTo>
                <a:cubicBezTo>
                  <a:pt x="19" y="27"/>
                  <a:pt x="19" y="27"/>
                  <a:pt x="19" y="27"/>
                </a:cubicBezTo>
                <a:cubicBezTo>
                  <a:pt x="19" y="27"/>
                  <a:pt x="20" y="27"/>
                  <a:pt x="20" y="27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8"/>
                  <a:pt x="35" y="17"/>
                  <a:pt x="35" y="17"/>
                </a:cubicBezTo>
                <a:cubicBezTo>
                  <a:pt x="35" y="16"/>
                  <a:pt x="34" y="16"/>
                  <a:pt x="34" y="1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38" name="Freeform 166"/>
          <p:cNvSpPr>
            <a:spLocks noEditPoints="1"/>
          </p:cNvSpPr>
          <p:nvPr/>
        </p:nvSpPr>
        <p:spPr bwMode="auto">
          <a:xfrm>
            <a:off x="17468706" y="3412315"/>
            <a:ext cx="326149" cy="309277"/>
          </a:xfrm>
          <a:custGeom>
            <a:avLst/>
            <a:gdLst>
              <a:gd name="T0" fmla="*/ 29 w 58"/>
              <a:gd name="T1" fmla="*/ 10 h 55"/>
              <a:gd name="T2" fmla="*/ 12 w 58"/>
              <a:gd name="T3" fmla="*/ 21 h 55"/>
              <a:gd name="T4" fmla="*/ 0 w 58"/>
              <a:gd name="T5" fmla="*/ 12 h 55"/>
              <a:gd name="T6" fmla="*/ 17 w 58"/>
              <a:gd name="T7" fmla="*/ 0 h 55"/>
              <a:gd name="T8" fmla="*/ 29 w 58"/>
              <a:gd name="T9" fmla="*/ 10 h 55"/>
              <a:gd name="T10" fmla="*/ 29 w 58"/>
              <a:gd name="T11" fmla="*/ 31 h 55"/>
              <a:gd name="T12" fmla="*/ 17 w 58"/>
              <a:gd name="T13" fmla="*/ 42 h 55"/>
              <a:gd name="T14" fmla="*/ 0 w 58"/>
              <a:gd name="T15" fmla="*/ 30 h 55"/>
              <a:gd name="T16" fmla="*/ 12 w 58"/>
              <a:gd name="T17" fmla="*/ 21 h 55"/>
              <a:gd name="T18" fmla="*/ 29 w 58"/>
              <a:gd name="T19" fmla="*/ 31 h 55"/>
              <a:gd name="T20" fmla="*/ 46 w 58"/>
              <a:gd name="T21" fmla="*/ 44 h 55"/>
              <a:gd name="T22" fmla="*/ 29 w 58"/>
              <a:gd name="T23" fmla="*/ 55 h 55"/>
              <a:gd name="T24" fmla="*/ 29 w 58"/>
              <a:gd name="T25" fmla="*/ 55 h 55"/>
              <a:gd name="T26" fmla="*/ 29 w 58"/>
              <a:gd name="T27" fmla="*/ 55 h 55"/>
              <a:gd name="T28" fmla="*/ 29 w 58"/>
              <a:gd name="T29" fmla="*/ 55 h 55"/>
              <a:gd name="T30" fmla="*/ 29 w 58"/>
              <a:gd name="T31" fmla="*/ 55 h 55"/>
              <a:gd name="T32" fmla="*/ 12 w 58"/>
              <a:gd name="T33" fmla="*/ 44 h 55"/>
              <a:gd name="T34" fmla="*/ 12 w 58"/>
              <a:gd name="T35" fmla="*/ 41 h 55"/>
              <a:gd name="T36" fmla="*/ 17 w 58"/>
              <a:gd name="T37" fmla="*/ 43 h 55"/>
              <a:gd name="T38" fmla="*/ 29 w 58"/>
              <a:gd name="T39" fmla="*/ 34 h 55"/>
              <a:gd name="T40" fmla="*/ 29 w 58"/>
              <a:gd name="T41" fmla="*/ 34 h 55"/>
              <a:gd name="T42" fmla="*/ 29 w 58"/>
              <a:gd name="T43" fmla="*/ 34 h 55"/>
              <a:gd name="T44" fmla="*/ 29 w 58"/>
              <a:gd name="T45" fmla="*/ 34 h 55"/>
              <a:gd name="T46" fmla="*/ 29 w 58"/>
              <a:gd name="T47" fmla="*/ 34 h 55"/>
              <a:gd name="T48" fmla="*/ 41 w 58"/>
              <a:gd name="T49" fmla="*/ 43 h 55"/>
              <a:gd name="T50" fmla="*/ 46 w 58"/>
              <a:gd name="T51" fmla="*/ 41 h 55"/>
              <a:gd name="T52" fmla="*/ 46 w 58"/>
              <a:gd name="T53" fmla="*/ 44 h 55"/>
              <a:gd name="T54" fmla="*/ 58 w 58"/>
              <a:gd name="T55" fmla="*/ 12 h 55"/>
              <a:gd name="T56" fmla="*/ 46 w 58"/>
              <a:gd name="T57" fmla="*/ 21 h 55"/>
              <a:gd name="T58" fmla="*/ 29 w 58"/>
              <a:gd name="T59" fmla="*/ 10 h 55"/>
              <a:gd name="T60" fmla="*/ 41 w 58"/>
              <a:gd name="T61" fmla="*/ 0 h 55"/>
              <a:gd name="T62" fmla="*/ 58 w 58"/>
              <a:gd name="T63" fmla="*/ 12 h 55"/>
              <a:gd name="T64" fmla="*/ 58 w 58"/>
              <a:gd name="T65" fmla="*/ 30 h 55"/>
              <a:gd name="T66" fmla="*/ 41 w 58"/>
              <a:gd name="T67" fmla="*/ 42 h 55"/>
              <a:gd name="T68" fmla="*/ 29 w 58"/>
              <a:gd name="T69" fmla="*/ 31 h 55"/>
              <a:gd name="T70" fmla="*/ 46 w 58"/>
              <a:gd name="T71" fmla="*/ 21 h 55"/>
              <a:gd name="T72" fmla="*/ 58 w 58"/>
              <a:gd name="T73" fmla="*/ 3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8" h="55">
                <a:moveTo>
                  <a:pt x="29" y="10"/>
                </a:moveTo>
                <a:lnTo>
                  <a:pt x="12" y="21"/>
                </a:lnTo>
                <a:lnTo>
                  <a:pt x="0" y="12"/>
                </a:lnTo>
                <a:lnTo>
                  <a:pt x="17" y="0"/>
                </a:lnTo>
                <a:lnTo>
                  <a:pt x="29" y="10"/>
                </a:lnTo>
                <a:close/>
                <a:moveTo>
                  <a:pt x="29" y="31"/>
                </a:moveTo>
                <a:lnTo>
                  <a:pt x="17" y="42"/>
                </a:lnTo>
                <a:lnTo>
                  <a:pt x="0" y="30"/>
                </a:lnTo>
                <a:lnTo>
                  <a:pt x="12" y="21"/>
                </a:lnTo>
                <a:lnTo>
                  <a:pt x="29" y="31"/>
                </a:lnTo>
                <a:close/>
                <a:moveTo>
                  <a:pt x="46" y="44"/>
                </a:moveTo>
                <a:lnTo>
                  <a:pt x="29" y="55"/>
                </a:lnTo>
                <a:lnTo>
                  <a:pt x="29" y="55"/>
                </a:lnTo>
                <a:lnTo>
                  <a:pt x="29" y="55"/>
                </a:lnTo>
                <a:lnTo>
                  <a:pt x="29" y="55"/>
                </a:lnTo>
                <a:lnTo>
                  <a:pt x="29" y="55"/>
                </a:lnTo>
                <a:lnTo>
                  <a:pt x="12" y="44"/>
                </a:lnTo>
                <a:lnTo>
                  <a:pt x="12" y="41"/>
                </a:lnTo>
                <a:lnTo>
                  <a:pt x="17" y="43"/>
                </a:lnTo>
                <a:lnTo>
                  <a:pt x="29" y="34"/>
                </a:lnTo>
                <a:lnTo>
                  <a:pt x="29" y="34"/>
                </a:lnTo>
                <a:lnTo>
                  <a:pt x="29" y="34"/>
                </a:lnTo>
                <a:lnTo>
                  <a:pt x="29" y="34"/>
                </a:lnTo>
                <a:lnTo>
                  <a:pt x="29" y="34"/>
                </a:lnTo>
                <a:lnTo>
                  <a:pt x="41" y="43"/>
                </a:lnTo>
                <a:lnTo>
                  <a:pt x="46" y="41"/>
                </a:lnTo>
                <a:lnTo>
                  <a:pt x="46" y="44"/>
                </a:lnTo>
                <a:close/>
                <a:moveTo>
                  <a:pt x="58" y="12"/>
                </a:moveTo>
                <a:lnTo>
                  <a:pt x="46" y="21"/>
                </a:lnTo>
                <a:lnTo>
                  <a:pt x="29" y="10"/>
                </a:lnTo>
                <a:lnTo>
                  <a:pt x="41" y="0"/>
                </a:lnTo>
                <a:lnTo>
                  <a:pt x="58" y="12"/>
                </a:lnTo>
                <a:close/>
                <a:moveTo>
                  <a:pt x="58" y="30"/>
                </a:moveTo>
                <a:lnTo>
                  <a:pt x="41" y="42"/>
                </a:lnTo>
                <a:lnTo>
                  <a:pt x="29" y="31"/>
                </a:lnTo>
                <a:lnTo>
                  <a:pt x="46" y="21"/>
                </a:lnTo>
                <a:lnTo>
                  <a:pt x="58" y="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39" name="Freeform 167"/>
          <p:cNvSpPr>
            <a:spLocks noEditPoints="1"/>
          </p:cNvSpPr>
          <p:nvPr/>
        </p:nvSpPr>
        <p:spPr bwMode="auto">
          <a:xfrm>
            <a:off x="17473379" y="3944248"/>
            <a:ext cx="275542" cy="354266"/>
          </a:xfrm>
          <a:custGeom>
            <a:avLst/>
            <a:gdLst>
              <a:gd name="T0" fmla="*/ 31 w 38"/>
              <a:gd name="T1" fmla="*/ 47 h 48"/>
              <a:gd name="T2" fmla="*/ 31 w 38"/>
              <a:gd name="T3" fmla="*/ 48 h 48"/>
              <a:gd name="T4" fmla="*/ 31 w 38"/>
              <a:gd name="T5" fmla="*/ 48 h 48"/>
              <a:gd name="T6" fmla="*/ 1 w 38"/>
              <a:gd name="T7" fmla="*/ 48 h 48"/>
              <a:gd name="T8" fmla="*/ 0 w 38"/>
              <a:gd name="T9" fmla="*/ 48 h 48"/>
              <a:gd name="T10" fmla="*/ 0 w 38"/>
              <a:gd name="T11" fmla="*/ 48 h 48"/>
              <a:gd name="T12" fmla="*/ 0 w 38"/>
              <a:gd name="T13" fmla="*/ 28 h 48"/>
              <a:gd name="T14" fmla="*/ 3 w 38"/>
              <a:gd name="T15" fmla="*/ 28 h 48"/>
              <a:gd name="T16" fmla="*/ 3 w 38"/>
              <a:gd name="T17" fmla="*/ 45 h 48"/>
              <a:gd name="T18" fmla="*/ 28 w 38"/>
              <a:gd name="T19" fmla="*/ 45 h 48"/>
              <a:gd name="T20" fmla="*/ 28 w 38"/>
              <a:gd name="T21" fmla="*/ 28 h 48"/>
              <a:gd name="T22" fmla="*/ 31 w 38"/>
              <a:gd name="T23" fmla="*/ 28 h 48"/>
              <a:gd name="T24" fmla="*/ 31 w 38"/>
              <a:gd name="T25" fmla="*/ 47 h 48"/>
              <a:gd name="T26" fmla="*/ 25 w 38"/>
              <a:gd name="T27" fmla="*/ 41 h 48"/>
              <a:gd name="T28" fmla="*/ 6 w 38"/>
              <a:gd name="T29" fmla="*/ 41 h 48"/>
              <a:gd name="T30" fmla="*/ 6 w 38"/>
              <a:gd name="T31" fmla="*/ 37 h 48"/>
              <a:gd name="T32" fmla="*/ 25 w 38"/>
              <a:gd name="T33" fmla="*/ 37 h 48"/>
              <a:gd name="T34" fmla="*/ 25 w 38"/>
              <a:gd name="T35" fmla="*/ 41 h 48"/>
              <a:gd name="T36" fmla="*/ 25 w 38"/>
              <a:gd name="T37" fmla="*/ 32 h 48"/>
              <a:gd name="T38" fmla="*/ 25 w 38"/>
              <a:gd name="T39" fmla="*/ 36 h 48"/>
              <a:gd name="T40" fmla="*/ 6 w 38"/>
              <a:gd name="T41" fmla="*/ 34 h 48"/>
              <a:gd name="T42" fmla="*/ 7 w 38"/>
              <a:gd name="T43" fmla="*/ 30 h 48"/>
              <a:gd name="T44" fmla="*/ 25 w 38"/>
              <a:gd name="T45" fmla="*/ 32 h 48"/>
              <a:gd name="T46" fmla="*/ 27 w 38"/>
              <a:gd name="T47" fmla="*/ 27 h 48"/>
              <a:gd name="T48" fmla="*/ 26 w 38"/>
              <a:gd name="T49" fmla="*/ 31 h 48"/>
              <a:gd name="T50" fmla="*/ 7 w 38"/>
              <a:gd name="T51" fmla="*/ 26 h 48"/>
              <a:gd name="T52" fmla="*/ 8 w 38"/>
              <a:gd name="T53" fmla="*/ 22 h 48"/>
              <a:gd name="T54" fmla="*/ 27 w 38"/>
              <a:gd name="T55" fmla="*/ 27 h 48"/>
              <a:gd name="T56" fmla="*/ 29 w 38"/>
              <a:gd name="T57" fmla="*/ 22 h 48"/>
              <a:gd name="T58" fmla="*/ 27 w 38"/>
              <a:gd name="T59" fmla="*/ 26 h 48"/>
              <a:gd name="T60" fmla="*/ 11 w 38"/>
              <a:gd name="T61" fmla="*/ 16 h 48"/>
              <a:gd name="T62" fmla="*/ 13 w 38"/>
              <a:gd name="T63" fmla="*/ 13 h 48"/>
              <a:gd name="T64" fmla="*/ 29 w 38"/>
              <a:gd name="T65" fmla="*/ 22 h 48"/>
              <a:gd name="T66" fmla="*/ 33 w 38"/>
              <a:gd name="T67" fmla="*/ 19 h 48"/>
              <a:gd name="T68" fmla="*/ 30 w 38"/>
              <a:gd name="T69" fmla="*/ 22 h 48"/>
              <a:gd name="T70" fmla="*/ 19 w 38"/>
              <a:gd name="T71" fmla="*/ 6 h 48"/>
              <a:gd name="T72" fmla="*/ 22 w 38"/>
              <a:gd name="T73" fmla="*/ 4 h 48"/>
              <a:gd name="T74" fmla="*/ 33 w 38"/>
              <a:gd name="T75" fmla="*/ 19 h 48"/>
              <a:gd name="T76" fmla="*/ 38 w 38"/>
              <a:gd name="T77" fmla="*/ 18 h 48"/>
              <a:gd name="T78" fmla="*/ 34 w 38"/>
              <a:gd name="T79" fmla="*/ 19 h 48"/>
              <a:gd name="T80" fmla="*/ 31 w 38"/>
              <a:gd name="T81" fmla="*/ 0 h 48"/>
              <a:gd name="T82" fmla="*/ 35 w 38"/>
              <a:gd name="T83" fmla="*/ 0 h 48"/>
              <a:gd name="T84" fmla="*/ 38 w 38"/>
              <a:gd name="T85" fmla="*/ 1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8" h="48">
                <a:moveTo>
                  <a:pt x="31" y="47"/>
                </a:moveTo>
                <a:cubicBezTo>
                  <a:pt x="31" y="48"/>
                  <a:pt x="31" y="48"/>
                  <a:pt x="31" y="48"/>
                </a:cubicBezTo>
                <a:cubicBezTo>
                  <a:pt x="31" y="48"/>
                  <a:pt x="31" y="48"/>
                  <a:pt x="31" y="48"/>
                </a:cubicBezTo>
                <a:cubicBezTo>
                  <a:pt x="1" y="48"/>
                  <a:pt x="1" y="48"/>
                  <a:pt x="1" y="4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8"/>
                  <a:pt x="0" y="28"/>
                  <a:pt x="0" y="28"/>
                </a:cubicBezTo>
                <a:cubicBezTo>
                  <a:pt x="3" y="28"/>
                  <a:pt x="3" y="28"/>
                  <a:pt x="3" y="28"/>
                </a:cubicBezTo>
                <a:cubicBezTo>
                  <a:pt x="3" y="45"/>
                  <a:pt x="3" y="45"/>
                  <a:pt x="3" y="45"/>
                </a:cubicBezTo>
                <a:cubicBezTo>
                  <a:pt x="28" y="45"/>
                  <a:pt x="28" y="45"/>
                  <a:pt x="28" y="45"/>
                </a:cubicBezTo>
                <a:cubicBezTo>
                  <a:pt x="28" y="28"/>
                  <a:pt x="28" y="28"/>
                  <a:pt x="28" y="28"/>
                </a:cubicBezTo>
                <a:cubicBezTo>
                  <a:pt x="31" y="28"/>
                  <a:pt x="31" y="28"/>
                  <a:pt x="31" y="28"/>
                </a:cubicBezTo>
                <a:lnTo>
                  <a:pt x="31" y="47"/>
                </a:lnTo>
                <a:close/>
                <a:moveTo>
                  <a:pt x="25" y="41"/>
                </a:moveTo>
                <a:cubicBezTo>
                  <a:pt x="6" y="41"/>
                  <a:pt x="6" y="41"/>
                  <a:pt x="6" y="41"/>
                </a:cubicBezTo>
                <a:cubicBezTo>
                  <a:pt x="6" y="37"/>
                  <a:pt x="6" y="37"/>
                  <a:pt x="6" y="37"/>
                </a:cubicBezTo>
                <a:cubicBezTo>
                  <a:pt x="25" y="37"/>
                  <a:pt x="25" y="37"/>
                  <a:pt x="25" y="37"/>
                </a:cubicBezTo>
                <a:lnTo>
                  <a:pt x="25" y="41"/>
                </a:lnTo>
                <a:close/>
                <a:moveTo>
                  <a:pt x="25" y="32"/>
                </a:moveTo>
                <a:cubicBezTo>
                  <a:pt x="25" y="36"/>
                  <a:pt x="25" y="36"/>
                  <a:pt x="25" y="36"/>
                </a:cubicBezTo>
                <a:cubicBezTo>
                  <a:pt x="6" y="34"/>
                  <a:pt x="6" y="34"/>
                  <a:pt x="6" y="34"/>
                </a:cubicBezTo>
                <a:cubicBezTo>
                  <a:pt x="7" y="30"/>
                  <a:pt x="7" y="30"/>
                  <a:pt x="7" y="30"/>
                </a:cubicBezTo>
                <a:lnTo>
                  <a:pt x="25" y="32"/>
                </a:lnTo>
                <a:close/>
                <a:moveTo>
                  <a:pt x="27" y="27"/>
                </a:moveTo>
                <a:cubicBezTo>
                  <a:pt x="26" y="31"/>
                  <a:pt x="26" y="31"/>
                  <a:pt x="26" y="31"/>
                </a:cubicBezTo>
                <a:cubicBezTo>
                  <a:pt x="7" y="26"/>
                  <a:pt x="7" y="26"/>
                  <a:pt x="7" y="26"/>
                </a:cubicBezTo>
                <a:cubicBezTo>
                  <a:pt x="8" y="22"/>
                  <a:pt x="8" y="22"/>
                  <a:pt x="8" y="22"/>
                </a:cubicBezTo>
                <a:lnTo>
                  <a:pt x="27" y="27"/>
                </a:lnTo>
                <a:close/>
                <a:moveTo>
                  <a:pt x="29" y="22"/>
                </a:moveTo>
                <a:cubicBezTo>
                  <a:pt x="27" y="26"/>
                  <a:pt x="27" y="26"/>
                  <a:pt x="27" y="26"/>
                </a:cubicBezTo>
                <a:cubicBezTo>
                  <a:pt x="11" y="16"/>
                  <a:pt x="11" y="16"/>
                  <a:pt x="11" y="16"/>
                </a:cubicBezTo>
                <a:cubicBezTo>
                  <a:pt x="13" y="13"/>
                  <a:pt x="13" y="13"/>
                  <a:pt x="13" y="13"/>
                </a:cubicBezTo>
                <a:lnTo>
                  <a:pt x="29" y="22"/>
                </a:lnTo>
                <a:close/>
                <a:moveTo>
                  <a:pt x="33" y="19"/>
                </a:moveTo>
                <a:cubicBezTo>
                  <a:pt x="30" y="22"/>
                  <a:pt x="30" y="22"/>
                  <a:pt x="30" y="22"/>
                </a:cubicBezTo>
                <a:cubicBezTo>
                  <a:pt x="19" y="6"/>
                  <a:pt x="19" y="6"/>
                  <a:pt x="19" y="6"/>
                </a:cubicBezTo>
                <a:cubicBezTo>
                  <a:pt x="22" y="4"/>
                  <a:pt x="22" y="4"/>
                  <a:pt x="22" y="4"/>
                </a:cubicBezTo>
                <a:lnTo>
                  <a:pt x="33" y="19"/>
                </a:lnTo>
                <a:close/>
                <a:moveTo>
                  <a:pt x="38" y="18"/>
                </a:moveTo>
                <a:cubicBezTo>
                  <a:pt x="34" y="19"/>
                  <a:pt x="34" y="19"/>
                  <a:pt x="34" y="19"/>
                </a:cubicBezTo>
                <a:cubicBezTo>
                  <a:pt x="31" y="0"/>
                  <a:pt x="31" y="0"/>
                  <a:pt x="31" y="0"/>
                </a:cubicBezTo>
                <a:cubicBezTo>
                  <a:pt x="35" y="0"/>
                  <a:pt x="35" y="0"/>
                  <a:pt x="35" y="0"/>
                </a:cubicBezTo>
                <a:lnTo>
                  <a:pt x="38" y="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40" name="Freeform 168"/>
          <p:cNvSpPr>
            <a:spLocks noEditPoints="1"/>
          </p:cNvSpPr>
          <p:nvPr/>
        </p:nvSpPr>
        <p:spPr bwMode="auto">
          <a:xfrm>
            <a:off x="17468480" y="4522390"/>
            <a:ext cx="298036" cy="303657"/>
          </a:xfrm>
          <a:custGeom>
            <a:avLst/>
            <a:gdLst>
              <a:gd name="T0" fmla="*/ 41 w 41"/>
              <a:gd name="T1" fmla="*/ 36 h 41"/>
              <a:gd name="T2" fmla="*/ 36 w 41"/>
              <a:gd name="T3" fmla="*/ 41 h 41"/>
              <a:gd name="T4" fmla="*/ 5 w 41"/>
              <a:gd name="T5" fmla="*/ 41 h 41"/>
              <a:gd name="T6" fmla="*/ 0 w 41"/>
              <a:gd name="T7" fmla="*/ 36 h 41"/>
              <a:gd name="T8" fmla="*/ 0 w 41"/>
              <a:gd name="T9" fmla="*/ 5 h 41"/>
              <a:gd name="T10" fmla="*/ 5 w 41"/>
              <a:gd name="T11" fmla="*/ 0 h 41"/>
              <a:gd name="T12" fmla="*/ 36 w 41"/>
              <a:gd name="T13" fmla="*/ 0 h 41"/>
              <a:gd name="T14" fmla="*/ 41 w 41"/>
              <a:gd name="T15" fmla="*/ 5 h 41"/>
              <a:gd name="T16" fmla="*/ 41 w 41"/>
              <a:gd name="T17" fmla="*/ 36 h 41"/>
              <a:gd name="T18" fmla="*/ 37 w 41"/>
              <a:gd name="T19" fmla="*/ 18 h 41"/>
              <a:gd name="T20" fmla="*/ 33 w 41"/>
              <a:gd name="T21" fmla="*/ 18 h 41"/>
              <a:gd name="T22" fmla="*/ 33 w 41"/>
              <a:gd name="T23" fmla="*/ 21 h 41"/>
              <a:gd name="T24" fmla="*/ 21 w 41"/>
              <a:gd name="T25" fmla="*/ 33 h 41"/>
              <a:gd name="T26" fmla="*/ 8 w 41"/>
              <a:gd name="T27" fmla="*/ 21 h 41"/>
              <a:gd name="T28" fmla="*/ 8 w 41"/>
              <a:gd name="T29" fmla="*/ 18 h 41"/>
              <a:gd name="T30" fmla="*/ 5 w 41"/>
              <a:gd name="T31" fmla="*/ 18 h 41"/>
              <a:gd name="T32" fmla="*/ 5 w 41"/>
              <a:gd name="T33" fmla="*/ 35 h 41"/>
              <a:gd name="T34" fmla="*/ 6 w 41"/>
              <a:gd name="T35" fmla="*/ 37 h 41"/>
              <a:gd name="T36" fmla="*/ 35 w 41"/>
              <a:gd name="T37" fmla="*/ 37 h 41"/>
              <a:gd name="T38" fmla="*/ 37 w 41"/>
              <a:gd name="T39" fmla="*/ 35 h 41"/>
              <a:gd name="T40" fmla="*/ 37 w 41"/>
              <a:gd name="T41" fmla="*/ 18 h 41"/>
              <a:gd name="T42" fmla="*/ 21 w 41"/>
              <a:gd name="T43" fmla="*/ 13 h 41"/>
              <a:gd name="T44" fmla="*/ 12 w 41"/>
              <a:gd name="T45" fmla="*/ 21 h 41"/>
              <a:gd name="T46" fmla="*/ 21 w 41"/>
              <a:gd name="T47" fmla="*/ 29 h 41"/>
              <a:gd name="T48" fmla="*/ 29 w 41"/>
              <a:gd name="T49" fmla="*/ 21 h 41"/>
              <a:gd name="T50" fmla="*/ 21 w 41"/>
              <a:gd name="T51" fmla="*/ 13 h 41"/>
              <a:gd name="T52" fmla="*/ 37 w 41"/>
              <a:gd name="T53" fmla="*/ 7 h 41"/>
              <a:gd name="T54" fmla="*/ 35 w 41"/>
              <a:gd name="T55" fmla="*/ 5 h 41"/>
              <a:gd name="T56" fmla="*/ 30 w 41"/>
              <a:gd name="T57" fmla="*/ 5 h 41"/>
              <a:gd name="T58" fmla="*/ 28 w 41"/>
              <a:gd name="T59" fmla="*/ 7 h 41"/>
              <a:gd name="T60" fmla="*/ 28 w 41"/>
              <a:gd name="T61" fmla="*/ 11 h 41"/>
              <a:gd name="T62" fmla="*/ 30 w 41"/>
              <a:gd name="T63" fmla="*/ 13 h 41"/>
              <a:gd name="T64" fmla="*/ 35 w 41"/>
              <a:gd name="T65" fmla="*/ 13 h 41"/>
              <a:gd name="T66" fmla="*/ 37 w 41"/>
              <a:gd name="T67" fmla="*/ 11 h 41"/>
              <a:gd name="T68" fmla="*/ 37 w 41"/>
              <a:gd name="T69" fmla="*/ 7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1" h="41">
                <a:moveTo>
                  <a:pt x="41" y="36"/>
                </a:moveTo>
                <a:cubicBezTo>
                  <a:pt x="41" y="39"/>
                  <a:pt x="39" y="41"/>
                  <a:pt x="36" y="41"/>
                </a:cubicBezTo>
                <a:cubicBezTo>
                  <a:pt x="5" y="41"/>
                  <a:pt x="5" y="41"/>
                  <a:pt x="5" y="41"/>
                </a:cubicBezTo>
                <a:cubicBezTo>
                  <a:pt x="2" y="41"/>
                  <a:pt x="0" y="39"/>
                  <a:pt x="0" y="36"/>
                </a:cubicBezTo>
                <a:cubicBezTo>
                  <a:pt x="0" y="5"/>
                  <a:pt x="0" y="5"/>
                  <a:pt x="0" y="5"/>
                </a:cubicBezTo>
                <a:cubicBezTo>
                  <a:pt x="0" y="3"/>
                  <a:pt x="2" y="0"/>
                  <a:pt x="5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9" y="0"/>
                  <a:pt x="41" y="3"/>
                  <a:pt x="41" y="5"/>
                </a:cubicBezTo>
                <a:lnTo>
                  <a:pt x="41" y="36"/>
                </a:lnTo>
                <a:close/>
                <a:moveTo>
                  <a:pt x="37" y="18"/>
                </a:moveTo>
                <a:cubicBezTo>
                  <a:pt x="33" y="18"/>
                  <a:pt x="33" y="18"/>
                  <a:pt x="33" y="18"/>
                </a:cubicBezTo>
                <a:cubicBezTo>
                  <a:pt x="33" y="19"/>
                  <a:pt x="33" y="20"/>
                  <a:pt x="33" y="21"/>
                </a:cubicBezTo>
                <a:cubicBezTo>
                  <a:pt x="33" y="28"/>
                  <a:pt x="28" y="33"/>
                  <a:pt x="21" y="33"/>
                </a:cubicBezTo>
                <a:cubicBezTo>
                  <a:pt x="14" y="33"/>
                  <a:pt x="8" y="28"/>
                  <a:pt x="8" y="21"/>
                </a:cubicBezTo>
                <a:cubicBezTo>
                  <a:pt x="8" y="20"/>
                  <a:pt x="8" y="19"/>
                  <a:pt x="8" y="18"/>
                </a:cubicBezTo>
                <a:cubicBezTo>
                  <a:pt x="5" y="18"/>
                  <a:pt x="5" y="18"/>
                  <a:pt x="5" y="18"/>
                </a:cubicBezTo>
                <a:cubicBezTo>
                  <a:pt x="5" y="35"/>
                  <a:pt x="5" y="35"/>
                  <a:pt x="5" y="35"/>
                </a:cubicBezTo>
                <a:cubicBezTo>
                  <a:pt x="5" y="36"/>
                  <a:pt x="5" y="37"/>
                  <a:pt x="6" y="37"/>
                </a:cubicBezTo>
                <a:cubicBezTo>
                  <a:pt x="35" y="37"/>
                  <a:pt x="35" y="37"/>
                  <a:pt x="35" y="37"/>
                </a:cubicBezTo>
                <a:cubicBezTo>
                  <a:pt x="36" y="37"/>
                  <a:pt x="37" y="36"/>
                  <a:pt x="37" y="35"/>
                </a:cubicBezTo>
                <a:lnTo>
                  <a:pt x="37" y="18"/>
                </a:lnTo>
                <a:close/>
                <a:moveTo>
                  <a:pt x="21" y="13"/>
                </a:moveTo>
                <a:cubicBezTo>
                  <a:pt x="16" y="13"/>
                  <a:pt x="12" y="16"/>
                  <a:pt x="12" y="21"/>
                </a:cubicBezTo>
                <a:cubicBezTo>
                  <a:pt x="12" y="25"/>
                  <a:pt x="16" y="29"/>
                  <a:pt x="21" y="29"/>
                </a:cubicBezTo>
                <a:cubicBezTo>
                  <a:pt x="25" y="29"/>
                  <a:pt x="29" y="25"/>
                  <a:pt x="29" y="21"/>
                </a:cubicBezTo>
                <a:cubicBezTo>
                  <a:pt x="29" y="16"/>
                  <a:pt x="25" y="13"/>
                  <a:pt x="21" y="13"/>
                </a:cubicBezTo>
                <a:moveTo>
                  <a:pt x="37" y="7"/>
                </a:moveTo>
                <a:cubicBezTo>
                  <a:pt x="37" y="6"/>
                  <a:pt x="36" y="5"/>
                  <a:pt x="35" y="5"/>
                </a:cubicBezTo>
                <a:cubicBezTo>
                  <a:pt x="30" y="5"/>
                  <a:pt x="30" y="5"/>
                  <a:pt x="30" y="5"/>
                </a:cubicBezTo>
                <a:cubicBezTo>
                  <a:pt x="29" y="5"/>
                  <a:pt x="28" y="6"/>
                  <a:pt x="28" y="7"/>
                </a:cubicBezTo>
                <a:cubicBezTo>
                  <a:pt x="28" y="11"/>
                  <a:pt x="28" y="11"/>
                  <a:pt x="28" y="11"/>
                </a:cubicBezTo>
                <a:cubicBezTo>
                  <a:pt x="28" y="12"/>
                  <a:pt x="29" y="13"/>
                  <a:pt x="30" y="13"/>
                </a:cubicBezTo>
                <a:cubicBezTo>
                  <a:pt x="35" y="13"/>
                  <a:pt x="35" y="13"/>
                  <a:pt x="35" y="13"/>
                </a:cubicBezTo>
                <a:cubicBezTo>
                  <a:pt x="36" y="13"/>
                  <a:pt x="37" y="12"/>
                  <a:pt x="37" y="11"/>
                </a:cubicBezTo>
                <a:lnTo>
                  <a:pt x="37" y="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41" name="Freeform 169"/>
          <p:cNvSpPr>
            <a:spLocks noEditPoints="1"/>
          </p:cNvSpPr>
          <p:nvPr/>
        </p:nvSpPr>
        <p:spPr bwMode="auto">
          <a:xfrm>
            <a:off x="17468480" y="5076818"/>
            <a:ext cx="298036" cy="303657"/>
          </a:xfrm>
          <a:custGeom>
            <a:avLst/>
            <a:gdLst>
              <a:gd name="T0" fmla="*/ 41 w 41"/>
              <a:gd name="T1" fmla="*/ 8 h 41"/>
              <a:gd name="T2" fmla="*/ 41 w 41"/>
              <a:gd name="T3" fmla="*/ 34 h 41"/>
              <a:gd name="T4" fmla="*/ 34 w 41"/>
              <a:gd name="T5" fmla="*/ 41 h 41"/>
              <a:gd name="T6" fmla="*/ 8 w 41"/>
              <a:gd name="T7" fmla="*/ 41 h 41"/>
              <a:gd name="T8" fmla="*/ 0 w 41"/>
              <a:gd name="T9" fmla="*/ 34 h 41"/>
              <a:gd name="T10" fmla="*/ 0 w 41"/>
              <a:gd name="T11" fmla="*/ 8 h 41"/>
              <a:gd name="T12" fmla="*/ 8 w 41"/>
              <a:gd name="T13" fmla="*/ 0 h 41"/>
              <a:gd name="T14" fmla="*/ 34 w 41"/>
              <a:gd name="T15" fmla="*/ 0 h 41"/>
              <a:gd name="T16" fmla="*/ 41 w 41"/>
              <a:gd name="T17" fmla="*/ 8 h 41"/>
              <a:gd name="T18" fmla="*/ 13 w 41"/>
              <a:gd name="T19" fmla="*/ 15 h 41"/>
              <a:gd name="T20" fmla="*/ 7 w 41"/>
              <a:gd name="T21" fmla="*/ 21 h 41"/>
              <a:gd name="T22" fmla="*/ 13 w 41"/>
              <a:gd name="T23" fmla="*/ 26 h 41"/>
              <a:gd name="T24" fmla="*/ 19 w 41"/>
              <a:gd name="T25" fmla="*/ 21 h 41"/>
              <a:gd name="T26" fmla="*/ 13 w 41"/>
              <a:gd name="T27" fmla="*/ 15 h 41"/>
              <a:gd name="T28" fmla="*/ 28 w 41"/>
              <a:gd name="T29" fmla="*/ 15 h 41"/>
              <a:gd name="T30" fmla="*/ 23 w 41"/>
              <a:gd name="T31" fmla="*/ 21 h 41"/>
              <a:gd name="T32" fmla="*/ 28 w 41"/>
              <a:gd name="T33" fmla="*/ 26 h 41"/>
              <a:gd name="T34" fmla="*/ 34 w 41"/>
              <a:gd name="T35" fmla="*/ 21 h 41"/>
              <a:gd name="T36" fmla="*/ 28 w 41"/>
              <a:gd name="T37" fmla="*/ 15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1" h="41">
                <a:moveTo>
                  <a:pt x="41" y="8"/>
                </a:moveTo>
                <a:cubicBezTo>
                  <a:pt x="41" y="34"/>
                  <a:pt x="41" y="34"/>
                  <a:pt x="41" y="34"/>
                </a:cubicBezTo>
                <a:cubicBezTo>
                  <a:pt x="41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4"/>
                </a:cubicBezTo>
                <a:cubicBezTo>
                  <a:pt x="0" y="8"/>
                  <a:pt x="0" y="8"/>
                  <a:pt x="0" y="8"/>
                </a:cubicBezTo>
                <a:cubicBezTo>
                  <a:pt x="0" y="4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4"/>
                  <a:pt x="41" y="8"/>
                </a:cubicBezTo>
                <a:moveTo>
                  <a:pt x="13" y="15"/>
                </a:moveTo>
                <a:cubicBezTo>
                  <a:pt x="10" y="15"/>
                  <a:pt x="7" y="18"/>
                  <a:pt x="7" y="21"/>
                </a:cubicBezTo>
                <a:cubicBezTo>
                  <a:pt x="7" y="24"/>
                  <a:pt x="10" y="26"/>
                  <a:pt x="13" y="26"/>
                </a:cubicBezTo>
                <a:cubicBezTo>
                  <a:pt x="16" y="26"/>
                  <a:pt x="19" y="24"/>
                  <a:pt x="19" y="21"/>
                </a:cubicBezTo>
                <a:cubicBezTo>
                  <a:pt x="19" y="18"/>
                  <a:pt x="16" y="15"/>
                  <a:pt x="13" y="15"/>
                </a:cubicBezTo>
                <a:moveTo>
                  <a:pt x="28" y="15"/>
                </a:moveTo>
                <a:cubicBezTo>
                  <a:pt x="25" y="15"/>
                  <a:pt x="23" y="18"/>
                  <a:pt x="23" y="21"/>
                </a:cubicBezTo>
                <a:cubicBezTo>
                  <a:pt x="23" y="24"/>
                  <a:pt x="25" y="26"/>
                  <a:pt x="28" y="26"/>
                </a:cubicBezTo>
                <a:cubicBezTo>
                  <a:pt x="31" y="26"/>
                  <a:pt x="34" y="24"/>
                  <a:pt x="34" y="21"/>
                </a:cubicBezTo>
                <a:cubicBezTo>
                  <a:pt x="34" y="18"/>
                  <a:pt x="31" y="15"/>
                  <a:pt x="28" y="1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42" name="Freeform 170"/>
          <p:cNvSpPr>
            <a:spLocks noEditPoints="1"/>
          </p:cNvSpPr>
          <p:nvPr/>
        </p:nvSpPr>
        <p:spPr bwMode="auto">
          <a:xfrm>
            <a:off x="17468480" y="5631246"/>
            <a:ext cx="298036" cy="303657"/>
          </a:xfrm>
          <a:custGeom>
            <a:avLst/>
            <a:gdLst>
              <a:gd name="T0" fmla="*/ 21 w 41"/>
              <a:gd name="T1" fmla="*/ 41 h 41"/>
              <a:gd name="T2" fmla="*/ 0 w 41"/>
              <a:gd name="T3" fmla="*/ 21 h 41"/>
              <a:gd name="T4" fmla="*/ 21 w 41"/>
              <a:gd name="T5" fmla="*/ 0 h 41"/>
              <a:gd name="T6" fmla="*/ 41 w 41"/>
              <a:gd name="T7" fmla="*/ 21 h 41"/>
              <a:gd name="T8" fmla="*/ 21 w 41"/>
              <a:gd name="T9" fmla="*/ 41 h 41"/>
              <a:gd name="T10" fmla="*/ 33 w 41"/>
              <a:gd name="T11" fmla="*/ 27 h 41"/>
              <a:gd name="T12" fmla="*/ 21 w 41"/>
              <a:gd name="T13" fmla="*/ 9 h 41"/>
              <a:gd name="T14" fmla="*/ 8 w 41"/>
              <a:gd name="T15" fmla="*/ 27 h 41"/>
              <a:gd name="T16" fmla="*/ 11 w 41"/>
              <a:gd name="T17" fmla="*/ 27 h 41"/>
              <a:gd name="T18" fmla="*/ 14 w 41"/>
              <a:gd name="T19" fmla="*/ 23 h 41"/>
              <a:gd name="T20" fmla="*/ 28 w 41"/>
              <a:gd name="T21" fmla="*/ 23 h 41"/>
              <a:gd name="T22" fmla="*/ 30 w 41"/>
              <a:gd name="T23" fmla="*/ 27 h 41"/>
              <a:gd name="T24" fmla="*/ 33 w 41"/>
              <a:gd name="T25" fmla="*/ 27 h 41"/>
              <a:gd name="T26" fmla="*/ 26 w 41"/>
              <a:gd name="T27" fmla="*/ 21 h 41"/>
              <a:gd name="T28" fmla="*/ 15 w 41"/>
              <a:gd name="T29" fmla="*/ 21 h 41"/>
              <a:gd name="T30" fmla="*/ 21 w 41"/>
              <a:gd name="T31" fmla="*/ 13 h 41"/>
              <a:gd name="T32" fmla="*/ 26 w 41"/>
              <a:gd name="T33" fmla="*/ 2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1" h="41">
                <a:moveTo>
                  <a:pt x="21" y="41"/>
                </a:moveTo>
                <a:cubicBezTo>
                  <a:pt x="9" y="41"/>
                  <a:pt x="0" y="32"/>
                  <a:pt x="0" y="21"/>
                </a:cubicBezTo>
                <a:cubicBezTo>
                  <a:pt x="0" y="9"/>
                  <a:pt x="9" y="0"/>
                  <a:pt x="21" y="0"/>
                </a:cubicBezTo>
                <a:cubicBezTo>
                  <a:pt x="32" y="0"/>
                  <a:pt x="41" y="9"/>
                  <a:pt x="41" y="21"/>
                </a:cubicBezTo>
                <a:cubicBezTo>
                  <a:pt x="41" y="32"/>
                  <a:pt x="32" y="41"/>
                  <a:pt x="21" y="41"/>
                </a:cubicBezTo>
                <a:moveTo>
                  <a:pt x="33" y="27"/>
                </a:moveTo>
                <a:cubicBezTo>
                  <a:pt x="21" y="9"/>
                  <a:pt x="21" y="9"/>
                  <a:pt x="21" y="9"/>
                </a:cubicBezTo>
                <a:cubicBezTo>
                  <a:pt x="8" y="27"/>
                  <a:pt x="8" y="27"/>
                  <a:pt x="8" y="27"/>
                </a:cubicBezTo>
                <a:cubicBezTo>
                  <a:pt x="11" y="27"/>
                  <a:pt x="11" y="27"/>
                  <a:pt x="11" y="27"/>
                </a:cubicBezTo>
                <a:cubicBezTo>
                  <a:pt x="14" y="23"/>
                  <a:pt x="14" y="23"/>
                  <a:pt x="14" y="23"/>
                </a:cubicBezTo>
                <a:cubicBezTo>
                  <a:pt x="28" y="23"/>
                  <a:pt x="28" y="23"/>
                  <a:pt x="28" y="23"/>
                </a:cubicBezTo>
                <a:cubicBezTo>
                  <a:pt x="30" y="27"/>
                  <a:pt x="30" y="27"/>
                  <a:pt x="30" y="27"/>
                </a:cubicBezTo>
                <a:lnTo>
                  <a:pt x="33" y="27"/>
                </a:lnTo>
                <a:close/>
                <a:moveTo>
                  <a:pt x="26" y="21"/>
                </a:moveTo>
                <a:cubicBezTo>
                  <a:pt x="15" y="21"/>
                  <a:pt x="15" y="21"/>
                  <a:pt x="15" y="21"/>
                </a:cubicBezTo>
                <a:cubicBezTo>
                  <a:pt x="21" y="13"/>
                  <a:pt x="21" y="13"/>
                  <a:pt x="21" y="13"/>
                </a:cubicBezTo>
                <a:lnTo>
                  <a:pt x="26" y="2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43" name="Freeform 171"/>
          <p:cNvSpPr>
            <a:spLocks noEditPoints="1"/>
          </p:cNvSpPr>
          <p:nvPr/>
        </p:nvSpPr>
        <p:spPr bwMode="auto">
          <a:xfrm>
            <a:off x="17473379" y="6170029"/>
            <a:ext cx="275542" cy="331774"/>
          </a:xfrm>
          <a:custGeom>
            <a:avLst/>
            <a:gdLst>
              <a:gd name="T0" fmla="*/ 35 w 38"/>
              <a:gd name="T1" fmla="*/ 26 h 45"/>
              <a:gd name="T2" fmla="*/ 31 w 38"/>
              <a:gd name="T3" fmla="*/ 29 h 45"/>
              <a:gd name="T4" fmla="*/ 15 w 38"/>
              <a:gd name="T5" fmla="*/ 32 h 45"/>
              <a:gd name="T6" fmla="*/ 4 w 38"/>
              <a:gd name="T7" fmla="*/ 28 h 45"/>
              <a:gd name="T8" fmla="*/ 3 w 38"/>
              <a:gd name="T9" fmla="*/ 23 h 45"/>
              <a:gd name="T10" fmla="*/ 0 w 38"/>
              <a:gd name="T11" fmla="*/ 7 h 45"/>
              <a:gd name="T12" fmla="*/ 5 w 38"/>
              <a:gd name="T13" fmla="*/ 3 h 45"/>
              <a:gd name="T14" fmla="*/ 14 w 38"/>
              <a:gd name="T15" fmla="*/ 1 h 45"/>
              <a:gd name="T16" fmla="*/ 32 w 38"/>
              <a:gd name="T17" fmla="*/ 2 h 45"/>
              <a:gd name="T18" fmla="*/ 37 w 38"/>
              <a:gd name="T19" fmla="*/ 6 h 45"/>
              <a:gd name="T20" fmla="*/ 38 w 38"/>
              <a:gd name="T21" fmla="*/ 8 h 45"/>
              <a:gd name="T22" fmla="*/ 35 w 38"/>
              <a:gd name="T23" fmla="*/ 26 h 45"/>
              <a:gd name="T24" fmla="*/ 30 w 38"/>
              <a:gd name="T25" fmla="*/ 42 h 45"/>
              <a:gd name="T26" fmla="*/ 14 w 38"/>
              <a:gd name="T27" fmla="*/ 44 h 45"/>
              <a:gd name="T28" fmla="*/ 6 w 38"/>
              <a:gd name="T29" fmla="*/ 40 h 45"/>
              <a:gd name="T30" fmla="*/ 5 w 38"/>
              <a:gd name="T31" fmla="*/ 32 h 45"/>
              <a:gd name="T32" fmla="*/ 5 w 38"/>
              <a:gd name="T33" fmla="*/ 32 h 45"/>
              <a:gd name="T34" fmla="*/ 5 w 38"/>
              <a:gd name="T35" fmla="*/ 31 h 45"/>
              <a:gd name="T36" fmla="*/ 33 w 38"/>
              <a:gd name="T37" fmla="*/ 31 h 45"/>
              <a:gd name="T38" fmla="*/ 33 w 38"/>
              <a:gd name="T39" fmla="*/ 34 h 45"/>
              <a:gd name="T40" fmla="*/ 30 w 38"/>
              <a:gd name="T41" fmla="*/ 42 h 45"/>
              <a:gd name="T42" fmla="*/ 26 w 38"/>
              <a:gd name="T43" fmla="*/ 4 h 45"/>
              <a:gd name="T44" fmla="*/ 11 w 38"/>
              <a:gd name="T45" fmla="*/ 4 h 45"/>
              <a:gd name="T46" fmla="*/ 7 w 38"/>
              <a:gd name="T47" fmla="*/ 6 h 45"/>
              <a:gd name="T48" fmla="*/ 13 w 38"/>
              <a:gd name="T49" fmla="*/ 9 h 45"/>
              <a:gd name="T50" fmla="*/ 25 w 38"/>
              <a:gd name="T51" fmla="*/ 9 h 45"/>
              <a:gd name="T52" fmla="*/ 31 w 38"/>
              <a:gd name="T53" fmla="*/ 6 h 45"/>
              <a:gd name="T54" fmla="*/ 26 w 38"/>
              <a:gd name="T55" fmla="*/ 4 h 45"/>
              <a:gd name="T56" fmla="*/ 17 w 38"/>
              <a:gd name="T57" fmla="*/ 16 h 45"/>
              <a:gd name="T58" fmla="*/ 13 w 38"/>
              <a:gd name="T59" fmla="*/ 22 h 45"/>
              <a:gd name="T60" fmla="*/ 19 w 38"/>
              <a:gd name="T61" fmla="*/ 28 h 45"/>
              <a:gd name="T62" fmla="*/ 25 w 38"/>
              <a:gd name="T63" fmla="*/ 21 h 45"/>
              <a:gd name="T64" fmla="*/ 17 w 38"/>
              <a:gd name="T65" fmla="*/ 16 h 45"/>
              <a:gd name="T66" fmla="*/ 18 w 38"/>
              <a:gd name="T67" fmla="*/ 24 h 45"/>
              <a:gd name="T68" fmla="*/ 18 w 38"/>
              <a:gd name="T69" fmla="*/ 19 h 45"/>
              <a:gd name="T70" fmla="*/ 22 w 38"/>
              <a:gd name="T71" fmla="*/ 22 h 45"/>
              <a:gd name="T72" fmla="*/ 18 w 38"/>
              <a:gd name="T73" fmla="*/ 24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8" h="45">
                <a:moveTo>
                  <a:pt x="35" y="26"/>
                </a:moveTo>
                <a:cubicBezTo>
                  <a:pt x="34" y="28"/>
                  <a:pt x="33" y="29"/>
                  <a:pt x="31" y="29"/>
                </a:cubicBezTo>
                <a:cubicBezTo>
                  <a:pt x="26" y="32"/>
                  <a:pt x="21" y="32"/>
                  <a:pt x="15" y="32"/>
                </a:cubicBezTo>
                <a:cubicBezTo>
                  <a:pt x="11" y="31"/>
                  <a:pt x="7" y="30"/>
                  <a:pt x="4" y="28"/>
                </a:cubicBezTo>
                <a:cubicBezTo>
                  <a:pt x="3" y="27"/>
                  <a:pt x="3" y="25"/>
                  <a:pt x="3" y="23"/>
                </a:cubicBezTo>
                <a:cubicBezTo>
                  <a:pt x="2" y="18"/>
                  <a:pt x="1" y="12"/>
                  <a:pt x="0" y="7"/>
                </a:cubicBezTo>
                <a:cubicBezTo>
                  <a:pt x="0" y="5"/>
                  <a:pt x="3" y="3"/>
                  <a:pt x="5" y="3"/>
                </a:cubicBezTo>
                <a:cubicBezTo>
                  <a:pt x="8" y="2"/>
                  <a:pt x="11" y="1"/>
                  <a:pt x="14" y="1"/>
                </a:cubicBezTo>
                <a:cubicBezTo>
                  <a:pt x="20" y="0"/>
                  <a:pt x="26" y="1"/>
                  <a:pt x="32" y="2"/>
                </a:cubicBezTo>
                <a:cubicBezTo>
                  <a:pt x="34" y="3"/>
                  <a:pt x="36" y="4"/>
                  <a:pt x="37" y="6"/>
                </a:cubicBezTo>
                <a:cubicBezTo>
                  <a:pt x="38" y="6"/>
                  <a:pt x="38" y="8"/>
                  <a:pt x="38" y="8"/>
                </a:cubicBezTo>
                <a:cubicBezTo>
                  <a:pt x="37" y="14"/>
                  <a:pt x="36" y="20"/>
                  <a:pt x="35" y="26"/>
                </a:cubicBezTo>
                <a:moveTo>
                  <a:pt x="30" y="42"/>
                </a:moveTo>
                <a:cubicBezTo>
                  <a:pt x="25" y="45"/>
                  <a:pt x="19" y="45"/>
                  <a:pt x="14" y="44"/>
                </a:cubicBezTo>
                <a:cubicBezTo>
                  <a:pt x="11" y="43"/>
                  <a:pt x="8" y="43"/>
                  <a:pt x="6" y="40"/>
                </a:cubicBezTo>
                <a:cubicBezTo>
                  <a:pt x="6" y="37"/>
                  <a:pt x="5" y="35"/>
                  <a:pt x="5" y="32"/>
                </a:cubicBezTo>
                <a:cubicBezTo>
                  <a:pt x="5" y="32"/>
                  <a:pt x="5" y="32"/>
                  <a:pt x="5" y="32"/>
                </a:cubicBezTo>
                <a:cubicBezTo>
                  <a:pt x="5" y="31"/>
                  <a:pt x="5" y="31"/>
                  <a:pt x="5" y="31"/>
                </a:cubicBezTo>
                <a:cubicBezTo>
                  <a:pt x="13" y="37"/>
                  <a:pt x="25" y="37"/>
                  <a:pt x="33" y="31"/>
                </a:cubicBezTo>
                <a:cubicBezTo>
                  <a:pt x="34" y="32"/>
                  <a:pt x="33" y="33"/>
                  <a:pt x="33" y="34"/>
                </a:cubicBezTo>
                <a:cubicBezTo>
                  <a:pt x="32" y="37"/>
                  <a:pt x="33" y="40"/>
                  <a:pt x="30" y="42"/>
                </a:cubicBezTo>
                <a:moveTo>
                  <a:pt x="26" y="4"/>
                </a:moveTo>
                <a:cubicBezTo>
                  <a:pt x="21" y="4"/>
                  <a:pt x="16" y="4"/>
                  <a:pt x="11" y="4"/>
                </a:cubicBezTo>
                <a:cubicBezTo>
                  <a:pt x="10" y="5"/>
                  <a:pt x="8" y="5"/>
                  <a:pt x="7" y="6"/>
                </a:cubicBezTo>
                <a:cubicBezTo>
                  <a:pt x="8" y="8"/>
                  <a:pt x="11" y="8"/>
                  <a:pt x="13" y="9"/>
                </a:cubicBezTo>
                <a:cubicBezTo>
                  <a:pt x="17" y="9"/>
                  <a:pt x="21" y="9"/>
                  <a:pt x="25" y="9"/>
                </a:cubicBezTo>
                <a:cubicBezTo>
                  <a:pt x="27" y="8"/>
                  <a:pt x="30" y="8"/>
                  <a:pt x="31" y="6"/>
                </a:cubicBezTo>
                <a:cubicBezTo>
                  <a:pt x="30" y="5"/>
                  <a:pt x="28" y="5"/>
                  <a:pt x="26" y="4"/>
                </a:cubicBezTo>
                <a:moveTo>
                  <a:pt x="17" y="16"/>
                </a:moveTo>
                <a:cubicBezTo>
                  <a:pt x="14" y="17"/>
                  <a:pt x="13" y="20"/>
                  <a:pt x="13" y="22"/>
                </a:cubicBezTo>
                <a:cubicBezTo>
                  <a:pt x="13" y="25"/>
                  <a:pt x="16" y="28"/>
                  <a:pt x="19" y="28"/>
                </a:cubicBezTo>
                <a:cubicBezTo>
                  <a:pt x="23" y="27"/>
                  <a:pt x="25" y="24"/>
                  <a:pt x="25" y="21"/>
                </a:cubicBezTo>
                <a:cubicBezTo>
                  <a:pt x="24" y="17"/>
                  <a:pt x="20" y="15"/>
                  <a:pt x="17" y="16"/>
                </a:cubicBezTo>
                <a:moveTo>
                  <a:pt x="18" y="24"/>
                </a:moveTo>
                <a:cubicBezTo>
                  <a:pt x="15" y="23"/>
                  <a:pt x="15" y="20"/>
                  <a:pt x="18" y="19"/>
                </a:cubicBezTo>
                <a:cubicBezTo>
                  <a:pt x="19" y="18"/>
                  <a:pt x="22" y="19"/>
                  <a:pt x="22" y="22"/>
                </a:cubicBezTo>
                <a:cubicBezTo>
                  <a:pt x="22" y="24"/>
                  <a:pt x="19" y="26"/>
                  <a:pt x="18" y="2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44" name="Freeform 172"/>
          <p:cNvSpPr>
            <a:spLocks noEditPoints="1"/>
          </p:cNvSpPr>
          <p:nvPr/>
        </p:nvSpPr>
        <p:spPr bwMode="auto">
          <a:xfrm>
            <a:off x="17468480" y="6740101"/>
            <a:ext cx="298036" cy="303657"/>
          </a:xfrm>
          <a:custGeom>
            <a:avLst/>
            <a:gdLst>
              <a:gd name="T0" fmla="*/ 41 w 41"/>
              <a:gd name="T1" fmla="*/ 33 h 41"/>
              <a:gd name="T2" fmla="*/ 34 w 41"/>
              <a:gd name="T3" fmla="*/ 41 h 41"/>
              <a:gd name="T4" fmla="*/ 8 w 41"/>
              <a:gd name="T5" fmla="*/ 41 h 41"/>
              <a:gd name="T6" fmla="*/ 0 w 41"/>
              <a:gd name="T7" fmla="*/ 33 h 41"/>
              <a:gd name="T8" fmla="*/ 0 w 41"/>
              <a:gd name="T9" fmla="*/ 8 h 41"/>
              <a:gd name="T10" fmla="*/ 8 w 41"/>
              <a:gd name="T11" fmla="*/ 0 h 41"/>
              <a:gd name="T12" fmla="*/ 34 w 41"/>
              <a:gd name="T13" fmla="*/ 0 h 41"/>
              <a:gd name="T14" fmla="*/ 41 w 41"/>
              <a:gd name="T15" fmla="*/ 8 h 41"/>
              <a:gd name="T16" fmla="*/ 41 w 41"/>
              <a:gd name="T17" fmla="*/ 33 h 41"/>
              <a:gd name="T18" fmla="*/ 34 w 41"/>
              <a:gd name="T19" fmla="*/ 8 h 41"/>
              <a:gd name="T20" fmla="*/ 30 w 41"/>
              <a:gd name="T21" fmla="*/ 6 h 41"/>
              <a:gd name="T22" fmla="*/ 17 w 41"/>
              <a:gd name="T23" fmla="*/ 5 h 41"/>
              <a:gd name="T24" fmla="*/ 11 w 41"/>
              <a:gd name="T25" fmla="*/ 6 h 41"/>
              <a:gd name="T26" fmla="*/ 7 w 41"/>
              <a:gd name="T27" fmla="*/ 9 h 41"/>
              <a:gd name="T28" fmla="*/ 9 w 41"/>
              <a:gd name="T29" fmla="*/ 21 h 41"/>
              <a:gd name="T30" fmla="*/ 10 w 41"/>
              <a:gd name="T31" fmla="*/ 24 h 41"/>
              <a:gd name="T32" fmla="*/ 18 w 41"/>
              <a:gd name="T33" fmla="*/ 27 h 41"/>
              <a:gd name="T34" fmla="*/ 30 w 41"/>
              <a:gd name="T35" fmla="*/ 25 h 41"/>
              <a:gd name="T36" fmla="*/ 32 w 41"/>
              <a:gd name="T37" fmla="*/ 23 h 41"/>
              <a:gd name="T38" fmla="*/ 34 w 41"/>
              <a:gd name="T39" fmla="*/ 10 h 41"/>
              <a:gd name="T40" fmla="*/ 34 w 41"/>
              <a:gd name="T41" fmla="*/ 8 h 41"/>
              <a:gd name="T42" fmla="*/ 30 w 41"/>
              <a:gd name="T43" fmla="*/ 27 h 41"/>
              <a:gd name="T44" fmla="*/ 11 w 41"/>
              <a:gd name="T45" fmla="*/ 27 h 41"/>
              <a:gd name="T46" fmla="*/ 11 w 41"/>
              <a:gd name="T47" fmla="*/ 27 h 41"/>
              <a:gd name="T48" fmla="*/ 10 w 41"/>
              <a:gd name="T49" fmla="*/ 27 h 41"/>
              <a:gd name="T50" fmla="*/ 11 w 41"/>
              <a:gd name="T51" fmla="*/ 33 h 41"/>
              <a:gd name="T52" fmla="*/ 17 w 41"/>
              <a:gd name="T53" fmla="*/ 36 h 41"/>
              <a:gd name="T54" fmla="*/ 28 w 41"/>
              <a:gd name="T55" fmla="*/ 34 h 41"/>
              <a:gd name="T56" fmla="*/ 31 w 41"/>
              <a:gd name="T57" fmla="*/ 29 h 41"/>
              <a:gd name="T58" fmla="*/ 30 w 41"/>
              <a:gd name="T59" fmla="*/ 27 h 41"/>
              <a:gd name="T60" fmla="*/ 25 w 41"/>
              <a:gd name="T61" fmla="*/ 10 h 41"/>
              <a:gd name="T62" fmla="*/ 16 w 41"/>
              <a:gd name="T63" fmla="*/ 10 h 41"/>
              <a:gd name="T64" fmla="*/ 12 w 41"/>
              <a:gd name="T65" fmla="*/ 9 h 41"/>
              <a:gd name="T66" fmla="*/ 15 w 41"/>
              <a:gd name="T67" fmla="*/ 7 h 41"/>
              <a:gd name="T68" fmla="*/ 26 w 41"/>
              <a:gd name="T69" fmla="*/ 7 h 41"/>
              <a:gd name="T70" fmla="*/ 30 w 41"/>
              <a:gd name="T71" fmla="*/ 9 h 41"/>
              <a:gd name="T72" fmla="*/ 25 w 41"/>
              <a:gd name="T73" fmla="*/ 10 h 41"/>
              <a:gd name="T74" fmla="*/ 21 w 41"/>
              <a:gd name="T75" fmla="*/ 24 h 41"/>
              <a:gd name="T76" fmla="*/ 16 w 41"/>
              <a:gd name="T77" fmla="*/ 20 h 41"/>
              <a:gd name="T78" fmla="*/ 19 w 41"/>
              <a:gd name="T79" fmla="*/ 16 h 41"/>
              <a:gd name="T80" fmla="*/ 25 w 41"/>
              <a:gd name="T81" fmla="*/ 19 h 41"/>
              <a:gd name="T82" fmla="*/ 21 w 41"/>
              <a:gd name="T83" fmla="*/ 24 h 41"/>
              <a:gd name="T84" fmla="*/ 20 w 41"/>
              <a:gd name="T85" fmla="*/ 18 h 41"/>
              <a:gd name="T86" fmla="*/ 20 w 41"/>
              <a:gd name="T87" fmla="*/ 22 h 41"/>
              <a:gd name="T88" fmla="*/ 23 w 41"/>
              <a:gd name="T89" fmla="*/ 20 h 41"/>
              <a:gd name="T90" fmla="*/ 20 w 41"/>
              <a:gd name="T91" fmla="*/ 1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1" h="41">
                <a:moveTo>
                  <a:pt x="41" y="33"/>
                </a:moveTo>
                <a:cubicBezTo>
                  <a:pt x="41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3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3"/>
                  <a:pt x="41" y="8"/>
                </a:cubicBezTo>
                <a:lnTo>
                  <a:pt x="41" y="33"/>
                </a:lnTo>
                <a:close/>
                <a:moveTo>
                  <a:pt x="34" y="8"/>
                </a:moveTo>
                <a:cubicBezTo>
                  <a:pt x="33" y="7"/>
                  <a:pt x="31" y="6"/>
                  <a:pt x="30" y="6"/>
                </a:cubicBezTo>
                <a:cubicBezTo>
                  <a:pt x="26" y="5"/>
                  <a:pt x="21" y="5"/>
                  <a:pt x="17" y="5"/>
                </a:cubicBezTo>
                <a:cubicBezTo>
                  <a:pt x="15" y="5"/>
                  <a:pt x="13" y="6"/>
                  <a:pt x="11" y="6"/>
                </a:cubicBezTo>
                <a:cubicBezTo>
                  <a:pt x="9" y="7"/>
                  <a:pt x="7" y="8"/>
                  <a:pt x="7" y="9"/>
                </a:cubicBezTo>
                <a:cubicBezTo>
                  <a:pt x="8" y="13"/>
                  <a:pt x="8" y="17"/>
                  <a:pt x="9" y="21"/>
                </a:cubicBezTo>
                <a:cubicBezTo>
                  <a:pt x="9" y="22"/>
                  <a:pt x="9" y="24"/>
                  <a:pt x="10" y="24"/>
                </a:cubicBezTo>
                <a:cubicBezTo>
                  <a:pt x="12" y="26"/>
                  <a:pt x="15" y="27"/>
                  <a:pt x="18" y="27"/>
                </a:cubicBezTo>
                <a:cubicBezTo>
                  <a:pt x="22" y="28"/>
                  <a:pt x="26" y="27"/>
                  <a:pt x="30" y="25"/>
                </a:cubicBezTo>
                <a:cubicBezTo>
                  <a:pt x="31" y="25"/>
                  <a:pt x="32" y="24"/>
                  <a:pt x="32" y="23"/>
                </a:cubicBezTo>
                <a:cubicBezTo>
                  <a:pt x="33" y="19"/>
                  <a:pt x="33" y="15"/>
                  <a:pt x="34" y="10"/>
                </a:cubicBezTo>
                <a:cubicBezTo>
                  <a:pt x="34" y="10"/>
                  <a:pt x="34" y="9"/>
                  <a:pt x="34" y="8"/>
                </a:cubicBezTo>
                <a:moveTo>
                  <a:pt x="30" y="27"/>
                </a:moveTo>
                <a:cubicBezTo>
                  <a:pt x="25" y="31"/>
                  <a:pt x="17" y="31"/>
                  <a:pt x="11" y="27"/>
                </a:cubicBezTo>
                <a:cubicBezTo>
                  <a:pt x="11" y="27"/>
                  <a:pt x="11" y="27"/>
                  <a:pt x="11" y="27"/>
                </a:cubicBezTo>
                <a:cubicBezTo>
                  <a:pt x="10" y="27"/>
                  <a:pt x="10" y="27"/>
                  <a:pt x="10" y="27"/>
                </a:cubicBezTo>
                <a:cubicBezTo>
                  <a:pt x="11" y="29"/>
                  <a:pt x="11" y="31"/>
                  <a:pt x="11" y="33"/>
                </a:cubicBezTo>
                <a:cubicBezTo>
                  <a:pt x="13" y="35"/>
                  <a:pt x="15" y="36"/>
                  <a:pt x="17" y="36"/>
                </a:cubicBezTo>
                <a:cubicBezTo>
                  <a:pt x="21" y="37"/>
                  <a:pt x="25" y="36"/>
                  <a:pt x="28" y="34"/>
                </a:cubicBezTo>
                <a:cubicBezTo>
                  <a:pt x="30" y="33"/>
                  <a:pt x="30" y="31"/>
                  <a:pt x="31" y="29"/>
                </a:cubicBezTo>
                <a:cubicBezTo>
                  <a:pt x="31" y="28"/>
                  <a:pt x="31" y="27"/>
                  <a:pt x="30" y="27"/>
                </a:cubicBezTo>
                <a:moveTo>
                  <a:pt x="25" y="10"/>
                </a:moveTo>
                <a:cubicBezTo>
                  <a:pt x="22" y="11"/>
                  <a:pt x="19" y="11"/>
                  <a:pt x="16" y="10"/>
                </a:cubicBezTo>
                <a:cubicBezTo>
                  <a:pt x="15" y="10"/>
                  <a:pt x="13" y="10"/>
                  <a:pt x="12" y="9"/>
                </a:cubicBezTo>
                <a:cubicBezTo>
                  <a:pt x="13" y="8"/>
                  <a:pt x="14" y="8"/>
                  <a:pt x="15" y="7"/>
                </a:cubicBezTo>
                <a:cubicBezTo>
                  <a:pt x="19" y="7"/>
                  <a:pt x="22" y="7"/>
                  <a:pt x="26" y="7"/>
                </a:cubicBezTo>
                <a:cubicBezTo>
                  <a:pt x="27" y="8"/>
                  <a:pt x="29" y="8"/>
                  <a:pt x="30" y="9"/>
                </a:cubicBezTo>
                <a:cubicBezTo>
                  <a:pt x="28" y="10"/>
                  <a:pt x="27" y="10"/>
                  <a:pt x="25" y="10"/>
                </a:cubicBezTo>
                <a:moveTo>
                  <a:pt x="21" y="24"/>
                </a:moveTo>
                <a:cubicBezTo>
                  <a:pt x="19" y="24"/>
                  <a:pt x="16" y="23"/>
                  <a:pt x="16" y="20"/>
                </a:cubicBezTo>
                <a:cubicBezTo>
                  <a:pt x="16" y="18"/>
                  <a:pt x="17" y="17"/>
                  <a:pt x="19" y="16"/>
                </a:cubicBezTo>
                <a:cubicBezTo>
                  <a:pt x="21" y="15"/>
                  <a:pt x="25" y="17"/>
                  <a:pt x="25" y="19"/>
                </a:cubicBezTo>
                <a:cubicBezTo>
                  <a:pt x="25" y="22"/>
                  <a:pt x="23" y="24"/>
                  <a:pt x="21" y="24"/>
                </a:cubicBezTo>
                <a:moveTo>
                  <a:pt x="20" y="18"/>
                </a:moveTo>
                <a:cubicBezTo>
                  <a:pt x="18" y="19"/>
                  <a:pt x="18" y="21"/>
                  <a:pt x="20" y="22"/>
                </a:cubicBezTo>
                <a:cubicBezTo>
                  <a:pt x="21" y="23"/>
                  <a:pt x="23" y="21"/>
                  <a:pt x="23" y="20"/>
                </a:cubicBezTo>
                <a:cubicBezTo>
                  <a:pt x="23" y="18"/>
                  <a:pt x="21" y="17"/>
                  <a:pt x="20" y="1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45" name="Freeform 173"/>
          <p:cNvSpPr>
            <a:spLocks/>
          </p:cNvSpPr>
          <p:nvPr/>
        </p:nvSpPr>
        <p:spPr bwMode="auto">
          <a:xfrm>
            <a:off x="17498094" y="7294528"/>
            <a:ext cx="191192" cy="303657"/>
          </a:xfrm>
          <a:custGeom>
            <a:avLst/>
            <a:gdLst>
              <a:gd name="T0" fmla="*/ 14 w 26"/>
              <a:gd name="T1" fmla="*/ 0 h 41"/>
              <a:gd name="T2" fmla="*/ 14 w 26"/>
              <a:gd name="T3" fmla="*/ 10 h 41"/>
              <a:gd name="T4" fmla="*/ 24 w 26"/>
              <a:gd name="T5" fmla="*/ 10 h 41"/>
              <a:gd name="T6" fmla="*/ 24 w 26"/>
              <a:gd name="T7" fmla="*/ 17 h 41"/>
              <a:gd name="T8" fmla="*/ 14 w 26"/>
              <a:gd name="T9" fmla="*/ 17 h 41"/>
              <a:gd name="T10" fmla="*/ 14 w 26"/>
              <a:gd name="T11" fmla="*/ 27 h 41"/>
              <a:gd name="T12" fmla="*/ 15 w 26"/>
              <a:gd name="T13" fmla="*/ 32 h 41"/>
              <a:gd name="T14" fmla="*/ 16 w 26"/>
              <a:gd name="T15" fmla="*/ 33 h 41"/>
              <a:gd name="T16" fmla="*/ 19 w 26"/>
              <a:gd name="T17" fmla="*/ 34 h 41"/>
              <a:gd name="T18" fmla="*/ 26 w 26"/>
              <a:gd name="T19" fmla="*/ 32 h 41"/>
              <a:gd name="T20" fmla="*/ 26 w 26"/>
              <a:gd name="T21" fmla="*/ 39 h 41"/>
              <a:gd name="T22" fmla="*/ 21 w 26"/>
              <a:gd name="T23" fmla="*/ 41 h 41"/>
              <a:gd name="T24" fmla="*/ 16 w 26"/>
              <a:gd name="T25" fmla="*/ 41 h 41"/>
              <a:gd name="T26" fmla="*/ 11 w 26"/>
              <a:gd name="T27" fmla="*/ 40 h 41"/>
              <a:gd name="T28" fmla="*/ 7 w 26"/>
              <a:gd name="T29" fmla="*/ 38 h 41"/>
              <a:gd name="T30" fmla="*/ 5 w 26"/>
              <a:gd name="T31" fmla="*/ 35 h 41"/>
              <a:gd name="T32" fmla="*/ 5 w 26"/>
              <a:gd name="T33" fmla="*/ 31 h 41"/>
              <a:gd name="T34" fmla="*/ 5 w 26"/>
              <a:gd name="T35" fmla="*/ 17 h 41"/>
              <a:gd name="T36" fmla="*/ 0 w 26"/>
              <a:gd name="T37" fmla="*/ 17 h 41"/>
              <a:gd name="T38" fmla="*/ 0 w 26"/>
              <a:gd name="T39" fmla="*/ 11 h 41"/>
              <a:gd name="T40" fmla="*/ 4 w 26"/>
              <a:gd name="T41" fmla="*/ 9 h 41"/>
              <a:gd name="T42" fmla="*/ 7 w 26"/>
              <a:gd name="T43" fmla="*/ 5 h 41"/>
              <a:gd name="T44" fmla="*/ 9 w 26"/>
              <a:gd name="T45" fmla="*/ 0 h 41"/>
              <a:gd name="T46" fmla="*/ 14 w 26"/>
              <a:gd name="T47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6" h="41">
                <a:moveTo>
                  <a:pt x="14" y="0"/>
                </a:moveTo>
                <a:cubicBezTo>
                  <a:pt x="14" y="10"/>
                  <a:pt x="14" y="10"/>
                  <a:pt x="14" y="10"/>
                </a:cubicBezTo>
                <a:cubicBezTo>
                  <a:pt x="24" y="10"/>
                  <a:pt x="24" y="10"/>
                  <a:pt x="24" y="10"/>
                </a:cubicBezTo>
                <a:cubicBezTo>
                  <a:pt x="24" y="17"/>
                  <a:pt x="24" y="17"/>
                  <a:pt x="24" y="17"/>
                </a:cubicBezTo>
                <a:cubicBezTo>
                  <a:pt x="14" y="17"/>
                  <a:pt x="14" y="17"/>
                  <a:pt x="14" y="17"/>
                </a:cubicBezTo>
                <a:cubicBezTo>
                  <a:pt x="14" y="27"/>
                  <a:pt x="14" y="27"/>
                  <a:pt x="14" y="27"/>
                </a:cubicBezTo>
                <a:cubicBezTo>
                  <a:pt x="14" y="30"/>
                  <a:pt x="15" y="31"/>
                  <a:pt x="15" y="32"/>
                </a:cubicBezTo>
                <a:cubicBezTo>
                  <a:pt x="15" y="33"/>
                  <a:pt x="16" y="33"/>
                  <a:pt x="16" y="33"/>
                </a:cubicBezTo>
                <a:cubicBezTo>
                  <a:pt x="17" y="34"/>
                  <a:pt x="18" y="34"/>
                  <a:pt x="19" y="34"/>
                </a:cubicBezTo>
                <a:cubicBezTo>
                  <a:pt x="21" y="34"/>
                  <a:pt x="23" y="34"/>
                  <a:pt x="26" y="32"/>
                </a:cubicBezTo>
                <a:cubicBezTo>
                  <a:pt x="26" y="39"/>
                  <a:pt x="26" y="39"/>
                  <a:pt x="26" y="39"/>
                </a:cubicBezTo>
                <a:cubicBezTo>
                  <a:pt x="24" y="40"/>
                  <a:pt x="22" y="40"/>
                  <a:pt x="21" y="41"/>
                </a:cubicBezTo>
                <a:cubicBezTo>
                  <a:pt x="19" y="41"/>
                  <a:pt x="18" y="41"/>
                  <a:pt x="16" y="41"/>
                </a:cubicBezTo>
                <a:cubicBezTo>
                  <a:pt x="14" y="41"/>
                  <a:pt x="13" y="41"/>
                  <a:pt x="11" y="40"/>
                </a:cubicBezTo>
                <a:cubicBezTo>
                  <a:pt x="10" y="40"/>
                  <a:pt x="8" y="39"/>
                  <a:pt x="7" y="38"/>
                </a:cubicBezTo>
                <a:cubicBezTo>
                  <a:pt x="6" y="37"/>
                  <a:pt x="6" y="36"/>
                  <a:pt x="5" y="35"/>
                </a:cubicBezTo>
                <a:cubicBezTo>
                  <a:pt x="5" y="34"/>
                  <a:pt x="5" y="33"/>
                  <a:pt x="5" y="31"/>
                </a:cubicBezTo>
                <a:cubicBezTo>
                  <a:pt x="5" y="17"/>
                  <a:pt x="5" y="17"/>
                  <a:pt x="5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1"/>
                  <a:pt x="0" y="11"/>
                  <a:pt x="0" y="11"/>
                </a:cubicBezTo>
                <a:cubicBezTo>
                  <a:pt x="2" y="10"/>
                  <a:pt x="3" y="10"/>
                  <a:pt x="4" y="9"/>
                </a:cubicBezTo>
                <a:cubicBezTo>
                  <a:pt x="5" y="8"/>
                  <a:pt x="6" y="6"/>
                  <a:pt x="7" y="5"/>
                </a:cubicBezTo>
                <a:cubicBezTo>
                  <a:pt x="8" y="4"/>
                  <a:pt x="8" y="2"/>
                  <a:pt x="9" y="0"/>
                </a:cubicBezTo>
                <a:lnTo>
                  <a:pt x="14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46" name="Freeform 174"/>
          <p:cNvSpPr>
            <a:spLocks noEditPoints="1"/>
          </p:cNvSpPr>
          <p:nvPr/>
        </p:nvSpPr>
        <p:spPr bwMode="auto">
          <a:xfrm>
            <a:off x="17468480" y="7848956"/>
            <a:ext cx="298036" cy="303657"/>
          </a:xfrm>
          <a:custGeom>
            <a:avLst/>
            <a:gdLst>
              <a:gd name="T0" fmla="*/ 41 w 41"/>
              <a:gd name="T1" fmla="*/ 33 h 41"/>
              <a:gd name="T2" fmla="*/ 34 w 41"/>
              <a:gd name="T3" fmla="*/ 41 h 41"/>
              <a:gd name="T4" fmla="*/ 8 w 41"/>
              <a:gd name="T5" fmla="*/ 41 h 41"/>
              <a:gd name="T6" fmla="*/ 0 w 41"/>
              <a:gd name="T7" fmla="*/ 33 h 41"/>
              <a:gd name="T8" fmla="*/ 0 w 41"/>
              <a:gd name="T9" fmla="*/ 8 h 41"/>
              <a:gd name="T10" fmla="*/ 8 w 41"/>
              <a:gd name="T11" fmla="*/ 0 h 41"/>
              <a:gd name="T12" fmla="*/ 34 w 41"/>
              <a:gd name="T13" fmla="*/ 0 h 41"/>
              <a:gd name="T14" fmla="*/ 41 w 41"/>
              <a:gd name="T15" fmla="*/ 8 h 41"/>
              <a:gd name="T16" fmla="*/ 41 w 41"/>
              <a:gd name="T17" fmla="*/ 33 h 41"/>
              <a:gd name="T18" fmla="*/ 30 w 41"/>
              <a:gd name="T19" fmla="*/ 29 h 41"/>
              <a:gd name="T20" fmla="*/ 26 w 41"/>
              <a:gd name="T21" fmla="*/ 31 h 41"/>
              <a:gd name="T22" fmla="*/ 23 w 41"/>
              <a:gd name="T23" fmla="*/ 30 h 41"/>
              <a:gd name="T24" fmla="*/ 22 w 41"/>
              <a:gd name="T25" fmla="*/ 29 h 41"/>
              <a:gd name="T26" fmla="*/ 22 w 41"/>
              <a:gd name="T27" fmla="*/ 26 h 41"/>
              <a:gd name="T28" fmla="*/ 22 w 41"/>
              <a:gd name="T29" fmla="*/ 18 h 41"/>
              <a:gd name="T30" fmla="*/ 29 w 41"/>
              <a:gd name="T31" fmla="*/ 18 h 41"/>
              <a:gd name="T32" fmla="*/ 29 w 41"/>
              <a:gd name="T33" fmla="*/ 13 h 41"/>
              <a:gd name="T34" fmla="*/ 22 w 41"/>
              <a:gd name="T35" fmla="*/ 13 h 41"/>
              <a:gd name="T36" fmla="*/ 22 w 41"/>
              <a:gd name="T37" fmla="*/ 5 h 41"/>
              <a:gd name="T38" fmla="*/ 17 w 41"/>
              <a:gd name="T39" fmla="*/ 5 h 41"/>
              <a:gd name="T40" fmla="*/ 16 w 41"/>
              <a:gd name="T41" fmla="*/ 9 h 41"/>
              <a:gd name="T42" fmla="*/ 14 w 41"/>
              <a:gd name="T43" fmla="*/ 12 h 41"/>
              <a:gd name="T44" fmla="*/ 11 w 41"/>
              <a:gd name="T45" fmla="*/ 13 h 41"/>
              <a:gd name="T46" fmla="*/ 11 w 41"/>
              <a:gd name="T47" fmla="*/ 18 h 41"/>
              <a:gd name="T48" fmla="*/ 15 w 41"/>
              <a:gd name="T49" fmla="*/ 18 h 41"/>
              <a:gd name="T50" fmla="*/ 15 w 41"/>
              <a:gd name="T51" fmla="*/ 28 h 41"/>
              <a:gd name="T52" fmla="*/ 15 w 41"/>
              <a:gd name="T53" fmla="*/ 32 h 41"/>
              <a:gd name="T54" fmla="*/ 17 w 41"/>
              <a:gd name="T55" fmla="*/ 34 h 41"/>
              <a:gd name="T56" fmla="*/ 19 w 41"/>
              <a:gd name="T57" fmla="*/ 35 h 41"/>
              <a:gd name="T58" fmla="*/ 23 w 41"/>
              <a:gd name="T59" fmla="*/ 36 h 41"/>
              <a:gd name="T60" fmla="*/ 27 w 41"/>
              <a:gd name="T61" fmla="*/ 35 h 41"/>
              <a:gd name="T62" fmla="*/ 30 w 41"/>
              <a:gd name="T63" fmla="*/ 34 h 41"/>
              <a:gd name="T64" fmla="*/ 30 w 41"/>
              <a:gd name="T65" fmla="*/ 29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1" h="41">
                <a:moveTo>
                  <a:pt x="41" y="33"/>
                </a:moveTo>
                <a:cubicBezTo>
                  <a:pt x="41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3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3"/>
                  <a:pt x="41" y="8"/>
                </a:cubicBezTo>
                <a:lnTo>
                  <a:pt x="41" y="33"/>
                </a:lnTo>
                <a:close/>
                <a:moveTo>
                  <a:pt x="30" y="29"/>
                </a:moveTo>
                <a:cubicBezTo>
                  <a:pt x="29" y="30"/>
                  <a:pt x="27" y="31"/>
                  <a:pt x="26" y="31"/>
                </a:cubicBezTo>
                <a:cubicBezTo>
                  <a:pt x="25" y="31"/>
                  <a:pt x="24" y="31"/>
                  <a:pt x="23" y="30"/>
                </a:cubicBezTo>
                <a:cubicBezTo>
                  <a:pt x="23" y="30"/>
                  <a:pt x="22" y="29"/>
                  <a:pt x="22" y="29"/>
                </a:cubicBezTo>
                <a:cubicBezTo>
                  <a:pt x="22" y="28"/>
                  <a:pt x="22" y="27"/>
                  <a:pt x="22" y="26"/>
                </a:cubicBezTo>
                <a:cubicBezTo>
                  <a:pt x="22" y="18"/>
                  <a:pt x="22" y="18"/>
                  <a:pt x="22" y="18"/>
                </a:cubicBezTo>
                <a:cubicBezTo>
                  <a:pt x="29" y="18"/>
                  <a:pt x="29" y="18"/>
                  <a:pt x="29" y="18"/>
                </a:cubicBezTo>
                <a:cubicBezTo>
                  <a:pt x="29" y="13"/>
                  <a:pt x="29" y="13"/>
                  <a:pt x="29" y="13"/>
                </a:cubicBezTo>
                <a:cubicBezTo>
                  <a:pt x="22" y="13"/>
                  <a:pt x="22" y="13"/>
                  <a:pt x="22" y="13"/>
                </a:cubicBezTo>
                <a:cubicBezTo>
                  <a:pt x="22" y="5"/>
                  <a:pt x="22" y="5"/>
                  <a:pt x="22" y="5"/>
                </a:cubicBezTo>
                <a:cubicBezTo>
                  <a:pt x="17" y="5"/>
                  <a:pt x="17" y="5"/>
                  <a:pt x="17" y="5"/>
                </a:cubicBezTo>
                <a:cubicBezTo>
                  <a:pt x="17" y="7"/>
                  <a:pt x="17" y="8"/>
                  <a:pt x="16" y="9"/>
                </a:cubicBezTo>
                <a:cubicBezTo>
                  <a:pt x="16" y="10"/>
                  <a:pt x="15" y="11"/>
                  <a:pt x="14" y="12"/>
                </a:cubicBezTo>
                <a:cubicBezTo>
                  <a:pt x="13" y="12"/>
                  <a:pt x="12" y="13"/>
                  <a:pt x="11" y="13"/>
                </a:cubicBezTo>
                <a:cubicBezTo>
                  <a:pt x="11" y="18"/>
                  <a:pt x="11" y="18"/>
                  <a:pt x="11" y="18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28"/>
                  <a:pt x="15" y="28"/>
                  <a:pt x="15" y="28"/>
                </a:cubicBezTo>
                <a:cubicBezTo>
                  <a:pt x="15" y="30"/>
                  <a:pt x="15" y="31"/>
                  <a:pt x="15" y="32"/>
                </a:cubicBezTo>
                <a:cubicBezTo>
                  <a:pt x="15" y="32"/>
                  <a:pt x="16" y="33"/>
                  <a:pt x="17" y="34"/>
                </a:cubicBezTo>
                <a:cubicBezTo>
                  <a:pt x="17" y="34"/>
                  <a:pt x="18" y="35"/>
                  <a:pt x="19" y="35"/>
                </a:cubicBezTo>
                <a:cubicBezTo>
                  <a:pt x="20" y="36"/>
                  <a:pt x="22" y="36"/>
                  <a:pt x="23" y="36"/>
                </a:cubicBezTo>
                <a:cubicBezTo>
                  <a:pt x="24" y="36"/>
                  <a:pt x="26" y="36"/>
                  <a:pt x="27" y="35"/>
                </a:cubicBezTo>
                <a:cubicBezTo>
                  <a:pt x="28" y="35"/>
                  <a:pt x="29" y="35"/>
                  <a:pt x="30" y="34"/>
                </a:cubicBezTo>
                <a:lnTo>
                  <a:pt x="30" y="2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47" name="Freeform 175"/>
          <p:cNvSpPr>
            <a:spLocks/>
          </p:cNvSpPr>
          <p:nvPr/>
        </p:nvSpPr>
        <p:spPr bwMode="auto">
          <a:xfrm>
            <a:off x="17500317" y="8383341"/>
            <a:ext cx="151828" cy="337396"/>
          </a:xfrm>
          <a:custGeom>
            <a:avLst/>
            <a:gdLst>
              <a:gd name="T0" fmla="*/ 20 w 21"/>
              <a:gd name="T1" fmla="*/ 36 h 46"/>
              <a:gd name="T2" fmla="*/ 11 w 21"/>
              <a:gd name="T3" fmla="*/ 46 h 46"/>
              <a:gd name="T4" fmla="*/ 10 w 21"/>
              <a:gd name="T5" fmla="*/ 46 h 46"/>
              <a:gd name="T6" fmla="*/ 10 w 21"/>
              <a:gd name="T7" fmla="*/ 46 h 46"/>
              <a:gd name="T8" fmla="*/ 0 w 21"/>
              <a:gd name="T9" fmla="*/ 36 h 46"/>
              <a:gd name="T10" fmla="*/ 0 w 21"/>
              <a:gd name="T11" fmla="*/ 35 h 46"/>
              <a:gd name="T12" fmla="*/ 1 w 21"/>
              <a:gd name="T13" fmla="*/ 34 h 46"/>
              <a:gd name="T14" fmla="*/ 7 w 21"/>
              <a:gd name="T15" fmla="*/ 34 h 46"/>
              <a:gd name="T16" fmla="*/ 7 w 21"/>
              <a:gd name="T17" fmla="*/ 1 h 46"/>
              <a:gd name="T18" fmla="*/ 8 w 21"/>
              <a:gd name="T19" fmla="*/ 0 h 46"/>
              <a:gd name="T20" fmla="*/ 13 w 21"/>
              <a:gd name="T21" fmla="*/ 0 h 46"/>
              <a:gd name="T22" fmla="*/ 14 w 21"/>
              <a:gd name="T23" fmla="*/ 1 h 46"/>
              <a:gd name="T24" fmla="*/ 14 w 21"/>
              <a:gd name="T25" fmla="*/ 34 h 46"/>
              <a:gd name="T26" fmla="*/ 20 w 21"/>
              <a:gd name="T27" fmla="*/ 34 h 46"/>
              <a:gd name="T28" fmla="*/ 21 w 21"/>
              <a:gd name="T29" fmla="*/ 35 h 46"/>
              <a:gd name="T30" fmla="*/ 20 w 21"/>
              <a:gd name="T31" fmla="*/ 36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" h="46">
                <a:moveTo>
                  <a:pt x="20" y="36"/>
                </a:moveTo>
                <a:cubicBezTo>
                  <a:pt x="11" y="46"/>
                  <a:pt x="11" y="46"/>
                  <a:pt x="11" y="46"/>
                </a:cubicBezTo>
                <a:cubicBezTo>
                  <a:pt x="11" y="46"/>
                  <a:pt x="11" y="46"/>
                  <a:pt x="10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6"/>
                  <a:pt x="0" y="35"/>
                  <a:pt x="0" y="35"/>
                </a:cubicBezTo>
                <a:cubicBezTo>
                  <a:pt x="0" y="35"/>
                  <a:pt x="1" y="34"/>
                  <a:pt x="1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1"/>
                  <a:pt x="7" y="1"/>
                  <a:pt x="7" y="1"/>
                </a:cubicBezTo>
                <a:cubicBezTo>
                  <a:pt x="7" y="1"/>
                  <a:pt x="7" y="0"/>
                  <a:pt x="8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13" y="0"/>
                  <a:pt x="14" y="1"/>
                  <a:pt x="14" y="1"/>
                </a:cubicBezTo>
                <a:cubicBezTo>
                  <a:pt x="14" y="34"/>
                  <a:pt x="14" y="34"/>
                  <a:pt x="14" y="34"/>
                </a:cubicBezTo>
                <a:cubicBezTo>
                  <a:pt x="20" y="34"/>
                  <a:pt x="20" y="34"/>
                  <a:pt x="20" y="34"/>
                </a:cubicBezTo>
                <a:cubicBezTo>
                  <a:pt x="20" y="34"/>
                  <a:pt x="20" y="35"/>
                  <a:pt x="21" y="35"/>
                </a:cubicBezTo>
                <a:cubicBezTo>
                  <a:pt x="21" y="35"/>
                  <a:pt x="21" y="36"/>
                  <a:pt x="20" y="3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48" name="Freeform 176"/>
          <p:cNvSpPr>
            <a:spLocks/>
          </p:cNvSpPr>
          <p:nvPr/>
        </p:nvSpPr>
        <p:spPr bwMode="auto">
          <a:xfrm>
            <a:off x="17500317" y="8954698"/>
            <a:ext cx="151828" cy="337396"/>
          </a:xfrm>
          <a:custGeom>
            <a:avLst/>
            <a:gdLst>
              <a:gd name="T0" fmla="*/ 20 w 21"/>
              <a:gd name="T1" fmla="*/ 12 h 46"/>
              <a:gd name="T2" fmla="*/ 14 w 21"/>
              <a:gd name="T3" fmla="*/ 12 h 46"/>
              <a:gd name="T4" fmla="*/ 14 w 21"/>
              <a:gd name="T5" fmla="*/ 46 h 46"/>
              <a:gd name="T6" fmla="*/ 13 w 21"/>
              <a:gd name="T7" fmla="*/ 46 h 46"/>
              <a:gd name="T8" fmla="*/ 8 w 21"/>
              <a:gd name="T9" fmla="*/ 46 h 46"/>
              <a:gd name="T10" fmla="*/ 7 w 21"/>
              <a:gd name="T11" fmla="*/ 46 h 46"/>
              <a:gd name="T12" fmla="*/ 7 w 21"/>
              <a:gd name="T13" fmla="*/ 12 h 46"/>
              <a:gd name="T14" fmla="*/ 1 w 21"/>
              <a:gd name="T15" fmla="*/ 12 h 46"/>
              <a:gd name="T16" fmla="*/ 0 w 21"/>
              <a:gd name="T17" fmla="*/ 12 h 46"/>
              <a:gd name="T18" fmla="*/ 0 w 21"/>
              <a:gd name="T19" fmla="*/ 11 h 46"/>
              <a:gd name="T20" fmla="*/ 10 w 21"/>
              <a:gd name="T21" fmla="*/ 0 h 46"/>
              <a:gd name="T22" fmla="*/ 10 w 21"/>
              <a:gd name="T23" fmla="*/ 0 h 46"/>
              <a:gd name="T24" fmla="*/ 11 w 21"/>
              <a:gd name="T25" fmla="*/ 0 h 46"/>
              <a:gd name="T26" fmla="*/ 20 w 21"/>
              <a:gd name="T27" fmla="*/ 11 h 46"/>
              <a:gd name="T28" fmla="*/ 21 w 21"/>
              <a:gd name="T29" fmla="*/ 12 h 46"/>
              <a:gd name="T30" fmla="*/ 20 w 21"/>
              <a:gd name="T31" fmla="*/ 12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" h="46">
                <a:moveTo>
                  <a:pt x="20" y="12"/>
                </a:moveTo>
                <a:cubicBezTo>
                  <a:pt x="14" y="12"/>
                  <a:pt x="14" y="12"/>
                  <a:pt x="14" y="12"/>
                </a:cubicBezTo>
                <a:cubicBezTo>
                  <a:pt x="14" y="46"/>
                  <a:pt x="14" y="46"/>
                  <a:pt x="14" y="46"/>
                </a:cubicBezTo>
                <a:cubicBezTo>
                  <a:pt x="14" y="46"/>
                  <a:pt x="13" y="46"/>
                  <a:pt x="13" y="46"/>
                </a:cubicBezTo>
                <a:cubicBezTo>
                  <a:pt x="8" y="46"/>
                  <a:pt x="8" y="46"/>
                  <a:pt x="8" y="46"/>
                </a:cubicBezTo>
                <a:cubicBezTo>
                  <a:pt x="7" y="46"/>
                  <a:pt x="7" y="46"/>
                  <a:pt x="7" y="46"/>
                </a:cubicBezTo>
                <a:cubicBezTo>
                  <a:pt x="7" y="12"/>
                  <a:pt x="7" y="12"/>
                  <a:pt x="7" y="12"/>
                </a:cubicBezTo>
                <a:cubicBezTo>
                  <a:pt x="1" y="12"/>
                  <a:pt x="1" y="12"/>
                  <a:pt x="1" y="12"/>
                </a:cubicBezTo>
                <a:cubicBezTo>
                  <a:pt x="1" y="12"/>
                  <a:pt x="0" y="12"/>
                  <a:pt x="0" y="12"/>
                </a:cubicBezTo>
                <a:cubicBezTo>
                  <a:pt x="0" y="11"/>
                  <a:pt x="0" y="11"/>
                  <a:pt x="0" y="11"/>
                </a:cubicBezTo>
                <a:cubicBezTo>
                  <a:pt x="10" y="0"/>
                  <a:pt x="10" y="0"/>
                  <a:pt x="10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20" y="11"/>
                  <a:pt x="20" y="11"/>
                  <a:pt x="20" y="11"/>
                </a:cubicBezTo>
                <a:cubicBezTo>
                  <a:pt x="21" y="11"/>
                  <a:pt x="21" y="11"/>
                  <a:pt x="21" y="12"/>
                </a:cubicBezTo>
                <a:cubicBezTo>
                  <a:pt x="20" y="12"/>
                  <a:pt x="20" y="12"/>
                  <a:pt x="20" y="1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49" name="Freeform 177"/>
          <p:cNvSpPr>
            <a:spLocks/>
          </p:cNvSpPr>
          <p:nvPr/>
        </p:nvSpPr>
        <p:spPr bwMode="auto">
          <a:xfrm>
            <a:off x="17466255" y="9602274"/>
            <a:ext cx="337396" cy="157453"/>
          </a:xfrm>
          <a:custGeom>
            <a:avLst/>
            <a:gdLst>
              <a:gd name="T0" fmla="*/ 46 w 46"/>
              <a:gd name="T1" fmla="*/ 13 h 21"/>
              <a:gd name="T2" fmla="*/ 45 w 46"/>
              <a:gd name="T3" fmla="*/ 14 h 21"/>
              <a:gd name="T4" fmla="*/ 12 w 46"/>
              <a:gd name="T5" fmla="*/ 14 h 21"/>
              <a:gd name="T6" fmla="*/ 12 w 46"/>
              <a:gd name="T7" fmla="*/ 20 h 21"/>
              <a:gd name="T8" fmla="*/ 11 w 46"/>
              <a:gd name="T9" fmla="*/ 20 h 21"/>
              <a:gd name="T10" fmla="*/ 10 w 46"/>
              <a:gd name="T11" fmla="*/ 20 h 21"/>
              <a:gd name="T12" fmla="*/ 0 w 46"/>
              <a:gd name="T13" fmla="*/ 11 h 21"/>
              <a:gd name="T14" fmla="*/ 0 w 46"/>
              <a:gd name="T15" fmla="*/ 10 h 21"/>
              <a:gd name="T16" fmla="*/ 0 w 46"/>
              <a:gd name="T17" fmla="*/ 10 h 21"/>
              <a:gd name="T18" fmla="*/ 10 w 46"/>
              <a:gd name="T19" fmla="*/ 0 h 21"/>
              <a:gd name="T20" fmla="*/ 11 w 46"/>
              <a:gd name="T21" fmla="*/ 0 h 21"/>
              <a:gd name="T22" fmla="*/ 12 w 46"/>
              <a:gd name="T23" fmla="*/ 1 h 21"/>
              <a:gd name="T24" fmla="*/ 12 w 46"/>
              <a:gd name="T25" fmla="*/ 7 h 21"/>
              <a:gd name="T26" fmla="*/ 45 w 46"/>
              <a:gd name="T27" fmla="*/ 7 h 21"/>
              <a:gd name="T28" fmla="*/ 46 w 46"/>
              <a:gd name="T29" fmla="*/ 8 h 21"/>
              <a:gd name="T30" fmla="*/ 46 w 46"/>
              <a:gd name="T31" fmla="*/ 13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6" h="21">
                <a:moveTo>
                  <a:pt x="46" y="13"/>
                </a:moveTo>
                <a:cubicBezTo>
                  <a:pt x="46" y="13"/>
                  <a:pt x="46" y="14"/>
                  <a:pt x="45" y="14"/>
                </a:cubicBezTo>
                <a:cubicBezTo>
                  <a:pt x="12" y="14"/>
                  <a:pt x="12" y="14"/>
                  <a:pt x="12" y="14"/>
                </a:cubicBezTo>
                <a:cubicBezTo>
                  <a:pt x="12" y="20"/>
                  <a:pt x="12" y="20"/>
                  <a:pt x="12" y="20"/>
                </a:cubicBezTo>
                <a:cubicBezTo>
                  <a:pt x="12" y="20"/>
                  <a:pt x="12" y="20"/>
                  <a:pt x="11" y="20"/>
                </a:cubicBezTo>
                <a:cubicBezTo>
                  <a:pt x="11" y="21"/>
                  <a:pt x="11" y="21"/>
                  <a:pt x="10" y="20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10" y="0"/>
                  <a:pt x="10" y="0"/>
                  <a:pt x="10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12" y="0"/>
                  <a:pt x="12" y="0"/>
                  <a:pt x="12" y="1"/>
                </a:cubicBezTo>
                <a:cubicBezTo>
                  <a:pt x="12" y="7"/>
                  <a:pt x="12" y="7"/>
                  <a:pt x="12" y="7"/>
                </a:cubicBezTo>
                <a:cubicBezTo>
                  <a:pt x="45" y="7"/>
                  <a:pt x="45" y="7"/>
                  <a:pt x="45" y="7"/>
                </a:cubicBezTo>
                <a:cubicBezTo>
                  <a:pt x="46" y="7"/>
                  <a:pt x="46" y="7"/>
                  <a:pt x="46" y="8"/>
                </a:cubicBezTo>
                <a:lnTo>
                  <a:pt x="46" y="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50" name="Freeform 178"/>
          <p:cNvSpPr>
            <a:spLocks/>
          </p:cNvSpPr>
          <p:nvPr/>
        </p:nvSpPr>
        <p:spPr bwMode="auto">
          <a:xfrm>
            <a:off x="17459907" y="10156702"/>
            <a:ext cx="337396" cy="157453"/>
          </a:xfrm>
          <a:custGeom>
            <a:avLst/>
            <a:gdLst>
              <a:gd name="T0" fmla="*/ 46 w 46"/>
              <a:gd name="T1" fmla="*/ 11 h 21"/>
              <a:gd name="T2" fmla="*/ 36 w 46"/>
              <a:gd name="T3" fmla="*/ 20 h 21"/>
              <a:gd name="T4" fmla="*/ 35 w 46"/>
              <a:gd name="T5" fmla="*/ 20 h 21"/>
              <a:gd name="T6" fmla="*/ 34 w 46"/>
              <a:gd name="T7" fmla="*/ 20 h 21"/>
              <a:gd name="T8" fmla="*/ 34 w 46"/>
              <a:gd name="T9" fmla="*/ 14 h 21"/>
              <a:gd name="T10" fmla="*/ 1 w 46"/>
              <a:gd name="T11" fmla="*/ 14 h 21"/>
              <a:gd name="T12" fmla="*/ 0 w 46"/>
              <a:gd name="T13" fmla="*/ 13 h 21"/>
              <a:gd name="T14" fmla="*/ 0 w 46"/>
              <a:gd name="T15" fmla="*/ 8 h 21"/>
              <a:gd name="T16" fmla="*/ 1 w 46"/>
              <a:gd name="T17" fmla="*/ 7 h 21"/>
              <a:gd name="T18" fmla="*/ 34 w 46"/>
              <a:gd name="T19" fmla="*/ 7 h 21"/>
              <a:gd name="T20" fmla="*/ 34 w 46"/>
              <a:gd name="T21" fmla="*/ 1 h 21"/>
              <a:gd name="T22" fmla="*/ 35 w 46"/>
              <a:gd name="T23" fmla="*/ 0 h 21"/>
              <a:gd name="T24" fmla="*/ 36 w 46"/>
              <a:gd name="T25" fmla="*/ 0 h 21"/>
              <a:gd name="T26" fmla="*/ 46 w 46"/>
              <a:gd name="T27" fmla="*/ 9 h 21"/>
              <a:gd name="T28" fmla="*/ 46 w 46"/>
              <a:gd name="T29" fmla="*/ 10 h 21"/>
              <a:gd name="T30" fmla="*/ 46 w 46"/>
              <a:gd name="T31" fmla="*/ 1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6" h="21">
                <a:moveTo>
                  <a:pt x="46" y="11"/>
                </a:moveTo>
                <a:cubicBezTo>
                  <a:pt x="36" y="20"/>
                  <a:pt x="36" y="20"/>
                  <a:pt x="36" y="20"/>
                </a:cubicBezTo>
                <a:cubicBezTo>
                  <a:pt x="36" y="20"/>
                  <a:pt x="35" y="21"/>
                  <a:pt x="35" y="20"/>
                </a:cubicBezTo>
                <a:cubicBezTo>
                  <a:pt x="35" y="20"/>
                  <a:pt x="34" y="20"/>
                  <a:pt x="34" y="20"/>
                </a:cubicBezTo>
                <a:cubicBezTo>
                  <a:pt x="34" y="14"/>
                  <a:pt x="34" y="14"/>
                  <a:pt x="34" y="14"/>
                </a:cubicBezTo>
                <a:cubicBezTo>
                  <a:pt x="1" y="14"/>
                  <a:pt x="1" y="14"/>
                  <a:pt x="1" y="14"/>
                </a:cubicBezTo>
                <a:cubicBezTo>
                  <a:pt x="0" y="14"/>
                  <a:pt x="0" y="13"/>
                  <a:pt x="0" y="13"/>
                </a:cubicBezTo>
                <a:cubicBezTo>
                  <a:pt x="0" y="8"/>
                  <a:pt x="0" y="8"/>
                  <a:pt x="0" y="8"/>
                </a:cubicBezTo>
                <a:cubicBezTo>
                  <a:pt x="0" y="7"/>
                  <a:pt x="0" y="7"/>
                  <a:pt x="1" y="7"/>
                </a:cubicBezTo>
                <a:cubicBezTo>
                  <a:pt x="34" y="7"/>
                  <a:pt x="34" y="7"/>
                  <a:pt x="34" y="7"/>
                </a:cubicBezTo>
                <a:cubicBezTo>
                  <a:pt x="34" y="1"/>
                  <a:pt x="34" y="1"/>
                  <a:pt x="34" y="1"/>
                </a:cubicBezTo>
                <a:cubicBezTo>
                  <a:pt x="34" y="0"/>
                  <a:pt x="35" y="0"/>
                  <a:pt x="35" y="0"/>
                </a:cubicBezTo>
                <a:cubicBezTo>
                  <a:pt x="35" y="0"/>
                  <a:pt x="36" y="0"/>
                  <a:pt x="36" y="0"/>
                </a:cubicBezTo>
                <a:cubicBezTo>
                  <a:pt x="46" y="9"/>
                  <a:pt x="46" y="9"/>
                  <a:pt x="46" y="9"/>
                </a:cubicBezTo>
                <a:cubicBezTo>
                  <a:pt x="46" y="10"/>
                  <a:pt x="46" y="10"/>
                  <a:pt x="46" y="10"/>
                </a:cubicBezTo>
                <a:cubicBezTo>
                  <a:pt x="46" y="10"/>
                  <a:pt x="46" y="11"/>
                  <a:pt x="46" y="1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51" name="Freeform 179"/>
          <p:cNvSpPr>
            <a:spLocks/>
          </p:cNvSpPr>
          <p:nvPr/>
        </p:nvSpPr>
        <p:spPr bwMode="auto">
          <a:xfrm>
            <a:off x="7497176" y="3413535"/>
            <a:ext cx="303657" cy="303657"/>
          </a:xfrm>
          <a:custGeom>
            <a:avLst/>
            <a:gdLst>
              <a:gd name="T0" fmla="*/ 41 w 41"/>
              <a:gd name="T1" fmla="*/ 16 h 41"/>
              <a:gd name="T2" fmla="*/ 39 w 41"/>
              <a:gd name="T3" fmla="*/ 17 h 41"/>
              <a:gd name="T4" fmla="*/ 27 w 41"/>
              <a:gd name="T5" fmla="*/ 17 h 41"/>
              <a:gd name="T6" fmla="*/ 26 w 41"/>
              <a:gd name="T7" fmla="*/ 16 h 41"/>
              <a:gd name="T8" fmla="*/ 26 w 41"/>
              <a:gd name="T9" fmla="*/ 14 h 41"/>
              <a:gd name="T10" fmla="*/ 30 w 41"/>
              <a:gd name="T11" fmla="*/ 11 h 41"/>
              <a:gd name="T12" fmla="*/ 20 w 41"/>
              <a:gd name="T13" fmla="*/ 7 h 41"/>
              <a:gd name="T14" fmla="*/ 7 w 41"/>
              <a:gd name="T15" fmla="*/ 21 h 41"/>
              <a:gd name="T16" fmla="*/ 20 w 41"/>
              <a:gd name="T17" fmla="*/ 34 h 41"/>
              <a:gd name="T18" fmla="*/ 31 w 41"/>
              <a:gd name="T19" fmla="*/ 29 h 41"/>
              <a:gd name="T20" fmla="*/ 32 w 41"/>
              <a:gd name="T21" fmla="*/ 29 h 41"/>
              <a:gd name="T22" fmla="*/ 33 w 41"/>
              <a:gd name="T23" fmla="*/ 29 h 41"/>
              <a:gd name="T24" fmla="*/ 36 w 41"/>
              <a:gd name="T25" fmla="*/ 33 h 41"/>
              <a:gd name="T26" fmla="*/ 36 w 41"/>
              <a:gd name="T27" fmla="*/ 34 h 41"/>
              <a:gd name="T28" fmla="*/ 20 w 41"/>
              <a:gd name="T29" fmla="*/ 41 h 41"/>
              <a:gd name="T30" fmla="*/ 0 w 41"/>
              <a:gd name="T31" fmla="*/ 21 h 41"/>
              <a:gd name="T32" fmla="*/ 20 w 41"/>
              <a:gd name="T33" fmla="*/ 0 h 41"/>
              <a:gd name="T34" fmla="*/ 35 w 41"/>
              <a:gd name="T35" fmla="*/ 6 h 41"/>
              <a:gd name="T36" fmla="*/ 38 w 41"/>
              <a:gd name="T37" fmla="*/ 2 h 41"/>
              <a:gd name="T38" fmla="*/ 40 w 41"/>
              <a:gd name="T39" fmla="*/ 2 h 41"/>
              <a:gd name="T40" fmla="*/ 41 w 41"/>
              <a:gd name="T41" fmla="*/ 4 h 41"/>
              <a:gd name="T42" fmla="*/ 41 w 41"/>
              <a:gd name="T43" fmla="*/ 16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1" h="41">
                <a:moveTo>
                  <a:pt x="41" y="16"/>
                </a:moveTo>
                <a:cubicBezTo>
                  <a:pt x="41" y="17"/>
                  <a:pt x="40" y="17"/>
                  <a:pt x="39" y="17"/>
                </a:cubicBezTo>
                <a:cubicBezTo>
                  <a:pt x="27" y="17"/>
                  <a:pt x="27" y="17"/>
                  <a:pt x="27" y="17"/>
                </a:cubicBezTo>
                <a:cubicBezTo>
                  <a:pt x="27" y="17"/>
                  <a:pt x="26" y="17"/>
                  <a:pt x="26" y="16"/>
                </a:cubicBezTo>
                <a:cubicBezTo>
                  <a:pt x="25" y="16"/>
                  <a:pt x="26" y="15"/>
                  <a:pt x="26" y="14"/>
                </a:cubicBezTo>
                <a:cubicBezTo>
                  <a:pt x="30" y="11"/>
                  <a:pt x="30" y="11"/>
                  <a:pt x="30" y="11"/>
                </a:cubicBezTo>
                <a:cubicBezTo>
                  <a:pt x="27" y="8"/>
                  <a:pt x="24" y="7"/>
                  <a:pt x="20" y="7"/>
                </a:cubicBezTo>
                <a:cubicBezTo>
                  <a:pt x="13" y="7"/>
                  <a:pt x="7" y="13"/>
                  <a:pt x="7" y="21"/>
                </a:cubicBezTo>
                <a:cubicBezTo>
                  <a:pt x="7" y="28"/>
                  <a:pt x="13" y="34"/>
                  <a:pt x="20" y="34"/>
                </a:cubicBezTo>
                <a:cubicBezTo>
                  <a:pt x="25" y="34"/>
                  <a:pt x="29" y="32"/>
                  <a:pt x="31" y="29"/>
                </a:cubicBezTo>
                <a:cubicBezTo>
                  <a:pt x="31" y="29"/>
                  <a:pt x="32" y="29"/>
                  <a:pt x="32" y="29"/>
                </a:cubicBezTo>
                <a:cubicBezTo>
                  <a:pt x="32" y="29"/>
                  <a:pt x="32" y="29"/>
                  <a:pt x="33" y="29"/>
                </a:cubicBezTo>
                <a:cubicBezTo>
                  <a:pt x="36" y="33"/>
                  <a:pt x="36" y="33"/>
                  <a:pt x="36" y="33"/>
                </a:cubicBezTo>
                <a:cubicBezTo>
                  <a:pt x="37" y="33"/>
                  <a:pt x="37" y="34"/>
                  <a:pt x="36" y="34"/>
                </a:cubicBezTo>
                <a:cubicBezTo>
                  <a:pt x="32" y="39"/>
                  <a:pt x="27" y="41"/>
                  <a:pt x="20" y="41"/>
                </a:cubicBezTo>
                <a:cubicBezTo>
                  <a:pt x="9" y="41"/>
                  <a:pt x="0" y="32"/>
                  <a:pt x="0" y="21"/>
                </a:cubicBezTo>
                <a:cubicBezTo>
                  <a:pt x="0" y="9"/>
                  <a:pt x="9" y="0"/>
                  <a:pt x="20" y="0"/>
                </a:cubicBezTo>
                <a:cubicBezTo>
                  <a:pt x="26" y="0"/>
                  <a:pt x="31" y="2"/>
                  <a:pt x="35" y="6"/>
                </a:cubicBezTo>
                <a:cubicBezTo>
                  <a:pt x="38" y="2"/>
                  <a:pt x="38" y="2"/>
                  <a:pt x="38" y="2"/>
                </a:cubicBezTo>
                <a:cubicBezTo>
                  <a:pt x="39" y="2"/>
                  <a:pt x="39" y="2"/>
                  <a:pt x="40" y="2"/>
                </a:cubicBezTo>
                <a:cubicBezTo>
                  <a:pt x="41" y="2"/>
                  <a:pt x="41" y="3"/>
                  <a:pt x="41" y="4"/>
                </a:cubicBezTo>
                <a:lnTo>
                  <a:pt x="41" y="1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52" name="Freeform 180"/>
          <p:cNvSpPr>
            <a:spLocks noEditPoints="1"/>
          </p:cNvSpPr>
          <p:nvPr/>
        </p:nvSpPr>
        <p:spPr bwMode="auto">
          <a:xfrm>
            <a:off x="7497176" y="3967963"/>
            <a:ext cx="303657" cy="303657"/>
          </a:xfrm>
          <a:custGeom>
            <a:avLst/>
            <a:gdLst>
              <a:gd name="T0" fmla="*/ 40 w 41"/>
              <a:gd name="T1" fmla="*/ 25 h 41"/>
              <a:gd name="T2" fmla="*/ 20 w 41"/>
              <a:gd name="T3" fmla="*/ 41 h 41"/>
              <a:gd name="T4" fmla="*/ 6 w 41"/>
              <a:gd name="T5" fmla="*/ 36 h 41"/>
              <a:gd name="T6" fmla="*/ 3 w 41"/>
              <a:gd name="T7" fmla="*/ 39 h 41"/>
              <a:gd name="T8" fmla="*/ 2 w 41"/>
              <a:gd name="T9" fmla="*/ 40 h 41"/>
              <a:gd name="T10" fmla="*/ 0 w 41"/>
              <a:gd name="T11" fmla="*/ 38 h 41"/>
              <a:gd name="T12" fmla="*/ 0 w 41"/>
              <a:gd name="T13" fmla="*/ 26 h 41"/>
              <a:gd name="T14" fmla="*/ 2 w 41"/>
              <a:gd name="T15" fmla="*/ 24 h 41"/>
              <a:gd name="T16" fmla="*/ 14 w 41"/>
              <a:gd name="T17" fmla="*/ 24 h 41"/>
              <a:gd name="T18" fmla="*/ 15 w 41"/>
              <a:gd name="T19" fmla="*/ 26 h 41"/>
              <a:gd name="T20" fmla="*/ 15 w 41"/>
              <a:gd name="T21" fmla="*/ 27 h 41"/>
              <a:gd name="T22" fmla="*/ 11 w 41"/>
              <a:gd name="T23" fmla="*/ 31 h 41"/>
              <a:gd name="T24" fmla="*/ 20 w 41"/>
              <a:gd name="T25" fmla="*/ 35 h 41"/>
              <a:gd name="T26" fmla="*/ 32 w 41"/>
              <a:gd name="T27" fmla="*/ 28 h 41"/>
              <a:gd name="T28" fmla="*/ 34 w 41"/>
              <a:gd name="T29" fmla="*/ 25 h 41"/>
              <a:gd name="T30" fmla="*/ 34 w 41"/>
              <a:gd name="T31" fmla="*/ 24 h 41"/>
              <a:gd name="T32" fmla="*/ 39 w 41"/>
              <a:gd name="T33" fmla="*/ 24 h 41"/>
              <a:gd name="T34" fmla="*/ 40 w 41"/>
              <a:gd name="T35" fmla="*/ 25 h 41"/>
              <a:gd name="T36" fmla="*/ 40 w 41"/>
              <a:gd name="T37" fmla="*/ 25 h 41"/>
              <a:gd name="T38" fmla="*/ 41 w 41"/>
              <a:gd name="T39" fmla="*/ 16 h 41"/>
              <a:gd name="T40" fmla="*/ 39 w 41"/>
              <a:gd name="T41" fmla="*/ 17 h 41"/>
              <a:gd name="T42" fmla="*/ 27 w 41"/>
              <a:gd name="T43" fmla="*/ 17 h 41"/>
              <a:gd name="T44" fmla="*/ 26 w 41"/>
              <a:gd name="T45" fmla="*/ 16 h 41"/>
              <a:gd name="T46" fmla="*/ 26 w 41"/>
              <a:gd name="T47" fmla="*/ 15 h 41"/>
              <a:gd name="T48" fmla="*/ 30 w 41"/>
              <a:gd name="T49" fmla="*/ 11 h 41"/>
              <a:gd name="T50" fmla="*/ 20 w 41"/>
              <a:gd name="T51" fmla="*/ 7 h 41"/>
              <a:gd name="T52" fmla="*/ 9 w 41"/>
              <a:gd name="T53" fmla="*/ 14 h 41"/>
              <a:gd name="T54" fmla="*/ 7 w 41"/>
              <a:gd name="T55" fmla="*/ 17 h 41"/>
              <a:gd name="T56" fmla="*/ 7 w 41"/>
              <a:gd name="T57" fmla="*/ 17 h 41"/>
              <a:gd name="T58" fmla="*/ 1 w 41"/>
              <a:gd name="T59" fmla="*/ 17 h 41"/>
              <a:gd name="T60" fmla="*/ 0 w 41"/>
              <a:gd name="T61" fmla="*/ 17 h 41"/>
              <a:gd name="T62" fmla="*/ 0 w 41"/>
              <a:gd name="T63" fmla="*/ 16 h 41"/>
              <a:gd name="T64" fmla="*/ 20 w 41"/>
              <a:gd name="T65" fmla="*/ 0 h 41"/>
              <a:gd name="T66" fmla="*/ 35 w 41"/>
              <a:gd name="T67" fmla="*/ 6 h 41"/>
              <a:gd name="T68" fmla="*/ 38 w 41"/>
              <a:gd name="T69" fmla="*/ 3 h 41"/>
              <a:gd name="T70" fmla="*/ 39 w 41"/>
              <a:gd name="T71" fmla="*/ 2 h 41"/>
              <a:gd name="T72" fmla="*/ 41 w 41"/>
              <a:gd name="T73" fmla="*/ 4 h 41"/>
              <a:gd name="T74" fmla="*/ 41 w 41"/>
              <a:gd name="T75" fmla="*/ 16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1" h="41">
                <a:moveTo>
                  <a:pt x="40" y="25"/>
                </a:moveTo>
                <a:cubicBezTo>
                  <a:pt x="38" y="35"/>
                  <a:pt x="30" y="41"/>
                  <a:pt x="20" y="41"/>
                </a:cubicBezTo>
                <a:cubicBezTo>
                  <a:pt x="15" y="41"/>
                  <a:pt x="10" y="39"/>
                  <a:pt x="6" y="36"/>
                </a:cubicBezTo>
                <a:cubicBezTo>
                  <a:pt x="3" y="39"/>
                  <a:pt x="3" y="39"/>
                  <a:pt x="3" y="39"/>
                </a:cubicBezTo>
                <a:cubicBezTo>
                  <a:pt x="2" y="40"/>
                  <a:pt x="2" y="40"/>
                  <a:pt x="2" y="40"/>
                </a:cubicBezTo>
                <a:cubicBezTo>
                  <a:pt x="1" y="40"/>
                  <a:pt x="0" y="39"/>
                  <a:pt x="0" y="38"/>
                </a:cubicBezTo>
                <a:cubicBezTo>
                  <a:pt x="0" y="26"/>
                  <a:pt x="0" y="26"/>
                  <a:pt x="0" y="26"/>
                </a:cubicBezTo>
                <a:cubicBezTo>
                  <a:pt x="0" y="25"/>
                  <a:pt x="1" y="24"/>
                  <a:pt x="2" y="24"/>
                </a:cubicBezTo>
                <a:cubicBezTo>
                  <a:pt x="14" y="24"/>
                  <a:pt x="14" y="24"/>
                  <a:pt x="14" y="24"/>
                </a:cubicBezTo>
                <a:cubicBezTo>
                  <a:pt x="15" y="24"/>
                  <a:pt x="15" y="25"/>
                  <a:pt x="15" y="26"/>
                </a:cubicBezTo>
                <a:cubicBezTo>
                  <a:pt x="15" y="26"/>
                  <a:pt x="15" y="27"/>
                  <a:pt x="15" y="27"/>
                </a:cubicBezTo>
                <a:cubicBezTo>
                  <a:pt x="11" y="31"/>
                  <a:pt x="11" y="31"/>
                  <a:pt x="11" y="31"/>
                </a:cubicBezTo>
                <a:cubicBezTo>
                  <a:pt x="14" y="33"/>
                  <a:pt x="17" y="35"/>
                  <a:pt x="20" y="35"/>
                </a:cubicBezTo>
                <a:cubicBezTo>
                  <a:pt x="25" y="35"/>
                  <a:pt x="30" y="32"/>
                  <a:pt x="32" y="28"/>
                </a:cubicBezTo>
                <a:cubicBezTo>
                  <a:pt x="33" y="27"/>
                  <a:pt x="33" y="26"/>
                  <a:pt x="34" y="25"/>
                </a:cubicBezTo>
                <a:cubicBezTo>
                  <a:pt x="34" y="25"/>
                  <a:pt x="34" y="24"/>
                  <a:pt x="34" y="24"/>
                </a:cubicBezTo>
                <a:cubicBezTo>
                  <a:pt x="39" y="24"/>
                  <a:pt x="39" y="24"/>
                  <a:pt x="39" y="24"/>
                </a:cubicBezTo>
                <a:cubicBezTo>
                  <a:pt x="40" y="24"/>
                  <a:pt x="40" y="25"/>
                  <a:pt x="40" y="25"/>
                </a:cubicBezTo>
                <a:cubicBezTo>
                  <a:pt x="40" y="25"/>
                  <a:pt x="40" y="25"/>
                  <a:pt x="40" y="25"/>
                </a:cubicBezTo>
                <a:moveTo>
                  <a:pt x="41" y="16"/>
                </a:moveTo>
                <a:cubicBezTo>
                  <a:pt x="41" y="17"/>
                  <a:pt x="40" y="17"/>
                  <a:pt x="39" y="17"/>
                </a:cubicBezTo>
                <a:cubicBezTo>
                  <a:pt x="27" y="17"/>
                  <a:pt x="27" y="17"/>
                  <a:pt x="27" y="17"/>
                </a:cubicBezTo>
                <a:cubicBezTo>
                  <a:pt x="26" y="17"/>
                  <a:pt x="26" y="17"/>
                  <a:pt x="26" y="16"/>
                </a:cubicBezTo>
                <a:cubicBezTo>
                  <a:pt x="26" y="15"/>
                  <a:pt x="26" y="15"/>
                  <a:pt x="26" y="15"/>
                </a:cubicBezTo>
                <a:cubicBezTo>
                  <a:pt x="30" y="11"/>
                  <a:pt x="30" y="11"/>
                  <a:pt x="30" y="11"/>
                </a:cubicBezTo>
                <a:cubicBezTo>
                  <a:pt x="27" y="8"/>
                  <a:pt x="24" y="7"/>
                  <a:pt x="20" y="7"/>
                </a:cubicBezTo>
                <a:cubicBezTo>
                  <a:pt x="16" y="7"/>
                  <a:pt x="11" y="10"/>
                  <a:pt x="9" y="14"/>
                </a:cubicBezTo>
                <a:cubicBezTo>
                  <a:pt x="8" y="15"/>
                  <a:pt x="8" y="16"/>
                  <a:pt x="7" y="17"/>
                </a:cubicBezTo>
                <a:cubicBezTo>
                  <a:pt x="7" y="17"/>
                  <a:pt x="7" y="17"/>
                  <a:pt x="7" y="17"/>
                </a:cubicBez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0" y="17"/>
                  <a:pt x="0" y="17"/>
                </a:cubicBezTo>
                <a:cubicBezTo>
                  <a:pt x="0" y="16"/>
                  <a:pt x="0" y="16"/>
                  <a:pt x="0" y="16"/>
                </a:cubicBezTo>
                <a:cubicBezTo>
                  <a:pt x="3" y="7"/>
                  <a:pt x="11" y="0"/>
                  <a:pt x="20" y="0"/>
                </a:cubicBezTo>
                <a:cubicBezTo>
                  <a:pt x="26" y="0"/>
                  <a:pt x="31" y="2"/>
                  <a:pt x="35" y="6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2"/>
                  <a:pt x="39" y="2"/>
                  <a:pt x="39" y="2"/>
                </a:cubicBezTo>
                <a:cubicBezTo>
                  <a:pt x="40" y="2"/>
                  <a:pt x="41" y="3"/>
                  <a:pt x="41" y="4"/>
                </a:cubicBezTo>
                <a:lnTo>
                  <a:pt x="41" y="1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53" name="Freeform 181"/>
          <p:cNvSpPr>
            <a:spLocks noEditPoints="1"/>
          </p:cNvSpPr>
          <p:nvPr/>
        </p:nvSpPr>
        <p:spPr bwMode="auto">
          <a:xfrm>
            <a:off x="7486158" y="4538039"/>
            <a:ext cx="354266" cy="275542"/>
          </a:xfrm>
          <a:custGeom>
            <a:avLst/>
            <a:gdLst>
              <a:gd name="T0" fmla="*/ 44 w 48"/>
              <a:gd name="T1" fmla="*/ 38 h 38"/>
              <a:gd name="T2" fmla="*/ 0 w 48"/>
              <a:gd name="T3" fmla="*/ 34 h 38"/>
              <a:gd name="T4" fmla="*/ 4 w 48"/>
              <a:gd name="T5" fmla="*/ 0 h 38"/>
              <a:gd name="T6" fmla="*/ 48 w 48"/>
              <a:gd name="T7" fmla="*/ 4 h 38"/>
              <a:gd name="T8" fmla="*/ 44 w 48"/>
              <a:gd name="T9" fmla="*/ 11 h 38"/>
              <a:gd name="T10" fmla="*/ 4 w 48"/>
              <a:gd name="T11" fmla="*/ 10 h 38"/>
              <a:gd name="T12" fmla="*/ 3 w 48"/>
              <a:gd name="T13" fmla="*/ 34 h 38"/>
              <a:gd name="T14" fmla="*/ 44 w 48"/>
              <a:gd name="T15" fmla="*/ 35 h 38"/>
              <a:gd name="T16" fmla="*/ 44 w 48"/>
              <a:gd name="T17" fmla="*/ 11 h 38"/>
              <a:gd name="T18" fmla="*/ 9 w 48"/>
              <a:gd name="T19" fmla="*/ 17 h 38"/>
              <a:gd name="T20" fmla="*/ 7 w 48"/>
              <a:gd name="T21" fmla="*/ 16 h 38"/>
              <a:gd name="T22" fmla="*/ 8 w 48"/>
              <a:gd name="T23" fmla="*/ 14 h 38"/>
              <a:gd name="T24" fmla="*/ 10 w 48"/>
              <a:gd name="T25" fmla="*/ 15 h 38"/>
              <a:gd name="T26" fmla="*/ 10 w 48"/>
              <a:gd name="T27" fmla="*/ 23 h 38"/>
              <a:gd name="T28" fmla="*/ 8 w 48"/>
              <a:gd name="T29" fmla="*/ 24 h 38"/>
              <a:gd name="T30" fmla="*/ 7 w 48"/>
              <a:gd name="T31" fmla="*/ 22 h 38"/>
              <a:gd name="T32" fmla="*/ 9 w 48"/>
              <a:gd name="T33" fmla="*/ 21 h 38"/>
              <a:gd name="T34" fmla="*/ 10 w 48"/>
              <a:gd name="T35" fmla="*/ 23 h 38"/>
              <a:gd name="T36" fmla="*/ 9 w 48"/>
              <a:gd name="T37" fmla="*/ 31 h 38"/>
              <a:gd name="T38" fmla="*/ 7 w 48"/>
              <a:gd name="T39" fmla="*/ 30 h 38"/>
              <a:gd name="T40" fmla="*/ 8 w 48"/>
              <a:gd name="T41" fmla="*/ 28 h 38"/>
              <a:gd name="T42" fmla="*/ 10 w 48"/>
              <a:gd name="T43" fmla="*/ 29 h 38"/>
              <a:gd name="T44" fmla="*/ 41 w 48"/>
              <a:gd name="T45" fmla="*/ 16 h 38"/>
              <a:gd name="T46" fmla="*/ 14 w 48"/>
              <a:gd name="T47" fmla="*/ 17 h 38"/>
              <a:gd name="T48" fmla="*/ 14 w 48"/>
              <a:gd name="T49" fmla="*/ 15 h 38"/>
              <a:gd name="T50" fmla="*/ 40 w 48"/>
              <a:gd name="T51" fmla="*/ 14 h 38"/>
              <a:gd name="T52" fmla="*/ 41 w 48"/>
              <a:gd name="T53" fmla="*/ 16 h 38"/>
              <a:gd name="T54" fmla="*/ 40 w 48"/>
              <a:gd name="T55" fmla="*/ 24 h 38"/>
              <a:gd name="T56" fmla="*/ 14 w 48"/>
              <a:gd name="T57" fmla="*/ 23 h 38"/>
              <a:gd name="T58" fmla="*/ 14 w 48"/>
              <a:gd name="T59" fmla="*/ 21 h 38"/>
              <a:gd name="T60" fmla="*/ 41 w 48"/>
              <a:gd name="T61" fmla="*/ 22 h 38"/>
              <a:gd name="T62" fmla="*/ 41 w 48"/>
              <a:gd name="T63" fmla="*/ 30 h 38"/>
              <a:gd name="T64" fmla="*/ 14 w 48"/>
              <a:gd name="T65" fmla="*/ 31 h 38"/>
              <a:gd name="T66" fmla="*/ 14 w 48"/>
              <a:gd name="T67" fmla="*/ 29 h 38"/>
              <a:gd name="T68" fmla="*/ 40 w 48"/>
              <a:gd name="T69" fmla="*/ 28 h 38"/>
              <a:gd name="T70" fmla="*/ 41 w 48"/>
              <a:gd name="T71" fmla="*/ 3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8" h="38">
                <a:moveTo>
                  <a:pt x="48" y="34"/>
                </a:moveTo>
                <a:cubicBezTo>
                  <a:pt x="48" y="36"/>
                  <a:pt x="46" y="38"/>
                  <a:pt x="44" y="38"/>
                </a:cubicBezTo>
                <a:cubicBezTo>
                  <a:pt x="4" y="38"/>
                  <a:pt x="4" y="38"/>
                  <a:pt x="4" y="38"/>
                </a:cubicBezTo>
                <a:cubicBezTo>
                  <a:pt x="2" y="38"/>
                  <a:pt x="0" y="36"/>
                  <a:pt x="0" y="34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6" y="0"/>
                  <a:pt x="48" y="2"/>
                  <a:pt x="48" y="4"/>
                </a:cubicBezTo>
                <a:lnTo>
                  <a:pt x="48" y="34"/>
                </a:lnTo>
                <a:close/>
                <a:moveTo>
                  <a:pt x="44" y="11"/>
                </a:moveTo>
                <a:cubicBezTo>
                  <a:pt x="44" y="11"/>
                  <a:pt x="44" y="10"/>
                  <a:pt x="44" y="10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10"/>
                  <a:pt x="3" y="11"/>
                  <a:pt x="3" y="11"/>
                </a:cubicBezTo>
                <a:cubicBezTo>
                  <a:pt x="3" y="34"/>
                  <a:pt x="3" y="34"/>
                  <a:pt x="3" y="34"/>
                </a:cubicBezTo>
                <a:cubicBezTo>
                  <a:pt x="3" y="34"/>
                  <a:pt x="4" y="35"/>
                  <a:pt x="4" y="35"/>
                </a:cubicBezTo>
                <a:cubicBezTo>
                  <a:pt x="44" y="35"/>
                  <a:pt x="44" y="35"/>
                  <a:pt x="44" y="35"/>
                </a:cubicBezTo>
                <a:cubicBezTo>
                  <a:pt x="44" y="35"/>
                  <a:pt x="44" y="34"/>
                  <a:pt x="44" y="34"/>
                </a:cubicBezTo>
                <a:lnTo>
                  <a:pt x="44" y="11"/>
                </a:lnTo>
                <a:close/>
                <a:moveTo>
                  <a:pt x="10" y="16"/>
                </a:moveTo>
                <a:cubicBezTo>
                  <a:pt x="10" y="17"/>
                  <a:pt x="10" y="17"/>
                  <a:pt x="9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7" y="17"/>
                  <a:pt x="7" y="17"/>
                  <a:pt x="7" y="16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4"/>
                  <a:pt x="7" y="14"/>
                  <a:pt x="8" y="14"/>
                </a:cubicBezTo>
                <a:cubicBezTo>
                  <a:pt x="9" y="14"/>
                  <a:pt x="9" y="14"/>
                  <a:pt x="9" y="14"/>
                </a:cubicBezTo>
                <a:cubicBezTo>
                  <a:pt x="10" y="14"/>
                  <a:pt x="10" y="14"/>
                  <a:pt x="10" y="15"/>
                </a:cubicBezTo>
                <a:lnTo>
                  <a:pt x="10" y="16"/>
                </a:lnTo>
                <a:close/>
                <a:moveTo>
                  <a:pt x="10" y="23"/>
                </a:moveTo>
                <a:cubicBezTo>
                  <a:pt x="10" y="24"/>
                  <a:pt x="10" y="24"/>
                  <a:pt x="9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7" y="24"/>
                  <a:pt x="7" y="24"/>
                  <a:pt x="7" y="23"/>
                </a:cubicBezTo>
                <a:cubicBezTo>
                  <a:pt x="7" y="22"/>
                  <a:pt x="7" y="22"/>
                  <a:pt x="7" y="22"/>
                </a:cubicBezTo>
                <a:cubicBezTo>
                  <a:pt x="7" y="21"/>
                  <a:pt x="7" y="21"/>
                  <a:pt x="8" y="21"/>
                </a:cubicBezTo>
                <a:cubicBezTo>
                  <a:pt x="9" y="21"/>
                  <a:pt x="9" y="21"/>
                  <a:pt x="9" y="21"/>
                </a:cubicBezTo>
                <a:cubicBezTo>
                  <a:pt x="10" y="21"/>
                  <a:pt x="10" y="21"/>
                  <a:pt x="10" y="22"/>
                </a:cubicBezTo>
                <a:lnTo>
                  <a:pt x="10" y="23"/>
                </a:lnTo>
                <a:close/>
                <a:moveTo>
                  <a:pt x="10" y="30"/>
                </a:moveTo>
                <a:cubicBezTo>
                  <a:pt x="10" y="31"/>
                  <a:pt x="10" y="31"/>
                  <a:pt x="9" y="31"/>
                </a:cubicBezTo>
                <a:cubicBezTo>
                  <a:pt x="8" y="31"/>
                  <a:pt x="8" y="31"/>
                  <a:pt x="8" y="31"/>
                </a:cubicBezTo>
                <a:cubicBezTo>
                  <a:pt x="7" y="31"/>
                  <a:pt x="7" y="31"/>
                  <a:pt x="7" y="30"/>
                </a:cubicBezTo>
                <a:cubicBezTo>
                  <a:pt x="7" y="29"/>
                  <a:pt x="7" y="29"/>
                  <a:pt x="7" y="29"/>
                </a:cubicBezTo>
                <a:cubicBezTo>
                  <a:pt x="7" y="28"/>
                  <a:pt x="7" y="28"/>
                  <a:pt x="8" y="28"/>
                </a:cubicBezTo>
                <a:cubicBezTo>
                  <a:pt x="9" y="28"/>
                  <a:pt x="9" y="28"/>
                  <a:pt x="9" y="28"/>
                </a:cubicBezTo>
                <a:cubicBezTo>
                  <a:pt x="10" y="28"/>
                  <a:pt x="10" y="28"/>
                  <a:pt x="10" y="29"/>
                </a:cubicBezTo>
                <a:lnTo>
                  <a:pt x="10" y="30"/>
                </a:lnTo>
                <a:close/>
                <a:moveTo>
                  <a:pt x="41" y="16"/>
                </a:moveTo>
                <a:cubicBezTo>
                  <a:pt x="41" y="17"/>
                  <a:pt x="41" y="17"/>
                  <a:pt x="40" y="17"/>
                </a:cubicBezTo>
                <a:cubicBezTo>
                  <a:pt x="14" y="17"/>
                  <a:pt x="14" y="17"/>
                  <a:pt x="14" y="17"/>
                </a:cubicBezTo>
                <a:cubicBezTo>
                  <a:pt x="14" y="17"/>
                  <a:pt x="14" y="17"/>
                  <a:pt x="14" y="16"/>
                </a:cubicBezTo>
                <a:cubicBezTo>
                  <a:pt x="14" y="15"/>
                  <a:pt x="14" y="15"/>
                  <a:pt x="14" y="15"/>
                </a:cubicBezTo>
                <a:cubicBezTo>
                  <a:pt x="14" y="14"/>
                  <a:pt x="14" y="14"/>
                  <a:pt x="14" y="14"/>
                </a:cubicBezTo>
                <a:cubicBezTo>
                  <a:pt x="40" y="14"/>
                  <a:pt x="40" y="14"/>
                  <a:pt x="40" y="14"/>
                </a:cubicBezTo>
                <a:cubicBezTo>
                  <a:pt x="41" y="14"/>
                  <a:pt x="41" y="14"/>
                  <a:pt x="41" y="15"/>
                </a:cubicBezTo>
                <a:lnTo>
                  <a:pt x="41" y="16"/>
                </a:lnTo>
                <a:close/>
                <a:moveTo>
                  <a:pt x="41" y="23"/>
                </a:moveTo>
                <a:cubicBezTo>
                  <a:pt x="41" y="24"/>
                  <a:pt x="41" y="24"/>
                  <a:pt x="40" y="24"/>
                </a:cubicBezTo>
                <a:cubicBezTo>
                  <a:pt x="14" y="24"/>
                  <a:pt x="14" y="24"/>
                  <a:pt x="14" y="24"/>
                </a:cubicBezTo>
                <a:cubicBezTo>
                  <a:pt x="14" y="24"/>
                  <a:pt x="14" y="24"/>
                  <a:pt x="14" y="23"/>
                </a:cubicBezTo>
                <a:cubicBezTo>
                  <a:pt x="14" y="22"/>
                  <a:pt x="14" y="22"/>
                  <a:pt x="14" y="22"/>
                </a:cubicBezTo>
                <a:cubicBezTo>
                  <a:pt x="14" y="21"/>
                  <a:pt x="14" y="21"/>
                  <a:pt x="14" y="21"/>
                </a:cubicBezTo>
                <a:cubicBezTo>
                  <a:pt x="40" y="21"/>
                  <a:pt x="40" y="21"/>
                  <a:pt x="40" y="21"/>
                </a:cubicBezTo>
                <a:cubicBezTo>
                  <a:pt x="41" y="21"/>
                  <a:pt x="41" y="21"/>
                  <a:pt x="41" y="22"/>
                </a:cubicBezTo>
                <a:lnTo>
                  <a:pt x="41" y="23"/>
                </a:lnTo>
                <a:close/>
                <a:moveTo>
                  <a:pt x="41" y="30"/>
                </a:moveTo>
                <a:cubicBezTo>
                  <a:pt x="41" y="31"/>
                  <a:pt x="41" y="31"/>
                  <a:pt x="40" y="31"/>
                </a:cubicBezTo>
                <a:cubicBezTo>
                  <a:pt x="14" y="31"/>
                  <a:pt x="14" y="31"/>
                  <a:pt x="14" y="31"/>
                </a:cubicBezTo>
                <a:cubicBezTo>
                  <a:pt x="14" y="31"/>
                  <a:pt x="14" y="31"/>
                  <a:pt x="14" y="30"/>
                </a:cubicBezTo>
                <a:cubicBezTo>
                  <a:pt x="14" y="29"/>
                  <a:pt x="14" y="29"/>
                  <a:pt x="14" y="29"/>
                </a:cubicBezTo>
                <a:cubicBezTo>
                  <a:pt x="14" y="28"/>
                  <a:pt x="14" y="28"/>
                  <a:pt x="14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1" y="28"/>
                  <a:pt x="41" y="28"/>
                  <a:pt x="41" y="29"/>
                </a:cubicBezTo>
                <a:lnTo>
                  <a:pt x="41" y="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54" name="Freeform 182"/>
          <p:cNvSpPr>
            <a:spLocks noEditPoints="1"/>
          </p:cNvSpPr>
          <p:nvPr/>
        </p:nvSpPr>
        <p:spPr bwMode="auto">
          <a:xfrm>
            <a:off x="7513097" y="5092467"/>
            <a:ext cx="230558" cy="275542"/>
          </a:xfrm>
          <a:custGeom>
            <a:avLst/>
            <a:gdLst>
              <a:gd name="T0" fmla="*/ 31 w 31"/>
              <a:gd name="T1" fmla="*/ 36 h 38"/>
              <a:gd name="T2" fmla="*/ 28 w 31"/>
              <a:gd name="T3" fmla="*/ 38 h 38"/>
              <a:gd name="T4" fmla="*/ 2 w 31"/>
              <a:gd name="T5" fmla="*/ 38 h 38"/>
              <a:gd name="T6" fmla="*/ 0 w 31"/>
              <a:gd name="T7" fmla="*/ 36 h 38"/>
              <a:gd name="T8" fmla="*/ 0 w 31"/>
              <a:gd name="T9" fmla="*/ 20 h 38"/>
              <a:gd name="T10" fmla="*/ 2 w 31"/>
              <a:gd name="T11" fmla="*/ 18 h 38"/>
              <a:gd name="T12" fmla="*/ 3 w 31"/>
              <a:gd name="T13" fmla="*/ 18 h 38"/>
              <a:gd name="T14" fmla="*/ 3 w 31"/>
              <a:gd name="T15" fmla="*/ 12 h 38"/>
              <a:gd name="T16" fmla="*/ 15 w 31"/>
              <a:gd name="T17" fmla="*/ 0 h 38"/>
              <a:gd name="T18" fmla="*/ 27 w 31"/>
              <a:gd name="T19" fmla="*/ 12 h 38"/>
              <a:gd name="T20" fmla="*/ 27 w 31"/>
              <a:gd name="T21" fmla="*/ 18 h 38"/>
              <a:gd name="T22" fmla="*/ 28 w 31"/>
              <a:gd name="T23" fmla="*/ 18 h 38"/>
              <a:gd name="T24" fmla="*/ 31 w 31"/>
              <a:gd name="T25" fmla="*/ 20 h 38"/>
              <a:gd name="T26" fmla="*/ 31 w 31"/>
              <a:gd name="T27" fmla="*/ 36 h 38"/>
              <a:gd name="T28" fmla="*/ 22 w 31"/>
              <a:gd name="T29" fmla="*/ 18 h 38"/>
              <a:gd name="T30" fmla="*/ 22 w 31"/>
              <a:gd name="T31" fmla="*/ 12 h 38"/>
              <a:gd name="T32" fmla="*/ 15 w 31"/>
              <a:gd name="T33" fmla="*/ 6 h 38"/>
              <a:gd name="T34" fmla="*/ 8 w 31"/>
              <a:gd name="T35" fmla="*/ 12 h 38"/>
              <a:gd name="T36" fmla="*/ 8 w 31"/>
              <a:gd name="T37" fmla="*/ 18 h 38"/>
              <a:gd name="T38" fmla="*/ 22 w 31"/>
              <a:gd name="T39" fmla="*/ 18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1" h="38">
                <a:moveTo>
                  <a:pt x="31" y="36"/>
                </a:moveTo>
                <a:cubicBezTo>
                  <a:pt x="31" y="37"/>
                  <a:pt x="30" y="38"/>
                  <a:pt x="28" y="38"/>
                </a:cubicBezTo>
                <a:cubicBezTo>
                  <a:pt x="2" y="38"/>
                  <a:pt x="2" y="38"/>
                  <a:pt x="2" y="38"/>
                </a:cubicBezTo>
                <a:cubicBezTo>
                  <a:pt x="1" y="38"/>
                  <a:pt x="0" y="37"/>
                  <a:pt x="0" y="36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9"/>
                  <a:pt x="1" y="18"/>
                  <a:pt x="2" y="18"/>
                </a:cubicBezTo>
                <a:cubicBezTo>
                  <a:pt x="3" y="18"/>
                  <a:pt x="3" y="18"/>
                  <a:pt x="3" y="18"/>
                </a:cubicBezTo>
                <a:cubicBezTo>
                  <a:pt x="3" y="12"/>
                  <a:pt x="3" y="12"/>
                  <a:pt x="3" y="12"/>
                </a:cubicBezTo>
                <a:cubicBezTo>
                  <a:pt x="3" y="6"/>
                  <a:pt x="9" y="0"/>
                  <a:pt x="15" y="0"/>
                </a:cubicBezTo>
                <a:cubicBezTo>
                  <a:pt x="22" y="0"/>
                  <a:pt x="27" y="6"/>
                  <a:pt x="27" y="12"/>
                </a:cubicBezTo>
                <a:cubicBezTo>
                  <a:pt x="27" y="18"/>
                  <a:pt x="27" y="18"/>
                  <a:pt x="27" y="18"/>
                </a:cubicBezTo>
                <a:cubicBezTo>
                  <a:pt x="28" y="18"/>
                  <a:pt x="28" y="18"/>
                  <a:pt x="28" y="18"/>
                </a:cubicBezTo>
                <a:cubicBezTo>
                  <a:pt x="30" y="18"/>
                  <a:pt x="31" y="19"/>
                  <a:pt x="31" y="20"/>
                </a:cubicBezTo>
                <a:lnTo>
                  <a:pt x="31" y="36"/>
                </a:lnTo>
                <a:close/>
                <a:moveTo>
                  <a:pt x="22" y="18"/>
                </a:moveTo>
                <a:cubicBezTo>
                  <a:pt x="22" y="12"/>
                  <a:pt x="22" y="12"/>
                  <a:pt x="22" y="12"/>
                </a:cubicBezTo>
                <a:cubicBezTo>
                  <a:pt x="22" y="9"/>
                  <a:pt x="19" y="6"/>
                  <a:pt x="15" y="6"/>
                </a:cubicBezTo>
                <a:cubicBezTo>
                  <a:pt x="12" y="6"/>
                  <a:pt x="8" y="9"/>
                  <a:pt x="8" y="12"/>
                </a:cubicBezTo>
                <a:cubicBezTo>
                  <a:pt x="8" y="18"/>
                  <a:pt x="8" y="18"/>
                  <a:pt x="8" y="18"/>
                </a:cubicBezTo>
                <a:lnTo>
                  <a:pt x="22" y="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55" name="Freeform 183"/>
          <p:cNvSpPr>
            <a:spLocks noEditPoints="1"/>
          </p:cNvSpPr>
          <p:nvPr/>
        </p:nvSpPr>
        <p:spPr bwMode="auto">
          <a:xfrm>
            <a:off x="7499352" y="5634421"/>
            <a:ext cx="337396" cy="303657"/>
          </a:xfrm>
          <a:custGeom>
            <a:avLst/>
            <a:gdLst>
              <a:gd name="T0" fmla="*/ 5 w 46"/>
              <a:gd name="T1" fmla="*/ 6 h 41"/>
              <a:gd name="T2" fmla="*/ 5 w 46"/>
              <a:gd name="T3" fmla="*/ 40 h 41"/>
              <a:gd name="T4" fmla="*/ 4 w 46"/>
              <a:gd name="T5" fmla="*/ 41 h 41"/>
              <a:gd name="T6" fmla="*/ 2 w 46"/>
              <a:gd name="T7" fmla="*/ 41 h 41"/>
              <a:gd name="T8" fmla="*/ 1 w 46"/>
              <a:gd name="T9" fmla="*/ 40 h 41"/>
              <a:gd name="T10" fmla="*/ 1 w 46"/>
              <a:gd name="T11" fmla="*/ 6 h 41"/>
              <a:gd name="T12" fmla="*/ 0 w 46"/>
              <a:gd name="T13" fmla="*/ 3 h 41"/>
              <a:gd name="T14" fmla="*/ 3 w 46"/>
              <a:gd name="T15" fmla="*/ 0 h 41"/>
              <a:gd name="T16" fmla="*/ 6 w 46"/>
              <a:gd name="T17" fmla="*/ 3 h 41"/>
              <a:gd name="T18" fmla="*/ 5 w 46"/>
              <a:gd name="T19" fmla="*/ 6 h 41"/>
              <a:gd name="T20" fmla="*/ 46 w 46"/>
              <a:gd name="T21" fmla="*/ 25 h 41"/>
              <a:gd name="T22" fmla="*/ 44 w 46"/>
              <a:gd name="T23" fmla="*/ 27 h 41"/>
              <a:gd name="T24" fmla="*/ 35 w 46"/>
              <a:gd name="T25" fmla="*/ 30 h 41"/>
              <a:gd name="T26" fmla="*/ 21 w 46"/>
              <a:gd name="T27" fmla="*/ 27 h 41"/>
              <a:gd name="T28" fmla="*/ 9 w 46"/>
              <a:gd name="T29" fmla="*/ 30 h 41"/>
              <a:gd name="T30" fmla="*/ 8 w 46"/>
              <a:gd name="T31" fmla="*/ 31 h 41"/>
              <a:gd name="T32" fmla="*/ 6 w 46"/>
              <a:gd name="T33" fmla="*/ 29 h 41"/>
              <a:gd name="T34" fmla="*/ 6 w 46"/>
              <a:gd name="T35" fmla="*/ 9 h 41"/>
              <a:gd name="T36" fmla="*/ 7 w 46"/>
              <a:gd name="T37" fmla="*/ 8 h 41"/>
              <a:gd name="T38" fmla="*/ 9 w 46"/>
              <a:gd name="T39" fmla="*/ 7 h 41"/>
              <a:gd name="T40" fmla="*/ 21 w 46"/>
              <a:gd name="T41" fmla="*/ 3 h 41"/>
              <a:gd name="T42" fmla="*/ 32 w 46"/>
              <a:gd name="T43" fmla="*/ 6 h 41"/>
              <a:gd name="T44" fmla="*/ 34 w 46"/>
              <a:gd name="T45" fmla="*/ 7 h 41"/>
              <a:gd name="T46" fmla="*/ 44 w 46"/>
              <a:gd name="T47" fmla="*/ 3 h 41"/>
              <a:gd name="T48" fmla="*/ 46 w 46"/>
              <a:gd name="T49" fmla="*/ 5 h 41"/>
              <a:gd name="T50" fmla="*/ 46 w 46"/>
              <a:gd name="T51" fmla="*/ 25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" h="41">
                <a:moveTo>
                  <a:pt x="5" y="6"/>
                </a:moveTo>
                <a:cubicBezTo>
                  <a:pt x="5" y="40"/>
                  <a:pt x="5" y="40"/>
                  <a:pt x="5" y="40"/>
                </a:cubicBezTo>
                <a:cubicBezTo>
                  <a:pt x="5" y="41"/>
                  <a:pt x="4" y="41"/>
                  <a:pt x="4" y="41"/>
                </a:cubicBezTo>
                <a:cubicBezTo>
                  <a:pt x="2" y="41"/>
                  <a:pt x="2" y="41"/>
                  <a:pt x="2" y="41"/>
                </a:cubicBezTo>
                <a:cubicBezTo>
                  <a:pt x="2" y="41"/>
                  <a:pt x="1" y="41"/>
                  <a:pt x="1" y="40"/>
                </a:cubicBezTo>
                <a:cubicBezTo>
                  <a:pt x="1" y="6"/>
                  <a:pt x="1" y="6"/>
                  <a:pt x="1" y="6"/>
                </a:cubicBezTo>
                <a:cubicBezTo>
                  <a:pt x="0" y="6"/>
                  <a:pt x="0" y="5"/>
                  <a:pt x="0" y="3"/>
                </a:cubicBezTo>
                <a:cubicBezTo>
                  <a:pt x="0" y="1"/>
                  <a:pt x="1" y="0"/>
                  <a:pt x="3" y="0"/>
                </a:cubicBezTo>
                <a:cubicBezTo>
                  <a:pt x="5" y="0"/>
                  <a:pt x="6" y="1"/>
                  <a:pt x="6" y="3"/>
                </a:cubicBezTo>
                <a:cubicBezTo>
                  <a:pt x="6" y="5"/>
                  <a:pt x="6" y="6"/>
                  <a:pt x="5" y="6"/>
                </a:cubicBezTo>
                <a:moveTo>
                  <a:pt x="46" y="25"/>
                </a:moveTo>
                <a:cubicBezTo>
                  <a:pt x="46" y="26"/>
                  <a:pt x="45" y="27"/>
                  <a:pt x="44" y="27"/>
                </a:cubicBezTo>
                <a:cubicBezTo>
                  <a:pt x="41" y="29"/>
                  <a:pt x="38" y="30"/>
                  <a:pt x="35" y="30"/>
                </a:cubicBezTo>
                <a:cubicBezTo>
                  <a:pt x="30" y="30"/>
                  <a:pt x="27" y="27"/>
                  <a:pt x="21" y="27"/>
                </a:cubicBezTo>
                <a:cubicBezTo>
                  <a:pt x="17" y="27"/>
                  <a:pt x="13" y="29"/>
                  <a:pt x="9" y="30"/>
                </a:cubicBezTo>
                <a:cubicBezTo>
                  <a:pt x="9" y="31"/>
                  <a:pt x="8" y="31"/>
                  <a:pt x="8" y="31"/>
                </a:cubicBezTo>
                <a:cubicBezTo>
                  <a:pt x="7" y="31"/>
                  <a:pt x="6" y="30"/>
                  <a:pt x="6" y="29"/>
                </a:cubicBezTo>
                <a:cubicBezTo>
                  <a:pt x="6" y="9"/>
                  <a:pt x="6" y="9"/>
                  <a:pt x="6" y="9"/>
                </a:cubicBezTo>
                <a:cubicBezTo>
                  <a:pt x="6" y="8"/>
                  <a:pt x="7" y="8"/>
                  <a:pt x="7" y="8"/>
                </a:cubicBezTo>
                <a:cubicBezTo>
                  <a:pt x="8" y="7"/>
                  <a:pt x="9" y="7"/>
                  <a:pt x="9" y="7"/>
                </a:cubicBezTo>
                <a:cubicBezTo>
                  <a:pt x="13" y="5"/>
                  <a:pt x="17" y="3"/>
                  <a:pt x="21" y="3"/>
                </a:cubicBezTo>
                <a:cubicBezTo>
                  <a:pt x="25" y="3"/>
                  <a:pt x="28" y="5"/>
                  <a:pt x="32" y="6"/>
                </a:cubicBezTo>
                <a:cubicBezTo>
                  <a:pt x="33" y="7"/>
                  <a:pt x="33" y="7"/>
                  <a:pt x="34" y="7"/>
                </a:cubicBezTo>
                <a:cubicBezTo>
                  <a:pt x="38" y="7"/>
                  <a:pt x="43" y="3"/>
                  <a:pt x="44" y="3"/>
                </a:cubicBezTo>
                <a:cubicBezTo>
                  <a:pt x="45" y="3"/>
                  <a:pt x="46" y="4"/>
                  <a:pt x="46" y="5"/>
                </a:cubicBezTo>
                <a:lnTo>
                  <a:pt x="46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56" name="Freeform 184"/>
          <p:cNvSpPr>
            <a:spLocks/>
          </p:cNvSpPr>
          <p:nvPr/>
        </p:nvSpPr>
        <p:spPr bwMode="auto">
          <a:xfrm>
            <a:off x="7492280" y="6205720"/>
            <a:ext cx="326149" cy="269914"/>
          </a:xfrm>
          <a:custGeom>
            <a:avLst/>
            <a:gdLst>
              <a:gd name="T0" fmla="*/ 43 w 44"/>
              <a:gd name="T1" fmla="*/ 28 h 37"/>
              <a:gd name="T2" fmla="*/ 42 w 44"/>
              <a:gd name="T3" fmla="*/ 30 h 37"/>
              <a:gd name="T4" fmla="*/ 37 w 44"/>
              <a:gd name="T5" fmla="*/ 31 h 37"/>
              <a:gd name="T6" fmla="*/ 31 w 44"/>
              <a:gd name="T7" fmla="*/ 36 h 37"/>
              <a:gd name="T8" fmla="*/ 31 w 44"/>
              <a:gd name="T9" fmla="*/ 37 h 37"/>
              <a:gd name="T10" fmla="*/ 30 w 44"/>
              <a:gd name="T11" fmla="*/ 37 h 37"/>
              <a:gd name="T12" fmla="*/ 28 w 44"/>
              <a:gd name="T13" fmla="*/ 37 h 37"/>
              <a:gd name="T14" fmla="*/ 27 w 44"/>
              <a:gd name="T15" fmla="*/ 37 h 37"/>
              <a:gd name="T16" fmla="*/ 27 w 44"/>
              <a:gd name="T17" fmla="*/ 21 h 37"/>
              <a:gd name="T18" fmla="*/ 28 w 44"/>
              <a:gd name="T19" fmla="*/ 20 h 37"/>
              <a:gd name="T20" fmla="*/ 30 w 44"/>
              <a:gd name="T21" fmla="*/ 20 h 37"/>
              <a:gd name="T22" fmla="*/ 31 w 44"/>
              <a:gd name="T23" fmla="*/ 21 h 37"/>
              <a:gd name="T24" fmla="*/ 31 w 44"/>
              <a:gd name="T25" fmla="*/ 22 h 37"/>
              <a:gd name="T26" fmla="*/ 37 w 44"/>
              <a:gd name="T27" fmla="*/ 26 h 37"/>
              <a:gd name="T28" fmla="*/ 39 w 44"/>
              <a:gd name="T29" fmla="*/ 25 h 37"/>
              <a:gd name="T30" fmla="*/ 39 w 44"/>
              <a:gd name="T31" fmla="*/ 20 h 37"/>
              <a:gd name="T32" fmla="*/ 22 w 44"/>
              <a:gd name="T33" fmla="*/ 5 h 37"/>
              <a:gd name="T34" fmla="*/ 5 w 44"/>
              <a:gd name="T35" fmla="*/ 20 h 37"/>
              <a:gd name="T36" fmla="*/ 6 w 44"/>
              <a:gd name="T37" fmla="*/ 25 h 37"/>
              <a:gd name="T38" fmla="*/ 8 w 44"/>
              <a:gd name="T39" fmla="*/ 26 h 37"/>
              <a:gd name="T40" fmla="*/ 14 w 44"/>
              <a:gd name="T41" fmla="*/ 22 h 37"/>
              <a:gd name="T42" fmla="*/ 14 w 44"/>
              <a:gd name="T43" fmla="*/ 21 h 37"/>
              <a:gd name="T44" fmla="*/ 14 w 44"/>
              <a:gd name="T45" fmla="*/ 20 h 37"/>
              <a:gd name="T46" fmla="*/ 16 w 44"/>
              <a:gd name="T47" fmla="*/ 20 h 37"/>
              <a:gd name="T48" fmla="*/ 17 w 44"/>
              <a:gd name="T49" fmla="*/ 21 h 37"/>
              <a:gd name="T50" fmla="*/ 17 w 44"/>
              <a:gd name="T51" fmla="*/ 37 h 37"/>
              <a:gd name="T52" fmla="*/ 16 w 44"/>
              <a:gd name="T53" fmla="*/ 37 h 37"/>
              <a:gd name="T54" fmla="*/ 14 w 44"/>
              <a:gd name="T55" fmla="*/ 37 h 37"/>
              <a:gd name="T56" fmla="*/ 14 w 44"/>
              <a:gd name="T57" fmla="*/ 37 h 37"/>
              <a:gd name="T58" fmla="*/ 14 w 44"/>
              <a:gd name="T59" fmla="*/ 36 h 37"/>
              <a:gd name="T60" fmla="*/ 7 w 44"/>
              <a:gd name="T61" fmla="*/ 31 h 37"/>
              <a:gd name="T62" fmla="*/ 2 w 44"/>
              <a:gd name="T63" fmla="*/ 30 h 37"/>
              <a:gd name="T64" fmla="*/ 1 w 44"/>
              <a:gd name="T65" fmla="*/ 28 h 37"/>
              <a:gd name="T66" fmla="*/ 0 w 44"/>
              <a:gd name="T67" fmla="*/ 20 h 37"/>
              <a:gd name="T68" fmla="*/ 22 w 44"/>
              <a:gd name="T69" fmla="*/ 0 h 37"/>
              <a:gd name="T70" fmla="*/ 44 w 44"/>
              <a:gd name="T71" fmla="*/ 20 h 37"/>
              <a:gd name="T72" fmla="*/ 43 w 44"/>
              <a:gd name="T73" fmla="*/ 28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4" h="37">
                <a:moveTo>
                  <a:pt x="43" y="28"/>
                </a:moveTo>
                <a:cubicBezTo>
                  <a:pt x="42" y="30"/>
                  <a:pt x="42" y="30"/>
                  <a:pt x="42" y="30"/>
                </a:cubicBezTo>
                <a:cubicBezTo>
                  <a:pt x="37" y="31"/>
                  <a:pt x="37" y="31"/>
                  <a:pt x="37" y="31"/>
                </a:cubicBezTo>
                <a:cubicBezTo>
                  <a:pt x="37" y="34"/>
                  <a:pt x="34" y="36"/>
                  <a:pt x="31" y="36"/>
                </a:cubicBezTo>
                <a:cubicBezTo>
                  <a:pt x="31" y="37"/>
                  <a:pt x="31" y="37"/>
                  <a:pt x="31" y="37"/>
                </a:cubicBezTo>
                <a:cubicBezTo>
                  <a:pt x="31" y="37"/>
                  <a:pt x="30" y="37"/>
                  <a:pt x="30" y="37"/>
                </a:cubicBezTo>
                <a:cubicBezTo>
                  <a:pt x="28" y="37"/>
                  <a:pt x="28" y="37"/>
                  <a:pt x="28" y="37"/>
                </a:cubicBezTo>
                <a:cubicBezTo>
                  <a:pt x="28" y="37"/>
                  <a:pt x="27" y="37"/>
                  <a:pt x="27" y="37"/>
                </a:cubicBezTo>
                <a:cubicBezTo>
                  <a:pt x="27" y="21"/>
                  <a:pt x="27" y="21"/>
                  <a:pt x="27" y="21"/>
                </a:cubicBezTo>
                <a:cubicBezTo>
                  <a:pt x="27" y="21"/>
                  <a:pt x="28" y="20"/>
                  <a:pt x="28" y="20"/>
                </a:cubicBezTo>
                <a:cubicBezTo>
                  <a:pt x="30" y="20"/>
                  <a:pt x="30" y="20"/>
                  <a:pt x="30" y="20"/>
                </a:cubicBezTo>
                <a:cubicBezTo>
                  <a:pt x="30" y="20"/>
                  <a:pt x="31" y="21"/>
                  <a:pt x="31" y="21"/>
                </a:cubicBezTo>
                <a:cubicBezTo>
                  <a:pt x="31" y="22"/>
                  <a:pt x="31" y="22"/>
                  <a:pt x="31" y="22"/>
                </a:cubicBezTo>
                <a:cubicBezTo>
                  <a:pt x="33" y="22"/>
                  <a:pt x="36" y="23"/>
                  <a:pt x="37" y="26"/>
                </a:cubicBezTo>
                <a:cubicBezTo>
                  <a:pt x="39" y="25"/>
                  <a:pt x="39" y="25"/>
                  <a:pt x="39" y="25"/>
                </a:cubicBezTo>
                <a:cubicBezTo>
                  <a:pt x="39" y="24"/>
                  <a:pt x="39" y="22"/>
                  <a:pt x="39" y="20"/>
                </a:cubicBezTo>
                <a:cubicBezTo>
                  <a:pt x="39" y="12"/>
                  <a:pt x="31" y="5"/>
                  <a:pt x="22" y="5"/>
                </a:cubicBezTo>
                <a:cubicBezTo>
                  <a:pt x="13" y="5"/>
                  <a:pt x="5" y="12"/>
                  <a:pt x="5" y="20"/>
                </a:cubicBezTo>
                <a:cubicBezTo>
                  <a:pt x="5" y="22"/>
                  <a:pt x="5" y="24"/>
                  <a:pt x="6" y="25"/>
                </a:cubicBezTo>
                <a:cubicBezTo>
                  <a:pt x="8" y="26"/>
                  <a:pt x="8" y="26"/>
                  <a:pt x="8" y="26"/>
                </a:cubicBezTo>
                <a:cubicBezTo>
                  <a:pt x="9" y="23"/>
                  <a:pt x="11" y="22"/>
                  <a:pt x="14" y="22"/>
                </a:cubicBezTo>
                <a:cubicBezTo>
                  <a:pt x="14" y="21"/>
                  <a:pt x="14" y="21"/>
                  <a:pt x="14" y="21"/>
                </a:cubicBezTo>
                <a:cubicBezTo>
                  <a:pt x="14" y="21"/>
                  <a:pt x="14" y="20"/>
                  <a:pt x="14" y="20"/>
                </a:cubicBezTo>
                <a:cubicBezTo>
                  <a:pt x="16" y="20"/>
                  <a:pt x="16" y="20"/>
                  <a:pt x="16" y="20"/>
                </a:cubicBezTo>
                <a:cubicBezTo>
                  <a:pt x="17" y="20"/>
                  <a:pt x="17" y="21"/>
                  <a:pt x="17" y="21"/>
                </a:cubicBezTo>
                <a:cubicBezTo>
                  <a:pt x="17" y="37"/>
                  <a:pt x="17" y="37"/>
                  <a:pt x="17" y="37"/>
                </a:cubicBezTo>
                <a:cubicBezTo>
                  <a:pt x="17" y="37"/>
                  <a:pt x="17" y="37"/>
                  <a:pt x="16" y="37"/>
                </a:cubicBezTo>
                <a:cubicBezTo>
                  <a:pt x="14" y="37"/>
                  <a:pt x="14" y="37"/>
                  <a:pt x="14" y="37"/>
                </a:cubicBezTo>
                <a:cubicBezTo>
                  <a:pt x="14" y="37"/>
                  <a:pt x="14" y="37"/>
                  <a:pt x="14" y="37"/>
                </a:cubicBezTo>
                <a:cubicBezTo>
                  <a:pt x="14" y="36"/>
                  <a:pt x="14" y="36"/>
                  <a:pt x="14" y="36"/>
                </a:cubicBezTo>
                <a:cubicBezTo>
                  <a:pt x="10" y="36"/>
                  <a:pt x="8" y="34"/>
                  <a:pt x="7" y="31"/>
                </a:cubicBezTo>
                <a:cubicBezTo>
                  <a:pt x="2" y="30"/>
                  <a:pt x="2" y="30"/>
                  <a:pt x="2" y="30"/>
                </a:cubicBezTo>
                <a:cubicBezTo>
                  <a:pt x="1" y="28"/>
                  <a:pt x="1" y="28"/>
                  <a:pt x="1" y="28"/>
                </a:cubicBezTo>
                <a:cubicBezTo>
                  <a:pt x="0" y="26"/>
                  <a:pt x="0" y="23"/>
                  <a:pt x="0" y="20"/>
                </a:cubicBezTo>
                <a:cubicBezTo>
                  <a:pt x="0" y="9"/>
                  <a:pt x="10" y="0"/>
                  <a:pt x="22" y="0"/>
                </a:cubicBezTo>
                <a:cubicBezTo>
                  <a:pt x="34" y="0"/>
                  <a:pt x="44" y="9"/>
                  <a:pt x="44" y="20"/>
                </a:cubicBezTo>
                <a:cubicBezTo>
                  <a:pt x="44" y="23"/>
                  <a:pt x="44" y="26"/>
                  <a:pt x="43" y="2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57" name="Freeform 185"/>
          <p:cNvSpPr>
            <a:spLocks/>
          </p:cNvSpPr>
          <p:nvPr/>
        </p:nvSpPr>
        <p:spPr bwMode="auto">
          <a:xfrm>
            <a:off x="7531466" y="6780189"/>
            <a:ext cx="146204" cy="236178"/>
          </a:xfrm>
          <a:custGeom>
            <a:avLst/>
            <a:gdLst>
              <a:gd name="T0" fmla="*/ 20 w 20"/>
              <a:gd name="T1" fmla="*/ 30 h 32"/>
              <a:gd name="T2" fmla="*/ 19 w 20"/>
              <a:gd name="T3" fmla="*/ 32 h 32"/>
              <a:gd name="T4" fmla="*/ 18 w 20"/>
              <a:gd name="T5" fmla="*/ 32 h 32"/>
              <a:gd name="T6" fmla="*/ 9 w 20"/>
              <a:gd name="T7" fmla="*/ 23 h 32"/>
              <a:gd name="T8" fmla="*/ 2 w 20"/>
              <a:gd name="T9" fmla="*/ 23 h 32"/>
              <a:gd name="T10" fmla="*/ 0 w 20"/>
              <a:gd name="T11" fmla="*/ 21 h 32"/>
              <a:gd name="T12" fmla="*/ 0 w 20"/>
              <a:gd name="T13" fmla="*/ 11 h 32"/>
              <a:gd name="T14" fmla="*/ 2 w 20"/>
              <a:gd name="T15" fmla="*/ 9 h 32"/>
              <a:gd name="T16" fmla="*/ 9 w 20"/>
              <a:gd name="T17" fmla="*/ 9 h 32"/>
              <a:gd name="T18" fmla="*/ 18 w 20"/>
              <a:gd name="T19" fmla="*/ 0 h 32"/>
              <a:gd name="T20" fmla="*/ 19 w 20"/>
              <a:gd name="T21" fmla="*/ 0 h 32"/>
              <a:gd name="T22" fmla="*/ 20 w 20"/>
              <a:gd name="T23" fmla="*/ 1 h 32"/>
              <a:gd name="T24" fmla="*/ 20 w 20"/>
              <a:gd name="T25" fmla="*/ 3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" h="32">
                <a:moveTo>
                  <a:pt x="20" y="30"/>
                </a:moveTo>
                <a:cubicBezTo>
                  <a:pt x="20" y="31"/>
                  <a:pt x="20" y="32"/>
                  <a:pt x="19" y="32"/>
                </a:cubicBezTo>
                <a:cubicBezTo>
                  <a:pt x="18" y="32"/>
                  <a:pt x="18" y="32"/>
                  <a:pt x="18" y="32"/>
                </a:cubicBezTo>
                <a:cubicBezTo>
                  <a:pt x="9" y="23"/>
                  <a:pt x="9" y="23"/>
                  <a:pt x="9" y="23"/>
                </a:cubicBezTo>
                <a:cubicBezTo>
                  <a:pt x="2" y="23"/>
                  <a:pt x="2" y="23"/>
                  <a:pt x="2" y="23"/>
                </a:cubicBezTo>
                <a:cubicBezTo>
                  <a:pt x="1" y="23"/>
                  <a:pt x="0" y="22"/>
                  <a:pt x="0" y="21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10"/>
                  <a:pt x="1" y="9"/>
                  <a:pt x="2" y="9"/>
                </a:cubicBezTo>
                <a:cubicBezTo>
                  <a:pt x="9" y="9"/>
                  <a:pt x="9" y="9"/>
                  <a:pt x="9" y="9"/>
                </a:cubicBez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cubicBezTo>
                  <a:pt x="20" y="0"/>
                  <a:pt x="20" y="0"/>
                  <a:pt x="20" y="1"/>
                </a:cubicBezTo>
                <a:lnTo>
                  <a:pt x="20" y="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58" name="Freeform 186"/>
          <p:cNvSpPr>
            <a:spLocks noEditPoints="1"/>
          </p:cNvSpPr>
          <p:nvPr/>
        </p:nvSpPr>
        <p:spPr bwMode="auto">
          <a:xfrm>
            <a:off x="7513097" y="7334616"/>
            <a:ext cx="230558" cy="236178"/>
          </a:xfrm>
          <a:custGeom>
            <a:avLst/>
            <a:gdLst>
              <a:gd name="T0" fmla="*/ 20 w 31"/>
              <a:gd name="T1" fmla="*/ 31 h 32"/>
              <a:gd name="T2" fmla="*/ 19 w 31"/>
              <a:gd name="T3" fmla="*/ 32 h 32"/>
              <a:gd name="T4" fmla="*/ 18 w 31"/>
              <a:gd name="T5" fmla="*/ 32 h 32"/>
              <a:gd name="T6" fmla="*/ 9 w 31"/>
              <a:gd name="T7" fmla="*/ 23 h 32"/>
              <a:gd name="T8" fmla="*/ 2 w 31"/>
              <a:gd name="T9" fmla="*/ 23 h 32"/>
              <a:gd name="T10" fmla="*/ 0 w 31"/>
              <a:gd name="T11" fmla="*/ 21 h 32"/>
              <a:gd name="T12" fmla="*/ 0 w 31"/>
              <a:gd name="T13" fmla="*/ 11 h 32"/>
              <a:gd name="T14" fmla="*/ 2 w 31"/>
              <a:gd name="T15" fmla="*/ 9 h 32"/>
              <a:gd name="T16" fmla="*/ 9 w 31"/>
              <a:gd name="T17" fmla="*/ 9 h 32"/>
              <a:gd name="T18" fmla="*/ 18 w 31"/>
              <a:gd name="T19" fmla="*/ 0 h 32"/>
              <a:gd name="T20" fmla="*/ 19 w 31"/>
              <a:gd name="T21" fmla="*/ 0 h 32"/>
              <a:gd name="T22" fmla="*/ 20 w 31"/>
              <a:gd name="T23" fmla="*/ 1 h 32"/>
              <a:gd name="T24" fmla="*/ 20 w 31"/>
              <a:gd name="T25" fmla="*/ 31 h 32"/>
              <a:gd name="T26" fmla="*/ 27 w 31"/>
              <a:gd name="T27" fmla="*/ 22 h 32"/>
              <a:gd name="T28" fmla="*/ 26 w 31"/>
              <a:gd name="T29" fmla="*/ 22 h 32"/>
              <a:gd name="T30" fmla="*/ 24 w 31"/>
              <a:gd name="T31" fmla="*/ 21 h 32"/>
              <a:gd name="T32" fmla="*/ 27 w 31"/>
              <a:gd name="T33" fmla="*/ 16 h 32"/>
              <a:gd name="T34" fmla="*/ 24 w 31"/>
              <a:gd name="T35" fmla="*/ 11 h 32"/>
              <a:gd name="T36" fmla="*/ 26 w 31"/>
              <a:gd name="T37" fmla="*/ 10 h 32"/>
              <a:gd name="T38" fmla="*/ 27 w 31"/>
              <a:gd name="T39" fmla="*/ 10 h 32"/>
              <a:gd name="T40" fmla="*/ 31 w 31"/>
              <a:gd name="T41" fmla="*/ 16 h 32"/>
              <a:gd name="T42" fmla="*/ 27 w 31"/>
              <a:gd name="T43" fmla="*/ 2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1" h="32">
                <a:moveTo>
                  <a:pt x="20" y="31"/>
                </a:moveTo>
                <a:cubicBezTo>
                  <a:pt x="20" y="31"/>
                  <a:pt x="20" y="32"/>
                  <a:pt x="19" y="32"/>
                </a:cubicBezTo>
                <a:cubicBezTo>
                  <a:pt x="18" y="32"/>
                  <a:pt x="18" y="32"/>
                  <a:pt x="18" y="32"/>
                </a:cubicBezTo>
                <a:cubicBezTo>
                  <a:pt x="9" y="23"/>
                  <a:pt x="9" y="23"/>
                  <a:pt x="9" y="23"/>
                </a:cubicBezTo>
                <a:cubicBezTo>
                  <a:pt x="2" y="23"/>
                  <a:pt x="2" y="23"/>
                  <a:pt x="2" y="23"/>
                </a:cubicBezTo>
                <a:cubicBezTo>
                  <a:pt x="1" y="23"/>
                  <a:pt x="0" y="22"/>
                  <a:pt x="0" y="21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10"/>
                  <a:pt x="1" y="9"/>
                  <a:pt x="2" y="9"/>
                </a:cubicBezTo>
                <a:cubicBezTo>
                  <a:pt x="9" y="9"/>
                  <a:pt x="9" y="9"/>
                  <a:pt x="9" y="9"/>
                </a:cubicBez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cubicBezTo>
                  <a:pt x="20" y="0"/>
                  <a:pt x="20" y="0"/>
                  <a:pt x="20" y="1"/>
                </a:cubicBezTo>
                <a:lnTo>
                  <a:pt x="20" y="31"/>
                </a:lnTo>
                <a:close/>
                <a:moveTo>
                  <a:pt x="27" y="22"/>
                </a:moveTo>
                <a:cubicBezTo>
                  <a:pt x="26" y="22"/>
                  <a:pt x="26" y="22"/>
                  <a:pt x="26" y="22"/>
                </a:cubicBezTo>
                <a:cubicBezTo>
                  <a:pt x="25" y="22"/>
                  <a:pt x="24" y="22"/>
                  <a:pt x="24" y="21"/>
                </a:cubicBezTo>
                <a:cubicBezTo>
                  <a:pt x="24" y="19"/>
                  <a:pt x="27" y="19"/>
                  <a:pt x="27" y="16"/>
                </a:cubicBezTo>
                <a:cubicBezTo>
                  <a:pt x="27" y="13"/>
                  <a:pt x="24" y="13"/>
                  <a:pt x="24" y="11"/>
                </a:cubicBezTo>
                <a:cubicBezTo>
                  <a:pt x="24" y="10"/>
                  <a:pt x="25" y="10"/>
                  <a:pt x="26" y="10"/>
                </a:cubicBezTo>
                <a:cubicBezTo>
                  <a:pt x="26" y="10"/>
                  <a:pt x="26" y="10"/>
                  <a:pt x="27" y="10"/>
                </a:cubicBezTo>
                <a:cubicBezTo>
                  <a:pt x="29" y="11"/>
                  <a:pt x="31" y="13"/>
                  <a:pt x="31" y="16"/>
                </a:cubicBezTo>
                <a:cubicBezTo>
                  <a:pt x="31" y="19"/>
                  <a:pt x="29" y="21"/>
                  <a:pt x="27" y="2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59" name="Freeform 187"/>
          <p:cNvSpPr>
            <a:spLocks noEditPoints="1"/>
          </p:cNvSpPr>
          <p:nvPr/>
        </p:nvSpPr>
        <p:spPr bwMode="auto">
          <a:xfrm>
            <a:off x="7492280" y="7866554"/>
            <a:ext cx="326149" cy="281161"/>
          </a:xfrm>
          <a:custGeom>
            <a:avLst/>
            <a:gdLst>
              <a:gd name="T0" fmla="*/ 20 w 44"/>
              <a:gd name="T1" fmla="*/ 34 h 38"/>
              <a:gd name="T2" fmla="*/ 19 w 44"/>
              <a:gd name="T3" fmla="*/ 35 h 38"/>
              <a:gd name="T4" fmla="*/ 18 w 44"/>
              <a:gd name="T5" fmla="*/ 35 h 38"/>
              <a:gd name="T6" fmla="*/ 9 w 44"/>
              <a:gd name="T7" fmla="*/ 26 h 38"/>
              <a:gd name="T8" fmla="*/ 2 w 44"/>
              <a:gd name="T9" fmla="*/ 26 h 38"/>
              <a:gd name="T10" fmla="*/ 0 w 44"/>
              <a:gd name="T11" fmla="*/ 24 h 38"/>
              <a:gd name="T12" fmla="*/ 0 w 44"/>
              <a:gd name="T13" fmla="*/ 14 h 38"/>
              <a:gd name="T14" fmla="*/ 2 w 44"/>
              <a:gd name="T15" fmla="*/ 12 h 38"/>
              <a:gd name="T16" fmla="*/ 9 w 44"/>
              <a:gd name="T17" fmla="*/ 12 h 38"/>
              <a:gd name="T18" fmla="*/ 18 w 44"/>
              <a:gd name="T19" fmla="*/ 3 h 38"/>
              <a:gd name="T20" fmla="*/ 19 w 44"/>
              <a:gd name="T21" fmla="*/ 3 h 38"/>
              <a:gd name="T22" fmla="*/ 20 w 44"/>
              <a:gd name="T23" fmla="*/ 5 h 38"/>
              <a:gd name="T24" fmla="*/ 20 w 44"/>
              <a:gd name="T25" fmla="*/ 34 h 38"/>
              <a:gd name="T26" fmla="*/ 27 w 44"/>
              <a:gd name="T27" fmla="*/ 25 h 38"/>
              <a:gd name="T28" fmla="*/ 26 w 44"/>
              <a:gd name="T29" fmla="*/ 26 h 38"/>
              <a:gd name="T30" fmla="*/ 24 w 44"/>
              <a:gd name="T31" fmla="*/ 24 h 38"/>
              <a:gd name="T32" fmla="*/ 27 w 44"/>
              <a:gd name="T33" fmla="*/ 19 h 38"/>
              <a:gd name="T34" fmla="*/ 24 w 44"/>
              <a:gd name="T35" fmla="*/ 14 h 38"/>
              <a:gd name="T36" fmla="*/ 26 w 44"/>
              <a:gd name="T37" fmla="*/ 13 h 38"/>
              <a:gd name="T38" fmla="*/ 27 w 44"/>
              <a:gd name="T39" fmla="*/ 13 h 38"/>
              <a:gd name="T40" fmla="*/ 31 w 44"/>
              <a:gd name="T41" fmla="*/ 19 h 38"/>
              <a:gd name="T42" fmla="*/ 27 w 44"/>
              <a:gd name="T43" fmla="*/ 25 h 38"/>
              <a:gd name="T44" fmla="*/ 29 w 44"/>
              <a:gd name="T45" fmla="*/ 32 h 38"/>
              <a:gd name="T46" fmla="*/ 29 w 44"/>
              <a:gd name="T47" fmla="*/ 32 h 38"/>
              <a:gd name="T48" fmla="*/ 27 w 44"/>
              <a:gd name="T49" fmla="*/ 30 h 38"/>
              <a:gd name="T50" fmla="*/ 28 w 44"/>
              <a:gd name="T51" fmla="*/ 29 h 38"/>
              <a:gd name="T52" fmla="*/ 30 w 44"/>
              <a:gd name="T53" fmla="*/ 27 h 38"/>
              <a:gd name="T54" fmla="*/ 34 w 44"/>
              <a:gd name="T55" fmla="*/ 19 h 38"/>
              <a:gd name="T56" fmla="*/ 30 w 44"/>
              <a:gd name="T57" fmla="*/ 11 h 38"/>
              <a:gd name="T58" fmla="*/ 28 w 44"/>
              <a:gd name="T59" fmla="*/ 10 h 38"/>
              <a:gd name="T60" fmla="*/ 27 w 44"/>
              <a:gd name="T61" fmla="*/ 8 h 38"/>
              <a:gd name="T62" fmla="*/ 29 w 44"/>
              <a:gd name="T63" fmla="*/ 6 h 38"/>
              <a:gd name="T64" fmla="*/ 29 w 44"/>
              <a:gd name="T65" fmla="*/ 7 h 38"/>
              <a:gd name="T66" fmla="*/ 38 w 44"/>
              <a:gd name="T67" fmla="*/ 19 h 38"/>
              <a:gd name="T68" fmla="*/ 29 w 44"/>
              <a:gd name="T69" fmla="*/ 32 h 38"/>
              <a:gd name="T70" fmla="*/ 32 w 44"/>
              <a:gd name="T71" fmla="*/ 38 h 38"/>
              <a:gd name="T72" fmla="*/ 31 w 44"/>
              <a:gd name="T73" fmla="*/ 38 h 38"/>
              <a:gd name="T74" fmla="*/ 30 w 44"/>
              <a:gd name="T75" fmla="*/ 36 h 38"/>
              <a:gd name="T76" fmla="*/ 31 w 44"/>
              <a:gd name="T77" fmla="*/ 35 h 38"/>
              <a:gd name="T78" fmla="*/ 32 w 44"/>
              <a:gd name="T79" fmla="*/ 34 h 38"/>
              <a:gd name="T80" fmla="*/ 34 w 44"/>
              <a:gd name="T81" fmla="*/ 33 h 38"/>
              <a:gd name="T82" fmla="*/ 41 w 44"/>
              <a:gd name="T83" fmla="*/ 19 h 38"/>
              <a:gd name="T84" fmla="*/ 34 w 44"/>
              <a:gd name="T85" fmla="*/ 5 h 38"/>
              <a:gd name="T86" fmla="*/ 32 w 44"/>
              <a:gd name="T87" fmla="*/ 4 h 38"/>
              <a:gd name="T88" fmla="*/ 31 w 44"/>
              <a:gd name="T89" fmla="*/ 3 h 38"/>
              <a:gd name="T90" fmla="*/ 30 w 44"/>
              <a:gd name="T91" fmla="*/ 2 h 38"/>
              <a:gd name="T92" fmla="*/ 31 w 44"/>
              <a:gd name="T93" fmla="*/ 0 h 38"/>
              <a:gd name="T94" fmla="*/ 32 w 44"/>
              <a:gd name="T95" fmla="*/ 0 h 38"/>
              <a:gd name="T96" fmla="*/ 44 w 44"/>
              <a:gd name="T97" fmla="*/ 19 h 38"/>
              <a:gd name="T98" fmla="*/ 32 w 44"/>
              <a:gd name="T99" fmla="*/ 38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4" h="38">
                <a:moveTo>
                  <a:pt x="20" y="34"/>
                </a:moveTo>
                <a:cubicBezTo>
                  <a:pt x="20" y="35"/>
                  <a:pt x="20" y="35"/>
                  <a:pt x="19" y="35"/>
                </a:cubicBezTo>
                <a:cubicBezTo>
                  <a:pt x="18" y="35"/>
                  <a:pt x="18" y="35"/>
                  <a:pt x="18" y="35"/>
                </a:cubicBezTo>
                <a:cubicBezTo>
                  <a:pt x="9" y="26"/>
                  <a:pt x="9" y="26"/>
                  <a:pt x="9" y="26"/>
                </a:cubicBezTo>
                <a:cubicBezTo>
                  <a:pt x="2" y="26"/>
                  <a:pt x="2" y="26"/>
                  <a:pt x="2" y="26"/>
                </a:cubicBezTo>
                <a:cubicBezTo>
                  <a:pt x="1" y="26"/>
                  <a:pt x="0" y="25"/>
                  <a:pt x="0" y="24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3"/>
                  <a:pt x="1" y="12"/>
                  <a:pt x="2" y="12"/>
                </a:cubicBezTo>
                <a:cubicBezTo>
                  <a:pt x="9" y="12"/>
                  <a:pt x="9" y="12"/>
                  <a:pt x="9" y="12"/>
                </a:cubicBezTo>
                <a:cubicBezTo>
                  <a:pt x="18" y="3"/>
                  <a:pt x="18" y="3"/>
                  <a:pt x="18" y="3"/>
                </a:cubicBezTo>
                <a:cubicBezTo>
                  <a:pt x="18" y="3"/>
                  <a:pt x="18" y="3"/>
                  <a:pt x="19" y="3"/>
                </a:cubicBezTo>
                <a:cubicBezTo>
                  <a:pt x="20" y="3"/>
                  <a:pt x="20" y="4"/>
                  <a:pt x="20" y="5"/>
                </a:cubicBezTo>
                <a:lnTo>
                  <a:pt x="20" y="34"/>
                </a:lnTo>
                <a:close/>
                <a:moveTo>
                  <a:pt x="27" y="25"/>
                </a:moveTo>
                <a:cubicBezTo>
                  <a:pt x="26" y="26"/>
                  <a:pt x="26" y="26"/>
                  <a:pt x="26" y="26"/>
                </a:cubicBezTo>
                <a:cubicBezTo>
                  <a:pt x="25" y="26"/>
                  <a:pt x="24" y="25"/>
                  <a:pt x="24" y="24"/>
                </a:cubicBezTo>
                <a:cubicBezTo>
                  <a:pt x="24" y="22"/>
                  <a:pt x="27" y="22"/>
                  <a:pt x="27" y="19"/>
                </a:cubicBezTo>
                <a:cubicBezTo>
                  <a:pt x="27" y="16"/>
                  <a:pt x="24" y="16"/>
                  <a:pt x="24" y="14"/>
                </a:cubicBezTo>
                <a:cubicBezTo>
                  <a:pt x="24" y="13"/>
                  <a:pt x="25" y="13"/>
                  <a:pt x="26" y="13"/>
                </a:cubicBezTo>
                <a:cubicBezTo>
                  <a:pt x="26" y="13"/>
                  <a:pt x="26" y="13"/>
                  <a:pt x="27" y="13"/>
                </a:cubicBezTo>
                <a:cubicBezTo>
                  <a:pt x="29" y="14"/>
                  <a:pt x="31" y="16"/>
                  <a:pt x="31" y="19"/>
                </a:cubicBezTo>
                <a:cubicBezTo>
                  <a:pt x="31" y="22"/>
                  <a:pt x="29" y="24"/>
                  <a:pt x="27" y="25"/>
                </a:cubicBezTo>
                <a:moveTo>
                  <a:pt x="29" y="32"/>
                </a:moveTo>
                <a:cubicBezTo>
                  <a:pt x="29" y="32"/>
                  <a:pt x="29" y="32"/>
                  <a:pt x="29" y="32"/>
                </a:cubicBezTo>
                <a:cubicBezTo>
                  <a:pt x="28" y="32"/>
                  <a:pt x="27" y="31"/>
                  <a:pt x="27" y="30"/>
                </a:cubicBezTo>
                <a:cubicBezTo>
                  <a:pt x="27" y="29"/>
                  <a:pt x="27" y="29"/>
                  <a:pt x="28" y="29"/>
                </a:cubicBezTo>
                <a:cubicBezTo>
                  <a:pt x="29" y="28"/>
                  <a:pt x="29" y="28"/>
                  <a:pt x="30" y="27"/>
                </a:cubicBezTo>
                <a:cubicBezTo>
                  <a:pt x="33" y="26"/>
                  <a:pt x="34" y="22"/>
                  <a:pt x="34" y="19"/>
                </a:cubicBezTo>
                <a:cubicBezTo>
                  <a:pt x="34" y="16"/>
                  <a:pt x="33" y="13"/>
                  <a:pt x="30" y="11"/>
                </a:cubicBezTo>
                <a:cubicBezTo>
                  <a:pt x="29" y="10"/>
                  <a:pt x="29" y="10"/>
                  <a:pt x="28" y="10"/>
                </a:cubicBezTo>
                <a:cubicBezTo>
                  <a:pt x="27" y="9"/>
                  <a:pt x="27" y="9"/>
                  <a:pt x="27" y="8"/>
                </a:cubicBezTo>
                <a:cubicBezTo>
                  <a:pt x="27" y="7"/>
                  <a:pt x="28" y="6"/>
                  <a:pt x="29" y="6"/>
                </a:cubicBezTo>
                <a:cubicBezTo>
                  <a:pt x="29" y="6"/>
                  <a:pt x="29" y="6"/>
                  <a:pt x="29" y="7"/>
                </a:cubicBezTo>
                <a:cubicBezTo>
                  <a:pt x="34" y="9"/>
                  <a:pt x="38" y="14"/>
                  <a:pt x="38" y="19"/>
                </a:cubicBezTo>
                <a:cubicBezTo>
                  <a:pt x="38" y="25"/>
                  <a:pt x="34" y="30"/>
                  <a:pt x="29" y="32"/>
                </a:cubicBezTo>
                <a:moveTo>
                  <a:pt x="32" y="38"/>
                </a:moveTo>
                <a:cubicBezTo>
                  <a:pt x="32" y="38"/>
                  <a:pt x="32" y="38"/>
                  <a:pt x="31" y="38"/>
                </a:cubicBezTo>
                <a:cubicBezTo>
                  <a:pt x="30" y="38"/>
                  <a:pt x="30" y="37"/>
                  <a:pt x="30" y="36"/>
                </a:cubicBezTo>
                <a:cubicBezTo>
                  <a:pt x="30" y="36"/>
                  <a:pt x="30" y="35"/>
                  <a:pt x="31" y="35"/>
                </a:cubicBezTo>
                <a:cubicBezTo>
                  <a:pt x="31" y="35"/>
                  <a:pt x="31" y="35"/>
                  <a:pt x="32" y="34"/>
                </a:cubicBezTo>
                <a:cubicBezTo>
                  <a:pt x="33" y="34"/>
                  <a:pt x="33" y="33"/>
                  <a:pt x="34" y="33"/>
                </a:cubicBezTo>
                <a:cubicBezTo>
                  <a:pt x="38" y="30"/>
                  <a:pt x="41" y="25"/>
                  <a:pt x="41" y="19"/>
                </a:cubicBezTo>
                <a:cubicBezTo>
                  <a:pt x="41" y="14"/>
                  <a:pt x="38" y="9"/>
                  <a:pt x="34" y="5"/>
                </a:cubicBezTo>
                <a:cubicBezTo>
                  <a:pt x="33" y="5"/>
                  <a:pt x="33" y="4"/>
                  <a:pt x="32" y="4"/>
                </a:cubicBezTo>
                <a:cubicBezTo>
                  <a:pt x="31" y="4"/>
                  <a:pt x="31" y="4"/>
                  <a:pt x="31" y="3"/>
                </a:cubicBezTo>
                <a:cubicBezTo>
                  <a:pt x="30" y="3"/>
                  <a:pt x="30" y="3"/>
                  <a:pt x="30" y="2"/>
                </a:cubicBezTo>
                <a:cubicBezTo>
                  <a:pt x="30" y="1"/>
                  <a:pt x="30" y="0"/>
                  <a:pt x="31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40" y="3"/>
                  <a:pt x="44" y="11"/>
                  <a:pt x="44" y="19"/>
                </a:cubicBezTo>
                <a:cubicBezTo>
                  <a:pt x="44" y="27"/>
                  <a:pt x="40" y="35"/>
                  <a:pt x="32" y="3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60" name="Freeform 188"/>
          <p:cNvSpPr>
            <a:spLocks noEditPoints="1"/>
          </p:cNvSpPr>
          <p:nvPr/>
        </p:nvSpPr>
        <p:spPr bwMode="auto">
          <a:xfrm>
            <a:off x="7502078" y="8420982"/>
            <a:ext cx="281161" cy="281161"/>
          </a:xfrm>
          <a:custGeom>
            <a:avLst/>
            <a:gdLst>
              <a:gd name="T0" fmla="*/ 0 w 50"/>
              <a:gd name="T1" fmla="*/ 24 h 50"/>
              <a:gd name="T2" fmla="*/ 22 w 50"/>
              <a:gd name="T3" fmla="*/ 0 h 50"/>
              <a:gd name="T4" fmla="*/ 22 w 50"/>
              <a:gd name="T5" fmla="*/ 50 h 50"/>
              <a:gd name="T6" fmla="*/ 0 w 50"/>
              <a:gd name="T7" fmla="*/ 27 h 50"/>
              <a:gd name="T8" fmla="*/ 22 w 50"/>
              <a:gd name="T9" fmla="*/ 50 h 50"/>
              <a:gd name="T10" fmla="*/ 4 w 50"/>
              <a:gd name="T11" fmla="*/ 5 h 50"/>
              <a:gd name="T12" fmla="*/ 19 w 50"/>
              <a:gd name="T13" fmla="*/ 18 h 50"/>
              <a:gd name="T14" fmla="*/ 19 w 50"/>
              <a:gd name="T15" fmla="*/ 31 h 50"/>
              <a:gd name="T16" fmla="*/ 4 w 50"/>
              <a:gd name="T17" fmla="*/ 46 h 50"/>
              <a:gd name="T18" fmla="*/ 19 w 50"/>
              <a:gd name="T19" fmla="*/ 31 h 50"/>
              <a:gd name="T20" fmla="*/ 9 w 50"/>
              <a:gd name="T21" fmla="*/ 14 h 50"/>
              <a:gd name="T22" fmla="*/ 13 w 50"/>
              <a:gd name="T23" fmla="*/ 9 h 50"/>
              <a:gd name="T24" fmla="*/ 13 w 50"/>
              <a:gd name="T25" fmla="*/ 41 h 50"/>
              <a:gd name="T26" fmla="*/ 9 w 50"/>
              <a:gd name="T27" fmla="*/ 37 h 50"/>
              <a:gd name="T28" fmla="*/ 13 w 50"/>
              <a:gd name="T29" fmla="*/ 41 h 50"/>
              <a:gd name="T30" fmla="*/ 26 w 50"/>
              <a:gd name="T31" fmla="*/ 24 h 50"/>
              <a:gd name="T32" fmla="*/ 50 w 50"/>
              <a:gd name="T33" fmla="*/ 0 h 50"/>
              <a:gd name="T34" fmla="*/ 50 w 50"/>
              <a:gd name="T35" fmla="*/ 41 h 50"/>
              <a:gd name="T36" fmla="*/ 35 w 50"/>
              <a:gd name="T37" fmla="*/ 37 h 50"/>
              <a:gd name="T38" fmla="*/ 32 w 50"/>
              <a:gd name="T39" fmla="*/ 50 h 50"/>
              <a:gd name="T40" fmla="*/ 26 w 50"/>
              <a:gd name="T41" fmla="*/ 27 h 50"/>
              <a:gd name="T42" fmla="*/ 41 w 50"/>
              <a:gd name="T43" fmla="*/ 31 h 50"/>
              <a:gd name="T44" fmla="*/ 45 w 50"/>
              <a:gd name="T45" fmla="*/ 27 h 50"/>
              <a:gd name="T46" fmla="*/ 50 w 50"/>
              <a:gd name="T47" fmla="*/ 41 h 50"/>
              <a:gd name="T48" fmla="*/ 32 w 50"/>
              <a:gd name="T49" fmla="*/ 5 h 50"/>
              <a:gd name="T50" fmla="*/ 45 w 50"/>
              <a:gd name="T51" fmla="*/ 18 h 50"/>
              <a:gd name="T52" fmla="*/ 41 w 50"/>
              <a:gd name="T53" fmla="*/ 14 h 50"/>
              <a:gd name="T54" fmla="*/ 35 w 50"/>
              <a:gd name="T55" fmla="*/ 9 h 50"/>
              <a:gd name="T56" fmla="*/ 41 w 50"/>
              <a:gd name="T57" fmla="*/ 14 h 50"/>
              <a:gd name="T58" fmla="*/ 35 w 50"/>
              <a:gd name="T59" fmla="*/ 50 h 50"/>
              <a:gd name="T60" fmla="*/ 41 w 50"/>
              <a:gd name="T61" fmla="*/ 46 h 50"/>
              <a:gd name="T62" fmla="*/ 50 w 50"/>
              <a:gd name="T63" fmla="*/ 50 h 50"/>
              <a:gd name="T64" fmla="*/ 45 w 50"/>
              <a:gd name="T65" fmla="*/ 46 h 50"/>
              <a:gd name="T66" fmla="*/ 50 w 50"/>
              <a:gd name="T67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0" h="50">
                <a:moveTo>
                  <a:pt x="22" y="24"/>
                </a:moveTo>
                <a:lnTo>
                  <a:pt x="0" y="24"/>
                </a:lnTo>
                <a:lnTo>
                  <a:pt x="0" y="0"/>
                </a:lnTo>
                <a:lnTo>
                  <a:pt x="22" y="0"/>
                </a:lnTo>
                <a:lnTo>
                  <a:pt x="22" y="24"/>
                </a:lnTo>
                <a:close/>
                <a:moveTo>
                  <a:pt x="22" y="50"/>
                </a:moveTo>
                <a:lnTo>
                  <a:pt x="0" y="50"/>
                </a:lnTo>
                <a:lnTo>
                  <a:pt x="0" y="27"/>
                </a:lnTo>
                <a:lnTo>
                  <a:pt x="22" y="27"/>
                </a:lnTo>
                <a:lnTo>
                  <a:pt x="22" y="50"/>
                </a:lnTo>
                <a:close/>
                <a:moveTo>
                  <a:pt x="19" y="5"/>
                </a:moveTo>
                <a:lnTo>
                  <a:pt x="4" y="5"/>
                </a:lnTo>
                <a:lnTo>
                  <a:pt x="4" y="18"/>
                </a:lnTo>
                <a:lnTo>
                  <a:pt x="19" y="18"/>
                </a:lnTo>
                <a:lnTo>
                  <a:pt x="19" y="5"/>
                </a:lnTo>
                <a:close/>
                <a:moveTo>
                  <a:pt x="19" y="31"/>
                </a:moveTo>
                <a:lnTo>
                  <a:pt x="4" y="31"/>
                </a:lnTo>
                <a:lnTo>
                  <a:pt x="4" y="46"/>
                </a:lnTo>
                <a:lnTo>
                  <a:pt x="19" y="46"/>
                </a:lnTo>
                <a:lnTo>
                  <a:pt x="19" y="31"/>
                </a:lnTo>
                <a:close/>
                <a:moveTo>
                  <a:pt x="13" y="14"/>
                </a:moveTo>
                <a:lnTo>
                  <a:pt x="9" y="14"/>
                </a:lnTo>
                <a:lnTo>
                  <a:pt x="9" y="9"/>
                </a:lnTo>
                <a:lnTo>
                  <a:pt x="13" y="9"/>
                </a:lnTo>
                <a:lnTo>
                  <a:pt x="13" y="14"/>
                </a:lnTo>
                <a:close/>
                <a:moveTo>
                  <a:pt x="13" y="41"/>
                </a:moveTo>
                <a:lnTo>
                  <a:pt x="9" y="41"/>
                </a:lnTo>
                <a:lnTo>
                  <a:pt x="9" y="37"/>
                </a:lnTo>
                <a:lnTo>
                  <a:pt x="13" y="37"/>
                </a:lnTo>
                <a:lnTo>
                  <a:pt x="13" y="41"/>
                </a:lnTo>
                <a:close/>
                <a:moveTo>
                  <a:pt x="50" y="24"/>
                </a:moveTo>
                <a:lnTo>
                  <a:pt x="26" y="24"/>
                </a:lnTo>
                <a:lnTo>
                  <a:pt x="26" y="0"/>
                </a:lnTo>
                <a:lnTo>
                  <a:pt x="50" y="0"/>
                </a:lnTo>
                <a:lnTo>
                  <a:pt x="50" y="24"/>
                </a:lnTo>
                <a:close/>
                <a:moveTo>
                  <a:pt x="50" y="41"/>
                </a:moveTo>
                <a:lnTo>
                  <a:pt x="35" y="41"/>
                </a:lnTo>
                <a:lnTo>
                  <a:pt x="35" y="37"/>
                </a:lnTo>
                <a:lnTo>
                  <a:pt x="32" y="37"/>
                </a:lnTo>
                <a:lnTo>
                  <a:pt x="32" y="50"/>
                </a:lnTo>
                <a:lnTo>
                  <a:pt x="26" y="50"/>
                </a:lnTo>
                <a:lnTo>
                  <a:pt x="26" y="27"/>
                </a:lnTo>
                <a:lnTo>
                  <a:pt x="41" y="27"/>
                </a:lnTo>
                <a:lnTo>
                  <a:pt x="41" y="31"/>
                </a:lnTo>
                <a:lnTo>
                  <a:pt x="45" y="31"/>
                </a:lnTo>
                <a:lnTo>
                  <a:pt x="45" y="27"/>
                </a:lnTo>
                <a:lnTo>
                  <a:pt x="50" y="27"/>
                </a:lnTo>
                <a:lnTo>
                  <a:pt x="50" y="41"/>
                </a:lnTo>
                <a:close/>
                <a:moveTo>
                  <a:pt x="45" y="5"/>
                </a:moveTo>
                <a:lnTo>
                  <a:pt x="32" y="5"/>
                </a:lnTo>
                <a:lnTo>
                  <a:pt x="32" y="18"/>
                </a:lnTo>
                <a:lnTo>
                  <a:pt x="45" y="18"/>
                </a:lnTo>
                <a:lnTo>
                  <a:pt x="45" y="5"/>
                </a:lnTo>
                <a:close/>
                <a:moveTo>
                  <a:pt x="41" y="14"/>
                </a:moveTo>
                <a:lnTo>
                  <a:pt x="35" y="14"/>
                </a:lnTo>
                <a:lnTo>
                  <a:pt x="35" y="9"/>
                </a:lnTo>
                <a:lnTo>
                  <a:pt x="41" y="9"/>
                </a:lnTo>
                <a:lnTo>
                  <a:pt x="41" y="14"/>
                </a:lnTo>
                <a:close/>
                <a:moveTo>
                  <a:pt x="41" y="50"/>
                </a:moveTo>
                <a:lnTo>
                  <a:pt x="35" y="50"/>
                </a:lnTo>
                <a:lnTo>
                  <a:pt x="35" y="46"/>
                </a:lnTo>
                <a:lnTo>
                  <a:pt x="41" y="46"/>
                </a:lnTo>
                <a:lnTo>
                  <a:pt x="41" y="50"/>
                </a:lnTo>
                <a:close/>
                <a:moveTo>
                  <a:pt x="50" y="50"/>
                </a:moveTo>
                <a:lnTo>
                  <a:pt x="45" y="50"/>
                </a:lnTo>
                <a:lnTo>
                  <a:pt x="45" y="46"/>
                </a:lnTo>
                <a:lnTo>
                  <a:pt x="50" y="46"/>
                </a:lnTo>
                <a:lnTo>
                  <a:pt x="50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61" name="Freeform 189"/>
          <p:cNvSpPr>
            <a:spLocks noEditPoints="1"/>
          </p:cNvSpPr>
          <p:nvPr/>
        </p:nvSpPr>
        <p:spPr bwMode="auto">
          <a:xfrm>
            <a:off x="7486158" y="8996738"/>
            <a:ext cx="354266" cy="275542"/>
          </a:xfrm>
          <a:custGeom>
            <a:avLst/>
            <a:gdLst>
              <a:gd name="T0" fmla="*/ 3 w 63"/>
              <a:gd name="T1" fmla="*/ 0 h 49"/>
              <a:gd name="T2" fmla="*/ 0 w 63"/>
              <a:gd name="T3" fmla="*/ 49 h 49"/>
              <a:gd name="T4" fmla="*/ 3 w 63"/>
              <a:gd name="T5" fmla="*/ 0 h 49"/>
              <a:gd name="T6" fmla="*/ 4 w 63"/>
              <a:gd name="T7" fmla="*/ 49 h 49"/>
              <a:gd name="T8" fmla="*/ 3 w 63"/>
              <a:gd name="T9" fmla="*/ 0 h 49"/>
              <a:gd name="T10" fmla="*/ 8 w 63"/>
              <a:gd name="T11" fmla="*/ 0 h 49"/>
              <a:gd name="T12" fmla="*/ 7 w 63"/>
              <a:gd name="T13" fmla="*/ 49 h 49"/>
              <a:gd name="T14" fmla="*/ 12 w 63"/>
              <a:gd name="T15" fmla="*/ 0 h 49"/>
              <a:gd name="T16" fmla="*/ 13 w 63"/>
              <a:gd name="T17" fmla="*/ 49 h 49"/>
              <a:gd name="T18" fmla="*/ 12 w 63"/>
              <a:gd name="T19" fmla="*/ 0 h 49"/>
              <a:gd name="T20" fmla="*/ 19 w 63"/>
              <a:gd name="T21" fmla="*/ 0 h 49"/>
              <a:gd name="T22" fmla="*/ 17 w 63"/>
              <a:gd name="T23" fmla="*/ 49 h 49"/>
              <a:gd name="T24" fmla="*/ 22 w 63"/>
              <a:gd name="T25" fmla="*/ 0 h 49"/>
              <a:gd name="T26" fmla="*/ 24 w 63"/>
              <a:gd name="T27" fmla="*/ 49 h 49"/>
              <a:gd name="T28" fmla="*/ 22 w 63"/>
              <a:gd name="T29" fmla="*/ 0 h 49"/>
              <a:gd name="T30" fmla="*/ 25 w 63"/>
              <a:gd name="T31" fmla="*/ 0 h 49"/>
              <a:gd name="T32" fmla="*/ 24 w 63"/>
              <a:gd name="T33" fmla="*/ 49 h 49"/>
              <a:gd name="T34" fmla="*/ 26 w 63"/>
              <a:gd name="T35" fmla="*/ 0 h 49"/>
              <a:gd name="T36" fmla="*/ 28 w 63"/>
              <a:gd name="T37" fmla="*/ 49 h 49"/>
              <a:gd name="T38" fmla="*/ 26 w 63"/>
              <a:gd name="T39" fmla="*/ 0 h 49"/>
              <a:gd name="T40" fmla="*/ 33 w 63"/>
              <a:gd name="T41" fmla="*/ 0 h 49"/>
              <a:gd name="T42" fmla="*/ 30 w 63"/>
              <a:gd name="T43" fmla="*/ 49 h 49"/>
              <a:gd name="T44" fmla="*/ 37 w 63"/>
              <a:gd name="T45" fmla="*/ 0 h 49"/>
              <a:gd name="T46" fmla="*/ 38 w 63"/>
              <a:gd name="T47" fmla="*/ 49 h 49"/>
              <a:gd name="T48" fmla="*/ 37 w 63"/>
              <a:gd name="T49" fmla="*/ 0 h 49"/>
              <a:gd name="T50" fmla="*/ 43 w 63"/>
              <a:gd name="T51" fmla="*/ 0 h 49"/>
              <a:gd name="T52" fmla="*/ 41 w 63"/>
              <a:gd name="T53" fmla="*/ 49 h 49"/>
              <a:gd name="T54" fmla="*/ 45 w 63"/>
              <a:gd name="T55" fmla="*/ 0 h 49"/>
              <a:gd name="T56" fmla="*/ 47 w 63"/>
              <a:gd name="T57" fmla="*/ 49 h 49"/>
              <a:gd name="T58" fmla="*/ 45 w 63"/>
              <a:gd name="T59" fmla="*/ 0 h 49"/>
              <a:gd name="T60" fmla="*/ 51 w 63"/>
              <a:gd name="T61" fmla="*/ 0 h 49"/>
              <a:gd name="T62" fmla="*/ 49 w 63"/>
              <a:gd name="T63" fmla="*/ 49 h 49"/>
              <a:gd name="T64" fmla="*/ 54 w 63"/>
              <a:gd name="T65" fmla="*/ 0 h 49"/>
              <a:gd name="T66" fmla="*/ 58 w 63"/>
              <a:gd name="T67" fmla="*/ 49 h 49"/>
              <a:gd name="T68" fmla="*/ 54 w 63"/>
              <a:gd name="T69" fmla="*/ 0 h 49"/>
              <a:gd name="T70" fmla="*/ 59 w 63"/>
              <a:gd name="T71" fmla="*/ 0 h 49"/>
              <a:gd name="T72" fmla="*/ 58 w 63"/>
              <a:gd name="T73" fmla="*/ 49 h 49"/>
              <a:gd name="T74" fmla="*/ 60 w 63"/>
              <a:gd name="T75" fmla="*/ 0 h 49"/>
              <a:gd name="T76" fmla="*/ 63 w 63"/>
              <a:gd name="T77" fmla="*/ 49 h 49"/>
              <a:gd name="T78" fmla="*/ 60 w 63"/>
              <a:gd name="T79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63" h="49">
                <a:moveTo>
                  <a:pt x="0" y="0"/>
                </a:moveTo>
                <a:lnTo>
                  <a:pt x="3" y="0"/>
                </a:lnTo>
                <a:lnTo>
                  <a:pt x="3" y="49"/>
                </a:lnTo>
                <a:lnTo>
                  <a:pt x="0" y="49"/>
                </a:lnTo>
                <a:lnTo>
                  <a:pt x="0" y="0"/>
                </a:lnTo>
                <a:close/>
                <a:moveTo>
                  <a:pt x="3" y="0"/>
                </a:moveTo>
                <a:lnTo>
                  <a:pt x="4" y="0"/>
                </a:lnTo>
                <a:lnTo>
                  <a:pt x="4" y="49"/>
                </a:lnTo>
                <a:lnTo>
                  <a:pt x="3" y="49"/>
                </a:lnTo>
                <a:lnTo>
                  <a:pt x="3" y="0"/>
                </a:lnTo>
                <a:close/>
                <a:moveTo>
                  <a:pt x="7" y="0"/>
                </a:moveTo>
                <a:lnTo>
                  <a:pt x="8" y="0"/>
                </a:lnTo>
                <a:lnTo>
                  <a:pt x="8" y="49"/>
                </a:lnTo>
                <a:lnTo>
                  <a:pt x="7" y="49"/>
                </a:lnTo>
                <a:lnTo>
                  <a:pt x="7" y="0"/>
                </a:lnTo>
                <a:close/>
                <a:moveTo>
                  <a:pt x="12" y="0"/>
                </a:moveTo>
                <a:lnTo>
                  <a:pt x="13" y="0"/>
                </a:lnTo>
                <a:lnTo>
                  <a:pt x="13" y="49"/>
                </a:lnTo>
                <a:lnTo>
                  <a:pt x="12" y="49"/>
                </a:lnTo>
                <a:lnTo>
                  <a:pt x="12" y="0"/>
                </a:lnTo>
                <a:close/>
                <a:moveTo>
                  <a:pt x="17" y="0"/>
                </a:moveTo>
                <a:lnTo>
                  <a:pt x="19" y="0"/>
                </a:lnTo>
                <a:lnTo>
                  <a:pt x="19" y="49"/>
                </a:lnTo>
                <a:lnTo>
                  <a:pt x="17" y="49"/>
                </a:lnTo>
                <a:lnTo>
                  <a:pt x="17" y="0"/>
                </a:lnTo>
                <a:close/>
                <a:moveTo>
                  <a:pt x="22" y="0"/>
                </a:moveTo>
                <a:lnTo>
                  <a:pt x="24" y="0"/>
                </a:lnTo>
                <a:lnTo>
                  <a:pt x="24" y="49"/>
                </a:lnTo>
                <a:lnTo>
                  <a:pt x="22" y="49"/>
                </a:lnTo>
                <a:lnTo>
                  <a:pt x="22" y="0"/>
                </a:lnTo>
                <a:close/>
                <a:moveTo>
                  <a:pt x="24" y="0"/>
                </a:moveTo>
                <a:lnTo>
                  <a:pt x="25" y="0"/>
                </a:lnTo>
                <a:lnTo>
                  <a:pt x="25" y="49"/>
                </a:lnTo>
                <a:lnTo>
                  <a:pt x="24" y="49"/>
                </a:lnTo>
                <a:lnTo>
                  <a:pt x="24" y="0"/>
                </a:lnTo>
                <a:close/>
                <a:moveTo>
                  <a:pt x="26" y="0"/>
                </a:moveTo>
                <a:lnTo>
                  <a:pt x="28" y="0"/>
                </a:lnTo>
                <a:lnTo>
                  <a:pt x="28" y="49"/>
                </a:lnTo>
                <a:lnTo>
                  <a:pt x="26" y="49"/>
                </a:lnTo>
                <a:lnTo>
                  <a:pt x="26" y="0"/>
                </a:lnTo>
                <a:close/>
                <a:moveTo>
                  <a:pt x="30" y="0"/>
                </a:moveTo>
                <a:lnTo>
                  <a:pt x="33" y="0"/>
                </a:lnTo>
                <a:lnTo>
                  <a:pt x="33" y="49"/>
                </a:lnTo>
                <a:lnTo>
                  <a:pt x="30" y="49"/>
                </a:lnTo>
                <a:lnTo>
                  <a:pt x="30" y="0"/>
                </a:lnTo>
                <a:close/>
                <a:moveTo>
                  <a:pt x="37" y="0"/>
                </a:moveTo>
                <a:lnTo>
                  <a:pt x="38" y="0"/>
                </a:lnTo>
                <a:lnTo>
                  <a:pt x="38" y="49"/>
                </a:lnTo>
                <a:lnTo>
                  <a:pt x="37" y="49"/>
                </a:lnTo>
                <a:lnTo>
                  <a:pt x="37" y="0"/>
                </a:lnTo>
                <a:close/>
                <a:moveTo>
                  <a:pt x="41" y="0"/>
                </a:moveTo>
                <a:lnTo>
                  <a:pt x="43" y="0"/>
                </a:lnTo>
                <a:lnTo>
                  <a:pt x="43" y="49"/>
                </a:lnTo>
                <a:lnTo>
                  <a:pt x="41" y="49"/>
                </a:lnTo>
                <a:lnTo>
                  <a:pt x="41" y="0"/>
                </a:lnTo>
                <a:close/>
                <a:moveTo>
                  <a:pt x="45" y="0"/>
                </a:moveTo>
                <a:lnTo>
                  <a:pt x="47" y="0"/>
                </a:lnTo>
                <a:lnTo>
                  <a:pt x="47" y="49"/>
                </a:lnTo>
                <a:lnTo>
                  <a:pt x="45" y="49"/>
                </a:lnTo>
                <a:lnTo>
                  <a:pt x="45" y="0"/>
                </a:lnTo>
                <a:close/>
                <a:moveTo>
                  <a:pt x="49" y="0"/>
                </a:moveTo>
                <a:lnTo>
                  <a:pt x="51" y="0"/>
                </a:lnTo>
                <a:lnTo>
                  <a:pt x="51" y="49"/>
                </a:lnTo>
                <a:lnTo>
                  <a:pt x="49" y="49"/>
                </a:lnTo>
                <a:lnTo>
                  <a:pt x="49" y="0"/>
                </a:lnTo>
                <a:close/>
                <a:moveTo>
                  <a:pt x="54" y="0"/>
                </a:moveTo>
                <a:lnTo>
                  <a:pt x="58" y="0"/>
                </a:lnTo>
                <a:lnTo>
                  <a:pt x="58" y="49"/>
                </a:lnTo>
                <a:lnTo>
                  <a:pt x="54" y="49"/>
                </a:lnTo>
                <a:lnTo>
                  <a:pt x="54" y="0"/>
                </a:lnTo>
                <a:close/>
                <a:moveTo>
                  <a:pt x="58" y="0"/>
                </a:moveTo>
                <a:lnTo>
                  <a:pt x="59" y="0"/>
                </a:lnTo>
                <a:lnTo>
                  <a:pt x="59" y="49"/>
                </a:lnTo>
                <a:lnTo>
                  <a:pt x="58" y="49"/>
                </a:lnTo>
                <a:lnTo>
                  <a:pt x="58" y="0"/>
                </a:lnTo>
                <a:close/>
                <a:moveTo>
                  <a:pt x="60" y="0"/>
                </a:moveTo>
                <a:lnTo>
                  <a:pt x="63" y="0"/>
                </a:lnTo>
                <a:lnTo>
                  <a:pt x="63" y="49"/>
                </a:lnTo>
                <a:lnTo>
                  <a:pt x="60" y="49"/>
                </a:lnTo>
                <a:lnTo>
                  <a:pt x="6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62" name="Freeform 190"/>
          <p:cNvSpPr>
            <a:spLocks noEditPoints="1"/>
          </p:cNvSpPr>
          <p:nvPr/>
        </p:nvSpPr>
        <p:spPr bwMode="auto">
          <a:xfrm>
            <a:off x="7499625" y="9539919"/>
            <a:ext cx="292412" cy="298036"/>
          </a:xfrm>
          <a:custGeom>
            <a:avLst/>
            <a:gdLst>
              <a:gd name="T0" fmla="*/ 39 w 40"/>
              <a:gd name="T1" fmla="*/ 27 h 41"/>
              <a:gd name="T2" fmla="*/ 26 w 40"/>
              <a:gd name="T3" fmla="*/ 40 h 41"/>
              <a:gd name="T4" fmla="*/ 24 w 40"/>
              <a:gd name="T5" fmla="*/ 41 h 41"/>
              <a:gd name="T6" fmla="*/ 21 w 40"/>
              <a:gd name="T7" fmla="*/ 40 h 41"/>
              <a:gd name="T8" fmla="*/ 2 w 40"/>
              <a:gd name="T9" fmla="*/ 21 h 41"/>
              <a:gd name="T10" fmla="*/ 0 w 40"/>
              <a:gd name="T11" fmla="*/ 15 h 41"/>
              <a:gd name="T12" fmla="*/ 0 w 40"/>
              <a:gd name="T13" fmla="*/ 4 h 41"/>
              <a:gd name="T14" fmla="*/ 3 w 40"/>
              <a:gd name="T15" fmla="*/ 0 h 41"/>
              <a:gd name="T16" fmla="*/ 14 w 40"/>
              <a:gd name="T17" fmla="*/ 0 h 41"/>
              <a:gd name="T18" fmla="*/ 20 w 40"/>
              <a:gd name="T19" fmla="*/ 3 h 41"/>
              <a:gd name="T20" fmla="*/ 39 w 40"/>
              <a:gd name="T21" fmla="*/ 22 h 41"/>
              <a:gd name="T22" fmla="*/ 40 w 40"/>
              <a:gd name="T23" fmla="*/ 24 h 41"/>
              <a:gd name="T24" fmla="*/ 39 w 40"/>
              <a:gd name="T25" fmla="*/ 27 h 41"/>
              <a:gd name="T26" fmla="*/ 8 w 40"/>
              <a:gd name="T27" fmla="*/ 6 h 41"/>
              <a:gd name="T28" fmla="*/ 5 w 40"/>
              <a:gd name="T29" fmla="*/ 9 h 41"/>
              <a:gd name="T30" fmla="*/ 8 w 40"/>
              <a:gd name="T31" fmla="*/ 12 h 41"/>
              <a:gd name="T32" fmla="*/ 12 w 40"/>
              <a:gd name="T33" fmla="*/ 9 h 41"/>
              <a:gd name="T34" fmla="*/ 8 w 40"/>
              <a:gd name="T35" fmla="*/ 6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0" h="41">
                <a:moveTo>
                  <a:pt x="39" y="27"/>
                </a:moveTo>
                <a:cubicBezTo>
                  <a:pt x="26" y="40"/>
                  <a:pt x="26" y="40"/>
                  <a:pt x="26" y="40"/>
                </a:cubicBezTo>
                <a:cubicBezTo>
                  <a:pt x="26" y="41"/>
                  <a:pt x="25" y="41"/>
                  <a:pt x="24" y="41"/>
                </a:cubicBezTo>
                <a:cubicBezTo>
                  <a:pt x="23" y="41"/>
                  <a:pt x="22" y="41"/>
                  <a:pt x="21" y="40"/>
                </a:cubicBezTo>
                <a:cubicBezTo>
                  <a:pt x="2" y="21"/>
                  <a:pt x="2" y="21"/>
                  <a:pt x="2" y="21"/>
                </a:cubicBezTo>
                <a:cubicBezTo>
                  <a:pt x="1" y="19"/>
                  <a:pt x="0" y="17"/>
                  <a:pt x="0" y="15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1" y="0"/>
                  <a:pt x="3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6" y="0"/>
                  <a:pt x="19" y="1"/>
                  <a:pt x="20" y="3"/>
                </a:cubicBezTo>
                <a:cubicBezTo>
                  <a:pt x="39" y="22"/>
                  <a:pt x="39" y="22"/>
                  <a:pt x="39" y="22"/>
                </a:cubicBezTo>
                <a:cubicBezTo>
                  <a:pt x="40" y="23"/>
                  <a:pt x="40" y="24"/>
                  <a:pt x="40" y="24"/>
                </a:cubicBezTo>
                <a:cubicBezTo>
                  <a:pt x="40" y="25"/>
                  <a:pt x="40" y="26"/>
                  <a:pt x="39" y="27"/>
                </a:cubicBezTo>
                <a:moveTo>
                  <a:pt x="8" y="6"/>
                </a:moveTo>
                <a:cubicBezTo>
                  <a:pt x="7" y="6"/>
                  <a:pt x="5" y="7"/>
                  <a:pt x="5" y="9"/>
                </a:cubicBezTo>
                <a:cubicBezTo>
                  <a:pt x="5" y="11"/>
                  <a:pt x="7" y="12"/>
                  <a:pt x="8" y="12"/>
                </a:cubicBezTo>
                <a:cubicBezTo>
                  <a:pt x="10" y="12"/>
                  <a:pt x="12" y="11"/>
                  <a:pt x="12" y="9"/>
                </a:cubicBezTo>
                <a:cubicBezTo>
                  <a:pt x="12" y="7"/>
                  <a:pt x="10" y="6"/>
                  <a:pt x="8" y="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63" name="Freeform 191"/>
          <p:cNvSpPr>
            <a:spLocks noEditPoints="1"/>
          </p:cNvSpPr>
          <p:nvPr/>
        </p:nvSpPr>
        <p:spPr bwMode="auto">
          <a:xfrm>
            <a:off x="7481259" y="10098742"/>
            <a:ext cx="376760" cy="292412"/>
          </a:xfrm>
          <a:custGeom>
            <a:avLst/>
            <a:gdLst>
              <a:gd name="T0" fmla="*/ 39 w 51"/>
              <a:gd name="T1" fmla="*/ 26 h 40"/>
              <a:gd name="T2" fmla="*/ 26 w 51"/>
              <a:gd name="T3" fmla="*/ 39 h 40"/>
              <a:gd name="T4" fmla="*/ 24 w 51"/>
              <a:gd name="T5" fmla="*/ 40 h 40"/>
              <a:gd name="T6" fmla="*/ 21 w 51"/>
              <a:gd name="T7" fmla="*/ 39 h 40"/>
              <a:gd name="T8" fmla="*/ 2 w 51"/>
              <a:gd name="T9" fmla="*/ 20 h 40"/>
              <a:gd name="T10" fmla="*/ 0 w 51"/>
              <a:gd name="T11" fmla="*/ 14 h 40"/>
              <a:gd name="T12" fmla="*/ 0 w 51"/>
              <a:gd name="T13" fmla="*/ 3 h 40"/>
              <a:gd name="T14" fmla="*/ 3 w 51"/>
              <a:gd name="T15" fmla="*/ 0 h 40"/>
              <a:gd name="T16" fmla="*/ 14 w 51"/>
              <a:gd name="T17" fmla="*/ 0 h 40"/>
              <a:gd name="T18" fmla="*/ 20 w 51"/>
              <a:gd name="T19" fmla="*/ 2 h 40"/>
              <a:gd name="T20" fmla="*/ 39 w 51"/>
              <a:gd name="T21" fmla="*/ 21 h 40"/>
              <a:gd name="T22" fmla="*/ 40 w 51"/>
              <a:gd name="T23" fmla="*/ 24 h 40"/>
              <a:gd name="T24" fmla="*/ 39 w 51"/>
              <a:gd name="T25" fmla="*/ 26 h 40"/>
              <a:gd name="T26" fmla="*/ 8 w 51"/>
              <a:gd name="T27" fmla="*/ 5 h 40"/>
              <a:gd name="T28" fmla="*/ 5 w 51"/>
              <a:gd name="T29" fmla="*/ 8 h 40"/>
              <a:gd name="T30" fmla="*/ 8 w 51"/>
              <a:gd name="T31" fmla="*/ 12 h 40"/>
              <a:gd name="T32" fmla="*/ 12 w 51"/>
              <a:gd name="T33" fmla="*/ 8 h 40"/>
              <a:gd name="T34" fmla="*/ 8 w 51"/>
              <a:gd name="T35" fmla="*/ 5 h 40"/>
              <a:gd name="T36" fmla="*/ 50 w 51"/>
              <a:gd name="T37" fmla="*/ 26 h 40"/>
              <a:gd name="T38" fmla="*/ 37 w 51"/>
              <a:gd name="T39" fmla="*/ 39 h 40"/>
              <a:gd name="T40" fmla="*/ 34 w 51"/>
              <a:gd name="T41" fmla="*/ 40 h 40"/>
              <a:gd name="T42" fmla="*/ 31 w 51"/>
              <a:gd name="T43" fmla="*/ 39 h 40"/>
              <a:gd name="T44" fmla="*/ 44 w 51"/>
              <a:gd name="T45" fmla="*/ 26 h 40"/>
              <a:gd name="T46" fmla="*/ 45 w 51"/>
              <a:gd name="T47" fmla="*/ 24 h 40"/>
              <a:gd name="T48" fmla="*/ 44 w 51"/>
              <a:gd name="T49" fmla="*/ 21 h 40"/>
              <a:gd name="T50" fmla="*/ 25 w 51"/>
              <a:gd name="T51" fmla="*/ 2 h 40"/>
              <a:gd name="T52" fmla="*/ 19 w 51"/>
              <a:gd name="T53" fmla="*/ 0 h 40"/>
              <a:gd name="T54" fmla="*/ 25 w 51"/>
              <a:gd name="T55" fmla="*/ 0 h 40"/>
              <a:gd name="T56" fmla="*/ 31 w 51"/>
              <a:gd name="T57" fmla="*/ 2 h 40"/>
              <a:gd name="T58" fmla="*/ 50 w 51"/>
              <a:gd name="T59" fmla="*/ 21 h 40"/>
              <a:gd name="T60" fmla="*/ 51 w 51"/>
              <a:gd name="T61" fmla="*/ 24 h 40"/>
              <a:gd name="T62" fmla="*/ 50 w 51"/>
              <a:gd name="T63" fmla="*/ 26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1" h="40">
                <a:moveTo>
                  <a:pt x="39" y="26"/>
                </a:moveTo>
                <a:cubicBezTo>
                  <a:pt x="26" y="39"/>
                  <a:pt x="26" y="39"/>
                  <a:pt x="26" y="39"/>
                </a:cubicBezTo>
                <a:cubicBezTo>
                  <a:pt x="26" y="40"/>
                  <a:pt x="25" y="40"/>
                  <a:pt x="24" y="40"/>
                </a:cubicBezTo>
                <a:cubicBezTo>
                  <a:pt x="23" y="40"/>
                  <a:pt x="22" y="40"/>
                  <a:pt x="21" y="39"/>
                </a:cubicBezTo>
                <a:cubicBezTo>
                  <a:pt x="2" y="20"/>
                  <a:pt x="2" y="20"/>
                  <a:pt x="2" y="20"/>
                </a:cubicBezTo>
                <a:cubicBezTo>
                  <a:pt x="1" y="19"/>
                  <a:pt x="0" y="16"/>
                  <a:pt x="0" y="14"/>
                </a:cubicBezTo>
                <a:cubicBezTo>
                  <a:pt x="0" y="3"/>
                  <a:pt x="0" y="3"/>
                  <a:pt x="0" y="3"/>
                </a:cubicBezTo>
                <a:cubicBezTo>
                  <a:pt x="0" y="1"/>
                  <a:pt x="1" y="0"/>
                  <a:pt x="3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6" y="0"/>
                  <a:pt x="19" y="1"/>
                  <a:pt x="20" y="2"/>
                </a:cubicBezTo>
                <a:cubicBezTo>
                  <a:pt x="39" y="21"/>
                  <a:pt x="39" y="21"/>
                  <a:pt x="39" y="21"/>
                </a:cubicBezTo>
                <a:cubicBezTo>
                  <a:pt x="40" y="22"/>
                  <a:pt x="40" y="23"/>
                  <a:pt x="40" y="24"/>
                </a:cubicBezTo>
                <a:cubicBezTo>
                  <a:pt x="40" y="24"/>
                  <a:pt x="40" y="25"/>
                  <a:pt x="39" y="26"/>
                </a:cubicBezTo>
                <a:moveTo>
                  <a:pt x="8" y="5"/>
                </a:moveTo>
                <a:cubicBezTo>
                  <a:pt x="7" y="5"/>
                  <a:pt x="5" y="6"/>
                  <a:pt x="5" y="8"/>
                </a:cubicBezTo>
                <a:cubicBezTo>
                  <a:pt x="5" y="10"/>
                  <a:pt x="7" y="12"/>
                  <a:pt x="8" y="12"/>
                </a:cubicBezTo>
                <a:cubicBezTo>
                  <a:pt x="10" y="12"/>
                  <a:pt x="12" y="10"/>
                  <a:pt x="12" y="8"/>
                </a:cubicBezTo>
                <a:cubicBezTo>
                  <a:pt x="12" y="6"/>
                  <a:pt x="10" y="5"/>
                  <a:pt x="8" y="5"/>
                </a:cubicBezTo>
                <a:moveTo>
                  <a:pt x="50" y="26"/>
                </a:moveTo>
                <a:cubicBezTo>
                  <a:pt x="37" y="39"/>
                  <a:pt x="37" y="39"/>
                  <a:pt x="37" y="39"/>
                </a:cubicBezTo>
                <a:cubicBezTo>
                  <a:pt x="36" y="40"/>
                  <a:pt x="35" y="40"/>
                  <a:pt x="34" y="40"/>
                </a:cubicBezTo>
                <a:cubicBezTo>
                  <a:pt x="33" y="40"/>
                  <a:pt x="32" y="40"/>
                  <a:pt x="31" y="39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5"/>
                  <a:pt x="45" y="24"/>
                  <a:pt x="45" y="24"/>
                </a:cubicBezTo>
                <a:cubicBezTo>
                  <a:pt x="45" y="23"/>
                  <a:pt x="44" y="22"/>
                  <a:pt x="44" y="21"/>
                </a:cubicBezTo>
                <a:cubicBezTo>
                  <a:pt x="25" y="2"/>
                  <a:pt x="25" y="2"/>
                  <a:pt x="25" y="2"/>
                </a:cubicBezTo>
                <a:cubicBezTo>
                  <a:pt x="23" y="1"/>
                  <a:pt x="21" y="0"/>
                  <a:pt x="19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27" y="0"/>
                  <a:pt x="29" y="1"/>
                  <a:pt x="31" y="2"/>
                </a:cubicBezTo>
                <a:cubicBezTo>
                  <a:pt x="50" y="21"/>
                  <a:pt x="50" y="21"/>
                  <a:pt x="50" y="21"/>
                </a:cubicBezTo>
                <a:cubicBezTo>
                  <a:pt x="50" y="22"/>
                  <a:pt x="51" y="23"/>
                  <a:pt x="51" y="24"/>
                </a:cubicBezTo>
                <a:cubicBezTo>
                  <a:pt x="51" y="24"/>
                  <a:pt x="50" y="25"/>
                  <a:pt x="50" y="2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64" name="Freeform 192"/>
          <p:cNvSpPr>
            <a:spLocks noEditPoints="1"/>
          </p:cNvSpPr>
          <p:nvPr/>
        </p:nvSpPr>
        <p:spPr bwMode="auto">
          <a:xfrm>
            <a:off x="7491054" y="10646326"/>
            <a:ext cx="331774" cy="309277"/>
          </a:xfrm>
          <a:custGeom>
            <a:avLst/>
            <a:gdLst>
              <a:gd name="T0" fmla="*/ 44 w 45"/>
              <a:gd name="T1" fmla="*/ 13 h 42"/>
              <a:gd name="T2" fmla="*/ 37 w 45"/>
              <a:gd name="T3" fmla="*/ 38 h 42"/>
              <a:gd name="T4" fmla="*/ 32 w 45"/>
              <a:gd name="T5" fmla="*/ 42 h 42"/>
              <a:gd name="T6" fmla="*/ 7 w 45"/>
              <a:gd name="T7" fmla="*/ 42 h 42"/>
              <a:gd name="T8" fmla="*/ 0 w 45"/>
              <a:gd name="T9" fmla="*/ 37 h 42"/>
              <a:gd name="T10" fmla="*/ 0 w 45"/>
              <a:gd name="T11" fmla="*/ 33 h 42"/>
              <a:gd name="T12" fmla="*/ 0 w 45"/>
              <a:gd name="T13" fmla="*/ 32 h 42"/>
              <a:gd name="T14" fmla="*/ 0 w 45"/>
              <a:gd name="T15" fmla="*/ 30 h 42"/>
              <a:gd name="T16" fmla="*/ 1 w 45"/>
              <a:gd name="T17" fmla="*/ 29 h 42"/>
              <a:gd name="T18" fmla="*/ 3 w 45"/>
              <a:gd name="T19" fmla="*/ 24 h 42"/>
              <a:gd name="T20" fmla="*/ 3 w 45"/>
              <a:gd name="T21" fmla="*/ 22 h 42"/>
              <a:gd name="T22" fmla="*/ 4 w 45"/>
              <a:gd name="T23" fmla="*/ 21 h 42"/>
              <a:gd name="T24" fmla="*/ 6 w 45"/>
              <a:gd name="T25" fmla="*/ 16 h 42"/>
              <a:gd name="T26" fmla="*/ 6 w 45"/>
              <a:gd name="T27" fmla="*/ 14 h 42"/>
              <a:gd name="T28" fmla="*/ 7 w 45"/>
              <a:gd name="T29" fmla="*/ 13 h 42"/>
              <a:gd name="T30" fmla="*/ 9 w 45"/>
              <a:gd name="T31" fmla="*/ 8 h 42"/>
              <a:gd name="T32" fmla="*/ 9 w 45"/>
              <a:gd name="T33" fmla="*/ 7 h 42"/>
              <a:gd name="T34" fmla="*/ 10 w 45"/>
              <a:gd name="T35" fmla="*/ 5 h 42"/>
              <a:gd name="T36" fmla="*/ 15 w 45"/>
              <a:gd name="T37" fmla="*/ 1 h 42"/>
              <a:gd name="T38" fmla="*/ 15 w 45"/>
              <a:gd name="T39" fmla="*/ 1 h 42"/>
              <a:gd name="T40" fmla="*/ 16 w 45"/>
              <a:gd name="T41" fmla="*/ 0 h 42"/>
              <a:gd name="T42" fmla="*/ 36 w 45"/>
              <a:gd name="T43" fmla="*/ 0 h 42"/>
              <a:gd name="T44" fmla="*/ 40 w 45"/>
              <a:gd name="T45" fmla="*/ 2 h 42"/>
              <a:gd name="T46" fmla="*/ 40 w 45"/>
              <a:gd name="T47" fmla="*/ 5 h 42"/>
              <a:gd name="T48" fmla="*/ 33 w 45"/>
              <a:gd name="T49" fmla="*/ 30 h 42"/>
              <a:gd name="T50" fmla="*/ 27 w 45"/>
              <a:gd name="T51" fmla="*/ 35 h 42"/>
              <a:gd name="T52" fmla="*/ 4 w 45"/>
              <a:gd name="T53" fmla="*/ 35 h 42"/>
              <a:gd name="T54" fmla="*/ 3 w 45"/>
              <a:gd name="T55" fmla="*/ 35 h 42"/>
              <a:gd name="T56" fmla="*/ 3 w 45"/>
              <a:gd name="T57" fmla="*/ 36 h 42"/>
              <a:gd name="T58" fmla="*/ 7 w 45"/>
              <a:gd name="T59" fmla="*/ 38 h 42"/>
              <a:gd name="T60" fmla="*/ 32 w 45"/>
              <a:gd name="T61" fmla="*/ 38 h 42"/>
              <a:gd name="T62" fmla="*/ 34 w 45"/>
              <a:gd name="T63" fmla="*/ 37 h 42"/>
              <a:gd name="T64" fmla="*/ 42 w 45"/>
              <a:gd name="T65" fmla="*/ 10 h 42"/>
              <a:gd name="T66" fmla="*/ 42 w 45"/>
              <a:gd name="T67" fmla="*/ 9 h 42"/>
              <a:gd name="T68" fmla="*/ 44 w 45"/>
              <a:gd name="T69" fmla="*/ 10 h 42"/>
              <a:gd name="T70" fmla="*/ 44 w 45"/>
              <a:gd name="T71" fmla="*/ 13 h 42"/>
              <a:gd name="T72" fmla="*/ 14 w 45"/>
              <a:gd name="T73" fmla="*/ 18 h 42"/>
              <a:gd name="T74" fmla="*/ 30 w 45"/>
              <a:gd name="T75" fmla="*/ 18 h 42"/>
              <a:gd name="T76" fmla="*/ 31 w 45"/>
              <a:gd name="T77" fmla="*/ 17 h 42"/>
              <a:gd name="T78" fmla="*/ 32 w 45"/>
              <a:gd name="T79" fmla="*/ 15 h 42"/>
              <a:gd name="T80" fmla="*/ 31 w 45"/>
              <a:gd name="T81" fmla="*/ 14 h 42"/>
              <a:gd name="T82" fmla="*/ 15 w 45"/>
              <a:gd name="T83" fmla="*/ 14 h 42"/>
              <a:gd name="T84" fmla="*/ 14 w 45"/>
              <a:gd name="T85" fmla="*/ 15 h 42"/>
              <a:gd name="T86" fmla="*/ 13 w 45"/>
              <a:gd name="T87" fmla="*/ 17 h 42"/>
              <a:gd name="T88" fmla="*/ 14 w 45"/>
              <a:gd name="T89" fmla="*/ 18 h 42"/>
              <a:gd name="T90" fmla="*/ 16 w 45"/>
              <a:gd name="T91" fmla="*/ 11 h 42"/>
              <a:gd name="T92" fmla="*/ 32 w 45"/>
              <a:gd name="T93" fmla="*/ 11 h 42"/>
              <a:gd name="T94" fmla="*/ 33 w 45"/>
              <a:gd name="T95" fmla="*/ 10 h 42"/>
              <a:gd name="T96" fmla="*/ 34 w 45"/>
              <a:gd name="T97" fmla="*/ 8 h 42"/>
              <a:gd name="T98" fmla="*/ 33 w 45"/>
              <a:gd name="T99" fmla="*/ 7 h 42"/>
              <a:gd name="T100" fmla="*/ 17 w 45"/>
              <a:gd name="T101" fmla="*/ 7 h 42"/>
              <a:gd name="T102" fmla="*/ 16 w 45"/>
              <a:gd name="T103" fmla="*/ 8 h 42"/>
              <a:gd name="T104" fmla="*/ 15 w 45"/>
              <a:gd name="T105" fmla="*/ 10 h 42"/>
              <a:gd name="T106" fmla="*/ 16 w 45"/>
              <a:gd name="T107" fmla="*/ 1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5" h="42">
                <a:moveTo>
                  <a:pt x="44" y="13"/>
                </a:moveTo>
                <a:cubicBezTo>
                  <a:pt x="37" y="38"/>
                  <a:pt x="37" y="38"/>
                  <a:pt x="37" y="38"/>
                </a:cubicBezTo>
                <a:cubicBezTo>
                  <a:pt x="36" y="40"/>
                  <a:pt x="34" y="42"/>
                  <a:pt x="32" y="42"/>
                </a:cubicBezTo>
                <a:cubicBezTo>
                  <a:pt x="7" y="42"/>
                  <a:pt x="7" y="42"/>
                  <a:pt x="7" y="42"/>
                </a:cubicBezTo>
                <a:cubicBezTo>
                  <a:pt x="4" y="42"/>
                  <a:pt x="1" y="39"/>
                  <a:pt x="0" y="37"/>
                </a:cubicBezTo>
                <a:cubicBezTo>
                  <a:pt x="0" y="35"/>
                  <a:pt x="0" y="34"/>
                  <a:pt x="0" y="33"/>
                </a:cubicBezTo>
                <a:cubicBezTo>
                  <a:pt x="0" y="33"/>
                  <a:pt x="0" y="32"/>
                  <a:pt x="0" y="32"/>
                </a:cubicBezTo>
                <a:cubicBezTo>
                  <a:pt x="0" y="31"/>
                  <a:pt x="0" y="31"/>
                  <a:pt x="0" y="30"/>
                </a:cubicBezTo>
                <a:cubicBezTo>
                  <a:pt x="0" y="30"/>
                  <a:pt x="1" y="29"/>
                  <a:pt x="1" y="29"/>
                </a:cubicBezTo>
                <a:cubicBezTo>
                  <a:pt x="2" y="27"/>
                  <a:pt x="3" y="25"/>
                  <a:pt x="3" y="24"/>
                </a:cubicBezTo>
                <a:cubicBezTo>
                  <a:pt x="3" y="23"/>
                  <a:pt x="3" y="23"/>
                  <a:pt x="3" y="22"/>
                </a:cubicBezTo>
                <a:cubicBezTo>
                  <a:pt x="3" y="22"/>
                  <a:pt x="4" y="21"/>
                  <a:pt x="4" y="21"/>
                </a:cubicBezTo>
                <a:cubicBezTo>
                  <a:pt x="5" y="20"/>
                  <a:pt x="6" y="17"/>
                  <a:pt x="6" y="16"/>
                </a:cubicBezTo>
                <a:cubicBezTo>
                  <a:pt x="6" y="15"/>
                  <a:pt x="6" y="15"/>
                  <a:pt x="6" y="14"/>
                </a:cubicBezTo>
                <a:cubicBezTo>
                  <a:pt x="6" y="14"/>
                  <a:pt x="7" y="13"/>
                  <a:pt x="7" y="13"/>
                </a:cubicBezTo>
                <a:cubicBezTo>
                  <a:pt x="8" y="12"/>
                  <a:pt x="9" y="9"/>
                  <a:pt x="9" y="8"/>
                </a:cubicBezTo>
                <a:cubicBezTo>
                  <a:pt x="9" y="8"/>
                  <a:pt x="9" y="7"/>
                  <a:pt x="9" y="7"/>
                </a:cubicBezTo>
                <a:cubicBezTo>
                  <a:pt x="9" y="6"/>
                  <a:pt x="10" y="6"/>
                  <a:pt x="10" y="5"/>
                </a:cubicBezTo>
                <a:cubicBezTo>
                  <a:pt x="11" y="3"/>
                  <a:pt x="11" y="0"/>
                  <a:pt x="15" y="1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1"/>
                  <a:pt x="16" y="0"/>
                  <a:pt x="16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8" y="0"/>
                  <a:pt x="39" y="1"/>
                  <a:pt x="40" y="2"/>
                </a:cubicBezTo>
                <a:cubicBezTo>
                  <a:pt x="40" y="3"/>
                  <a:pt x="40" y="4"/>
                  <a:pt x="40" y="5"/>
                </a:cubicBezTo>
                <a:cubicBezTo>
                  <a:pt x="33" y="30"/>
                  <a:pt x="33" y="30"/>
                  <a:pt x="33" y="30"/>
                </a:cubicBezTo>
                <a:cubicBezTo>
                  <a:pt x="31" y="34"/>
                  <a:pt x="31" y="35"/>
                  <a:pt x="27" y="35"/>
                </a:cubicBezTo>
                <a:cubicBezTo>
                  <a:pt x="4" y="35"/>
                  <a:pt x="4" y="35"/>
                  <a:pt x="4" y="35"/>
                </a:cubicBezTo>
                <a:cubicBezTo>
                  <a:pt x="4" y="35"/>
                  <a:pt x="3" y="35"/>
                  <a:pt x="3" y="35"/>
                </a:cubicBezTo>
                <a:cubicBezTo>
                  <a:pt x="3" y="36"/>
                  <a:pt x="3" y="36"/>
                  <a:pt x="3" y="36"/>
                </a:cubicBezTo>
                <a:cubicBezTo>
                  <a:pt x="4" y="38"/>
                  <a:pt x="5" y="38"/>
                  <a:pt x="7" y="38"/>
                </a:cubicBezTo>
                <a:cubicBezTo>
                  <a:pt x="32" y="38"/>
                  <a:pt x="32" y="38"/>
                  <a:pt x="32" y="38"/>
                </a:cubicBezTo>
                <a:cubicBezTo>
                  <a:pt x="33" y="38"/>
                  <a:pt x="34" y="38"/>
                  <a:pt x="34" y="37"/>
                </a:cubicBezTo>
                <a:cubicBezTo>
                  <a:pt x="42" y="10"/>
                  <a:pt x="42" y="10"/>
                  <a:pt x="42" y="10"/>
                </a:cubicBezTo>
                <a:cubicBezTo>
                  <a:pt x="42" y="10"/>
                  <a:pt x="42" y="9"/>
                  <a:pt x="42" y="9"/>
                </a:cubicBezTo>
                <a:cubicBezTo>
                  <a:pt x="43" y="9"/>
                  <a:pt x="43" y="9"/>
                  <a:pt x="44" y="10"/>
                </a:cubicBezTo>
                <a:cubicBezTo>
                  <a:pt x="44" y="11"/>
                  <a:pt x="45" y="12"/>
                  <a:pt x="44" y="13"/>
                </a:cubicBezTo>
                <a:moveTo>
                  <a:pt x="14" y="18"/>
                </a:moveTo>
                <a:cubicBezTo>
                  <a:pt x="30" y="18"/>
                  <a:pt x="30" y="18"/>
                  <a:pt x="30" y="18"/>
                </a:cubicBezTo>
                <a:cubicBezTo>
                  <a:pt x="30" y="18"/>
                  <a:pt x="31" y="17"/>
                  <a:pt x="31" y="17"/>
                </a:cubicBezTo>
                <a:cubicBezTo>
                  <a:pt x="32" y="15"/>
                  <a:pt x="32" y="15"/>
                  <a:pt x="32" y="15"/>
                </a:cubicBezTo>
                <a:cubicBezTo>
                  <a:pt x="32" y="15"/>
                  <a:pt x="31" y="14"/>
                  <a:pt x="31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4" y="14"/>
                  <a:pt x="14" y="15"/>
                  <a:pt x="14" y="15"/>
                </a:cubicBezTo>
                <a:cubicBezTo>
                  <a:pt x="13" y="17"/>
                  <a:pt x="13" y="17"/>
                  <a:pt x="13" y="17"/>
                </a:cubicBezTo>
                <a:cubicBezTo>
                  <a:pt x="13" y="17"/>
                  <a:pt x="13" y="18"/>
                  <a:pt x="14" y="18"/>
                </a:cubicBezTo>
                <a:moveTo>
                  <a:pt x="16" y="11"/>
                </a:moveTo>
                <a:cubicBezTo>
                  <a:pt x="32" y="11"/>
                  <a:pt x="32" y="11"/>
                  <a:pt x="32" y="11"/>
                </a:cubicBezTo>
                <a:cubicBezTo>
                  <a:pt x="33" y="11"/>
                  <a:pt x="33" y="10"/>
                  <a:pt x="33" y="10"/>
                </a:cubicBezTo>
                <a:cubicBezTo>
                  <a:pt x="34" y="8"/>
                  <a:pt x="34" y="8"/>
                  <a:pt x="34" y="8"/>
                </a:cubicBezTo>
                <a:cubicBezTo>
                  <a:pt x="34" y="8"/>
                  <a:pt x="34" y="7"/>
                  <a:pt x="33" y="7"/>
                </a:cubicBezTo>
                <a:cubicBezTo>
                  <a:pt x="17" y="7"/>
                  <a:pt x="17" y="7"/>
                  <a:pt x="17" y="7"/>
                </a:cubicBezTo>
                <a:cubicBezTo>
                  <a:pt x="16" y="7"/>
                  <a:pt x="16" y="8"/>
                  <a:pt x="16" y="8"/>
                </a:cubicBezTo>
                <a:cubicBezTo>
                  <a:pt x="15" y="10"/>
                  <a:pt x="15" y="10"/>
                  <a:pt x="15" y="10"/>
                </a:cubicBezTo>
                <a:cubicBezTo>
                  <a:pt x="15" y="10"/>
                  <a:pt x="15" y="11"/>
                  <a:pt x="16" y="1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65" name="Freeform 193"/>
          <p:cNvSpPr>
            <a:spLocks/>
          </p:cNvSpPr>
          <p:nvPr/>
        </p:nvSpPr>
        <p:spPr bwMode="auto">
          <a:xfrm>
            <a:off x="7508199" y="11205148"/>
            <a:ext cx="253046" cy="303657"/>
          </a:xfrm>
          <a:custGeom>
            <a:avLst/>
            <a:gdLst>
              <a:gd name="T0" fmla="*/ 32 w 34"/>
              <a:gd name="T1" fmla="*/ 0 h 41"/>
              <a:gd name="T2" fmla="*/ 34 w 34"/>
              <a:gd name="T3" fmla="*/ 3 h 41"/>
              <a:gd name="T4" fmla="*/ 34 w 34"/>
              <a:gd name="T5" fmla="*/ 38 h 41"/>
              <a:gd name="T6" fmla="*/ 32 w 34"/>
              <a:gd name="T7" fmla="*/ 40 h 41"/>
              <a:gd name="T8" fmla="*/ 31 w 34"/>
              <a:gd name="T9" fmla="*/ 40 h 41"/>
              <a:gd name="T10" fmla="*/ 29 w 34"/>
              <a:gd name="T11" fmla="*/ 40 h 41"/>
              <a:gd name="T12" fmla="*/ 17 w 34"/>
              <a:gd name="T13" fmla="*/ 28 h 41"/>
              <a:gd name="T14" fmla="*/ 5 w 34"/>
              <a:gd name="T15" fmla="*/ 40 h 41"/>
              <a:gd name="T16" fmla="*/ 3 w 34"/>
              <a:gd name="T17" fmla="*/ 41 h 41"/>
              <a:gd name="T18" fmla="*/ 2 w 34"/>
              <a:gd name="T19" fmla="*/ 40 h 41"/>
              <a:gd name="T20" fmla="*/ 0 w 34"/>
              <a:gd name="T21" fmla="*/ 38 h 41"/>
              <a:gd name="T22" fmla="*/ 0 w 34"/>
              <a:gd name="T23" fmla="*/ 3 h 41"/>
              <a:gd name="T24" fmla="*/ 2 w 34"/>
              <a:gd name="T25" fmla="*/ 0 h 41"/>
              <a:gd name="T26" fmla="*/ 3 w 34"/>
              <a:gd name="T27" fmla="*/ 0 h 41"/>
              <a:gd name="T28" fmla="*/ 31 w 34"/>
              <a:gd name="T29" fmla="*/ 0 h 41"/>
              <a:gd name="T30" fmla="*/ 32 w 34"/>
              <a:gd name="T31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" h="41">
                <a:moveTo>
                  <a:pt x="32" y="0"/>
                </a:moveTo>
                <a:cubicBezTo>
                  <a:pt x="33" y="1"/>
                  <a:pt x="34" y="2"/>
                  <a:pt x="34" y="3"/>
                </a:cubicBezTo>
                <a:cubicBezTo>
                  <a:pt x="34" y="38"/>
                  <a:pt x="34" y="38"/>
                  <a:pt x="34" y="38"/>
                </a:cubicBezTo>
                <a:cubicBezTo>
                  <a:pt x="34" y="39"/>
                  <a:pt x="33" y="40"/>
                  <a:pt x="32" y="40"/>
                </a:cubicBezTo>
                <a:cubicBezTo>
                  <a:pt x="32" y="40"/>
                  <a:pt x="31" y="40"/>
                  <a:pt x="31" y="40"/>
                </a:cubicBezTo>
                <a:cubicBezTo>
                  <a:pt x="30" y="40"/>
                  <a:pt x="29" y="40"/>
                  <a:pt x="29" y="40"/>
                </a:cubicBezTo>
                <a:cubicBezTo>
                  <a:pt x="17" y="28"/>
                  <a:pt x="17" y="28"/>
                  <a:pt x="17" y="28"/>
                </a:cubicBezTo>
                <a:cubicBezTo>
                  <a:pt x="5" y="40"/>
                  <a:pt x="5" y="40"/>
                  <a:pt x="5" y="40"/>
                </a:cubicBezTo>
                <a:cubicBezTo>
                  <a:pt x="5" y="40"/>
                  <a:pt x="4" y="41"/>
                  <a:pt x="3" y="41"/>
                </a:cubicBezTo>
                <a:cubicBezTo>
                  <a:pt x="3" y="41"/>
                  <a:pt x="2" y="40"/>
                  <a:pt x="2" y="40"/>
                </a:cubicBezTo>
                <a:cubicBezTo>
                  <a:pt x="1" y="40"/>
                  <a:pt x="0" y="39"/>
                  <a:pt x="0" y="38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1" y="1"/>
                  <a:pt x="2" y="0"/>
                </a:cubicBezTo>
                <a:cubicBezTo>
                  <a:pt x="2" y="0"/>
                  <a:pt x="3" y="0"/>
                  <a:pt x="3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31" y="0"/>
                  <a:pt x="32" y="0"/>
                  <a:pt x="32" y="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66" name="Freeform 194"/>
          <p:cNvSpPr>
            <a:spLocks noEditPoints="1"/>
          </p:cNvSpPr>
          <p:nvPr/>
        </p:nvSpPr>
        <p:spPr bwMode="auto">
          <a:xfrm>
            <a:off x="5716015" y="3938009"/>
            <a:ext cx="326149" cy="303657"/>
          </a:xfrm>
          <a:custGeom>
            <a:avLst/>
            <a:gdLst>
              <a:gd name="T0" fmla="*/ 44 w 44"/>
              <a:gd name="T1" fmla="*/ 33 h 41"/>
              <a:gd name="T2" fmla="*/ 44 w 44"/>
              <a:gd name="T3" fmla="*/ 34 h 41"/>
              <a:gd name="T4" fmla="*/ 38 w 44"/>
              <a:gd name="T5" fmla="*/ 34 h 41"/>
              <a:gd name="T6" fmla="*/ 38 w 44"/>
              <a:gd name="T7" fmla="*/ 38 h 41"/>
              <a:gd name="T8" fmla="*/ 35 w 44"/>
              <a:gd name="T9" fmla="*/ 41 h 41"/>
              <a:gd name="T10" fmla="*/ 9 w 44"/>
              <a:gd name="T11" fmla="*/ 41 h 41"/>
              <a:gd name="T12" fmla="*/ 7 w 44"/>
              <a:gd name="T13" fmla="*/ 38 h 41"/>
              <a:gd name="T14" fmla="*/ 7 w 44"/>
              <a:gd name="T15" fmla="*/ 34 h 41"/>
              <a:gd name="T16" fmla="*/ 1 w 44"/>
              <a:gd name="T17" fmla="*/ 34 h 41"/>
              <a:gd name="T18" fmla="*/ 0 w 44"/>
              <a:gd name="T19" fmla="*/ 33 h 41"/>
              <a:gd name="T20" fmla="*/ 0 w 44"/>
              <a:gd name="T21" fmla="*/ 22 h 41"/>
              <a:gd name="T22" fmla="*/ 5 w 44"/>
              <a:gd name="T23" fmla="*/ 17 h 41"/>
              <a:gd name="T24" fmla="*/ 7 w 44"/>
              <a:gd name="T25" fmla="*/ 17 h 41"/>
              <a:gd name="T26" fmla="*/ 7 w 44"/>
              <a:gd name="T27" fmla="*/ 2 h 41"/>
              <a:gd name="T28" fmla="*/ 9 w 44"/>
              <a:gd name="T29" fmla="*/ 0 h 41"/>
              <a:gd name="T30" fmla="*/ 27 w 44"/>
              <a:gd name="T31" fmla="*/ 0 h 41"/>
              <a:gd name="T32" fmla="*/ 32 w 44"/>
              <a:gd name="T33" fmla="*/ 2 h 41"/>
              <a:gd name="T34" fmla="*/ 36 w 44"/>
              <a:gd name="T35" fmla="*/ 6 h 41"/>
              <a:gd name="T36" fmla="*/ 38 w 44"/>
              <a:gd name="T37" fmla="*/ 10 h 41"/>
              <a:gd name="T38" fmla="*/ 38 w 44"/>
              <a:gd name="T39" fmla="*/ 17 h 41"/>
              <a:gd name="T40" fmla="*/ 39 w 44"/>
              <a:gd name="T41" fmla="*/ 17 h 41"/>
              <a:gd name="T42" fmla="*/ 44 w 44"/>
              <a:gd name="T43" fmla="*/ 22 h 41"/>
              <a:gd name="T44" fmla="*/ 44 w 44"/>
              <a:gd name="T45" fmla="*/ 33 h 41"/>
              <a:gd name="T46" fmla="*/ 34 w 44"/>
              <a:gd name="T47" fmla="*/ 20 h 41"/>
              <a:gd name="T48" fmla="*/ 34 w 44"/>
              <a:gd name="T49" fmla="*/ 10 h 41"/>
              <a:gd name="T50" fmla="*/ 30 w 44"/>
              <a:gd name="T51" fmla="*/ 10 h 41"/>
              <a:gd name="T52" fmla="*/ 27 w 44"/>
              <a:gd name="T53" fmla="*/ 8 h 41"/>
              <a:gd name="T54" fmla="*/ 27 w 44"/>
              <a:gd name="T55" fmla="*/ 3 h 41"/>
              <a:gd name="T56" fmla="*/ 10 w 44"/>
              <a:gd name="T57" fmla="*/ 3 h 41"/>
              <a:gd name="T58" fmla="*/ 10 w 44"/>
              <a:gd name="T59" fmla="*/ 20 h 41"/>
              <a:gd name="T60" fmla="*/ 34 w 44"/>
              <a:gd name="T61" fmla="*/ 20 h 41"/>
              <a:gd name="T62" fmla="*/ 34 w 44"/>
              <a:gd name="T63" fmla="*/ 31 h 41"/>
              <a:gd name="T64" fmla="*/ 10 w 44"/>
              <a:gd name="T65" fmla="*/ 31 h 41"/>
              <a:gd name="T66" fmla="*/ 10 w 44"/>
              <a:gd name="T67" fmla="*/ 38 h 41"/>
              <a:gd name="T68" fmla="*/ 34 w 44"/>
              <a:gd name="T69" fmla="*/ 38 h 41"/>
              <a:gd name="T70" fmla="*/ 34 w 44"/>
              <a:gd name="T71" fmla="*/ 31 h 41"/>
              <a:gd name="T72" fmla="*/ 39 w 44"/>
              <a:gd name="T73" fmla="*/ 20 h 41"/>
              <a:gd name="T74" fmla="*/ 38 w 44"/>
              <a:gd name="T75" fmla="*/ 22 h 41"/>
              <a:gd name="T76" fmla="*/ 39 w 44"/>
              <a:gd name="T77" fmla="*/ 24 h 41"/>
              <a:gd name="T78" fmla="*/ 41 w 44"/>
              <a:gd name="T79" fmla="*/ 22 h 41"/>
              <a:gd name="T80" fmla="*/ 39 w 44"/>
              <a:gd name="T81" fmla="*/ 2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4" h="41">
                <a:moveTo>
                  <a:pt x="44" y="33"/>
                </a:moveTo>
                <a:cubicBezTo>
                  <a:pt x="44" y="34"/>
                  <a:pt x="44" y="34"/>
                  <a:pt x="44" y="34"/>
                </a:cubicBezTo>
                <a:cubicBezTo>
                  <a:pt x="38" y="34"/>
                  <a:pt x="38" y="34"/>
                  <a:pt x="38" y="34"/>
                </a:cubicBezTo>
                <a:cubicBezTo>
                  <a:pt x="38" y="38"/>
                  <a:pt x="38" y="38"/>
                  <a:pt x="38" y="38"/>
                </a:cubicBezTo>
                <a:cubicBezTo>
                  <a:pt x="38" y="40"/>
                  <a:pt x="36" y="41"/>
                  <a:pt x="35" y="41"/>
                </a:cubicBezTo>
                <a:cubicBezTo>
                  <a:pt x="9" y="41"/>
                  <a:pt x="9" y="41"/>
                  <a:pt x="9" y="41"/>
                </a:cubicBezTo>
                <a:cubicBezTo>
                  <a:pt x="8" y="41"/>
                  <a:pt x="7" y="40"/>
                  <a:pt x="7" y="38"/>
                </a:cubicBezTo>
                <a:cubicBezTo>
                  <a:pt x="7" y="34"/>
                  <a:pt x="7" y="34"/>
                  <a:pt x="7" y="34"/>
                </a:cubicBezTo>
                <a:cubicBezTo>
                  <a:pt x="1" y="34"/>
                  <a:pt x="1" y="34"/>
                  <a:pt x="1" y="34"/>
                </a:cubicBezTo>
                <a:cubicBezTo>
                  <a:pt x="0" y="34"/>
                  <a:pt x="0" y="34"/>
                  <a:pt x="0" y="33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19"/>
                  <a:pt x="2" y="17"/>
                  <a:pt x="5" y="17"/>
                </a:cubicBezTo>
                <a:cubicBezTo>
                  <a:pt x="7" y="17"/>
                  <a:pt x="7" y="17"/>
                  <a:pt x="7" y="17"/>
                </a:cubicBezTo>
                <a:cubicBezTo>
                  <a:pt x="7" y="2"/>
                  <a:pt x="7" y="2"/>
                  <a:pt x="7" y="2"/>
                </a:cubicBezTo>
                <a:cubicBezTo>
                  <a:pt x="7" y="1"/>
                  <a:pt x="8" y="0"/>
                  <a:pt x="9" y="0"/>
                </a:cubicBezTo>
                <a:cubicBezTo>
                  <a:pt x="27" y="0"/>
                  <a:pt x="27" y="0"/>
                  <a:pt x="27" y="0"/>
                </a:cubicBezTo>
                <a:cubicBezTo>
                  <a:pt x="29" y="0"/>
                  <a:pt x="31" y="1"/>
                  <a:pt x="32" y="2"/>
                </a:cubicBezTo>
                <a:cubicBezTo>
                  <a:pt x="36" y="6"/>
                  <a:pt x="36" y="6"/>
                  <a:pt x="36" y="6"/>
                </a:cubicBezTo>
                <a:cubicBezTo>
                  <a:pt x="37" y="7"/>
                  <a:pt x="38" y="9"/>
                  <a:pt x="38" y="10"/>
                </a:cubicBezTo>
                <a:cubicBezTo>
                  <a:pt x="38" y="17"/>
                  <a:pt x="38" y="17"/>
                  <a:pt x="38" y="17"/>
                </a:cubicBezTo>
                <a:cubicBezTo>
                  <a:pt x="39" y="17"/>
                  <a:pt x="39" y="17"/>
                  <a:pt x="39" y="17"/>
                </a:cubicBezTo>
                <a:cubicBezTo>
                  <a:pt x="42" y="17"/>
                  <a:pt x="44" y="19"/>
                  <a:pt x="44" y="22"/>
                </a:cubicBezTo>
                <a:lnTo>
                  <a:pt x="44" y="33"/>
                </a:lnTo>
                <a:close/>
                <a:moveTo>
                  <a:pt x="34" y="20"/>
                </a:moveTo>
                <a:cubicBezTo>
                  <a:pt x="34" y="10"/>
                  <a:pt x="34" y="10"/>
                  <a:pt x="34" y="10"/>
                </a:cubicBezTo>
                <a:cubicBezTo>
                  <a:pt x="30" y="10"/>
                  <a:pt x="30" y="10"/>
                  <a:pt x="30" y="10"/>
                </a:cubicBezTo>
                <a:cubicBezTo>
                  <a:pt x="28" y="10"/>
                  <a:pt x="27" y="9"/>
                  <a:pt x="27" y="8"/>
                </a:cubicBezTo>
                <a:cubicBezTo>
                  <a:pt x="27" y="3"/>
                  <a:pt x="27" y="3"/>
                  <a:pt x="27" y="3"/>
                </a:cubicBezTo>
                <a:cubicBezTo>
                  <a:pt x="10" y="3"/>
                  <a:pt x="10" y="3"/>
                  <a:pt x="10" y="3"/>
                </a:cubicBezTo>
                <a:cubicBezTo>
                  <a:pt x="10" y="20"/>
                  <a:pt x="10" y="20"/>
                  <a:pt x="10" y="20"/>
                </a:cubicBezTo>
                <a:lnTo>
                  <a:pt x="34" y="20"/>
                </a:lnTo>
                <a:close/>
                <a:moveTo>
                  <a:pt x="34" y="31"/>
                </a:moveTo>
                <a:cubicBezTo>
                  <a:pt x="10" y="31"/>
                  <a:pt x="10" y="31"/>
                  <a:pt x="10" y="31"/>
                </a:cubicBezTo>
                <a:cubicBezTo>
                  <a:pt x="10" y="38"/>
                  <a:pt x="10" y="38"/>
                  <a:pt x="10" y="38"/>
                </a:cubicBezTo>
                <a:cubicBezTo>
                  <a:pt x="34" y="38"/>
                  <a:pt x="34" y="38"/>
                  <a:pt x="34" y="38"/>
                </a:cubicBezTo>
                <a:lnTo>
                  <a:pt x="34" y="31"/>
                </a:lnTo>
                <a:close/>
                <a:moveTo>
                  <a:pt x="39" y="20"/>
                </a:moveTo>
                <a:cubicBezTo>
                  <a:pt x="38" y="20"/>
                  <a:pt x="38" y="21"/>
                  <a:pt x="38" y="22"/>
                </a:cubicBezTo>
                <a:cubicBezTo>
                  <a:pt x="38" y="23"/>
                  <a:pt x="38" y="24"/>
                  <a:pt x="39" y="24"/>
                </a:cubicBezTo>
                <a:cubicBezTo>
                  <a:pt x="40" y="24"/>
                  <a:pt x="41" y="23"/>
                  <a:pt x="41" y="22"/>
                </a:cubicBezTo>
                <a:cubicBezTo>
                  <a:pt x="41" y="21"/>
                  <a:pt x="40" y="20"/>
                  <a:pt x="39" y="2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67" name="Freeform 195"/>
          <p:cNvSpPr>
            <a:spLocks noEditPoints="1"/>
          </p:cNvSpPr>
          <p:nvPr/>
        </p:nvSpPr>
        <p:spPr bwMode="auto">
          <a:xfrm>
            <a:off x="18340105" y="3407413"/>
            <a:ext cx="376760" cy="331774"/>
          </a:xfrm>
          <a:custGeom>
            <a:avLst/>
            <a:gdLst>
              <a:gd name="T0" fmla="*/ 51 w 51"/>
              <a:gd name="T1" fmla="*/ 14 h 45"/>
              <a:gd name="T2" fmla="*/ 51 w 51"/>
              <a:gd name="T3" fmla="*/ 38 h 45"/>
              <a:gd name="T4" fmla="*/ 44 w 51"/>
              <a:gd name="T5" fmla="*/ 45 h 45"/>
              <a:gd name="T6" fmla="*/ 6 w 51"/>
              <a:gd name="T7" fmla="*/ 45 h 45"/>
              <a:gd name="T8" fmla="*/ 0 w 51"/>
              <a:gd name="T9" fmla="*/ 38 h 45"/>
              <a:gd name="T10" fmla="*/ 0 w 51"/>
              <a:gd name="T11" fmla="*/ 14 h 45"/>
              <a:gd name="T12" fmla="*/ 6 w 51"/>
              <a:gd name="T13" fmla="*/ 7 h 45"/>
              <a:gd name="T14" fmla="*/ 12 w 51"/>
              <a:gd name="T15" fmla="*/ 7 h 45"/>
              <a:gd name="T16" fmla="*/ 14 w 51"/>
              <a:gd name="T17" fmla="*/ 3 h 45"/>
              <a:gd name="T18" fmla="*/ 18 w 51"/>
              <a:gd name="T19" fmla="*/ 0 h 45"/>
              <a:gd name="T20" fmla="*/ 32 w 51"/>
              <a:gd name="T21" fmla="*/ 0 h 45"/>
              <a:gd name="T22" fmla="*/ 37 w 51"/>
              <a:gd name="T23" fmla="*/ 3 h 45"/>
              <a:gd name="T24" fmla="*/ 38 w 51"/>
              <a:gd name="T25" fmla="*/ 7 h 45"/>
              <a:gd name="T26" fmla="*/ 44 w 51"/>
              <a:gd name="T27" fmla="*/ 7 h 45"/>
              <a:gd name="T28" fmla="*/ 51 w 51"/>
              <a:gd name="T29" fmla="*/ 14 h 45"/>
              <a:gd name="T30" fmla="*/ 37 w 51"/>
              <a:gd name="T31" fmla="*/ 26 h 45"/>
              <a:gd name="T32" fmla="*/ 25 w 51"/>
              <a:gd name="T33" fmla="*/ 14 h 45"/>
              <a:gd name="T34" fmla="*/ 13 w 51"/>
              <a:gd name="T35" fmla="*/ 26 h 45"/>
              <a:gd name="T36" fmla="*/ 25 w 51"/>
              <a:gd name="T37" fmla="*/ 38 h 45"/>
              <a:gd name="T38" fmla="*/ 37 w 51"/>
              <a:gd name="T39" fmla="*/ 26 h 45"/>
              <a:gd name="T40" fmla="*/ 33 w 51"/>
              <a:gd name="T41" fmla="*/ 26 h 45"/>
              <a:gd name="T42" fmla="*/ 25 w 51"/>
              <a:gd name="T43" fmla="*/ 34 h 45"/>
              <a:gd name="T44" fmla="*/ 18 w 51"/>
              <a:gd name="T45" fmla="*/ 26 h 45"/>
              <a:gd name="T46" fmla="*/ 25 w 51"/>
              <a:gd name="T47" fmla="*/ 18 h 45"/>
              <a:gd name="T48" fmla="*/ 33 w 51"/>
              <a:gd name="T49" fmla="*/ 26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1" h="45">
                <a:moveTo>
                  <a:pt x="51" y="14"/>
                </a:moveTo>
                <a:cubicBezTo>
                  <a:pt x="51" y="38"/>
                  <a:pt x="51" y="38"/>
                  <a:pt x="51" y="38"/>
                </a:cubicBezTo>
                <a:cubicBezTo>
                  <a:pt x="51" y="42"/>
                  <a:pt x="48" y="45"/>
                  <a:pt x="44" y="45"/>
                </a:cubicBezTo>
                <a:cubicBezTo>
                  <a:pt x="6" y="45"/>
                  <a:pt x="6" y="45"/>
                  <a:pt x="6" y="45"/>
                </a:cubicBezTo>
                <a:cubicBezTo>
                  <a:pt x="3" y="45"/>
                  <a:pt x="0" y="42"/>
                  <a:pt x="0" y="38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0"/>
                  <a:pt x="3" y="7"/>
                  <a:pt x="6" y="7"/>
                </a:cubicBezTo>
                <a:cubicBezTo>
                  <a:pt x="12" y="7"/>
                  <a:pt x="12" y="7"/>
                  <a:pt x="12" y="7"/>
                </a:cubicBezTo>
                <a:cubicBezTo>
                  <a:pt x="14" y="3"/>
                  <a:pt x="14" y="3"/>
                  <a:pt x="14" y="3"/>
                </a:cubicBezTo>
                <a:cubicBezTo>
                  <a:pt x="15" y="2"/>
                  <a:pt x="17" y="0"/>
                  <a:pt x="18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4" y="0"/>
                  <a:pt x="36" y="2"/>
                  <a:pt x="37" y="3"/>
                </a:cubicBezTo>
                <a:cubicBezTo>
                  <a:pt x="38" y="7"/>
                  <a:pt x="38" y="7"/>
                  <a:pt x="38" y="7"/>
                </a:cubicBezTo>
                <a:cubicBezTo>
                  <a:pt x="44" y="7"/>
                  <a:pt x="44" y="7"/>
                  <a:pt x="44" y="7"/>
                </a:cubicBezTo>
                <a:cubicBezTo>
                  <a:pt x="48" y="7"/>
                  <a:pt x="51" y="10"/>
                  <a:pt x="51" y="14"/>
                </a:cubicBezTo>
                <a:moveTo>
                  <a:pt x="37" y="26"/>
                </a:moveTo>
                <a:cubicBezTo>
                  <a:pt x="37" y="19"/>
                  <a:pt x="32" y="14"/>
                  <a:pt x="25" y="14"/>
                </a:cubicBezTo>
                <a:cubicBezTo>
                  <a:pt x="19" y="14"/>
                  <a:pt x="13" y="19"/>
                  <a:pt x="13" y="26"/>
                </a:cubicBezTo>
                <a:cubicBezTo>
                  <a:pt x="13" y="32"/>
                  <a:pt x="19" y="38"/>
                  <a:pt x="25" y="38"/>
                </a:cubicBezTo>
                <a:cubicBezTo>
                  <a:pt x="32" y="38"/>
                  <a:pt x="37" y="32"/>
                  <a:pt x="37" y="26"/>
                </a:cubicBezTo>
                <a:moveTo>
                  <a:pt x="33" y="26"/>
                </a:moveTo>
                <a:cubicBezTo>
                  <a:pt x="33" y="30"/>
                  <a:pt x="30" y="34"/>
                  <a:pt x="25" y="34"/>
                </a:cubicBezTo>
                <a:cubicBezTo>
                  <a:pt x="21" y="34"/>
                  <a:pt x="18" y="30"/>
                  <a:pt x="18" y="26"/>
                </a:cubicBezTo>
                <a:cubicBezTo>
                  <a:pt x="18" y="22"/>
                  <a:pt x="21" y="18"/>
                  <a:pt x="25" y="18"/>
                </a:cubicBezTo>
                <a:cubicBezTo>
                  <a:pt x="30" y="18"/>
                  <a:pt x="33" y="22"/>
                  <a:pt x="33" y="2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68" name="Freeform 196"/>
          <p:cNvSpPr>
            <a:spLocks noEditPoints="1"/>
          </p:cNvSpPr>
          <p:nvPr/>
        </p:nvSpPr>
        <p:spPr bwMode="auto">
          <a:xfrm>
            <a:off x="18351126" y="3978713"/>
            <a:ext cx="326149" cy="298036"/>
          </a:xfrm>
          <a:custGeom>
            <a:avLst/>
            <a:gdLst>
              <a:gd name="T0" fmla="*/ 0 w 44"/>
              <a:gd name="T1" fmla="*/ 41 h 41"/>
              <a:gd name="T2" fmla="*/ 0 w 44"/>
              <a:gd name="T3" fmla="*/ 39 h 41"/>
              <a:gd name="T4" fmla="*/ 2 w 44"/>
              <a:gd name="T5" fmla="*/ 38 h 41"/>
              <a:gd name="T6" fmla="*/ 5 w 44"/>
              <a:gd name="T7" fmla="*/ 38 h 41"/>
              <a:gd name="T8" fmla="*/ 6 w 44"/>
              <a:gd name="T9" fmla="*/ 36 h 41"/>
              <a:gd name="T10" fmla="*/ 12 w 44"/>
              <a:gd name="T11" fmla="*/ 19 h 41"/>
              <a:gd name="T12" fmla="*/ 20 w 44"/>
              <a:gd name="T13" fmla="*/ 0 h 41"/>
              <a:gd name="T14" fmla="*/ 22 w 44"/>
              <a:gd name="T15" fmla="*/ 0 h 41"/>
              <a:gd name="T16" fmla="*/ 23 w 44"/>
              <a:gd name="T17" fmla="*/ 0 h 41"/>
              <a:gd name="T18" fmla="*/ 24 w 44"/>
              <a:gd name="T19" fmla="*/ 0 h 41"/>
              <a:gd name="T20" fmla="*/ 29 w 44"/>
              <a:gd name="T21" fmla="*/ 13 h 41"/>
              <a:gd name="T22" fmla="*/ 32 w 44"/>
              <a:gd name="T23" fmla="*/ 21 h 41"/>
              <a:gd name="T24" fmla="*/ 35 w 44"/>
              <a:gd name="T25" fmla="*/ 28 h 41"/>
              <a:gd name="T26" fmla="*/ 37 w 44"/>
              <a:gd name="T27" fmla="*/ 32 h 41"/>
              <a:gd name="T28" fmla="*/ 39 w 44"/>
              <a:gd name="T29" fmla="*/ 36 h 41"/>
              <a:gd name="T30" fmla="*/ 39 w 44"/>
              <a:gd name="T31" fmla="*/ 38 h 41"/>
              <a:gd name="T32" fmla="*/ 41 w 44"/>
              <a:gd name="T33" fmla="*/ 38 h 41"/>
              <a:gd name="T34" fmla="*/ 44 w 44"/>
              <a:gd name="T35" fmla="*/ 39 h 41"/>
              <a:gd name="T36" fmla="*/ 44 w 44"/>
              <a:gd name="T37" fmla="*/ 40 h 41"/>
              <a:gd name="T38" fmla="*/ 44 w 44"/>
              <a:gd name="T39" fmla="*/ 41 h 41"/>
              <a:gd name="T40" fmla="*/ 39 w 44"/>
              <a:gd name="T41" fmla="*/ 41 h 41"/>
              <a:gd name="T42" fmla="*/ 34 w 44"/>
              <a:gd name="T43" fmla="*/ 41 h 41"/>
              <a:gd name="T44" fmla="*/ 30 w 44"/>
              <a:gd name="T45" fmla="*/ 41 h 41"/>
              <a:gd name="T46" fmla="*/ 25 w 44"/>
              <a:gd name="T47" fmla="*/ 41 h 41"/>
              <a:gd name="T48" fmla="*/ 23 w 44"/>
              <a:gd name="T49" fmla="*/ 41 h 41"/>
              <a:gd name="T50" fmla="*/ 24 w 44"/>
              <a:gd name="T51" fmla="*/ 39 h 41"/>
              <a:gd name="T52" fmla="*/ 27 w 44"/>
              <a:gd name="T53" fmla="*/ 38 h 41"/>
              <a:gd name="T54" fmla="*/ 29 w 44"/>
              <a:gd name="T55" fmla="*/ 38 h 41"/>
              <a:gd name="T56" fmla="*/ 29 w 44"/>
              <a:gd name="T57" fmla="*/ 37 h 41"/>
              <a:gd name="T58" fmla="*/ 29 w 44"/>
              <a:gd name="T59" fmla="*/ 36 h 41"/>
              <a:gd name="T60" fmla="*/ 28 w 44"/>
              <a:gd name="T61" fmla="*/ 33 h 41"/>
              <a:gd name="T62" fmla="*/ 25 w 44"/>
              <a:gd name="T63" fmla="*/ 27 h 41"/>
              <a:gd name="T64" fmla="*/ 13 w 44"/>
              <a:gd name="T65" fmla="*/ 27 h 41"/>
              <a:gd name="T66" fmla="*/ 10 w 44"/>
              <a:gd name="T67" fmla="*/ 34 h 41"/>
              <a:gd name="T68" fmla="*/ 10 w 44"/>
              <a:gd name="T69" fmla="*/ 36 h 41"/>
              <a:gd name="T70" fmla="*/ 10 w 44"/>
              <a:gd name="T71" fmla="*/ 38 h 41"/>
              <a:gd name="T72" fmla="*/ 13 w 44"/>
              <a:gd name="T73" fmla="*/ 38 h 41"/>
              <a:gd name="T74" fmla="*/ 15 w 44"/>
              <a:gd name="T75" fmla="*/ 39 h 41"/>
              <a:gd name="T76" fmla="*/ 15 w 44"/>
              <a:gd name="T77" fmla="*/ 40 h 41"/>
              <a:gd name="T78" fmla="*/ 15 w 44"/>
              <a:gd name="T79" fmla="*/ 41 h 41"/>
              <a:gd name="T80" fmla="*/ 6 w 44"/>
              <a:gd name="T81" fmla="*/ 40 h 41"/>
              <a:gd name="T82" fmla="*/ 5 w 44"/>
              <a:gd name="T83" fmla="*/ 41 h 41"/>
              <a:gd name="T84" fmla="*/ 0 w 44"/>
              <a:gd name="T85" fmla="*/ 41 h 41"/>
              <a:gd name="T86" fmla="*/ 14 w 44"/>
              <a:gd name="T87" fmla="*/ 24 h 41"/>
              <a:gd name="T88" fmla="*/ 23 w 44"/>
              <a:gd name="T89" fmla="*/ 24 h 41"/>
              <a:gd name="T90" fmla="*/ 24 w 44"/>
              <a:gd name="T91" fmla="*/ 24 h 41"/>
              <a:gd name="T92" fmla="*/ 22 w 44"/>
              <a:gd name="T93" fmla="*/ 17 h 41"/>
              <a:gd name="T94" fmla="*/ 19 w 44"/>
              <a:gd name="T95" fmla="*/ 11 h 41"/>
              <a:gd name="T96" fmla="*/ 14 w 44"/>
              <a:gd name="T97" fmla="*/ 2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4" h="41">
                <a:moveTo>
                  <a:pt x="0" y="41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1" y="39"/>
                  <a:pt x="2" y="38"/>
                </a:cubicBezTo>
                <a:cubicBezTo>
                  <a:pt x="3" y="38"/>
                  <a:pt x="4" y="38"/>
                  <a:pt x="5" y="38"/>
                </a:cubicBezTo>
                <a:cubicBezTo>
                  <a:pt x="5" y="37"/>
                  <a:pt x="6" y="37"/>
                  <a:pt x="6" y="36"/>
                </a:cubicBezTo>
                <a:cubicBezTo>
                  <a:pt x="12" y="19"/>
                  <a:pt x="12" y="19"/>
                  <a:pt x="12" y="19"/>
                </a:cubicBezTo>
                <a:cubicBezTo>
                  <a:pt x="20" y="0"/>
                  <a:pt x="20" y="0"/>
                  <a:pt x="20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9" y="13"/>
                  <a:pt x="29" y="13"/>
                  <a:pt x="29" y="13"/>
                </a:cubicBezTo>
                <a:cubicBezTo>
                  <a:pt x="30" y="16"/>
                  <a:pt x="31" y="19"/>
                  <a:pt x="32" y="21"/>
                </a:cubicBezTo>
                <a:cubicBezTo>
                  <a:pt x="33" y="24"/>
                  <a:pt x="34" y="26"/>
                  <a:pt x="35" y="28"/>
                </a:cubicBezTo>
                <a:cubicBezTo>
                  <a:pt x="35" y="29"/>
                  <a:pt x="36" y="30"/>
                  <a:pt x="37" y="32"/>
                </a:cubicBezTo>
                <a:cubicBezTo>
                  <a:pt x="37" y="33"/>
                  <a:pt x="38" y="34"/>
                  <a:pt x="39" y="36"/>
                </a:cubicBezTo>
                <a:cubicBezTo>
                  <a:pt x="39" y="37"/>
                  <a:pt x="39" y="37"/>
                  <a:pt x="39" y="38"/>
                </a:cubicBezTo>
                <a:cubicBezTo>
                  <a:pt x="40" y="38"/>
                  <a:pt x="40" y="38"/>
                  <a:pt x="41" y="38"/>
                </a:cubicBezTo>
                <a:cubicBezTo>
                  <a:pt x="42" y="38"/>
                  <a:pt x="43" y="38"/>
                  <a:pt x="44" y="39"/>
                </a:cubicBezTo>
                <a:cubicBezTo>
                  <a:pt x="44" y="40"/>
                  <a:pt x="44" y="40"/>
                  <a:pt x="44" y="40"/>
                </a:cubicBezTo>
                <a:cubicBezTo>
                  <a:pt x="44" y="41"/>
                  <a:pt x="44" y="41"/>
                  <a:pt x="44" y="41"/>
                </a:cubicBezTo>
                <a:cubicBezTo>
                  <a:pt x="43" y="41"/>
                  <a:pt x="41" y="41"/>
                  <a:pt x="39" y="41"/>
                </a:cubicBezTo>
                <a:cubicBezTo>
                  <a:pt x="37" y="41"/>
                  <a:pt x="35" y="41"/>
                  <a:pt x="34" y="41"/>
                </a:cubicBezTo>
                <a:cubicBezTo>
                  <a:pt x="32" y="41"/>
                  <a:pt x="31" y="41"/>
                  <a:pt x="30" y="41"/>
                </a:cubicBezTo>
                <a:cubicBezTo>
                  <a:pt x="25" y="41"/>
                  <a:pt x="25" y="41"/>
                  <a:pt x="25" y="41"/>
                </a:cubicBezTo>
                <a:cubicBezTo>
                  <a:pt x="23" y="41"/>
                  <a:pt x="23" y="41"/>
                  <a:pt x="23" y="41"/>
                </a:cubicBezTo>
                <a:cubicBezTo>
                  <a:pt x="23" y="40"/>
                  <a:pt x="23" y="40"/>
                  <a:pt x="24" y="39"/>
                </a:cubicBezTo>
                <a:cubicBezTo>
                  <a:pt x="27" y="38"/>
                  <a:pt x="27" y="38"/>
                  <a:pt x="27" y="38"/>
                </a:cubicBezTo>
                <a:cubicBezTo>
                  <a:pt x="28" y="38"/>
                  <a:pt x="29" y="38"/>
                  <a:pt x="29" y="38"/>
                </a:cubicBezTo>
                <a:cubicBezTo>
                  <a:pt x="29" y="37"/>
                  <a:pt x="29" y="37"/>
                  <a:pt x="29" y="37"/>
                </a:cubicBezTo>
                <a:cubicBezTo>
                  <a:pt x="29" y="37"/>
                  <a:pt x="29" y="36"/>
                  <a:pt x="29" y="36"/>
                </a:cubicBezTo>
                <a:cubicBezTo>
                  <a:pt x="28" y="33"/>
                  <a:pt x="28" y="33"/>
                  <a:pt x="28" y="33"/>
                </a:cubicBezTo>
                <a:cubicBezTo>
                  <a:pt x="25" y="27"/>
                  <a:pt x="25" y="27"/>
                  <a:pt x="25" y="27"/>
                </a:cubicBezTo>
                <a:cubicBezTo>
                  <a:pt x="13" y="27"/>
                  <a:pt x="13" y="27"/>
                  <a:pt x="13" y="27"/>
                </a:cubicBezTo>
                <a:cubicBezTo>
                  <a:pt x="13" y="28"/>
                  <a:pt x="12" y="30"/>
                  <a:pt x="10" y="34"/>
                </a:cubicBezTo>
                <a:cubicBezTo>
                  <a:pt x="10" y="35"/>
                  <a:pt x="10" y="36"/>
                  <a:pt x="10" y="36"/>
                </a:cubicBezTo>
                <a:cubicBezTo>
                  <a:pt x="10" y="37"/>
                  <a:pt x="10" y="37"/>
                  <a:pt x="10" y="38"/>
                </a:cubicBezTo>
                <a:cubicBezTo>
                  <a:pt x="11" y="38"/>
                  <a:pt x="12" y="38"/>
                  <a:pt x="13" y="38"/>
                </a:cubicBezTo>
                <a:cubicBezTo>
                  <a:pt x="13" y="38"/>
                  <a:pt x="14" y="39"/>
                  <a:pt x="15" y="39"/>
                </a:cubicBezTo>
                <a:cubicBezTo>
                  <a:pt x="15" y="39"/>
                  <a:pt x="15" y="40"/>
                  <a:pt x="15" y="40"/>
                </a:cubicBezTo>
                <a:cubicBezTo>
                  <a:pt x="15" y="41"/>
                  <a:pt x="15" y="41"/>
                  <a:pt x="15" y="41"/>
                </a:cubicBezTo>
                <a:cubicBezTo>
                  <a:pt x="14" y="41"/>
                  <a:pt x="11" y="41"/>
                  <a:pt x="6" y="40"/>
                </a:cubicBezTo>
                <a:cubicBezTo>
                  <a:pt x="5" y="41"/>
                  <a:pt x="5" y="41"/>
                  <a:pt x="5" y="41"/>
                </a:cubicBezTo>
                <a:cubicBezTo>
                  <a:pt x="3" y="41"/>
                  <a:pt x="2" y="41"/>
                  <a:pt x="0" y="41"/>
                </a:cubicBezTo>
                <a:close/>
                <a:moveTo>
                  <a:pt x="14" y="24"/>
                </a:moveTo>
                <a:cubicBezTo>
                  <a:pt x="19" y="24"/>
                  <a:pt x="22" y="24"/>
                  <a:pt x="23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3" y="22"/>
                  <a:pt x="23" y="20"/>
                  <a:pt x="22" y="17"/>
                </a:cubicBezTo>
                <a:cubicBezTo>
                  <a:pt x="21" y="15"/>
                  <a:pt x="20" y="13"/>
                  <a:pt x="19" y="11"/>
                </a:cubicBezTo>
                <a:lnTo>
                  <a:pt x="14" y="2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69" name="Freeform 197"/>
          <p:cNvSpPr>
            <a:spLocks noEditPoints="1"/>
          </p:cNvSpPr>
          <p:nvPr/>
        </p:nvSpPr>
        <p:spPr bwMode="auto">
          <a:xfrm>
            <a:off x="18362147" y="4533141"/>
            <a:ext cx="275542" cy="298036"/>
          </a:xfrm>
          <a:custGeom>
            <a:avLst/>
            <a:gdLst>
              <a:gd name="T0" fmla="*/ 0 w 37"/>
              <a:gd name="T1" fmla="*/ 39 h 41"/>
              <a:gd name="T2" fmla="*/ 2 w 37"/>
              <a:gd name="T3" fmla="*/ 38 h 41"/>
              <a:gd name="T4" fmla="*/ 5 w 37"/>
              <a:gd name="T5" fmla="*/ 37 h 41"/>
              <a:gd name="T6" fmla="*/ 5 w 37"/>
              <a:gd name="T7" fmla="*/ 36 h 41"/>
              <a:gd name="T8" fmla="*/ 6 w 37"/>
              <a:gd name="T9" fmla="*/ 31 h 41"/>
              <a:gd name="T10" fmla="*/ 6 w 37"/>
              <a:gd name="T11" fmla="*/ 18 h 41"/>
              <a:gd name="T12" fmla="*/ 5 w 37"/>
              <a:gd name="T13" fmla="*/ 7 h 41"/>
              <a:gd name="T14" fmla="*/ 5 w 37"/>
              <a:gd name="T15" fmla="*/ 4 h 41"/>
              <a:gd name="T16" fmla="*/ 5 w 37"/>
              <a:gd name="T17" fmla="*/ 4 h 41"/>
              <a:gd name="T18" fmla="*/ 3 w 37"/>
              <a:gd name="T19" fmla="*/ 3 h 41"/>
              <a:gd name="T20" fmla="*/ 0 w 37"/>
              <a:gd name="T21" fmla="*/ 3 h 41"/>
              <a:gd name="T22" fmla="*/ 0 w 37"/>
              <a:gd name="T23" fmla="*/ 1 h 41"/>
              <a:gd name="T24" fmla="*/ 7 w 37"/>
              <a:gd name="T25" fmla="*/ 0 h 41"/>
              <a:gd name="T26" fmla="*/ 17 w 37"/>
              <a:gd name="T27" fmla="*/ 0 h 41"/>
              <a:gd name="T28" fmla="*/ 18 w 37"/>
              <a:gd name="T29" fmla="*/ 0 h 41"/>
              <a:gd name="T30" fmla="*/ 19 w 37"/>
              <a:gd name="T31" fmla="*/ 0 h 41"/>
              <a:gd name="T32" fmla="*/ 20 w 37"/>
              <a:gd name="T33" fmla="*/ 0 h 41"/>
              <a:gd name="T34" fmla="*/ 22 w 37"/>
              <a:gd name="T35" fmla="*/ 0 h 41"/>
              <a:gd name="T36" fmla="*/ 28 w 37"/>
              <a:gd name="T37" fmla="*/ 1 h 41"/>
              <a:gd name="T38" fmla="*/ 30 w 37"/>
              <a:gd name="T39" fmla="*/ 2 h 41"/>
              <a:gd name="T40" fmla="*/ 33 w 37"/>
              <a:gd name="T41" fmla="*/ 4 h 41"/>
              <a:gd name="T42" fmla="*/ 35 w 37"/>
              <a:gd name="T43" fmla="*/ 7 h 41"/>
              <a:gd name="T44" fmla="*/ 35 w 37"/>
              <a:gd name="T45" fmla="*/ 10 h 41"/>
              <a:gd name="T46" fmla="*/ 34 w 37"/>
              <a:gd name="T47" fmla="*/ 13 h 41"/>
              <a:gd name="T48" fmla="*/ 32 w 37"/>
              <a:gd name="T49" fmla="*/ 16 h 41"/>
              <a:gd name="T50" fmla="*/ 28 w 37"/>
              <a:gd name="T51" fmla="*/ 18 h 41"/>
              <a:gd name="T52" fmla="*/ 35 w 37"/>
              <a:gd name="T53" fmla="*/ 22 h 41"/>
              <a:gd name="T54" fmla="*/ 37 w 37"/>
              <a:gd name="T55" fmla="*/ 28 h 41"/>
              <a:gd name="T56" fmla="*/ 37 w 37"/>
              <a:gd name="T57" fmla="*/ 33 h 41"/>
              <a:gd name="T58" fmla="*/ 35 w 37"/>
              <a:gd name="T59" fmla="*/ 36 h 41"/>
              <a:gd name="T60" fmla="*/ 31 w 37"/>
              <a:gd name="T61" fmla="*/ 39 h 41"/>
              <a:gd name="T62" fmla="*/ 25 w 37"/>
              <a:gd name="T63" fmla="*/ 40 h 41"/>
              <a:gd name="T64" fmla="*/ 20 w 37"/>
              <a:gd name="T65" fmla="*/ 41 h 41"/>
              <a:gd name="T66" fmla="*/ 15 w 37"/>
              <a:gd name="T67" fmla="*/ 41 h 41"/>
              <a:gd name="T68" fmla="*/ 7 w 37"/>
              <a:gd name="T69" fmla="*/ 41 h 41"/>
              <a:gd name="T70" fmla="*/ 0 w 37"/>
              <a:gd name="T71" fmla="*/ 41 h 41"/>
              <a:gd name="T72" fmla="*/ 0 w 37"/>
              <a:gd name="T73" fmla="*/ 39 h 41"/>
              <a:gd name="T74" fmla="*/ 17 w 37"/>
              <a:gd name="T75" fmla="*/ 18 h 41"/>
              <a:gd name="T76" fmla="*/ 24 w 37"/>
              <a:gd name="T77" fmla="*/ 16 h 41"/>
              <a:gd name="T78" fmla="*/ 27 w 37"/>
              <a:gd name="T79" fmla="*/ 10 h 41"/>
              <a:gd name="T80" fmla="*/ 24 w 37"/>
              <a:gd name="T81" fmla="*/ 5 h 41"/>
              <a:gd name="T82" fmla="*/ 17 w 37"/>
              <a:gd name="T83" fmla="*/ 3 h 41"/>
              <a:gd name="T84" fmla="*/ 14 w 37"/>
              <a:gd name="T85" fmla="*/ 3 h 41"/>
              <a:gd name="T86" fmla="*/ 14 w 37"/>
              <a:gd name="T87" fmla="*/ 5 h 41"/>
              <a:gd name="T88" fmla="*/ 14 w 37"/>
              <a:gd name="T89" fmla="*/ 13 h 41"/>
              <a:gd name="T90" fmla="*/ 14 w 37"/>
              <a:gd name="T91" fmla="*/ 15 h 41"/>
              <a:gd name="T92" fmla="*/ 14 w 37"/>
              <a:gd name="T93" fmla="*/ 17 h 41"/>
              <a:gd name="T94" fmla="*/ 17 w 37"/>
              <a:gd name="T95" fmla="*/ 18 h 41"/>
              <a:gd name="T96" fmla="*/ 18 w 37"/>
              <a:gd name="T97" fmla="*/ 38 h 41"/>
              <a:gd name="T98" fmla="*/ 24 w 37"/>
              <a:gd name="T99" fmla="*/ 37 h 41"/>
              <a:gd name="T100" fmla="*/ 27 w 37"/>
              <a:gd name="T101" fmla="*/ 34 h 41"/>
              <a:gd name="T102" fmla="*/ 28 w 37"/>
              <a:gd name="T103" fmla="*/ 29 h 41"/>
              <a:gd name="T104" fmla="*/ 27 w 37"/>
              <a:gd name="T105" fmla="*/ 24 h 41"/>
              <a:gd name="T106" fmla="*/ 23 w 37"/>
              <a:gd name="T107" fmla="*/ 21 h 41"/>
              <a:gd name="T108" fmla="*/ 17 w 37"/>
              <a:gd name="T109" fmla="*/ 20 h 41"/>
              <a:gd name="T110" fmla="*/ 14 w 37"/>
              <a:gd name="T111" fmla="*/ 20 h 41"/>
              <a:gd name="T112" fmla="*/ 14 w 37"/>
              <a:gd name="T113" fmla="*/ 24 h 41"/>
              <a:gd name="T114" fmla="*/ 14 w 37"/>
              <a:gd name="T115" fmla="*/ 29 h 41"/>
              <a:gd name="T116" fmla="*/ 14 w 37"/>
              <a:gd name="T117" fmla="*/ 36 h 41"/>
              <a:gd name="T118" fmla="*/ 14 w 37"/>
              <a:gd name="T119" fmla="*/ 37 h 41"/>
              <a:gd name="T120" fmla="*/ 18 w 37"/>
              <a:gd name="T121" fmla="*/ 3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" h="41">
                <a:moveTo>
                  <a:pt x="0" y="39"/>
                </a:moveTo>
                <a:cubicBezTo>
                  <a:pt x="0" y="39"/>
                  <a:pt x="1" y="38"/>
                  <a:pt x="2" y="38"/>
                </a:cubicBezTo>
                <a:cubicBezTo>
                  <a:pt x="3" y="38"/>
                  <a:pt x="4" y="38"/>
                  <a:pt x="5" y="37"/>
                </a:cubicBezTo>
                <a:cubicBezTo>
                  <a:pt x="5" y="37"/>
                  <a:pt x="5" y="37"/>
                  <a:pt x="5" y="36"/>
                </a:cubicBezTo>
                <a:cubicBezTo>
                  <a:pt x="6" y="35"/>
                  <a:pt x="6" y="33"/>
                  <a:pt x="6" y="31"/>
                </a:cubicBezTo>
                <a:cubicBezTo>
                  <a:pt x="6" y="18"/>
                  <a:pt x="6" y="18"/>
                  <a:pt x="6" y="18"/>
                </a:cubicBezTo>
                <a:cubicBezTo>
                  <a:pt x="6" y="16"/>
                  <a:pt x="5" y="13"/>
                  <a:pt x="5" y="7"/>
                </a:cubicBezTo>
                <a:cubicBezTo>
                  <a:pt x="5" y="5"/>
                  <a:pt x="5" y="4"/>
                  <a:pt x="5" y="4"/>
                </a:cubicBezTo>
                <a:cubicBezTo>
                  <a:pt x="5" y="4"/>
                  <a:pt x="5" y="4"/>
                  <a:pt x="5" y="4"/>
                </a:cubicBezTo>
                <a:cubicBezTo>
                  <a:pt x="4" y="3"/>
                  <a:pt x="4" y="3"/>
                  <a:pt x="3" y="3"/>
                </a:cubicBezTo>
                <a:cubicBezTo>
                  <a:pt x="2" y="3"/>
                  <a:pt x="1" y="3"/>
                  <a:pt x="0" y="3"/>
                </a:cubicBezTo>
                <a:cubicBezTo>
                  <a:pt x="0" y="1"/>
                  <a:pt x="0" y="1"/>
                  <a:pt x="0" y="1"/>
                </a:cubicBezTo>
                <a:cubicBezTo>
                  <a:pt x="7" y="0"/>
                  <a:pt x="7" y="0"/>
                  <a:pt x="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9" y="0"/>
                  <a:pt x="19" y="0"/>
                </a:cubicBezTo>
                <a:cubicBezTo>
                  <a:pt x="19" y="0"/>
                  <a:pt x="20" y="0"/>
                  <a:pt x="20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4" y="0"/>
                  <a:pt x="26" y="0"/>
                  <a:pt x="28" y="1"/>
                </a:cubicBezTo>
                <a:cubicBezTo>
                  <a:pt x="28" y="1"/>
                  <a:pt x="29" y="1"/>
                  <a:pt x="30" y="2"/>
                </a:cubicBezTo>
                <a:cubicBezTo>
                  <a:pt x="31" y="2"/>
                  <a:pt x="32" y="3"/>
                  <a:pt x="33" y="4"/>
                </a:cubicBezTo>
                <a:cubicBezTo>
                  <a:pt x="34" y="5"/>
                  <a:pt x="34" y="6"/>
                  <a:pt x="35" y="7"/>
                </a:cubicBezTo>
                <a:cubicBezTo>
                  <a:pt x="35" y="8"/>
                  <a:pt x="35" y="9"/>
                  <a:pt x="35" y="10"/>
                </a:cubicBezTo>
                <a:cubicBezTo>
                  <a:pt x="35" y="11"/>
                  <a:pt x="35" y="12"/>
                  <a:pt x="34" y="13"/>
                </a:cubicBezTo>
                <a:cubicBezTo>
                  <a:pt x="34" y="14"/>
                  <a:pt x="33" y="15"/>
                  <a:pt x="32" y="16"/>
                </a:cubicBezTo>
                <a:cubicBezTo>
                  <a:pt x="31" y="17"/>
                  <a:pt x="30" y="17"/>
                  <a:pt x="28" y="18"/>
                </a:cubicBezTo>
                <a:cubicBezTo>
                  <a:pt x="31" y="19"/>
                  <a:pt x="33" y="20"/>
                  <a:pt x="35" y="22"/>
                </a:cubicBezTo>
                <a:cubicBezTo>
                  <a:pt x="37" y="24"/>
                  <a:pt x="37" y="26"/>
                  <a:pt x="37" y="28"/>
                </a:cubicBezTo>
                <a:cubicBezTo>
                  <a:pt x="37" y="30"/>
                  <a:pt x="37" y="31"/>
                  <a:pt x="37" y="33"/>
                </a:cubicBezTo>
                <a:cubicBezTo>
                  <a:pt x="36" y="34"/>
                  <a:pt x="36" y="35"/>
                  <a:pt x="35" y="36"/>
                </a:cubicBezTo>
                <a:cubicBezTo>
                  <a:pt x="33" y="37"/>
                  <a:pt x="32" y="38"/>
                  <a:pt x="31" y="39"/>
                </a:cubicBezTo>
                <a:cubicBezTo>
                  <a:pt x="30" y="39"/>
                  <a:pt x="28" y="40"/>
                  <a:pt x="25" y="40"/>
                </a:cubicBezTo>
                <a:cubicBezTo>
                  <a:pt x="24" y="41"/>
                  <a:pt x="23" y="41"/>
                  <a:pt x="20" y="41"/>
                </a:cubicBezTo>
                <a:cubicBezTo>
                  <a:pt x="15" y="41"/>
                  <a:pt x="15" y="41"/>
                  <a:pt x="15" y="41"/>
                </a:cubicBezTo>
                <a:cubicBezTo>
                  <a:pt x="13" y="40"/>
                  <a:pt x="10" y="41"/>
                  <a:pt x="7" y="41"/>
                </a:cubicBezTo>
                <a:cubicBezTo>
                  <a:pt x="6" y="41"/>
                  <a:pt x="4" y="41"/>
                  <a:pt x="0" y="41"/>
                </a:cubicBezTo>
                <a:lnTo>
                  <a:pt x="0" y="39"/>
                </a:lnTo>
                <a:close/>
                <a:moveTo>
                  <a:pt x="17" y="18"/>
                </a:moveTo>
                <a:cubicBezTo>
                  <a:pt x="20" y="18"/>
                  <a:pt x="23" y="17"/>
                  <a:pt x="24" y="16"/>
                </a:cubicBezTo>
                <a:cubicBezTo>
                  <a:pt x="26" y="15"/>
                  <a:pt x="27" y="13"/>
                  <a:pt x="27" y="10"/>
                </a:cubicBezTo>
                <a:cubicBezTo>
                  <a:pt x="27" y="8"/>
                  <a:pt x="26" y="6"/>
                  <a:pt x="24" y="5"/>
                </a:cubicBezTo>
                <a:cubicBezTo>
                  <a:pt x="23" y="3"/>
                  <a:pt x="20" y="3"/>
                  <a:pt x="17" y="3"/>
                </a:cubicBezTo>
                <a:cubicBezTo>
                  <a:pt x="17" y="3"/>
                  <a:pt x="15" y="3"/>
                  <a:pt x="14" y="3"/>
                </a:cubicBezTo>
                <a:cubicBezTo>
                  <a:pt x="14" y="4"/>
                  <a:pt x="14" y="4"/>
                  <a:pt x="14" y="5"/>
                </a:cubicBezTo>
                <a:cubicBezTo>
                  <a:pt x="14" y="7"/>
                  <a:pt x="14" y="9"/>
                  <a:pt x="14" y="13"/>
                </a:cubicBezTo>
                <a:cubicBezTo>
                  <a:pt x="14" y="15"/>
                  <a:pt x="14" y="15"/>
                  <a:pt x="14" y="15"/>
                </a:cubicBezTo>
                <a:cubicBezTo>
                  <a:pt x="14" y="16"/>
                  <a:pt x="14" y="16"/>
                  <a:pt x="14" y="17"/>
                </a:cubicBezTo>
                <a:cubicBezTo>
                  <a:pt x="15" y="17"/>
                  <a:pt x="16" y="18"/>
                  <a:pt x="17" y="18"/>
                </a:cubicBezTo>
                <a:moveTo>
                  <a:pt x="18" y="38"/>
                </a:moveTo>
                <a:cubicBezTo>
                  <a:pt x="21" y="38"/>
                  <a:pt x="23" y="38"/>
                  <a:pt x="24" y="37"/>
                </a:cubicBezTo>
                <a:cubicBezTo>
                  <a:pt x="26" y="36"/>
                  <a:pt x="27" y="35"/>
                  <a:pt x="27" y="34"/>
                </a:cubicBezTo>
                <a:cubicBezTo>
                  <a:pt x="28" y="33"/>
                  <a:pt x="28" y="31"/>
                  <a:pt x="28" y="29"/>
                </a:cubicBezTo>
                <a:cubicBezTo>
                  <a:pt x="28" y="27"/>
                  <a:pt x="28" y="26"/>
                  <a:pt x="27" y="24"/>
                </a:cubicBezTo>
                <a:cubicBezTo>
                  <a:pt x="26" y="23"/>
                  <a:pt x="25" y="22"/>
                  <a:pt x="23" y="21"/>
                </a:cubicBezTo>
                <a:cubicBezTo>
                  <a:pt x="22" y="20"/>
                  <a:pt x="20" y="20"/>
                  <a:pt x="17" y="20"/>
                </a:cubicBezTo>
                <a:cubicBezTo>
                  <a:pt x="16" y="20"/>
                  <a:pt x="15" y="20"/>
                  <a:pt x="14" y="20"/>
                </a:cubicBezTo>
                <a:cubicBezTo>
                  <a:pt x="14" y="24"/>
                  <a:pt x="14" y="24"/>
                  <a:pt x="14" y="24"/>
                </a:cubicBezTo>
                <a:cubicBezTo>
                  <a:pt x="14" y="29"/>
                  <a:pt x="14" y="29"/>
                  <a:pt x="14" y="29"/>
                </a:cubicBezTo>
                <a:cubicBezTo>
                  <a:pt x="14" y="36"/>
                  <a:pt x="14" y="36"/>
                  <a:pt x="14" y="36"/>
                </a:cubicBezTo>
                <a:cubicBezTo>
                  <a:pt x="14" y="36"/>
                  <a:pt x="14" y="37"/>
                  <a:pt x="14" y="37"/>
                </a:cubicBezTo>
                <a:cubicBezTo>
                  <a:pt x="16" y="38"/>
                  <a:pt x="17" y="38"/>
                  <a:pt x="18" y="3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70" name="Freeform 198"/>
          <p:cNvSpPr>
            <a:spLocks/>
          </p:cNvSpPr>
          <p:nvPr/>
        </p:nvSpPr>
        <p:spPr bwMode="auto">
          <a:xfrm>
            <a:off x="18378067" y="5087568"/>
            <a:ext cx="202437" cy="298036"/>
          </a:xfrm>
          <a:custGeom>
            <a:avLst/>
            <a:gdLst>
              <a:gd name="T0" fmla="*/ 0 w 27"/>
              <a:gd name="T1" fmla="*/ 39 h 41"/>
              <a:gd name="T2" fmla="*/ 2 w 27"/>
              <a:gd name="T3" fmla="*/ 38 h 41"/>
              <a:gd name="T4" fmla="*/ 5 w 27"/>
              <a:gd name="T5" fmla="*/ 37 h 41"/>
              <a:gd name="T6" fmla="*/ 6 w 27"/>
              <a:gd name="T7" fmla="*/ 35 h 41"/>
              <a:gd name="T8" fmla="*/ 7 w 27"/>
              <a:gd name="T9" fmla="*/ 31 h 41"/>
              <a:gd name="T10" fmla="*/ 9 w 27"/>
              <a:gd name="T11" fmla="*/ 24 h 41"/>
              <a:gd name="T12" fmla="*/ 9 w 27"/>
              <a:gd name="T13" fmla="*/ 22 h 41"/>
              <a:gd name="T14" fmla="*/ 10 w 27"/>
              <a:gd name="T15" fmla="*/ 16 h 41"/>
              <a:gd name="T16" fmla="*/ 11 w 27"/>
              <a:gd name="T17" fmla="*/ 11 h 41"/>
              <a:gd name="T18" fmla="*/ 12 w 27"/>
              <a:gd name="T19" fmla="*/ 10 h 41"/>
              <a:gd name="T20" fmla="*/ 12 w 27"/>
              <a:gd name="T21" fmla="*/ 6 h 41"/>
              <a:gd name="T22" fmla="*/ 12 w 27"/>
              <a:gd name="T23" fmla="*/ 5 h 41"/>
              <a:gd name="T24" fmla="*/ 12 w 27"/>
              <a:gd name="T25" fmla="*/ 4 h 41"/>
              <a:gd name="T26" fmla="*/ 9 w 27"/>
              <a:gd name="T27" fmla="*/ 3 h 41"/>
              <a:gd name="T28" fmla="*/ 8 w 27"/>
              <a:gd name="T29" fmla="*/ 3 h 41"/>
              <a:gd name="T30" fmla="*/ 8 w 27"/>
              <a:gd name="T31" fmla="*/ 0 h 41"/>
              <a:gd name="T32" fmla="*/ 17 w 27"/>
              <a:gd name="T33" fmla="*/ 0 h 41"/>
              <a:gd name="T34" fmla="*/ 19 w 27"/>
              <a:gd name="T35" fmla="*/ 0 h 41"/>
              <a:gd name="T36" fmla="*/ 24 w 27"/>
              <a:gd name="T37" fmla="*/ 0 h 41"/>
              <a:gd name="T38" fmla="*/ 27 w 27"/>
              <a:gd name="T39" fmla="*/ 0 h 41"/>
              <a:gd name="T40" fmla="*/ 27 w 27"/>
              <a:gd name="T41" fmla="*/ 1 h 41"/>
              <a:gd name="T42" fmla="*/ 27 w 27"/>
              <a:gd name="T43" fmla="*/ 2 h 41"/>
              <a:gd name="T44" fmla="*/ 24 w 27"/>
              <a:gd name="T45" fmla="*/ 3 h 41"/>
              <a:gd name="T46" fmla="*/ 21 w 27"/>
              <a:gd name="T47" fmla="*/ 4 h 41"/>
              <a:gd name="T48" fmla="*/ 20 w 27"/>
              <a:gd name="T49" fmla="*/ 6 h 41"/>
              <a:gd name="T50" fmla="*/ 20 w 27"/>
              <a:gd name="T51" fmla="*/ 9 h 41"/>
              <a:gd name="T52" fmla="*/ 18 w 27"/>
              <a:gd name="T53" fmla="*/ 17 h 41"/>
              <a:gd name="T54" fmla="*/ 17 w 27"/>
              <a:gd name="T55" fmla="*/ 25 h 41"/>
              <a:gd name="T56" fmla="*/ 16 w 27"/>
              <a:gd name="T57" fmla="*/ 29 h 41"/>
              <a:gd name="T58" fmla="*/ 14 w 27"/>
              <a:gd name="T59" fmla="*/ 36 h 41"/>
              <a:gd name="T60" fmla="*/ 14 w 27"/>
              <a:gd name="T61" fmla="*/ 37 h 41"/>
              <a:gd name="T62" fmla="*/ 14 w 27"/>
              <a:gd name="T63" fmla="*/ 38 h 41"/>
              <a:gd name="T64" fmla="*/ 17 w 27"/>
              <a:gd name="T65" fmla="*/ 38 h 41"/>
              <a:gd name="T66" fmla="*/ 19 w 27"/>
              <a:gd name="T67" fmla="*/ 38 h 41"/>
              <a:gd name="T68" fmla="*/ 19 w 27"/>
              <a:gd name="T69" fmla="*/ 40 h 41"/>
              <a:gd name="T70" fmla="*/ 19 w 27"/>
              <a:gd name="T71" fmla="*/ 41 h 41"/>
              <a:gd name="T72" fmla="*/ 18 w 27"/>
              <a:gd name="T73" fmla="*/ 41 h 41"/>
              <a:gd name="T74" fmla="*/ 17 w 27"/>
              <a:gd name="T75" fmla="*/ 41 h 41"/>
              <a:gd name="T76" fmla="*/ 16 w 27"/>
              <a:gd name="T77" fmla="*/ 41 h 41"/>
              <a:gd name="T78" fmla="*/ 12 w 27"/>
              <a:gd name="T79" fmla="*/ 41 h 41"/>
              <a:gd name="T80" fmla="*/ 7 w 27"/>
              <a:gd name="T81" fmla="*/ 41 h 41"/>
              <a:gd name="T82" fmla="*/ 2 w 27"/>
              <a:gd name="T83" fmla="*/ 41 h 41"/>
              <a:gd name="T84" fmla="*/ 0 w 27"/>
              <a:gd name="T85" fmla="*/ 41 h 41"/>
              <a:gd name="T86" fmla="*/ 0 w 27"/>
              <a:gd name="T87" fmla="*/ 39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7" h="41">
                <a:moveTo>
                  <a:pt x="0" y="39"/>
                </a:moveTo>
                <a:cubicBezTo>
                  <a:pt x="1" y="39"/>
                  <a:pt x="1" y="39"/>
                  <a:pt x="2" y="38"/>
                </a:cubicBezTo>
                <a:cubicBezTo>
                  <a:pt x="4" y="38"/>
                  <a:pt x="5" y="38"/>
                  <a:pt x="5" y="37"/>
                </a:cubicBezTo>
                <a:cubicBezTo>
                  <a:pt x="6" y="37"/>
                  <a:pt x="6" y="36"/>
                  <a:pt x="6" y="35"/>
                </a:cubicBezTo>
                <a:cubicBezTo>
                  <a:pt x="7" y="31"/>
                  <a:pt x="7" y="31"/>
                  <a:pt x="7" y="31"/>
                </a:cubicBezTo>
                <a:cubicBezTo>
                  <a:pt x="9" y="24"/>
                  <a:pt x="9" y="24"/>
                  <a:pt x="9" y="24"/>
                </a:cubicBezTo>
                <a:cubicBezTo>
                  <a:pt x="9" y="22"/>
                  <a:pt x="9" y="22"/>
                  <a:pt x="9" y="22"/>
                </a:cubicBezTo>
                <a:cubicBezTo>
                  <a:pt x="10" y="18"/>
                  <a:pt x="10" y="16"/>
                  <a:pt x="10" y="16"/>
                </a:cubicBezTo>
                <a:cubicBezTo>
                  <a:pt x="11" y="11"/>
                  <a:pt x="11" y="11"/>
                  <a:pt x="11" y="11"/>
                </a:cubicBezTo>
                <a:cubicBezTo>
                  <a:pt x="12" y="10"/>
                  <a:pt x="12" y="10"/>
                  <a:pt x="12" y="10"/>
                </a:cubicBezTo>
                <a:cubicBezTo>
                  <a:pt x="12" y="6"/>
                  <a:pt x="12" y="6"/>
                  <a:pt x="12" y="6"/>
                </a:cubicBezTo>
                <a:cubicBezTo>
                  <a:pt x="12" y="5"/>
                  <a:pt x="12" y="5"/>
                  <a:pt x="12" y="5"/>
                </a:cubicBezTo>
                <a:cubicBezTo>
                  <a:pt x="12" y="4"/>
                  <a:pt x="12" y="4"/>
                  <a:pt x="12" y="4"/>
                </a:cubicBezTo>
                <a:cubicBezTo>
                  <a:pt x="12" y="3"/>
                  <a:pt x="10" y="3"/>
                  <a:pt x="9" y="3"/>
                </a:cubicBezTo>
                <a:cubicBezTo>
                  <a:pt x="8" y="3"/>
                  <a:pt x="8" y="3"/>
                  <a:pt x="8" y="3"/>
                </a:cubicBezTo>
                <a:cubicBezTo>
                  <a:pt x="8" y="0"/>
                  <a:pt x="8" y="0"/>
                  <a:pt x="8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8" y="0"/>
                  <a:pt x="18" y="0"/>
                  <a:pt x="19" y="0"/>
                </a:cubicBezTo>
                <a:cubicBezTo>
                  <a:pt x="20" y="0"/>
                  <a:pt x="22" y="0"/>
                  <a:pt x="24" y="0"/>
                </a:cubicBezTo>
                <a:cubicBezTo>
                  <a:pt x="26" y="0"/>
                  <a:pt x="27" y="0"/>
                  <a:pt x="27" y="0"/>
                </a:cubicBezTo>
                <a:cubicBezTo>
                  <a:pt x="27" y="0"/>
                  <a:pt x="27" y="1"/>
                  <a:pt x="27" y="1"/>
                </a:cubicBezTo>
                <a:cubicBezTo>
                  <a:pt x="27" y="1"/>
                  <a:pt x="27" y="2"/>
                  <a:pt x="27" y="2"/>
                </a:cubicBezTo>
                <a:cubicBezTo>
                  <a:pt x="26" y="3"/>
                  <a:pt x="25" y="3"/>
                  <a:pt x="24" y="3"/>
                </a:cubicBezTo>
                <a:cubicBezTo>
                  <a:pt x="23" y="4"/>
                  <a:pt x="22" y="4"/>
                  <a:pt x="21" y="4"/>
                </a:cubicBezTo>
                <a:cubicBezTo>
                  <a:pt x="21" y="5"/>
                  <a:pt x="20" y="5"/>
                  <a:pt x="20" y="6"/>
                </a:cubicBezTo>
                <a:cubicBezTo>
                  <a:pt x="20" y="7"/>
                  <a:pt x="20" y="8"/>
                  <a:pt x="20" y="9"/>
                </a:cubicBezTo>
                <a:cubicBezTo>
                  <a:pt x="19" y="12"/>
                  <a:pt x="19" y="15"/>
                  <a:pt x="18" y="17"/>
                </a:cubicBezTo>
                <a:cubicBezTo>
                  <a:pt x="17" y="25"/>
                  <a:pt x="17" y="25"/>
                  <a:pt x="17" y="25"/>
                </a:cubicBezTo>
                <a:cubicBezTo>
                  <a:pt x="16" y="29"/>
                  <a:pt x="16" y="29"/>
                  <a:pt x="16" y="29"/>
                </a:cubicBezTo>
                <a:cubicBezTo>
                  <a:pt x="14" y="36"/>
                  <a:pt x="14" y="36"/>
                  <a:pt x="14" y="36"/>
                </a:cubicBezTo>
                <a:cubicBezTo>
                  <a:pt x="14" y="37"/>
                  <a:pt x="14" y="37"/>
                  <a:pt x="14" y="37"/>
                </a:cubicBezTo>
                <a:cubicBezTo>
                  <a:pt x="14" y="37"/>
                  <a:pt x="14" y="37"/>
                  <a:pt x="14" y="38"/>
                </a:cubicBezTo>
                <a:cubicBezTo>
                  <a:pt x="15" y="38"/>
                  <a:pt x="16" y="38"/>
                  <a:pt x="17" y="38"/>
                </a:cubicBezTo>
                <a:cubicBezTo>
                  <a:pt x="17" y="38"/>
                  <a:pt x="18" y="38"/>
                  <a:pt x="19" y="38"/>
                </a:cubicBezTo>
                <a:cubicBezTo>
                  <a:pt x="19" y="39"/>
                  <a:pt x="19" y="40"/>
                  <a:pt x="19" y="40"/>
                </a:cubicBezTo>
                <a:cubicBezTo>
                  <a:pt x="19" y="40"/>
                  <a:pt x="19" y="41"/>
                  <a:pt x="19" y="41"/>
                </a:cubicBezTo>
                <a:cubicBezTo>
                  <a:pt x="18" y="41"/>
                  <a:pt x="18" y="41"/>
                  <a:pt x="18" y="41"/>
                </a:cubicBezTo>
                <a:cubicBezTo>
                  <a:pt x="17" y="41"/>
                  <a:pt x="17" y="41"/>
                  <a:pt x="17" y="41"/>
                </a:cubicBezTo>
                <a:cubicBezTo>
                  <a:pt x="17" y="41"/>
                  <a:pt x="16" y="41"/>
                  <a:pt x="16" y="41"/>
                </a:cubicBezTo>
                <a:cubicBezTo>
                  <a:pt x="16" y="41"/>
                  <a:pt x="15" y="41"/>
                  <a:pt x="12" y="41"/>
                </a:cubicBezTo>
                <a:cubicBezTo>
                  <a:pt x="7" y="41"/>
                  <a:pt x="7" y="41"/>
                  <a:pt x="7" y="41"/>
                </a:cubicBezTo>
                <a:cubicBezTo>
                  <a:pt x="6" y="41"/>
                  <a:pt x="4" y="41"/>
                  <a:pt x="2" y="41"/>
                </a:cubicBezTo>
                <a:cubicBezTo>
                  <a:pt x="1" y="41"/>
                  <a:pt x="0" y="41"/>
                  <a:pt x="0" y="41"/>
                </a:cubicBezTo>
                <a:lnTo>
                  <a:pt x="0" y="3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71" name="Freeform 199"/>
          <p:cNvSpPr>
            <a:spLocks noEditPoints="1"/>
          </p:cNvSpPr>
          <p:nvPr/>
        </p:nvSpPr>
        <p:spPr bwMode="auto">
          <a:xfrm>
            <a:off x="18345003" y="5641996"/>
            <a:ext cx="354266" cy="298036"/>
          </a:xfrm>
          <a:custGeom>
            <a:avLst/>
            <a:gdLst>
              <a:gd name="T0" fmla="*/ 9 w 48"/>
              <a:gd name="T1" fmla="*/ 1 h 41"/>
              <a:gd name="T2" fmla="*/ 13 w 48"/>
              <a:gd name="T3" fmla="*/ 1 h 41"/>
              <a:gd name="T4" fmla="*/ 22 w 48"/>
              <a:gd name="T5" fmla="*/ 1 h 41"/>
              <a:gd name="T6" fmla="*/ 30 w 48"/>
              <a:gd name="T7" fmla="*/ 1 h 41"/>
              <a:gd name="T8" fmla="*/ 33 w 48"/>
              <a:gd name="T9" fmla="*/ 0 h 41"/>
              <a:gd name="T10" fmla="*/ 34 w 48"/>
              <a:gd name="T11" fmla="*/ 6 h 41"/>
              <a:gd name="T12" fmla="*/ 34 w 48"/>
              <a:gd name="T13" fmla="*/ 11 h 41"/>
              <a:gd name="T14" fmla="*/ 32 w 48"/>
              <a:gd name="T15" fmla="*/ 13 h 41"/>
              <a:gd name="T16" fmla="*/ 30 w 48"/>
              <a:gd name="T17" fmla="*/ 5 h 41"/>
              <a:gd name="T18" fmla="*/ 22 w 48"/>
              <a:gd name="T19" fmla="*/ 4 h 41"/>
              <a:gd name="T20" fmla="*/ 20 w 48"/>
              <a:gd name="T21" fmla="*/ 8 h 41"/>
              <a:gd name="T22" fmla="*/ 20 w 48"/>
              <a:gd name="T23" fmla="*/ 21 h 41"/>
              <a:gd name="T24" fmla="*/ 20 w 48"/>
              <a:gd name="T25" fmla="*/ 35 h 41"/>
              <a:gd name="T26" fmla="*/ 23 w 48"/>
              <a:gd name="T27" fmla="*/ 38 h 41"/>
              <a:gd name="T28" fmla="*/ 27 w 48"/>
              <a:gd name="T29" fmla="*/ 39 h 41"/>
              <a:gd name="T30" fmla="*/ 27 w 48"/>
              <a:gd name="T31" fmla="*/ 41 h 41"/>
              <a:gd name="T32" fmla="*/ 21 w 48"/>
              <a:gd name="T33" fmla="*/ 41 h 41"/>
              <a:gd name="T34" fmla="*/ 8 w 48"/>
              <a:gd name="T35" fmla="*/ 41 h 41"/>
              <a:gd name="T36" fmla="*/ 7 w 48"/>
              <a:gd name="T37" fmla="*/ 41 h 41"/>
              <a:gd name="T38" fmla="*/ 6 w 48"/>
              <a:gd name="T39" fmla="*/ 40 h 41"/>
              <a:gd name="T40" fmla="*/ 13 w 48"/>
              <a:gd name="T41" fmla="*/ 37 h 41"/>
              <a:gd name="T42" fmla="*/ 13 w 48"/>
              <a:gd name="T43" fmla="*/ 24 h 41"/>
              <a:gd name="T44" fmla="*/ 13 w 48"/>
              <a:gd name="T45" fmla="*/ 5 h 41"/>
              <a:gd name="T46" fmla="*/ 13 w 48"/>
              <a:gd name="T47" fmla="*/ 4 h 41"/>
              <a:gd name="T48" fmla="*/ 4 w 48"/>
              <a:gd name="T49" fmla="*/ 5 h 41"/>
              <a:gd name="T50" fmla="*/ 1 w 48"/>
              <a:gd name="T51" fmla="*/ 12 h 41"/>
              <a:gd name="T52" fmla="*/ 0 w 48"/>
              <a:gd name="T53" fmla="*/ 2 h 41"/>
              <a:gd name="T54" fmla="*/ 2 w 48"/>
              <a:gd name="T55" fmla="*/ 0 h 41"/>
              <a:gd name="T56" fmla="*/ 47 w 48"/>
              <a:gd name="T57" fmla="*/ 36 h 41"/>
              <a:gd name="T58" fmla="*/ 41 w 48"/>
              <a:gd name="T59" fmla="*/ 40 h 41"/>
              <a:gd name="T60" fmla="*/ 39 w 48"/>
              <a:gd name="T61" fmla="*/ 34 h 41"/>
              <a:gd name="T62" fmla="*/ 41 w 48"/>
              <a:gd name="T63" fmla="*/ 7 h 41"/>
              <a:gd name="T64" fmla="*/ 38 w 48"/>
              <a:gd name="T65" fmla="*/ 5 h 41"/>
              <a:gd name="T66" fmla="*/ 44 w 48"/>
              <a:gd name="T67" fmla="*/ 1 h 41"/>
              <a:gd name="T68" fmla="*/ 46 w 48"/>
              <a:gd name="T69" fmla="*/ 7 h 41"/>
              <a:gd name="T70" fmla="*/ 44 w 48"/>
              <a:gd name="T71" fmla="*/ 34 h 41"/>
              <a:gd name="T72" fmla="*/ 47 w 48"/>
              <a:gd name="T73" fmla="*/ 36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8" h="41">
                <a:moveTo>
                  <a:pt x="3" y="1"/>
                </a:moveTo>
                <a:cubicBezTo>
                  <a:pt x="3" y="1"/>
                  <a:pt x="7" y="1"/>
                  <a:pt x="9" y="1"/>
                </a:cubicBezTo>
                <a:cubicBezTo>
                  <a:pt x="12" y="1"/>
                  <a:pt x="12" y="1"/>
                  <a:pt x="12" y="1"/>
                </a:cubicBezTo>
                <a:cubicBezTo>
                  <a:pt x="13" y="1"/>
                  <a:pt x="13" y="1"/>
                  <a:pt x="13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22" y="1"/>
                  <a:pt x="22" y="1"/>
                  <a:pt x="22" y="1"/>
                </a:cubicBezTo>
                <a:cubicBezTo>
                  <a:pt x="30" y="1"/>
                  <a:pt x="30" y="1"/>
                  <a:pt x="30" y="1"/>
                </a:cubicBezTo>
                <a:cubicBezTo>
                  <a:pt x="30" y="1"/>
                  <a:pt x="30" y="1"/>
                  <a:pt x="30" y="1"/>
                </a:cubicBezTo>
                <a:cubicBezTo>
                  <a:pt x="31" y="1"/>
                  <a:pt x="32" y="0"/>
                  <a:pt x="32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3" y="0"/>
                  <a:pt x="34" y="0"/>
                  <a:pt x="34" y="0"/>
                </a:cubicBezTo>
                <a:cubicBezTo>
                  <a:pt x="34" y="2"/>
                  <a:pt x="34" y="4"/>
                  <a:pt x="34" y="6"/>
                </a:cubicBezTo>
                <a:cubicBezTo>
                  <a:pt x="34" y="9"/>
                  <a:pt x="34" y="9"/>
                  <a:pt x="34" y="9"/>
                </a:cubicBezTo>
                <a:cubicBezTo>
                  <a:pt x="34" y="11"/>
                  <a:pt x="34" y="11"/>
                  <a:pt x="34" y="11"/>
                </a:cubicBezTo>
                <a:cubicBezTo>
                  <a:pt x="34" y="11"/>
                  <a:pt x="34" y="12"/>
                  <a:pt x="34" y="12"/>
                </a:cubicBezTo>
                <a:cubicBezTo>
                  <a:pt x="33" y="12"/>
                  <a:pt x="33" y="12"/>
                  <a:pt x="32" y="13"/>
                </a:cubicBezTo>
                <a:cubicBezTo>
                  <a:pt x="32" y="12"/>
                  <a:pt x="31" y="11"/>
                  <a:pt x="31" y="9"/>
                </a:cubicBezTo>
                <a:cubicBezTo>
                  <a:pt x="30" y="8"/>
                  <a:pt x="30" y="5"/>
                  <a:pt x="30" y="5"/>
                </a:cubicBezTo>
                <a:cubicBezTo>
                  <a:pt x="29" y="5"/>
                  <a:pt x="29" y="4"/>
                  <a:pt x="29" y="4"/>
                </a:cubicBezTo>
                <a:cubicBezTo>
                  <a:pt x="29" y="4"/>
                  <a:pt x="25" y="4"/>
                  <a:pt x="22" y="4"/>
                </a:cubicBezTo>
                <a:cubicBezTo>
                  <a:pt x="22" y="4"/>
                  <a:pt x="21" y="4"/>
                  <a:pt x="20" y="5"/>
                </a:cubicBezTo>
                <a:cubicBezTo>
                  <a:pt x="20" y="5"/>
                  <a:pt x="20" y="8"/>
                  <a:pt x="20" y="8"/>
                </a:cubicBezTo>
                <a:cubicBezTo>
                  <a:pt x="20" y="12"/>
                  <a:pt x="20" y="12"/>
                  <a:pt x="20" y="12"/>
                </a:cubicBezTo>
                <a:cubicBezTo>
                  <a:pt x="20" y="21"/>
                  <a:pt x="20" y="21"/>
                  <a:pt x="20" y="21"/>
                </a:cubicBezTo>
                <a:cubicBezTo>
                  <a:pt x="20" y="31"/>
                  <a:pt x="20" y="31"/>
                  <a:pt x="20" y="31"/>
                </a:cubicBezTo>
                <a:cubicBezTo>
                  <a:pt x="20" y="35"/>
                  <a:pt x="20" y="35"/>
                  <a:pt x="20" y="35"/>
                </a:cubicBezTo>
                <a:cubicBezTo>
                  <a:pt x="20" y="36"/>
                  <a:pt x="20" y="36"/>
                  <a:pt x="20" y="37"/>
                </a:cubicBezTo>
                <a:cubicBezTo>
                  <a:pt x="21" y="37"/>
                  <a:pt x="22" y="38"/>
                  <a:pt x="23" y="38"/>
                </a:cubicBezTo>
                <a:cubicBezTo>
                  <a:pt x="23" y="38"/>
                  <a:pt x="24" y="38"/>
                  <a:pt x="26" y="39"/>
                </a:cubicBezTo>
                <a:cubicBezTo>
                  <a:pt x="26" y="39"/>
                  <a:pt x="27" y="39"/>
                  <a:pt x="27" y="39"/>
                </a:cubicBezTo>
                <a:cubicBezTo>
                  <a:pt x="27" y="40"/>
                  <a:pt x="27" y="40"/>
                  <a:pt x="27" y="40"/>
                </a:cubicBezTo>
                <a:cubicBezTo>
                  <a:pt x="27" y="41"/>
                  <a:pt x="27" y="41"/>
                  <a:pt x="27" y="41"/>
                </a:cubicBezTo>
                <a:cubicBezTo>
                  <a:pt x="27" y="41"/>
                  <a:pt x="26" y="41"/>
                  <a:pt x="26" y="41"/>
                </a:cubicBezTo>
                <a:cubicBezTo>
                  <a:pt x="24" y="41"/>
                  <a:pt x="22" y="41"/>
                  <a:pt x="21" y="41"/>
                </a:cubicBezTo>
                <a:cubicBezTo>
                  <a:pt x="20" y="41"/>
                  <a:pt x="18" y="41"/>
                  <a:pt x="15" y="41"/>
                </a:cubicBezTo>
                <a:cubicBezTo>
                  <a:pt x="14" y="41"/>
                  <a:pt x="11" y="41"/>
                  <a:pt x="8" y="41"/>
                </a:cubicBezTo>
                <a:cubicBezTo>
                  <a:pt x="7" y="41"/>
                  <a:pt x="7" y="41"/>
                  <a:pt x="7" y="41"/>
                </a:cubicBezTo>
                <a:cubicBezTo>
                  <a:pt x="7" y="41"/>
                  <a:pt x="7" y="41"/>
                  <a:pt x="7" y="41"/>
                </a:cubicBezTo>
                <a:cubicBezTo>
                  <a:pt x="6" y="40"/>
                  <a:pt x="6" y="40"/>
                  <a:pt x="6" y="40"/>
                </a:cubicBezTo>
                <a:cubicBezTo>
                  <a:pt x="6" y="40"/>
                  <a:pt x="6" y="40"/>
                  <a:pt x="6" y="40"/>
                </a:cubicBezTo>
                <a:cubicBezTo>
                  <a:pt x="7" y="39"/>
                  <a:pt x="8" y="39"/>
                  <a:pt x="9" y="38"/>
                </a:cubicBezTo>
                <a:cubicBezTo>
                  <a:pt x="10" y="38"/>
                  <a:pt x="12" y="37"/>
                  <a:pt x="13" y="37"/>
                </a:cubicBezTo>
                <a:cubicBezTo>
                  <a:pt x="13" y="37"/>
                  <a:pt x="13" y="36"/>
                  <a:pt x="13" y="35"/>
                </a:cubicBezTo>
                <a:cubicBezTo>
                  <a:pt x="13" y="33"/>
                  <a:pt x="13" y="29"/>
                  <a:pt x="13" y="24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9"/>
                  <a:pt x="13" y="6"/>
                  <a:pt x="13" y="5"/>
                </a:cubicBezTo>
                <a:cubicBezTo>
                  <a:pt x="13" y="5"/>
                  <a:pt x="13" y="5"/>
                  <a:pt x="13" y="5"/>
                </a:cubicBezTo>
                <a:cubicBezTo>
                  <a:pt x="13" y="4"/>
                  <a:pt x="13" y="4"/>
                  <a:pt x="13" y="4"/>
                </a:cubicBezTo>
                <a:cubicBezTo>
                  <a:pt x="12" y="4"/>
                  <a:pt x="12" y="4"/>
                  <a:pt x="9" y="4"/>
                </a:cubicBezTo>
                <a:cubicBezTo>
                  <a:pt x="7" y="4"/>
                  <a:pt x="5" y="5"/>
                  <a:pt x="4" y="5"/>
                </a:cubicBezTo>
                <a:cubicBezTo>
                  <a:pt x="3" y="6"/>
                  <a:pt x="3" y="8"/>
                  <a:pt x="2" y="10"/>
                </a:cubicBezTo>
                <a:cubicBezTo>
                  <a:pt x="2" y="11"/>
                  <a:pt x="1" y="12"/>
                  <a:pt x="1" y="12"/>
                </a:cubicBezTo>
                <a:cubicBezTo>
                  <a:pt x="0" y="11"/>
                  <a:pt x="0" y="11"/>
                  <a:pt x="0" y="10"/>
                </a:cubicBezTo>
                <a:cubicBezTo>
                  <a:pt x="0" y="2"/>
                  <a:pt x="0" y="2"/>
                  <a:pt x="0" y="2"/>
                </a:cubicBezTo>
                <a:cubicBezTo>
                  <a:pt x="0" y="0"/>
                  <a:pt x="0" y="0"/>
                  <a:pt x="0" y="0"/>
                </a:cubicBezTo>
                <a:cubicBezTo>
                  <a:pt x="2" y="0"/>
                  <a:pt x="2" y="0"/>
                  <a:pt x="2" y="0"/>
                </a:cubicBezTo>
                <a:lnTo>
                  <a:pt x="3" y="1"/>
                </a:lnTo>
                <a:close/>
                <a:moveTo>
                  <a:pt x="47" y="36"/>
                </a:moveTo>
                <a:cubicBezTo>
                  <a:pt x="44" y="40"/>
                  <a:pt x="44" y="40"/>
                  <a:pt x="44" y="40"/>
                </a:cubicBezTo>
                <a:cubicBezTo>
                  <a:pt x="43" y="41"/>
                  <a:pt x="42" y="41"/>
                  <a:pt x="41" y="40"/>
                </a:cubicBezTo>
                <a:cubicBezTo>
                  <a:pt x="38" y="36"/>
                  <a:pt x="38" y="36"/>
                  <a:pt x="38" y="36"/>
                </a:cubicBezTo>
                <a:cubicBezTo>
                  <a:pt x="37" y="35"/>
                  <a:pt x="37" y="34"/>
                  <a:pt x="39" y="34"/>
                </a:cubicBezTo>
                <a:cubicBezTo>
                  <a:pt x="41" y="34"/>
                  <a:pt x="41" y="34"/>
                  <a:pt x="41" y="34"/>
                </a:cubicBezTo>
                <a:cubicBezTo>
                  <a:pt x="41" y="7"/>
                  <a:pt x="41" y="7"/>
                  <a:pt x="41" y="7"/>
                </a:cubicBezTo>
                <a:cubicBezTo>
                  <a:pt x="39" y="7"/>
                  <a:pt x="39" y="7"/>
                  <a:pt x="39" y="7"/>
                </a:cubicBezTo>
                <a:cubicBezTo>
                  <a:pt x="37" y="7"/>
                  <a:pt x="37" y="6"/>
                  <a:pt x="38" y="5"/>
                </a:cubicBezTo>
                <a:cubicBezTo>
                  <a:pt x="41" y="1"/>
                  <a:pt x="41" y="1"/>
                  <a:pt x="41" y="1"/>
                </a:cubicBezTo>
                <a:cubicBezTo>
                  <a:pt x="42" y="0"/>
                  <a:pt x="43" y="0"/>
                  <a:pt x="44" y="1"/>
                </a:cubicBezTo>
                <a:cubicBezTo>
                  <a:pt x="47" y="5"/>
                  <a:pt x="47" y="5"/>
                  <a:pt x="47" y="5"/>
                </a:cubicBezTo>
                <a:cubicBezTo>
                  <a:pt x="48" y="6"/>
                  <a:pt x="48" y="7"/>
                  <a:pt x="46" y="7"/>
                </a:cubicBezTo>
                <a:cubicBezTo>
                  <a:pt x="44" y="7"/>
                  <a:pt x="44" y="7"/>
                  <a:pt x="44" y="7"/>
                </a:cubicBezTo>
                <a:cubicBezTo>
                  <a:pt x="44" y="34"/>
                  <a:pt x="44" y="34"/>
                  <a:pt x="44" y="34"/>
                </a:cubicBezTo>
                <a:cubicBezTo>
                  <a:pt x="46" y="34"/>
                  <a:pt x="46" y="34"/>
                  <a:pt x="46" y="34"/>
                </a:cubicBezTo>
                <a:cubicBezTo>
                  <a:pt x="48" y="34"/>
                  <a:pt x="48" y="35"/>
                  <a:pt x="47" y="3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72" name="Freeform 200"/>
          <p:cNvSpPr>
            <a:spLocks noEditPoints="1"/>
          </p:cNvSpPr>
          <p:nvPr/>
        </p:nvSpPr>
        <p:spPr bwMode="auto">
          <a:xfrm>
            <a:off x="18356022" y="6193976"/>
            <a:ext cx="303657" cy="309277"/>
          </a:xfrm>
          <a:custGeom>
            <a:avLst/>
            <a:gdLst>
              <a:gd name="T0" fmla="*/ 9 w 41"/>
              <a:gd name="T1" fmla="*/ 1 h 42"/>
              <a:gd name="T2" fmla="*/ 13 w 41"/>
              <a:gd name="T3" fmla="*/ 1 h 42"/>
              <a:gd name="T4" fmla="*/ 28 w 41"/>
              <a:gd name="T5" fmla="*/ 1 h 42"/>
              <a:gd name="T6" fmla="*/ 37 w 41"/>
              <a:gd name="T7" fmla="*/ 1 h 42"/>
              <a:gd name="T8" fmla="*/ 40 w 41"/>
              <a:gd name="T9" fmla="*/ 0 h 42"/>
              <a:gd name="T10" fmla="*/ 41 w 41"/>
              <a:gd name="T11" fmla="*/ 7 h 42"/>
              <a:gd name="T12" fmla="*/ 41 w 41"/>
              <a:gd name="T13" fmla="*/ 11 h 42"/>
              <a:gd name="T14" fmla="*/ 39 w 41"/>
              <a:gd name="T15" fmla="*/ 13 h 42"/>
              <a:gd name="T16" fmla="*/ 36 w 41"/>
              <a:gd name="T17" fmla="*/ 5 h 42"/>
              <a:gd name="T18" fmla="*/ 27 w 41"/>
              <a:gd name="T19" fmla="*/ 5 h 42"/>
              <a:gd name="T20" fmla="*/ 23 w 41"/>
              <a:gd name="T21" fmla="*/ 8 h 42"/>
              <a:gd name="T22" fmla="*/ 23 w 41"/>
              <a:gd name="T23" fmla="*/ 11 h 42"/>
              <a:gd name="T24" fmla="*/ 24 w 41"/>
              <a:gd name="T25" fmla="*/ 25 h 42"/>
              <a:gd name="T26" fmla="*/ 26 w 41"/>
              <a:gd name="T27" fmla="*/ 28 h 42"/>
              <a:gd name="T28" fmla="*/ 30 w 41"/>
              <a:gd name="T29" fmla="*/ 29 h 42"/>
              <a:gd name="T30" fmla="*/ 30 w 41"/>
              <a:gd name="T31" fmla="*/ 31 h 42"/>
              <a:gd name="T32" fmla="*/ 24 w 41"/>
              <a:gd name="T33" fmla="*/ 31 h 42"/>
              <a:gd name="T34" fmla="*/ 12 w 41"/>
              <a:gd name="T35" fmla="*/ 31 h 42"/>
              <a:gd name="T36" fmla="*/ 10 w 41"/>
              <a:gd name="T37" fmla="*/ 30 h 42"/>
              <a:gd name="T38" fmla="*/ 10 w 41"/>
              <a:gd name="T39" fmla="*/ 29 h 42"/>
              <a:gd name="T40" fmla="*/ 16 w 41"/>
              <a:gd name="T41" fmla="*/ 27 h 42"/>
              <a:gd name="T42" fmla="*/ 17 w 41"/>
              <a:gd name="T43" fmla="*/ 14 h 42"/>
              <a:gd name="T44" fmla="*/ 17 w 41"/>
              <a:gd name="T45" fmla="*/ 5 h 42"/>
              <a:gd name="T46" fmla="*/ 16 w 41"/>
              <a:gd name="T47" fmla="*/ 5 h 42"/>
              <a:gd name="T48" fmla="*/ 4 w 41"/>
              <a:gd name="T49" fmla="*/ 5 h 42"/>
              <a:gd name="T50" fmla="*/ 1 w 41"/>
              <a:gd name="T51" fmla="*/ 12 h 42"/>
              <a:gd name="T52" fmla="*/ 0 w 41"/>
              <a:gd name="T53" fmla="*/ 3 h 42"/>
              <a:gd name="T54" fmla="*/ 2 w 41"/>
              <a:gd name="T55" fmla="*/ 0 h 42"/>
              <a:gd name="T56" fmla="*/ 40 w 41"/>
              <a:gd name="T57" fmla="*/ 38 h 42"/>
              <a:gd name="T58" fmla="*/ 34 w 41"/>
              <a:gd name="T59" fmla="*/ 40 h 42"/>
              <a:gd name="T60" fmla="*/ 6 w 41"/>
              <a:gd name="T61" fmla="*/ 38 h 42"/>
              <a:gd name="T62" fmla="*/ 5 w 41"/>
              <a:gd name="T63" fmla="*/ 41 h 42"/>
              <a:gd name="T64" fmla="*/ 0 w 41"/>
              <a:gd name="T65" fmla="*/ 35 h 42"/>
              <a:gd name="T66" fmla="*/ 6 w 41"/>
              <a:gd name="T67" fmla="*/ 32 h 42"/>
              <a:gd name="T68" fmla="*/ 34 w 41"/>
              <a:gd name="T69" fmla="*/ 35 h 42"/>
              <a:gd name="T70" fmla="*/ 36 w 41"/>
              <a:gd name="T71" fmla="*/ 32 h 42"/>
              <a:gd name="T72" fmla="*/ 40 w 41"/>
              <a:gd name="T73" fmla="*/ 38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1" h="42">
                <a:moveTo>
                  <a:pt x="3" y="1"/>
                </a:moveTo>
                <a:cubicBezTo>
                  <a:pt x="3" y="1"/>
                  <a:pt x="7" y="1"/>
                  <a:pt x="9" y="1"/>
                </a:cubicBezTo>
                <a:cubicBezTo>
                  <a:pt x="12" y="1"/>
                  <a:pt x="12" y="1"/>
                  <a:pt x="12" y="1"/>
                </a:cubicBezTo>
                <a:cubicBezTo>
                  <a:pt x="13" y="1"/>
                  <a:pt x="13" y="1"/>
                  <a:pt x="13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28" y="1"/>
                  <a:pt x="28" y="1"/>
                  <a:pt x="28" y="1"/>
                </a:cubicBezTo>
                <a:cubicBezTo>
                  <a:pt x="36" y="1"/>
                  <a:pt x="36" y="1"/>
                  <a:pt x="36" y="1"/>
                </a:cubicBezTo>
                <a:cubicBezTo>
                  <a:pt x="37" y="1"/>
                  <a:pt x="37" y="1"/>
                  <a:pt x="37" y="1"/>
                </a:cubicBezTo>
                <a:cubicBezTo>
                  <a:pt x="38" y="1"/>
                  <a:pt x="39" y="0"/>
                  <a:pt x="39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40" y="0"/>
                  <a:pt x="40" y="0"/>
                  <a:pt x="41" y="0"/>
                </a:cubicBezTo>
                <a:cubicBezTo>
                  <a:pt x="41" y="2"/>
                  <a:pt x="41" y="4"/>
                  <a:pt x="41" y="7"/>
                </a:cubicBezTo>
                <a:cubicBezTo>
                  <a:pt x="41" y="9"/>
                  <a:pt x="41" y="9"/>
                  <a:pt x="41" y="9"/>
                </a:cubicBezTo>
                <a:cubicBezTo>
                  <a:pt x="41" y="11"/>
                  <a:pt x="41" y="11"/>
                  <a:pt x="41" y="11"/>
                </a:cubicBezTo>
                <a:cubicBezTo>
                  <a:pt x="41" y="11"/>
                  <a:pt x="41" y="12"/>
                  <a:pt x="41" y="12"/>
                </a:cubicBezTo>
                <a:cubicBezTo>
                  <a:pt x="40" y="12"/>
                  <a:pt x="39" y="13"/>
                  <a:pt x="39" y="13"/>
                </a:cubicBezTo>
                <a:cubicBezTo>
                  <a:pt x="38" y="12"/>
                  <a:pt x="38" y="11"/>
                  <a:pt x="37" y="9"/>
                </a:cubicBezTo>
                <a:cubicBezTo>
                  <a:pt x="37" y="8"/>
                  <a:pt x="37" y="5"/>
                  <a:pt x="36" y="5"/>
                </a:cubicBezTo>
                <a:cubicBezTo>
                  <a:pt x="36" y="5"/>
                  <a:pt x="36" y="5"/>
                  <a:pt x="36" y="5"/>
                </a:cubicBezTo>
                <a:cubicBezTo>
                  <a:pt x="35" y="4"/>
                  <a:pt x="30" y="5"/>
                  <a:pt x="27" y="5"/>
                </a:cubicBezTo>
                <a:cubicBezTo>
                  <a:pt x="27" y="5"/>
                  <a:pt x="24" y="5"/>
                  <a:pt x="24" y="5"/>
                </a:cubicBezTo>
                <a:cubicBezTo>
                  <a:pt x="24" y="5"/>
                  <a:pt x="23" y="8"/>
                  <a:pt x="23" y="8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1"/>
                  <a:pt x="23" y="11"/>
                  <a:pt x="23" y="11"/>
                </a:cubicBezTo>
                <a:cubicBezTo>
                  <a:pt x="24" y="21"/>
                  <a:pt x="24" y="21"/>
                  <a:pt x="24" y="21"/>
                </a:cubicBezTo>
                <a:cubicBezTo>
                  <a:pt x="24" y="25"/>
                  <a:pt x="24" y="25"/>
                  <a:pt x="24" y="25"/>
                </a:cubicBezTo>
                <a:cubicBezTo>
                  <a:pt x="24" y="26"/>
                  <a:pt x="24" y="26"/>
                  <a:pt x="24" y="27"/>
                </a:cubicBezTo>
                <a:cubicBezTo>
                  <a:pt x="24" y="27"/>
                  <a:pt x="25" y="28"/>
                  <a:pt x="26" y="28"/>
                </a:cubicBezTo>
                <a:cubicBezTo>
                  <a:pt x="26" y="28"/>
                  <a:pt x="28" y="28"/>
                  <a:pt x="29" y="28"/>
                </a:cubicBezTo>
                <a:cubicBezTo>
                  <a:pt x="30" y="29"/>
                  <a:pt x="30" y="29"/>
                  <a:pt x="30" y="29"/>
                </a:cubicBezTo>
                <a:cubicBezTo>
                  <a:pt x="30" y="30"/>
                  <a:pt x="30" y="30"/>
                  <a:pt x="30" y="30"/>
                </a:cubicBezTo>
                <a:cubicBezTo>
                  <a:pt x="30" y="30"/>
                  <a:pt x="30" y="31"/>
                  <a:pt x="30" y="31"/>
                </a:cubicBezTo>
                <a:cubicBezTo>
                  <a:pt x="30" y="31"/>
                  <a:pt x="30" y="31"/>
                  <a:pt x="30" y="31"/>
                </a:cubicBezTo>
                <a:cubicBezTo>
                  <a:pt x="28" y="31"/>
                  <a:pt x="26" y="31"/>
                  <a:pt x="24" y="31"/>
                </a:cubicBezTo>
                <a:cubicBezTo>
                  <a:pt x="23" y="31"/>
                  <a:pt x="21" y="31"/>
                  <a:pt x="18" y="31"/>
                </a:cubicBezTo>
                <a:cubicBezTo>
                  <a:pt x="18" y="31"/>
                  <a:pt x="14" y="31"/>
                  <a:pt x="12" y="31"/>
                </a:cubicBezTo>
                <a:cubicBezTo>
                  <a:pt x="11" y="31"/>
                  <a:pt x="10" y="31"/>
                  <a:pt x="10" y="31"/>
                </a:cubicBezTo>
                <a:cubicBezTo>
                  <a:pt x="10" y="31"/>
                  <a:pt x="10" y="31"/>
                  <a:pt x="10" y="30"/>
                </a:cubicBezTo>
                <a:cubicBezTo>
                  <a:pt x="10" y="30"/>
                  <a:pt x="10" y="30"/>
                  <a:pt x="10" y="30"/>
                </a:cubicBezTo>
                <a:cubicBezTo>
                  <a:pt x="10" y="29"/>
                  <a:pt x="10" y="29"/>
                  <a:pt x="10" y="29"/>
                </a:cubicBezTo>
                <a:cubicBezTo>
                  <a:pt x="10" y="29"/>
                  <a:pt x="11" y="28"/>
                  <a:pt x="12" y="28"/>
                </a:cubicBezTo>
                <a:cubicBezTo>
                  <a:pt x="14" y="28"/>
                  <a:pt x="16" y="27"/>
                  <a:pt x="16" y="27"/>
                </a:cubicBezTo>
                <a:cubicBezTo>
                  <a:pt x="16" y="26"/>
                  <a:pt x="17" y="26"/>
                  <a:pt x="17" y="25"/>
                </a:cubicBezTo>
                <a:cubicBezTo>
                  <a:pt x="17" y="23"/>
                  <a:pt x="17" y="19"/>
                  <a:pt x="17" y="14"/>
                </a:cubicBezTo>
                <a:cubicBezTo>
                  <a:pt x="17" y="13"/>
                  <a:pt x="17" y="13"/>
                  <a:pt x="17" y="13"/>
                </a:cubicBezTo>
                <a:cubicBezTo>
                  <a:pt x="17" y="9"/>
                  <a:pt x="17" y="6"/>
                  <a:pt x="17" y="5"/>
                </a:cubicBezTo>
                <a:cubicBezTo>
                  <a:pt x="17" y="5"/>
                  <a:pt x="17" y="5"/>
                  <a:pt x="16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4"/>
                  <a:pt x="15" y="4"/>
                  <a:pt x="12" y="4"/>
                </a:cubicBezTo>
                <a:cubicBezTo>
                  <a:pt x="10" y="4"/>
                  <a:pt x="5" y="5"/>
                  <a:pt x="4" y="5"/>
                </a:cubicBezTo>
                <a:cubicBezTo>
                  <a:pt x="3" y="6"/>
                  <a:pt x="3" y="8"/>
                  <a:pt x="2" y="11"/>
                </a:cubicBezTo>
                <a:cubicBezTo>
                  <a:pt x="2" y="11"/>
                  <a:pt x="1" y="12"/>
                  <a:pt x="1" y="12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3"/>
                  <a:pt x="0" y="3"/>
                  <a:pt x="0" y="3"/>
                </a:cubicBezTo>
                <a:cubicBezTo>
                  <a:pt x="0" y="0"/>
                  <a:pt x="0" y="0"/>
                  <a:pt x="0" y="0"/>
                </a:cubicBezTo>
                <a:cubicBezTo>
                  <a:pt x="2" y="0"/>
                  <a:pt x="2" y="0"/>
                  <a:pt x="2" y="0"/>
                </a:cubicBezTo>
                <a:lnTo>
                  <a:pt x="3" y="1"/>
                </a:lnTo>
                <a:close/>
                <a:moveTo>
                  <a:pt x="40" y="38"/>
                </a:moveTo>
                <a:cubicBezTo>
                  <a:pt x="36" y="41"/>
                  <a:pt x="36" y="41"/>
                  <a:pt x="36" y="41"/>
                </a:cubicBezTo>
                <a:cubicBezTo>
                  <a:pt x="35" y="42"/>
                  <a:pt x="34" y="41"/>
                  <a:pt x="34" y="40"/>
                </a:cubicBezTo>
                <a:cubicBezTo>
                  <a:pt x="34" y="38"/>
                  <a:pt x="34" y="38"/>
                  <a:pt x="34" y="38"/>
                </a:cubicBezTo>
                <a:cubicBezTo>
                  <a:pt x="6" y="38"/>
                  <a:pt x="6" y="38"/>
                  <a:pt x="6" y="38"/>
                </a:cubicBezTo>
                <a:cubicBezTo>
                  <a:pt x="6" y="40"/>
                  <a:pt x="6" y="40"/>
                  <a:pt x="6" y="40"/>
                </a:cubicBezTo>
                <a:cubicBezTo>
                  <a:pt x="6" y="41"/>
                  <a:pt x="6" y="42"/>
                  <a:pt x="5" y="41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37"/>
                  <a:pt x="0" y="36"/>
                  <a:pt x="0" y="35"/>
                </a:cubicBezTo>
                <a:cubicBezTo>
                  <a:pt x="5" y="32"/>
                  <a:pt x="5" y="32"/>
                  <a:pt x="5" y="32"/>
                </a:cubicBezTo>
                <a:cubicBezTo>
                  <a:pt x="6" y="31"/>
                  <a:pt x="6" y="31"/>
                  <a:pt x="6" y="32"/>
                </a:cubicBezTo>
                <a:cubicBezTo>
                  <a:pt x="6" y="35"/>
                  <a:pt x="6" y="35"/>
                  <a:pt x="6" y="35"/>
                </a:cubicBezTo>
                <a:cubicBezTo>
                  <a:pt x="34" y="35"/>
                  <a:pt x="34" y="35"/>
                  <a:pt x="34" y="35"/>
                </a:cubicBezTo>
                <a:cubicBezTo>
                  <a:pt x="34" y="32"/>
                  <a:pt x="34" y="32"/>
                  <a:pt x="34" y="32"/>
                </a:cubicBezTo>
                <a:cubicBezTo>
                  <a:pt x="34" y="31"/>
                  <a:pt x="35" y="31"/>
                  <a:pt x="36" y="32"/>
                </a:cubicBezTo>
                <a:cubicBezTo>
                  <a:pt x="40" y="35"/>
                  <a:pt x="40" y="35"/>
                  <a:pt x="40" y="35"/>
                </a:cubicBezTo>
                <a:cubicBezTo>
                  <a:pt x="41" y="36"/>
                  <a:pt x="41" y="37"/>
                  <a:pt x="40" y="3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73" name="Freeform 201"/>
          <p:cNvSpPr>
            <a:spLocks noEditPoints="1"/>
          </p:cNvSpPr>
          <p:nvPr/>
        </p:nvSpPr>
        <p:spPr bwMode="auto">
          <a:xfrm>
            <a:off x="18345003" y="6760874"/>
            <a:ext cx="354266" cy="281161"/>
          </a:xfrm>
          <a:custGeom>
            <a:avLst/>
            <a:gdLst>
              <a:gd name="T0" fmla="*/ 34 w 48"/>
              <a:gd name="T1" fmla="*/ 5 h 38"/>
              <a:gd name="T2" fmla="*/ 32 w 48"/>
              <a:gd name="T3" fmla="*/ 7 h 38"/>
              <a:gd name="T4" fmla="*/ 1 w 48"/>
              <a:gd name="T5" fmla="*/ 7 h 38"/>
              <a:gd name="T6" fmla="*/ 0 w 48"/>
              <a:gd name="T7" fmla="*/ 5 h 38"/>
              <a:gd name="T8" fmla="*/ 0 w 48"/>
              <a:gd name="T9" fmla="*/ 2 h 38"/>
              <a:gd name="T10" fmla="*/ 1 w 48"/>
              <a:gd name="T11" fmla="*/ 0 h 38"/>
              <a:gd name="T12" fmla="*/ 32 w 48"/>
              <a:gd name="T13" fmla="*/ 0 h 38"/>
              <a:gd name="T14" fmla="*/ 34 w 48"/>
              <a:gd name="T15" fmla="*/ 2 h 38"/>
              <a:gd name="T16" fmla="*/ 34 w 48"/>
              <a:gd name="T17" fmla="*/ 5 h 38"/>
              <a:gd name="T18" fmla="*/ 44 w 48"/>
              <a:gd name="T19" fmla="*/ 15 h 38"/>
              <a:gd name="T20" fmla="*/ 42 w 48"/>
              <a:gd name="T21" fmla="*/ 17 h 38"/>
              <a:gd name="T22" fmla="*/ 1 w 48"/>
              <a:gd name="T23" fmla="*/ 17 h 38"/>
              <a:gd name="T24" fmla="*/ 0 w 48"/>
              <a:gd name="T25" fmla="*/ 15 h 38"/>
              <a:gd name="T26" fmla="*/ 0 w 48"/>
              <a:gd name="T27" fmla="*/ 12 h 38"/>
              <a:gd name="T28" fmla="*/ 1 w 48"/>
              <a:gd name="T29" fmla="*/ 10 h 38"/>
              <a:gd name="T30" fmla="*/ 42 w 48"/>
              <a:gd name="T31" fmla="*/ 10 h 38"/>
              <a:gd name="T32" fmla="*/ 44 w 48"/>
              <a:gd name="T33" fmla="*/ 12 h 38"/>
              <a:gd name="T34" fmla="*/ 44 w 48"/>
              <a:gd name="T35" fmla="*/ 15 h 38"/>
              <a:gd name="T36" fmla="*/ 37 w 48"/>
              <a:gd name="T37" fmla="*/ 26 h 38"/>
              <a:gd name="T38" fmla="*/ 36 w 48"/>
              <a:gd name="T39" fmla="*/ 27 h 38"/>
              <a:gd name="T40" fmla="*/ 1 w 48"/>
              <a:gd name="T41" fmla="*/ 27 h 38"/>
              <a:gd name="T42" fmla="*/ 0 w 48"/>
              <a:gd name="T43" fmla="*/ 26 h 38"/>
              <a:gd name="T44" fmla="*/ 0 w 48"/>
              <a:gd name="T45" fmla="*/ 22 h 38"/>
              <a:gd name="T46" fmla="*/ 1 w 48"/>
              <a:gd name="T47" fmla="*/ 21 h 38"/>
              <a:gd name="T48" fmla="*/ 36 w 48"/>
              <a:gd name="T49" fmla="*/ 21 h 38"/>
              <a:gd name="T50" fmla="*/ 37 w 48"/>
              <a:gd name="T51" fmla="*/ 22 h 38"/>
              <a:gd name="T52" fmla="*/ 37 w 48"/>
              <a:gd name="T53" fmla="*/ 26 h 38"/>
              <a:gd name="T54" fmla="*/ 48 w 48"/>
              <a:gd name="T55" fmla="*/ 36 h 38"/>
              <a:gd name="T56" fmla="*/ 46 w 48"/>
              <a:gd name="T57" fmla="*/ 38 h 38"/>
              <a:gd name="T58" fmla="*/ 1 w 48"/>
              <a:gd name="T59" fmla="*/ 38 h 38"/>
              <a:gd name="T60" fmla="*/ 0 w 48"/>
              <a:gd name="T61" fmla="*/ 36 h 38"/>
              <a:gd name="T62" fmla="*/ 0 w 48"/>
              <a:gd name="T63" fmla="*/ 33 h 38"/>
              <a:gd name="T64" fmla="*/ 1 w 48"/>
              <a:gd name="T65" fmla="*/ 31 h 38"/>
              <a:gd name="T66" fmla="*/ 46 w 48"/>
              <a:gd name="T67" fmla="*/ 31 h 38"/>
              <a:gd name="T68" fmla="*/ 48 w 48"/>
              <a:gd name="T69" fmla="*/ 33 h 38"/>
              <a:gd name="T70" fmla="*/ 48 w 48"/>
              <a:gd name="T7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8" h="38">
                <a:moveTo>
                  <a:pt x="34" y="5"/>
                </a:moveTo>
                <a:cubicBezTo>
                  <a:pt x="34" y="6"/>
                  <a:pt x="33" y="7"/>
                  <a:pt x="32" y="7"/>
                </a:cubicBezTo>
                <a:cubicBezTo>
                  <a:pt x="1" y="7"/>
                  <a:pt x="1" y="7"/>
                  <a:pt x="1" y="7"/>
                </a:cubicBezTo>
                <a:cubicBezTo>
                  <a:pt x="0" y="7"/>
                  <a:pt x="0" y="6"/>
                  <a:pt x="0" y="5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0" y="0"/>
                  <a:pt x="1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3" y="0"/>
                  <a:pt x="34" y="1"/>
                  <a:pt x="34" y="2"/>
                </a:cubicBezTo>
                <a:lnTo>
                  <a:pt x="34" y="5"/>
                </a:lnTo>
                <a:close/>
                <a:moveTo>
                  <a:pt x="44" y="15"/>
                </a:moveTo>
                <a:cubicBezTo>
                  <a:pt x="44" y="16"/>
                  <a:pt x="43" y="17"/>
                  <a:pt x="42" y="17"/>
                </a:cubicBezTo>
                <a:cubicBezTo>
                  <a:pt x="1" y="17"/>
                  <a:pt x="1" y="17"/>
                  <a:pt x="1" y="17"/>
                </a:cubicBezTo>
                <a:cubicBezTo>
                  <a:pt x="0" y="17"/>
                  <a:pt x="0" y="16"/>
                  <a:pt x="0" y="15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1"/>
                  <a:pt x="0" y="10"/>
                  <a:pt x="1" y="10"/>
                </a:cubicBezTo>
                <a:cubicBezTo>
                  <a:pt x="42" y="10"/>
                  <a:pt x="42" y="10"/>
                  <a:pt x="42" y="10"/>
                </a:cubicBezTo>
                <a:cubicBezTo>
                  <a:pt x="43" y="10"/>
                  <a:pt x="44" y="11"/>
                  <a:pt x="44" y="12"/>
                </a:cubicBezTo>
                <a:lnTo>
                  <a:pt x="44" y="15"/>
                </a:lnTo>
                <a:close/>
                <a:moveTo>
                  <a:pt x="37" y="26"/>
                </a:moveTo>
                <a:cubicBezTo>
                  <a:pt x="37" y="27"/>
                  <a:pt x="37" y="27"/>
                  <a:pt x="36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0" y="27"/>
                  <a:pt x="0" y="27"/>
                  <a:pt x="0" y="26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21"/>
                  <a:pt x="0" y="21"/>
                  <a:pt x="1" y="21"/>
                </a:cubicBezTo>
                <a:cubicBezTo>
                  <a:pt x="36" y="21"/>
                  <a:pt x="36" y="21"/>
                  <a:pt x="36" y="21"/>
                </a:cubicBezTo>
                <a:cubicBezTo>
                  <a:pt x="37" y="21"/>
                  <a:pt x="37" y="21"/>
                  <a:pt x="37" y="22"/>
                </a:cubicBezTo>
                <a:lnTo>
                  <a:pt x="37" y="26"/>
                </a:lnTo>
                <a:close/>
                <a:moveTo>
                  <a:pt x="48" y="36"/>
                </a:moveTo>
                <a:cubicBezTo>
                  <a:pt x="48" y="37"/>
                  <a:pt x="47" y="38"/>
                  <a:pt x="46" y="38"/>
                </a:cubicBezTo>
                <a:cubicBezTo>
                  <a:pt x="1" y="38"/>
                  <a:pt x="1" y="38"/>
                  <a:pt x="1" y="38"/>
                </a:cubicBezTo>
                <a:cubicBezTo>
                  <a:pt x="0" y="38"/>
                  <a:pt x="0" y="37"/>
                  <a:pt x="0" y="36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2"/>
                  <a:pt x="0" y="31"/>
                  <a:pt x="1" y="31"/>
                </a:cubicBezTo>
                <a:cubicBezTo>
                  <a:pt x="46" y="31"/>
                  <a:pt x="46" y="31"/>
                  <a:pt x="46" y="31"/>
                </a:cubicBezTo>
                <a:cubicBezTo>
                  <a:pt x="47" y="31"/>
                  <a:pt x="48" y="32"/>
                  <a:pt x="48" y="33"/>
                </a:cubicBezTo>
                <a:lnTo>
                  <a:pt x="48" y="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74" name="Freeform 202"/>
          <p:cNvSpPr>
            <a:spLocks noEditPoints="1"/>
          </p:cNvSpPr>
          <p:nvPr/>
        </p:nvSpPr>
        <p:spPr bwMode="auto">
          <a:xfrm>
            <a:off x="18345003" y="7315302"/>
            <a:ext cx="354266" cy="281161"/>
          </a:xfrm>
          <a:custGeom>
            <a:avLst/>
            <a:gdLst>
              <a:gd name="T0" fmla="*/ 48 w 48"/>
              <a:gd name="T1" fmla="*/ 36 h 38"/>
              <a:gd name="T2" fmla="*/ 46 w 48"/>
              <a:gd name="T3" fmla="*/ 38 h 38"/>
              <a:gd name="T4" fmla="*/ 1 w 48"/>
              <a:gd name="T5" fmla="*/ 38 h 38"/>
              <a:gd name="T6" fmla="*/ 0 w 48"/>
              <a:gd name="T7" fmla="*/ 36 h 38"/>
              <a:gd name="T8" fmla="*/ 0 w 48"/>
              <a:gd name="T9" fmla="*/ 33 h 38"/>
              <a:gd name="T10" fmla="*/ 1 w 48"/>
              <a:gd name="T11" fmla="*/ 31 h 38"/>
              <a:gd name="T12" fmla="*/ 46 w 48"/>
              <a:gd name="T13" fmla="*/ 31 h 38"/>
              <a:gd name="T14" fmla="*/ 48 w 48"/>
              <a:gd name="T15" fmla="*/ 33 h 38"/>
              <a:gd name="T16" fmla="*/ 48 w 48"/>
              <a:gd name="T17" fmla="*/ 36 h 38"/>
              <a:gd name="T18" fmla="*/ 44 w 48"/>
              <a:gd name="T19" fmla="*/ 15 h 38"/>
              <a:gd name="T20" fmla="*/ 43 w 48"/>
              <a:gd name="T21" fmla="*/ 17 h 38"/>
              <a:gd name="T22" fmla="*/ 5 w 48"/>
              <a:gd name="T23" fmla="*/ 17 h 38"/>
              <a:gd name="T24" fmla="*/ 3 w 48"/>
              <a:gd name="T25" fmla="*/ 15 h 38"/>
              <a:gd name="T26" fmla="*/ 3 w 48"/>
              <a:gd name="T27" fmla="*/ 12 h 38"/>
              <a:gd name="T28" fmla="*/ 5 w 48"/>
              <a:gd name="T29" fmla="*/ 10 h 38"/>
              <a:gd name="T30" fmla="*/ 43 w 48"/>
              <a:gd name="T31" fmla="*/ 10 h 38"/>
              <a:gd name="T32" fmla="*/ 44 w 48"/>
              <a:gd name="T33" fmla="*/ 12 h 38"/>
              <a:gd name="T34" fmla="*/ 44 w 48"/>
              <a:gd name="T35" fmla="*/ 15 h 38"/>
              <a:gd name="T36" fmla="*/ 37 w 48"/>
              <a:gd name="T37" fmla="*/ 26 h 38"/>
              <a:gd name="T38" fmla="*/ 36 w 48"/>
              <a:gd name="T39" fmla="*/ 27 h 38"/>
              <a:gd name="T40" fmla="*/ 12 w 48"/>
              <a:gd name="T41" fmla="*/ 27 h 38"/>
              <a:gd name="T42" fmla="*/ 10 w 48"/>
              <a:gd name="T43" fmla="*/ 26 h 38"/>
              <a:gd name="T44" fmla="*/ 10 w 48"/>
              <a:gd name="T45" fmla="*/ 22 h 38"/>
              <a:gd name="T46" fmla="*/ 12 w 48"/>
              <a:gd name="T47" fmla="*/ 21 h 38"/>
              <a:gd name="T48" fmla="*/ 36 w 48"/>
              <a:gd name="T49" fmla="*/ 21 h 38"/>
              <a:gd name="T50" fmla="*/ 37 w 48"/>
              <a:gd name="T51" fmla="*/ 22 h 38"/>
              <a:gd name="T52" fmla="*/ 37 w 48"/>
              <a:gd name="T53" fmla="*/ 26 h 38"/>
              <a:gd name="T54" fmla="*/ 34 w 48"/>
              <a:gd name="T55" fmla="*/ 5 h 38"/>
              <a:gd name="T56" fmla="*/ 32 w 48"/>
              <a:gd name="T57" fmla="*/ 7 h 38"/>
              <a:gd name="T58" fmla="*/ 15 w 48"/>
              <a:gd name="T59" fmla="*/ 7 h 38"/>
              <a:gd name="T60" fmla="*/ 13 w 48"/>
              <a:gd name="T61" fmla="*/ 5 h 38"/>
              <a:gd name="T62" fmla="*/ 13 w 48"/>
              <a:gd name="T63" fmla="*/ 2 h 38"/>
              <a:gd name="T64" fmla="*/ 15 w 48"/>
              <a:gd name="T65" fmla="*/ 0 h 38"/>
              <a:gd name="T66" fmla="*/ 32 w 48"/>
              <a:gd name="T67" fmla="*/ 0 h 38"/>
              <a:gd name="T68" fmla="*/ 34 w 48"/>
              <a:gd name="T69" fmla="*/ 2 h 38"/>
              <a:gd name="T70" fmla="*/ 34 w 48"/>
              <a:gd name="T71" fmla="*/ 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8" h="38">
                <a:moveTo>
                  <a:pt x="48" y="36"/>
                </a:moveTo>
                <a:cubicBezTo>
                  <a:pt x="48" y="37"/>
                  <a:pt x="47" y="38"/>
                  <a:pt x="46" y="38"/>
                </a:cubicBezTo>
                <a:cubicBezTo>
                  <a:pt x="1" y="38"/>
                  <a:pt x="1" y="38"/>
                  <a:pt x="1" y="38"/>
                </a:cubicBezTo>
                <a:cubicBezTo>
                  <a:pt x="0" y="38"/>
                  <a:pt x="0" y="37"/>
                  <a:pt x="0" y="36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2"/>
                  <a:pt x="0" y="31"/>
                  <a:pt x="1" y="31"/>
                </a:cubicBezTo>
                <a:cubicBezTo>
                  <a:pt x="46" y="31"/>
                  <a:pt x="46" y="31"/>
                  <a:pt x="46" y="31"/>
                </a:cubicBezTo>
                <a:cubicBezTo>
                  <a:pt x="47" y="31"/>
                  <a:pt x="48" y="32"/>
                  <a:pt x="48" y="33"/>
                </a:cubicBezTo>
                <a:lnTo>
                  <a:pt x="48" y="36"/>
                </a:lnTo>
                <a:close/>
                <a:moveTo>
                  <a:pt x="44" y="15"/>
                </a:moveTo>
                <a:cubicBezTo>
                  <a:pt x="44" y="16"/>
                  <a:pt x="43" y="17"/>
                  <a:pt x="43" y="17"/>
                </a:cubicBezTo>
                <a:cubicBezTo>
                  <a:pt x="5" y="17"/>
                  <a:pt x="5" y="17"/>
                  <a:pt x="5" y="17"/>
                </a:cubicBezTo>
                <a:cubicBezTo>
                  <a:pt x="4" y="17"/>
                  <a:pt x="3" y="16"/>
                  <a:pt x="3" y="15"/>
                </a:cubicBezTo>
                <a:cubicBezTo>
                  <a:pt x="3" y="12"/>
                  <a:pt x="3" y="12"/>
                  <a:pt x="3" y="12"/>
                </a:cubicBezTo>
                <a:cubicBezTo>
                  <a:pt x="3" y="11"/>
                  <a:pt x="4" y="10"/>
                  <a:pt x="5" y="10"/>
                </a:cubicBezTo>
                <a:cubicBezTo>
                  <a:pt x="43" y="10"/>
                  <a:pt x="43" y="10"/>
                  <a:pt x="43" y="10"/>
                </a:cubicBezTo>
                <a:cubicBezTo>
                  <a:pt x="43" y="10"/>
                  <a:pt x="44" y="11"/>
                  <a:pt x="44" y="12"/>
                </a:cubicBezTo>
                <a:lnTo>
                  <a:pt x="44" y="15"/>
                </a:lnTo>
                <a:close/>
                <a:moveTo>
                  <a:pt x="37" y="26"/>
                </a:moveTo>
                <a:cubicBezTo>
                  <a:pt x="37" y="27"/>
                  <a:pt x="37" y="27"/>
                  <a:pt x="36" y="27"/>
                </a:cubicBezTo>
                <a:cubicBezTo>
                  <a:pt x="12" y="27"/>
                  <a:pt x="12" y="27"/>
                  <a:pt x="12" y="27"/>
                </a:cubicBezTo>
                <a:cubicBezTo>
                  <a:pt x="11" y="27"/>
                  <a:pt x="10" y="27"/>
                  <a:pt x="10" y="26"/>
                </a:cubicBezTo>
                <a:cubicBezTo>
                  <a:pt x="10" y="22"/>
                  <a:pt x="10" y="22"/>
                  <a:pt x="10" y="22"/>
                </a:cubicBezTo>
                <a:cubicBezTo>
                  <a:pt x="10" y="21"/>
                  <a:pt x="11" y="21"/>
                  <a:pt x="12" y="21"/>
                </a:cubicBezTo>
                <a:cubicBezTo>
                  <a:pt x="36" y="21"/>
                  <a:pt x="36" y="21"/>
                  <a:pt x="36" y="21"/>
                </a:cubicBezTo>
                <a:cubicBezTo>
                  <a:pt x="37" y="21"/>
                  <a:pt x="37" y="21"/>
                  <a:pt x="37" y="22"/>
                </a:cubicBezTo>
                <a:lnTo>
                  <a:pt x="37" y="26"/>
                </a:lnTo>
                <a:close/>
                <a:moveTo>
                  <a:pt x="34" y="5"/>
                </a:moveTo>
                <a:cubicBezTo>
                  <a:pt x="34" y="6"/>
                  <a:pt x="33" y="7"/>
                  <a:pt x="32" y="7"/>
                </a:cubicBezTo>
                <a:cubicBezTo>
                  <a:pt x="15" y="7"/>
                  <a:pt x="15" y="7"/>
                  <a:pt x="15" y="7"/>
                </a:cubicBezTo>
                <a:cubicBezTo>
                  <a:pt x="14" y="7"/>
                  <a:pt x="13" y="6"/>
                  <a:pt x="13" y="5"/>
                </a:cubicBezTo>
                <a:cubicBezTo>
                  <a:pt x="13" y="2"/>
                  <a:pt x="13" y="2"/>
                  <a:pt x="13" y="2"/>
                </a:cubicBezTo>
                <a:cubicBezTo>
                  <a:pt x="13" y="1"/>
                  <a:pt x="14" y="0"/>
                  <a:pt x="15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3" y="0"/>
                  <a:pt x="34" y="1"/>
                  <a:pt x="34" y="2"/>
                </a:cubicBezTo>
                <a:lnTo>
                  <a:pt x="34" y="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75" name="Freeform 203"/>
          <p:cNvSpPr>
            <a:spLocks noEditPoints="1"/>
          </p:cNvSpPr>
          <p:nvPr/>
        </p:nvSpPr>
        <p:spPr bwMode="auto">
          <a:xfrm>
            <a:off x="18345003" y="7869729"/>
            <a:ext cx="354266" cy="281161"/>
          </a:xfrm>
          <a:custGeom>
            <a:avLst/>
            <a:gdLst>
              <a:gd name="T0" fmla="*/ 48 w 48"/>
              <a:gd name="T1" fmla="*/ 36 h 38"/>
              <a:gd name="T2" fmla="*/ 46 w 48"/>
              <a:gd name="T3" fmla="*/ 38 h 38"/>
              <a:gd name="T4" fmla="*/ 1 w 48"/>
              <a:gd name="T5" fmla="*/ 38 h 38"/>
              <a:gd name="T6" fmla="*/ 0 w 48"/>
              <a:gd name="T7" fmla="*/ 36 h 38"/>
              <a:gd name="T8" fmla="*/ 0 w 48"/>
              <a:gd name="T9" fmla="*/ 33 h 38"/>
              <a:gd name="T10" fmla="*/ 1 w 48"/>
              <a:gd name="T11" fmla="*/ 31 h 38"/>
              <a:gd name="T12" fmla="*/ 46 w 48"/>
              <a:gd name="T13" fmla="*/ 31 h 38"/>
              <a:gd name="T14" fmla="*/ 48 w 48"/>
              <a:gd name="T15" fmla="*/ 33 h 38"/>
              <a:gd name="T16" fmla="*/ 48 w 48"/>
              <a:gd name="T17" fmla="*/ 36 h 38"/>
              <a:gd name="T18" fmla="*/ 48 w 48"/>
              <a:gd name="T19" fmla="*/ 16 h 38"/>
              <a:gd name="T20" fmla="*/ 46 w 48"/>
              <a:gd name="T21" fmla="*/ 17 h 38"/>
              <a:gd name="T22" fmla="*/ 5 w 48"/>
              <a:gd name="T23" fmla="*/ 17 h 38"/>
              <a:gd name="T24" fmla="*/ 3 w 48"/>
              <a:gd name="T25" fmla="*/ 16 h 38"/>
              <a:gd name="T26" fmla="*/ 3 w 48"/>
              <a:gd name="T27" fmla="*/ 12 h 38"/>
              <a:gd name="T28" fmla="*/ 5 w 48"/>
              <a:gd name="T29" fmla="*/ 10 h 38"/>
              <a:gd name="T30" fmla="*/ 46 w 48"/>
              <a:gd name="T31" fmla="*/ 10 h 38"/>
              <a:gd name="T32" fmla="*/ 48 w 48"/>
              <a:gd name="T33" fmla="*/ 12 h 38"/>
              <a:gd name="T34" fmla="*/ 48 w 48"/>
              <a:gd name="T35" fmla="*/ 16 h 38"/>
              <a:gd name="T36" fmla="*/ 48 w 48"/>
              <a:gd name="T37" fmla="*/ 26 h 38"/>
              <a:gd name="T38" fmla="*/ 46 w 48"/>
              <a:gd name="T39" fmla="*/ 28 h 38"/>
              <a:gd name="T40" fmla="*/ 12 w 48"/>
              <a:gd name="T41" fmla="*/ 28 h 38"/>
              <a:gd name="T42" fmla="*/ 10 w 48"/>
              <a:gd name="T43" fmla="*/ 26 h 38"/>
              <a:gd name="T44" fmla="*/ 10 w 48"/>
              <a:gd name="T45" fmla="*/ 22 h 38"/>
              <a:gd name="T46" fmla="*/ 12 w 48"/>
              <a:gd name="T47" fmla="*/ 21 h 38"/>
              <a:gd name="T48" fmla="*/ 46 w 48"/>
              <a:gd name="T49" fmla="*/ 21 h 38"/>
              <a:gd name="T50" fmla="*/ 48 w 48"/>
              <a:gd name="T51" fmla="*/ 22 h 38"/>
              <a:gd name="T52" fmla="*/ 48 w 48"/>
              <a:gd name="T53" fmla="*/ 26 h 38"/>
              <a:gd name="T54" fmla="*/ 48 w 48"/>
              <a:gd name="T55" fmla="*/ 5 h 38"/>
              <a:gd name="T56" fmla="*/ 46 w 48"/>
              <a:gd name="T57" fmla="*/ 7 h 38"/>
              <a:gd name="T58" fmla="*/ 15 w 48"/>
              <a:gd name="T59" fmla="*/ 7 h 38"/>
              <a:gd name="T60" fmla="*/ 13 w 48"/>
              <a:gd name="T61" fmla="*/ 5 h 38"/>
              <a:gd name="T62" fmla="*/ 13 w 48"/>
              <a:gd name="T63" fmla="*/ 2 h 38"/>
              <a:gd name="T64" fmla="*/ 15 w 48"/>
              <a:gd name="T65" fmla="*/ 0 h 38"/>
              <a:gd name="T66" fmla="*/ 46 w 48"/>
              <a:gd name="T67" fmla="*/ 0 h 38"/>
              <a:gd name="T68" fmla="*/ 48 w 48"/>
              <a:gd name="T69" fmla="*/ 2 h 38"/>
              <a:gd name="T70" fmla="*/ 48 w 48"/>
              <a:gd name="T71" fmla="*/ 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8" h="38">
                <a:moveTo>
                  <a:pt x="48" y="36"/>
                </a:moveTo>
                <a:cubicBezTo>
                  <a:pt x="48" y="37"/>
                  <a:pt x="47" y="38"/>
                  <a:pt x="46" y="38"/>
                </a:cubicBezTo>
                <a:cubicBezTo>
                  <a:pt x="1" y="38"/>
                  <a:pt x="1" y="38"/>
                  <a:pt x="1" y="38"/>
                </a:cubicBezTo>
                <a:cubicBezTo>
                  <a:pt x="0" y="38"/>
                  <a:pt x="0" y="37"/>
                  <a:pt x="0" y="36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2"/>
                  <a:pt x="0" y="31"/>
                  <a:pt x="1" y="31"/>
                </a:cubicBezTo>
                <a:cubicBezTo>
                  <a:pt x="46" y="31"/>
                  <a:pt x="46" y="31"/>
                  <a:pt x="46" y="31"/>
                </a:cubicBezTo>
                <a:cubicBezTo>
                  <a:pt x="47" y="31"/>
                  <a:pt x="48" y="32"/>
                  <a:pt x="48" y="33"/>
                </a:cubicBezTo>
                <a:lnTo>
                  <a:pt x="48" y="36"/>
                </a:lnTo>
                <a:close/>
                <a:moveTo>
                  <a:pt x="48" y="16"/>
                </a:moveTo>
                <a:cubicBezTo>
                  <a:pt x="48" y="16"/>
                  <a:pt x="47" y="17"/>
                  <a:pt x="46" y="17"/>
                </a:cubicBezTo>
                <a:cubicBezTo>
                  <a:pt x="5" y="17"/>
                  <a:pt x="5" y="17"/>
                  <a:pt x="5" y="17"/>
                </a:cubicBezTo>
                <a:cubicBezTo>
                  <a:pt x="4" y="17"/>
                  <a:pt x="3" y="16"/>
                  <a:pt x="3" y="16"/>
                </a:cubicBezTo>
                <a:cubicBezTo>
                  <a:pt x="3" y="12"/>
                  <a:pt x="3" y="12"/>
                  <a:pt x="3" y="12"/>
                </a:cubicBezTo>
                <a:cubicBezTo>
                  <a:pt x="3" y="11"/>
                  <a:pt x="4" y="10"/>
                  <a:pt x="5" y="10"/>
                </a:cubicBezTo>
                <a:cubicBezTo>
                  <a:pt x="46" y="10"/>
                  <a:pt x="46" y="10"/>
                  <a:pt x="46" y="10"/>
                </a:cubicBezTo>
                <a:cubicBezTo>
                  <a:pt x="47" y="10"/>
                  <a:pt x="48" y="11"/>
                  <a:pt x="48" y="12"/>
                </a:cubicBezTo>
                <a:lnTo>
                  <a:pt x="48" y="16"/>
                </a:lnTo>
                <a:close/>
                <a:moveTo>
                  <a:pt x="48" y="26"/>
                </a:moveTo>
                <a:cubicBezTo>
                  <a:pt x="48" y="27"/>
                  <a:pt x="47" y="28"/>
                  <a:pt x="46" y="28"/>
                </a:cubicBezTo>
                <a:cubicBezTo>
                  <a:pt x="12" y="28"/>
                  <a:pt x="12" y="28"/>
                  <a:pt x="12" y="28"/>
                </a:cubicBezTo>
                <a:cubicBezTo>
                  <a:pt x="11" y="28"/>
                  <a:pt x="10" y="27"/>
                  <a:pt x="10" y="26"/>
                </a:cubicBezTo>
                <a:cubicBezTo>
                  <a:pt x="10" y="22"/>
                  <a:pt x="10" y="22"/>
                  <a:pt x="10" y="22"/>
                </a:cubicBezTo>
                <a:cubicBezTo>
                  <a:pt x="10" y="21"/>
                  <a:pt x="11" y="21"/>
                  <a:pt x="12" y="21"/>
                </a:cubicBezTo>
                <a:cubicBezTo>
                  <a:pt x="46" y="21"/>
                  <a:pt x="46" y="21"/>
                  <a:pt x="46" y="21"/>
                </a:cubicBezTo>
                <a:cubicBezTo>
                  <a:pt x="47" y="21"/>
                  <a:pt x="48" y="21"/>
                  <a:pt x="48" y="22"/>
                </a:cubicBezTo>
                <a:lnTo>
                  <a:pt x="48" y="26"/>
                </a:lnTo>
                <a:close/>
                <a:moveTo>
                  <a:pt x="48" y="5"/>
                </a:moveTo>
                <a:cubicBezTo>
                  <a:pt x="48" y="6"/>
                  <a:pt x="47" y="7"/>
                  <a:pt x="46" y="7"/>
                </a:cubicBezTo>
                <a:cubicBezTo>
                  <a:pt x="15" y="7"/>
                  <a:pt x="15" y="7"/>
                  <a:pt x="15" y="7"/>
                </a:cubicBezTo>
                <a:cubicBezTo>
                  <a:pt x="14" y="7"/>
                  <a:pt x="13" y="6"/>
                  <a:pt x="13" y="5"/>
                </a:cubicBezTo>
                <a:cubicBezTo>
                  <a:pt x="13" y="2"/>
                  <a:pt x="13" y="2"/>
                  <a:pt x="13" y="2"/>
                </a:cubicBezTo>
                <a:cubicBezTo>
                  <a:pt x="13" y="1"/>
                  <a:pt x="14" y="0"/>
                  <a:pt x="15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7" y="0"/>
                  <a:pt x="48" y="1"/>
                  <a:pt x="48" y="2"/>
                </a:cubicBezTo>
                <a:lnTo>
                  <a:pt x="48" y="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76" name="Freeform 204"/>
          <p:cNvSpPr>
            <a:spLocks noEditPoints="1"/>
          </p:cNvSpPr>
          <p:nvPr/>
        </p:nvSpPr>
        <p:spPr bwMode="auto">
          <a:xfrm>
            <a:off x="18345003" y="8424157"/>
            <a:ext cx="354266" cy="281161"/>
          </a:xfrm>
          <a:custGeom>
            <a:avLst/>
            <a:gdLst>
              <a:gd name="T0" fmla="*/ 48 w 48"/>
              <a:gd name="T1" fmla="*/ 5 h 38"/>
              <a:gd name="T2" fmla="*/ 46 w 48"/>
              <a:gd name="T3" fmla="*/ 7 h 38"/>
              <a:gd name="T4" fmla="*/ 1 w 48"/>
              <a:gd name="T5" fmla="*/ 7 h 38"/>
              <a:gd name="T6" fmla="*/ 0 w 48"/>
              <a:gd name="T7" fmla="*/ 5 h 38"/>
              <a:gd name="T8" fmla="*/ 0 w 48"/>
              <a:gd name="T9" fmla="*/ 2 h 38"/>
              <a:gd name="T10" fmla="*/ 1 w 48"/>
              <a:gd name="T11" fmla="*/ 0 h 38"/>
              <a:gd name="T12" fmla="*/ 46 w 48"/>
              <a:gd name="T13" fmla="*/ 0 h 38"/>
              <a:gd name="T14" fmla="*/ 48 w 48"/>
              <a:gd name="T15" fmla="*/ 2 h 38"/>
              <a:gd name="T16" fmla="*/ 48 w 48"/>
              <a:gd name="T17" fmla="*/ 5 h 38"/>
              <a:gd name="T18" fmla="*/ 48 w 48"/>
              <a:gd name="T19" fmla="*/ 16 h 38"/>
              <a:gd name="T20" fmla="*/ 46 w 48"/>
              <a:gd name="T21" fmla="*/ 17 h 38"/>
              <a:gd name="T22" fmla="*/ 1 w 48"/>
              <a:gd name="T23" fmla="*/ 17 h 38"/>
              <a:gd name="T24" fmla="*/ 0 w 48"/>
              <a:gd name="T25" fmla="*/ 16 h 38"/>
              <a:gd name="T26" fmla="*/ 0 w 48"/>
              <a:gd name="T27" fmla="*/ 12 h 38"/>
              <a:gd name="T28" fmla="*/ 1 w 48"/>
              <a:gd name="T29" fmla="*/ 10 h 38"/>
              <a:gd name="T30" fmla="*/ 46 w 48"/>
              <a:gd name="T31" fmla="*/ 10 h 38"/>
              <a:gd name="T32" fmla="*/ 48 w 48"/>
              <a:gd name="T33" fmla="*/ 12 h 38"/>
              <a:gd name="T34" fmla="*/ 48 w 48"/>
              <a:gd name="T35" fmla="*/ 16 h 38"/>
              <a:gd name="T36" fmla="*/ 48 w 48"/>
              <a:gd name="T37" fmla="*/ 26 h 38"/>
              <a:gd name="T38" fmla="*/ 46 w 48"/>
              <a:gd name="T39" fmla="*/ 28 h 38"/>
              <a:gd name="T40" fmla="*/ 1 w 48"/>
              <a:gd name="T41" fmla="*/ 28 h 38"/>
              <a:gd name="T42" fmla="*/ 0 w 48"/>
              <a:gd name="T43" fmla="*/ 26 h 38"/>
              <a:gd name="T44" fmla="*/ 0 w 48"/>
              <a:gd name="T45" fmla="*/ 22 h 38"/>
              <a:gd name="T46" fmla="*/ 1 w 48"/>
              <a:gd name="T47" fmla="*/ 21 h 38"/>
              <a:gd name="T48" fmla="*/ 46 w 48"/>
              <a:gd name="T49" fmla="*/ 21 h 38"/>
              <a:gd name="T50" fmla="*/ 48 w 48"/>
              <a:gd name="T51" fmla="*/ 22 h 38"/>
              <a:gd name="T52" fmla="*/ 48 w 48"/>
              <a:gd name="T53" fmla="*/ 26 h 38"/>
              <a:gd name="T54" fmla="*/ 48 w 48"/>
              <a:gd name="T55" fmla="*/ 36 h 38"/>
              <a:gd name="T56" fmla="*/ 46 w 48"/>
              <a:gd name="T57" fmla="*/ 38 h 38"/>
              <a:gd name="T58" fmla="*/ 1 w 48"/>
              <a:gd name="T59" fmla="*/ 38 h 38"/>
              <a:gd name="T60" fmla="*/ 0 w 48"/>
              <a:gd name="T61" fmla="*/ 36 h 38"/>
              <a:gd name="T62" fmla="*/ 0 w 48"/>
              <a:gd name="T63" fmla="*/ 33 h 38"/>
              <a:gd name="T64" fmla="*/ 1 w 48"/>
              <a:gd name="T65" fmla="*/ 31 h 38"/>
              <a:gd name="T66" fmla="*/ 46 w 48"/>
              <a:gd name="T67" fmla="*/ 31 h 38"/>
              <a:gd name="T68" fmla="*/ 48 w 48"/>
              <a:gd name="T69" fmla="*/ 33 h 38"/>
              <a:gd name="T70" fmla="*/ 48 w 48"/>
              <a:gd name="T7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8" h="38">
                <a:moveTo>
                  <a:pt x="48" y="5"/>
                </a:moveTo>
                <a:cubicBezTo>
                  <a:pt x="48" y="6"/>
                  <a:pt x="47" y="7"/>
                  <a:pt x="46" y="7"/>
                </a:cubicBezTo>
                <a:cubicBezTo>
                  <a:pt x="1" y="7"/>
                  <a:pt x="1" y="7"/>
                  <a:pt x="1" y="7"/>
                </a:cubicBezTo>
                <a:cubicBezTo>
                  <a:pt x="0" y="7"/>
                  <a:pt x="0" y="6"/>
                  <a:pt x="0" y="5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0" y="0"/>
                  <a:pt x="1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7" y="0"/>
                  <a:pt x="48" y="1"/>
                  <a:pt x="48" y="2"/>
                </a:cubicBezTo>
                <a:lnTo>
                  <a:pt x="48" y="5"/>
                </a:lnTo>
                <a:close/>
                <a:moveTo>
                  <a:pt x="48" y="16"/>
                </a:moveTo>
                <a:cubicBezTo>
                  <a:pt x="48" y="17"/>
                  <a:pt x="47" y="17"/>
                  <a:pt x="46" y="17"/>
                </a:cubicBezTo>
                <a:cubicBezTo>
                  <a:pt x="1" y="17"/>
                  <a:pt x="1" y="17"/>
                  <a:pt x="1" y="17"/>
                </a:cubicBezTo>
                <a:cubicBezTo>
                  <a:pt x="0" y="17"/>
                  <a:pt x="0" y="17"/>
                  <a:pt x="0" y="16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1"/>
                  <a:pt x="0" y="10"/>
                  <a:pt x="1" y="10"/>
                </a:cubicBezTo>
                <a:cubicBezTo>
                  <a:pt x="46" y="10"/>
                  <a:pt x="46" y="10"/>
                  <a:pt x="46" y="10"/>
                </a:cubicBezTo>
                <a:cubicBezTo>
                  <a:pt x="47" y="10"/>
                  <a:pt x="48" y="11"/>
                  <a:pt x="48" y="12"/>
                </a:cubicBezTo>
                <a:lnTo>
                  <a:pt x="48" y="16"/>
                </a:lnTo>
                <a:close/>
                <a:moveTo>
                  <a:pt x="48" y="26"/>
                </a:moveTo>
                <a:cubicBezTo>
                  <a:pt x="48" y="27"/>
                  <a:pt x="47" y="28"/>
                  <a:pt x="46" y="28"/>
                </a:cubicBezTo>
                <a:cubicBezTo>
                  <a:pt x="1" y="28"/>
                  <a:pt x="1" y="28"/>
                  <a:pt x="1" y="28"/>
                </a:cubicBezTo>
                <a:cubicBezTo>
                  <a:pt x="0" y="28"/>
                  <a:pt x="0" y="27"/>
                  <a:pt x="0" y="26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1"/>
                  <a:pt x="1" y="21"/>
                </a:cubicBezTo>
                <a:cubicBezTo>
                  <a:pt x="46" y="21"/>
                  <a:pt x="46" y="21"/>
                  <a:pt x="46" y="21"/>
                </a:cubicBezTo>
                <a:cubicBezTo>
                  <a:pt x="47" y="21"/>
                  <a:pt x="48" y="22"/>
                  <a:pt x="48" y="22"/>
                </a:cubicBezTo>
                <a:lnTo>
                  <a:pt x="48" y="26"/>
                </a:lnTo>
                <a:close/>
                <a:moveTo>
                  <a:pt x="48" y="36"/>
                </a:moveTo>
                <a:cubicBezTo>
                  <a:pt x="48" y="37"/>
                  <a:pt x="47" y="38"/>
                  <a:pt x="46" y="38"/>
                </a:cubicBezTo>
                <a:cubicBezTo>
                  <a:pt x="1" y="38"/>
                  <a:pt x="1" y="38"/>
                  <a:pt x="1" y="38"/>
                </a:cubicBezTo>
                <a:cubicBezTo>
                  <a:pt x="0" y="38"/>
                  <a:pt x="0" y="37"/>
                  <a:pt x="0" y="36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2"/>
                  <a:pt x="0" y="31"/>
                  <a:pt x="1" y="31"/>
                </a:cubicBezTo>
                <a:cubicBezTo>
                  <a:pt x="46" y="31"/>
                  <a:pt x="46" y="31"/>
                  <a:pt x="46" y="31"/>
                </a:cubicBezTo>
                <a:cubicBezTo>
                  <a:pt x="47" y="31"/>
                  <a:pt x="48" y="32"/>
                  <a:pt x="48" y="33"/>
                </a:cubicBezTo>
                <a:lnTo>
                  <a:pt x="48" y="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77" name="Freeform 206"/>
          <p:cNvSpPr>
            <a:spLocks noEditPoints="1"/>
          </p:cNvSpPr>
          <p:nvPr/>
        </p:nvSpPr>
        <p:spPr bwMode="auto">
          <a:xfrm>
            <a:off x="18345003" y="8995514"/>
            <a:ext cx="354266" cy="281161"/>
          </a:xfrm>
          <a:custGeom>
            <a:avLst/>
            <a:gdLst>
              <a:gd name="T0" fmla="*/ 6 w 48"/>
              <a:gd name="T1" fmla="*/ 7 h 38"/>
              <a:gd name="T2" fmla="*/ 0 w 48"/>
              <a:gd name="T3" fmla="*/ 6 h 38"/>
              <a:gd name="T4" fmla="*/ 0 w 48"/>
              <a:gd name="T5" fmla="*/ 0 h 38"/>
              <a:gd name="T6" fmla="*/ 6 w 48"/>
              <a:gd name="T7" fmla="*/ 1 h 38"/>
              <a:gd name="T8" fmla="*/ 6 w 48"/>
              <a:gd name="T9" fmla="*/ 17 h 38"/>
              <a:gd name="T10" fmla="*/ 0 w 48"/>
              <a:gd name="T11" fmla="*/ 17 h 38"/>
              <a:gd name="T12" fmla="*/ 0 w 48"/>
              <a:gd name="T13" fmla="*/ 11 h 38"/>
              <a:gd name="T14" fmla="*/ 6 w 48"/>
              <a:gd name="T15" fmla="*/ 11 h 38"/>
              <a:gd name="T16" fmla="*/ 6 w 48"/>
              <a:gd name="T17" fmla="*/ 17 h 38"/>
              <a:gd name="T18" fmla="*/ 6 w 48"/>
              <a:gd name="T19" fmla="*/ 28 h 38"/>
              <a:gd name="T20" fmla="*/ 0 w 48"/>
              <a:gd name="T21" fmla="*/ 27 h 38"/>
              <a:gd name="T22" fmla="*/ 0 w 48"/>
              <a:gd name="T23" fmla="*/ 21 h 38"/>
              <a:gd name="T24" fmla="*/ 6 w 48"/>
              <a:gd name="T25" fmla="*/ 22 h 38"/>
              <a:gd name="T26" fmla="*/ 6 w 48"/>
              <a:gd name="T27" fmla="*/ 37 h 38"/>
              <a:gd name="T28" fmla="*/ 0 w 48"/>
              <a:gd name="T29" fmla="*/ 38 h 38"/>
              <a:gd name="T30" fmla="*/ 0 w 48"/>
              <a:gd name="T31" fmla="*/ 32 h 38"/>
              <a:gd name="T32" fmla="*/ 6 w 48"/>
              <a:gd name="T33" fmla="*/ 31 h 38"/>
              <a:gd name="T34" fmla="*/ 6 w 48"/>
              <a:gd name="T35" fmla="*/ 37 h 38"/>
              <a:gd name="T36" fmla="*/ 47 w 48"/>
              <a:gd name="T37" fmla="*/ 7 h 38"/>
              <a:gd name="T38" fmla="*/ 10 w 48"/>
              <a:gd name="T39" fmla="*/ 6 h 38"/>
              <a:gd name="T40" fmla="*/ 11 w 48"/>
              <a:gd name="T41" fmla="*/ 0 h 38"/>
              <a:gd name="T42" fmla="*/ 48 w 48"/>
              <a:gd name="T43" fmla="*/ 1 h 38"/>
              <a:gd name="T44" fmla="*/ 48 w 48"/>
              <a:gd name="T45" fmla="*/ 17 h 38"/>
              <a:gd name="T46" fmla="*/ 11 w 48"/>
              <a:gd name="T47" fmla="*/ 17 h 38"/>
              <a:gd name="T48" fmla="*/ 10 w 48"/>
              <a:gd name="T49" fmla="*/ 11 h 38"/>
              <a:gd name="T50" fmla="*/ 47 w 48"/>
              <a:gd name="T51" fmla="*/ 11 h 38"/>
              <a:gd name="T52" fmla="*/ 48 w 48"/>
              <a:gd name="T53" fmla="*/ 17 h 38"/>
              <a:gd name="T54" fmla="*/ 47 w 48"/>
              <a:gd name="T55" fmla="*/ 28 h 38"/>
              <a:gd name="T56" fmla="*/ 10 w 48"/>
              <a:gd name="T57" fmla="*/ 27 h 38"/>
              <a:gd name="T58" fmla="*/ 11 w 48"/>
              <a:gd name="T59" fmla="*/ 21 h 38"/>
              <a:gd name="T60" fmla="*/ 48 w 48"/>
              <a:gd name="T61" fmla="*/ 22 h 38"/>
              <a:gd name="T62" fmla="*/ 48 w 48"/>
              <a:gd name="T63" fmla="*/ 37 h 38"/>
              <a:gd name="T64" fmla="*/ 11 w 48"/>
              <a:gd name="T65" fmla="*/ 38 h 38"/>
              <a:gd name="T66" fmla="*/ 10 w 48"/>
              <a:gd name="T67" fmla="*/ 32 h 38"/>
              <a:gd name="T68" fmla="*/ 47 w 48"/>
              <a:gd name="T69" fmla="*/ 31 h 38"/>
              <a:gd name="T70" fmla="*/ 48 w 48"/>
              <a:gd name="T71" fmla="*/ 37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8" h="38">
                <a:moveTo>
                  <a:pt x="6" y="6"/>
                </a:moveTo>
                <a:cubicBezTo>
                  <a:pt x="6" y="7"/>
                  <a:pt x="6" y="7"/>
                  <a:pt x="6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6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0"/>
                  <a:pt x="0" y="0"/>
                </a:cubicBezTo>
                <a:cubicBezTo>
                  <a:pt x="6" y="0"/>
                  <a:pt x="6" y="0"/>
                  <a:pt x="6" y="0"/>
                </a:cubicBezTo>
                <a:cubicBezTo>
                  <a:pt x="6" y="0"/>
                  <a:pt x="6" y="1"/>
                  <a:pt x="6" y="1"/>
                </a:cubicBezTo>
                <a:lnTo>
                  <a:pt x="6" y="6"/>
                </a:lnTo>
                <a:close/>
                <a:moveTo>
                  <a:pt x="6" y="17"/>
                </a:moveTo>
                <a:cubicBezTo>
                  <a:pt x="6" y="17"/>
                  <a:pt x="6" y="17"/>
                  <a:pt x="6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cubicBezTo>
                  <a:pt x="6" y="11"/>
                  <a:pt x="6" y="11"/>
                  <a:pt x="6" y="11"/>
                </a:cubicBezTo>
                <a:cubicBezTo>
                  <a:pt x="6" y="11"/>
                  <a:pt x="6" y="11"/>
                  <a:pt x="6" y="11"/>
                </a:cubicBezTo>
                <a:lnTo>
                  <a:pt x="6" y="17"/>
                </a:lnTo>
                <a:close/>
                <a:moveTo>
                  <a:pt x="6" y="27"/>
                </a:moveTo>
                <a:cubicBezTo>
                  <a:pt x="6" y="27"/>
                  <a:pt x="6" y="28"/>
                  <a:pt x="6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7"/>
                  <a:pt x="0" y="27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21"/>
                  <a:pt x="0" y="21"/>
                  <a:pt x="0" y="21"/>
                </a:cubicBezTo>
                <a:cubicBezTo>
                  <a:pt x="6" y="21"/>
                  <a:pt x="6" y="21"/>
                  <a:pt x="6" y="21"/>
                </a:cubicBezTo>
                <a:cubicBezTo>
                  <a:pt x="6" y="21"/>
                  <a:pt x="6" y="21"/>
                  <a:pt x="6" y="22"/>
                </a:cubicBezTo>
                <a:lnTo>
                  <a:pt x="6" y="27"/>
                </a:lnTo>
                <a:close/>
                <a:moveTo>
                  <a:pt x="6" y="37"/>
                </a:moveTo>
                <a:cubicBezTo>
                  <a:pt x="6" y="38"/>
                  <a:pt x="6" y="38"/>
                  <a:pt x="6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7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31"/>
                  <a:pt x="0" y="31"/>
                  <a:pt x="0" y="31"/>
                </a:cubicBezTo>
                <a:cubicBezTo>
                  <a:pt x="6" y="31"/>
                  <a:pt x="6" y="31"/>
                  <a:pt x="6" y="31"/>
                </a:cubicBezTo>
                <a:cubicBezTo>
                  <a:pt x="6" y="31"/>
                  <a:pt x="6" y="31"/>
                  <a:pt x="6" y="32"/>
                </a:cubicBezTo>
                <a:lnTo>
                  <a:pt x="6" y="37"/>
                </a:lnTo>
                <a:close/>
                <a:moveTo>
                  <a:pt x="48" y="6"/>
                </a:moveTo>
                <a:cubicBezTo>
                  <a:pt x="48" y="7"/>
                  <a:pt x="47" y="7"/>
                  <a:pt x="47" y="7"/>
                </a:cubicBezTo>
                <a:cubicBezTo>
                  <a:pt x="11" y="7"/>
                  <a:pt x="11" y="7"/>
                  <a:pt x="11" y="7"/>
                </a:cubicBezTo>
                <a:cubicBezTo>
                  <a:pt x="10" y="7"/>
                  <a:pt x="10" y="7"/>
                  <a:pt x="10" y="6"/>
                </a:cubicBezTo>
                <a:cubicBezTo>
                  <a:pt x="10" y="1"/>
                  <a:pt x="10" y="1"/>
                  <a:pt x="10" y="1"/>
                </a:cubicBezTo>
                <a:cubicBezTo>
                  <a:pt x="10" y="1"/>
                  <a:pt x="10" y="0"/>
                  <a:pt x="1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47" y="0"/>
                  <a:pt x="48" y="1"/>
                  <a:pt x="48" y="1"/>
                </a:cubicBezTo>
                <a:lnTo>
                  <a:pt x="48" y="6"/>
                </a:lnTo>
                <a:close/>
                <a:moveTo>
                  <a:pt x="48" y="17"/>
                </a:moveTo>
                <a:cubicBezTo>
                  <a:pt x="48" y="17"/>
                  <a:pt x="47" y="17"/>
                  <a:pt x="47" y="17"/>
                </a:cubicBezTo>
                <a:cubicBezTo>
                  <a:pt x="11" y="17"/>
                  <a:pt x="11" y="17"/>
                  <a:pt x="11" y="17"/>
                </a:cubicBezTo>
                <a:cubicBezTo>
                  <a:pt x="10" y="17"/>
                  <a:pt x="10" y="17"/>
                  <a:pt x="10" y="17"/>
                </a:cubicBezTo>
                <a:cubicBezTo>
                  <a:pt x="10" y="11"/>
                  <a:pt x="10" y="11"/>
                  <a:pt x="10" y="11"/>
                </a:cubicBezTo>
                <a:cubicBezTo>
                  <a:pt x="10" y="11"/>
                  <a:pt x="10" y="11"/>
                  <a:pt x="11" y="11"/>
                </a:cubicBezTo>
                <a:cubicBezTo>
                  <a:pt x="47" y="11"/>
                  <a:pt x="47" y="11"/>
                  <a:pt x="47" y="11"/>
                </a:cubicBezTo>
                <a:cubicBezTo>
                  <a:pt x="47" y="11"/>
                  <a:pt x="48" y="11"/>
                  <a:pt x="48" y="11"/>
                </a:cubicBezTo>
                <a:lnTo>
                  <a:pt x="48" y="17"/>
                </a:lnTo>
                <a:close/>
                <a:moveTo>
                  <a:pt x="48" y="27"/>
                </a:moveTo>
                <a:cubicBezTo>
                  <a:pt x="48" y="27"/>
                  <a:pt x="47" y="28"/>
                  <a:pt x="47" y="28"/>
                </a:cubicBezTo>
                <a:cubicBezTo>
                  <a:pt x="11" y="28"/>
                  <a:pt x="11" y="28"/>
                  <a:pt x="11" y="28"/>
                </a:cubicBezTo>
                <a:cubicBezTo>
                  <a:pt x="10" y="28"/>
                  <a:pt x="10" y="27"/>
                  <a:pt x="10" y="27"/>
                </a:cubicBezTo>
                <a:cubicBezTo>
                  <a:pt x="10" y="22"/>
                  <a:pt x="10" y="22"/>
                  <a:pt x="10" y="22"/>
                </a:cubicBezTo>
                <a:cubicBezTo>
                  <a:pt x="10" y="21"/>
                  <a:pt x="10" y="21"/>
                  <a:pt x="11" y="21"/>
                </a:cubicBezTo>
                <a:cubicBezTo>
                  <a:pt x="47" y="21"/>
                  <a:pt x="47" y="21"/>
                  <a:pt x="47" y="21"/>
                </a:cubicBezTo>
                <a:cubicBezTo>
                  <a:pt x="47" y="21"/>
                  <a:pt x="48" y="21"/>
                  <a:pt x="48" y="22"/>
                </a:cubicBezTo>
                <a:lnTo>
                  <a:pt x="48" y="27"/>
                </a:lnTo>
                <a:close/>
                <a:moveTo>
                  <a:pt x="48" y="37"/>
                </a:moveTo>
                <a:cubicBezTo>
                  <a:pt x="48" y="38"/>
                  <a:pt x="47" y="38"/>
                  <a:pt x="47" y="38"/>
                </a:cubicBezTo>
                <a:cubicBezTo>
                  <a:pt x="11" y="38"/>
                  <a:pt x="11" y="38"/>
                  <a:pt x="11" y="38"/>
                </a:cubicBezTo>
                <a:cubicBezTo>
                  <a:pt x="10" y="38"/>
                  <a:pt x="10" y="38"/>
                  <a:pt x="10" y="37"/>
                </a:cubicBezTo>
                <a:cubicBezTo>
                  <a:pt x="10" y="32"/>
                  <a:pt x="10" y="32"/>
                  <a:pt x="10" y="32"/>
                </a:cubicBezTo>
                <a:cubicBezTo>
                  <a:pt x="10" y="31"/>
                  <a:pt x="10" y="31"/>
                  <a:pt x="11" y="31"/>
                </a:cubicBezTo>
                <a:cubicBezTo>
                  <a:pt x="47" y="31"/>
                  <a:pt x="47" y="31"/>
                  <a:pt x="47" y="31"/>
                </a:cubicBezTo>
                <a:cubicBezTo>
                  <a:pt x="47" y="31"/>
                  <a:pt x="48" y="31"/>
                  <a:pt x="48" y="32"/>
                </a:cubicBezTo>
                <a:lnTo>
                  <a:pt x="48" y="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78" name="Freeform 207"/>
          <p:cNvSpPr>
            <a:spLocks noEditPoints="1"/>
          </p:cNvSpPr>
          <p:nvPr/>
        </p:nvSpPr>
        <p:spPr bwMode="auto">
          <a:xfrm>
            <a:off x="18345003" y="9549942"/>
            <a:ext cx="354266" cy="281161"/>
          </a:xfrm>
          <a:custGeom>
            <a:avLst/>
            <a:gdLst>
              <a:gd name="T0" fmla="*/ 48 w 48"/>
              <a:gd name="T1" fmla="*/ 6 h 38"/>
              <a:gd name="T2" fmla="*/ 47 w 48"/>
              <a:gd name="T3" fmla="*/ 7 h 38"/>
              <a:gd name="T4" fmla="*/ 0 w 48"/>
              <a:gd name="T5" fmla="*/ 7 h 38"/>
              <a:gd name="T6" fmla="*/ 0 w 48"/>
              <a:gd name="T7" fmla="*/ 6 h 38"/>
              <a:gd name="T8" fmla="*/ 0 w 48"/>
              <a:gd name="T9" fmla="*/ 1 h 38"/>
              <a:gd name="T10" fmla="*/ 0 w 48"/>
              <a:gd name="T11" fmla="*/ 0 h 38"/>
              <a:gd name="T12" fmla="*/ 47 w 48"/>
              <a:gd name="T13" fmla="*/ 0 h 38"/>
              <a:gd name="T14" fmla="*/ 48 w 48"/>
              <a:gd name="T15" fmla="*/ 1 h 38"/>
              <a:gd name="T16" fmla="*/ 48 w 48"/>
              <a:gd name="T17" fmla="*/ 6 h 38"/>
              <a:gd name="T18" fmla="*/ 48 w 48"/>
              <a:gd name="T19" fmla="*/ 37 h 38"/>
              <a:gd name="T20" fmla="*/ 47 w 48"/>
              <a:gd name="T21" fmla="*/ 38 h 38"/>
              <a:gd name="T22" fmla="*/ 0 w 48"/>
              <a:gd name="T23" fmla="*/ 38 h 38"/>
              <a:gd name="T24" fmla="*/ 0 w 48"/>
              <a:gd name="T25" fmla="*/ 37 h 38"/>
              <a:gd name="T26" fmla="*/ 0 w 48"/>
              <a:gd name="T27" fmla="*/ 32 h 38"/>
              <a:gd name="T28" fmla="*/ 0 w 48"/>
              <a:gd name="T29" fmla="*/ 31 h 38"/>
              <a:gd name="T30" fmla="*/ 47 w 48"/>
              <a:gd name="T31" fmla="*/ 31 h 38"/>
              <a:gd name="T32" fmla="*/ 48 w 48"/>
              <a:gd name="T33" fmla="*/ 32 h 38"/>
              <a:gd name="T34" fmla="*/ 48 w 48"/>
              <a:gd name="T35" fmla="*/ 37 h 38"/>
              <a:gd name="T36" fmla="*/ 10 w 48"/>
              <a:gd name="T37" fmla="*/ 27 h 38"/>
              <a:gd name="T38" fmla="*/ 9 w 48"/>
              <a:gd name="T39" fmla="*/ 28 h 38"/>
              <a:gd name="T40" fmla="*/ 8 w 48"/>
              <a:gd name="T41" fmla="*/ 27 h 38"/>
              <a:gd name="T42" fmla="*/ 1 w 48"/>
              <a:gd name="T43" fmla="*/ 20 h 38"/>
              <a:gd name="T44" fmla="*/ 0 w 48"/>
              <a:gd name="T45" fmla="*/ 19 h 38"/>
              <a:gd name="T46" fmla="*/ 1 w 48"/>
              <a:gd name="T47" fmla="*/ 19 h 38"/>
              <a:gd name="T48" fmla="*/ 8 w 48"/>
              <a:gd name="T49" fmla="*/ 11 h 38"/>
              <a:gd name="T50" fmla="*/ 9 w 48"/>
              <a:gd name="T51" fmla="*/ 11 h 38"/>
              <a:gd name="T52" fmla="*/ 10 w 48"/>
              <a:gd name="T53" fmla="*/ 11 h 38"/>
              <a:gd name="T54" fmla="*/ 10 w 48"/>
              <a:gd name="T55" fmla="*/ 27 h 38"/>
              <a:gd name="T56" fmla="*/ 48 w 48"/>
              <a:gd name="T57" fmla="*/ 17 h 38"/>
              <a:gd name="T58" fmla="*/ 47 w 48"/>
              <a:gd name="T59" fmla="*/ 17 h 38"/>
              <a:gd name="T60" fmla="*/ 18 w 48"/>
              <a:gd name="T61" fmla="*/ 17 h 38"/>
              <a:gd name="T62" fmla="*/ 17 w 48"/>
              <a:gd name="T63" fmla="*/ 17 h 38"/>
              <a:gd name="T64" fmla="*/ 17 w 48"/>
              <a:gd name="T65" fmla="*/ 11 h 38"/>
              <a:gd name="T66" fmla="*/ 18 w 48"/>
              <a:gd name="T67" fmla="*/ 11 h 38"/>
              <a:gd name="T68" fmla="*/ 47 w 48"/>
              <a:gd name="T69" fmla="*/ 11 h 38"/>
              <a:gd name="T70" fmla="*/ 48 w 48"/>
              <a:gd name="T71" fmla="*/ 11 h 38"/>
              <a:gd name="T72" fmla="*/ 48 w 48"/>
              <a:gd name="T73" fmla="*/ 17 h 38"/>
              <a:gd name="T74" fmla="*/ 48 w 48"/>
              <a:gd name="T75" fmla="*/ 27 h 38"/>
              <a:gd name="T76" fmla="*/ 47 w 48"/>
              <a:gd name="T77" fmla="*/ 28 h 38"/>
              <a:gd name="T78" fmla="*/ 18 w 48"/>
              <a:gd name="T79" fmla="*/ 28 h 38"/>
              <a:gd name="T80" fmla="*/ 17 w 48"/>
              <a:gd name="T81" fmla="*/ 27 h 38"/>
              <a:gd name="T82" fmla="*/ 17 w 48"/>
              <a:gd name="T83" fmla="*/ 22 h 38"/>
              <a:gd name="T84" fmla="*/ 18 w 48"/>
              <a:gd name="T85" fmla="*/ 21 h 38"/>
              <a:gd name="T86" fmla="*/ 47 w 48"/>
              <a:gd name="T87" fmla="*/ 21 h 38"/>
              <a:gd name="T88" fmla="*/ 48 w 48"/>
              <a:gd name="T89" fmla="*/ 22 h 38"/>
              <a:gd name="T90" fmla="*/ 48 w 48"/>
              <a:gd name="T91" fmla="*/ 27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8" h="38">
                <a:moveTo>
                  <a:pt x="48" y="6"/>
                </a:moveTo>
                <a:cubicBezTo>
                  <a:pt x="48" y="7"/>
                  <a:pt x="47" y="7"/>
                  <a:pt x="47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6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0"/>
                  <a:pt x="0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47" y="0"/>
                  <a:pt x="48" y="1"/>
                  <a:pt x="48" y="1"/>
                </a:cubicBezTo>
                <a:lnTo>
                  <a:pt x="48" y="6"/>
                </a:lnTo>
                <a:close/>
                <a:moveTo>
                  <a:pt x="48" y="37"/>
                </a:moveTo>
                <a:cubicBezTo>
                  <a:pt x="48" y="38"/>
                  <a:pt x="47" y="38"/>
                  <a:pt x="47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7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32"/>
                  <a:pt x="0" y="31"/>
                  <a:pt x="0" y="31"/>
                </a:cubicBezTo>
                <a:cubicBezTo>
                  <a:pt x="47" y="31"/>
                  <a:pt x="47" y="31"/>
                  <a:pt x="47" y="31"/>
                </a:cubicBezTo>
                <a:cubicBezTo>
                  <a:pt x="47" y="31"/>
                  <a:pt x="48" y="32"/>
                  <a:pt x="48" y="32"/>
                </a:cubicBezTo>
                <a:lnTo>
                  <a:pt x="48" y="37"/>
                </a:lnTo>
                <a:close/>
                <a:moveTo>
                  <a:pt x="10" y="27"/>
                </a:moveTo>
                <a:cubicBezTo>
                  <a:pt x="10" y="27"/>
                  <a:pt x="10" y="28"/>
                  <a:pt x="9" y="28"/>
                </a:cubicBezTo>
                <a:cubicBezTo>
                  <a:pt x="9" y="28"/>
                  <a:pt x="9" y="28"/>
                  <a:pt x="8" y="27"/>
                </a:cubicBez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0" y="19"/>
                  <a:pt x="0" y="19"/>
                </a:cubicBezTo>
                <a:cubicBezTo>
                  <a:pt x="0" y="19"/>
                  <a:pt x="1" y="19"/>
                  <a:pt x="1" y="19"/>
                </a:cubicBezTo>
                <a:cubicBezTo>
                  <a:pt x="8" y="11"/>
                  <a:pt x="8" y="11"/>
                  <a:pt x="8" y="11"/>
                </a:cubicBezTo>
                <a:cubicBezTo>
                  <a:pt x="9" y="11"/>
                  <a:pt x="9" y="11"/>
                  <a:pt x="9" y="11"/>
                </a:cubicBezTo>
                <a:cubicBezTo>
                  <a:pt x="10" y="11"/>
                  <a:pt x="10" y="11"/>
                  <a:pt x="10" y="11"/>
                </a:cubicBezTo>
                <a:lnTo>
                  <a:pt x="10" y="27"/>
                </a:lnTo>
                <a:close/>
                <a:moveTo>
                  <a:pt x="48" y="17"/>
                </a:moveTo>
                <a:cubicBezTo>
                  <a:pt x="48" y="17"/>
                  <a:pt x="47" y="17"/>
                  <a:pt x="47" y="17"/>
                </a:cubicBezTo>
                <a:cubicBezTo>
                  <a:pt x="18" y="17"/>
                  <a:pt x="18" y="17"/>
                  <a:pt x="18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7" y="11"/>
                  <a:pt x="17" y="11"/>
                  <a:pt x="17" y="11"/>
                </a:cubicBezTo>
                <a:cubicBezTo>
                  <a:pt x="17" y="11"/>
                  <a:pt x="17" y="11"/>
                  <a:pt x="18" y="11"/>
                </a:cubicBezTo>
                <a:cubicBezTo>
                  <a:pt x="47" y="11"/>
                  <a:pt x="47" y="11"/>
                  <a:pt x="47" y="11"/>
                </a:cubicBezTo>
                <a:cubicBezTo>
                  <a:pt x="47" y="11"/>
                  <a:pt x="48" y="11"/>
                  <a:pt x="48" y="11"/>
                </a:cubicBezTo>
                <a:lnTo>
                  <a:pt x="48" y="17"/>
                </a:lnTo>
                <a:close/>
                <a:moveTo>
                  <a:pt x="48" y="27"/>
                </a:moveTo>
                <a:cubicBezTo>
                  <a:pt x="48" y="27"/>
                  <a:pt x="47" y="28"/>
                  <a:pt x="47" y="28"/>
                </a:cubicBezTo>
                <a:cubicBezTo>
                  <a:pt x="18" y="28"/>
                  <a:pt x="18" y="28"/>
                  <a:pt x="18" y="28"/>
                </a:cubicBezTo>
                <a:cubicBezTo>
                  <a:pt x="17" y="28"/>
                  <a:pt x="17" y="27"/>
                  <a:pt x="17" y="27"/>
                </a:cubicBezTo>
                <a:cubicBezTo>
                  <a:pt x="17" y="22"/>
                  <a:pt x="17" y="22"/>
                  <a:pt x="17" y="22"/>
                </a:cubicBezTo>
                <a:cubicBezTo>
                  <a:pt x="17" y="21"/>
                  <a:pt x="17" y="21"/>
                  <a:pt x="18" y="21"/>
                </a:cubicBezTo>
                <a:cubicBezTo>
                  <a:pt x="47" y="21"/>
                  <a:pt x="47" y="21"/>
                  <a:pt x="47" y="21"/>
                </a:cubicBezTo>
                <a:cubicBezTo>
                  <a:pt x="47" y="21"/>
                  <a:pt x="48" y="21"/>
                  <a:pt x="48" y="22"/>
                </a:cubicBezTo>
                <a:lnTo>
                  <a:pt x="48" y="2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79" name="Freeform 208"/>
          <p:cNvSpPr>
            <a:spLocks noEditPoints="1"/>
          </p:cNvSpPr>
          <p:nvPr/>
        </p:nvSpPr>
        <p:spPr bwMode="auto">
          <a:xfrm>
            <a:off x="18345003" y="10104369"/>
            <a:ext cx="354266" cy="281161"/>
          </a:xfrm>
          <a:custGeom>
            <a:avLst/>
            <a:gdLst>
              <a:gd name="T0" fmla="*/ 48 w 48"/>
              <a:gd name="T1" fmla="*/ 6 h 38"/>
              <a:gd name="T2" fmla="*/ 47 w 48"/>
              <a:gd name="T3" fmla="*/ 7 h 38"/>
              <a:gd name="T4" fmla="*/ 0 w 48"/>
              <a:gd name="T5" fmla="*/ 7 h 38"/>
              <a:gd name="T6" fmla="*/ 0 w 48"/>
              <a:gd name="T7" fmla="*/ 6 h 38"/>
              <a:gd name="T8" fmla="*/ 0 w 48"/>
              <a:gd name="T9" fmla="*/ 1 h 38"/>
              <a:gd name="T10" fmla="*/ 0 w 48"/>
              <a:gd name="T11" fmla="*/ 0 h 38"/>
              <a:gd name="T12" fmla="*/ 47 w 48"/>
              <a:gd name="T13" fmla="*/ 0 h 38"/>
              <a:gd name="T14" fmla="*/ 48 w 48"/>
              <a:gd name="T15" fmla="*/ 1 h 38"/>
              <a:gd name="T16" fmla="*/ 48 w 48"/>
              <a:gd name="T17" fmla="*/ 6 h 38"/>
              <a:gd name="T18" fmla="*/ 9 w 48"/>
              <a:gd name="T19" fmla="*/ 20 h 38"/>
              <a:gd name="T20" fmla="*/ 1 w 48"/>
              <a:gd name="T21" fmla="*/ 28 h 38"/>
              <a:gd name="T22" fmla="*/ 0 w 48"/>
              <a:gd name="T23" fmla="*/ 28 h 38"/>
              <a:gd name="T24" fmla="*/ 0 w 48"/>
              <a:gd name="T25" fmla="*/ 27 h 38"/>
              <a:gd name="T26" fmla="*/ 0 w 48"/>
              <a:gd name="T27" fmla="*/ 12 h 38"/>
              <a:gd name="T28" fmla="*/ 0 w 48"/>
              <a:gd name="T29" fmla="*/ 11 h 38"/>
              <a:gd name="T30" fmla="*/ 1 w 48"/>
              <a:gd name="T31" fmla="*/ 11 h 38"/>
              <a:gd name="T32" fmla="*/ 9 w 48"/>
              <a:gd name="T33" fmla="*/ 19 h 38"/>
              <a:gd name="T34" fmla="*/ 9 w 48"/>
              <a:gd name="T35" fmla="*/ 19 h 38"/>
              <a:gd name="T36" fmla="*/ 9 w 48"/>
              <a:gd name="T37" fmla="*/ 20 h 38"/>
              <a:gd name="T38" fmla="*/ 48 w 48"/>
              <a:gd name="T39" fmla="*/ 37 h 38"/>
              <a:gd name="T40" fmla="*/ 47 w 48"/>
              <a:gd name="T41" fmla="*/ 38 h 38"/>
              <a:gd name="T42" fmla="*/ 0 w 48"/>
              <a:gd name="T43" fmla="*/ 38 h 38"/>
              <a:gd name="T44" fmla="*/ 0 w 48"/>
              <a:gd name="T45" fmla="*/ 37 h 38"/>
              <a:gd name="T46" fmla="*/ 0 w 48"/>
              <a:gd name="T47" fmla="*/ 32 h 38"/>
              <a:gd name="T48" fmla="*/ 0 w 48"/>
              <a:gd name="T49" fmla="*/ 31 h 38"/>
              <a:gd name="T50" fmla="*/ 47 w 48"/>
              <a:gd name="T51" fmla="*/ 31 h 38"/>
              <a:gd name="T52" fmla="*/ 48 w 48"/>
              <a:gd name="T53" fmla="*/ 32 h 38"/>
              <a:gd name="T54" fmla="*/ 48 w 48"/>
              <a:gd name="T55" fmla="*/ 37 h 38"/>
              <a:gd name="T56" fmla="*/ 48 w 48"/>
              <a:gd name="T57" fmla="*/ 17 h 38"/>
              <a:gd name="T58" fmla="*/ 47 w 48"/>
              <a:gd name="T59" fmla="*/ 18 h 38"/>
              <a:gd name="T60" fmla="*/ 18 w 48"/>
              <a:gd name="T61" fmla="*/ 18 h 38"/>
              <a:gd name="T62" fmla="*/ 17 w 48"/>
              <a:gd name="T63" fmla="*/ 17 h 38"/>
              <a:gd name="T64" fmla="*/ 17 w 48"/>
              <a:gd name="T65" fmla="*/ 12 h 38"/>
              <a:gd name="T66" fmla="*/ 18 w 48"/>
              <a:gd name="T67" fmla="*/ 11 h 38"/>
              <a:gd name="T68" fmla="*/ 47 w 48"/>
              <a:gd name="T69" fmla="*/ 11 h 38"/>
              <a:gd name="T70" fmla="*/ 48 w 48"/>
              <a:gd name="T71" fmla="*/ 12 h 38"/>
              <a:gd name="T72" fmla="*/ 48 w 48"/>
              <a:gd name="T73" fmla="*/ 17 h 38"/>
              <a:gd name="T74" fmla="*/ 48 w 48"/>
              <a:gd name="T75" fmla="*/ 27 h 38"/>
              <a:gd name="T76" fmla="*/ 47 w 48"/>
              <a:gd name="T77" fmla="*/ 28 h 38"/>
              <a:gd name="T78" fmla="*/ 18 w 48"/>
              <a:gd name="T79" fmla="*/ 28 h 38"/>
              <a:gd name="T80" fmla="*/ 17 w 48"/>
              <a:gd name="T81" fmla="*/ 27 h 38"/>
              <a:gd name="T82" fmla="*/ 17 w 48"/>
              <a:gd name="T83" fmla="*/ 22 h 38"/>
              <a:gd name="T84" fmla="*/ 18 w 48"/>
              <a:gd name="T85" fmla="*/ 21 h 38"/>
              <a:gd name="T86" fmla="*/ 47 w 48"/>
              <a:gd name="T87" fmla="*/ 21 h 38"/>
              <a:gd name="T88" fmla="*/ 48 w 48"/>
              <a:gd name="T89" fmla="*/ 22 h 38"/>
              <a:gd name="T90" fmla="*/ 48 w 48"/>
              <a:gd name="T91" fmla="*/ 27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8" h="38">
                <a:moveTo>
                  <a:pt x="48" y="6"/>
                </a:moveTo>
                <a:cubicBezTo>
                  <a:pt x="48" y="7"/>
                  <a:pt x="47" y="7"/>
                  <a:pt x="47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6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0"/>
                  <a:pt x="0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47" y="0"/>
                  <a:pt x="48" y="1"/>
                  <a:pt x="48" y="1"/>
                </a:cubicBezTo>
                <a:lnTo>
                  <a:pt x="48" y="6"/>
                </a:lnTo>
                <a:close/>
                <a:moveTo>
                  <a:pt x="9" y="20"/>
                </a:moveTo>
                <a:cubicBezTo>
                  <a:pt x="1" y="28"/>
                  <a:pt x="1" y="28"/>
                  <a:pt x="1" y="28"/>
                </a:cubicBezTo>
                <a:cubicBezTo>
                  <a:pt x="1" y="28"/>
                  <a:pt x="1" y="28"/>
                  <a:pt x="0" y="28"/>
                </a:cubicBezTo>
                <a:cubicBezTo>
                  <a:pt x="0" y="28"/>
                  <a:pt x="0" y="27"/>
                  <a:pt x="0" y="27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1"/>
                  <a:pt x="0" y="11"/>
                  <a:pt x="0" y="11"/>
                </a:cubicBezTo>
                <a:cubicBezTo>
                  <a:pt x="1" y="11"/>
                  <a:pt x="1" y="11"/>
                  <a:pt x="1" y="11"/>
                </a:cubicBezTo>
                <a:cubicBezTo>
                  <a:pt x="9" y="19"/>
                  <a:pt x="9" y="19"/>
                  <a:pt x="9" y="19"/>
                </a:cubicBezTo>
                <a:cubicBezTo>
                  <a:pt x="9" y="19"/>
                  <a:pt x="9" y="19"/>
                  <a:pt x="9" y="19"/>
                </a:cubicBezTo>
                <a:cubicBezTo>
                  <a:pt x="9" y="19"/>
                  <a:pt x="9" y="20"/>
                  <a:pt x="9" y="20"/>
                </a:cubicBezTo>
                <a:moveTo>
                  <a:pt x="48" y="37"/>
                </a:moveTo>
                <a:cubicBezTo>
                  <a:pt x="48" y="38"/>
                  <a:pt x="47" y="38"/>
                  <a:pt x="47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7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32"/>
                  <a:pt x="0" y="31"/>
                  <a:pt x="0" y="31"/>
                </a:cubicBezTo>
                <a:cubicBezTo>
                  <a:pt x="47" y="31"/>
                  <a:pt x="47" y="31"/>
                  <a:pt x="47" y="31"/>
                </a:cubicBezTo>
                <a:cubicBezTo>
                  <a:pt x="47" y="31"/>
                  <a:pt x="48" y="32"/>
                  <a:pt x="48" y="32"/>
                </a:cubicBezTo>
                <a:lnTo>
                  <a:pt x="48" y="37"/>
                </a:lnTo>
                <a:close/>
                <a:moveTo>
                  <a:pt x="48" y="17"/>
                </a:moveTo>
                <a:cubicBezTo>
                  <a:pt x="48" y="17"/>
                  <a:pt x="47" y="18"/>
                  <a:pt x="47" y="18"/>
                </a:cubicBezTo>
                <a:cubicBezTo>
                  <a:pt x="18" y="18"/>
                  <a:pt x="18" y="18"/>
                  <a:pt x="18" y="18"/>
                </a:cubicBezTo>
                <a:cubicBezTo>
                  <a:pt x="17" y="18"/>
                  <a:pt x="17" y="17"/>
                  <a:pt x="17" y="17"/>
                </a:cubicBezTo>
                <a:cubicBezTo>
                  <a:pt x="17" y="12"/>
                  <a:pt x="17" y="12"/>
                  <a:pt x="17" y="12"/>
                </a:cubicBezTo>
                <a:cubicBezTo>
                  <a:pt x="17" y="11"/>
                  <a:pt x="17" y="11"/>
                  <a:pt x="18" y="11"/>
                </a:cubicBezTo>
                <a:cubicBezTo>
                  <a:pt x="47" y="11"/>
                  <a:pt x="47" y="11"/>
                  <a:pt x="47" y="11"/>
                </a:cubicBezTo>
                <a:cubicBezTo>
                  <a:pt x="47" y="11"/>
                  <a:pt x="48" y="11"/>
                  <a:pt x="48" y="12"/>
                </a:cubicBezTo>
                <a:lnTo>
                  <a:pt x="48" y="17"/>
                </a:lnTo>
                <a:close/>
                <a:moveTo>
                  <a:pt x="48" y="27"/>
                </a:moveTo>
                <a:cubicBezTo>
                  <a:pt x="48" y="27"/>
                  <a:pt x="47" y="28"/>
                  <a:pt x="47" y="28"/>
                </a:cubicBezTo>
                <a:cubicBezTo>
                  <a:pt x="18" y="28"/>
                  <a:pt x="18" y="28"/>
                  <a:pt x="18" y="28"/>
                </a:cubicBezTo>
                <a:cubicBezTo>
                  <a:pt x="17" y="28"/>
                  <a:pt x="17" y="27"/>
                  <a:pt x="17" y="27"/>
                </a:cubicBezTo>
                <a:cubicBezTo>
                  <a:pt x="17" y="22"/>
                  <a:pt x="17" y="22"/>
                  <a:pt x="17" y="22"/>
                </a:cubicBezTo>
                <a:cubicBezTo>
                  <a:pt x="17" y="21"/>
                  <a:pt x="17" y="21"/>
                  <a:pt x="18" y="21"/>
                </a:cubicBezTo>
                <a:cubicBezTo>
                  <a:pt x="47" y="21"/>
                  <a:pt x="47" y="21"/>
                  <a:pt x="47" y="21"/>
                </a:cubicBezTo>
                <a:cubicBezTo>
                  <a:pt x="47" y="21"/>
                  <a:pt x="48" y="21"/>
                  <a:pt x="48" y="22"/>
                </a:cubicBezTo>
                <a:lnTo>
                  <a:pt x="48" y="2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80" name="Freeform 209"/>
          <p:cNvSpPr>
            <a:spLocks/>
          </p:cNvSpPr>
          <p:nvPr/>
        </p:nvSpPr>
        <p:spPr bwMode="auto">
          <a:xfrm>
            <a:off x="12926691" y="10673212"/>
            <a:ext cx="354266" cy="258673"/>
          </a:xfrm>
          <a:custGeom>
            <a:avLst/>
            <a:gdLst>
              <a:gd name="T0" fmla="*/ 48 w 48"/>
              <a:gd name="T1" fmla="*/ 32 h 35"/>
              <a:gd name="T2" fmla="*/ 47 w 48"/>
              <a:gd name="T3" fmla="*/ 34 h 35"/>
              <a:gd name="T4" fmla="*/ 46 w 48"/>
              <a:gd name="T5" fmla="*/ 34 h 35"/>
              <a:gd name="T6" fmla="*/ 45 w 48"/>
              <a:gd name="T7" fmla="*/ 33 h 35"/>
              <a:gd name="T8" fmla="*/ 34 w 48"/>
              <a:gd name="T9" fmla="*/ 23 h 35"/>
              <a:gd name="T10" fmla="*/ 34 w 48"/>
              <a:gd name="T11" fmla="*/ 27 h 35"/>
              <a:gd name="T12" fmla="*/ 26 w 48"/>
              <a:gd name="T13" fmla="*/ 35 h 35"/>
              <a:gd name="T14" fmla="*/ 7 w 48"/>
              <a:gd name="T15" fmla="*/ 35 h 35"/>
              <a:gd name="T16" fmla="*/ 0 w 48"/>
              <a:gd name="T17" fmla="*/ 27 h 35"/>
              <a:gd name="T18" fmla="*/ 0 w 48"/>
              <a:gd name="T19" fmla="*/ 8 h 35"/>
              <a:gd name="T20" fmla="*/ 7 w 48"/>
              <a:gd name="T21" fmla="*/ 0 h 35"/>
              <a:gd name="T22" fmla="*/ 26 w 48"/>
              <a:gd name="T23" fmla="*/ 0 h 35"/>
              <a:gd name="T24" fmla="*/ 34 w 48"/>
              <a:gd name="T25" fmla="*/ 8 h 35"/>
              <a:gd name="T26" fmla="*/ 34 w 48"/>
              <a:gd name="T27" fmla="*/ 13 h 35"/>
              <a:gd name="T28" fmla="*/ 45 w 48"/>
              <a:gd name="T29" fmla="*/ 2 h 35"/>
              <a:gd name="T30" fmla="*/ 46 w 48"/>
              <a:gd name="T31" fmla="*/ 1 h 35"/>
              <a:gd name="T32" fmla="*/ 47 w 48"/>
              <a:gd name="T33" fmla="*/ 1 h 35"/>
              <a:gd name="T34" fmla="*/ 48 w 48"/>
              <a:gd name="T35" fmla="*/ 3 h 35"/>
              <a:gd name="T36" fmla="*/ 48 w 48"/>
              <a:gd name="T37" fmla="*/ 3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8" h="35">
                <a:moveTo>
                  <a:pt x="48" y="32"/>
                </a:moveTo>
                <a:cubicBezTo>
                  <a:pt x="48" y="33"/>
                  <a:pt x="47" y="33"/>
                  <a:pt x="47" y="34"/>
                </a:cubicBezTo>
                <a:cubicBezTo>
                  <a:pt x="46" y="34"/>
                  <a:pt x="46" y="34"/>
                  <a:pt x="46" y="34"/>
                </a:cubicBezTo>
                <a:cubicBezTo>
                  <a:pt x="45" y="34"/>
                  <a:pt x="45" y="34"/>
                  <a:pt x="45" y="33"/>
                </a:cubicBezTo>
                <a:cubicBezTo>
                  <a:pt x="34" y="23"/>
                  <a:pt x="34" y="23"/>
                  <a:pt x="34" y="23"/>
                </a:cubicBezTo>
                <a:cubicBezTo>
                  <a:pt x="34" y="27"/>
                  <a:pt x="34" y="27"/>
                  <a:pt x="34" y="27"/>
                </a:cubicBezTo>
                <a:cubicBezTo>
                  <a:pt x="34" y="31"/>
                  <a:pt x="30" y="35"/>
                  <a:pt x="26" y="35"/>
                </a:cubicBezTo>
                <a:cubicBezTo>
                  <a:pt x="7" y="35"/>
                  <a:pt x="7" y="35"/>
                  <a:pt x="7" y="35"/>
                </a:cubicBezTo>
                <a:cubicBezTo>
                  <a:pt x="3" y="35"/>
                  <a:pt x="0" y="31"/>
                  <a:pt x="0" y="27"/>
                </a:cubicBezTo>
                <a:cubicBezTo>
                  <a:pt x="0" y="8"/>
                  <a:pt x="0" y="8"/>
                  <a:pt x="0" y="8"/>
                </a:cubicBezTo>
                <a:cubicBezTo>
                  <a:pt x="0" y="4"/>
                  <a:pt x="3" y="0"/>
                  <a:pt x="7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30" y="0"/>
                  <a:pt x="34" y="4"/>
                  <a:pt x="34" y="8"/>
                </a:cubicBezTo>
                <a:cubicBezTo>
                  <a:pt x="34" y="13"/>
                  <a:pt x="34" y="13"/>
                  <a:pt x="34" y="13"/>
                </a:cubicBezTo>
                <a:cubicBezTo>
                  <a:pt x="45" y="2"/>
                  <a:pt x="45" y="2"/>
                  <a:pt x="45" y="2"/>
                </a:cubicBezTo>
                <a:cubicBezTo>
                  <a:pt x="45" y="1"/>
                  <a:pt x="45" y="1"/>
                  <a:pt x="46" y="1"/>
                </a:cubicBezTo>
                <a:cubicBezTo>
                  <a:pt x="46" y="1"/>
                  <a:pt x="46" y="1"/>
                  <a:pt x="47" y="1"/>
                </a:cubicBezTo>
                <a:cubicBezTo>
                  <a:pt x="47" y="2"/>
                  <a:pt x="48" y="2"/>
                  <a:pt x="48" y="3"/>
                </a:cubicBezTo>
                <a:lnTo>
                  <a:pt x="48" y="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81" name="Freeform 210"/>
          <p:cNvSpPr>
            <a:spLocks noEditPoints="1"/>
          </p:cNvSpPr>
          <p:nvPr/>
        </p:nvSpPr>
        <p:spPr bwMode="auto">
          <a:xfrm>
            <a:off x="12921792" y="11205148"/>
            <a:ext cx="376760" cy="303657"/>
          </a:xfrm>
          <a:custGeom>
            <a:avLst/>
            <a:gdLst>
              <a:gd name="T0" fmla="*/ 51 w 51"/>
              <a:gd name="T1" fmla="*/ 37 h 41"/>
              <a:gd name="T2" fmla="*/ 47 w 51"/>
              <a:gd name="T3" fmla="*/ 41 h 41"/>
              <a:gd name="T4" fmla="*/ 4 w 51"/>
              <a:gd name="T5" fmla="*/ 41 h 41"/>
              <a:gd name="T6" fmla="*/ 0 w 51"/>
              <a:gd name="T7" fmla="*/ 37 h 41"/>
              <a:gd name="T8" fmla="*/ 0 w 51"/>
              <a:gd name="T9" fmla="*/ 4 h 41"/>
              <a:gd name="T10" fmla="*/ 4 w 51"/>
              <a:gd name="T11" fmla="*/ 0 h 41"/>
              <a:gd name="T12" fmla="*/ 47 w 51"/>
              <a:gd name="T13" fmla="*/ 0 h 41"/>
              <a:gd name="T14" fmla="*/ 51 w 51"/>
              <a:gd name="T15" fmla="*/ 4 h 41"/>
              <a:gd name="T16" fmla="*/ 51 w 51"/>
              <a:gd name="T17" fmla="*/ 37 h 41"/>
              <a:gd name="T18" fmla="*/ 4 w 51"/>
              <a:gd name="T19" fmla="*/ 3 h 41"/>
              <a:gd name="T20" fmla="*/ 3 w 51"/>
              <a:gd name="T21" fmla="*/ 4 h 41"/>
              <a:gd name="T22" fmla="*/ 3 w 51"/>
              <a:gd name="T23" fmla="*/ 37 h 41"/>
              <a:gd name="T24" fmla="*/ 4 w 51"/>
              <a:gd name="T25" fmla="*/ 38 h 41"/>
              <a:gd name="T26" fmla="*/ 47 w 51"/>
              <a:gd name="T27" fmla="*/ 38 h 41"/>
              <a:gd name="T28" fmla="*/ 48 w 51"/>
              <a:gd name="T29" fmla="*/ 37 h 41"/>
              <a:gd name="T30" fmla="*/ 48 w 51"/>
              <a:gd name="T31" fmla="*/ 4 h 41"/>
              <a:gd name="T32" fmla="*/ 47 w 51"/>
              <a:gd name="T33" fmla="*/ 3 h 41"/>
              <a:gd name="T34" fmla="*/ 4 w 51"/>
              <a:gd name="T35" fmla="*/ 3 h 41"/>
              <a:gd name="T36" fmla="*/ 12 w 51"/>
              <a:gd name="T37" fmla="*/ 17 h 41"/>
              <a:gd name="T38" fmla="*/ 6 w 51"/>
              <a:gd name="T39" fmla="*/ 12 h 41"/>
              <a:gd name="T40" fmla="*/ 12 w 51"/>
              <a:gd name="T41" fmla="*/ 7 h 41"/>
              <a:gd name="T42" fmla="*/ 17 w 51"/>
              <a:gd name="T43" fmla="*/ 12 h 41"/>
              <a:gd name="T44" fmla="*/ 12 w 51"/>
              <a:gd name="T45" fmla="*/ 17 h 41"/>
              <a:gd name="T46" fmla="*/ 44 w 51"/>
              <a:gd name="T47" fmla="*/ 34 h 41"/>
              <a:gd name="T48" fmla="*/ 6 w 51"/>
              <a:gd name="T49" fmla="*/ 34 h 41"/>
              <a:gd name="T50" fmla="*/ 6 w 51"/>
              <a:gd name="T51" fmla="*/ 29 h 41"/>
              <a:gd name="T52" fmla="*/ 15 w 51"/>
              <a:gd name="T53" fmla="*/ 21 h 41"/>
              <a:gd name="T54" fmla="*/ 19 w 51"/>
              <a:gd name="T55" fmla="*/ 25 h 41"/>
              <a:gd name="T56" fmla="*/ 33 w 51"/>
              <a:gd name="T57" fmla="*/ 11 h 41"/>
              <a:gd name="T58" fmla="*/ 44 w 51"/>
              <a:gd name="T59" fmla="*/ 22 h 41"/>
              <a:gd name="T60" fmla="*/ 44 w 51"/>
              <a:gd name="T61" fmla="*/ 3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51" h="41">
                <a:moveTo>
                  <a:pt x="51" y="37"/>
                </a:moveTo>
                <a:cubicBezTo>
                  <a:pt x="51" y="39"/>
                  <a:pt x="49" y="41"/>
                  <a:pt x="47" y="41"/>
                </a:cubicBezTo>
                <a:cubicBezTo>
                  <a:pt x="4" y="41"/>
                  <a:pt x="4" y="41"/>
                  <a:pt x="4" y="41"/>
                </a:cubicBezTo>
                <a:cubicBezTo>
                  <a:pt x="2" y="41"/>
                  <a:pt x="0" y="39"/>
                  <a:pt x="0" y="37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49" y="0"/>
                  <a:pt x="51" y="2"/>
                  <a:pt x="51" y="4"/>
                </a:cubicBezTo>
                <a:lnTo>
                  <a:pt x="51" y="37"/>
                </a:lnTo>
                <a:close/>
                <a:moveTo>
                  <a:pt x="4" y="3"/>
                </a:moveTo>
                <a:cubicBezTo>
                  <a:pt x="3" y="3"/>
                  <a:pt x="3" y="4"/>
                  <a:pt x="3" y="4"/>
                </a:cubicBezTo>
                <a:cubicBezTo>
                  <a:pt x="3" y="37"/>
                  <a:pt x="3" y="37"/>
                  <a:pt x="3" y="37"/>
                </a:cubicBezTo>
                <a:cubicBezTo>
                  <a:pt x="3" y="37"/>
                  <a:pt x="3" y="38"/>
                  <a:pt x="4" y="38"/>
                </a:cubicBezTo>
                <a:cubicBezTo>
                  <a:pt x="47" y="38"/>
                  <a:pt x="47" y="38"/>
                  <a:pt x="47" y="38"/>
                </a:cubicBezTo>
                <a:cubicBezTo>
                  <a:pt x="47" y="38"/>
                  <a:pt x="48" y="37"/>
                  <a:pt x="48" y="37"/>
                </a:cubicBezTo>
                <a:cubicBezTo>
                  <a:pt x="48" y="4"/>
                  <a:pt x="48" y="4"/>
                  <a:pt x="48" y="4"/>
                </a:cubicBezTo>
                <a:cubicBezTo>
                  <a:pt x="48" y="4"/>
                  <a:pt x="47" y="3"/>
                  <a:pt x="47" y="3"/>
                </a:cubicBezTo>
                <a:lnTo>
                  <a:pt x="4" y="3"/>
                </a:lnTo>
                <a:close/>
                <a:moveTo>
                  <a:pt x="12" y="17"/>
                </a:moveTo>
                <a:cubicBezTo>
                  <a:pt x="9" y="17"/>
                  <a:pt x="6" y="15"/>
                  <a:pt x="6" y="12"/>
                </a:cubicBezTo>
                <a:cubicBezTo>
                  <a:pt x="6" y="9"/>
                  <a:pt x="9" y="7"/>
                  <a:pt x="12" y="7"/>
                </a:cubicBezTo>
                <a:cubicBezTo>
                  <a:pt x="14" y="7"/>
                  <a:pt x="17" y="9"/>
                  <a:pt x="17" y="12"/>
                </a:cubicBezTo>
                <a:cubicBezTo>
                  <a:pt x="17" y="15"/>
                  <a:pt x="14" y="17"/>
                  <a:pt x="12" y="17"/>
                </a:cubicBezTo>
                <a:moveTo>
                  <a:pt x="44" y="34"/>
                </a:moveTo>
                <a:cubicBezTo>
                  <a:pt x="6" y="34"/>
                  <a:pt x="6" y="34"/>
                  <a:pt x="6" y="34"/>
                </a:cubicBezTo>
                <a:cubicBezTo>
                  <a:pt x="6" y="29"/>
                  <a:pt x="6" y="29"/>
                  <a:pt x="6" y="29"/>
                </a:cubicBezTo>
                <a:cubicBezTo>
                  <a:pt x="15" y="21"/>
                  <a:pt x="15" y="21"/>
                  <a:pt x="15" y="21"/>
                </a:cubicBezTo>
                <a:cubicBezTo>
                  <a:pt x="19" y="25"/>
                  <a:pt x="19" y="25"/>
                  <a:pt x="19" y="25"/>
                </a:cubicBezTo>
                <a:cubicBezTo>
                  <a:pt x="33" y="11"/>
                  <a:pt x="33" y="11"/>
                  <a:pt x="33" y="11"/>
                </a:cubicBezTo>
                <a:cubicBezTo>
                  <a:pt x="44" y="22"/>
                  <a:pt x="44" y="22"/>
                  <a:pt x="44" y="22"/>
                </a:cubicBezTo>
                <a:lnTo>
                  <a:pt x="44" y="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82" name="Freeform 211"/>
          <p:cNvSpPr>
            <a:spLocks noEditPoints="1"/>
          </p:cNvSpPr>
          <p:nvPr/>
        </p:nvSpPr>
        <p:spPr bwMode="auto">
          <a:xfrm>
            <a:off x="4813049" y="5663265"/>
            <a:ext cx="292412" cy="303657"/>
          </a:xfrm>
          <a:custGeom>
            <a:avLst/>
            <a:gdLst>
              <a:gd name="T0" fmla="*/ 33 w 40"/>
              <a:gd name="T1" fmla="*/ 19 h 41"/>
              <a:gd name="T2" fmla="*/ 11 w 40"/>
              <a:gd name="T3" fmla="*/ 41 h 41"/>
              <a:gd name="T4" fmla="*/ 0 w 40"/>
              <a:gd name="T5" fmla="*/ 41 h 41"/>
              <a:gd name="T6" fmla="*/ 0 w 40"/>
              <a:gd name="T7" fmla="*/ 30 h 41"/>
              <a:gd name="T8" fmla="*/ 22 w 40"/>
              <a:gd name="T9" fmla="*/ 8 h 41"/>
              <a:gd name="T10" fmla="*/ 33 w 40"/>
              <a:gd name="T11" fmla="*/ 19 h 41"/>
              <a:gd name="T12" fmla="*/ 12 w 40"/>
              <a:gd name="T13" fmla="*/ 35 h 41"/>
              <a:gd name="T14" fmla="*/ 5 w 40"/>
              <a:gd name="T15" fmla="*/ 29 h 41"/>
              <a:gd name="T16" fmla="*/ 3 w 40"/>
              <a:gd name="T17" fmla="*/ 31 h 41"/>
              <a:gd name="T18" fmla="*/ 3 w 40"/>
              <a:gd name="T19" fmla="*/ 34 h 41"/>
              <a:gd name="T20" fmla="*/ 6 w 40"/>
              <a:gd name="T21" fmla="*/ 34 h 41"/>
              <a:gd name="T22" fmla="*/ 6 w 40"/>
              <a:gd name="T23" fmla="*/ 38 h 41"/>
              <a:gd name="T24" fmla="*/ 9 w 40"/>
              <a:gd name="T25" fmla="*/ 38 h 41"/>
              <a:gd name="T26" fmla="*/ 12 w 40"/>
              <a:gd name="T27" fmla="*/ 35 h 41"/>
              <a:gd name="T28" fmla="*/ 23 w 40"/>
              <a:gd name="T29" fmla="*/ 12 h 41"/>
              <a:gd name="T30" fmla="*/ 22 w 40"/>
              <a:gd name="T31" fmla="*/ 12 h 41"/>
              <a:gd name="T32" fmla="*/ 8 w 40"/>
              <a:gd name="T33" fmla="*/ 27 h 41"/>
              <a:gd name="T34" fmla="*/ 8 w 40"/>
              <a:gd name="T35" fmla="*/ 27 h 41"/>
              <a:gd name="T36" fmla="*/ 8 w 40"/>
              <a:gd name="T37" fmla="*/ 28 h 41"/>
              <a:gd name="T38" fmla="*/ 9 w 40"/>
              <a:gd name="T39" fmla="*/ 28 h 41"/>
              <a:gd name="T40" fmla="*/ 23 w 40"/>
              <a:gd name="T41" fmla="*/ 13 h 41"/>
              <a:gd name="T42" fmla="*/ 23 w 40"/>
              <a:gd name="T43" fmla="*/ 13 h 41"/>
              <a:gd name="T44" fmla="*/ 23 w 40"/>
              <a:gd name="T45" fmla="*/ 12 h 41"/>
              <a:gd name="T46" fmla="*/ 39 w 40"/>
              <a:gd name="T47" fmla="*/ 13 h 41"/>
              <a:gd name="T48" fmla="*/ 35 w 40"/>
              <a:gd name="T49" fmla="*/ 17 h 41"/>
              <a:gd name="T50" fmla="*/ 24 w 40"/>
              <a:gd name="T51" fmla="*/ 6 h 41"/>
              <a:gd name="T52" fmla="*/ 28 w 40"/>
              <a:gd name="T53" fmla="*/ 1 h 41"/>
              <a:gd name="T54" fmla="*/ 30 w 40"/>
              <a:gd name="T55" fmla="*/ 0 h 41"/>
              <a:gd name="T56" fmla="*/ 33 w 40"/>
              <a:gd name="T57" fmla="*/ 1 h 41"/>
              <a:gd name="T58" fmla="*/ 39 w 40"/>
              <a:gd name="T59" fmla="*/ 8 h 41"/>
              <a:gd name="T60" fmla="*/ 40 w 40"/>
              <a:gd name="T61" fmla="*/ 10 h 41"/>
              <a:gd name="T62" fmla="*/ 39 w 40"/>
              <a:gd name="T63" fmla="*/ 1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" h="41">
                <a:moveTo>
                  <a:pt x="33" y="19"/>
                </a:moveTo>
                <a:cubicBezTo>
                  <a:pt x="11" y="41"/>
                  <a:pt x="11" y="41"/>
                  <a:pt x="11" y="41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30"/>
                  <a:pt x="0" y="30"/>
                  <a:pt x="0" y="30"/>
                </a:cubicBezTo>
                <a:cubicBezTo>
                  <a:pt x="22" y="8"/>
                  <a:pt x="22" y="8"/>
                  <a:pt x="22" y="8"/>
                </a:cubicBezTo>
                <a:lnTo>
                  <a:pt x="33" y="19"/>
                </a:lnTo>
                <a:close/>
                <a:moveTo>
                  <a:pt x="12" y="35"/>
                </a:moveTo>
                <a:cubicBezTo>
                  <a:pt x="5" y="29"/>
                  <a:pt x="5" y="29"/>
                  <a:pt x="5" y="29"/>
                </a:cubicBezTo>
                <a:cubicBezTo>
                  <a:pt x="3" y="31"/>
                  <a:pt x="3" y="31"/>
                  <a:pt x="3" y="31"/>
                </a:cubicBezTo>
                <a:cubicBezTo>
                  <a:pt x="3" y="34"/>
                  <a:pt x="3" y="34"/>
                  <a:pt x="3" y="34"/>
                </a:cubicBezTo>
                <a:cubicBezTo>
                  <a:pt x="6" y="34"/>
                  <a:pt x="6" y="34"/>
                  <a:pt x="6" y="34"/>
                </a:cubicBezTo>
                <a:cubicBezTo>
                  <a:pt x="6" y="38"/>
                  <a:pt x="6" y="38"/>
                  <a:pt x="6" y="38"/>
                </a:cubicBezTo>
                <a:cubicBezTo>
                  <a:pt x="9" y="38"/>
                  <a:pt x="9" y="38"/>
                  <a:pt x="9" y="38"/>
                </a:cubicBezTo>
                <a:lnTo>
                  <a:pt x="12" y="35"/>
                </a:lnTo>
                <a:close/>
                <a:moveTo>
                  <a:pt x="23" y="12"/>
                </a:moveTo>
                <a:cubicBezTo>
                  <a:pt x="23" y="12"/>
                  <a:pt x="22" y="12"/>
                  <a:pt x="22" y="12"/>
                </a:cubicBezTo>
                <a:cubicBezTo>
                  <a:pt x="8" y="27"/>
                  <a:pt x="8" y="27"/>
                  <a:pt x="8" y="27"/>
                </a:cubicBezTo>
                <a:cubicBezTo>
                  <a:pt x="8" y="27"/>
                  <a:pt x="8" y="27"/>
                  <a:pt x="8" y="27"/>
                </a:cubicBezTo>
                <a:cubicBezTo>
                  <a:pt x="8" y="28"/>
                  <a:pt x="8" y="28"/>
                  <a:pt x="8" y="28"/>
                </a:cubicBezTo>
                <a:cubicBezTo>
                  <a:pt x="8" y="28"/>
                  <a:pt x="9" y="28"/>
                  <a:pt x="9" y="28"/>
                </a:cubicBezTo>
                <a:cubicBezTo>
                  <a:pt x="23" y="13"/>
                  <a:pt x="23" y="13"/>
                  <a:pt x="23" y="13"/>
                </a:cubicBezTo>
                <a:cubicBezTo>
                  <a:pt x="23" y="13"/>
                  <a:pt x="23" y="13"/>
                  <a:pt x="23" y="13"/>
                </a:cubicBezTo>
                <a:cubicBezTo>
                  <a:pt x="23" y="12"/>
                  <a:pt x="23" y="12"/>
                  <a:pt x="23" y="12"/>
                </a:cubicBezTo>
                <a:moveTo>
                  <a:pt x="39" y="13"/>
                </a:moveTo>
                <a:cubicBezTo>
                  <a:pt x="35" y="17"/>
                  <a:pt x="35" y="17"/>
                  <a:pt x="35" y="17"/>
                </a:cubicBezTo>
                <a:cubicBezTo>
                  <a:pt x="24" y="6"/>
                  <a:pt x="24" y="6"/>
                  <a:pt x="24" y="6"/>
                </a:cubicBezTo>
                <a:cubicBezTo>
                  <a:pt x="28" y="1"/>
                  <a:pt x="28" y="1"/>
                  <a:pt x="28" y="1"/>
                </a:cubicBezTo>
                <a:cubicBezTo>
                  <a:pt x="29" y="1"/>
                  <a:pt x="30" y="0"/>
                  <a:pt x="30" y="0"/>
                </a:cubicBezTo>
                <a:cubicBezTo>
                  <a:pt x="31" y="0"/>
                  <a:pt x="32" y="1"/>
                  <a:pt x="33" y="1"/>
                </a:cubicBezTo>
                <a:cubicBezTo>
                  <a:pt x="39" y="8"/>
                  <a:pt x="39" y="8"/>
                  <a:pt x="39" y="8"/>
                </a:cubicBezTo>
                <a:cubicBezTo>
                  <a:pt x="40" y="8"/>
                  <a:pt x="40" y="9"/>
                  <a:pt x="40" y="10"/>
                </a:cubicBezTo>
                <a:cubicBezTo>
                  <a:pt x="40" y="11"/>
                  <a:pt x="40" y="12"/>
                  <a:pt x="39" y="1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83" name="Freeform 212"/>
          <p:cNvSpPr>
            <a:spLocks/>
          </p:cNvSpPr>
          <p:nvPr/>
        </p:nvSpPr>
        <p:spPr bwMode="auto">
          <a:xfrm>
            <a:off x="8420136" y="3413535"/>
            <a:ext cx="292412" cy="303657"/>
          </a:xfrm>
          <a:custGeom>
            <a:avLst/>
            <a:gdLst>
              <a:gd name="T0" fmla="*/ 39 w 40"/>
              <a:gd name="T1" fmla="*/ 30 h 41"/>
              <a:gd name="T2" fmla="*/ 37 w 40"/>
              <a:gd name="T3" fmla="*/ 32 h 41"/>
              <a:gd name="T4" fmla="*/ 32 w 40"/>
              <a:gd name="T5" fmla="*/ 34 h 41"/>
              <a:gd name="T6" fmla="*/ 25 w 40"/>
              <a:gd name="T7" fmla="*/ 30 h 41"/>
              <a:gd name="T8" fmla="*/ 25 w 40"/>
              <a:gd name="T9" fmla="*/ 38 h 41"/>
              <a:gd name="T10" fmla="*/ 22 w 40"/>
              <a:gd name="T11" fmla="*/ 41 h 41"/>
              <a:gd name="T12" fmla="*/ 18 w 40"/>
              <a:gd name="T13" fmla="*/ 41 h 41"/>
              <a:gd name="T14" fmla="*/ 15 w 40"/>
              <a:gd name="T15" fmla="*/ 38 h 41"/>
              <a:gd name="T16" fmla="*/ 15 w 40"/>
              <a:gd name="T17" fmla="*/ 30 h 41"/>
              <a:gd name="T18" fmla="*/ 8 w 40"/>
              <a:gd name="T19" fmla="*/ 34 h 41"/>
              <a:gd name="T20" fmla="*/ 3 w 40"/>
              <a:gd name="T21" fmla="*/ 32 h 41"/>
              <a:gd name="T22" fmla="*/ 1 w 40"/>
              <a:gd name="T23" fmla="*/ 30 h 41"/>
              <a:gd name="T24" fmla="*/ 3 w 40"/>
              <a:gd name="T25" fmla="*/ 25 h 41"/>
              <a:gd name="T26" fmla="*/ 10 w 40"/>
              <a:gd name="T27" fmla="*/ 21 h 41"/>
              <a:gd name="T28" fmla="*/ 3 w 40"/>
              <a:gd name="T29" fmla="*/ 17 h 41"/>
              <a:gd name="T30" fmla="*/ 1 w 40"/>
              <a:gd name="T31" fmla="*/ 12 h 41"/>
              <a:gd name="T32" fmla="*/ 3 w 40"/>
              <a:gd name="T33" fmla="*/ 9 h 41"/>
              <a:gd name="T34" fmla="*/ 8 w 40"/>
              <a:gd name="T35" fmla="*/ 8 h 41"/>
              <a:gd name="T36" fmla="*/ 15 w 40"/>
              <a:gd name="T37" fmla="*/ 12 h 41"/>
              <a:gd name="T38" fmla="*/ 15 w 40"/>
              <a:gd name="T39" fmla="*/ 4 h 41"/>
              <a:gd name="T40" fmla="*/ 18 w 40"/>
              <a:gd name="T41" fmla="*/ 0 h 41"/>
              <a:gd name="T42" fmla="*/ 22 w 40"/>
              <a:gd name="T43" fmla="*/ 0 h 41"/>
              <a:gd name="T44" fmla="*/ 25 w 40"/>
              <a:gd name="T45" fmla="*/ 4 h 41"/>
              <a:gd name="T46" fmla="*/ 25 w 40"/>
              <a:gd name="T47" fmla="*/ 12 h 41"/>
              <a:gd name="T48" fmla="*/ 32 w 40"/>
              <a:gd name="T49" fmla="*/ 8 h 41"/>
              <a:gd name="T50" fmla="*/ 37 w 40"/>
              <a:gd name="T51" fmla="*/ 9 h 41"/>
              <a:gd name="T52" fmla="*/ 39 w 40"/>
              <a:gd name="T53" fmla="*/ 12 h 41"/>
              <a:gd name="T54" fmla="*/ 37 w 40"/>
              <a:gd name="T55" fmla="*/ 17 h 41"/>
              <a:gd name="T56" fmla="*/ 30 w 40"/>
              <a:gd name="T57" fmla="*/ 21 h 41"/>
              <a:gd name="T58" fmla="*/ 37 w 40"/>
              <a:gd name="T59" fmla="*/ 25 h 41"/>
              <a:gd name="T60" fmla="*/ 39 w 40"/>
              <a:gd name="T61" fmla="*/ 3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0" h="41">
                <a:moveTo>
                  <a:pt x="39" y="30"/>
                </a:moveTo>
                <a:cubicBezTo>
                  <a:pt x="37" y="32"/>
                  <a:pt x="37" y="32"/>
                  <a:pt x="37" y="32"/>
                </a:cubicBezTo>
                <a:cubicBezTo>
                  <a:pt x="36" y="34"/>
                  <a:pt x="34" y="35"/>
                  <a:pt x="32" y="34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8"/>
                  <a:pt x="25" y="38"/>
                  <a:pt x="25" y="38"/>
                </a:cubicBezTo>
                <a:cubicBezTo>
                  <a:pt x="25" y="40"/>
                  <a:pt x="24" y="41"/>
                  <a:pt x="22" y="41"/>
                </a:cubicBezTo>
                <a:cubicBezTo>
                  <a:pt x="18" y="41"/>
                  <a:pt x="18" y="41"/>
                  <a:pt x="18" y="41"/>
                </a:cubicBezTo>
                <a:cubicBezTo>
                  <a:pt x="16" y="41"/>
                  <a:pt x="15" y="40"/>
                  <a:pt x="15" y="38"/>
                </a:cubicBezTo>
                <a:cubicBezTo>
                  <a:pt x="15" y="30"/>
                  <a:pt x="15" y="30"/>
                  <a:pt x="15" y="30"/>
                </a:cubicBezTo>
                <a:cubicBezTo>
                  <a:pt x="8" y="34"/>
                  <a:pt x="8" y="34"/>
                  <a:pt x="8" y="34"/>
                </a:cubicBezTo>
                <a:cubicBezTo>
                  <a:pt x="6" y="35"/>
                  <a:pt x="4" y="34"/>
                  <a:pt x="3" y="32"/>
                </a:cubicBezTo>
                <a:cubicBezTo>
                  <a:pt x="1" y="30"/>
                  <a:pt x="1" y="30"/>
                  <a:pt x="1" y="30"/>
                </a:cubicBezTo>
                <a:cubicBezTo>
                  <a:pt x="0" y="28"/>
                  <a:pt x="1" y="26"/>
                  <a:pt x="3" y="25"/>
                </a:cubicBezTo>
                <a:cubicBezTo>
                  <a:pt x="10" y="21"/>
                  <a:pt x="10" y="21"/>
                  <a:pt x="10" y="21"/>
                </a:cubicBezTo>
                <a:cubicBezTo>
                  <a:pt x="3" y="17"/>
                  <a:pt x="3" y="17"/>
                  <a:pt x="3" y="17"/>
                </a:cubicBezTo>
                <a:cubicBezTo>
                  <a:pt x="1" y="16"/>
                  <a:pt x="0" y="14"/>
                  <a:pt x="1" y="12"/>
                </a:cubicBezTo>
                <a:cubicBezTo>
                  <a:pt x="3" y="9"/>
                  <a:pt x="3" y="9"/>
                  <a:pt x="3" y="9"/>
                </a:cubicBezTo>
                <a:cubicBezTo>
                  <a:pt x="4" y="7"/>
                  <a:pt x="6" y="7"/>
                  <a:pt x="8" y="8"/>
                </a:cubicBezTo>
                <a:cubicBezTo>
                  <a:pt x="15" y="12"/>
                  <a:pt x="15" y="12"/>
                  <a:pt x="15" y="12"/>
                </a:cubicBezTo>
                <a:cubicBezTo>
                  <a:pt x="15" y="4"/>
                  <a:pt x="15" y="4"/>
                  <a:pt x="15" y="4"/>
                </a:cubicBezTo>
                <a:cubicBezTo>
                  <a:pt x="15" y="2"/>
                  <a:pt x="16" y="0"/>
                  <a:pt x="18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4" y="0"/>
                  <a:pt x="25" y="2"/>
                  <a:pt x="25" y="4"/>
                </a:cubicBezTo>
                <a:cubicBezTo>
                  <a:pt x="25" y="12"/>
                  <a:pt x="25" y="12"/>
                  <a:pt x="25" y="12"/>
                </a:cubicBezTo>
                <a:cubicBezTo>
                  <a:pt x="32" y="8"/>
                  <a:pt x="32" y="8"/>
                  <a:pt x="32" y="8"/>
                </a:cubicBezTo>
                <a:cubicBezTo>
                  <a:pt x="34" y="7"/>
                  <a:pt x="36" y="7"/>
                  <a:pt x="37" y="9"/>
                </a:cubicBezTo>
                <a:cubicBezTo>
                  <a:pt x="39" y="12"/>
                  <a:pt x="39" y="12"/>
                  <a:pt x="39" y="12"/>
                </a:cubicBezTo>
                <a:cubicBezTo>
                  <a:pt x="40" y="14"/>
                  <a:pt x="39" y="16"/>
                  <a:pt x="37" y="17"/>
                </a:cubicBezTo>
                <a:cubicBezTo>
                  <a:pt x="30" y="21"/>
                  <a:pt x="30" y="21"/>
                  <a:pt x="30" y="21"/>
                </a:cubicBezTo>
                <a:cubicBezTo>
                  <a:pt x="37" y="25"/>
                  <a:pt x="37" y="25"/>
                  <a:pt x="37" y="25"/>
                </a:cubicBezTo>
                <a:cubicBezTo>
                  <a:pt x="39" y="26"/>
                  <a:pt x="40" y="28"/>
                  <a:pt x="39" y="3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84" name="Freeform 213"/>
          <p:cNvSpPr>
            <a:spLocks noEditPoints="1"/>
          </p:cNvSpPr>
          <p:nvPr/>
        </p:nvSpPr>
        <p:spPr bwMode="auto">
          <a:xfrm>
            <a:off x="8408163" y="3971138"/>
            <a:ext cx="303657" cy="303657"/>
          </a:xfrm>
          <a:custGeom>
            <a:avLst/>
            <a:gdLst>
              <a:gd name="T0" fmla="*/ 41 w 41"/>
              <a:gd name="T1" fmla="*/ 20 h 41"/>
              <a:gd name="T2" fmla="*/ 20 w 41"/>
              <a:gd name="T3" fmla="*/ 41 h 41"/>
              <a:gd name="T4" fmla="*/ 0 w 41"/>
              <a:gd name="T5" fmla="*/ 20 h 41"/>
              <a:gd name="T6" fmla="*/ 20 w 41"/>
              <a:gd name="T7" fmla="*/ 0 h 41"/>
              <a:gd name="T8" fmla="*/ 41 w 41"/>
              <a:gd name="T9" fmla="*/ 20 h 41"/>
              <a:gd name="T10" fmla="*/ 24 w 41"/>
              <a:gd name="T11" fmla="*/ 7 h 41"/>
              <a:gd name="T12" fmla="*/ 24 w 41"/>
              <a:gd name="T13" fmla="*/ 7 h 41"/>
              <a:gd name="T14" fmla="*/ 23 w 41"/>
              <a:gd name="T15" fmla="*/ 7 h 41"/>
              <a:gd name="T16" fmla="*/ 17 w 41"/>
              <a:gd name="T17" fmla="*/ 7 h 41"/>
              <a:gd name="T18" fmla="*/ 17 w 41"/>
              <a:gd name="T19" fmla="*/ 7 h 41"/>
              <a:gd name="T20" fmla="*/ 16 w 41"/>
              <a:gd name="T21" fmla="*/ 7 h 41"/>
              <a:gd name="T22" fmla="*/ 17 w 41"/>
              <a:gd name="T23" fmla="*/ 24 h 41"/>
              <a:gd name="T24" fmla="*/ 18 w 41"/>
              <a:gd name="T25" fmla="*/ 25 h 41"/>
              <a:gd name="T26" fmla="*/ 23 w 41"/>
              <a:gd name="T27" fmla="*/ 25 h 41"/>
              <a:gd name="T28" fmla="*/ 24 w 41"/>
              <a:gd name="T29" fmla="*/ 24 h 41"/>
              <a:gd name="T30" fmla="*/ 24 w 41"/>
              <a:gd name="T31" fmla="*/ 7 h 41"/>
              <a:gd name="T32" fmla="*/ 24 w 41"/>
              <a:gd name="T33" fmla="*/ 28 h 41"/>
              <a:gd name="T34" fmla="*/ 23 w 41"/>
              <a:gd name="T35" fmla="*/ 27 h 41"/>
              <a:gd name="T36" fmla="*/ 18 w 41"/>
              <a:gd name="T37" fmla="*/ 27 h 41"/>
              <a:gd name="T38" fmla="*/ 17 w 41"/>
              <a:gd name="T39" fmla="*/ 28 h 41"/>
              <a:gd name="T40" fmla="*/ 17 w 41"/>
              <a:gd name="T41" fmla="*/ 33 h 41"/>
              <a:gd name="T42" fmla="*/ 18 w 41"/>
              <a:gd name="T43" fmla="*/ 34 h 41"/>
              <a:gd name="T44" fmla="*/ 23 w 41"/>
              <a:gd name="T45" fmla="*/ 34 h 41"/>
              <a:gd name="T46" fmla="*/ 24 w 41"/>
              <a:gd name="T47" fmla="*/ 33 h 41"/>
              <a:gd name="T48" fmla="*/ 24 w 41"/>
              <a:gd name="T49" fmla="*/ 2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1" h="41">
                <a:moveTo>
                  <a:pt x="41" y="20"/>
                </a:moveTo>
                <a:cubicBezTo>
                  <a:pt x="41" y="32"/>
                  <a:pt x="32" y="41"/>
                  <a:pt x="20" y="41"/>
                </a:cubicBezTo>
                <a:cubicBezTo>
                  <a:pt x="9" y="41"/>
                  <a:pt x="0" y="32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2" y="0"/>
                  <a:pt x="41" y="9"/>
                  <a:pt x="41" y="20"/>
                </a:cubicBezTo>
                <a:moveTo>
                  <a:pt x="24" y="7"/>
                </a:moveTo>
                <a:cubicBezTo>
                  <a:pt x="24" y="7"/>
                  <a:pt x="24" y="7"/>
                  <a:pt x="24" y="7"/>
                </a:cubicBezTo>
                <a:cubicBezTo>
                  <a:pt x="24" y="7"/>
                  <a:pt x="23" y="7"/>
                  <a:pt x="23" y="7"/>
                </a:cubicBezTo>
                <a:cubicBezTo>
                  <a:pt x="17" y="7"/>
                  <a:pt x="17" y="7"/>
                  <a:pt x="17" y="7"/>
                </a:cubicBezTo>
                <a:cubicBezTo>
                  <a:pt x="17" y="7"/>
                  <a:pt x="17" y="7"/>
                  <a:pt x="17" y="7"/>
                </a:cubicBezTo>
                <a:cubicBezTo>
                  <a:pt x="17" y="7"/>
                  <a:pt x="16" y="7"/>
                  <a:pt x="16" y="7"/>
                </a:cubicBezTo>
                <a:cubicBezTo>
                  <a:pt x="17" y="24"/>
                  <a:pt x="17" y="24"/>
                  <a:pt x="17" y="24"/>
                </a:cubicBezTo>
                <a:cubicBezTo>
                  <a:pt x="17" y="24"/>
                  <a:pt x="17" y="25"/>
                  <a:pt x="18" y="25"/>
                </a:cubicBezTo>
                <a:cubicBezTo>
                  <a:pt x="23" y="25"/>
                  <a:pt x="23" y="25"/>
                  <a:pt x="23" y="25"/>
                </a:cubicBezTo>
                <a:cubicBezTo>
                  <a:pt x="23" y="25"/>
                  <a:pt x="24" y="24"/>
                  <a:pt x="24" y="24"/>
                </a:cubicBezTo>
                <a:lnTo>
                  <a:pt x="24" y="7"/>
                </a:lnTo>
                <a:close/>
                <a:moveTo>
                  <a:pt x="24" y="28"/>
                </a:moveTo>
                <a:cubicBezTo>
                  <a:pt x="24" y="27"/>
                  <a:pt x="23" y="27"/>
                  <a:pt x="23" y="27"/>
                </a:cubicBezTo>
                <a:cubicBezTo>
                  <a:pt x="18" y="27"/>
                  <a:pt x="18" y="27"/>
                  <a:pt x="18" y="27"/>
                </a:cubicBezTo>
                <a:cubicBezTo>
                  <a:pt x="17" y="27"/>
                  <a:pt x="17" y="27"/>
                  <a:pt x="17" y="28"/>
                </a:cubicBezTo>
                <a:cubicBezTo>
                  <a:pt x="17" y="33"/>
                  <a:pt x="17" y="33"/>
                  <a:pt x="17" y="33"/>
                </a:cubicBezTo>
                <a:cubicBezTo>
                  <a:pt x="17" y="34"/>
                  <a:pt x="17" y="34"/>
                  <a:pt x="18" y="34"/>
                </a:cubicBezTo>
                <a:cubicBezTo>
                  <a:pt x="23" y="34"/>
                  <a:pt x="23" y="34"/>
                  <a:pt x="23" y="34"/>
                </a:cubicBezTo>
                <a:cubicBezTo>
                  <a:pt x="23" y="34"/>
                  <a:pt x="24" y="34"/>
                  <a:pt x="24" y="33"/>
                </a:cubicBezTo>
                <a:lnTo>
                  <a:pt x="24" y="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85" name="Freeform 214"/>
          <p:cNvSpPr>
            <a:spLocks noEditPoints="1"/>
          </p:cNvSpPr>
          <p:nvPr/>
        </p:nvSpPr>
        <p:spPr bwMode="auto">
          <a:xfrm>
            <a:off x="8408163" y="4546836"/>
            <a:ext cx="303657" cy="264291"/>
          </a:xfrm>
          <a:custGeom>
            <a:avLst/>
            <a:gdLst>
              <a:gd name="T0" fmla="*/ 41 w 41"/>
              <a:gd name="T1" fmla="*/ 21 h 36"/>
              <a:gd name="T2" fmla="*/ 40 w 41"/>
              <a:gd name="T3" fmla="*/ 22 h 36"/>
              <a:gd name="T4" fmla="*/ 37 w 41"/>
              <a:gd name="T5" fmla="*/ 22 h 36"/>
              <a:gd name="T6" fmla="*/ 37 w 41"/>
              <a:gd name="T7" fmla="*/ 33 h 36"/>
              <a:gd name="T8" fmla="*/ 35 w 41"/>
              <a:gd name="T9" fmla="*/ 36 h 36"/>
              <a:gd name="T10" fmla="*/ 6 w 41"/>
              <a:gd name="T11" fmla="*/ 36 h 36"/>
              <a:gd name="T12" fmla="*/ 3 w 41"/>
              <a:gd name="T13" fmla="*/ 33 h 36"/>
              <a:gd name="T14" fmla="*/ 3 w 41"/>
              <a:gd name="T15" fmla="*/ 22 h 36"/>
              <a:gd name="T16" fmla="*/ 1 w 41"/>
              <a:gd name="T17" fmla="*/ 22 h 36"/>
              <a:gd name="T18" fmla="*/ 0 w 41"/>
              <a:gd name="T19" fmla="*/ 21 h 36"/>
              <a:gd name="T20" fmla="*/ 0 w 41"/>
              <a:gd name="T21" fmla="*/ 13 h 36"/>
              <a:gd name="T22" fmla="*/ 1 w 41"/>
              <a:gd name="T23" fmla="*/ 12 h 36"/>
              <a:gd name="T24" fmla="*/ 12 w 41"/>
              <a:gd name="T25" fmla="*/ 12 h 36"/>
              <a:gd name="T26" fmla="*/ 6 w 41"/>
              <a:gd name="T27" fmla="*/ 6 h 36"/>
              <a:gd name="T28" fmla="*/ 12 w 41"/>
              <a:gd name="T29" fmla="*/ 0 h 36"/>
              <a:gd name="T30" fmla="*/ 17 w 41"/>
              <a:gd name="T31" fmla="*/ 2 h 36"/>
              <a:gd name="T32" fmla="*/ 20 w 41"/>
              <a:gd name="T33" fmla="*/ 6 h 36"/>
              <a:gd name="T34" fmla="*/ 24 w 41"/>
              <a:gd name="T35" fmla="*/ 2 h 36"/>
              <a:gd name="T36" fmla="*/ 28 w 41"/>
              <a:gd name="T37" fmla="*/ 0 h 36"/>
              <a:gd name="T38" fmla="*/ 34 w 41"/>
              <a:gd name="T39" fmla="*/ 6 h 36"/>
              <a:gd name="T40" fmla="*/ 28 w 41"/>
              <a:gd name="T41" fmla="*/ 12 h 36"/>
              <a:gd name="T42" fmla="*/ 40 w 41"/>
              <a:gd name="T43" fmla="*/ 12 h 36"/>
              <a:gd name="T44" fmla="*/ 41 w 41"/>
              <a:gd name="T45" fmla="*/ 13 h 36"/>
              <a:gd name="T46" fmla="*/ 41 w 41"/>
              <a:gd name="T47" fmla="*/ 21 h 36"/>
              <a:gd name="T48" fmla="*/ 18 w 41"/>
              <a:gd name="T49" fmla="*/ 8 h 36"/>
              <a:gd name="T50" fmla="*/ 14 w 41"/>
              <a:gd name="T51" fmla="*/ 4 h 36"/>
              <a:gd name="T52" fmla="*/ 12 w 41"/>
              <a:gd name="T53" fmla="*/ 3 h 36"/>
              <a:gd name="T54" fmla="*/ 10 w 41"/>
              <a:gd name="T55" fmla="*/ 6 h 36"/>
              <a:gd name="T56" fmla="*/ 12 w 41"/>
              <a:gd name="T57" fmla="*/ 8 h 36"/>
              <a:gd name="T58" fmla="*/ 18 w 41"/>
              <a:gd name="T59" fmla="*/ 8 h 36"/>
              <a:gd name="T60" fmla="*/ 25 w 41"/>
              <a:gd name="T61" fmla="*/ 29 h 36"/>
              <a:gd name="T62" fmla="*/ 25 w 41"/>
              <a:gd name="T63" fmla="*/ 17 h 36"/>
              <a:gd name="T64" fmla="*/ 25 w 41"/>
              <a:gd name="T65" fmla="*/ 12 h 36"/>
              <a:gd name="T66" fmla="*/ 16 w 41"/>
              <a:gd name="T67" fmla="*/ 12 h 36"/>
              <a:gd name="T68" fmla="*/ 16 w 41"/>
              <a:gd name="T69" fmla="*/ 17 h 36"/>
              <a:gd name="T70" fmla="*/ 16 w 41"/>
              <a:gd name="T71" fmla="*/ 29 h 36"/>
              <a:gd name="T72" fmla="*/ 16 w 41"/>
              <a:gd name="T73" fmla="*/ 31 h 36"/>
              <a:gd name="T74" fmla="*/ 18 w 41"/>
              <a:gd name="T75" fmla="*/ 32 h 36"/>
              <a:gd name="T76" fmla="*/ 23 w 41"/>
              <a:gd name="T77" fmla="*/ 32 h 36"/>
              <a:gd name="T78" fmla="*/ 25 w 41"/>
              <a:gd name="T79" fmla="*/ 31 h 36"/>
              <a:gd name="T80" fmla="*/ 25 w 41"/>
              <a:gd name="T81" fmla="*/ 29 h 36"/>
              <a:gd name="T82" fmla="*/ 28 w 41"/>
              <a:gd name="T83" fmla="*/ 3 h 36"/>
              <a:gd name="T84" fmla="*/ 26 w 41"/>
              <a:gd name="T85" fmla="*/ 4 h 36"/>
              <a:gd name="T86" fmla="*/ 23 w 41"/>
              <a:gd name="T87" fmla="*/ 8 h 36"/>
              <a:gd name="T88" fmla="*/ 28 w 41"/>
              <a:gd name="T89" fmla="*/ 8 h 36"/>
              <a:gd name="T90" fmla="*/ 31 w 41"/>
              <a:gd name="T91" fmla="*/ 6 h 36"/>
              <a:gd name="T92" fmla="*/ 28 w 41"/>
              <a:gd name="T93" fmla="*/ 3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1" h="36">
                <a:moveTo>
                  <a:pt x="41" y="21"/>
                </a:moveTo>
                <a:cubicBezTo>
                  <a:pt x="41" y="22"/>
                  <a:pt x="40" y="22"/>
                  <a:pt x="40" y="22"/>
                </a:cubicBezTo>
                <a:cubicBezTo>
                  <a:pt x="37" y="22"/>
                  <a:pt x="37" y="22"/>
                  <a:pt x="37" y="22"/>
                </a:cubicBezTo>
                <a:cubicBezTo>
                  <a:pt x="37" y="33"/>
                  <a:pt x="37" y="33"/>
                  <a:pt x="37" y="33"/>
                </a:cubicBezTo>
                <a:cubicBezTo>
                  <a:pt x="37" y="35"/>
                  <a:pt x="36" y="36"/>
                  <a:pt x="35" y="36"/>
                </a:cubicBezTo>
                <a:cubicBezTo>
                  <a:pt x="6" y="36"/>
                  <a:pt x="6" y="36"/>
                  <a:pt x="6" y="36"/>
                </a:cubicBezTo>
                <a:cubicBezTo>
                  <a:pt x="4" y="36"/>
                  <a:pt x="3" y="35"/>
                  <a:pt x="3" y="33"/>
                </a:cubicBezTo>
                <a:cubicBezTo>
                  <a:pt x="3" y="22"/>
                  <a:pt x="3" y="22"/>
                  <a:pt x="3" y="22"/>
                </a:cubicBezTo>
                <a:cubicBezTo>
                  <a:pt x="1" y="22"/>
                  <a:pt x="1" y="22"/>
                  <a:pt x="1" y="22"/>
                </a:cubicBezTo>
                <a:cubicBezTo>
                  <a:pt x="0" y="22"/>
                  <a:pt x="0" y="22"/>
                  <a:pt x="0" y="21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2"/>
                  <a:pt x="0" y="12"/>
                  <a:pt x="1" y="12"/>
                </a:cubicBezTo>
                <a:cubicBezTo>
                  <a:pt x="12" y="12"/>
                  <a:pt x="12" y="12"/>
                  <a:pt x="12" y="12"/>
                </a:cubicBezTo>
                <a:cubicBezTo>
                  <a:pt x="9" y="12"/>
                  <a:pt x="6" y="9"/>
                  <a:pt x="6" y="6"/>
                </a:cubicBezTo>
                <a:cubicBezTo>
                  <a:pt x="6" y="2"/>
                  <a:pt x="9" y="0"/>
                  <a:pt x="12" y="0"/>
                </a:cubicBezTo>
                <a:cubicBezTo>
                  <a:pt x="14" y="0"/>
                  <a:pt x="16" y="1"/>
                  <a:pt x="17" y="2"/>
                </a:cubicBezTo>
                <a:cubicBezTo>
                  <a:pt x="20" y="6"/>
                  <a:pt x="20" y="6"/>
                  <a:pt x="20" y="6"/>
                </a:cubicBezTo>
                <a:cubicBezTo>
                  <a:pt x="24" y="2"/>
                  <a:pt x="24" y="2"/>
                  <a:pt x="24" y="2"/>
                </a:cubicBezTo>
                <a:cubicBezTo>
                  <a:pt x="25" y="1"/>
                  <a:pt x="26" y="0"/>
                  <a:pt x="28" y="0"/>
                </a:cubicBezTo>
                <a:cubicBezTo>
                  <a:pt x="32" y="0"/>
                  <a:pt x="34" y="2"/>
                  <a:pt x="34" y="6"/>
                </a:cubicBezTo>
                <a:cubicBezTo>
                  <a:pt x="34" y="9"/>
                  <a:pt x="32" y="12"/>
                  <a:pt x="28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2"/>
                  <a:pt x="41" y="12"/>
                  <a:pt x="41" y="13"/>
                </a:cubicBezTo>
                <a:lnTo>
                  <a:pt x="41" y="21"/>
                </a:lnTo>
                <a:close/>
                <a:moveTo>
                  <a:pt x="18" y="8"/>
                </a:moveTo>
                <a:cubicBezTo>
                  <a:pt x="14" y="4"/>
                  <a:pt x="14" y="4"/>
                  <a:pt x="14" y="4"/>
                </a:cubicBezTo>
                <a:cubicBezTo>
                  <a:pt x="14" y="4"/>
                  <a:pt x="13" y="3"/>
                  <a:pt x="12" y="3"/>
                </a:cubicBezTo>
                <a:cubicBezTo>
                  <a:pt x="11" y="3"/>
                  <a:pt x="10" y="4"/>
                  <a:pt x="10" y="6"/>
                </a:cubicBezTo>
                <a:cubicBezTo>
                  <a:pt x="10" y="7"/>
                  <a:pt x="11" y="8"/>
                  <a:pt x="12" y="8"/>
                </a:cubicBezTo>
                <a:lnTo>
                  <a:pt x="18" y="8"/>
                </a:lnTo>
                <a:close/>
                <a:moveTo>
                  <a:pt x="25" y="29"/>
                </a:moveTo>
                <a:cubicBezTo>
                  <a:pt x="25" y="17"/>
                  <a:pt x="25" y="17"/>
                  <a:pt x="25" y="17"/>
                </a:cubicBezTo>
                <a:cubicBezTo>
                  <a:pt x="25" y="12"/>
                  <a:pt x="25" y="12"/>
                  <a:pt x="25" y="12"/>
                </a:cubicBezTo>
                <a:cubicBezTo>
                  <a:pt x="16" y="12"/>
                  <a:pt x="16" y="12"/>
                  <a:pt x="16" y="12"/>
                </a:cubicBezTo>
                <a:cubicBezTo>
                  <a:pt x="16" y="17"/>
                  <a:pt x="16" y="17"/>
                  <a:pt x="16" y="17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31"/>
                  <a:pt x="16" y="31"/>
                  <a:pt x="16" y="31"/>
                </a:cubicBezTo>
                <a:cubicBezTo>
                  <a:pt x="16" y="32"/>
                  <a:pt x="17" y="32"/>
                  <a:pt x="18" y="32"/>
                </a:cubicBezTo>
                <a:cubicBezTo>
                  <a:pt x="23" y="32"/>
                  <a:pt x="23" y="32"/>
                  <a:pt x="23" y="32"/>
                </a:cubicBezTo>
                <a:cubicBezTo>
                  <a:pt x="24" y="32"/>
                  <a:pt x="25" y="32"/>
                  <a:pt x="25" y="31"/>
                </a:cubicBezTo>
                <a:lnTo>
                  <a:pt x="25" y="29"/>
                </a:lnTo>
                <a:close/>
                <a:moveTo>
                  <a:pt x="28" y="3"/>
                </a:moveTo>
                <a:cubicBezTo>
                  <a:pt x="27" y="3"/>
                  <a:pt x="27" y="4"/>
                  <a:pt x="26" y="4"/>
                </a:cubicBezTo>
                <a:cubicBezTo>
                  <a:pt x="23" y="8"/>
                  <a:pt x="23" y="8"/>
                  <a:pt x="23" y="8"/>
                </a:cubicBezTo>
                <a:cubicBezTo>
                  <a:pt x="28" y="8"/>
                  <a:pt x="28" y="8"/>
                  <a:pt x="28" y="8"/>
                </a:cubicBezTo>
                <a:cubicBezTo>
                  <a:pt x="30" y="8"/>
                  <a:pt x="31" y="7"/>
                  <a:pt x="31" y="6"/>
                </a:cubicBezTo>
                <a:cubicBezTo>
                  <a:pt x="31" y="4"/>
                  <a:pt x="30" y="3"/>
                  <a:pt x="28" y="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86" name="Freeform 215"/>
          <p:cNvSpPr>
            <a:spLocks noEditPoints="1"/>
          </p:cNvSpPr>
          <p:nvPr/>
        </p:nvSpPr>
        <p:spPr bwMode="auto">
          <a:xfrm>
            <a:off x="8397145" y="5094416"/>
            <a:ext cx="354266" cy="281161"/>
          </a:xfrm>
          <a:custGeom>
            <a:avLst/>
            <a:gdLst>
              <a:gd name="T0" fmla="*/ 47 w 48"/>
              <a:gd name="T1" fmla="*/ 16 h 38"/>
              <a:gd name="T2" fmla="*/ 33 w 48"/>
              <a:gd name="T3" fmla="*/ 33 h 38"/>
              <a:gd name="T4" fmla="*/ 21 w 48"/>
              <a:gd name="T5" fmla="*/ 36 h 38"/>
              <a:gd name="T6" fmla="*/ 13 w 48"/>
              <a:gd name="T7" fmla="*/ 35 h 38"/>
              <a:gd name="T8" fmla="*/ 8 w 48"/>
              <a:gd name="T9" fmla="*/ 33 h 38"/>
              <a:gd name="T10" fmla="*/ 3 w 48"/>
              <a:gd name="T11" fmla="*/ 38 h 38"/>
              <a:gd name="T12" fmla="*/ 0 w 48"/>
              <a:gd name="T13" fmla="*/ 36 h 38"/>
              <a:gd name="T14" fmla="*/ 0 w 48"/>
              <a:gd name="T15" fmla="*/ 35 h 38"/>
              <a:gd name="T16" fmla="*/ 5 w 48"/>
              <a:gd name="T17" fmla="*/ 28 h 38"/>
              <a:gd name="T18" fmla="*/ 4 w 48"/>
              <a:gd name="T19" fmla="*/ 26 h 38"/>
              <a:gd name="T20" fmla="*/ 4 w 48"/>
              <a:gd name="T21" fmla="*/ 23 h 38"/>
              <a:gd name="T22" fmla="*/ 18 w 48"/>
              <a:gd name="T23" fmla="*/ 6 h 38"/>
              <a:gd name="T24" fmla="*/ 39 w 48"/>
              <a:gd name="T25" fmla="*/ 3 h 38"/>
              <a:gd name="T26" fmla="*/ 44 w 48"/>
              <a:gd name="T27" fmla="*/ 0 h 38"/>
              <a:gd name="T28" fmla="*/ 48 w 48"/>
              <a:gd name="T29" fmla="*/ 11 h 38"/>
              <a:gd name="T30" fmla="*/ 47 w 48"/>
              <a:gd name="T31" fmla="*/ 16 h 38"/>
              <a:gd name="T32" fmla="*/ 32 w 48"/>
              <a:gd name="T33" fmla="*/ 14 h 38"/>
              <a:gd name="T34" fmla="*/ 11 w 48"/>
              <a:gd name="T35" fmla="*/ 25 h 38"/>
              <a:gd name="T36" fmla="*/ 10 w 48"/>
              <a:gd name="T37" fmla="*/ 26 h 38"/>
              <a:gd name="T38" fmla="*/ 12 w 48"/>
              <a:gd name="T39" fmla="*/ 28 h 38"/>
              <a:gd name="T40" fmla="*/ 13 w 48"/>
              <a:gd name="T41" fmla="*/ 27 h 38"/>
              <a:gd name="T42" fmla="*/ 17 w 48"/>
              <a:gd name="T43" fmla="*/ 24 h 38"/>
              <a:gd name="T44" fmla="*/ 32 w 48"/>
              <a:gd name="T45" fmla="*/ 18 h 38"/>
              <a:gd name="T46" fmla="*/ 34 w 48"/>
              <a:gd name="T47" fmla="*/ 16 h 38"/>
              <a:gd name="T48" fmla="*/ 32 w 48"/>
              <a:gd name="T49" fmla="*/ 1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8" h="38">
                <a:moveTo>
                  <a:pt x="47" y="16"/>
                </a:moveTo>
                <a:cubicBezTo>
                  <a:pt x="45" y="24"/>
                  <a:pt x="40" y="29"/>
                  <a:pt x="33" y="33"/>
                </a:cubicBezTo>
                <a:cubicBezTo>
                  <a:pt x="29" y="35"/>
                  <a:pt x="25" y="36"/>
                  <a:pt x="21" y="36"/>
                </a:cubicBezTo>
                <a:cubicBezTo>
                  <a:pt x="18" y="36"/>
                  <a:pt x="16" y="36"/>
                  <a:pt x="13" y="35"/>
                </a:cubicBezTo>
                <a:cubicBezTo>
                  <a:pt x="12" y="34"/>
                  <a:pt x="9" y="33"/>
                  <a:pt x="8" y="33"/>
                </a:cubicBezTo>
                <a:cubicBezTo>
                  <a:pt x="7" y="33"/>
                  <a:pt x="5" y="38"/>
                  <a:pt x="3" y="38"/>
                </a:cubicBezTo>
                <a:cubicBezTo>
                  <a:pt x="1" y="38"/>
                  <a:pt x="1" y="37"/>
                  <a:pt x="0" y="36"/>
                </a:cubicBezTo>
                <a:cubicBezTo>
                  <a:pt x="0" y="36"/>
                  <a:pt x="0" y="35"/>
                  <a:pt x="0" y="35"/>
                </a:cubicBezTo>
                <a:cubicBezTo>
                  <a:pt x="0" y="32"/>
                  <a:pt x="5" y="30"/>
                  <a:pt x="5" y="28"/>
                </a:cubicBezTo>
                <a:cubicBezTo>
                  <a:pt x="5" y="28"/>
                  <a:pt x="4" y="27"/>
                  <a:pt x="4" y="26"/>
                </a:cubicBezTo>
                <a:cubicBezTo>
                  <a:pt x="4" y="25"/>
                  <a:pt x="4" y="24"/>
                  <a:pt x="4" y="23"/>
                </a:cubicBezTo>
                <a:cubicBezTo>
                  <a:pt x="4" y="15"/>
                  <a:pt x="11" y="9"/>
                  <a:pt x="18" y="6"/>
                </a:cubicBezTo>
                <a:cubicBezTo>
                  <a:pt x="24" y="4"/>
                  <a:pt x="36" y="7"/>
                  <a:pt x="39" y="3"/>
                </a:cubicBezTo>
                <a:cubicBezTo>
                  <a:pt x="41" y="2"/>
                  <a:pt x="41" y="0"/>
                  <a:pt x="44" y="0"/>
                </a:cubicBezTo>
                <a:cubicBezTo>
                  <a:pt x="47" y="0"/>
                  <a:pt x="48" y="8"/>
                  <a:pt x="48" y="11"/>
                </a:cubicBezTo>
                <a:cubicBezTo>
                  <a:pt x="48" y="12"/>
                  <a:pt x="48" y="14"/>
                  <a:pt x="47" y="16"/>
                </a:cubicBezTo>
                <a:moveTo>
                  <a:pt x="32" y="14"/>
                </a:moveTo>
                <a:cubicBezTo>
                  <a:pt x="23" y="14"/>
                  <a:pt x="17" y="18"/>
                  <a:pt x="11" y="25"/>
                </a:cubicBezTo>
                <a:cubicBezTo>
                  <a:pt x="10" y="25"/>
                  <a:pt x="10" y="26"/>
                  <a:pt x="10" y="26"/>
                </a:cubicBezTo>
                <a:cubicBezTo>
                  <a:pt x="10" y="27"/>
                  <a:pt x="11" y="28"/>
                  <a:pt x="12" y="28"/>
                </a:cubicBezTo>
                <a:cubicBezTo>
                  <a:pt x="12" y="28"/>
                  <a:pt x="13" y="28"/>
                  <a:pt x="13" y="27"/>
                </a:cubicBezTo>
                <a:cubicBezTo>
                  <a:pt x="14" y="26"/>
                  <a:pt x="15" y="25"/>
                  <a:pt x="17" y="24"/>
                </a:cubicBezTo>
                <a:cubicBezTo>
                  <a:pt x="22" y="19"/>
                  <a:pt x="26" y="18"/>
                  <a:pt x="32" y="18"/>
                </a:cubicBezTo>
                <a:cubicBezTo>
                  <a:pt x="33" y="18"/>
                  <a:pt x="34" y="17"/>
                  <a:pt x="34" y="16"/>
                </a:cubicBezTo>
                <a:cubicBezTo>
                  <a:pt x="34" y="15"/>
                  <a:pt x="33" y="14"/>
                  <a:pt x="32" y="1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87" name="Freeform 216"/>
          <p:cNvSpPr>
            <a:spLocks noEditPoints="1"/>
          </p:cNvSpPr>
          <p:nvPr/>
        </p:nvSpPr>
        <p:spPr bwMode="auto">
          <a:xfrm>
            <a:off x="8414288" y="5618276"/>
            <a:ext cx="275542" cy="348647"/>
          </a:xfrm>
          <a:custGeom>
            <a:avLst/>
            <a:gdLst>
              <a:gd name="T0" fmla="*/ 37 w 37"/>
              <a:gd name="T1" fmla="*/ 47 h 48"/>
              <a:gd name="T2" fmla="*/ 37 w 37"/>
              <a:gd name="T3" fmla="*/ 48 h 48"/>
              <a:gd name="T4" fmla="*/ 1 w 37"/>
              <a:gd name="T5" fmla="*/ 48 h 48"/>
              <a:gd name="T6" fmla="*/ 0 w 37"/>
              <a:gd name="T7" fmla="*/ 47 h 48"/>
              <a:gd name="T8" fmla="*/ 0 w 37"/>
              <a:gd name="T9" fmla="*/ 45 h 48"/>
              <a:gd name="T10" fmla="*/ 1 w 37"/>
              <a:gd name="T11" fmla="*/ 44 h 48"/>
              <a:gd name="T12" fmla="*/ 37 w 37"/>
              <a:gd name="T13" fmla="*/ 44 h 48"/>
              <a:gd name="T14" fmla="*/ 37 w 37"/>
              <a:gd name="T15" fmla="*/ 45 h 48"/>
              <a:gd name="T16" fmla="*/ 37 w 37"/>
              <a:gd name="T17" fmla="*/ 47 h 48"/>
              <a:gd name="T18" fmla="*/ 19 w 37"/>
              <a:gd name="T19" fmla="*/ 35 h 48"/>
              <a:gd name="T20" fmla="*/ 20 w 37"/>
              <a:gd name="T21" fmla="*/ 41 h 48"/>
              <a:gd name="T22" fmla="*/ 20 w 37"/>
              <a:gd name="T23" fmla="*/ 41 h 48"/>
              <a:gd name="T24" fmla="*/ 20 w 37"/>
              <a:gd name="T25" fmla="*/ 41 h 48"/>
              <a:gd name="T26" fmla="*/ 7 w 37"/>
              <a:gd name="T27" fmla="*/ 24 h 48"/>
              <a:gd name="T28" fmla="*/ 19 w 37"/>
              <a:gd name="T29" fmla="*/ 6 h 48"/>
              <a:gd name="T30" fmla="*/ 17 w 37"/>
              <a:gd name="T31" fmla="*/ 0 h 48"/>
              <a:gd name="T32" fmla="*/ 17 w 37"/>
              <a:gd name="T33" fmla="*/ 0 h 48"/>
              <a:gd name="T34" fmla="*/ 17 w 37"/>
              <a:gd name="T35" fmla="*/ 0 h 48"/>
              <a:gd name="T36" fmla="*/ 31 w 37"/>
              <a:gd name="T37" fmla="*/ 17 h 48"/>
              <a:gd name="T38" fmla="*/ 19 w 37"/>
              <a:gd name="T39" fmla="*/ 35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7" h="48">
                <a:moveTo>
                  <a:pt x="37" y="47"/>
                </a:moveTo>
                <a:cubicBezTo>
                  <a:pt x="37" y="47"/>
                  <a:pt x="37" y="48"/>
                  <a:pt x="37" y="48"/>
                </a:cubicBezTo>
                <a:cubicBezTo>
                  <a:pt x="1" y="48"/>
                  <a:pt x="1" y="48"/>
                  <a:pt x="1" y="48"/>
                </a:cubicBezTo>
                <a:cubicBezTo>
                  <a:pt x="0" y="48"/>
                  <a:pt x="0" y="47"/>
                  <a:pt x="0" y="47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5"/>
                  <a:pt x="0" y="44"/>
                  <a:pt x="1" y="44"/>
                </a:cubicBezTo>
                <a:cubicBezTo>
                  <a:pt x="37" y="44"/>
                  <a:pt x="37" y="44"/>
                  <a:pt x="37" y="44"/>
                </a:cubicBezTo>
                <a:cubicBezTo>
                  <a:pt x="37" y="44"/>
                  <a:pt x="37" y="45"/>
                  <a:pt x="37" y="45"/>
                </a:cubicBezTo>
                <a:lnTo>
                  <a:pt x="37" y="47"/>
                </a:lnTo>
                <a:close/>
                <a:moveTo>
                  <a:pt x="19" y="35"/>
                </a:moveTo>
                <a:cubicBezTo>
                  <a:pt x="19" y="37"/>
                  <a:pt x="20" y="39"/>
                  <a:pt x="20" y="41"/>
                </a:cubicBezTo>
                <a:cubicBezTo>
                  <a:pt x="20" y="41"/>
                  <a:pt x="20" y="41"/>
                  <a:pt x="20" y="41"/>
                </a:cubicBezTo>
                <a:cubicBezTo>
                  <a:pt x="20" y="41"/>
                  <a:pt x="20" y="41"/>
                  <a:pt x="20" y="41"/>
                </a:cubicBezTo>
                <a:cubicBezTo>
                  <a:pt x="13" y="38"/>
                  <a:pt x="7" y="33"/>
                  <a:pt x="7" y="24"/>
                </a:cubicBezTo>
                <a:cubicBezTo>
                  <a:pt x="7" y="14"/>
                  <a:pt x="19" y="13"/>
                  <a:pt x="19" y="6"/>
                </a:cubicBezTo>
                <a:cubicBezTo>
                  <a:pt x="19" y="4"/>
                  <a:pt x="18" y="1"/>
                  <a:pt x="1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24" y="3"/>
                  <a:pt x="31" y="8"/>
                  <a:pt x="31" y="17"/>
                </a:cubicBezTo>
                <a:cubicBezTo>
                  <a:pt x="31" y="27"/>
                  <a:pt x="19" y="28"/>
                  <a:pt x="19" y="3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88" name="Freeform 217"/>
          <p:cNvSpPr>
            <a:spLocks noEditPoints="1"/>
          </p:cNvSpPr>
          <p:nvPr/>
        </p:nvSpPr>
        <p:spPr bwMode="auto">
          <a:xfrm>
            <a:off x="8397145" y="6237737"/>
            <a:ext cx="354266" cy="224931"/>
          </a:xfrm>
          <a:custGeom>
            <a:avLst/>
            <a:gdLst>
              <a:gd name="T0" fmla="*/ 47 w 48"/>
              <a:gd name="T1" fmla="*/ 17 h 31"/>
              <a:gd name="T2" fmla="*/ 24 w 48"/>
              <a:gd name="T3" fmla="*/ 31 h 31"/>
              <a:gd name="T4" fmla="*/ 0 w 48"/>
              <a:gd name="T5" fmla="*/ 17 h 31"/>
              <a:gd name="T6" fmla="*/ 0 w 48"/>
              <a:gd name="T7" fmla="*/ 15 h 31"/>
              <a:gd name="T8" fmla="*/ 0 w 48"/>
              <a:gd name="T9" fmla="*/ 13 h 31"/>
              <a:gd name="T10" fmla="*/ 24 w 48"/>
              <a:gd name="T11" fmla="*/ 0 h 31"/>
              <a:gd name="T12" fmla="*/ 47 w 48"/>
              <a:gd name="T13" fmla="*/ 13 h 31"/>
              <a:gd name="T14" fmla="*/ 48 w 48"/>
              <a:gd name="T15" fmla="*/ 15 h 31"/>
              <a:gd name="T16" fmla="*/ 47 w 48"/>
              <a:gd name="T17" fmla="*/ 17 h 31"/>
              <a:gd name="T18" fmla="*/ 34 w 48"/>
              <a:gd name="T19" fmla="*/ 6 h 31"/>
              <a:gd name="T20" fmla="*/ 36 w 48"/>
              <a:gd name="T21" fmla="*/ 12 h 31"/>
              <a:gd name="T22" fmla="*/ 24 w 48"/>
              <a:gd name="T23" fmla="*/ 24 h 31"/>
              <a:gd name="T24" fmla="*/ 12 w 48"/>
              <a:gd name="T25" fmla="*/ 12 h 31"/>
              <a:gd name="T26" fmla="*/ 13 w 48"/>
              <a:gd name="T27" fmla="*/ 6 h 31"/>
              <a:gd name="T28" fmla="*/ 3 w 48"/>
              <a:gd name="T29" fmla="*/ 15 h 31"/>
              <a:gd name="T30" fmla="*/ 24 w 48"/>
              <a:gd name="T31" fmla="*/ 27 h 31"/>
              <a:gd name="T32" fmla="*/ 44 w 48"/>
              <a:gd name="T33" fmla="*/ 15 h 31"/>
              <a:gd name="T34" fmla="*/ 34 w 48"/>
              <a:gd name="T35" fmla="*/ 6 h 31"/>
              <a:gd name="T36" fmla="*/ 24 w 48"/>
              <a:gd name="T37" fmla="*/ 4 h 31"/>
              <a:gd name="T38" fmla="*/ 16 w 48"/>
              <a:gd name="T39" fmla="*/ 12 h 31"/>
              <a:gd name="T40" fmla="*/ 17 w 48"/>
              <a:gd name="T41" fmla="*/ 13 h 31"/>
              <a:gd name="T42" fmla="*/ 18 w 48"/>
              <a:gd name="T43" fmla="*/ 12 h 31"/>
              <a:gd name="T44" fmla="*/ 24 w 48"/>
              <a:gd name="T45" fmla="*/ 6 h 31"/>
              <a:gd name="T46" fmla="*/ 25 w 48"/>
              <a:gd name="T47" fmla="*/ 5 h 31"/>
              <a:gd name="T48" fmla="*/ 24 w 48"/>
              <a:gd name="T49" fmla="*/ 4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8" h="31">
                <a:moveTo>
                  <a:pt x="47" y="17"/>
                </a:moveTo>
                <a:cubicBezTo>
                  <a:pt x="42" y="25"/>
                  <a:pt x="33" y="31"/>
                  <a:pt x="24" y="31"/>
                </a:cubicBezTo>
                <a:cubicBezTo>
                  <a:pt x="14" y="31"/>
                  <a:pt x="5" y="25"/>
                  <a:pt x="0" y="17"/>
                </a:cubicBezTo>
                <a:cubicBezTo>
                  <a:pt x="0" y="17"/>
                  <a:pt x="0" y="16"/>
                  <a:pt x="0" y="15"/>
                </a:cubicBezTo>
                <a:cubicBezTo>
                  <a:pt x="0" y="15"/>
                  <a:pt x="0" y="14"/>
                  <a:pt x="0" y="13"/>
                </a:cubicBezTo>
                <a:cubicBezTo>
                  <a:pt x="5" y="5"/>
                  <a:pt x="14" y="0"/>
                  <a:pt x="24" y="0"/>
                </a:cubicBezTo>
                <a:cubicBezTo>
                  <a:pt x="33" y="0"/>
                  <a:pt x="42" y="5"/>
                  <a:pt x="47" y="13"/>
                </a:cubicBezTo>
                <a:cubicBezTo>
                  <a:pt x="48" y="14"/>
                  <a:pt x="48" y="15"/>
                  <a:pt x="48" y="15"/>
                </a:cubicBezTo>
                <a:cubicBezTo>
                  <a:pt x="48" y="16"/>
                  <a:pt x="48" y="17"/>
                  <a:pt x="47" y="17"/>
                </a:cubicBezTo>
                <a:moveTo>
                  <a:pt x="34" y="6"/>
                </a:moveTo>
                <a:cubicBezTo>
                  <a:pt x="35" y="8"/>
                  <a:pt x="36" y="10"/>
                  <a:pt x="36" y="12"/>
                </a:cubicBezTo>
                <a:cubicBezTo>
                  <a:pt x="36" y="19"/>
                  <a:pt x="30" y="24"/>
                  <a:pt x="24" y="24"/>
                </a:cubicBezTo>
                <a:cubicBezTo>
                  <a:pt x="17" y="24"/>
                  <a:pt x="12" y="19"/>
                  <a:pt x="12" y="12"/>
                </a:cubicBezTo>
                <a:cubicBezTo>
                  <a:pt x="12" y="10"/>
                  <a:pt x="12" y="8"/>
                  <a:pt x="13" y="6"/>
                </a:cubicBezTo>
                <a:cubicBezTo>
                  <a:pt x="9" y="8"/>
                  <a:pt x="6" y="11"/>
                  <a:pt x="3" y="15"/>
                </a:cubicBezTo>
                <a:cubicBezTo>
                  <a:pt x="8" y="22"/>
                  <a:pt x="15" y="27"/>
                  <a:pt x="24" y="27"/>
                </a:cubicBezTo>
                <a:cubicBezTo>
                  <a:pt x="32" y="27"/>
                  <a:pt x="40" y="22"/>
                  <a:pt x="44" y="15"/>
                </a:cubicBezTo>
                <a:cubicBezTo>
                  <a:pt x="42" y="11"/>
                  <a:pt x="38" y="8"/>
                  <a:pt x="34" y="6"/>
                </a:cubicBezTo>
                <a:moveTo>
                  <a:pt x="24" y="4"/>
                </a:moveTo>
                <a:cubicBezTo>
                  <a:pt x="19" y="4"/>
                  <a:pt x="16" y="7"/>
                  <a:pt x="16" y="12"/>
                </a:cubicBezTo>
                <a:cubicBezTo>
                  <a:pt x="16" y="13"/>
                  <a:pt x="16" y="13"/>
                  <a:pt x="17" y="13"/>
                </a:cubicBezTo>
                <a:cubicBezTo>
                  <a:pt x="18" y="13"/>
                  <a:pt x="18" y="13"/>
                  <a:pt x="18" y="12"/>
                </a:cubicBezTo>
                <a:cubicBezTo>
                  <a:pt x="18" y="9"/>
                  <a:pt x="21" y="6"/>
                  <a:pt x="24" y="6"/>
                </a:cubicBezTo>
                <a:cubicBezTo>
                  <a:pt x="24" y="6"/>
                  <a:pt x="25" y="6"/>
                  <a:pt x="25" y="5"/>
                </a:cubicBezTo>
                <a:cubicBezTo>
                  <a:pt x="25" y="4"/>
                  <a:pt x="24" y="4"/>
                  <a:pt x="24" y="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89" name="Freeform 218"/>
          <p:cNvSpPr>
            <a:spLocks noEditPoints="1"/>
          </p:cNvSpPr>
          <p:nvPr/>
        </p:nvSpPr>
        <p:spPr bwMode="auto">
          <a:xfrm>
            <a:off x="8397145" y="6774068"/>
            <a:ext cx="354266" cy="264291"/>
          </a:xfrm>
          <a:custGeom>
            <a:avLst/>
            <a:gdLst>
              <a:gd name="T0" fmla="*/ 35 w 48"/>
              <a:gd name="T1" fmla="*/ 3 h 36"/>
              <a:gd name="T2" fmla="*/ 18 w 48"/>
              <a:gd name="T3" fmla="*/ 33 h 36"/>
              <a:gd name="T4" fmla="*/ 16 w 48"/>
              <a:gd name="T5" fmla="*/ 35 h 36"/>
              <a:gd name="T6" fmla="*/ 16 w 48"/>
              <a:gd name="T7" fmla="*/ 36 h 36"/>
              <a:gd name="T8" fmla="*/ 12 w 48"/>
              <a:gd name="T9" fmla="*/ 34 h 36"/>
              <a:gd name="T10" fmla="*/ 12 w 48"/>
              <a:gd name="T11" fmla="*/ 33 h 36"/>
              <a:gd name="T12" fmla="*/ 13 w 48"/>
              <a:gd name="T13" fmla="*/ 31 h 36"/>
              <a:gd name="T14" fmla="*/ 0 w 48"/>
              <a:gd name="T15" fmla="*/ 20 h 36"/>
              <a:gd name="T16" fmla="*/ 0 w 48"/>
              <a:gd name="T17" fmla="*/ 18 h 36"/>
              <a:gd name="T18" fmla="*/ 0 w 48"/>
              <a:gd name="T19" fmla="*/ 16 h 36"/>
              <a:gd name="T20" fmla="*/ 24 w 48"/>
              <a:gd name="T21" fmla="*/ 2 h 36"/>
              <a:gd name="T22" fmla="*/ 29 w 48"/>
              <a:gd name="T23" fmla="*/ 3 h 36"/>
              <a:gd name="T24" fmla="*/ 30 w 48"/>
              <a:gd name="T25" fmla="*/ 0 h 36"/>
              <a:gd name="T26" fmla="*/ 31 w 48"/>
              <a:gd name="T27" fmla="*/ 0 h 36"/>
              <a:gd name="T28" fmla="*/ 34 w 48"/>
              <a:gd name="T29" fmla="*/ 2 h 36"/>
              <a:gd name="T30" fmla="*/ 35 w 48"/>
              <a:gd name="T31" fmla="*/ 2 h 36"/>
              <a:gd name="T32" fmla="*/ 35 w 48"/>
              <a:gd name="T33" fmla="*/ 3 h 36"/>
              <a:gd name="T34" fmla="*/ 17 w 48"/>
              <a:gd name="T35" fmla="*/ 24 h 36"/>
              <a:gd name="T36" fmla="*/ 12 w 48"/>
              <a:gd name="T37" fmla="*/ 14 h 36"/>
              <a:gd name="T38" fmla="*/ 13 w 48"/>
              <a:gd name="T39" fmla="*/ 8 h 36"/>
              <a:gd name="T40" fmla="*/ 3 w 48"/>
              <a:gd name="T41" fmla="*/ 18 h 36"/>
              <a:gd name="T42" fmla="*/ 15 w 48"/>
              <a:gd name="T43" fmla="*/ 28 h 36"/>
              <a:gd name="T44" fmla="*/ 17 w 48"/>
              <a:gd name="T45" fmla="*/ 24 h 36"/>
              <a:gd name="T46" fmla="*/ 24 w 48"/>
              <a:gd name="T47" fmla="*/ 6 h 36"/>
              <a:gd name="T48" fmla="*/ 16 w 48"/>
              <a:gd name="T49" fmla="*/ 14 h 36"/>
              <a:gd name="T50" fmla="*/ 17 w 48"/>
              <a:gd name="T51" fmla="*/ 16 h 36"/>
              <a:gd name="T52" fmla="*/ 18 w 48"/>
              <a:gd name="T53" fmla="*/ 14 h 36"/>
              <a:gd name="T54" fmla="*/ 24 w 48"/>
              <a:gd name="T55" fmla="*/ 9 h 36"/>
              <a:gd name="T56" fmla="*/ 25 w 48"/>
              <a:gd name="T57" fmla="*/ 8 h 36"/>
              <a:gd name="T58" fmla="*/ 24 w 48"/>
              <a:gd name="T59" fmla="*/ 6 h 36"/>
              <a:gd name="T60" fmla="*/ 47 w 48"/>
              <a:gd name="T61" fmla="*/ 20 h 36"/>
              <a:gd name="T62" fmla="*/ 44 w 48"/>
              <a:gd name="T63" fmla="*/ 24 h 36"/>
              <a:gd name="T64" fmla="*/ 24 w 48"/>
              <a:gd name="T65" fmla="*/ 33 h 36"/>
              <a:gd name="T66" fmla="*/ 26 w 48"/>
              <a:gd name="T67" fmla="*/ 30 h 36"/>
              <a:gd name="T68" fmla="*/ 44 w 48"/>
              <a:gd name="T69" fmla="*/ 18 h 36"/>
              <a:gd name="T70" fmla="*/ 37 w 48"/>
              <a:gd name="T71" fmla="*/ 10 h 36"/>
              <a:gd name="T72" fmla="*/ 38 w 48"/>
              <a:gd name="T73" fmla="*/ 7 h 36"/>
              <a:gd name="T74" fmla="*/ 47 w 48"/>
              <a:gd name="T75" fmla="*/ 16 h 36"/>
              <a:gd name="T76" fmla="*/ 48 w 48"/>
              <a:gd name="T77" fmla="*/ 18 h 36"/>
              <a:gd name="T78" fmla="*/ 47 w 48"/>
              <a:gd name="T79" fmla="*/ 20 h 36"/>
              <a:gd name="T80" fmla="*/ 28 w 48"/>
              <a:gd name="T81" fmla="*/ 26 h 36"/>
              <a:gd name="T82" fmla="*/ 36 w 48"/>
              <a:gd name="T83" fmla="*/ 12 h 36"/>
              <a:gd name="T84" fmla="*/ 36 w 48"/>
              <a:gd name="T85" fmla="*/ 14 h 36"/>
              <a:gd name="T86" fmla="*/ 28 w 48"/>
              <a:gd name="T87" fmla="*/ 26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8" h="36">
                <a:moveTo>
                  <a:pt x="35" y="3"/>
                </a:moveTo>
                <a:cubicBezTo>
                  <a:pt x="29" y="13"/>
                  <a:pt x="23" y="23"/>
                  <a:pt x="18" y="33"/>
                </a:cubicBezTo>
                <a:cubicBezTo>
                  <a:pt x="16" y="35"/>
                  <a:pt x="16" y="35"/>
                  <a:pt x="16" y="35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4"/>
                  <a:pt x="12" y="34"/>
                </a:cubicBezTo>
                <a:cubicBezTo>
                  <a:pt x="12" y="34"/>
                  <a:pt x="12" y="34"/>
                  <a:pt x="12" y="33"/>
                </a:cubicBezTo>
                <a:cubicBezTo>
                  <a:pt x="12" y="33"/>
                  <a:pt x="13" y="31"/>
                  <a:pt x="13" y="31"/>
                </a:cubicBezTo>
                <a:cubicBezTo>
                  <a:pt x="8" y="29"/>
                  <a:pt x="3" y="25"/>
                  <a:pt x="0" y="20"/>
                </a:cubicBezTo>
                <a:cubicBezTo>
                  <a:pt x="0" y="19"/>
                  <a:pt x="0" y="19"/>
                  <a:pt x="0" y="18"/>
                </a:cubicBezTo>
                <a:cubicBezTo>
                  <a:pt x="0" y="17"/>
                  <a:pt x="0" y="17"/>
                  <a:pt x="0" y="16"/>
                </a:cubicBezTo>
                <a:cubicBezTo>
                  <a:pt x="6" y="8"/>
                  <a:pt x="14" y="2"/>
                  <a:pt x="24" y="2"/>
                </a:cubicBezTo>
                <a:cubicBezTo>
                  <a:pt x="25" y="2"/>
                  <a:pt x="27" y="3"/>
                  <a:pt x="29" y="3"/>
                </a:cubicBezTo>
                <a:cubicBezTo>
                  <a:pt x="30" y="0"/>
                  <a:pt x="30" y="0"/>
                  <a:pt x="30" y="0"/>
                </a:cubicBezTo>
                <a:cubicBezTo>
                  <a:pt x="30" y="0"/>
                  <a:pt x="30" y="0"/>
                  <a:pt x="31" y="0"/>
                </a:cubicBezTo>
                <a:cubicBezTo>
                  <a:pt x="31" y="0"/>
                  <a:pt x="34" y="1"/>
                  <a:pt x="34" y="2"/>
                </a:cubicBezTo>
                <a:cubicBezTo>
                  <a:pt x="35" y="2"/>
                  <a:pt x="35" y="2"/>
                  <a:pt x="35" y="2"/>
                </a:cubicBezTo>
                <a:cubicBezTo>
                  <a:pt x="35" y="3"/>
                  <a:pt x="35" y="3"/>
                  <a:pt x="35" y="3"/>
                </a:cubicBezTo>
                <a:moveTo>
                  <a:pt x="17" y="24"/>
                </a:moveTo>
                <a:cubicBezTo>
                  <a:pt x="14" y="22"/>
                  <a:pt x="12" y="18"/>
                  <a:pt x="12" y="14"/>
                </a:cubicBezTo>
                <a:cubicBezTo>
                  <a:pt x="12" y="12"/>
                  <a:pt x="12" y="10"/>
                  <a:pt x="13" y="8"/>
                </a:cubicBezTo>
                <a:cubicBezTo>
                  <a:pt x="9" y="11"/>
                  <a:pt x="6" y="14"/>
                  <a:pt x="3" y="18"/>
                </a:cubicBezTo>
                <a:cubicBezTo>
                  <a:pt x="6" y="22"/>
                  <a:pt x="10" y="26"/>
                  <a:pt x="15" y="28"/>
                </a:cubicBezTo>
                <a:lnTo>
                  <a:pt x="17" y="24"/>
                </a:lnTo>
                <a:close/>
                <a:moveTo>
                  <a:pt x="24" y="6"/>
                </a:moveTo>
                <a:cubicBezTo>
                  <a:pt x="19" y="6"/>
                  <a:pt x="16" y="10"/>
                  <a:pt x="16" y="14"/>
                </a:cubicBezTo>
                <a:cubicBezTo>
                  <a:pt x="16" y="15"/>
                  <a:pt x="16" y="16"/>
                  <a:pt x="17" y="16"/>
                </a:cubicBezTo>
                <a:cubicBezTo>
                  <a:pt x="18" y="16"/>
                  <a:pt x="18" y="15"/>
                  <a:pt x="18" y="14"/>
                </a:cubicBezTo>
                <a:cubicBezTo>
                  <a:pt x="18" y="11"/>
                  <a:pt x="21" y="9"/>
                  <a:pt x="24" y="9"/>
                </a:cubicBezTo>
                <a:cubicBezTo>
                  <a:pt x="24" y="9"/>
                  <a:pt x="25" y="8"/>
                  <a:pt x="25" y="8"/>
                </a:cubicBezTo>
                <a:cubicBezTo>
                  <a:pt x="25" y="7"/>
                  <a:pt x="24" y="6"/>
                  <a:pt x="24" y="6"/>
                </a:cubicBezTo>
                <a:moveTo>
                  <a:pt x="47" y="20"/>
                </a:moveTo>
                <a:cubicBezTo>
                  <a:pt x="46" y="21"/>
                  <a:pt x="45" y="22"/>
                  <a:pt x="44" y="24"/>
                </a:cubicBezTo>
                <a:cubicBezTo>
                  <a:pt x="39" y="30"/>
                  <a:pt x="32" y="33"/>
                  <a:pt x="24" y="33"/>
                </a:cubicBezTo>
                <a:cubicBezTo>
                  <a:pt x="26" y="30"/>
                  <a:pt x="26" y="30"/>
                  <a:pt x="26" y="30"/>
                </a:cubicBezTo>
                <a:cubicBezTo>
                  <a:pt x="33" y="29"/>
                  <a:pt x="40" y="24"/>
                  <a:pt x="44" y="18"/>
                </a:cubicBezTo>
                <a:cubicBezTo>
                  <a:pt x="42" y="15"/>
                  <a:pt x="40" y="12"/>
                  <a:pt x="37" y="10"/>
                </a:cubicBezTo>
                <a:cubicBezTo>
                  <a:pt x="38" y="7"/>
                  <a:pt x="38" y="7"/>
                  <a:pt x="38" y="7"/>
                </a:cubicBezTo>
                <a:cubicBezTo>
                  <a:pt x="42" y="9"/>
                  <a:pt x="45" y="13"/>
                  <a:pt x="47" y="16"/>
                </a:cubicBezTo>
                <a:cubicBezTo>
                  <a:pt x="48" y="17"/>
                  <a:pt x="48" y="17"/>
                  <a:pt x="48" y="18"/>
                </a:cubicBezTo>
                <a:cubicBezTo>
                  <a:pt x="48" y="19"/>
                  <a:pt x="48" y="19"/>
                  <a:pt x="47" y="20"/>
                </a:cubicBezTo>
                <a:moveTo>
                  <a:pt x="28" y="26"/>
                </a:moveTo>
                <a:cubicBezTo>
                  <a:pt x="36" y="12"/>
                  <a:pt x="36" y="12"/>
                  <a:pt x="36" y="12"/>
                </a:cubicBezTo>
                <a:cubicBezTo>
                  <a:pt x="36" y="13"/>
                  <a:pt x="36" y="14"/>
                  <a:pt x="36" y="14"/>
                </a:cubicBezTo>
                <a:cubicBezTo>
                  <a:pt x="36" y="19"/>
                  <a:pt x="33" y="24"/>
                  <a:pt x="28" y="2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90" name="Freeform 219"/>
          <p:cNvSpPr>
            <a:spLocks noEditPoints="1"/>
          </p:cNvSpPr>
          <p:nvPr/>
        </p:nvSpPr>
        <p:spPr bwMode="auto">
          <a:xfrm>
            <a:off x="8397145" y="7297929"/>
            <a:ext cx="354266" cy="331774"/>
          </a:xfrm>
          <a:custGeom>
            <a:avLst/>
            <a:gdLst>
              <a:gd name="T0" fmla="*/ 47 w 48"/>
              <a:gd name="T1" fmla="*/ 40 h 45"/>
              <a:gd name="T2" fmla="*/ 47 w 48"/>
              <a:gd name="T3" fmla="*/ 43 h 45"/>
              <a:gd name="T4" fmla="*/ 44 w 48"/>
              <a:gd name="T5" fmla="*/ 45 h 45"/>
              <a:gd name="T6" fmla="*/ 3 w 48"/>
              <a:gd name="T7" fmla="*/ 45 h 45"/>
              <a:gd name="T8" fmla="*/ 0 w 48"/>
              <a:gd name="T9" fmla="*/ 43 h 45"/>
              <a:gd name="T10" fmla="*/ 0 w 48"/>
              <a:gd name="T11" fmla="*/ 40 h 45"/>
              <a:gd name="T12" fmla="*/ 21 w 48"/>
              <a:gd name="T13" fmla="*/ 2 h 45"/>
              <a:gd name="T14" fmla="*/ 24 w 48"/>
              <a:gd name="T15" fmla="*/ 0 h 45"/>
              <a:gd name="T16" fmla="*/ 27 w 48"/>
              <a:gd name="T17" fmla="*/ 2 h 45"/>
              <a:gd name="T18" fmla="*/ 47 w 48"/>
              <a:gd name="T19" fmla="*/ 40 h 45"/>
              <a:gd name="T20" fmla="*/ 28 w 48"/>
              <a:gd name="T21" fmla="*/ 15 h 45"/>
              <a:gd name="T22" fmla="*/ 27 w 48"/>
              <a:gd name="T23" fmla="*/ 14 h 45"/>
              <a:gd name="T24" fmla="*/ 27 w 48"/>
              <a:gd name="T25" fmla="*/ 14 h 45"/>
              <a:gd name="T26" fmla="*/ 21 w 48"/>
              <a:gd name="T27" fmla="*/ 14 h 45"/>
              <a:gd name="T28" fmla="*/ 20 w 48"/>
              <a:gd name="T29" fmla="*/ 14 h 45"/>
              <a:gd name="T30" fmla="*/ 20 w 48"/>
              <a:gd name="T31" fmla="*/ 15 h 45"/>
              <a:gd name="T32" fmla="*/ 20 w 48"/>
              <a:gd name="T33" fmla="*/ 27 h 45"/>
              <a:gd name="T34" fmla="*/ 21 w 48"/>
              <a:gd name="T35" fmla="*/ 28 h 45"/>
              <a:gd name="T36" fmla="*/ 26 w 48"/>
              <a:gd name="T37" fmla="*/ 28 h 45"/>
              <a:gd name="T38" fmla="*/ 27 w 48"/>
              <a:gd name="T39" fmla="*/ 27 h 45"/>
              <a:gd name="T40" fmla="*/ 28 w 48"/>
              <a:gd name="T41" fmla="*/ 15 h 45"/>
              <a:gd name="T42" fmla="*/ 27 w 48"/>
              <a:gd name="T43" fmla="*/ 32 h 45"/>
              <a:gd name="T44" fmla="*/ 26 w 48"/>
              <a:gd name="T45" fmla="*/ 31 h 45"/>
              <a:gd name="T46" fmla="*/ 21 w 48"/>
              <a:gd name="T47" fmla="*/ 31 h 45"/>
              <a:gd name="T48" fmla="*/ 20 w 48"/>
              <a:gd name="T49" fmla="*/ 32 h 45"/>
              <a:gd name="T50" fmla="*/ 20 w 48"/>
              <a:gd name="T51" fmla="*/ 37 h 45"/>
              <a:gd name="T52" fmla="*/ 21 w 48"/>
              <a:gd name="T53" fmla="*/ 38 h 45"/>
              <a:gd name="T54" fmla="*/ 26 w 48"/>
              <a:gd name="T55" fmla="*/ 38 h 45"/>
              <a:gd name="T56" fmla="*/ 27 w 48"/>
              <a:gd name="T57" fmla="*/ 37 h 45"/>
              <a:gd name="T58" fmla="*/ 27 w 48"/>
              <a:gd name="T59" fmla="*/ 32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8" h="45">
                <a:moveTo>
                  <a:pt x="47" y="40"/>
                </a:moveTo>
                <a:cubicBezTo>
                  <a:pt x="48" y="41"/>
                  <a:pt x="48" y="42"/>
                  <a:pt x="47" y="43"/>
                </a:cubicBezTo>
                <a:cubicBezTo>
                  <a:pt x="47" y="44"/>
                  <a:pt x="46" y="45"/>
                  <a:pt x="44" y="45"/>
                </a:cubicBezTo>
                <a:cubicBezTo>
                  <a:pt x="3" y="45"/>
                  <a:pt x="3" y="45"/>
                  <a:pt x="3" y="45"/>
                </a:cubicBezTo>
                <a:cubicBezTo>
                  <a:pt x="2" y="45"/>
                  <a:pt x="1" y="44"/>
                  <a:pt x="0" y="43"/>
                </a:cubicBezTo>
                <a:cubicBezTo>
                  <a:pt x="0" y="42"/>
                  <a:pt x="0" y="41"/>
                  <a:pt x="0" y="40"/>
                </a:cubicBezTo>
                <a:cubicBezTo>
                  <a:pt x="21" y="2"/>
                  <a:pt x="21" y="2"/>
                  <a:pt x="21" y="2"/>
                </a:cubicBezTo>
                <a:cubicBezTo>
                  <a:pt x="21" y="1"/>
                  <a:pt x="22" y="0"/>
                  <a:pt x="24" y="0"/>
                </a:cubicBezTo>
                <a:cubicBezTo>
                  <a:pt x="25" y="0"/>
                  <a:pt x="26" y="1"/>
                  <a:pt x="27" y="2"/>
                </a:cubicBezTo>
                <a:lnTo>
                  <a:pt x="47" y="40"/>
                </a:lnTo>
                <a:close/>
                <a:moveTo>
                  <a:pt x="28" y="15"/>
                </a:moveTo>
                <a:cubicBezTo>
                  <a:pt x="28" y="14"/>
                  <a:pt x="27" y="14"/>
                  <a:pt x="27" y="14"/>
                </a:cubicBezTo>
                <a:cubicBezTo>
                  <a:pt x="27" y="14"/>
                  <a:pt x="27" y="14"/>
                  <a:pt x="27" y="14"/>
                </a:cubicBezTo>
                <a:cubicBezTo>
                  <a:pt x="21" y="14"/>
                  <a:pt x="21" y="14"/>
                  <a:pt x="21" y="14"/>
                </a:cubicBezTo>
                <a:cubicBezTo>
                  <a:pt x="21" y="14"/>
                  <a:pt x="20" y="14"/>
                  <a:pt x="20" y="14"/>
                </a:cubicBezTo>
                <a:cubicBezTo>
                  <a:pt x="20" y="14"/>
                  <a:pt x="20" y="14"/>
                  <a:pt x="20" y="15"/>
                </a:cubicBezTo>
                <a:cubicBezTo>
                  <a:pt x="20" y="27"/>
                  <a:pt x="20" y="27"/>
                  <a:pt x="20" y="27"/>
                </a:cubicBezTo>
                <a:cubicBezTo>
                  <a:pt x="20" y="27"/>
                  <a:pt x="21" y="28"/>
                  <a:pt x="21" y="28"/>
                </a:cubicBezTo>
                <a:cubicBezTo>
                  <a:pt x="26" y="28"/>
                  <a:pt x="26" y="28"/>
                  <a:pt x="26" y="28"/>
                </a:cubicBezTo>
                <a:cubicBezTo>
                  <a:pt x="27" y="28"/>
                  <a:pt x="27" y="27"/>
                  <a:pt x="27" y="27"/>
                </a:cubicBezTo>
                <a:lnTo>
                  <a:pt x="28" y="15"/>
                </a:lnTo>
                <a:close/>
                <a:moveTo>
                  <a:pt x="27" y="32"/>
                </a:moveTo>
                <a:cubicBezTo>
                  <a:pt x="27" y="31"/>
                  <a:pt x="27" y="31"/>
                  <a:pt x="26" y="31"/>
                </a:cubicBezTo>
                <a:cubicBezTo>
                  <a:pt x="21" y="31"/>
                  <a:pt x="21" y="31"/>
                  <a:pt x="21" y="31"/>
                </a:cubicBezTo>
                <a:cubicBezTo>
                  <a:pt x="21" y="31"/>
                  <a:pt x="20" y="31"/>
                  <a:pt x="20" y="32"/>
                </a:cubicBezTo>
                <a:cubicBezTo>
                  <a:pt x="20" y="37"/>
                  <a:pt x="20" y="37"/>
                  <a:pt x="20" y="37"/>
                </a:cubicBezTo>
                <a:cubicBezTo>
                  <a:pt x="20" y="37"/>
                  <a:pt x="21" y="38"/>
                  <a:pt x="21" y="38"/>
                </a:cubicBezTo>
                <a:cubicBezTo>
                  <a:pt x="26" y="38"/>
                  <a:pt x="26" y="38"/>
                  <a:pt x="26" y="38"/>
                </a:cubicBezTo>
                <a:cubicBezTo>
                  <a:pt x="27" y="38"/>
                  <a:pt x="27" y="37"/>
                  <a:pt x="27" y="37"/>
                </a:cubicBezTo>
                <a:lnTo>
                  <a:pt x="27" y="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91" name="Freeform 220"/>
          <p:cNvSpPr>
            <a:spLocks/>
          </p:cNvSpPr>
          <p:nvPr/>
        </p:nvSpPr>
        <p:spPr bwMode="auto">
          <a:xfrm>
            <a:off x="8413064" y="7874852"/>
            <a:ext cx="281161" cy="286787"/>
          </a:xfrm>
          <a:custGeom>
            <a:avLst/>
            <a:gdLst>
              <a:gd name="T0" fmla="*/ 34 w 38"/>
              <a:gd name="T1" fmla="*/ 10 h 39"/>
              <a:gd name="T2" fmla="*/ 30 w 38"/>
              <a:gd name="T3" fmla="*/ 15 h 39"/>
              <a:gd name="T4" fmla="*/ 34 w 38"/>
              <a:gd name="T5" fmla="*/ 33 h 39"/>
              <a:gd name="T6" fmla="*/ 34 w 38"/>
              <a:gd name="T7" fmla="*/ 34 h 39"/>
              <a:gd name="T8" fmla="*/ 30 w 38"/>
              <a:gd name="T9" fmla="*/ 37 h 39"/>
              <a:gd name="T10" fmla="*/ 30 w 38"/>
              <a:gd name="T11" fmla="*/ 37 h 39"/>
              <a:gd name="T12" fmla="*/ 30 w 38"/>
              <a:gd name="T13" fmla="*/ 37 h 39"/>
              <a:gd name="T14" fmla="*/ 29 w 38"/>
              <a:gd name="T15" fmla="*/ 37 h 39"/>
              <a:gd name="T16" fmla="*/ 21 w 38"/>
              <a:gd name="T17" fmla="*/ 23 h 39"/>
              <a:gd name="T18" fmla="*/ 15 w 38"/>
              <a:gd name="T19" fmla="*/ 30 h 39"/>
              <a:gd name="T20" fmla="*/ 16 w 38"/>
              <a:gd name="T21" fmla="*/ 35 h 39"/>
              <a:gd name="T22" fmla="*/ 16 w 38"/>
              <a:gd name="T23" fmla="*/ 36 h 39"/>
              <a:gd name="T24" fmla="*/ 13 w 38"/>
              <a:gd name="T25" fmla="*/ 38 h 39"/>
              <a:gd name="T26" fmla="*/ 13 w 38"/>
              <a:gd name="T27" fmla="*/ 39 h 39"/>
              <a:gd name="T28" fmla="*/ 13 w 38"/>
              <a:gd name="T29" fmla="*/ 39 h 39"/>
              <a:gd name="T30" fmla="*/ 12 w 38"/>
              <a:gd name="T31" fmla="*/ 38 h 39"/>
              <a:gd name="T32" fmla="*/ 7 w 38"/>
              <a:gd name="T33" fmla="*/ 32 h 39"/>
              <a:gd name="T34" fmla="*/ 0 w 38"/>
              <a:gd name="T35" fmla="*/ 27 h 39"/>
              <a:gd name="T36" fmla="*/ 0 w 38"/>
              <a:gd name="T37" fmla="*/ 26 h 39"/>
              <a:gd name="T38" fmla="*/ 0 w 38"/>
              <a:gd name="T39" fmla="*/ 25 h 39"/>
              <a:gd name="T40" fmla="*/ 3 w 38"/>
              <a:gd name="T41" fmla="*/ 23 h 39"/>
              <a:gd name="T42" fmla="*/ 3 w 38"/>
              <a:gd name="T43" fmla="*/ 22 h 39"/>
              <a:gd name="T44" fmla="*/ 3 w 38"/>
              <a:gd name="T45" fmla="*/ 22 h 39"/>
              <a:gd name="T46" fmla="*/ 9 w 38"/>
              <a:gd name="T47" fmla="*/ 24 h 39"/>
              <a:gd name="T48" fmla="*/ 15 w 38"/>
              <a:gd name="T49" fmla="*/ 17 h 39"/>
              <a:gd name="T50" fmla="*/ 2 w 38"/>
              <a:gd name="T51" fmla="*/ 9 h 39"/>
              <a:gd name="T52" fmla="*/ 1 w 38"/>
              <a:gd name="T53" fmla="*/ 9 h 39"/>
              <a:gd name="T54" fmla="*/ 2 w 38"/>
              <a:gd name="T55" fmla="*/ 8 h 39"/>
              <a:gd name="T56" fmla="*/ 5 w 38"/>
              <a:gd name="T57" fmla="*/ 5 h 39"/>
              <a:gd name="T58" fmla="*/ 6 w 38"/>
              <a:gd name="T59" fmla="*/ 4 h 39"/>
              <a:gd name="T60" fmla="*/ 24 w 38"/>
              <a:gd name="T61" fmla="*/ 9 h 39"/>
              <a:gd name="T62" fmla="*/ 28 w 38"/>
              <a:gd name="T63" fmla="*/ 4 h 39"/>
              <a:gd name="T64" fmla="*/ 37 w 38"/>
              <a:gd name="T65" fmla="*/ 2 h 39"/>
              <a:gd name="T66" fmla="*/ 34 w 38"/>
              <a:gd name="T67" fmla="*/ 1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8" h="39">
                <a:moveTo>
                  <a:pt x="34" y="10"/>
                </a:moveTo>
                <a:cubicBezTo>
                  <a:pt x="30" y="15"/>
                  <a:pt x="30" y="15"/>
                  <a:pt x="30" y="15"/>
                </a:cubicBezTo>
                <a:cubicBezTo>
                  <a:pt x="34" y="33"/>
                  <a:pt x="34" y="33"/>
                  <a:pt x="34" y="33"/>
                </a:cubicBezTo>
                <a:cubicBezTo>
                  <a:pt x="34" y="34"/>
                  <a:pt x="34" y="34"/>
                  <a:pt x="34" y="34"/>
                </a:cubicBezTo>
                <a:cubicBezTo>
                  <a:pt x="30" y="37"/>
                  <a:pt x="30" y="37"/>
                  <a:pt x="30" y="37"/>
                </a:cubicBezTo>
                <a:cubicBezTo>
                  <a:pt x="30" y="37"/>
                  <a:pt x="30" y="37"/>
                  <a:pt x="30" y="37"/>
                </a:cubicBezTo>
                <a:cubicBezTo>
                  <a:pt x="30" y="37"/>
                  <a:pt x="30" y="37"/>
                  <a:pt x="30" y="37"/>
                </a:cubicBezTo>
                <a:cubicBezTo>
                  <a:pt x="29" y="37"/>
                  <a:pt x="29" y="37"/>
                  <a:pt x="29" y="37"/>
                </a:cubicBezTo>
                <a:cubicBezTo>
                  <a:pt x="21" y="23"/>
                  <a:pt x="21" y="23"/>
                  <a:pt x="21" y="23"/>
                </a:cubicBezTo>
                <a:cubicBezTo>
                  <a:pt x="15" y="30"/>
                  <a:pt x="15" y="30"/>
                  <a:pt x="15" y="30"/>
                </a:cubicBezTo>
                <a:cubicBezTo>
                  <a:pt x="16" y="35"/>
                  <a:pt x="16" y="35"/>
                  <a:pt x="16" y="35"/>
                </a:cubicBezTo>
                <a:cubicBezTo>
                  <a:pt x="16" y="35"/>
                  <a:pt x="16" y="36"/>
                  <a:pt x="16" y="36"/>
                </a:cubicBezTo>
                <a:cubicBezTo>
                  <a:pt x="13" y="38"/>
                  <a:pt x="13" y="38"/>
                  <a:pt x="13" y="38"/>
                </a:cubicBezTo>
                <a:cubicBezTo>
                  <a:pt x="13" y="39"/>
                  <a:pt x="13" y="39"/>
                  <a:pt x="13" y="39"/>
                </a:cubicBezTo>
                <a:cubicBezTo>
                  <a:pt x="13" y="39"/>
                  <a:pt x="13" y="39"/>
                  <a:pt x="13" y="39"/>
                </a:cubicBezTo>
                <a:cubicBezTo>
                  <a:pt x="12" y="39"/>
                  <a:pt x="12" y="39"/>
                  <a:pt x="12" y="38"/>
                </a:cubicBezTo>
                <a:cubicBezTo>
                  <a:pt x="7" y="32"/>
                  <a:pt x="7" y="32"/>
                  <a:pt x="7" y="32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26"/>
                  <a:pt x="0" y="26"/>
                  <a:pt x="0" y="26"/>
                </a:cubicBezTo>
                <a:cubicBezTo>
                  <a:pt x="0" y="26"/>
                  <a:pt x="0" y="25"/>
                  <a:pt x="0" y="25"/>
                </a:cubicBezTo>
                <a:cubicBezTo>
                  <a:pt x="3" y="23"/>
                  <a:pt x="3" y="23"/>
                  <a:pt x="3" y="23"/>
                </a:cubicBezTo>
                <a:cubicBezTo>
                  <a:pt x="3" y="22"/>
                  <a:pt x="3" y="22"/>
                  <a:pt x="3" y="22"/>
                </a:cubicBezTo>
                <a:cubicBezTo>
                  <a:pt x="3" y="22"/>
                  <a:pt x="3" y="22"/>
                  <a:pt x="3" y="22"/>
                </a:cubicBezTo>
                <a:cubicBezTo>
                  <a:pt x="9" y="24"/>
                  <a:pt x="9" y="24"/>
                  <a:pt x="9" y="24"/>
                </a:cubicBezTo>
                <a:cubicBezTo>
                  <a:pt x="15" y="17"/>
                  <a:pt x="15" y="17"/>
                  <a:pt x="15" y="17"/>
                </a:cubicBezTo>
                <a:cubicBezTo>
                  <a:pt x="2" y="9"/>
                  <a:pt x="2" y="9"/>
                  <a:pt x="2" y="9"/>
                </a:cubicBezTo>
                <a:cubicBezTo>
                  <a:pt x="2" y="9"/>
                  <a:pt x="1" y="9"/>
                  <a:pt x="1" y="9"/>
                </a:cubicBezTo>
                <a:cubicBezTo>
                  <a:pt x="1" y="9"/>
                  <a:pt x="1" y="8"/>
                  <a:pt x="2" y="8"/>
                </a:cubicBezTo>
                <a:cubicBezTo>
                  <a:pt x="5" y="5"/>
                  <a:pt x="5" y="5"/>
                  <a:pt x="5" y="5"/>
                </a:cubicBezTo>
                <a:cubicBezTo>
                  <a:pt x="5" y="4"/>
                  <a:pt x="6" y="4"/>
                  <a:pt x="6" y="4"/>
                </a:cubicBezTo>
                <a:cubicBezTo>
                  <a:pt x="24" y="9"/>
                  <a:pt x="24" y="9"/>
                  <a:pt x="24" y="9"/>
                </a:cubicBezTo>
                <a:cubicBezTo>
                  <a:pt x="28" y="4"/>
                  <a:pt x="28" y="4"/>
                  <a:pt x="28" y="4"/>
                </a:cubicBezTo>
                <a:cubicBezTo>
                  <a:pt x="31" y="2"/>
                  <a:pt x="35" y="0"/>
                  <a:pt x="37" y="2"/>
                </a:cubicBezTo>
                <a:cubicBezTo>
                  <a:pt x="38" y="4"/>
                  <a:pt x="37" y="8"/>
                  <a:pt x="34" y="1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92" name="Freeform 221"/>
          <p:cNvSpPr>
            <a:spLocks noEditPoints="1"/>
          </p:cNvSpPr>
          <p:nvPr/>
        </p:nvSpPr>
        <p:spPr bwMode="auto">
          <a:xfrm>
            <a:off x="8403267" y="8395540"/>
            <a:ext cx="326149" cy="354266"/>
          </a:xfrm>
          <a:custGeom>
            <a:avLst/>
            <a:gdLst>
              <a:gd name="T0" fmla="*/ 41 w 44"/>
              <a:gd name="T1" fmla="*/ 48 h 48"/>
              <a:gd name="T2" fmla="*/ 0 w 44"/>
              <a:gd name="T3" fmla="*/ 45 h 48"/>
              <a:gd name="T4" fmla="*/ 3 w 44"/>
              <a:gd name="T5" fmla="*/ 7 h 48"/>
              <a:gd name="T6" fmla="*/ 7 w 44"/>
              <a:gd name="T7" fmla="*/ 5 h 48"/>
              <a:gd name="T8" fmla="*/ 13 w 44"/>
              <a:gd name="T9" fmla="*/ 0 h 48"/>
              <a:gd name="T10" fmla="*/ 17 w 44"/>
              <a:gd name="T11" fmla="*/ 7 h 48"/>
              <a:gd name="T12" fmla="*/ 27 w 44"/>
              <a:gd name="T13" fmla="*/ 5 h 48"/>
              <a:gd name="T14" fmla="*/ 33 w 44"/>
              <a:gd name="T15" fmla="*/ 0 h 48"/>
              <a:gd name="T16" fmla="*/ 37 w 44"/>
              <a:gd name="T17" fmla="*/ 7 h 48"/>
              <a:gd name="T18" fmla="*/ 44 w 44"/>
              <a:gd name="T19" fmla="*/ 11 h 48"/>
              <a:gd name="T20" fmla="*/ 11 w 44"/>
              <a:gd name="T21" fmla="*/ 18 h 48"/>
              <a:gd name="T22" fmla="*/ 3 w 44"/>
              <a:gd name="T23" fmla="*/ 25 h 48"/>
              <a:gd name="T24" fmla="*/ 11 w 44"/>
              <a:gd name="T25" fmla="*/ 18 h 48"/>
              <a:gd name="T26" fmla="*/ 3 w 44"/>
              <a:gd name="T27" fmla="*/ 27 h 48"/>
              <a:gd name="T28" fmla="*/ 11 w 44"/>
              <a:gd name="T29" fmla="*/ 36 h 48"/>
              <a:gd name="T30" fmla="*/ 11 w 44"/>
              <a:gd name="T31" fmla="*/ 37 h 48"/>
              <a:gd name="T32" fmla="*/ 3 w 44"/>
              <a:gd name="T33" fmla="*/ 45 h 48"/>
              <a:gd name="T34" fmla="*/ 11 w 44"/>
              <a:gd name="T35" fmla="*/ 37 h 48"/>
              <a:gd name="T36" fmla="*/ 13 w 44"/>
              <a:gd name="T37" fmla="*/ 4 h 48"/>
              <a:gd name="T38" fmla="*/ 10 w 44"/>
              <a:gd name="T39" fmla="*/ 5 h 48"/>
              <a:gd name="T40" fmla="*/ 11 w 44"/>
              <a:gd name="T41" fmla="*/ 13 h 48"/>
              <a:gd name="T42" fmla="*/ 13 w 44"/>
              <a:gd name="T43" fmla="*/ 12 h 48"/>
              <a:gd name="T44" fmla="*/ 21 w 44"/>
              <a:gd name="T45" fmla="*/ 18 h 48"/>
              <a:gd name="T46" fmla="*/ 13 w 44"/>
              <a:gd name="T47" fmla="*/ 25 h 48"/>
              <a:gd name="T48" fmla="*/ 21 w 44"/>
              <a:gd name="T49" fmla="*/ 18 h 48"/>
              <a:gd name="T50" fmla="*/ 13 w 44"/>
              <a:gd name="T51" fmla="*/ 27 h 48"/>
              <a:gd name="T52" fmla="*/ 21 w 44"/>
              <a:gd name="T53" fmla="*/ 36 h 48"/>
              <a:gd name="T54" fmla="*/ 21 w 44"/>
              <a:gd name="T55" fmla="*/ 37 h 48"/>
              <a:gd name="T56" fmla="*/ 13 w 44"/>
              <a:gd name="T57" fmla="*/ 45 h 48"/>
              <a:gd name="T58" fmla="*/ 21 w 44"/>
              <a:gd name="T59" fmla="*/ 37 h 48"/>
              <a:gd name="T60" fmla="*/ 23 w 44"/>
              <a:gd name="T61" fmla="*/ 18 h 48"/>
              <a:gd name="T62" fmla="*/ 31 w 44"/>
              <a:gd name="T63" fmla="*/ 25 h 48"/>
              <a:gd name="T64" fmla="*/ 31 w 44"/>
              <a:gd name="T65" fmla="*/ 27 h 48"/>
              <a:gd name="T66" fmla="*/ 23 w 44"/>
              <a:gd name="T67" fmla="*/ 36 h 48"/>
              <a:gd name="T68" fmla="*/ 31 w 44"/>
              <a:gd name="T69" fmla="*/ 27 h 48"/>
              <a:gd name="T70" fmla="*/ 23 w 44"/>
              <a:gd name="T71" fmla="*/ 37 h 48"/>
              <a:gd name="T72" fmla="*/ 31 w 44"/>
              <a:gd name="T73" fmla="*/ 45 h 48"/>
              <a:gd name="T74" fmla="*/ 34 w 44"/>
              <a:gd name="T75" fmla="*/ 5 h 48"/>
              <a:gd name="T76" fmla="*/ 31 w 44"/>
              <a:gd name="T77" fmla="*/ 4 h 48"/>
              <a:gd name="T78" fmla="*/ 31 w 44"/>
              <a:gd name="T79" fmla="*/ 12 h 48"/>
              <a:gd name="T80" fmla="*/ 33 w 44"/>
              <a:gd name="T81" fmla="*/ 13 h 48"/>
              <a:gd name="T82" fmla="*/ 34 w 44"/>
              <a:gd name="T83" fmla="*/ 5 h 48"/>
              <a:gd name="T84" fmla="*/ 33 w 44"/>
              <a:gd name="T85" fmla="*/ 18 h 48"/>
              <a:gd name="T86" fmla="*/ 41 w 44"/>
              <a:gd name="T87" fmla="*/ 25 h 48"/>
              <a:gd name="T88" fmla="*/ 41 w 44"/>
              <a:gd name="T89" fmla="*/ 27 h 48"/>
              <a:gd name="T90" fmla="*/ 33 w 44"/>
              <a:gd name="T91" fmla="*/ 36 h 48"/>
              <a:gd name="T92" fmla="*/ 41 w 44"/>
              <a:gd name="T93" fmla="*/ 27 h 48"/>
              <a:gd name="T94" fmla="*/ 33 w 44"/>
              <a:gd name="T95" fmla="*/ 37 h 48"/>
              <a:gd name="T96" fmla="*/ 41 w 44"/>
              <a:gd name="T97" fmla="*/ 45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4" h="48">
                <a:moveTo>
                  <a:pt x="44" y="45"/>
                </a:moveTo>
                <a:cubicBezTo>
                  <a:pt x="44" y="47"/>
                  <a:pt x="43" y="48"/>
                  <a:pt x="41" y="48"/>
                </a:cubicBezTo>
                <a:cubicBezTo>
                  <a:pt x="3" y="48"/>
                  <a:pt x="3" y="48"/>
                  <a:pt x="3" y="48"/>
                </a:cubicBezTo>
                <a:cubicBezTo>
                  <a:pt x="1" y="48"/>
                  <a:pt x="0" y="47"/>
                  <a:pt x="0" y="45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9"/>
                  <a:pt x="1" y="7"/>
                  <a:pt x="3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5"/>
                  <a:pt x="7" y="5"/>
                  <a:pt x="7" y="5"/>
                </a:cubicBezTo>
                <a:cubicBezTo>
                  <a:pt x="7" y="2"/>
                  <a:pt x="8" y="0"/>
                  <a:pt x="11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15" y="0"/>
                  <a:pt x="17" y="2"/>
                  <a:pt x="17" y="5"/>
                </a:cubicBezTo>
                <a:cubicBezTo>
                  <a:pt x="17" y="7"/>
                  <a:pt x="17" y="7"/>
                  <a:pt x="17" y="7"/>
                </a:cubicBezTo>
                <a:cubicBezTo>
                  <a:pt x="27" y="7"/>
                  <a:pt x="27" y="7"/>
                  <a:pt x="27" y="7"/>
                </a:cubicBezTo>
                <a:cubicBezTo>
                  <a:pt x="27" y="5"/>
                  <a:pt x="27" y="5"/>
                  <a:pt x="27" y="5"/>
                </a:cubicBezTo>
                <a:cubicBezTo>
                  <a:pt x="27" y="2"/>
                  <a:pt x="29" y="0"/>
                  <a:pt x="31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6" y="0"/>
                  <a:pt x="37" y="2"/>
                  <a:pt x="37" y="5"/>
                </a:cubicBezTo>
                <a:cubicBezTo>
                  <a:pt x="37" y="7"/>
                  <a:pt x="37" y="7"/>
                  <a:pt x="37" y="7"/>
                </a:cubicBezTo>
                <a:cubicBezTo>
                  <a:pt x="41" y="7"/>
                  <a:pt x="41" y="7"/>
                  <a:pt x="41" y="7"/>
                </a:cubicBezTo>
                <a:cubicBezTo>
                  <a:pt x="43" y="7"/>
                  <a:pt x="44" y="9"/>
                  <a:pt x="44" y="11"/>
                </a:cubicBezTo>
                <a:lnTo>
                  <a:pt x="44" y="45"/>
                </a:lnTo>
                <a:close/>
                <a:moveTo>
                  <a:pt x="11" y="18"/>
                </a:moveTo>
                <a:cubicBezTo>
                  <a:pt x="3" y="18"/>
                  <a:pt x="3" y="18"/>
                  <a:pt x="3" y="18"/>
                </a:cubicBezTo>
                <a:cubicBezTo>
                  <a:pt x="3" y="25"/>
                  <a:pt x="3" y="25"/>
                  <a:pt x="3" y="25"/>
                </a:cubicBezTo>
                <a:cubicBezTo>
                  <a:pt x="11" y="25"/>
                  <a:pt x="11" y="25"/>
                  <a:pt x="11" y="25"/>
                </a:cubicBezTo>
                <a:lnTo>
                  <a:pt x="11" y="18"/>
                </a:lnTo>
                <a:close/>
                <a:moveTo>
                  <a:pt x="11" y="27"/>
                </a:moveTo>
                <a:cubicBezTo>
                  <a:pt x="3" y="27"/>
                  <a:pt x="3" y="27"/>
                  <a:pt x="3" y="27"/>
                </a:cubicBezTo>
                <a:cubicBezTo>
                  <a:pt x="3" y="36"/>
                  <a:pt x="3" y="36"/>
                  <a:pt x="3" y="36"/>
                </a:cubicBezTo>
                <a:cubicBezTo>
                  <a:pt x="11" y="36"/>
                  <a:pt x="11" y="36"/>
                  <a:pt x="11" y="36"/>
                </a:cubicBezTo>
                <a:lnTo>
                  <a:pt x="11" y="27"/>
                </a:lnTo>
                <a:close/>
                <a:moveTo>
                  <a:pt x="11" y="37"/>
                </a:moveTo>
                <a:cubicBezTo>
                  <a:pt x="3" y="37"/>
                  <a:pt x="3" y="37"/>
                  <a:pt x="3" y="37"/>
                </a:cubicBezTo>
                <a:cubicBezTo>
                  <a:pt x="3" y="45"/>
                  <a:pt x="3" y="45"/>
                  <a:pt x="3" y="45"/>
                </a:cubicBezTo>
                <a:cubicBezTo>
                  <a:pt x="11" y="45"/>
                  <a:pt x="11" y="45"/>
                  <a:pt x="11" y="45"/>
                </a:cubicBezTo>
                <a:lnTo>
                  <a:pt x="11" y="37"/>
                </a:lnTo>
                <a:close/>
                <a:moveTo>
                  <a:pt x="13" y="5"/>
                </a:moveTo>
                <a:cubicBezTo>
                  <a:pt x="13" y="4"/>
                  <a:pt x="13" y="4"/>
                  <a:pt x="13" y="4"/>
                </a:cubicBezTo>
                <a:cubicBezTo>
                  <a:pt x="11" y="4"/>
                  <a:pt x="11" y="4"/>
                  <a:pt x="11" y="4"/>
                </a:cubicBezTo>
                <a:cubicBezTo>
                  <a:pt x="10" y="4"/>
                  <a:pt x="10" y="4"/>
                  <a:pt x="10" y="5"/>
                </a:cubicBezTo>
                <a:cubicBezTo>
                  <a:pt x="10" y="12"/>
                  <a:pt x="10" y="12"/>
                  <a:pt x="10" y="12"/>
                </a:cubicBezTo>
                <a:cubicBezTo>
                  <a:pt x="10" y="13"/>
                  <a:pt x="10" y="13"/>
                  <a:pt x="11" y="13"/>
                </a:cubicBezTo>
                <a:cubicBezTo>
                  <a:pt x="13" y="13"/>
                  <a:pt x="13" y="13"/>
                  <a:pt x="13" y="13"/>
                </a:cubicBezTo>
                <a:cubicBezTo>
                  <a:pt x="13" y="13"/>
                  <a:pt x="13" y="13"/>
                  <a:pt x="13" y="12"/>
                </a:cubicBezTo>
                <a:lnTo>
                  <a:pt x="13" y="5"/>
                </a:lnTo>
                <a:close/>
                <a:moveTo>
                  <a:pt x="21" y="18"/>
                </a:moveTo>
                <a:cubicBezTo>
                  <a:pt x="13" y="18"/>
                  <a:pt x="13" y="18"/>
                  <a:pt x="13" y="18"/>
                </a:cubicBezTo>
                <a:cubicBezTo>
                  <a:pt x="13" y="25"/>
                  <a:pt x="13" y="25"/>
                  <a:pt x="13" y="25"/>
                </a:cubicBezTo>
                <a:cubicBezTo>
                  <a:pt x="21" y="25"/>
                  <a:pt x="21" y="25"/>
                  <a:pt x="21" y="25"/>
                </a:cubicBezTo>
                <a:lnTo>
                  <a:pt x="21" y="18"/>
                </a:lnTo>
                <a:close/>
                <a:moveTo>
                  <a:pt x="21" y="27"/>
                </a:moveTo>
                <a:cubicBezTo>
                  <a:pt x="13" y="27"/>
                  <a:pt x="13" y="27"/>
                  <a:pt x="13" y="27"/>
                </a:cubicBezTo>
                <a:cubicBezTo>
                  <a:pt x="13" y="36"/>
                  <a:pt x="13" y="36"/>
                  <a:pt x="13" y="36"/>
                </a:cubicBezTo>
                <a:cubicBezTo>
                  <a:pt x="21" y="36"/>
                  <a:pt x="21" y="36"/>
                  <a:pt x="21" y="36"/>
                </a:cubicBezTo>
                <a:lnTo>
                  <a:pt x="21" y="27"/>
                </a:lnTo>
                <a:close/>
                <a:moveTo>
                  <a:pt x="21" y="37"/>
                </a:moveTo>
                <a:cubicBezTo>
                  <a:pt x="13" y="37"/>
                  <a:pt x="13" y="37"/>
                  <a:pt x="13" y="37"/>
                </a:cubicBezTo>
                <a:cubicBezTo>
                  <a:pt x="13" y="45"/>
                  <a:pt x="13" y="45"/>
                  <a:pt x="13" y="45"/>
                </a:cubicBezTo>
                <a:cubicBezTo>
                  <a:pt x="21" y="45"/>
                  <a:pt x="21" y="45"/>
                  <a:pt x="21" y="45"/>
                </a:cubicBezTo>
                <a:lnTo>
                  <a:pt x="21" y="37"/>
                </a:lnTo>
                <a:close/>
                <a:moveTo>
                  <a:pt x="31" y="18"/>
                </a:moveTo>
                <a:cubicBezTo>
                  <a:pt x="23" y="18"/>
                  <a:pt x="23" y="18"/>
                  <a:pt x="23" y="18"/>
                </a:cubicBezTo>
                <a:cubicBezTo>
                  <a:pt x="23" y="25"/>
                  <a:pt x="23" y="25"/>
                  <a:pt x="23" y="25"/>
                </a:cubicBezTo>
                <a:cubicBezTo>
                  <a:pt x="31" y="25"/>
                  <a:pt x="31" y="25"/>
                  <a:pt x="31" y="25"/>
                </a:cubicBezTo>
                <a:lnTo>
                  <a:pt x="31" y="18"/>
                </a:lnTo>
                <a:close/>
                <a:moveTo>
                  <a:pt x="31" y="27"/>
                </a:moveTo>
                <a:cubicBezTo>
                  <a:pt x="23" y="27"/>
                  <a:pt x="23" y="27"/>
                  <a:pt x="23" y="27"/>
                </a:cubicBezTo>
                <a:cubicBezTo>
                  <a:pt x="23" y="36"/>
                  <a:pt x="23" y="36"/>
                  <a:pt x="23" y="36"/>
                </a:cubicBezTo>
                <a:cubicBezTo>
                  <a:pt x="31" y="36"/>
                  <a:pt x="31" y="36"/>
                  <a:pt x="31" y="36"/>
                </a:cubicBezTo>
                <a:lnTo>
                  <a:pt x="31" y="27"/>
                </a:lnTo>
                <a:close/>
                <a:moveTo>
                  <a:pt x="31" y="37"/>
                </a:moveTo>
                <a:cubicBezTo>
                  <a:pt x="23" y="37"/>
                  <a:pt x="23" y="37"/>
                  <a:pt x="23" y="37"/>
                </a:cubicBezTo>
                <a:cubicBezTo>
                  <a:pt x="23" y="45"/>
                  <a:pt x="23" y="45"/>
                  <a:pt x="23" y="45"/>
                </a:cubicBezTo>
                <a:cubicBezTo>
                  <a:pt x="31" y="45"/>
                  <a:pt x="31" y="45"/>
                  <a:pt x="31" y="45"/>
                </a:cubicBezTo>
                <a:lnTo>
                  <a:pt x="31" y="37"/>
                </a:lnTo>
                <a:close/>
                <a:moveTo>
                  <a:pt x="34" y="5"/>
                </a:moveTo>
                <a:cubicBezTo>
                  <a:pt x="34" y="4"/>
                  <a:pt x="34" y="4"/>
                  <a:pt x="33" y="4"/>
                </a:cubicBezTo>
                <a:cubicBezTo>
                  <a:pt x="31" y="4"/>
                  <a:pt x="31" y="4"/>
                  <a:pt x="31" y="4"/>
                </a:cubicBezTo>
                <a:cubicBezTo>
                  <a:pt x="31" y="4"/>
                  <a:pt x="31" y="4"/>
                  <a:pt x="31" y="5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3"/>
                  <a:pt x="31" y="13"/>
                  <a:pt x="31" y="13"/>
                </a:cubicBezTo>
                <a:cubicBezTo>
                  <a:pt x="33" y="13"/>
                  <a:pt x="33" y="13"/>
                  <a:pt x="33" y="13"/>
                </a:cubicBezTo>
                <a:cubicBezTo>
                  <a:pt x="34" y="13"/>
                  <a:pt x="34" y="13"/>
                  <a:pt x="34" y="12"/>
                </a:cubicBezTo>
                <a:lnTo>
                  <a:pt x="34" y="5"/>
                </a:lnTo>
                <a:close/>
                <a:moveTo>
                  <a:pt x="41" y="18"/>
                </a:moveTo>
                <a:cubicBezTo>
                  <a:pt x="33" y="18"/>
                  <a:pt x="33" y="18"/>
                  <a:pt x="33" y="18"/>
                </a:cubicBezTo>
                <a:cubicBezTo>
                  <a:pt x="33" y="25"/>
                  <a:pt x="33" y="25"/>
                  <a:pt x="33" y="25"/>
                </a:cubicBezTo>
                <a:cubicBezTo>
                  <a:pt x="41" y="25"/>
                  <a:pt x="41" y="25"/>
                  <a:pt x="41" y="25"/>
                </a:cubicBezTo>
                <a:lnTo>
                  <a:pt x="41" y="18"/>
                </a:lnTo>
                <a:close/>
                <a:moveTo>
                  <a:pt x="41" y="27"/>
                </a:moveTo>
                <a:cubicBezTo>
                  <a:pt x="33" y="27"/>
                  <a:pt x="33" y="27"/>
                  <a:pt x="33" y="27"/>
                </a:cubicBezTo>
                <a:cubicBezTo>
                  <a:pt x="33" y="36"/>
                  <a:pt x="33" y="36"/>
                  <a:pt x="33" y="36"/>
                </a:cubicBezTo>
                <a:cubicBezTo>
                  <a:pt x="41" y="36"/>
                  <a:pt x="41" y="36"/>
                  <a:pt x="41" y="36"/>
                </a:cubicBezTo>
                <a:lnTo>
                  <a:pt x="41" y="27"/>
                </a:lnTo>
                <a:close/>
                <a:moveTo>
                  <a:pt x="41" y="37"/>
                </a:moveTo>
                <a:cubicBezTo>
                  <a:pt x="33" y="37"/>
                  <a:pt x="33" y="37"/>
                  <a:pt x="33" y="37"/>
                </a:cubicBezTo>
                <a:cubicBezTo>
                  <a:pt x="33" y="45"/>
                  <a:pt x="33" y="45"/>
                  <a:pt x="33" y="45"/>
                </a:cubicBezTo>
                <a:cubicBezTo>
                  <a:pt x="41" y="45"/>
                  <a:pt x="41" y="45"/>
                  <a:pt x="41" y="45"/>
                </a:cubicBezTo>
                <a:lnTo>
                  <a:pt x="41" y="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93" name="Freeform 222"/>
          <p:cNvSpPr>
            <a:spLocks noEditPoints="1"/>
          </p:cNvSpPr>
          <p:nvPr/>
        </p:nvSpPr>
        <p:spPr bwMode="auto">
          <a:xfrm>
            <a:off x="8397145" y="8995740"/>
            <a:ext cx="354266" cy="309277"/>
          </a:xfrm>
          <a:custGeom>
            <a:avLst/>
            <a:gdLst>
              <a:gd name="T0" fmla="*/ 47 w 48"/>
              <a:gd name="T1" fmla="*/ 10 h 42"/>
              <a:gd name="T2" fmla="*/ 39 w 48"/>
              <a:gd name="T3" fmla="*/ 18 h 42"/>
              <a:gd name="T4" fmla="*/ 38 w 48"/>
              <a:gd name="T5" fmla="*/ 18 h 42"/>
              <a:gd name="T6" fmla="*/ 37 w 48"/>
              <a:gd name="T7" fmla="*/ 18 h 42"/>
              <a:gd name="T8" fmla="*/ 37 w 48"/>
              <a:gd name="T9" fmla="*/ 12 h 42"/>
              <a:gd name="T10" fmla="*/ 31 w 48"/>
              <a:gd name="T11" fmla="*/ 12 h 42"/>
              <a:gd name="T12" fmla="*/ 24 w 48"/>
              <a:gd name="T13" fmla="*/ 18 h 42"/>
              <a:gd name="T14" fmla="*/ 22 w 48"/>
              <a:gd name="T15" fmla="*/ 22 h 42"/>
              <a:gd name="T16" fmla="*/ 7 w 48"/>
              <a:gd name="T17" fmla="*/ 36 h 42"/>
              <a:gd name="T18" fmla="*/ 1 w 48"/>
              <a:gd name="T19" fmla="*/ 36 h 42"/>
              <a:gd name="T20" fmla="*/ 0 w 48"/>
              <a:gd name="T21" fmla="*/ 36 h 42"/>
              <a:gd name="T22" fmla="*/ 0 w 48"/>
              <a:gd name="T23" fmla="*/ 30 h 42"/>
              <a:gd name="T24" fmla="*/ 1 w 48"/>
              <a:gd name="T25" fmla="*/ 30 h 42"/>
              <a:gd name="T26" fmla="*/ 7 w 48"/>
              <a:gd name="T27" fmla="*/ 30 h 42"/>
              <a:gd name="T28" fmla="*/ 13 w 48"/>
              <a:gd name="T29" fmla="*/ 24 h 42"/>
              <a:gd name="T30" fmla="*/ 15 w 48"/>
              <a:gd name="T31" fmla="*/ 20 h 42"/>
              <a:gd name="T32" fmla="*/ 31 w 48"/>
              <a:gd name="T33" fmla="*/ 6 h 42"/>
              <a:gd name="T34" fmla="*/ 37 w 48"/>
              <a:gd name="T35" fmla="*/ 6 h 42"/>
              <a:gd name="T36" fmla="*/ 37 w 48"/>
              <a:gd name="T37" fmla="*/ 0 h 42"/>
              <a:gd name="T38" fmla="*/ 38 w 48"/>
              <a:gd name="T39" fmla="*/ 0 h 42"/>
              <a:gd name="T40" fmla="*/ 39 w 48"/>
              <a:gd name="T41" fmla="*/ 0 h 42"/>
              <a:gd name="T42" fmla="*/ 47 w 48"/>
              <a:gd name="T43" fmla="*/ 8 h 42"/>
              <a:gd name="T44" fmla="*/ 48 w 48"/>
              <a:gd name="T45" fmla="*/ 9 h 42"/>
              <a:gd name="T46" fmla="*/ 47 w 48"/>
              <a:gd name="T47" fmla="*/ 10 h 42"/>
              <a:gd name="T48" fmla="*/ 14 w 48"/>
              <a:gd name="T49" fmla="*/ 19 h 42"/>
              <a:gd name="T50" fmla="*/ 7 w 48"/>
              <a:gd name="T51" fmla="*/ 12 h 42"/>
              <a:gd name="T52" fmla="*/ 1 w 48"/>
              <a:gd name="T53" fmla="*/ 12 h 42"/>
              <a:gd name="T54" fmla="*/ 0 w 48"/>
              <a:gd name="T55" fmla="*/ 12 h 42"/>
              <a:gd name="T56" fmla="*/ 0 w 48"/>
              <a:gd name="T57" fmla="*/ 6 h 42"/>
              <a:gd name="T58" fmla="*/ 1 w 48"/>
              <a:gd name="T59" fmla="*/ 6 h 42"/>
              <a:gd name="T60" fmla="*/ 7 w 48"/>
              <a:gd name="T61" fmla="*/ 6 h 42"/>
              <a:gd name="T62" fmla="*/ 18 w 48"/>
              <a:gd name="T63" fmla="*/ 12 h 42"/>
              <a:gd name="T64" fmla="*/ 14 w 48"/>
              <a:gd name="T65" fmla="*/ 19 h 42"/>
              <a:gd name="T66" fmla="*/ 47 w 48"/>
              <a:gd name="T67" fmla="*/ 34 h 42"/>
              <a:gd name="T68" fmla="*/ 39 w 48"/>
              <a:gd name="T69" fmla="*/ 42 h 42"/>
              <a:gd name="T70" fmla="*/ 38 w 48"/>
              <a:gd name="T71" fmla="*/ 42 h 42"/>
              <a:gd name="T72" fmla="*/ 37 w 48"/>
              <a:gd name="T73" fmla="*/ 42 h 42"/>
              <a:gd name="T74" fmla="*/ 37 w 48"/>
              <a:gd name="T75" fmla="*/ 36 h 42"/>
              <a:gd name="T76" fmla="*/ 20 w 48"/>
              <a:gd name="T77" fmla="*/ 30 h 42"/>
              <a:gd name="T78" fmla="*/ 23 w 48"/>
              <a:gd name="T79" fmla="*/ 23 h 42"/>
              <a:gd name="T80" fmla="*/ 31 w 48"/>
              <a:gd name="T81" fmla="*/ 30 h 42"/>
              <a:gd name="T82" fmla="*/ 37 w 48"/>
              <a:gd name="T83" fmla="*/ 30 h 42"/>
              <a:gd name="T84" fmla="*/ 37 w 48"/>
              <a:gd name="T85" fmla="*/ 24 h 42"/>
              <a:gd name="T86" fmla="*/ 38 w 48"/>
              <a:gd name="T87" fmla="*/ 24 h 42"/>
              <a:gd name="T88" fmla="*/ 39 w 48"/>
              <a:gd name="T89" fmla="*/ 24 h 42"/>
              <a:gd name="T90" fmla="*/ 47 w 48"/>
              <a:gd name="T91" fmla="*/ 32 h 42"/>
              <a:gd name="T92" fmla="*/ 48 w 48"/>
              <a:gd name="T93" fmla="*/ 33 h 42"/>
              <a:gd name="T94" fmla="*/ 47 w 48"/>
              <a:gd name="T95" fmla="*/ 34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8" h="42">
                <a:moveTo>
                  <a:pt x="47" y="10"/>
                </a:moveTo>
                <a:cubicBezTo>
                  <a:pt x="39" y="18"/>
                  <a:pt x="39" y="18"/>
                  <a:pt x="39" y="18"/>
                </a:cubicBezTo>
                <a:cubicBezTo>
                  <a:pt x="39" y="18"/>
                  <a:pt x="39" y="18"/>
                  <a:pt x="38" y="18"/>
                </a:cubicBezTo>
                <a:cubicBezTo>
                  <a:pt x="38" y="18"/>
                  <a:pt x="37" y="18"/>
                  <a:pt x="37" y="18"/>
                </a:cubicBezTo>
                <a:cubicBezTo>
                  <a:pt x="37" y="12"/>
                  <a:pt x="37" y="12"/>
                  <a:pt x="37" y="12"/>
                </a:cubicBezTo>
                <a:cubicBezTo>
                  <a:pt x="31" y="12"/>
                  <a:pt x="31" y="12"/>
                  <a:pt x="31" y="12"/>
                </a:cubicBezTo>
                <a:cubicBezTo>
                  <a:pt x="27" y="12"/>
                  <a:pt x="25" y="15"/>
                  <a:pt x="24" y="18"/>
                </a:cubicBezTo>
                <a:cubicBezTo>
                  <a:pt x="23" y="19"/>
                  <a:pt x="22" y="21"/>
                  <a:pt x="22" y="22"/>
                </a:cubicBezTo>
                <a:cubicBezTo>
                  <a:pt x="19" y="29"/>
                  <a:pt x="15" y="36"/>
                  <a:pt x="7" y="36"/>
                </a:cubicBezTo>
                <a:cubicBezTo>
                  <a:pt x="1" y="36"/>
                  <a:pt x="1" y="36"/>
                  <a:pt x="1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30"/>
                  <a:pt x="1" y="30"/>
                </a:cubicBezTo>
                <a:cubicBezTo>
                  <a:pt x="7" y="30"/>
                  <a:pt x="7" y="30"/>
                  <a:pt x="7" y="30"/>
                </a:cubicBezTo>
                <a:cubicBezTo>
                  <a:pt x="10" y="30"/>
                  <a:pt x="12" y="27"/>
                  <a:pt x="13" y="24"/>
                </a:cubicBezTo>
                <a:cubicBezTo>
                  <a:pt x="14" y="23"/>
                  <a:pt x="15" y="21"/>
                  <a:pt x="15" y="20"/>
                </a:cubicBezTo>
                <a:cubicBezTo>
                  <a:pt x="18" y="13"/>
                  <a:pt x="22" y="6"/>
                  <a:pt x="31" y="6"/>
                </a:cubicBezTo>
                <a:cubicBezTo>
                  <a:pt x="37" y="6"/>
                  <a:pt x="37" y="6"/>
                  <a:pt x="37" y="6"/>
                </a:cubicBezTo>
                <a:cubicBezTo>
                  <a:pt x="37" y="0"/>
                  <a:pt x="37" y="0"/>
                  <a:pt x="37" y="0"/>
                </a:cubicBezTo>
                <a:cubicBezTo>
                  <a:pt x="37" y="0"/>
                  <a:pt x="38" y="0"/>
                  <a:pt x="38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47" y="8"/>
                  <a:pt x="47" y="8"/>
                  <a:pt x="47" y="8"/>
                </a:cubicBezTo>
                <a:cubicBezTo>
                  <a:pt x="48" y="8"/>
                  <a:pt x="48" y="9"/>
                  <a:pt x="48" y="9"/>
                </a:cubicBezTo>
                <a:cubicBezTo>
                  <a:pt x="48" y="9"/>
                  <a:pt x="48" y="9"/>
                  <a:pt x="47" y="10"/>
                </a:cubicBezTo>
                <a:moveTo>
                  <a:pt x="14" y="19"/>
                </a:moveTo>
                <a:cubicBezTo>
                  <a:pt x="12" y="16"/>
                  <a:pt x="11" y="12"/>
                  <a:pt x="7" y="12"/>
                </a:cubicBezTo>
                <a:cubicBezTo>
                  <a:pt x="1" y="12"/>
                  <a:pt x="1" y="12"/>
                  <a:pt x="1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1" y="6"/>
                </a:cubicBezTo>
                <a:cubicBezTo>
                  <a:pt x="7" y="6"/>
                  <a:pt x="7" y="6"/>
                  <a:pt x="7" y="6"/>
                </a:cubicBezTo>
                <a:cubicBezTo>
                  <a:pt x="11" y="6"/>
                  <a:pt x="15" y="8"/>
                  <a:pt x="18" y="12"/>
                </a:cubicBezTo>
                <a:cubicBezTo>
                  <a:pt x="16" y="14"/>
                  <a:pt x="15" y="16"/>
                  <a:pt x="14" y="19"/>
                </a:cubicBezTo>
                <a:moveTo>
                  <a:pt x="47" y="34"/>
                </a:moveTo>
                <a:cubicBezTo>
                  <a:pt x="39" y="42"/>
                  <a:pt x="39" y="42"/>
                  <a:pt x="39" y="42"/>
                </a:cubicBezTo>
                <a:cubicBezTo>
                  <a:pt x="39" y="42"/>
                  <a:pt x="39" y="42"/>
                  <a:pt x="38" y="42"/>
                </a:cubicBezTo>
                <a:cubicBezTo>
                  <a:pt x="38" y="42"/>
                  <a:pt x="37" y="42"/>
                  <a:pt x="37" y="42"/>
                </a:cubicBezTo>
                <a:cubicBezTo>
                  <a:pt x="37" y="36"/>
                  <a:pt x="37" y="36"/>
                  <a:pt x="37" y="36"/>
                </a:cubicBezTo>
                <a:cubicBezTo>
                  <a:pt x="29" y="36"/>
                  <a:pt x="25" y="37"/>
                  <a:pt x="20" y="30"/>
                </a:cubicBezTo>
                <a:cubicBezTo>
                  <a:pt x="21" y="28"/>
                  <a:pt x="22" y="26"/>
                  <a:pt x="23" y="23"/>
                </a:cubicBezTo>
                <a:cubicBezTo>
                  <a:pt x="25" y="26"/>
                  <a:pt x="27" y="30"/>
                  <a:pt x="31" y="30"/>
                </a:cubicBezTo>
                <a:cubicBezTo>
                  <a:pt x="37" y="30"/>
                  <a:pt x="37" y="30"/>
                  <a:pt x="37" y="30"/>
                </a:cubicBezTo>
                <a:cubicBezTo>
                  <a:pt x="37" y="24"/>
                  <a:pt x="37" y="24"/>
                  <a:pt x="37" y="24"/>
                </a:cubicBezTo>
                <a:cubicBezTo>
                  <a:pt x="37" y="24"/>
                  <a:pt x="38" y="24"/>
                  <a:pt x="38" y="24"/>
                </a:cubicBezTo>
                <a:cubicBezTo>
                  <a:pt x="39" y="24"/>
                  <a:pt x="39" y="24"/>
                  <a:pt x="39" y="24"/>
                </a:cubicBezTo>
                <a:cubicBezTo>
                  <a:pt x="47" y="32"/>
                  <a:pt x="47" y="32"/>
                  <a:pt x="47" y="32"/>
                </a:cubicBezTo>
                <a:cubicBezTo>
                  <a:pt x="48" y="32"/>
                  <a:pt x="48" y="33"/>
                  <a:pt x="48" y="33"/>
                </a:cubicBezTo>
                <a:cubicBezTo>
                  <a:pt x="48" y="33"/>
                  <a:pt x="48" y="33"/>
                  <a:pt x="47" y="3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94" name="Freeform 223"/>
          <p:cNvSpPr>
            <a:spLocks/>
          </p:cNvSpPr>
          <p:nvPr/>
        </p:nvSpPr>
        <p:spPr bwMode="auto">
          <a:xfrm>
            <a:off x="8397145" y="9554562"/>
            <a:ext cx="354266" cy="303657"/>
          </a:xfrm>
          <a:custGeom>
            <a:avLst/>
            <a:gdLst>
              <a:gd name="T0" fmla="*/ 24 w 48"/>
              <a:gd name="T1" fmla="*/ 34 h 41"/>
              <a:gd name="T2" fmla="*/ 20 w 48"/>
              <a:gd name="T3" fmla="*/ 34 h 41"/>
              <a:gd name="T4" fmla="*/ 8 w 48"/>
              <a:gd name="T5" fmla="*/ 40 h 41"/>
              <a:gd name="T6" fmla="*/ 4 w 48"/>
              <a:gd name="T7" fmla="*/ 41 h 41"/>
              <a:gd name="T8" fmla="*/ 3 w 48"/>
              <a:gd name="T9" fmla="*/ 40 h 41"/>
              <a:gd name="T10" fmla="*/ 3 w 48"/>
              <a:gd name="T11" fmla="*/ 40 h 41"/>
              <a:gd name="T12" fmla="*/ 4 w 48"/>
              <a:gd name="T13" fmla="*/ 38 h 41"/>
              <a:gd name="T14" fmla="*/ 9 w 48"/>
              <a:gd name="T15" fmla="*/ 30 h 41"/>
              <a:gd name="T16" fmla="*/ 0 w 48"/>
              <a:gd name="T17" fmla="*/ 17 h 41"/>
              <a:gd name="T18" fmla="*/ 24 w 48"/>
              <a:gd name="T19" fmla="*/ 0 h 41"/>
              <a:gd name="T20" fmla="*/ 48 w 48"/>
              <a:gd name="T21" fmla="*/ 17 h 41"/>
              <a:gd name="T22" fmla="*/ 24 w 48"/>
              <a:gd name="T23" fmla="*/ 3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8" h="41">
                <a:moveTo>
                  <a:pt x="24" y="34"/>
                </a:moveTo>
                <a:cubicBezTo>
                  <a:pt x="22" y="34"/>
                  <a:pt x="21" y="34"/>
                  <a:pt x="20" y="34"/>
                </a:cubicBezTo>
                <a:cubicBezTo>
                  <a:pt x="16" y="37"/>
                  <a:pt x="12" y="39"/>
                  <a:pt x="8" y="40"/>
                </a:cubicBezTo>
                <a:cubicBezTo>
                  <a:pt x="7" y="41"/>
                  <a:pt x="5" y="41"/>
                  <a:pt x="4" y="41"/>
                </a:cubicBezTo>
                <a:cubicBezTo>
                  <a:pt x="4" y="41"/>
                  <a:pt x="3" y="41"/>
                  <a:pt x="3" y="40"/>
                </a:cubicBezTo>
                <a:cubicBezTo>
                  <a:pt x="3" y="40"/>
                  <a:pt x="3" y="40"/>
                  <a:pt x="3" y="40"/>
                </a:cubicBezTo>
                <a:cubicBezTo>
                  <a:pt x="3" y="39"/>
                  <a:pt x="3" y="39"/>
                  <a:pt x="4" y="38"/>
                </a:cubicBezTo>
                <a:cubicBezTo>
                  <a:pt x="6" y="37"/>
                  <a:pt x="8" y="35"/>
                  <a:pt x="9" y="30"/>
                </a:cubicBezTo>
                <a:cubicBezTo>
                  <a:pt x="3" y="27"/>
                  <a:pt x="0" y="22"/>
                  <a:pt x="0" y="17"/>
                </a:cubicBezTo>
                <a:cubicBezTo>
                  <a:pt x="0" y="8"/>
                  <a:pt x="10" y="0"/>
                  <a:pt x="24" y="0"/>
                </a:cubicBezTo>
                <a:cubicBezTo>
                  <a:pt x="37" y="0"/>
                  <a:pt x="48" y="8"/>
                  <a:pt x="48" y="17"/>
                </a:cubicBezTo>
                <a:cubicBezTo>
                  <a:pt x="48" y="27"/>
                  <a:pt x="37" y="34"/>
                  <a:pt x="24" y="3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95" name="Freeform 224"/>
          <p:cNvSpPr>
            <a:spLocks noEditPoints="1"/>
          </p:cNvSpPr>
          <p:nvPr/>
        </p:nvSpPr>
        <p:spPr bwMode="auto">
          <a:xfrm>
            <a:off x="8408163" y="10107769"/>
            <a:ext cx="303657" cy="309277"/>
          </a:xfrm>
          <a:custGeom>
            <a:avLst/>
            <a:gdLst>
              <a:gd name="T0" fmla="*/ 13 w 41"/>
              <a:gd name="T1" fmla="*/ 12 h 42"/>
              <a:gd name="T2" fmla="*/ 12 w 41"/>
              <a:gd name="T3" fmla="*/ 14 h 42"/>
              <a:gd name="T4" fmla="*/ 1 w 41"/>
              <a:gd name="T5" fmla="*/ 14 h 42"/>
              <a:gd name="T6" fmla="*/ 0 w 41"/>
              <a:gd name="T7" fmla="*/ 12 h 42"/>
              <a:gd name="T8" fmla="*/ 0 w 41"/>
              <a:gd name="T9" fmla="*/ 2 h 42"/>
              <a:gd name="T10" fmla="*/ 1 w 41"/>
              <a:gd name="T11" fmla="*/ 0 h 42"/>
              <a:gd name="T12" fmla="*/ 12 w 41"/>
              <a:gd name="T13" fmla="*/ 0 h 42"/>
              <a:gd name="T14" fmla="*/ 13 w 41"/>
              <a:gd name="T15" fmla="*/ 2 h 42"/>
              <a:gd name="T16" fmla="*/ 13 w 41"/>
              <a:gd name="T17" fmla="*/ 12 h 42"/>
              <a:gd name="T18" fmla="*/ 41 w 41"/>
              <a:gd name="T19" fmla="*/ 23 h 42"/>
              <a:gd name="T20" fmla="*/ 20 w 41"/>
              <a:gd name="T21" fmla="*/ 42 h 42"/>
              <a:gd name="T22" fmla="*/ 0 w 41"/>
              <a:gd name="T23" fmla="*/ 23 h 42"/>
              <a:gd name="T24" fmla="*/ 0 w 41"/>
              <a:gd name="T25" fmla="*/ 19 h 42"/>
              <a:gd name="T26" fmla="*/ 1 w 41"/>
              <a:gd name="T27" fmla="*/ 18 h 42"/>
              <a:gd name="T28" fmla="*/ 12 w 41"/>
              <a:gd name="T29" fmla="*/ 18 h 42"/>
              <a:gd name="T30" fmla="*/ 13 w 41"/>
              <a:gd name="T31" fmla="*/ 19 h 42"/>
              <a:gd name="T32" fmla="*/ 13 w 41"/>
              <a:gd name="T33" fmla="*/ 23 h 42"/>
              <a:gd name="T34" fmla="*/ 20 w 41"/>
              <a:gd name="T35" fmla="*/ 28 h 42"/>
              <a:gd name="T36" fmla="*/ 27 w 41"/>
              <a:gd name="T37" fmla="*/ 23 h 42"/>
              <a:gd name="T38" fmla="*/ 27 w 41"/>
              <a:gd name="T39" fmla="*/ 19 h 42"/>
              <a:gd name="T40" fmla="*/ 29 w 41"/>
              <a:gd name="T41" fmla="*/ 18 h 42"/>
              <a:gd name="T42" fmla="*/ 39 w 41"/>
              <a:gd name="T43" fmla="*/ 18 h 42"/>
              <a:gd name="T44" fmla="*/ 41 w 41"/>
              <a:gd name="T45" fmla="*/ 19 h 42"/>
              <a:gd name="T46" fmla="*/ 41 w 41"/>
              <a:gd name="T47" fmla="*/ 23 h 42"/>
              <a:gd name="T48" fmla="*/ 41 w 41"/>
              <a:gd name="T49" fmla="*/ 12 h 42"/>
              <a:gd name="T50" fmla="*/ 39 w 41"/>
              <a:gd name="T51" fmla="*/ 14 h 42"/>
              <a:gd name="T52" fmla="*/ 29 w 41"/>
              <a:gd name="T53" fmla="*/ 14 h 42"/>
              <a:gd name="T54" fmla="*/ 27 w 41"/>
              <a:gd name="T55" fmla="*/ 12 h 42"/>
              <a:gd name="T56" fmla="*/ 27 w 41"/>
              <a:gd name="T57" fmla="*/ 2 h 42"/>
              <a:gd name="T58" fmla="*/ 29 w 41"/>
              <a:gd name="T59" fmla="*/ 0 h 42"/>
              <a:gd name="T60" fmla="*/ 39 w 41"/>
              <a:gd name="T61" fmla="*/ 0 h 42"/>
              <a:gd name="T62" fmla="*/ 41 w 41"/>
              <a:gd name="T63" fmla="*/ 2 h 42"/>
              <a:gd name="T64" fmla="*/ 41 w 41"/>
              <a:gd name="T65" fmla="*/ 1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1" h="42">
                <a:moveTo>
                  <a:pt x="13" y="12"/>
                </a:moveTo>
                <a:cubicBezTo>
                  <a:pt x="13" y="13"/>
                  <a:pt x="13" y="14"/>
                  <a:pt x="12" y="14"/>
                </a:cubicBezTo>
                <a:cubicBezTo>
                  <a:pt x="1" y="14"/>
                  <a:pt x="1" y="14"/>
                  <a:pt x="1" y="14"/>
                </a:cubicBezTo>
                <a:cubicBezTo>
                  <a:pt x="0" y="14"/>
                  <a:pt x="0" y="13"/>
                  <a:pt x="0" y="12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0" y="0"/>
                  <a:pt x="1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3" y="0"/>
                  <a:pt x="13" y="1"/>
                  <a:pt x="13" y="2"/>
                </a:cubicBezTo>
                <a:lnTo>
                  <a:pt x="13" y="12"/>
                </a:lnTo>
                <a:close/>
                <a:moveTo>
                  <a:pt x="41" y="23"/>
                </a:moveTo>
                <a:cubicBezTo>
                  <a:pt x="41" y="34"/>
                  <a:pt x="32" y="42"/>
                  <a:pt x="20" y="42"/>
                </a:cubicBezTo>
                <a:cubicBezTo>
                  <a:pt x="8" y="42"/>
                  <a:pt x="0" y="34"/>
                  <a:pt x="0" y="23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8"/>
                  <a:pt x="0" y="18"/>
                  <a:pt x="1" y="18"/>
                </a:cubicBezTo>
                <a:cubicBezTo>
                  <a:pt x="12" y="18"/>
                  <a:pt x="12" y="18"/>
                  <a:pt x="12" y="18"/>
                </a:cubicBezTo>
                <a:cubicBezTo>
                  <a:pt x="13" y="18"/>
                  <a:pt x="13" y="18"/>
                  <a:pt x="13" y="19"/>
                </a:cubicBezTo>
                <a:cubicBezTo>
                  <a:pt x="13" y="23"/>
                  <a:pt x="13" y="23"/>
                  <a:pt x="13" y="23"/>
                </a:cubicBezTo>
                <a:cubicBezTo>
                  <a:pt x="13" y="28"/>
                  <a:pt x="19" y="28"/>
                  <a:pt x="20" y="28"/>
                </a:cubicBezTo>
                <a:cubicBezTo>
                  <a:pt x="21" y="28"/>
                  <a:pt x="27" y="28"/>
                  <a:pt x="27" y="23"/>
                </a:cubicBezTo>
                <a:cubicBezTo>
                  <a:pt x="27" y="19"/>
                  <a:pt x="27" y="19"/>
                  <a:pt x="27" y="19"/>
                </a:cubicBezTo>
                <a:cubicBezTo>
                  <a:pt x="27" y="18"/>
                  <a:pt x="28" y="18"/>
                  <a:pt x="29" y="18"/>
                </a:cubicBezTo>
                <a:cubicBezTo>
                  <a:pt x="39" y="18"/>
                  <a:pt x="39" y="18"/>
                  <a:pt x="39" y="18"/>
                </a:cubicBezTo>
                <a:cubicBezTo>
                  <a:pt x="40" y="18"/>
                  <a:pt x="41" y="18"/>
                  <a:pt x="41" y="19"/>
                </a:cubicBezTo>
                <a:lnTo>
                  <a:pt x="41" y="23"/>
                </a:lnTo>
                <a:close/>
                <a:moveTo>
                  <a:pt x="41" y="12"/>
                </a:moveTo>
                <a:cubicBezTo>
                  <a:pt x="41" y="13"/>
                  <a:pt x="40" y="14"/>
                  <a:pt x="39" y="14"/>
                </a:cubicBezTo>
                <a:cubicBezTo>
                  <a:pt x="29" y="14"/>
                  <a:pt x="29" y="14"/>
                  <a:pt x="29" y="14"/>
                </a:cubicBezTo>
                <a:cubicBezTo>
                  <a:pt x="28" y="14"/>
                  <a:pt x="27" y="13"/>
                  <a:pt x="27" y="12"/>
                </a:cubicBezTo>
                <a:cubicBezTo>
                  <a:pt x="27" y="2"/>
                  <a:pt x="27" y="2"/>
                  <a:pt x="27" y="2"/>
                </a:cubicBezTo>
                <a:cubicBezTo>
                  <a:pt x="27" y="1"/>
                  <a:pt x="28" y="0"/>
                  <a:pt x="29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40" y="0"/>
                  <a:pt x="41" y="1"/>
                  <a:pt x="41" y="2"/>
                </a:cubicBezTo>
                <a:lnTo>
                  <a:pt x="41" y="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96" name="Freeform 225"/>
          <p:cNvSpPr>
            <a:spLocks/>
          </p:cNvSpPr>
          <p:nvPr/>
        </p:nvSpPr>
        <p:spPr bwMode="auto">
          <a:xfrm>
            <a:off x="8413291" y="10717204"/>
            <a:ext cx="309277" cy="202437"/>
          </a:xfrm>
          <a:custGeom>
            <a:avLst/>
            <a:gdLst>
              <a:gd name="T0" fmla="*/ 41 w 42"/>
              <a:gd name="T1" fmla="*/ 24 h 27"/>
              <a:gd name="T2" fmla="*/ 39 w 42"/>
              <a:gd name="T3" fmla="*/ 26 h 27"/>
              <a:gd name="T4" fmla="*/ 36 w 42"/>
              <a:gd name="T5" fmla="*/ 27 h 27"/>
              <a:gd name="T6" fmla="*/ 34 w 42"/>
              <a:gd name="T7" fmla="*/ 26 h 27"/>
              <a:gd name="T8" fmla="*/ 21 w 42"/>
              <a:gd name="T9" fmla="*/ 13 h 27"/>
              <a:gd name="T10" fmla="*/ 8 w 42"/>
              <a:gd name="T11" fmla="*/ 26 h 27"/>
              <a:gd name="T12" fmla="*/ 6 w 42"/>
              <a:gd name="T13" fmla="*/ 27 h 27"/>
              <a:gd name="T14" fmla="*/ 3 w 42"/>
              <a:gd name="T15" fmla="*/ 26 h 27"/>
              <a:gd name="T16" fmla="*/ 1 w 42"/>
              <a:gd name="T17" fmla="*/ 24 h 27"/>
              <a:gd name="T18" fmla="*/ 0 w 42"/>
              <a:gd name="T19" fmla="*/ 21 h 27"/>
              <a:gd name="T20" fmla="*/ 1 w 42"/>
              <a:gd name="T21" fmla="*/ 19 h 27"/>
              <a:gd name="T22" fmla="*/ 19 w 42"/>
              <a:gd name="T23" fmla="*/ 1 h 27"/>
              <a:gd name="T24" fmla="*/ 21 w 42"/>
              <a:gd name="T25" fmla="*/ 0 h 27"/>
              <a:gd name="T26" fmla="*/ 23 w 42"/>
              <a:gd name="T27" fmla="*/ 1 h 27"/>
              <a:gd name="T28" fmla="*/ 41 w 42"/>
              <a:gd name="T29" fmla="*/ 19 h 27"/>
              <a:gd name="T30" fmla="*/ 42 w 42"/>
              <a:gd name="T31" fmla="*/ 21 h 27"/>
              <a:gd name="T32" fmla="*/ 41 w 42"/>
              <a:gd name="T33" fmla="*/ 24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" h="27">
                <a:moveTo>
                  <a:pt x="41" y="24"/>
                </a:moveTo>
                <a:cubicBezTo>
                  <a:pt x="39" y="26"/>
                  <a:pt x="39" y="26"/>
                  <a:pt x="39" y="26"/>
                </a:cubicBezTo>
                <a:cubicBezTo>
                  <a:pt x="38" y="26"/>
                  <a:pt x="37" y="27"/>
                  <a:pt x="36" y="27"/>
                </a:cubicBezTo>
                <a:cubicBezTo>
                  <a:pt x="36" y="27"/>
                  <a:pt x="35" y="26"/>
                  <a:pt x="34" y="26"/>
                </a:cubicBezTo>
                <a:cubicBezTo>
                  <a:pt x="21" y="13"/>
                  <a:pt x="21" y="13"/>
                  <a:pt x="21" y="13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6"/>
                  <a:pt x="6" y="27"/>
                  <a:pt x="6" y="27"/>
                </a:cubicBezTo>
                <a:cubicBezTo>
                  <a:pt x="5" y="27"/>
                  <a:pt x="4" y="26"/>
                  <a:pt x="3" y="26"/>
                </a:cubicBezTo>
                <a:cubicBezTo>
                  <a:pt x="1" y="24"/>
                  <a:pt x="1" y="24"/>
                  <a:pt x="1" y="24"/>
                </a:cubicBezTo>
                <a:cubicBezTo>
                  <a:pt x="1" y="23"/>
                  <a:pt x="0" y="22"/>
                  <a:pt x="0" y="21"/>
                </a:cubicBezTo>
                <a:cubicBezTo>
                  <a:pt x="0" y="20"/>
                  <a:pt x="1" y="19"/>
                  <a:pt x="1" y="19"/>
                </a:cubicBezTo>
                <a:cubicBezTo>
                  <a:pt x="19" y="1"/>
                  <a:pt x="19" y="1"/>
                  <a:pt x="19" y="1"/>
                </a:cubicBezTo>
                <a:cubicBezTo>
                  <a:pt x="19" y="1"/>
                  <a:pt x="20" y="0"/>
                  <a:pt x="21" y="0"/>
                </a:cubicBezTo>
                <a:cubicBezTo>
                  <a:pt x="22" y="0"/>
                  <a:pt x="23" y="1"/>
                  <a:pt x="23" y="1"/>
                </a:cubicBezTo>
                <a:cubicBezTo>
                  <a:pt x="41" y="19"/>
                  <a:pt x="41" y="19"/>
                  <a:pt x="41" y="19"/>
                </a:cubicBezTo>
                <a:cubicBezTo>
                  <a:pt x="41" y="19"/>
                  <a:pt x="42" y="20"/>
                  <a:pt x="42" y="21"/>
                </a:cubicBezTo>
                <a:cubicBezTo>
                  <a:pt x="42" y="22"/>
                  <a:pt x="41" y="23"/>
                  <a:pt x="41" y="2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97" name="Freeform 226"/>
          <p:cNvSpPr>
            <a:spLocks/>
          </p:cNvSpPr>
          <p:nvPr/>
        </p:nvSpPr>
        <p:spPr bwMode="auto">
          <a:xfrm>
            <a:off x="8413291" y="11314286"/>
            <a:ext cx="309277" cy="191192"/>
          </a:xfrm>
          <a:custGeom>
            <a:avLst/>
            <a:gdLst>
              <a:gd name="T0" fmla="*/ 41 w 42"/>
              <a:gd name="T1" fmla="*/ 8 h 26"/>
              <a:gd name="T2" fmla="*/ 23 w 42"/>
              <a:gd name="T3" fmla="*/ 25 h 26"/>
              <a:gd name="T4" fmla="*/ 21 w 42"/>
              <a:gd name="T5" fmla="*/ 26 h 26"/>
              <a:gd name="T6" fmla="*/ 19 w 42"/>
              <a:gd name="T7" fmla="*/ 25 h 26"/>
              <a:gd name="T8" fmla="*/ 1 w 42"/>
              <a:gd name="T9" fmla="*/ 8 h 26"/>
              <a:gd name="T10" fmla="*/ 0 w 42"/>
              <a:gd name="T11" fmla="*/ 5 h 26"/>
              <a:gd name="T12" fmla="*/ 1 w 42"/>
              <a:gd name="T13" fmla="*/ 3 h 26"/>
              <a:gd name="T14" fmla="*/ 3 w 42"/>
              <a:gd name="T15" fmla="*/ 1 h 26"/>
              <a:gd name="T16" fmla="*/ 6 w 42"/>
              <a:gd name="T17" fmla="*/ 0 h 26"/>
              <a:gd name="T18" fmla="*/ 8 w 42"/>
              <a:gd name="T19" fmla="*/ 1 h 26"/>
              <a:gd name="T20" fmla="*/ 21 w 42"/>
              <a:gd name="T21" fmla="*/ 14 h 26"/>
              <a:gd name="T22" fmla="*/ 34 w 42"/>
              <a:gd name="T23" fmla="*/ 1 h 26"/>
              <a:gd name="T24" fmla="*/ 36 w 42"/>
              <a:gd name="T25" fmla="*/ 0 h 26"/>
              <a:gd name="T26" fmla="*/ 39 w 42"/>
              <a:gd name="T27" fmla="*/ 1 h 26"/>
              <a:gd name="T28" fmla="*/ 41 w 42"/>
              <a:gd name="T29" fmla="*/ 3 h 26"/>
              <a:gd name="T30" fmla="*/ 42 w 42"/>
              <a:gd name="T31" fmla="*/ 5 h 26"/>
              <a:gd name="T32" fmla="*/ 41 w 42"/>
              <a:gd name="T33" fmla="*/ 8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" h="26">
                <a:moveTo>
                  <a:pt x="41" y="8"/>
                </a:moveTo>
                <a:cubicBezTo>
                  <a:pt x="23" y="25"/>
                  <a:pt x="23" y="25"/>
                  <a:pt x="23" y="25"/>
                </a:cubicBezTo>
                <a:cubicBezTo>
                  <a:pt x="23" y="26"/>
                  <a:pt x="22" y="26"/>
                  <a:pt x="21" y="26"/>
                </a:cubicBezTo>
                <a:cubicBezTo>
                  <a:pt x="20" y="26"/>
                  <a:pt x="19" y="26"/>
                  <a:pt x="19" y="25"/>
                </a:cubicBezTo>
                <a:cubicBezTo>
                  <a:pt x="1" y="8"/>
                  <a:pt x="1" y="8"/>
                  <a:pt x="1" y="8"/>
                </a:cubicBezTo>
                <a:cubicBezTo>
                  <a:pt x="1" y="7"/>
                  <a:pt x="0" y="6"/>
                  <a:pt x="0" y="5"/>
                </a:cubicBezTo>
                <a:cubicBezTo>
                  <a:pt x="0" y="4"/>
                  <a:pt x="1" y="4"/>
                  <a:pt x="1" y="3"/>
                </a:cubicBezTo>
                <a:cubicBezTo>
                  <a:pt x="3" y="1"/>
                  <a:pt x="3" y="1"/>
                  <a:pt x="3" y="1"/>
                </a:cubicBezTo>
                <a:cubicBezTo>
                  <a:pt x="4" y="0"/>
                  <a:pt x="5" y="0"/>
                  <a:pt x="6" y="0"/>
                </a:cubicBezTo>
                <a:cubicBezTo>
                  <a:pt x="6" y="0"/>
                  <a:pt x="7" y="0"/>
                  <a:pt x="8" y="1"/>
                </a:cubicBezTo>
                <a:cubicBezTo>
                  <a:pt x="21" y="14"/>
                  <a:pt x="21" y="14"/>
                  <a:pt x="21" y="14"/>
                </a:cubicBezTo>
                <a:cubicBezTo>
                  <a:pt x="34" y="1"/>
                  <a:pt x="34" y="1"/>
                  <a:pt x="34" y="1"/>
                </a:cubicBezTo>
                <a:cubicBezTo>
                  <a:pt x="35" y="0"/>
                  <a:pt x="36" y="0"/>
                  <a:pt x="36" y="0"/>
                </a:cubicBezTo>
                <a:cubicBezTo>
                  <a:pt x="37" y="0"/>
                  <a:pt x="38" y="0"/>
                  <a:pt x="39" y="1"/>
                </a:cubicBezTo>
                <a:cubicBezTo>
                  <a:pt x="41" y="3"/>
                  <a:pt x="41" y="3"/>
                  <a:pt x="41" y="3"/>
                </a:cubicBezTo>
                <a:cubicBezTo>
                  <a:pt x="41" y="4"/>
                  <a:pt x="42" y="4"/>
                  <a:pt x="42" y="5"/>
                </a:cubicBezTo>
                <a:cubicBezTo>
                  <a:pt x="42" y="6"/>
                  <a:pt x="41" y="7"/>
                  <a:pt x="41" y="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98" name="Freeform 227"/>
          <p:cNvSpPr>
            <a:spLocks noEditPoints="1"/>
          </p:cNvSpPr>
          <p:nvPr/>
        </p:nvSpPr>
        <p:spPr bwMode="auto">
          <a:xfrm>
            <a:off x="10187108" y="10698723"/>
            <a:ext cx="376760" cy="230558"/>
          </a:xfrm>
          <a:custGeom>
            <a:avLst/>
            <a:gdLst>
              <a:gd name="T0" fmla="*/ 33 w 51"/>
              <a:gd name="T1" fmla="*/ 31 h 31"/>
              <a:gd name="T2" fmla="*/ 7 w 51"/>
              <a:gd name="T3" fmla="*/ 31 h 31"/>
              <a:gd name="T4" fmla="*/ 7 w 51"/>
              <a:gd name="T5" fmla="*/ 29 h 31"/>
              <a:gd name="T6" fmla="*/ 7 w 51"/>
              <a:gd name="T7" fmla="*/ 25 h 31"/>
              <a:gd name="T8" fmla="*/ 7 w 51"/>
              <a:gd name="T9" fmla="*/ 14 h 31"/>
              <a:gd name="T10" fmla="*/ 1 w 51"/>
              <a:gd name="T11" fmla="*/ 14 h 31"/>
              <a:gd name="T12" fmla="*/ 0 w 51"/>
              <a:gd name="T13" fmla="*/ 12 h 31"/>
              <a:gd name="T14" fmla="*/ 0 w 51"/>
              <a:gd name="T15" fmla="*/ 11 h 31"/>
              <a:gd name="T16" fmla="*/ 9 w 51"/>
              <a:gd name="T17" fmla="*/ 1 h 31"/>
              <a:gd name="T18" fmla="*/ 10 w 51"/>
              <a:gd name="T19" fmla="*/ 0 h 31"/>
              <a:gd name="T20" fmla="*/ 11 w 51"/>
              <a:gd name="T21" fmla="*/ 1 h 31"/>
              <a:gd name="T22" fmla="*/ 20 w 51"/>
              <a:gd name="T23" fmla="*/ 11 h 31"/>
              <a:gd name="T24" fmla="*/ 20 w 51"/>
              <a:gd name="T25" fmla="*/ 12 h 31"/>
              <a:gd name="T26" fmla="*/ 19 w 51"/>
              <a:gd name="T27" fmla="*/ 14 h 31"/>
              <a:gd name="T28" fmla="*/ 13 w 51"/>
              <a:gd name="T29" fmla="*/ 14 h 31"/>
              <a:gd name="T30" fmla="*/ 13 w 51"/>
              <a:gd name="T31" fmla="*/ 24 h 31"/>
              <a:gd name="T32" fmla="*/ 29 w 51"/>
              <a:gd name="T33" fmla="*/ 24 h 31"/>
              <a:gd name="T34" fmla="*/ 30 w 51"/>
              <a:gd name="T35" fmla="*/ 24 h 31"/>
              <a:gd name="T36" fmla="*/ 34 w 51"/>
              <a:gd name="T37" fmla="*/ 30 h 31"/>
              <a:gd name="T38" fmla="*/ 34 w 51"/>
              <a:gd name="T39" fmla="*/ 30 h 31"/>
              <a:gd name="T40" fmla="*/ 33 w 51"/>
              <a:gd name="T41" fmla="*/ 31 h 31"/>
              <a:gd name="T42" fmla="*/ 51 w 51"/>
              <a:gd name="T43" fmla="*/ 20 h 31"/>
              <a:gd name="T44" fmla="*/ 42 w 51"/>
              <a:gd name="T45" fmla="*/ 30 h 31"/>
              <a:gd name="T46" fmla="*/ 41 w 51"/>
              <a:gd name="T47" fmla="*/ 31 h 31"/>
              <a:gd name="T48" fmla="*/ 40 w 51"/>
              <a:gd name="T49" fmla="*/ 30 h 31"/>
              <a:gd name="T50" fmla="*/ 31 w 51"/>
              <a:gd name="T51" fmla="*/ 20 h 31"/>
              <a:gd name="T52" fmla="*/ 31 w 51"/>
              <a:gd name="T53" fmla="*/ 19 h 31"/>
              <a:gd name="T54" fmla="*/ 32 w 51"/>
              <a:gd name="T55" fmla="*/ 17 h 31"/>
              <a:gd name="T56" fmla="*/ 37 w 51"/>
              <a:gd name="T57" fmla="*/ 17 h 31"/>
              <a:gd name="T58" fmla="*/ 37 w 51"/>
              <a:gd name="T59" fmla="*/ 7 h 31"/>
              <a:gd name="T60" fmla="*/ 22 w 51"/>
              <a:gd name="T61" fmla="*/ 7 h 31"/>
              <a:gd name="T62" fmla="*/ 21 w 51"/>
              <a:gd name="T63" fmla="*/ 7 h 31"/>
              <a:gd name="T64" fmla="*/ 17 w 51"/>
              <a:gd name="T65" fmla="*/ 2 h 31"/>
              <a:gd name="T66" fmla="*/ 17 w 51"/>
              <a:gd name="T67" fmla="*/ 1 h 31"/>
              <a:gd name="T68" fmla="*/ 18 w 51"/>
              <a:gd name="T69" fmla="*/ 0 h 31"/>
              <a:gd name="T70" fmla="*/ 43 w 51"/>
              <a:gd name="T71" fmla="*/ 0 h 31"/>
              <a:gd name="T72" fmla="*/ 44 w 51"/>
              <a:gd name="T73" fmla="*/ 2 h 31"/>
              <a:gd name="T74" fmla="*/ 44 w 51"/>
              <a:gd name="T75" fmla="*/ 6 h 31"/>
              <a:gd name="T76" fmla="*/ 44 w 51"/>
              <a:gd name="T77" fmla="*/ 17 h 31"/>
              <a:gd name="T78" fmla="*/ 49 w 51"/>
              <a:gd name="T79" fmla="*/ 17 h 31"/>
              <a:gd name="T80" fmla="*/ 51 w 51"/>
              <a:gd name="T81" fmla="*/ 19 h 31"/>
              <a:gd name="T82" fmla="*/ 51 w 51"/>
              <a:gd name="T83" fmla="*/ 2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51" h="31">
                <a:moveTo>
                  <a:pt x="33" y="31"/>
                </a:moveTo>
                <a:cubicBezTo>
                  <a:pt x="7" y="31"/>
                  <a:pt x="7" y="31"/>
                  <a:pt x="7" y="31"/>
                </a:cubicBezTo>
                <a:cubicBezTo>
                  <a:pt x="6" y="31"/>
                  <a:pt x="7" y="30"/>
                  <a:pt x="7" y="29"/>
                </a:cubicBezTo>
                <a:cubicBezTo>
                  <a:pt x="7" y="25"/>
                  <a:pt x="7" y="25"/>
                  <a:pt x="7" y="25"/>
                </a:cubicBezTo>
                <a:cubicBezTo>
                  <a:pt x="7" y="14"/>
                  <a:pt x="7" y="14"/>
                  <a:pt x="7" y="14"/>
                </a:cubicBezTo>
                <a:cubicBezTo>
                  <a:pt x="1" y="14"/>
                  <a:pt x="1" y="14"/>
                  <a:pt x="1" y="14"/>
                </a:cubicBezTo>
                <a:cubicBezTo>
                  <a:pt x="0" y="14"/>
                  <a:pt x="0" y="13"/>
                  <a:pt x="0" y="12"/>
                </a:cubicBezTo>
                <a:cubicBezTo>
                  <a:pt x="0" y="12"/>
                  <a:pt x="0" y="11"/>
                  <a:pt x="0" y="11"/>
                </a:cubicBezTo>
                <a:cubicBezTo>
                  <a:pt x="9" y="1"/>
                  <a:pt x="9" y="1"/>
                  <a:pt x="9" y="1"/>
                </a:cubicBezTo>
                <a:cubicBezTo>
                  <a:pt x="9" y="0"/>
                  <a:pt x="9" y="0"/>
                  <a:pt x="10" y="0"/>
                </a:cubicBezTo>
                <a:cubicBezTo>
                  <a:pt x="11" y="0"/>
                  <a:pt x="11" y="0"/>
                  <a:pt x="11" y="1"/>
                </a:cubicBezTo>
                <a:cubicBezTo>
                  <a:pt x="20" y="11"/>
                  <a:pt x="20" y="11"/>
                  <a:pt x="20" y="11"/>
                </a:cubicBezTo>
                <a:cubicBezTo>
                  <a:pt x="20" y="11"/>
                  <a:pt x="20" y="12"/>
                  <a:pt x="20" y="12"/>
                </a:cubicBezTo>
                <a:cubicBezTo>
                  <a:pt x="20" y="13"/>
                  <a:pt x="20" y="14"/>
                  <a:pt x="19" y="14"/>
                </a:cubicBezTo>
                <a:cubicBezTo>
                  <a:pt x="13" y="14"/>
                  <a:pt x="13" y="14"/>
                  <a:pt x="13" y="14"/>
                </a:cubicBezTo>
                <a:cubicBezTo>
                  <a:pt x="13" y="24"/>
                  <a:pt x="13" y="24"/>
                  <a:pt x="13" y="24"/>
                </a:cubicBezTo>
                <a:cubicBezTo>
                  <a:pt x="29" y="24"/>
                  <a:pt x="29" y="24"/>
                  <a:pt x="29" y="24"/>
                </a:cubicBezTo>
                <a:cubicBezTo>
                  <a:pt x="29" y="24"/>
                  <a:pt x="29" y="24"/>
                  <a:pt x="30" y="24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1"/>
                  <a:pt x="34" y="31"/>
                  <a:pt x="33" y="31"/>
                </a:cubicBezTo>
                <a:moveTo>
                  <a:pt x="51" y="20"/>
                </a:moveTo>
                <a:cubicBezTo>
                  <a:pt x="42" y="30"/>
                  <a:pt x="42" y="30"/>
                  <a:pt x="42" y="30"/>
                </a:cubicBezTo>
                <a:cubicBezTo>
                  <a:pt x="42" y="31"/>
                  <a:pt x="41" y="31"/>
                  <a:pt x="41" y="31"/>
                </a:cubicBezTo>
                <a:cubicBezTo>
                  <a:pt x="40" y="31"/>
                  <a:pt x="40" y="31"/>
                  <a:pt x="40" y="30"/>
                </a:cubicBezTo>
                <a:cubicBezTo>
                  <a:pt x="31" y="20"/>
                  <a:pt x="31" y="20"/>
                  <a:pt x="31" y="20"/>
                </a:cubicBezTo>
                <a:cubicBezTo>
                  <a:pt x="31" y="20"/>
                  <a:pt x="31" y="19"/>
                  <a:pt x="31" y="19"/>
                </a:cubicBezTo>
                <a:cubicBezTo>
                  <a:pt x="31" y="18"/>
                  <a:pt x="31" y="17"/>
                  <a:pt x="32" y="17"/>
                </a:cubicBezTo>
                <a:cubicBezTo>
                  <a:pt x="37" y="17"/>
                  <a:pt x="37" y="17"/>
                  <a:pt x="37" y="17"/>
                </a:cubicBezTo>
                <a:cubicBezTo>
                  <a:pt x="37" y="7"/>
                  <a:pt x="37" y="7"/>
                  <a:pt x="37" y="7"/>
                </a:cubicBezTo>
                <a:cubicBezTo>
                  <a:pt x="22" y="7"/>
                  <a:pt x="22" y="7"/>
                  <a:pt x="22" y="7"/>
                </a:cubicBezTo>
                <a:cubicBezTo>
                  <a:pt x="22" y="7"/>
                  <a:pt x="21" y="7"/>
                  <a:pt x="21" y="7"/>
                </a:cubicBezTo>
                <a:cubicBezTo>
                  <a:pt x="17" y="2"/>
                  <a:pt x="17" y="2"/>
                  <a:pt x="17" y="2"/>
                </a:cubicBezTo>
                <a:cubicBezTo>
                  <a:pt x="17" y="1"/>
                  <a:pt x="17" y="1"/>
                  <a:pt x="17" y="1"/>
                </a:cubicBezTo>
                <a:cubicBezTo>
                  <a:pt x="17" y="1"/>
                  <a:pt x="17" y="0"/>
                  <a:pt x="18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4" y="1"/>
                  <a:pt x="44" y="2"/>
                </a:cubicBezTo>
                <a:cubicBezTo>
                  <a:pt x="44" y="6"/>
                  <a:pt x="44" y="6"/>
                  <a:pt x="44" y="6"/>
                </a:cubicBezTo>
                <a:cubicBezTo>
                  <a:pt x="44" y="17"/>
                  <a:pt x="44" y="17"/>
                  <a:pt x="44" y="17"/>
                </a:cubicBezTo>
                <a:cubicBezTo>
                  <a:pt x="49" y="17"/>
                  <a:pt x="49" y="17"/>
                  <a:pt x="49" y="17"/>
                </a:cubicBezTo>
                <a:cubicBezTo>
                  <a:pt x="50" y="17"/>
                  <a:pt x="51" y="18"/>
                  <a:pt x="51" y="19"/>
                </a:cubicBezTo>
                <a:cubicBezTo>
                  <a:pt x="51" y="19"/>
                  <a:pt x="51" y="20"/>
                  <a:pt x="51" y="2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499" name="Freeform 228"/>
          <p:cNvSpPr>
            <a:spLocks noEditPoints="1"/>
          </p:cNvSpPr>
          <p:nvPr/>
        </p:nvSpPr>
        <p:spPr bwMode="auto">
          <a:xfrm>
            <a:off x="19257712" y="3418437"/>
            <a:ext cx="331774" cy="281161"/>
          </a:xfrm>
          <a:custGeom>
            <a:avLst/>
            <a:gdLst>
              <a:gd name="T0" fmla="*/ 45 w 45"/>
              <a:gd name="T1" fmla="*/ 19 h 38"/>
              <a:gd name="T2" fmla="*/ 44 w 45"/>
              <a:gd name="T3" fmla="*/ 21 h 38"/>
              <a:gd name="T4" fmla="*/ 16 w 45"/>
              <a:gd name="T5" fmla="*/ 24 h 38"/>
              <a:gd name="T6" fmla="*/ 16 w 45"/>
              <a:gd name="T7" fmla="*/ 26 h 38"/>
              <a:gd name="T8" fmla="*/ 15 w 45"/>
              <a:gd name="T9" fmla="*/ 28 h 38"/>
              <a:gd name="T10" fmla="*/ 40 w 45"/>
              <a:gd name="T11" fmla="*/ 28 h 38"/>
              <a:gd name="T12" fmla="*/ 42 w 45"/>
              <a:gd name="T13" fmla="*/ 29 h 38"/>
              <a:gd name="T14" fmla="*/ 40 w 45"/>
              <a:gd name="T15" fmla="*/ 31 h 38"/>
              <a:gd name="T16" fmla="*/ 12 w 45"/>
              <a:gd name="T17" fmla="*/ 31 h 38"/>
              <a:gd name="T18" fmla="*/ 11 w 45"/>
              <a:gd name="T19" fmla="*/ 29 h 38"/>
              <a:gd name="T20" fmla="*/ 12 w 45"/>
              <a:gd name="T21" fmla="*/ 26 h 38"/>
              <a:gd name="T22" fmla="*/ 8 w 45"/>
              <a:gd name="T23" fmla="*/ 4 h 38"/>
              <a:gd name="T24" fmla="*/ 2 w 45"/>
              <a:gd name="T25" fmla="*/ 4 h 38"/>
              <a:gd name="T26" fmla="*/ 0 w 45"/>
              <a:gd name="T27" fmla="*/ 2 h 38"/>
              <a:gd name="T28" fmla="*/ 2 w 45"/>
              <a:gd name="T29" fmla="*/ 0 h 38"/>
              <a:gd name="T30" fmla="*/ 9 w 45"/>
              <a:gd name="T31" fmla="*/ 0 h 38"/>
              <a:gd name="T32" fmla="*/ 11 w 45"/>
              <a:gd name="T33" fmla="*/ 4 h 38"/>
              <a:gd name="T34" fmla="*/ 43 w 45"/>
              <a:gd name="T35" fmla="*/ 4 h 38"/>
              <a:gd name="T36" fmla="*/ 45 w 45"/>
              <a:gd name="T37" fmla="*/ 5 h 38"/>
              <a:gd name="T38" fmla="*/ 45 w 45"/>
              <a:gd name="T39" fmla="*/ 19 h 38"/>
              <a:gd name="T40" fmla="*/ 14 w 45"/>
              <a:gd name="T41" fmla="*/ 38 h 38"/>
              <a:gd name="T42" fmla="*/ 11 w 45"/>
              <a:gd name="T43" fmla="*/ 34 h 38"/>
              <a:gd name="T44" fmla="*/ 14 w 45"/>
              <a:gd name="T45" fmla="*/ 31 h 38"/>
              <a:gd name="T46" fmla="*/ 18 w 45"/>
              <a:gd name="T47" fmla="*/ 34 h 38"/>
              <a:gd name="T48" fmla="*/ 14 w 45"/>
              <a:gd name="T49" fmla="*/ 38 h 38"/>
              <a:gd name="T50" fmla="*/ 38 w 45"/>
              <a:gd name="T51" fmla="*/ 38 h 38"/>
              <a:gd name="T52" fmla="*/ 35 w 45"/>
              <a:gd name="T53" fmla="*/ 34 h 38"/>
              <a:gd name="T54" fmla="*/ 38 w 45"/>
              <a:gd name="T55" fmla="*/ 31 h 38"/>
              <a:gd name="T56" fmla="*/ 42 w 45"/>
              <a:gd name="T57" fmla="*/ 34 h 38"/>
              <a:gd name="T58" fmla="*/ 38 w 45"/>
              <a:gd name="T59" fmla="*/ 38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5" h="38">
                <a:moveTo>
                  <a:pt x="45" y="19"/>
                </a:moveTo>
                <a:cubicBezTo>
                  <a:pt x="45" y="20"/>
                  <a:pt x="44" y="21"/>
                  <a:pt x="44" y="21"/>
                </a:cubicBezTo>
                <a:cubicBezTo>
                  <a:pt x="16" y="24"/>
                  <a:pt x="16" y="24"/>
                  <a:pt x="16" y="24"/>
                </a:cubicBezTo>
                <a:cubicBezTo>
                  <a:pt x="16" y="25"/>
                  <a:pt x="16" y="25"/>
                  <a:pt x="16" y="26"/>
                </a:cubicBezTo>
                <a:cubicBezTo>
                  <a:pt x="16" y="26"/>
                  <a:pt x="16" y="27"/>
                  <a:pt x="15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1" y="28"/>
                  <a:pt x="42" y="28"/>
                  <a:pt x="42" y="29"/>
                </a:cubicBezTo>
                <a:cubicBezTo>
                  <a:pt x="42" y="30"/>
                  <a:pt x="41" y="31"/>
                  <a:pt x="40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2" y="31"/>
                  <a:pt x="11" y="30"/>
                  <a:pt x="11" y="29"/>
                </a:cubicBezTo>
                <a:cubicBezTo>
                  <a:pt x="11" y="28"/>
                  <a:pt x="12" y="26"/>
                  <a:pt x="12" y="26"/>
                </a:cubicBezTo>
                <a:cubicBezTo>
                  <a:pt x="8" y="4"/>
                  <a:pt x="8" y="4"/>
                  <a:pt x="8" y="4"/>
                </a:cubicBezTo>
                <a:cubicBezTo>
                  <a:pt x="2" y="4"/>
                  <a:pt x="2" y="4"/>
                  <a:pt x="2" y="4"/>
                </a:cubicBezTo>
                <a:cubicBezTo>
                  <a:pt x="1" y="4"/>
                  <a:pt x="0" y="3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9" y="0"/>
                  <a:pt x="9" y="0"/>
                  <a:pt x="9" y="0"/>
                </a:cubicBezTo>
                <a:cubicBezTo>
                  <a:pt x="11" y="0"/>
                  <a:pt x="11" y="2"/>
                  <a:pt x="11" y="4"/>
                </a:cubicBezTo>
                <a:cubicBezTo>
                  <a:pt x="43" y="4"/>
                  <a:pt x="43" y="4"/>
                  <a:pt x="43" y="4"/>
                </a:cubicBezTo>
                <a:cubicBezTo>
                  <a:pt x="44" y="4"/>
                  <a:pt x="45" y="4"/>
                  <a:pt x="45" y="5"/>
                </a:cubicBezTo>
                <a:lnTo>
                  <a:pt x="45" y="19"/>
                </a:lnTo>
                <a:close/>
                <a:moveTo>
                  <a:pt x="14" y="38"/>
                </a:moveTo>
                <a:cubicBezTo>
                  <a:pt x="12" y="38"/>
                  <a:pt x="11" y="36"/>
                  <a:pt x="11" y="34"/>
                </a:cubicBezTo>
                <a:cubicBezTo>
                  <a:pt x="11" y="33"/>
                  <a:pt x="12" y="31"/>
                  <a:pt x="14" y="31"/>
                </a:cubicBezTo>
                <a:cubicBezTo>
                  <a:pt x="16" y="31"/>
                  <a:pt x="18" y="33"/>
                  <a:pt x="18" y="34"/>
                </a:cubicBezTo>
                <a:cubicBezTo>
                  <a:pt x="18" y="36"/>
                  <a:pt x="16" y="38"/>
                  <a:pt x="14" y="38"/>
                </a:cubicBezTo>
                <a:moveTo>
                  <a:pt x="38" y="38"/>
                </a:moveTo>
                <a:cubicBezTo>
                  <a:pt x="36" y="38"/>
                  <a:pt x="35" y="36"/>
                  <a:pt x="35" y="34"/>
                </a:cubicBezTo>
                <a:cubicBezTo>
                  <a:pt x="35" y="33"/>
                  <a:pt x="36" y="31"/>
                  <a:pt x="38" y="31"/>
                </a:cubicBezTo>
                <a:cubicBezTo>
                  <a:pt x="40" y="31"/>
                  <a:pt x="42" y="33"/>
                  <a:pt x="42" y="34"/>
                </a:cubicBezTo>
                <a:cubicBezTo>
                  <a:pt x="42" y="36"/>
                  <a:pt x="40" y="38"/>
                  <a:pt x="38" y="3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00" name="Freeform 229"/>
          <p:cNvSpPr>
            <a:spLocks/>
          </p:cNvSpPr>
          <p:nvPr/>
        </p:nvSpPr>
        <p:spPr bwMode="auto">
          <a:xfrm>
            <a:off x="19257712" y="3972864"/>
            <a:ext cx="331774" cy="281161"/>
          </a:xfrm>
          <a:custGeom>
            <a:avLst/>
            <a:gdLst>
              <a:gd name="T0" fmla="*/ 45 w 45"/>
              <a:gd name="T1" fmla="*/ 32 h 38"/>
              <a:gd name="T2" fmla="*/ 39 w 45"/>
              <a:gd name="T3" fmla="*/ 38 h 38"/>
              <a:gd name="T4" fmla="*/ 6 w 45"/>
              <a:gd name="T5" fmla="*/ 38 h 38"/>
              <a:gd name="T6" fmla="*/ 0 w 45"/>
              <a:gd name="T7" fmla="*/ 32 h 38"/>
              <a:gd name="T8" fmla="*/ 0 w 45"/>
              <a:gd name="T9" fmla="*/ 6 h 38"/>
              <a:gd name="T10" fmla="*/ 6 w 45"/>
              <a:gd name="T11" fmla="*/ 0 h 38"/>
              <a:gd name="T12" fmla="*/ 15 w 45"/>
              <a:gd name="T13" fmla="*/ 0 h 38"/>
              <a:gd name="T14" fmla="*/ 21 w 45"/>
              <a:gd name="T15" fmla="*/ 6 h 38"/>
              <a:gd name="T16" fmla="*/ 21 w 45"/>
              <a:gd name="T17" fmla="*/ 7 h 38"/>
              <a:gd name="T18" fmla="*/ 39 w 45"/>
              <a:gd name="T19" fmla="*/ 7 h 38"/>
              <a:gd name="T20" fmla="*/ 45 w 45"/>
              <a:gd name="T21" fmla="*/ 13 h 38"/>
              <a:gd name="T22" fmla="*/ 45 w 45"/>
              <a:gd name="T23" fmla="*/ 32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5" h="38">
                <a:moveTo>
                  <a:pt x="45" y="32"/>
                </a:moveTo>
                <a:cubicBezTo>
                  <a:pt x="45" y="35"/>
                  <a:pt x="42" y="38"/>
                  <a:pt x="39" y="38"/>
                </a:cubicBezTo>
                <a:cubicBezTo>
                  <a:pt x="6" y="38"/>
                  <a:pt x="6" y="38"/>
                  <a:pt x="6" y="38"/>
                </a:cubicBezTo>
                <a:cubicBezTo>
                  <a:pt x="3" y="38"/>
                  <a:pt x="0" y="35"/>
                  <a:pt x="0" y="32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3" y="0"/>
                  <a:pt x="6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8" y="0"/>
                  <a:pt x="21" y="3"/>
                  <a:pt x="21" y="6"/>
                </a:cubicBezTo>
                <a:cubicBezTo>
                  <a:pt x="21" y="7"/>
                  <a:pt x="21" y="7"/>
                  <a:pt x="21" y="7"/>
                </a:cubicBezTo>
                <a:cubicBezTo>
                  <a:pt x="39" y="7"/>
                  <a:pt x="39" y="7"/>
                  <a:pt x="39" y="7"/>
                </a:cubicBezTo>
                <a:cubicBezTo>
                  <a:pt x="42" y="7"/>
                  <a:pt x="45" y="10"/>
                  <a:pt x="45" y="13"/>
                </a:cubicBezTo>
                <a:lnTo>
                  <a:pt x="45" y="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01" name="Freeform 230"/>
          <p:cNvSpPr>
            <a:spLocks noEditPoints="1"/>
          </p:cNvSpPr>
          <p:nvPr/>
        </p:nvSpPr>
        <p:spPr bwMode="auto">
          <a:xfrm>
            <a:off x="19247918" y="4527292"/>
            <a:ext cx="376760" cy="281161"/>
          </a:xfrm>
          <a:custGeom>
            <a:avLst/>
            <a:gdLst>
              <a:gd name="T0" fmla="*/ 42 w 51"/>
              <a:gd name="T1" fmla="*/ 17 h 38"/>
              <a:gd name="T2" fmla="*/ 19 w 51"/>
              <a:gd name="T3" fmla="*/ 17 h 38"/>
              <a:gd name="T4" fmla="*/ 10 w 51"/>
              <a:gd name="T5" fmla="*/ 22 h 38"/>
              <a:gd name="T6" fmla="*/ 1 w 51"/>
              <a:gd name="T7" fmla="*/ 33 h 38"/>
              <a:gd name="T8" fmla="*/ 1 w 51"/>
              <a:gd name="T9" fmla="*/ 33 h 38"/>
              <a:gd name="T10" fmla="*/ 0 w 51"/>
              <a:gd name="T11" fmla="*/ 32 h 38"/>
              <a:gd name="T12" fmla="*/ 0 w 51"/>
              <a:gd name="T13" fmla="*/ 6 h 38"/>
              <a:gd name="T14" fmla="*/ 6 w 51"/>
              <a:gd name="T15" fmla="*/ 0 h 38"/>
              <a:gd name="T16" fmla="*/ 15 w 51"/>
              <a:gd name="T17" fmla="*/ 0 h 38"/>
              <a:gd name="T18" fmla="*/ 21 w 51"/>
              <a:gd name="T19" fmla="*/ 6 h 38"/>
              <a:gd name="T20" fmla="*/ 21 w 51"/>
              <a:gd name="T21" fmla="*/ 7 h 38"/>
              <a:gd name="T22" fmla="*/ 36 w 51"/>
              <a:gd name="T23" fmla="*/ 7 h 38"/>
              <a:gd name="T24" fmla="*/ 42 w 51"/>
              <a:gd name="T25" fmla="*/ 13 h 38"/>
              <a:gd name="T26" fmla="*/ 42 w 51"/>
              <a:gd name="T27" fmla="*/ 17 h 38"/>
              <a:gd name="T28" fmla="*/ 50 w 51"/>
              <a:gd name="T29" fmla="*/ 24 h 38"/>
              <a:gd name="T30" fmla="*/ 41 w 51"/>
              <a:gd name="T31" fmla="*/ 35 h 38"/>
              <a:gd name="T32" fmla="*/ 34 w 51"/>
              <a:gd name="T33" fmla="*/ 38 h 38"/>
              <a:gd name="T34" fmla="*/ 5 w 51"/>
              <a:gd name="T35" fmla="*/ 38 h 38"/>
              <a:gd name="T36" fmla="*/ 2 w 51"/>
              <a:gd name="T37" fmla="*/ 37 h 38"/>
              <a:gd name="T38" fmla="*/ 3 w 51"/>
              <a:gd name="T39" fmla="*/ 35 h 38"/>
              <a:gd name="T40" fmla="*/ 12 w 51"/>
              <a:gd name="T41" fmla="*/ 24 h 38"/>
              <a:gd name="T42" fmla="*/ 19 w 51"/>
              <a:gd name="T43" fmla="*/ 21 h 38"/>
              <a:gd name="T44" fmla="*/ 49 w 51"/>
              <a:gd name="T45" fmla="*/ 21 h 38"/>
              <a:gd name="T46" fmla="*/ 51 w 51"/>
              <a:gd name="T47" fmla="*/ 22 h 38"/>
              <a:gd name="T48" fmla="*/ 50 w 51"/>
              <a:gd name="T49" fmla="*/ 2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1" h="38">
                <a:moveTo>
                  <a:pt x="42" y="17"/>
                </a:moveTo>
                <a:cubicBezTo>
                  <a:pt x="19" y="17"/>
                  <a:pt x="19" y="17"/>
                  <a:pt x="19" y="17"/>
                </a:cubicBezTo>
                <a:cubicBezTo>
                  <a:pt x="16" y="17"/>
                  <a:pt x="12" y="19"/>
                  <a:pt x="10" y="22"/>
                </a:cubicBezTo>
                <a:cubicBezTo>
                  <a:pt x="1" y="33"/>
                  <a:pt x="1" y="33"/>
                  <a:pt x="1" y="33"/>
                </a:cubicBezTo>
                <a:cubicBezTo>
                  <a:pt x="1" y="33"/>
                  <a:pt x="1" y="33"/>
                  <a:pt x="1" y="33"/>
                </a:cubicBezTo>
                <a:cubicBezTo>
                  <a:pt x="1" y="33"/>
                  <a:pt x="0" y="32"/>
                  <a:pt x="0" y="32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3" y="0"/>
                  <a:pt x="6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8" y="0"/>
                  <a:pt x="21" y="3"/>
                  <a:pt x="21" y="6"/>
                </a:cubicBezTo>
                <a:cubicBezTo>
                  <a:pt x="21" y="7"/>
                  <a:pt x="21" y="7"/>
                  <a:pt x="21" y="7"/>
                </a:cubicBezTo>
                <a:cubicBezTo>
                  <a:pt x="36" y="7"/>
                  <a:pt x="36" y="7"/>
                  <a:pt x="36" y="7"/>
                </a:cubicBezTo>
                <a:cubicBezTo>
                  <a:pt x="39" y="7"/>
                  <a:pt x="42" y="10"/>
                  <a:pt x="42" y="13"/>
                </a:cubicBezTo>
                <a:lnTo>
                  <a:pt x="42" y="17"/>
                </a:lnTo>
                <a:close/>
                <a:moveTo>
                  <a:pt x="50" y="24"/>
                </a:moveTo>
                <a:cubicBezTo>
                  <a:pt x="41" y="35"/>
                  <a:pt x="41" y="35"/>
                  <a:pt x="41" y="35"/>
                </a:cubicBezTo>
                <a:cubicBezTo>
                  <a:pt x="39" y="37"/>
                  <a:pt x="36" y="38"/>
                  <a:pt x="34" y="38"/>
                </a:cubicBezTo>
                <a:cubicBezTo>
                  <a:pt x="5" y="38"/>
                  <a:pt x="5" y="38"/>
                  <a:pt x="5" y="38"/>
                </a:cubicBezTo>
                <a:cubicBezTo>
                  <a:pt x="4" y="38"/>
                  <a:pt x="2" y="38"/>
                  <a:pt x="2" y="37"/>
                </a:cubicBezTo>
                <a:cubicBezTo>
                  <a:pt x="2" y="36"/>
                  <a:pt x="3" y="35"/>
                  <a:pt x="3" y="35"/>
                </a:cubicBezTo>
                <a:cubicBezTo>
                  <a:pt x="12" y="24"/>
                  <a:pt x="12" y="24"/>
                  <a:pt x="12" y="24"/>
                </a:cubicBezTo>
                <a:cubicBezTo>
                  <a:pt x="14" y="22"/>
                  <a:pt x="17" y="21"/>
                  <a:pt x="19" y="21"/>
                </a:cubicBezTo>
                <a:cubicBezTo>
                  <a:pt x="49" y="21"/>
                  <a:pt x="49" y="21"/>
                  <a:pt x="49" y="21"/>
                </a:cubicBezTo>
                <a:cubicBezTo>
                  <a:pt x="49" y="21"/>
                  <a:pt x="51" y="21"/>
                  <a:pt x="51" y="22"/>
                </a:cubicBezTo>
                <a:cubicBezTo>
                  <a:pt x="51" y="23"/>
                  <a:pt x="50" y="24"/>
                  <a:pt x="50" y="2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02" name="Freeform 231"/>
          <p:cNvSpPr>
            <a:spLocks/>
          </p:cNvSpPr>
          <p:nvPr/>
        </p:nvSpPr>
        <p:spPr bwMode="auto">
          <a:xfrm>
            <a:off x="19312542" y="5043581"/>
            <a:ext cx="123716" cy="354266"/>
          </a:xfrm>
          <a:custGeom>
            <a:avLst/>
            <a:gdLst>
              <a:gd name="T0" fmla="*/ 16 w 17"/>
              <a:gd name="T1" fmla="*/ 11 h 48"/>
              <a:gd name="T2" fmla="*/ 12 w 17"/>
              <a:gd name="T3" fmla="*/ 11 h 48"/>
              <a:gd name="T4" fmla="*/ 12 w 17"/>
              <a:gd name="T5" fmla="*/ 38 h 48"/>
              <a:gd name="T6" fmla="*/ 16 w 17"/>
              <a:gd name="T7" fmla="*/ 38 h 48"/>
              <a:gd name="T8" fmla="*/ 17 w 17"/>
              <a:gd name="T9" fmla="*/ 40 h 48"/>
              <a:gd name="T10" fmla="*/ 17 w 17"/>
              <a:gd name="T11" fmla="*/ 41 h 48"/>
              <a:gd name="T12" fmla="*/ 10 w 17"/>
              <a:gd name="T13" fmla="*/ 48 h 48"/>
              <a:gd name="T14" fmla="*/ 9 w 17"/>
              <a:gd name="T15" fmla="*/ 48 h 48"/>
              <a:gd name="T16" fmla="*/ 8 w 17"/>
              <a:gd name="T17" fmla="*/ 48 h 48"/>
              <a:gd name="T18" fmla="*/ 1 w 17"/>
              <a:gd name="T19" fmla="*/ 41 h 48"/>
              <a:gd name="T20" fmla="*/ 0 w 17"/>
              <a:gd name="T21" fmla="*/ 40 h 48"/>
              <a:gd name="T22" fmla="*/ 2 w 17"/>
              <a:gd name="T23" fmla="*/ 38 h 48"/>
              <a:gd name="T24" fmla="*/ 5 w 17"/>
              <a:gd name="T25" fmla="*/ 38 h 48"/>
              <a:gd name="T26" fmla="*/ 5 w 17"/>
              <a:gd name="T27" fmla="*/ 11 h 48"/>
              <a:gd name="T28" fmla="*/ 2 w 17"/>
              <a:gd name="T29" fmla="*/ 11 h 48"/>
              <a:gd name="T30" fmla="*/ 0 w 17"/>
              <a:gd name="T31" fmla="*/ 9 h 48"/>
              <a:gd name="T32" fmla="*/ 1 w 17"/>
              <a:gd name="T33" fmla="*/ 8 h 48"/>
              <a:gd name="T34" fmla="*/ 8 w 17"/>
              <a:gd name="T35" fmla="*/ 1 h 48"/>
              <a:gd name="T36" fmla="*/ 9 w 17"/>
              <a:gd name="T37" fmla="*/ 0 h 48"/>
              <a:gd name="T38" fmla="*/ 10 w 17"/>
              <a:gd name="T39" fmla="*/ 1 h 48"/>
              <a:gd name="T40" fmla="*/ 17 w 17"/>
              <a:gd name="T41" fmla="*/ 8 h 48"/>
              <a:gd name="T42" fmla="*/ 17 w 17"/>
              <a:gd name="T43" fmla="*/ 9 h 48"/>
              <a:gd name="T44" fmla="*/ 16 w 17"/>
              <a:gd name="T45" fmla="*/ 11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7" h="48">
                <a:moveTo>
                  <a:pt x="16" y="11"/>
                </a:moveTo>
                <a:cubicBezTo>
                  <a:pt x="12" y="11"/>
                  <a:pt x="12" y="11"/>
                  <a:pt x="12" y="11"/>
                </a:cubicBezTo>
                <a:cubicBezTo>
                  <a:pt x="12" y="38"/>
                  <a:pt x="12" y="38"/>
                  <a:pt x="12" y="38"/>
                </a:cubicBezTo>
                <a:cubicBezTo>
                  <a:pt x="16" y="38"/>
                  <a:pt x="16" y="38"/>
                  <a:pt x="16" y="38"/>
                </a:cubicBezTo>
                <a:cubicBezTo>
                  <a:pt x="17" y="38"/>
                  <a:pt x="17" y="39"/>
                  <a:pt x="17" y="40"/>
                </a:cubicBezTo>
                <a:cubicBezTo>
                  <a:pt x="17" y="40"/>
                  <a:pt x="17" y="41"/>
                  <a:pt x="17" y="41"/>
                </a:cubicBezTo>
                <a:cubicBezTo>
                  <a:pt x="10" y="48"/>
                  <a:pt x="10" y="48"/>
                  <a:pt x="10" y="48"/>
                </a:cubicBezTo>
                <a:cubicBezTo>
                  <a:pt x="10" y="48"/>
                  <a:pt x="9" y="48"/>
                  <a:pt x="9" y="48"/>
                </a:cubicBezTo>
                <a:cubicBezTo>
                  <a:pt x="8" y="48"/>
                  <a:pt x="8" y="48"/>
                  <a:pt x="8" y="48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1"/>
                  <a:pt x="0" y="40"/>
                  <a:pt x="0" y="40"/>
                </a:cubicBezTo>
                <a:cubicBezTo>
                  <a:pt x="0" y="39"/>
                  <a:pt x="1" y="38"/>
                  <a:pt x="2" y="38"/>
                </a:cubicBezTo>
                <a:cubicBezTo>
                  <a:pt x="5" y="38"/>
                  <a:pt x="5" y="38"/>
                  <a:pt x="5" y="38"/>
                </a:cubicBezTo>
                <a:cubicBezTo>
                  <a:pt x="5" y="11"/>
                  <a:pt x="5" y="11"/>
                  <a:pt x="5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1" y="11"/>
                  <a:pt x="0" y="10"/>
                  <a:pt x="0" y="9"/>
                </a:cubicBezTo>
                <a:cubicBezTo>
                  <a:pt x="0" y="8"/>
                  <a:pt x="0" y="8"/>
                  <a:pt x="1" y="8"/>
                </a:cubicBezTo>
                <a:cubicBezTo>
                  <a:pt x="8" y="1"/>
                  <a:pt x="8" y="1"/>
                  <a:pt x="8" y="1"/>
                </a:cubicBezTo>
                <a:cubicBezTo>
                  <a:pt x="8" y="0"/>
                  <a:pt x="8" y="0"/>
                  <a:pt x="9" y="0"/>
                </a:cubicBezTo>
                <a:cubicBezTo>
                  <a:pt x="9" y="0"/>
                  <a:pt x="10" y="0"/>
                  <a:pt x="10" y="1"/>
                </a:cubicBezTo>
                <a:cubicBezTo>
                  <a:pt x="17" y="8"/>
                  <a:pt x="17" y="8"/>
                  <a:pt x="17" y="8"/>
                </a:cubicBezTo>
                <a:cubicBezTo>
                  <a:pt x="17" y="8"/>
                  <a:pt x="17" y="8"/>
                  <a:pt x="17" y="9"/>
                </a:cubicBezTo>
                <a:cubicBezTo>
                  <a:pt x="17" y="10"/>
                  <a:pt x="17" y="11"/>
                  <a:pt x="16" y="1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03" name="Freeform 232"/>
          <p:cNvSpPr>
            <a:spLocks/>
          </p:cNvSpPr>
          <p:nvPr/>
        </p:nvSpPr>
        <p:spPr bwMode="auto">
          <a:xfrm>
            <a:off x="19251593" y="5713646"/>
            <a:ext cx="359888" cy="129334"/>
          </a:xfrm>
          <a:custGeom>
            <a:avLst/>
            <a:gdLst>
              <a:gd name="T0" fmla="*/ 48 w 49"/>
              <a:gd name="T1" fmla="*/ 10 h 17"/>
              <a:gd name="T2" fmla="*/ 41 w 49"/>
              <a:gd name="T3" fmla="*/ 16 h 17"/>
              <a:gd name="T4" fmla="*/ 40 w 49"/>
              <a:gd name="T5" fmla="*/ 17 h 17"/>
              <a:gd name="T6" fmla="*/ 38 w 49"/>
              <a:gd name="T7" fmla="*/ 15 h 17"/>
              <a:gd name="T8" fmla="*/ 38 w 49"/>
              <a:gd name="T9" fmla="*/ 12 h 17"/>
              <a:gd name="T10" fmla="*/ 11 w 49"/>
              <a:gd name="T11" fmla="*/ 12 h 17"/>
              <a:gd name="T12" fmla="*/ 11 w 49"/>
              <a:gd name="T13" fmla="*/ 15 h 17"/>
              <a:gd name="T14" fmla="*/ 9 w 49"/>
              <a:gd name="T15" fmla="*/ 17 h 17"/>
              <a:gd name="T16" fmla="*/ 8 w 49"/>
              <a:gd name="T17" fmla="*/ 16 h 17"/>
              <a:gd name="T18" fmla="*/ 1 w 49"/>
              <a:gd name="T19" fmla="*/ 10 h 17"/>
              <a:gd name="T20" fmla="*/ 0 w 49"/>
              <a:gd name="T21" fmla="*/ 8 h 17"/>
              <a:gd name="T22" fmla="*/ 1 w 49"/>
              <a:gd name="T23" fmla="*/ 7 h 17"/>
              <a:gd name="T24" fmla="*/ 8 w 49"/>
              <a:gd name="T25" fmla="*/ 0 h 17"/>
              <a:gd name="T26" fmla="*/ 9 w 49"/>
              <a:gd name="T27" fmla="*/ 0 h 17"/>
              <a:gd name="T28" fmla="*/ 11 w 49"/>
              <a:gd name="T29" fmla="*/ 2 h 17"/>
              <a:gd name="T30" fmla="*/ 11 w 49"/>
              <a:gd name="T31" fmla="*/ 5 h 17"/>
              <a:gd name="T32" fmla="*/ 38 w 49"/>
              <a:gd name="T33" fmla="*/ 5 h 17"/>
              <a:gd name="T34" fmla="*/ 38 w 49"/>
              <a:gd name="T35" fmla="*/ 2 h 17"/>
              <a:gd name="T36" fmla="*/ 40 w 49"/>
              <a:gd name="T37" fmla="*/ 0 h 17"/>
              <a:gd name="T38" fmla="*/ 41 w 49"/>
              <a:gd name="T39" fmla="*/ 0 h 17"/>
              <a:gd name="T40" fmla="*/ 48 w 49"/>
              <a:gd name="T41" fmla="*/ 7 h 17"/>
              <a:gd name="T42" fmla="*/ 49 w 49"/>
              <a:gd name="T43" fmla="*/ 8 h 17"/>
              <a:gd name="T44" fmla="*/ 48 w 49"/>
              <a:gd name="T45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" h="17">
                <a:moveTo>
                  <a:pt x="48" y="10"/>
                </a:moveTo>
                <a:cubicBezTo>
                  <a:pt x="41" y="16"/>
                  <a:pt x="41" y="16"/>
                  <a:pt x="41" y="16"/>
                </a:cubicBezTo>
                <a:cubicBezTo>
                  <a:pt x="41" y="17"/>
                  <a:pt x="40" y="17"/>
                  <a:pt x="40" y="17"/>
                </a:cubicBezTo>
                <a:cubicBezTo>
                  <a:pt x="39" y="17"/>
                  <a:pt x="38" y="16"/>
                  <a:pt x="38" y="15"/>
                </a:cubicBezTo>
                <a:cubicBezTo>
                  <a:pt x="38" y="12"/>
                  <a:pt x="38" y="12"/>
                  <a:pt x="38" y="12"/>
                </a:cubicBezTo>
                <a:cubicBezTo>
                  <a:pt x="11" y="12"/>
                  <a:pt x="11" y="12"/>
                  <a:pt x="11" y="12"/>
                </a:cubicBezTo>
                <a:cubicBezTo>
                  <a:pt x="11" y="15"/>
                  <a:pt x="11" y="15"/>
                  <a:pt x="11" y="15"/>
                </a:cubicBezTo>
                <a:cubicBezTo>
                  <a:pt x="11" y="16"/>
                  <a:pt x="10" y="17"/>
                  <a:pt x="9" y="17"/>
                </a:cubicBezTo>
                <a:cubicBezTo>
                  <a:pt x="9" y="17"/>
                  <a:pt x="8" y="17"/>
                  <a:pt x="8" y="16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9"/>
                  <a:pt x="0" y="9"/>
                  <a:pt x="0" y="8"/>
                </a:cubicBezTo>
                <a:cubicBezTo>
                  <a:pt x="0" y="8"/>
                  <a:pt x="1" y="7"/>
                  <a:pt x="1" y="7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9" y="0"/>
                  <a:pt x="9" y="0"/>
                </a:cubicBezTo>
                <a:cubicBezTo>
                  <a:pt x="10" y="0"/>
                  <a:pt x="11" y="1"/>
                  <a:pt x="11" y="2"/>
                </a:cubicBezTo>
                <a:cubicBezTo>
                  <a:pt x="11" y="5"/>
                  <a:pt x="11" y="5"/>
                  <a:pt x="11" y="5"/>
                </a:cubicBezTo>
                <a:cubicBezTo>
                  <a:pt x="38" y="5"/>
                  <a:pt x="38" y="5"/>
                  <a:pt x="38" y="5"/>
                </a:cubicBezTo>
                <a:cubicBezTo>
                  <a:pt x="38" y="2"/>
                  <a:pt x="38" y="2"/>
                  <a:pt x="38" y="2"/>
                </a:cubicBezTo>
                <a:cubicBezTo>
                  <a:pt x="38" y="1"/>
                  <a:pt x="39" y="0"/>
                  <a:pt x="40" y="0"/>
                </a:cubicBezTo>
                <a:cubicBezTo>
                  <a:pt x="40" y="0"/>
                  <a:pt x="41" y="0"/>
                  <a:pt x="41" y="0"/>
                </a:cubicBezTo>
                <a:cubicBezTo>
                  <a:pt x="48" y="7"/>
                  <a:pt x="48" y="7"/>
                  <a:pt x="48" y="7"/>
                </a:cubicBezTo>
                <a:cubicBezTo>
                  <a:pt x="48" y="7"/>
                  <a:pt x="49" y="8"/>
                  <a:pt x="49" y="8"/>
                </a:cubicBezTo>
                <a:cubicBezTo>
                  <a:pt x="49" y="9"/>
                  <a:pt x="48" y="9"/>
                  <a:pt x="48" y="1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04" name="Freeform 233"/>
          <p:cNvSpPr>
            <a:spLocks noEditPoints="1"/>
          </p:cNvSpPr>
          <p:nvPr/>
        </p:nvSpPr>
        <p:spPr bwMode="auto">
          <a:xfrm>
            <a:off x="19246695" y="6183727"/>
            <a:ext cx="382382" cy="298036"/>
          </a:xfrm>
          <a:custGeom>
            <a:avLst/>
            <a:gdLst>
              <a:gd name="T0" fmla="*/ 52 w 52"/>
              <a:gd name="T1" fmla="*/ 37 h 41"/>
              <a:gd name="T2" fmla="*/ 48 w 52"/>
              <a:gd name="T3" fmla="*/ 41 h 41"/>
              <a:gd name="T4" fmla="*/ 5 w 52"/>
              <a:gd name="T5" fmla="*/ 41 h 41"/>
              <a:gd name="T6" fmla="*/ 0 w 52"/>
              <a:gd name="T7" fmla="*/ 37 h 41"/>
              <a:gd name="T8" fmla="*/ 0 w 52"/>
              <a:gd name="T9" fmla="*/ 4 h 41"/>
              <a:gd name="T10" fmla="*/ 5 w 52"/>
              <a:gd name="T11" fmla="*/ 0 h 41"/>
              <a:gd name="T12" fmla="*/ 48 w 52"/>
              <a:gd name="T13" fmla="*/ 0 h 41"/>
              <a:gd name="T14" fmla="*/ 52 w 52"/>
              <a:gd name="T15" fmla="*/ 4 h 41"/>
              <a:gd name="T16" fmla="*/ 52 w 52"/>
              <a:gd name="T17" fmla="*/ 37 h 41"/>
              <a:gd name="T18" fmla="*/ 49 w 52"/>
              <a:gd name="T19" fmla="*/ 4 h 41"/>
              <a:gd name="T20" fmla="*/ 48 w 52"/>
              <a:gd name="T21" fmla="*/ 3 h 41"/>
              <a:gd name="T22" fmla="*/ 5 w 52"/>
              <a:gd name="T23" fmla="*/ 3 h 41"/>
              <a:gd name="T24" fmla="*/ 4 w 52"/>
              <a:gd name="T25" fmla="*/ 4 h 41"/>
              <a:gd name="T26" fmla="*/ 4 w 52"/>
              <a:gd name="T27" fmla="*/ 37 h 41"/>
              <a:gd name="T28" fmla="*/ 5 w 52"/>
              <a:gd name="T29" fmla="*/ 38 h 41"/>
              <a:gd name="T30" fmla="*/ 48 w 52"/>
              <a:gd name="T31" fmla="*/ 38 h 41"/>
              <a:gd name="T32" fmla="*/ 49 w 52"/>
              <a:gd name="T33" fmla="*/ 37 h 41"/>
              <a:gd name="T34" fmla="*/ 49 w 52"/>
              <a:gd name="T35" fmla="*/ 4 h 41"/>
              <a:gd name="T36" fmla="*/ 14 w 52"/>
              <a:gd name="T37" fmla="*/ 34 h 41"/>
              <a:gd name="T38" fmla="*/ 7 w 52"/>
              <a:gd name="T39" fmla="*/ 34 h 41"/>
              <a:gd name="T40" fmla="*/ 7 w 52"/>
              <a:gd name="T41" fmla="*/ 24 h 41"/>
              <a:gd name="T42" fmla="*/ 14 w 52"/>
              <a:gd name="T43" fmla="*/ 24 h 41"/>
              <a:gd name="T44" fmla="*/ 14 w 52"/>
              <a:gd name="T45" fmla="*/ 34 h 41"/>
              <a:gd name="T46" fmla="*/ 24 w 52"/>
              <a:gd name="T47" fmla="*/ 34 h 41"/>
              <a:gd name="T48" fmla="*/ 18 w 52"/>
              <a:gd name="T49" fmla="*/ 34 h 41"/>
              <a:gd name="T50" fmla="*/ 18 w 52"/>
              <a:gd name="T51" fmla="*/ 10 h 41"/>
              <a:gd name="T52" fmla="*/ 24 w 52"/>
              <a:gd name="T53" fmla="*/ 10 h 41"/>
              <a:gd name="T54" fmla="*/ 24 w 52"/>
              <a:gd name="T55" fmla="*/ 34 h 41"/>
              <a:gd name="T56" fmla="*/ 35 w 52"/>
              <a:gd name="T57" fmla="*/ 34 h 41"/>
              <a:gd name="T58" fmla="*/ 28 w 52"/>
              <a:gd name="T59" fmla="*/ 34 h 41"/>
              <a:gd name="T60" fmla="*/ 28 w 52"/>
              <a:gd name="T61" fmla="*/ 17 h 41"/>
              <a:gd name="T62" fmla="*/ 35 w 52"/>
              <a:gd name="T63" fmla="*/ 17 h 41"/>
              <a:gd name="T64" fmla="*/ 35 w 52"/>
              <a:gd name="T65" fmla="*/ 34 h 41"/>
              <a:gd name="T66" fmla="*/ 45 w 52"/>
              <a:gd name="T67" fmla="*/ 34 h 41"/>
              <a:gd name="T68" fmla="*/ 38 w 52"/>
              <a:gd name="T69" fmla="*/ 34 h 41"/>
              <a:gd name="T70" fmla="*/ 38 w 52"/>
              <a:gd name="T71" fmla="*/ 7 h 41"/>
              <a:gd name="T72" fmla="*/ 45 w 52"/>
              <a:gd name="T73" fmla="*/ 7 h 41"/>
              <a:gd name="T74" fmla="*/ 45 w 52"/>
              <a:gd name="T75" fmla="*/ 3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2" h="41">
                <a:moveTo>
                  <a:pt x="52" y="37"/>
                </a:moveTo>
                <a:cubicBezTo>
                  <a:pt x="52" y="39"/>
                  <a:pt x="50" y="41"/>
                  <a:pt x="48" y="41"/>
                </a:cubicBezTo>
                <a:cubicBezTo>
                  <a:pt x="5" y="41"/>
                  <a:pt x="5" y="41"/>
                  <a:pt x="5" y="41"/>
                </a:cubicBezTo>
                <a:cubicBezTo>
                  <a:pt x="2" y="41"/>
                  <a:pt x="0" y="39"/>
                  <a:pt x="0" y="37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5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50" y="0"/>
                  <a:pt x="52" y="2"/>
                  <a:pt x="52" y="4"/>
                </a:cubicBezTo>
                <a:lnTo>
                  <a:pt x="52" y="37"/>
                </a:lnTo>
                <a:close/>
                <a:moveTo>
                  <a:pt x="49" y="4"/>
                </a:moveTo>
                <a:cubicBezTo>
                  <a:pt x="49" y="4"/>
                  <a:pt x="48" y="3"/>
                  <a:pt x="48" y="3"/>
                </a:cubicBezTo>
                <a:cubicBezTo>
                  <a:pt x="5" y="3"/>
                  <a:pt x="5" y="3"/>
                  <a:pt x="5" y="3"/>
                </a:cubicBezTo>
                <a:cubicBezTo>
                  <a:pt x="4" y="3"/>
                  <a:pt x="4" y="4"/>
                  <a:pt x="4" y="4"/>
                </a:cubicBezTo>
                <a:cubicBezTo>
                  <a:pt x="4" y="37"/>
                  <a:pt x="4" y="37"/>
                  <a:pt x="4" y="37"/>
                </a:cubicBezTo>
                <a:cubicBezTo>
                  <a:pt x="4" y="37"/>
                  <a:pt x="4" y="38"/>
                  <a:pt x="5" y="38"/>
                </a:cubicBezTo>
                <a:cubicBezTo>
                  <a:pt x="48" y="38"/>
                  <a:pt x="48" y="38"/>
                  <a:pt x="48" y="38"/>
                </a:cubicBezTo>
                <a:cubicBezTo>
                  <a:pt x="48" y="38"/>
                  <a:pt x="49" y="37"/>
                  <a:pt x="49" y="37"/>
                </a:cubicBezTo>
                <a:lnTo>
                  <a:pt x="49" y="4"/>
                </a:lnTo>
                <a:close/>
                <a:moveTo>
                  <a:pt x="14" y="34"/>
                </a:moveTo>
                <a:cubicBezTo>
                  <a:pt x="7" y="34"/>
                  <a:pt x="7" y="34"/>
                  <a:pt x="7" y="34"/>
                </a:cubicBezTo>
                <a:cubicBezTo>
                  <a:pt x="7" y="24"/>
                  <a:pt x="7" y="24"/>
                  <a:pt x="7" y="24"/>
                </a:cubicBezTo>
                <a:cubicBezTo>
                  <a:pt x="14" y="24"/>
                  <a:pt x="14" y="24"/>
                  <a:pt x="14" y="24"/>
                </a:cubicBezTo>
                <a:lnTo>
                  <a:pt x="14" y="34"/>
                </a:lnTo>
                <a:close/>
                <a:moveTo>
                  <a:pt x="24" y="34"/>
                </a:moveTo>
                <a:cubicBezTo>
                  <a:pt x="18" y="34"/>
                  <a:pt x="18" y="34"/>
                  <a:pt x="18" y="34"/>
                </a:cubicBezTo>
                <a:cubicBezTo>
                  <a:pt x="18" y="10"/>
                  <a:pt x="18" y="10"/>
                  <a:pt x="18" y="10"/>
                </a:cubicBezTo>
                <a:cubicBezTo>
                  <a:pt x="24" y="10"/>
                  <a:pt x="24" y="10"/>
                  <a:pt x="24" y="10"/>
                </a:cubicBezTo>
                <a:lnTo>
                  <a:pt x="24" y="34"/>
                </a:lnTo>
                <a:close/>
                <a:moveTo>
                  <a:pt x="35" y="34"/>
                </a:moveTo>
                <a:cubicBezTo>
                  <a:pt x="28" y="34"/>
                  <a:pt x="28" y="34"/>
                  <a:pt x="28" y="34"/>
                </a:cubicBezTo>
                <a:cubicBezTo>
                  <a:pt x="28" y="17"/>
                  <a:pt x="28" y="17"/>
                  <a:pt x="28" y="17"/>
                </a:cubicBezTo>
                <a:cubicBezTo>
                  <a:pt x="35" y="17"/>
                  <a:pt x="35" y="17"/>
                  <a:pt x="35" y="17"/>
                </a:cubicBezTo>
                <a:lnTo>
                  <a:pt x="35" y="34"/>
                </a:lnTo>
                <a:close/>
                <a:moveTo>
                  <a:pt x="45" y="34"/>
                </a:moveTo>
                <a:cubicBezTo>
                  <a:pt x="38" y="34"/>
                  <a:pt x="38" y="34"/>
                  <a:pt x="38" y="34"/>
                </a:cubicBezTo>
                <a:cubicBezTo>
                  <a:pt x="38" y="7"/>
                  <a:pt x="38" y="7"/>
                  <a:pt x="38" y="7"/>
                </a:cubicBezTo>
                <a:cubicBezTo>
                  <a:pt x="45" y="7"/>
                  <a:pt x="45" y="7"/>
                  <a:pt x="45" y="7"/>
                </a:cubicBezTo>
                <a:lnTo>
                  <a:pt x="45" y="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05" name="Freeform 234"/>
          <p:cNvSpPr>
            <a:spLocks noEditPoints="1"/>
          </p:cNvSpPr>
          <p:nvPr/>
        </p:nvSpPr>
        <p:spPr bwMode="auto">
          <a:xfrm>
            <a:off x="19262615" y="6738154"/>
            <a:ext cx="309277" cy="298036"/>
          </a:xfrm>
          <a:custGeom>
            <a:avLst/>
            <a:gdLst>
              <a:gd name="T0" fmla="*/ 42 w 42"/>
              <a:gd name="T1" fmla="*/ 33 h 41"/>
              <a:gd name="T2" fmla="*/ 34 w 42"/>
              <a:gd name="T3" fmla="*/ 41 h 41"/>
              <a:gd name="T4" fmla="*/ 8 w 42"/>
              <a:gd name="T5" fmla="*/ 41 h 41"/>
              <a:gd name="T6" fmla="*/ 0 w 42"/>
              <a:gd name="T7" fmla="*/ 33 h 41"/>
              <a:gd name="T8" fmla="*/ 0 w 42"/>
              <a:gd name="T9" fmla="*/ 8 h 41"/>
              <a:gd name="T10" fmla="*/ 8 w 42"/>
              <a:gd name="T11" fmla="*/ 0 h 41"/>
              <a:gd name="T12" fmla="*/ 34 w 42"/>
              <a:gd name="T13" fmla="*/ 0 h 41"/>
              <a:gd name="T14" fmla="*/ 42 w 42"/>
              <a:gd name="T15" fmla="*/ 8 h 41"/>
              <a:gd name="T16" fmla="*/ 42 w 42"/>
              <a:gd name="T17" fmla="*/ 33 h 41"/>
              <a:gd name="T18" fmla="*/ 32 w 42"/>
              <a:gd name="T19" fmla="*/ 14 h 41"/>
              <a:gd name="T20" fmla="*/ 34 w 42"/>
              <a:gd name="T21" fmla="*/ 11 h 41"/>
              <a:gd name="T22" fmla="*/ 30 w 42"/>
              <a:gd name="T23" fmla="*/ 12 h 41"/>
              <a:gd name="T24" fmla="*/ 26 w 42"/>
              <a:gd name="T25" fmla="*/ 10 h 41"/>
              <a:gd name="T26" fmla="*/ 21 w 42"/>
              <a:gd name="T27" fmla="*/ 16 h 41"/>
              <a:gd name="T28" fmla="*/ 21 w 42"/>
              <a:gd name="T29" fmla="*/ 17 h 41"/>
              <a:gd name="T30" fmla="*/ 9 w 42"/>
              <a:gd name="T31" fmla="*/ 11 h 41"/>
              <a:gd name="T32" fmla="*/ 8 w 42"/>
              <a:gd name="T33" fmla="*/ 14 h 41"/>
              <a:gd name="T34" fmla="*/ 11 w 42"/>
              <a:gd name="T35" fmla="*/ 19 h 41"/>
              <a:gd name="T36" fmla="*/ 8 w 42"/>
              <a:gd name="T37" fmla="*/ 18 h 41"/>
              <a:gd name="T38" fmla="*/ 8 w 42"/>
              <a:gd name="T39" fmla="*/ 18 h 41"/>
              <a:gd name="T40" fmla="*/ 13 w 42"/>
              <a:gd name="T41" fmla="*/ 24 h 41"/>
              <a:gd name="T42" fmla="*/ 11 w 42"/>
              <a:gd name="T43" fmla="*/ 24 h 41"/>
              <a:gd name="T44" fmla="*/ 10 w 42"/>
              <a:gd name="T45" fmla="*/ 24 h 41"/>
              <a:gd name="T46" fmla="*/ 16 w 42"/>
              <a:gd name="T47" fmla="*/ 28 h 41"/>
              <a:gd name="T48" fmla="*/ 9 w 42"/>
              <a:gd name="T49" fmla="*/ 30 h 41"/>
              <a:gd name="T50" fmla="*/ 7 w 42"/>
              <a:gd name="T51" fmla="*/ 30 h 41"/>
              <a:gd name="T52" fmla="*/ 16 w 42"/>
              <a:gd name="T53" fmla="*/ 33 h 41"/>
              <a:gd name="T54" fmla="*/ 32 w 42"/>
              <a:gd name="T55" fmla="*/ 17 h 41"/>
              <a:gd name="T56" fmla="*/ 32 w 42"/>
              <a:gd name="T57" fmla="*/ 16 h 41"/>
              <a:gd name="T58" fmla="*/ 35 w 42"/>
              <a:gd name="T59" fmla="*/ 13 h 41"/>
              <a:gd name="T60" fmla="*/ 32 w 42"/>
              <a:gd name="T61" fmla="*/ 1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2" h="41">
                <a:moveTo>
                  <a:pt x="42" y="33"/>
                </a:moveTo>
                <a:cubicBezTo>
                  <a:pt x="42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3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2" y="3"/>
                  <a:pt x="42" y="8"/>
                </a:cubicBezTo>
                <a:lnTo>
                  <a:pt x="42" y="33"/>
                </a:lnTo>
                <a:close/>
                <a:moveTo>
                  <a:pt x="32" y="14"/>
                </a:moveTo>
                <a:cubicBezTo>
                  <a:pt x="33" y="13"/>
                  <a:pt x="34" y="12"/>
                  <a:pt x="34" y="11"/>
                </a:cubicBezTo>
                <a:cubicBezTo>
                  <a:pt x="33" y="11"/>
                  <a:pt x="32" y="12"/>
                  <a:pt x="30" y="12"/>
                </a:cubicBezTo>
                <a:cubicBezTo>
                  <a:pt x="29" y="11"/>
                  <a:pt x="28" y="10"/>
                  <a:pt x="26" y="10"/>
                </a:cubicBezTo>
                <a:cubicBezTo>
                  <a:pt x="23" y="10"/>
                  <a:pt x="21" y="13"/>
                  <a:pt x="21" y="16"/>
                </a:cubicBezTo>
                <a:cubicBezTo>
                  <a:pt x="21" y="16"/>
                  <a:pt x="21" y="17"/>
                  <a:pt x="21" y="17"/>
                </a:cubicBezTo>
                <a:cubicBezTo>
                  <a:pt x="16" y="17"/>
                  <a:pt x="12" y="15"/>
                  <a:pt x="9" y="11"/>
                </a:cubicBezTo>
                <a:cubicBezTo>
                  <a:pt x="9" y="12"/>
                  <a:pt x="8" y="13"/>
                  <a:pt x="8" y="14"/>
                </a:cubicBezTo>
                <a:cubicBezTo>
                  <a:pt x="8" y="16"/>
                  <a:pt x="9" y="18"/>
                  <a:pt x="11" y="19"/>
                </a:cubicBezTo>
                <a:cubicBezTo>
                  <a:pt x="10" y="19"/>
                  <a:pt x="9" y="19"/>
                  <a:pt x="8" y="18"/>
                </a:cubicBezTo>
                <a:cubicBezTo>
                  <a:pt x="8" y="18"/>
                  <a:pt x="8" y="18"/>
                  <a:pt x="8" y="18"/>
                </a:cubicBezTo>
                <a:cubicBezTo>
                  <a:pt x="8" y="21"/>
                  <a:pt x="10" y="23"/>
                  <a:pt x="13" y="24"/>
                </a:cubicBezTo>
                <a:cubicBezTo>
                  <a:pt x="12" y="24"/>
                  <a:pt x="12" y="24"/>
                  <a:pt x="11" y="24"/>
                </a:cubicBezTo>
                <a:cubicBezTo>
                  <a:pt x="11" y="24"/>
                  <a:pt x="11" y="24"/>
                  <a:pt x="10" y="24"/>
                </a:cubicBezTo>
                <a:cubicBezTo>
                  <a:pt x="11" y="26"/>
                  <a:pt x="13" y="28"/>
                  <a:pt x="16" y="28"/>
                </a:cubicBezTo>
                <a:cubicBezTo>
                  <a:pt x="14" y="29"/>
                  <a:pt x="11" y="30"/>
                  <a:pt x="9" y="30"/>
                </a:cubicBezTo>
                <a:cubicBezTo>
                  <a:pt x="8" y="30"/>
                  <a:pt x="8" y="30"/>
                  <a:pt x="7" y="30"/>
                </a:cubicBezTo>
                <a:cubicBezTo>
                  <a:pt x="10" y="32"/>
                  <a:pt x="13" y="33"/>
                  <a:pt x="16" y="33"/>
                </a:cubicBezTo>
                <a:cubicBezTo>
                  <a:pt x="26" y="33"/>
                  <a:pt x="32" y="24"/>
                  <a:pt x="32" y="17"/>
                </a:cubicBezTo>
                <a:cubicBezTo>
                  <a:pt x="32" y="16"/>
                  <a:pt x="32" y="16"/>
                  <a:pt x="32" y="16"/>
                </a:cubicBezTo>
                <a:cubicBezTo>
                  <a:pt x="33" y="15"/>
                  <a:pt x="34" y="14"/>
                  <a:pt x="35" y="13"/>
                </a:cubicBezTo>
                <a:cubicBezTo>
                  <a:pt x="34" y="13"/>
                  <a:pt x="33" y="14"/>
                  <a:pt x="32" y="1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06" name="Freeform 235"/>
          <p:cNvSpPr>
            <a:spLocks noEditPoints="1"/>
          </p:cNvSpPr>
          <p:nvPr/>
        </p:nvSpPr>
        <p:spPr bwMode="auto">
          <a:xfrm>
            <a:off x="19262615" y="7292582"/>
            <a:ext cx="309277" cy="298036"/>
          </a:xfrm>
          <a:custGeom>
            <a:avLst/>
            <a:gdLst>
              <a:gd name="T0" fmla="*/ 42 w 42"/>
              <a:gd name="T1" fmla="*/ 34 h 41"/>
              <a:gd name="T2" fmla="*/ 34 w 42"/>
              <a:gd name="T3" fmla="*/ 41 h 41"/>
              <a:gd name="T4" fmla="*/ 8 w 42"/>
              <a:gd name="T5" fmla="*/ 41 h 41"/>
              <a:gd name="T6" fmla="*/ 0 w 42"/>
              <a:gd name="T7" fmla="*/ 34 h 41"/>
              <a:gd name="T8" fmla="*/ 0 w 42"/>
              <a:gd name="T9" fmla="*/ 8 h 41"/>
              <a:gd name="T10" fmla="*/ 8 w 42"/>
              <a:gd name="T11" fmla="*/ 0 h 41"/>
              <a:gd name="T12" fmla="*/ 34 w 42"/>
              <a:gd name="T13" fmla="*/ 0 h 41"/>
              <a:gd name="T14" fmla="*/ 42 w 42"/>
              <a:gd name="T15" fmla="*/ 8 h 41"/>
              <a:gd name="T16" fmla="*/ 42 w 42"/>
              <a:gd name="T17" fmla="*/ 34 h 41"/>
              <a:gd name="T18" fmla="*/ 36 w 42"/>
              <a:gd name="T19" fmla="*/ 15 h 41"/>
              <a:gd name="T20" fmla="*/ 31 w 42"/>
              <a:gd name="T21" fmla="*/ 15 h 41"/>
              <a:gd name="T22" fmla="*/ 31 w 42"/>
              <a:gd name="T23" fmla="*/ 12 h 41"/>
              <a:gd name="T24" fmla="*/ 33 w 42"/>
              <a:gd name="T25" fmla="*/ 10 h 41"/>
              <a:gd name="T26" fmla="*/ 36 w 42"/>
              <a:gd name="T27" fmla="*/ 10 h 41"/>
              <a:gd name="T28" fmla="*/ 36 w 42"/>
              <a:gd name="T29" fmla="*/ 4 h 41"/>
              <a:gd name="T30" fmla="*/ 31 w 42"/>
              <a:gd name="T31" fmla="*/ 4 h 41"/>
              <a:gd name="T32" fmla="*/ 24 w 42"/>
              <a:gd name="T33" fmla="*/ 12 h 41"/>
              <a:gd name="T34" fmla="*/ 24 w 42"/>
              <a:gd name="T35" fmla="*/ 15 h 41"/>
              <a:gd name="T36" fmla="*/ 20 w 42"/>
              <a:gd name="T37" fmla="*/ 15 h 41"/>
              <a:gd name="T38" fmla="*/ 20 w 42"/>
              <a:gd name="T39" fmla="*/ 21 h 41"/>
              <a:gd name="T40" fmla="*/ 24 w 42"/>
              <a:gd name="T41" fmla="*/ 21 h 41"/>
              <a:gd name="T42" fmla="*/ 24 w 42"/>
              <a:gd name="T43" fmla="*/ 38 h 41"/>
              <a:gd name="T44" fmla="*/ 31 w 42"/>
              <a:gd name="T45" fmla="*/ 38 h 41"/>
              <a:gd name="T46" fmla="*/ 31 w 42"/>
              <a:gd name="T47" fmla="*/ 21 h 41"/>
              <a:gd name="T48" fmla="*/ 36 w 42"/>
              <a:gd name="T49" fmla="*/ 21 h 41"/>
              <a:gd name="T50" fmla="*/ 36 w 42"/>
              <a:gd name="T51" fmla="*/ 15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2" h="41">
                <a:moveTo>
                  <a:pt x="42" y="34"/>
                </a:moveTo>
                <a:cubicBezTo>
                  <a:pt x="42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4"/>
                </a:cubicBezTo>
                <a:cubicBezTo>
                  <a:pt x="0" y="8"/>
                  <a:pt x="0" y="8"/>
                  <a:pt x="0" y="8"/>
                </a:cubicBezTo>
                <a:cubicBezTo>
                  <a:pt x="0" y="4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2" y="4"/>
                  <a:pt x="42" y="8"/>
                </a:cubicBezTo>
                <a:lnTo>
                  <a:pt x="42" y="34"/>
                </a:lnTo>
                <a:close/>
                <a:moveTo>
                  <a:pt x="36" y="15"/>
                </a:moveTo>
                <a:cubicBezTo>
                  <a:pt x="31" y="15"/>
                  <a:pt x="31" y="15"/>
                  <a:pt x="31" y="15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1"/>
                  <a:pt x="31" y="10"/>
                  <a:pt x="33" y="10"/>
                </a:cubicBezTo>
                <a:cubicBezTo>
                  <a:pt x="36" y="10"/>
                  <a:pt x="36" y="10"/>
                  <a:pt x="36" y="10"/>
                </a:cubicBezTo>
                <a:cubicBezTo>
                  <a:pt x="36" y="4"/>
                  <a:pt x="36" y="4"/>
                  <a:pt x="36" y="4"/>
                </a:cubicBezTo>
                <a:cubicBezTo>
                  <a:pt x="31" y="4"/>
                  <a:pt x="31" y="4"/>
                  <a:pt x="31" y="4"/>
                </a:cubicBezTo>
                <a:cubicBezTo>
                  <a:pt x="26" y="4"/>
                  <a:pt x="24" y="7"/>
                  <a:pt x="24" y="12"/>
                </a:cubicBezTo>
                <a:cubicBezTo>
                  <a:pt x="24" y="15"/>
                  <a:pt x="24" y="15"/>
                  <a:pt x="24" y="15"/>
                </a:cubicBezTo>
                <a:cubicBezTo>
                  <a:pt x="20" y="15"/>
                  <a:pt x="20" y="15"/>
                  <a:pt x="20" y="15"/>
                </a:cubicBezTo>
                <a:cubicBezTo>
                  <a:pt x="20" y="21"/>
                  <a:pt x="20" y="21"/>
                  <a:pt x="20" y="21"/>
                </a:cubicBezTo>
                <a:cubicBezTo>
                  <a:pt x="24" y="21"/>
                  <a:pt x="24" y="21"/>
                  <a:pt x="24" y="21"/>
                </a:cubicBezTo>
                <a:cubicBezTo>
                  <a:pt x="24" y="38"/>
                  <a:pt x="24" y="38"/>
                  <a:pt x="24" y="38"/>
                </a:cubicBezTo>
                <a:cubicBezTo>
                  <a:pt x="31" y="38"/>
                  <a:pt x="31" y="38"/>
                  <a:pt x="31" y="38"/>
                </a:cubicBezTo>
                <a:cubicBezTo>
                  <a:pt x="31" y="21"/>
                  <a:pt x="31" y="21"/>
                  <a:pt x="31" y="21"/>
                </a:cubicBezTo>
                <a:cubicBezTo>
                  <a:pt x="36" y="21"/>
                  <a:pt x="36" y="21"/>
                  <a:pt x="36" y="21"/>
                </a:cubicBezTo>
                <a:lnTo>
                  <a:pt x="36" y="1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07" name="Freeform 236"/>
          <p:cNvSpPr>
            <a:spLocks noEditPoints="1"/>
          </p:cNvSpPr>
          <p:nvPr/>
        </p:nvSpPr>
        <p:spPr bwMode="auto">
          <a:xfrm>
            <a:off x="19251593" y="7847010"/>
            <a:ext cx="359888" cy="298036"/>
          </a:xfrm>
          <a:custGeom>
            <a:avLst/>
            <a:gdLst>
              <a:gd name="T0" fmla="*/ 49 w 49"/>
              <a:gd name="T1" fmla="*/ 38 h 41"/>
              <a:gd name="T2" fmla="*/ 45 w 49"/>
              <a:gd name="T3" fmla="*/ 41 h 41"/>
              <a:gd name="T4" fmla="*/ 4 w 49"/>
              <a:gd name="T5" fmla="*/ 41 h 41"/>
              <a:gd name="T6" fmla="*/ 0 w 49"/>
              <a:gd name="T7" fmla="*/ 38 h 41"/>
              <a:gd name="T8" fmla="*/ 0 w 49"/>
              <a:gd name="T9" fmla="*/ 4 h 41"/>
              <a:gd name="T10" fmla="*/ 4 w 49"/>
              <a:gd name="T11" fmla="*/ 0 h 41"/>
              <a:gd name="T12" fmla="*/ 45 w 49"/>
              <a:gd name="T13" fmla="*/ 0 h 41"/>
              <a:gd name="T14" fmla="*/ 49 w 49"/>
              <a:gd name="T15" fmla="*/ 4 h 41"/>
              <a:gd name="T16" fmla="*/ 49 w 49"/>
              <a:gd name="T17" fmla="*/ 38 h 41"/>
              <a:gd name="T18" fmla="*/ 45 w 49"/>
              <a:gd name="T19" fmla="*/ 10 h 41"/>
              <a:gd name="T20" fmla="*/ 45 w 49"/>
              <a:gd name="T21" fmla="*/ 7 h 41"/>
              <a:gd name="T22" fmla="*/ 45 w 49"/>
              <a:gd name="T23" fmla="*/ 4 h 41"/>
              <a:gd name="T24" fmla="*/ 23 w 49"/>
              <a:gd name="T25" fmla="*/ 4 h 41"/>
              <a:gd name="T26" fmla="*/ 21 w 49"/>
              <a:gd name="T27" fmla="*/ 7 h 41"/>
              <a:gd name="T28" fmla="*/ 4 w 49"/>
              <a:gd name="T29" fmla="*/ 7 h 41"/>
              <a:gd name="T30" fmla="*/ 4 w 49"/>
              <a:gd name="T31" fmla="*/ 10 h 41"/>
              <a:gd name="T32" fmla="*/ 45 w 49"/>
              <a:gd name="T33" fmla="*/ 10 h 41"/>
              <a:gd name="T34" fmla="*/ 45 w 49"/>
              <a:gd name="T35" fmla="*/ 34 h 41"/>
              <a:gd name="T36" fmla="*/ 4 w 49"/>
              <a:gd name="T37" fmla="*/ 34 h 41"/>
              <a:gd name="T38" fmla="*/ 4 w 49"/>
              <a:gd name="T39" fmla="*/ 38 h 41"/>
              <a:gd name="T40" fmla="*/ 45 w 49"/>
              <a:gd name="T41" fmla="*/ 38 h 41"/>
              <a:gd name="T42" fmla="*/ 45 w 49"/>
              <a:gd name="T43" fmla="*/ 34 h 41"/>
              <a:gd name="T44" fmla="*/ 18 w 49"/>
              <a:gd name="T45" fmla="*/ 2 h 41"/>
              <a:gd name="T46" fmla="*/ 7 w 49"/>
              <a:gd name="T47" fmla="*/ 2 h 41"/>
              <a:gd name="T48" fmla="*/ 7 w 49"/>
              <a:gd name="T49" fmla="*/ 5 h 41"/>
              <a:gd name="T50" fmla="*/ 18 w 49"/>
              <a:gd name="T51" fmla="*/ 5 h 41"/>
              <a:gd name="T52" fmla="*/ 18 w 49"/>
              <a:gd name="T53" fmla="*/ 2 h 41"/>
              <a:gd name="T54" fmla="*/ 24 w 49"/>
              <a:gd name="T55" fmla="*/ 12 h 41"/>
              <a:gd name="T56" fmla="*/ 14 w 49"/>
              <a:gd name="T57" fmla="*/ 23 h 41"/>
              <a:gd name="T58" fmla="*/ 24 w 49"/>
              <a:gd name="T59" fmla="*/ 33 h 41"/>
              <a:gd name="T60" fmla="*/ 35 w 49"/>
              <a:gd name="T61" fmla="*/ 23 h 41"/>
              <a:gd name="T62" fmla="*/ 24 w 49"/>
              <a:gd name="T63" fmla="*/ 12 h 41"/>
              <a:gd name="T64" fmla="*/ 24 w 49"/>
              <a:gd name="T65" fmla="*/ 29 h 41"/>
              <a:gd name="T66" fmla="*/ 18 w 49"/>
              <a:gd name="T67" fmla="*/ 23 h 41"/>
              <a:gd name="T68" fmla="*/ 24 w 49"/>
              <a:gd name="T69" fmla="*/ 16 h 41"/>
              <a:gd name="T70" fmla="*/ 31 w 49"/>
              <a:gd name="T71" fmla="*/ 23 h 41"/>
              <a:gd name="T72" fmla="*/ 24 w 49"/>
              <a:gd name="T73" fmla="*/ 29 h 41"/>
              <a:gd name="T74" fmla="*/ 24 w 49"/>
              <a:gd name="T75" fmla="*/ 18 h 41"/>
              <a:gd name="T76" fmla="*/ 20 w 49"/>
              <a:gd name="T77" fmla="*/ 22 h 41"/>
              <a:gd name="T78" fmla="*/ 21 w 49"/>
              <a:gd name="T79" fmla="*/ 23 h 41"/>
              <a:gd name="T80" fmla="*/ 22 w 49"/>
              <a:gd name="T81" fmla="*/ 22 h 41"/>
              <a:gd name="T82" fmla="*/ 24 w 49"/>
              <a:gd name="T83" fmla="*/ 20 h 41"/>
              <a:gd name="T84" fmla="*/ 25 w 49"/>
              <a:gd name="T85" fmla="*/ 19 h 41"/>
              <a:gd name="T86" fmla="*/ 24 w 49"/>
              <a:gd name="T87" fmla="*/ 1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9" h="41">
                <a:moveTo>
                  <a:pt x="49" y="38"/>
                </a:moveTo>
                <a:cubicBezTo>
                  <a:pt x="49" y="40"/>
                  <a:pt x="47" y="41"/>
                  <a:pt x="45" y="41"/>
                </a:cubicBezTo>
                <a:cubicBezTo>
                  <a:pt x="4" y="41"/>
                  <a:pt x="4" y="41"/>
                  <a:pt x="4" y="41"/>
                </a:cubicBezTo>
                <a:cubicBezTo>
                  <a:pt x="2" y="41"/>
                  <a:pt x="0" y="40"/>
                  <a:pt x="0" y="38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7" y="0"/>
                  <a:pt x="49" y="2"/>
                  <a:pt x="49" y="4"/>
                </a:cubicBezTo>
                <a:lnTo>
                  <a:pt x="49" y="38"/>
                </a:lnTo>
                <a:close/>
                <a:moveTo>
                  <a:pt x="45" y="10"/>
                </a:moveTo>
                <a:cubicBezTo>
                  <a:pt x="45" y="7"/>
                  <a:pt x="45" y="7"/>
                  <a:pt x="45" y="7"/>
                </a:cubicBezTo>
                <a:cubicBezTo>
                  <a:pt x="45" y="4"/>
                  <a:pt x="45" y="4"/>
                  <a:pt x="45" y="4"/>
                </a:cubicBezTo>
                <a:cubicBezTo>
                  <a:pt x="23" y="4"/>
                  <a:pt x="23" y="4"/>
                  <a:pt x="23" y="4"/>
                </a:cubicBezTo>
                <a:cubicBezTo>
                  <a:pt x="21" y="7"/>
                  <a:pt x="21" y="7"/>
                  <a:pt x="21" y="7"/>
                </a:cubicBezTo>
                <a:cubicBezTo>
                  <a:pt x="4" y="7"/>
                  <a:pt x="4" y="7"/>
                  <a:pt x="4" y="7"/>
                </a:cubicBezTo>
                <a:cubicBezTo>
                  <a:pt x="4" y="10"/>
                  <a:pt x="4" y="10"/>
                  <a:pt x="4" y="10"/>
                </a:cubicBezTo>
                <a:lnTo>
                  <a:pt x="45" y="10"/>
                </a:lnTo>
                <a:close/>
                <a:moveTo>
                  <a:pt x="45" y="34"/>
                </a:moveTo>
                <a:cubicBezTo>
                  <a:pt x="4" y="34"/>
                  <a:pt x="4" y="34"/>
                  <a:pt x="4" y="34"/>
                </a:cubicBezTo>
                <a:cubicBezTo>
                  <a:pt x="4" y="38"/>
                  <a:pt x="4" y="38"/>
                  <a:pt x="4" y="38"/>
                </a:cubicBezTo>
                <a:cubicBezTo>
                  <a:pt x="45" y="38"/>
                  <a:pt x="45" y="38"/>
                  <a:pt x="45" y="38"/>
                </a:cubicBezTo>
                <a:lnTo>
                  <a:pt x="45" y="34"/>
                </a:lnTo>
                <a:close/>
                <a:moveTo>
                  <a:pt x="18" y="2"/>
                </a:moveTo>
                <a:cubicBezTo>
                  <a:pt x="7" y="2"/>
                  <a:pt x="7" y="2"/>
                  <a:pt x="7" y="2"/>
                </a:cubicBezTo>
                <a:cubicBezTo>
                  <a:pt x="7" y="5"/>
                  <a:pt x="7" y="5"/>
                  <a:pt x="7" y="5"/>
                </a:cubicBezTo>
                <a:cubicBezTo>
                  <a:pt x="18" y="5"/>
                  <a:pt x="18" y="5"/>
                  <a:pt x="18" y="5"/>
                </a:cubicBezTo>
                <a:lnTo>
                  <a:pt x="18" y="2"/>
                </a:lnTo>
                <a:close/>
                <a:moveTo>
                  <a:pt x="24" y="12"/>
                </a:moveTo>
                <a:cubicBezTo>
                  <a:pt x="19" y="12"/>
                  <a:pt x="14" y="17"/>
                  <a:pt x="14" y="23"/>
                </a:cubicBezTo>
                <a:cubicBezTo>
                  <a:pt x="14" y="28"/>
                  <a:pt x="19" y="33"/>
                  <a:pt x="24" y="33"/>
                </a:cubicBezTo>
                <a:cubicBezTo>
                  <a:pt x="30" y="33"/>
                  <a:pt x="35" y="28"/>
                  <a:pt x="35" y="23"/>
                </a:cubicBezTo>
                <a:cubicBezTo>
                  <a:pt x="35" y="17"/>
                  <a:pt x="30" y="12"/>
                  <a:pt x="24" y="12"/>
                </a:cubicBezTo>
                <a:moveTo>
                  <a:pt x="24" y="29"/>
                </a:moveTo>
                <a:cubicBezTo>
                  <a:pt x="21" y="29"/>
                  <a:pt x="18" y="26"/>
                  <a:pt x="18" y="23"/>
                </a:cubicBezTo>
                <a:cubicBezTo>
                  <a:pt x="18" y="19"/>
                  <a:pt x="21" y="16"/>
                  <a:pt x="24" y="16"/>
                </a:cubicBezTo>
                <a:cubicBezTo>
                  <a:pt x="28" y="16"/>
                  <a:pt x="31" y="19"/>
                  <a:pt x="31" y="23"/>
                </a:cubicBezTo>
                <a:cubicBezTo>
                  <a:pt x="31" y="26"/>
                  <a:pt x="28" y="29"/>
                  <a:pt x="24" y="29"/>
                </a:cubicBezTo>
                <a:moveTo>
                  <a:pt x="24" y="18"/>
                </a:moveTo>
                <a:cubicBezTo>
                  <a:pt x="22" y="18"/>
                  <a:pt x="20" y="20"/>
                  <a:pt x="20" y="22"/>
                </a:cubicBezTo>
                <a:cubicBezTo>
                  <a:pt x="20" y="23"/>
                  <a:pt x="21" y="23"/>
                  <a:pt x="21" y="23"/>
                </a:cubicBezTo>
                <a:cubicBezTo>
                  <a:pt x="22" y="23"/>
                  <a:pt x="22" y="23"/>
                  <a:pt x="22" y="22"/>
                </a:cubicBezTo>
                <a:cubicBezTo>
                  <a:pt x="22" y="21"/>
                  <a:pt x="23" y="20"/>
                  <a:pt x="24" y="20"/>
                </a:cubicBezTo>
                <a:cubicBezTo>
                  <a:pt x="25" y="20"/>
                  <a:pt x="25" y="20"/>
                  <a:pt x="25" y="19"/>
                </a:cubicBezTo>
                <a:cubicBezTo>
                  <a:pt x="25" y="19"/>
                  <a:pt x="25" y="18"/>
                  <a:pt x="24" y="1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08" name="Freeform 237"/>
          <p:cNvSpPr>
            <a:spLocks noEditPoints="1"/>
          </p:cNvSpPr>
          <p:nvPr/>
        </p:nvSpPr>
        <p:spPr bwMode="auto">
          <a:xfrm>
            <a:off x="19256489" y="8398990"/>
            <a:ext cx="337396" cy="309277"/>
          </a:xfrm>
          <a:custGeom>
            <a:avLst/>
            <a:gdLst>
              <a:gd name="T0" fmla="*/ 42 w 46"/>
              <a:gd name="T1" fmla="*/ 32 h 42"/>
              <a:gd name="T2" fmla="*/ 39 w 46"/>
              <a:gd name="T3" fmla="*/ 29 h 42"/>
              <a:gd name="T4" fmla="*/ 36 w 46"/>
              <a:gd name="T5" fmla="*/ 31 h 42"/>
              <a:gd name="T6" fmla="*/ 42 w 46"/>
              <a:gd name="T7" fmla="*/ 37 h 42"/>
              <a:gd name="T8" fmla="*/ 43 w 46"/>
              <a:gd name="T9" fmla="*/ 39 h 42"/>
              <a:gd name="T10" fmla="*/ 40 w 46"/>
              <a:gd name="T11" fmla="*/ 42 h 42"/>
              <a:gd name="T12" fmla="*/ 38 w 46"/>
              <a:gd name="T13" fmla="*/ 41 h 42"/>
              <a:gd name="T14" fmla="*/ 20 w 46"/>
              <a:gd name="T15" fmla="*/ 23 h 42"/>
              <a:gd name="T16" fmla="*/ 10 w 46"/>
              <a:gd name="T17" fmla="*/ 27 h 42"/>
              <a:gd name="T18" fmla="*/ 0 w 46"/>
              <a:gd name="T19" fmla="*/ 17 h 42"/>
              <a:gd name="T20" fmla="*/ 18 w 46"/>
              <a:gd name="T21" fmla="*/ 0 h 42"/>
              <a:gd name="T22" fmla="*/ 28 w 46"/>
              <a:gd name="T23" fmla="*/ 9 h 42"/>
              <a:gd name="T24" fmla="*/ 24 w 46"/>
              <a:gd name="T25" fmla="*/ 19 h 42"/>
              <a:gd name="T26" fmla="*/ 34 w 46"/>
              <a:gd name="T27" fmla="*/ 29 h 42"/>
              <a:gd name="T28" fmla="*/ 36 w 46"/>
              <a:gd name="T29" fmla="*/ 26 h 42"/>
              <a:gd name="T30" fmla="*/ 33 w 46"/>
              <a:gd name="T31" fmla="*/ 23 h 42"/>
              <a:gd name="T32" fmla="*/ 36 w 46"/>
              <a:gd name="T33" fmla="*/ 20 h 42"/>
              <a:gd name="T34" fmla="*/ 37 w 46"/>
              <a:gd name="T35" fmla="*/ 20 h 42"/>
              <a:gd name="T36" fmla="*/ 46 w 46"/>
              <a:gd name="T37" fmla="*/ 29 h 42"/>
              <a:gd name="T38" fmla="*/ 42 w 46"/>
              <a:gd name="T39" fmla="*/ 32 h 42"/>
              <a:gd name="T40" fmla="*/ 18 w 46"/>
              <a:gd name="T41" fmla="*/ 5 h 42"/>
              <a:gd name="T42" fmla="*/ 12 w 46"/>
              <a:gd name="T43" fmla="*/ 10 h 42"/>
              <a:gd name="T44" fmla="*/ 13 w 46"/>
              <a:gd name="T45" fmla="*/ 12 h 42"/>
              <a:gd name="T46" fmla="*/ 11 w 46"/>
              <a:gd name="T47" fmla="*/ 12 h 42"/>
              <a:gd name="T48" fmla="*/ 6 w 46"/>
              <a:gd name="T49" fmla="*/ 17 h 42"/>
              <a:gd name="T50" fmla="*/ 11 w 46"/>
              <a:gd name="T51" fmla="*/ 22 h 42"/>
              <a:gd name="T52" fmla="*/ 16 w 46"/>
              <a:gd name="T53" fmla="*/ 17 h 42"/>
              <a:gd name="T54" fmla="*/ 15 w 46"/>
              <a:gd name="T55" fmla="*/ 14 h 42"/>
              <a:gd name="T56" fmla="*/ 18 w 46"/>
              <a:gd name="T57" fmla="*/ 15 h 42"/>
              <a:gd name="T58" fmla="*/ 23 w 46"/>
              <a:gd name="T59" fmla="*/ 10 h 42"/>
              <a:gd name="T60" fmla="*/ 18 w 46"/>
              <a:gd name="T61" fmla="*/ 5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6" h="42">
                <a:moveTo>
                  <a:pt x="42" y="32"/>
                </a:moveTo>
                <a:cubicBezTo>
                  <a:pt x="42" y="32"/>
                  <a:pt x="40" y="29"/>
                  <a:pt x="39" y="29"/>
                </a:cubicBezTo>
                <a:cubicBezTo>
                  <a:pt x="36" y="31"/>
                  <a:pt x="36" y="31"/>
                  <a:pt x="36" y="31"/>
                </a:cubicBezTo>
                <a:cubicBezTo>
                  <a:pt x="42" y="37"/>
                  <a:pt x="42" y="37"/>
                  <a:pt x="42" y="37"/>
                </a:cubicBezTo>
                <a:cubicBezTo>
                  <a:pt x="43" y="38"/>
                  <a:pt x="43" y="38"/>
                  <a:pt x="43" y="39"/>
                </a:cubicBezTo>
                <a:cubicBezTo>
                  <a:pt x="43" y="40"/>
                  <a:pt x="41" y="42"/>
                  <a:pt x="40" y="42"/>
                </a:cubicBezTo>
                <a:cubicBezTo>
                  <a:pt x="39" y="42"/>
                  <a:pt x="39" y="42"/>
                  <a:pt x="38" y="41"/>
                </a:cubicBezTo>
                <a:cubicBezTo>
                  <a:pt x="20" y="23"/>
                  <a:pt x="20" y="23"/>
                  <a:pt x="20" y="23"/>
                </a:cubicBezTo>
                <a:cubicBezTo>
                  <a:pt x="17" y="26"/>
                  <a:pt x="14" y="27"/>
                  <a:pt x="10" y="27"/>
                </a:cubicBezTo>
                <a:cubicBezTo>
                  <a:pt x="5" y="27"/>
                  <a:pt x="0" y="23"/>
                  <a:pt x="0" y="17"/>
                </a:cubicBezTo>
                <a:cubicBezTo>
                  <a:pt x="0" y="8"/>
                  <a:pt x="9" y="0"/>
                  <a:pt x="18" y="0"/>
                </a:cubicBezTo>
                <a:cubicBezTo>
                  <a:pt x="24" y="0"/>
                  <a:pt x="28" y="4"/>
                  <a:pt x="28" y="9"/>
                </a:cubicBezTo>
                <a:cubicBezTo>
                  <a:pt x="28" y="13"/>
                  <a:pt x="27" y="16"/>
                  <a:pt x="24" y="19"/>
                </a:cubicBezTo>
                <a:cubicBezTo>
                  <a:pt x="34" y="29"/>
                  <a:pt x="34" y="29"/>
                  <a:pt x="34" y="29"/>
                </a:cubicBezTo>
                <a:cubicBezTo>
                  <a:pt x="36" y="26"/>
                  <a:pt x="36" y="26"/>
                  <a:pt x="36" y="26"/>
                </a:cubicBezTo>
                <a:cubicBezTo>
                  <a:pt x="36" y="26"/>
                  <a:pt x="33" y="23"/>
                  <a:pt x="33" y="23"/>
                </a:cubicBezTo>
                <a:cubicBezTo>
                  <a:pt x="33" y="22"/>
                  <a:pt x="36" y="20"/>
                  <a:pt x="36" y="20"/>
                </a:cubicBezTo>
                <a:cubicBezTo>
                  <a:pt x="37" y="20"/>
                  <a:pt x="37" y="20"/>
                  <a:pt x="37" y="20"/>
                </a:cubicBezTo>
                <a:cubicBezTo>
                  <a:pt x="38" y="21"/>
                  <a:pt x="46" y="28"/>
                  <a:pt x="46" y="29"/>
                </a:cubicBezTo>
                <a:cubicBezTo>
                  <a:pt x="46" y="29"/>
                  <a:pt x="43" y="32"/>
                  <a:pt x="42" y="32"/>
                </a:cubicBezTo>
                <a:moveTo>
                  <a:pt x="18" y="5"/>
                </a:moveTo>
                <a:cubicBezTo>
                  <a:pt x="15" y="5"/>
                  <a:pt x="12" y="7"/>
                  <a:pt x="12" y="10"/>
                </a:cubicBezTo>
                <a:cubicBezTo>
                  <a:pt x="12" y="11"/>
                  <a:pt x="13" y="11"/>
                  <a:pt x="13" y="12"/>
                </a:cubicBezTo>
                <a:cubicBezTo>
                  <a:pt x="12" y="12"/>
                  <a:pt x="12" y="12"/>
                  <a:pt x="11" y="12"/>
                </a:cubicBezTo>
                <a:cubicBezTo>
                  <a:pt x="8" y="12"/>
                  <a:pt x="6" y="14"/>
                  <a:pt x="6" y="17"/>
                </a:cubicBezTo>
                <a:cubicBezTo>
                  <a:pt x="6" y="20"/>
                  <a:pt x="8" y="22"/>
                  <a:pt x="11" y="22"/>
                </a:cubicBezTo>
                <a:cubicBezTo>
                  <a:pt x="14" y="22"/>
                  <a:pt x="16" y="20"/>
                  <a:pt x="16" y="17"/>
                </a:cubicBezTo>
                <a:cubicBezTo>
                  <a:pt x="16" y="16"/>
                  <a:pt x="16" y="15"/>
                  <a:pt x="15" y="14"/>
                </a:cubicBezTo>
                <a:cubicBezTo>
                  <a:pt x="16" y="15"/>
                  <a:pt x="17" y="15"/>
                  <a:pt x="18" y="15"/>
                </a:cubicBezTo>
                <a:cubicBezTo>
                  <a:pt x="20" y="15"/>
                  <a:pt x="23" y="13"/>
                  <a:pt x="23" y="10"/>
                </a:cubicBezTo>
                <a:cubicBezTo>
                  <a:pt x="23" y="7"/>
                  <a:pt x="20" y="5"/>
                  <a:pt x="18" y="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09" name="Freeform 238"/>
          <p:cNvSpPr>
            <a:spLocks noEditPoints="1"/>
          </p:cNvSpPr>
          <p:nvPr/>
        </p:nvSpPr>
        <p:spPr bwMode="auto">
          <a:xfrm>
            <a:off x="19246695" y="8947852"/>
            <a:ext cx="382382" cy="354266"/>
          </a:xfrm>
          <a:custGeom>
            <a:avLst/>
            <a:gdLst>
              <a:gd name="T0" fmla="*/ 30 w 52"/>
              <a:gd name="T1" fmla="*/ 28 h 48"/>
              <a:gd name="T2" fmla="*/ 32 w 52"/>
              <a:gd name="T3" fmla="*/ 34 h 48"/>
              <a:gd name="T4" fmla="*/ 27 w 52"/>
              <a:gd name="T5" fmla="*/ 38 h 48"/>
              <a:gd name="T6" fmla="*/ 21 w 52"/>
              <a:gd name="T7" fmla="*/ 40 h 48"/>
              <a:gd name="T8" fmla="*/ 14 w 52"/>
              <a:gd name="T9" fmla="*/ 40 h 48"/>
              <a:gd name="T10" fmla="*/ 9 w 52"/>
              <a:gd name="T11" fmla="*/ 38 h 48"/>
              <a:gd name="T12" fmla="*/ 4 w 52"/>
              <a:gd name="T13" fmla="*/ 34 h 48"/>
              <a:gd name="T14" fmla="*/ 5 w 52"/>
              <a:gd name="T15" fmla="*/ 28 h 48"/>
              <a:gd name="T16" fmla="*/ 0 w 52"/>
              <a:gd name="T17" fmla="*/ 21 h 48"/>
              <a:gd name="T18" fmla="*/ 6 w 52"/>
              <a:gd name="T19" fmla="*/ 18 h 48"/>
              <a:gd name="T20" fmla="*/ 4 w 52"/>
              <a:gd name="T21" fmla="*/ 14 h 48"/>
              <a:gd name="T22" fmla="*/ 12 w 52"/>
              <a:gd name="T23" fmla="*/ 12 h 48"/>
              <a:gd name="T24" fmla="*/ 15 w 52"/>
              <a:gd name="T25" fmla="*/ 7 h 48"/>
              <a:gd name="T26" fmla="*/ 22 w 52"/>
              <a:gd name="T27" fmla="*/ 12 h 48"/>
              <a:gd name="T28" fmla="*/ 27 w 52"/>
              <a:gd name="T29" fmla="*/ 10 h 48"/>
              <a:gd name="T30" fmla="*/ 31 w 52"/>
              <a:gd name="T31" fmla="*/ 15 h 48"/>
              <a:gd name="T32" fmla="*/ 34 w 52"/>
              <a:gd name="T33" fmla="*/ 21 h 48"/>
              <a:gd name="T34" fmla="*/ 18 w 52"/>
              <a:gd name="T35" fmla="*/ 17 h 48"/>
              <a:gd name="T36" fmla="*/ 24 w 52"/>
              <a:gd name="T37" fmla="*/ 24 h 48"/>
              <a:gd name="T38" fmla="*/ 48 w 52"/>
              <a:gd name="T39" fmla="*/ 13 h 48"/>
              <a:gd name="T40" fmla="*/ 48 w 52"/>
              <a:gd name="T41" fmla="*/ 18 h 48"/>
              <a:gd name="T42" fmla="*/ 42 w 52"/>
              <a:gd name="T43" fmla="*/ 17 h 48"/>
              <a:gd name="T44" fmla="*/ 35 w 52"/>
              <a:gd name="T45" fmla="*/ 18 h 48"/>
              <a:gd name="T46" fmla="*/ 35 w 52"/>
              <a:gd name="T47" fmla="*/ 13 h 48"/>
              <a:gd name="T48" fmla="*/ 35 w 52"/>
              <a:gd name="T49" fmla="*/ 8 h 48"/>
              <a:gd name="T50" fmla="*/ 35 w 52"/>
              <a:gd name="T51" fmla="*/ 2 h 48"/>
              <a:gd name="T52" fmla="*/ 42 w 52"/>
              <a:gd name="T53" fmla="*/ 3 h 48"/>
              <a:gd name="T54" fmla="*/ 45 w 52"/>
              <a:gd name="T55" fmla="*/ 0 h 48"/>
              <a:gd name="T56" fmla="*/ 47 w 52"/>
              <a:gd name="T57" fmla="*/ 6 h 48"/>
              <a:gd name="T58" fmla="*/ 52 w 52"/>
              <a:gd name="T59" fmla="*/ 12 h 48"/>
              <a:gd name="T60" fmla="*/ 47 w 52"/>
              <a:gd name="T61" fmla="*/ 42 h 48"/>
              <a:gd name="T62" fmla="*/ 45 w 52"/>
              <a:gd name="T63" fmla="*/ 48 h 48"/>
              <a:gd name="T64" fmla="*/ 41 w 52"/>
              <a:gd name="T65" fmla="*/ 44 h 48"/>
              <a:gd name="T66" fmla="*/ 35 w 52"/>
              <a:gd name="T67" fmla="*/ 45 h 48"/>
              <a:gd name="T68" fmla="*/ 31 w 52"/>
              <a:gd name="T69" fmla="*/ 40 h 48"/>
              <a:gd name="T70" fmla="*/ 36 w 52"/>
              <a:gd name="T71" fmla="*/ 34 h 48"/>
              <a:gd name="T72" fmla="*/ 38 w 52"/>
              <a:gd name="T73" fmla="*/ 28 h 48"/>
              <a:gd name="T74" fmla="*/ 42 w 52"/>
              <a:gd name="T75" fmla="*/ 31 h 48"/>
              <a:gd name="T76" fmla="*/ 48 w 52"/>
              <a:gd name="T77" fmla="*/ 30 h 48"/>
              <a:gd name="T78" fmla="*/ 48 w 52"/>
              <a:gd name="T79" fmla="*/ 35 h 48"/>
              <a:gd name="T80" fmla="*/ 42 w 52"/>
              <a:gd name="T81" fmla="*/ 7 h 48"/>
              <a:gd name="T82" fmla="*/ 45 w 52"/>
              <a:gd name="T83" fmla="*/ 10 h 48"/>
              <a:gd name="T84" fmla="*/ 38 w 52"/>
              <a:gd name="T85" fmla="*/ 38 h 48"/>
              <a:gd name="T86" fmla="*/ 42 w 52"/>
              <a:gd name="T87" fmla="*/ 34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2" h="48">
                <a:moveTo>
                  <a:pt x="35" y="26"/>
                </a:moveTo>
                <a:cubicBezTo>
                  <a:pt x="35" y="27"/>
                  <a:pt x="35" y="27"/>
                  <a:pt x="34" y="27"/>
                </a:cubicBezTo>
                <a:cubicBezTo>
                  <a:pt x="30" y="28"/>
                  <a:pt x="30" y="28"/>
                  <a:pt x="30" y="28"/>
                </a:cubicBezTo>
                <a:cubicBezTo>
                  <a:pt x="30" y="29"/>
                  <a:pt x="30" y="29"/>
                  <a:pt x="29" y="30"/>
                </a:cubicBezTo>
                <a:cubicBezTo>
                  <a:pt x="30" y="31"/>
                  <a:pt x="31" y="32"/>
                  <a:pt x="32" y="33"/>
                </a:cubicBezTo>
                <a:cubicBezTo>
                  <a:pt x="32" y="33"/>
                  <a:pt x="32" y="33"/>
                  <a:pt x="32" y="34"/>
                </a:cubicBezTo>
                <a:cubicBezTo>
                  <a:pt x="32" y="34"/>
                  <a:pt x="32" y="34"/>
                  <a:pt x="32" y="34"/>
                </a:cubicBezTo>
                <a:cubicBezTo>
                  <a:pt x="31" y="35"/>
                  <a:pt x="28" y="38"/>
                  <a:pt x="27" y="38"/>
                </a:cubicBezTo>
                <a:cubicBezTo>
                  <a:pt x="27" y="38"/>
                  <a:pt x="27" y="38"/>
                  <a:pt x="27" y="38"/>
                </a:cubicBezTo>
                <a:cubicBezTo>
                  <a:pt x="24" y="35"/>
                  <a:pt x="24" y="35"/>
                  <a:pt x="24" y="35"/>
                </a:cubicBezTo>
                <a:cubicBezTo>
                  <a:pt x="23" y="36"/>
                  <a:pt x="22" y="36"/>
                  <a:pt x="22" y="36"/>
                </a:cubicBezTo>
                <a:cubicBezTo>
                  <a:pt x="21" y="38"/>
                  <a:pt x="21" y="39"/>
                  <a:pt x="21" y="40"/>
                </a:cubicBezTo>
                <a:cubicBezTo>
                  <a:pt x="21" y="41"/>
                  <a:pt x="21" y="41"/>
                  <a:pt x="20" y="41"/>
                </a:cubicBezTo>
                <a:cubicBezTo>
                  <a:pt x="15" y="41"/>
                  <a:pt x="15" y="41"/>
                  <a:pt x="15" y="41"/>
                </a:cubicBezTo>
                <a:cubicBezTo>
                  <a:pt x="15" y="41"/>
                  <a:pt x="14" y="41"/>
                  <a:pt x="14" y="40"/>
                </a:cubicBezTo>
                <a:cubicBezTo>
                  <a:pt x="14" y="36"/>
                  <a:pt x="14" y="36"/>
                  <a:pt x="14" y="36"/>
                </a:cubicBezTo>
                <a:cubicBezTo>
                  <a:pt x="13" y="36"/>
                  <a:pt x="12" y="36"/>
                  <a:pt x="12" y="35"/>
                </a:cubicBezTo>
                <a:cubicBezTo>
                  <a:pt x="9" y="38"/>
                  <a:pt x="9" y="38"/>
                  <a:pt x="9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8" y="38"/>
                  <a:pt x="8" y="38"/>
                  <a:pt x="7" y="38"/>
                </a:cubicBezTo>
                <a:cubicBezTo>
                  <a:pt x="7" y="37"/>
                  <a:pt x="4" y="34"/>
                  <a:pt x="4" y="34"/>
                </a:cubicBezTo>
                <a:cubicBezTo>
                  <a:pt x="4" y="33"/>
                  <a:pt x="4" y="33"/>
                  <a:pt x="4" y="33"/>
                </a:cubicBezTo>
                <a:cubicBezTo>
                  <a:pt x="5" y="32"/>
                  <a:pt x="5" y="31"/>
                  <a:pt x="6" y="30"/>
                </a:cubicBezTo>
                <a:cubicBezTo>
                  <a:pt x="6" y="29"/>
                  <a:pt x="5" y="29"/>
                  <a:pt x="5" y="28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0" y="27"/>
                  <a:pt x="0" y="26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1" y="21"/>
                  <a:pt x="1" y="21"/>
                </a:cubicBezTo>
                <a:cubicBezTo>
                  <a:pt x="5" y="20"/>
                  <a:pt x="5" y="20"/>
                  <a:pt x="5" y="20"/>
                </a:cubicBezTo>
                <a:cubicBezTo>
                  <a:pt x="5" y="19"/>
                  <a:pt x="6" y="19"/>
                  <a:pt x="6" y="18"/>
                </a:cubicBezTo>
                <a:cubicBezTo>
                  <a:pt x="5" y="17"/>
                  <a:pt x="5" y="16"/>
                  <a:pt x="4" y="15"/>
                </a:cubicBezTo>
                <a:cubicBezTo>
                  <a:pt x="4" y="15"/>
                  <a:pt x="4" y="15"/>
                  <a:pt x="4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4" y="13"/>
                  <a:pt x="7" y="10"/>
                  <a:pt x="8" y="10"/>
                </a:cubicBezTo>
                <a:cubicBezTo>
                  <a:pt x="8" y="10"/>
                  <a:pt x="8" y="10"/>
                  <a:pt x="9" y="10"/>
                </a:cubicBezTo>
                <a:cubicBezTo>
                  <a:pt x="12" y="12"/>
                  <a:pt x="12" y="12"/>
                  <a:pt x="12" y="12"/>
                </a:cubicBezTo>
                <a:cubicBezTo>
                  <a:pt x="12" y="12"/>
                  <a:pt x="13" y="12"/>
                  <a:pt x="14" y="12"/>
                </a:cubicBezTo>
                <a:cubicBezTo>
                  <a:pt x="14" y="10"/>
                  <a:pt x="14" y="9"/>
                  <a:pt x="14" y="7"/>
                </a:cubicBezTo>
                <a:cubicBezTo>
                  <a:pt x="14" y="7"/>
                  <a:pt x="15" y="7"/>
                  <a:pt x="15" y="7"/>
                </a:cubicBezTo>
                <a:cubicBezTo>
                  <a:pt x="20" y="7"/>
                  <a:pt x="20" y="7"/>
                  <a:pt x="20" y="7"/>
                </a:cubicBezTo>
                <a:cubicBezTo>
                  <a:pt x="21" y="7"/>
                  <a:pt x="21" y="7"/>
                  <a:pt x="21" y="7"/>
                </a:cubicBezTo>
                <a:cubicBezTo>
                  <a:pt x="22" y="12"/>
                  <a:pt x="22" y="12"/>
                  <a:pt x="22" y="12"/>
                </a:cubicBezTo>
                <a:cubicBezTo>
                  <a:pt x="22" y="12"/>
                  <a:pt x="23" y="12"/>
                  <a:pt x="24" y="12"/>
                </a:cubicBezTo>
                <a:cubicBezTo>
                  <a:pt x="27" y="10"/>
                  <a:pt x="27" y="10"/>
                  <a:pt x="27" y="10"/>
                </a:cubicBezTo>
                <a:cubicBezTo>
                  <a:pt x="27" y="10"/>
                  <a:pt x="27" y="10"/>
                  <a:pt x="27" y="10"/>
                </a:cubicBezTo>
                <a:cubicBezTo>
                  <a:pt x="27" y="10"/>
                  <a:pt x="28" y="10"/>
                  <a:pt x="28" y="10"/>
                </a:cubicBezTo>
                <a:cubicBezTo>
                  <a:pt x="29" y="11"/>
                  <a:pt x="32" y="14"/>
                  <a:pt x="32" y="14"/>
                </a:cubicBezTo>
                <a:cubicBezTo>
                  <a:pt x="32" y="15"/>
                  <a:pt x="32" y="15"/>
                  <a:pt x="31" y="15"/>
                </a:cubicBezTo>
                <a:cubicBezTo>
                  <a:pt x="31" y="16"/>
                  <a:pt x="30" y="17"/>
                  <a:pt x="29" y="18"/>
                </a:cubicBezTo>
                <a:cubicBezTo>
                  <a:pt x="30" y="19"/>
                  <a:pt x="30" y="19"/>
                  <a:pt x="30" y="20"/>
                </a:cubicBezTo>
                <a:cubicBezTo>
                  <a:pt x="34" y="21"/>
                  <a:pt x="34" y="21"/>
                  <a:pt x="34" y="21"/>
                </a:cubicBezTo>
                <a:cubicBezTo>
                  <a:pt x="35" y="21"/>
                  <a:pt x="35" y="21"/>
                  <a:pt x="35" y="21"/>
                </a:cubicBezTo>
                <a:lnTo>
                  <a:pt x="35" y="26"/>
                </a:lnTo>
                <a:close/>
                <a:moveTo>
                  <a:pt x="18" y="17"/>
                </a:moveTo>
                <a:cubicBezTo>
                  <a:pt x="14" y="17"/>
                  <a:pt x="11" y="20"/>
                  <a:pt x="11" y="24"/>
                </a:cubicBezTo>
                <a:cubicBezTo>
                  <a:pt x="11" y="28"/>
                  <a:pt x="14" y="31"/>
                  <a:pt x="18" y="31"/>
                </a:cubicBezTo>
                <a:cubicBezTo>
                  <a:pt x="21" y="31"/>
                  <a:pt x="24" y="28"/>
                  <a:pt x="24" y="24"/>
                </a:cubicBezTo>
                <a:cubicBezTo>
                  <a:pt x="24" y="20"/>
                  <a:pt x="21" y="17"/>
                  <a:pt x="18" y="17"/>
                </a:cubicBezTo>
                <a:moveTo>
                  <a:pt x="52" y="12"/>
                </a:moveTo>
                <a:cubicBezTo>
                  <a:pt x="52" y="12"/>
                  <a:pt x="48" y="13"/>
                  <a:pt x="48" y="13"/>
                </a:cubicBezTo>
                <a:cubicBezTo>
                  <a:pt x="48" y="13"/>
                  <a:pt x="47" y="14"/>
                  <a:pt x="47" y="14"/>
                </a:cubicBezTo>
                <a:cubicBezTo>
                  <a:pt x="47" y="15"/>
                  <a:pt x="49" y="18"/>
                  <a:pt x="49" y="18"/>
                </a:cubicBezTo>
                <a:cubicBezTo>
                  <a:pt x="49" y="18"/>
                  <a:pt x="48" y="18"/>
                  <a:pt x="48" y="18"/>
                </a:cubicBezTo>
                <a:cubicBezTo>
                  <a:pt x="48" y="18"/>
                  <a:pt x="45" y="20"/>
                  <a:pt x="45" y="20"/>
                </a:cubicBezTo>
                <a:cubicBezTo>
                  <a:pt x="45" y="20"/>
                  <a:pt x="43" y="17"/>
                  <a:pt x="42" y="17"/>
                </a:cubicBezTo>
                <a:cubicBezTo>
                  <a:pt x="42" y="17"/>
                  <a:pt x="42" y="17"/>
                  <a:pt x="42" y="17"/>
                </a:cubicBezTo>
                <a:cubicBezTo>
                  <a:pt x="41" y="17"/>
                  <a:pt x="41" y="17"/>
                  <a:pt x="41" y="17"/>
                </a:cubicBezTo>
                <a:cubicBezTo>
                  <a:pt x="41" y="17"/>
                  <a:pt x="39" y="20"/>
                  <a:pt x="38" y="20"/>
                </a:cubicBezTo>
                <a:cubicBezTo>
                  <a:pt x="38" y="20"/>
                  <a:pt x="35" y="18"/>
                  <a:pt x="35" y="18"/>
                </a:cubicBezTo>
                <a:cubicBezTo>
                  <a:pt x="35" y="18"/>
                  <a:pt x="35" y="18"/>
                  <a:pt x="35" y="18"/>
                </a:cubicBezTo>
                <a:cubicBezTo>
                  <a:pt x="35" y="18"/>
                  <a:pt x="36" y="15"/>
                  <a:pt x="36" y="14"/>
                </a:cubicBezTo>
                <a:cubicBezTo>
                  <a:pt x="36" y="14"/>
                  <a:pt x="36" y="13"/>
                  <a:pt x="35" y="13"/>
                </a:cubicBezTo>
                <a:cubicBezTo>
                  <a:pt x="35" y="13"/>
                  <a:pt x="31" y="12"/>
                  <a:pt x="31" y="12"/>
                </a:cubicBezTo>
                <a:cubicBezTo>
                  <a:pt x="31" y="8"/>
                  <a:pt x="31" y="8"/>
                  <a:pt x="31" y="8"/>
                </a:cubicBezTo>
                <a:cubicBezTo>
                  <a:pt x="31" y="8"/>
                  <a:pt x="35" y="8"/>
                  <a:pt x="35" y="8"/>
                </a:cubicBezTo>
                <a:cubicBezTo>
                  <a:pt x="36" y="7"/>
                  <a:pt x="36" y="7"/>
                  <a:pt x="36" y="6"/>
                </a:cubicBezTo>
                <a:cubicBezTo>
                  <a:pt x="36" y="6"/>
                  <a:pt x="35" y="3"/>
                  <a:pt x="35" y="2"/>
                </a:cubicBezTo>
                <a:cubicBezTo>
                  <a:pt x="35" y="2"/>
                  <a:pt x="35" y="2"/>
                  <a:pt x="35" y="2"/>
                </a:cubicBezTo>
                <a:cubicBezTo>
                  <a:pt x="35" y="2"/>
                  <a:pt x="38" y="0"/>
                  <a:pt x="38" y="0"/>
                </a:cubicBezTo>
                <a:cubicBezTo>
                  <a:pt x="39" y="0"/>
                  <a:pt x="41" y="3"/>
                  <a:pt x="41" y="3"/>
                </a:cubicBezTo>
                <a:cubicBezTo>
                  <a:pt x="41" y="3"/>
                  <a:pt x="41" y="3"/>
                  <a:pt x="42" y="3"/>
                </a:cubicBezTo>
                <a:cubicBezTo>
                  <a:pt x="42" y="3"/>
                  <a:pt x="42" y="3"/>
                  <a:pt x="42" y="3"/>
                </a:cubicBezTo>
                <a:cubicBezTo>
                  <a:pt x="43" y="2"/>
                  <a:pt x="44" y="1"/>
                  <a:pt x="45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0"/>
                  <a:pt x="48" y="2"/>
                  <a:pt x="48" y="2"/>
                </a:cubicBezTo>
                <a:cubicBezTo>
                  <a:pt x="48" y="2"/>
                  <a:pt x="49" y="2"/>
                  <a:pt x="49" y="2"/>
                </a:cubicBezTo>
                <a:cubicBezTo>
                  <a:pt x="49" y="3"/>
                  <a:pt x="47" y="6"/>
                  <a:pt x="47" y="6"/>
                </a:cubicBezTo>
                <a:cubicBezTo>
                  <a:pt x="47" y="7"/>
                  <a:pt x="48" y="7"/>
                  <a:pt x="48" y="8"/>
                </a:cubicBezTo>
                <a:cubicBezTo>
                  <a:pt x="48" y="8"/>
                  <a:pt x="52" y="8"/>
                  <a:pt x="52" y="8"/>
                </a:cubicBezTo>
                <a:lnTo>
                  <a:pt x="52" y="12"/>
                </a:lnTo>
                <a:close/>
                <a:moveTo>
                  <a:pt x="52" y="40"/>
                </a:moveTo>
                <a:cubicBezTo>
                  <a:pt x="52" y="40"/>
                  <a:pt x="48" y="40"/>
                  <a:pt x="48" y="40"/>
                </a:cubicBezTo>
                <a:cubicBezTo>
                  <a:pt x="48" y="41"/>
                  <a:pt x="47" y="41"/>
                  <a:pt x="47" y="42"/>
                </a:cubicBezTo>
                <a:cubicBezTo>
                  <a:pt x="47" y="42"/>
                  <a:pt x="49" y="45"/>
                  <a:pt x="49" y="45"/>
                </a:cubicBezTo>
                <a:cubicBezTo>
                  <a:pt x="49" y="46"/>
                  <a:pt x="48" y="46"/>
                  <a:pt x="48" y="46"/>
                </a:cubicBezTo>
                <a:cubicBezTo>
                  <a:pt x="48" y="46"/>
                  <a:pt x="45" y="48"/>
                  <a:pt x="45" y="48"/>
                </a:cubicBezTo>
                <a:cubicBezTo>
                  <a:pt x="45" y="48"/>
                  <a:pt x="43" y="45"/>
                  <a:pt x="42" y="44"/>
                </a:cubicBezTo>
                <a:cubicBezTo>
                  <a:pt x="42" y="44"/>
                  <a:pt x="42" y="45"/>
                  <a:pt x="42" y="45"/>
                </a:cubicBezTo>
                <a:cubicBezTo>
                  <a:pt x="41" y="45"/>
                  <a:pt x="41" y="44"/>
                  <a:pt x="41" y="44"/>
                </a:cubicBezTo>
                <a:cubicBezTo>
                  <a:pt x="41" y="45"/>
                  <a:pt x="39" y="48"/>
                  <a:pt x="38" y="48"/>
                </a:cubicBezTo>
                <a:cubicBezTo>
                  <a:pt x="38" y="48"/>
                  <a:pt x="35" y="46"/>
                  <a:pt x="35" y="46"/>
                </a:cubicBezTo>
                <a:cubicBezTo>
                  <a:pt x="35" y="46"/>
                  <a:pt x="35" y="46"/>
                  <a:pt x="35" y="45"/>
                </a:cubicBezTo>
                <a:cubicBezTo>
                  <a:pt x="35" y="45"/>
                  <a:pt x="36" y="42"/>
                  <a:pt x="36" y="42"/>
                </a:cubicBezTo>
                <a:cubicBezTo>
                  <a:pt x="36" y="41"/>
                  <a:pt x="36" y="41"/>
                  <a:pt x="35" y="40"/>
                </a:cubicBezTo>
                <a:cubicBezTo>
                  <a:pt x="35" y="40"/>
                  <a:pt x="31" y="40"/>
                  <a:pt x="31" y="40"/>
                </a:cubicBezTo>
                <a:cubicBezTo>
                  <a:pt x="31" y="36"/>
                  <a:pt x="31" y="36"/>
                  <a:pt x="31" y="36"/>
                </a:cubicBezTo>
                <a:cubicBezTo>
                  <a:pt x="31" y="35"/>
                  <a:pt x="35" y="35"/>
                  <a:pt x="35" y="35"/>
                </a:cubicBezTo>
                <a:cubicBezTo>
                  <a:pt x="36" y="34"/>
                  <a:pt x="36" y="34"/>
                  <a:pt x="36" y="34"/>
                </a:cubicBezTo>
                <a:cubicBezTo>
                  <a:pt x="36" y="33"/>
                  <a:pt x="35" y="30"/>
                  <a:pt x="35" y="30"/>
                </a:cubicBezTo>
                <a:cubicBezTo>
                  <a:pt x="35" y="30"/>
                  <a:pt x="35" y="30"/>
                  <a:pt x="35" y="30"/>
                </a:cubicBezTo>
                <a:cubicBezTo>
                  <a:pt x="35" y="30"/>
                  <a:pt x="38" y="28"/>
                  <a:pt x="38" y="28"/>
                </a:cubicBezTo>
                <a:cubicBezTo>
                  <a:pt x="39" y="28"/>
                  <a:pt x="41" y="30"/>
                  <a:pt x="41" y="31"/>
                </a:cubicBezTo>
                <a:cubicBezTo>
                  <a:pt x="41" y="31"/>
                  <a:pt x="41" y="31"/>
                  <a:pt x="42" y="31"/>
                </a:cubicBezTo>
                <a:cubicBezTo>
                  <a:pt x="42" y="31"/>
                  <a:pt x="42" y="31"/>
                  <a:pt x="42" y="31"/>
                </a:cubicBezTo>
                <a:cubicBezTo>
                  <a:pt x="43" y="30"/>
                  <a:pt x="44" y="29"/>
                  <a:pt x="45" y="28"/>
                </a:cubicBezTo>
                <a:cubicBezTo>
                  <a:pt x="45" y="28"/>
                  <a:pt x="45" y="28"/>
                  <a:pt x="45" y="28"/>
                </a:cubicBezTo>
                <a:cubicBezTo>
                  <a:pt x="45" y="28"/>
                  <a:pt x="48" y="29"/>
                  <a:pt x="48" y="30"/>
                </a:cubicBezTo>
                <a:cubicBezTo>
                  <a:pt x="48" y="30"/>
                  <a:pt x="49" y="30"/>
                  <a:pt x="49" y="30"/>
                </a:cubicBezTo>
                <a:cubicBezTo>
                  <a:pt x="49" y="30"/>
                  <a:pt x="47" y="33"/>
                  <a:pt x="47" y="34"/>
                </a:cubicBezTo>
                <a:cubicBezTo>
                  <a:pt x="47" y="34"/>
                  <a:pt x="48" y="34"/>
                  <a:pt x="48" y="35"/>
                </a:cubicBezTo>
                <a:cubicBezTo>
                  <a:pt x="48" y="35"/>
                  <a:pt x="52" y="35"/>
                  <a:pt x="52" y="36"/>
                </a:cubicBezTo>
                <a:lnTo>
                  <a:pt x="52" y="40"/>
                </a:lnTo>
                <a:close/>
                <a:moveTo>
                  <a:pt x="42" y="7"/>
                </a:moveTo>
                <a:cubicBezTo>
                  <a:pt x="40" y="7"/>
                  <a:pt x="38" y="8"/>
                  <a:pt x="38" y="10"/>
                </a:cubicBezTo>
                <a:cubicBezTo>
                  <a:pt x="38" y="12"/>
                  <a:pt x="40" y="14"/>
                  <a:pt x="42" y="14"/>
                </a:cubicBezTo>
                <a:cubicBezTo>
                  <a:pt x="44" y="14"/>
                  <a:pt x="45" y="12"/>
                  <a:pt x="45" y="10"/>
                </a:cubicBezTo>
                <a:cubicBezTo>
                  <a:pt x="45" y="8"/>
                  <a:pt x="44" y="7"/>
                  <a:pt x="42" y="7"/>
                </a:cubicBezTo>
                <a:moveTo>
                  <a:pt x="42" y="34"/>
                </a:moveTo>
                <a:cubicBezTo>
                  <a:pt x="40" y="34"/>
                  <a:pt x="38" y="36"/>
                  <a:pt x="38" y="38"/>
                </a:cubicBezTo>
                <a:cubicBezTo>
                  <a:pt x="38" y="40"/>
                  <a:pt x="40" y="41"/>
                  <a:pt x="42" y="41"/>
                </a:cubicBezTo>
                <a:cubicBezTo>
                  <a:pt x="44" y="41"/>
                  <a:pt x="45" y="40"/>
                  <a:pt x="45" y="38"/>
                </a:cubicBezTo>
                <a:cubicBezTo>
                  <a:pt x="45" y="36"/>
                  <a:pt x="44" y="34"/>
                  <a:pt x="42" y="3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10" name="Freeform 239"/>
          <p:cNvSpPr>
            <a:spLocks noEditPoints="1"/>
          </p:cNvSpPr>
          <p:nvPr/>
        </p:nvSpPr>
        <p:spPr bwMode="auto">
          <a:xfrm>
            <a:off x="19251593" y="9537245"/>
            <a:ext cx="359888" cy="281161"/>
          </a:xfrm>
          <a:custGeom>
            <a:avLst/>
            <a:gdLst>
              <a:gd name="T0" fmla="*/ 19 w 49"/>
              <a:gd name="T1" fmla="*/ 28 h 38"/>
              <a:gd name="T2" fmla="*/ 15 w 49"/>
              <a:gd name="T3" fmla="*/ 27 h 38"/>
              <a:gd name="T4" fmla="*/ 7 w 49"/>
              <a:gd name="T5" fmla="*/ 31 h 38"/>
              <a:gd name="T6" fmla="*/ 5 w 49"/>
              <a:gd name="T7" fmla="*/ 31 h 38"/>
              <a:gd name="T8" fmla="*/ 5 w 49"/>
              <a:gd name="T9" fmla="*/ 31 h 38"/>
              <a:gd name="T10" fmla="*/ 4 w 49"/>
              <a:gd name="T11" fmla="*/ 30 h 38"/>
              <a:gd name="T12" fmla="*/ 4 w 49"/>
              <a:gd name="T13" fmla="*/ 29 h 38"/>
              <a:gd name="T14" fmla="*/ 8 w 49"/>
              <a:gd name="T15" fmla="*/ 25 h 38"/>
              <a:gd name="T16" fmla="*/ 0 w 49"/>
              <a:gd name="T17" fmla="*/ 14 h 38"/>
              <a:gd name="T18" fmla="*/ 19 w 49"/>
              <a:gd name="T19" fmla="*/ 0 h 38"/>
              <a:gd name="T20" fmla="*/ 38 w 49"/>
              <a:gd name="T21" fmla="*/ 14 h 38"/>
              <a:gd name="T22" fmla="*/ 19 w 49"/>
              <a:gd name="T23" fmla="*/ 28 h 38"/>
              <a:gd name="T24" fmla="*/ 41 w 49"/>
              <a:gd name="T25" fmla="*/ 32 h 38"/>
              <a:gd name="T26" fmla="*/ 45 w 49"/>
              <a:gd name="T27" fmla="*/ 36 h 38"/>
              <a:gd name="T28" fmla="*/ 45 w 49"/>
              <a:gd name="T29" fmla="*/ 37 h 38"/>
              <a:gd name="T30" fmla="*/ 44 w 49"/>
              <a:gd name="T31" fmla="*/ 38 h 38"/>
              <a:gd name="T32" fmla="*/ 42 w 49"/>
              <a:gd name="T33" fmla="*/ 37 h 38"/>
              <a:gd name="T34" fmla="*/ 34 w 49"/>
              <a:gd name="T35" fmla="*/ 34 h 38"/>
              <a:gd name="T36" fmla="*/ 30 w 49"/>
              <a:gd name="T37" fmla="*/ 34 h 38"/>
              <a:gd name="T38" fmla="*/ 17 w 49"/>
              <a:gd name="T39" fmla="*/ 31 h 38"/>
              <a:gd name="T40" fmla="*/ 19 w 49"/>
              <a:gd name="T41" fmla="*/ 31 h 38"/>
              <a:gd name="T42" fmla="*/ 35 w 49"/>
              <a:gd name="T43" fmla="*/ 26 h 38"/>
              <a:gd name="T44" fmla="*/ 42 w 49"/>
              <a:gd name="T45" fmla="*/ 14 h 38"/>
              <a:gd name="T46" fmla="*/ 41 w 49"/>
              <a:gd name="T47" fmla="*/ 10 h 38"/>
              <a:gd name="T48" fmla="*/ 49 w 49"/>
              <a:gd name="T49" fmla="*/ 21 h 38"/>
              <a:gd name="T50" fmla="*/ 41 w 49"/>
              <a:gd name="T51" fmla="*/ 32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9" h="38">
                <a:moveTo>
                  <a:pt x="19" y="28"/>
                </a:moveTo>
                <a:cubicBezTo>
                  <a:pt x="18" y="28"/>
                  <a:pt x="16" y="27"/>
                  <a:pt x="15" y="27"/>
                </a:cubicBezTo>
                <a:cubicBezTo>
                  <a:pt x="12" y="29"/>
                  <a:pt x="10" y="30"/>
                  <a:pt x="7" y="31"/>
                </a:cubicBezTo>
                <a:cubicBezTo>
                  <a:pt x="6" y="31"/>
                  <a:pt x="6" y="31"/>
                  <a:pt x="5" y="31"/>
                </a:cubicBezTo>
                <a:cubicBezTo>
                  <a:pt x="5" y="31"/>
                  <a:pt x="5" y="31"/>
                  <a:pt x="5" y="31"/>
                </a:cubicBezTo>
                <a:cubicBezTo>
                  <a:pt x="4" y="31"/>
                  <a:pt x="4" y="31"/>
                  <a:pt x="4" y="30"/>
                </a:cubicBezTo>
                <a:cubicBezTo>
                  <a:pt x="4" y="30"/>
                  <a:pt x="4" y="29"/>
                  <a:pt x="4" y="29"/>
                </a:cubicBezTo>
                <a:cubicBezTo>
                  <a:pt x="6" y="28"/>
                  <a:pt x="7" y="27"/>
                  <a:pt x="8" y="25"/>
                </a:cubicBezTo>
                <a:cubicBezTo>
                  <a:pt x="3" y="22"/>
                  <a:pt x="0" y="18"/>
                  <a:pt x="0" y="14"/>
                </a:cubicBezTo>
                <a:cubicBezTo>
                  <a:pt x="0" y="6"/>
                  <a:pt x="9" y="0"/>
                  <a:pt x="19" y="0"/>
                </a:cubicBezTo>
                <a:cubicBezTo>
                  <a:pt x="30" y="0"/>
                  <a:pt x="38" y="6"/>
                  <a:pt x="38" y="14"/>
                </a:cubicBezTo>
                <a:cubicBezTo>
                  <a:pt x="38" y="21"/>
                  <a:pt x="30" y="28"/>
                  <a:pt x="19" y="28"/>
                </a:cubicBezTo>
                <a:moveTo>
                  <a:pt x="41" y="32"/>
                </a:moveTo>
                <a:cubicBezTo>
                  <a:pt x="42" y="34"/>
                  <a:pt x="43" y="35"/>
                  <a:pt x="45" y="36"/>
                </a:cubicBezTo>
                <a:cubicBezTo>
                  <a:pt x="45" y="36"/>
                  <a:pt x="45" y="37"/>
                  <a:pt x="45" y="37"/>
                </a:cubicBezTo>
                <a:cubicBezTo>
                  <a:pt x="45" y="38"/>
                  <a:pt x="45" y="38"/>
                  <a:pt x="44" y="38"/>
                </a:cubicBezTo>
                <a:cubicBezTo>
                  <a:pt x="43" y="38"/>
                  <a:pt x="43" y="38"/>
                  <a:pt x="42" y="37"/>
                </a:cubicBezTo>
                <a:cubicBezTo>
                  <a:pt x="39" y="37"/>
                  <a:pt x="37" y="36"/>
                  <a:pt x="34" y="34"/>
                </a:cubicBezTo>
                <a:cubicBezTo>
                  <a:pt x="33" y="34"/>
                  <a:pt x="31" y="34"/>
                  <a:pt x="30" y="34"/>
                </a:cubicBezTo>
                <a:cubicBezTo>
                  <a:pt x="25" y="34"/>
                  <a:pt x="20" y="33"/>
                  <a:pt x="17" y="31"/>
                </a:cubicBezTo>
                <a:cubicBezTo>
                  <a:pt x="18" y="31"/>
                  <a:pt x="19" y="31"/>
                  <a:pt x="19" y="31"/>
                </a:cubicBezTo>
                <a:cubicBezTo>
                  <a:pt x="25" y="31"/>
                  <a:pt x="31" y="29"/>
                  <a:pt x="35" y="26"/>
                </a:cubicBezTo>
                <a:cubicBezTo>
                  <a:pt x="39" y="23"/>
                  <a:pt x="42" y="19"/>
                  <a:pt x="42" y="14"/>
                </a:cubicBezTo>
                <a:cubicBezTo>
                  <a:pt x="42" y="13"/>
                  <a:pt x="41" y="11"/>
                  <a:pt x="41" y="10"/>
                </a:cubicBezTo>
                <a:cubicBezTo>
                  <a:pt x="46" y="12"/>
                  <a:pt x="49" y="16"/>
                  <a:pt x="49" y="21"/>
                </a:cubicBezTo>
                <a:cubicBezTo>
                  <a:pt x="49" y="25"/>
                  <a:pt x="46" y="29"/>
                  <a:pt x="41" y="3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11" name="Freeform 240"/>
          <p:cNvSpPr>
            <a:spLocks noEditPoints="1"/>
          </p:cNvSpPr>
          <p:nvPr/>
        </p:nvSpPr>
        <p:spPr bwMode="auto">
          <a:xfrm>
            <a:off x="19262615" y="10073577"/>
            <a:ext cx="309277" cy="320527"/>
          </a:xfrm>
          <a:custGeom>
            <a:avLst/>
            <a:gdLst>
              <a:gd name="T0" fmla="*/ 40 w 42"/>
              <a:gd name="T1" fmla="*/ 25 h 44"/>
              <a:gd name="T2" fmla="*/ 41 w 42"/>
              <a:gd name="T3" fmla="*/ 27 h 44"/>
              <a:gd name="T4" fmla="*/ 40 w 42"/>
              <a:gd name="T5" fmla="*/ 30 h 44"/>
              <a:gd name="T6" fmla="*/ 40 w 42"/>
              <a:gd name="T7" fmla="*/ 32 h 44"/>
              <a:gd name="T8" fmla="*/ 38 w 42"/>
              <a:gd name="T9" fmla="*/ 36 h 44"/>
              <a:gd name="T10" fmla="*/ 30 w 42"/>
              <a:gd name="T11" fmla="*/ 44 h 44"/>
              <a:gd name="T12" fmla="*/ 29 w 42"/>
              <a:gd name="T13" fmla="*/ 44 h 44"/>
              <a:gd name="T14" fmla="*/ 26 w 42"/>
              <a:gd name="T15" fmla="*/ 44 h 44"/>
              <a:gd name="T16" fmla="*/ 15 w 42"/>
              <a:gd name="T17" fmla="*/ 42 h 44"/>
              <a:gd name="T18" fmla="*/ 12 w 42"/>
              <a:gd name="T19" fmla="*/ 41 h 44"/>
              <a:gd name="T20" fmla="*/ 4 w 42"/>
              <a:gd name="T21" fmla="*/ 41 h 44"/>
              <a:gd name="T22" fmla="*/ 0 w 42"/>
              <a:gd name="T23" fmla="*/ 38 h 44"/>
              <a:gd name="T24" fmla="*/ 0 w 42"/>
              <a:gd name="T25" fmla="*/ 20 h 44"/>
              <a:gd name="T26" fmla="*/ 4 w 42"/>
              <a:gd name="T27" fmla="*/ 17 h 44"/>
              <a:gd name="T28" fmla="*/ 11 w 42"/>
              <a:gd name="T29" fmla="*/ 17 h 44"/>
              <a:gd name="T30" fmla="*/ 15 w 42"/>
              <a:gd name="T31" fmla="*/ 13 h 44"/>
              <a:gd name="T32" fmla="*/ 18 w 42"/>
              <a:gd name="T33" fmla="*/ 9 h 44"/>
              <a:gd name="T34" fmla="*/ 21 w 42"/>
              <a:gd name="T35" fmla="*/ 1 h 44"/>
              <a:gd name="T36" fmla="*/ 24 w 42"/>
              <a:gd name="T37" fmla="*/ 0 h 44"/>
              <a:gd name="T38" fmla="*/ 30 w 42"/>
              <a:gd name="T39" fmla="*/ 3 h 44"/>
              <a:gd name="T40" fmla="*/ 31 w 42"/>
              <a:gd name="T41" fmla="*/ 8 h 44"/>
              <a:gd name="T42" fmla="*/ 30 w 42"/>
              <a:gd name="T43" fmla="*/ 14 h 44"/>
              <a:gd name="T44" fmla="*/ 35 w 42"/>
              <a:gd name="T45" fmla="*/ 14 h 44"/>
              <a:gd name="T46" fmla="*/ 42 w 42"/>
              <a:gd name="T47" fmla="*/ 20 h 44"/>
              <a:gd name="T48" fmla="*/ 40 w 42"/>
              <a:gd name="T49" fmla="*/ 25 h 44"/>
              <a:gd name="T50" fmla="*/ 6 w 42"/>
              <a:gd name="T51" fmla="*/ 34 h 44"/>
              <a:gd name="T52" fmla="*/ 4 w 42"/>
              <a:gd name="T53" fmla="*/ 36 h 44"/>
              <a:gd name="T54" fmla="*/ 6 w 42"/>
              <a:gd name="T55" fmla="*/ 38 h 44"/>
              <a:gd name="T56" fmla="*/ 7 w 42"/>
              <a:gd name="T57" fmla="*/ 36 h 44"/>
              <a:gd name="T58" fmla="*/ 6 w 42"/>
              <a:gd name="T59" fmla="*/ 34 h 44"/>
              <a:gd name="T60" fmla="*/ 35 w 42"/>
              <a:gd name="T61" fmla="*/ 17 h 44"/>
              <a:gd name="T62" fmla="*/ 25 w 42"/>
              <a:gd name="T63" fmla="*/ 17 h 44"/>
              <a:gd name="T64" fmla="*/ 28 w 42"/>
              <a:gd name="T65" fmla="*/ 8 h 44"/>
              <a:gd name="T66" fmla="*/ 24 w 42"/>
              <a:gd name="T67" fmla="*/ 3 h 44"/>
              <a:gd name="T68" fmla="*/ 20 w 42"/>
              <a:gd name="T69" fmla="*/ 12 h 44"/>
              <a:gd name="T70" fmla="*/ 18 w 42"/>
              <a:gd name="T71" fmla="*/ 14 h 44"/>
              <a:gd name="T72" fmla="*/ 12 w 42"/>
              <a:gd name="T73" fmla="*/ 20 h 44"/>
              <a:gd name="T74" fmla="*/ 11 w 42"/>
              <a:gd name="T75" fmla="*/ 20 h 44"/>
              <a:gd name="T76" fmla="*/ 11 w 42"/>
              <a:gd name="T77" fmla="*/ 38 h 44"/>
              <a:gd name="T78" fmla="*/ 12 w 42"/>
              <a:gd name="T79" fmla="*/ 38 h 44"/>
              <a:gd name="T80" fmla="*/ 17 w 42"/>
              <a:gd name="T81" fmla="*/ 39 h 44"/>
              <a:gd name="T82" fmla="*/ 26 w 42"/>
              <a:gd name="T83" fmla="*/ 41 h 44"/>
              <a:gd name="T84" fmla="*/ 29 w 42"/>
              <a:gd name="T85" fmla="*/ 41 h 44"/>
              <a:gd name="T86" fmla="*/ 35 w 42"/>
              <a:gd name="T87" fmla="*/ 37 h 44"/>
              <a:gd name="T88" fmla="*/ 34 w 42"/>
              <a:gd name="T89" fmla="*/ 35 h 44"/>
              <a:gd name="T90" fmla="*/ 36 w 42"/>
              <a:gd name="T91" fmla="*/ 32 h 44"/>
              <a:gd name="T92" fmla="*/ 36 w 42"/>
              <a:gd name="T93" fmla="*/ 30 h 44"/>
              <a:gd name="T94" fmla="*/ 37 w 42"/>
              <a:gd name="T95" fmla="*/ 27 h 44"/>
              <a:gd name="T96" fmla="*/ 36 w 42"/>
              <a:gd name="T97" fmla="*/ 24 h 44"/>
              <a:gd name="T98" fmla="*/ 38 w 42"/>
              <a:gd name="T99" fmla="*/ 20 h 44"/>
              <a:gd name="T100" fmla="*/ 35 w 42"/>
              <a:gd name="T101" fmla="*/ 17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2" h="44">
                <a:moveTo>
                  <a:pt x="40" y="25"/>
                </a:moveTo>
                <a:cubicBezTo>
                  <a:pt x="40" y="25"/>
                  <a:pt x="41" y="26"/>
                  <a:pt x="41" y="27"/>
                </a:cubicBezTo>
                <a:cubicBezTo>
                  <a:pt x="41" y="28"/>
                  <a:pt x="40" y="29"/>
                  <a:pt x="40" y="30"/>
                </a:cubicBezTo>
                <a:cubicBezTo>
                  <a:pt x="40" y="31"/>
                  <a:pt x="40" y="31"/>
                  <a:pt x="40" y="32"/>
                </a:cubicBezTo>
                <a:cubicBezTo>
                  <a:pt x="40" y="33"/>
                  <a:pt x="39" y="35"/>
                  <a:pt x="38" y="36"/>
                </a:cubicBezTo>
                <a:cubicBezTo>
                  <a:pt x="38" y="41"/>
                  <a:pt x="35" y="44"/>
                  <a:pt x="30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2" y="44"/>
                  <a:pt x="19" y="43"/>
                  <a:pt x="15" y="42"/>
                </a:cubicBezTo>
                <a:cubicBezTo>
                  <a:pt x="15" y="42"/>
                  <a:pt x="12" y="41"/>
                  <a:pt x="12" y="41"/>
                </a:cubicBezTo>
                <a:cubicBezTo>
                  <a:pt x="4" y="41"/>
                  <a:pt x="4" y="41"/>
                  <a:pt x="4" y="41"/>
                </a:cubicBezTo>
                <a:cubicBezTo>
                  <a:pt x="2" y="41"/>
                  <a:pt x="0" y="39"/>
                  <a:pt x="0" y="38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9"/>
                  <a:pt x="2" y="17"/>
                  <a:pt x="4" y="17"/>
                </a:cubicBezTo>
                <a:cubicBezTo>
                  <a:pt x="11" y="17"/>
                  <a:pt x="11" y="17"/>
                  <a:pt x="11" y="17"/>
                </a:cubicBezTo>
                <a:cubicBezTo>
                  <a:pt x="12" y="16"/>
                  <a:pt x="14" y="14"/>
                  <a:pt x="15" y="13"/>
                </a:cubicBezTo>
                <a:cubicBezTo>
                  <a:pt x="16" y="12"/>
                  <a:pt x="17" y="11"/>
                  <a:pt x="18" y="9"/>
                </a:cubicBezTo>
                <a:cubicBezTo>
                  <a:pt x="19" y="8"/>
                  <a:pt x="19" y="3"/>
                  <a:pt x="21" y="1"/>
                </a:cubicBezTo>
                <a:cubicBezTo>
                  <a:pt x="22" y="0"/>
                  <a:pt x="23" y="0"/>
                  <a:pt x="24" y="0"/>
                </a:cubicBezTo>
                <a:cubicBezTo>
                  <a:pt x="26" y="0"/>
                  <a:pt x="29" y="1"/>
                  <a:pt x="30" y="3"/>
                </a:cubicBezTo>
                <a:cubicBezTo>
                  <a:pt x="31" y="5"/>
                  <a:pt x="31" y="7"/>
                  <a:pt x="31" y="8"/>
                </a:cubicBezTo>
                <a:cubicBezTo>
                  <a:pt x="31" y="10"/>
                  <a:pt x="31" y="12"/>
                  <a:pt x="30" y="14"/>
                </a:cubicBezTo>
                <a:cubicBezTo>
                  <a:pt x="35" y="14"/>
                  <a:pt x="35" y="14"/>
                  <a:pt x="35" y="14"/>
                </a:cubicBezTo>
                <a:cubicBezTo>
                  <a:pt x="38" y="14"/>
                  <a:pt x="42" y="17"/>
                  <a:pt x="42" y="20"/>
                </a:cubicBezTo>
                <a:cubicBezTo>
                  <a:pt x="42" y="22"/>
                  <a:pt x="41" y="23"/>
                  <a:pt x="40" y="25"/>
                </a:cubicBezTo>
                <a:moveTo>
                  <a:pt x="6" y="34"/>
                </a:moveTo>
                <a:cubicBezTo>
                  <a:pt x="5" y="34"/>
                  <a:pt x="4" y="35"/>
                  <a:pt x="4" y="36"/>
                </a:cubicBezTo>
                <a:cubicBezTo>
                  <a:pt x="4" y="37"/>
                  <a:pt x="5" y="38"/>
                  <a:pt x="6" y="38"/>
                </a:cubicBezTo>
                <a:cubicBezTo>
                  <a:pt x="7" y="38"/>
                  <a:pt x="7" y="37"/>
                  <a:pt x="7" y="36"/>
                </a:cubicBezTo>
                <a:cubicBezTo>
                  <a:pt x="7" y="35"/>
                  <a:pt x="7" y="34"/>
                  <a:pt x="6" y="34"/>
                </a:cubicBezTo>
                <a:moveTo>
                  <a:pt x="35" y="17"/>
                </a:moveTo>
                <a:cubicBezTo>
                  <a:pt x="25" y="17"/>
                  <a:pt x="25" y="17"/>
                  <a:pt x="25" y="17"/>
                </a:cubicBezTo>
                <a:cubicBezTo>
                  <a:pt x="25" y="14"/>
                  <a:pt x="28" y="12"/>
                  <a:pt x="28" y="8"/>
                </a:cubicBezTo>
                <a:cubicBezTo>
                  <a:pt x="28" y="5"/>
                  <a:pt x="27" y="3"/>
                  <a:pt x="24" y="3"/>
                </a:cubicBezTo>
                <a:cubicBezTo>
                  <a:pt x="22" y="5"/>
                  <a:pt x="23" y="9"/>
                  <a:pt x="20" y="12"/>
                </a:cubicBezTo>
                <a:cubicBezTo>
                  <a:pt x="19" y="13"/>
                  <a:pt x="19" y="13"/>
                  <a:pt x="18" y="14"/>
                </a:cubicBezTo>
                <a:cubicBezTo>
                  <a:pt x="17" y="16"/>
                  <a:pt x="14" y="20"/>
                  <a:pt x="12" y="20"/>
                </a:cubicBezTo>
                <a:cubicBezTo>
                  <a:pt x="11" y="20"/>
                  <a:pt x="11" y="20"/>
                  <a:pt x="11" y="20"/>
                </a:cubicBezTo>
                <a:cubicBezTo>
                  <a:pt x="11" y="38"/>
                  <a:pt x="11" y="38"/>
                  <a:pt x="11" y="38"/>
                </a:cubicBezTo>
                <a:cubicBezTo>
                  <a:pt x="12" y="38"/>
                  <a:pt x="12" y="38"/>
                  <a:pt x="12" y="38"/>
                </a:cubicBezTo>
                <a:cubicBezTo>
                  <a:pt x="13" y="38"/>
                  <a:pt x="16" y="39"/>
                  <a:pt x="17" y="39"/>
                </a:cubicBezTo>
                <a:cubicBezTo>
                  <a:pt x="20" y="40"/>
                  <a:pt x="23" y="41"/>
                  <a:pt x="26" y="41"/>
                </a:cubicBezTo>
                <a:cubicBezTo>
                  <a:pt x="29" y="41"/>
                  <a:pt x="29" y="41"/>
                  <a:pt x="29" y="41"/>
                </a:cubicBezTo>
                <a:cubicBezTo>
                  <a:pt x="32" y="41"/>
                  <a:pt x="35" y="40"/>
                  <a:pt x="35" y="37"/>
                </a:cubicBezTo>
                <a:cubicBezTo>
                  <a:pt x="35" y="36"/>
                  <a:pt x="35" y="36"/>
                  <a:pt x="34" y="35"/>
                </a:cubicBezTo>
                <a:cubicBezTo>
                  <a:pt x="36" y="34"/>
                  <a:pt x="36" y="33"/>
                  <a:pt x="36" y="32"/>
                </a:cubicBezTo>
                <a:cubicBezTo>
                  <a:pt x="36" y="31"/>
                  <a:pt x="36" y="30"/>
                  <a:pt x="36" y="30"/>
                </a:cubicBezTo>
                <a:cubicBezTo>
                  <a:pt x="37" y="29"/>
                  <a:pt x="37" y="28"/>
                  <a:pt x="37" y="27"/>
                </a:cubicBezTo>
                <a:cubicBezTo>
                  <a:pt x="37" y="26"/>
                  <a:pt x="37" y="24"/>
                  <a:pt x="36" y="24"/>
                </a:cubicBezTo>
                <a:cubicBezTo>
                  <a:pt x="37" y="24"/>
                  <a:pt x="38" y="21"/>
                  <a:pt x="38" y="20"/>
                </a:cubicBezTo>
                <a:cubicBezTo>
                  <a:pt x="38" y="19"/>
                  <a:pt x="37" y="17"/>
                  <a:pt x="35" y="1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12" name="Freeform 241"/>
          <p:cNvSpPr>
            <a:spLocks noEditPoints="1"/>
          </p:cNvSpPr>
          <p:nvPr/>
        </p:nvSpPr>
        <p:spPr bwMode="auto">
          <a:xfrm>
            <a:off x="13844302" y="10631901"/>
            <a:ext cx="309277" cy="331774"/>
          </a:xfrm>
          <a:custGeom>
            <a:avLst/>
            <a:gdLst>
              <a:gd name="T0" fmla="*/ 35 w 42"/>
              <a:gd name="T1" fmla="*/ 31 h 45"/>
              <a:gd name="T2" fmla="*/ 30 w 42"/>
              <a:gd name="T3" fmla="*/ 31 h 45"/>
              <a:gd name="T4" fmla="*/ 31 w 42"/>
              <a:gd name="T5" fmla="*/ 36 h 45"/>
              <a:gd name="T6" fmla="*/ 30 w 42"/>
              <a:gd name="T7" fmla="*/ 41 h 45"/>
              <a:gd name="T8" fmla="*/ 24 w 42"/>
              <a:gd name="T9" fmla="*/ 45 h 45"/>
              <a:gd name="T10" fmla="*/ 21 w 42"/>
              <a:gd name="T11" fmla="*/ 44 h 45"/>
              <a:gd name="T12" fmla="*/ 18 w 42"/>
              <a:gd name="T13" fmla="*/ 35 h 45"/>
              <a:gd name="T14" fmla="*/ 15 w 42"/>
              <a:gd name="T15" fmla="*/ 32 h 45"/>
              <a:gd name="T16" fmla="*/ 11 w 42"/>
              <a:gd name="T17" fmla="*/ 28 h 45"/>
              <a:gd name="T18" fmla="*/ 4 w 42"/>
              <a:gd name="T19" fmla="*/ 28 h 45"/>
              <a:gd name="T20" fmla="*/ 0 w 42"/>
              <a:gd name="T21" fmla="*/ 24 h 45"/>
              <a:gd name="T22" fmla="*/ 0 w 42"/>
              <a:gd name="T23" fmla="*/ 7 h 45"/>
              <a:gd name="T24" fmla="*/ 4 w 42"/>
              <a:gd name="T25" fmla="*/ 4 h 45"/>
              <a:gd name="T26" fmla="*/ 12 w 42"/>
              <a:gd name="T27" fmla="*/ 4 h 45"/>
              <a:gd name="T28" fmla="*/ 15 w 42"/>
              <a:gd name="T29" fmla="*/ 3 h 45"/>
              <a:gd name="T30" fmla="*/ 27 w 42"/>
              <a:gd name="T31" fmla="*/ 0 h 45"/>
              <a:gd name="T32" fmla="*/ 30 w 42"/>
              <a:gd name="T33" fmla="*/ 0 h 45"/>
              <a:gd name="T34" fmla="*/ 38 w 42"/>
              <a:gd name="T35" fmla="*/ 8 h 45"/>
              <a:gd name="T36" fmla="*/ 38 w 42"/>
              <a:gd name="T37" fmla="*/ 8 h 45"/>
              <a:gd name="T38" fmla="*/ 40 w 42"/>
              <a:gd name="T39" fmla="*/ 13 h 45"/>
              <a:gd name="T40" fmla="*/ 40 w 42"/>
              <a:gd name="T41" fmla="*/ 14 h 45"/>
              <a:gd name="T42" fmla="*/ 41 w 42"/>
              <a:gd name="T43" fmla="*/ 18 h 45"/>
              <a:gd name="T44" fmla="*/ 40 w 42"/>
              <a:gd name="T45" fmla="*/ 20 h 45"/>
              <a:gd name="T46" fmla="*/ 42 w 42"/>
              <a:gd name="T47" fmla="*/ 24 h 45"/>
              <a:gd name="T48" fmla="*/ 35 w 42"/>
              <a:gd name="T49" fmla="*/ 31 h 45"/>
              <a:gd name="T50" fmla="*/ 6 w 42"/>
              <a:gd name="T51" fmla="*/ 7 h 45"/>
              <a:gd name="T52" fmla="*/ 4 w 42"/>
              <a:gd name="T53" fmla="*/ 9 h 45"/>
              <a:gd name="T54" fmla="*/ 6 w 42"/>
              <a:gd name="T55" fmla="*/ 11 h 45"/>
              <a:gd name="T56" fmla="*/ 7 w 42"/>
              <a:gd name="T57" fmla="*/ 9 h 45"/>
              <a:gd name="T58" fmla="*/ 6 w 42"/>
              <a:gd name="T59" fmla="*/ 7 h 45"/>
              <a:gd name="T60" fmla="*/ 36 w 42"/>
              <a:gd name="T61" fmla="*/ 21 h 45"/>
              <a:gd name="T62" fmla="*/ 37 w 42"/>
              <a:gd name="T63" fmla="*/ 18 h 45"/>
              <a:gd name="T64" fmla="*/ 36 w 42"/>
              <a:gd name="T65" fmla="*/ 15 h 45"/>
              <a:gd name="T66" fmla="*/ 36 w 42"/>
              <a:gd name="T67" fmla="*/ 13 h 45"/>
              <a:gd name="T68" fmla="*/ 34 w 42"/>
              <a:gd name="T69" fmla="*/ 10 h 45"/>
              <a:gd name="T70" fmla="*/ 35 w 42"/>
              <a:gd name="T71" fmla="*/ 8 h 45"/>
              <a:gd name="T72" fmla="*/ 30 w 42"/>
              <a:gd name="T73" fmla="*/ 4 h 45"/>
              <a:gd name="T74" fmla="*/ 26 w 42"/>
              <a:gd name="T75" fmla="*/ 4 h 45"/>
              <a:gd name="T76" fmla="*/ 17 w 42"/>
              <a:gd name="T77" fmla="*/ 6 h 45"/>
              <a:gd name="T78" fmla="*/ 12 w 42"/>
              <a:gd name="T79" fmla="*/ 7 h 45"/>
              <a:gd name="T80" fmla="*/ 11 w 42"/>
              <a:gd name="T81" fmla="*/ 7 h 45"/>
              <a:gd name="T82" fmla="*/ 11 w 42"/>
              <a:gd name="T83" fmla="*/ 24 h 45"/>
              <a:gd name="T84" fmla="*/ 12 w 42"/>
              <a:gd name="T85" fmla="*/ 24 h 45"/>
              <a:gd name="T86" fmla="*/ 18 w 42"/>
              <a:gd name="T87" fmla="*/ 30 h 45"/>
              <a:gd name="T88" fmla="*/ 20 w 42"/>
              <a:gd name="T89" fmla="*/ 33 h 45"/>
              <a:gd name="T90" fmla="*/ 24 w 42"/>
              <a:gd name="T91" fmla="*/ 41 h 45"/>
              <a:gd name="T92" fmla="*/ 28 w 42"/>
              <a:gd name="T93" fmla="*/ 36 h 45"/>
              <a:gd name="T94" fmla="*/ 25 w 42"/>
              <a:gd name="T95" fmla="*/ 28 h 45"/>
              <a:gd name="T96" fmla="*/ 35 w 42"/>
              <a:gd name="T97" fmla="*/ 28 h 45"/>
              <a:gd name="T98" fmla="*/ 38 w 42"/>
              <a:gd name="T99" fmla="*/ 24 h 45"/>
              <a:gd name="T100" fmla="*/ 36 w 42"/>
              <a:gd name="T101" fmla="*/ 21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2" h="45">
                <a:moveTo>
                  <a:pt x="35" y="31"/>
                </a:moveTo>
                <a:cubicBezTo>
                  <a:pt x="30" y="31"/>
                  <a:pt x="30" y="31"/>
                  <a:pt x="30" y="31"/>
                </a:cubicBezTo>
                <a:cubicBezTo>
                  <a:pt x="31" y="33"/>
                  <a:pt x="31" y="34"/>
                  <a:pt x="31" y="36"/>
                </a:cubicBezTo>
                <a:cubicBezTo>
                  <a:pt x="31" y="38"/>
                  <a:pt x="31" y="40"/>
                  <a:pt x="30" y="41"/>
                </a:cubicBezTo>
                <a:cubicBezTo>
                  <a:pt x="29" y="44"/>
                  <a:pt x="26" y="45"/>
                  <a:pt x="24" y="45"/>
                </a:cubicBezTo>
                <a:cubicBezTo>
                  <a:pt x="23" y="45"/>
                  <a:pt x="22" y="45"/>
                  <a:pt x="21" y="44"/>
                </a:cubicBezTo>
                <a:cubicBezTo>
                  <a:pt x="19" y="41"/>
                  <a:pt x="19" y="37"/>
                  <a:pt x="18" y="35"/>
                </a:cubicBezTo>
                <a:cubicBezTo>
                  <a:pt x="17" y="34"/>
                  <a:pt x="16" y="33"/>
                  <a:pt x="15" y="32"/>
                </a:cubicBezTo>
                <a:cubicBezTo>
                  <a:pt x="14" y="31"/>
                  <a:pt x="12" y="28"/>
                  <a:pt x="11" y="28"/>
                </a:cubicBezTo>
                <a:cubicBezTo>
                  <a:pt x="4" y="28"/>
                  <a:pt x="4" y="28"/>
                  <a:pt x="4" y="28"/>
                </a:cubicBezTo>
                <a:cubicBezTo>
                  <a:pt x="2" y="28"/>
                  <a:pt x="0" y="26"/>
                  <a:pt x="0" y="24"/>
                </a:cubicBezTo>
                <a:cubicBezTo>
                  <a:pt x="0" y="7"/>
                  <a:pt x="0" y="7"/>
                  <a:pt x="0" y="7"/>
                </a:cubicBezTo>
                <a:cubicBezTo>
                  <a:pt x="0" y="5"/>
                  <a:pt x="2" y="4"/>
                  <a:pt x="4" y="4"/>
                </a:cubicBezTo>
                <a:cubicBezTo>
                  <a:pt x="12" y="4"/>
                  <a:pt x="12" y="4"/>
                  <a:pt x="12" y="4"/>
                </a:cubicBezTo>
                <a:cubicBezTo>
                  <a:pt x="12" y="4"/>
                  <a:pt x="15" y="3"/>
                  <a:pt x="15" y="3"/>
                </a:cubicBezTo>
                <a:cubicBezTo>
                  <a:pt x="19" y="1"/>
                  <a:pt x="23" y="0"/>
                  <a:pt x="27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35" y="0"/>
                  <a:pt x="38" y="3"/>
                  <a:pt x="38" y="8"/>
                </a:cubicBezTo>
                <a:cubicBezTo>
                  <a:pt x="38" y="8"/>
                  <a:pt x="38" y="8"/>
                  <a:pt x="38" y="8"/>
                </a:cubicBezTo>
                <a:cubicBezTo>
                  <a:pt x="39" y="10"/>
                  <a:pt x="40" y="11"/>
                  <a:pt x="40" y="13"/>
                </a:cubicBezTo>
                <a:cubicBezTo>
                  <a:pt x="40" y="14"/>
                  <a:pt x="40" y="14"/>
                  <a:pt x="40" y="14"/>
                </a:cubicBezTo>
                <a:cubicBezTo>
                  <a:pt x="40" y="15"/>
                  <a:pt x="41" y="17"/>
                  <a:pt x="41" y="18"/>
                </a:cubicBezTo>
                <a:cubicBezTo>
                  <a:pt x="41" y="19"/>
                  <a:pt x="40" y="19"/>
                  <a:pt x="40" y="20"/>
                </a:cubicBezTo>
                <a:cubicBezTo>
                  <a:pt x="41" y="21"/>
                  <a:pt x="42" y="23"/>
                  <a:pt x="42" y="24"/>
                </a:cubicBezTo>
                <a:cubicBezTo>
                  <a:pt x="42" y="28"/>
                  <a:pt x="38" y="31"/>
                  <a:pt x="35" y="31"/>
                </a:cubicBezTo>
                <a:moveTo>
                  <a:pt x="6" y="7"/>
                </a:moveTo>
                <a:cubicBezTo>
                  <a:pt x="5" y="7"/>
                  <a:pt x="4" y="8"/>
                  <a:pt x="4" y="9"/>
                </a:cubicBezTo>
                <a:cubicBezTo>
                  <a:pt x="4" y="10"/>
                  <a:pt x="5" y="11"/>
                  <a:pt x="6" y="11"/>
                </a:cubicBezTo>
                <a:cubicBezTo>
                  <a:pt x="7" y="11"/>
                  <a:pt x="7" y="10"/>
                  <a:pt x="7" y="9"/>
                </a:cubicBezTo>
                <a:cubicBezTo>
                  <a:pt x="7" y="8"/>
                  <a:pt x="7" y="7"/>
                  <a:pt x="6" y="7"/>
                </a:cubicBezTo>
                <a:moveTo>
                  <a:pt x="36" y="21"/>
                </a:moveTo>
                <a:cubicBezTo>
                  <a:pt x="37" y="20"/>
                  <a:pt x="37" y="19"/>
                  <a:pt x="37" y="18"/>
                </a:cubicBezTo>
                <a:cubicBezTo>
                  <a:pt x="37" y="17"/>
                  <a:pt x="37" y="16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12"/>
                  <a:pt x="36" y="10"/>
                  <a:pt x="34" y="10"/>
                </a:cubicBezTo>
                <a:cubicBezTo>
                  <a:pt x="35" y="9"/>
                  <a:pt x="35" y="9"/>
                  <a:pt x="35" y="8"/>
                </a:cubicBezTo>
                <a:cubicBezTo>
                  <a:pt x="35" y="5"/>
                  <a:pt x="33" y="4"/>
                  <a:pt x="30" y="4"/>
                </a:cubicBezTo>
                <a:cubicBezTo>
                  <a:pt x="26" y="4"/>
                  <a:pt x="26" y="4"/>
                  <a:pt x="26" y="4"/>
                </a:cubicBezTo>
                <a:cubicBezTo>
                  <a:pt x="23" y="4"/>
                  <a:pt x="20" y="5"/>
                  <a:pt x="17" y="6"/>
                </a:cubicBezTo>
                <a:cubicBezTo>
                  <a:pt x="16" y="6"/>
                  <a:pt x="13" y="7"/>
                  <a:pt x="12" y="7"/>
                </a:cubicBezTo>
                <a:cubicBezTo>
                  <a:pt x="11" y="7"/>
                  <a:pt x="11" y="7"/>
                  <a:pt x="11" y="7"/>
                </a:cubicBezTo>
                <a:cubicBezTo>
                  <a:pt x="11" y="24"/>
                  <a:pt x="11" y="24"/>
                  <a:pt x="11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4" y="24"/>
                  <a:pt x="17" y="29"/>
                  <a:pt x="18" y="30"/>
                </a:cubicBezTo>
                <a:cubicBezTo>
                  <a:pt x="19" y="31"/>
                  <a:pt x="19" y="32"/>
                  <a:pt x="20" y="33"/>
                </a:cubicBezTo>
                <a:cubicBezTo>
                  <a:pt x="23" y="36"/>
                  <a:pt x="22" y="40"/>
                  <a:pt x="24" y="41"/>
                </a:cubicBezTo>
                <a:cubicBezTo>
                  <a:pt x="27" y="41"/>
                  <a:pt x="28" y="39"/>
                  <a:pt x="28" y="36"/>
                </a:cubicBezTo>
                <a:cubicBezTo>
                  <a:pt x="28" y="33"/>
                  <a:pt x="25" y="31"/>
                  <a:pt x="25" y="28"/>
                </a:cubicBezTo>
                <a:cubicBezTo>
                  <a:pt x="35" y="28"/>
                  <a:pt x="35" y="28"/>
                  <a:pt x="35" y="28"/>
                </a:cubicBezTo>
                <a:cubicBezTo>
                  <a:pt x="37" y="28"/>
                  <a:pt x="38" y="26"/>
                  <a:pt x="38" y="24"/>
                </a:cubicBezTo>
                <a:cubicBezTo>
                  <a:pt x="38" y="23"/>
                  <a:pt x="37" y="21"/>
                  <a:pt x="36" y="2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13" name="Freeform 243"/>
          <p:cNvSpPr>
            <a:spLocks noEditPoints="1"/>
          </p:cNvSpPr>
          <p:nvPr/>
        </p:nvSpPr>
        <p:spPr bwMode="auto">
          <a:xfrm>
            <a:off x="4742445" y="6190264"/>
            <a:ext cx="359888" cy="303657"/>
          </a:xfrm>
          <a:custGeom>
            <a:avLst/>
            <a:gdLst>
              <a:gd name="T0" fmla="*/ 42 w 49"/>
              <a:gd name="T1" fmla="*/ 24 h 41"/>
              <a:gd name="T2" fmla="*/ 26 w 49"/>
              <a:gd name="T3" fmla="*/ 41 h 41"/>
              <a:gd name="T4" fmla="*/ 24 w 49"/>
              <a:gd name="T5" fmla="*/ 41 h 41"/>
              <a:gd name="T6" fmla="*/ 23 w 49"/>
              <a:gd name="T7" fmla="*/ 41 h 41"/>
              <a:gd name="T8" fmla="*/ 7 w 49"/>
              <a:gd name="T9" fmla="*/ 24 h 41"/>
              <a:gd name="T10" fmla="*/ 0 w 49"/>
              <a:gd name="T11" fmla="*/ 12 h 41"/>
              <a:gd name="T12" fmla="*/ 13 w 49"/>
              <a:gd name="T13" fmla="*/ 0 h 41"/>
              <a:gd name="T14" fmla="*/ 24 w 49"/>
              <a:gd name="T15" fmla="*/ 6 h 41"/>
              <a:gd name="T16" fmla="*/ 36 w 49"/>
              <a:gd name="T17" fmla="*/ 0 h 41"/>
              <a:gd name="T18" fmla="*/ 49 w 49"/>
              <a:gd name="T19" fmla="*/ 12 h 41"/>
              <a:gd name="T20" fmla="*/ 42 w 49"/>
              <a:gd name="T21" fmla="*/ 24 h 41"/>
              <a:gd name="T22" fmla="*/ 36 w 49"/>
              <a:gd name="T23" fmla="*/ 3 h 41"/>
              <a:gd name="T24" fmla="*/ 26 w 49"/>
              <a:gd name="T25" fmla="*/ 9 h 41"/>
              <a:gd name="T26" fmla="*/ 23 w 49"/>
              <a:gd name="T27" fmla="*/ 9 h 41"/>
              <a:gd name="T28" fmla="*/ 13 w 49"/>
              <a:gd name="T29" fmla="*/ 3 h 41"/>
              <a:gd name="T30" fmla="*/ 4 w 49"/>
              <a:gd name="T31" fmla="*/ 12 h 41"/>
              <a:gd name="T32" fmla="*/ 9 w 49"/>
              <a:gd name="T33" fmla="*/ 22 h 41"/>
              <a:gd name="T34" fmla="*/ 24 w 49"/>
              <a:gd name="T35" fmla="*/ 37 h 41"/>
              <a:gd name="T36" fmla="*/ 40 w 49"/>
              <a:gd name="T37" fmla="*/ 22 h 41"/>
              <a:gd name="T38" fmla="*/ 45 w 49"/>
              <a:gd name="T39" fmla="*/ 12 h 41"/>
              <a:gd name="T40" fmla="*/ 36 w 49"/>
              <a:gd name="T41" fmla="*/ 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9" h="41">
                <a:moveTo>
                  <a:pt x="42" y="24"/>
                </a:moveTo>
                <a:cubicBezTo>
                  <a:pt x="26" y="41"/>
                  <a:pt x="26" y="41"/>
                  <a:pt x="26" y="41"/>
                </a:cubicBezTo>
                <a:cubicBezTo>
                  <a:pt x="25" y="41"/>
                  <a:pt x="25" y="41"/>
                  <a:pt x="24" y="41"/>
                </a:cubicBezTo>
                <a:cubicBezTo>
                  <a:pt x="24" y="41"/>
                  <a:pt x="24" y="41"/>
                  <a:pt x="23" y="41"/>
                </a:cubicBezTo>
                <a:cubicBezTo>
                  <a:pt x="7" y="24"/>
                  <a:pt x="7" y="24"/>
                  <a:pt x="7" y="24"/>
                </a:cubicBezTo>
                <a:cubicBezTo>
                  <a:pt x="6" y="24"/>
                  <a:pt x="0" y="19"/>
                  <a:pt x="0" y="12"/>
                </a:cubicBezTo>
                <a:cubicBezTo>
                  <a:pt x="0" y="5"/>
                  <a:pt x="5" y="0"/>
                  <a:pt x="13" y="0"/>
                </a:cubicBezTo>
                <a:cubicBezTo>
                  <a:pt x="18" y="0"/>
                  <a:pt x="22" y="4"/>
                  <a:pt x="24" y="6"/>
                </a:cubicBezTo>
                <a:cubicBezTo>
                  <a:pt x="27" y="4"/>
                  <a:pt x="31" y="0"/>
                  <a:pt x="36" y="0"/>
                </a:cubicBezTo>
                <a:cubicBezTo>
                  <a:pt x="44" y="0"/>
                  <a:pt x="49" y="5"/>
                  <a:pt x="49" y="12"/>
                </a:cubicBezTo>
                <a:cubicBezTo>
                  <a:pt x="49" y="19"/>
                  <a:pt x="43" y="24"/>
                  <a:pt x="42" y="24"/>
                </a:cubicBezTo>
                <a:moveTo>
                  <a:pt x="36" y="3"/>
                </a:moveTo>
                <a:cubicBezTo>
                  <a:pt x="32" y="3"/>
                  <a:pt x="27" y="8"/>
                  <a:pt x="26" y="9"/>
                </a:cubicBezTo>
                <a:cubicBezTo>
                  <a:pt x="25" y="10"/>
                  <a:pt x="24" y="10"/>
                  <a:pt x="23" y="9"/>
                </a:cubicBezTo>
                <a:cubicBezTo>
                  <a:pt x="22" y="8"/>
                  <a:pt x="17" y="3"/>
                  <a:pt x="13" y="3"/>
                </a:cubicBezTo>
                <a:cubicBezTo>
                  <a:pt x="9" y="3"/>
                  <a:pt x="4" y="5"/>
                  <a:pt x="4" y="12"/>
                </a:cubicBezTo>
                <a:cubicBezTo>
                  <a:pt x="4" y="17"/>
                  <a:pt x="9" y="22"/>
                  <a:pt x="9" y="22"/>
                </a:cubicBezTo>
                <a:cubicBezTo>
                  <a:pt x="24" y="37"/>
                  <a:pt x="24" y="37"/>
                  <a:pt x="24" y="37"/>
                </a:cubicBezTo>
                <a:cubicBezTo>
                  <a:pt x="40" y="22"/>
                  <a:pt x="40" y="22"/>
                  <a:pt x="40" y="22"/>
                </a:cubicBezTo>
                <a:cubicBezTo>
                  <a:pt x="40" y="22"/>
                  <a:pt x="45" y="17"/>
                  <a:pt x="45" y="12"/>
                </a:cubicBezTo>
                <a:cubicBezTo>
                  <a:pt x="45" y="5"/>
                  <a:pt x="40" y="3"/>
                  <a:pt x="36" y="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14" name="Freeform 244"/>
          <p:cNvSpPr>
            <a:spLocks noEditPoints="1"/>
          </p:cNvSpPr>
          <p:nvPr/>
        </p:nvSpPr>
        <p:spPr bwMode="auto">
          <a:xfrm>
            <a:off x="9323552" y="3413535"/>
            <a:ext cx="298036" cy="303657"/>
          </a:xfrm>
          <a:custGeom>
            <a:avLst/>
            <a:gdLst>
              <a:gd name="T0" fmla="*/ 20 w 41"/>
              <a:gd name="T1" fmla="*/ 41 h 41"/>
              <a:gd name="T2" fmla="*/ 0 w 41"/>
              <a:gd name="T3" fmla="*/ 21 h 41"/>
              <a:gd name="T4" fmla="*/ 20 w 41"/>
              <a:gd name="T5" fmla="*/ 0 h 41"/>
              <a:gd name="T6" fmla="*/ 41 w 41"/>
              <a:gd name="T7" fmla="*/ 21 h 41"/>
              <a:gd name="T8" fmla="*/ 20 w 41"/>
              <a:gd name="T9" fmla="*/ 41 h 41"/>
              <a:gd name="T10" fmla="*/ 33 w 41"/>
              <a:gd name="T11" fmla="*/ 19 h 41"/>
              <a:gd name="T12" fmla="*/ 24 w 41"/>
              <a:gd name="T13" fmla="*/ 10 h 41"/>
              <a:gd name="T14" fmla="*/ 21 w 41"/>
              <a:gd name="T15" fmla="*/ 7 h 41"/>
              <a:gd name="T16" fmla="*/ 20 w 41"/>
              <a:gd name="T17" fmla="*/ 7 h 41"/>
              <a:gd name="T18" fmla="*/ 19 w 41"/>
              <a:gd name="T19" fmla="*/ 7 h 41"/>
              <a:gd name="T20" fmla="*/ 17 w 41"/>
              <a:gd name="T21" fmla="*/ 10 h 41"/>
              <a:gd name="T22" fmla="*/ 7 w 41"/>
              <a:gd name="T23" fmla="*/ 19 h 41"/>
              <a:gd name="T24" fmla="*/ 6 w 41"/>
              <a:gd name="T25" fmla="*/ 21 h 41"/>
              <a:gd name="T26" fmla="*/ 7 w 41"/>
              <a:gd name="T27" fmla="*/ 22 h 41"/>
              <a:gd name="T28" fmla="*/ 9 w 41"/>
              <a:gd name="T29" fmla="*/ 24 h 41"/>
              <a:gd name="T30" fmla="*/ 10 w 41"/>
              <a:gd name="T31" fmla="*/ 25 h 41"/>
              <a:gd name="T32" fmla="*/ 12 w 41"/>
              <a:gd name="T33" fmla="*/ 24 h 41"/>
              <a:gd name="T34" fmla="*/ 17 w 41"/>
              <a:gd name="T35" fmla="*/ 19 h 41"/>
              <a:gd name="T36" fmla="*/ 17 w 41"/>
              <a:gd name="T37" fmla="*/ 33 h 41"/>
              <a:gd name="T38" fmla="*/ 18 w 41"/>
              <a:gd name="T39" fmla="*/ 34 h 41"/>
              <a:gd name="T40" fmla="*/ 22 w 41"/>
              <a:gd name="T41" fmla="*/ 34 h 41"/>
              <a:gd name="T42" fmla="*/ 24 w 41"/>
              <a:gd name="T43" fmla="*/ 33 h 41"/>
              <a:gd name="T44" fmla="*/ 24 w 41"/>
              <a:gd name="T45" fmla="*/ 19 h 41"/>
              <a:gd name="T46" fmla="*/ 29 w 41"/>
              <a:gd name="T47" fmla="*/ 24 h 41"/>
              <a:gd name="T48" fmla="*/ 30 w 41"/>
              <a:gd name="T49" fmla="*/ 25 h 41"/>
              <a:gd name="T50" fmla="*/ 31 w 41"/>
              <a:gd name="T51" fmla="*/ 24 h 41"/>
              <a:gd name="T52" fmla="*/ 33 w 41"/>
              <a:gd name="T53" fmla="*/ 22 h 41"/>
              <a:gd name="T54" fmla="*/ 34 w 41"/>
              <a:gd name="T55" fmla="*/ 21 h 41"/>
              <a:gd name="T56" fmla="*/ 33 w 41"/>
              <a:gd name="T57" fmla="*/ 19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1" h="41">
                <a:moveTo>
                  <a:pt x="20" y="41"/>
                </a:moveTo>
                <a:cubicBezTo>
                  <a:pt x="9" y="41"/>
                  <a:pt x="0" y="32"/>
                  <a:pt x="0" y="21"/>
                </a:cubicBezTo>
                <a:cubicBezTo>
                  <a:pt x="0" y="9"/>
                  <a:pt x="9" y="0"/>
                  <a:pt x="20" y="0"/>
                </a:cubicBezTo>
                <a:cubicBezTo>
                  <a:pt x="32" y="0"/>
                  <a:pt x="41" y="9"/>
                  <a:pt x="41" y="21"/>
                </a:cubicBezTo>
                <a:cubicBezTo>
                  <a:pt x="41" y="32"/>
                  <a:pt x="32" y="41"/>
                  <a:pt x="20" y="41"/>
                </a:cubicBezTo>
                <a:moveTo>
                  <a:pt x="33" y="19"/>
                </a:moveTo>
                <a:cubicBezTo>
                  <a:pt x="24" y="10"/>
                  <a:pt x="24" y="10"/>
                  <a:pt x="24" y="10"/>
                </a:cubicBezTo>
                <a:cubicBezTo>
                  <a:pt x="21" y="7"/>
                  <a:pt x="21" y="7"/>
                  <a:pt x="21" y="7"/>
                </a:cubicBezTo>
                <a:cubicBezTo>
                  <a:pt x="21" y="7"/>
                  <a:pt x="21" y="7"/>
                  <a:pt x="20" y="7"/>
                </a:cubicBezTo>
                <a:cubicBezTo>
                  <a:pt x="20" y="7"/>
                  <a:pt x="19" y="7"/>
                  <a:pt x="19" y="7"/>
                </a:cubicBezTo>
                <a:cubicBezTo>
                  <a:pt x="17" y="10"/>
                  <a:pt x="17" y="10"/>
                  <a:pt x="17" y="10"/>
                </a:cubicBezTo>
                <a:cubicBezTo>
                  <a:pt x="7" y="19"/>
                  <a:pt x="7" y="19"/>
                  <a:pt x="7" y="19"/>
                </a:cubicBezTo>
                <a:cubicBezTo>
                  <a:pt x="6" y="20"/>
                  <a:pt x="6" y="20"/>
                  <a:pt x="6" y="21"/>
                </a:cubicBezTo>
                <a:cubicBezTo>
                  <a:pt x="6" y="21"/>
                  <a:pt x="6" y="22"/>
                  <a:pt x="7" y="22"/>
                </a:cubicBezTo>
                <a:cubicBezTo>
                  <a:pt x="9" y="24"/>
                  <a:pt x="9" y="24"/>
                  <a:pt x="9" y="24"/>
                </a:cubicBezTo>
                <a:cubicBezTo>
                  <a:pt x="10" y="25"/>
                  <a:pt x="10" y="25"/>
                  <a:pt x="10" y="25"/>
                </a:cubicBezTo>
                <a:cubicBezTo>
                  <a:pt x="11" y="25"/>
                  <a:pt x="11" y="25"/>
                  <a:pt x="12" y="24"/>
                </a:cubicBezTo>
                <a:cubicBezTo>
                  <a:pt x="17" y="19"/>
                  <a:pt x="17" y="19"/>
                  <a:pt x="17" y="19"/>
                </a:cubicBezTo>
                <a:cubicBezTo>
                  <a:pt x="17" y="33"/>
                  <a:pt x="17" y="33"/>
                  <a:pt x="17" y="33"/>
                </a:cubicBezTo>
                <a:cubicBezTo>
                  <a:pt x="17" y="34"/>
                  <a:pt x="17" y="34"/>
                  <a:pt x="18" y="34"/>
                </a:cubicBezTo>
                <a:cubicBezTo>
                  <a:pt x="22" y="34"/>
                  <a:pt x="22" y="34"/>
                  <a:pt x="22" y="34"/>
                </a:cubicBezTo>
                <a:cubicBezTo>
                  <a:pt x="23" y="34"/>
                  <a:pt x="24" y="34"/>
                  <a:pt x="24" y="33"/>
                </a:cubicBezTo>
                <a:cubicBezTo>
                  <a:pt x="24" y="19"/>
                  <a:pt x="24" y="19"/>
                  <a:pt x="24" y="19"/>
                </a:cubicBezTo>
                <a:cubicBezTo>
                  <a:pt x="29" y="24"/>
                  <a:pt x="29" y="24"/>
                  <a:pt x="29" y="24"/>
                </a:cubicBezTo>
                <a:cubicBezTo>
                  <a:pt x="29" y="25"/>
                  <a:pt x="29" y="25"/>
                  <a:pt x="30" y="25"/>
                </a:cubicBezTo>
                <a:cubicBezTo>
                  <a:pt x="30" y="25"/>
                  <a:pt x="31" y="25"/>
                  <a:pt x="31" y="24"/>
                </a:cubicBezTo>
                <a:cubicBezTo>
                  <a:pt x="33" y="22"/>
                  <a:pt x="33" y="22"/>
                  <a:pt x="33" y="22"/>
                </a:cubicBezTo>
                <a:cubicBezTo>
                  <a:pt x="34" y="22"/>
                  <a:pt x="34" y="21"/>
                  <a:pt x="34" y="21"/>
                </a:cubicBezTo>
                <a:cubicBezTo>
                  <a:pt x="34" y="20"/>
                  <a:pt x="34" y="20"/>
                  <a:pt x="33" y="19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15" name="Freeform 245"/>
          <p:cNvSpPr>
            <a:spLocks noEditPoints="1"/>
          </p:cNvSpPr>
          <p:nvPr/>
        </p:nvSpPr>
        <p:spPr bwMode="auto">
          <a:xfrm>
            <a:off x="9323552" y="3967963"/>
            <a:ext cx="298036" cy="303657"/>
          </a:xfrm>
          <a:custGeom>
            <a:avLst/>
            <a:gdLst>
              <a:gd name="T0" fmla="*/ 20 w 41"/>
              <a:gd name="T1" fmla="*/ 41 h 41"/>
              <a:gd name="T2" fmla="*/ 0 w 41"/>
              <a:gd name="T3" fmla="*/ 21 h 41"/>
              <a:gd name="T4" fmla="*/ 20 w 41"/>
              <a:gd name="T5" fmla="*/ 0 h 41"/>
              <a:gd name="T6" fmla="*/ 41 w 41"/>
              <a:gd name="T7" fmla="*/ 21 h 41"/>
              <a:gd name="T8" fmla="*/ 20 w 41"/>
              <a:gd name="T9" fmla="*/ 41 h 41"/>
              <a:gd name="T10" fmla="*/ 33 w 41"/>
              <a:gd name="T11" fmla="*/ 20 h 41"/>
              <a:gd name="T12" fmla="*/ 31 w 41"/>
              <a:gd name="T13" fmla="*/ 17 h 41"/>
              <a:gd name="T14" fmla="*/ 30 w 41"/>
              <a:gd name="T15" fmla="*/ 17 h 41"/>
              <a:gd name="T16" fmla="*/ 29 w 41"/>
              <a:gd name="T17" fmla="*/ 17 h 41"/>
              <a:gd name="T18" fmla="*/ 24 w 41"/>
              <a:gd name="T19" fmla="*/ 22 h 41"/>
              <a:gd name="T20" fmla="*/ 24 w 41"/>
              <a:gd name="T21" fmla="*/ 9 h 41"/>
              <a:gd name="T22" fmla="*/ 22 w 41"/>
              <a:gd name="T23" fmla="*/ 7 h 41"/>
              <a:gd name="T24" fmla="*/ 18 w 41"/>
              <a:gd name="T25" fmla="*/ 7 h 41"/>
              <a:gd name="T26" fmla="*/ 17 w 41"/>
              <a:gd name="T27" fmla="*/ 9 h 41"/>
              <a:gd name="T28" fmla="*/ 17 w 41"/>
              <a:gd name="T29" fmla="*/ 22 h 41"/>
              <a:gd name="T30" fmla="*/ 12 w 41"/>
              <a:gd name="T31" fmla="*/ 17 h 41"/>
              <a:gd name="T32" fmla="*/ 10 w 41"/>
              <a:gd name="T33" fmla="*/ 17 h 41"/>
              <a:gd name="T34" fmla="*/ 9 w 41"/>
              <a:gd name="T35" fmla="*/ 17 h 41"/>
              <a:gd name="T36" fmla="*/ 7 w 41"/>
              <a:gd name="T37" fmla="*/ 20 h 41"/>
              <a:gd name="T38" fmla="*/ 6 w 41"/>
              <a:gd name="T39" fmla="*/ 21 h 41"/>
              <a:gd name="T40" fmla="*/ 7 w 41"/>
              <a:gd name="T41" fmla="*/ 22 h 41"/>
              <a:gd name="T42" fmla="*/ 17 w 41"/>
              <a:gd name="T43" fmla="*/ 32 h 41"/>
              <a:gd name="T44" fmla="*/ 19 w 41"/>
              <a:gd name="T45" fmla="*/ 34 h 41"/>
              <a:gd name="T46" fmla="*/ 20 w 41"/>
              <a:gd name="T47" fmla="*/ 35 h 41"/>
              <a:gd name="T48" fmla="*/ 21 w 41"/>
              <a:gd name="T49" fmla="*/ 34 h 41"/>
              <a:gd name="T50" fmla="*/ 24 w 41"/>
              <a:gd name="T51" fmla="*/ 32 h 41"/>
              <a:gd name="T52" fmla="*/ 33 w 41"/>
              <a:gd name="T53" fmla="*/ 22 h 41"/>
              <a:gd name="T54" fmla="*/ 34 w 41"/>
              <a:gd name="T55" fmla="*/ 21 h 41"/>
              <a:gd name="T56" fmla="*/ 33 w 41"/>
              <a:gd name="T57" fmla="*/ 2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1" h="41">
                <a:moveTo>
                  <a:pt x="20" y="41"/>
                </a:moveTo>
                <a:cubicBezTo>
                  <a:pt x="9" y="41"/>
                  <a:pt x="0" y="32"/>
                  <a:pt x="0" y="21"/>
                </a:cubicBezTo>
                <a:cubicBezTo>
                  <a:pt x="0" y="10"/>
                  <a:pt x="9" y="0"/>
                  <a:pt x="20" y="0"/>
                </a:cubicBezTo>
                <a:cubicBezTo>
                  <a:pt x="32" y="0"/>
                  <a:pt x="41" y="10"/>
                  <a:pt x="41" y="21"/>
                </a:cubicBezTo>
                <a:cubicBezTo>
                  <a:pt x="41" y="32"/>
                  <a:pt x="32" y="41"/>
                  <a:pt x="20" y="41"/>
                </a:cubicBezTo>
                <a:moveTo>
                  <a:pt x="33" y="20"/>
                </a:moveTo>
                <a:cubicBezTo>
                  <a:pt x="31" y="17"/>
                  <a:pt x="31" y="17"/>
                  <a:pt x="31" y="17"/>
                </a:cubicBezTo>
                <a:cubicBezTo>
                  <a:pt x="31" y="17"/>
                  <a:pt x="30" y="17"/>
                  <a:pt x="30" y="17"/>
                </a:cubicBezTo>
                <a:cubicBezTo>
                  <a:pt x="29" y="17"/>
                  <a:pt x="29" y="17"/>
                  <a:pt x="29" y="17"/>
                </a:cubicBezTo>
                <a:cubicBezTo>
                  <a:pt x="24" y="22"/>
                  <a:pt x="24" y="22"/>
                  <a:pt x="24" y="22"/>
                </a:cubicBezTo>
                <a:cubicBezTo>
                  <a:pt x="24" y="9"/>
                  <a:pt x="24" y="9"/>
                  <a:pt x="24" y="9"/>
                </a:cubicBezTo>
                <a:cubicBezTo>
                  <a:pt x="24" y="8"/>
                  <a:pt x="23" y="7"/>
                  <a:pt x="22" y="7"/>
                </a:cubicBezTo>
                <a:cubicBezTo>
                  <a:pt x="18" y="7"/>
                  <a:pt x="18" y="7"/>
                  <a:pt x="18" y="7"/>
                </a:cubicBezTo>
                <a:cubicBezTo>
                  <a:pt x="17" y="7"/>
                  <a:pt x="17" y="8"/>
                  <a:pt x="17" y="9"/>
                </a:cubicBezTo>
                <a:cubicBezTo>
                  <a:pt x="17" y="22"/>
                  <a:pt x="17" y="22"/>
                  <a:pt x="17" y="22"/>
                </a:cubicBezTo>
                <a:cubicBezTo>
                  <a:pt x="12" y="17"/>
                  <a:pt x="12" y="17"/>
                  <a:pt x="12" y="17"/>
                </a:cubicBezTo>
                <a:cubicBezTo>
                  <a:pt x="11" y="17"/>
                  <a:pt x="11" y="17"/>
                  <a:pt x="10" y="17"/>
                </a:cubicBezTo>
                <a:cubicBezTo>
                  <a:pt x="10" y="17"/>
                  <a:pt x="10" y="17"/>
                  <a:pt x="9" y="17"/>
                </a:cubicBezTo>
                <a:cubicBezTo>
                  <a:pt x="7" y="20"/>
                  <a:pt x="7" y="20"/>
                  <a:pt x="7" y="20"/>
                </a:cubicBezTo>
                <a:cubicBezTo>
                  <a:pt x="6" y="20"/>
                  <a:pt x="6" y="20"/>
                  <a:pt x="6" y="21"/>
                </a:cubicBezTo>
                <a:cubicBezTo>
                  <a:pt x="6" y="21"/>
                  <a:pt x="6" y="22"/>
                  <a:pt x="7" y="22"/>
                </a:cubicBezTo>
                <a:cubicBezTo>
                  <a:pt x="17" y="32"/>
                  <a:pt x="17" y="32"/>
                  <a:pt x="17" y="32"/>
                </a:cubicBezTo>
                <a:cubicBezTo>
                  <a:pt x="19" y="34"/>
                  <a:pt x="19" y="34"/>
                  <a:pt x="19" y="34"/>
                </a:cubicBezTo>
                <a:cubicBezTo>
                  <a:pt x="19" y="35"/>
                  <a:pt x="20" y="35"/>
                  <a:pt x="20" y="35"/>
                </a:cubicBezTo>
                <a:cubicBezTo>
                  <a:pt x="21" y="35"/>
                  <a:pt x="21" y="35"/>
                  <a:pt x="21" y="34"/>
                </a:cubicBezTo>
                <a:cubicBezTo>
                  <a:pt x="24" y="32"/>
                  <a:pt x="24" y="32"/>
                  <a:pt x="24" y="32"/>
                </a:cubicBezTo>
                <a:cubicBezTo>
                  <a:pt x="33" y="22"/>
                  <a:pt x="33" y="22"/>
                  <a:pt x="33" y="22"/>
                </a:cubicBezTo>
                <a:cubicBezTo>
                  <a:pt x="34" y="22"/>
                  <a:pt x="34" y="21"/>
                  <a:pt x="34" y="21"/>
                </a:cubicBezTo>
                <a:cubicBezTo>
                  <a:pt x="34" y="20"/>
                  <a:pt x="34" y="20"/>
                  <a:pt x="33" y="2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16" name="Freeform 246"/>
          <p:cNvSpPr>
            <a:spLocks noEditPoints="1"/>
          </p:cNvSpPr>
          <p:nvPr/>
        </p:nvSpPr>
        <p:spPr bwMode="auto">
          <a:xfrm>
            <a:off x="9323552" y="4521170"/>
            <a:ext cx="298036" cy="309277"/>
          </a:xfrm>
          <a:custGeom>
            <a:avLst/>
            <a:gdLst>
              <a:gd name="T0" fmla="*/ 0 w 41"/>
              <a:gd name="T1" fmla="*/ 21 h 42"/>
              <a:gd name="T2" fmla="*/ 27 w 41"/>
              <a:gd name="T3" fmla="*/ 15 h 42"/>
              <a:gd name="T4" fmla="*/ 29 w 41"/>
              <a:gd name="T5" fmla="*/ 14 h 42"/>
              <a:gd name="T6" fmla="*/ 32 w 41"/>
              <a:gd name="T7" fmla="*/ 13 h 42"/>
              <a:gd name="T8" fmla="*/ 31 w 41"/>
              <a:gd name="T9" fmla="*/ 12 h 42"/>
              <a:gd name="T10" fmla="*/ 29 w 41"/>
              <a:gd name="T11" fmla="*/ 10 h 42"/>
              <a:gd name="T12" fmla="*/ 28 w 41"/>
              <a:gd name="T13" fmla="*/ 10 h 42"/>
              <a:gd name="T14" fmla="*/ 27 w 41"/>
              <a:gd name="T15" fmla="*/ 9 h 42"/>
              <a:gd name="T16" fmla="*/ 24 w 41"/>
              <a:gd name="T17" fmla="*/ 8 h 42"/>
              <a:gd name="T18" fmla="*/ 25 w 41"/>
              <a:gd name="T19" fmla="*/ 11 h 42"/>
              <a:gd name="T20" fmla="*/ 24 w 41"/>
              <a:gd name="T21" fmla="*/ 13 h 42"/>
              <a:gd name="T22" fmla="*/ 21 w 41"/>
              <a:gd name="T23" fmla="*/ 12 h 42"/>
              <a:gd name="T24" fmla="*/ 18 w 41"/>
              <a:gd name="T25" fmla="*/ 10 h 42"/>
              <a:gd name="T26" fmla="*/ 19 w 41"/>
              <a:gd name="T27" fmla="*/ 8 h 42"/>
              <a:gd name="T28" fmla="*/ 22 w 41"/>
              <a:gd name="T29" fmla="*/ 7 h 42"/>
              <a:gd name="T30" fmla="*/ 22 w 41"/>
              <a:gd name="T31" fmla="*/ 6 h 42"/>
              <a:gd name="T32" fmla="*/ 20 w 41"/>
              <a:gd name="T33" fmla="*/ 6 h 42"/>
              <a:gd name="T34" fmla="*/ 18 w 41"/>
              <a:gd name="T35" fmla="*/ 5 h 42"/>
              <a:gd name="T36" fmla="*/ 18 w 41"/>
              <a:gd name="T37" fmla="*/ 6 h 42"/>
              <a:gd name="T38" fmla="*/ 16 w 41"/>
              <a:gd name="T39" fmla="*/ 6 h 42"/>
              <a:gd name="T40" fmla="*/ 15 w 41"/>
              <a:gd name="T41" fmla="*/ 5 h 42"/>
              <a:gd name="T42" fmla="*/ 13 w 41"/>
              <a:gd name="T43" fmla="*/ 6 h 42"/>
              <a:gd name="T44" fmla="*/ 15 w 41"/>
              <a:gd name="T45" fmla="*/ 6 h 42"/>
              <a:gd name="T46" fmla="*/ 14 w 41"/>
              <a:gd name="T47" fmla="*/ 7 h 42"/>
              <a:gd name="T48" fmla="*/ 6 w 41"/>
              <a:gd name="T49" fmla="*/ 12 h 42"/>
              <a:gd name="T50" fmla="*/ 7 w 41"/>
              <a:gd name="T51" fmla="*/ 13 h 42"/>
              <a:gd name="T52" fmla="*/ 8 w 41"/>
              <a:gd name="T53" fmla="*/ 15 h 42"/>
              <a:gd name="T54" fmla="*/ 7 w 41"/>
              <a:gd name="T55" fmla="*/ 17 h 42"/>
              <a:gd name="T56" fmla="*/ 9 w 41"/>
              <a:gd name="T57" fmla="*/ 20 h 42"/>
              <a:gd name="T58" fmla="*/ 11 w 41"/>
              <a:gd name="T59" fmla="*/ 23 h 42"/>
              <a:gd name="T60" fmla="*/ 12 w 41"/>
              <a:gd name="T61" fmla="*/ 25 h 42"/>
              <a:gd name="T62" fmla="*/ 11 w 41"/>
              <a:gd name="T63" fmla="*/ 22 h 42"/>
              <a:gd name="T64" fmla="*/ 13 w 41"/>
              <a:gd name="T65" fmla="*/ 25 h 42"/>
              <a:gd name="T66" fmla="*/ 16 w 41"/>
              <a:gd name="T67" fmla="*/ 28 h 42"/>
              <a:gd name="T68" fmla="*/ 19 w 41"/>
              <a:gd name="T69" fmla="*/ 29 h 42"/>
              <a:gd name="T70" fmla="*/ 22 w 41"/>
              <a:gd name="T71" fmla="*/ 32 h 42"/>
              <a:gd name="T72" fmla="*/ 24 w 41"/>
              <a:gd name="T73" fmla="*/ 31 h 42"/>
              <a:gd name="T74" fmla="*/ 22 w 41"/>
              <a:gd name="T75" fmla="*/ 29 h 42"/>
              <a:gd name="T76" fmla="*/ 21 w 41"/>
              <a:gd name="T77" fmla="*/ 29 h 42"/>
              <a:gd name="T78" fmla="*/ 20 w 41"/>
              <a:gd name="T79" fmla="*/ 26 h 42"/>
              <a:gd name="T80" fmla="*/ 18 w 41"/>
              <a:gd name="T81" fmla="*/ 27 h 42"/>
              <a:gd name="T82" fmla="*/ 18 w 41"/>
              <a:gd name="T83" fmla="*/ 23 h 42"/>
              <a:gd name="T84" fmla="*/ 19 w 41"/>
              <a:gd name="T85" fmla="*/ 23 h 42"/>
              <a:gd name="T86" fmla="*/ 21 w 41"/>
              <a:gd name="T87" fmla="*/ 22 h 42"/>
              <a:gd name="T88" fmla="*/ 22 w 41"/>
              <a:gd name="T89" fmla="*/ 23 h 42"/>
              <a:gd name="T90" fmla="*/ 23 w 41"/>
              <a:gd name="T91" fmla="*/ 22 h 42"/>
              <a:gd name="T92" fmla="*/ 25 w 41"/>
              <a:gd name="T93" fmla="*/ 20 h 42"/>
              <a:gd name="T94" fmla="*/ 24 w 41"/>
              <a:gd name="T95" fmla="*/ 19 h 42"/>
              <a:gd name="T96" fmla="*/ 27 w 41"/>
              <a:gd name="T97" fmla="*/ 17 h 42"/>
              <a:gd name="T98" fmla="*/ 28 w 41"/>
              <a:gd name="T99" fmla="*/ 16 h 42"/>
              <a:gd name="T100" fmla="*/ 29 w 41"/>
              <a:gd name="T101" fmla="*/ 15 h 42"/>
              <a:gd name="T102" fmla="*/ 27 w 41"/>
              <a:gd name="T103" fmla="*/ 15 h 42"/>
              <a:gd name="T104" fmla="*/ 31 w 41"/>
              <a:gd name="T105" fmla="*/ 32 h 42"/>
              <a:gd name="T106" fmla="*/ 29 w 41"/>
              <a:gd name="T107" fmla="*/ 31 h 42"/>
              <a:gd name="T108" fmla="*/ 26 w 41"/>
              <a:gd name="T109" fmla="*/ 31 h 42"/>
              <a:gd name="T110" fmla="*/ 25 w 41"/>
              <a:gd name="T111" fmla="*/ 31 h 42"/>
              <a:gd name="T112" fmla="*/ 24 w 41"/>
              <a:gd name="T113" fmla="*/ 33 h 42"/>
              <a:gd name="T114" fmla="*/ 23 w 41"/>
              <a:gd name="T115" fmla="*/ 36 h 42"/>
              <a:gd name="T116" fmla="*/ 33 w 41"/>
              <a:gd name="T117" fmla="*/ 33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1" h="42">
                <a:moveTo>
                  <a:pt x="41" y="21"/>
                </a:moveTo>
                <a:cubicBezTo>
                  <a:pt x="41" y="32"/>
                  <a:pt x="32" y="42"/>
                  <a:pt x="20" y="42"/>
                </a:cubicBezTo>
                <a:cubicBezTo>
                  <a:pt x="9" y="42"/>
                  <a:pt x="0" y="32"/>
                  <a:pt x="0" y="21"/>
                </a:cubicBezTo>
                <a:cubicBezTo>
                  <a:pt x="0" y="10"/>
                  <a:pt x="9" y="0"/>
                  <a:pt x="20" y="0"/>
                </a:cubicBezTo>
                <a:cubicBezTo>
                  <a:pt x="32" y="0"/>
                  <a:pt x="41" y="10"/>
                  <a:pt x="41" y="21"/>
                </a:cubicBezTo>
                <a:moveTo>
                  <a:pt x="27" y="15"/>
                </a:moveTo>
                <a:cubicBezTo>
                  <a:pt x="27" y="15"/>
                  <a:pt x="27" y="14"/>
                  <a:pt x="27" y="14"/>
                </a:cubicBezTo>
                <a:cubicBezTo>
                  <a:pt x="27" y="14"/>
                  <a:pt x="28" y="14"/>
                  <a:pt x="28" y="14"/>
                </a:cubicBezTo>
                <a:cubicBezTo>
                  <a:pt x="28" y="14"/>
                  <a:pt x="29" y="14"/>
                  <a:pt x="29" y="14"/>
                </a:cubicBezTo>
                <a:cubicBezTo>
                  <a:pt x="30" y="14"/>
                  <a:pt x="30" y="14"/>
                  <a:pt x="31" y="14"/>
                </a:cubicBezTo>
                <a:cubicBezTo>
                  <a:pt x="30" y="14"/>
                  <a:pt x="31" y="13"/>
                  <a:pt x="31" y="13"/>
                </a:cubicBezTo>
                <a:cubicBezTo>
                  <a:pt x="31" y="13"/>
                  <a:pt x="32" y="13"/>
                  <a:pt x="32" y="13"/>
                </a:cubicBezTo>
                <a:cubicBezTo>
                  <a:pt x="32" y="13"/>
                  <a:pt x="32" y="12"/>
                  <a:pt x="32" y="12"/>
                </a:cubicBezTo>
                <a:cubicBezTo>
                  <a:pt x="32" y="12"/>
                  <a:pt x="31" y="12"/>
                  <a:pt x="31" y="12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1"/>
                  <a:pt x="31" y="12"/>
                  <a:pt x="31" y="12"/>
                </a:cubicBezTo>
                <a:cubicBezTo>
                  <a:pt x="30" y="11"/>
                  <a:pt x="30" y="11"/>
                  <a:pt x="30" y="11"/>
                </a:cubicBezTo>
                <a:cubicBezTo>
                  <a:pt x="30" y="10"/>
                  <a:pt x="29" y="10"/>
                  <a:pt x="29" y="10"/>
                </a:cubicBezTo>
                <a:cubicBezTo>
                  <a:pt x="29" y="10"/>
                  <a:pt x="29" y="10"/>
                  <a:pt x="29" y="9"/>
                </a:cubicBezTo>
                <a:cubicBezTo>
                  <a:pt x="29" y="9"/>
                  <a:pt x="29" y="10"/>
                  <a:pt x="28" y="10"/>
                </a:cubicBezTo>
                <a:cubicBezTo>
                  <a:pt x="28" y="10"/>
                  <a:pt x="28" y="10"/>
                  <a:pt x="28" y="10"/>
                </a:cubicBezTo>
                <a:cubicBezTo>
                  <a:pt x="28" y="10"/>
                  <a:pt x="28" y="10"/>
                  <a:pt x="27" y="10"/>
                </a:cubicBezTo>
                <a:cubicBezTo>
                  <a:pt x="28" y="10"/>
                  <a:pt x="27" y="10"/>
                  <a:pt x="27" y="10"/>
                </a:cubicBezTo>
                <a:cubicBezTo>
                  <a:pt x="27" y="10"/>
                  <a:pt x="27" y="9"/>
                  <a:pt x="27" y="9"/>
                </a:cubicBezTo>
                <a:cubicBezTo>
                  <a:pt x="27" y="9"/>
                  <a:pt x="27" y="9"/>
                  <a:pt x="27" y="9"/>
                </a:cubicBezTo>
                <a:cubicBezTo>
                  <a:pt x="27" y="9"/>
                  <a:pt x="26" y="9"/>
                  <a:pt x="26" y="9"/>
                </a:cubicBezTo>
                <a:cubicBezTo>
                  <a:pt x="26" y="8"/>
                  <a:pt x="25" y="8"/>
                  <a:pt x="24" y="8"/>
                </a:cubicBezTo>
                <a:cubicBezTo>
                  <a:pt x="24" y="9"/>
                  <a:pt x="24" y="9"/>
                  <a:pt x="24" y="9"/>
                </a:cubicBezTo>
                <a:cubicBezTo>
                  <a:pt x="24" y="10"/>
                  <a:pt x="24" y="10"/>
                  <a:pt x="24" y="10"/>
                </a:cubicBezTo>
                <a:cubicBezTo>
                  <a:pt x="24" y="10"/>
                  <a:pt x="25" y="10"/>
                  <a:pt x="25" y="11"/>
                </a:cubicBezTo>
                <a:cubicBezTo>
                  <a:pt x="25" y="11"/>
                  <a:pt x="24" y="11"/>
                  <a:pt x="24" y="12"/>
                </a:cubicBezTo>
                <a:cubicBezTo>
                  <a:pt x="24" y="12"/>
                  <a:pt x="24" y="13"/>
                  <a:pt x="24" y="13"/>
                </a:cubicBezTo>
                <a:cubicBezTo>
                  <a:pt x="24" y="13"/>
                  <a:pt x="24" y="13"/>
                  <a:pt x="24" y="13"/>
                </a:cubicBezTo>
                <a:cubicBezTo>
                  <a:pt x="23" y="13"/>
                  <a:pt x="23" y="13"/>
                  <a:pt x="23" y="12"/>
                </a:cubicBezTo>
                <a:cubicBezTo>
                  <a:pt x="23" y="12"/>
                  <a:pt x="23" y="12"/>
                  <a:pt x="22" y="12"/>
                </a:cubicBezTo>
                <a:cubicBezTo>
                  <a:pt x="22" y="11"/>
                  <a:pt x="22" y="11"/>
                  <a:pt x="21" y="12"/>
                </a:cubicBezTo>
                <a:cubicBezTo>
                  <a:pt x="21" y="11"/>
                  <a:pt x="21" y="11"/>
                  <a:pt x="20" y="11"/>
                </a:cubicBezTo>
                <a:cubicBezTo>
                  <a:pt x="20" y="11"/>
                  <a:pt x="19" y="11"/>
                  <a:pt x="19" y="11"/>
                </a:cubicBezTo>
                <a:cubicBezTo>
                  <a:pt x="19" y="11"/>
                  <a:pt x="19" y="10"/>
                  <a:pt x="18" y="10"/>
                </a:cubicBezTo>
                <a:cubicBezTo>
                  <a:pt x="18" y="10"/>
                  <a:pt x="18" y="9"/>
                  <a:pt x="18" y="9"/>
                </a:cubicBezTo>
                <a:cubicBezTo>
                  <a:pt x="19" y="9"/>
                  <a:pt x="19" y="9"/>
                  <a:pt x="19" y="9"/>
                </a:cubicBezTo>
                <a:cubicBezTo>
                  <a:pt x="19" y="8"/>
                  <a:pt x="19" y="8"/>
                  <a:pt x="19" y="8"/>
                </a:cubicBezTo>
                <a:cubicBezTo>
                  <a:pt x="20" y="8"/>
                  <a:pt x="20" y="8"/>
                  <a:pt x="21" y="8"/>
                </a:cubicBezTo>
                <a:cubicBezTo>
                  <a:pt x="21" y="7"/>
                  <a:pt x="21" y="7"/>
                  <a:pt x="21" y="7"/>
                </a:cubicBezTo>
                <a:cubicBezTo>
                  <a:pt x="22" y="6"/>
                  <a:pt x="22" y="7"/>
                  <a:pt x="22" y="7"/>
                </a:cubicBezTo>
                <a:cubicBezTo>
                  <a:pt x="23" y="7"/>
                  <a:pt x="23" y="6"/>
                  <a:pt x="23" y="6"/>
                </a:cubicBezTo>
                <a:cubicBezTo>
                  <a:pt x="23" y="6"/>
                  <a:pt x="23" y="5"/>
                  <a:pt x="22" y="5"/>
                </a:cubicBezTo>
                <a:cubicBezTo>
                  <a:pt x="22" y="5"/>
                  <a:pt x="21" y="5"/>
                  <a:pt x="22" y="6"/>
                </a:cubicBezTo>
                <a:cubicBezTo>
                  <a:pt x="22" y="6"/>
                  <a:pt x="21" y="7"/>
                  <a:pt x="21" y="6"/>
                </a:cubicBezTo>
                <a:cubicBezTo>
                  <a:pt x="20" y="6"/>
                  <a:pt x="20" y="6"/>
                  <a:pt x="20" y="5"/>
                </a:cubicBezTo>
                <a:cubicBezTo>
                  <a:pt x="20" y="5"/>
                  <a:pt x="20" y="6"/>
                  <a:pt x="20" y="6"/>
                </a:cubicBezTo>
                <a:cubicBezTo>
                  <a:pt x="20" y="6"/>
                  <a:pt x="19" y="5"/>
                  <a:pt x="19" y="5"/>
                </a:cubicBezTo>
                <a:cubicBezTo>
                  <a:pt x="19" y="5"/>
                  <a:pt x="19" y="5"/>
                  <a:pt x="19" y="5"/>
                </a:cubicBezTo>
                <a:cubicBezTo>
                  <a:pt x="18" y="4"/>
                  <a:pt x="18" y="4"/>
                  <a:pt x="18" y="5"/>
                </a:cubicBezTo>
                <a:cubicBezTo>
                  <a:pt x="17" y="5"/>
                  <a:pt x="18" y="5"/>
                  <a:pt x="18" y="5"/>
                </a:cubicBezTo>
                <a:cubicBezTo>
                  <a:pt x="18" y="5"/>
                  <a:pt x="19" y="6"/>
                  <a:pt x="19" y="6"/>
                </a:cubicBezTo>
                <a:cubicBezTo>
                  <a:pt x="18" y="6"/>
                  <a:pt x="18" y="6"/>
                  <a:pt x="18" y="6"/>
                </a:cubicBezTo>
                <a:cubicBezTo>
                  <a:pt x="18" y="6"/>
                  <a:pt x="18" y="7"/>
                  <a:pt x="18" y="7"/>
                </a:cubicBezTo>
                <a:cubicBezTo>
                  <a:pt x="18" y="7"/>
                  <a:pt x="18" y="6"/>
                  <a:pt x="17" y="6"/>
                </a:cubicBezTo>
                <a:cubicBezTo>
                  <a:pt x="18" y="6"/>
                  <a:pt x="16" y="6"/>
                  <a:pt x="16" y="6"/>
                </a:cubicBezTo>
                <a:cubicBezTo>
                  <a:pt x="16" y="6"/>
                  <a:pt x="15" y="6"/>
                  <a:pt x="15" y="6"/>
                </a:cubicBezTo>
                <a:cubicBezTo>
                  <a:pt x="15" y="6"/>
                  <a:pt x="15" y="5"/>
                  <a:pt x="15" y="5"/>
                </a:cubicBezTo>
                <a:cubicBezTo>
                  <a:pt x="15" y="5"/>
                  <a:pt x="15" y="5"/>
                  <a:pt x="15" y="5"/>
                </a:cubicBezTo>
                <a:cubicBezTo>
                  <a:pt x="14" y="5"/>
                  <a:pt x="13" y="6"/>
                  <a:pt x="12" y="6"/>
                </a:cubicBezTo>
                <a:cubicBezTo>
                  <a:pt x="12" y="6"/>
                  <a:pt x="12" y="6"/>
                  <a:pt x="12" y="6"/>
                </a:cubicBezTo>
                <a:cubicBezTo>
                  <a:pt x="13" y="6"/>
                  <a:pt x="13" y="6"/>
                  <a:pt x="13" y="6"/>
                </a:cubicBezTo>
                <a:cubicBezTo>
                  <a:pt x="13" y="5"/>
                  <a:pt x="14" y="5"/>
                  <a:pt x="14" y="5"/>
                </a:cubicBezTo>
                <a:cubicBezTo>
                  <a:pt x="14" y="5"/>
                  <a:pt x="14" y="5"/>
                  <a:pt x="14" y="5"/>
                </a:cubicBezTo>
                <a:cubicBezTo>
                  <a:pt x="15" y="5"/>
                  <a:pt x="15" y="6"/>
                  <a:pt x="15" y="6"/>
                </a:cubicBezTo>
                <a:cubicBezTo>
                  <a:pt x="15" y="6"/>
                  <a:pt x="14" y="6"/>
                  <a:pt x="14" y="6"/>
                </a:cubicBezTo>
                <a:cubicBezTo>
                  <a:pt x="14" y="6"/>
                  <a:pt x="14" y="6"/>
                  <a:pt x="13" y="6"/>
                </a:cubicBezTo>
                <a:cubicBezTo>
                  <a:pt x="14" y="6"/>
                  <a:pt x="14" y="7"/>
                  <a:pt x="14" y="7"/>
                </a:cubicBezTo>
                <a:cubicBezTo>
                  <a:pt x="13" y="6"/>
                  <a:pt x="13" y="6"/>
                  <a:pt x="13" y="6"/>
                </a:cubicBezTo>
                <a:cubicBezTo>
                  <a:pt x="12" y="6"/>
                  <a:pt x="12" y="6"/>
                  <a:pt x="12" y="6"/>
                </a:cubicBezTo>
                <a:cubicBezTo>
                  <a:pt x="9" y="7"/>
                  <a:pt x="7" y="10"/>
                  <a:pt x="6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6" y="12"/>
                  <a:pt x="6" y="13"/>
                  <a:pt x="6" y="13"/>
                </a:cubicBezTo>
                <a:cubicBezTo>
                  <a:pt x="7" y="13"/>
                  <a:pt x="7" y="13"/>
                  <a:pt x="7" y="13"/>
                </a:cubicBezTo>
                <a:cubicBezTo>
                  <a:pt x="7" y="13"/>
                  <a:pt x="8" y="14"/>
                  <a:pt x="8" y="14"/>
                </a:cubicBezTo>
                <a:cubicBezTo>
                  <a:pt x="8" y="14"/>
                  <a:pt x="8" y="14"/>
                  <a:pt x="8" y="14"/>
                </a:cubicBezTo>
                <a:cubicBezTo>
                  <a:pt x="8" y="15"/>
                  <a:pt x="8" y="15"/>
                  <a:pt x="8" y="15"/>
                </a:cubicBezTo>
                <a:cubicBezTo>
                  <a:pt x="8" y="15"/>
                  <a:pt x="8" y="14"/>
                  <a:pt x="8" y="15"/>
                </a:cubicBezTo>
                <a:cubicBezTo>
                  <a:pt x="7" y="15"/>
                  <a:pt x="8" y="15"/>
                  <a:pt x="8" y="15"/>
                </a:cubicBezTo>
                <a:cubicBezTo>
                  <a:pt x="7" y="15"/>
                  <a:pt x="8" y="17"/>
                  <a:pt x="7" y="17"/>
                </a:cubicBezTo>
                <a:cubicBezTo>
                  <a:pt x="7" y="17"/>
                  <a:pt x="8" y="17"/>
                  <a:pt x="8" y="17"/>
                </a:cubicBezTo>
                <a:cubicBezTo>
                  <a:pt x="7" y="18"/>
                  <a:pt x="8" y="19"/>
                  <a:pt x="8" y="19"/>
                </a:cubicBezTo>
                <a:cubicBezTo>
                  <a:pt x="8" y="19"/>
                  <a:pt x="9" y="20"/>
                  <a:pt x="9" y="20"/>
                </a:cubicBezTo>
                <a:cubicBezTo>
                  <a:pt x="9" y="21"/>
                  <a:pt x="10" y="21"/>
                  <a:pt x="10" y="21"/>
                </a:cubicBezTo>
                <a:cubicBezTo>
                  <a:pt x="10" y="21"/>
                  <a:pt x="10" y="22"/>
                  <a:pt x="11" y="22"/>
                </a:cubicBezTo>
                <a:cubicBezTo>
                  <a:pt x="11" y="23"/>
                  <a:pt x="11" y="23"/>
                  <a:pt x="11" y="23"/>
                </a:cubicBezTo>
                <a:cubicBezTo>
                  <a:pt x="11" y="23"/>
                  <a:pt x="11" y="23"/>
                  <a:pt x="11" y="23"/>
                </a:cubicBezTo>
                <a:cubicBezTo>
                  <a:pt x="11" y="24"/>
                  <a:pt x="12" y="24"/>
                  <a:pt x="12" y="24"/>
                </a:cubicBezTo>
                <a:cubicBezTo>
                  <a:pt x="12" y="24"/>
                  <a:pt x="12" y="25"/>
                  <a:pt x="12" y="25"/>
                </a:cubicBezTo>
                <a:cubicBezTo>
                  <a:pt x="12" y="24"/>
                  <a:pt x="12" y="24"/>
                  <a:pt x="12" y="23"/>
                </a:cubicBezTo>
                <a:cubicBezTo>
                  <a:pt x="11" y="23"/>
                  <a:pt x="11" y="23"/>
                  <a:pt x="11" y="22"/>
                </a:cubicBezTo>
                <a:cubicBezTo>
                  <a:pt x="11" y="22"/>
                  <a:pt x="11" y="22"/>
                  <a:pt x="11" y="22"/>
                </a:cubicBezTo>
                <a:cubicBezTo>
                  <a:pt x="11" y="22"/>
                  <a:pt x="12" y="22"/>
                  <a:pt x="11" y="22"/>
                </a:cubicBezTo>
                <a:cubicBezTo>
                  <a:pt x="11" y="22"/>
                  <a:pt x="12" y="23"/>
                  <a:pt x="13" y="24"/>
                </a:cubicBezTo>
                <a:cubicBezTo>
                  <a:pt x="13" y="24"/>
                  <a:pt x="13" y="25"/>
                  <a:pt x="13" y="25"/>
                </a:cubicBezTo>
                <a:cubicBezTo>
                  <a:pt x="13" y="25"/>
                  <a:pt x="14" y="25"/>
                  <a:pt x="14" y="25"/>
                </a:cubicBezTo>
                <a:cubicBezTo>
                  <a:pt x="14" y="26"/>
                  <a:pt x="14" y="26"/>
                  <a:pt x="14" y="27"/>
                </a:cubicBezTo>
                <a:cubicBezTo>
                  <a:pt x="15" y="27"/>
                  <a:pt x="15" y="28"/>
                  <a:pt x="16" y="28"/>
                </a:cubicBezTo>
                <a:cubicBezTo>
                  <a:pt x="16" y="28"/>
                  <a:pt x="16" y="28"/>
                  <a:pt x="17" y="28"/>
                </a:cubicBezTo>
                <a:cubicBezTo>
                  <a:pt x="17" y="29"/>
                  <a:pt x="17" y="28"/>
                  <a:pt x="18" y="28"/>
                </a:cubicBezTo>
                <a:cubicBezTo>
                  <a:pt x="19" y="28"/>
                  <a:pt x="19" y="29"/>
                  <a:pt x="19" y="29"/>
                </a:cubicBezTo>
                <a:cubicBezTo>
                  <a:pt x="20" y="29"/>
                  <a:pt x="20" y="30"/>
                  <a:pt x="21" y="30"/>
                </a:cubicBezTo>
                <a:cubicBezTo>
                  <a:pt x="21" y="30"/>
                  <a:pt x="21" y="31"/>
                  <a:pt x="21" y="31"/>
                </a:cubicBezTo>
                <a:cubicBezTo>
                  <a:pt x="22" y="31"/>
                  <a:pt x="22" y="31"/>
                  <a:pt x="22" y="32"/>
                </a:cubicBezTo>
                <a:cubicBezTo>
                  <a:pt x="22" y="32"/>
                  <a:pt x="23" y="31"/>
                  <a:pt x="23" y="31"/>
                </a:cubicBezTo>
                <a:cubicBezTo>
                  <a:pt x="22" y="32"/>
                  <a:pt x="23" y="32"/>
                  <a:pt x="23" y="32"/>
                </a:cubicBezTo>
                <a:cubicBezTo>
                  <a:pt x="23" y="32"/>
                  <a:pt x="24" y="32"/>
                  <a:pt x="24" y="31"/>
                </a:cubicBezTo>
                <a:cubicBezTo>
                  <a:pt x="23" y="32"/>
                  <a:pt x="23" y="31"/>
                  <a:pt x="22" y="31"/>
                </a:cubicBezTo>
                <a:cubicBezTo>
                  <a:pt x="22" y="31"/>
                  <a:pt x="22" y="30"/>
                  <a:pt x="22" y="30"/>
                </a:cubicBezTo>
                <a:cubicBezTo>
                  <a:pt x="23" y="30"/>
                  <a:pt x="22" y="30"/>
                  <a:pt x="22" y="29"/>
                </a:cubicBezTo>
                <a:cubicBezTo>
                  <a:pt x="22" y="29"/>
                  <a:pt x="22" y="29"/>
                  <a:pt x="22" y="28"/>
                </a:cubicBezTo>
                <a:cubicBezTo>
                  <a:pt x="21" y="29"/>
                  <a:pt x="21" y="28"/>
                  <a:pt x="21" y="28"/>
                </a:cubicBezTo>
                <a:cubicBezTo>
                  <a:pt x="21" y="28"/>
                  <a:pt x="21" y="28"/>
                  <a:pt x="21" y="29"/>
                </a:cubicBezTo>
                <a:cubicBezTo>
                  <a:pt x="21" y="29"/>
                  <a:pt x="20" y="29"/>
                  <a:pt x="20" y="28"/>
                </a:cubicBezTo>
                <a:cubicBezTo>
                  <a:pt x="20" y="28"/>
                  <a:pt x="20" y="28"/>
                  <a:pt x="20" y="27"/>
                </a:cubicBezTo>
                <a:cubicBezTo>
                  <a:pt x="21" y="27"/>
                  <a:pt x="21" y="26"/>
                  <a:pt x="20" y="26"/>
                </a:cubicBezTo>
                <a:cubicBezTo>
                  <a:pt x="20" y="26"/>
                  <a:pt x="20" y="26"/>
                  <a:pt x="20" y="27"/>
                </a:cubicBezTo>
                <a:cubicBezTo>
                  <a:pt x="20" y="27"/>
                  <a:pt x="20" y="27"/>
                  <a:pt x="19" y="27"/>
                </a:cubicBezTo>
                <a:cubicBezTo>
                  <a:pt x="19" y="27"/>
                  <a:pt x="18" y="27"/>
                  <a:pt x="18" y="27"/>
                </a:cubicBezTo>
                <a:cubicBezTo>
                  <a:pt x="17" y="27"/>
                  <a:pt x="17" y="26"/>
                  <a:pt x="17" y="26"/>
                </a:cubicBezTo>
                <a:cubicBezTo>
                  <a:pt x="17" y="25"/>
                  <a:pt x="17" y="24"/>
                  <a:pt x="17" y="23"/>
                </a:cubicBezTo>
                <a:cubicBezTo>
                  <a:pt x="17" y="23"/>
                  <a:pt x="17" y="23"/>
                  <a:pt x="18" y="23"/>
                </a:cubicBezTo>
                <a:cubicBezTo>
                  <a:pt x="18" y="23"/>
                  <a:pt x="18" y="23"/>
                  <a:pt x="18" y="23"/>
                </a:cubicBezTo>
                <a:cubicBezTo>
                  <a:pt x="18" y="23"/>
                  <a:pt x="18" y="23"/>
                  <a:pt x="18" y="23"/>
                </a:cubicBezTo>
                <a:cubicBezTo>
                  <a:pt x="18" y="23"/>
                  <a:pt x="19" y="22"/>
                  <a:pt x="19" y="23"/>
                </a:cubicBezTo>
                <a:cubicBezTo>
                  <a:pt x="19" y="23"/>
                  <a:pt x="20" y="23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0" y="22"/>
                  <a:pt x="20" y="22"/>
                  <a:pt x="21" y="22"/>
                </a:cubicBezTo>
                <a:cubicBezTo>
                  <a:pt x="21" y="22"/>
                  <a:pt x="21" y="22"/>
                  <a:pt x="21" y="22"/>
                </a:cubicBezTo>
                <a:cubicBezTo>
                  <a:pt x="22" y="23"/>
                  <a:pt x="22" y="23"/>
                  <a:pt x="22" y="22"/>
                </a:cubicBezTo>
                <a:cubicBezTo>
                  <a:pt x="22" y="23"/>
                  <a:pt x="22" y="23"/>
                  <a:pt x="22" y="23"/>
                </a:cubicBezTo>
                <a:cubicBezTo>
                  <a:pt x="23" y="23"/>
                  <a:pt x="23" y="24"/>
                  <a:pt x="23" y="24"/>
                </a:cubicBezTo>
                <a:cubicBezTo>
                  <a:pt x="24" y="25"/>
                  <a:pt x="23" y="24"/>
                  <a:pt x="23" y="23"/>
                </a:cubicBezTo>
                <a:cubicBezTo>
                  <a:pt x="23" y="23"/>
                  <a:pt x="23" y="22"/>
                  <a:pt x="23" y="22"/>
                </a:cubicBezTo>
                <a:cubicBezTo>
                  <a:pt x="22" y="22"/>
                  <a:pt x="23" y="22"/>
                  <a:pt x="23" y="21"/>
                </a:cubicBezTo>
                <a:cubicBezTo>
                  <a:pt x="23" y="21"/>
                  <a:pt x="24" y="21"/>
                  <a:pt x="24" y="21"/>
                </a:cubicBezTo>
                <a:cubicBezTo>
                  <a:pt x="24" y="20"/>
                  <a:pt x="25" y="20"/>
                  <a:pt x="25" y="20"/>
                </a:cubicBezTo>
                <a:cubicBezTo>
                  <a:pt x="25" y="20"/>
                  <a:pt x="25" y="20"/>
                  <a:pt x="25" y="19"/>
                </a:cubicBezTo>
                <a:cubicBezTo>
                  <a:pt x="25" y="19"/>
                  <a:pt x="24" y="19"/>
                  <a:pt x="24" y="19"/>
                </a:cubicBezTo>
                <a:cubicBezTo>
                  <a:pt x="25" y="19"/>
                  <a:pt x="25" y="19"/>
                  <a:pt x="24" y="19"/>
                </a:cubicBezTo>
                <a:cubicBezTo>
                  <a:pt x="25" y="19"/>
                  <a:pt x="25" y="18"/>
                  <a:pt x="25" y="18"/>
                </a:cubicBezTo>
                <a:cubicBezTo>
                  <a:pt x="25" y="19"/>
                  <a:pt x="26" y="18"/>
                  <a:pt x="25" y="18"/>
                </a:cubicBezTo>
                <a:cubicBezTo>
                  <a:pt x="26" y="17"/>
                  <a:pt x="26" y="18"/>
                  <a:pt x="27" y="17"/>
                </a:cubicBezTo>
                <a:cubicBezTo>
                  <a:pt x="27" y="17"/>
                  <a:pt x="27" y="17"/>
                  <a:pt x="27" y="17"/>
                </a:cubicBezTo>
                <a:cubicBezTo>
                  <a:pt x="27" y="16"/>
                  <a:pt x="27" y="16"/>
                  <a:pt x="28" y="16"/>
                </a:cubicBezTo>
                <a:cubicBezTo>
                  <a:pt x="28" y="16"/>
                  <a:pt x="28" y="16"/>
                  <a:pt x="28" y="16"/>
                </a:cubicBezTo>
                <a:cubicBezTo>
                  <a:pt x="29" y="16"/>
                  <a:pt x="29" y="15"/>
                  <a:pt x="29" y="15"/>
                </a:cubicBezTo>
                <a:cubicBezTo>
                  <a:pt x="29" y="15"/>
                  <a:pt x="28" y="15"/>
                  <a:pt x="28" y="15"/>
                </a:cubicBezTo>
                <a:cubicBezTo>
                  <a:pt x="28" y="15"/>
                  <a:pt x="29" y="15"/>
                  <a:pt x="29" y="15"/>
                </a:cubicBezTo>
                <a:cubicBezTo>
                  <a:pt x="29" y="14"/>
                  <a:pt x="29" y="14"/>
                  <a:pt x="29" y="14"/>
                </a:cubicBezTo>
                <a:cubicBezTo>
                  <a:pt x="28" y="14"/>
                  <a:pt x="28" y="14"/>
                  <a:pt x="27" y="14"/>
                </a:cubicBezTo>
                <a:cubicBezTo>
                  <a:pt x="27" y="15"/>
                  <a:pt x="27" y="15"/>
                  <a:pt x="27" y="15"/>
                </a:cubicBezTo>
                <a:moveTo>
                  <a:pt x="33" y="33"/>
                </a:moveTo>
                <a:cubicBezTo>
                  <a:pt x="32" y="33"/>
                  <a:pt x="32" y="33"/>
                  <a:pt x="32" y="33"/>
                </a:cubicBezTo>
                <a:cubicBezTo>
                  <a:pt x="32" y="33"/>
                  <a:pt x="31" y="33"/>
                  <a:pt x="31" y="32"/>
                </a:cubicBezTo>
                <a:cubicBezTo>
                  <a:pt x="31" y="32"/>
                  <a:pt x="31" y="32"/>
                  <a:pt x="30" y="31"/>
                </a:cubicBezTo>
                <a:cubicBezTo>
                  <a:pt x="30" y="31"/>
                  <a:pt x="30" y="31"/>
                  <a:pt x="29" y="31"/>
                </a:cubicBezTo>
                <a:cubicBezTo>
                  <a:pt x="29" y="31"/>
                  <a:pt x="29" y="31"/>
                  <a:pt x="29" y="31"/>
                </a:cubicBezTo>
                <a:cubicBezTo>
                  <a:pt x="28" y="31"/>
                  <a:pt x="28" y="31"/>
                  <a:pt x="28" y="31"/>
                </a:cubicBezTo>
                <a:cubicBezTo>
                  <a:pt x="27" y="31"/>
                  <a:pt x="27" y="30"/>
                  <a:pt x="27" y="31"/>
                </a:cubicBezTo>
                <a:cubicBezTo>
                  <a:pt x="26" y="31"/>
                  <a:pt x="27" y="31"/>
                  <a:pt x="26" y="31"/>
                </a:cubicBezTo>
                <a:cubicBezTo>
                  <a:pt x="26" y="31"/>
                  <a:pt x="27" y="31"/>
                  <a:pt x="26" y="30"/>
                </a:cubicBezTo>
                <a:cubicBezTo>
                  <a:pt x="26" y="30"/>
                  <a:pt x="26" y="31"/>
                  <a:pt x="25" y="31"/>
                </a:cubicBezTo>
                <a:cubicBezTo>
                  <a:pt x="25" y="31"/>
                  <a:pt x="25" y="31"/>
                  <a:pt x="25" y="31"/>
                </a:cubicBezTo>
                <a:cubicBezTo>
                  <a:pt x="25" y="31"/>
                  <a:pt x="25" y="32"/>
                  <a:pt x="25" y="32"/>
                </a:cubicBezTo>
                <a:cubicBezTo>
                  <a:pt x="24" y="31"/>
                  <a:pt x="24" y="32"/>
                  <a:pt x="24" y="31"/>
                </a:cubicBezTo>
                <a:cubicBezTo>
                  <a:pt x="24" y="32"/>
                  <a:pt x="24" y="33"/>
                  <a:pt x="24" y="33"/>
                </a:cubicBezTo>
                <a:cubicBezTo>
                  <a:pt x="24" y="34"/>
                  <a:pt x="24" y="34"/>
                  <a:pt x="24" y="35"/>
                </a:cubicBezTo>
                <a:cubicBezTo>
                  <a:pt x="24" y="35"/>
                  <a:pt x="23" y="35"/>
                  <a:pt x="23" y="36"/>
                </a:cubicBezTo>
                <a:cubicBezTo>
                  <a:pt x="23" y="36"/>
                  <a:pt x="23" y="36"/>
                  <a:pt x="23" y="36"/>
                </a:cubicBezTo>
                <a:cubicBezTo>
                  <a:pt x="23" y="37"/>
                  <a:pt x="23" y="37"/>
                  <a:pt x="23" y="38"/>
                </a:cubicBezTo>
                <a:cubicBezTo>
                  <a:pt x="23" y="38"/>
                  <a:pt x="23" y="38"/>
                  <a:pt x="23" y="38"/>
                </a:cubicBezTo>
                <a:cubicBezTo>
                  <a:pt x="27" y="37"/>
                  <a:pt x="30" y="35"/>
                  <a:pt x="33" y="3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17" name="Freeform 247"/>
          <p:cNvSpPr>
            <a:spLocks noEditPoints="1"/>
          </p:cNvSpPr>
          <p:nvPr/>
        </p:nvSpPr>
        <p:spPr bwMode="auto">
          <a:xfrm>
            <a:off x="9318654" y="5069975"/>
            <a:ext cx="320527" cy="320527"/>
          </a:xfrm>
          <a:custGeom>
            <a:avLst/>
            <a:gdLst>
              <a:gd name="T0" fmla="*/ 9 w 44"/>
              <a:gd name="T1" fmla="*/ 43 h 44"/>
              <a:gd name="T2" fmla="*/ 6 w 44"/>
              <a:gd name="T3" fmla="*/ 44 h 44"/>
              <a:gd name="T4" fmla="*/ 4 w 44"/>
              <a:gd name="T5" fmla="*/ 43 h 44"/>
              <a:gd name="T6" fmla="*/ 1 w 44"/>
              <a:gd name="T7" fmla="*/ 40 h 44"/>
              <a:gd name="T8" fmla="*/ 0 w 44"/>
              <a:gd name="T9" fmla="*/ 38 h 44"/>
              <a:gd name="T10" fmla="*/ 1 w 44"/>
              <a:gd name="T11" fmla="*/ 36 h 44"/>
              <a:gd name="T12" fmla="*/ 19 w 44"/>
              <a:gd name="T13" fmla="*/ 17 h 44"/>
              <a:gd name="T14" fmla="*/ 27 w 44"/>
              <a:gd name="T15" fmla="*/ 25 h 44"/>
              <a:gd name="T16" fmla="*/ 9 w 44"/>
              <a:gd name="T17" fmla="*/ 43 h 44"/>
              <a:gd name="T18" fmla="*/ 8 w 44"/>
              <a:gd name="T19" fmla="*/ 35 h 44"/>
              <a:gd name="T20" fmla="*/ 6 w 44"/>
              <a:gd name="T21" fmla="*/ 36 h 44"/>
              <a:gd name="T22" fmla="*/ 8 w 44"/>
              <a:gd name="T23" fmla="*/ 38 h 44"/>
              <a:gd name="T24" fmla="*/ 10 w 44"/>
              <a:gd name="T25" fmla="*/ 36 h 44"/>
              <a:gd name="T26" fmla="*/ 8 w 44"/>
              <a:gd name="T27" fmla="*/ 35 h 44"/>
              <a:gd name="T28" fmla="*/ 43 w 44"/>
              <a:gd name="T29" fmla="*/ 16 h 44"/>
              <a:gd name="T30" fmla="*/ 32 w 44"/>
              <a:gd name="T31" fmla="*/ 24 h 44"/>
              <a:gd name="T32" fmla="*/ 20 w 44"/>
              <a:gd name="T33" fmla="*/ 12 h 44"/>
              <a:gd name="T34" fmla="*/ 32 w 44"/>
              <a:gd name="T35" fmla="*/ 0 h 44"/>
              <a:gd name="T36" fmla="*/ 38 w 44"/>
              <a:gd name="T37" fmla="*/ 2 h 44"/>
              <a:gd name="T38" fmla="*/ 39 w 44"/>
              <a:gd name="T39" fmla="*/ 3 h 44"/>
              <a:gd name="T40" fmla="*/ 38 w 44"/>
              <a:gd name="T41" fmla="*/ 3 h 44"/>
              <a:gd name="T42" fmla="*/ 30 w 44"/>
              <a:gd name="T43" fmla="*/ 8 h 44"/>
              <a:gd name="T44" fmla="*/ 30 w 44"/>
              <a:gd name="T45" fmla="*/ 14 h 44"/>
              <a:gd name="T46" fmla="*/ 36 w 44"/>
              <a:gd name="T47" fmla="*/ 17 h 44"/>
              <a:gd name="T48" fmla="*/ 43 w 44"/>
              <a:gd name="T49" fmla="*/ 12 h 44"/>
              <a:gd name="T50" fmla="*/ 44 w 44"/>
              <a:gd name="T51" fmla="*/ 13 h 44"/>
              <a:gd name="T52" fmla="*/ 43 w 44"/>
              <a:gd name="T53" fmla="*/ 16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" h="44">
                <a:moveTo>
                  <a:pt x="9" y="43"/>
                </a:moveTo>
                <a:cubicBezTo>
                  <a:pt x="8" y="44"/>
                  <a:pt x="7" y="44"/>
                  <a:pt x="6" y="44"/>
                </a:cubicBezTo>
                <a:cubicBezTo>
                  <a:pt x="6" y="44"/>
                  <a:pt x="5" y="44"/>
                  <a:pt x="4" y="43"/>
                </a:cubicBezTo>
                <a:cubicBezTo>
                  <a:pt x="1" y="40"/>
                  <a:pt x="1" y="40"/>
                  <a:pt x="1" y="40"/>
                </a:cubicBezTo>
                <a:cubicBezTo>
                  <a:pt x="1" y="40"/>
                  <a:pt x="0" y="39"/>
                  <a:pt x="0" y="38"/>
                </a:cubicBezTo>
                <a:cubicBezTo>
                  <a:pt x="0" y="37"/>
                  <a:pt x="1" y="36"/>
                  <a:pt x="1" y="36"/>
                </a:cubicBezTo>
                <a:cubicBezTo>
                  <a:pt x="19" y="17"/>
                  <a:pt x="19" y="17"/>
                  <a:pt x="19" y="17"/>
                </a:cubicBezTo>
                <a:cubicBezTo>
                  <a:pt x="21" y="21"/>
                  <a:pt x="24" y="24"/>
                  <a:pt x="27" y="25"/>
                </a:cubicBezTo>
                <a:lnTo>
                  <a:pt x="9" y="43"/>
                </a:lnTo>
                <a:close/>
                <a:moveTo>
                  <a:pt x="8" y="35"/>
                </a:moveTo>
                <a:cubicBezTo>
                  <a:pt x="7" y="35"/>
                  <a:pt x="6" y="35"/>
                  <a:pt x="6" y="36"/>
                </a:cubicBezTo>
                <a:cubicBezTo>
                  <a:pt x="6" y="37"/>
                  <a:pt x="7" y="38"/>
                  <a:pt x="8" y="38"/>
                </a:cubicBezTo>
                <a:cubicBezTo>
                  <a:pt x="9" y="38"/>
                  <a:pt x="10" y="37"/>
                  <a:pt x="10" y="36"/>
                </a:cubicBezTo>
                <a:cubicBezTo>
                  <a:pt x="10" y="35"/>
                  <a:pt x="9" y="35"/>
                  <a:pt x="8" y="35"/>
                </a:cubicBezTo>
                <a:moveTo>
                  <a:pt x="43" y="16"/>
                </a:moveTo>
                <a:cubicBezTo>
                  <a:pt x="42" y="21"/>
                  <a:pt x="37" y="24"/>
                  <a:pt x="32" y="24"/>
                </a:cubicBezTo>
                <a:cubicBezTo>
                  <a:pt x="26" y="24"/>
                  <a:pt x="20" y="19"/>
                  <a:pt x="20" y="12"/>
                </a:cubicBezTo>
                <a:cubicBezTo>
                  <a:pt x="20" y="6"/>
                  <a:pt x="26" y="0"/>
                  <a:pt x="32" y="0"/>
                </a:cubicBezTo>
                <a:cubicBezTo>
                  <a:pt x="34" y="0"/>
                  <a:pt x="37" y="1"/>
                  <a:pt x="38" y="2"/>
                </a:cubicBezTo>
                <a:cubicBezTo>
                  <a:pt x="39" y="2"/>
                  <a:pt x="39" y="2"/>
                  <a:pt x="39" y="3"/>
                </a:cubicBezTo>
                <a:cubicBezTo>
                  <a:pt x="39" y="3"/>
                  <a:pt x="39" y="3"/>
                  <a:pt x="38" y="3"/>
                </a:cubicBezTo>
                <a:cubicBezTo>
                  <a:pt x="30" y="8"/>
                  <a:pt x="30" y="8"/>
                  <a:pt x="30" y="8"/>
                </a:cubicBezTo>
                <a:cubicBezTo>
                  <a:pt x="30" y="14"/>
                  <a:pt x="30" y="14"/>
                  <a:pt x="30" y="14"/>
                </a:cubicBezTo>
                <a:cubicBezTo>
                  <a:pt x="36" y="17"/>
                  <a:pt x="36" y="17"/>
                  <a:pt x="36" y="17"/>
                </a:cubicBezTo>
                <a:cubicBezTo>
                  <a:pt x="36" y="16"/>
                  <a:pt x="43" y="12"/>
                  <a:pt x="43" y="12"/>
                </a:cubicBezTo>
                <a:cubicBezTo>
                  <a:pt x="44" y="12"/>
                  <a:pt x="44" y="13"/>
                  <a:pt x="44" y="13"/>
                </a:cubicBezTo>
                <a:cubicBezTo>
                  <a:pt x="44" y="14"/>
                  <a:pt x="44" y="15"/>
                  <a:pt x="43" y="1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18" name="Freeform 248"/>
          <p:cNvSpPr>
            <a:spLocks noEditPoints="1"/>
          </p:cNvSpPr>
          <p:nvPr/>
        </p:nvSpPr>
        <p:spPr bwMode="auto">
          <a:xfrm>
            <a:off x="9312528" y="5651292"/>
            <a:ext cx="348647" cy="269914"/>
          </a:xfrm>
          <a:custGeom>
            <a:avLst/>
            <a:gdLst>
              <a:gd name="T0" fmla="*/ 48 w 48"/>
              <a:gd name="T1" fmla="*/ 8 h 37"/>
              <a:gd name="T2" fmla="*/ 46 w 48"/>
              <a:gd name="T3" fmla="*/ 10 h 37"/>
              <a:gd name="T4" fmla="*/ 1 w 48"/>
              <a:gd name="T5" fmla="*/ 10 h 37"/>
              <a:gd name="T6" fmla="*/ 0 w 48"/>
              <a:gd name="T7" fmla="*/ 8 h 37"/>
              <a:gd name="T8" fmla="*/ 0 w 48"/>
              <a:gd name="T9" fmla="*/ 1 h 37"/>
              <a:gd name="T10" fmla="*/ 1 w 48"/>
              <a:gd name="T11" fmla="*/ 0 h 37"/>
              <a:gd name="T12" fmla="*/ 46 w 48"/>
              <a:gd name="T13" fmla="*/ 0 h 37"/>
              <a:gd name="T14" fmla="*/ 48 w 48"/>
              <a:gd name="T15" fmla="*/ 1 h 37"/>
              <a:gd name="T16" fmla="*/ 48 w 48"/>
              <a:gd name="T17" fmla="*/ 8 h 37"/>
              <a:gd name="T18" fmla="*/ 48 w 48"/>
              <a:gd name="T19" fmla="*/ 22 h 37"/>
              <a:gd name="T20" fmla="*/ 46 w 48"/>
              <a:gd name="T21" fmla="*/ 24 h 37"/>
              <a:gd name="T22" fmla="*/ 1 w 48"/>
              <a:gd name="T23" fmla="*/ 24 h 37"/>
              <a:gd name="T24" fmla="*/ 0 w 48"/>
              <a:gd name="T25" fmla="*/ 22 h 37"/>
              <a:gd name="T26" fmla="*/ 0 w 48"/>
              <a:gd name="T27" fmla="*/ 15 h 37"/>
              <a:gd name="T28" fmla="*/ 1 w 48"/>
              <a:gd name="T29" fmla="*/ 13 h 37"/>
              <a:gd name="T30" fmla="*/ 46 w 48"/>
              <a:gd name="T31" fmla="*/ 13 h 37"/>
              <a:gd name="T32" fmla="*/ 48 w 48"/>
              <a:gd name="T33" fmla="*/ 15 h 37"/>
              <a:gd name="T34" fmla="*/ 48 w 48"/>
              <a:gd name="T35" fmla="*/ 22 h 37"/>
              <a:gd name="T36" fmla="*/ 48 w 48"/>
              <a:gd name="T37" fmla="*/ 36 h 37"/>
              <a:gd name="T38" fmla="*/ 46 w 48"/>
              <a:gd name="T39" fmla="*/ 37 h 37"/>
              <a:gd name="T40" fmla="*/ 1 w 48"/>
              <a:gd name="T41" fmla="*/ 37 h 37"/>
              <a:gd name="T42" fmla="*/ 0 w 48"/>
              <a:gd name="T43" fmla="*/ 36 h 37"/>
              <a:gd name="T44" fmla="*/ 0 w 48"/>
              <a:gd name="T45" fmla="*/ 29 h 37"/>
              <a:gd name="T46" fmla="*/ 1 w 48"/>
              <a:gd name="T47" fmla="*/ 27 h 37"/>
              <a:gd name="T48" fmla="*/ 46 w 48"/>
              <a:gd name="T49" fmla="*/ 27 h 37"/>
              <a:gd name="T50" fmla="*/ 48 w 48"/>
              <a:gd name="T51" fmla="*/ 29 h 37"/>
              <a:gd name="T52" fmla="*/ 48 w 48"/>
              <a:gd name="T53" fmla="*/ 36 h 37"/>
              <a:gd name="T54" fmla="*/ 44 w 48"/>
              <a:gd name="T55" fmla="*/ 17 h 37"/>
              <a:gd name="T56" fmla="*/ 17 w 48"/>
              <a:gd name="T57" fmla="*/ 17 h 37"/>
              <a:gd name="T58" fmla="*/ 17 w 48"/>
              <a:gd name="T59" fmla="*/ 20 h 37"/>
              <a:gd name="T60" fmla="*/ 44 w 48"/>
              <a:gd name="T61" fmla="*/ 20 h 37"/>
              <a:gd name="T62" fmla="*/ 44 w 48"/>
              <a:gd name="T63" fmla="*/ 17 h 37"/>
              <a:gd name="T64" fmla="*/ 44 w 48"/>
              <a:gd name="T65" fmla="*/ 30 h 37"/>
              <a:gd name="T66" fmla="*/ 27 w 48"/>
              <a:gd name="T67" fmla="*/ 30 h 37"/>
              <a:gd name="T68" fmla="*/ 27 w 48"/>
              <a:gd name="T69" fmla="*/ 34 h 37"/>
              <a:gd name="T70" fmla="*/ 44 w 48"/>
              <a:gd name="T71" fmla="*/ 34 h 37"/>
              <a:gd name="T72" fmla="*/ 44 w 48"/>
              <a:gd name="T73" fmla="*/ 30 h 37"/>
              <a:gd name="T74" fmla="*/ 44 w 48"/>
              <a:gd name="T75" fmla="*/ 3 h 37"/>
              <a:gd name="T76" fmla="*/ 34 w 48"/>
              <a:gd name="T77" fmla="*/ 3 h 37"/>
              <a:gd name="T78" fmla="*/ 34 w 48"/>
              <a:gd name="T79" fmla="*/ 6 h 37"/>
              <a:gd name="T80" fmla="*/ 44 w 48"/>
              <a:gd name="T81" fmla="*/ 6 h 37"/>
              <a:gd name="T82" fmla="*/ 44 w 48"/>
              <a:gd name="T83" fmla="*/ 3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8" h="37">
                <a:moveTo>
                  <a:pt x="48" y="8"/>
                </a:moveTo>
                <a:cubicBezTo>
                  <a:pt x="48" y="9"/>
                  <a:pt x="47" y="10"/>
                  <a:pt x="46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0" y="10"/>
                  <a:pt x="0" y="9"/>
                  <a:pt x="0" y="8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1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7" y="0"/>
                  <a:pt x="48" y="0"/>
                  <a:pt x="48" y="1"/>
                </a:cubicBezTo>
                <a:lnTo>
                  <a:pt x="48" y="8"/>
                </a:lnTo>
                <a:close/>
                <a:moveTo>
                  <a:pt x="48" y="22"/>
                </a:moveTo>
                <a:cubicBezTo>
                  <a:pt x="48" y="23"/>
                  <a:pt x="47" y="24"/>
                  <a:pt x="46" y="24"/>
                </a:cubicBezTo>
                <a:cubicBezTo>
                  <a:pt x="1" y="24"/>
                  <a:pt x="1" y="24"/>
                  <a:pt x="1" y="24"/>
                </a:cubicBezTo>
                <a:cubicBezTo>
                  <a:pt x="0" y="24"/>
                  <a:pt x="0" y="23"/>
                  <a:pt x="0" y="22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4"/>
                  <a:pt x="0" y="13"/>
                  <a:pt x="1" y="13"/>
                </a:cubicBezTo>
                <a:cubicBezTo>
                  <a:pt x="46" y="13"/>
                  <a:pt x="46" y="13"/>
                  <a:pt x="46" y="13"/>
                </a:cubicBezTo>
                <a:cubicBezTo>
                  <a:pt x="47" y="13"/>
                  <a:pt x="48" y="14"/>
                  <a:pt x="48" y="15"/>
                </a:cubicBezTo>
                <a:lnTo>
                  <a:pt x="48" y="22"/>
                </a:lnTo>
                <a:close/>
                <a:moveTo>
                  <a:pt x="48" y="36"/>
                </a:moveTo>
                <a:cubicBezTo>
                  <a:pt x="48" y="37"/>
                  <a:pt x="47" y="37"/>
                  <a:pt x="46" y="37"/>
                </a:cubicBezTo>
                <a:cubicBezTo>
                  <a:pt x="1" y="37"/>
                  <a:pt x="1" y="37"/>
                  <a:pt x="1" y="37"/>
                </a:cubicBezTo>
                <a:cubicBezTo>
                  <a:pt x="0" y="37"/>
                  <a:pt x="0" y="37"/>
                  <a:pt x="0" y="36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8"/>
                  <a:pt x="0" y="27"/>
                  <a:pt x="1" y="27"/>
                </a:cubicBezTo>
                <a:cubicBezTo>
                  <a:pt x="46" y="27"/>
                  <a:pt x="46" y="27"/>
                  <a:pt x="46" y="27"/>
                </a:cubicBezTo>
                <a:cubicBezTo>
                  <a:pt x="47" y="27"/>
                  <a:pt x="48" y="28"/>
                  <a:pt x="48" y="29"/>
                </a:cubicBezTo>
                <a:lnTo>
                  <a:pt x="48" y="36"/>
                </a:lnTo>
                <a:close/>
                <a:moveTo>
                  <a:pt x="44" y="17"/>
                </a:moveTo>
                <a:cubicBezTo>
                  <a:pt x="17" y="17"/>
                  <a:pt x="17" y="17"/>
                  <a:pt x="17" y="17"/>
                </a:cubicBezTo>
                <a:cubicBezTo>
                  <a:pt x="17" y="20"/>
                  <a:pt x="17" y="20"/>
                  <a:pt x="17" y="20"/>
                </a:cubicBezTo>
                <a:cubicBezTo>
                  <a:pt x="44" y="20"/>
                  <a:pt x="44" y="20"/>
                  <a:pt x="44" y="20"/>
                </a:cubicBezTo>
                <a:lnTo>
                  <a:pt x="44" y="17"/>
                </a:lnTo>
                <a:close/>
                <a:moveTo>
                  <a:pt x="44" y="30"/>
                </a:moveTo>
                <a:cubicBezTo>
                  <a:pt x="27" y="30"/>
                  <a:pt x="27" y="30"/>
                  <a:pt x="27" y="30"/>
                </a:cubicBezTo>
                <a:cubicBezTo>
                  <a:pt x="27" y="34"/>
                  <a:pt x="27" y="34"/>
                  <a:pt x="27" y="34"/>
                </a:cubicBezTo>
                <a:cubicBezTo>
                  <a:pt x="44" y="34"/>
                  <a:pt x="44" y="34"/>
                  <a:pt x="44" y="34"/>
                </a:cubicBezTo>
                <a:lnTo>
                  <a:pt x="44" y="30"/>
                </a:lnTo>
                <a:close/>
                <a:moveTo>
                  <a:pt x="44" y="3"/>
                </a:moveTo>
                <a:cubicBezTo>
                  <a:pt x="34" y="3"/>
                  <a:pt x="34" y="3"/>
                  <a:pt x="34" y="3"/>
                </a:cubicBezTo>
                <a:cubicBezTo>
                  <a:pt x="34" y="6"/>
                  <a:pt x="34" y="6"/>
                  <a:pt x="34" y="6"/>
                </a:cubicBezTo>
                <a:cubicBezTo>
                  <a:pt x="44" y="6"/>
                  <a:pt x="44" y="6"/>
                  <a:pt x="44" y="6"/>
                </a:cubicBezTo>
                <a:lnTo>
                  <a:pt x="44" y="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19" name="Freeform 249"/>
          <p:cNvSpPr>
            <a:spLocks/>
          </p:cNvSpPr>
          <p:nvPr/>
        </p:nvSpPr>
        <p:spPr bwMode="auto">
          <a:xfrm>
            <a:off x="9320878" y="6205720"/>
            <a:ext cx="281161" cy="269914"/>
          </a:xfrm>
          <a:custGeom>
            <a:avLst/>
            <a:gdLst>
              <a:gd name="T0" fmla="*/ 38 w 38"/>
              <a:gd name="T1" fmla="*/ 3 h 37"/>
              <a:gd name="T2" fmla="*/ 25 w 38"/>
              <a:gd name="T3" fmla="*/ 16 h 37"/>
              <a:gd name="T4" fmla="*/ 25 w 38"/>
              <a:gd name="T5" fmla="*/ 36 h 37"/>
              <a:gd name="T6" fmla="*/ 24 w 38"/>
              <a:gd name="T7" fmla="*/ 37 h 37"/>
              <a:gd name="T8" fmla="*/ 23 w 38"/>
              <a:gd name="T9" fmla="*/ 37 h 37"/>
              <a:gd name="T10" fmla="*/ 22 w 38"/>
              <a:gd name="T11" fmla="*/ 37 h 37"/>
              <a:gd name="T12" fmla="*/ 15 w 38"/>
              <a:gd name="T13" fmla="*/ 30 h 37"/>
              <a:gd name="T14" fmla="*/ 14 w 38"/>
              <a:gd name="T15" fmla="*/ 29 h 37"/>
              <a:gd name="T16" fmla="*/ 14 w 38"/>
              <a:gd name="T17" fmla="*/ 16 h 37"/>
              <a:gd name="T18" fmla="*/ 1 w 38"/>
              <a:gd name="T19" fmla="*/ 3 h 37"/>
              <a:gd name="T20" fmla="*/ 1 w 38"/>
              <a:gd name="T21" fmla="*/ 1 h 37"/>
              <a:gd name="T22" fmla="*/ 2 w 38"/>
              <a:gd name="T23" fmla="*/ 0 h 37"/>
              <a:gd name="T24" fmla="*/ 37 w 38"/>
              <a:gd name="T25" fmla="*/ 0 h 37"/>
              <a:gd name="T26" fmla="*/ 38 w 38"/>
              <a:gd name="T27" fmla="*/ 1 h 37"/>
              <a:gd name="T28" fmla="*/ 38 w 38"/>
              <a:gd name="T29" fmla="*/ 3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8" h="37">
                <a:moveTo>
                  <a:pt x="38" y="3"/>
                </a:moveTo>
                <a:cubicBezTo>
                  <a:pt x="25" y="16"/>
                  <a:pt x="25" y="16"/>
                  <a:pt x="25" y="16"/>
                </a:cubicBezTo>
                <a:cubicBezTo>
                  <a:pt x="25" y="36"/>
                  <a:pt x="25" y="36"/>
                  <a:pt x="25" y="36"/>
                </a:cubicBezTo>
                <a:cubicBezTo>
                  <a:pt x="25" y="36"/>
                  <a:pt x="24" y="37"/>
                  <a:pt x="24" y="37"/>
                </a:cubicBezTo>
                <a:cubicBezTo>
                  <a:pt x="23" y="37"/>
                  <a:pt x="23" y="37"/>
                  <a:pt x="23" y="37"/>
                </a:cubicBezTo>
                <a:cubicBezTo>
                  <a:pt x="22" y="37"/>
                  <a:pt x="22" y="37"/>
                  <a:pt x="22" y="37"/>
                </a:cubicBezTo>
                <a:cubicBezTo>
                  <a:pt x="15" y="30"/>
                  <a:pt x="15" y="30"/>
                  <a:pt x="15" y="30"/>
                </a:cubicBezTo>
                <a:cubicBezTo>
                  <a:pt x="14" y="30"/>
                  <a:pt x="14" y="29"/>
                  <a:pt x="14" y="29"/>
                </a:cubicBezTo>
                <a:cubicBezTo>
                  <a:pt x="14" y="16"/>
                  <a:pt x="14" y="16"/>
                  <a:pt x="14" y="16"/>
                </a:cubicBezTo>
                <a:cubicBezTo>
                  <a:pt x="1" y="3"/>
                  <a:pt x="1" y="3"/>
                  <a:pt x="1" y="3"/>
                </a:cubicBezTo>
                <a:cubicBezTo>
                  <a:pt x="1" y="2"/>
                  <a:pt x="0" y="1"/>
                  <a:pt x="1" y="1"/>
                </a:cubicBezTo>
                <a:cubicBezTo>
                  <a:pt x="1" y="0"/>
                  <a:pt x="2" y="0"/>
                  <a:pt x="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7" y="0"/>
                  <a:pt x="38" y="0"/>
                  <a:pt x="38" y="1"/>
                </a:cubicBezTo>
                <a:cubicBezTo>
                  <a:pt x="38" y="1"/>
                  <a:pt x="38" y="2"/>
                  <a:pt x="38" y="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20" name="Freeform 250"/>
          <p:cNvSpPr>
            <a:spLocks noEditPoints="1"/>
          </p:cNvSpPr>
          <p:nvPr/>
        </p:nvSpPr>
        <p:spPr bwMode="auto">
          <a:xfrm>
            <a:off x="9312528" y="6743276"/>
            <a:ext cx="348647" cy="303657"/>
          </a:xfrm>
          <a:custGeom>
            <a:avLst/>
            <a:gdLst>
              <a:gd name="T0" fmla="*/ 48 w 48"/>
              <a:gd name="T1" fmla="*/ 22 h 41"/>
              <a:gd name="T2" fmla="*/ 0 w 48"/>
              <a:gd name="T3" fmla="*/ 22 h 41"/>
              <a:gd name="T4" fmla="*/ 0 w 48"/>
              <a:gd name="T5" fmla="*/ 11 h 41"/>
              <a:gd name="T6" fmla="*/ 4 w 48"/>
              <a:gd name="T7" fmla="*/ 7 h 41"/>
              <a:gd name="T8" fmla="*/ 13 w 48"/>
              <a:gd name="T9" fmla="*/ 7 h 41"/>
              <a:gd name="T10" fmla="*/ 13 w 48"/>
              <a:gd name="T11" fmla="*/ 3 h 41"/>
              <a:gd name="T12" fmla="*/ 16 w 48"/>
              <a:gd name="T13" fmla="*/ 0 h 41"/>
              <a:gd name="T14" fmla="*/ 31 w 48"/>
              <a:gd name="T15" fmla="*/ 0 h 41"/>
              <a:gd name="T16" fmla="*/ 34 w 48"/>
              <a:gd name="T17" fmla="*/ 3 h 41"/>
              <a:gd name="T18" fmla="*/ 34 w 48"/>
              <a:gd name="T19" fmla="*/ 7 h 41"/>
              <a:gd name="T20" fmla="*/ 43 w 48"/>
              <a:gd name="T21" fmla="*/ 7 h 41"/>
              <a:gd name="T22" fmla="*/ 48 w 48"/>
              <a:gd name="T23" fmla="*/ 11 h 41"/>
              <a:gd name="T24" fmla="*/ 48 w 48"/>
              <a:gd name="T25" fmla="*/ 22 h 41"/>
              <a:gd name="T26" fmla="*/ 48 w 48"/>
              <a:gd name="T27" fmla="*/ 37 h 41"/>
              <a:gd name="T28" fmla="*/ 43 w 48"/>
              <a:gd name="T29" fmla="*/ 41 h 41"/>
              <a:gd name="T30" fmla="*/ 4 w 48"/>
              <a:gd name="T31" fmla="*/ 41 h 41"/>
              <a:gd name="T32" fmla="*/ 0 w 48"/>
              <a:gd name="T33" fmla="*/ 37 h 41"/>
              <a:gd name="T34" fmla="*/ 0 w 48"/>
              <a:gd name="T35" fmla="*/ 24 h 41"/>
              <a:gd name="T36" fmla="*/ 18 w 48"/>
              <a:gd name="T37" fmla="*/ 24 h 41"/>
              <a:gd name="T38" fmla="*/ 18 w 48"/>
              <a:gd name="T39" fmla="*/ 29 h 41"/>
              <a:gd name="T40" fmla="*/ 19 w 48"/>
              <a:gd name="T41" fmla="*/ 30 h 41"/>
              <a:gd name="T42" fmla="*/ 28 w 48"/>
              <a:gd name="T43" fmla="*/ 30 h 41"/>
              <a:gd name="T44" fmla="*/ 30 w 48"/>
              <a:gd name="T45" fmla="*/ 29 h 41"/>
              <a:gd name="T46" fmla="*/ 30 w 48"/>
              <a:gd name="T47" fmla="*/ 24 h 41"/>
              <a:gd name="T48" fmla="*/ 48 w 48"/>
              <a:gd name="T49" fmla="*/ 24 h 41"/>
              <a:gd name="T50" fmla="*/ 48 w 48"/>
              <a:gd name="T51" fmla="*/ 37 h 41"/>
              <a:gd name="T52" fmla="*/ 30 w 48"/>
              <a:gd name="T53" fmla="*/ 4 h 41"/>
              <a:gd name="T54" fmla="*/ 17 w 48"/>
              <a:gd name="T55" fmla="*/ 4 h 41"/>
              <a:gd name="T56" fmla="*/ 17 w 48"/>
              <a:gd name="T57" fmla="*/ 7 h 41"/>
              <a:gd name="T58" fmla="*/ 30 w 48"/>
              <a:gd name="T59" fmla="*/ 7 h 41"/>
              <a:gd name="T60" fmla="*/ 30 w 48"/>
              <a:gd name="T61" fmla="*/ 4 h 41"/>
              <a:gd name="T62" fmla="*/ 27 w 48"/>
              <a:gd name="T63" fmla="*/ 28 h 41"/>
              <a:gd name="T64" fmla="*/ 20 w 48"/>
              <a:gd name="T65" fmla="*/ 28 h 41"/>
              <a:gd name="T66" fmla="*/ 20 w 48"/>
              <a:gd name="T67" fmla="*/ 24 h 41"/>
              <a:gd name="T68" fmla="*/ 27 w 48"/>
              <a:gd name="T69" fmla="*/ 24 h 41"/>
              <a:gd name="T70" fmla="*/ 27 w 48"/>
              <a:gd name="T71" fmla="*/ 2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8" h="41">
                <a:moveTo>
                  <a:pt x="48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9"/>
                  <a:pt x="1" y="7"/>
                  <a:pt x="4" y="7"/>
                </a:cubicBezTo>
                <a:cubicBezTo>
                  <a:pt x="13" y="7"/>
                  <a:pt x="13" y="7"/>
                  <a:pt x="13" y="7"/>
                </a:cubicBezTo>
                <a:cubicBezTo>
                  <a:pt x="13" y="3"/>
                  <a:pt x="13" y="3"/>
                  <a:pt x="13" y="3"/>
                </a:cubicBezTo>
                <a:cubicBezTo>
                  <a:pt x="13" y="1"/>
                  <a:pt x="14" y="0"/>
                  <a:pt x="16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33" y="0"/>
                  <a:pt x="34" y="1"/>
                  <a:pt x="34" y="3"/>
                </a:cubicBezTo>
                <a:cubicBezTo>
                  <a:pt x="34" y="7"/>
                  <a:pt x="34" y="7"/>
                  <a:pt x="34" y="7"/>
                </a:cubicBezTo>
                <a:cubicBezTo>
                  <a:pt x="43" y="7"/>
                  <a:pt x="43" y="7"/>
                  <a:pt x="43" y="7"/>
                </a:cubicBezTo>
                <a:cubicBezTo>
                  <a:pt x="46" y="7"/>
                  <a:pt x="48" y="9"/>
                  <a:pt x="48" y="11"/>
                </a:cubicBezTo>
                <a:lnTo>
                  <a:pt x="48" y="22"/>
                </a:lnTo>
                <a:close/>
                <a:moveTo>
                  <a:pt x="48" y="37"/>
                </a:moveTo>
                <a:cubicBezTo>
                  <a:pt x="48" y="39"/>
                  <a:pt x="46" y="41"/>
                  <a:pt x="43" y="41"/>
                </a:cubicBezTo>
                <a:cubicBezTo>
                  <a:pt x="4" y="41"/>
                  <a:pt x="4" y="41"/>
                  <a:pt x="4" y="41"/>
                </a:cubicBezTo>
                <a:cubicBezTo>
                  <a:pt x="1" y="41"/>
                  <a:pt x="0" y="39"/>
                  <a:pt x="0" y="37"/>
                </a:cubicBezTo>
                <a:cubicBezTo>
                  <a:pt x="0" y="24"/>
                  <a:pt x="0" y="24"/>
                  <a:pt x="0" y="24"/>
                </a:cubicBezTo>
                <a:cubicBezTo>
                  <a:pt x="18" y="24"/>
                  <a:pt x="18" y="24"/>
                  <a:pt x="18" y="24"/>
                </a:cubicBezTo>
                <a:cubicBezTo>
                  <a:pt x="18" y="29"/>
                  <a:pt x="18" y="29"/>
                  <a:pt x="18" y="29"/>
                </a:cubicBezTo>
                <a:cubicBezTo>
                  <a:pt x="18" y="29"/>
                  <a:pt x="18" y="30"/>
                  <a:pt x="19" y="30"/>
                </a:cubicBezTo>
                <a:cubicBezTo>
                  <a:pt x="28" y="30"/>
                  <a:pt x="28" y="30"/>
                  <a:pt x="28" y="30"/>
                </a:cubicBezTo>
                <a:cubicBezTo>
                  <a:pt x="29" y="30"/>
                  <a:pt x="30" y="29"/>
                  <a:pt x="30" y="29"/>
                </a:cubicBezTo>
                <a:cubicBezTo>
                  <a:pt x="30" y="24"/>
                  <a:pt x="30" y="24"/>
                  <a:pt x="30" y="24"/>
                </a:cubicBezTo>
                <a:cubicBezTo>
                  <a:pt x="48" y="24"/>
                  <a:pt x="48" y="24"/>
                  <a:pt x="48" y="24"/>
                </a:cubicBezTo>
                <a:lnTo>
                  <a:pt x="48" y="37"/>
                </a:lnTo>
                <a:close/>
                <a:moveTo>
                  <a:pt x="30" y="4"/>
                </a:moveTo>
                <a:cubicBezTo>
                  <a:pt x="17" y="4"/>
                  <a:pt x="17" y="4"/>
                  <a:pt x="17" y="4"/>
                </a:cubicBezTo>
                <a:cubicBezTo>
                  <a:pt x="17" y="7"/>
                  <a:pt x="17" y="7"/>
                  <a:pt x="17" y="7"/>
                </a:cubicBezTo>
                <a:cubicBezTo>
                  <a:pt x="30" y="7"/>
                  <a:pt x="30" y="7"/>
                  <a:pt x="30" y="7"/>
                </a:cubicBezTo>
                <a:lnTo>
                  <a:pt x="30" y="4"/>
                </a:lnTo>
                <a:close/>
                <a:moveTo>
                  <a:pt x="27" y="28"/>
                </a:moveTo>
                <a:cubicBezTo>
                  <a:pt x="20" y="28"/>
                  <a:pt x="20" y="28"/>
                  <a:pt x="20" y="28"/>
                </a:cubicBezTo>
                <a:cubicBezTo>
                  <a:pt x="20" y="24"/>
                  <a:pt x="20" y="24"/>
                  <a:pt x="20" y="24"/>
                </a:cubicBezTo>
                <a:cubicBezTo>
                  <a:pt x="27" y="24"/>
                  <a:pt x="27" y="24"/>
                  <a:pt x="27" y="24"/>
                </a:cubicBezTo>
                <a:lnTo>
                  <a:pt x="27" y="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21" name="Freeform 251"/>
          <p:cNvSpPr>
            <a:spLocks/>
          </p:cNvSpPr>
          <p:nvPr/>
        </p:nvSpPr>
        <p:spPr bwMode="auto">
          <a:xfrm>
            <a:off x="9323552" y="7296483"/>
            <a:ext cx="298036" cy="309277"/>
          </a:xfrm>
          <a:custGeom>
            <a:avLst/>
            <a:gdLst>
              <a:gd name="T0" fmla="*/ 24 w 41"/>
              <a:gd name="T1" fmla="*/ 21 h 42"/>
              <a:gd name="T2" fmla="*/ 34 w 41"/>
              <a:gd name="T3" fmla="*/ 30 h 42"/>
              <a:gd name="T4" fmla="*/ 38 w 41"/>
              <a:gd name="T5" fmla="*/ 27 h 42"/>
              <a:gd name="T6" fmla="*/ 40 w 41"/>
              <a:gd name="T7" fmla="*/ 26 h 42"/>
              <a:gd name="T8" fmla="*/ 41 w 41"/>
              <a:gd name="T9" fmla="*/ 28 h 42"/>
              <a:gd name="T10" fmla="*/ 41 w 41"/>
              <a:gd name="T11" fmla="*/ 40 h 42"/>
              <a:gd name="T12" fmla="*/ 39 w 41"/>
              <a:gd name="T13" fmla="*/ 42 h 42"/>
              <a:gd name="T14" fmla="*/ 27 w 41"/>
              <a:gd name="T15" fmla="*/ 42 h 42"/>
              <a:gd name="T16" fmla="*/ 25 w 41"/>
              <a:gd name="T17" fmla="*/ 40 h 42"/>
              <a:gd name="T18" fmla="*/ 26 w 41"/>
              <a:gd name="T19" fmla="*/ 39 h 42"/>
              <a:gd name="T20" fmla="*/ 30 w 41"/>
              <a:gd name="T21" fmla="*/ 35 h 42"/>
              <a:gd name="T22" fmla="*/ 20 w 41"/>
              <a:gd name="T23" fmla="*/ 25 h 42"/>
              <a:gd name="T24" fmla="*/ 11 w 41"/>
              <a:gd name="T25" fmla="*/ 35 h 42"/>
              <a:gd name="T26" fmla="*/ 14 w 41"/>
              <a:gd name="T27" fmla="*/ 39 h 42"/>
              <a:gd name="T28" fmla="*/ 15 w 41"/>
              <a:gd name="T29" fmla="*/ 40 h 42"/>
              <a:gd name="T30" fmla="*/ 13 w 41"/>
              <a:gd name="T31" fmla="*/ 42 h 42"/>
              <a:gd name="T32" fmla="*/ 1 w 41"/>
              <a:gd name="T33" fmla="*/ 42 h 42"/>
              <a:gd name="T34" fmla="*/ 0 w 41"/>
              <a:gd name="T35" fmla="*/ 40 h 42"/>
              <a:gd name="T36" fmla="*/ 0 w 41"/>
              <a:gd name="T37" fmla="*/ 28 h 42"/>
              <a:gd name="T38" fmla="*/ 1 w 41"/>
              <a:gd name="T39" fmla="*/ 26 h 42"/>
              <a:gd name="T40" fmla="*/ 2 w 41"/>
              <a:gd name="T41" fmla="*/ 27 h 42"/>
              <a:gd name="T42" fmla="*/ 6 w 41"/>
              <a:gd name="T43" fmla="*/ 30 h 42"/>
              <a:gd name="T44" fmla="*/ 16 w 41"/>
              <a:gd name="T45" fmla="*/ 21 h 42"/>
              <a:gd name="T46" fmla="*/ 6 w 41"/>
              <a:gd name="T47" fmla="*/ 11 h 42"/>
              <a:gd name="T48" fmla="*/ 2 w 41"/>
              <a:gd name="T49" fmla="*/ 15 h 42"/>
              <a:gd name="T50" fmla="*/ 1 w 41"/>
              <a:gd name="T51" fmla="*/ 16 h 42"/>
              <a:gd name="T52" fmla="*/ 1 w 41"/>
              <a:gd name="T53" fmla="*/ 16 h 42"/>
              <a:gd name="T54" fmla="*/ 0 w 41"/>
              <a:gd name="T55" fmla="*/ 14 h 42"/>
              <a:gd name="T56" fmla="*/ 0 w 41"/>
              <a:gd name="T57" fmla="*/ 2 h 42"/>
              <a:gd name="T58" fmla="*/ 1 w 41"/>
              <a:gd name="T59" fmla="*/ 0 h 42"/>
              <a:gd name="T60" fmla="*/ 13 w 41"/>
              <a:gd name="T61" fmla="*/ 0 h 42"/>
              <a:gd name="T62" fmla="*/ 15 w 41"/>
              <a:gd name="T63" fmla="*/ 1 h 42"/>
              <a:gd name="T64" fmla="*/ 14 w 41"/>
              <a:gd name="T65" fmla="*/ 3 h 42"/>
              <a:gd name="T66" fmla="*/ 11 w 41"/>
              <a:gd name="T67" fmla="*/ 7 h 42"/>
              <a:gd name="T68" fmla="*/ 20 w 41"/>
              <a:gd name="T69" fmla="*/ 17 h 42"/>
              <a:gd name="T70" fmla="*/ 30 w 41"/>
              <a:gd name="T71" fmla="*/ 7 h 42"/>
              <a:gd name="T72" fmla="*/ 26 w 41"/>
              <a:gd name="T73" fmla="*/ 3 h 42"/>
              <a:gd name="T74" fmla="*/ 25 w 41"/>
              <a:gd name="T75" fmla="*/ 1 h 42"/>
              <a:gd name="T76" fmla="*/ 27 w 41"/>
              <a:gd name="T77" fmla="*/ 0 h 42"/>
              <a:gd name="T78" fmla="*/ 39 w 41"/>
              <a:gd name="T79" fmla="*/ 0 h 42"/>
              <a:gd name="T80" fmla="*/ 41 w 41"/>
              <a:gd name="T81" fmla="*/ 2 h 42"/>
              <a:gd name="T82" fmla="*/ 41 w 41"/>
              <a:gd name="T83" fmla="*/ 14 h 42"/>
              <a:gd name="T84" fmla="*/ 40 w 41"/>
              <a:gd name="T85" fmla="*/ 16 h 42"/>
              <a:gd name="T86" fmla="*/ 39 w 41"/>
              <a:gd name="T87" fmla="*/ 16 h 42"/>
              <a:gd name="T88" fmla="*/ 38 w 41"/>
              <a:gd name="T89" fmla="*/ 15 h 42"/>
              <a:gd name="T90" fmla="*/ 34 w 41"/>
              <a:gd name="T91" fmla="*/ 11 h 42"/>
              <a:gd name="T92" fmla="*/ 24 w 41"/>
              <a:gd name="T93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1" h="42">
                <a:moveTo>
                  <a:pt x="24" y="21"/>
                </a:moveTo>
                <a:cubicBezTo>
                  <a:pt x="34" y="30"/>
                  <a:pt x="34" y="30"/>
                  <a:pt x="34" y="30"/>
                </a:cubicBezTo>
                <a:cubicBezTo>
                  <a:pt x="38" y="27"/>
                  <a:pt x="38" y="27"/>
                  <a:pt x="38" y="27"/>
                </a:cubicBezTo>
                <a:cubicBezTo>
                  <a:pt x="38" y="26"/>
                  <a:pt x="39" y="26"/>
                  <a:pt x="40" y="26"/>
                </a:cubicBezTo>
                <a:cubicBezTo>
                  <a:pt x="40" y="27"/>
                  <a:pt x="41" y="27"/>
                  <a:pt x="41" y="28"/>
                </a:cubicBezTo>
                <a:cubicBezTo>
                  <a:pt x="41" y="40"/>
                  <a:pt x="41" y="40"/>
                  <a:pt x="41" y="40"/>
                </a:cubicBezTo>
                <a:cubicBezTo>
                  <a:pt x="41" y="41"/>
                  <a:pt x="40" y="42"/>
                  <a:pt x="39" y="42"/>
                </a:cubicBezTo>
                <a:cubicBezTo>
                  <a:pt x="27" y="42"/>
                  <a:pt x="27" y="42"/>
                  <a:pt x="27" y="42"/>
                </a:cubicBezTo>
                <a:cubicBezTo>
                  <a:pt x="26" y="42"/>
                  <a:pt x="26" y="41"/>
                  <a:pt x="25" y="40"/>
                </a:cubicBezTo>
                <a:cubicBezTo>
                  <a:pt x="25" y="40"/>
                  <a:pt x="25" y="39"/>
                  <a:pt x="26" y="39"/>
                </a:cubicBezTo>
                <a:cubicBezTo>
                  <a:pt x="30" y="35"/>
                  <a:pt x="30" y="35"/>
                  <a:pt x="30" y="35"/>
                </a:cubicBezTo>
                <a:cubicBezTo>
                  <a:pt x="20" y="25"/>
                  <a:pt x="20" y="25"/>
                  <a:pt x="20" y="25"/>
                </a:cubicBezTo>
                <a:cubicBezTo>
                  <a:pt x="11" y="35"/>
                  <a:pt x="11" y="35"/>
                  <a:pt x="11" y="35"/>
                </a:cubicBezTo>
                <a:cubicBezTo>
                  <a:pt x="14" y="39"/>
                  <a:pt x="14" y="39"/>
                  <a:pt x="14" y="39"/>
                </a:cubicBezTo>
                <a:cubicBezTo>
                  <a:pt x="15" y="39"/>
                  <a:pt x="15" y="40"/>
                  <a:pt x="15" y="40"/>
                </a:cubicBezTo>
                <a:cubicBezTo>
                  <a:pt x="15" y="41"/>
                  <a:pt x="14" y="42"/>
                  <a:pt x="13" y="42"/>
                </a:cubicBezTo>
                <a:cubicBezTo>
                  <a:pt x="1" y="42"/>
                  <a:pt x="1" y="42"/>
                  <a:pt x="1" y="42"/>
                </a:cubicBezTo>
                <a:cubicBezTo>
                  <a:pt x="0" y="42"/>
                  <a:pt x="0" y="41"/>
                  <a:pt x="0" y="40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7"/>
                  <a:pt x="0" y="27"/>
                  <a:pt x="1" y="26"/>
                </a:cubicBezTo>
                <a:cubicBezTo>
                  <a:pt x="1" y="26"/>
                  <a:pt x="2" y="26"/>
                  <a:pt x="2" y="27"/>
                </a:cubicBezTo>
                <a:cubicBezTo>
                  <a:pt x="6" y="30"/>
                  <a:pt x="6" y="30"/>
                  <a:pt x="6" y="30"/>
                </a:cubicBezTo>
                <a:cubicBezTo>
                  <a:pt x="16" y="21"/>
                  <a:pt x="16" y="21"/>
                  <a:pt x="16" y="21"/>
                </a:cubicBezTo>
                <a:cubicBezTo>
                  <a:pt x="6" y="11"/>
                  <a:pt x="6" y="11"/>
                  <a:pt x="6" y="11"/>
                </a:cubicBezTo>
                <a:cubicBezTo>
                  <a:pt x="2" y="15"/>
                  <a:pt x="2" y="15"/>
                  <a:pt x="2" y="15"/>
                </a:cubicBezTo>
                <a:cubicBezTo>
                  <a:pt x="2" y="16"/>
                  <a:pt x="2" y="16"/>
                  <a:pt x="1" y="16"/>
                </a:cubicBezTo>
                <a:cubicBezTo>
                  <a:pt x="1" y="16"/>
                  <a:pt x="1" y="16"/>
                  <a:pt x="1" y="16"/>
                </a:cubicBezTo>
                <a:cubicBezTo>
                  <a:pt x="0" y="15"/>
                  <a:pt x="0" y="15"/>
                  <a:pt x="0" y="14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0" y="0"/>
                  <a:pt x="1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14" y="0"/>
                  <a:pt x="15" y="1"/>
                  <a:pt x="15" y="1"/>
                </a:cubicBezTo>
                <a:cubicBezTo>
                  <a:pt x="15" y="2"/>
                  <a:pt x="15" y="3"/>
                  <a:pt x="14" y="3"/>
                </a:cubicBezTo>
                <a:cubicBezTo>
                  <a:pt x="11" y="7"/>
                  <a:pt x="11" y="7"/>
                  <a:pt x="11" y="7"/>
                </a:cubicBezTo>
                <a:cubicBezTo>
                  <a:pt x="20" y="17"/>
                  <a:pt x="20" y="17"/>
                  <a:pt x="20" y="17"/>
                </a:cubicBezTo>
                <a:cubicBezTo>
                  <a:pt x="30" y="7"/>
                  <a:pt x="30" y="7"/>
                  <a:pt x="30" y="7"/>
                </a:cubicBezTo>
                <a:cubicBezTo>
                  <a:pt x="26" y="3"/>
                  <a:pt x="26" y="3"/>
                  <a:pt x="26" y="3"/>
                </a:cubicBezTo>
                <a:cubicBezTo>
                  <a:pt x="25" y="3"/>
                  <a:pt x="25" y="2"/>
                  <a:pt x="25" y="1"/>
                </a:cubicBezTo>
                <a:cubicBezTo>
                  <a:pt x="26" y="1"/>
                  <a:pt x="26" y="0"/>
                  <a:pt x="27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40" y="0"/>
                  <a:pt x="41" y="1"/>
                  <a:pt x="41" y="2"/>
                </a:cubicBezTo>
                <a:cubicBezTo>
                  <a:pt x="41" y="14"/>
                  <a:pt x="41" y="14"/>
                  <a:pt x="41" y="14"/>
                </a:cubicBezTo>
                <a:cubicBezTo>
                  <a:pt x="41" y="15"/>
                  <a:pt x="40" y="15"/>
                  <a:pt x="40" y="16"/>
                </a:cubicBezTo>
                <a:cubicBezTo>
                  <a:pt x="39" y="16"/>
                  <a:pt x="39" y="16"/>
                  <a:pt x="39" y="16"/>
                </a:cubicBezTo>
                <a:cubicBezTo>
                  <a:pt x="39" y="16"/>
                  <a:pt x="38" y="16"/>
                  <a:pt x="38" y="15"/>
                </a:cubicBezTo>
                <a:cubicBezTo>
                  <a:pt x="34" y="11"/>
                  <a:pt x="34" y="11"/>
                  <a:pt x="34" y="11"/>
                </a:cubicBezTo>
                <a:lnTo>
                  <a:pt x="24" y="2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22" name="Freeform 252"/>
          <p:cNvSpPr>
            <a:spLocks noEditPoints="1"/>
          </p:cNvSpPr>
          <p:nvPr/>
        </p:nvSpPr>
        <p:spPr bwMode="auto">
          <a:xfrm>
            <a:off x="9298836" y="7828416"/>
            <a:ext cx="382382" cy="354266"/>
          </a:xfrm>
          <a:custGeom>
            <a:avLst/>
            <a:gdLst>
              <a:gd name="T0" fmla="*/ 9 w 52"/>
              <a:gd name="T1" fmla="*/ 28 h 48"/>
              <a:gd name="T2" fmla="*/ 6 w 52"/>
              <a:gd name="T3" fmla="*/ 28 h 48"/>
              <a:gd name="T4" fmla="*/ 1 w 52"/>
              <a:gd name="T5" fmla="*/ 23 h 48"/>
              <a:gd name="T6" fmla="*/ 4 w 52"/>
              <a:gd name="T7" fmla="*/ 14 h 48"/>
              <a:gd name="T8" fmla="*/ 11 w 52"/>
              <a:gd name="T9" fmla="*/ 16 h 48"/>
              <a:gd name="T10" fmla="*/ 14 w 52"/>
              <a:gd name="T11" fmla="*/ 16 h 48"/>
              <a:gd name="T12" fmla="*/ 14 w 52"/>
              <a:gd name="T13" fmla="*/ 17 h 48"/>
              <a:gd name="T14" fmla="*/ 16 w 52"/>
              <a:gd name="T15" fmla="*/ 24 h 48"/>
              <a:gd name="T16" fmla="*/ 9 w 52"/>
              <a:gd name="T17" fmla="*/ 28 h 48"/>
              <a:gd name="T18" fmla="*/ 11 w 52"/>
              <a:gd name="T19" fmla="*/ 14 h 48"/>
              <a:gd name="T20" fmla="*/ 4 w 52"/>
              <a:gd name="T21" fmla="*/ 7 h 48"/>
              <a:gd name="T22" fmla="*/ 11 w 52"/>
              <a:gd name="T23" fmla="*/ 0 h 48"/>
              <a:gd name="T24" fmla="*/ 18 w 52"/>
              <a:gd name="T25" fmla="*/ 7 h 48"/>
              <a:gd name="T26" fmla="*/ 11 w 52"/>
              <a:gd name="T27" fmla="*/ 14 h 48"/>
              <a:gd name="T28" fmla="*/ 38 w 52"/>
              <a:gd name="T29" fmla="*/ 48 h 48"/>
              <a:gd name="T30" fmla="*/ 15 w 52"/>
              <a:gd name="T31" fmla="*/ 48 h 48"/>
              <a:gd name="T32" fmla="*/ 7 w 52"/>
              <a:gd name="T33" fmla="*/ 41 h 48"/>
              <a:gd name="T34" fmla="*/ 17 w 52"/>
              <a:gd name="T35" fmla="*/ 26 h 48"/>
              <a:gd name="T36" fmla="*/ 26 w 52"/>
              <a:gd name="T37" fmla="*/ 30 h 48"/>
              <a:gd name="T38" fmla="*/ 36 w 52"/>
              <a:gd name="T39" fmla="*/ 26 h 48"/>
              <a:gd name="T40" fmla="*/ 45 w 52"/>
              <a:gd name="T41" fmla="*/ 41 h 48"/>
              <a:gd name="T42" fmla="*/ 38 w 52"/>
              <a:gd name="T43" fmla="*/ 48 h 48"/>
              <a:gd name="T44" fmla="*/ 26 w 52"/>
              <a:gd name="T45" fmla="*/ 28 h 48"/>
              <a:gd name="T46" fmla="*/ 16 w 52"/>
              <a:gd name="T47" fmla="*/ 17 h 48"/>
              <a:gd name="T48" fmla="*/ 26 w 52"/>
              <a:gd name="T49" fmla="*/ 7 h 48"/>
              <a:gd name="T50" fmla="*/ 37 w 52"/>
              <a:gd name="T51" fmla="*/ 17 h 48"/>
              <a:gd name="T52" fmla="*/ 26 w 52"/>
              <a:gd name="T53" fmla="*/ 28 h 48"/>
              <a:gd name="T54" fmla="*/ 42 w 52"/>
              <a:gd name="T55" fmla="*/ 14 h 48"/>
              <a:gd name="T56" fmla="*/ 35 w 52"/>
              <a:gd name="T57" fmla="*/ 7 h 48"/>
              <a:gd name="T58" fmla="*/ 42 w 52"/>
              <a:gd name="T59" fmla="*/ 0 h 48"/>
              <a:gd name="T60" fmla="*/ 49 w 52"/>
              <a:gd name="T61" fmla="*/ 7 h 48"/>
              <a:gd name="T62" fmla="*/ 42 w 52"/>
              <a:gd name="T63" fmla="*/ 14 h 48"/>
              <a:gd name="T64" fmla="*/ 47 w 52"/>
              <a:gd name="T65" fmla="*/ 28 h 48"/>
              <a:gd name="T66" fmla="*/ 43 w 52"/>
              <a:gd name="T67" fmla="*/ 28 h 48"/>
              <a:gd name="T68" fmla="*/ 36 w 52"/>
              <a:gd name="T69" fmla="*/ 24 h 48"/>
              <a:gd name="T70" fmla="*/ 38 w 52"/>
              <a:gd name="T71" fmla="*/ 17 h 48"/>
              <a:gd name="T72" fmla="*/ 38 w 52"/>
              <a:gd name="T73" fmla="*/ 16 h 48"/>
              <a:gd name="T74" fmla="*/ 42 w 52"/>
              <a:gd name="T75" fmla="*/ 16 h 48"/>
              <a:gd name="T76" fmla="*/ 49 w 52"/>
              <a:gd name="T77" fmla="*/ 14 h 48"/>
              <a:gd name="T78" fmla="*/ 52 w 52"/>
              <a:gd name="T79" fmla="*/ 23 h 48"/>
              <a:gd name="T80" fmla="*/ 47 w 52"/>
              <a:gd name="T81" fmla="*/ 2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2" h="48">
                <a:moveTo>
                  <a:pt x="9" y="28"/>
                </a:moveTo>
                <a:cubicBezTo>
                  <a:pt x="6" y="28"/>
                  <a:pt x="6" y="28"/>
                  <a:pt x="6" y="28"/>
                </a:cubicBezTo>
                <a:cubicBezTo>
                  <a:pt x="3" y="28"/>
                  <a:pt x="1" y="26"/>
                  <a:pt x="1" y="23"/>
                </a:cubicBezTo>
                <a:cubicBezTo>
                  <a:pt x="1" y="21"/>
                  <a:pt x="0" y="14"/>
                  <a:pt x="4" y="14"/>
                </a:cubicBezTo>
                <a:cubicBezTo>
                  <a:pt x="4" y="14"/>
                  <a:pt x="7" y="16"/>
                  <a:pt x="11" y="16"/>
                </a:cubicBezTo>
                <a:cubicBezTo>
                  <a:pt x="12" y="16"/>
                  <a:pt x="13" y="16"/>
                  <a:pt x="14" y="16"/>
                </a:cubicBezTo>
                <a:cubicBezTo>
                  <a:pt x="14" y="16"/>
                  <a:pt x="14" y="17"/>
                  <a:pt x="14" y="17"/>
                </a:cubicBezTo>
                <a:cubicBezTo>
                  <a:pt x="14" y="20"/>
                  <a:pt x="15" y="22"/>
                  <a:pt x="16" y="24"/>
                </a:cubicBezTo>
                <a:cubicBezTo>
                  <a:pt x="14" y="24"/>
                  <a:pt x="11" y="25"/>
                  <a:pt x="9" y="28"/>
                </a:cubicBezTo>
                <a:moveTo>
                  <a:pt x="11" y="14"/>
                </a:moveTo>
                <a:cubicBezTo>
                  <a:pt x="7" y="14"/>
                  <a:pt x="4" y="11"/>
                  <a:pt x="4" y="7"/>
                </a:cubicBezTo>
                <a:cubicBezTo>
                  <a:pt x="4" y="3"/>
                  <a:pt x="7" y="0"/>
                  <a:pt x="11" y="0"/>
                </a:cubicBezTo>
                <a:cubicBezTo>
                  <a:pt x="15" y="0"/>
                  <a:pt x="18" y="3"/>
                  <a:pt x="18" y="7"/>
                </a:cubicBezTo>
                <a:cubicBezTo>
                  <a:pt x="18" y="11"/>
                  <a:pt x="15" y="14"/>
                  <a:pt x="11" y="14"/>
                </a:cubicBezTo>
                <a:moveTo>
                  <a:pt x="38" y="48"/>
                </a:moveTo>
                <a:cubicBezTo>
                  <a:pt x="15" y="48"/>
                  <a:pt x="15" y="48"/>
                  <a:pt x="15" y="48"/>
                </a:cubicBezTo>
                <a:cubicBezTo>
                  <a:pt x="10" y="48"/>
                  <a:pt x="7" y="46"/>
                  <a:pt x="7" y="41"/>
                </a:cubicBezTo>
                <a:cubicBezTo>
                  <a:pt x="7" y="35"/>
                  <a:pt x="9" y="26"/>
                  <a:pt x="17" y="26"/>
                </a:cubicBezTo>
                <a:cubicBezTo>
                  <a:pt x="18" y="26"/>
                  <a:pt x="21" y="30"/>
                  <a:pt x="26" y="30"/>
                </a:cubicBezTo>
                <a:cubicBezTo>
                  <a:pt x="32" y="30"/>
                  <a:pt x="35" y="26"/>
                  <a:pt x="36" y="26"/>
                </a:cubicBezTo>
                <a:cubicBezTo>
                  <a:pt x="44" y="26"/>
                  <a:pt x="45" y="35"/>
                  <a:pt x="45" y="41"/>
                </a:cubicBezTo>
                <a:cubicBezTo>
                  <a:pt x="45" y="46"/>
                  <a:pt x="42" y="48"/>
                  <a:pt x="38" y="48"/>
                </a:cubicBezTo>
                <a:moveTo>
                  <a:pt x="26" y="28"/>
                </a:moveTo>
                <a:cubicBezTo>
                  <a:pt x="21" y="28"/>
                  <a:pt x="16" y="23"/>
                  <a:pt x="16" y="17"/>
                </a:cubicBezTo>
                <a:cubicBezTo>
                  <a:pt x="16" y="12"/>
                  <a:pt x="21" y="7"/>
                  <a:pt x="26" y="7"/>
                </a:cubicBezTo>
                <a:cubicBezTo>
                  <a:pt x="32" y="7"/>
                  <a:pt x="37" y="12"/>
                  <a:pt x="37" y="17"/>
                </a:cubicBezTo>
                <a:cubicBezTo>
                  <a:pt x="37" y="23"/>
                  <a:pt x="32" y="28"/>
                  <a:pt x="26" y="28"/>
                </a:cubicBezTo>
                <a:moveTo>
                  <a:pt x="42" y="14"/>
                </a:moveTo>
                <a:cubicBezTo>
                  <a:pt x="38" y="14"/>
                  <a:pt x="35" y="11"/>
                  <a:pt x="35" y="7"/>
                </a:cubicBezTo>
                <a:cubicBezTo>
                  <a:pt x="35" y="3"/>
                  <a:pt x="38" y="0"/>
                  <a:pt x="42" y="0"/>
                </a:cubicBezTo>
                <a:cubicBezTo>
                  <a:pt x="46" y="0"/>
                  <a:pt x="49" y="3"/>
                  <a:pt x="49" y="7"/>
                </a:cubicBezTo>
                <a:cubicBezTo>
                  <a:pt x="49" y="11"/>
                  <a:pt x="46" y="14"/>
                  <a:pt x="42" y="14"/>
                </a:cubicBezTo>
                <a:moveTo>
                  <a:pt x="47" y="28"/>
                </a:moveTo>
                <a:cubicBezTo>
                  <a:pt x="43" y="28"/>
                  <a:pt x="43" y="28"/>
                  <a:pt x="43" y="28"/>
                </a:cubicBezTo>
                <a:cubicBezTo>
                  <a:pt x="41" y="25"/>
                  <a:pt x="39" y="24"/>
                  <a:pt x="36" y="24"/>
                </a:cubicBezTo>
                <a:cubicBezTo>
                  <a:pt x="38" y="22"/>
                  <a:pt x="38" y="20"/>
                  <a:pt x="38" y="17"/>
                </a:cubicBezTo>
                <a:cubicBezTo>
                  <a:pt x="38" y="17"/>
                  <a:pt x="38" y="16"/>
                  <a:pt x="38" y="16"/>
                </a:cubicBezTo>
                <a:cubicBezTo>
                  <a:pt x="39" y="16"/>
                  <a:pt x="40" y="16"/>
                  <a:pt x="42" y="16"/>
                </a:cubicBezTo>
                <a:cubicBezTo>
                  <a:pt x="45" y="16"/>
                  <a:pt x="48" y="14"/>
                  <a:pt x="49" y="14"/>
                </a:cubicBezTo>
                <a:cubicBezTo>
                  <a:pt x="52" y="14"/>
                  <a:pt x="52" y="21"/>
                  <a:pt x="52" y="23"/>
                </a:cubicBezTo>
                <a:cubicBezTo>
                  <a:pt x="52" y="26"/>
                  <a:pt x="49" y="28"/>
                  <a:pt x="47" y="2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23" name="Freeform 253"/>
          <p:cNvSpPr>
            <a:spLocks noEditPoints="1"/>
          </p:cNvSpPr>
          <p:nvPr/>
        </p:nvSpPr>
        <p:spPr bwMode="auto">
          <a:xfrm>
            <a:off x="9318654" y="8398488"/>
            <a:ext cx="320527" cy="326149"/>
          </a:xfrm>
          <a:custGeom>
            <a:avLst/>
            <a:gdLst>
              <a:gd name="T0" fmla="*/ 41 w 44"/>
              <a:gd name="T1" fmla="*/ 38 h 44"/>
              <a:gd name="T2" fmla="*/ 38 w 44"/>
              <a:gd name="T3" fmla="*/ 42 h 44"/>
              <a:gd name="T4" fmla="*/ 32 w 44"/>
              <a:gd name="T5" fmla="*/ 44 h 44"/>
              <a:gd name="T6" fmla="*/ 27 w 44"/>
              <a:gd name="T7" fmla="*/ 42 h 44"/>
              <a:gd name="T8" fmla="*/ 21 w 44"/>
              <a:gd name="T9" fmla="*/ 36 h 44"/>
              <a:gd name="T10" fmla="*/ 19 w 44"/>
              <a:gd name="T11" fmla="*/ 31 h 44"/>
              <a:gd name="T12" fmla="*/ 21 w 44"/>
              <a:gd name="T13" fmla="*/ 25 h 44"/>
              <a:gd name="T14" fmla="*/ 19 w 44"/>
              <a:gd name="T15" fmla="*/ 23 h 44"/>
              <a:gd name="T16" fmla="*/ 13 w 44"/>
              <a:gd name="T17" fmla="*/ 25 h 44"/>
              <a:gd name="T18" fmla="*/ 8 w 44"/>
              <a:gd name="T19" fmla="*/ 23 h 44"/>
              <a:gd name="T20" fmla="*/ 2 w 44"/>
              <a:gd name="T21" fmla="*/ 18 h 44"/>
              <a:gd name="T22" fmla="*/ 0 w 44"/>
              <a:gd name="T23" fmla="*/ 12 h 44"/>
              <a:gd name="T24" fmla="*/ 2 w 44"/>
              <a:gd name="T25" fmla="*/ 7 h 44"/>
              <a:gd name="T26" fmla="*/ 6 w 44"/>
              <a:gd name="T27" fmla="*/ 3 h 44"/>
              <a:gd name="T28" fmla="*/ 12 w 44"/>
              <a:gd name="T29" fmla="*/ 0 h 44"/>
              <a:gd name="T30" fmla="*/ 17 w 44"/>
              <a:gd name="T31" fmla="*/ 3 h 44"/>
              <a:gd name="T32" fmla="*/ 23 w 44"/>
              <a:gd name="T33" fmla="*/ 8 h 44"/>
              <a:gd name="T34" fmla="*/ 25 w 44"/>
              <a:gd name="T35" fmla="*/ 14 h 44"/>
              <a:gd name="T36" fmla="*/ 23 w 44"/>
              <a:gd name="T37" fmla="*/ 19 h 44"/>
              <a:gd name="T38" fmla="*/ 25 w 44"/>
              <a:gd name="T39" fmla="*/ 22 h 44"/>
              <a:gd name="T40" fmla="*/ 30 w 44"/>
              <a:gd name="T41" fmla="*/ 19 h 44"/>
              <a:gd name="T42" fmla="*/ 36 w 44"/>
              <a:gd name="T43" fmla="*/ 22 h 44"/>
              <a:gd name="T44" fmla="*/ 41 w 44"/>
              <a:gd name="T45" fmla="*/ 27 h 44"/>
              <a:gd name="T46" fmla="*/ 44 w 44"/>
              <a:gd name="T47" fmla="*/ 33 h 44"/>
              <a:gd name="T48" fmla="*/ 41 w 44"/>
              <a:gd name="T49" fmla="*/ 38 h 44"/>
              <a:gd name="T50" fmla="*/ 19 w 44"/>
              <a:gd name="T51" fmla="*/ 12 h 44"/>
              <a:gd name="T52" fmla="*/ 13 w 44"/>
              <a:gd name="T53" fmla="*/ 6 h 44"/>
              <a:gd name="T54" fmla="*/ 12 w 44"/>
              <a:gd name="T55" fmla="*/ 6 h 44"/>
              <a:gd name="T56" fmla="*/ 10 w 44"/>
              <a:gd name="T57" fmla="*/ 6 h 44"/>
              <a:gd name="T58" fmla="*/ 6 w 44"/>
              <a:gd name="T59" fmla="*/ 10 h 44"/>
              <a:gd name="T60" fmla="*/ 5 w 44"/>
              <a:gd name="T61" fmla="*/ 12 h 44"/>
              <a:gd name="T62" fmla="*/ 6 w 44"/>
              <a:gd name="T63" fmla="*/ 14 h 44"/>
              <a:gd name="T64" fmla="*/ 11 w 44"/>
              <a:gd name="T65" fmla="*/ 19 h 44"/>
              <a:gd name="T66" fmla="*/ 13 w 44"/>
              <a:gd name="T67" fmla="*/ 20 h 44"/>
              <a:gd name="T68" fmla="*/ 15 w 44"/>
              <a:gd name="T69" fmla="*/ 19 h 44"/>
              <a:gd name="T70" fmla="*/ 13 w 44"/>
              <a:gd name="T71" fmla="*/ 16 h 44"/>
              <a:gd name="T72" fmla="*/ 16 w 44"/>
              <a:gd name="T73" fmla="*/ 14 h 44"/>
              <a:gd name="T74" fmla="*/ 19 w 44"/>
              <a:gd name="T75" fmla="*/ 16 h 44"/>
              <a:gd name="T76" fmla="*/ 20 w 44"/>
              <a:gd name="T77" fmla="*/ 14 h 44"/>
              <a:gd name="T78" fmla="*/ 19 w 44"/>
              <a:gd name="T79" fmla="*/ 12 h 44"/>
              <a:gd name="T80" fmla="*/ 38 w 44"/>
              <a:gd name="T81" fmla="*/ 31 h 44"/>
              <a:gd name="T82" fmla="*/ 32 w 44"/>
              <a:gd name="T83" fmla="*/ 25 h 44"/>
              <a:gd name="T84" fmla="*/ 30 w 44"/>
              <a:gd name="T85" fmla="*/ 24 h 44"/>
              <a:gd name="T86" fmla="*/ 29 w 44"/>
              <a:gd name="T87" fmla="*/ 25 h 44"/>
              <a:gd name="T88" fmla="*/ 30 w 44"/>
              <a:gd name="T89" fmla="*/ 28 h 44"/>
              <a:gd name="T90" fmla="*/ 28 w 44"/>
              <a:gd name="T91" fmla="*/ 31 h 44"/>
              <a:gd name="T92" fmla="*/ 25 w 44"/>
              <a:gd name="T93" fmla="*/ 29 h 44"/>
              <a:gd name="T94" fmla="*/ 24 w 44"/>
              <a:gd name="T95" fmla="*/ 31 h 44"/>
              <a:gd name="T96" fmla="*/ 25 w 44"/>
              <a:gd name="T97" fmla="*/ 33 h 44"/>
              <a:gd name="T98" fmla="*/ 30 w 44"/>
              <a:gd name="T99" fmla="*/ 38 h 44"/>
              <a:gd name="T100" fmla="*/ 32 w 44"/>
              <a:gd name="T101" fmla="*/ 39 h 44"/>
              <a:gd name="T102" fmla="*/ 34 w 44"/>
              <a:gd name="T103" fmla="*/ 38 h 44"/>
              <a:gd name="T104" fmla="*/ 38 w 44"/>
              <a:gd name="T105" fmla="*/ 34 h 44"/>
              <a:gd name="T106" fmla="*/ 39 w 44"/>
              <a:gd name="T107" fmla="*/ 33 h 44"/>
              <a:gd name="T108" fmla="*/ 38 w 44"/>
              <a:gd name="T109" fmla="*/ 31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4" h="44">
                <a:moveTo>
                  <a:pt x="41" y="38"/>
                </a:moveTo>
                <a:cubicBezTo>
                  <a:pt x="38" y="42"/>
                  <a:pt x="38" y="42"/>
                  <a:pt x="38" y="42"/>
                </a:cubicBezTo>
                <a:cubicBezTo>
                  <a:pt x="36" y="43"/>
                  <a:pt x="34" y="44"/>
                  <a:pt x="32" y="44"/>
                </a:cubicBezTo>
                <a:cubicBezTo>
                  <a:pt x="30" y="44"/>
                  <a:pt x="28" y="43"/>
                  <a:pt x="27" y="42"/>
                </a:cubicBezTo>
                <a:cubicBezTo>
                  <a:pt x="21" y="36"/>
                  <a:pt x="21" y="36"/>
                  <a:pt x="21" y="36"/>
                </a:cubicBezTo>
                <a:cubicBezTo>
                  <a:pt x="20" y="35"/>
                  <a:pt x="19" y="33"/>
                  <a:pt x="19" y="31"/>
                </a:cubicBezTo>
                <a:cubicBezTo>
                  <a:pt x="19" y="29"/>
                  <a:pt x="20" y="27"/>
                  <a:pt x="21" y="25"/>
                </a:cubicBezTo>
                <a:cubicBezTo>
                  <a:pt x="19" y="23"/>
                  <a:pt x="19" y="23"/>
                  <a:pt x="19" y="23"/>
                </a:cubicBezTo>
                <a:cubicBezTo>
                  <a:pt x="17" y="24"/>
                  <a:pt x="15" y="25"/>
                  <a:pt x="13" y="25"/>
                </a:cubicBezTo>
                <a:cubicBezTo>
                  <a:pt x="11" y="25"/>
                  <a:pt x="9" y="25"/>
                  <a:pt x="8" y="23"/>
                </a:cubicBezTo>
                <a:cubicBezTo>
                  <a:pt x="2" y="18"/>
                  <a:pt x="2" y="18"/>
                  <a:pt x="2" y="18"/>
                </a:cubicBezTo>
                <a:cubicBezTo>
                  <a:pt x="1" y="16"/>
                  <a:pt x="0" y="14"/>
                  <a:pt x="0" y="12"/>
                </a:cubicBezTo>
                <a:cubicBezTo>
                  <a:pt x="0" y="10"/>
                  <a:pt x="1" y="8"/>
                  <a:pt x="2" y="7"/>
                </a:cubicBezTo>
                <a:cubicBezTo>
                  <a:pt x="6" y="3"/>
                  <a:pt x="6" y="3"/>
                  <a:pt x="6" y="3"/>
                </a:cubicBezTo>
                <a:cubicBezTo>
                  <a:pt x="8" y="1"/>
                  <a:pt x="10" y="0"/>
                  <a:pt x="12" y="0"/>
                </a:cubicBezTo>
                <a:cubicBezTo>
                  <a:pt x="14" y="0"/>
                  <a:pt x="16" y="1"/>
                  <a:pt x="17" y="3"/>
                </a:cubicBezTo>
                <a:cubicBezTo>
                  <a:pt x="23" y="8"/>
                  <a:pt x="23" y="8"/>
                  <a:pt x="23" y="8"/>
                </a:cubicBezTo>
                <a:cubicBezTo>
                  <a:pt x="24" y="10"/>
                  <a:pt x="25" y="12"/>
                  <a:pt x="25" y="14"/>
                </a:cubicBezTo>
                <a:cubicBezTo>
                  <a:pt x="25" y="16"/>
                  <a:pt x="24" y="18"/>
                  <a:pt x="23" y="19"/>
                </a:cubicBezTo>
                <a:cubicBezTo>
                  <a:pt x="25" y="22"/>
                  <a:pt x="25" y="22"/>
                  <a:pt x="25" y="22"/>
                </a:cubicBezTo>
                <a:cubicBezTo>
                  <a:pt x="26" y="20"/>
                  <a:pt x="28" y="19"/>
                  <a:pt x="30" y="19"/>
                </a:cubicBezTo>
                <a:cubicBezTo>
                  <a:pt x="32" y="19"/>
                  <a:pt x="34" y="20"/>
                  <a:pt x="36" y="22"/>
                </a:cubicBezTo>
                <a:cubicBezTo>
                  <a:pt x="41" y="27"/>
                  <a:pt x="41" y="27"/>
                  <a:pt x="41" y="27"/>
                </a:cubicBezTo>
                <a:cubicBezTo>
                  <a:pt x="43" y="29"/>
                  <a:pt x="44" y="31"/>
                  <a:pt x="44" y="33"/>
                </a:cubicBezTo>
                <a:cubicBezTo>
                  <a:pt x="44" y="35"/>
                  <a:pt x="43" y="37"/>
                  <a:pt x="41" y="38"/>
                </a:cubicBezTo>
                <a:moveTo>
                  <a:pt x="19" y="12"/>
                </a:moveTo>
                <a:cubicBezTo>
                  <a:pt x="13" y="6"/>
                  <a:pt x="13" y="6"/>
                  <a:pt x="13" y="6"/>
                </a:cubicBezTo>
                <a:cubicBezTo>
                  <a:pt x="13" y="6"/>
                  <a:pt x="12" y="6"/>
                  <a:pt x="12" y="6"/>
                </a:cubicBezTo>
                <a:cubicBezTo>
                  <a:pt x="11" y="6"/>
                  <a:pt x="10" y="6"/>
                  <a:pt x="10" y="6"/>
                </a:cubicBezTo>
                <a:cubicBezTo>
                  <a:pt x="6" y="10"/>
                  <a:pt x="6" y="10"/>
                  <a:pt x="6" y="10"/>
                </a:cubicBezTo>
                <a:cubicBezTo>
                  <a:pt x="5" y="11"/>
                  <a:pt x="5" y="11"/>
                  <a:pt x="5" y="12"/>
                </a:cubicBezTo>
                <a:cubicBezTo>
                  <a:pt x="5" y="13"/>
                  <a:pt x="5" y="13"/>
                  <a:pt x="6" y="14"/>
                </a:cubicBezTo>
                <a:cubicBezTo>
                  <a:pt x="11" y="19"/>
                  <a:pt x="11" y="19"/>
                  <a:pt x="11" y="19"/>
                </a:cubicBezTo>
                <a:cubicBezTo>
                  <a:pt x="12" y="20"/>
                  <a:pt x="13" y="20"/>
                  <a:pt x="13" y="20"/>
                </a:cubicBezTo>
                <a:cubicBezTo>
                  <a:pt x="14" y="20"/>
                  <a:pt x="15" y="20"/>
                  <a:pt x="15" y="19"/>
                </a:cubicBezTo>
                <a:cubicBezTo>
                  <a:pt x="14" y="18"/>
                  <a:pt x="13" y="18"/>
                  <a:pt x="13" y="16"/>
                </a:cubicBezTo>
                <a:cubicBezTo>
                  <a:pt x="13" y="15"/>
                  <a:pt x="14" y="14"/>
                  <a:pt x="16" y="14"/>
                </a:cubicBezTo>
                <a:cubicBezTo>
                  <a:pt x="17" y="14"/>
                  <a:pt x="18" y="15"/>
                  <a:pt x="19" y="16"/>
                </a:cubicBezTo>
                <a:cubicBezTo>
                  <a:pt x="19" y="15"/>
                  <a:pt x="20" y="15"/>
                  <a:pt x="20" y="14"/>
                </a:cubicBezTo>
                <a:cubicBezTo>
                  <a:pt x="20" y="13"/>
                  <a:pt x="19" y="12"/>
                  <a:pt x="19" y="12"/>
                </a:cubicBezTo>
                <a:moveTo>
                  <a:pt x="38" y="31"/>
                </a:moveTo>
                <a:cubicBezTo>
                  <a:pt x="32" y="25"/>
                  <a:pt x="32" y="25"/>
                  <a:pt x="32" y="25"/>
                </a:cubicBezTo>
                <a:cubicBezTo>
                  <a:pt x="32" y="25"/>
                  <a:pt x="31" y="24"/>
                  <a:pt x="30" y="24"/>
                </a:cubicBezTo>
                <a:cubicBezTo>
                  <a:pt x="30" y="24"/>
                  <a:pt x="29" y="25"/>
                  <a:pt x="29" y="25"/>
                </a:cubicBezTo>
                <a:cubicBezTo>
                  <a:pt x="29" y="26"/>
                  <a:pt x="30" y="27"/>
                  <a:pt x="30" y="28"/>
                </a:cubicBezTo>
                <a:cubicBezTo>
                  <a:pt x="30" y="30"/>
                  <a:pt x="29" y="31"/>
                  <a:pt x="28" y="31"/>
                </a:cubicBezTo>
                <a:cubicBezTo>
                  <a:pt x="26" y="31"/>
                  <a:pt x="26" y="30"/>
                  <a:pt x="25" y="29"/>
                </a:cubicBezTo>
                <a:cubicBezTo>
                  <a:pt x="24" y="30"/>
                  <a:pt x="24" y="30"/>
                  <a:pt x="24" y="31"/>
                </a:cubicBezTo>
                <a:cubicBezTo>
                  <a:pt x="24" y="32"/>
                  <a:pt x="24" y="32"/>
                  <a:pt x="25" y="33"/>
                </a:cubicBezTo>
                <a:cubicBezTo>
                  <a:pt x="30" y="38"/>
                  <a:pt x="30" y="38"/>
                  <a:pt x="30" y="38"/>
                </a:cubicBezTo>
                <a:cubicBezTo>
                  <a:pt x="31" y="39"/>
                  <a:pt x="31" y="39"/>
                  <a:pt x="32" y="39"/>
                </a:cubicBezTo>
                <a:cubicBezTo>
                  <a:pt x="33" y="39"/>
                  <a:pt x="33" y="39"/>
                  <a:pt x="34" y="38"/>
                </a:cubicBezTo>
                <a:cubicBezTo>
                  <a:pt x="38" y="34"/>
                  <a:pt x="38" y="34"/>
                  <a:pt x="38" y="34"/>
                </a:cubicBezTo>
                <a:cubicBezTo>
                  <a:pt x="38" y="34"/>
                  <a:pt x="39" y="33"/>
                  <a:pt x="39" y="33"/>
                </a:cubicBezTo>
                <a:cubicBezTo>
                  <a:pt x="39" y="32"/>
                  <a:pt x="38" y="31"/>
                  <a:pt x="38" y="3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24" name="Freeform 254"/>
          <p:cNvSpPr>
            <a:spLocks/>
          </p:cNvSpPr>
          <p:nvPr/>
        </p:nvSpPr>
        <p:spPr bwMode="auto">
          <a:xfrm>
            <a:off x="9307631" y="8996738"/>
            <a:ext cx="371135" cy="275542"/>
          </a:xfrm>
          <a:custGeom>
            <a:avLst/>
            <a:gdLst>
              <a:gd name="T0" fmla="*/ 41 w 51"/>
              <a:gd name="T1" fmla="*/ 37 h 37"/>
              <a:gd name="T2" fmla="*/ 12 w 51"/>
              <a:gd name="T3" fmla="*/ 37 h 37"/>
              <a:gd name="T4" fmla="*/ 0 w 51"/>
              <a:gd name="T5" fmla="*/ 25 h 37"/>
              <a:gd name="T6" fmla="*/ 6 w 51"/>
              <a:gd name="T7" fmla="*/ 15 h 37"/>
              <a:gd name="T8" fmla="*/ 6 w 51"/>
              <a:gd name="T9" fmla="*/ 13 h 37"/>
              <a:gd name="T10" fmla="*/ 20 w 51"/>
              <a:gd name="T11" fmla="*/ 0 h 37"/>
              <a:gd name="T12" fmla="*/ 33 w 51"/>
              <a:gd name="T13" fmla="*/ 8 h 37"/>
              <a:gd name="T14" fmla="*/ 37 w 51"/>
              <a:gd name="T15" fmla="*/ 7 h 37"/>
              <a:gd name="T16" fmla="*/ 44 w 51"/>
              <a:gd name="T17" fmla="*/ 13 h 37"/>
              <a:gd name="T18" fmla="*/ 43 w 51"/>
              <a:gd name="T19" fmla="*/ 17 h 37"/>
              <a:gd name="T20" fmla="*/ 51 w 51"/>
              <a:gd name="T21" fmla="*/ 27 h 37"/>
              <a:gd name="T22" fmla="*/ 41 w 51"/>
              <a:gd name="T23" fmla="*/ 37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1" h="37">
                <a:moveTo>
                  <a:pt x="41" y="37"/>
                </a:moveTo>
                <a:cubicBezTo>
                  <a:pt x="12" y="37"/>
                  <a:pt x="12" y="37"/>
                  <a:pt x="12" y="37"/>
                </a:cubicBezTo>
                <a:cubicBezTo>
                  <a:pt x="5" y="37"/>
                  <a:pt x="0" y="32"/>
                  <a:pt x="0" y="25"/>
                </a:cubicBezTo>
                <a:cubicBezTo>
                  <a:pt x="0" y="21"/>
                  <a:pt x="2" y="16"/>
                  <a:pt x="6" y="15"/>
                </a:cubicBezTo>
                <a:cubicBezTo>
                  <a:pt x="6" y="14"/>
                  <a:pt x="6" y="14"/>
                  <a:pt x="6" y="13"/>
                </a:cubicBezTo>
                <a:cubicBezTo>
                  <a:pt x="6" y="6"/>
                  <a:pt x="13" y="0"/>
                  <a:pt x="20" y="0"/>
                </a:cubicBezTo>
                <a:cubicBezTo>
                  <a:pt x="26" y="0"/>
                  <a:pt x="31" y="3"/>
                  <a:pt x="33" y="8"/>
                </a:cubicBezTo>
                <a:cubicBezTo>
                  <a:pt x="34" y="7"/>
                  <a:pt x="36" y="7"/>
                  <a:pt x="37" y="7"/>
                </a:cubicBezTo>
                <a:cubicBezTo>
                  <a:pt x="41" y="7"/>
                  <a:pt x="44" y="10"/>
                  <a:pt x="44" y="13"/>
                </a:cubicBezTo>
                <a:cubicBezTo>
                  <a:pt x="44" y="15"/>
                  <a:pt x="44" y="16"/>
                  <a:pt x="43" y="17"/>
                </a:cubicBezTo>
                <a:cubicBezTo>
                  <a:pt x="48" y="18"/>
                  <a:pt x="51" y="22"/>
                  <a:pt x="51" y="27"/>
                </a:cubicBezTo>
                <a:cubicBezTo>
                  <a:pt x="51" y="33"/>
                  <a:pt x="46" y="37"/>
                  <a:pt x="41" y="3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25" name="Freeform 255"/>
          <p:cNvSpPr>
            <a:spLocks noEditPoints="1"/>
          </p:cNvSpPr>
          <p:nvPr/>
        </p:nvSpPr>
        <p:spPr bwMode="auto">
          <a:xfrm>
            <a:off x="9326727" y="9539919"/>
            <a:ext cx="298036" cy="298036"/>
          </a:xfrm>
          <a:custGeom>
            <a:avLst/>
            <a:gdLst>
              <a:gd name="T0" fmla="*/ 36 w 41"/>
              <a:gd name="T1" fmla="*/ 41 h 41"/>
              <a:gd name="T2" fmla="*/ 5 w 41"/>
              <a:gd name="T3" fmla="*/ 41 h 41"/>
              <a:gd name="T4" fmla="*/ 2 w 41"/>
              <a:gd name="T5" fmla="*/ 35 h 41"/>
              <a:gd name="T6" fmla="*/ 16 w 41"/>
              <a:gd name="T7" fmla="*/ 14 h 41"/>
              <a:gd name="T8" fmla="*/ 16 w 41"/>
              <a:gd name="T9" fmla="*/ 4 h 41"/>
              <a:gd name="T10" fmla="*/ 14 w 41"/>
              <a:gd name="T11" fmla="*/ 4 h 41"/>
              <a:gd name="T12" fmla="*/ 12 w 41"/>
              <a:gd name="T13" fmla="*/ 2 h 41"/>
              <a:gd name="T14" fmla="*/ 14 w 41"/>
              <a:gd name="T15" fmla="*/ 0 h 41"/>
              <a:gd name="T16" fmla="*/ 28 w 41"/>
              <a:gd name="T17" fmla="*/ 0 h 41"/>
              <a:gd name="T18" fmla="*/ 29 w 41"/>
              <a:gd name="T19" fmla="*/ 2 h 41"/>
              <a:gd name="T20" fmla="*/ 28 w 41"/>
              <a:gd name="T21" fmla="*/ 4 h 41"/>
              <a:gd name="T22" fmla="*/ 26 w 41"/>
              <a:gd name="T23" fmla="*/ 4 h 41"/>
              <a:gd name="T24" fmla="*/ 26 w 41"/>
              <a:gd name="T25" fmla="*/ 14 h 41"/>
              <a:gd name="T26" fmla="*/ 39 w 41"/>
              <a:gd name="T27" fmla="*/ 35 h 41"/>
              <a:gd name="T28" fmla="*/ 36 w 41"/>
              <a:gd name="T29" fmla="*/ 41 h 41"/>
              <a:gd name="T30" fmla="*/ 11 w 41"/>
              <a:gd name="T31" fmla="*/ 28 h 41"/>
              <a:gd name="T32" fmla="*/ 30 w 41"/>
              <a:gd name="T33" fmla="*/ 28 h 41"/>
              <a:gd name="T34" fmla="*/ 23 w 41"/>
              <a:gd name="T35" fmla="*/ 16 h 41"/>
              <a:gd name="T36" fmla="*/ 23 w 41"/>
              <a:gd name="T37" fmla="*/ 15 h 41"/>
              <a:gd name="T38" fmla="*/ 23 w 41"/>
              <a:gd name="T39" fmla="*/ 14 h 41"/>
              <a:gd name="T40" fmla="*/ 23 w 41"/>
              <a:gd name="T41" fmla="*/ 4 h 41"/>
              <a:gd name="T42" fmla="*/ 19 w 41"/>
              <a:gd name="T43" fmla="*/ 4 h 41"/>
              <a:gd name="T44" fmla="*/ 19 w 41"/>
              <a:gd name="T45" fmla="*/ 14 h 41"/>
              <a:gd name="T46" fmla="*/ 19 w 41"/>
              <a:gd name="T47" fmla="*/ 15 h 41"/>
              <a:gd name="T48" fmla="*/ 19 w 41"/>
              <a:gd name="T49" fmla="*/ 16 h 41"/>
              <a:gd name="T50" fmla="*/ 11 w 41"/>
              <a:gd name="T51" fmla="*/ 2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1" h="41">
                <a:moveTo>
                  <a:pt x="36" y="41"/>
                </a:moveTo>
                <a:cubicBezTo>
                  <a:pt x="5" y="41"/>
                  <a:pt x="5" y="41"/>
                  <a:pt x="5" y="41"/>
                </a:cubicBezTo>
                <a:cubicBezTo>
                  <a:pt x="2" y="41"/>
                  <a:pt x="0" y="39"/>
                  <a:pt x="2" y="35"/>
                </a:cubicBezTo>
                <a:cubicBezTo>
                  <a:pt x="16" y="14"/>
                  <a:pt x="16" y="14"/>
                  <a:pt x="16" y="14"/>
                </a:cubicBezTo>
                <a:cubicBezTo>
                  <a:pt x="16" y="4"/>
                  <a:pt x="16" y="4"/>
                  <a:pt x="16" y="4"/>
                </a:cubicBezTo>
                <a:cubicBezTo>
                  <a:pt x="14" y="4"/>
                  <a:pt x="14" y="4"/>
                  <a:pt x="14" y="4"/>
                </a:cubicBezTo>
                <a:cubicBezTo>
                  <a:pt x="13" y="4"/>
                  <a:pt x="12" y="3"/>
                  <a:pt x="12" y="2"/>
                </a:cubicBezTo>
                <a:cubicBezTo>
                  <a:pt x="12" y="1"/>
                  <a:pt x="13" y="0"/>
                  <a:pt x="14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9" y="0"/>
                  <a:pt x="29" y="1"/>
                  <a:pt x="29" y="2"/>
                </a:cubicBezTo>
                <a:cubicBezTo>
                  <a:pt x="29" y="3"/>
                  <a:pt x="29" y="4"/>
                  <a:pt x="28" y="4"/>
                </a:cubicBezTo>
                <a:cubicBezTo>
                  <a:pt x="26" y="4"/>
                  <a:pt x="26" y="4"/>
                  <a:pt x="26" y="4"/>
                </a:cubicBezTo>
                <a:cubicBezTo>
                  <a:pt x="26" y="14"/>
                  <a:pt x="26" y="14"/>
                  <a:pt x="26" y="14"/>
                </a:cubicBezTo>
                <a:cubicBezTo>
                  <a:pt x="39" y="35"/>
                  <a:pt x="39" y="35"/>
                  <a:pt x="39" y="35"/>
                </a:cubicBezTo>
                <a:cubicBezTo>
                  <a:pt x="41" y="39"/>
                  <a:pt x="40" y="41"/>
                  <a:pt x="36" y="41"/>
                </a:cubicBezTo>
                <a:moveTo>
                  <a:pt x="11" y="28"/>
                </a:moveTo>
                <a:cubicBezTo>
                  <a:pt x="30" y="28"/>
                  <a:pt x="30" y="28"/>
                  <a:pt x="30" y="28"/>
                </a:cubicBezTo>
                <a:cubicBezTo>
                  <a:pt x="23" y="16"/>
                  <a:pt x="23" y="16"/>
                  <a:pt x="23" y="16"/>
                </a:cubicBezTo>
                <a:cubicBezTo>
                  <a:pt x="23" y="15"/>
                  <a:pt x="23" y="15"/>
                  <a:pt x="23" y="15"/>
                </a:cubicBezTo>
                <a:cubicBezTo>
                  <a:pt x="23" y="14"/>
                  <a:pt x="23" y="14"/>
                  <a:pt x="23" y="14"/>
                </a:cubicBezTo>
                <a:cubicBezTo>
                  <a:pt x="23" y="4"/>
                  <a:pt x="23" y="4"/>
                  <a:pt x="23" y="4"/>
                </a:cubicBezTo>
                <a:cubicBezTo>
                  <a:pt x="19" y="4"/>
                  <a:pt x="19" y="4"/>
                  <a:pt x="19" y="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5"/>
                  <a:pt x="19" y="15"/>
                  <a:pt x="19" y="15"/>
                </a:cubicBezTo>
                <a:cubicBezTo>
                  <a:pt x="19" y="16"/>
                  <a:pt x="19" y="16"/>
                  <a:pt x="19" y="16"/>
                </a:cubicBezTo>
                <a:lnTo>
                  <a:pt x="11" y="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26" name="Freeform 256"/>
          <p:cNvSpPr>
            <a:spLocks noEditPoints="1"/>
          </p:cNvSpPr>
          <p:nvPr/>
        </p:nvSpPr>
        <p:spPr bwMode="auto">
          <a:xfrm>
            <a:off x="9303735" y="10104369"/>
            <a:ext cx="359888" cy="281161"/>
          </a:xfrm>
          <a:custGeom>
            <a:avLst/>
            <a:gdLst>
              <a:gd name="T0" fmla="*/ 49 w 49"/>
              <a:gd name="T1" fmla="*/ 31 h 38"/>
              <a:gd name="T2" fmla="*/ 44 w 49"/>
              <a:gd name="T3" fmla="*/ 34 h 38"/>
              <a:gd name="T4" fmla="*/ 43 w 49"/>
              <a:gd name="T5" fmla="*/ 34 h 38"/>
              <a:gd name="T6" fmla="*/ 21 w 49"/>
              <a:gd name="T7" fmla="*/ 25 h 38"/>
              <a:gd name="T8" fmla="*/ 21 w 49"/>
              <a:gd name="T9" fmla="*/ 28 h 38"/>
              <a:gd name="T10" fmla="*/ 9 w 49"/>
              <a:gd name="T11" fmla="*/ 38 h 38"/>
              <a:gd name="T12" fmla="*/ 1 w 49"/>
              <a:gd name="T13" fmla="*/ 30 h 38"/>
              <a:gd name="T14" fmla="*/ 13 w 49"/>
              <a:gd name="T15" fmla="*/ 21 h 38"/>
              <a:gd name="T16" fmla="*/ 18 w 49"/>
              <a:gd name="T17" fmla="*/ 21 h 38"/>
              <a:gd name="T18" fmla="*/ 18 w 49"/>
              <a:gd name="T19" fmla="*/ 17 h 38"/>
              <a:gd name="T20" fmla="*/ 13 w 49"/>
              <a:gd name="T21" fmla="*/ 17 h 38"/>
              <a:gd name="T22" fmla="*/ 1 w 49"/>
              <a:gd name="T23" fmla="*/ 8 h 38"/>
              <a:gd name="T24" fmla="*/ 9 w 49"/>
              <a:gd name="T25" fmla="*/ 0 h 38"/>
              <a:gd name="T26" fmla="*/ 21 w 49"/>
              <a:gd name="T27" fmla="*/ 10 h 38"/>
              <a:gd name="T28" fmla="*/ 21 w 49"/>
              <a:gd name="T29" fmla="*/ 12 h 38"/>
              <a:gd name="T30" fmla="*/ 43 w 49"/>
              <a:gd name="T31" fmla="*/ 4 h 38"/>
              <a:gd name="T32" fmla="*/ 44 w 49"/>
              <a:gd name="T33" fmla="*/ 4 h 38"/>
              <a:gd name="T34" fmla="*/ 49 w 49"/>
              <a:gd name="T35" fmla="*/ 7 h 38"/>
              <a:gd name="T36" fmla="*/ 34 w 49"/>
              <a:gd name="T37" fmla="*/ 19 h 38"/>
              <a:gd name="T38" fmla="*/ 16 w 49"/>
              <a:gd name="T39" fmla="*/ 26 h 38"/>
              <a:gd name="T40" fmla="*/ 8 w 49"/>
              <a:gd name="T41" fmla="*/ 26 h 38"/>
              <a:gd name="T42" fmla="*/ 9 w 49"/>
              <a:gd name="T43" fmla="*/ 33 h 38"/>
              <a:gd name="T44" fmla="*/ 16 w 49"/>
              <a:gd name="T45" fmla="*/ 26 h 38"/>
              <a:gd name="T46" fmla="*/ 9 w 49"/>
              <a:gd name="T47" fmla="*/ 4 h 38"/>
              <a:gd name="T48" fmla="*/ 8 w 49"/>
              <a:gd name="T49" fmla="*/ 11 h 38"/>
              <a:gd name="T50" fmla="*/ 16 w 49"/>
              <a:gd name="T51" fmla="*/ 12 h 38"/>
              <a:gd name="T52" fmla="*/ 27 w 49"/>
              <a:gd name="T53" fmla="*/ 22 h 38"/>
              <a:gd name="T54" fmla="*/ 43 w 49"/>
              <a:gd name="T55" fmla="*/ 5 h 38"/>
              <a:gd name="T56" fmla="*/ 23 w 49"/>
              <a:gd name="T57" fmla="*/ 20 h 38"/>
              <a:gd name="T58" fmla="*/ 19 w 49"/>
              <a:gd name="T59" fmla="*/ 23 h 38"/>
              <a:gd name="T60" fmla="*/ 20 w 49"/>
              <a:gd name="T61" fmla="*/ 23 h 38"/>
              <a:gd name="T62" fmla="*/ 25 w 49"/>
              <a:gd name="T63" fmla="*/ 21 h 38"/>
              <a:gd name="T64" fmla="*/ 21 w 49"/>
              <a:gd name="T65" fmla="*/ 17 h 38"/>
              <a:gd name="T66" fmla="*/ 22 w 49"/>
              <a:gd name="T67" fmla="*/ 15 h 38"/>
              <a:gd name="T68" fmla="*/ 20 w 49"/>
              <a:gd name="T69" fmla="*/ 14 h 38"/>
              <a:gd name="T70" fmla="*/ 19 w 49"/>
              <a:gd name="T71" fmla="*/ 15 h 38"/>
              <a:gd name="T72" fmla="*/ 19 w 49"/>
              <a:gd name="T73" fmla="*/ 15 h 38"/>
              <a:gd name="T74" fmla="*/ 28 w 49"/>
              <a:gd name="T75" fmla="*/ 19 h 38"/>
              <a:gd name="T76" fmla="*/ 25 w 49"/>
              <a:gd name="T77" fmla="*/ 19 h 38"/>
              <a:gd name="T78" fmla="*/ 28 w 49"/>
              <a:gd name="T79" fmla="*/ 19 h 38"/>
              <a:gd name="T80" fmla="*/ 33 w 49"/>
              <a:gd name="T81" fmla="*/ 20 h 38"/>
              <a:gd name="T82" fmla="*/ 28 w 49"/>
              <a:gd name="T83" fmla="*/ 24 h 38"/>
              <a:gd name="T84" fmla="*/ 47 w 49"/>
              <a:gd name="T85" fmla="*/ 3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9" h="38">
                <a:moveTo>
                  <a:pt x="48" y="30"/>
                </a:moveTo>
                <a:cubicBezTo>
                  <a:pt x="48" y="30"/>
                  <a:pt x="49" y="30"/>
                  <a:pt x="49" y="31"/>
                </a:cubicBezTo>
                <a:cubicBezTo>
                  <a:pt x="49" y="32"/>
                  <a:pt x="48" y="32"/>
                  <a:pt x="48" y="32"/>
                </a:cubicBezTo>
                <a:cubicBezTo>
                  <a:pt x="44" y="34"/>
                  <a:pt x="44" y="34"/>
                  <a:pt x="44" y="34"/>
                </a:cubicBezTo>
                <a:cubicBezTo>
                  <a:pt x="44" y="34"/>
                  <a:pt x="44" y="34"/>
                  <a:pt x="43" y="34"/>
                </a:cubicBezTo>
                <a:cubicBezTo>
                  <a:pt x="43" y="34"/>
                  <a:pt x="43" y="34"/>
                  <a:pt x="43" y="34"/>
                </a:cubicBezTo>
                <a:cubicBezTo>
                  <a:pt x="24" y="24"/>
                  <a:pt x="24" y="24"/>
                  <a:pt x="24" y="24"/>
                </a:cubicBezTo>
                <a:cubicBezTo>
                  <a:pt x="21" y="25"/>
                  <a:pt x="21" y="25"/>
                  <a:pt x="21" y="25"/>
                </a:cubicBezTo>
                <a:cubicBezTo>
                  <a:pt x="21" y="26"/>
                  <a:pt x="21" y="26"/>
                  <a:pt x="21" y="26"/>
                </a:cubicBezTo>
                <a:cubicBezTo>
                  <a:pt x="21" y="26"/>
                  <a:pt x="21" y="27"/>
                  <a:pt x="21" y="28"/>
                </a:cubicBezTo>
                <a:cubicBezTo>
                  <a:pt x="21" y="31"/>
                  <a:pt x="19" y="34"/>
                  <a:pt x="16" y="35"/>
                </a:cubicBezTo>
                <a:cubicBezTo>
                  <a:pt x="14" y="37"/>
                  <a:pt x="11" y="38"/>
                  <a:pt x="9" y="38"/>
                </a:cubicBezTo>
                <a:cubicBezTo>
                  <a:pt x="6" y="38"/>
                  <a:pt x="4" y="37"/>
                  <a:pt x="3" y="36"/>
                </a:cubicBezTo>
                <a:cubicBezTo>
                  <a:pt x="1" y="34"/>
                  <a:pt x="0" y="32"/>
                  <a:pt x="1" y="30"/>
                </a:cubicBezTo>
                <a:cubicBezTo>
                  <a:pt x="1" y="27"/>
                  <a:pt x="3" y="25"/>
                  <a:pt x="6" y="23"/>
                </a:cubicBezTo>
                <a:cubicBezTo>
                  <a:pt x="8" y="21"/>
                  <a:pt x="11" y="21"/>
                  <a:pt x="13" y="21"/>
                </a:cubicBezTo>
                <a:cubicBezTo>
                  <a:pt x="15" y="21"/>
                  <a:pt x="16" y="21"/>
                  <a:pt x="17" y="21"/>
                </a:cubicBezTo>
                <a:cubicBezTo>
                  <a:pt x="17" y="21"/>
                  <a:pt x="17" y="21"/>
                  <a:pt x="18" y="21"/>
                </a:cubicBezTo>
                <a:cubicBezTo>
                  <a:pt x="21" y="19"/>
                  <a:pt x="21" y="19"/>
                  <a:pt x="21" y="19"/>
                </a:cubicBezTo>
                <a:cubicBezTo>
                  <a:pt x="18" y="17"/>
                  <a:pt x="18" y="17"/>
                  <a:pt x="18" y="17"/>
                </a:cubicBezTo>
                <a:cubicBezTo>
                  <a:pt x="17" y="17"/>
                  <a:pt x="17" y="17"/>
                  <a:pt x="17" y="16"/>
                </a:cubicBezTo>
                <a:cubicBezTo>
                  <a:pt x="16" y="17"/>
                  <a:pt x="15" y="17"/>
                  <a:pt x="13" y="17"/>
                </a:cubicBezTo>
                <a:cubicBezTo>
                  <a:pt x="11" y="17"/>
                  <a:pt x="8" y="16"/>
                  <a:pt x="6" y="15"/>
                </a:cubicBezTo>
                <a:cubicBezTo>
                  <a:pt x="3" y="13"/>
                  <a:pt x="1" y="10"/>
                  <a:pt x="1" y="8"/>
                </a:cubicBezTo>
                <a:cubicBezTo>
                  <a:pt x="0" y="6"/>
                  <a:pt x="1" y="4"/>
                  <a:pt x="3" y="2"/>
                </a:cubicBezTo>
                <a:cubicBezTo>
                  <a:pt x="4" y="1"/>
                  <a:pt x="6" y="0"/>
                  <a:pt x="9" y="0"/>
                </a:cubicBezTo>
                <a:cubicBezTo>
                  <a:pt x="11" y="0"/>
                  <a:pt x="14" y="1"/>
                  <a:pt x="16" y="2"/>
                </a:cubicBezTo>
                <a:cubicBezTo>
                  <a:pt x="19" y="4"/>
                  <a:pt x="21" y="7"/>
                  <a:pt x="21" y="10"/>
                </a:cubicBezTo>
                <a:cubicBezTo>
                  <a:pt x="21" y="10"/>
                  <a:pt x="21" y="11"/>
                  <a:pt x="21" y="12"/>
                </a:cubicBezTo>
                <a:cubicBezTo>
                  <a:pt x="21" y="12"/>
                  <a:pt x="21" y="12"/>
                  <a:pt x="21" y="12"/>
                </a:cubicBezTo>
                <a:cubicBezTo>
                  <a:pt x="24" y="14"/>
                  <a:pt x="24" y="14"/>
                  <a:pt x="24" y="14"/>
                </a:cubicBezTo>
                <a:cubicBezTo>
                  <a:pt x="43" y="4"/>
                  <a:pt x="43" y="4"/>
                  <a:pt x="43" y="4"/>
                </a:cubicBezTo>
                <a:cubicBezTo>
                  <a:pt x="43" y="4"/>
                  <a:pt x="43" y="3"/>
                  <a:pt x="43" y="3"/>
                </a:cubicBezTo>
                <a:cubicBezTo>
                  <a:pt x="44" y="3"/>
                  <a:pt x="44" y="3"/>
                  <a:pt x="44" y="4"/>
                </a:cubicBezTo>
                <a:cubicBezTo>
                  <a:pt x="48" y="5"/>
                  <a:pt x="48" y="5"/>
                  <a:pt x="48" y="5"/>
                </a:cubicBezTo>
                <a:cubicBezTo>
                  <a:pt x="48" y="6"/>
                  <a:pt x="49" y="6"/>
                  <a:pt x="49" y="7"/>
                </a:cubicBezTo>
                <a:cubicBezTo>
                  <a:pt x="49" y="7"/>
                  <a:pt x="48" y="8"/>
                  <a:pt x="48" y="8"/>
                </a:cubicBezTo>
                <a:cubicBezTo>
                  <a:pt x="34" y="19"/>
                  <a:pt x="34" y="19"/>
                  <a:pt x="34" y="19"/>
                </a:cubicBezTo>
                <a:lnTo>
                  <a:pt x="48" y="30"/>
                </a:lnTo>
                <a:close/>
                <a:moveTo>
                  <a:pt x="16" y="26"/>
                </a:moveTo>
                <a:cubicBezTo>
                  <a:pt x="15" y="25"/>
                  <a:pt x="14" y="25"/>
                  <a:pt x="13" y="25"/>
                </a:cubicBezTo>
                <a:cubicBezTo>
                  <a:pt x="11" y="25"/>
                  <a:pt x="10" y="25"/>
                  <a:pt x="8" y="26"/>
                </a:cubicBezTo>
                <a:cubicBezTo>
                  <a:pt x="5" y="28"/>
                  <a:pt x="4" y="31"/>
                  <a:pt x="6" y="32"/>
                </a:cubicBezTo>
                <a:cubicBezTo>
                  <a:pt x="6" y="33"/>
                  <a:pt x="7" y="33"/>
                  <a:pt x="9" y="33"/>
                </a:cubicBezTo>
                <a:cubicBezTo>
                  <a:pt x="10" y="33"/>
                  <a:pt x="12" y="33"/>
                  <a:pt x="14" y="32"/>
                </a:cubicBezTo>
                <a:cubicBezTo>
                  <a:pt x="17" y="30"/>
                  <a:pt x="18" y="27"/>
                  <a:pt x="16" y="26"/>
                </a:cubicBezTo>
                <a:moveTo>
                  <a:pt x="14" y="6"/>
                </a:moveTo>
                <a:cubicBezTo>
                  <a:pt x="12" y="5"/>
                  <a:pt x="10" y="4"/>
                  <a:pt x="9" y="4"/>
                </a:cubicBezTo>
                <a:cubicBezTo>
                  <a:pt x="7" y="4"/>
                  <a:pt x="6" y="5"/>
                  <a:pt x="6" y="5"/>
                </a:cubicBezTo>
                <a:cubicBezTo>
                  <a:pt x="4" y="7"/>
                  <a:pt x="5" y="9"/>
                  <a:pt x="8" y="11"/>
                </a:cubicBezTo>
                <a:cubicBezTo>
                  <a:pt x="10" y="12"/>
                  <a:pt x="11" y="13"/>
                  <a:pt x="13" y="13"/>
                </a:cubicBezTo>
                <a:cubicBezTo>
                  <a:pt x="14" y="13"/>
                  <a:pt x="15" y="13"/>
                  <a:pt x="16" y="12"/>
                </a:cubicBezTo>
                <a:cubicBezTo>
                  <a:pt x="18" y="10"/>
                  <a:pt x="17" y="8"/>
                  <a:pt x="14" y="6"/>
                </a:cubicBezTo>
                <a:moveTo>
                  <a:pt x="27" y="22"/>
                </a:moveTo>
                <a:cubicBezTo>
                  <a:pt x="47" y="7"/>
                  <a:pt x="47" y="7"/>
                  <a:pt x="47" y="7"/>
                </a:cubicBezTo>
                <a:cubicBezTo>
                  <a:pt x="43" y="5"/>
                  <a:pt x="43" y="5"/>
                  <a:pt x="43" y="5"/>
                </a:cubicBezTo>
                <a:cubicBezTo>
                  <a:pt x="23" y="17"/>
                  <a:pt x="23" y="17"/>
                  <a:pt x="23" y="17"/>
                </a:cubicBezTo>
                <a:cubicBezTo>
                  <a:pt x="23" y="20"/>
                  <a:pt x="23" y="20"/>
                  <a:pt x="23" y="20"/>
                </a:cubicBezTo>
                <a:cubicBezTo>
                  <a:pt x="19" y="22"/>
                  <a:pt x="19" y="22"/>
                  <a:pt x="19" y="22"/>
                </a:cubicBezTo>
                <a:cubicBezTo>
                  <a:pt x="19" y="23"/>
                  <a:pt x="19" y="23"/>
                  <a:pt x="19" y="23"/>
                </a:cubicBezTo>
                <a:cubicBezTo>
                  <a:pt x="19" y="23"/>
                  <a:pt x="19" y="23"/>
                  <a:pt x="19" y="23"/>
                </a:cubicBezTo>
                <a:cubicBezTo>
                  <a:pt x="19" y="23"/>
                  <a:pt x="19" y="23"/>
                  <a:pt x="20" y="23"/>
                </a:cubicBezTo>
                <a:cubicBezTo>
                  <a:pt x="20" y="24"/>
                  <a:pt x="20" y="24"/>
                  <a:pt x="20" y="24"/>
                </a:cubicBezTo>
                <a:cubicBezTo>
                  <a:pt x="25" y="21"/>
                  <a:pt x="25" y="21"/>
                  <a:pt x="25" y="21"/>
                </a:cubicBezTo>
                <a:lnTo>
                  <a:pt x="27" y="22"/>
                </a:lnTo>
                <a:close/>
                <a:moveTo>
                  <a:pt x="21" y="17"/>
                </a:moveTo>
                <a:cubicBezTo>
                  <a:pt x="21" y="17"/>
                  <a:pt x="21" y="17"/>
                  <a:pt x="21" y="17"/>
                </a:cubicBezTo>
                <a:cubicBezTo>
                  <a:pt x="21" y="16"/>
                  <a:pt x="21" y="16"/>
                  <a:pt x="22" y="15"/>
                </a:cubicBezTo>
                <a:cubicBezTo>
                  <a:pt x="22" y="15"/>
                  <a:pt x="22" y="15"/>
                  <a:pt x="22" y="15"/>
                </a:cubicBezTo>
                <a:cubicBezTo>
                  <a:pt x="20" y="14"/>
                  <a:pt x="20" y="14"/>
                  <a:pt x="20" y="14"/>
                </a:cubicBezTo>
                <a:cubicBezTo>
                  <a:pt x="20" y="14"/>
                  <a:pt x="20" y="14"/>
                  <a:pt x="20" y="14"/>
                </a:cubicBezTo>
                <a:cubicBezTo>
                  <a:pt x="19" y="15"/>
                  <a:pt x="19" y="15"/>
                  <a:pt x="19" y="15"/>
                </a:cubicBezTo>
                <a:cubicBezTo>
                  <a:pt x="19" y="15"/>
                  <a:pt x="19" y="15"/>
                  <a:pt x="19" y="15"/>
                </a:cubicBezTo>
                <a:cubicBezTo>
                  <a:pt x="19" y="15"/>
                  <a:pt x="19" y="15"/>
                  <a:pt x="19" y="15"/>
                </a:cubicBezTo>
                <a:lnTo>
                  <a:pt x="21" y="17"/>
                </a:lnTo>
                <a:close/>
                <a:moveTo>
                  <a:pt x="28" y="19"/>
                </a:moveTo>
                <a:cubicBezTo>
                  <a:pt x="28" y="20"/>
                  <a:pt x="27" y="21"/>
                  <a:pt x="26" y="21"/>
                </a:cubicBezTo>
                <a:cubicBezTo>
                  <a:pt x="25" y="21"/>
                  <a:pt x="25" y="20"/>
                  <a:pt x="25" y="19"/>
                </a:cubicBezTo>
                <a:cubicBezTo>
                  <a:pt x="25" y="18"/>
                  <a:pt x="25" y="17"/>
                  <a:pt x="26" y="17"/>
                </a:cubicBezTo>
                <a:cubicBezTo>
                  <a:pt x="27" y="17"/>
                  <a:pt x="28" y="18"/>
                  <a:pt x="28" y="19"/>
                </a:cubicBezTo>
                <a:moveTo>
                  <a:pt x="47" y="31"/>
                </a:moveTo>
                <a:cubicBezTo>
                  <a:pt x="33" y="20"/>
                  <a:pt x="33" y="20"/>
                  <a:pt x="33" y="20"/>
                </a:cubicBezTo>
                <a:cubicBezTo>
                  <a:pt x="28" y="24"/>
                  <a:pt x="28" y="24"/>
                  <a:pt x="28" y="24"/>
                </a:cubicBezTo>
                <a:cubicBezTo>
                  <a:pt x="28" y="24"/>
                  <a:pt x="28" y="24"/>
                  <a:pt x="28" y="24"/>
                </a:cubicBezTo>
                <a:cubicBezTo>
                  <a:pt x="43" y="33"/>
                  <a:pt x="43" y="33"/>
                  <a:pt x="43" y="33"/>
                </a:cubicBezTo>
                <a:lnTo>
                  <a:pt x="47" y="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27" name="Freeform 257"/>
          <p:cNvSpPr>
            <a:spLocks noEditPoints="1"/>
          </p:cNvSpPr>
          <p:nvPr/>
        </p:nvSpPr>
        <p:spPr bwMode="auto">
          <a:xfrm>
            <a:off x="9312528" y="10623832"/>
            <a:ext cx="348647" cy="354266"/>
          </a:xfrm>
          <a:custGeom>
            <a:avLst/>
            <a:gdLst>
              <a:gd name="T0" fmla="*/ 48 w 48"/>
              <a:gd name="T1" fmla="*/ 13 h 48"/>
              <a:gd name="T2" fmla="*/ 48 w 48"/>
              <a:gd name="T3" fmla="*/ 45 h 48"/>
              <a:gd name="T4" fmla="*/ 45 w 48"/>
              <a:gd name="T5" fmla="*/ 48 h 48"/>
              <a:gd name="T6" fmla="*/ 19 w 48"/>
              <a:gd name="T7" fmla="*/ 48 h 48"/>
              <a:gd name="T8" fmla="*/ 17 w 48"/>
              <a:gd name="T9" fmla="*/ 45 h 48"/>
              <a:gd name="T10" fmla="*/ 17 w 48"/>
              <a:gd name="T11" fmla="*/ 38 h 48"/>
              <a:gd name="T12" fmla="*/ 2 w 48"/>
              <a:gd name="T13" fmla="*/ 38 h 48"/>
              <a:gd name="T14" fmla="*/ 0 w 48"/>
              <a:gd name="T15" fmla="*/ 35 h 48"/>
              <a:gd name="T16" fmla="*/ 0 w 48"/>
              <a:gd name="T17" fmla="*/ 17 h 48"/>
              <a:gd name="T18" fmla="*/ 1 w 48"/>
              <a:gd name="T19" fmla="*/ 13 h 48"/>
              <a:gd name="T20" fmla="*/ 12 w 48"/>
              <a:gd name="T21" fmla="*/ 2 h 48"/>
              <a:gd name="T22" fmla="*/ 17 w 48"/>
              <a:gd name="T23" fmla="*/ 0 h 48"/>
              <a:gd name="T24" fmla="*/ 28 w 48"/>
              <a:gd name="T25" fmla="*/ 0 h 48"/>
              <a:gd name="T26" fmla="*/ 30 w 48"/>
              <a:gd name="T27" fmla="*/ 3 h 48"/>
              <a:gd name="T28" fmla="*/ 30 w 48"/>
              <a:gd name="T29" fmla="*/ 11 h 48"/>
              <a:gd name="T30" fmla="*/ 34 w 48"/>
              <a:gd name="T31" fmla="*/ 10 h 48"/>
              <a:gd name="T32" fmla="*/ 45 w 48"/>
              <a:gd name="T33" fmla="*/ 10 h 48"/>
              <a:gd name="T34" fmla="*/ 48 w 48"/>
              <a:gd name="T35" fmla="*/ 13 h 48"/>
              <a:gd name="T36" fmla="*/ 27 w 48"/>
              <a:gd name="T37" fmla="*/ 15 h 48"/>
              <a:gd name="T38" fmla="*/ 27 w 48"/>
              <a:gd name="T39" fmla="*/ 3 h 48"/>
              <a:gd name="T40" fmla="*/ 17 w 48"/>
              <a:gd name="T41" fmla="*/ 3 h 48"/>
              <a:gd name="T42" fmla="*/ 17 w 48"/>
              <a:gd name="T43" fmla="*/ 15 h 48"/>
              <a:gd name="T44" fmla="*/ 14 w 48"/>
              <a:gd name="T45" fmla="*/ 17 h 48"/>
              <a:gd name="T46" fmla="*/ 3 w 48"/>
              <a:gd name="T47" fmla="*/ 17 h 48"/>
              <a:gd name="T48" fmla="*/ 3 w 48"/>
              <a:gd name="T49" fmla="*/ 34 h 48"/>
              <a:gd name="T50" fmla="*/ 17 w 48"/>
              <a:gd name="T51" fmla="*/ 34 h 48"/>
              <a:gd name="T52" fmla="*/ 17 w 48"/>
              <a:gd name="T53" fmla="*/ 27 h 48"/>
              <a:gd name="T54" fmla="*/ 19 w 48"/>
              <a:gd name="T55" fmla="*/ 23 h 48"/>
              <a:gd name="T56" fmla="*/ 27 w 48"/>
              <a:gd name="T57" fmla="*/ 15 h 48"/>
              <a:gd name="T58" fmla="*/ 5 w 48"/>
              <a:gd name="T59" fmla="*/ 14 h 48"/>
              <a:gd name="T60" fmla="*/ 13 w 48"/>
              <a:gd name="T61" fmla="*/ 14 h 48"/>
              <a:gd name="T62" fmla="*/ 13 w 48"/>
              <a:gd name="T63" fmla="*/ 6 h 48"/>
              <a:gd name="T64" fmla="*/ 5 w 48"/>
              <a:gd name="T65" fmla="*/ 14 h 48"/>
              <a:gd name="T66" fmla="*/ 44 w 48"/>
              <a:gd name="T67" fmla="*/ 14 h 48"/>
              <a:gd name="T68" fmla="*/ 34 w 48"/>
              <a:gd name="T69" fmla="*/ 14 h 48"/>
              <a:gd name="T70" fmla="*/ 34 w 48"/>
              <a:gd name="T71" fmla="*/ 25 h 48"/>
              <a:gd name="T72" fmla="*/ 31 w 48"/>
              <a:gd name="T73" fmla="*/ 27 h 48"/>
              <a:gd name="T74" fmla="*/ 20 w 48"/>
              <a:gd name="T75" fmla="*/ 27 h 48"/>
              <a:gd name="T76" fmla="*/ 20 w 48"/>
              <a:gd name="T77" fmla="*/ 45 h 48"/>
              <a:gd name="T78" fmla="*/ 44 w 48"/>
              <a:gd name="T79" fmla="*/ 45 h 48"/>
              <a:gd name="T80" fmla="*/ 44 w 48"/>
              <a:gd name="T81" fmla="*/ 14 h 48"/>
              <a:gd name="T82" fmla="*/ 22 w 48"/>
              <a:gd name="T83" fmla="*/ 24 h 48"/>
              <a:gd name="T84" fmla="*/ 30 w 48"/>
              <a:gd name="T85" fmla="*/ 24 h 48"/>
              <a:gd name="T86" fmla="*/ 30 w 48"/>
              <a:gd name="T87" fmla="*/ 16 h 48"/>
              <a:gd name="T88" fmla="*/ 22 w 48"/>
              <a:gd name="T89" fmla="*/ 24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8" h="48">
                <a:moveTo>
                  <a:pt x="48" y="13"/>
                </a:moveTo>
                <a:cubicBezTo>
                  <a:pt x="48" y="45"/>
                  <a:pt x="48" y="45"/>
                  <a:pt x="48" y="45"/>
                </a:cubicBezTo>
                <a:cubicBezTo>
                  <a:pt x="48" y="47"/>
                  <a:pt x="46" y="48"/>
                  <a:pt x="45" y="48"/>
                </a:cubicBezTo>
                <a:cubicBezTo>
                  <a:pt x="19" y="48"/>
                  <a:pt x="19" y="48"/>
                  <a:pt x="19" y="48"/>
                </a:cubicBezTo>
                <a:cubicBezTo>
                  <a:pt x="18" y="48"/>
                  <a:pt x="17" y="47"/>
                  <a:pt x="17" y="45"/>
                </a:cubicBezTo>
                <a:cubicBezTo>
                  <a:pt x="17" y="38"/>
                  <a:pt x="17" y="38"/>
                  <a:pt x="17" y="38"/>
                </a:cubicBezTo>
                <a:cubicBezTo>
                  <a:pt x="2" y="38"/>
                  <a:pt x="2" y="38"/>
                  <a:pt x="2" y="38"/>
                </a:cubicBezTo>
                <a:cubicBezTo>
                  <a:pt x="1" y="38"/>
                  <a:pt x="0" y="37"/>
                  <a:pt x="0" y="35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6"/>
                  <a:pt x="0" y="14"/>
                  <a:pt x="1" y="13"/>
                </a:cubicBezTo>
                <a:cubicBezTo>
                  <a:pt x="12" y="2"/>
                  <a:pt x="12" y="2"/>
                  <a:pt x="12" y="2"/>
                </a:cubicBezTo>
                <a:cubicBezTo>
                  <a:pt x="13" y="1"/>
                  <a:pt x="15" y="0"/>
                  <a:pt x="17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9" y="0"/>
                  <a:pt x="30" y="1"/>
                  <a:pt x="30" y="3"/>
                </a:cubicBezTo>
                <a:cubicBezTo>
                  <a:pt x="30" y="11"/>
                  <a:pt x="30" y="11"/>
                  <a:pt x="30" y="11"/>
                </a:cubicBezTo>
                <a:cubicBezTo>
                  <a:pt x="31" y="11"/>
                  <a:pt x="33" y="10"/>
                  <a:pt x="34" y="10"/>
                </a:cubicBezTo>
                <a:cubicBezTo>
                  <a:pt x="45" y="10"/>
                  <a:pt x="45" y="10"/>
                  <a:pt x="45" y="10"/>
                </a:cubicBezTo>
                <a:cubicBezTo>
                  <a:pt x="46" y="10"/>
                  <a:pt x="48" y="11"/>
                  <a:pt x="48" y="13"/>
                </a:cubicBezTo>
                <a:moveTo>
                  <a:pt x="27" y="15"/>
                </a:moveTo>
                <a:cubicBezTo>
                  <a:pt x="27" y="3"/>
                  <a:pt x="27" y="3"/>
                  <a:pt x="27" y="3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6"/>
                  <a:pt x="16" y="17"/>
                  <a:pt x="14" y="17"/>
                </a:cubicBezTo>
                <a:cubicBezTo>
                  <a:pt x="3" y="17"/>
                  <a:pt x="3" y="17"/>
                  <a:pt x="3" y="17"/>
                </a:cubicBezTo>
                <a:cubicBezTo>
                  <a:pt x="3" y="34"/>
                  <a:pt x="3" y="34"/>
                  <a:pt x="3" y="34"/>
                </a:cubicBezTo>
                <a:cubicBezTo>
                  <a:pt x="17" y="34"/>
                  <a:pt x="17" y="34"/>
                  <a:pt x="17" y="34"/>
                </a:cubicBezTo>
                <a:cubicBezTo>
                  <a:pt x="17" y="27"/>
                  <a:pt x="17" y="27"/>
                  <a:pt x="17" y="27"/>
                </a:cubicBezTo>
                <a:cubicBezTo>
                  <a:pt x="17" y="26"/>
                  <a:pt x="18" y="24"/>
                  <a:pt x="19" y="23"/>
                </a:cubicBezTo>
                <a:lnTo>
                  <a:pt x="27" y="15"/>
                </a:lnTo>
                <a:close/>
                <a:moveTo>
                  <a:pt x="5" y="14"/>
                </a:moveTo>
                <a:cubicBezTo>
                  <a:pt x="13" y="14"/>
                  <a:pt x="13" y="14"/>
                  <a:pt x="13" y="14"/>
                </a:cubicBezTo>
                <a:cubicBezTo>
                  <a:pt x="13" y="6"/>
                  <a:pt x="13" y="6"/>
                  <a:pt x="13" y="6"/>
                </a:cubicBezTo>
                <a:lnTo>
                  <a:pt x="5" y="14"/>
                </a:lnTo>
                <a:close/>
                <a:moveTo>
                  <a:pt x="44" y="14"/>
                </a:moveTo>
                <a:cubicBezTo>
                  <a:pt x="34" y="14"/>
                  <a:pt x="34" y="14"/>
                  <a:pt x="34" y="14"/>
                </a:cubicBezTo>
                <a:cubicBezTo>
                  <a:pt x="34" y="25"/>
                  <a:pt x="34" y="25"/>
                  <a:pt x="34" y="25"/>
                </a:cubicBezTo>
                <a:cubicBezTo>
                  <a:pt x="34" y="26"/>
                  <a:pt x="33" y="27"/>
                  <a:pt x="31" y="27"/>
                </a:cubicBezTo>
                <a:cubicBezTo>
                  <a:pt x="20" y="27"/>
                  <a:pt x="20" y="27"/>
                  <a:pt x="20" y="27"/>
                </a:cubicBezTo>
                <a:cubicBezTo>
                  <a:pt x="20" y="45"/>
                  <a:pt x="20" y="45"/>
                  <a:pt x="20" y="45"/>
                </a:cubicBezTo>
                <a:cubicBezTo>
                  <a:pt x="44" y="45"/>
                  <a:pt x="44" y="45"/>
                  <a:pt x="44" y="45"/>
                </a:cubicBezTo>
                <a:lnTo>
                  <a:pt x="44" y="14"/>
                </a:lnTo>
                <a:close/>
                <a:moveTo>
                  <a:pt x="22" y="24"/>
                </a:moveTo>
                <a:cubicBezTo>
                  <a:pt x="30" y="24"/>
                  <a:pt x="30" y="24"/>
                  <a:pt x="30" y="24"/>
                </a:cubicBezTo>
                <a:cubicBezTo>
                  <a:pt x="30" y="16"/>
                  <a:pt x="30" y="16"/>
                  <a:pt x="30" y="16"/>
                </a:cubicBezTo>
                <a:lnTo>
                  <a:pt x="22" y="2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28" name="Freeform 258"/>
          <p:cNvSpPr>
            <a:spLocks/>
          </p:cNvSpPr>
          <p:nvPr/>
        </p:nvSpPr>
        <p:spPr bwMode="auto">
          <a:xfrm>
            <a:off x="9329675" y="11205148"/>
            <a:ext cx="269914" cy="303657"/>
          </a:xfrm>
          <a:custGeom>
            <a:avLst/>
            <a:gdLst>
              <a:gd name="T0" fmla="*/ 30 w 37"/>
              <a:gd name="T1" fmla="*/ 41 h 41"/>
              <a:gd name="T2" fmla="*/ 24 w 37"/>
              <a:gd name="T3" fmla="*/ 38 h 41"/>
              <a:gd name="T4" fmla="*/ 3 w 37"/>
              <a:gd name="T5" fmla="*/ 17 h 41"/>
              <a:gd name="T6" fmla="*/ 0 w 37"/>
              <a:gd name="T7" fmla="*/ 10 h 41"/>
              <a:gd name="T8" fmla="*/ 10 w 37"/>
              <a:gd name="T9" fmla="*/ 0 h 41"/>
              <a:gd name="T10" fmla="*/ 17 w 37"/>
              <a:gd name="T11" fmla="*/ 3 h 41"/>
              <a:gd name="T12" fmla="*/ 33 w 37"/>
              <a:gd name="T13" fmla="*/ 19 h 41"/>
              <a:gd name="T14" fmla="*/ 34 w 37"/>
              <a:gd name="T15" fmla="*/ 20 h 41"/>
              <a:gd name="T16" fmla="*/ 32 w 37"/>
              <a:gd name="T17" fmla="*/ 22 h 41"/>
              <a:gd name="T18" fmla="*/ 31 w 37"/>
              <a:gd name="T19" fmla="*/ 21 h 41"/>
              <a:gd name="T20" fmla="*/ 15 w 37"/>
              <a:gd name="T21" fmla="*/ 5 h 41"/>
              <a:gd name="T22" fmla="*/ 10 w 37"/>
              <a:gd name="T23" fmla="*/ 3 h 41"/>
              <a:gd name="T24" fmla="*/ 3 w 37"/>
              <a:gd name="T25" fmla="*/ 10 h 41"/>
              <a:gd name="T26" fmla="*/ 5 w 37"/>
              <a:gd name="T27" fmla="*/ 15 h 41"/>
              <a:gd name="T28" fmla="*/ 26 w 37"/>
              <a:gd name="T29" fmla="*/ 36 h 41"/>
              <a:gd name="T30" fmla="*/ 30 w 37"/>
              <a:gd name="T31" fmla="*/ 37 h 41"/>
              <a:gd name="T32" fmla="*/ 34 w 37"/>
              <a:gd name="T33" fmla="*/ 33 h 41"/>
              <a:gd name="T34" fmla="*/ 32 w 37"/>
              <a:gd name="T35" fmla="*/ 29 h 41"/>
              <a:gd name="T36" fmla="*/ 17 w 37"/>
              <a:gd name="T37" fmla="*/ 14 h 41"/>
              <a:gd name="T38" fmla="*/ 15 w 37"/>
              <a:gd name="T39" fmla="*/ 13 h 41"/>
              <a:gd name="T40" fmla="*/ 13 w 37"/>
              <a:gd name="T41" fmla="*/ 15 h 41"/>
              <a:gd name="T42" fmla="*/ 14 w 37"/>
              <a:gd name="T43" fmla="*/ 17 h 41"/>
              <a:gd name="T44" fmla="*/ 25 w 37"/>
              <a:gd name="T45" fmla="*/ 28 h 41"/>
              <a:gd name="T46" fmla="*/ 25 w 37"/>
              <a:gd name="T47" fmla="*/ 28 h 41"/>
              <a:gd name="T48" fmla="*/ 23 w 37"/>
              <a:gd name="T49" fmla="*/ 30 h 41"/>
              <a:gd name="T50" fmla="*/ 22 w 37"/>
              <a:gd name="T51" fmla="*/ 30 h 41"/>
              <a:gd name="T52" fmla="*/ 11 w 37"/>
              <a:gd name="T53" fmla="*/ 19 h 41"/>
              <a:gd name="T54" fmla="*/ 10 w 37"/>
              <a:gd name="T55" fmla="*/ 15 h 41"/>
              <a:gd name="T56" fmla="*/ 15 w 37"/>
              <a:gd name="T57" fmla="*/ 10 h 41"/>
              <a:gd name="T58" fmla="*/ 19 w 37"/>
              <a:gd name="T59" fmla="*/ 11 h 41"/>
              <a:gd name="T60" fmla="*/ 35 w 37"/>
              <a:gd name="T61" fmla="*/ 27 h 41"/>
              <a:gd name="T62" fmla="*/ 37 w 37"/>
              <a:gd name="T63" fmla="*/ 33 h 41"/>
              <a:gd name="T64" fmla="*/ 30 w 37"/>
              <a:gd name="T65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7" h="41">
                <a:moveTo>
                  <a:pt x="30" y="41"/>
                </a:moveTo>
                <a:cubicBezTo>
                  <a:pt x="27" y="41"/>
                  <a:pt x="25" y="40"/>
                  <a:pt x="24" y="38"/>
                </a:cubicBezTo>
                <a:cubicBezTo>
                  <a:pt x="3" y="17"/>
                  <a:pt x="3" y="17"/>
                  <a:pt x="3" y="17"/>
                </a:cubicBezTo>
                <a:cubicBezTo>
                  <a:pt x="1" y="15"/>
                  <a:pt x="0" y="13"/>
                  <a:pt x="0" y="10"/>
                </a:cubicBezTo>
                <a:cubicBezTo>
                  <a:pt x="0" y="4"/>
                  <a:pt x="4" y="0"/>
                  <a:pt x="10" y="0"/>
                </a:cubicBezTo>
                <a:cubicBezTo>
                  <a:pt x="13" y="0"/>
                  <a:pt x="15" y="1"/>
                  <a:pt x="17" y="3"/>
                </a:cubicBezTo>
                <a:cubicBezTo>
                  <a:pt x="33" y="19"/>
                  <a:pt x="33" y="19"/>
                  <a:pt x="33" y="19"/>
                </a:cubicBezTo>
                <a:cubicBezTo>
                  <a:pt x="34" y="19"/>
                  <a:pt x="34" y="19"/>
                  <a:pt x="34" y="20"/>
                </a:cubicBezTo>
                <a:cubicBezTo>
                  <a:pt x="34" y="20"/>
                  <a:pt x="32" y="22"/>
                  <a:pt x="32" y="22"/>
                </a:cubicBezTo>
                <a:cubicBezTo>
                  <a:pt x="31" y="22"/>
                  <a:pt x="31" y="22"/>
                  <a:pt x="31" y="21"/>
                </a:cubicBezTo>
                <a:cubicBezTo>
                  <a:pt x="15" y="5"/>
                  <a:pt x="15" y="5"/>
                  <a:pt x="15" y="5"/>
                </a:cubicBezTo>
                <a:cubicBezTo>
                  <a:pt x="13" y="4"/>
                  <a:pt x="12" y="3"/>
                  <a:pt x="10" y="3"/>
                </a:cubicBezTo>
                <a:cubicBezTo>
                  <a:pt x="6" y="3"/>
                  <a:pt x="3" y="6"/>
                  <a:pt x="3" y="10"/>
                </a:cubicBezTo>
                <a:cubicBezTo>
                  <a:pt x="3" y="12"/>
                  <a:pt x="4" y="14"/>
                  <a:pt x="5" y="15"/>
                </a:cubicBezTo>
                <a:cubicBezTo>
                  <a:pt x="26" y="36"/>
                  <a:pt x="26" y="36"/>
                  <a:pt x="26" y="36"/>
                </a:cubicBezTo>
                <a:cubicBezTo>
                  <a:pt x="27" y="37"/>
                  <a:pt x="28" y="37"/>
                  <a:pt x="30" y="37"/>
                </a:cubicBezTo>
                <a:cubicBezTo>
                  <a:pt x="32" y="37"/>
                  <a:pt x="34" y="36"/>
                  <a:pt x="34" y="33"/>
                </a:cubicBezTo>
                <a:cubicBezTo>
                  <a:pt x="34" y="32"/>
                  <a:pt x="33" y="30"/>
                  <a:pt x="32" y="29"/>
                </a:cubicBezTo>
                <a:cubicBezTo>
                  <a:pt x="17" y="14"/>
                  <a:pt x="17" y="14"/>
                  <a:pt x="17" y="14"/>
                </a:cubicBezTo>
                <a:cubicBezTo>
                  <a:pt x="16" y="13"/>
                  <a:pt x="16" y="13"/>
                  <a:pt x="15" y="13"/>
                </a:cubicBezTo>
                <a:cubicBezTo>
                  <a:pt x="14" y="13"/>
                  <a:pt x="13" y="14"/>
                  <a:pt x="13" y="15"/>
                </a:cubicBezTo>
                <a:cubicBezTo>
                  <a:pt x="13" y="16"/>
                  <a:pt x="13" y="16"/>
                  <a:pt x="14" y="17"/>
                </a:cubicBezTo>
                <a:cubicBezTo>
                  <a:pt x="25" y="28"/>
                  <a:pt x="25" y="28"/>
                  <a:pt x="25" y="28"/>
                </a:cubicBezTo>
                <a:cubicBezTo>
                  <a:pt x="25" y="28"/>
                  <a:pt x="25" y="28"/>
                  <a:pt x="25" y="28"/>
                </a:cubicBezTo>
                <a:cubicBezTo>
                  <a:pt x="25" y="29"/>
                  <a:pt x="24" y="30"/>
                  <a:pt x="23" y="30"/>
                </a:cubicBezTo>
                <a:cubicBezTo>
                  <a:pt x="23" y="30"/>
                  <a:pt x="23" y="30"/>
                  <a:pt x="22" y="30"/>
                </a:cubicBezTo>
                <a:cubicBezTo>
                  <a:pt x="11" y="19"/>
                  <a:pt x="11" y="19"/>
                  <a:pt x="11" y="19"/>
                </a:cubicBezTo>
                <a:cubicBezTo>
                  <a:pt x="10" y="18"/>
                  <a:pt x="10" y="17"/>
                  <a:pt x="10" y="15"/>
                </a:cubicBezTo>
                <a:cubicBezTo>
                  <a:pt x="10" y="12"/>
                  <a:pt x="12" y="10"/>
                  <a:pt x="15" y="10"/>
                </a:cubicBezTo>
                <a:cubicBezTo>
                  <a:pt x="16" y="10"/>
                  <a:pt x="18" y="10"/>
                  <a:pt x="19" y="11"/>
                </a:cubicBezTo>
                <a:cubicBezTo>
                  <a:pt x="35" y="27"/>
                  <a:pt x="35" y="27"/>
                  <a:pt x="35" y="27"/>
                </a:cubicBezTo>
                <a:cubicBezTo>
                  <a:pt x="36" y="29"/>
                  <a:pt x="37" y="31"/>
                  <a:pt x="37" y="33"/>
                </a:cubicBezTo>
                <a:cubicBezTo>
                  <a:pt x="37" y="38"/>
                  <a:pt x="34" y="41"/>
                  <a:pt x="30" y="4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29" name="Freeform 259"/>
          <p:cNvSpPr>
            <a:spLocks noEditPoints="1"/>
          </p:cNvSpPr>
          <p:nvPr/>
        </p:nvSpPr>
        <p:spPr bwMode="auto">
          <a:xfrm>
            <a:off x="10206374" y="10101821"/>
            <a:ext cx="298036" cy="303657"/>
          </a:xfrm>
          <a:custGeom>
            <a:avLst/>
            <a:gdLst>
              <a:gd name="T0" fmla="*/ 41 w 41"/>
              <a:gd name="T1" fmla="*/ 38 h 41"/>
              <a:gd name="T2" fmla="*/ 38 w 41"/>
              <a:gd name="T3" fmla="*/ 41 h 41"/>
              <a:gd name="T4" fmla="*/ 2 w 41"/>
              <a:gd name="T5" fmla="*/ 41 h 41"/>
              <a:gd name="T6" fmla="*/ 0 w 41"/>
              <a:gd name="T7" fmla="*/ 38 h 41"/>
              <a:gd name="T8" fmla="*/ 0 w 41"/>
              <a:gd name="T9" fmla="*/ 2 h 41"/>
              <a:gd name="T10" fmla="*/ 2 w 41"/>
              <a:gd name="T11" fmla="*/ 0 h 41"/>
              <a:gd name="T12" fmla="*/ 27 w 41"/>
              <a:gd name="T13" fmla="*/ 0 h 41"/>
              <a:gd name="T14" fmla="*/ 31 w 41"/>
              <a:gd name="T15" fmla="*/ 2 h 41"/>
              <a:gd name="T16" fmla="*/ 39 w 41"/>
              <a:gd name="T17" fmla="*/ 9 h 41"/>
              <a:gd name="T18" fmla="*/ 41 w 41"/>
              <a:gd name="T19" fmla="*/ 14 h 41"/>
              <a:gd name="T20" fmla="*/ 41 w 41"/>
              <a:gd name="T21" fmla="*/ 38 h 41"/>
              <a:gd name="T22" fmla="*/ 37 w 41"/>
              <a:gd name="T23" fmla="*/ 38 h 41"/>
              <a:gd name="T24" fmla="*/ 37 w 41"/>
              <a:gd name="T25" fmla="*/ 14 h 41"/>
              <a:gd name="T26" fmla="*/ 36 w 41"/>
              <a:gd name="T27" fmla="*/ 12 h 41"/>
              <a:gd name="T28" fmla="*/ 29 w 41"/>
              <a:gd name="T29" fmla="*/ 4 h 41"/>
              <a:gd name="T30" fmla="*/ 27 w 41"/>
              <a:gd name="T31" fmla="*/ 3 h 41"/>
              <a:gd name="T32" fmla="*/ 27 w 41"/>
              <a:gd name="T33" fmla="*/ 14 h 41"/>
              <a:gd name="T34" fmla="*/ 24 w 41"/>
              <a:gd name="T35" fmla="*/ 17 h 41"/>
              <a:gd name="T36" fmla="*/ 9 w 41"/>
              <a:gd name="T37" fmla="*/ 17 h 41"/>
              <a:gd name="T38" fmla="*/ 6 w 41"/>
              <a:gd name="T39" fmla="*/ 14 h 41"/>
              <a:gd name="T40" fmla="*/ 6 w 41"/>
              <a:gd name="T41" fmla="*/ 3 h 41"/>
              <a:gd name="T42" fmla="*/ 3 w 41"/>
              <a:gd name="T43" fmla="*/ 3 h 41"/>
              <a:gd name="T44" fmla="*/ 3 w 41"/>
              <a:gd name="T45" fmla="*/ 38 h 41"/>
              <a:gd name="T46" fmla="*/ 6 w 41"/>
              <a:gd name="T47" fmla="*/ 38 h 41"/>
              <a:gd name="T48" fmla="*/ 6 w 41"/>
              <a:gd name="T49" fmla="*/ 26 h 41"/>
              <a:gd name="T50" fmla="*/ 9 w 41"/>
              <a:gd name="T51" fmla="*/ 24 h 41"/>
              <a:gd name="T52" fmla="*/ 31 w 41"/>
              <a:gd name="T53" fmla="*/ 24 h 41"/>
              <a:gd name="T54" fmla="*/ 34 w 41"/>
              <a:gd name="T55" fmla="*/ 26 h 41"/>
              <a:gd name="T56" fmla="*/ 34 w 41"/>
              <a:gd name="T57" fmla="*/ 38 h 41"/>
              <a:gd name="T58" fmla="*/ 37 w 41"/>
              <a:gd name="T59" fmla="*/ 38 h 41"/>
              <a:gd name="T60" fmla="*/ 30 w 41"/>
              <a:gd name="T61" fmla="*/ 27 h 41"/>
              <a:gd name="T62" fmla="*/ 10 w 41"/>
              <a:gd name="T63" fmla="*/ 27 h 41"/>
              <a:gd name="T64" fmla="*/ 10 w 41"/>
              <a:gd name="T65" fmla="*/ 38 h 41"/>
              <a:gd name="T66" fmla="*/ 30 w 41"/>
              <a:gd name="T67" fmla="*/ 38 h 41"/>
              <a:gd name="T68" fmla="*/ 30 w 41"/>
              <a:gd name="T69" fmla="*/ 27 h 41"/>
              <a:gd name="T70" fmla="*/ 24 w 41"/>
              <a:gd name="T71" fmla="*/ 4 h 41"/>
              <a:gd name="T72" fmla="*/ 23 w 41"/>
              <a:gd name="T73" fmla="*/ 3 h 41"/>
              <a:gd name="T74" fmla="*/ 18 w 41"/>
              <a:gd name="T75" fmla="*/ 3 h 41"/>
              <a:gd name="T76" fmla="*/ 17 w 41"/>
              <a:gd name="T77" fmla="*/ 4 h 41"/>
              <a:gd name="T78" fmla="*/ 17 w 41"/>
              <a:gd name="T79" fmla="*/ 13 h 41"/>
              <a:gd name="T80" fmla="*/ 18 w 41"/>
              <a:gd name="T81" fmla="*/ 14 h 41"/>
              <a:gd name="T82" fmla="*/ 23 w 41"/>
              <a:gd name="T83" fmla="*/ 14 h 41"/>
              <a:gd name="T84" fmla="*/ 24 w 41"/>
              <a:gd name="T85" fmla="*/ 13 h 41"/>
              <a:gd name="T86" fmla="*/ 24 w 41"/>
              <a:gd name="T87" fmla="*/ 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1" h="41">
                <a:moveTo>
                  <a:pt x="41" y="38"/>
                </a:moveTo>
                <a:cubicBezTo>
                  <a:pt x="41" y="40"/>
                  <a:pt x="40" y="41"/>
                  <a:pt x="38" y="41"/>
                </a:cubicBezTo>
                <a:cubicBezTo>
                  <a:pt x="2" y="41"/>
                  <a:pt x="2" y="41"/>
                  <a:pt x="2" y="41"/>
                </a:cubicBezTo>
                <a:cubicBezTo>
                  <a:pt x="1" y="41"/>
                  <a:pt x="0" y="40"/>
                  <a:pt x="0" y="38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27" y="0"/>
                  <a:pt x="27" y="0"/>
                  <a:pt x="27" y="0"/>
                </a:cubicBezTo>
                <a:cubicBezTo>
                  <a:pt x="28" y="0"/>
                  <a:pt x="30" y="1"/>
                  <a:pt x="31" y="2"/>
                </a:cubicBezTo>
                <a:cubicBezTo>
                  <a:pt x="39" y="9"/>
                  <a:pt x="39" y="9"/>
                  <a:pt x="39" y="9"/>
                </a:cubicBezTo>
                <a:cubicBezTo>
                  <a:pt x="40" y="10"/>
                  <a:pt x="41" y="12"/>
                  <a:pt x="41" y="14"/>
                </a:cubicBezTo>
                <a:lnTo>
                  <a:pt x="41" y="38"/>
                </a:lnTo>
                <a:close/>
                <a:moveTo>
                  <a:pt x="37" y="38"/>
                </a:moveTo>
                <a:cubicBezTo>
                  <a:pt x="37" y="14"/>
                  <a:pt x="37" y="14"/>
                  <a:pt x="37" y="14"/>
                </a:cubicBezTo>
                <a:cubicBezTo>
                  <a:pt x="37" y="13"/>
                  <a:pt x="37" y="12"/>
                  <a:pt x="36" y="12"/>
                </a:cubicBezTo>
                <a:cubicBezTo>
                  <a:pt x="29" y="4"/>
                  <a:pt x="29" y="4"/>
                  <a:pt x="29" y="4"/>
                </a:cubicBezTo>
                <a:cubicBezTo>
                  <a:pt x="29" y="4"/>
                  <a:pt x="28" y="3"/>
                  <a:pt x="27" y="3"/>
                </a:cubicBezTo>
                <a:cubicBezTo>
                  <a:pt x="27" y="14"/>
                  <a:pt x="27" y="14"/>
                  <a:pt x="27" y="14"/>
                </a:cubicBezTo>
                <a:cubicBezTo>
                  <a:pt x="27" y="16"/>
                  <a:pt x="26" y="17"/>
                  <a:pt x="24" y="17"/>
                </a:cubicBezTo>
                <a:cubicBezTo>
                  <a:pt x="9" y="17"/>
                  <a:pt x="9" y="17"/>
                  <a:pt x="9" y="17"/>
                </a:cubicBezTo>
                <a:cubicBezTo>
                  <a:pt x="8" y="17"/>
                  <a:pt x="6" y="16"/>
                  <a:pt x="6" y="14"/>
                </a:cubicBezTo>
                <a:cubicBezTo>
                  <a:pt x="6" y="3"/>
                  <a:pt x="6" y="3"/>
                  <a:pt x="6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8"/>
                  <a:pt x="3" y="38"/>
                  <a:pt x="3" y="38"/>
                </a:cubicBezTo>
                <a:cubicBezTo>
                  <a:pt x="6" y="38"/>
                  <a:pt x="6" y="38"/>
                  <a:pt x="6" y="38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5"/>
                  <a:pt x="8" y="24"/>
                  <a:pt x="9" y="24"/>
                </a:cubicBezTo>
                <a:cubicBezTo>
                  <a:pt x="31" y="24"/>
                  <a:pt x="31" y="24"/>
                  <a:pt x="31" y="24"/>
                </a:cubicBezTo>
                <a:cubicBezTo>
                  <a:pt x="33" y="24"/>
                  <a:pt x="34" y="25"/>
                  <a:pt x="34" y="26"/>
                </a:cubicBezTo>
                <a:cubicBezTo>
                  <a:pt x="34" y="38"/>
                  <a:pt x="34" y="38"/>
                  <a:pt x="34" y="38"/>
                </a:cubicBezTo>
                <a:lnTo>
                  <a:pt x="37" y="38"/>
                </a:lnTo>
                <a:close/>
                <a:moveTo>
                  <a:pt x="30" y="27"/>
                </a:moveTo>
                <a:cubicBezTo>
                  <a:pt x="10" y="27"/>
                  <a:pt x="10" y="27"/>
                  <a:pt x="10" y="27"/>
                </a:cubicBezTo>
                <a:cubicBezTo>
                  <a:pt x="10" y="38"/>
                  <a:pt x="10" y="38"/>
                  <a:pt x="10" y="38"/>
                </a:cubicBezTo>
                <a:cubicBezTo>
                  <a:pt x="30" y="38"/>
                  <a:pt x="30" y="38"/>
                  <a:pt x="30" y="38"/>
                </a:cubicBezTo>
                <a:lnTo>
                  <a:pt x="30" y="27"/>
                </a:lnTo>
                <a:close/>
                <a:moveTo>
                  <a:pt x="24" y="4"/>
                </a:moveTo>
                <a:cubicBezTo>
                  <a:pt x="24" y="4"/>
                  <a:pt x="23" y="3"/>
                  <a:pt x="23" y="3"/>
                </a:cubicBezTo>
                <a:cubicBezTo>
                  <a:pt x="18" y="3"/>
                  <a:pt x="18" y="3"/>
                  <a:pt x="18" y="3"/>
                </a:cubicBezTo>
                <a:cubicBezTo>
                  <a:pt x="17" y="3"/>
                  <a:pt x="17" y="4"/>
                  <a:pt x="17" y="4"/>
                </a:cubicBezTo>
                <a:cubicBezTo>
                  <a:pt x="17" y="13"/>
                  <a:pt x="17" y="13"/>
                  <a:pt x="17" y="13"/>
                </a:cubicBezTo>
                <a:cubicBezTo>
                  <a:pt x="17" y="13"/>
                  <a:pt x="17" y="14"/>
                  <a:pt x="18" y="14"/>
                </a:cubicBezTo>
                <a:cubicBezTo>
                  <a:pt x="23" y="14"/>
                  <a:pt x="23" y="14"/>
                  <a:pt x="23" y="14"/>
                </a:cubicBezTo>
                <a:cubicBezTo>
                  <a:pt x="23" y="14"/>
                  <a:pt x="24" y="13"/>
                  <a:pt x="24" y="13"/>
                </a:cubicBezTo>
                <a:lnTo>
                  <a:pt x="24" y="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30" name="Freeform 260"/>
          <p:cNvSpPr>
            <a:spLocks/>
          </p:cNvSpPr>
          <p:nvPr/>
        </p:nvSpPr>
        <p:spPr bwMode="auto">
          <a:xfrm>
            <a:off x="20174824" y="3413535"/>
            <a:ext cx="303657" cy="303657"/>
          </a:xfrm>
          <a:custGeom>
            <a:avLst/>
            <a:gdLst>
              <a:gd name="T0" fmla="*/ 41 w 41"/>
              <a:gd name="T1" fmla="*/ 34 h 41"/>
              <a:gd name="T2" fmla="*/ 34 w 41"/>
              <a:gd name="T3" fmla="*/ 41 h 41"/>
              <a:gd name="T4" fmla="*/ 8 w 41"/>
              <a:gd name="T5" fmla="*/ 41 h 41"/>
              <a:gd name="T6" fmla="*/ 0 w 41"/>
              <a:gd name="T7" fmla="*/ 34 h 41"/>
              <a:gd name="T8" fmla="*/ 0 w 41"/>
              <a:gd name="T9" fmla="*/ 8 h 41"/>
              <a:gd name="T10" fmla="*/ 8 w 41"/>
              <a:gd name="T11" fmla="*/ 0 h 41"/>
              <a:gd name="T12" fmla="*/ 34 w 41"/>
              <a:gd name="T13" fmla="*/ 0 h 41"/>
              <a:gd name="T14" fmla="*/ 41 w 41"/>
              <a:gd name="T15" fmla="*/ 8 h 41"/>
              <a:gd name="T16" fmla="*/ 41 w 41"/>
              <a:gd name="T17" fmla="*/ 3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41">
                <a:moveTo>
                  <a:pt x="41" y="34"/>
                </a:moveTo>
                <a:cubicBezTo>
                  <a:pt x="41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4"/>
                </a:cubicBezTo>
                <a:cubicBezTo>
                  <a:pt x="0" y="8"/>
                  <a:pt x="0" y="8"/>
                  <a:pt x="0" y="8"/>
                </a:cubicBezTo>
                <a:cubicBezTo>
                  <a:pt x="0" y="4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4"/>
                  <a:pt x="41" y="8"/>
                </a:cubicBezTo>
                <a:lnTo>
                  <a:pt x="41" y="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31" name="Freeform 261"/>
          <p:cNvSpPr>
            <a:spLocks noEditPoints="1"/>
          </p:cNvSpPr>
          <p:nvPr/>
        </p:nvSpPr>
        <p:spPr bwMode="auto">
          <a:xfrm>
            <a:off x="20174824" y="4002431"/>
            <a:ext cx="303657" cy="247426"/>
          </a:xfrm>
          <a:custGeom>
            <a:avLst/>
            <a:gdLst>
              <a:gd name="T0" fmla="*/ 41 w 41"/>
              <a:gd name="T1" fmla="*/ 5 h 34"/>
              <a:gd name="T2" fmla="*/ 40 w 41"/>
              <a:gd name="T3" fmla="*/ 6 h 34"/>
              <a:gd name="T4" fmla="*/ 2 w 41"/>
              <a:gd name="T5" fmla="*/ 6 h 34"/>
              <a:gd name="T6" fmla="*/ 0 w 41"/>
              <a:gd name="T7" fmla="*/ 5 h 34"/>
              <a:gd name="T8" fmla="*/ 0 w 41"/>
              <a:gd name="T9" fmla="*/ 1 h 34"/>
              <a:gd name="T10" fmla="*/ 2 w 41"/>
              <a:gd name="T11" fmla="*/ 0 h 34"/>
              <a:gd name="T12" fmla="*/ 40 w 41"/>
              <a:gd name="T13" fmla="*/ 0 h 34"/>
              <a:gd name="T14" fmla="*/ 41 w 41"/>
              <a:gd name="T15" fmla="*/ 1 h 34"/>
              <a:gd name="T16" fmla="*/ 41 w 41"/>
              <a:gd name="T17" fmla="*/ 5 h 34"/>
              <a:gd name="T18" fmla="*/ 41 w 41"/>
              <a:gd name="T19" fmla="*/ 18 h 34"/>
              <a:gd name="T20" fmla="*/ 40 w 41"/>
              <a:gd name="T21" fmla="*/ 20 h 34"/>
              <a:gd name="T22" fmla="*/ 2 w 41"/>
              <a:gd name="T23" fmla="*/ 20 h 34"/>
              <a:gd name="T24" fmla="*/ 0 w 41"/>
              <a:gd name="T25" fmla="*/ 18 h 34"/>
              <a:gd name="T26" fmla="*/ 0 w 41"/>
              <a:gd name="T27" fmla="*/ 15 h 34"/>
              <a:gd name="T28" fmla="*/ 2 w 41"/>
              <a:gd name="T29" fmla="*/ 13 h 34"/>
              <a:gd name="T30" fmla="*/ 40 w 41"/>
              <a:gd name="T31" fmla="*/ 13 h 34"/>
              <a:gd name="T32" fmla="*/ 41 w 41"/>
              <a:gd name="T33" fmla="*/ 15 h 34"/>
              <a:gd name="T34" fmla="*/ 41 w 41"/>
              <a:gd name="T35" fmla="*/ 18 h 34"/>
              <a:gd name="T36" fmla="*/ 41 w 41"/>
              <a:gd name="T37" fmla="*/ 32 h 34"/>
              <a:gd name="T38" fmla="*/ 40 w 41"/>
              <a:gd name="T39" fmla="*/ 34 h 34"/>
              <a:gd name="T40" fmla="*/ 2 w 41"/>
              <a:gd name="T41" fmla="*/ 34 h 34"/>
              <a:gd name="T42" fmla="*/ 0 w 41"/>
              <a:gd name="T43" fmla="*/ 32 h 34"/>
              <a:gd name="T44" fmla="*/ 0 w 41"/>
              <a:gd name="T45" fmla="*/ 29 h 34"/>
              <a:gd name="T46" fmla="*/ 2 w 41"/>
              <a:gd name="T47" fmla="*/ 27 h 34"/>
              <a:gd name="T48" fmla="*/ 40 w 41"/>
              <a:gd name="T49" fmla="*/ 27 h 34"/>
              <a:gd name="T50" fmla="*/ 41 w 41"/>
              <a:gd name="T51" fmla="*/ 29 h 34"/>
              <a:gd name="T52" fmla="*/ 41 w 41"/>
              <a:gd name="T53" fmla="*/ 32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1" h="34">
                <a:moveTo>
                  <a:pt x="41" y="5"/>
                </a:moveTo>
                <a:cubicBezTo>
                  <a:pt x="41" y="6"/>
                  <a:pt x="41" y="6"/>
                  <a:pt x="40" y="6"/>
                </a:cubicBezTo>
                <a:cubicBezTo>
                  <a:pt x="2" y="6"/>
                  <a:pt x="2" y="6"/>
                  <a:pt x="2" y="6"/>
                </a:cubicBezTo>
                <a:cubicBezTo>
                  <a:pt x="1" y="6"/>
                  <a:pt x="0" y="6"/>
                  <a:pt x="0" y="5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1" y="0"/>
                  <a:pt x="2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41" y="0"/>
                  <a:pt x="41" y="0"/>
                  <a:pt x="41" y="1"/>
                </a:cubicBezTo>
                <a:lnTo>
                  <a:pt x="41" y="5"/>
                </a:lnTo>
                <a:close/>
                <a:moveTo>
                  <a:pt x="41" y="18"/>
                </a:moveTo>
                <a:cubicBezTo>
                  <a:pt x="41" y="19"/>
                  <a:pt x="41" y="20"/>
                  <a:pt x="40" y="20"/>
                </a:cubicBezTo>
                <a:cubicBezTo>
                  <a:pt x="2" y="20"/>
                  <a:pt x="2" y="20"/>
                  <a:pt x="2" y="20"/>
                </a:cubicBezTo>
                <a:cubicBezTo>
                  <a:pt x="1" y="20"/>
                  <a:pt x="0" y="19"/>
                  <a:pt x="0" y="18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4"/>
                  <a:pt x="1" y="13"/>
                  <a:pt x="2" y="13"/>
                </a:cubicBezTo>
                <a:cubicBezTo>
                  <a:pt x="40" y="13"/>
                  <a:pt x="40" y="13"/>
                  <a:pt x="40" y="13"/>
                </a:cubicBezTo>
                <a:cubicBezTo>
                  <a:pt x="41" y="13"/>
                  <a:pt x="41" y="14"/>
                  <a:pt x="41" y="15"/>
                </a:cubicBezTo>
                <a:lnTo>
                  <a:pt x="41" y="18"/>
                </a:lnTo>
                <a:close/>
                <a:moveTo>
                  <a:pt x="41" y="32"/>
                </a:moveTo>
                <a:cubicBezTo>
                  <a:pt x="41" y="33"/>
                  <a:pt x="41" y="34"/>
                  <a:pt x="40" y="34"/>
                </a:cubicBezTo>
                <a:cubicBezTo>
                  <a:pt x="2" y="34"/>
                  <a:pt x="2" y="34"/>
                  <a:pt x="2" y="34"/>
                </a:cubicBezTo>
                <a:cubicBezTo>
                  <a:pt x="1" y="34"/>
                  <a:pt x="0" y="33"/>
                  <a:pt x="0" y="32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8"/>
                  <a:pt x="1" y="27"/>
                  <a:pt x="2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1" y="27"/>
                  <a:pt x="41" y="28"/>
                  <a:pt x="41" y="29"/>
                </a:cubicBezTo>
                <a:lnTo>
                  <a:pt x="41" y="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32" name="Freeform 262"/>
          <p:cNvSpPr>
            <a:spLocks noEditPoints="1"/>
          </p:cNvSpPr>
          <p:nvPr/>
        </p:nvSpPr>
        <p:spPr bwMode="auto">
          <a:xfrm>
            <a:off x="20163806" y="4543164"/>
            <a:ext cx="354266" cy="281161"/>
          </a:xfrm>
          <a:custGeom>
            <a:avLst/>
            <a:gdLst>
              <a:gd name="T0" fmla="*/ 5 w 48"/>
              <a:gd name="T1" fmla="*/ 10 h 38"/>
              <a:gd name="T2" fmla="*/ 0 w 48"/>
              <a:gd name="T3" fmla="*/ 5 h 38"/>
              <a:gd name="T4" fmla="*/ 5 w 48"/>
              <a:gd name="T5" fmla="*/ 0 h 38"/>
              <a:gd name="T6" fmla="*/ 11 w 48"/>
              <a:gd name="T7" fmla="*/ 5 h 38"/>
              <a:gd name="T8" fmla="*/ 5 w 48"/>
              <a:gd name="T9" fmla="*/ 10 h 38"/>
              <a:gd name="T10" fmla="*/ 5 w 48"/>
              <a:gd name="T11" fmla="*/ 24 h 38"/>
              <a:gd name="T12" fmla="*/ 0 w 48"/>
              <a:gd name="T13" fmla="*/ 19 h 38"/>
              <a:gd name="T14" fmla="*/ 5 w 48"/>
              <a:gd name="T15" fmla="*/ 14 h 38"/>
              <a:gd name="T16" fmla="*/ 11 w 48"/>
              <a:gd name="T17" fmla="*/ 19 h 38"/>
              <a:gd name="T18" fmla="*/ 5 w 48"/>
              <a:gd name="T19" fmla="*/ 24 h 38"/>
              <a:gd name="T20" fmla="*/ 5 w 48"/>
              <a:gd name="T21" fmla="*/ 38 h 38"/>
              <a:gd name="T22" fmla="*/ 0 w 48"/>
              <a:gd name="T23" fmla="*/ 32 h 38"/>
              <a:gd name="T24" fmla="*/ 5 w 48"/>
              <a:gd name="T25" fmla="*/ 27 h 38"/>
              <a:gd name="T26" fmla="*/ 11 w 48"/>
              <a:gd name="T27" fmla="*/ 32 h 38"/>
              <a:gd name="T28" fmla="*/ 5 w 48"/>
              <a:gd name="T29" fmla="*/ 38 h 38"/>
              <a:gd name="T30" fmla="*/ 48 w 48"/>
              <a:gd name="T31" fmla="*/ 8 h 38"/>
              <a:gd name="T32" fmla="*/ 48 w 48"/>
              <a:gd name="T33" fmla="*/ 8 h 38"/>
              <a:gd name="T34" fmla="*/ 15 w 48"/>
              <a:gd name="T35" fmla="*/ 8 h 38"/>
              <a:gd name="T36" fmla="*/ 14 w 48"/>
              <a:gd name="T37" fmla="*/ 8 h 38"/>
              <a:gd name="T38" fmla="*/ 14 w 48"/>
              <a:gd name="T39" fmla="*/ 2 h 38"/>
              <a:gd name="T40" fmla="*/ 15 w 48"/>
              <a:gd name="T41" fmla="*/ 2 h 38"/>
              <a:gd name="T42" fmla="*/ 48 w 48"/>
              <a:gd name="T43" fmla="*/ 2 h 38"/>
              <a:gd name="T44" fmla="*/ 48 w 48"/>
              <a:gd name="T45" fmla="*/ 2 h 38"/>
              <a:gd name="T46" fmla="*/ 48 w 48"/>
              <a:gd name="T47" fmla="*/ 8 h 38"/>
              <a:gd name="T48" fmla="*/ 48 w 48"/>
              <a:gd name="T49" fmla="*/ 21 h 38"/>
              <a:gd name="T50" fmla="*/ 48 w 48"/>
              <a:gd name="T51" fmla="*/ 22 h 38"/>
              <a:gd name="T52" fmla="*/ 15 w 48"/>
              <a:gd name="T53" fmla="*/ 22 h 38"/>
              <a:gd name="T54" fmla="*/ 14 w 48"/>
              <a:gd name="T55" fmla="*/ 21 h 38"/>
              <a:gd name="T56" fmla="*/ 14 w 48"/>
              <a:gd name="T57" fmla="*/ 16 h 38"/>
              <a:gd name="T58" fmla="*/ 15 w 48"/>
              <a:gd name="T59" fmla="*/ 15 h 38"/>
              <a:gd name="T60" fmla="*/ 48 w 48"/>
              <a:gd name="T61" fmla="*/ 15 h 38"/>
              <a:gd name="T62" fmla="*/ 48 w 48"/>
              <a:gd name="T63" fmla="*/ 16 h 38"/>
              <a:gd name="T64" fmla="*/ 48 w 48"/>
              <a:gd name="T65" fmla="*/ 21 h 38"/>
              <a:gd name="T66" fmla="*/ 48 w 48"/>
              <a:gd name="T67" fmla="*/ 35 h 38"/>
              <a:gd name="T68" fmla="*/ 48 w 48"/>
              <a:gd name="T69" fmla="*/ 36 h 38"/>
              <a:gd name="T70" fmla="*/ 15 w 48"/>
              <a:gd name="T71" fmla="*/ 36 h 38"/>
              <a:gd name="T72" fmla="*/ 14 w 48"/>
              <a:gd name="T73" fmla="*/ 35 h 38"/>
              <a:gd name="T74" fmla="*/ 14 w 48"/>
              <a:gd name="T75" fmla="*/ 30 h 38"/>
              <a:gd name="T76" fmla="*/ 15 w 48"/>
              <a:gd name="T77" fmla="*/ 29 h 38"/>
              <a:gd name="T78" fmla="*/ 48 w 48"/>
              <a:gd name="T79" fmla="*/ 29 h 38"/>
              <a:gd name="T80" fmla="*/ 48 w 48"/>
              <a:gd name="T81" fmla="*/ 30 h 38"/>
              <a:gd name="T82" fmla="*/ 48 w 48"/>
              <a:gd name="T83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8" h="38">
                <a:moveTo>
                  <a:pt x="5" y="10"/>
                </a:moveTo>
                <a:cubicBezTo>
                  <a:pt x="3" y="10"/>
                  <a:pt x="0" y="8"/>
                  <a:pt x="0" y="5"/>
                </a:cubicBezTo>
                <a:cubicBezTo>
                  <a:pt x="0" y="2"/>
                  <a:pt x="3" y="0"/>
                  <a:pt x="5" y="0"/>
                </a:cubicBezTo>
                <a:cubicBezTo>
                  <a:pt x="8" y="0"/>
                  <a:pt x="11" y="2"/>
                  <a:pt x="11" y="5"/>
                </a:cubicBezTo>
                <a:cubicBezTo>
                  <a:pt x="11" y="8"/>
                  <a:pt x="8" y="10"/>
                  <a:pt x="5" y="10"/>
                </a:cubicBezTo>
                <a:moveTo>
                  <a:pt x="5" y="24"/>
                </a:moveTo>
                <a:cubicBezTo>
                  <a:pt x="3" y="24"/>
                  <a:pt x="0" y="22"/>
                  <a:pt x="0" y="19"/>
                </a:cubicBezTo>
                <a:cubicBezTo>
                  <a:pt x="0" y="16"/>
                  <a:pt x="3" y="14"/>
                  <a:pt x="5" y="14"/>
                </a:cubicBezTo>
                <a:cubicBezTo>
                  <a:pt x="8" y="14"/>
                  <a:pt x="11" y="16"/>
                  <a:pt x="11" y="19"/>
                </a:cubicBezTo>
                <a:cubicBezTo>
                  <a:pt x="11" y="22"/>
                  <a:pt x="8" y="24"/>
                  <a:pt x="5" y="24"/>
                </a:cubicBezTo>
                <a:moveTo>
                  <a:pt x="5" y="38"/>
                </a:moveTo>
                <a:cubicBezTo>
                  <a:pt x="3" y="38"/>
                  <a:pt x="0" y="35"/>
                  <a:pt x="0" y="32"/>
                </a:cubicBezTo>
                <a:cubicBezTo>
                  <a:pt x="0" y="30"/>
                  <a:pt x="3" y="27"/>
                  <a:pt x="5" y="27"/>
                </a:cubicBezTo>
                <a:cubicBezTo>
                  <a:pt x="8" y="27"/>
                  <a:pt x="11" y="30"/>
                  <a:pt x="11" y="32"/>
                </a:cubicBezTo>
                <a:cubicBezTo>
                  <a:pt x="11" y="35"/>
                  <a:pt x="8" y="38"/>
                  <a:pt x="5" y="38"/>
                </a:cubicBezTo>
                <a:moveTo>
                  <a:pt x="48" y="8"/>
                </a:moveTo>
                <a:cubicBezTo>
                  <a:pt x="48" y="8"/>
                  <a:pt x="48" y="8"/>
                  <a:pt x="48" y="8"/>
                </a:cubicBezTo>
                <a:cubicBezTo>
                  <a:pt x="15" y="8"/>
                  <a:pt x="15" y="8"/>
                  <a:pt x="15" y="8"/>
                </a:cubicBezTo>
                <a:cubicBezTo>
                  <a:pt x="14" y="8"/>
                  <a:pt x="14" y="8"/>
                  <a:pt x="14" y="8"/>
                </a:cubicBezTo>
                <a:cubicBezTo>
                  <a:pt x="14" y="2"/>
                  <a:pt x="14" y="2"/>
                  <a:pt x="14" y="2"/>
                </a:cubicBezTo>
                <a:cubicBezTo>
                  <a:pt x="14" y="2"/>
                  <a:pt x="14" y="2"/>
                  <a:pt x="15" y="2"/>
                </a:cubicBezTo>
                <a:cubicBezTo>
                  <a:pt x="48" y="2"/>
                  <a:pt x="48" y="2"/>
                  <a:pt x="48" y="2"/>
                </a:cubicBezTo>
                <a:cubicBezTo>
                  <a:pt x="48" y="2"/>
                  <a:pt x="48" y="2"/>
                  <a:pt x="48" y="2"/>
                </a:cubicBezTo>
                <a:lnTo>
                  <a:pt x="48" y="8"/>
                </a:lnTo>
                <a:close/>
                <a:moveTo>
                  <a:pt x="48" y="21"/>
                </a:moveTo>
                <a:cubicBezTo>
                  <a:pt x="48" y="22"/>
                  <a:pt x="48" y="22"/>
                  <a:pt x="48" y="22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2"/>
                  <a:pt x="14" y="22"/>
                  <a:pt x="14" y="21"/>
                </a:cubicBezTo>
                <a:cubicBezTo>
                  <a:pt x="14" y="16"/>
                  <a:pt x="14" y="16"/>
                  <a:pt x="14" y="16"/>
                </a:cubicBezTo>
                <a:cubicBezTo>
                  <a:pt x="14" y="16"/>
                  <a:pt x="14" y="15"/>
                  <a:pt x="15" y="15"/>
                </a:cubicBezTo>
                <a:cubicBezTo>
                  <a:pt x="48" y="15"/>
                  <a:pt x="48" y="15"/>
                  <a:pt x="48" y="15"/>
                </a:cubicBezTo>
                <a:cubicBezTo>
                  <a:pt x="48" y="15"/>
                  <a:pt x="48" y="16"/>
                  <a:pt x="48" y="16"/>
                </a:cubicBezTo>
                <a:lnTo>
                  <a:pt x="48" y="21"/>
                </a:lnTo>
                <a:close/>
                <a:moveTo>
                  <a:pt x="48" y="35"/>
                </a:moveTo>
                <a:cubicBezTo>
                  <a:pt x="48" y="35"/>
                  <a:pt x="48" y="36"/>
                  <a:pt x="48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4" y="36"/>
                  <a:pt x="14" y="35"/>
                  <a:pt x="14" y="35"/>
                </a:cubicBezTo>
                <a:cubicBezTo>
                  <a:pt x="14" y="30"/>
                  <a:pt x="14" y="30"/>
                  <a:pt x="14" y="30"/>
                </a:cubicBezTo>
                <a:cubicBezTo>
                  <a:pt x="14" y="29"/>
                  <a:pt x="14" y="29"/>
                  <a:pt x="15" y="29"/>
                </a:cubicBezTo>
                <a:cubicBezTo>
                  <a:pt x="48" y="29"/>
                  <a:pt x="48" y="29"/>
                  <a:pt x="48" y="29"/>
                </a:cubicBezTo>
                <a:cubicBezTo>
                  <a:pt x="48" y="29"/>
                  <a:pt x="48" y="29"/>
                  <a:pt x="48" y="30"/>
                </a:cubicBezTo>
                <a:lnTo>
                  <a:pt x="48" y="3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33" name="Freeform 263"/>
          <p:cNvSpPr>
            <a:spLocks noEditPoints="1"/>
          </p:cNvSpPr>
          <p:nvPr/>
        </p:nvSpPr>
        <p:spPr bwMode="auto">
          <a:xfrm>
            <a:off x="20172602" y="5065800"/>
            <a:ext cx="343019" cy="354266"/>
          </a:xfrm>
          <a:custGeom>
            <a:avLst/>
            <a:gdLst>
              <a:gd name="T0" fmla="*/ 0 w 47"/>
              <a:gd name="T1" fmla="*/ 30 h 48"/>
              <a:gd name="T2" fmla="*/ 6 w 47"/>
              <a:gd name="T3" fmla="*/ 21 h 48"/>
              <a:gd name="T4" fmla="*/ 2 w 47"/>
              <a:gd name="T5" fmla="*/ 21 h 48"/>
              <a:gd name="T6" fmla="*/ 5 w 47"/>
              <a:gd name="T7" fmla="*/ 17 h 48"/>
              <a:gd name="T8" fmla="*/ 3 w 47"/>
              <a:gd name="T9" fmla="*/ 28 h 48"/>
              <a:gd name="T10" fmla="*/ 7 w 47"/>
              <a:gd name="T11" fmla="*/ 26 h 48"/>
              <a:gd name="T12" fmla="*/ 10 w 47"/>
              <a:gd name="T13" fmla="*/ 30 h 48"/>
              <a:gd name="T14" fmla="*/ 0 w 47"/>
              <a:gd name="T15" fmla="*/ 46 h 48"/>
              <a:gd name="T16" fmla="*/ 4 w 47"/>
              <a:gd name="T17" fmla="*/ 45 h 48"/>
              <a:gd name="T18" fmla="*/ 3 w 47"/>
              <a:gd name="T19" fmla="*/ 42 h 48"/>
              <a:gd name="T20" fmla="*/ 6 w 47"/>
              <a:gd name="T21" fmla="*/ 37 h 48"/>
              <a:gd name="T22" fmla="*/ 3 w 47"/>
              <a:gd name="T23" fmla="*/ 37 h 48"/>
              <a:gd name="T24" fmla="*/ 0 w 47"/>
              <a:gd name="T25" fmla="*/ 38 h 48"/>
              <a:gd name="T26" fmla="*/ 9 w 47"/>
              <a:gd name="T27" fmla="*/ 34 h 48"/>
              <a:gd name="T28" fmla="*/ 7 w 47"/>
              <a:gd name="T29" fmla="*/ 39 h 48"/>
              <a:gd name="T30" fmla="*/ 4 w 47"/>
              <a:gd name="T31" fmla="*/ 48 h 48"/>
              <a:gd name="T32" fmla="*/ 1 w 47"/>
              <a:gd name="T33" fmla="*/ 13 h 48"/>
              <a:gd name="T34" fmla="*/ 4 w 47"/>
              <a:gd name="T35" fmla="*/ 11 h 48"/>
              <a:gd name="T36" fmla="*/ 4 w 47"/>
              <a:gd name="T37" fmla="*/ 4 h 48"/>
              <a:gd name="T38" fmla="*/ 2 w 47"/>
              <a:gd name="T39" fmla="*/ 5 h 48"/>
              <a:gd name="T40" fmla="*/ 4 w 47"/>
              <a:gd name="T41" fmla="*/ 0 h 48"/>
              <a:gd name="T42" fmla="*/ 7 w 47"/>
              <a:gd name="T43" fmla="*/ 11 h 48"/>
              <a:gd name="T44" fmla="*/ 10 w 47"/>
              <a:gd name="T45" fmla="*/ 13 h 48"/>
              <a:gd name="T46" fmla="*/ 47 w 47"/>
              <a:gd name="T47" fmla="*/ 13 h 48"/>
              <a:gd name="T48" fmla="*/ 13 w 47"/>
              <a:gd name="T49" fmla="*/ 12 h 48"/>
              <a:gd name="T50" fmla="*/ 14 w 47"/>
              <a:gd name="T51" fmla="*/ 6 h 48"/>
              <a:gd name="T52" fmla="*/ 47 w 47"/>
              <a:gd name="T53" fmla="*/ 7 h 48"/>
              <a:gd name="T54" fmla="*/ 47 w 47"/>
              <a:gd name="T55" fmla="*/ 26 h 48"/>
              <a:gd name="T56" fmla="*/ 14 w 47"/>
              <a:gd name="T57" fmla="*/ 27 h 48"/>
              <a:gd name="T58" fmla="*/ 13 w 47"/>
              <a:gd name="T59" fmla="*/ 21 h 48"/>
              <a:gd name="T60" fmla="*/ 47 w 47"/>
              <a:gd name="T61" fmla="*/ 20 h 48"/>
              <a:gd name="T62" fmla="*/ 47 w 47"/>
              <a:gd name="T63" fmla="*/ 26 h 48"/>
              <a:gd name="T64" fmla="*/ 47 w 47"/>
              <a:gd name="T65" fmla="*/ 41 h 48"/>
              <a:gd name="T66" fmla="*/ 13 w 47"/>
              <a:gd name="T67" fmla="*/ 40 h 48"/>
              <a:gd name="T68" fmla="*/ 14 w 47"/>
              <a:gd name="T69" fmla="*/ 34 h 48"/>
              <a:gd name="T70" fmla="*/ 47 w 47"/>
              <a:gd name="T71" fmla="*/ 35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7" h="48">
                <a:moveTo>
                  <a:pt x="10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29"/>
                  <a:pt x="0" y="29"/>
                </a:cubicBezTo>
                <a:cubicBezTo>
                  <a:pt x="0" y="24"/>
                  <a:pt x="6" y="23"/>
                  <a:pt x="6" y="21"/>
                </a:cubicBezTo>
                <a:cubicBezTo>
                  <a:pt x="6" y="20"/>
                  <a:pt x="5" y="20"/>
                  <a:pt x="4" y="20"/>
                </a:cubicBezTo>
                <a:cubicBezTo>
                  <a:pt x="3" y="20"/>
                  <a:pt x="3" y="20"/>
                  <a:pt x="2" y="21"/>
                </a:cubicBezTo>
                <a:cubicBezTo>
                  <a:pt x="0" y="20"/>
                  <a:pt x="0" y="20"/>
                  <a:pt x="0" y="20"/>
                </a:cubicBezTo>
                <a:cubicBezTo>
                  <a:pt x="1" y="18"/>
                  <a:pt x="3" y="17"/>
                  <a:pt x="5" y="17"/>
                </a:cubicBezTo>
                <a:cubicBezTo>
                  <a:pt x="7" y="17"/>
                  <a:pt x="9" y="18"/>
                  <a:pt x="9" y="21"/>
                </a:cubicBezTo>
                <a:cubicBezTo>
                  <a:pt x="9" y="25"/>
                  <a:pt x="3" y="26"/>
                  <a:pt x="3" y="28"/>
                </a:cubicBezTo>
                <a:cubicBezTo>
                  <a:pt x="7" y="28"/>
                  <a:pt x="7" y="28"/>
                  <a:pt x="7" y="28"/>
                </a:cubicBezTo>
                <a:cubicBezTo>
                  <a:pt x="7" y="26"/>
                  <a:pt x="7" y="26"/>
                  <a:pt x="7" y="26"/>
                </a:cubicBezTo>
                <a:cubicBezTo>
                  <a:pt x="10" y="26"/>
                  <a:pt x="10" y="26"/>
                  <a:pt x="10" y="26"/>
                </a:cubicBezTo>
                <a:lnTo>
                  <a:pt x="10" y="30"/>
                </a:lnTo>
                <a:close/>
                <a:moveTo>
                  <a:pt x="4" y="48"/>
                </a:moveTo>
                <a:cubicBezTo>
                  <a:pt x="3" y="48"/>
                  <a:pt x="1" y="47"/>
                  <a:pt x="0" y="46"/>
                </a:cubicBezTo>
                <a:cubicBezTo>
                  <a:pt x="1" y="43"/>
                  <a:pt x="1" y="43"/>
                  <a:pt x="1" y="43"/>
                </a:cubicBezTo>
                <a:cubicBezTo>
                  <a:pt x="2" y="44"/>
                  <a:pt x="3" y="45"/>
                  <a:pt x="4" y="45"/>
                </a:cubicBezTo>
                <a:cubicBezTo>
                  <a:pt x="5" y="45"/>
                  <a:pt x="6" y="44"/>
                  <a:pt x="6" y="43"/>
                </a:cubicBezTo>
                <a:cubicBezTo>
                  <a:pt x="6" y="42"/>
                  <a:pt x="4" y="42"/>
                  <a:pt x="3" y="42"/>
                </a:cubicBezTo>
                <a:cubicBezTo>
                  <a:pt x="3" y="40"/>
                  <a:pt x="3" y="40"/>
                  <a:pt x="3" y="40"/>
                </a:cubicBezTo>
                <a:cubicBezTo>
                  <a:pt x="4" y="39"/>
                  <a:pt x="4" y="38"/>
                  <a:pt x="6" y="37"/>
                </a:cubicBezTo>
                <a:cubicBezTo>
                  <a:pt x="6" y="36"/>
                  <a:pt x="6" y="36"/>
                  <a:pt x="6" y="36"/>
                </a:cubicBezTo>
                <a:cubicBezTo>
                  <a:pt x="5" y="36"/>
                  <a:pt x="4" y="37"/>
                  <a:pt x="3" y="37"/>
                </a:cubicBezTo>
                <a:cubicBezTo>
                  <a:pt x="3" y="38"/>
                  <a:pt x="3" y="38"/>
                  <a:pt x="3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34"/>
                  <a:pt x="0" y="34"/>
                  <a:pt x="0" y="34"/>
                </a:cubicBezTo>
                <a:cubicBezTo>
                  <a:pt x="9" y="34"/>
                  <a:pt x="9" y="34"/>
                  <a:pt x="9" y="34"/>
                </a:cubicBezTo>
                <a:cubicBezTo>
                  <a:pt x="9" y="36"/>
                  <a:pt x="9" y="36"/>
                  <a:pt x="9" y="36"/>
                </a:cubicBezTo>
                <a:cubicBezTo>
                  <a:pt x="7" y="39"/>
                  <a:pt x="7" y="39"/>
                  <a:pt x="7" y="39"/>
                </a:cubicBezTo>
                <a:cubicBezTo>
                  <a:pt x="8" y="40"/>
                  <a:pt x="10" y="41"/>
                  <a:pt x="10" y="43"/>
                </a:cubicBezTo>
                <a:cubicBezTo>
                  <a:pt x="10" y="46"/>
                  <a:pt x="7" y="48"/>
                  <a:pt x="4" y="48"/>
                </a:cubicBezTo>
                <a:moveTo>
                  <a:pt x="10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1"/>
                  <a:pt x="1" y="11"/>
                  <a:pt x="1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4" y="8"/>
                  <a:pt x="4" y="6"/>
                  <a:pt x="4" y="4"/>
                </a:cubicBezTo>
                <a:cubicBezTo>
                  <a:pt x="4" y="4"/>
                  <a:pt x="4" y="4"/>
                  <a:pt x="4" y="4"/>
                </a:cubicBez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5"/>
                  <a:pt x="2" y="5"/>
                </a:cubicBezTo>
                <a:cubicBezTo>
                  <a:pt x="0" y="3"/>
                  <a:pt x="0" y="3"/>
                  <a:pt x="0" y="3"/>
                </a:cubicBezTo>
                <a:cubicBezTo>
                  <a:pt x="4" y="0"/>
                  <a:pt x="4" y="0"/>
                  <a:pt x="4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11"/>
                  <a:pt x="7" y="11"/>
                  <a:pt x="7" y="11"/>
                </a:cubicBezTo>
                <a:cubicBezTo>
                  <a:pt x="10" y="11"/>
                  <a:pt x="10" y="11"/>
                  <a:pt x="10" y="11"/>
                </a:cubicBezTo>
                <a:lnTo>
                  <a:pt x="10" y="13"/>
                </a:lnTo>
                <a:close/>
                <a:moveTo>
                  <a:pt x="47" y="12"/>
                </a:moveTo>
                <a:cubicBezTo>
                  <a:pt x="47" y="13"/>
                  <a:pt x="47" y="13"/>
                  <a:pt x="47" y="13"/>
                </a:cubicBezTo>
                <a:cubicBezTo>
                  <a:pt x="14" y="13"/>
                  <a:pt x="14" y="13"/>
                  <a:pt x="14" y="13"/>
                </a:cubicBezTo>
                <a:cubicBezTo>
                  <a:pt x="13" y="13"/>
                  <a:pt x="13" y="13"/>
                  <a:pt x="13" y="12"/>
                </a:cubicBezTo>
                <a:cubicBezTo>
                  <a:pt x="13" y="7"/>
                  <a:pt x="13" y="7"/>
                  <a:pt x="13" y="7"/>
                </a:cubicBezTo>
                <a:cubicBezTo>
                  <a:pt x="13" y="7"/>
                  <a:pt x="13" y="6"/>
                  <a:pt x="14" y="6"/>
                </a:cubicBezTo>
                <a:cubicBezTo>
                  <a:pt x="47" y="6"/>
                  <a:pt x="47" y="6"/>
                  <a:pt x="47" y="6"/>
                </a:cubicBezTo>
                <a:cubicBezTo>
                  <a:pt x="47" y="6"/>
                  <a:pt x="47" y="7"/>
                  <a:pt x="47" y="7"/>
                </a:cubicBezTo>
                <a:lnTo>
                  <a:pt x="47" y="12"/>
                </a:lnTo>
                <a:close/>
                <a:moveTo>
                  <a:pt x="47" y="26"/>
                </a:moveTo>
                <a:cubicBezTo>
                  <a:pt x="47" y="27"/>
                  <a:pt x="47" y="27"/>
                  <a:pt x="47" y="27"/>
                </a:cubicBezTo>
                <a:cubicBezTo>
                  <a:pt x="14" y="27"/>
                  <a:pt x="14" y="27"/>
                  <a:pt x="14" y="27"/>
                </a:cubicBezTo>
                <a:cubicBezTo>
                  <a:pt x="13" y="27"/>
                  <a:pt x="13" y="27"/>
                  <a:pt x="13" y="26"/>
                </a:cubicBezTo>
                <a:cubicBezTo>
                  <a:pt x="13" y="21"/>
                  <a:pt x="13" y="21"/>
                  <a:pt x="13" y="21"/>
                </a:cubicBezTo>
                <a:cubicBezTo>
                  <a:pt x="13" y="21"/>
                  <a:pt x="13" y="20"/>
                  <a:pt x="14" y="20"/>
                </a:cubicBezTo>
                <a:cubicBezTo>
                  <a:pt x="47" y="20"/>
                  <a:pt x="47" y="20"/>
                  <a:pt x="47" y="20"/>
                </a:cubicBezTo>
                <a:cubicBezTo>
                  <a:pt x="47" y="20"/>
                  <a:pt x="47" y="21"/>
                  <a:pt x="47" y="21"/>
                </a:cubicBezTo>
                <a:lnTo>
                  <a:pt x="47" y="26"/>
                </a:lnTo>
                <a:close/>
                <a:moveTo>
                  <a:pt x="47" y="40"/>
                </a:moveTo>
                <a:cubicBezTo>
                  <a:pt x="47" y="40"/>
                  <a:pt x="47" y="41"/>
                  <a:pt x="47" y="41"/>
                </a:cubicBezTo>
                <a:cubicBezTo>
                  <a:pt x="14" y="41"/>
                  <a:pt x="14" y="41"/>
                  <a:pt x="14" y="41"/>
                </a:cubicBezTo>
                <a:cubicBezTo>
                  <a:pt x="13" y="41"/>
                  <a:pt x="13" y="40"/>
                  <a:pt x="13" y="40"/>
                </a:cubicBezTo>
                <a:cubicBezTo>
                  <a:pt x="13" y="35"/>
                  <a:pt x="13" y="35"/>
                  <a:pt x="13" y="35"/>
                </a:cubicBezTo>
                <a:cubicBezTo>
                  <a:pt x="13" y="34"/>
                  <a:pt x="13" y="34"/>
                  <a:pt x="14" y="34"/>
                </a:cubicBezTo>
                <a:cubicBezTo>
                  <a:pt x="47" y="34"/>
                  <a:pt x="47" y="34"/>
                  <a:pt x="47" y="34"/>
                </a:cubicBezTo>
                <a:cubicBezTo>
                  <a:pt x="47" y="34"/>
                  <a:pt x="47" y="34"/>
                  <a:pt x="47" y="35"/>
                </a:cubicBezTo>
                <a:lnTo>
                  <a:pt x="47" y="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34" name="Freeform 264"/>
          <p:cNvSpPr>
            <a:spLocks noEditPoints="1"/>
          </p:cNvSpPr>
          <p:nvPr/>
        </p:nvSpPr>
        <p:spPr bwMode="auto">
          <a:xfrm>
            <a:off x="20163806" y="5647117"/>
            <a:ext cx="354266" cy="303657"/>
          </a:xfrm>
          <a:custGeom>
            <a:avLst/>
            <a:gdLst>
              <a:gd name="T0" fmla="*/ 48 w 48"/>
              <a:gd name="T1" fmla="*/ 22 h 41"/>
              <a:gd name="T2" fmla="*/ 48 w 48"/>
              <a:gd name="T3" fmla="*/ 23 h 41"/>
              <a:gd name="T4" fmla="*/ 48 w 48"/>
              <a:gd name="T5" fmla="*/ 24 h 41"/>
              <a:gd name="T6" fmla="*/ 1 w 48"/>
              <a:gd name="T7" fmla="*/ 24 h 41"/>
              <a:gd name="T8" fmla="*/ 0 w 48"/>
              <a:gd name="T9" fmla="*/ 23 h 41"/>
              <a:gd name="T10" fmla="*/ 0 w 48"/>
              <a:gd name="T11" fmla="*/ 22 h 41"/>
              <a:gd name="T12" fmla="*/ 1 w 48"/>
              <a:gd name="T13" fmla="*/ 21 h 41"/>
              <a:gd name="T14" fmla="*/ 48 w 48"/>
              <a:gd name="T15" fmla="*/ 21 h 41"/>
              <a:gd name="T16" fmla="*/ 48 w 48"/>
              <a:gd name="T17" fmla="*/ 22 h 41"/>
              <a:gd name="T18" fmla="*/ 12 w 48"/>
              <a:gd name="T19" fmla="*/ 17 h 41"/>
              <a:gd name="T20" fmla="*/ 11 w 48"/>
              <a:gd name="T21" fmla="*/ 12 h 41"/>
              <a:gd name="T22" fmla="*/ 14 w 48"/>
              <a:gd name="T23" fmla="*/ 4 h 41"/>
              <a:gd name="T24" fmla="*/ 25 w 48"/>
              <a:gd name="T25" fmla="*/ 0 h 41"/>
              <a:gd name="T26" fmla="*/ 29 w 48"/>
              <a:gd name="T27" fmla="*/ 1 h 41"/>
              <a:gd name="T28" fmla="*/ 34 w 48"/>
              <a:gd name="T29" fmla="*/ 2 h 41"/>
              <a:gd name="T30" fmla="*/ 35 w 48"/>
              <a:gd name="T31" fmla="*/ 5 h 41"/>
              <a:gd name="T32" fmla="*/ 35 w 48"/>
              <a:gd name="T33" fmla="*/ 10 h 41"/>
              <a:gd name="T34" fmla="*/ 35 w 48"/>
              <a:gd name="T35" fmla="*/ 11 h 41"/>
              <a:gd name="T36" fmla="*/ 34 w 48"/>
              <a:gd name="T37" fmla="*/ 11 h 41"/>
              <a:gd name="T38" fmla="*/ 32 w 48"/>
              <a:gd name="T39" fmla="*/ 11 h 41"/>
              <a:gd name="T40" fmla="*/ 32 w 48"/>
              <a:gd name="T41" fmla="*/ 11 h 41"/>
              <a:gd name="T42" fmla="*/ 29 w 48"/>
              <a:gd name="T43" fmla="*/ 6 h 41"/>
              <a:gd name="T44" fmla="*/ 23 w 48"/>
              <a:gd name="T45" fmla="*/ 3 h 41"/>
              <a:gd name="T46" fmla="*/ 19 w 48"/>
              <a:gd name="T47" fmla="*/ 5 h 41"/>
              <a:gd name="T48" fmla="*/ 17 w 48"/>
              <a:gd name="T49" fmla="*/ 9 h 41"/>
              <a:gd name="T50" fmla="*/ 19 w 48"/>
              <a:gd name="T51" fmla="*/ 12 h 41"/>
              <a:gd name="T52" fmla="*/ 26 w 48"/>
              <a:gd name="T53" fmla="*/ 16 h 41"/>
              <a:gd name="T54" fmla="*/ 31 w 48"/>
              <a:gd name="T55" fmla="*/ 18 h 41"/>
              <a:gd name="T56" fmla="*/ 33 w 48"/>
              <a:gd name="T57" fmla="*/ 19 h 41"/>
              <a:gd name="T58" fmla="*/ 13 w 48"/>
              <a:gd name="T59" fmla="*/ 19 h 41"/>
              <a:gd name="T60" fmla="*/ 12 w 48"/>
              <a:gd name="T61" fmla="*/ 17 h 41"/>
              <a:gd name="T62" fmla="*/ 38 w 48"/>
              <a:gd name="T63" fmla="*/ 26 h 41"/>
              <a:gd name="T64" fmla="*/ 38 w 48"/>
              <a:gd name="T65" fmla="*/ 28 h 41"/>
              <a:gd name="T66" fmla="*/ 37 w 48"/>
              <a:gd name="T67" fmla="*/ 34 h 41"/>
              <a:gd name="T68" fmla="*/ 35 w 48"/>
              <a:gd name="T69" fmla="*/ 37 h 41"/>
              <a:gd name="T70" fmla="*/ 32 w 48"/>
              <a:gd name="T71" fmla="*/ 39 h 41"/>
              <a:gd name="T72" fmla="*/ 28 w 48"/>
              <a:gd name="T73" fmla="*/ 41 h 41"/>
              <a:gd name="T74" fmla="*/ 23 w 48"/>
              <a:gd name="T75" fmla="*/ 41 h 41"/>
              <a:gd name="T76" fmla="*/ 17 w 48"/>
              <a:gd name="T77" fmla="*/ 41 h 41"/>
              <a:gd name="T78" fmla="*/ 14 w 48"/>
              <a:gd name="T79" fmla="*/ 40 h 41"/>
              <a:gd name="T80" fmla="*/ 12 w 48"/>
              <a:gd name="T81" fmla="*/ 39 h 41"/>
              <a:gd name="T82" fmla="*/ 11 w 48"/>
              <a:gd name="T83" fmla="*/ 38 h 41"/>
              <a:gd name="T84" fmla="*/ 11 w 48"/>
              <a:gd name="T85" fmla="*/ 38 h 41"/>
              <a:gd name="T86" fmla="*/ 11 w 48"/>
              <a:gd name="T87" fmla="*/ 34 h 41"/>
              <a:gd name="T88" fmla="*/ 11 w 48"/>
              <a:gd name="T89" fmla="*/ 31 h 41"/>
              <a:gd name="T90" fmla="*/ 11 w 48"/>
              <a:gd name="T91" fmla="*/ 30 h 41"/>
              <a:gd name="T92" fmla="*/ 14 w 48"/>
              <a:gd name="T93" fmla="*/ 30 h 41"/>
              <a:gd name="T94" fmla="*/ 16 w 48"/>
              <a:gd name="T95" fmla="*/ 34 h 41"/>
              <a:gd name="T96" fmla="*/ 18 w 48"/>
              <a:gd name="T97" fmla="*/ 36 h 41"/>
              <a:gd name="T98" fmla="*/ 21 w 48"/>
              <a:gd name="T99" fmla="*/ 38 h 41"/>
              <a:gd name="T100" fmla="*/ 24 w 48"/>
              <a:gd name="T101" fmla="*/ 38 h 41"/>
              <a:gd name="T102" fmla="*/ 28 w 48"/>
              <a:gd name="T103" fmla="*/ 38 h 41"/>
              <a:gd name="T104" fmla="*/ 31 w 48"/>
              <a:gd name="T105" fmla="*/ 35 h 41"/>
              <a:gd name="T106" fmla="*/ 33 w 48"/>
              <a:gd name="T107" fmla="*/ 32 h 41"/>
              <a:gd name="T108" fmla="*/ 31 w 48"/>
              <a:gd name="T109" fmla="*/ 28 h 41"/>
              <a:gd name="T110" fmla="*/ 27 w 48"/>
              <a:gd name="T111" fmla="*/ 26 h 41"/>
              <a:gd name="T112" fmla="*/ 38 w 48"/>
              <a:gd name="T113" fmla="*/ 26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48" h="41">
                <a:moveTo>
                  <a:pt x="48" y="22"/>
                </a:moveTo>
                <a:cubicBezTo>
                  <a:pt x="48" y="23"/>
                  <a:pt x="48" y="23"/>
                  <a:pt x="48" y="23"/>
                </a:cubicBezTo>
                <a:cubicBezTo>
                  <a:pt x="48" y="24"/>
                  <a:pt x="48" y="24"/>
                  <a:pt x="48" y="24"/>
                </a:cubicBezTo>
                <a:cubicBezTo>
                  <a:pt x="1" y="24"/>
                  <a:pt x="1" y="24"/>
                  <a:pt x="1" y="24"/>
                </a:cubicBezTo>
                <a:cubicBezTo>
                  <a:pt x="1" y="24"/>
                  <a:pt x="0" y="24"/>
                  <a:pt x="0" y="23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21"/>
                  <a:pt x="1" y="21"/>
                  <a:pt x="1" y="21"/>
                </a:cubicBezTo>
                <a:cubicBezTo>
                  <a:pt x="48" y="21"/>
                  <a:pt x="48" y="21"/>
                  <a:pt x="48" y="21"/>
                </a:cubicBezTo>
                <a:cubicBezTo>
                  <a:pt x="48" y="21"/>
                  <a:pt x="48" y="21"/>
                  <a:pt x="48" y="22"/>
                </a:cubicBezTo>
                <a:moveTo>
                  <a:pt x="12" y="17"/>
                </a:moveTo>
                <a:cubicBezTo>
                  <a:pt x="11" y="15"/>
                  <a:pt x="11" y="13"/>
                  <a:pt x="11" y="12"/>
                </a:cubicBezTo>
                <a:cubicBezTo>
                  <a:pt x="11" y="9"/>
                  <a:pt x="12" y="6"/>
                  <a:pt x="14" y="4"/>
                </a:cubicBezTo>
                <a:cubicBezTo>
                  <a:pt x="17" y="1"/>
                  <a:pt x="20" y="0"/>
                  <a:pt x="25" y="0"/>
                </a:cubicBezTo>
                <a:cubicBezTo>
                  <a:pt x="26" y="0"/>
                  <a:pt x="27" y="0"/>
                  <a:pt x="29" y="1"/>
                </a:cubicBezTo>
                <a:cubicBezTo>
                  <a:pt x="30" y="1"/>
                  <a:pt x="32" y="1"/>
                  <a:pt x="34" y="2"/>
                </a:cubicBezTo>
                <a:cubicBezTo>
                  <a:pt x="34" y="3"/>
                  <a:pt x="34" y="4"/>
                  <a:pt x="35" y="5"/>
                </a:cubicBezTo>
                <a:cubicBezTo>
                  <a:pt x="35" y="7"/>
                  <a:pt x="35" y="9"/>
                  <a:pt x="35" y="10"/>
                </a:cubicBezTo>
                <a:cubicBezTo>
                  <a:pt x="35" y="10"/>
                  <a:pt x="35" y="11"/>
                  <a:pt x="35" y="11"/>
                </a:cubicBezTo>
                <a:cubicBezTo>
                  <a:pt x="34" y="11"/>
                  <a:pt x="34" y="11"/>
                  <a:pt x="34" y="11"/>
                </a:cubicBezTo>
                <a:cubicBezTo>
                  <a:pt x="32" y="11"/>
                  <a:pt x="32" y="11"/>
                  <a:pt x="32" y="11"/>
                </a:cubicBezTo>
                <a:cubicBezTo>
                  <a:pt x="32" y="11"/>
                  <a:pt x="32" y="11"/>
                  <a:pt x="32" y="11"/>
                </a:cubicBezTo>
                <a:cubicBezTo>
                  <a:pt x="31" y="8"/>
                  <a:pt x="30" y="7"/>
                  <a:pt x="29" y="6"/>
                </a:cubicBezTo>
                <a:cubicBezTo>
                  <a:pt x="27" y="4"/>
                  <a:pt x="26" y="3"/>
                  <a:pt x="23" y="3"/>
                </a:cubicBezTo>
                <a:cubicBezTo>
                  <a:pt x="21" y="3"/>
                  <a:pt x="20" y="4"/>
                  <a:pt x="19" y="5"/>
                </a:cubicBezTo>
                <a:cubicBezTo>
                  <a:pt x="17" y="6"/>
                  <a:pt x="17" y="7"/>
                  <a:pt x="17" y="9"/>
                </a:cubicBezTo>
                <a:cubicBezTo>
                  <a:pt x="17" y="10"/>
                  <a:pt x="17" y="11"/>
                  <a:pt x="19" y="12"/>
                </a:cubicBezTo>
                <a:cubicBezTo>
                  <a:pt x="20" y="14"/>
                  <a:pt x="22" y="15"/>
                  <a:pt x="26" y="16"/>
                </a:cubicBezTo>
                <a:cubicBezTo>
                  <a:pt x="27" y="16"/>
                  <a:pt x="29" y="17"/>
                  <a:pt x="31" y="18"/>
                </a:cubicBezTo>
                <a:cubicBezTo>
                  <a:pt x="32" y="18"/>
                  <a:pt x="32" y="19"/>
                  <a:pt x="33" y="19"/>
                </a:cubicBezTo>
                <a:cubicBezTo>
                  <a:pt x="13" y="19"/>
                  <a:pt x="13" y="19"/>
                  <a:pt x="13" y="19"/>
                </a:cubicBezTo>
                <a:cubicBezTo>
                  <a:pt x="13" y="18"/>
                  <a:pt x="12" y="18"/>
                  <a:pt x="12" y="17"/>
                </a:cubicBezTo>
                <a:moveTo>
                  <a:pt x="38" y="26"/>
                </a:moveTo>
                <a:cubicBezTo>
                  <a:pt x="38" y="27"/>
                  <a:pt x="38" y="27"/>
                  <a:pt x="38" y="28"/>
                </a:cubicBezTo>
                <a:cubicBezTo>
                  <a:pt x="38" y="30"/>
                  <a:pt x="38" y="32"/>
                  <a:pt x="37" y="34"/>
                </a:cubicBezTo>
                <a:cubicBezTo>
                  <a:pt x="37" y="35"/>
                  <a:pt x="36" y="36"/>
                  <a:pt x="35" y="37"/>
                </a:cubicBezTo>
                <a:cubicBezTo>
                  <a:pt x="34" y="37"/>
                  <a:pt x="33" y="38"/>
                  <a:pt x="32" y="39"/>
                </a:cubicBezTo>
                <a:cubicBezTo>
                  <a:pt x="31" y="40"/>
                  <a:pt x="29" y="40"/>
                  <a:pt x="28" y="41"/>
                </a:cubicBezTo>
                <a:cubicBezTo>
                  <a:pt x="27" y="41"/>
                  <a:pt x="25" y="41"/>
                  <a:pt x="23" y="41"/>
                </a:cubicBezTo>
                <a:cubicBezTo>
                  <a:pt x="21" y="41"/>
                  <a:pt x="19" y="41"/>
                  <a:pt x="17" y="41"/>
                </a:cubicBezTo>
                <a:cubicBezTo>
                  <a:pt x="14" y="40"/>
                  <a:pt x="14" y="40"/>
                  <a:pt x="14" y="40"/>
                </a:cubicBezTo>
                <a:cubicBezTo>
                  <a:pt x="13" y="39"/>
                  <a:pt x="12" y="39"/>
                  <a:pt x="12" y="39"/>
                </a:cubicBezTo>
                <a:cubicBezTo>
                  <a:pt x="12" y="39"/>
                  <a:pt x="11" y="39"/>
                  <a:pt x="11" y="38"/>
                </a:cubicBezTo>
                <a:cubicBezTo>
                  <a:pt x="11" y="38"/>
                  <a:pt x="11" y="38"/>
                  <a:pt x="11" y="38"/>
                </a:cubicBezTo>
                <a:cubicBezTo>
                  <a:pt x="11" y="38"/>
                  <a:pt x="12" y="36"/>
                  <a:pt x="11" y="34"/>
                </a:cubicBezTo>
                <a:cubicBezTo>
                  <a:pt x="11" y="32"/>
                  <a:pt x="11" y="31"/>
                  <a:pt x="11" y="31"/>
                </a:cubicBezTo>
                <a:cubicBezTo>
                  <a:pt x="11" y="30"/>
                  <a:pt x="11" y="30"/>
                  <a:pt x="11" y="30"/>
                </a:cubicBezTo>
                <a:cubicBezTo>
                  <a:pt x="14" y="30"/>
                  <a:pt x="14" y="30"/>
                  <a:pt x="14" y="30"/>
                </a:cubicBezTo>
                <a:cubicBezTo>
                  <a:pt x="15" y="32"/>
                  <a:pt x="16" y="33"/>
                  <a:pt x="16" y="34"/>
                </a:cubicBezTo>
                <a:cubicBezTo>
                  <a:pt x="17" y="35"/>
                  <a:pt x="17" y="36"/>
                  <a:pt x="18" y="36"/>
                </a:cubicBezTo>
                <a:cubicBezTo>
                  <a:pt x="19" y="37"/>
                  <a:pt x="20" y="37"/>
                  <a:pt x="21" y="38"/>
                </a:cubicBezTo>
                <a:cubicBezTo>
                  <a:pt x="22" y="38"/>
                  <a:pt x="23" y="38"/>
                  <a:pt x="24" y="38"/>
                </a:cubicBezTo>
                <a:cubicBezTo>
                  <a:pt x="26" y="38"/>
                  <a:pt x="27" y="38"/>
                  <a:pt x="28" y="38"/>
                </a:cubicBezTo>
                <a:cubicBezTo>
                  <a:pt x="30" y="37"/>
                  <a:pt x="31" y="36"/>
                  <a:pt x="31" y="35"/>
                </a:cubicBezTo>
                <a:cubicBezTo>
                  <a:pt x="32" y="34"/>
                  <a:pt x="33" y="33"/>
                  <a:pt x="33" y="32"/>
                </a:cubicBezTo>
                <a:cubicBezTo>
                  <a:pt x="33" y="30"/>
                  <a:pt x="32" y="29"/>
                  <a:pt x="31" y="28"/>
                </a:cubicBezTo>
                <a:cubicBezTo>
                  <a:pt x="30" y="27"/>
                  <a:pt x="29" y="27"/>
                  <a:pt x="27" y="26"/>
                </a:cubicBezTo>
                <a:lnTo>
                  <a:pt x="38" y="2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35" name="Freeform 265"/>
          <p:cNvSpPr>
            <a:spLocks noEditPoints="1"/>
          </p:cNvSpPr>
          <p:nvPr/>
        </p:nvSpPr>
        <p:spPr bwMode="auto">
          <a:xfrm>
            <a:off x="20174824" y="6209120"/>
            <a:ext cx="303657" cy="298036"/>
          </a:xfrm>
          <a:custGeom>
            <a:avLst/>
            <a:gdLst>
              <a:gd name="T0" fmla="*/ 0 w 41"/>
              <a:gd name="T1" fmla="*/ 0 h 41"/>
              <a:gd name="T2" fmla="*/ 4 w 41"/>
              <a:gd name="T3" fmla="*/ 0 h 41"/>
              <a:gd name="T4" fmla="*/ 13 w 41"/>
              <a:gd name="T5" fmla="*/ 0 h 41"/>
              <a:gd name="T6" fmla="*/ 20 w 41"/>
              <a:gd name="T7" fmla="*/ 0 h 41"/>
              <a:gd name="T8" fmla="*/ 20 w 41"/>
              <a:gd name="T9" fmla="*/ 2 h 41"/>
              <a:gd name="T10" fmla="*/ 16 w 41"/>
              <a:gd name="T11" fmla="*/ 3 h 41"/>
              <a:gd name="T12" fmla="*/ 14 w 41"/>
              <a:gd name="T13" fmla="*/ 7 h 41"/>
              <a:gd name="T14" fmla="*/ 14 w 41"/>
              <a:gd name="T15" fmla="*/ 15 h 41"/>
              <a:gd name="T16" fmla="*/ 16 w 41"/>
              <a:gd name="T17" fmla="*/ 28 h 41"/>
              <a:gd name="T18" fmla="*/ 23 w 41"/>
              <a:gd name="T19" fmla="*/ 31 h 41"/>
              <a:gd name="T20" fmla="*/ 31 w 41"/>
              <a:gd name="T21" fmla="*/ 29 h 41"/>
              <a:gd name="T22" fmla="*/ 34 w 41"/>
              <a:gd name="T23" fmla="*/ 24 h 41"/>
              <a:gd name="T24" fmla="*/ 34 w 41"/>
              <a:gd name="T25" fmla="*/ 7 h 41"/>
              <a:gd name="T26" fmla="*/ 33 w 41"/>
              <a:gd name="T27" fmla="*/ 3 h 41"/>
              <a:gd name="T28" fmla="*/ 28 w 41"/>
              <a:gd name="T29" fmla="*/ 3 h 41"/>
              <a:gd name="T30" fmla="*/ 28 w 41"/>
              <a:gd name="T31" fmla="*/ 0 h 41"/>
              <a:gd name="T32" fmla="*/ 36 w 41"/>
              <a:gd name="T33" fmla="*/ 0 h 41"/>
              <a:gd name="T34" fmla="*/ 41 w 41"/>
              <a:gd name="T35" fmla="*/ 0 h 41"/>
              <a:gd name="T36" fmla="*/ 41 w 41"/>
              <a:gd name="T37" fmla="*/ 2 h 41"/>
              <a:gd name="T38" fmla="*/ 37 w 41"/>
              <a:gd name="T39" fmla="*/ 3 h 41"/>
              <a:gd name="T40" fmla="*/ 37 w 41"/>
              <a:gd name="T41" fmla="*/ 6 h 41"/>
              <a:gd name="T42" fmla="*/ 37 w 41"/>
              <a:gd name="T43" fmla="*/ 25 h 41"/>
              <a:gd name="T44" fmla="*/ 33 w 41"/>
              <a:gd name="T45" fmla="*/ 31 h 41"/>
              <a:gd name="T46" fmla="*/ 21 w 41"/>
              <a:gd name="T47" fmla="*/ 34 h 41"/>
              <a:gd name="T48" fmla="*/ 9 w 41"/>
              <a:gd name="T49" fmla="*/ 30 h 41"/>
              <a:gd name="T50" fmla="*/ 6 w 41"/>
              <a:gd name="T51" fmla="*/ 18 h 41"/>
              <a:gd name="T52" fmla="*/ 6 w 41"/>
              <a:gd name="T53" fmla="*/ 4 h 41"/>
              <a:gd name="T54" fmla="*/ 0 w 41"/>
              <a:gd name="T55" fmla="*/ 3 h 41"/>
              <a:gd name="T56" fmla="*/ 41 w 41"/>
              <a:gd name="T57" fmla="*/ 38 h 41"/>
              <a:gd name="T58" fmla="*/ 0 w 41"/>
              <a:gd name="T59" fmla="*/ 39 h 41"/>
              <a:gd name="T60" fmla="*/ 1 w 41"/>
              <a:gd name="T61" fmla="*/ 41 h 41"/>
              <a:gd name="T62" fmla="*/ 41 w 41"/>
              <a:gd name="T63" fmla="*/ 4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" h="41">
                <a:moveTo>
                  <a:pt x="0" y="3"/>
                </a:moveTo>
                <a:cubicBezTo>
                  <a:pt x="0" y="0"/>
                  <a:pt x="0" y="0"/>
                  <a:pt x="0" y="0"/>
                </a:cubicBezTo>
                <a:cubicBezTo>
                  <a:pt x="1" y="0"/>
                  <a:pt x="1" y="0"/>
                  <a:pt x="1" y="0"/>
                </a:cubicBezTo>
                <a:cubicBezTo>
                  <a:pt x="2" y="0"/>
                  <a:pt x="3" y="0"/>
                  <a:pt x="4" y="0"/>
                </a:cubicBezTo>
                <a:cubicBezTo>
                  <a:pt x="7" y="0"/>
                  <a:pt x="8" y="0"/>
                  <a:pt x="9" y="0"/>
                </a:cubicBezTo>
                <a:cubicBezTo>
                  <a:pt x="10" y="0"/>
                  <a:pt x="12" y="0"/>
                  <a:pt x="13" y="0"/>
                </a:cubicBezTo>
                <a:cubicBezTo>
                  <a:pt x="15" y="0"/>
                  <a:pt x="16" y="0"/>
                  <a:pt x="17" y="0"/>
                </a:cubicBezTo>
                <a:cubicBezTo>
                  <a:pt x="18" y="0"/>
                  <a:pt x="19" y="0"/>
                  <a:pt x="20" y="0"/>
                </a:cubicBezTo>
                <a:cubicBezTo>
                  <a:pt x="20" y="1"/>
                  <a:pt x="20" y="1"/>
                  <a:pt x="20" y="1"/>
                </a:cubicBezTo>
                <a:cubicBezTo>
                  <a:pt x="20" y="2"/>
                  <a:pt x="20" y="2"/>
                  <a:pt x="20" y="2"/>
                </a:cubicBezTo>
                <a:cubicBezTo>
                  <a:pt x="20" y="3"/>
                  <a:pt x="20" y="3"/>
                  <a:pt x="20" y="3"/>
                </a:cubicBezTo>
                <a:cubicBezTo>
                  <a:pt x="19" y="3"/>
                  <a:pt x="17" y="3"/>
                  <a:pt x="16" y="3"/>
                </a:cubicBezTo>
                <a:cubicBezTo>
                  <a:pt x="15" y="3"/>
                  <a:pt x="15" y="3"/>
                  <a:pt x="14" y="3"/>
                </a:cubicBezTo>
                <a:cubicBezTo>
                  <a:pt x="14" y="4"/>
                  <a:pt x="14" y="5"/>
                  <a:pt x="14" y="7"/>
                </a:cubicBezTo>
                <a:cubicBezTo>
                  <a:pt x="14" y="8"/>
                  <a:pt x="14" y="8"/>
                  <a:pt x="14" y="9"/>
                </a:cubicBezTo>
                <a:cubicBezTo>
                  <a:pt x="14" y="15"/>
                  <a:pt x="14" y="15"/>
                  <a:pt x="14" y="15"/>
                </a:cubicBezTo>
                <a:cubicBezTo>
                  <a:pt x="14" y="22"/>
                  <a:pt x="14" y="22"/>
                  <a:pt x="14" y="22"/>
                </a:cubicBezTo>
                <a:cubicBezTo>
                  <a:pt x="14" y="24"/>
                  <a:pt x="15" y="26"/>
                  <a:pt x="16" y="28"/>
                </a:cubicBezTo>
                <a:cubicBezTo>
                  <a:pt x="16" y="29"/>
                  <a:pt x="17" y="29"/>
                  <a:pt x="18" y="30"/>
                </a:cubicBezTo>
                <a:cubicBezTo>
                  <a:pt x="20" y="31"/>
                  <a:pt x="21" y="31"/>
                  <a:pt x="23" y="31"/>
                </a:cubicBezTo>
                <a:cubicBezTo>
                  <a:pt x="25" y="31"/>
                  <a:pt x="26" y="31"/>
                  <a:pt x="28" y="31"/>
                </a:cubicBezTo>
                <a:cubicBezTo>
                  <a:pt x="29" y="30"/>
                  <a:pt x="30" y="30"/>
                  <a:pt x="31" y="29"/>
                </a:cubicBezTo>
                <a:cubicBezTo>
                  <a:pt x="32" y="29"/>
                  <a:pt x="32" y="28"/>
                  <a:pt x="32" y="27"/>
                </a:cubicBezTo>
                <a:cubicBezTo>
                  <a:pt x="33" y="26"/>
                  <a:pt x="34" y="25"/>
                  <a:pt x="34" y="24"/>
                </a:cubicBezTo>
                <a:cubicBezTo>
                  <a:pt x="34" y="23"/>
                  <a:pt x="34" y="21"/>
                  <a:pt x="34" y="18"/>
                </a:cubicBezTo>
                <a:cubicBezTo>
                  <a:pt x="34" y="14"/>
                  <a:pt x="34" y="13"/>
                  <a:pt x="34" y="7"/>
                </a:cubicBezTo>
                <a:cubicBezTo>
                  <a:pt x="34" y="6"/>
                  <a:pt x="34" y="6"/>
                  <a:pt x="34" y="6"/>
                </a:cubicBezTo>
                <a:cubicBezTo>
                  <a:pt x="33" y="5"/>
                  <a:pt x="33" y="4"/>
                  <a:pt x="33" y="3"/>
                </a:cubicBezTo>
                <a:cubicBezTo>
                  <a:pt x="32" y="3"/>
                  <a:pt x="32" y="2"/>
                  <a:pt x="31" y="2"/>
                </a:cubicBezTo>
                <a:cubicBezTo>
                  <a:pt x="28" y="3"/>
                  <a:pt x="28" y="3"/>
                  <a:pt x="28" y="3"/>
                </a:cubicBezTo>
                <a:cubicBezTo>
                  <a:pt x="28" y="2"/>
                  <a:pt x="28" y="2"/>
                  <a:pt x="28" y="2"/>
                </a:cubicBezTo>
                <a:cubicBezTo>
                  <a:pt x="28" y="0"/>
                  <a:pt x="28" y="0"/>
                  <a:pt x="28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7" y="0"/>
                  <a:pt x="39" y="0"/>
                  <a:pt x="41" y="0"/>
                </a:cubicBezTo>
                <a:cubicBezTo>
                  <a:pt x="41" y="0"/>
                  <a:pt x="41" y="0"/>
                  <a:pt x="41" y="0"/>
                </a:cubicBezTo>
                <a:cubicBezTo>
                  <a:pt x="41" y="1"/>
                  <a:pt x="41" y="1"/>
                  <a:pt x="41" y="2"/>
                </a:cubicBezTo>
                <a:cubicBezTo>
                  <a:pt x="41" y="2"/>
                  <a:pt x="41" y="2"/>
                  <a:pt x="41" y="2"/>
                </a:cubicBezTo>
                <a:cubicBezTo>
                  <a:pt x="41" y="3"/>
                  <a:pt x="40" y="3"/>
                  <a:pt x="39" y="3"/>
                </a:cubicBezTo>
                <a:cubicBezTo>
                  <a:pt x="38" y="3"/>
                  <a:pt x="37" y="3"/>
                  <a:pt x="37" y="3"/>
                </a:cubicBezTo>
                <a:cubicBezTo>
                  <a:pt x="37" y="3"/>
                  <a:pt x="37" y="4"/>
                  <a:pt x="37" y="4"/>
                </a:cubicBezTo>
                <a:cubicBezTo>
                  <a:pt x="37" y="5"/>
                  <a:pt x="37" y="5"/>
                  <a:pt x="37" y="6"/>
                </a:cubicBezTo>
                <a:cubicBezTo>
                  <a:pt x="37" y="6"/>
                  <a:pt x="37" y="6"/>
                  <a:pt x="37" y="16"/>
                </a:cubicBezTo>
                <a:cubicBezTo>
                  <a:pt x="37" y="20"/>
                  <a:pt x="37" y="23"/>
                  <a:pt x="37" y="25"/>
                </a:cubicBezTo>
                <a:cubicBezTo>
                  <a:pt x="37" y="26"/>
                  <a:pt x="36" y="27"/>
                  <a:pt x="36" y="28"/>
                </a:cubicBezTo>
                <a:cubicBezTo>
                  <a:pt x="35" y="29"/>
                  <a:pt x="34" y="30"/>
                  <a:pt x="33" y="31"/>
                </a:cubicBezTo>
                <a:cubicBezTo>
                  <a:pt x="31" y="32"/>
                  <a:pt x="30" y="33"/>
                  <a:pt x="28" y="34"/>
                </a:cubicBezTo>
                <a:cubicBezTo>
                  <a:pt x="26" y="34"/>
                  <a:pt x="24" y="34"/>
                  <a:pt x="21" y="34"/>
                </a:cubicBezTo>
                <a:cubicBezTo>
                  <a:pt x="18" y="34"/>
                  <a:pt x="16" y="34"/>
                  <a:pt x="13" y="33"/>
                </a:cubicBezTo>
                <a:cubicBezTo>
                  <a:pt x="11" y="32"/>
                  <a:pt x="10" y="31"/>
                  <a:pt x="9" y="30"/>
                </a:cubicBezTo>
                <a:cubicBezTo>
                  <a:pt x="8" y="29"/>
                  <a:pt x="7" y="27"/>
                  <a:pt x="6" y="25"/>
                </a:cubicBezTo>
                <a:cubicBezTo>
                  <a:pt x="6" y="23"/>
                  <a:pt x="6" y="21"/>
                  <a:pt x="6" y="18"/>
                </a:cubicBezTo>
                <a:cubicBezTo>
                  <a:pt x="6" y="9"/>
                  <a:pt x="6" y="9"/>
                  <a:pt x="6" y="9"/>
                </a:cubicBezTo>
                <a:cubicBezTo>
                  <a:pt x="6" y="6"/>
                  <a:pt x="6" y="4"/>
                  <a:pt x="6" y="4"/>
                </a:cubicBezTo>
                <a:cubicBezTo>
                  <a:pt x="5" y="3"/>
                  <a:pt x="4" y="3"/>
                  <a:pt x="2" y="3"/>
                </a:cubicBezTo>
                <a:cubicBezTo>
                  <a:pt x="1" y="3"/>
                  <a:pt x="1" y="3"/>
                  <a:pt x="0" y="3"/>
                </a:cubicBezTo>
                <a:moveTo>
                  <a:pt x="41" y="39"/>
                </a:moveTo>
                <a:cubicBezTo>
                  <a:pt x="41" y="38"/>
                  <a:pt x="41" y="38"/>
                  <a:pt x="41" y="38"/>
                </a:cubicBezTo>
                <a:cubicBezTo>
                  <a:pt x="1" y="38"/>
                  <a:pt x="1" y="38"/>
                  <a:pt x="1" y="38"/>
                </a:cubicBezTo>
                <a:cubicBezTo>
                  <a:pt x="1" y="38"/>
                  <a:pt x="0" y="38"/>
                  <a:pt x="0" y="39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41"/>
                  <a:pt x="1" y="41"/>
                  <a:pt x="1" y="41"/>
                </a:cubicBezTo>
                <a:cubicBezTo>
                  <a:pt x="41" y="41"/>
                  <a:pt x="41" y="41"/>
                  <a:pt x="41" y="41"/>
                </a:cubicBezTo>
                <a:cubicBezTo>
                  <a:pt x="41" y="41"/>
                  <a:pt x="41" y="41"/>
                  <a:pt x="41" y="40"/>
                </a:cubicBezTo>
                <a:lnTo>
                  <a:pt x="41" y="3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36" name="Freeform 266"/>
          <p:cNvSpPr>
            <a:spLocks noEditPoints="1"/>
          </p:cNvSpPr>
          <p:nvPr/>
        </p:nvSpPr>
        <p:spPr bwMode="auto">
          <a:xfrm>
            <a:off x="20168701" y="6781143"/>
            <a:ext cx="331774" cy="275542"/>
          </a:xfrm>
          <a:custGeom>
            <a:avLst/>
            <a:gdLst>
              <a:gd name="T0" fmla="*/ 41 w 45"/>
              <a:gd name="T1" fmla="*/ 38 h 38"/>
              <a:gd name="T2" fmla="*/ 0 w 45"/>
              <a:gd name="T3" fmla="*/ 33 h 38"/>
              <a:gd name="T4" fmla="*/ 5 w 45"/>
              <a:gd name="T5" fmla="*/ 0 h 38"/>
              <a:gd name="T6" fmla="*/ 45 w 45"/>
              <a:gd name="T7" fmla="*/ 4 h 38"/>
              <a:gd name="T8" fmla="*/ 14 w 45"/>
              <a:gd name="T9" fmla="*/ 8 h 38"/>
              <a:gd name="T10" fmla="*/ 5 w 45"/>
              <a:gd name="T11" fmla="*/ 7 h 38"/>
              <a:gd name="T12" fmla="*/ 4 w 45"/>
              <a:gd name="T13" fmla="*/ 13 h 38"/>
              <a:gd name="T14" fmla="*/ 13 w 45"/>
              <a:gd name="T15" fmla="*/ 14 h 38"/>
              <a:gd name="T16" fmla="*/ 14 w 45"/>
              <a:gd name="T17" fmla="*/ 8 h 38"/>
              <a:gd name="T18" fmla="*/ 13 w 45"/>
              <a:gd name="T19" fmla="*/ 17 h 38"/>
              <a:gd name="T20" fmla="*/ 4 w 45"/>
              <a:gd name="T21" fmla="*/ 18 h 38"/>
              <a:gd name="T22" fmla="*/ 5 w 45"/>
              <a:gd name="T23" fmla="*/ 24 h 38"/>
              <a:gd name="T24" fmla="*/ 14 w 45"/>
              <a:gd name="T25" fmla="*/ 23 h 38"/>
              <a:gd name="T26" fmla="*/ 14 w 45"/>
              <a:gd name="T27" fmla="*/ 28 h 38"/>
              <a:gd name="T28" fmla="*/ 5 w 45"/>
              <a:gd name="T29" fmla="*/ 27 h 38"/>
              <a:gd name="T30" fmla="*/ 4 w 45"/>
              <a:gd name="T31" fmla="*/ 33 h 38"/>
              <a:gd name="T32" fmla="*/ 13 w 45"/>
              <a:gd name="T33" fmla="*/ 34 h 38"/>
              <a:gd name="T34" fmla="*/ 14 w 45"/>
              <a:gd name="T35" fmla="*/ 28 h 38"/>
              <a:gd name="T36" fmla="*/ 27 w 45"/>
              <a:gd name="T37" fmla="*/ 7 h 38"/>
              <a:gd name="T38" fmla="*/ 17 w 45"/>
              <a:gd name="T39" fmla="*/ 8 h 38"/>
              <a:gd name="T40" fmla="*/ 18 w 45"/>
              <a:gd name="T41" fmla="*/ 14 h 38"/>
              <a:gd name="T42" fmla="*/ 28 w 45"/>
              <a:gd name="T43" fmla="*/ 13 h 38"/>
              <a:gd name="T44" fmla="*/ 28 w 45"/>
              <a:gd name="T45" fmla="*/ 18 h 38"/>
              <a:gd name="T46" fmla="*/ 18 w 45"/>
              <a:gd name="T47" fmla="*/ 17 h 38"/>
              <a:gd name="T48" fmla="*/ 17 w 45"/>
              <a:gd name="T49" fmla="*/ 23 h 38"/>
              <a:gd name="T50" fmla="*/ 27 w 45"/>
              <a:gd name="T51" fmla="*/ 24 h 38"/>
              <a:gd name="T52" fmla="*/ 28 w 45"/>
              <a:gd name="T53" fmla="*/ 18 h 38"/>
              <a:gd name="T54" fmla="*/ 27 w 45"/>
              <a:gd name="T55" fmla="*/ 27 h 38"/>
              <a:gd name="T56" fmla="*/ 17 w 45"/>
              <a:gd name="T57" fmla="*/ 28 h 38"/>
              <a:gd name="T58" fmla="*/ 18 w 45"/>
              <a:gd name="T59" fmla="*/ 34 h 38"/>
              <a:gd name="T60" fmla="*/ 28 w 45"/>
              <a:gd name="T61" fmla="*/ 33 h 38"/>
              <a:gd name="T62" fmla="*/ 41 w 45"/>
              <a:gd name="T63" fmla="*/ 8 h 38"/>
              <a:gd name="T64" fmla="*/ 32 w 45"/>
              <a:gd name="T65" fmla="*/ 7 h 38"/>
              <a:gd name="T66" fmla="*/ 31 w 45"/>
              <a:gd name="T67" fmla="*/ 13 h 38"/>
              <a:gd name="T68" fmla="*/ 41 w 45"/>
              <a:gd name="T69" fmla="*/ 14 h 38"/>
              <a:gd name="T70" fmla="*/ 41 w 45"/>
              <a:gd name="T71" fmla="*/ 8 h 38"/>
              <a:gd name="T72" fmla="*/ 41 w 45"/>
              <a:gd name="T73" fmla="*/ 17 h 38"/>
              <a:gd name="T74" fmla="*/ 31 w 45"/>
              <a:gd name="T75" fmla="*/ 18 h 38"/>
              <a:gd name="T76" fmla="*/ 32 w 45"/>
              <a:gd name="T77" fmla="*/ 24 h 38"/>
              <a:gd name="T78" fmla="*/ 41 w 45"/>
              <a:gd name="T79" fmla="*/ 23 h 38"/>
              <a:gd name="T80" fmla="*/ 41 w 45"/>
              <a:gd name="T81" fmla="*/ 28 h 38"/>
              <a:gd name="T82" fmla="*/ 32 w 45"/>
              <a:gd name="T83" fmla="*/ 27 h 38"/>
              <a:gd name="T84" fmla="*/ 31 w 45"/>
              <a:gd name="T85" fmla="*/ 33 h 38"/>
              <a:gd name="T86" fmla="*/ 41 w 45"/>
              <a:gd name="T87" fmla="*/ 34 h 38"/>
              <a:gd name="T88" fmla="*/ 41 w 45"/>
              <a:gd name="T89" fmla="*/ 28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5" h="38">
                <a:moveTo>
                  <a:pt x="45" y="33"/>
                </a:moveTo>
                <a:cubicBezTo>
                  <a:pt x="45" y="36"/>
                  <a:pt x="43" y="38"/>
                  <a:pt x="41" y="38"/>
                </a:cubicBezTo>
                <a:cubicBezTo>
                  <a:pt x="5" y="38"/>
                  <a:pt x="5" y="38"/>
                  <a:pt x="5" y="38"/>
                </a:cubicBezTo>
                <a:cubicBezTo>
                  <a:pt x="2" y="38"/>
                  <a:pt x="0" y="36"/>
                  <a:pt x="0" y="33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5" y="0"/>
                </a:cubicBezTo>
                <a:cubicBezTo>
                  <a:pt x="41" y="0"/>
                  <a:pt x="41" y="0"/>
                  <a:pt x="41" y="0"/>
                </a:cubicBezTo>
                <a:cubicBezTo>
                  <a:pt x="43" y="0"/>
                  <a:pt x="45" y="2"/>
                  <a:pt x="45" y="4"/>
                </a:cubicBezTo>
                <a:lnTo>
                  <a:pt x="45" y="33"/>
                </a:lnTo>
                <a:close/>
                <a:moveTo>
                  <a:pt x="14" y="8"/>
                </a:moveTo>
                <a:cubicBezTo>
                  <a:pt x="14" y="7"/>
                  <a:pt x="14" y="7"/>
                  <a:pt x="13" y="7"/>
                </a:cubicBezTo>
                <a:cubicBezTo>
                  <a:pt x="5" y="7"/>
                  <a:pt x="5" y="7"/>
                  <a:pt x="5" y="7"/>
                </a:cubicBezTo>
                <a:cubicBezTo>
                  <a:pt x="4" y="7"/>
                  <a:pt x="4" y="7"/>
                  <a:pt x="4" y="8"/>
                </a:cubicBezTo>
                <a:cubicBezTo>
                  <a:pt x="4" y="13"/>
                  <a:pt x="4" y="13"/>
                  <a:pt x="4" y="13"/>
                </a:cubicBezTo>
                <a:cubicBezTo>
                  <a:pt x="4" y="13"/>
                  <a:pt x="4" y="14"/>
                  <a:pt x="5" y="14"/>
                </a:cubicBezTo>
                <a:cubicBezTo>
                  <a:pt x="13" y="14"/>
                  <a:pt x="13" y="14"/>
                  <a:pt x="13" y="14"/>
                </a:cubicBezTo>
                <a:cubicBezTo>
                  <a:pt x="14" y="14"/>
                  <a:pt x="14" y="13"/>
                  <a:pt x="14" y="13"/>
                </a:cubicBezTo>
                <a:lnTo>
                  <a:pt x="14" y="8"/>
                </a:lnTo>
                <a:close/>
                <a:moveTo>
                  <a:pt x="14" y="18"/>
                </a:moveTo>
                <a:cubicBezTo>
                  <a:pt x="14" y="17"/>
                  <a:pt x="14" y="17"/>
                  <a:pt x="13" y="17"/>
                </a:cubicBezTo>
                <a:cubicBezTo>
                  <a:pt x="5" y="17"/>
                  <a:pt x="5" y="17"/>
                  <a:pt x="5" y="17"/>
                </a:cubicBezTo>
                <a:cubicBezTo>
                  <a:pt x="4" y="17"/>
                  <a:pt x="4" y="17"/>
                  <a:pt x="4" y="18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23"/>
                  <a:pt x="4" y="24"/>
                  <a:pt x="5" y="24"/>
                </a:cubicBezTo>
                <a:cubicBezTo>
                  <a:pt x="13" y="24"/>
                  <a:pt x="13" y="24"/>
                  <a:pt x="13" y="24"/>
                </a:cubicBezTo>
                <a:cubicBezTo>
                  <a:pt x="14" y="24"/>
                  <a:pt x="14" y="23"/>
                  <a:pt x="14" y="23"/>
                </a:cubicBezTo>
                <a:lnTo>
                  <a:pt x="14" y="18"/>
                </a:lnTo>
                <a:close/>
                <a:moveTo>
                  <a:pt x="14" y="28"/>
                </a:moveTo>
                <a:cubicBezTo>
                  <a:pt x="14" y="28"/>
                  <a:pt x="14" y="27"/>
                  <a:pt x="13" y="27"/>
                </a:cubicBezTo>
                <a:cubicBezTo>
                  <a:pt x="5" y="27"/>
                  <a:pt x="5" y="27"/>
                  <a:pt x="5" y="27"/>
                </a:cubicBezTo>
                <a:cubicBezTo>
                  <a:pt x="4" y="27"/>
                  <a:pt x="4" y="28"/>
                  <a:pt x="4" y="28"/>
                </a:cubicBezTo>
                <a:cubicBezTo>
                  <a:pt x="4" y="33"/>
                  <a:pt x="4" y="33"/>
                  <a:pt x="4" y="33"/>
                </a:cubicBezTo>
                <a:cubicBezTo>
                  <a:pt x="4" y="34"/>
                  <a:pt x="4" y="34"/>
                  <a:pt x="5" y="34"/>
                </a:cubicBezTo>
                <a:cubicBezTo>
                  <a:pt x="13" y="34"/>
                  <a:pt x="13" y="34"/>
                  <a:pt x="13" y="34"/>
                </a:cubicBezTo>
                <a:cubicBezTo>
                  <a:pt x="14" y="34"/>
                  <a:pt x="14" y="34"/>
                  <a:pt x="14" y="33"/>
                </a:cubicBezTo>
                <a:lnTo>
                  <a:pt x="14" y="28"/>
                </a:lnTo>
                <a:close/>
                <a:moveTo>
                  <a:pt x="28" y="8"/>
                </a:moveTo>
                <a:cubicBezTo>
                  <a:pt x="28" y="7"/>
                  <a:pt x="27" y="7"/>
                  <a:pt x="27" y="7"/>
                </a:cubicBezTo>
                <a:cubicBezTo>
                  <a:pt x="18" y="7"/>
                  <a:pt x="18" y="7"/>
                  <a:pt x="18" y="7"/>
                </a:cubicBezTo>
                <a:cubicBezTo>
                  <a:pt x="18" y="7"/>
                  <a:pt x="17" y="7"/>
                  <a:pt x="17" y="8"/>
                </a:cubicBezTo>
                <a:cubicBezTo>
                  <a:pt x="17" y="13"/>
                  <a:pt x="17" y="13"/>
                  <a:pt x="17" y="13"/>
                </a:cubicBezTo>
                <a:cubicBezTo>
                  <a:pt x="17" y="13"/>
                  <a:pt x="18" y="14"/>
                  <a:pt x="18" y="14"/>
                </a:cubicBezTo>
                <a:cubicBezTo>
                  <a:pt x="27" y="14"/>
                  <a:pt x="27" y="14"/>
                  <a:pt x="27" y="14"/>
                </a:cubicBezTo>
                <a:cubicBezTo>
                  <a:pt x="27" y="14"/>
                  <a:pt x="28" y="13"/>
                  <a:pt x="28" y="13"/>
                </a:cubicBezTo>
                <a:lnTo>
                  <a:pt x="28" y="8"/>
                </a:lnTo>
                <a:close/>
                <a:moveTo>
                  <a:pt x="28" y="18"/>
                </a:moveTo>
                <a:cubicBezTo>
                  <a:pt x="28" y="17"/>
                  <a:pt x="27" y="17"/>
                  <a:pt x="27" y="17"/>
                </a:cubicBezTo>
                <a:cubicBezTo>
                  <a:pt x="18" y="17"/>
                  <a:pt x="18" y="17"/>
                  <a:pt x="18" y="17"/>
                </a:cubicBezTo>
                <a:cubicBezTo>
                  <a:pt x="18" y="17"/>
                  <a:pt x="17" y="17"/>
                  <a:pt x="17" y="18"/>
                </a:cubicBezTo>
                <a:cubicBezTo>
                  <a:pt x="17" y="23"/>
                  <a:pt x="17" y="23"/>
                  <a:pt x="17" y="23"/>
                </a:cubicBezTo>
                <a:cubicBezTo>
                  <a:pt x="17" y="23"/>
                  <a:pt x="18" y="24"/>
                  <a:pt x="18" y="24"/>
                </a:cubicBezTo>
                <a:cubicBezTo>
                  <a:pt x="27" y="24"/>
                  <a:pt x="27" y="24"/>
                  <a:pt x="27" y="24"/>
                </a:cubicBezTo>
                <a:cubicBezTo>
                  <a:pt x="27" y="24"/>
                  <a:pt x="28" y="23"/>
                  <a:pt x="28" y="23"/>
                </a:cubicBezTo>
                <a:lnTo>
                  <a:pt x="28" y="18"/>
                </a:lnTo>
                <a:close/>
                <a:moveTo>
                  <a:pt x="28" y="28"/>
                </a:moveTo>
                <a:cubicBezTo>
                  <a:pt x="28" y="28"/>
                  <a:pt x="27" y="27"/>
                  <a:pt x="27" y="27"/>
                </a:cubicBezTo>
                <a:cubicBezTo>
                  <a:pt x="18" y="27"/>
                  <a:pt x="18" y="27"/>
                  <a:pt x="18" y="27"/>
                </a:cubicBezTo>
                <a:cubicBezTo>
                  <a:pt x="18" y="27"/>
                  <a:pt x="17" y="28"/>
                  <a:pt x="17" y="28"/>
                </a:cubicBezTo>
                <a:cubicBezTo>
                  <a:pt x="17" y="33"/>
                  <a:pt x="17" y="33"/>
                  <a:pt x="17" y="33"/>
                </a:cubicBezTo>
                <a:cubicBezTo>
                  <a:pt x="17" y="34"/>
                  <a:pt x="18" y="34"/>
                  <a:pt x="18" y="34"/>
                </a:cubicBezTo>
                <a:cubicBezTo>
                  <a:pt x="27" y="34"/>
                  <a:pt x="27" y="34"/>
                  <a:pt x="27" y="34"/>
                </a:cubicBezTo>
                <a:cubicBezTo>
                  <a:pt x="27" y="34"/>
                  <a:pt x="28" y="34"/>
                  <a:pt x="28" y="33"/>
                </a:cubicBezTo>
                <a:lnTo>
                  <a:pt x="28" y="28"/>
                </a:lnTo>
                <a:close/>
                <a:moveTo>
                  <a:pt x="41" y="8"/>
                </a:moveTo>
                <a:cubicBezTo>
                  <a:pt x="41" y="7"/>
                  <a:pt x="41" y="7"/>
                  <a:pt x="41" y="7"/>
                </a:cubicBezTo>
                <a:cubicBezTo>
                  <a:pt x="32" y="7"/>
                  <a:pt x="32" y="7"/>
                  <a:pt x="32" y="7"/>
                </a:cubicBezTo>
                <a:cubicBezTo>
                  <a:pt x="32" y="7"/>
                  <a:pt x="31" y="7"/>
                  <a:pt x="31" y="8"/>
                </a:cubicBezTo>
                <a:cubicBezTo>
                  <a:pt x="31" y="13"/>
                  <a:pt x="31" y="13"/>
                  <a:pt x="31" y="13"/>
                </a:cubicBezTo>
                <a:cubicBezTo>
                  <a:pt x="31" y="13"/>
                  <a:pt x="32" y="14"/>
                  <a:pt x="32" y="14"/>
                </a:cubicBezTo>
                <a:cubicBezTo>
                  <a:pt x="41" y="14"/>
                  <a:pt x="41" y="14"/>
                  <a:pt x="41" y="14"/>
                </a:cubicBezTo>
                <a:cubicBezTo>
                  <a:pt x="41" y="14"/>
                  <a:pt x="41" y="13"/>
                  <a:pt x="41" y="13"/>
                </a:cubicBezTo>
                <a:lnTo>
                  <a:pt x="41" y="8"/>
                </a:lnTo>
                <a:close/>
                <a:moveTo>
                  <a:pt x="41" y="18"/>
                </a:moveTo>
                <a:cubicBezTo>
                  <a:pt x="41" y="17"/>
                  <a:pt x="41" y="17"/>
                  <a:pt x="41" y="17"/>
                </a:cubicBezTo>
                <a:cubicBezTo>
                  <a:pt x="32" y="17"/>
                  <a:pt x="32" y="17"/>
                  <a:pt x="32" y="17"/>
                </a:cubicBezTo>
                <a:cubicBezTo>
                  <a:pt x="32" y="17"/>
                  <a:pt x="31" y="17"/>
                  <a:pt x="31" y="18"/>
                </a:cubicBezTo>
                <a:cubicBezTo>
                  <a:pt x="31" y="23"/>
                  <a:pt x="31" y="23"/>
                  <a:pt x="31" y="23"/>
                </a:cubicBezTo>
                <a:cubicBezTo>
                  <a:pt x="31" y="23"/>
                  <a:pt x="32" y="24"/>
                  <a:pt x="32" y="24"/>
                </a:cubicBezTo>
                <a:cubicBezTo>
                  <a:pt x="41" y="24"/>
                  <a:pt x="41" y="24"/>
                  <a:pt x="41" y="24"/>
                </a:cubicBezTo>
                <a:cubicBezTo>
                  <a:pt x="41" y="24"/>
                  <a:pt x="41" y="23"/>
                  <a:pt x="41" y="23"/>
                </a:cubicBezTo>
                <a:lnTo>
                  <a:pt x="41" y="18"/>
                </a:lnTo>
                <a:close/>
                <a:moveTo>
                  <a:pt x="41" y="28"/>
                </a:moveTo>
                <a:cubicBezTo>
                  <a:pt x="41" y="28"/>
                  <a:pt x="41" y="27"/>
                  <a:pt x="41" y="27"/>
                </a:cubicBezTo>
                <a:cubicBezTo>
                  <a:pt x="32" y="27"/>
                  <a:pt x="32" y="27"/>
                  <a:pt x="32" y="27"/>
                </a:cubicBezTo>
                <a:cubicBezTo>
                  <a:pt x="32" y="27"/>
                  <a:pt x="31" y="28"/>
                  <a:pt x="31" y="28"/>
                </a:cubicBezTo>
                <a:cubicBezTo>
                  <a:pt x="31" y="33"/>
                  <a:pt x="31" y="33"/>
                  <a:pt x="31" y="33"/>
                </a:cubicBezTo>
                <a:cubicBezTo>
                  <a:pt x="31" y="34"/>
                  <a:pt x="32" y="34"/>
                  <a:pt x="32" y="34"/>
                </a:cubicBezTo>
                <a:cubicBezTo>
                  <a:pt x="41" y="34"/>
                  <a:pt x="41" y="34"/>
                  <a:pt x="41" y="34"/>
                </a:cubicBezTo>
                <a:cubicBezTo>
                  <a:pt x="41" y="34"/>
                  <a:pt x="41" y="34"/>
                  <a:pt x="41" y="33"/>
                </a:cubicBezTo>
                <a:lnTo>
                  <a:pt x="41" y="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37" name="Freeform 267"/>
          <p:cNvSpPr>
            <a:spLocks noEditPoints="1"/>
          </p:cNvSpPr>
          <p:nvPr/>
        </p:nvSpPr>
        <p:spPr bwMode="auto">
          <a:xfrm>
            <a:off x="20177502" y="7316251"/>
            <a:ext cx="320527" cy="320527"/>
          </a:xfrm>
          <a:custGeom>
            <a:avLst/>
            <a:gdLst>
              <a:gd name="T0" fmla="*/ 43 w 44"/>
              <a:gd name="T1" fmla="*/ 9 h 44"/>
              <a:gd name="T2" fmla="*/ 8 w 44"/>
              <a:gd name="T3" fmla="*/ 43 h 44"/>
              <a:gd name="T4" fmla="*/ 7 w 44"/>
              <a:gd name="T5" fmla="*/ 44 h 44"/>
              <a:gd name="T6" fmla="*/ 6 w 44"/>
              <a:gd name="T7" fmla="*/ 43 h 44"/>
              <a:gd name="T8" fmla="*/ 1 w 44"/>
              <a:gd name="T9" fmla="*/ 38 h 44"/>
              <a:gd name="T10" fmla="*/ 0 w 44"/>
              <a:gd name="T11" fmla="*/ 37 h 44"/>
              <a:gd name="T12" fmla="*/ 1 w 44"/>
              <a:gd name="T13" fmla="*/ 35 h 44"/>
              <a:gd name="T14" fmla="*/ 35 w 44"/>
              <a:gd name="T15" fmla="*/ 1 h 44"/>
              <a:gd name="T16" fmla="*/ 36 w 44"/>
              <a:gd name="T17" fmla="*/ 0 h 44"/>
              <a:gd name="T18" fmla="*/ 37 w 44"/>
              <a:gd name="T19" fmla="*/ 1 h 44"/>
              <a:gd name="T20" fmla="*/ 43 w 44"/>
              <a:gd name="T21" fmla="*/ 6 h 44"/>
              <a:gd name="T22" fmla="*/ 43 w 44"/>
              <a:gd name="T23" fmla="*/ 7 h 44"/>
              <a:gd name="T24" fmla="*/ 43 w 44"/>
              <a:gd name="T25" fmla="*/ 9 h 44"/>
              <a:gd name="T26" fmla="*/ 10 w 44"/>
              <a:gd name="T27" fmla="*/ 3 h 44"/>
              <a:gd name="T28" fmla="*/ 7 w 44"/>
              <a:gd name="T29" fmla="*/ 4 h 44"/>
              <a:gd name="T30" fmla="*/ 6 w 44"/>
              <a:gd name="T31" fmla="*/ 7 h 44"/>
              <a:gd name="T32" fmla="*/ 5 w 44"/>
              <a:gd name="T33" fmla="*/ 4 h 44"/>
              <a:gd name="T34" fmla="*/ 3 w 44"/>
              <a:gd name="T35" fmla="*/ 3 h 44"/>
              <a:gd name="T36" fmla="*/ 5 w 44"/>
              <a:gd name="T37" fmla="*/ 2 h 44"/>
              <a:gd name="T38" fmla="*/ 6 w 44"/>
              <a:gd name="T39" fmla="*/ 0 h 44"/>
              <a:gd name="T40" fmla="*/ 7 w 44"/>
              <a:gd name="T41" fmla="*/ 2 h 44"/>
              <a:gd name="T42" fmla="*/ 10 w 44"/>
              <a:gd name="T43" fmla="*/ 3 h 44"/>
              <a:gd name="T44" fmla="*/ 22 w 44"/>
              <a:gd name="T45" fmla="*/ 8 h 44"/>
              <a:gd name="T46" fmla="*/ 16 w 44"/>
              <a:gd name="T47" fmla="*/ 10 h 44"/>
              <a:gd name="T48" fmla="*/ 15 w 44"/>
              <a:gd name="T49" fmla="*/ 15 h 44"/>
              <a:gd name="T50" fmla="*/ 13 w 44"/>
              <a:gd name="T51" fmla="*/ 10 h 44"/>
              <a:gd name="T52" fmla="*/ 8 w 44"/>
              <a:gd name="T53" fmla="*/ 8 h 44"/>
              <a:gd name="T54" fmla="*/ 13 w 44"/>
              <a:gd name="T55" fmla="*/ 7 h 44"/>
              <a:gd name="T56" fmla="*/ 15 w 44"/>
              <a:gd name="T57" fmla="*/ 1 h 44"/>
              <a:gd name="T58" fmla="*/ 16 w 44"/>
              <a:gd name="T59" fmla="*/ 7 h 44"/>
              <a:gd name="T60" fmla="*/ 22 w 44"/>
              <a:gd name="T61" fmla="*/ 8 h 44"/>
              <a:gd name="T62" fmla="*/ 27 w 44"/>
              <a:gd name="T63" fmla="*/ 3 h 44"/>
              <a:gd name="T64" fmla="*/ 24 w 44"/>
              <a:gd name="T65" fmla="*/ 4 h 44"/>
              <a:gd name="T66" fmla="*/ 23 w 44"/>
              <a:gd name="T67" fmla="*/ 7 h 44"/>
              <a:gd name="T68" fmla="*/ 23 w 44"/>
              <a:gd name="T69" fmla="*/ 4 h 44"/>
              <a:gd name="T70" fmla="*/ 20 w 44"/>
              <a:gd name="T71" fmla="*/ 3 h 44"/>
              <a:gd name="T72" fmla="*/ 23 w 44"/>
              <a:gd name="T73" fmla="*/ 2 h 44"/>
              <a:gd name="T74" fmla="*/ 23 w 44"/>
              <a:gd name="T75" fmla="*/ 0 h 44"/>
              <a:gd name="T76" fmla="*/ 24 w 44"/>
              <a:gd name="T77" fmla="*/ 2 h 44"/>
              <a:gd name="T78" fmla="*/ 27 w 44"/>
              <a:gd name="T79" fmla="*/ 3 h 44"/>
              <a:gd name="T80" fmla="*/ 39 w 44"/>
              <a:gd name="T81" fmla="*/ 7 h 44"/>
              <a:gd name="T82" fmla="*/ 36 w 44"/>
              <a:gd name="T83" fmla="*/ 5 h 44"/>
              <a:gd name="T84" fmla="*/ 28 w 44"/>
              <a:gd name="T85" fmla="*/ 12 h 44"/>
              <a:gd name="T86" fmla="*/ 31 w 44"/>
              <a:gd name="T87" fmla="*/ 15 h 44"/>
              <a:gd name="T88" fmla="*/ 39 w 44"/>
              <a:gd name="T89" fmla="*/ 7 h 44"/>
              <a:gd name="T90" fmla="*/ 44 w 44"/>
              <a:gd name="T91" fmla="*/ 20 h 44"/>
              <a:gd name="T92" fmla="*/ 41 w 44"/>
              <a:gd name="T93" fmla="*/ 21 h 44"/>
              <a:gd name="T94" fmla="*/ 41 w 44"/>
              <a:gd name="T95" fmla="*/ 24 h 44"/>
              <a:gd name="T96" fmla="*/ 40 w 44"/>
              <a:gd name="T97" fmla="*/ 21 h 44"/>
              <a:gd name="T98" fmla="*/ 37 w 44"/>
              <a:gd name="T99" fmla="*/ 20 h 44"/>
              <a:gd name="T100" fmla="*/ 40 w 44"/>
              <a:gd name="T101" fmla="*/ 20 h 44"/>
              <a:gd name="T102" fmla="*/ 41 w 44"/>
              <a:gd name="T103" fmla="*/ 17 h 44"/>
              <a:gd name="T104" fmla="*/ 41 w 44"/>
              <a:gd name="T105" fmla="*/ 20 h 44"/>
              <a:gd name="T106" fmla="*/ 44 w 44"/>
              <a:gd name="T107" fmla="*/ 2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4" h="44">
                <a:moveTo>
                  <a:pt x="43" y="9"/>
                </a:moveTo>
                <a:cubicBezTo>
                  <a:pt x="8" y="43"/>
                  <a:pt x="8" y="43"/>
                  <a:pt x="8" y="43"/>
                </a:cubicBezTo>
                <a:cubicBezTo>
                  <a:pt x="8" y="43"/>
                  <a:pt x="8" y="44"/>
                  <a:pt x="7" y="44"/>
                </a:cubicBezTo>
                <a:cubicBezTo>
                  <a:pt x="7" y="44"/>
                  <a:pt x="6" y="43"/>
                  <a:pt x="6" y="43"/>
                </a:cubicBezTo>
                <a:cubicBezTo>
                  <a:pt x="1" y="38"/>
                  <a:pt x="1" y="38"/>
                  <a:pt x="1" y="38"/>
                </a:cubicBezTo>
                <a:cubicBezTo>
                  <a:pt x="0" y="38"/>
                  <a:pt x="0" y="37"/>
                  <a:pt x="0" y="37"/>
                </a:cubicBezTo>
                <a:cubicBezTo>
                  <a:pt x="0" y="36"/>
                  <a:pt x="0" y="36"/>
                  <a:pt x="1" y="35"/>
                </a:cubicBezTo>
                <a:cubicBezTo>
                  <a:pt x="35" y="1"/>
                  <a:pt x="35" y="1"/>
                  <a:pt x="35" y="1"/>
                </a:cubicBezTo>
                <a:cubicBezTo>
                  <a:pt x="35" y="1"/>
                  <a:pt x="36" y="0"/>
                  <a:pt x="36" y="0"/>
                </a:cubicBezTo>
                <a:cubicBezTo>
                  <a:pt x="37" y="0"/>
                  <a:pt x="37" y="1"/>
                  <a:pt x="37" y="1"/>
                </a:cubicBezTo>
                <a:cubicBezTo>
                  <a:pt x="43" y="6"/>
                  <a:pt x="43" y="6"/>
                  <a:pt x="43" y="6"/>
                </a:cubicBezTo>
                <a:cubicBezTo>
                  <a:pt x="43" y="7"/>
                  <a:pt x="43" y="7"/>
                  <a:pt x="43" y="7"/>
                </a:cubicBezTo>
                <a:cubicBezTo>
                  <a:pt x="43" y="8"/>
                  <a:pt x="43" y="8"/>
                  <a:pt x="43" y="9"/>
                </a:cubicBezTo>
                <a:moveTo>
                  <a:pt x="10" y="3"/>
                </a:moveTo>
                <a:cubicBezTo>
                  <a:pt x="7" y="4"/>
                  <a:pt x="7" y="4"/>
                  <a:pt x="7" y="4"/>
                </a:cubicBezTo>
                <a:cubicBezTo>
                  <a:pt x="6" y="7"/>
                  <a:pt x="6" y="7"/>
                  <a:pt x="6" y="7"/>
                </a:cubicBezTo>
                <a:cubicBezTo>
                  <a:pt x="5" y="4"/>
                  <a:pt x="5" y="4"/>
                  <a:pt x="5" y="4"/>
                </a:cubicBezTo>
                <a:cubicBezTo>
                  <a:pt x="3" y="3"/>
                  <a:pt x="3" y="3"/>
                  <a:pt x="3" y="3"/>
                </a:cubicBezTo>
                <a:cubicBezTo>
                  <a:pt x="5" y="2"/>
                  <a:pt x="5" y="2"/>
                  <a:pt x="5" y="2"/>
                </a:cubicBezTo>
                <a:cubicBezTo>
                  <a:pt x="6" y="0"/>
                  <a:pt x="6" y="0"/>
                  <a:pt x="6" y="0"/>
                </a:cubicBezTo>
                <a:cubicBezTo>
                  <a:pt x="7" y="2"/>
                  <a:pt x="7" y="2"/>
                  <a:pt x="7" y="2"/>
                </a:cubicBezTo>
                <a:lnTo>
                  <a:pt x="10" y="3"/>
                </a:lnTo>
                <a:close/>
                <a:moveTo>
                  <a:pt x="22" y="8"/>
                </a:moveTo>
                <a:cubicBezTo>
                  <a:pt x="16" y="10"/>
                  <a:pt x="16" y="10"/>
                  <a:pt x="16" y="10"/>
                </a:cubicBezTo>
                <a:cubicBezTo>
                  <a:pt x="15" y="15"/>
                  <a:pt x="15" y="15"/>
                  <a:pt x="15" y="15"/>
                </a:cubicBezTo>
                <a:cubicBezTo>
                  <a:pt x="13" y="10"/>
                  <a:pt x="13" y="10"/>
                  <a:pt x="13" y="10"/>
                </a:cubicBezTo>
                <a:cubicBezTo>
                  <a:pt x="8" y="8"/>
                  <a:pt x="8" y="8"/>
                  <a:pt x="8" y="8"/>
                </a:cubicBezTo>
                <a:cubicBezTo>
                  <a:pt x="13" y="7"/>
                  <a:pt x="13" y="7"/>
                  <a:pt x="13" y="7"/>
                </a:cubicBezTo>
                <a:cubicBezTo>
                  <a:pt x="15" y="1"/>
                  <a:pt x="15" y="1"/>
                  <a:pt x="15" y="1"/>
                </a:cubicBezTo>
                <a:cubicBezTo>
                  <a:pt x="16" y="7"/>
                  <a:pt x="16" y="7"/>
                  <a:pt x="16" y="7"/>
                </a:cubicBezTo>
                <a:lnTo>
                  <a:pt x="22" y="8"/>
                </a:lnTo>
                <a:close/>
                <a:moveTo>
                  <a:pt x="27" y="3"/>
                </a:moveTo>
                <a:cubicBezTo>
                  <a:pt x="24" y="4"/>
                  <a:pt x="24" y="4"/>
                  <a:pt x="24" y="4"/>
                </a:cubicBezTo>
                <a:cubicBezTo>
                  <a:pt x="23" y="7"/>
                  <a:pt x="23" y="7"/>
                  <a:pt x="23" y="7"/>
                </a:cubicBezTo>
                <a:cubicBezTo>
                  <a:pt x="23" y="4"/>
                  <a:pt x="23" y="4"/>
                  <a:pt x="23" y="4"/>
                </a:cubicBezTo>
                <a:cubicBezTo>
                  <a:pt x="20" y="3"/>
                  <a:pt x="20" y="3"/>
                  <a:pt x="20" y="3"/>
                </a:cubicBezTo>
                <a:cubicBezTo>
                  <a:pt x="23" y="2"/>
                  <a:pt x="23" y="2"/>
                  <a:pt x="23" y="2"/>
                </a:cubicBezTo>
                <a:cubicBezTo>
                  <a:pt x="23" y="0"/>
                  <a:pt x="23" y="0"/>
                  <a:pt x="23" y="0"/>
                </a:cubicBezTo>
                <a:cubicBezTo>
                  <a:pt x="24" y="2"/>
                  <a:pt x="24" y="2"/>
                  <a:pt x="24" y="2"/>
                </a:cubicBezTo>
                <a:lnTo>
                  <a:pt x="27" y="3"/>
                </a:lnTo>
                <a:close/>
                <a:moveTo>
                  <a:pt x="39" y="7"/>
                </a:moveTo>
                <a:cubicBezTo>
                  <a:pt x="36" y="5"/>
                  <a:pt x="36" y="5"/>
                  <a:pt x="36" y="5"/>
                </a:cubicBezTo>
                <a:cubicBezTo>
                  <a:pt x="28" y="12"/>
                  <a:pt x="28" y="12"/>
                  <a:pt x="28" y="12"/>
                </a:cubicBezTo>
                <a:cubicBezTo>
                  <a:pt x="31" y="15"/>
                  <a:pt x="31" y="15"/>
                  <a:pt x="31" y="15"/>
                </a:cubicBezTo>
                <a:lnTo>
                  <a:pt x="39" y="7"/>
                </a:lnTo>
                <a:close/>
                <a:moveTo>
                  <a:pt x="44" y="20"/>
                </a:moveTo>
                <a:cubicBezTo>
                  <a:pt x="41" y="21"/>
                  <a:pt x="41" y="21"/>
                  <a:pt x="41" y="21"/>
                </a:cubicBezTo>
                <a:cubicBezTo>
                  <a:pt x="41" y="24"/>
                  <a:pt x="41" y="24"/>
                  <a:pt x="41" y="24"/>
                </a:cubicBezTo>
                <a:cubicBezTo>
                  <a:pt x="40" y="21"/>
                  <a:pt x="40" y="21"/>
                  <a:pt x="40" y="21"/>
                </a:cubicBezTo>
                <a:cubicBezTo>
                  <a:pt x="37" y="20"/>
                  <a:pt x="37" y="20"/>
                  <a:pt x="37" y="20"/>
                </a:cubicBezTo>
                <a:cubicBezTo>
                  <a:pt x="40" y="20"/>
                  <a:pt x="40" y="20"/>
                  <a:pt x="40" y="20"/>
                </a:cubicBezTo>
                <a:cubicBezTo>
                  <a:pt x="41" y="17"/>
                  <a:pt x="41" y="17"/>
                  <a:pt x="41" y="17"/>
                </a:cubicBezTo>
                <a:cubicBezTo>
                  <a:pt x="41" y="20"/>
                  <a:pt x="41" y="20"/>
                  <a:pt x="41" y="20"/>
                </a:cubicBezTo>
                <a:lnTo>
                  <a:pt x="44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38" name="Freeform 268"/>
          <p:cNvSpPr>
            <a:spLocks noEditPoints="1"/>
          </p:cNvSpPr>
          <p:nvPr/>
        </p:nvSpPr>
        <p:spPr bwMode="auto">
          <a:xfrm>
            <a:off x="20176999" y="7895123"/>
            <a:ext cx="337396" cy="281161"/>
          </a:xfrm>
          <a:custGeom>
            <a:avLst/>
            <a:gdLst>
              <a:gd name="T0" fmla="*/ 46 w 46"/>
              <a:gd name="T1" fmla="*/ 29 h 38"/>
              <a:gd name="T2" fmla="*/ 43 w 46"/>
              <a:gd name="T3" fmla="*/ 31 h 38"/>
              <a:gd name="T4" fmla="*/ 36 w 46"/>
              <a:gd name="T5" fmla="*/ 38 h 38"/>
              <a:gd name="T6" fmla="*/ 29 w 46"/>
              <a:gd name="T7" fmla="*/ 31 h 38"/>
              <a:gd name="T8" fmla="*/ 19 w 46"/>
              <a:gd name="T9" fmla="*/ 31 h 38"/>
              <a:gd name="T10" fmla="*/ 12 w 46"/>
              <a:gd name="T11" fmla="*/ 38 h 38"/>
              <a:gd name="T12" fmla="*/ 5 w 46"/>
              <a:gd name="T13" fmla="*/ 31 h 38"/>
              <a:gd name="T14" fmla="*/ 3 w 46"/>
              <a:gd name="T15" fmla="*/ 31 h 38"/>
              <a:gd name="T16" fmla="*/ 0 w 46"/>
              <a:gd name="T17" fmla="*/ 29 h 38"/>
              <a:gd name="T18" fmla="*/ 2 w 46"/>
              <a:gd name="T19" fmla="*/ 27 h 38"/>
              <a:gd name="T20" fmla="*/ 2 w 46"/>
              <a:gd name="T21" fmla="*/ 19 h 38"/>
              <a:gd name="T22" fmla="*/ 3 w 46"/>
              <a:gd name="T23" fmla="*/ 13 h 38"/>
              <a:gd name="T24" fmla="*/ 8 w 46"/>
              <a:gd name="T25" fmla="*/ 8 h 38"/>
              <a:gd name="T26" fmla="*/ 11 w 46"/>
              <a:gd name="T27" fmla="*/ 7 h 38"/>
              <a:gd name="T28" fmla="*/ 15 w 46"/>
              <a:gd name="T29" fmla="*/ 7 h 38"/>
              <a:gd name="T30" fmla="*/ 15 w 46"/>
              <a:gd name="T31" fmla="*/ 2 h 38"/>
              <a:gd name="T32" fmla="*/ 17 w 46"/>
              <a:gd name="T33" fmla="*/ 0 h 38"/>
              <a:gd name="T34" fmla="*/ 45 w 46"/>
              <a:gd name="T35" fmla="*/ 0 h 38"/>
              <a:gd name="T36" fmla="*/ 46 w 46"/>
              <a:gd name="T37" fmla="*/ 2 h 38"/>
              <a:gd name="T38" fmla="*/ 46 w 46"/>
              <a:gd name="T39" fmla="*/ 29 h 38"/>
              <a:gd name="T40" fmla="*/ 15 w 46"/>
              <a:gd name="T41" fmla="*/ 17 h 38"/>
              <a:gd name="T42" fmla="*/ 15 w 46"/>
              <a:gd name="T43" fmla="*/ 10 h 38"/>
              <a:gd name="T44" fmla="*/ 11 w 46"/>
              <a:gd name="T45" fmla="*/ 10 h 38"/>
              <a:gd name="T46" fmla="*/ 11 w 46"/>
              <a:gd name="T47" fmla="*/ 10 h 38"/>
              <a:gd name="T48" fmla="*/ 5 w 46"/>
              <a:gd name="T49" fmla="*/ 16 h 38"/>
              <a:gd name="T50" fmla="*/ 5 w 46"/>
              <a:gd name="T51" fmla="*/ 16 h 38"/>
              <a:gd name="T52" fmla="*/ 5 w 46"/>
              <a:gd name="T53" fmla="*/ 17 h 38"/>
              <a:gd name="T54" fmla="*/ 15 w 46"/>
              <a:gd name="T55" fmla="*/ 17 h 38"/>
              <a:gd name="T56" fmla="*/ 12 w 46"/>
              <a:gd name="T57" fmla="*/ 27 h 38"/>
              <a:gd name="T58" fmla="*/ 9 w 46"/>
              <a:gd name="T59" fmla="*/ 31 h 38"/>
              <a:gd name="T60" fmla="*/ 12 w 46"/>
              <a:gd name="T61" fmla="*/ 34 h 38"/>
              <a:gd name="T62" fmla="*/ 15 w 46"/>
              <a:gd name="T63" fmla="*/ 31 h 38"/>
              <a:gd name="T64" fmla="*/ 12 w 46"/>
              <a:gd name="T65" fmla="*/ 27 h 38"/>
              <a:gd name="T66" fmla="*/ 36 w 46"/>
              <a:gd name="T67" fmla="*/ 27 h 38"/>
              <a:gd name="T68" fmla="*/ 33 w 46"/>
              <a:gd name="T69" fmla="*/ 31 h 38"/>
              <a:gd name="T70" fmla="*/ 36 w 46"/>
              <a:gd name="T71" fmla="*/ 34 h 38"/>
              <a:gd name="T72" fmla="*/ 39 w 46"/>
              <a:gd name="T73" fmla="*/ 31 h 38"/>
              <a:gd name="T74" fmla="*/ 36 w 46"/>
              <a:gd name="T75" fmla="*/ 27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6" h="38">
                <a:moveTo>
                  <a:pt x="46" y="29"/>
                </a:moveTo>
                <a:cubicBezTo>
                  <a:pt x="46" y="31"/>
                  <a:pt x="44" y="31"/>
                  <a:pt x="43" y="31"/>
                </a:cubicBezTo>
                <a:cubicBezTo>
                  <a:pt x="43" y="34"/>
                  <a:pt x="40" y="38"/>
                  <a:pt x="36" y="38"/>
                </a:cubicBezTo>
                <a:cubicBezTo>
                  <a:pt x="32" y="38"/>
                  <a:pt x="29" y="34"/>
                  <a:pt x="29" y="31"/>
                </a:cubicBezTo>
                <a:cubicBezTo>
                  <a:pt x="19" y="31"/>
                  <a:pt x="19" y="31"/>
                  <a:pt x="19" y="31"/>
                </a:cubicBezTo>
                <a:cubicBezTo>
                  <a:pt x="19" y="34"/>
                  <a:pt x="16" y="38"/>
                  <a:pt x="12" y="38"/>
                </a:cubicBezTo>
                <a:cubicBezTo>
                  <a:pt x="8" y="38"/>
                  <a:pt x="5" y="34"/>
                  <a:pt x="5" y="31"/>
                </a:cubicBezTo>
                <a:cubicBezTo>
                  <a:pt x="3" y="31"/>
                  <a:pt x="3" y="31"/>
                  <a:pt x="3" y="31"/>
                </a:cubicBezTo>
                <a:cubicBezTo>
                  <a:pt x="2" y="31"/>
                  <a:pt x="0" y="31"/>
                  <a:pt x="0" y="29"/>
                </a:cubicBezTo>
                <a:cubicBezTo>
                  <a:pt x="0" y="28"/>
                  <a:pt x="1" y="27"/>
                  <a:pt x="2" y="27"/>
                </a:cubicBezTo>
                <a:cubicBezTo>
                  <a:pt x="2" y="19"/>
                  <a:pt x="2" y="19"/>
                  <a:pt x="2" y="19"/>
                </a:cubicBezTo>
                <a:cubicBezTo>
                  <a:pt x="2" y="17"/>
                  <a:pt x="2" y="15"/>
                  <a:pt x="3" y="13"/>
                </a:cubicBezTo>
                <a:cubicBezTo>
                  <a:pt x="8" y="8"/>
                  <a:pt x="8" y="8"/>
                  <a:pt x="8" y="8"/>
                </a:cubicBezTo>
                <a:cubicBezTo>
                  <a:pt x="9" y="7"/>
                  <a:pt x="10" y="7"/>
                  <a:pt x="11" y="7"/>
                </a:cubicBezTo>
                <a:cubicBezTo>
                  <a:pt x="15" y="7"/>
                  <a:pt x="15" y="7"/>
                  <a:pt x="15" y="7"/>
                </a:cubicBezTo>
                <a:cubicBezTo>
                  <a:pt x="15" y="2"/>
                  <a:pt x="15" y="2"/>
                  <a:pt x="15" y="2"/>
                </a:cubicBezTo>
                <a:cubicBezTo>
                  <a:pt x="15" y="1"/>
                  <a:pt x="16" y="0"/>
                  <a:pt x="17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6" y="0"/>
                  <a:pt x="46" y="1"/>
                  <a:pt x="46" y="2"/>
                </a:cubicBezTo>
                <a:lnTo>
                  <a:pt x="46" y="29"/>
                </a:lnTo>
                <a:close/>
                <a:moveTo>
                  <a:pt x="15" y="17"/>
                </a:moveTo>
                <a:cubicBezTo>
                  <a:pt x="15" y="10"/>
                  <a:pt x="15" y="10"/>
                  <a:pt x="15" y="10"/>
                </a:cubicBezTo>
                <a:cubicBezTo>
                  <a:pt x="11" y="10"/>
                  <a:pt x="11" y="10"/>
                  <a:pt x="11" y="10"/>
                </a:cubicBezTo>
                <a:cubicBezTo>
                  <a:pt x="11" y="10"/>
                  <a:pt x="11" y="10"/>
                  <a:pt x="11" y="10"/>
                </a:cubicBezTo>
                <a:cubicBezTo>
                  <a:pt x="5" y="16"/>
                  <a:pt x="5" y="16"/>
                  <a:pt x="5" y="16"/>
                </a:cubicBezTo>
                <a:cubicBezTo>
                  <a:pt x="5" y="16"/>
                  <a:pt x="5" y="16"/>
                  <a:pt x="5" y="16"/>
                </a:cubicBezTo>
                <a:cubicBezTo>
                  <a:pt x="5" y="17"/>
                  <a:pt x="5" y="17"/>
                  <a:pt x="5" y="17"/>
                </a:cubicBezTo>
                <a:lnTo>
                  <a:pt x="15" y="17"/>
                </a:lnTo>
                <a:close/>
                <a:moveTo>
                  <a:pt x="12" y="27"/>
                </a:moveTo>
                <a:cubicBezTo>
                  <a:pt x="10" y="27"/>
                  <a:pt x="9" y="29"/>
                  <a:pt x="9" y="31"/>
                </a:cubicBezTo>
                <a:cubicBezTo>
                  <a:pt x="9" y="33"/>
                  <a:pt x="10" y="34"/>
                  <a:pt x="12" y="34"/>
                </a:cubicBezTo>
                <a:cubicBezTo>
                  <a:pt x="14" y="34"/>
                  <a:pt x="15" y="33"/>
                  <a:pt x="15" y="31"/>
                </a:cubicBezTo>
                <a:cubicBezTo>
                  <a:pt x="15" y="29"/>
                  <a:pt x="14" y="27"/>
                  <a:pt x="12" y="27"/>
                </a:cubicBezTo>
                <a:moveTo>
                  <a:pt x="36" y="27"/>
                </a:moveTo>
                <a:cubicBezTo>
                  <a:pt x="34" y="27"/>
                  <a:pt x="33" y="29"/>
                  <a:pt x="33" y="31"/>
                </a:cubicBezTo>
                <a:cubicBezTo>
                  <a:pt x="33" y="33"/>
                  <a:pt x="34" y="34"/>
                  <a:pt x="36" y="34"/>
                </a:cubicBezTo>
                <a:cubicBezTo>
                  <a:pt x="38" y="34"/>
                  <a:pt x="39" y="33"/>
                  <a:pt x="39" y="31"/>
                </a:cubicBezTo>
                <a:cubicBezTo>
                  <a:pt x="39" y="29"/>
                  <a:pt x="38" y="27"/>
                  <a:pt x="36" y="2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39" name="Freeform 269"/>
          <p:cNvSpPr>
            <a:spLocks/>
          </p:cNvSpPr>
          <p:nvPr/>
        </p:nvSpPr>
        <p:spPr bwMode="auto">
          <a:xfrm>
            <a:off x="20173603" y="8442700"/>
            <a:ext cx="309277" cy="298036"/>
          </a:xfrm>
          <a:custGeom>
            <a:avLst/>
            <a:gdLst>
              <a:gd name="T0" fmla="*/ 21 w 42"/>
              <a:gd name="T1" fmla="*/ 41 h 41"/>
              <a:gd name="T2" fmla="*/ 15 w 42"/>
              <a:gd name="T3" fmla="*/ 40 h 41"/>
              <a:gd name="T4" fmla="*/ 17 w 42"/>
              <a:gd name="T5" fmla="*/ 36 h 41"/>
              <a:gd name="T6" fmla="*/ 19 w 42"/>
              <a:gd name="T7" fmla="*/ 30 h 41"/>
              <a:gd name="T8" fmla="*/ 24 w 42"/>
              <a:gd name="T9" fmla="*/ 33 h 41"/>
              <a:gd name="T10" fmla="*/ 35 w 42"/>
              <a:gd name="T11" fmla="*/ 19 h 41"/>
              <a:gd name="T12" fmla="*/ 22 w 42"/>
              <a:gd name="T13" fmla="*/ 7 h 41"/>
              <a:gd name="T14" fmla="*/ 7 w 42"/>
              <a:gd name="T15" fmla="*/ 20 h 41"/>
              <a:gd name="T16" fmla="*/ 11 w 42"/>
              <a:gd name="T17" fmla="*/ 28 h 41"/>
              <a:gd name="T18" fmla="*/ 12 w 42"/>
              <a:gd name="T19" fmla="*/ 27 h 41"/>
              <a:gd name="T20" fmla="*/ 13 w 42"/>
              <a:gd name="T21" fmla="*/ 26 h 41"/>
              <a:gd name="T22" fmla="*/ 12 w 42"/>
              <a:gd name="T23" fmla="*/ 24 h 41"/>
              <a:gd name="T24" fmla="*/ 11 w 42"/>
              <a:gd name="T25" fmla="*/ 20 h 41"/>
              <a:gd name="T26" fmla="*/ 21 w 42"/>
              <a:gd name="T27" fmla="*/ 11 h 41"/>
              <a:gd name="T28" fmla="*/ 30 w 42"/>
              <a:gd name="T29" fmla="*/ 18 h 41"/>
              <a:gd name="T30" fmla="*/ 23 w 42"/>
              <a:gd name="T31" fmla="*/ 29 h 41"/>
              <a:gd name="T32" fmla="*/ 20 w 42"/>
              <a:gd name="T33" fmla="*/ 25 h 41"/>
              <a:gd name="T34" fmla="*/ 22 w 42"/>
              <a:gd name="T35" fmla="*/ 18 h 41"/>
              <a:gd name="T36" fmla="*/ 19 w 42"/>
              <a:gd name="T37" fmla="*/ 15 h 41"/>
              <a:gd name="T38" fmla="*/ 15 w 42"/>
              <a:gd name="T39" fmla="*/ 20 h 41"/>
              <a:gd name="T40" fmla="*/ 16 w 42"/>
              <a:gd name="T41" fmla="*/ 24 h 41"/>
              <a:gd name="T42" fmla="*/ 13 w 42"/>
              <a:gd name="T43" fmla="*/ 35 h 41"/>
              <a:gd name="T44" fmla="*/ 13 w 42"/>
              <a:gd name="T45" fmla="*/ 40 h 41"/>
              <a:gd name="T46" fmla="*/ 0 w 42"/>
              <a:gd name="T47" fmla="*/ 21 h 41"/>
              <a:gd name="T48" fmla="*/ 21 w 42"/>
              <a:gd name="T49" fmla="*/ 0 h 41"/>
              <a:gd name="T50" fmla="*/ 42 w 42"/>
              <a:gd name="T51" fmla="*/ 21 h 41"/>
              <a:gd name="T52" fmla="*/ 21 w 42"/>
              <a:gd name="T53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2" h="41">
                <a:moveTo>
                  <a:pt x="21" y="41"/>
                </a:moveTo>
                <a:cubicBezTo>
                  <a:pt x="19" y="41"/>
                  <a:pt x="17" y="41"/>
                  <a:pt x="15" y="40"/>
                </a:cubicBezTo>
                <a:cubicBezTo>
                  <a:pt x="16" y="39"/>
                  <a:pt x="17" y="38"/>
                  <a:pt x="17" y="36"/>
                </a:cubicBezTo>
                <a:cubicBezTo>
                  <a:pt x="17" y="36"/>
                  <a:pt x="17" y="35"/>
                  <a:pt x="19" y="30"/>
                </a:cubicBezTo>
                <a:cubicBezTo>
                  <a:pt x="19" y="32"/>
                  <a:pt x="21" y="33"/>
                  <a:pt x="24" y="33"/>
                </a:cubicBezTo>
                <a:cubicBezTo>
                  <a:pt x="30" y="33"/>
                  <a:pt x="35" y="27"/>
                  <a:pt x="35" y="19"/>
                </a:cubicBezTo>
                <a:cubicBezTo>
                  <a:pt x="35" y="13"/>
                  <a:pt x="30" y="7"/>
                  <a:pt x="22" y="7"/>
                </a:cubicBezTo>
                <a:cubicBezTo>
                  <a:pt x="12" y="7"/>
                  <a:pt x="7" y="14"/>
                  <a:pt x="7" y="20"/>
                </a:cubicBezTo>
                <a:cubicBezTo>
                  <a:pt x="7" y="23"/>
                  <a:pt x="8" y="27"/>
                  <a:pt x="11" y="28"/>
                </a:cubicBezTo>
                <a:cubicBezTo>
                  <a:pt x="12" y="28"/>
                  <a:pt x="12" y="28"/>
                  <a:pt x="12" y="27"/>
                </a:cubicBezTo>
                <a:cubicBezTo>
                  <a:pt x="12" y="27"/>
                  <a:pt x="13" y="26"/>
                  <a:pt x="13" y="26"/>
                </a:cubicBezTo>
                <a:cubicBezTo>
                  <a:pt x="13" y="25"/>
                  <a:pt x="13" y="25"/>
                  <a:pt x="12" y="24"/>
                </a:cubicBezTo>
                <a:cubicBezTo>
                  <a:pt x="12" y="23"/>
                  <a:pt x="11" y="22"/>
                  <a:pt x="11" y="20"/>
                </a:cubicBezTo>
                <a:cubicBezTo>
                  <a:pt x="11" y="15"/>
                  <a:pt x="15" y="11"/>
                  <a:pt x="21" y="11"/>
                </a:cubicBezTo>
                <a:cubicBezTo>
                  <a:pt x="27" y="11"/>
                  <a:pt x="30" y="14"/>
                  <a:pt x="30" y="18"/>
                </a:cubicBezTo>
                <a:cubicBezTo>
                  <a:pt x="30" y="24"/>
                  <a:pt x="27" y="29"/>
                  <a:pt x="23" y="29"/>
                </a:cubicBezTo>
                <a:cubicBezTo>
                  <a:pt x="21" y="29"/>
                  <a:pt x="19" y="28"/>
                  <a:pt x="20" y="25"/>
                </a:cubicBezTo>
                <a:cubicBezTo>
                  <a:pt x="21" y="23"/>
                  <a:pt x="22" y="20"/>
                  <a:pt x="22" y="18"/>
                </a:cubicBezTo>
                <a:cubicBezTo>
                  <a:pt x="22" y="16"/>
                  <a:pt x="21" y="15"/>
                  <a:pt x="19" y="15"/>
                </a:cubicBezTo>
                <a:cubicBezTo>
                  <a:pt x="17" y="15"/>
                  <a:pt x="15" y="17"/>
                  <a:pt x="15" y="20"/>
                </a:cubicBezTo>
                <a:cubicBezTo>
                  <a:pt x="15" y="20"/>
                  <a:pt x="15" y="22"/>
                  <a:pt x="16" y="24"/>
                </a:cubicBezTo>
                <a:cubicBezTo>
                  <a:pt x="13" y="33"/>
                  <a:pt x="13" y="35"/>
                  <a:pt x="13" y="35"/>
                </a:cubicBezTo>
                <a:cubicBezTo>
                  <a:pt x="13" y="36"/>
                  <a:pt x="13" y="38"/>
                  <a:pt x="13" y="40"/>
                </a:cubicBezTo>
                <a:cubicBezTo>
                  <a:pt x="5" y="36"/>
                  <a:pt x="0" y="29"/>
                  <a:pt x="0" y="21"/>
                </a:cubicBezTo>
                <a:cubicBezTo>
                  <a:pt x="0" y="9"/>
                  <a:pt x="10" y="0"/>
                  <a:pt x="21" y="0"/>
                </a:cubicBezTo>
                <a:cubicBezTo>
                  <a:pt x="32" y="0"/>
                  <a:pt x="42" y="9"/>
                  <a:pt x="42" y="21"/>
                </a:cubicBezTo>
                <a:cubicBezTo>
                  <a:pt x="42" y="32"/>
                  <a:pt x="32" y="41"/>
                  <a:pt x="21" y="4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40" name="Freeform 270"/>
          <p:cNvSpPr>
            <a:spLocks/>
          </p:cNvSpPr>
          <p:nvPr/>
        </p:nvSpPr>
        <p:spPr bwMode="auto">
          <a:xfrm>
            <a:off x="20174824" y="9016006"/>
            <a:ext cx="303657" cy="303657"/>
          </a:xfrm>
          <a:custGeom>
            <a:avLst/>
            <a:gdLst>
              <a:gd name="T0" fmla="*/ 41 w 41"/>
              <a:gd name="T1" fmla="*/ 8 h 41"/>
              <a:gd name="T2" fmla="*/ 41 w 41"/>
              <a:gd name="T3" fmla="*/ 34 h 41"/>
              <a:gd name="T4" fmla="*/ 34 w 41"/>
              <a:gd name="T5" fmla="*/ 41 h 41"/>
              <a:gd name="T6" fmla="*/ 14 w 41"/>
              <a:gd name="T7" fmla="*/ 41 h 41"/>
              <a:gd name="T8" fmla="*/ 17 w 41"/>
              <a:gd name="T9" fmla="*/ 36 h 41"/>
              <a:gd name="T10" fmla="*/ 19 w 41"/>
              <a:gd name="T11" fmla="*/ 30 h 41"/>
              <a:gd name="T12" fmla="*/ 24 w 41"/>
              <a:gd name="T13" fmla="*/ 33 h 41"/>
              <a:gd name="T14" fmla="*/ 35 w 41"/>
              <a:gd name="T15" fmla="*/ 19 h 41"/>
              <a:gd name="T16" fmla="*/ 22 w 41"/>
              <a:gd name="T17" fmla="*/ 7 h 41"/>
              <a:gd name="T18" fmla="*/ 7 w 41"/>
              <a:gd name="T19" fmla="*/ 20 h 41"/>
              <a:gd name="T20" fmla="*/ 11 w 41"/>
              <a:gd name="T21" fmla="*/ 27 h 41"/>
              <a:gd name="T22" fmla="*/ 12 w 41"/>
              <a:gd name="T23" fmla="*/ 27 h 41"/>
              <a:gd name="T24" fmla="*/ 13 w 41"/>
              <a:gd name="T25" fmla="*/ 25 h 41"/>
              <a:gd name="T26" fmla="*/ 13 w 41"/>
              <a:gd name="T27" fmla="*/ 24 h 41"/>
              <a:gd name="T28" fmla="*/ 11 w 41"/>
              <a:gd name="T29" fmla="*/ 20 h 41"/>
              <a:gd name="T30" fmla="*/ 21 w 41"/>
              <a:gd name="T31" fmla="*/ 10 h 41"/>
              <a:gd name="T32" fmla="*/ 30 w 41"/>
              <a:gd name="T33" fmla="*/ 18 h 41"/>
              <a:gd name="T34" fmla="*/ 23 w 41"/>
              <a:gd name="T35" fmla="*/ 29 h 41"/>
              <a:gd name="T36" fmla="*/ 20 w 41"/>
              <a:gd name="T37" fmla="*/ 25 h 41"/>
              <a:gd name="T38" fmla="*/ 22 w 41"/>
              <a:gd name="T39" fmla="*/ 18 h 41"/>
              <a:gd name="T40" fmla="*/ 19 w 41"/>
              <a:gd name="T41" fmla="*/ 15 h 41"/>
              <a:gd name="T42" fmla="*/ 15 w 41"/>
              <a:gd name="T43" fmla="*/ 20 h 41"/>
              <a:gd name="T44" fmla="*/ 16 w 41"/>
              <a:gd name="T45" fmla="*/ 23 h 41"/>
              <a:gd name="T46" fmla="*/ 13 w 41"/>
              <a:gd name="T47" fmla="*/ 34 h 41"/>
              <a:gd name="T48" fmla="*/ 13 w 41"/>
              <a:gd name="T49" fmla="*/ 41 h 41"/>
              <a:gd name="T50" fmla="*/ 8 w 41"/>
              <a:gd name="T51" fmla="*/ 41 h 41"/>
              <a:gd name="T52" fmla="*/ 0 w 41"/>
              <a:gd name="T53" fmla="*/ 34 h 41"/>
              <a:gd name="T54" fmla="*/ 0 w 41"/>
              <a:gd name="T55" fmla="*/ 8 h 41"/>
              <a:gd name="T56" fmla="*/ 8 w 41"/>
              <a:gd name="T57" fmla="*/ 0 h 41"/>
              <a:gd name="T58" fmla="*/ 34 w 41"/>
              <a:gd name="T59" fmla="*/ 0 h 41"/>
              <a:gd name="T60" fmla="*/ 41 w 41"/>
              <a:gd name="T61" fmla="*/ 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1" h="41">
                <a:moveTo>
                  <a:pt x="41" y="8"/>
                </a:moveTo>
                <a:cubicBezTo>
                  <a:pt x="41" y="34"/>
                  <a:pt x="41" y="34"/>
                  <a:pt x="41" y="34"/>
                </a:cubicBezTo>
                <a:cubicBezTo>
                  <a:pt x="41" y="38"/>
                  <a:pt x="38" y="41"/>
                  <a:pt x="34" y="41"/>
                </a:cubicBezTo>
                <a:cubicBezTo>
                  <a:pt x="14" y="41"/>
                  <a:pt x="14" y="41"/>
                  <a:pt x="14" y="41"/>
                </a:cubicBezTo>
                <a:cubicBezTo>
                  <a:pt x="15" y="40"/>
                  <a:pt x="17" y="38"/>
                  <a:pt x="17" y="36"/>
                </a:cubicBezTo>
                <a:cubicBezTo>
                  <a:pt x="17" y="36"/>
                  <a:pt x="17" y="35"/>
                  <a:pt x="19" y="30"/>
                </a:cubicBezTo>
                <a:cubicBezTo>
                  <a:pt x="19" y="31"/>
                  <a:pt x="21" y="33"/>
                  <a:pt x="24" y="33"/>
                </a:cubicBezTo>
                <a:cubicBezTo>
                  <a:pt x="30" y="33"/>
                  <a:pt x="35" y="27"/>
                  <a:pt x="35" y="19"/>
                </a:cubicBezTo>
                <a:cubicBezTo>
                  <a:pt x="35" y="13"/>
                  <a:pt x="30" y="7"/>
                  <a:pt x="22" y="7"/>
                </a:cubicBezTo>
                <a:cubicBezTo>
                  <a:pt x="12" y="7"/>
                  <a:pt x="7" y="14"/>
                  <a:pt x="7" y="20"/>
                </a:cubicBezTo>
                <a:cubicBezTo>
                  <a:pt x="7" y="23"/>
                  <a:pt x="9" y="26"/>
                  <a:pt x="11" y="27"/>
                </a:cubicBezTo>
                <a:cubicBezTo>
                  <a:pt x="12" y="28"/>
                  <a:pt x="12" y="27"/>
                  <a:pt x="12" y="27"/>
                </a:cubicBezTo>
                <a:cubicBezTo>
                  <a:pt x="12" y="27"/>
                  <a:pt x="13" y="26"/>
                  <a:pt x="13" y="25"/>
                </a:cubicBezTo>
                <a:cubicBezTo>
                  <a:pt x="13" y="25"/>
                  <a:pt x="13" y="25"/>
                  <a:pt x="13" y="24"/>
                </a:cubicBezTo>
                <a:cubicBezTo>
                  <a:pt x="12" y="23"/>
                  <a:pt x="11" y="22"/>
                  <a:pt x="11" y="20"/>
                </a:cubicBezTo>
                <a:cubicBezTo>
                  <a:pt x="11" y="15"/>
                  <a:pt x="15" y="10"/>
                  <a:pt x="21" y="10"/>
                </a:cubicBezTo>
                <a:cubicBezTo>
                  <a:pt x="27" y="10"/>
                  <a:pt x="30" y="14"/>
                  <a:pt x="30" y="18"/>
                </a:cubicBezTo>
                <a:cubicBezTo>
                  <a:pt x="30" y="24"/>
                  <a:pt x="27" y="29"/>
                  <a:pt x="23" y="29"/>
                </a:cubicBezTo>
                <a:cubicBezTo>
                  <a:pt x="21" y="29"/>
                  <a:pt x="19" y="27"/>
                  <a:pt x="20" y="25"/>
                </a:cubicBezTo>
                <a:cubicBezTo>
                  <a:pt x="21" y="23"/>
                  <a:pt x="22" y="20"/>
                  <a:pt x="22" y="18"/>
                </a:cubicBezTo>
                <a:cubicBezTo>
                  <a:pt x="22" y="16"/>
                  <a:pt x="21" y="15"/>
                  <a:pt x="19" y="15"/>
                </a:cubicBezTo>
                <a:cubicBezTo>
                  <a:pt x="17" y="15"/>
                  <a:pt x="15" y="17"/>
                  <a:pt x="15" y="20"/>
                </a:cubicBezTo>
                <a:cubicBezTo>
                  <a:pt x="15" y="20"/>
                  <a:pt x="15" y="22"/>
                  <a:pt x="16" y="23"/>
                </a:cubicBezTo>
                <a:cubicBezTo>
                  <a:pt x="14" y="33"/>
                  <a:pt x="13" y="34"/>
                  <a:pt x="13" y="34"/>
                </a:cubicBezTo>
                <a:cubicBezTo>
                  <a:pt x="13" y="37"/>
                  <a:pt x="13" y="40"/>
                  <a:pt x="13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4"/>
                </a:cubicBezTo>
                <a:cubicBezTo>
                  <a:pt x="0" y="8"/>
                  <a:pt x="0" y="8"/>
                  <a:pt x="0" y="8"/>
                </a:cubicBezTo>
                <a:cubicBezTo>
                  <a:pt x="0" y="4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4"/>
                  <a:pt x="41" y="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41" name="Freeform 271"/>
          <p:cNvSpPr>
            <a:spLocks noEditPoints="1"/>
          </p:cNvSpPr>
          <p:nvPr/>
        </p:nvSpPr>
        <p:spPr bwMode="auto">
          <a:xfrm>
            <a:off x="20174824" y="9578009"/>
            <a:ext cx="303657" cy="298036"/>
          </a:xfrm>
          <a:custGeom>
            <a:avLst/>
            <a:gdLst>
              <a:gd name="T0" fmla="*/ 41 w 41"/>
              <a:gd name="T1" fmla="*/ 34 h 41"/>
              <a:gd name="T2" fmla="*/ 34 w 41"/>
              <a:gd name="T3" fmla="*/ 41 h 41"/>
              <a:gd name="T4" fmla="*/ 21 w 41"/>
              <a:gd name="T5" fmla="*/ 41 h 41"/>
              <a:gd name="T6" fmla="*/ 22 w 41"/>
              <a:gd name="T7" fmla="*/ 37 h 41"/>
              <a:gd name="T8" fmla="*/ 14 w 41"/>
              <a:gd name="T9" fmla="*/ 25 h 41"/>
              <a:gd name="T10" fmla="*/ 20 w 41"/>
              <a:gd name="T11" fmla="*/ 14 h 41"/>
              <a:gd name="T12" fmla="*/ 18 w 41"/>
              <a:gd name="T13" fmla="*/ 6 h 41"/>
              <a:gd name="T14" fmla="*/ 16 w 41"/>
              <a:gd name="T15" fmla="*/ 5 h 41"/>
              <a:gd name="T16" fmla="*/ 20 w 41"/>
              <a:gd name="T17" fmla="*/ 5 h 41"/>
              <a:gd name="T18" fmla="*/ 23 w 41"/>
              <a:gd name="T19" fmla="*/ 4 h 41"/>
              <a:gd name="T20" fmla="*/ 12 w 41"/>
              <a:gd name="T21" fmla="*/ 4 h 41"/>
              <a:gd name="T22" fmla="*/ 0 w 41"/>
              <a:gd name="T23" fmla="*/ 8 h 41"/>
              <a:gd name="T24" fmla="*/ 8 w 41"/>
              <a:gd name="T25" fmla="*/ 0 h 41"/>
              <a:gd name="T26" fmla="*/ 34 w 41"/>
              <a:gd name="T27" fmla="*/ 0 h 41"/>
              <a:gd name="T28" fmla="*/ 41 w 41"/>
              <a:gd name="T29" fmla="*/ 8 h 41"/>
              <a:gd name="T30" fmla="*/ 41 w 41"/>
              <a:gd name="T31" fmla="*/ 10 h 41"/>
              <a:gd name="T32" fmla="*/ 35 w 41"/>
              <a:gd name="T33" fmla="*/ 10 h 41"/>
              <a:gd name="T34" fmla="*/ 35 w 41"/>
              <a:gd name="T35" fmla="*/ 4 h 41"/>
              <a:gd name="T36" fmla="*/ 31 w 41"/>
              <a:gd name="T37" fmla="*/ 4 h 41"/>
              <a:gd name="T38" fmla="*/ 31 w 41"/>
              <a:gd name="T39" fmla="*/ 10 h 41"/>
              <a:gd name="T40" fmla="*/ 24 w 41"/>
              <a:gd name="T41" fmla="*/ 10 h 41"/>
              <a:gd name="T42" fmla="*/ 24 w 41"/>
              <a:gd name="T43" fmla="*/ 14 h 41"/>
              <a:gd name="T44" fmla="*/ 31 w 41"/>
              <a:gd name="T45" fmla="*/ 14 h 41"/>
              <a:gd name="T46" fmla="*/ 31 w 41"/>
              <a:gd name="T47" fmla="*/ 21 h 41"/>
              <a:gd name="T48" fmla="*/ 35 w 41"/>
              <a:gd name="T49" fmla="*/ 21 h 41"/>
              <a:gd name="T50" fmla="*/ 35 w 41"/>
              <a:gd name="T51" fmla="*/ 14 h 41"/>
              <a:gd name="T52" fmla="*/ 41 w 41"/>
              <a:gd name="T53" fmla="*/ 14 h 41"/>
              <a:gd name="T54" fmla="*/ 41 w 41"/>
              <a:gd name="T55" fmla="*/ 34 h 41"/>
              <a:gd name="T56" fmla="*/ 0 w 41"/>
              <a:gd name="T57" fmla="*/ 32 h 41"/>
              <a:gd name="T58" fmla="*/ 0 w 41"/>
              <a:gd name="T59" fmla="*/ 21 h 41"/>
              <a:gd name="T60" fmla="*/ 8 w 41"/>
              <a:gd name="T61" fmla="*/ 24 h 41"/>
              <a:gd name="T62" fmla="*/ 10 w 41"/>
              <a:gd name="T63" fmla="*/ 24 h 41"/>
              <a:gd name="T64" fmla="*/ 9 w 41"/>
              <a:gd name="T65" fmla="*/ 26 h 41"/>
              <a:gd name="T66" fmla="*/ 11 w 41"/>
              <a:gd name="T67" fmla="*/ 30 h 41"/>
              <a:gd name="T68" fmla="*/ 0 w 41"/>
              <a:gd name="T69" fmla="*/ 32 h 41"/>
              <a:gd name="T70" fmla="*/ 18 w 41"/>
              <a:gd name="T71" fmla="*/ 41 h 41"/>
              <a:gd name="T72" fmla="*/ 8 w 41"/>
              <a:gd name="T73" fmla="*/ 41 h 41"/>
              <a:gd name="T74" fmla="*/ 1 w 41"/>
              <a:gd name="T75" fmla="*/ 36 h 41"/>
              <a:gd name="T76" fmla="*/ 11 w 41"/>
              <a:gd name="T77" fmla="*/ 32 h 41"/>
              <a:gd name="T78" fmla="*/ 12 w 41"/>
              <a:gd name="T79" fmla="*/ 32 h 41"/>
              <a:gd name="T80" fmla="*/ 19 w 41"/>
              <a:gd name="T81" fmla="*/ 39 h 41"/>
              <a:gd name="T82" fmla="*/ 18 w 41"/>
              <a:gd name="T83" fmla="*/ 41 h 41"/>
              <a:gd name="T84" fmla="*/ 10 w 41"/>
              <a:gd name="T85" fmla="*/ 22 h 41"/>
              <a:gd name="T86" fmla="*/ 3 w 41"/>
              <a:gd name="T87" fmla="*/ 12 h 41"/>
              <a:gd name="T88" fmla="*/ 8 w 41"/>
              <a:gd name="T89" fmla="*/ 5 h 41"/>
              <a:gd name="T90" fmla="*/ 15 w 41"/>
              <a:gd name="T91" fmla="*/ 16 h 41"/>
              <a:gd name="T92" fmla="*/ 10 w 41"/>
              <a:gd name="T93" fmla="*/ 2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1" h="41">
                <a:moveTo>
                  <a:pt x="41" y="34"/>
                </a:moveTo>
                <a:cubicBezTo>
                  <a:pt x="41" y="38"/>
                  <a:pt x="38" y="41"/>
                  <a:pt x="34" y="41"/>
                </a:cubicBezTo>
                <a:cubicBezTo>
                  <a:pt x="21" y="41"/>
                  <a:pt x="21" y="41"/>
                  <a:pt x="21" y="41"/>
                </a:cubicBezTo>
                <a:cubicBezTo>
                  <a:pt x="22" y="40"/>
                  <a:pt x="22" y="39"/>
                  <a:pt x="22" y="37"/>
                </a:cubicBezTo>
                <a:cubicBezTo>
                  <a:pt x="22" y="30"/>
                  <a:pt x="14" y="28"/>
                  <a:pt x="14" y="25"/>
                </a:cubicBezTo>
                <a:cubicBezTo>
                  <a:pt x="14" y="21"/>
                  <a:pt x="20" y="21"/>
                  <a:pt x="20" y="14"/>
                </a:cubicBezTo>
                <a:cubicBezTo>
                  <a:pt x="20" y="11"/>
                  <a:pt x="19" y="8"/>
                  <a:pt x="18" y="6"/>
                </a:cubicBezTo>
                <a:cubicBezTo>
                  <a:pt x="17" y="6"/>
                  <a:pt x="17" y="6"/>
                  <a:pt x="16" y="5"/>
                </a:cubicBezTo>
                <a:cubicBezTo>
                  <a:pt x="20" y="5"/>
                  <a:pt x="20" y="5"/>
                  <a:pt x="20" y="5"/>
                </a:cubicBezTo>
                <a:cubicBezTo>
                  <a:pt x="23" y="4"/>
                  <a:pt x="23" y="4"/>
                  <a:pt x="23" y="4"/>
                </a:cubicBezTo>
                <a:cubicBezTo>
                  <a:pt x="12" y="4"/>
                  <a:pt x="12" y="4"/>
                  <a:pt x="12" y="4"/>
                </a:cubicBezTo>
                <a:cubicBezTo>
                  <a:pt x="7" y="4"/>
                  <a:pt x="3" y="5"/>
                  <a:pt x="0" y="8"/>
                </a:cubicBezTo>
                <a:cubicBezTo>
                  <a:pt x="0" y="4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4"/>
                  <a:pt x="41" y="8"/>
                </a:cubicBezTo>
                <a:cubicBezTo>
                  <a:pt x="41" y="10"/>
                  <a:pt x="41" y="10"/>
                  <a:pt x="41" y="10"/>
                </a:cubicBezTo>
                <a:cubicBezTo>
                  <a:pt x="35" y="10"/>
                  <a:pt x="35" y="10"/>
                  <a:pt x="35" y="10"/>
                </a:cubicBezTo>
                <a:cubicBezTo>
                  <a:pt x="35" y="4"/>
                  <a:pt x="35" y="4"/>
                  <a:pt x="35" y="4"/>
                </a:cubicBezTo>
                <a:cubicBezTo>
                  <a:pt x="31" y="4"/>
                  <a:pt x="31" y="4"/>
                  <a:pt x="31" y="4"/>
                </a:cubicBezTo>
                <a:cubicBezTo>
                  <a:pt x="31" y="10"/>
                  <a:pt x="31" y="10"/>
                  <a:pt x="31" y="10"/>
                </a:cubicBezTo>
                <a:cubicBezTo>
                  <a:pt x="24" y="10"/>
                  <a:pt x="24" y="10"/>
                  <a:pt x="24" y="10"/>
                </a:cubicBezTo>
                <a:cubicBezTo>
                  <a:pt x="24" y="14"/>
                  <a:pt x="24" y="14"/>
                  <a:pt x="24" y="14"/>
                </a:cubicBezTo>
                <a:cubicBezTo>
                  <a:pt x="31" y="14"/>
                  <a:pt x="31" y="14"/>
                  <a:pt x="31" y="14"/>
                </a:cubicBezTo>
                <a:cubicBezTo>
                  <a:pt x="31" y="21"/>
                  <a:pt x="31" y="21"/>
                  <a:pt x="31" y="21"/>
                </a:cubicBezTo>
                <a:cubicBezTo>
                  <a:pt x="35" y="21"/>
                  <a:pt x="35" y="21"/>
                  <a:pt x="35" y="21"/>
                </a:cubicBezTo>
                <a:cubicBezTo>
                  <a:pt x="35" y="14"/>
                  <a:pt x="35" y="14"/>
                  <a:pt x="35" y="14"/>
                </a:cubicBezTo>
                <a:cubicBezTo>
                  <a:pt x="41" y="14"/>
                  <a:pt x="41" y="14"/>
                  <a:pt x="41" y="14"/>
                </a:cubicBezTo>
                <a:lnTo>
                  <a:pt x="41" y="34"/>
                </a:lnTo>
                <a:close/>
                <a:moveTo>
                  <a:pt x="0" y="32"/>
                </a:moveTo>
                <a:cubicBezTo>
                  <a:pt x="0" y="21"/>
                  <a:pt x="0" y="21"/>
                  <a:pt x="0" y="21"/>
                </a:cubicBezTo>
                <a:cubicBezTo>
                  <a:pt x="2" y="23"/>
                  <a:pt x="5" y="24"/>
                  <a:pt x="8" y="24"/>
                </a:cubicBezTo>
                <a:cubicBezTo>
                  <a:pt x="8" y="24"/>
                  <a:pt x="9" y="24"/>
                  <a:pt x="10" y="24"/>
                </a:cubicBezTo>
                <a:cubicBezTo>
                  <a:pt x="9" y="24"/>
                  <a:pt x="9" y="25"/>
                  <a:pt x="9" y="26"/>
                </a:cubicBezTo>
                <a:cubicBezTo>
                  <a:pt x="9" y="27"/>
                  <a:pt x="10" y="29"/>
                  <a:pt x="11" y="30"/>
                </a:cubicBezTo>
                <a:cubicBezTo>
                  <a:pt x="7" y="30"/>
                  <a:pt x="4" y="31"/>
                  <a:pt x="0" y="32"/>
                </a:cubicBezTo>
                <a:moveTo>
                  <a:pt x="18" y="41"/>
                </a:moveTo>
                <a:cubicBezTo>
                  <a:pt x="8" y="41"/>
                  <a:pt x="8" y="41"/>
                  <a:pt x="8" y="41"/>
                </a:cubicBezTo>
                <a:cubicBezTo>
                  <a:pt x="5" y="41"/>
                  <a:pt x="2" y="39"/>
                  <a:pt x="1" y="36"/>
                </a:cubicBezTo>
                <a:cubicBezTo>
                  <a:pt x="3" y="32"/>
                  <a:pt x="7" y="32"/>
                  <a:pt x="11" y="32"/>
                </a:cubicBezTo>
                <a:cubicBezTo>
                  <a:pt x="11" y="32"/>
                  <a:pt x="12" y="32"/>
                  <a:pt x="12" y="32"/>
                </a:cubicBezTo>
                <a:cubicBezTo>
                  <a:pt x="15" y="34"/>
                  <a:pt x="19" y="36"/>
                  <a:pt x="19" y="39"/>
                </a:cubicBezTo>
                <a:cubicBezTo>
                  <a:pt x="19" y="40"/>
                  <a:pt x="18" y="41"/>
                  <a:pt x="18" y="41"/>
                </a:cubicBezTo>
                <a:moveTo>
                  <a:pt x="10" y="22"/>
                </a:moveTo>
                <a:cubicBezTo>
                  <a:pt x="6" y="22"/>
                  <a:pt x="3" y="16"/>
                  <a:pt x="3" y="12"/>
                </a:cubicBezTo>
                <a:cubicBezTo>
                  <a:pt x="3" y="9"/>
                  <a:pt x="5" y="5"/>
                  <a:pt x="8" y="5"/>
                </a:cubicBezTo>
                <a:cubicBezTo>
                  <a:pt x="13" y="5"/>
                  <a:pt x="15" y="12"/>
                  <a:pt x="15" y="16"/>
                </a:cubicBezTo>
                <a:cubicBezTo>
                  <a:pt x="15" y="20"/>
                  <a:pt x="14" y="22"/>
                  <a:pt x="10" y="2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42" name="Freeform 272"/>
          <p:cNvSpPr>
            <a:spLocks noEditPoints="1"/>
          </p:cNvSpPr>
          <p:nvPr/>
        </p:nvSpPr>
        <p:spPr bwMode="auto">
          <a:xfrm>
            <a:off x="20168701" y="10118738"/>
            <a:ext cx="331774" cy="331774"/>
          </a:xfrm>
          <a:custGeom>
            <a:avLst/>
            <a:gdLst>
              <a:gd name="T0" fmla="*/ 29 w 45"/>
              <a:gd name="T1" fmla="*/ 0 h 45"/>
              <a:gd name="T2" fmla="*/ 25 w 45"/>
              <a:gd name="T3" fmla="*/ 3 h 45"/>
              <a:gd name="T4" fmla="*/ 22 w 45"/>
              <a:gd name="T5" fmla="*/ 3 h 45"/>
              <a:gd name="T6" fmla="*/ 26 w 45"/>
              <a:gd name="T7" fmla="*/ 10 h 45"/>
              <a:gd name="T8" fmla="*/ 20 w 45"/>
              <a:gd name="T9" fmla="*/ 22 h 45"/>
              <a:gd name="T10" fmla="*/ 28 w 45"/>
              <a:gd name="T11" fmla="*/ 34 h 45"/>
              <a:gd name="T12" fmla="*/ 24 w 45"/>
              <a:gd name="T13" fmla="*/ 41 h 45"/>
              <a:gd name="T14" fmla="*/ 13 w 45"/>
              <a:gd name="T15" fmla="*/ 45 h 45"/>
              <a:gd name="T16" fmla="*/ 0 w 45"/>
              <a:gd name="T17" fmla="*/ 37 h 45"/>
              <a:gd name="T18" fmla="*/ 1 w 45"/>
              <a:gd name="T19" fmla="*/ 33 h 45"/>
              <a:gd name="T20" fmla="*/ 16 w 45"/>
              <a:gd name="T21" fmla="*/ 27 h 45"/>
              <a:gd name="T22" fmla="*/ 14 w 45"/>
              <a:gd name="T23" fmla="*/ 23 h 45"/>
              <a:gd name="T24" fmla="*/ 15 w 45"/>
              <a:gd name="T25" fmla="*/ 21 h 45"/>
              <a:gd name="T26" fmla="*/ 13 w 45"/>
              <a:gd name="T27" fmla="*/ 21 h 45"/>
              <a:gd name="T28" fmla="*/ 3 w 45"/>
              <a:gd name="T29" fmla="*/ 11 h 45"/>
              <a:gd name="T30" fmla="*/ 12 w 45"/>
              <a:gd name="T31" fmla="*/ 1 h 45"/>
              <a:gd name="T32" fmla="*/ 17 w 45"/>
              <a:gd name="T33" fmla="*/ 0 h 45"/>
              <a:gd name="T34" fmla="*/ 29 w 45"/>
              <a:gd name="T35" fmla="*/ 0 h 45"/>
              <a:gd name="T36" fmla="*/ 18 w 45"/>
              <a:gd name="T37" fmla="*/ 28 h 45"/>
              <a:gd name="T38" fmla="*/ 16 w 45"/>
              <a:gd name="T39" fmla="*/ 28 h 45"/>
              <a:gd name="T40" fmla="*/ 5 w 45"/>
              <a:gd name="T41" fmla="*/ 35 h 45"/>
              <a:gd name="T42" fmla="*/ 15 w 45"/>
              <a:gd name="T43" fmla="*/ 43 h 45"/>
              <a:gd name="T44" fmla="*/ 24 w 45"/>
              <a:gd name="T45" fmla="*/ 36 h 45"/>
              <a:gd name="T46" fmla="*/ 18 w 45"/>
              <a:gd name="T47" fmla="*/ 28 h 45"/>
              <a:gd name="T48" fmla="*/ 13 w 45"/>
              <a:gd name="T49" fmla="*/ 2 h 45"/>
              <a:gd name="T50" fmla="*/ 8 w 45"/>
              <a:gd name="T51" fmla="*/ 9 h 45"/>
              <a:gd name="T52" fmla="*/ 16 w 45"/>
              <a:gd name="T53" fmla="*/ 19 h 45"/>
              <a:gd name="T54" fmla="*/ 21 w 45"/>
              <a:gd name="T55" fmla="*/ 13 h 45"/>
              <a:gd name="T56" fmla="*/ 13 w 45"/>
              <a:gd name="T57" fmla="*/ 2 h 45"/>
              <a:gd name="T58" fmla="*/ 45 w 45"/>
              <a:gd name="T59" fmla="*/ 11 h 45"/>
              <a:gd name="T60" fmla="*/ 38 w 45"/>
              <a:gd name="T61" fmla="*/ 11 h 45"/>
              <a:gd name="T62" fmla="*/ 38 w 45"/>
              <a:gd name="T63" fmla="*/ 18 h 45"/>
              <a:gd name="T64" fmla="*/ 35 w 45"/>
              <a:gd name="T65" fmla="*/ 18 h 45"/>
              <a:gd name="T66" fmla="*/ 35 w 45"/>
              <a:gd name="T67" fmla="*/ 11 h 45"/>
              <a:gd name="T68" fmla="*/ 28 w 45"/>
              <a:gd name="T69" fmla="*/ 11 h 45"/>
              <a:gd name="T70" fmla="*/ 28 w 45"/>
              <a:gd name="T71" fmla="*/ 7 h 45"/>
              <a:gd name="T72" fmla="*/ 35 w 45"/>
              <a:gd name="T73" fmla="*/ 7 h 45"/>
              <a:gd name="T74" fmla="*/ 35 w 45"/>
              <a:gd name="T75" fmla="*/ 0 h 45"/>
              <a:gd name="T76" fmla="*/ 38 w 45"/>
              <a:gd name="T77" fmla="*/ 0 h 45"/>
              <a:gd name="T78" fmla="*/ 38 w 45"/>
              <a:gd name="T79" fmla="*/ 7 h 45"/>
              <a:gd name="T80" fmla="*/ 45 w 45"/>
              <a:gd name="T81" fmla="*/ 7 h 45"/>
              <a:gd name="T82" fmla="*/ 45 w 45"/>
              <a:gd name="T83" fmla="*/ 11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5" h="45">
                <a:moveTo>
                  <a:pt x="29" y="0"/>
                </a:moveTo>
                <a:cubicBezTo>
                  <a:pt x="25" y="3"/>
                  <a:pt x="25" y="3"/>
                  <a:pt x="25" y="3"/>
                </a:cubicBezTo>
                <a:cubicBezTo>
                  <a:pt x="22" y="3"/>
                  <a:pt x="22" y="3"/>
                  <a:pt x="22" y="3"/>
                </a:cubicBezTo>
                <a:cubicBezTo>
                  <a:pt x="24" y="4"/>
                  <a:pt x="26" y="7"/>
                  <a:pt x="26" y="10"/>
                </a:cubicBezTo>
                <a:cubicBezTo>
                  <a:pt x="26" y="18"/>
                  <a:pt x="20" y="18"/>
                  <a:pt x="20" y="22"/>
                </a:cubicBezTo>
                <a:cubicBezTo>
                  <a:pt x="20" y="25"/>
                  <a:pt x="28" y="26"/>
                  <a:pt x="28" y="34"/>
                </a:cubicBezTo>
                <a:cubicBezTo>
                  <a:pt x="28" y="37"/>
                  <a:pt x="26" y="40"/>
                  <a:pt x="24" y="41"/>
                </a:cubicBezTo>
                <a:cubicBezTo>
                  <a:pt x="21" y="44"/>
                  <a:pt x="17" y="45"/>
                  <a:pt x="13" y="45"/>
                </a:cubicBezTo>
                <a:cubicBezTo>
                  <a:pt x="8" y="45"/>
                  <a:pt x="0" y="43"/>
                  <a:pt x="0" y="37"/>
                </a:cubicBezTo>
                <a:cubicBezTo>
                  <a:pt x="0" y="35"/>
                  <a:pt x="1" y="34"/>
                  <a:pt x="1" y="33"/>
                </a:cubicBezTo>
                <a:cubicBezTo>
                  <a:pt x="4" y="28"/>
                  <a:pt x="11" y="27"/>
                  <a:pt x="16" y="27"/>
                </a:cubicBezTo>
                <a:cubicBezTo>
                  <a:pt x="15" y="26"/>
                  <a:pt x="14" y="24"/>
                  <a:pt x="14" y="23"/>
                </a:cubicBezTo>
                <a:cubicBezTo>
                  <a:pt x="14" y="22"/>
                  <a:pt x="15" y="21"/>
                  <a:pt x="15" y="21"/>
                </a:cubicBezTo>
                <a:cubicBezTo>
                  <a:pt x="14" y="21"/>
                  <a:pt x="14" y="21"/>
                  <a:pt x="13" y="21"/>
                </a:cubicBezTo>
                <a:cubicBezTo>
                  <a:pt x="8" y="21"/>
                  <a:pt x="3" y="17"/>
                  <a:pt x="3" y="11"/>
                </a:cubicBezTo>
                <a:cubicBezTo>
                  <a:pt x="3" y="6"/>
                  <a:pt x="7" y="2"/>
                  <a:pt x="12" y="1"/>
                </a:cubicBezTo>
                <a:cubicBezTo>
                  <a:pt x="14" y="1"/>
                  <a:pt x="15" y="0"/>
                  <a:pt x="17" y="0"/>
                </a:cubicBezTo>
                <a:lnTo>
                  <a:pt x="29" y="0"/>
                </a:lnTo>
                <a:close/>
                <a:moveTo>
                  <a:pt x="18" y="28"/>
                </a:moveTo>
                <a:cubicBezTo>
                  <a:pt x="17" y="28"/>
                  <a:pt x="17" y="28"/>
                  <a:pt x="16" y="28"/>
                </a:cubicBezTo>
                <a:cubicBezTo>
                  <a:pt x="12" y="28"/>
                  <a:pt x="5" y="30"/>
                  <a:pt x="5" y="35"/>
                </a:cubicBezTo>
                <a:cubicBezTo>
                  <a:pt x="5" y="41"/>
                  <a:pt x="11" y="43"/>
                  <a:pt x="15" y="43"/>
                </a:cubicBezTo>
                <a:cubicBezTo>
                  <a:pt x="19" y="43"/>
                  <a:pt x="24" y="41"/>
                  <a:pt x="24" y="36"/>
                </a:cubicBezTo>
                <a:cubicBezTo>
                  <a:pt x="24" y="32"/>
                  <a:pt x="20" y="30"/>
                  <a:pt x="18" y="28"/>
                </a:cubicBezTo>
                <a:moveTo>
                  <a:pt x="13" y="2"/>
                </a:moveTo>
                <a:cubicBezTo>
                  <a:pt x="10" y="2"/>
                  <a:pt x="8" y="5"/>
                  <a:pt x="8" y="9"/>
                </a:cubicBezTo>
                <a:cubicBezTo>
                  <a:pt x="8" y="13"/>
                  <a:pt x="11" y="19"/>
                  <a:pt x="16" y="19"/>
                </a:cubicBezTo>
                <a:cubicBezTo>
                  <a:pt x="19" y="19"/>
                  <a:pt x="21" y="16"/>
                  <a:pt x="21" y="13"/>
                </a:cubicBezTo>
                <a:cubicBezTo>
                  <a:pt x="21" y="9"/>
                  <a:pt x="18" y="2"/>
                  <a:pt x="13" y="2"/>
                </a:cubicBezTo>
                <a:moveTo>
                  <a:pt x="45" y="11"/>
                </a:moveTo>
                <a:cubicBezTo>
                  <a:pt x="38" y="11"/>
                  <a:pt x="38" y="11"/>
                  <a:pt x="38" y="11"/>
                </a:cubicBezTo>
                <a:cubicBezTo>
                  <a:pt x="38" y="18"/>
                  <a:pt x="38" y="18"/>
                  <a:pt x="38" y="18"/>
                </a:cubicBezTo>
                <a:cubicBezTo>
                  <a:pt x="35" y="18"/>
                  <a:pt x="35" y="18"/>
                  <a:pt x="35" y="18"/>
                </a:cubicBezTo>
                <a:cubicBezTo>
                  <a:pt x="35" y="11"/>
                  <a:pt x="35" y="11"/>
                  <a:pt x="35" y="11"/>
                </a:cubicBezTo>
                <a:cubicBezTo>
                  <a:pt x="28" y="11"/>
                  <a:pt x="28" y="11"/>
                  <a:pt x="28" y="11"/>
                </a:cubicBezTo>
                <a:cubicBezTo>
                  <a:pt x="28" y="7"/>
                  <a:pt x="28" y="7"/>
                  <a:pt x="28" y="7"/>
                </a:cubicBezTo>
                <a:cubicBezTo>
                  <a:pt x="35" y="7"/>
                  <a:pt x="35" y="7"/>
                  <a:pt x="35" y="7"/>
                </a:cubicBezTo>
                <a:cubicBezTo>
                  <a:pt x="35" y="0"/>
                  <a:pt x="35" y="0"/>
                  <a:pt x="35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7"/>
                  <a:pt x="38" y="7"/>
                  <a:pt x="38" y="7"/>
                </a:cubicBezTo>
                <a:cubicBezTo>
                  <a:pt x="45" y="7"/>
                  <a:pt x="45" y="7"/>
                  <a:pt x="45" y="7"/>
                </a:cubicBezTo>
                <a:lnTo>
                  <a:pt x="45" y="1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43" name="Freeform 273"/>
          <p:cNvSpPr>
            <a:spLocks noEditPoints="1"/>
          </p:cNvSpPr>
          <p:nvPr/>
        </p:nvSpPr>
        <p:spPr bwMode="auto">
          <a:xfrm>
            <a:off x="14739369" y="10718878"/>
            <a:ext cx="382382" cy="253046"/>
          </a:xfrm>
          <a:custGeom>
            <a:avLst/>
            <a:gdLst>
              <a:gd name="T0" fmla="*/ 52 w 52"/>
              <a:gd name="T1" fmla="*/ 32 h 34"/>
              <a:gd name="T2" fmla="*/ 50 w 52"/>
              <a:gd name="T3" fmla="*/ 34 h 34"/>
              <a:gd name="T4" fmla="*/ 2 w 52"/>
              <a:gd name="T5" fmla="*/ 34 h 34"/>
              <a:gd name="T6" fmla="*/ 0 w 52"/>
              <a:gd name="T7" fmla="*/ 32 h 34"/>
              <a:gd name="T8" fmla="*/ 0 w 52"/>
              <a:gd name="T9" fmla="*/ 2 h 34"/>
              <a:gd name="T10" fmla="*/ 2 w 52"/>
              <a:gd name="T11" fmla="*/ 0 h 34"/>
              <a:gd name="T12" fmla="*/ 50 w 52"/>
              <a:gd name="T13" fmla="*/ 0 h 34"/>
              <a:gd name="T14" fmla="*/ 52 w 52"/>
              <a:gd name="T15" fmla="*/ 2 h 34"/>
              <a:gd name="T16" fmla="*/ 52 w 52"/>
              <a:gd name="T17" fmla="*/ 32 h 34"/>
              <a:gd name="T18" fmla="*/ 48 w 52"/>
              <a:gd name="T19" fmla="*/ 10 h 34"/>
              <a:gd name="T20" fmla="*/ 41 w 52"/>
              <a:gd name="T21" fmla="*/ 3 h 34"/>
              <a:gd name="T22" fmla="*/ 11 w 52"/>
              <a:gd name="T23" fmla="*/ 3 h 34"/>
              <a:gd name="T24" fmla="*/ 4 w 52"/>
              <a:gd name="T25" fmla="*/ 10 h 34"/>
              <a:gd name="T26" fmla="*/ 4 w 52"/>
              <a:gd name="T27" fmla="*/ 24 h 34"/>
              <a:gd name="T28" fmla="*/ 11 w 52"/>
              <a:gd name="T29" fmla="*/ 31 h 34"/>
              <a:gd name="T30" fmla="*/ 41 w 52"/>
              <a:gd name="T31" fmla="*/ 31 h 34"/>
              <a:gd name="T32" fmla="*/ 48 w 52"/>
              <a:gd name="T33" fmla="*/ 24 h 34"/>
              <a:gd name="T34" fmla="*/ 48 w 52"/>
              <a:gd name="T35" fmla="*/ 10 h 34"/>
              <a:gd name="T36" fmla="*/ 26 w 52"/>
              <a:gd name="T37" fmla="*/ 28 h 34"/>
              <a:gd name="T38" fmla="*/ 17 w 52"/>
              <a:gd name="T39" fmla="*/ 17 h 34"/>
              <a:gd name="T40" fmla="*/ 26 w 52"/>
              <a:gd name="T41" fmla="*/ 6 h 34"/>
              <a:gd name="T42" fmla="*/ 35 w 52"/>
              <a:gd name="T43" fmla="*/ 17 h 34"/>
              <a:gd name="T44" fmla="*/ 26 w 52"/>
              <a:gd name="T45" fmla="*/ 28 h 34"/>
              <a:gd name="T46" fmla="*/ 31 w 52"/>
              <a:gd name="T47" fmla="*/ 24 h 34"/>
              <a:gd name="T48" fmla="*/ 31 w 52"/>
              <a:gd name="T49" fmla="*/ 21 h 34"/>
              <a:gd name="T50" fmla="*/ 28 w 52"/>
              <a:gd name="T51" fmla="*/ 21 h 34"/>
              <a:gd name="T52" fmla="*/ 28 w 52"/>
              <a:gd name="T53" fmla="*/ 9 h 34"/>
              <a:gd name="T54" fmla="*/ 25 w 52"/>
              <a:gd name="T55" fmla="*/ 9 h 34"/>
              <a:gd name="T56" fmla="*/ 21 w 52"/>
              <a:gd name="T57" fmla="*/ 13 h 34"/>
              <a:gd name="T58" fmla="*/ 23 w 52"/>
              <a:gd name="T59" fmla="*/ 15 h 34"/>
              <a:gd name="T60" fmla="*/ 24 w 52"/>
              <a:gd name="T61" fmla="*/ 14 h 34"/>
              <a:gd name="T62" fmla="*/ 24 w 52"/>
              <a:gd name="T63" fmla="*/ 14 h 34"/>
              <a:gd name="T64" fmla="*/ 24 w 52"/>
              <a:gd name="T65" fmla="*/ 21 h 34"/>
              <a:gd name="T66" fmla="*/ 21 w 52"/>
              <a:gd name="T67" fmla="*/ 21 h 34"/>
              <a:gd name="T68" fmla="*/ 21 w 52"/>
              <a:gd name="T69" fmla="*/ 24 h 34"/>
              <a:gd name="T70" fmla="*/ 31 w 52"/>
              <a:gd name="T71" fmla="*/ 2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" h="34">
                <a:moveTo>
                  <a:pt x="52" y="32"/>
                </a:moveTo>
                <a:cubicBezTo>
                  <a:pt x="52" y="33"/>
                  <a:pt x="51" y="34"/>
                  <a:pt x="50" y="34"/>
                </a:cubicBezTo>
                <a:cubicBezTo>
                  <a:pt x="2" y="34"/>
                  <a:pt x="2" y="34"/>
                  <a:pt x="2" y="34"/>
                </a:cubicBezTo>
                <a:cubicBezTo>
                  <a:pt x="1" y="34"/>
                  <a:pt x="0" y="33"/>
                  <a:pt x="0" y="32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1" y="0"/>
                  <a:pt x="52" y="1"/>
                  <a:pt x="52" y="2"/>
                </a:cubicBezTo>
                <a:lnTo>
                  <a:pt x="52" y="32"/>
                </a:lnTo>
                <a:close/>
                <a:moveTo>
                  <a:pt x="48" y="10"/>
                </a:moveTo>
                <a:cubicBezTo>
                  <a:pt x="45" y="10"/>
                  <a:pt x="41" y="7"/>
                  <a:pt x="41" y="3"/>
                </a:cubicBezTo>
                <a:cubicBezTo>
                  <a:pt x="11" y="3"/>
                  <a:pt x="11" y="3"/>
                  <a:pt x="11" y="3"/>
                </a:cubicBezTo>
                <a:cubicBezTo>
                  <a:pt x="11" y="7"/>
                  <a:pt x="8" y="10"/>
                  <a:pt x="4" y="10"/>
                </a:cubicBezTo>
                <a:cubicBezTo>
                  <a:pt x="4" y="24"/>
                  <a:pt x="4" y="24"/>
                  <a:pt x="4" y="24"/>
                </a:cubicBezTo>
                <a:cubicBezTo>
                  <a:pt x="8" y="24"/>
                  <a:pt x="11" y="27"/>
                  <a:pt x="11" y="31"/>
                </a:cubicBezTo>
                <a:cubicBezTo>
                  <a:pt x="41" y="31"/>
                  <a:pt x="41" y="31"/>
                  <a:pt x="41" y="31"/>
                </a:cubicBezTo>
                <a:cubicBezTo>
                  <a:pt x="41" y="27"/>
                  <a:pt x="45" y="24"/>
                  <a:pt x="48" y="24"/>
                </a:cubicBezTo>
                <a:lnTo>
                  <a:pt x="48" y="10"/>
                </a:lnTo>
                <a:close/>
                <a:moveTo>
                  <a:pt x="26" y="28"/>
                </a:moveTo>
                <a:cubicBezTo>
                  <a:pt x="20" y="28"/>
                  <a:pt x="17" y="22"/>
                  <a:pt x="17" y="17"/>
                </a:cubicBezTo>
                <a:cubicBezTo>
                  <a:pt x="17" y="12"/>
                  <a:pt x="20" y="6"/>
                  <a:pt x="26" y="6"/>
                </a:cubicBezTo>
                <a:cubicBezTo>
                  <a:pt x="32" y="6"/>
                  <a:pt x="35" y="12"/>
                  <a:pt x="35" y="17"/>
                </a:cubicBezTo>
                <a:cubicBezTo>
                  <a:pt x="35" y="22"/>
                  <a:pt x="32" y="28"/>
                  <a:pt x="26" y="28"/>
                </a:cubicBezTo>
                <a:moveTo>
                  <a:pt x="31" y="24"/>
                </a:moveTo>
                <a:cubicBezTo>
                  <a:pt x="31" y="21"/>
                  <a:pt x="31" y="21"/>
                  <a:pt x="31" y="21"/>
                </a:cubicBezTo>
                <a:cubicBezTo>
                  <a:pt x="28" y="21"/>
                  <a:pt x="28" y="21"/>
                  <a:pt x="28" y="21"/>
                </a:cubicBezTo>
                <a:cubicBezTo>
                  <a:pt x="28" y="9"/>
                  <a:pt x="28" y="9"/>
                  <a:pt x="28" y="9"/>
                </a:cubicBezTo>
                <a:cubicBezTo>
                  <a:pt x="25" y="9"/>
                  <a:pt x="25" y="9"/>
                  <a:pt x="25" y="9"/>
                </a:cubicBezTo>
                <a:cubicBezTo>
                  <a:pt x="21" y="13"/>
                  <a:pt x="21" y="13"/>
                  <a:pt x="21" y="13"/>
                </a:cubicBezTo>
                <a:cubicBezTo>
                  <a:pt x="23" y="15"/>
                  <a:pt x="23" y="15"/>
                  <a:pt x="23" y="15"/>
                </a:cubicBezTo>
                <a:cubicBezTo>
                  <a:pt x="23" y="15"/>
                  <a:pt x="24" y="14"/>
                  <a:pt x="24" y="14"/>
                </a:cubicBezTo>
                <a:cubicBezTo>
                  <a:pt x="24" y="14"/>
                  <a:pt x="24" y="14"/>
                  <a:pt x="24" y="14"/>
                </a:cubicBezTo>
                <a:cubicBezTo>
                  <a:pt x="24" y="21"/>
                  <a:pt x="24" y="21"/>
                  <a:pt x="24" y="21"/>
                </a:cubicBezTo>
                <a:cubicBezTo>
                  <a:pt x="21" y="21"/>
                  <a:pt x="21" y="21"/>
                  <a:pt x="21" y="21"/>
                </a:cubicBezTo>
                <a:cubicBezTo>
                  <a:pt x="21" y="24"/>
                  <a:pt x="21" y="24"/>
                  <a:pt x="21" y="24"/>
                </a:cubicBezTo>
                <a:lnTo>
                  <a:pt x="31" y="2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44" name="Freeform 274"/>
          <p:cNvSpPr>
            <a:spLocks/>
          </p:cNvSpPr>
          <p:nvPr/>
        </p:nvSpPr>
        <p:spPr bwMode="auto">
          <a:xfrm>
            <a:off x="5686722" y="3510798"/>
            <a:ext cx="208062" cy="118089"/>
          </a:xfrm>
          <a:custGeom>
            <a:avLst/>
            <a:gdLst>
              <a:gd name="T0" fmla="*/ 27 w 28"/>
              <a:gd name="T1" fmla="*/ 3 h 16"/>
              <a:gd name="T2" fmla="*/ 15 w 28"/>
              <a:gd name="T3" fmla="*/ 15 h 16"/>
              <a:gd name="T4" fmla="*/ 14 w 28"/>
              <a:gd name="T5" fmla="*/ 16 h 16"/>
              <a:gd name="T6" fmla="*/ 13 w 28"/>
              <a:gd name="T7" fmla="*/ 15 h 16"/>
              <a:gd name="T8" fmla="*/ 1 w 28"/>
              <a:gd name="T9" fmla="*/ 3 h 16"/>
              <a:gd name="T10" fmla="*/ 0 w 28"/>
              <a:gd name="T11" fmla="*/ 2 h 16"/>
              <a:gd name="T12" fmla="*/ 2 w 28"/>
              <a:gd name="T13" fmla="*/ 0 h 16"/>
              <a:gd name="T14" fmla="*/ 26 w 28"/>
              <a:gd name="T15" fmla="*/ 0 h 16"/>
              <a:gd name="T16" fmla="*/ 28 w 28"/>
              <a:gd name="T17" fmla="*/ 2 h 16"/>
              <a:gd name="T18" fmla="*/ 27 w 28"/>
              <a:gd name="T19" fmla="*/ 3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" h="16">
                <a:moveTo>
                  <a:pt x="27" y="3"/>
                </a:moveTo>
                <a:cubicBezTo>
                  <a:pt x="15" y="15"/>
                  <a:pt x="15" y="15"/>
                  <a:pt x="15" y="15"/>
                </a:cubicBezTo>
                <a:cubicBezTo>
                  <a:pt x="15" y="16"/>
                  <a:pt x="15" y="16"/>
                  <a:pt x="14" y="16"/>
                </a:cubicBezTo>
                <a:cubicBezTo>
                  <a:pt x="14" y="16"/>
                  <a:pt x="13" y="16"/>
                  <a:pt x="13" y="15"/>
                </a:cubicBezTo>
                <a:cubicBezTo>
                  <a:pt x="1" y="3"/>
                  <a:pt x="1" y="3"/>
                  <a:pt x="1" y="3"/>
                </a:cubicBezTo>
                <a:cubicBezTo>
                  <a:pt x="1" y="3"/>
                  <a:pt x="0" y="3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7" y="0"/>
                  <a:pt x="28" y="1"/>
                  <a:pt x="28" y="2"/>
                </a:cubicBezTo>
                <a:cubicBezTo>
                  <a:pt x="28" y="3"/>
                  <a:pt x="28" y="3"/>
                  <a:pt x="27" y="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45" name="Freeform 276"/>
          <p:cNvSpPr>
            <a:spLocks noEditPoints="1"/>
          </p:cNvSpPr>
          <p:nvPr/>
        </p:nvSpPr>
        <p:spPr bwMode="auto">
          <a:xfrm>
            <a:off x="10231867" y="3402517"/>
            <a:ext cx="281161" cy="354266"/>
          </a:xfrm>
          <a:custGeom>
            <a:avLst/>
            <a:gdLst>
              <a:gd name="T0" fmla="*/ 2 w 38"/>
              <a:gd name="T1" fmla="*/ 48 h 48"/>
              <a:gd name="T2" fmla="*/ 2 w 38"/>
              <a:gd name="T3" fmla="*/ 10 h 48"/>
              <a:gd name="T4" fmla="*/ 13 w 38"/>
              <a:gd name="T5" fmla="*/ 0 h 48"/>
              <a:gd name="T6" fmla="*/ 28 w 38"/>
              <a:gd name="T7" fmla="*/ 10 h 48"/>
              <a:gd name="T8" fmla="*/ 38 w 38"/>
              <a:gd name="T9" fmla="*/ 46 h 48"/>
              <a:gd name="T10" fmla="*/ 28 w 38"/>
              <a:gd name="T11" fmla="*/ 14 h 48"/>
              <a:gd name="T12" fmla="*/ 13 w 38"/>
              <a:gd name="T13" fmla="*/ 17 h 48"/>
              <a:gd name="T14" fmla="*/ 4 w 38"/>
              <a:gd name="T15" fmla="*/ 14 h 48"/>
              <a:gd name="T16" fmla="*/ 14 w 38"/>
              <a:gd name="T17" fmla="*/ 39 h 48"/>
              <a:gd name="T18" fmla="*/ 24 w 38"/>
              <a:gd name="T19" fmla="*/ 39 h 48"/>
              <a:gd name="T20" fmla="*/ 11 w 38"/>
              <a:gd name="T21" fmla="*/ 23 h 48"/>
              <a:gd name="T22" fmla="*/ 7 w 38"/>
              <a:gd name="T23" fmla="*/ 23 h 48"/>
              <a:gd name="T24" fmla="*/ 10 w 38"/>
              <a:gd name="T25" fmla="*/ 21 h 48"/>
              <a:gd name="T26" fmla="*/ 11 w 38"/>
              <a:gd name="T27" fmla="*/ 30 h 48"/>
              <a:gd name="T28" fmla="*/ 7 w 38"/>
              <a:gd name="T29" fmla="*/ 30 h 48"/>
              <a:gd name="T30" fmla="*/ 10 w 38"/>
              <a:gd name="T31" fmla="*/ 28 h 48"/>
              <a:gd name="T32" fmla="*/ 11 w 38"/>
              <a:gd name="T33" fmla="*/ 37 h 48"/>
              <a:gd name="T34" fmla="*/ 7 w 38"/>
              <a:gd name="T35" fmla="*/ 37 h 48"/>
              <a:gd name="T36" fmla="*/ 10 w 38"/>
              <a:gd name="T37" fmla="*/ 34 h 48"/>
              <a:gd name="T38" fmla="*/ 24 w 38"/>
              <a:gd name="T39" fmla="*/ 4 h 48"/>
              <a:gd name="T40" fmla="*/ 21 w 38"/>
              <a:gd name="T41" fmla="*/ 4 h 48"/>
              <a:gd name="T42" fmla="*/ 18 w 38"/>
              <a:gd name="T43" fmla="*/ 4 h 48"/>
              <a:gd name="T44" fmla="*/ 14 w 38"/>
              <a:gd name="T45" fmla="*/ 4 h 48"/>
              <a:gd name="T46" fmla="*/ 17 w 38"/>
              <a:gd name="T47" fmla="*/ 14 h 48"/>
              <a:gd name="T48" fmla="*/ 21 w 38"/>
              <a:gd name="T49" fmla="*/ 10 h 48"/>
              <a:gd name="T50" fmla="*/ 24 w 38"/>
              <a:gd name="T51" fmla="*/ 14 h 48"/>
              <a:gd name="T52" fmla="*/ 18 w 38"/>
              <a:gd name="T53" fmla="*/ 23 h 48"/>
              <a:gd name="T54" fmla="*/ 14 w 38"/>
              <a:gd name="T55" fmla="*/ 23 h 48"/>
              <a:gd name="T56" fmla="*/ 17 w 38"/>
              <a:gd name="T57" fmla="*/ 21 h 48"/>
              <a:gd name="T58" fmla="*/ 18 w 38"/>
              <a:gd name="T59" fmla="*/ 30 h 48"/>
              <a:gd name="T60" fmla="*/ 14 w 38"/>
              <a:gd name="T61" fmla="*/ 30 h 48"/>
              <a:gd name="T62" fmla="*/ 17 w 38"/>
              <a:gd name="T63" fmla="*/ 28 h 48"/>
              <a:gd name="T64" fmla="*/ 24 w 38"/>
              <a:gd name="T65" fmla="*/ 23 h 48"/>
              <a:gd name="T66" fmla="*/ 21 w 38"/>
              <a:gd name="T67" fmla="*/ 23 h 48"/>
              <a:gd name="T68" fmla="*/ 24 w 38"/>
              <a:gd name="T69" fmla="*/ 21 h 48"/>
              <a:gd name="T70" fmla="*/ 24 w 38"/>
              <a:gd name="T71" fmla="*/ 30 h 48"/>
              <a:gd name="T72" fmla="*/ 21 w 38"/>
              <a:gd name="T73" fmla="*/ 30 h 48"/>
              <a:gd name="T74" fmla="*/ 24 w 38"/>
              <a:gd name="T75" fmla="*/ 28 h 48"/>
              <a:gd name="T76" fmla="*/ 31 w 38"/>
              <a:gd name="T77" fmla="*/ 23 h 48"/>
              <a:gd name="T78" fmla="*/ 28 w 38"/>
              <a:gd name="T79" fmla="*/ 23 h 48"/>
              <a:gd name="T80" fmla="*/ 30 w 38"/>
              <a:gd name="T81" fmla="*/ 21 h 48"/>
              <a:gd name="T82" fmla="*/ 31 w 38"/>
              <a:gd name="T83" fmla="*/ 30 h 48"/>
              <a:gd name="T84" fmla="*/ 28 w 38"/>
              <a:gd name="T85" fmla="*/ 30 h 48"/>
              <a:gd name="T86" fmla="*/ 30 w 38"/>
              <a:gd name="T87" fmla="*/ 28 h 48"/>
              <a:gd name="T88" fmla="*/ 31 w 38"/>
              <a:gd name="T89" fmla="*/ 37 h 48"/>
              <a:gd name="T90" fmla="*/ 28 w 38"/>
              <a:gd name="T91" fmla="*/ 37 h 48"/>
              <a:gd name="T92" fmla="*/ 30 w 38"/>
              <a:gd name="T93" fmla="*/ 34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8" h="48">
                <a:moveTo>
                  <a:pt x="38" y="46"/>
                </a:moveTo>
                <a:cubicBezTo>
                  <a:pt x="38" y="47"/>
                  <a:pt x="37" y="48"/>
                  <a:pt x="36" y="48"/>
                </a:cubicBezTo>
                <a:cubicBezTo>
                  <a:pt x="2" y="48"/>
                  <a:pt x="2" y="48"/>
                  <a:pt x="2" y="48"/>
                </a:cubicBezTo>
                <a:cubicBezTo>
                  <a:pt x="1" y="48"/>
                  <a:pt x="0" y="47"/>
                  <a:pt x="0" y="46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1"/>
                  <a:pt x="1" y="10"/>
                  <a:pt x="2" y="10"/>
                </a:cubicBezTo>
                <a:cubicBezTo>
                  <a:pt x="11" y="10"/>
                  <a:pt x="11" y="10"/>
                  <a:pt x="11" y="10"/>
                </a:cubicBezTo>
                <a:cubicBezTo>
                  <a:pt x="11" y="3"/>
                  <a:pt x="11" y="3"/>
                  <a:pt x="11" y="3"/>
                </a:cubicBezTo>
                <a:cubicBezTo>
                  <a:pt x="11" y="1"/>
                  <a:pt x="12" y="0"/>
                  <a:pt x="13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27" y="0"/>
                  <a:pt x="28" y="1"/>
                  <a:pt x="28" y="3"/>
                </a:cubicBezTo>
                <a:cubicBezTo>
                  <a:pt x="28" y="10"/>
                  <a:pt x="28" y="10"/>
                  <a:pt x="28" y="10"/>
                </a:cubicBezTo>
                <a:cubicBezTo>
                  <a:pt x="36" y="10"/>
                  <a:pt x="36" y="10"/>
                  <a:pt x="36" y="10"/>
                </a:cubicBezTo>
                <a:cubicBezTo>
                  <a:pt x="37" y="10"/>
                  <a:pt x="38" y="11"/>
                  <a:pt x="38" y="12"/>
                </a:cubicBezTo>
                <a:lnTo>
                  <a:pt x="38" y="46"/>
                </a:lnTo>
                <a:close/>
                <a:moveTo>
                  <a:pt x="35" y="45"/>
                </a:moveTo>
                <a:cubicBezTo>
                  <a:pt x="35" y="14"/>
                  <a:pt x="35" y="14"/>
                  <a:pt x="35" y="14"/>
                </a:cubicBezTo>
                <a:cubicBezTo>
                  <a:pt x="28" y="14"/>
                  <a:pt x="28" y="14"/>
                  <a:pt x="28" y="14"/>
                </a:cubicBezTo>
                <a:cubicBezTo>
                  <a:pt x="28" y="15"/>
                  <a:pt x="28" y="15"/>
                  <a:pt x="28" y="15"/>
                </a:cubicBezTo>
                <a:cubicBezTo>
                  <a:pt x="28" y="16"/>
                  <a:pt x="27" y="17"/>
                  <a:pt x="25" y="17"/>
                </a:cubicBezTo>
                <a:cubicBezTo>
                  <a:pt x="13" y="17"/>
                  <a:pt x="13" y="17"/>
                  <a:pt x="13" y="17"/>
                </a:cubicBezTo>
                <a:cubicBezTo>
                  <a:pt x="12" y="17"/>
                  <a:pt x="11" y="16"/>
                  <a:pt x="11" y="15"/>
                </a:cubicBezTo>
                <a:cubicBezTo>
                  <a:pt x="11" y="14"/>
                  <a:pt x="11" y="14"/>
                  <a:pt x="11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4" y="45"/>
                  <a:pt x="4" y="45"/>
                  <a:pt x="4" y="45"/>
                </a:cubicBezTo>
                <a:cubicBezTo>
                  <a:pt x="14" y="45"/>
                  <a:pt x="14" y="45"/>
                  <a:pt x="14" y="45"/>
                </a:cubicBezTo>
                <a:cubicBezTo>
                  <a:pt x="14" y="39"/>
                  <a:pt x="14" y="39"/>
                  <a:pt x="14" y="39"/>
                </a:cubicBezTo>
                <a:cubicBezTo>
                  <a:pt x="14" y="38"/>
                  <a:pt x="15" y="38"/>
                  <a:pt x="15" y="38"/>
                </a:cubicBezTo>
                <a:cubicBezTo>
                  <a:pt x="24" y="38"/>
                  <a:pt x="24" y="38"/>
                  <a:pt x="24" y="38"/>
                </a:cubicBezTo>
                <a:cubicBezTo>
                  <a:pt x="24" y="38"/>
                  <a:pt x="24" y="38"/>
                  <a:pt x="24" y="39"/>
                </a:cubicBezTo>
                <a:cubicBezTo>
                  <a:pt x="24" y="45"/>
                  <a:pt x="24" y="45"/>
                  <a:pt x="24" y="45"/>
                </a:cubicBezTo>
                <a:lnTo>
                  <a:pt x="35" y="45"/>
                </a:lnTo>
                <a:close/>
                <a:moveTo>
                  <a:pt x="11" y="23"/>
                </a:moveTo>
                <a:cubicBezTo>
                  <a:pt x="11" y="24"/>
                  <a:pt x="10" y="24"/>
                  <a:pt x="10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7" y="24"/>
                  <a:pt x="7" y="23"/>
                </a:cubicBezTo>
                <a:cubicBezTo>
                  <a:pt x="7" y="22"/>
                  <a:pt x="7" y="22"/>
                  <a:pt x="7" y="22"/>
                </a:cubicBezTo>
                <a:cubicBezTo>
                  <a:pt x="7" y="21"/>
                  <a:pt x="8" y="21"/>
                  <a:pt x="8" y="21"/>
                </a:cubicBezTo>
                <a:cubicBezTo>
                  <a:pt x="10" y="21"/>
                  <a:pt x="10" y="21"/>
                  <a:pt x="10" y="21"/>
                </a:cubicBezTo>
                <a:cubicBezTo>
                  <a:pt x="10" y="21"/>
                  <a:pt x="11" y="21"/>
                  <a:pt x="11" y="22"/>
                </a:cubicBezTo>
                <a:lnTo>
                  <a:pt x="11" y="23"/>
                </a:lnTo>
                <a:close/>
                <a:moveTo>
                  <a:pt x="11" y="30"/>
                </a:moveTo>
                <a:cubicBezTo>
                  <a:pt x="11" y="31"/>
                  <a:pt x="10" y="31"/>
                  <a:pt x="10" y="31"/>
                </a:cubicBezTo>
                <a:cubicBezTo>
                  <a:pt x="8" y="31"/>
                  <a:pt x="8" y="31"/>
                  <a:pt x="8" y="31"/>
                </a:cubicBezTo>
                <a:cubicBezTo>
                  <a:pt x="8" y="31"/>
                  <a:pt x="7" y="31"/>
                  <a:pt x="7" y="30"/>
                </a:cubicBezTo>
                <a:cubicBezTo>
                  <a:pt x="7" y="28"/>
                  <a:pt x="7" y="28"/>
                  <a:pt x="7" y="28"/>
                </a:cubicBezTo>
                <a:cubicBezTo>
                  <a:pt x="7" y="28"/>
                  <a:pt x="8" y="28"/>
                  <a:pt x="8" y="28"/>
                </a:cubicBezTo>
                <a:cubicBezTo>
                  <a:pt x="10" y="28"/>
                  <a:pt x="10" y="28"/>
                  <a:pt x="10" y="28"/>
                </a:cubicBezTo>
                <a:cubicBezTo>
                  <a:pt x="10" y="28"/>
                  <a:pt x="11" y="28"/>
                  <a:pt x="11" y="28"/>
                </a:cubicBezTo>
                <a:lnTo>
                  <a:pt x="11" y="30"/>
                </a:lnTo>
                <a:close/>
                <a:moveTo>
                  <a:pt x="11" y="37"/>
                </a:moveTo>
                <a:cubicBezTo>
                  <a:pt x="11" y="37"/>
                  <a:pt x="10" y="38"/>
                  <a:pt x="10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8" y="38"/>
                  <a:pt x="7" y="37"/>
                  <a:pt x="7" y="37"/>
                </a:cubicBezTo>
                <a:cubicBezTo>
                  <a:pt x="7" y="35"/>
                  <a:pt x="7" y="35"/>
                  <a:pt x="7" y="35"/>
                </a:cubicBezTo>
                <a:cubicBezTo>
                  <a:pt x="7" y="35"/>
                  <a:pt x="8" y="34"/>
                  <a:pt x="8" y="34"/>
                </a:cubicBezTo>
                <a:cubicBezTo>
                  <a:pt x="10" y="34"/>
                  <a:pt x="10" y="34"/>
                  <a:pt x="10" y="34"/>
                </a:cubicBezTo>
                <a:cubicBezTo>
                  <a:pt x="10" y="34"/>
                  <a:pt x="11" y="35"/>
                  <a:pt x="11" y="35"/>
                </a:cubicBezTo>
                <a:lnTo>
                  <a:pt x="11" y="37"/>
                </a:lnTo>
                <a:close/>
                <a:moveTo>
                  <a:pt x="24" y="4"/>
                </a:moveTo>
                <a:cubicBezTo>
                  <a:pt x="24" y="4"/>
                  <a:pt x="24" y="4"/>
                  <a:pt x="24" y="4"/>
                </a:cubicBezTo>
                <a:cubicBezTo>
                  <a:pt x="22" y="4"/>
                  <a:pt x="22" y="4"/>
                  <a:pt x="22" y="4"/>
                </a:cubicBezTo>
                <a:cubicBezTo>
                  <a:pt x="21" y="4"/>
                  <a:pt x="21" y="4"/>
                  <a:pt x="21" y="4"/>
                </a:cubicBezTo>
                <a:cubicBezTo>
                  <a:pt x="21" y="7"/>
                  <a:pt x="21" y="7"/>
                  <a:pt x="21" y="7"/>
                </a:cubicBezTo>
                <a:cubicBezTo>
                  <a:pt x="18" y="7"/>
                  <a:pt x="18" y="7"/>
                  <a:pt x="18" y="7"/>
                </a:cubicBezTo>
                <a:cubicBezTo>
                  <a:pt x="18" y="4"/>
                  <a:pt x="18" y="4"/>
                  <a:pt x="18" y="4"/>
                </a:cubicBezTo>
                <a:cubicBezTo>
                  <a:pt x="18" y="4"/>
                  <a:pt x="17" y="4"/>
                  <a:pt x="17" y="4"/>
                </a:cubicBezTo>
                <a:cubicBezTo>
                  <a:pt x="15" y="4"/>
                  <a:pt x="15" y="4"/>
                  <a:pt x="15" y="4"/>
                </a:cubicBezTo>
                <a:cubicBezTo>
                  <a:pt x="15" y="4"/>
                  <a:pt x="14" y="4"/>
                  <a:pt x="14" y="4"/>
                </a:cubicBezTo>
                <a:cubicBezTo>
                  <a:pt x="14" y="13"/>
                  <a:pt x="14" y="13"/>
                  <a:pt x="14" y="13"/>
                </a:cubicBezTo>
                <a:cubicBezTo>
                  <a:pt x="14" y="13"/>
                  <a:pt x="15" y="14"/>
                  <a:pt x="15" y="14"/>
                </a:cubicBezTo>
                <a:cubicBezTo>
                  <a:pt x="17" y="14"/>
                  <a:pt x="17" y="14"/>
                  <a:pt x="17" y="14"/>
                </a:cubicBezTo>
                <a:cubicBezTo>
                  <a:pt x="17" y="14"/>
                  <a:pt x="18" y="13"/>
                  <a:pt x="18" y="13"/>
                </a:cubicBezTo>
                <a:cubicBezTo>
                  <a:pt x="18" y="10"/>
                  <a:pt x="18" y="10"/>
                  <a:pt x="18" y="10"/>
                </a:cubicBezTo>
                <a:cubicBezTo>
                  <a:pt x="21" y="10"/>
                  <a:pt x="21" y="10"/>
                  <a:pt x="21" y="10"/>
                </a:cubicBezTo>
                <a:cubicBezTo>
                  <a:pt x="21" y="13"/>
                  <a:pt x="21" y="13"/>
                  <a:pt x="21" y="13"/>
                </a:cubicBezTo>
                <a:cubicBezTo>
                  <a:pt x="21" y="13"/>
                  <a:pt x="21" y="14"/>
                  <a:pt x="22" y="14"/>
                </a:cubicBezTo>
                <a:cubicBezTo>
                  <a:pt x="24" y="14"/>
                  <a:pt x="24" y="14"/>
                  <a:pt x="24" y="14"/>
                </a:cubicBezTo>
                <a:cubicBezTo>
                  <a:pt x="24" y="14"/>
                  <a:pt x="24" y="13"/>
                  <a:pt x="24" y="13"/>
                </a:cubicBezTo>
                <a:lnTo>
                  <a:pt x="24" y="4"/>
                </a:lnTo>
                <a:close/>
                <a:moveTo>
                  <a:pt x="18" y="23"/>
                </a:moveTo>
                <a:cubicBezTo>
                  <a:pt x="18" y="24"/>
                  <a:pt x="17" y="24"/>
                  <a:pt x="17" y="24"/>
                </a:cubicBezTo>
                <a:cubicBezTo>
                  <a:pt x="15" y="24"/>
                  <a:pt x="15" y="24"/>
                  <a:pt x="15" y="24"/>
                </a:cubicBezTo>
                <a:cubicBezTo>
                  <a:pt x="15" y="24"/>
                  <a:pt x="14" y="24"/>
                  <a:pt x="14" y="23"/>
                </a:cubicBezTo>
                <a:cubicBezTo>
                  <a:pt x="14" y="22"/>
                  <a:pt x="14" y="22"/>
                  <a:pt x="14" y="22"/>
                </a:cubicBezTo>
                <a:cubicBezTo>
                  <a:pt x="14" y="21"/>
                  <a:pt x="15" y="21"/>
                  <a:pt x="15" y="21"/>
                </a:cubicBezTo>
                <a:cubicBezTo>
                  <a:pt x="17" y="21"/>
                  <a:pt x="17" y="21"/>
                  <a:pt x="17" y="21"/>
                </a:cubicBezTo>
                <a:cubicBezTo>
                  <a:pt x="17" y="21"/>
                  <a:pt x="18" y="21"/>
                  <a:pt x="18" y="22"/>
                </a:cubicBezTo>
                <a:lnTo>
                  <a:pt x="18" y="23"/>
                </a:lnTo>
                <a:close/>
                <a:moveTo>
                  <a:pt x="18" y="30"/>
                </a:moveTo>
                <a:cubicBezTo>
                  <a:pt x="18" y="31"/>
                  <a:pt x="17" y="31"/>
                  <a:pt x="17" y="31"/>
                </a:cubicBezTo>
                <a:cubicBezTo>
                  <a:pt x="15" y="31"/>
                  <a:pt x="15" y="31"/>
                  <a:pt x="15" y="31"/>
                </a:cubicBezTo>
                <a:cubicBezTo>
                  <a:pt x="15" y="31"/>
                  <a:pt x="14" y="31"/>
                  <a:pt x="14" y="30"/>
                </a:cubicBezTo>
                <a:cubicBezTo>
                  <a:pt x="14" y="28"/>
                  <a:pt x="14" y="28"/>
                  <a:pt x="14" y="28"/>
                </a:cubicBezTo>
                <a:cubicBezTo>
                  <a:pt x="14" y="28"/>
                  <a:pt x="15" y="28"/>
                  <a:pt x="15" y="28"/>
                </a:cubicBezTo>
                <a:cubicBezTo>
                  <a:pt x="17" y="28"/>
                  <a:pt x="17" y="28"/>
                  <a:pt x="17" y="28"/>
                </a:cubicBezTo>
                <a:cubicBezTo>
                  <a:pt x="17" y="28"/>
                  <a:pt x="18" y="28"/>
                  <a:pt x="18" y="28"/>
                </a:cubicBezTo>
                <a:lnTo>
                  <a:pt x="18" y="30"/>
                </a:lnTo>
                <a:close/>
                <a:moveTo>
                  <a:pt x="24" y="23"/>
                </a:moveTo>
                <a:cubicBezTo>
                  <a:pt x="24" y="24"/>
                  <a:pt x="24" y="24"/>
                  <a:pt x="24" y="24"/>
                </a:cubicBezTo>
                <a:cubicBezTo>
                  <a:pt x="22" y="24"/>
                  <a:pt x="22" y="24"/>
                  <a:pt x="22" y="24"/>
                </a:cubicBezTo>
                <a:cubicBezTo>
                  <a:pt x="21" y="24"/>
                  <a:pt x="21" y="24"/>
                  <a:pt x="21" y="23"/>
                </a:cubicBezTo>
                <a:cubicBezTo>
                  <a:pt x="21" y="22"/>
                  <a:pt x="21" y="22"/>
                  <a:pt x="21" y="22"/>
                </a:cubicBezTo>
                <a:cubicBezTo>
                  <a:pt x="21" y="21"/>
                  <a:pt x="21" y="21"/>
                  <a:pt x="22" y="21"/>
                </a:cubicBezTo>
                <a:cubicBezTo>
                  <a:pt x="24" y="21"/>
                  <a:pt x="24" y="21"/>
                  <a:pt x="24" y="21"/>
                </a:cubicBezTo>
                <a:cubicBezTo>
                  <a:pt x="24" y="21"/>
                  <a:pt x="24" y="21"/>
                  <a:pt x="24" y="22"/>
                </a:cubicBezTo>
                <a:lnTo>
                  <a:pt x="24" y="23"/>
                </a:lnTo>
                <a:close/>
                <a:moveTo>
                  <a:pt x="24" y="30"/>
                </a:moveTo>
                <a:cubicBezTo>
                  <a:pt x="24" y="31"/>
                  <a:pt x="24" y="31"/>
                  <a:pt x="24" y="31"/>
                </a:cubicBezTo>
                <a:cubicBezTo>
                  <a:pt x="22" y="31"/>
                  <a:pt x="22" y="31"/>
                  <a:pt x="22" y="31"/>
                </a:cubicBezTo>
                <a:cubicBezTo>
                  <a:pt x="21" y="31"/>
                  <a:pt x="21" y="31"/>
                  <a:pt x="21" y="30"/>
                </a:cubicBezTo>
                <a:cubicBezTo>
                  <a:pt x="21" y="28"/>
                  <a:pt x="21" y="28"/>
                  <a:pt x="21" y="28"/>
                </a:cubicBezTo>
                <a:cubicBezTo>
                  <a:pt x="21" y="28"/>
                  <a:pt x="21" y="28"/>
                  <a:pt x="22" y="28"/>
                </a:cubicBezTo>
                <a:cubicBezTo>
                  <a:pt x="24" y="28"/>
                  <a:pt x="24" y="28"/>
                  <a:pt x="24" y="28"/>
                </a:cubicBezTo>
                <a:cubicBezTo>
                  <a:pt x="24" y="28"/>
                  <a:pt x="24" y="28"/>
                  <a:pt x="24" y="28"/>
                </a:cubicBezTo>
                <a:lnTo>
                  <a:pt x="24" y="30"/>
                </a:lnTo>
                <a:close/>
                <a:moveTo>
                  <a:pt x="31" y="23"/>
                </a:moveTo>
                <a:cubicBezTo>
                  <a:pt x="31" y="24"/>
                  <a:pt x="31" y="24"/>
                  <a:pt x="30" y="24"/>
                </a:cubicBezTo>
                <a:cubicBezTo>
                  <a:pt x="29" y="24"/>
                  <a:pt x="29" y="24"/>
                  <a:pt x="29" y="24"/>
                </a:cubicBezTo>
                <a:cubicBezTo>
                  <a:pt x="28" y="24"/>
                  <a:pt x="28" y="24"/>
                  <a:pt x="28" y="23"/>
                </a:cubicBezTo>
                <a:cubicBezTo>
                  <a:pt x="28" y="22"/>
                  <a:pt x="28" y="22"/>
                  <a:pt x="28" y="22"/>
                </a:cubicBezTo>
                <a:cubicBezTo>
                  <a:pt x="28" y="21"/>
                  <a:pt x="28" y="21"/>
                  <a:pt x="29" y="21"/>
                </a:cubicBezTo>
                <a:cubicBezTo>
                  <a:pt x="30" y="21"/>
                  <a:pt x="30" y="21"/>
                  <a:pt x="30" y="21"/>
                </a:cubicBezTo>
                <a:cubicBezTo>
                  <a:pt x="31" y="21"/>
                  <a:pt x="31" y="21"/>
                  <a:pt x="31" y="22"/>
                </a:cubicBezTo>
                <a:lnTo>
                  <a:pt x="31" y="23"/>
                </a:lnTo>
                <a:close/>
                <a:moveTo>
                  <a:pt x="31" y="30"/>
                </a:moveTo>
                <a:cubicBezTo>
                  <a:pt x="31" y="31"/>
                  <a:pt x="31" y="31"/>
                  <a:pt x="30" y="31"/>
                </a:cubicBezTo>
                <a:cubicBezTo>
                  <a:pt x="29" y="31"/>
                  <a:pt x="29" y="31"/>
                  <a:pt x="29" y="31"/>
                </a:cubicBezTo>
                <a:cubicBezTo>
                  <a:pt x="28" y="31"/>
                  <a:pt x="28" y="31"/>
                  <a:pt x="28" y="30"/>
                </a:cubicBezTo>
                <a:cubicBezTo>
                  <a:pt x="28" y="28"/>
                  <a:pt x="28" y="28"/>
                  <a:pt x="28" y="28"/>
                </a:cubicBezTo>
                <a:cubicBezTo>
                  <a:pt x="28" y="28"/>
                  <a:pt x="28" y="28"/>
                  <a:pt x="29" y="28"/>
                </a:cubicBezTo>
                <a:cubicBezTo>
                  <a:pt x="30" y="28"/>
                  <a:pt x="30" y="28"/>
                  <a:pt x="30" y="28"/>
                </a:cubicBezTo>
                <a:cubicBezTo>
                  <a:pt x="31" y="28"/>
                  <a:pt x="31" y="28"/>
                  <a:pt x="31" y="28"/>
                </a:cubicBezTo>
                <a:lnTo>
                  <a:pt x="31" y="30"/>
                </a:lnTo>
                <a:close/>
                <a:moveTo>
                  <a:pt x="31" y="37"/>
                </a:moveTo>
                <a:cubicBezTo>
                  <a:pt x="31" y="37"/>
                  <a:pt x="31" y="38"/>
                  <a:pt x="30" y="38"/>
                </a:cubicBezTo>
                <a:cubicBezTo>
                  <a:pt x="29" y="38"/>
                  <a:pt x="29" y="38"/>
                  <a:pt x="29" y="38"/>
                </a:cubicBezTo>
                <a:cubicBezTo>
                  <a:pt x="28" y="38"/>
                  <a:pt x="28" y="37"/>
                  <a:pt x="28" y="37"/>
                </a:cubicBezTo>
                <a:cubicBezTo>
                  <a:pt x="28" y="35"/>
                  <a:pt x="28" y="35"/>
                  <a:pt x="28" y="35"/>
                </a:cubicBezTo>
                <a:cubicBezTo>
                  <a:pt x="28" y="35"/>
                  <a:pt x="28" y="34"/>
                  <a:pt x="29" y="34"/>
                </a:cubicBezTo>
                <a:cubicBezTo>
                  <a:pt x="30" y="34"/>
                  <a:pt x="30" y="34"/>
                  <a:pt x="30" y="34"/>
                </a:cubicBezTo>
                <a:cubicBezTo>
                  <a:pt x="31" y="34"/>
                  <a:pt x="31" y="35"/>
                  <a:pt x="31" y="35"/>
                </a:cubicBezTo>
                <a:lnTo>
                  <a:pt x="31" y="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46" name="Freeform 277"/>
          <p:cNvSpPr>
            <a:spLocks noEditPoints="1"/>
          </p:cNvSpPr>
          <p:nvPr/>
        </p:nvSpPr>
        <p:spPr bwMode="auto">
          <a:xfrm>
            <a:off x="10223019" y="3979439"/>
            <a:ext cx="365515" cy="309277"/>
          </a:xfrm>
          <a:custGeom>
            <a:avLst/>
            <a:gdLst>
              <a:gd name="T0" fmla="*/ 50 w 50"/>
              <a:gd name="T1" fmla="*/ 33 h 42"/>
              <a:gd name="T2" fmla="*/ 48 w 50"/>
              <a:gd name="T3" fmla="*/ 35 h 42"/>
              <a:gd name="T4" fmla="*/ 43 w 50"/>
              <a:gd name="T5" fmla="*/ 35 h 42"/>
              <a:gd name="T6" fmla="*/ 36 w 50"/>
              <a:gd name="T7" fmla="*/ 42 h 42"/>
              <a:gd name="T8" fmla="*/ 29 w 50"/>
              <a:gd name="T9" fmla="*/ 35 h 42"/>
              <a:gd name="T10" fmla="*/ 19 w 50"/>
              <a:gd name="T11" fmla="*/ 35 h 42"/>
              <a:gd name="T12" fmla="*/ 12 w 50"/>
              <a:gd name="T13" fmla="*/ 42 h 42"/>
              <a:gd name="T14" fmla="*/ 5 w 50"/>
              <a:gd name="T15" fmla="*/ 35 h 42"/>
              <a:gd name="T16" fmla="*/ 2 w 50"/>
              <a:gd name="T17" fmla="*/ 35 h 42"/>
              <a:gd name="T18" fmla="*/ 0 w 50"/>
              <a:gd name="T19" fmla="*/ 33 h 42"/>
              <a:gd name="T20" fmla="*/ 2 w 50"/>
              <a:gd name="T21" fmla="*/ 31 h 42"/>
              <a:gd name="T22" fmla="*/ 2 w 50"/>
              <a:gd name="T23" fmla="*/ 20 h 42"/>
              <a:gd name="T24" fmla="*/ 3 w 50"/>
              <a:gd name="T25" fmla="*/ 17 h 42"/>
              <a:gd name="T26" fmla="*/ 8 w 50"/>
              <a:gd name="T27" fmla="*/ 12 h 42"/>
              <a:gd name="T28" fmla="*/ 11 w 50"/>
              <a:gd name="T29" fmla="*/ 11 h 42"/>
              <a:gd name="T30" fmla="*/ 16 w 50"/>
              <a:gd name="T31" fmla="*/ 11 h 42"/>
              <a:gd name="T32" fmla="*/ 16 w 50"/>
              <a:gd name="T33" fmla="*/ 2 h 42"/>
              <a:gd name="T34" fmla="*/ 17 w 50"/>
              <a:gd name="T35" fmla="*/ 0 h 42"/>
              <a:gd name="T36" fmla="*/ 48 w 50"/>
              <a:gd name="T37" fmla="*/ 0 h 42"/>
              <a:gd name="T38" fmla="*/ 50 w 50"/>
              <a:gd name="T39" fmla="*/ 2 h 42"/>
              <a:gd name="T40" fmla="*/ 50 w 50"/>
              <a:gd name="T41" fmla="*/ 33 h 42"/>
              <a:gd name="T42" fmla="*/ 16 w 50"/>
              <a:gd name="T43" fmla="*/ 21 h 42"/>
              <a:gd name="T44" fmla="*/ 16 w 50"/>
              <a:gd name="T45" fmla="*/ 14 h 42"/>
              <a:gd name="T46" fmla="*/ 11 w 50"/>
              <a:gd name="T47" fmla="*/ 14 h 42"/>
              <a:gd name="T48" fmla="*/ 11 w 50"/>
              <a:gd name="T49" fmla="*/ 14 h 42"/>
              <a:gd name="T50" fmla="*/ 6 w 50"/>
              <a:gd name="T51" fmla="*/ 20 h 42"/>
              <a:gd name="T52" fmla="*/ 5 w 50"/>
              <a:gd name="T53" fmla="*/ 20 h 42"/>
              <a:gd name="T54" fmla="*/ 5 w 50"/>
              <a:gd name="T55" fmla="*/ 21 h 42"/>
              <a:gd name="T56" fmla="*/ 16 w 50"/>
              <a:gd name="T57" fmla="*/ 21 h 42"/>
              <a:gd name="T58" fmla="*/ 12 w 50"/>
              <a:gd name="T59" fmla="*/ 31 h 42"/>
              <a:gd name="T60" fmla="*/ 9 w 50"/>
              <a:gd name="T61" fmla="*/ 35 h 42"/>
              <a:gd name="T62" fmla="*/ 12 w 50"/>
              <a:gd name="T63" fmla="*/ 38 h 42"/>
              <a:gd name="T64" fmla="*/ 16 w 50"/>
              <a:gd name="T65" fmla="*/ 35 h 42"/>
              <a:gd name="T66" fmla="*/ 12 w 50"/>
              <a:gd name="T67" fmla="*/ 31 h 42"/>
              <a:gd name="T68" fmla="*/ 43 w 50"/>
              <a:gd name="T69" fmla="*/ 12 h 42"/>
              <a:gd name="T70" fmla="*/ 42 w 50"/>
              <a:gd name="T71" fmla="*/ 11 h 42"/>
              <a:gd name="T72" fmla="*/ 36 w 50"/>
              <a:gd name="T73" fmla="*/ 11 h 42"/>
              <a:gd name="T74" fmla="*/ 36 w 50"/>
              <a:gd name="T75" fmla="*/ 5 h 42"/>
              <a:gd name="T76" fmla="*/ 35 w 50"/>
              <a:gd name="T77" fmla="*/ 4 h 42"/>
              <a:gd name="T78" fmla="*/ 30 w 50"/>
              <a:gd name="T79" fmla="*/ 4 h 42"/>
              <a:gd name="T80" fmla="*/ 29 w 50"/>
              <a:gd name="T81" fmla="*/ 5 h 42"/>
              <a:gd name="T82" fmla="*/ 29 w 50"/>
              <a:gd name="T83" fmla="*/ 11 h 42"/>
              <a:gd name="T84" fmla="*/ 23 w 50"/>
              <a:gd name="T85" fmla="*/ 11 h 42"/>
              <a:gd name="T86" fmla="*/ 22 w 50"/>
              <a:gd name="T87" fmla="*/ 12 h 42"/>
              <a:gd name="T88" fmla="*/ 22 w 50"/>
              <a:gd name="T89" fmla="*/ 17 h 42"/>
              <a:gd name="T90" fmla="*/ 23 w 50"/>
              <a:gd name="T91" fmla="*/ 18 h 42"/>
              <a:gd name="T92" fmla="*/ 29 w 50"/>
              <a:gd name="T93" fmla="*/ 18 h 42"/>
              <a:gd name="T94" fmla="*/ 29 w 50"/>
              <a:gd name="T95" fmla="*/ 24 h 42"/>
              <a:gd name="T96" fmla="*/ 30 w 50"/>
              <a:gd name="T97" fmla="*/ 24 h 42"/>
              <a:gd name="T98" fmla="*/ 35 w 50"/>
              <a:gd name="T99" fmla="*/ 24 h 42"/>
              <a:gd name="T100" fmla="*/ 36 w 50"/>
              <a:gd name="T101" fmla="*/ 24 h 42"/>
              <a:gd name="T102" fmla="*/ 36 w 50"/>
              <a:gd name="T103" fmla="*/ 18 h 42"/>
              <a:gd name="T104" fmla="*/ 42 w 50"/>
              <a:gd name="T105" fmla="*/ 18 h 42"/>
              <a:gd name="T106" fmla="*/ 43 w 50"/>
              <a:gd name="T107" fmla="*/ 17 h 42"/>
              <a:gd name="T108" fmla="*/ 43 w 50"/>
              <a:gd name="T109" fmla="*/ 12 h 42"/>
              <a:gd name="T110" fmla="*/ 36 w 50"/>
              <a:gd name="T111" fmla="*/ 31 h 42"/>
              <a:gd name="T112" fmla="*/ 33 w 50"/>
              <a:gd name="T113" fmla="*/ 35 h 42"/>
              <a:gd name="T114" fmla="*/ 36 w 50"/>
              <a:gd name="T115" fmla="*/ 38 h 42"/>
              <a:gd name="T116" fmla="*/ 40 w 50"/>
              <a:gd name="T117" fmla="*/ 35 h 42"/>
              <a:gd name="T118" fmla="*/ 36 w 50"/>
              <a:gd name="T119" fmla="*/ 3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0" h="42">
                <a:moveTo>
                  <a:pt x="50" y="33"/>
                </a:moveTo>
                <a:cubicBezTo>
                  <a:pt x="50" y="34"/>
                  <a:pt x="49" y="35"/>
                  <a:pt x="48" y="35"/>
                </a:cubicBezTo>
                <a:cubicBezTo>
                  <a:pt x="43" y="35"/>
                  <a:pt x="43" y="35"/>
                  <a:pt x="43" y="35"/>
                </a:cubicBezTo>
                <a:cubicBezTo>
                  <a:pt x="43" y="38"/>
                  <a:pt x="40" y="42"/>
                  <a:pt x="36" y="42"/>
                </a:cubicBezTo>
                <a:cubicBezTo>
                  <a:pt x="32" y="42"/>
                  <a:pt x="29" y="38"/>
                  <a:pt x="29" y="35"/>
                </a:cubicBezTo>
                <a:cubicBezTo>
                  <a:pt x="19" y="35"/>
                  <a:pt x="19" y="35"/>
                  <a:pt x="19" y="35"/>
                </a:cubicBezTo>
                <a:cubicBezTo>
                  <a:pt x="19" y="38"/>
                  <a:pt x="16" y="42"/>
                  <a:pt x="12" y="42"/>
                </a:cubicBezTo>
                <a:cubicBezTo>
                  <a:pt x="8" y="42"/>
                  <a:pt x="5" y="38"/>
                  <a:pt x="5" y="35"/>
                </a:cubicBezTo>
                <a:cubicBezTo>
                  <a:pt x="2" y="35"/>
                  <a:pt x="2" y="35"/>
                  <a:pt x="2" y="35"/>
                </a:cubicBezTo>
                <a:cubicBezTo>
                  <a:pt x="1" y="35"/>
                  <a:pt x="0" y="34"/>
                  <a:pt x="0" y="33"/>
                </a:cubicBezTo>
                <a:cubicBezTo>
                  <a:pt x="0" y="32"/>
                  <a:pt x="1" y="31"/>
                  <a:pt x="2" y="31"/>
                </a:cubicBezTo>
                <a:cubicBezTo>
                  <a:pt x="2" y="20"/>
                  <a:pt x="2" y="20"/>
                  <a:pt x="2" y="20"/>
                </a:cubicBezTo>
                <a:cubicBezTo>
                  <a:pt x="2" y="19"/>
                  <a:pt x="2" y="18"/>
                  <a:pt x="3" y="17"/>
                </a:cubicBezTo>
                <a:cubicBezTo>
                  <a:pt x="8" y="12"/>
                  <a:pt x="8" y="12"/>
                  <a:pt x="8" y="12"/>
                </a:cubicBezTo>
                <a:cubicBezTo>
                  <a:pt x="9" y="11"/>
                  <a:pt x="10" y="11"/>
                  <a:pt x="11" y="11"/>
                </a:cubicBezTo>
                <a:cubicBezTo>
                  <a:pt x="16" y="11"/>
                  <a:pt x="16" y="11"/>
                  <a:pt x="16" y="11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1"/>
                  <a:pt x="16" y="0"/>
                  <a:pt x="17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9" y="0"/>
                  <a:pt x="50" y="1"/>
                  <a:pt x="50" y="2"/>
                </a:cubicBezTo>
                <a:lnTo>
                  <a:pt x="50" y="33"/>
                </a:lnTo>
                <a:close/>
                <a:moveTo>
                  <a:pt x="16" y="21"/>
                </a:moveTo>
                <a:cubicBezTo>
                  <a:pt x="16" y="14"/>
                  <a:pt x="16" y="14"/>
                  <a:pt x="16" y="14"/>
                </a:cubicBezTo>
                <a:cubicBezTo>
                  <a:pt x="11" y="14"/>
                  <a:pt x="11" y="14"/>
                  <a:pt x="11" y="14"/>
                </a:cubicBezTo>
                <a:cubicBezTo>
                  <a:pt x="11" y="14"/>
                  <a:pt x="11" y="14"/>
                  <a:pt x="11" y="14"/>
                </a:cubicBezTo>
                <a:cubicBezTo>
                  <a:pt x="6" y="20"/>
                  <a:pt x="6" y="20"/>
                  <a:pt x="6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5" y="21"/>
                  <a:pt x="5" y="21"/>
                  <a:pt x="5" y="21"/>
                </a:cubicBezTo>
                <a:lnTo>
                  <a:pt x="16" y="21"/>
                </a:lnTo>
                <a:close/>
                <a:moveTo>
                  <a:pt x="12" y="31"/>
                </a:moveTo>
                <a:cubicBezTo>
                  <a:pt x="10" y="31"/>
                  <a:pt x="9" y="33"/>
                  <a:pt x="9" y="35"/>
                </a:cubicBezTo>
                <a:cubicBezTo>
                  <a:pt x="9" y="37"/>
                  <a:pt x="10" y="38"/>
                  <a:pt x="12" y="38"/>
                </a:cubicBezTo>
                <a:cubicBezTo>
                  <a:pt x="14" y="38"/>
                  <a:pt x="16" y="37"/>
                  <a:pt x="16" y="35"/>
                </a:cubicBezTo>
                <a:cubicBezTo>
                  <a:pt x="16" y="33"/>
                  <a:pt x="14" y="31"/>
                  <a:pt x="12" y="31"/>
                </a:cubicBezTo>
                <a:moveTo>
                  <a:pt x="43" y="12"/>
                </a:moveTo>
                <a:cubicBezTo>
                  <a:pt x="43" y="11"/>
                  <a:pt x="43" y="11"/>
                  <a:pt x="42" y="11"/>
                </a:cubicBezTo>
                <a:cubicBezTo>
                  <a:pt x="36" y="11"/>
                  <a:pt x="36" y="11"/>
                  <a:pt x="36" y="11"/>
                </a:cubicBezTo>
                <a:cubicBezTo>
                  <a:pt x="36" y="5"/>
                  <a:pt x="36" y="5"/>
                  <a:pt x="36" y="5"/>
                </a:cubicBezTo>
                <a:cubicBezTo>
                  <a:pt x="36" y="4"/>
                  <a:pt x="36" y="4"/>
                  <a:pt x="35" y="4"/>
                </a:cubicBezTo>
                <a:cubicBezTo>
                  <a:pt x="30" y="4"/>
                  <a:pt x="30" y="4"/>
                  <a:pt x="30" y="4"/>
                </a:cubicBezTo>
                <a:cubicBezTo>
                  <a:pt x="30" y="4"/>
                  <a:pt x="29" y="4"/>
                  <a:pt x="29" y="5"/>
                </a:cubicBezTo>
                <a:cubicBezTo>
                  <a:pt x="29" y="11"/>
                  <a:pt x="29" y="11"/>
                  <a:pt x="29" y="11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11"/>
                  <a:pt x="22" y="11"/>
                  <a:pt x="22" y="12"/>
                </a:cubicBezTo>
                <a:cubicBezTo>
                  <a:pt x="22" y="17"/>
                  <a:pt x="22" y="17"/>
                  <a:pt x="22" y="17"/>
                </a:cubicBezTo>
                <a:cubicBezTo>
                  <a:pt x="22" y="17"/>
                  <a:pt x="23" y="18"/>
                  <a:pt x="23" y="18"/>
                </a:cubicBezTo>
                <a:cubicBezTo>
                  <a:pt x="29" y="18"/>
                  <a:pt x="29" y="18"/>
                  <a:pt x="29" y="18"/>
                </a:cubicBezTo>
                <a:cubicBezTo>
                  <a:pt x="29" y="24"/>
                  <a:pt x="29" y="24"/>
                  <a:pt x="29" y="24"/>
                </a:cubicBezTo>
                <a:cubicBezTo>
                  <a:pt x="29" y="24"/>
                  <a:pt x="30" y="24"/>
                  <a:pt x="30" y="24"/>
                </a:cubicBezTo>
                <a:cubicBezTo>
                  <a:pt x="35" y="24"/>
                  <a:pt x="35" y="24"/>
                  <a:pt x="35" y="24"/>
                </a:cubicBezTo>
                <a:cubicBezTo>
                  <a:pt x="36" y="24"/>
                  <a:pt x="36" y="24"/>
                  <a:pt x="36" y="24"/>
                </a:cubicBezTo>
                <a:cubicBezTo>
                  <a:pt x="36" y="18"/>
                  <a:pt x="36" y="18"/>
                  <a:pt x="36" y="18"/>
                </a:cubicBezTo>
                <a:cubicBezTo>
                  <a:pt x="42" y="18"/>
                  <a:pt x="42" y="18"/>
                  <a:pt x="42" y="18"/>
                </a:cubicBezTo>
                <a:cubicBezTo>
                  <a:pt x="43" y="18"/>
                  <a:pt x="43" y="17"/>
                  <a:pt x="43" y="17"/>
                </a:cubicBezTo>
                <a:lnTo>
                  <a:pt x="43" y="12"/>
                </a:lnTo>
                <a:close/>
                <a:moveTo>
                  <a:pt x="36" y="31"/>
                </a:moveTo>
                <a:cubicBezTo>
                  <a:pt x="34" y="31"/>
                  <a:pt x="33" y="33"/>
                  <a:pt x="33" y="35"/>
                </a:cubicBezTo>
                <a:cubicBezTo>
                  <a:pt x="33" y="37"/>
                  <a:pt x="34" y="38"/>
                  <a:pt x="36" y="38"/>
                </a:cubicBezTo>
                <a:cubicBezTo>
                  <a:pt x="38" y="38"/>
                  <a:pt x="40" y="37"/>
                  <a:pt x="40" y="35"/>
                </a:cubicBezTo>
                <a:cubicBezTo>
                  <a:pt x="40" y="33"/>
                  <a:pt x="38" y="31"/>
                  <a:pt x="36" y="3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47" name="Freeform 278"/>
          <p:cNvSpPr>
            <a:spLocks noEditPoints="1"/>
          </p:cNvSpPr>
          <p:nvPr/>
        </p:nvSpPr>
        <p:spPr bwMode="auto">
          <a:xfrm>
            <a:off x="10215947" y="4535087"/>
            <a:ext cx="354266" cy="303657"/>
          </a:xfrm>
          <a:custGeom>
            <a:avLst/>
            <a:gdLst>
              <a:gd name="T0" fmla="*/ 7 w 48"/>
              <a:gd name="T1" fmla="*/ 41 h 41"/>
              <a:gd name="T2" fmla="*/ 6 w 48"/>
              <a:gd name="T3" fmla="*/ 41 h 41"/>
              <a:gd name="T4" fmla="*/ 0 w 48"/>
              <a:gd name="T5" fmla="*/ 35 h 41"/>
              <a:gd name="T6" fmla="*/ 0 w 48"/>
              <a:gd name="T7" fmla="*/ 13 h 41"/>
              <a:gd name="T8" fmla="*/ 6 w 48"/>
              <a:gd name="T9" fmla="*/ 7 h 41"/>
              <a:gd name="T10" fmla="*/ 7 w 48"/>
              <a:gd name="T11" fmla="*/ 7 h 41"/>
              <a:gd name="T12" fmla="*/ 7 w 48"/>
              <a:gd name="T13" fmla="*/ 41 h 41"/>
              <a:gd name="T14" fmla="*/ 39 w 48"/>
              <a:gd name="T15" fmla="*/ 41 h 41"/>
              <a:gd name="T16" fmla="*/ 10 w 48"/>
              <a:gd name="T17" fmla="*/ 41 h 41"/>
              <a:gd name="T18" fmla="*/ 10 w 48"/>
              <a:gd name="T19" fmla="*/ 7 h 41"/>
              <a:gd name="T20" fmla="*/ 14 w 48"/>
              <a:gd name="T21" fmla="*/ 7 h 41"/>
              <a:gd name="T22" fmla="*/ 14 w 48"/>
              <a:gd name="T23" fmla="*/ 3 h 41"/>
              <a:gd name="T24" fmla="*/ 17 w 48"/>
              <a:gd name="T25" fmla="*/ 0 h 41"/>
              <a:gd name="T26" fmla="*/ 32 w 48"/>
              <a:gd name="T27" fmla="*/ 0 h 41"/>
              <a:gd name="T28" fmla="*/ 35 w 48"/>
              <a:gd name="T29" fmla="*/ 3 h 41"/>
              <a:gd name="T30" fmla="*/ 35 w 48"/>
              <a:gd name="T31" fmla="*/ 7 h 41"/>
              <a:gd name="T32" fmla="*/ 39 w 48"/>
              <a:gd name="T33" fmla="*/ 7 h 41"/>
              <a:gd name="T34" fmla="*/ 39 w 48"/>
              <a:gd name="T35" fmla="*/ 41 h 41"/>
              <a:gd name="T36" fmla="*/ 35 w 48"/>
              <a:gd name="T37" fmla="*/ 22 h 41"/>
              <a:gd name="T38" fmla="*/ 34 w 48"/>
              <a:gd name="T39" fmla="*/ 21 h 41"/>
              <a:gd name="T40" fmla="*/ 28 w 48"/>
              <a:gd name="T41" fmla="*/ 21 h 41"/>
              <a:gd name="T42" fmla="*/ 28 w 48"/>
              <a:gd name="T43" fmla="*/ 15 h 41"/>
              <a:gd name="T44" fmla="*/ 27 w 48"/>
              <a:gd name="T45" fmla="*/ 14 h 41"/>
              <a:gd name="T46" fmla="*/ 22 w 48"/>
              <a:gd name="T47" fmla="*/ 14 h 41"/>
              <a:gd name="T48" fmla="*/ 21 w 48"/>
              <a:gd name="T49" fmla="*/ 15 h 41"/>
              <a:gd name="T50" fmla="*/ 21 w 48"/>
              <a:gd name="T51" fmla="*/ 21 h 41"/>
              <a:gd name="T52" fmla="*/ 15 w 48"/>
              <a:gd name="T53" fmla="*/ 21 h 41"/>
              <a:gd name="T54" fmla="*/ 14 w 48"/>
              <a:gd name="T55" fmla="*/ 22 h 41"/>
              <a:gd name="T56" fmla="*/ 14 w 48"/>
              <a:gd name="T57" fmla="*/ 27 h 41"/>
              <a:gd name="T58" fmla="*/ 15 w 48"/>
              <a:gd name="T59" fmla="*/ 28 h 41"/>
              <a:gd name="T60" fmla="*/ 21 w 48"/>
              <a:gd name="T61" fmla="*/ 28 h 41"/>
              <a:gd name="T62" fmla="*/ 21 w 48"/>
              <a:gd name="T63" fmla="*/ 34 h 41"/>
              <a:gd name="T64" fmla="*/ 22 w 48"/>
              <a:gd name="T65" fmla="*/ 35 h 41"/>
              <a:gd name="T66" fmla="*/ 27 w 48"/>
              <a:gd name="T67" fmla="*/ 35 h 41"/>
              <a:gd name="T68" fmla="*/ 28 w 48"/>
              <a:gd name="T69" fmla="*/ 34 h 41"/>
              <a:gd name="T70" fmla="*/ 28 w 48"/>
              <a:gd name="T71" fmla="*/ 28 h 41"/>
              <a:gd name="T72" fmla="*/ 34 w 48"/>
              <a:gd name="T73" fmla="*/ 28 h 41"/>
              <a:gd name="T74" fmla="*/ 35 w 48"/>
              <a:gd name="T75" fmla="*/ 27 h 41"/>
              <a:gd name="T76" fmla="*/ 35 w 48"/>
              <a:gd name="T77" fmla="*/ 22 h 41"/>
              <a:gd name="T78" fmla="*/ 31 w 48"/>
              <a:gd name="T79" fmla="*/ 4 h 41"/>
              <a:gd name="T80" fmla="*/ 18 w 48"/>
              <a:gd name="T81" fmla="*/ 4 h 41"/>
              <a:gd name="T82" fmla="*/ 18 w 48"/>
              <a:gd name="T83" fmla="*/ 7 h 41"/>
              <a:gd name="T84" fmla="*/ 31 w 48"/>
              <a:gd name="T85" fmla="*/ 7 h 41"/>
              <a:gd name="T86" fmla="*/ 31 w 48"/>
              <a:gd name="T87" fmla="*/ 4 h 41"/>
              <a:gd name="T88" fmla="*/ 48 w 48"/>
              <a:gd name="T89" fmla="*/ 35 h 41"/>
              <a:gd name="T90" fmla="*/ 42 w 48"/>
              <a:gd name="T91" fmla="*/ 41 h 41"/>
              <a:gd name="T92" fmla="*/ 42 w 48"/>
              <a:gd name="T93" fmla="*/ 41 h 41"/>
              <a:gd name="T94" fmla="*/ 42 w 48"/>
              <a:gd name="T95" fmla="*/ 7 h 41"/>
              <a:gd name="T96" fmla="*/ 42 w 48"/>
              <a:gd name="T97" fmla="*/ 7 h 41"/>
              <a:gd name="T98" fmla="*/ 48 w 48"/>
              <a:gd name="T99" fmla="*/ 13 h 41"/>
              <a:gd name="T100" fmla="*/ 48 w 48"/>
              <a:gd name="T101" fmla="*/ 35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8" h="41">
                <a:moveTo>
                  <a:pt x="7" y="41"/>
                </a:moveTo>
                <a:cubicBezTo>
                  <a:pt x="6" y="41"/>
                  <a:pt x="6" y="41"/>
                  <a:pt x="6" y="41"/>
                </a:cubicBezTo>
                <a:cubicBezTo>
                  <a:pt x="3" y="41"/>
                  <a:pt x="0" y="39"/>
                  <a:pt x="0" y="35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0"/>
                  <a:pt x="3" y="7"/>
                  <a:pt x="6" y="7"/>
                </a:cubicBezTo>
                <a:cubicBezTo>
                  <a:pt x="7" y="7"/>
                  <a:pt x="7" y="7"/>
                  <a:pt x="7" y="7"/>
                </a:cubicBezTo>
                <a:lnTo>
                  <a:pt x="7" y="41"/>
                </a:lnTo>
                <a:close/>
                <a:moveTo>
                  <a:pt x="39" y="41"/>
                </a:moveTo>
                <a:cubicBezTo>
                  <a:pt x="10" y="41"/>
                  <a:pt x="10" y="41"/>
                  <a:pt x="10" y="41"/>
                </a:cubicBezTo>
                <a:cubicBezTo>
                  <a:pt x="10" y="7"/>
                  <a:pt x="10" y="7"/>
                  <a:pt x="10" y="7"/>
                </a:cubicBezTo>
                <a:cubicBezTo>
                  <a:pt x="14" y="7"/>
                  <a:pt x="14" y="7"/>
                  <a:pt x="14" y="7"/>
                </a:cubicBezTo>
                <a:cubicBezTo>
                  <a:pt x="14" y="3"/>
                  <a:pt x="14" y="3"/>
                  <a:pt x="14" y="3"/>
                </a:cubicBezTo>
                <a:cubicBezTo>
                  <a:pt x="14" y="1"/>
                  <a:pt x="15" y="0"/>
                  <a:pt x="17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4" y="0"/>
                  <a:pt x="35" y="1"/>
                  <a:pt x="35" y="3"/>
                </a:cubicBezTo>
                <a:cubicBezTo>
                  <a:pt x="35" y="7"/>
                  <a:pt x="35" y="7"/>
                  <a:pt x="35" y="7"/>
                </a:cubicBezTo>
                <a:cubicBezTo>
                  <a:pt x="39" y="7"/>
                  <a:pt x="39" y="7"/>
                  <a:pt x="39" y="7"/>
                </a:cubicBezTo>
                <a:lnTo>
                  <a:pt x="39" y="41"/>
                </a:lnTo>
                <a:close/>
                <a:moveTo>
                  <a:pt x="35" y="22"/>
                </a:moveTo>
                <a:cubicBezTo>
                  <a:pt x="35" y="21"/>
                  <a:pt x="34" y="21"/>
                  <a:pt x="34" y="21"/>
                </a:cubicBezTo>
                <a:cubicBezTo>
                  <a:pt x="28" y="21"/>
                  <a:pt x="28" y="21"/>
                  <a:pt x="28" y="21"/>
                </a:cubicBezTo>
                <a:cubicBezTo>
                  <a:pt x="28" y="15"/>
                  <a:pt x="28" y="15"/>
                  <a:pt x="28" y="15"/>
                </a:cubicBezTo>
                <a:cubicBezTo>
                  <a:pt x="28" y="14"/>
                  <a:pt x="27" y="14"/>
                  <a:pt x="27" y="14"/>
                </a:cubicBezTo>
                <a:cubicBezTo>
                  <a:pt x="22" y="14"/>
                  <a:pt x="22" y="14"/>
                  <a:pt x="22" y="14"/>
                </a:cubicBezTo>
                <a:cubicBezTo>
                  <a:pt x="21" y="14"/>
                  <a:pt x="21" y="14"/>
                  <a:pt x="21" y="15"/>
                </a:cubicBezTo>
                <a:cubicBezTo>
                  <a:pt x="21" y="21"/>
                  <a:pt x="21" y="21"/>
                  <a:pt x="21" y="21"/>
                </a:cubicBezTo>
                <a:cubicBezTo>
                  <a:pt x="15" y="21"/>
                  <a:pt x="15" y="21"/>
                  <a:pt x="15" y="21"/>
                </a:cubicBezTo>
                <a:cubicBezTo>
                  <a:pt x="15" y="21"/>
                  <a:pt x="14" y="21"/>
                  <a:pt x="14" y="22"/>
                </a:cubicBezTo>
                <a:cubicBezTo>
                  <a:pt x="14" y="27"/>
                  <a:pt x="14" y="27"/>
                  <a:pt x="14" y="27"/>
                </a:cubicBezTo>
                <a:cubicBezTo>
                  <a:pt x="14" y="27"/>
                  <a:pt x="15" y="28"/>
                  <a:pt x="15" y="28"/>
                </a:cubicBezTo>
                <a:cubicBezTo>
                  <a:pt x="21" y="28"/>
                  <a:pt x="21" y="28"/>
                  <a:pt x="21" y="28"/>
                </a:cubicBezTo>
                <a:cubicBezTo>
                  <a:pt x="21" y="34"/>
                  <a:pt x="21" y="34"/>
                  <a:pt x="21" y="34"/>
                </a:cubicBezTo>
                <a:cubicBezTo>
                  <a:pt x="21" y="34"/>
                  <a:pt x="21" y="35"/>
                  <a:pt x="22" y="35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8" y="34"/>
                  <a:pt x="28" y="34"/>
                </a:cubicBezTo>
                <a:cubicBezTo>
                  <a:pt x="28" y="28"/>
                  <a:pt x="28" y="28"/>
                  <a:pt x="28" y="28"/>
                </a:cubicBezTo>
                <a:cubicBezTo>
                  <a:pt x="34" y="28"/>
                  <a:pt x="34" y="28"/>
                  <a:pt x="34" y="28"/>
                </a:cubicBezTo>
                <a:cubicBezTo>
                  <a:pt x="34" y="28"/>
                  <a:pt x="35" y="27"/>
                  <a:pt x="35" y="27"/>
                </a:cubicBezTo>
                <a:lnTo>
                  <a:pt x="35" y="22"/>
                </a:lnTo>
                <a:close/>
                <a:moveTo>
                  <a:pt x="31" y="4"/>
                </a:moveTo>
                <a:cubicBezTo>
                  <a:pt x="18" y="4"/>
                  <a:pt x="18" y="4"/>
                  <a:pt x="18" y="4"/>
                </a:cubicBezTo>
                <a:cubicBezTo>
                  <a:pt x="18" y="7"/>
                  <a:pt x="18" y="7"/>
                  <a:pt x="18" y="7"/>
                </a:cubicBezTo>
                <a:cubicBezTo>
                  <a:pt x="31" y="7"/>
                  <a:pt x="31" y="7"/>
                  <a:pt x="31" y="7"/>
                </a:cubicBezTo>
                <a:lnTo>
                  <a:pt x="31" y="4"/>
                </a:lnTo>
                <a:close/>
                <a:moveTo>
                  <a:pt x="48" y="35"/>
                </a:moveTo>
                <a:cubicBezTo>
                  <a:pt x="48" y="39"/>
                  <a:pt x="46" y="41"/>
                  <a:pt x="42" y="41"/>
                </a:cubicBezTo>
                <a:cubicBezTo>
                  <a:pt x="42" y="41"/>
                  <a:pt x="42" y="41"/>
                  <a:pt x="42" y="41"/>
                </a:cubicBezTo>
                <a:cubicBezTo>
                  <a:pt x="42" y="7"/>
                  <a:pt x="42" y="7"/>
                  <a:pt x="42" y="7"/>
                </a:cubicBezTo>
                <a:cubicBezTo>
                  <a:pt x="42" y="7"/>
                  <a:pt x="42" y="7"/>
                  <a:pt x="42" y="7"/>
                </a:cubicBezTo>
                <a:cubicBezTo>
                  <a:pt x="46" y="7"/>
                  <a:pt x="48" y="10"/>
                  <a:pt x="48" y="13"/>
                </a:cubicBezTo>
                <a:lnTo>
                  <a:pt x="48" y="3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48" name="Freeform 279"/>
          <p:cNvSpPr>
            <a:spLocks/>
          </p:cNvSpPr>
          <p:nvPr/>
        </p:nvSpPr>
        <p:spPr bwMode="auto">
          <a:xfrm>
            <a:off x="10209825" y="5124481"/>
            <a:ext cx="382382" cy="230558"/>
          </a:xfrm>
          <a:custGeom>
            <a:avLst/>
            <a:gdLst>
              <a:gd name="T0" fmla="*/ 44 w 52"/>
              <a:gd name="T1" fmla="*/ 18 h 31"/>
              <a:gd name="T2" fmla="*/ 35 w 52"/>
              <a:gd name="T3" fmla="*/ 19 h 31"/>
              <a:gd name="T4" fmla="*/ 29 w 52"/>
              <a:gd name="T5" fmla="*/ 21 h 31"/>
              <a:gd name="T6" fmla="*/ 27 w 52"/>
              <a:gd name="T7" fmla="*/ 21 h 31"/>
              <a:gd name="T8" fmla="*/ 19 w 52"/>
              <a:gd name="T9" fmla="*/ 30 h 31"/>
              <a:gd name="T10" fmla="*/ 21 w 52"/>
              <a:gd name="T11" fmla="*/ 30 h 31"/>
              <a:gd name="T12" fmla="*/ 23 w 52"/>
              <a:gd name="T13" fmla="*/ 31 h 31"/>
              <a:gd name="T14" fmla="*/ 21 w 52"/>
              <a:gd name="T15" fmla="*/ 31 h 31"/>
              <a:gd name="T16" fmla="*/ 18 w 52"/>
              <a:gd name="T17" fmla="*/ 31 h 31"/>
              <a:gd name="T18" fmla="*/ 14 w 52"/>
              <a:gd name="T19" fmla="*/ 31 h 31"/>
              <a:gd name="T20" fmla="*/ 12 w 52"/>
              <a:gd name="T21" fmla="*/ 31 h 31"/>
              <a:gd name="T22" fmla="*/ 12 w 52"/>
              <a:gd name="T23" fmla="*/ 30 h 31"/>
              <a:gd name="T24" fmla="*/ 14 w 52"/>
              <a:gd name="T25" fmla="*/ 30 h 31"/>
              <a:gd name="T26" fmla="*/ 14 w 52"/>
              <a:gd name="T27" fmla="*/ 19 h 31"/>
              <a:gd name="T28" fmla="*/ 10 w 52"/>
              <a:gd name="T29" fmla="*/ 19 h 31"/>
              <a:gd name="T30" fmla="*/ 5 w 52"/>
              <a:gd name="T31" fmla="*/ 25 h 31"/>
              <a:gd name="T32" fmla="*/ 2 w 52"/>
              <a:gd name="T33" fmla="*/ 25 h 31"/>
              <a:gd name="T34" fmla="*/ 1 w 52"/>
              <a:gd name="T35" fmla="*/ 24 h 31"/>
              <a:gd name="T36" fmla="*/ 1 w 52"/>
              <a:gd name="T37" fmla="*/ 19 h 31"/>
              <a:gd name="T38" fmla="*/ 2 w 52"/>
              <a:gd name="T39" fmla="*/ 19 h 31"/>
              <a:gd name="T40" fmla="*/ 2 w 52"/>
              <a:gd name="T41" fmla="*/ 18 h 31"/>
              <a:gd name="T42" fmla="*/ 6 w 52"/>
              <a:gd name="T43" fmla="*/ 18 h 31"/>
              <a:gd name="T44" fmla="*/ 6 w 52"/>
              <a:gd name="T45" fmla="*/ 18 h 31"/>
              <a:gd name="T46" fmla="*/ 0 w 52"/>
              <a:gd name="T47" fmla="*/ 17 h 31"/>
              <a:gd name="T48" fmla="*/ 0 w 52"/>
              <a:gd name="T49" fmla="*/ 14 h 31"/>
              <a:gd name="T50" fmla="*/ 6 w 52"/>
              <a:gd name="T51" fmla="*/ 13 h 31"/>
              <a:gd name="T52" fmla="*/ 6 w 52"/>
              <a:gd name="T53" fmla="*/ 13 h 31"/>
              <a:gd name="T54" fmla="*/ 2 w 52"/>
              <a:gd name="T55" fmla="*/ 13 h 31"/>
              <a:gd name="T56" fmla="*/ 2 w 52"/>
              <a:gd name="T57" fmla="*/ 12 h 31"/>
              <a:gd name="T58" fmla="*/ 1 w 52"/>
              <a:gd name="T59" fmla="*/ 12 h 31"/>
              <a:gd name="T60" fmla="*/ 1 w 52"/>
              <a:gd name="T61" fmla="*/ 7 h 31"/>
              <a:gd name="T62" fmla="*/ 2 w 52"/>
              <a:gd name="T63" fmla="*/ 6 h 31"/>
              <a:gd name="T64" fmla="*/ 5 w 52"/>
              <a:gd name="T65" fmla="*/ 6 h 31"/>
              <a:gd name="T66" fmla="*/ 10 w 52"/>
              <a:gd name="T67" fmla="*/ 12 h 31"/>
              <a:gd name="T68" fmla="*/ 14 w 52"/>
              <a:gd name="T69" fmla="*/ 12 h 31"/>
              <a:gd name="T70" fmla="*/ 14 w 52"/>
              <a:gd name="T71" fmla="*/ 1 h 31"/>
              <a:gd name="T72" fmla="*/ 12 w 52"/>
              <a:gd name="T73" fmla="*/ 1 h 31"/>
              <a:gd name="T74" fmla="*/ 12 w 52"/>
              <a:gd name="T75" fmla="*/ 0 h 31"/>
              <a:gd name="T76" fmla="*/ 14 w 52"/>
              <a:gd name="T77" fmla="*/ 0 h 31"/>
              <a:gd name="T78" fmla="*/ 18 w 52"/>
              <a:gd name="T79" fmla="*/ 0 h 31"/>
              <a:gd name="T80" fmla="*/ 21 w 52"/>
              <a:gd name="T81" fmla="*/ 0 h 31"/>
              <a:gd name="T82" fmla="*/ 23 w 52"/>
              <a:gd name="T83" fmla="*/ 1 h 31"/>
              <a:gd name="T84" fmla="*/ 21 w 52"/>
              <a:gd name="T85" fmla="*/ 1 h 31"/>
              <a:gd name="T86" fmla="*/ 19 w 52"/>
              <a:gd name="T87" fmla="*/ 1 h 31"/>
              <a:gd name="T88" fmla="*/ 27 w 52"/>
              <a:gd name="T89" fmla="*/ 11 h 31"/>
              <a:gd name="T90" fmla="*/ 29 w 52"/>
              <a:gd name="T91" fmla="*/ 11 h 31"/>
              <a:gd name="T92" fmla="*/ 35 w 52"/>
              <a:gd name="T93" fmla="*/ 12 h 31"/>
              <a:gd name="T94" fmla="*/ 44 w 52"/>
              <a:gd name="T95" fmla="*/ 13 h 31"/>
              <a:gd name="T96" fmla="*/ 52 w 52"/>
              <a:gd name="T97" fmla="*/ 16 h 31"/>
              <a:gd name="T98" fmla="*/ 44 w 52"/>
              <a:gd name="T99" fmla="*/ 1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52" h="31">
                <a:moveTo>
                  <a:pt x="44" y="18"/>
                </a:moveTo>
                <a:cubicBezTo>
                  <a:pt x="35" y="19"/>
                  <a:pt x="35" y="19"/>
                  <a:pt x="35" y="19"/>
                </a:cubicBezTo>
                <a:cubicBezTo>
                  <a:pt x="29" y="21"/>
                  <a:pt x="29" y="21"/>
                  <a:pt x="29" y="21"/>
                </a:cubicBezTo>
                <a:cubicBezTo>
                  <a:pt x="27" y="21"/>
                  <a:pt x="27" y="21"/>
                  <a:pt x="27" y="21"/>
                </a:cubicBezTo>
                <a:cubicBezTo>
                  <a:pt x="19" y="30"/>
                  <a:pt x="19" y="30"/>
                  <a:pt x="19" y="30"/>
                </a:cubicBezTo>
                <a:cubicBezTo>
                  <a:pt x="21" y="30"/>
                  <a:pt x="21" y="30"/>
                  <a:pt x="21" y="30"/>
                </a:cubicBezTo>
                <a:cubicBezTo>
                  <a:pt x="22" y="30"/>
                  <a:pt x="23" y="30"/>
                  <a:pt x="23" y="31"/>
                </a:cubicBezTo>
                <a:cubicBezTo>
                  <a:pt x="23" y="31"/>
                  <a:pt x="22" y="31"/>
                  <a:pt x="21" y="31"/>
                </a:cubicBezTo>
                <a:cubicBezTo>
                  <a:pt x="18" y="31"/>
                  <a:pt x="18" y="31"/>
                  <a:pt x="18" y="31"/>
                </a:cubicBezTo>
                <a:cubicBezTo>
                  <a:pt x="14" y="31"/>
                  <a:pt x="14" y="31"/>
                  <a:pt x="14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2" y="30"/>
                  <a:pt x="12" y="30"/>
                  <a:pt x="12" y="30"/>
                </a:cubicBezTo>
                <a:cubicBezTo>
                  <a:pt x="14" y="30"/>
                  <a:pt x="14" y="30"/>
                  <a:pt x="14" y="30"/>
                </a:cubicBezTo>
                <a:cubicBezTo>
                  <a:pt x="14" y="19"/>
                  <a:pt x="14" y="19"/>
                  <a:pt x="14" y="19"/>
                </a:cubicBezTo>
                <a:cubicBezTo>
                  <a:pt x="10" y="19"/>
                  <a:pt x="10" y="19"/>
                  <a:pt x="10" y="19"/>
                </a:cubicBezTo>
                <a:cubicBezTo>
                  <a:pt x="5" y="25"/>
                  <a:pt x="5" y="25"/>
                  <a:pt x="5" y="25"/>
                </a:cubicBezTo>
                <a:cubicBezTo>
                  <a:pt x="2" y="25"/>
                  <a:pt x="2" y="25"/>
                  <a:pt x="2" y="25"/>
                </a:cubicBezTo>
                <a:cubicBezTo>
                  <a:pt x="1" y="24"/>
                  <a:pt x="1" y="24"/>
                  <a:pt x="1" y="24"/>
                </a:cubicBezTo>
                <a:cubicBezTo>
                  <a:pt x="1" y="19"/>
                  <a:pt x="1" y="19"/>
                  <a:pt x="1" y="19"/>
                </a:cubicBezTo>
                <a:cubicBezTo>
                  <a:pt x="2" y="19"/>
                  <a:pt x="2" y="19"/>
                  <a:pt x="2" y="19"/>
                </a:cubicBezTo>
                <a:cubicBezTo>
                  <a:pt x="2" y="18"/>
                  <a:pt x="2" y="18"/>
                  <a:pt x="2" y="18"/>
                </a:cubicBezTo>
                <a:cubicBezTo>
                  <a:pt x="6" y="18"/>
                  <a:pt x="6" y="18"/>
                  <a:pt x="6" y="18"/>
                </a:cubicBezTo>
                <a:cubicBezTo>
                  <a:pt x="6" y="18"/>
                  <a:pt x="6" y="18"/>
                  <a:pt x="6" y="18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4"/>
                  <a:pt x="0" y="14"/>
                  <a:pt x="0" y="14"/>
                </a:cubicBezTo>
                <a:cubicBezTo>
                  <a:pt x="6" y="13"/>
                  <a:pt x="6" y="13"/>
                  <a:pt x="6" y="13"/>
                </a:cubicBezTo>
                <a:cubicBezTo>
                  <a:pt x="6" y="13"/>
                  <a:pt x="6" y="13"/>
                  <a:pt x="6" y="13"/>
                </a:cubicBezTo>
                <a:cubicBezTo>
                  <a:pt x="2" y="13"/>
                  <a:pt x="2" y="13"/>
                  <a:pt x="2" y="13"/>
                </a:cubicBezTo>
                <a:cubicBezTo>
                  <a:pt x="2" y="12"/>
                  <a:pt x="2" y="12"/>
                  <a:pt x="2" y="12"/>
                </a:cubicBezTo>
                <a:cubicBezTo>
                  <a:pt x="1" y="12"/>
                  <a:pt x="1" y="12"/>
                  <a:pt x="1" y="12"/>
                </a:cubicBezTo>
                <a:cubicBezTo>
                  <a:pt x="1" y="7"/>
                  <a:pt x="1" y="7"/>
                  <a:pt x="1" y="7"/>
                </a:cubicBezTo>
                <a:cubicBezTo>
                  <a:pt x="2" y="6"/>
                  <a:pt x="2" y="6"/>
                  <a:pt x="2" y="6"/>
                </a:cubicBezTo>
                <a:cubicBezTo>
                  <a:pt x="5" y="6"/>
                  <a:pt x="5" y="6"/>
                  <a:pt x="5" y="6"/>
                </a:cubicBezTo>
                <a:cubicBezTo>
                  <a:pt x="10" y="12"/>
                  <a:pt x="10" y="12"/>
                  <a:pt x="10" y="12"/>
                </a:cubicBezTo>
                <a:cubicBezTo>
                  <a:pt x="14" y="12"/>
                  <a:pt x="14" y="12"/>
                  <a:pt x="14" y="12"/>
                </a:cubicBezTo>
                <a:cubicBezTo>
                  <a:pt x="14" y="1"/>
                  <a:pt x="14" y="1"/>
                  <a:pt x="14" y="1"/>
                </a:cubicBezTo>
                <a:cubicBezTo>
                  <a:pt x="12" y="1"/>
                  <a:pt x="12" y="1"/>
                  <a:pt x="12" y="1"/>
                </a:cubicBezTo>
                <a:cubicBezTo>
                  <a:pt x="12" y="0"/>
                  <a:pt x="12" y="0"/>
                  <a:pt x="12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2" y="0"/>
                  <a:pt x="23" y="0"/>
                  <a:pt x="23" y="1"/>
                </a:cubicBezTo>
                <a:cubicBezTo>
                  <a:pt x="23" y="1"/>
                  <a:pt x="22" y="1"/>
                  <a:pt x="21" y="1"/>
                </a:cubicBezTo>
                <a:cubicBezTo>
                  <a:pt x="19" y="1"/>
                  <a:pt x="19" y="1"/>
                  <a:pt x="19" y="1"/>
                </a:cubicBezTo>
                <a:cubicBezTo>
                  <a:pt x="27" y="11"/>
                  <a:pt x="27" y="11"/>
                  <a:pt x="27" y="11"/>
                </a:cubicBezTo>
                <a:cubicBezTo>
                  <a:pt x="29" y="11"/>
                  <a:pt x="29" y="11"/>
                  <a:pt x="29" y="11"/>
                </a:cubicBezTo>
                <a:cubicBezTo>
                  <a:pt x="35" y="12"/>
                  <a:pt x="35" y="12"/>
                  <a:pt x="35" y="12"/>
                </a:cubicBezTo>
                <a:cubicBezTo>
                  <a:pt x="44" y="13"/>
                  <a:pt x="44" y="13"/>
                  <a:pt x="44" y="13"/>
                </a:cubicBezTo>
                <a:cubicBezTo>
                  <a:pt x="52" y="15"/>
                  <a:pt x="52" y="16"/>
                  <a:pt x="52" y="16"/>
                </a:cubicBezTo>
                <a:cubicBezTo>
                  <a:pt x="52" y="16"/>
                  <a:pt x="52" y="17"/>
                  <a:pt x="44" y="1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49" name="Freeform 280"/>
          <p:cNvSpPr>
            <a:spLocks noEditPoints="1"/>
          </p:cNvSpPr>
          <p:nvPr/>
        </p:nvSpPr>
        <p:spPr bwMode="auto">
          <a:xfrm>
            <a:off x="10234040" y="5660816"/>
            <a:ext cx="314904" cy="269914"/>
          </a:xfrm>
          <a:custGeom>
            <a:avLst/>
            <a:gdLst>
              <a:gd name="T0" fmla="*/ 43 w 43"/>
              <a:gd name="T1" fmla="*/ 37 h 37"/>
              <a:gd name="T2" fmla="*/ 12 w 43"/>
              <a:gd name="T3" fmla="*/ 37 h 37"/>
              <a:gd name="T4" fmla="*/ 12 w 43"/>
              <a:gd name="T5" fmla="*/ 32 h 37"/>
              <a:gd name="T6" fmla="*/ 16 w 43"/>
              <a:gd name="T7" fmla="*/ 27 h 37"/>
              <a:gd name="T8" fmla="*/ 12 w 43"/>
              <a:gd name="T9" fmla="*/ 27 h 37"/>
              <a:gd name="T10" fmla="*/ 2 w 43"/>
              <a:gd name="T11" fmla="*/ 17 h 37"/>
              <a:gd name="T12" fmla="*/ 2 w 43"/>
              <a:gd name="T13" fmla="*/ 8 h 37"/>
              <a:gd name="T14" fmla="*/ 0 w 43"/>
              <a:gd name="T15" fmla="*/ 6 h 37"/>
              <a:gd name="T16" fmla="*/ 1 w 43"/>
              <a:gd name="T17" fmla="*/ 3 h 37"/>
              <a:gd name="T18" fmla="*/ 14 w 43"/>
              <a:gd name="T19" fmla="*/ 3 h 37"/>
              <a:gd name="T20" fmla="*/ 15 w 43"/>
              <a:gd name="T21" fmla="*/ 0 h 37"/>
              <a:gd name="T22" fmla="*/ 40 w 43"/>
              <a:gd name="T23" fmla="*/ 0 h 37"/>
              <a:gd name="T24" fmla="*/ 41 w 43"/>
              <a:gd name="T25" fmla="*/ 5 h 37"/>
              <a:gd name="T26" fmla="*/ 40 w 43"/>
              <a:gd name="T27" fmla="*/ 6 h 37"/>
              <a:gd name="T28" fmla="*/ 40 w 43"/>
              <a:gd name="T29" fmla="*/ 27 h 37"/>
              <a:gd name="T30" fmla="*/ 43 w 43"/>
              <a:gd name="T31" fmla="*/ 32 h 37"/>
              <a:gd name="T32" fmla="*/ 43 w 43"/>
              <a:gd name="T33" fmla="*/ 37 h 37"/>
              <a:gd name="T34" fmla="*/ 16 w 43"/>
              <a:gd name="T35" fmla="*/ 10 h 37"/>
              <a:gd name="T36" fmla="*/ 9 w 43"/>
              <a:gd name="T37" fmla="*/ 10 h 37"/>
              <a:gd name="T38" fmla="*/ 9 w 43"/>
              <a:gd name="T39" fmla="*/ 17 h 37"/>
              <a:gd name="T40" fmla="*/ 12 w 43"/>
              <a:gd name="T41" fmla="*/ 20 h 37"/>
              <a:gd name="T42" fmla="*/ 16 w 43"/>
              <a:gd name="T43" fmla="*/ 20 h 37"/>
              <a:gd name="T44" fmla="*/ 16 w 43"/>
              <a:gd name="T45" fmla="*/ 1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3" h="37">
                <a:moveTo>
                  <a:pt x="43" y="37"/>
                </a:moveTo>
                <a:cubicBezTo>
                  <a:pt x="12" y="37"/>
                  <a:pt x="12" y="37"/>
                  <a:pt x="12" y="37"/>
                </a:cubicBezTo>
                <a:cubicBezTo>
                  <a:pt x="12" y="32"/>
                  <a:pt x="12" y="32"/>
                  <a:pt x="12" y="32"/>
                </a:cubicBezTo>
                <a:cubicBezTo>
                  <a:pt x="16" y="27"/>
                  <a:pt x="16" y="27"/>
                  <a:pt x="16" y="27"/>
                </a:cubicBezTo>
                <a:cubicBezTo>
                  <a:pt x="12" y="27"/>
                  <a:pt x="12" y="27"/>
                  <a:pt x="12" y="27"/>
                </a:cubicBezTo>
                <a:cubicBezTo>
                  <a:pt x="6" y="27"/>
                  <a:pt x="2" y="22"/>
                  <a:pt x="2" y="17"/>
                </a:cubicBezTo>
                <a:cubicBezTo>
                  <a:pt x="2" y="8"/>
                  <a:pt x="2" y="8"/>
                  <a:pt x="2" y="8"/>
                </a:cubicBezTo>
                <a:cubicBezTo>
                  <a:pt x="0" y="6"/>
                  <a:pt x="0" y="6"/>
                  <a:pt x="0" y="6"/>
                </a:cubicBezTo>
                <a:cubicBezTo>
                  <a:pt x="1" y="3"/>
                  <a:pt x="1" y="3"/>
                  <a:pt x="1" y="3"/>
                </a:cubicBezTo>
                <a:cubicBezTo>
                  <a:pt x="14" y="3"/>
                  <a:pt x="14" y="3"/>
                  <a:pt x="14" y="3"/>
                </a:cubicBezTo>
                <a:cubicBezTo>
                  <a:pt x="15" y="0"/>
                  <a:pt x="15" y="0"/>
                  <a:pt x="15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41" y="5"/>
                  <a:pt x="41" y="5"/>
                  <a:pt x="41" y="5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27"/>
                  <a:pt x="40" y="27"/>
                  <a:pt x="40" y="27"/>
                </a:cubicBezTo>
                <a:cubicBezTo>
                  <a:pt x="43" y="32"/>
                  <a:pt x="43" y="32"/>
                  <a:pt x="43" y="32"/>
                </a:cubicBezTo>
                <a:lnTo>
                  <a:pt x="43" y="37"/>
                </a:lnTo>
                <a:close/>
                <a:moveTo>
                  <a:pt x="16" y="10"/>
                </a:moveTo>
                <a:cubicBezTo>
                  <a:pt x="9" y="10"/>
                  <a:pt x="9" y="10"/>
                  <a:pt x="9" y="10"/>
                </a:cubicBezTo>
                <a:cubicBezTo>
                  <a:pt x="9" y="17"/>
                  <a:pt x="9" y="17"/>
                  <a:pt x="9" y="17"/>
                </a:cubicBezTo>
                <a:cubicBezTo>
                  <a:pt x="9" y="19"/>
                  <a:pt x="10" y="20"/>
                  <a:pt x="12" y="20"/>
                </a:cubicBezTo>
                <a:cubicBezTo>
                  <a:pt x="16" y="20"/>
                  <a:pt x="16" y="20"/>
                  <a:pt x="16" y="20"/>
                </a:cubicBezTo>
                <a:lnTo>
                  <a:pt x="16" y="1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50" name="Freeform 281"/>
          <p:cNvSpPr>
            <a:spLocks noEditPoints="1"/>
          </p:cNvSpPr>
          <p:nvPr/>
        </p:nvSpPr>
        <p:spPr bwMode="auto">
          <a:xfrm>
            <a:off x="10225745" y="6198370"/>
            <a:ext cx="309277" cy="303657"/>
          </a:xfrm>
          <a:custGeom>
            <a:avLst/>
            <a:gdLst>
              <a:gd name="T0" fmla="*/ 42 w 42"/>
              <a:gd name="T1" fmla="*/ 33 h 41"/>
              <a:gd name="T2" fmla="*/ 34 w 42"/>
              <a:gd name="T3" fmla="*/ 41 h 41"/>
              <a:gd name="T4" fmla="*/ 8 w 42"/>
              <a:gd name="T5" fmla="*/ 41 h 41"/>
              <a:gd name="T6" fmla="*/ 0 w 42"/>
              <a:gd name="T7" fmla="*/ 33 h 41"/>
              <a:gd name="T8" fmla="*/ 0 w 42"/>
              <a:gd name="T9" fmla="*/ 7 h 41"/>
              <a:gd name="T10" fmla="*/ 8 w 42"/>
              <a:gd name="T11" fmla="*/ 0 h 41"/>
              <a:gd name="T12" fmla="*/ 34 w 42"/>
              <a:gd name="T13" fmla="*/ 0 h 41"/>
              <a:gd name="T14" fmla="*/ 42 w 42"/>
              <a:gd name="T15" fmla="*/ 7 h 41"/>
              <a:gd name="T16" fmla="*/ 42 w 42"/>
              <a:gd name="T17" fmla="*/ 33 h 41"/>
              <a:gd name="T18" fmla="*/ 35 w 42"/>
              <a:gd name="T19" fmla="*/ 8 h 41"/>
              <a:gd name="T20" fmla="*/ 33 w 42"/>
              <a:gd name="T21" fmla="*/ 7 h 41"/>
              <a:gd name="T22" fmla="*/ 30 w 42"/>
              <a:gd name="T23" fmla="*/ 7 h 41"/>
              <a:gd name="T24" fmla="*/ 28 w 42"/>
              <a:gd name="T25" fmla="*/ 8 h 41"/>
              <a:gd name="T26" fmla="*/ 28 w 42"/>
              <a:gd name="T27" fmla="*/ 17 h 41"/>
              <a:gd name="T28" fmla="*/ 14 w 42"/>
              <a:gd name="T29" fmla="*/ 17 h 41"/>
              <a:gd name="T30" fmla="*/ 14 w 42"/>
              <a:gd name="T31" fmla="*/ 8 h 41"/>
              <a:gd name="T32" fmla="*/ 12 w 42"/>
              <a:gd name="T33" fmla="*/ 7 h 41"/>
              <a:gd name="T34" fmla="*/ 9 w 42"/>
              <a:gd name="T35" fmla="*/ 7 h 41"/>
              <a:gd name="T36" fmla="*/ 7 w 42"/>
              <a:gd name="T37" fmla="*/ 8 h 41"/>
              <a:gd name="T38" fmla="*/ 7 w 42"/>
              <a:gd name="T39" fmla="*/ 32 h 41"/>
              <a:gd name="T40" fmla="*/ 9 w 42"/>
              <a:gd name="T41" fmla="*/ 34 h 41"/>
              <a:gd name="T42" fmla="*/ 12 w 42"/>
              <a:gd name="T43" fmla="*/ 34 h 41"/>
              <a:gd name="T44" fmla="*/ 14 w 42"/>
              <a:gd name="T45" fmla="*/ 32 h 41"/>
              <a:gd name="T46" fmla="*/ 14 w 42"/>
              <a:gd name="T47" fmla="*/ 24 h 41"/>
              <a:gd name="T48" fmla="*/ 28 w 42"/>
              <a:gd name="T49" fmla="*/ 24 h 41"/>
              <a:gd name="T50" fmla="*/ 28 w 42"/>
              <a:gd name="T51" fmla="*/ 32 h 41"/>
              <a:gd name="T52" fmla="*/ 30 w 42"/>
              <a:gd name="T53" fmla="*/ 34 h 41"/>
              <a:gd name="T54" fmla="*/ 33 w 42"/>
              <a:gd name="T55" fmla="*/ 34 h 41"/>
              <a:gd name="T56" fmla="*/ 35 w 42"/>
              <a:gd name="T57" fmla="*/ 32 h 41"/>
              <a:gd name="T58" fmla="*/ 35 w 42"/>
              <a:gd name="T59" fmla="*/ 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2" h="41">
                <a:moveTo>
                  <a:pt x="42" y="33"/>
                </a:moveTo>
                <a:cubicBezTo>
                  <a:pt x="42" y="37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7"/>
                  <a:pt x="0" y="33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2" y="3"/>
                  <a:pt x="42" y="7"/>
                </a:cubicBezTo>
                <a:lnTo>
                  <a:pt x="42" y="33"/>
                </a:lnTo>
                <a:close/>
                <a:moveTo>
                  <a:pt x="35" y="8"/>
                </a:moveTo>
                <a:cubicBezTo>
                  <a:pt x="35" y="7"/>
                  <a:pt x="34" y="7"/>
                  <a:pt x="33" y="7"/>
                </a:cubicBezTo>
                <a:cubicBezTo>
                  <a:pt x="30" y="7"/>
                  <a:pt x="30" y="7"/>
                  <a:pt x="30" y="7"/>
                </a:cubicBezTo>
                <a:cubicBezTo>
                  <a:pt x="29" y="7"/>
                  <a:pt x="28" y="7"/>
                  <a:pt x="28" y="8"/>
                </a:cubicBezTo>
                <a:cubicBezTo>
                  <a:pt x="28" y="17"/>
                  <a:pt x="28" y="17"/>
                  <a:pt x="28" y="17"/>
                </a:cubicBezTo>
                <a:cubicBezTo>
                  <a:pt x="14" y="17"/>
                  <a:pt x="14" y="17"/>
                  <a:pt x="14" y="17"/>
                </a:cubicBezTo>
                <a:cubicBezTo>
                  <a:pt x="14" y="8"/>
                  <a:pt x="14" y="8"/>
                  <a:pt x="14" y="8"/>
                </a:cubicBezTo>
                <a:cubicBezTo>
                  <a:pt x="14" y="7"/>
                  <a:pt x="13" y="7"/>
                  <a:pt x="12" y="7"/>
                </a:cubicBezTo>
                <a:cubicBezTo>
                  <a:pt x="9" y="7"/>
                  <a:pt x="9" y="7"/>
                  <a:pt x="9" y="7"/>
                </a:cubicBezTo>
                <a:cubicBezTo>
                  <a:pt x="8" y="7"/>
                  <a:pt x="7" y="7"/>
                  <a:pt x="7" y="8"/>
                </a:cubicBezTo>
                <a:cubicBezTo>
                  <a:pt x="7" y="32"/>
                  <a:pt x="7" y="32"/>
                  <a:pt x="7" y="32"/>
                </a:cubicBezTo>
                <a:cubicBezTo>
                  <a:pt x="7" y="33"/>
                  <a:pt x="8" y="34"/>
                  <a:pt x="9" y="34"/>
                </a:cubicBezTo>
                <a:cubicBezTo>
                  <a:pt x="12" y="34"/>
                  <a:pt x="12" y="34"/>
                  <a:pt x="12" y="34"/>
                </a:cubicBezTo>
                <a:cubicBezTo>
                  <a:pt x="13" y="34"/>
                  <a:pt x="14" y="33"/>
                  <a:pt x="14" y="32"/>
                </a:cubicBezTo>
                <a:cubicBezTo>
                  <a:pt x="14" y="24"/>
                  <a:pt x="14" y="24"/>
                  <a:pt x="14" y="24"/>
                </a:cubicBezTo>
                <a:cubicBezTo>
                  <a:pt x="28" y="24"/>
                  <a:pt x="28" y="24"/>
                  <a:pt x="28" y="24"/>
                </a:cubicBezTo>
                <a:cubicBezTo>
                  <a:pt x="28" y="32"/>
                  <a:pt x="28" y="32"/>
                  <a:pt x="28" y="32"/>
                </a:cubicBezTo>
                <a:cubicBezTo>
                  <a:pt x="28" y="33"/>
                  <a:pt x="29" y="34"/>
                  <a:pt x="30" y="34"/>
                </a:cubicBezTo>
                <a:cubicBezTo>
                  <a:pt x="33" y="34"/>
                  <a:pt x="33" y="34"/>
                  <a:pt x="33" y="34"/>
                </a:cubicBezTo>
                <a:cubicBezTo>
                  <a:pt x="34" y="34"/>
                  <a:pt x="35" y="33"/>
                  <a:pt x="35" y="32"/>
                </a:cubicBezTo>
                <a:lnTo>
                  <a:pt x="35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51" name="Freeform 282"/>
          <p:cNvSpPr>
            <a:spLocks noEditPoints="1"/>
          </p:cNvSpPr>
          <p:nvPr/>
        </p:nvSpPr>
        <p:spPr bwMode="auto">
          <a:xfrm>
            <a:off x="10225745" y="6752797"/>
            <a:ext cx="309277" cy="303657"/>
          </a:xfrm>
          <a:custGeom>
            <a:avLst/>
            <a:gdLst>
              <a:gd name="T0" fmla="*/ 42 w 42"/>
              <a:gd name="T1" fmla="*/ 33 h 41"/>
              <a:gd name="T2" fmla="*/ 34 w 42"/>
              <a:gd name="T3" fmla="*/ 41 h 41"/>
              <a:gd name="T4" fmla="*/ 8 w 42"/>
              <a:gd name="T5" fmla="*/ 41 h 41"/>
              <a:gd name="T6" fmla="*/ 0 w 42"/>
              <a:gd name="T7" fmla="*/ 33 h 41"/>
              <a:gd name="T8" fmla="*/ 0 w 42"/>
              <a:gd name="T9" fmla="*/ 7 h 41"/>
              <a:gd name="T10" fmla="*/ 8 w 42"/>
              <a:gd name="T11" fmla="*/ 0 h 41"/>
              <a:gd name="T12" fmla="*/ 34 w 42"/>
              <a:gd name="T13" fmla="*/ 0 h 41"/>
              <a:gd name="T14" fmla="*/ 42 w 42"/>
              <a:gd name="T15" fmla="*/ 7 h 41"/>
              <a:gd name="T16" fmla="*/ 42 w 42"/>
              <a:gd name="T17" fmla="*/ 33 h 41"/>
              <a:gd name="T18" fmla="*/ 35 w 42"/>
              <a:gd name="T19" fmla="*/ 18 h 41"/>
              <a:gd name="T20" fmla="*/ 33 w 42"/>
              <a:gd name="T21" fmla="*/ 17 h 41"/>
              <a:gd name="T22" fmla="*/ 24 w 42"/>
              <a:gd name="T23" fmla="*/ 17 h 41"/>
              <a:gd name="T24" fmla="*/ 24 w 42"/>
              <a:gd name="T25" fmla="*/ 8 h 41"/>
              <a:gd name="T26" fmla="*/ 23 w 42"/>
              <a:gd name="T27" fmla="*/ 6 h 41"/>
              <a:gd name="T28" fmla="*/ 19 w 42"/>
              <a:gd name="T29" fmla="*/ 6 h 41"/>
              <a:gd name="T30" fmla="*/ 18 w 42"/>
              <a:gd name="T31" fmla="*/ 8 h 41"/>
              <a:gd name="T32" fmla="*/ 18 w 42"/>
              <a:gd name="T33" fmla="*/ 17 h 41"/>
              <a:gd name="T34" fmla="*/ 9 w 42"/>
              <a:gd name="T35" fmla="*/ 17 h 41"/>
              <a:gd name="T36" fmla="*/ 7 w 42"/>
              <a:gd name="T37" fmla="*/ 18 h 41"/>
              <a:gd name="T38" fmla="*/ 7 w 42"/>
              <a:gd name="T39" fmla="*/ 22 h 41"/>
              <a:gd name="T40" fmla="*/ 9 w 42"/>
              <a:gd name="T41" fmla="*/ 24 h 41"/>
              <a:gd name="T42" fmla="*/ 18 w 42"/>
              <a:gd name="T43" fmla="*/ 24 h 41"/>
              <a:gd name="T44" fmla="*/ 18 w 42"/>
              <a:gd name="T45" fmla="*/ 32 h 41"/>
              <a:gd name="T46" fmla="*/ 19 w 42"/>
              <a:gd name="T47" fmla="*/ 34 h 41"/>
              <a:gd name="T48" fmla="*/ 23 w 42"/>
              <a:gd name="T49" fmla="*/ 34 h 41"/>
              <a:gd name="T50" fmla="*/ 24 w 42"/>
              <a:gd name="T51" fmla="*/ 32 h 41"/>
              <a:gd name="T52" fmla="*/ 24 w 42"/>
              <a:gd name="T53" fmla="*/ 24 h 41"/>
              <a:gd name="T54" fmla="*/ 33 w 42"/>
              <a:gd name="T55" fmla="*/ 24 h 41"/>
              <a:gd name="T56" fmla="*/ 35 w 42"/>
              <a:gd name="T57" fmla="*/ 22 h 41"/>
              <a:gd name="T58" fmla="*/ 35 w 42"/>
              <a:gd name="T59" fmla="*/ 1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2" h="41">
                <a:moveTo>
                  <a:pt x="42" y="33"/>
                </a:moveTo>
                <a:cubicBezTo>
                  <a:pt x="42" y="37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7"/>
                  <a:pt x="0" y="33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2" y="3"/>
                  <a:pt x="42" y="7"/>
                </a:cubicBezTo>
                <a:lnTo>
                  <a:pt x="42" y="33"/>
                </a:lnTo>
                <a:close/>
                <a:moveTo>
                  <a:pt x="35" y="18"/>
                </a:moveTo>
                <a:cubicBezTo>
                  <a:pt x="35" y="18"/>
                  <a:pt x="34" y="17"/>
                  <a:pt x="33" y="17"/>
                </a:cubicBezTo>
                <a:cubicBezTo>
                  <a:pt x="24" y="17"/>
                  <a:pt x="24" y="17"/>
                  <a:pt x="24" y="17"/>
                </a:cubicBezTo>
                <a:cubicBezTo>
                  <a:pt x="24" y="8"/>
                  <a:pt x="24" y="8"/>
                  <a:pt x="24" y="8"/>
                </a:cubicBezTo>
                <a:cubicBezTo>
                  <a:pt x="24" y="7"/>
                  <a:pt x="24" y="6"/>
                  <a:pt x="23" y="6"/>
                </a:cubicBezTo>
                <a:cubicBezTo>
                  <a:pt x="19" y="6"/>
                  <a:pt x="19" y="6"/>
                  <a:pt x="19" y="6"/>
                </a:cubicBezTo>
                <a:cubicBezTo>
                  <a:pt x="18" y="6"/>
                  <a:pt x="18" y="7"/>
                  <a:pt x="18" y="8"/>
                </a:cubicBezTo>
                <a:cubicBezTo>
                  <a:pt x="18" y="17"/>
                  <a:pt x="18" y="17"/>
                  <a:pt x="18" y="17"/>
                </a:cubicBezTo>
                <a:cubicBezTo>
                  <a:pt x="9" y="17"/>
                  <a:pt x="9" y="17"/>
                  <a:pt x="9" y="17"/>
                </a:cubicBezTo>
                <a:cubicBezTo>
                  <a:pt x="8" y="17"/>
                  <a:pt x="7" y="18"/>
                  <a:pt x="7" y="18"/>
                </a:cubicBezTo>
                <a:cubicBezTo>
                  <a:pt x="7" y="22"/>
                  <a:pt x="7" y="22"/>
                  <a:pt x="7" y="22"/>
                </a:cubicBezTo>
                <a:cubicBezTo>
                  <a:pt x="7" y="23"/>
                  <a:pt x="8" y="24"/>
                  <a:pt x="9" y="24"/>
                </a:cubicBezTo>
                <a:cubicBezTo>
                  <a:pt x="18" y="24"/>
                  <a:pt x="18" y="24"/>
                  <a:pt x="18" y="24"/>
                </a:cubicBezTo>
                <a:cubicBezTo>
                  <a:pt x="18" y="32"/>
                  <a:pt x="18" y="32"/>
                  <a:pt x="18" y="32"/>
                </a:cubicBezTo>
                <a:cubicBezTo>
                  <a:pt x="18" y="33"/>
                  <a:pt x="18" y="34"/>
                  <a:pt x="19" y="34"/>
                </a:cubicBezTo>
                <a:cubicBezTo>
                  <a:pt x="23" y="34"/>
                  <a:pt x="23" y="34"/>
                  <a:pt x="23" y="34"/>
                </a:cubicBezTo>
                <a:cubicBezTo>
                  <a:pt x="24" y="34"/>
                  <a:pt x="24" y="33"/>
                  <a:pt x="24" y="32"/>
                </a:cubicBezTo>
                <a:cubicBezTo>
                  <a:pt x="24" y="24"/>
                  <a:pt x="24" y="24"/>
                  <a:pt x="24" y="24"/>
                </a:cubicBezTo>
                <a:cubicBezTo>
                  <a:pt x="33" y="24"/>
                  <a:pt x="33" y="24"/>
                  <a:pt x="33" y="24"/>
                </a:cubicBezTo>
                <a:cubicBezTo>
                  <a:pt x="34" y="24"/>
                  <a:pt x="35" y="23"/>
                  <a:pt x="35" y="22"/>
                </a:cubicBezTo>
                <a:lnTo>
                  <a:pt x="35" y="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52" name="Freeform 283"/>
          <p:cNvSpPr>
            <a:spLocks noEditPoints="1"/>
          </p:cNvSpPr>
          <p:nvPr/>
        </p:nvSpPr>
        <p:spPr bwMode="auto">
          <a:xfrm>
            <a:off x="10260979" y="7360286"/>
            <a:ext cx="191192" cy="191192"/>
          </a:xfrm>
          <a:custGeom>
            <a:avLst/>
            <a:gdLst>
              <a:gd name="T0" fmla="*/ 15 w 26"/>
              <a:gd name="T1" fmla="*/ 25 h 26"/>
              <a:gd name="T2" fmla="*/ 14 w 26"/>
              <a:gd name="T3" fmla="*/ 26 h 26"/>
              <a:gd name="T4" fmla="*/ 13 w 26"/>
              <a:gd name="T5" fmla="*/ 26 h 26"/>
              <a:gd name="T6" fmla="*/ 12 w 26"/>
              <a:gd name="T7" fmla="*/ 26 h 26"/>
              <a:gd name="T8" fmla="*/ 0 w 26"/>
              <a:gd name="T9" fmla="*/ 14 h 26"/>
              <a:gd name="T10" fmla="*/ 0 w 26"/>
              <a:gd name="T11" fmla="*/ 13 h 26"/>
              <a:gd name="T12" fmla="*/ 0 w 26"/>
              <a:gd name="T13" fmla="*/ 12 h 26"/>
              <a:gd name="T14" fmla="*/ 12 w 26"/>
              <a:gd name="T15" fmla="*/ 0 h 26"/>
              <a:gd name="T16" fmla="*/ 13 w 26"/>
              <a:gd name="T17" fmla="*/ 0 h 26"/>
              <a:gd name="T18" fmla="*/ 14 w 26"/>
              <a:gd name="T19" fmla="*/ 0 h 26"/>
              <a:gd name="T20" fmla="*/ 15 w 26"/>
              <a:gd name="T21" fmla="*/ 1 h 26"/>
              <a:gd name="T22" fmla="*/ 15 w 26"/>
              <a:gd name="T23" fmla="*/ 2 h 26"/>
              <a:gd name="T24" fmla="*/ 15 w 26"/>
              <a:gd name="T25" fmla="*/ 2 h 26"/>
              <a:gd name="T26" fmla="*/ 4 w 26"/>
              <a:gd name="T27" fmla="*/ 13 h 26"/>
              <a:gd name="T28" fmla="*/ 15 w 26"/>
              <a:gd name="T29" fmla="*/ 24 h 26"/>
              <a:gd name="T30" fmla="*/ 15 w 26"/>
              <a:gd name="T31" fmla="*/ 24 h 26"/>
              <a:gd name="T32" fmla="*/ 15 w 26"/>
              <a:gd name="T33" fmla="*/ 25 h 26"/>
              <a:gd name="T34" fmla="*/ 25 w 26"/>
              <a:gd name="T35" fmla="*/ 25 h 26"/>
              <a:gd name="T36" fmla="*/ 24 w 26"/>
              <a:gd name="T37" fmla="*/ 26 h 26"/>
              <a:gd name="T38" fmla="*/ 23 w 26"/>
              <a:gd name="T39" fmla="*/ 26 h 26"/>
              <a:gd name="T40" fmla="*/ 23 w 26"/>
              <a:gd name="T41" fmla="*/ 26 h 26"/>
              <a:gd name="T42" fmla="*/ 10 w 26"/>
              <a:gd name="T43" fmla="*/ 14 h 26"/>
              <a:gd name="T44" fmla="*/ 10 w 26"/>
              <a:gd name="T45" fmla="*/ 13 h 26"/>
              <a:gd name="T46" fmla="*/ 10 w 26"/>
              <a:gd name="T47" fmla="*/ 12 h 26"/>
              <a:gd name="T48" fmla="*/ 23 w 26"/>
              <a:gd name="T49" fmla="*/ 0 h 26"/>
              <a:gd name="T50" fmla="*/ 23 w 26"/>
              <a:gd name="T51" fmla="*/ 0 h 26"/>
              <a:gd name="T52" fmla="*/ 24 w 26"/>
              <a:gd name="T53" fmla="*/ 0 h 26"/>
              <a:gd name="T54" fmla="*/ 25 w 26"/>
              <a:gd name="T55" fmla="*/ 1 h 26"/>
              <a:gd name="T56" fmla="*/ 26 w 26"/>
              <a:gd name="T57" fmla="*/ 2 h 26"/>
              <a:gd name="T58" fmla="*/ 25 w 26"/>
              <a:gd name="T59" fmla="*/ 2 h 26"/>
              <a:gd name="T60" fmla="*/ 15 w 26"/>
              <a:gd name="T61" fmla="*/ 13 h 26"/>
              <a:gd name="T62" fmla="*/ 25 w 26"/>
              <a:gd name="T63" fmla="*/ 24 h 26"/>
              <a:gd name="T64" fmla="*/ 26 w 26"/>
              <a:gd name="T65" fmla="*/ 24 h 26"/>
              <a:gd name="T66" fmla="*/ 25 w 26"/>
              <a:gd name="T67" fmla="*/ 25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6" h="26">
                <a:moveTo>
                  <a:pt x="15" y="25"/>
                </a:moveTo>
                <a:cubicBezTo>
                  <a:pt x="14" y="26"/>
                  <a:pt x="14" y="26"/>
                  <a:pt x="14" y="26"/>
                </a:cubicBezTo>
                <a:cubicBezTo>
                  <a:pt x="13" y="26"/>
                  <a:pt x="13" y="26"/>
                  <a:pt x="13" y="26"/>
                </a:cubicBezTo>
                <a:cubicBezTo>
                  <a:pt x="13" y="26"/>
                  <a:pt x="13" y="26"/>
                  <a:pt x="12" y="26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2"/>
                </a:cubicBezTo>
                <a:cubicBezTo>
                  <a:pt x="12" y="0"/>
                  <a:pt x="12" y="0"/>
                  <a:pt x="12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13" y="0"/>
                  <a:pt x="13" y="0"/>
                  <a:pt x="14" y="0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1"/>
                  <a:pt x="15" y="2"/>
                  <a:pt x="15" y="2"/>
                </a:cubicBezTo>
                <a:cubicBezTo>
                  <a:pt x="15" y="2"/>
                  <a:pt x="15" y="2"/>
                  <a:pt x="15" y="2"/>
                </a:cubicBezTo>
                <a:cubicBezTo>
                  <a:pt x="4" y="13"/>
                  <a:pt x="4" y="13"/>
                  <a:pt x="4" y="13"/>
                </a:cubicBezTo>
                <a:cubicBezTo>
                  <a:pt x="15" y="24"/>
                  <a:pt x="15" y="24"/>
                  <a:pt x="15" y="24"/>
                </a:cubicBezTo>
                <a:cubicBezTo>
                  <a:pt x="15" y="24"/>
                  <a:pt x="15" y="24"/>
                  <a:pt x="15" y="24"/>
                </a:cubicBezTo>
                <a:cubicBezTo>
                  <a:pt x="15" y="24"/>
                  <a:pt x="15" y="25"/>
                  <a:pt x="15" y="25"/>
                </a:cubicBezTo>
                <a:moveTo>
                  <a:pt x="25" y="25"/>
                </a:moveTo>
                <a:cubicBezTo>
                  <a:pt x="24" y="26"/>
                  <a:pt x="24" y="26"/>
                  <a:pt x="24" y="26"/>
                </a:cubicBezTo>
                <a:cubicBezTo>
                  <a:pt x="24" y="26"/>
                  <a:pt x="24" y="26"/>
                  <a:pt x="23" y="26"/>
                </a:cubicBezTo>
                <a:cubicBezTo>
                  <a:pt x="23" y="26"/>
                  <a:pt x="23" y="26"/>
                  <a:pt x="23" y="26"/>
                </a:cubicBezTo>
                <a:cubicBezTo>
                  <a:pt x="10" y="14"/>
                  <a:pt x="10" y="14"/>
                  <a:pt x="10" y="14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3"/>
                  <a:pt x="10" y="13"/>
                  <a:pt x="10" y="12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5" y="1"/>
                  <a:pt x="25" y="1"/>
                  <a:pt x="25" y="1"/>
                </a:cubicBezTo>
                <a:cubicBezTo>
                  <a:pt x="25" y="1"/>
                  <a:pt x="26" y="2"/>
                  <a:pt x="26" y="2"/>
                </a:cubicBezTo>
                <a:cubicBezTo>
                  <a:pt x="26" y="2"/>
                  <a:pt x="25" y="2"/>
                  <a:pt x="25" y="2"/>
                </a:cubicBezTo>
                <a:cubicBezTo>
                  <a:pt x="15" y="13"/>
                  <a:pt x="15" y="13"/>
                  <a:pt x="15" y="13"/>
                </a:cubicBezTo>
                <a:cubicBezTo>
                  <a:pt x="25" y="24"/>
                  <a:pt x="25" y="24"/>
                  <a:pt x="25" y="24"/>
                </a:cubicBezTo>
                <a:cubicBezTo>
                  <a:pt x="25" y="24"/>
                  <a:pt x="26" y="24"/>
                  <a:pt x="26" y="24"/>
                </a:cubicBezTo>
                <a:cubicBezTo>
                  <a:pt x="26" y="24"/>
                  <a:pt x="25" y="25"/>
                  <a:pt x="25" y="2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53" name="Freeform 290"/>
          <p:cNvSpPr>
            <a:spLocks/>
          </p:cNvSpPr>
          <p:nvPr/>
        </p:nvSpPr>
        <p:spPr bwMode="auto">
          <a:xfrm>
            <a:off x="10259754" y="11323857"/>
            <a:ext cx="196813" cy="118089"/>
          </a:xfrm>
          <a:custGeom>
            <a:avLst/>
            <a:gdLst>
              <a:gd name="T0" fmla="*/ 27 w 27"/>
              <a:gd name="T1" fmla="*/ 3 h 16"/>
              <a:gd name="T2" fmla="*/ 14 w 27"/>
              <a:gd name="T3" fmla="*/ 15 h 16"/>
              <a:gd name="T4" fmla="*/ 14 w 27"/>
              <a:gd name="T5" fmla="*/ 16 h 16"/>
              <a:gd name="T6" fmla="*/ 13 w 27"/>
              <a:gd name="T7" fmla="*/ 15 h 16"/>
              <a:gd name="T8" fmla="*/ 1 w 27"/>
              <a:gd name="T9" fmla="*/ 3 h 16"/>
              <a:gd name="T10" fmla="*/ 0 w 27"/>
              <a:gd name="T11" fmla="*/ 2 h 16"/>
              <a:gd name="T12" fmla="*/ 1 w 27"/>
              <a:gd name="T13" fmla="*/ 2 h 16"/>
              <a:gd name="T14" fmla="*/ 2 w 27"/>
              <a:gd name="T15" fmla="*/ 0 h 16"/>
              <a:gd name="T16" fmla="*/ 3 w 27"/>
              <a:gd name="T17" fmla="*/ 0 h 16"/>
              <a:gd name="T18" fmla="*/ 3 w 27"/>
              <a:gd name="T19" fmla="*/ 0 h 16"/>
              <a:gd name="T20" fmla="*/ 14 w 27"/>
              <a:gd name="T21" fmla="*/ 11 h 16"/>
              <a:gd name="T22" fmla="*/ 24 w 27"/>
              <a:gd name="T23" fmla="*/ 0 h 16"/>
              <a:gd name="T24" fmla="*/ 25 w 27"/>
              <a:gd name="T25" fmla="*/ 0 h 16"/>
              <a:gd name="T26" fmla="*/ 26 w 27"/>
              <a:gd name="T27" fmla="*/ 0 h 16"/>
              <a:gd name="T28" fmla="*/ 27 w 27"/>
              <a:gd name="T29" fmla="*/ 2 h 16"/>
              <a:gd name="T30" fmla="*/ 27 w 27"/>
              <a:gd name="T31" fmla="*/ 2 h 16"/>
              <a:gd name="T32" fmla="*/ 27 w 27"/>
              <a:gd name="T33" fmla="*/ 3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7" h="16">
                <a:moveTo>
                  <a:pt x="27" y="3"/>
                </a:moveTo>
                <a:cubicBezTo>
                  <a:pt x="14" y="15"/>
                  <a:pt x="14" y="15"/>
                  <a:pt x="14" y="15"/>
                </a:cubicBezTo>
                <a:cubicBezTo>
                  <a:pt x="14" y="16"/>
                  <a:pt x="14" y="16"/>
                  <a:pt x="14" y="16"/>
                </a:cubicBezTo>
                <a:cubicBezTo>
                  <a:pt x="14" y="16"/>
                  <a:pt x="13" y="16"/>
                  <a:pt x="13" y="15"/>
                </a:cubicBezTo>
                <a:cubicBezTo>
                  <a:pt x="1" y="3"/>
                  <a:pt x="1" y="3"/>
                  <a:pt x="1" y="3"/>
                </a:cubicBezTo>
                <a:cubicBezTo>
                  <a:pt x="1" y="3"/>
                  <a:pt x="0" y="3"/>
                  <a:pt x="0" y="2"/>
                </a:cubicBezTo>
                <a:cubicBezTo>
                  <a:pt x="0" y="2"/>
                  <a:pt x="1" y="2"/>
                  <a:pt x="1" y="2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14" y="11"/>
                  <a:pt x="14" y="11"/>
                  <a:pt x="14" y="11"/>
                </a:cubicBezTo>
                <a:cubicBezTo>
                  <a:pt x="24" y="0"/>
                  <a:pt x="24" y="0"/>
                  <a:pt x="24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6" y="0"/>
                </a:cubicBezTo>
                <a:cubicBezTo>
                  <a:pt x="27" y="2"/>
                  <a:pt x="27" y="2"/>
                  <a:pt x="27" y="2"/>
                </a:cubicBezTo>
                <a:cubicBezTo>
                  <a:pt x="27" y="2"/>
                  <a:pt x="27" y="2"/>
                  <a:pt x="27" y="2"/>
                </a:cubicBezTo>
                <a:cubicBezTo>
                  <a:pt x="27" y="3"/>
                  <a:pt x="27" y="3"/>
                  <a:pt x="27" y="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54" name="Freeform 291"/>
          <p:cNvSpPr>
            <a:spLocks noEditPoints="1"/>
          </p:cNvSpPr>
          <p:nvPr/>
        </p:nvSpPr>
        <p:spPr bwMode="auto">
          <a:xfrm>
            <a:off x="10209825" y="9539259"/>
            <a:ext cx="382382" cy="331774"/>
          </a:xfrm>
          <a:custGeom>
            <a:avLst/>
            <a:gdLst>
              <a:gd name="T0" fmla="*/ 52 w 52"/>
              <a:gd name="T1" fmla="*/ 34 h 45"/>
              <a:gd name="T2" fmla="*/ 48 w 52"/>
              <a:gd name="T3" fmla="*/ 38 h 45"/>
              <a:gd name="T4" fmla="*/ 33 w 52"/>
              <a:gd name="T5" fmla="*/ 38 h 45"/>
              <a:gd name="T6" fmla="*/ 35 w 52"/>
              <a:gd name="T7" fmla="*/ 43 h 45"/>
              <a:gd name="T8" fmla="*/ 33 w 52"/>
              <a:gd name="T9" fmla="*/ 45 h 45"/>
              <a:gd name="T10" fmla="*/ 19 w 52"/>
              <a:gd name="T11" fmla="*/ 45 h 45"/>
              <a:gd name="T12" fmla="*/ 18 w 52"/>
              <a:gd name="T13" fmla="*/ 43 h 45"/>
              <a:gd name="T14" fmla="*/ 19 w 52"/>
              <a:gd name="T15" fmla="*/ 38 h 45"/>
              <a:gd name="T16" fmla="*/ 5 w 52"/>
              <a:gd name="T17" fmla="*/ 38 h 45"/>
              <a:gd name="T18" fmla="*/ 0 w 52"/>
              <a:gd name="T19" fmla="*/ 34 h 45"/>
              <a:gd name="T20" fmla="*/ 0 w 52"/>
              <a:gd name="T21" fmla="*/ 5 h 45"/>
              <a:gd name="T22" fmla="*/ 5 w 52"/>
              <a:gd name="T23" fmla="*/ 0 h 45"/>
              <a:gd name="T24" fmla="*/ 48 w 52"/>
              <a:gd name="T25" fmla="*/ 0 h 45"/>
              <a:gd name="T26" fmla="*/ 52 w 52"/>
              <a:gd name="T27" fmla="*/ 5 h 45"/>
              <a:gd name="T28" fmla="*/ 52 w 52"/>
              <a:gd name="T29" fmla="*/ 34 h 45"/>
              <a:gd name="T30" fmla="*/ 48 w 52"/>
              <a:gd name="T31" fmla="*/ 5 h 45"/>
              <a:gd name="T32" fmla="*/ 48 w 52"/>
              <a:gd name="T33" fmla="*/ 4 h 45"/>
              <a:gd name="T34" fmla="*/ 5 w 52"/>
              <a:gd name="T35" fmla="*/ 4 h 45"/>
              <a:gd name="T36" fmla="*/ 4 w 52"/>
              <a:gd name="T37" fmla="*/ 5 h 45"/>
              <a:gd name="T38" fmla="*/ 4 w 52"/>
              <a:gd name="T39" fmla="*/ 27 h 45"/>
              <a:gd name="T40" fmla="*/ 5 w 52"/>
              <a:gd name="T41" fmla="*/ 28 h 45"/>
              <a:gd name="T42" fmla="*/ 48 w 52"/>
              <a:gd name="T43" fmla="*/ 28 h 45"/>
              <a:gd name="T44" fmla="*/ 48 w 52"/>
              <a:gd name="T45" fmla="*/ 27 h 45"/>
              <a:gd name="T46" fmla="*/ 48 w 52"/>
              <a:gd name="T47" fmla="*/ 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2" h="45">
                <a:moveTo>
                  <a:pt x="52" y="34"/>
                </a:moveTo>
                <a:cubicBezTo>
                  <a:pt x="52" y="36"/>
                  <a:pt x="50" y="38"/>
                  <a:pt x="48" y="38"/>
                </a:cubicBezTo>
                <a:cubicBezTo>
                  <a:pt x="33" y="38"/>
                  <a:pt x="33" y="38"/>
                  <a:pt x="33" y="38"/>
                </a:cubicBezTo>
                <a:cubicBezTo>
                  <a:pt x="33" y="40"/>
                  <a:pt x="35" y="42"/>
                  <a:pt x="35" y="43"/>
                </a:cubicBezTo>
                <a:cubicBezTo>
                  <a:pt x="35" y="44"/>
                  <a:pt x="34" y="45"/>
                  <a:pt x="33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18" y="45"/>
                  <a:pt x="18" y="44"/>
                  <a:pt x="18" y="43"/>
                </a:cubicBezTo>
                <a:cubicBezTo>
                  <a:pt x="18" y="42"/>
                  <a:pt x="19" y="40"/>
                  <a:pt x="19" y="38"/>
                </a:cubicBezTo>
                <a:cubicBezTo>
                  <a:pt x="5" y="38"/>
                  <a:pt x="5" y="38"/>
                  <a:pt x="5" y="38"/>
                </a:cubicBezTo>
                <a:cubicBezTo>
                  <a:pt x="2" y="38"/>
                  <a:pt x="0" y="36"/>
                  <a:pt x="0" y="3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50" y="0"/>
                  <a:pt x="52" y="2"/>
                  <a:pt x="52" y="5"/>
                </a:cubicBezTo>
                <a:lnTo>
                  <a:pt x="52" y="34"/>
                </a:lnTo>
                <a:close/>
                <a:moveTo>
                  <a:pt x="48" y="5"/>
                </a:moveTo>
                <a:cubicBezTo>
                  <a:pt x="48" y="4"/>
                  <a:pt x="48" y="4"/>
                  <a:pt x="48" y="4"/>
                </a:cubicBezTo>
                <a:cubicBezTo>
                  <a:pt x="5" y="4"/>
                  <a:pt x="5" y="4"/>
                  <a:pt x="5" y="4"/>
                </a:cubicBezTo>
                <a:cubicBezTo>
                  <a:pt x="4" y="4"/>
                  <a:pt x="4" y="4"/>
                  <a:pt x="4" y="5"/>
                </a:cubicBezTo>
                <a:cubicBezTo>
                  <a:pt x="4" y="27"/>
                  <a:pt x="4" y="27"/>
                  <a:pt x="4" y="27"/>
                </a:cubicBezTo>
                <a:cubicBezTo>
                  <a:pt x="4" y="27"/>
                  <a:pt x="4" y="28"/>
                  <a:pt x="5" y="28"/>
                </a:cubicBezTo>
                <a:cubicBezTo>
                  <a:pt x="48" y="28"/>
                  <a:pt x="48" y="28"/>
                  <a:pt x="48" y="28"/>
                </a:cubicBezTo>
                <a:cubicBezTo>
                  <a:pt x="48" y="28"/>
                  <a:pt x="48" y="27"/>
                  <a:pt x="48" y="27"/>
                </a:cubicBezTo>
                <a:lnTo>
                  <a:pt x="48" y="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55" name="Freeform 292"/>
          <p:cNvSpPr>
            <a:spLocks noEditPoints="1"/>
          </p:cNvSpPr>
          <p:nvPr/>
        </p:nvSpPr>
        <p:spPr bwMode="auto">
          <a:xfrm>
            <a:off x="21073069" y="3425783"/>
            <a:ext cx="376760" cy="247426"/>
          </a:xfrm>
          <a:custGeom>
            <a:avLst/>
            <a:gdLst>
              <a:gd name="T0" fmla="*/ 52 w 52"/>
              <a:gd name="T1" fmla="*/ 29 h 34"/>
              <a:gd name="T2" fmla="*/ 52 w 52"/>
              <a:gd name="T3" fmla="*/ 32 h 34"/>
              <a:gd name="T4" fmla="*/ 47 w 52"/>
              <a:gd name="T5" fmla="*/ 34 h 34"/>
              <a:gd name="T6" fmla="*/ 4 w 52"/>
              <a:gd name="T7" fmla="*/ 34 h 34"/>
              <a:gd name="T8" fmla="*/ 0 w 52"/>
              <a:gd name="T9" fmla="*/ 32 h 34"/>
              <a:gd name="T10" fmla="*/ 0 w 52"/>
              <a:gd name="T11" fmla="*/ 29 h 34"/>
              <a:gd name="T12" fmla="*/ 4 w 52"/>
              <a:gd name="T13" fmla="*/ 29 h 34"/>
              <a:gd name="T14" fmla="*/ 47 w 52"/>
              <a:gd name="T15" fmla="*/ 29 h 34"/>
              <a:gd name="T16" fmla="*/ 52 w 52"/>
              <a:gd name="T17" fmla="*/ 29 h 34"/>
              <a:gd name="T18" fmla="*/ 7 w 52"/>
              <a:gd name="T19" fmla="*/ 23 h 34"/>
              <a:gd name="T20" fmla="*/ 7 w 52"/>
              <a:gd name="T21" fmla="*/ 4 h 34"/>
              <a:gd name="T22" fmla="*/ 11 w 52"/>
              <a:gd name="T23" fmla="*/ 0 h 34"/>
              <a:gd name="T24" fmla="*/ 40 w 52"/>
              <a:gd name="T25" fmla="*/ 0 h 34"/>
              <a:gd name="T26" fmla="*/ 45 w 52"/>
              <a:gd name="T27" fmla="*/ 4 h 34"/>
              <a:gd name="T28" fmla="*/ 45 w 52"/>
              <a:gd name="T29" fmla="*/ 23 h 34"/>
              <a:gd name="T30" fmla="*/ 40 w 52"/>
              <a:gd name="T31" fmla="*/ 28 h 34"/>
              <a:gd name="T32" fmla="*/ 11 w 52"/>
              <a:gd name="T33" fmla="*/ 28 h 34"/>
              <a:gd name="T34" fmla="*/ 7 w 52"/>
              <a:gd name="T35" fmla="*/ 23 h 34"/>
              <a:gd name="T36" fmla="*/ 10 w 52"/>
              <a:gd name="T37" fmla="*/ 23 h 34"/>
              <a:gd name="T38" fmla="*/ 11 w 52"/>
              <a:gd name="T39" fmla="*/ 24 h 34"/>
              <a:gd name="T40" fmla="*/ 40 w 52"/>
              <a:gd name="T41" fmla="*/ 24 h 34"/>
              <a:gd name="T42" fmla="*/ 41 w 52"/>
              <a:gd name="T43" fmla="*/ 23 h 34"/>
              <a:gd name="T44" fmla="*/ 41 w 52"/>
              <a:gd name="T45" fmla="*/ 4 h 34"/>
              <a:gd name="T46" fmla="*/ 40 w 52"/>
              <a:gd name="T47" fmla="*/ 4 h 34"/>
              <a:gd name="T48" fmla="*/ 11 w 52"/>
              <a:gd name="T49" fmla="*/ 4 h 34"/>
              <a:gd name="T50" fmla="*/ 10 w 52"/>
              <a:gd name="T51" fmla="*/ 4 h 34"/>
              <a:gd name="T52" fmla="*/ 10 w 52"/>
              <a:gd name="T53" fmla="*/ 23 h 34"/>
              <a:gd name="T54" fmla="*/ 28 w 52"/>
              <a:gd name="T55" fmla="*/ 31 h 34"/>
              <a:gd name="T56" fmla="*/ 28 w 52"/>
              <a:gd name="T57" fmla="*/ 31 h 34"/>
              <a:gd name="T58" fmla="*/ 24 w 52"/>
              <a:gd name="T59" fmla="*/ 31 h 34"/>
              <a:gd name="T60" fmla="*/ 23 w 52"/>
              <a:gd name="T61" fmla="*/ 31 h 34"/>
              <a:gd name="T62" fmla="*/ 24 w 52"/>
              <a:gd name="T63" fmla="*/ 32 h 34"/>
              <a:gd name="T64" fmla="*/ 28 w 52"/>
              <a:gd name="T65" fmla="*/ 32 h 34"/>
              <a:gd name="T66" fmla="*/ 28 w 52"/>
              <a:gd name="T67" fmla="*/ 3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2" h="34">
                <a:moveTo>
                  <a:pt x="52" y="29"/>
                </a:moveTo>
                <a:cubicBezTo>
                  <a:pt x="52" y="32"/>
                  <a:pt x="52" y="32"/>
                  <a:pt x="52" y="32"/>
                </a:cubicBezTo>
                <a:cubicBezTo>
                  <a:pt x="52" y="33"/>
                  <a:pt x="50" y="34"/>
                  <a:pt x="47" y="34"/>
                </a:cubicBezTo>
                <a:cubicBezTo>
                  <a:pt x="4" y="34"/>
                  <a:pt x="4" y="34"/>
                  <a:pt x="4" y="34"/>
                </a:cubicBezTo>
                <a:cubicBezTo>
                  <a:pt x="2" y="34"/>
                  <a:pt x="0" y="33"/>
                  <a:pt x="0" y="32"/>
                </a:cubicBezTo>
                <a:cubicBezTo>
                  <a:pt x="0" y="29"/>
                  <a:pt x="0" y="29"/>
                  <a:pt x="0" y="29"/>
                </a:cubicBezTo>
                <a:cubicBezTo>
                  <a:pt x="4" y="29"/>
                  <a:pt x="4" y="29"/>
                  <a:pt x="4" y="29"/>
                </a:cubicBezTo>
                <a:cubicBezTo>
                  <a:pt x="47" y="29"/>
                  <a:pt x="47" y="29"/>
                  <a:pt x="47" y="29"/>
                </a:cubicBezTo>
                <a:lnTo>
                  <a:pt x="52" y="29"/>
                </a:lnTo>
                <a:close/>
                <a:moveTo>
                  <a:pt x="7" y="23"/>
                </a:moveTo>
                <a:cubicBezTo>
                  <a:pt x="7" y="4"/>
                  <a:pt x="7" y="4"/>
                  <a:pt x="7" y="4"/>
                </a:cubicBezTo>
                <a:cubicBezTo>
                  <a:pt x="7" y="2"/>
                  <a:pt x="9" y="0"/>
                  <a:pt x="11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43" y="0"/>
                  <a:pt x="45" y="2"/>
                  <a:pt x="45" y="4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6"/>
                  <a:pt x="43" y="28"/>
                  <a:pt x="40" y="28"/>
                </a:cubicBezTo>
                <a:cubicBezTo>
                  <a:pt x="11" y="28"/>
                  <a:pt x="11" y="28"/>
                  <a:pt x="11" y="28"/>
                </a:cubicBezTo>
                <a:cubicBezTo>
                  <a:pt x="9" y="28"/>
                  <a:pt x="7" y="26"/>
                  <a:pt x="7" y="23"/>
                </a:cubicBezTo>
                <a:moveTo>
                  <a:pt x="10" y="23"/>
                </a:moveTo>
                <a:cubicBezTo>
                  <a:pt x="10" y="24"/>
                  <a:pt x="11" y="24"/>
                  <a:pt x="11" y="24"/>
                </a:cubicBezTo>
                <a:cubicBezTo>
                  <a:pt x="40" y="24"/>
                  <a:pt x="40" y="24"/>
                  <a:pt x="40" y="24"/>
                </a:cubicBezTo>
                <a:cubicBezTo>
                  <a:pt x="41" y="24"/>
                  <a:pt x="41" y="24"/>
                  <a:pt x="41" y="23"/>
                </a:cubicBezTo>
                <a:cubicBezTo>
                  <a:pt x="41" y="4"/>
                  <a:pt x="41" y="4"/>
                  <a:pt x="41" y="4"/>
                </a:cubicBezTo>
                <a:cubicBezTo>
                  <a:pt x="41" y="4"/>
                  <a:pt x="41" y="4"/>
                  <a:pt x="40" y="4"/>
                </a:cubicBezTo>
                <a:cubicBezTo>
                  <a:pt x="11" y="4"/>
                  <a:pt x="11" y="4"/>
                  <a:pt x="11" y="4"/>
                </a:cubicBezTo>
                <a:cubicBezTo>
                  <a:pt x="11" y="4"/>
                  <a:pt x="10" y="4"/>
                  <a:pt x="10" y="4"/>
                </a:cubicBezTo>
                <a:lnTo>
                  <a:pt x="10" y="23"/>
                </a:lnTo>
                <a:close/>
                <a:moveTo>
                  <a:pt x="28" y="31"/>
                </a:moveTo>
                <a:cubicBezTo>
                  <a:pt x="28" y="31"/>
                  <a:pt x="28" y="31"/>
                  <a:pt x="28" y="31"/>
                </a:cubicBezTo>
                <a:cubicBezTo>
                  <a:pt x="24" y="31"/>
                  <a:pt x="24" y="31"/>
                  <a:pt x="24" y="31"/>
                </a:cubicBezTo>
                <a:cubicBezTo>
                  <a:pt x="24" y="31"/>
                  <a:pt x="23" y="31"/>
                  <a:pt x="23" y="31"/>
                </a:cubicBezTo>
                <a:cubicBezTo>
                  <a:pt x="23" y="32"/>
                  <a:pt x="24" y="32"/>
                  <a:pt x="24" y="32"/>
                </a:cubicBezTo>
                <a:cubicBezTo>
                  <a:pt x="28" y="32"/>
                  <a:pt x="28" y="32"/>
                  <a:pt x="28" y="32"/>
                </a:cubicBezTo>
                <a:cubicBezTo>
                  <a:pt x="28" y="32"/>
                  <a:pt x="28" y="32"/>
                  <a:pt x="28" y="3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56" name="Freeform 293"/>
          <p:cNvSpPr>
            <a:spLocks noEditPoints="1"/>
          </p:cNvSpPr>
          <p:nvPr/>
        </p:nvSpPr>
        <p:spPr bwMode="auto">
          <a:xfrm>
            <a:off x="21106132" y="4052220"/>
            <a:ext cx="224931" cy="281161"/>
          </a:xfrm>
          <a:custGeom>
            <a:avLst/>
            <a:gdLst>
              <a:gd name="T0" fmla="*/ 31 w 31"/>
              <a:gd name="T1" fmla="*/ 34 h 38"/>
              <a:gd name="T2" fmla="*/ 27 w 31"/>
              <a:gd name="T3" fmla="*/ 38 h 38"/>
              <a:gd name="T4" fmla="*/ 4 w 31"/>
              <a:gd name="T5" fmla="*/ 38 h 38"/>
              <a:gd name="T6" fmla="*/ 0 w 31"/>
              <a:gd name="T7" fmla="*/ 34 h 38"/>
              <a:gd name="T8" fmla="*/ 0 w 31"/>
              <a:gd name="T9" fmla="*/ 4 h 38"/>
              <a:gd name="T10" fmla="*/ 4 w 31"/>
              <a:gd name="T11" fmla="*/ 0 h 38"/>
              <a:gd name="T12" fmla="*/ 27 w 31"/>
              <a:gd name="T13" fmla="*/ 0 h 38"/>
              <a:gd name="T14" fmla="*/ 31 w 31"/>
              <a:gd name="T15" fmla="*/ 4 h 38"/>
              <a:gd name="T16" fmla="*/ 31 w 31"/>
              <a:gd name="T17" fmla="*/ 34 h 38"/>
              <a:gd name="T18" fmla="*/ 28 w 31"/>
              <a:gd name="T19" fmla="*/ 4 h 38"/>
              <a:gd name="T20" fmla="*/ 27 w 31"/>
              <a:gd name="T21" fmla="*/ 4 h 38"/>
              <a:gd name="T22" fmla="*/ 4 w 31"/>
              <a:gd name="T23" fmla="*/ 4 h 38"/>
              <a:gd name="T24" fmla="*/ 4 w 31"/>
              <a:gd name="T25" fmla="*/ 4 h 38"/>
              <a:gd name="T26" fmla="*/ 4 w 31"/>
              <a:gd name="T27" fmla="*/ 30 h 38"/>
              <a:gd name="T28" fmla="*/ 4 w 31"/>
              <a:gd name="T29" fmla="*/ 31 h 38"/>
              <a:gd name="T30" fmla="*/ 27 w 31"/>
              <a:gd name="T31" fmla="*/ 31 h 38"/>
              <a:gd name="T32" fmla="*/ 28 w 31"/>
              <a:gd name="T33" fmla="*/ 30 h 38"/>
              <a:gd name="T34" fmla="*/ 28 w 31"/>
              <a:gd name="T35" fmla="*/ 4 h 38"/>
              <a:gd name="T36" fmla="*/ 16 w 31"/>
              <a:gd name="T37" fmla="*/ 33 h 38"/>
              <a:gd name="T38" fmla="*/ 14 w 31"/>
              <a:gd name="T39" fmla="*/ 34 h 38"/>
              <a:gd name="T40" fmla="*/ 16 w 31"/>
              <a:gd name="T41" fmla="*/ 36 h 38"/>
              <a:gd name="T42" fmla="*/ 17 w 31"/>
              <a:gd name="T43" fmla="*/ 34 h 38"/>
              <a:gd name="T44" fmla="*/ 16 w 31"/>
              <a:gd name="T45" fmla="*/ 33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1" h="38">
                <a:moveTo>
                  <a:pt x="31" y="34"/>
                </a:moveTo>
                <a:cubicBezTo>
                  <a:pt x="31" y="36"/>
                  <a:pt x="29" y="38"/>
                  <a:pt x="27" y="38"/>
                </a:cubicBezTo>
                <a:cubicBezTo>
                  <a:pt x="4" y="38"/>
                  <a:pt x="4" y="38"/>
                  <a:pt x="4" y="38"/>
                </a:cubicBezTo>
                <a:cubicBezTo>
                  <a:pt x="2" y="38"/>
                  <a:pt x="0" y="36"/>
                  <a:pt x="0" y="34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27" y="0"/>
                  <a:pt x="27" y="0"/>
                  <a:pt x="27" y="0"/>
                </a:cubicBezTo>
                <a:cubicBezTo>
                  <a:pt x="29" y="0"/>
                  <a:pt x="31" y="2"/>
                  <a:pt x="31" y="4"/>
                </a:cubicBezTo>
                <a:lnTo>
                  <a:pt x="31" y="34"/>
                </a:lnTo>
                <a:close/>
                <a:moveTo>
                  <a:pt x="28" y="4"/>
                </a:moveTo>
                <a:cubicBezTo>
                  <a:pt x="28" y="4"/>
                  <a:pt x="27" y="4"/>
                  <a:pt x="27" y="4"/>
                </a:cubicBezTo>
                <a:cubicBezTo>
                  <a:pt x="4" y="4"/>
                  <a:pt x="4" y="4"/>
                  <a:pt x="4" y="4"/>
                </a:cubicBezTo>
                <a:cubicBezTo>
                  <a:pt x="4" y="4"/>
                  <a:pt x="4" y="4"/>
                  <a:pt x="4" y="4"/>
                </a:cubicBezTo>
                <a:cubicBezTo>
                  <a:pt x="4" y="30"/>
                  <a:pt x="4" y="30"/>
                  <a:pt x="4" y="30"/>
                </a:cubicBezTo>
                <a:cubicBezTo>
                  <a:pt x="4" y="31"/>
                  <a:pt x="4" y="31"/>
                  <a:pt x="4" y="31"/>
                </a:cubicBezTo>
                <a:cubicBezTo>
                  <a:pt x="27" y="31"/>
                  <a:pt x="27" y="31"/>
                  <a:pt x="27" y="31"/>
                </a:cubicBezTo>
                <a:cubicBezTo>
                  <a:pt x="27" y="31"/>
                  <a:pt x="28" y="31"/>
                  <a:pt x="28" y="30"/>
                </a:cubicBezTo>
                <a:lnTo>
                  <a:pt x="28" y="4"/>
                </a:lnTo>
                <a:close/>
                <a:moveTo>
                  <a:pt x="16" y="33"/>
                </a:moveTo>
                <a:cubicBezTo>
                  <a:pt x="15" y="33"/>
                  <a:pt x="14" y="33"/>
                  <a:pt x="14" y="34"/>
                </a:cubicBezTo>
                <a:cubicBezTo>
                  <a:pt x="14" y="35"/>
                  <a:pt x="15" y="36"/>
                  <a:pt x="16" y="36"/>
                </a:cubicBezTo>
                <a:cubicBezTo>
                  <a:pt x="17" y="36"/>
                  <a:pt x="17" y="35"/>
                  <a:pt x="17" y="34"/>
                </a:cubicBezTo>
                <a:cubicBezTo>
                  <a:pt x="17" y="33"/>
                  <a:pt x="17" y="33"/>
                  <a:pt x="16" y="3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57" name="Freeform 294"/>
          <p:cNvSpPr>
            <a:spLocks noEditPoints="1"/>
          </p:cNvSpPr>
          <p:nvPr/>
        </p:nvSpPr>
        <p:spPr bwMode="auto">
          <a:xfrm>
            <a:off x="21122049" y="4610818"/>
            <a:ext cx="151828" cy="247426"/>
          </a:xfrm>
          <a:custGeom>
            <a:avLst/>
            <a:gdLst>
              <a:gd name="T0" fmla="*/ 21 w 21"/>
              <a:gd name="T1" fmla="*/ 30 h 34"/>
              <a:gd name="T2" fmla="*/ 17 w 21"/>
              <a:gd name="T3" fmla="*/ 34 h 34"/>
              <a:gd name="T4" fmla="*/ 4 w 21"/>
              <a:gd name="T5" fmla="*/ 34 h 34"/>
              <a:gd name="T6" fmla="*/ 0 w 21"/>
              <a:gd name="T7" fmla="*/ 30 h 34"/>
              <a:gd name="T8" fmla="*/ 0 w 21"/>
              <a:gd name="T9" fmla="*/ 3 h 34"/>
              <a:gd name="T10" fmla="*/ 4 w 21"/>
              <a:gd name="T11" fmla="*/ 0 h 34"/>
              <a:gd name="T12" fmla="*/ 17 w 21"/>
              <a:gd name="T13" fmla="*/ 0 h 34"/>
              <a:gd name="T14" fmla="*/ 21 w 21"/>
              <a:gd name="T15" fmla="*/ 3 h 34"/>
              <a:gd name="T16" fmla="*/ 21 w 21"/>
              <a:gd name="T17" fmla="*/ 30 h 34"/>
              <a:gd name="T18" fmla="*/ 18 w 21"/>
              <a:gd name="T19" fmla="*/ 7 h 34"/>
              <a:gd name="T20" fmla="*/ 17 w 21"/>
              <a:gd name="T21" fmla="*/ 6 h 34"/>
              <a:gd name="T22" fmla="*/ 4 w 21"/>
              <a:gd name="T23" fmla="*/ 6 h 34"/>
              <a:gd name="T24" fmla="*/ 3 w 21"/>
              <a:gd name="T25" fmla="*/ 7 h 34"/>
              <a:gd name="T26" fmla="*/ 3 w 21"/>
              <a:gd name="T27" fmla="*/ 26 h 34"/>
              <a:gd name="T28" fmla="*/ 4 w 21"/>
              <a:gd name="T29" fmla="*/ 27 h 34"/>
              <a:gd name="T30" fmla="*/ 17 w 21"/>
              <a:gd name="T31" fmla="*/ 27 h 34"/>
              <a:gd name="T32" fmla="*/ 18 w 21"/>
              <a:gd name="T33" fmla="*/ 26 h 34"/>
              <a:gd name="T34" fmla="*/ 18 w 21"/>
              <a:gd name="T35" fmla="*/ 7 h 34"/>
              <a:gd name="T36" fmla="*/ 13 w 21"/>
              <a:gd name="T37" fmla="*/ 3 h 34"/>
              <a:gd name="T38" fmla="*/ 8 w 21"/>
              <a:gd name="T39" fmla="*/ 3 h 34"/>
              <a:gd name="T40" fmla="*/ 8 w 21"/>
              <a:gd name="T41" fmla="*/ 3 h 34"/>
              <a:gd name="T42" fmla="*/ 8 w 21"/>
              <a:gd name="T43" fmla="*/ 4 h 34"/>
              <a:gd name="T44" fmla="*/ 13 w 21"/>
              <a:gd name="T45" fmla="*/ 4 h 34"/>
              <a:gd name="T46" fmla="*/ 13 w 21"/>
              <a:gd name="T47" fmla="*/ 3 h 34"/>
              <a:gd name="T48" fmla="*/ 13 w 21"/>
              <a:gd name="T49" fmla="*/ 3 h 34"/>
              <a:gd name="T50" fmla="*/ 10 w 21"/>
              <a:gd name="T51" fmla="*/ 28 h 34"/>
              <a:gd name="T52" fmla="*/ 8 w 21"/>
              <a:gd name="T53" fmla="*/ 30 h 34"/>
              <a:gd name="T54" fmla="*/ 10 w 21"/>
              <a:gd name="T55" fmla="*/ 33 h 34"/>
              <a:gd name="T56" fmla="*/ 13 w 21"/>
              <a:gd name="T57" fmla="*/ 30 h 34"/>
              <a:gd name="T58" fmla="*/ 10 w 21"/>
              <a:gd name="T59" fmla="*/ 28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1" h="34">
                <a:moveTo>
                  <a:pt x="21" y="30"/>
                </a:moveTo>
                <a:cubicBezTo>
                  <a:pt x="21" y="32"/>
                  <a:pt x="19" y="34"/>
                  <a:pt x="17" y="34"/>
                </a:cubicBezTo>
                <a:cubicBezTo>
                  <a:pt x="4" y="34"/>
                  <a:pt x="4" y="34"/>
                  <a:pt x="4" y="34"/>
                </a:cubicBezTo>
                <a:cubicBezTo>
                  <a:pt x="2" y="34"/>
                  <a:pt x="0" y="32"/>
                  <a:pt x="0" y="30"/>
                </a:cubicBezTo>
                <a:cubicBezTo>
                  <a:pt x="0" y="3"/>
                  <a:pt x="0" y="3"/>
                  <a:pt x="0" y="3"/>
                </a:cubicBezTo>
                <a:cubicBezTo>
                  <a:pt x="0" y="1"/>
                  <a:pt x="2" y="0"/>
                  <a:pt x="4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9" y="0"/>
                  <a:pt x="21" y="1"/>
                  <a:pt x="21" y="3"/>
                </a:cubicBezTo>
                <a:lnTo>
                  <a:pt x="21" y="30"/>
                </a:lnTo>
                <a:close/>
                <a:moveTo>
                  <a:pt x="18" y="7"/>
                </a:moveTo>
                <a:cubicBezTo>
                  <a:pt x="18" y="7"/>
                  <a:pt x="18" y="6"/>
                  <a:pt x="17" y="6"/>
                </a:cubicBezTo>
                <a:cubicBezTo>
                  <a:pt x="4" y="6"/>
                  <a:pt x="4" y="6"/>
                  <a:pt x="4" y="6"/>
                </a:cubicBezTo>
                <a:cubicBezTo>
                  <a:pt x="3" y="6"/>
                  <a:pt x="3" y="7"/>
                  <a:pt x="3" y="7"/>
                </a:cubicBezTo>
                <a:cubicBezTo>
                  <a:pt x="3" y="26"/>
                  <a:pt x="3" y="26"/>
                  <a:pt x="3" y="26"/>
                </a:cubicBezTo>
                <a:cubicBezTo>
                  <a:pt x="3" y="27"/>
                  <a:pt x="3" y="27"/>
                  <a:pt x="4" y="27"/>
                </a:cubicBezTo>
                <a:cubicBezTo>
                  <a:pt x="17" y="27"/>
                  <a:pt x="17" y="27"/>
                  <a:pt x="17" y="27"/>
                </a:cubicBezTo>
                <a:cubicBezTo>
                  <a:pt x="18" y="27"/>
                  <a:pt x="18" y="27"/>
                  <a:pt x="18" y="26"/>
                </a:cubicBezTo>
                <a:lnTo>
                  <a:pt x="18" y="7"/>
                </a:lnTo>
                <a:close/>
                <a:moveTo>
                  <a:pt x="13" y="3"/>
                </a:moveTo>
                <a:cubicBezTo>
                  <a:pt x="8" y="3"/>
                  <a:pt x="8" y="3"/>
                  <a:pt x="8" y="3"/>
                </a:cubicBezTo>
                <a:cubicBezTo>
                  <a:pt x="8" y="3"/>
                  <a:pt x="8" y="3"/>
                  <a:pt x="8" y="3"/>
                </a:cubicBezTo>
                <a:cubicBezTo>
                  <a:pt x="8" y="4"/>
                  <a:pt x="8" y="4"/>
                  <a:pt x="8" y="4"/>
                </a:cubicBezTo>
                <a:cubicBezTo>
                  <a:pt x="13" y="4"/>
                  <a:pt x="13" y="4"/>
                  <a:pt x="13" y="4"/>
                </a:cubicBezTo>
                <a:cubicBezTo>
                  <a:pt x="13" y="4"/>
                  <a:pt x="13" y="4"/>
                  <a:pt x="13" y="3"/>
                </a:cubicBezTo>
                <a:cubicBezTo>
                  <a:pt x="13" y="3"/>
                  <a:pt x="13" y="3"/>
                  <a:pt x="13" y="3"/>
                </a:cubicBezTo>
                <a:moveTo>
                  <a:pt x="10" y="28"/>
                </a:moveTo>
                <a:cubicBezTo>
                  <a:pt x="9" y="28"/>
                  <a:pt x="8" y="29"/>
                  <a:pt x="8" y="30"/>
                </a:cubicBezTo>
                <a:cubicBezTo>
                  <a:pt x="8" y="32"/>
                  <a:pt x="9" y="33"/>
                  <a:pt x="10" y="33"/>
                </a:cubicBezTo>
                <a:cubicBezTo>
                  <a:pt x="12" y="33"/>
                  <a:pt x="13" y="32"/>
                  <a:pt x="13" y="30"/>
                </a:cubicBezTo>
                <a:cubicBezTo>
                  <a:pt x="13" y="29"/>
                  <a:pt x="12" y="28"/>
                  <a:pt x="10" y="2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58" name="Freeform 295"/>
          <p:cNvSpPr>
            <a:spLocks noEditPoints="1"/>
          </p:cNvSpPr>
          <p:nvPr/>
        </p:nvSpPr>
        <p:spPr bwMode="auto">
          <a:xfrm>
            <a:off x="21090213" y="5116135"/>
            <a:ext cx="298036" cy="298036"/>
          </a:xfrm>
          <a:custGeom>
            <a:avLst/>
            <a:gdLst>
              <a:gd name="T0" fmla="*/ 21 w 41"/>
              <a:gd name="T1" fmla="*/ 41 h 41"/>
              <a:gd name="T2" fmla="*/ 0 w 41"/>
              <a:gd name="T3" fmla="*/ 21 h 41"/>
              <a:gd name="T4" fmla="*/ 21 w 41"/>
              <a:gd name="T5" fmla="*/ 0 h 41"/>
              <a:gd name="T6" fmla="*/ 41 w 41"/>
              <a:gd name="T7" fmla="*/ 21 h 41"/>
              <a:gd name="T8" fmla="*/ 21 w 41"/>
              <a:gd name="T9" fmla="*/ 41 h 41"/>
              <a:gd name="T10" fmla="*/ 6 w 41"/>
              <a:gd name="T11" fmla="*/ 21 h 41"/>
              <a:gd name="T12" fmla="*/ 21 w 41"/>
              <a:gd name="T13" fmla="*/ 35 h 41"/>
              <a:gd name="T14" fmla="*/ 35 w 41"/>
              <a:gd name="T15" fmla="*/ 21 h 41"/>
              <a:gd name="T16" fmla="*/ 21 w 41"/>
              <a:gd name="T17" fmla="*/ 6 h 41"/>
              <a:gd name="T18" fmla="*/ 6 w 41"/>
              <a:gd name="T19" fmla="*/ 2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" h="41">
                <a:moveTo>
                  <a:pt x="21" y="41"/>
                </a:moveTo>
                <a:cubicBezTo>
                  <a:pt x="9" y="41"/>
                  <a:pt x="0" y="32"/>
                  <a:pt x="0" y="21"/>
                </a:cubicBezTo>
                <a:cubicBezTo>
                  <a:pt x="0" y="9"/>
                  <a:pt x="9" y="0"/>
                  <a:pt x="21" y="0"/>
                </a:cubicBezTo>
                <a:cubicBezTo>
                  <a:pt x="32" y="0"/>
                  <a:pt x="41" y="9"/>
                  <a:pt x="41" y="21"/>
                </a:cubicBezTo>
                <a:cubicBezTo>
                  <a:pt x="41" y="32"/>
                  <a:pt x="32" y="41"/>
                  <a:pt x="21" y="41"/>
                </a:cubicBezTo>
                <a:moveTo>
                  <a:pt x="6" y="21"/>
                </a:moveTo>
                <a:cubicBezTo>
                  <a:pt x="6" y="29"/>
                  <a:pt x="13" y="35"/>
                  <a:pt x="21" y="35"/>
                </a:cubicBezTo>
                <a:cubicBezTo>
                  <a:pt x="29" y="35"/>
                  <a:pt x="35" y="29"/>
                  <a:pt x="35" y="21"/>
                </a:cubicBezTo>
                <a:cubicBezTo>
                  <a:pt x="35" y="13"/>
                  <a:pt x="29" y="6"/>
                  <a:pt x="21" y="6"/>
                </a:cubicBezTo>
                <a:cubicBezTo>
                  <a:pt x="13" y="6"/>
                  <a:pt x="6" y="13"/>
                  <a:pt x="6" y="2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59" name="Freeform 296"/>
          <p:cNvSpPr>
            <a:spLocks noEditPoints="1"/>
          </p:cNvSpPr>
          <p:nvPr/>
        </p:nvSpPr>
        <p:spPr bwMode="auto">
          <a:xfrm>
            <a:off x="21084090" y="5652019"/>
            <a:ext cx="326149" cy="281161"/>
          </a:xfrm>
          <a:custGeom>
            <a:avLst/>
            <a:gdLst>
              <a:gd name="T0" fmla="*/ 21 w 45"/>
              <a:gd name="T1" fmla="*/ 33 h 38"/>
              <a:gd name="T2" fmla="*/ 16 w 45"/>
              <a:gd name="T3" fmla="*/ 38 h 38"/>
              <a:gd name="T4" fmla="*/ 5 w 45"/>
              <a:gd name="T5" fmla="*/ 38 h 38"/>
              <a:gd name="T6" fmla="*/ 0 w 45"/>
              <a:gd name="T7" fmla="*/ 33 h 38"/>
              <a:gd name="T8" fmla="*/ 0 w 45"/>
              <a:gd name="T9" fmla="*/ 14 h 38"/>
              <a:gd name="T10" fmla="*/ 14 w 45"/>
              <a:gd name="T11" fmla="*/ 0 h 38"/>
              <a:gd name="T12" fmla="*/ 16 w 45"/>
              <a:gd name="T13" fmla="*/ 0 h 38"/>
              <a:gd name="T14" fmla="*/ 17 w 45"/>
              <a:gd name="T15" fmla="*/ 2 h 38"/>
              <a:gd name="T16" fmla="*/ 17 w 45"/>
              <a:gd name="T17" fmla="*/ 5 h 38"/>
              <a:gd name="T18" fmla="*/ 16 w 45"/>
              <a:gd name="T19" fmla="*/ 7 h 38"/>
              <a:gd name="T20" fmla="*/ 14 w 45"/>
              <a:gd name="T21" fmla="*/ 7 h 38"/>
              <a:gd name="T22" fmla="*/ 7 w 45"/>
              <a:gd name="T23" fmla="*/ 14 h 38"/>
              <a:gd name="T24" fmla="*/ 7 w 45"/>
              <a:gd name="T25" fmla="*/ 15 h 38"/>
              <a:gd name="T26" fmla="*/ 10 w 45"/>
              <a:gd name="T27" fmla="*/ 17 h 38"/>
              <a:gd name="T28" fmla="*/ 16 w 45"/>
              <a:gd name="T29" fmla="*/ 17 h 38"/>
              <a:gd name="T30" fmla="*/ 21 w 45"/>
              <a:gd name="T31" fmla="*/ 22 h 38"/>
              <a:gd name="T32" fmla="*/ 21 w 45"/>
              <a:gd name="T33" fmla="*/ 33 h 38"/>
              <a:gd name="T34" fmla="*/ 45 w 45"/>
              <a:gd name="T35" fmla="*/ 33 h 38"/>
              <a:gd name="T36" fmla="*/ 40 w 45"/>
              <a:gd name="T37" fmla="*/ 38 h 38"/>
              <a:gd name="T38" fmla="*/ 29 w 45"/>
              <a:gd name="T39" fmla="*/ 38 h 38"/>
              <a:gd name="T40" fmla="*/ 24 w 45"/>
              <a:gd name="T41" fmla="*/ 33 h 38"/>
              <a:gd name="T42" fmla="*/ 24 w 45"/>
              <a:gd name="T43" fmla="*/ 14 h 38"/>
              <a:gd name="T44" fmla="*/ 38 w 45"/>
              <a:gd name="T45" fmla="*/ 0 h 38"/>
              <a:gd name="T46" fmla="*/ 40 w 45"/>
              <a:gd name="T47" fmla="*/ 0 h 38"/>
              <a:gd name="T48" fmla="*/ 41 w 45"/>
              <a:gd name="T49" fmla="*/ 2 h 38"/>
              <a:gd name="T50" fmla="*/ 41 w 45"/>
              <a:gd name="T51" fmla="*/ 5 h 38"/>
              <a:gd name="T52" fmla="*/ 40 w 45"/>
              <a:gd name="T53" fmla="*/ 7 h 38"/>
              <a:gd name="T54" fmla="*/ 38 w 45"/>
              <a:gd name="T55" fmla="*/ 7 h 38"/>
              <a:gd name="T56" fmla="*/ 31 w 45"/>
              <a:gd name="T57" fmla="*/ 14 h 38"/>
              <a:gd name="T58" fmla="*/ 31 w 45"/>
              <a:gd name="T59" fmla="*/ 15 h 38"/>
              <a:gd name="T60" fmla="*/ 34 w 45"/>
              <a:gd name="T61" fmla="*/ 17 h 38"/>
              <a:gd name="T62" fmla="*/ 40 w 45"/>
              <a:gd name="T63" fmla="*/ 17 h 38"/>
              <a:gd name="T64" fmla="*/ 45 w 45"/>
              <a:gd name="T65" fmla="*/ 22 h 38"/>
              <a:gd name="T66" fmla="*/ 45 w 45"/>
              <a:gd name="T67" fmla="*/ 33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5" h="38">
                <a:moveTo>
                  <a:pt x="21" y="33"/>
                </a:moveTo>
                <a:cubicBezTo>
                  <a:pt x="21" y="36"/>
                  <a:pt x="18" y="38"/>
                  <a:pt x="16" y="38"/>
                </a:cubicBezTo>
                <a:cubicBezTo>
                  <a:pt x="5" y="38"/>
                  <a:pt x="5" y="38"/>
                  <a:pt x="5" y="38"/>
                </a:cubicBezTo>
                <a:cubicBezTo>
                  <a:pt x="3" y="38"/>
                  <a:pt x="0" y="36"/>
                  <a:pt x="0" y="33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6"/>
                  <a:pt x="6" y="0"/>
                  <a:pt x="14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7" y="0"/>
                  <a:pt x="17" y="1"/>
                  <a:pt x="17" y="2"/>
                </a:cubicBezTo>
                <a:cubicBezTo>
                  <a:pt x="17" y="5"/>
                  <a:pt x="17" y="5"/>
                  <a:pt x="17" y="5"/>
                </a:cubicBezTo>
                <a:cubicBezTo>
                  <a:pt x="17" y="6"/>
                  <a:pt x="17" y="7"/>
                  <a:pt x="16" y="7"/>
                </a:cubicBezTo>
                <a:cubicBezTo>
                  <a:pt x="14" y="7"/>
                  <a:pt x="14" y="7"/>
                  <a:pt x="14" y="7"/>
                </a:cubicBezTo>
                <a:cubicBezTo>
                  <a:pt x="10" y="7"/>
                  <a:pt x="7" y="10"/>
                  <a:pt x="7" y="14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6"/>
                  <a:pt x="8" y="17"/>
                  <a:pt x="10" y="17"/>
                </a:cubicBezTo>
                <a:cubicBezTo>
                  <a:pt x="16" y="17"/>
                  <a:pt x="16" y="17"/>
                  <a:pt x="16" y="17"/>
                </a:cubicBezTo>
                <a:cubicBezTo>
                  <a:pt x="18" y="17"/>
                  <a:pt x="21" y="20"/>
                  <a:pt x="21" y="22"/>
                </a:cubicBezTo>
                <a:lnTo>
                  <a:pt x="21" y="33"/>
                </a:lnTo>
                <a:close/>
                <a:moveTo>
                  <a:pt x="45" y="33"/>
                </a:moveTo>
                <a:cubicBezTo>
                  <a:pt x="45" y="36"/>
                  <a:pt x="42" y="38"/>
                  <a:pt x="40" y="38"/>
                </a:cubicBezTo>
                <a:cubicBezTo>
                  <a:pt x="29" y="38"/>
                  <a:pt x="29" y="38"/>
                  <a:pt x="29" y="38"/>
                </a:cubicBezTo>
                <a:cubicBezTo>
                  <a:pt x="27" y="38"/>
                  <a:pt x="24" y="36"/>
                  <a:pt x="24" y="33"/>
                </a:cubicBezTo>
                <a:cubicBezTo>
                  <a:pt x="24" y="14"/>
                  <a:pt x="24" y="14"/>
                  <a:pt x="24" y="14"/>
                </a:cubicBezTo>
                <a:cubicBezTo>
                  <a:pt x="24" y="6"/>
                  <a:pt x="30" y="0"/>
                  <a:pt x="38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41" y="0"/>
                  <a:pt x="41" y="1"/>
                  <a:pt x="41" y="2"/>
                </a:cubicBezTo>
                <a:cubicBezTo>
                  <a:pt x="41" y="5"/>
                  <a:pt x="41" y="5"/>
                  <a:pt x="41" y="5"/>
                </a:cubicBezTo>
                <a:cubicBezTo>
                  <a:pt x="41" y="6"/>
                  <a:pt x="41" y="7"/>
                  <a:pt x="40" y="7"/>
                </a:cubicBezTo>
                <a:cubicBezTo>
                  <a:pt x="38" y="7"/>
                  <a:pt x="38" y="7"/>
                  <a:pt x="38" y="7"/>
                </a:cubicBezTo>
                <a:cubicBezTo>
                  <a:pt x="34" y="7"/>
                  <a:pt x="31" y="10"/>
                  <a:pt x="31" y="14"/>
                </a:cubicBezTo>
                <a:cubicBezTo>
                  <a:pt x="31" y="15"/>
                  <a:pt x="31" y="15"/>
                  <a:pt x="31" y="15"/>
                </a:cubicBezTo>
                <a:cubicBezTo>
                  <a:pt x="31" y="16"/>
                  <a:pt x="32" y="17"/>
                  <a:pt x="34" y="17"/>
                </a:cubicBezTo>
                <a:cubicBezTo>
                  <a:pt x="40" y="17"/>
                  <a:pt x="40" y="17"/>
                  <a:pt x="40" y="17"/>
                </a:cubicBezTo>
                <a:cubicBezTo>
                  <a:pt x="42" y="17"/>
                  <a:pt x="45" y="20"/>
                  <a:pt x="45" y="22"/>
                </a:cubicBezTo>
                <a:lnTo>
                  <a:pt x="45" y="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60" name="Freeform 297"/>
          <p:cNvSpPr>
            <a:spLocks noEditPoints="1"/>
          </p:cNvSpPr>
          <p:nvPr/>
        </p:nvSpPr>
        <p:spPr bwMode="auto">
          <a:xfrm>
            <a:off x="21084090" y="6188625"/>
            <a:ext cx="326149" cy="275542"/>
          </a:xfrm>
          <a:custGeom>
            <a:avLst/>
            <a:gdLst>
              <a:gd name="T0" fmla="*/ 21 w 45"/>
              <a:gd name="T1" fmla="*/ 24 h 38"/>
              <a:gd name="T2" fmla="*/ 7 w 45"/>
              <a:gd name="T3" fmla="*/ 38 h 38"/>
              <a:gd name="T4" fmla="*/ 5 w 45"/>
              <a:gd name="T5" fmla="*/ 38 h 38"/>
              <a:gd name="T6" fmla="*/ 4 w 45"/>
              <a:gd name="T7" fmla="*/ 36 h 38"/>
              <a:gd name="T8" fmla="*/ 4 w 45"/>
              <a:gd name="T9" fmla="*/ 33 h 38"/>
              <a:gd name="T10" fmla="*/ 5 w 45"/>
              <a:gd name="T11" fmla="*/ 31 h 38"/>
              <a:gd name="T12" fmla="*/ 7 w 45"/>
              <a:gd name="T13" fmla="*/ 31 h 38"/>
              <a:gd name="T14" fmla="*/ 14 w 45"/>
              <a:gd name="T15" fmla="*/ 24 h 38"/>
              <a:gd name="T16" fmla="*/ 14 w 45"/>
              <a:gd name="T17" fmla="*/ 23 h 38"/>
              <a:gd name="T18" fmla="*/ 11 w 45"/>
              <a:gd name="T19" fmla="*/ 21 h 38"/>
              <a:gd name="T20" fmla="*/ 5 w 45"/>
              <a:gd name="T21" fmla="*/ 21 h 38"/>
              <a:gd name="T22" fmla="*/ 0 w 45"/>
              <a:gd name="T23" fmla="*/ 16 h 38"/>
              <a:gd name="T24" fmla="*/ 0 w 45"/>
              <a:gd name="T25" fmla="*/ 5 h 38"/>
              <a:gd name="T26" fmla="*/ 5 w 45"/>
              <a:gd name="T27" fmla="*/ 0 h 38"/>
              <a:gd name="T28" fmla="*/ 16 w 45"/>
              <a:gd name="T29" fmla="*/ 0 h 38"/>
              <a:gd name="T30" fmla="*/ 21 w 45"/>
              <a:gd name="T31" fmla="*/ 5 h 38"/>
              <a:gd name="T32" fmla="*/ 21 w 45"/>
              <a:gd name="T33" fmla="*/ 24 h 38"/>
              <a:gd name="T34" fmla="*/ 45 w 45"/>
              <a:gd name="T35" fmla="*/ 24 h 38"/>
              <a:gd name="T36" fmla="*/ 31 w 45"/>
              <a:gd name="T37" fmla="*/ 38 h 38"/>
              <a:gd name="T38" fmla="*/ 29 w 45"/>
              <a:gd name="T39" fmla="*/ 38 h 38"/>
              <a:gd name="T40" fmla="*/ 28 w 45"/>
              <a:gd name="T41" fmla="*/ 36 h 38"/>
              <a:gd name="T42" fmla="*/ 28 w 45"/>
              <a:gd name="T43" fmla="*/ 33 h 38"/>
              <a:gd name="T44" fmla="*/ 29 w 45"/>
              <a:gd name="T45" fmla="*/ 31 h 38"/>
              <a:gd name="T46" fmla="*/ 31 w 45"/>
              <a:gd name="T47" fmla="*/ 31 h 38"/>
              <a:gd name="T48" fmla="*/ 38 w 45"/>
              <a:gd name="T49" fmla="*/ 24 h 38"/>
              <a:gd name="T50" fmla="*/ 38 w 45"/>
              <a:gd name="T51" fmla="*/ 23 h 38"/>
              <a:gd name="T52" fmla="*/ 35 w 45"/>
              <a:gd name="T53" fmla="*/ 21 h 38"/>
              <a:gd name="T54" fmla="*/ 29 w 45"/>
              <a:gd name="T55" fmla="*/ 21 h 38"/>
              <a:gd name="T56" fmla="*/ 24 w 45"/>
              <a:gd name="T57" fmla="*/ 16 h 38"/>
              <a:gd name="T58" fmla="*/ 24 w 45"/>
              <a:gd name="T59" fmla="*/ 5 h 38"/>
              <a:gd name="T60" fmla="*/ 29 w 45"/>
              <a:gd name="T61" fmla="*/ 0 h 38"/>
              <a:gd name="T62" fmla="*/ 40 w 45"/>
              <a:gd name="T63" fmla="*/ 0 h 38"/>
              <a:gd name="T64" fmla="*/ 45 w 45"/>
              <a:gd name="T65" fmla="*/ 5 h 38"/>
              <a:gd name="T66" fmla="*/ 45 w 45"/>
              <a:gd name="T67" fmla="*/ 2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5" h="38">
                <a:moveTo>
                  <a:pt x="21" y="24"/>
                </a:moveTo>
                <a:cubicBezTo>
                  <a:pt x="21" y="32"/>
                  <a:pt x="15" y="38"/>
                  <a:pt x="7" y="38"/>
                </a:cubicBezTo>
                <a:cubicBezTo>
                  <a:pt x="5" y="38"/>
                  <a:pt x="5" y="38"/>
                  <a:pt x="5" y="38"/>
                </a:cubicBezTo>
                <a:cubicBezTo>
                  <a:pt x="4" y="38"/>
                  <a:pt x="4" y="37"/>
                  <a:pt x="4" y="36"/>
                </a:cubicBezTo>
                <a:cubicBezTo>
                  <a:pt x="4" y="33"/>
                  <a:pt x="4" y="33"/>
                  <a:pt x="4" y="33"/>
                </a:cubicBezTo>
                <a:cubicBezTo>
                  <a:pt x="4" y="32"/>
                  <a:pt x="4" y="31"/>
                  <a:pt x="5" y="31"/>
                </a:cubicBezTo>
                <a:cubicBezTo>
                  <a:pt x="7" y="31"/>
                  <a:pt x="7" y="31"/>
                  <a:pt x="7" y="31"/>
                </a:cubicBezTo>
                <a:cubicBezTo>
                  <a:pt x="11" y="31"/>
                  <a:pt x="14" y="28"/>
                  <a:pt x="14" y="24"/>
                </a:cubicBezTo>
                <a:cubicBezTo>
                  <a:pt x="14" y="23"/>
                  <a:pt x="14" y="23"/>
                  <a:pt x="14" y="23"/>
                </a:cubicBezTo>
                <a:cubicBezTo>
                  <a:pt x="14" y="22"/>
                  <a:pt x="13" y="21"/>
                  <a:pt x="11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3" y="21"/>
                  <a:pt x="0" y="18"/>
                  <a:pt x="0" y="16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3" y="0"/>
                  <a:pt x="5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8" y="0"/>
                  <a:pt x="21" y="2"/>
                  <a:pt x="21" y="5"/>
                </a:cubicBezTo>
                <a:lnTo>
                  <a:pt x="21" y="24"/>
                </a:lnTo>
                <a:close/>
                <a:moveTo>
                  <a:pt x="45" y="24"/>
                </a:moveTo>
                <a:cubicBezTo>
                  <a:pt x="45" y="32"/>
                  <a:pt x="39" y="38"/>
                  <a:pt x="31" y="38"/>
                </a:cubicBezTo>
                <a:cubicBezTo>
                  <a:pt x="29" y="38"/>
                  <a:pt x="29" y="38"/>
                  <a:pt x="29" y="38"/>
                </a:cubicBezTo>
                <a:cubicBezTo>
                  <a:pt x="28" y="38"/>
                  <a:pt x="28" y="37"/>
                  <a:pt x="28" y="36"/>
                </a:cubicBezTo>
                <a:cubicBezTo>
                  <a:pt x="28" y="33"/>
                  <a:pt x="28" y="33"/>
                  <a:pt x="28" y="33"/>
                </a:cubicBezTo>
                <a:cubicBezTo>
                  <a:pt x="28" y="32"/>
                  <a:pt x="28" y="31"/>
                  <a:pt x="29" y="31"/>
                </a:cubicBezTo>
                <a:cubicBezTo>
                  <a:pt x="31" y="31"/>
                  <a:pt x="31" y="31"/>
                  <a:pt x="31" y="31"/>
                </a:cubicBezTo>
                <a:cubicBezTo>
                  <a:pt x="35" y="31"/>
                  <a:pt x="38" y="28"/>
                  <a:pt x="38" y="24"/>
                </a:cubicBezTo>
                <a:cubicBezTo>
                  <a:pt x="38" y="23"/>
                  <a:pt x="38" y="23"/>
                  <a:pt x="38" y="23"/>
                </a:cubicBezTo>
                <a:cubicBezTo>
                  <a:pt x="38" y="22"/>
                  <a:pt x="37" y="21"/>
                  <a:pt x="35" y="21"/>
                </a:cubicBezTo>
                <a:cubicBezTo>
                  <a:pt x="29" y="21"/>
                  <a:pt x="29" y="21"/>
                  <a:pt x="29" y="21"/>
                </a:cubicBezTo>
                <a:cubicBezTo>
                  <a:pt x="27" y="21"/>
                  <a:pt x="24" y="18"/>
                  <a:pt x="24" y="16"/>
                </a:cubicBezTo>
                <a:cubicBezTo>
                  <a:pt x="24" y="5"/>
                  <a:pt x="24" y="5"/>
                  <a:pt x="24" y="5"/>
                </a:cubicBezTo>
                <a:cubicBezTo>
                  <a:pt x="24" y="2"/>
                  <a:pt x="27" y="0"/>
                  <a:pt x="29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42" y="0"/>
                  <a:pt x="45" y="2"/>
                  <a:pt x="45" y="5"/>
                </a:cubicBezTo>
                <a:lnTo>
                  <a:pt x="45" y="2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61" name="Freeform 298"/>
          <p:cNvSpPr>
            <a:spLocks noEditPoints="1"/>
          </p:cNvSpPr>
          <p:nvPr/>
        </p:nvSpPr>
        <p:spPr bwMode="auto">
          <a:xfrm>
            <a:off x="21090213" y="6705913"/>
            <a:ext cx="298036" cy="314904"/>
          </a:xfrm>
          <a:custGeom>
            <a:avLst/>
            <a:gdLst>
              <a:gd name="T0" fmla="*/ 4 w 41"/>
              <a:gd name="T1" fmla="*/ 27 h 43"/>
              <a:gd name="T2" fmla="*/ 0 w 41"/>
              <a:gd name="T3" fmla="*/ 23 h 43"/>
              <a:gd name="T4" fmla="*/ 4 w 41"/>
              <a:gd name="T5" fmla="*/ 18 h 43"/>
              <a:gd name="T6" fmla="*/ 9 w 41"/>
              <a:gd name="T7" fmla="*/ 23 h 43"/>
              <a:gd name="T8" fmla="*/ 4 w 41"/>
              <a:gd name="T9" fmla="*/ 27 h 43"/>
              <a:gd name="T10" fmla="*/ 10 w 41"/>
              <a:gd name="T11" fmla="*/ 15 h 43"/>
              <a:gd name="T12" fmla="*/ 5 w 41"/>
              <a:gd name="T13" fmla="*/ 11 h 43"/>
              <a:gd name="T14" fmla="*/ 10 w 41"/>
              <a:gd name="T15" fmla="*/ 6 h 43"/>
              <a:gd name="T16" fmla="*/ 14 w 41"/>
              <a:gd name="T17" fmla="*/ 11 h 43"/>
              <a:gd name="T18" fmla="*/ 10 w 41"/>
              <a:gd name="T19" fmla="*/ 15 h 43"/>
              <a:gd name="T20" fmla="*/ 10 w 41"/>
              <a:gd name="T21" fmla="*/ 39 h 43"/>
              <a:gd name="T22" fmla="*/ 6 w 41"/>
              <a:gd name="T23" fmla="*/ 35 h 43"/>
              <a:gd name="T24" fmla="*/ 10 w 41"/>
              <a:gd name="T25" fmla="*/ 31 h 43"/>
              <a:gd name="T26" fmla="*/ 13 w 41"/>
              <a:gd name="T27" fmla="*/ 35 h 43"/>
              <a:gd name="T28" fmla="*/ 10 w 41"/>
              <a:gd name="T29" fmla="*/ 39 h 43"/>
              <a:gd name="T30" fmla="*/ 22 w 41"/>
              <a:gd name="T31" fmla="*/ 11 h 43"/>
              <a:gd name="T32" fmla="*/ 16 w 41"/>
              <a:gd name="T33" fmla="*/ 6 h 43"/>
              <a:gd name="T34" fmla="*/ 22 w 41"/>
              <a:gd name="T35" fmla="*/ 0 h 43"/>
              <a:gd name="T36" fmla="*/ 27 w 41"/>
              <a:gd name="T37" fmla="*/ 6 h 43"/>
              <a:gd name="T38" fmla="*/ 22 w 41"/>
              <a:gd name="T39" fmla="*/ 11 h 43"/>
              <a:gd name="T40" fmla="*/ 22 w 41"/>
              <a:gd name="T41" fmla="*/ 43 h 43"/>
              <a:gd name="T42" fmla="*/ 18 w 41"/>
              <a:gd name="T43" fmla="*/ 40 h 43"/>
              <a:gd name="T44" fmla="*/ 22 w 41"/>
              <a:gd name="T45" fmla="*/ 36 h 43"/>
              <a:gd name="T46" fmla="*/ 25 w 41"/>
              <a:gd name="T47" fmla="*/ 40 h 43"/>
              <a:gd name="T48" fmla="*/ 22 w 41"/>
              <a:gd name="T49" fmla="*/ 43 h 43"/>
              <a:gd name="T50" fmla="*/ 34 w 41"/>
              <a:gd name="T51" fmla="*/ 38 h 43"/>
              <a:gd name="T52" fmla="*/ 31 w 41"/>
              <a:gd name="T53" fmla="*/ 35 h 43"/>
              <a:gd name="T54" fmla="*/ 34 w 41"/>
              <a:gd name="T55" fmla="*/ 32 h 43"/>
              <a:gd name="T56" fmla="*/ 37 w 41"/>
              <a:gd name="T57" fmla="*/ 35 h 43"/>
              <a:gd name="T58" fmla="*/ 34 w 41"/>
              <a:gd name="T59" fmla="*/ 38 h 43"/>
              <a:gd name="T60" fmla="*/ 34 w 41"/>
              <a:gd name="T61" fmla="*/ 13 h 43"/>
              <a:gd name="T62" fmla="*/ 31 w 41"/>
              <a:gd name="T63" fmla="*/ 11 h 43"/>
              <a:gd name="T64" fmla="*/ 34 w 41"/>
              <a:gd name="T65" fmla="*/ 9 h 43"/>
              <a:gd name="T66" fmla="*/ 36 w 41"/>
              <a:gd name="T67" fmla="*/ 11 h 43"/>
              <a:gd name="T68" fmla="*/ 34 w 41"/>
              <a:gd name="T69" fmla="*/ 13 h 43"/>
              <a:gd name="T70" fmla="*/ 39 w 41"/>
              <a:gd name="T71" fmla="*/ 25 h 43"/>
              <a:gd name="T72" fmla="*/ 36 w 41"/>
              <a:gd name="T73" fmla="*/ 23 h 43"/>
              <a:gd name="T74" fmla="*/ 39 w 41"/>
              <a:gd name="T75" fmla="*/ 20 h 43"/>
              <a:gd name="T76" fmla="*/ 41 w 41"/>
              <a:gd name="T77" fmla="*/ 23 h 43"/>
              <a:gd name="T78" fmla="*/ 39 w 41"/>
              <a:gd name="T79" fmla="*/ 25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1" h="43">
                <a:moveTo>
                  <a:pt x="4" y="27"/>
                </a:moveTo>
                <a:cubicBezTo>
                  <a:pt x="2" y="27"/>
                  <a:pt x="0" y="25"/>
                  <a:pt x="0" y="23"/>
                </a:cubicBezTo>
                <a:cubicBezTo>
                  <a:pt x="0" y="20"/>
                  <a:pt x="2" y="18"/>
                  <a:pt x="4" y="18"/>
                </a:cubicBezTo>
                <a:cubicBezTo>
                  <a:pt x="7" y="18"/>
                  <a:pt x="9" y="20"/>
                  <a:pt x="9" y="23"/>
                </a:cubicBezTo>
                <a:cubicBezTo>
                  <a:pt x="9" y="25"/>
                  <a:pt x="7" y="27"/>
                  <a:pt x="4" y="27"/>
                </a:cubicBezTo>
                <a:moveTo>
                  <a:pt x="10" y="15"/>
                </a:moveTo>
                <a:cubicBezTo>
                  <a:pt x="7" y="15"/>
                  <a:pt x="5" y="13"/>
                  <a:pt x="5" y="11"/>
                </a:cubicBezTo>
                <a:cubicBezTo>
                  <a:pt x="5" y="8"/>
                  <a:pt x="7" y="6"/>
                  <a:pt x="10" y="6"/>
                </a:cubicBezTo>
                <a:cubicBezTo>
                  <a:pt x="12" y="6"/>
                  <a:pt x="14" y="8"/>
                  <a:pt x="14" y="11"/>
                </a:cubicBezTo>
                <a:cubicBezTo>
                  <a:pt x="14" y="13"/>
                  <a:pt x="12" y="15"/>
                  <a:pt x="10" y="15"/>
                </a:cubicBezTo>
                <a:moveTo>
                  <a:pt x="10" y="39"/>
                </a:moveTo>
                <a:cubicBezTo>
                  <a:pt x="7" y="39"/>
                  <a:pt x="6" y="37"/>
                  <a:pt x="6" y="35"/>
                </a:cubicBezTo>
                <a:cubicBezTo>
                  <a:pt x="6" y="33"/>
                  <a:pt x="7" y="31"/>
                  <a:pt x="10" y="31"/>
                </a:cubicBezTo>
                <a:cubicBezTo>
                  <a:pt x="12" y="31"/>
                  <a:pt x="13" y="33"/>
                  <a:pt x="13" y="35"/>
                </a:cubicBezTo>
                <a:cubicBezTo>
                  <a:pt x="13" y="37"/>
                  <a:pt x="12" y="39"/>
                  <a:pt x="10" y="39"/>
                </a:cubicBezTo>
                <a:moveTo>
                  <a:pt x="22" y="11"/>
                </a:moveTo>
                <a:cubicBezTo>
                  <a:pt x="19" y="11"/>
                  <a:pt x="16" y="8"/>
                  <a:pt x="16" y="6"/>
                </a:cubicBezTo>
                <a:cubicBezTo>
                  <a:pt x="16" y="3"/>
                  <a:pt x="19" y="0"/>
                  <a:pt x="22" y="0"/>
                </a:cubicBezTo>
                <a:cubicBezTo>
                  <a:pt x="24" y="0"/>
                  <a:pt x="27" y="3"/>
                  <a:pt x="27" y="6"/>
                </a:cubicBezTo>
                <a:cubicBezTo>
                  <a:pt x="27" y="8"/>
                  <a:pt x="24" y="11"/>
                  <a:pt x="22" y="11"/>
                </a:cubicBezTo>
                <a:moveTo>
                  <a:pt x="22" y="43"/>
                </a:moveTo>
                <a:cubicBezTo>
                  <a:pt x="20" y="43"/>
                  <a:pt x="18" y="42"/>
                  <a:pt x="18" y="40"/>
                </a:cubicBezTo>
                <a:cubicBezTo>
                  <a:pt x="18" y="38"/>
                  <a:pt x="20" y="36"/>
                  <a:pt x="22" y="36"/>
                </a:cubicBezTo>
                <a:cubicBezTo>
                  <a:pt x="24" y="36"/>
                  <a:pt x="25" y="38"/>
                  <a:pt x="25" y="40"/>
                </a:cubicBezTo>
                <a:cubicBezTo>
                  <a:pt x="25" y="42"/>
                  <a:pt x="24" y="43"/>
                  <a:pt x="22" y="43"/>
                </a:cubicBezTo>
                <a:moveTo>
                  <a:pt x="34" y="38"/>
                </a:moveTo>
                <a:cubicBezTo>
                  <a:pt x="32" y="38"/>
                  <a:pt x="31" y="36"/>
                  <a:pt x="31" y="35"/>
                </a:cubicBezTo>
                <a:cubicBezTo>
                  <a:pt x="31" y="33"/>
                  <a:pt x="32" y="32"/>
                  <a:pt x="34" y="32"/>
                </a:cubicBezTo>
                <a:cubicBezTo>
                  <a:pt x="35" y="32"/>
                  <a:pt x="37" y="33"/>
                  <a:pt x="37" y="35"/>
                </a:cubicBezTo>
                <a:cubicBezTo>
                  <a:pt x="37" y="36"/>
                  <a:pt x="35" y="38"/>
                  <a:pt x="34" y="38"/>
                </a:cubicBezTo>
                <a:moveTo>
                  <a:pt x="34" y="13"/>
                </a:moveTo>
                <a:cubicBezTo>
                  <a:pt x="32" y="13"/>
                  <a:pt x="31" y="12"/>
                  <a:pt x="31" y="11"/>
                </a:cubicBezTo>
                <a:cubicBezTo>
                  <a:pt x="31" y="10"/>
                  <a:pt x="32" y="9"/>
                  <a:pt x="34" y="9"/>
                </a:cubicBezTo>
                <a:cubicBezTo>
                  <a:pt x="35" y="9"/>
                  <a:pt x="36" y="10"/>
                  <a:pt x="36" y="11"/>
                </a:cubicBezTo>
                <a:cubicBezTo>
                  <a:pt x="36" y="12"/>
                  <a:pt x="35" y="13"/>
                  <a:pt x="34" y="13"/>
                </a:cubicBezTo>
                <a:moveTo>
                  <a:pt x="39" y="25"/>
                </a:moveTo>
                <a:cubicBezTo>
                  <a:pt x="37" y="25"/>
                  <a:pt x="36" y="24"/>
                  <a:pt x="36" y="23"/>
                </a:cubicBezTo>
                <a:cubicBezTo>
                  <a:pt x="36" y="21"/>
                  <a:pt x="37" y="20"/>
                  <a:pt x="39" y="20"/>
                </a:cubicBezTo>
                <a:cubicBezTo>
                  <a:pt x="40" y="20"/>
                  <a:pt x="41" y="21"/>
                  <a:pt x="41" y="23"/>
                </a:cubicBezTo>
                <a:cubicBezTo>
                  <a:pt x="41" y="24"/>
                  <a:pt x="40" y="25"/>
                  <a:pt x="39" y="2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62" name="Oval 299"/>
          <p:cNvSpPr>
            <a:spLocks noChangeArrowheads="1"/>
          </p:cNvSpPr>
          <p:nvPr/>
        </p:nvSpPr>
        <p:spPr bwMode="auto">
          <a:xfrm>
            <a:off x="21090213" y="7251317"/>
            <a:ext cx="298036" cy="298036"/>
          </a:xfrm>
          <a:prstGeom prst="ellipse">
            <a:avLst/>
          </a:pr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63" name="Freeform 300"/>
          <p:cNvSpPr>
            <a:spLocks/>
          </p:cNvSpPr>
          <p:nvPr/>
        </p:nvSpPr>
        <p:spPr bwMode="auto">
          <a:xfrm>
            <a:off x="21079189" y="7773505"/>
            <a:ext cx="348647" cy="314904"/>
          </a:xfrm>
          <a:custGeom>
            <a:avLst/>
            <a:gdLst>
              <a:gd name="T0" fmla="*/ 45 w 48"/>
              <a:gd name="T1" fmla="*/ 41 h 43"/>
              <a:gd name="T2" fmla="*/ 44 w 48"/>
              <a:gd name="T3" fmla="*/ 43 h 43"/>
              <a:gd name="T4" fmla="*/ 43 w 48"/>
              <a:gd name="T5" fmla="*/ 43 h 43"/>
              <a:gd name="T6" fmla="*/ 42 w 48"/>
              <a:gd name="T7" fmla="*/ 42 h 43"/>
              <a:gd name="T8" fmla="*/ 42 w 48"/>
              <a:gd name="T9" fmla="*/ 41 h 43"/>
              <a:gd name="T10" fmla="*/ 42 w 48"/>
              <a:gd name="T11" fmla="*/ 38 h 43"/>
              <a:gd name="T12" fmla="*/ 23 w 48"/>
              <a:gd name="T13" fmla="*/ 23 h 43"/>
              <a:gd name="T14" fmla="*/ 17 w 48"/>
              <a:gd name="T15" fmla="*/ 23 h 43"/>
              <a:gd name="T16" fmla="*/ 17 w 48"/>
              <a:gd name="T17" fmla="*/ 30 h 43"/>
              <a:gd name="T18" fmla="*/ 16 w 48"/>
              <a:gd name="T19" fmla="*/ 31 h 43"/>
              <a:gd name="T20" fmla="*/ 14 w 48"/>
              <a:gd name="T21" fmla="*/ 31 h 43"/>
              <a:gd name="T22" fmla="*/ 1 w 48"/>
              <a:gd name="T23" fmla="*/ 17 h 43"/>
              <a:gd name="T24" fmla="*/ 0 w 48"/>
              <a:gd name="T25" fmla="*/ 16 h 43"/>
              <a:gd name="T26" fmla="*/ 1 w 48"/>
              <a:gd name="T27" fmla="*/ 15 h 43"/>
              <a:gd name="T28" fmla="*/ 14 w 48"/>
              <a:gd name="T29" fmla="*/ 1 h 43"/>
              <a:gd name="T30" fmla="*/ 16 w 48"/>
              <a:gd name="T31" fmla="*/ 0 h 43"/>
              <a:gd name="T32" fmla="*/ 17 w 48"/>
              <a:gd name="T33" fmla="*/ 2 h 43"/>
              <a:gd name="T34" fmla="*/ 17 w 48"/>
              <a:gd name="T35" fmla="*/ 9 h 43"/>
              <a:gd name="T36" fmla="*/ 23 w 48"/>
              <a:gd name="T37" fmla="*/ 9 h 43"/>
              <a:gd name="T38" fmla="*/ 47 w 48"/>
              <a:gd name="T39" fmla="*/ 20 h 43"/>
              <a:gd name="T40" fmla="*/ 48 w 48"/>
              <a:gd name="T41" fmla="*/ 29 h 43"/>
              <a:gd name="T42" fmla="*/ 45 w 48"/>
              <a:gd name="T43" fmla="*/ 41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8" h="43">
                <a:moveTo>
                  <a:pt x="45" y="41"/>
                </a:moveTo>
                <a:cubicBezTo>
                  <a:pt x="45" y="41"/>
                  <a:pt x="44" y="42"/>
                  <a:pt x="44" y="43"/>
                </a:cubicBezTo>
                <a:cubicBezTo>
                  <a:pt x="44" y="43"/>
                  <a:pt x="43" y="43"/>
                  <a:pt x="43" y="43"/>
                </a:cubicBezTo>
                <a:cubicBezTo>
                  <a:pt x="43" y="43"/>
                  <a:pt x="42" y="43"/>
                  <a:pt x="42" y="42"/>
                </a:cubicBezTo>
                <a:cubicBezTo>
                  <a:pt x="42" y="42"/>
                  <a:pt x="42" y="41"/>
                  <a:pt x="42" y="41"/>
                </a:cubicBezTo>
                <a:cubicBezTo>
                  <a:pt x="42" y="40"/>
                  <a:pt x="42" y="39"/>
                  <a:pt x="42" y="38"/>
                </a:cubicBezTo>
                <a:cubicBezTo>
                  <a:pt x="42" y="25"/>
                  <a:pt x="35" y="23"/>
                  <a:pt x="23" y="23"/>
                </a:cubicBezTo>
                <a:cubicBezTo>
                  <a:pt x="17" y="23"/>
                  <a:pt x="17" y="23"/>
                  <a:pt x="17" y="23"/>
                </a:cubicBezTo>
                <a:cubicBezTo>
                  <a:pt x="17" y="30"/>
                  <a:pt x="17" y="30"/>
                  <a:pt x="17" y="30"/>
                </a:cubicBezTo>
                <a:cubicBezTo>
                  <a:pt x="17" y="30"/>
                  <a:pt x="17" y="31"/>
                  <a:pt x="16" y="31"/>
                </a:cubicBezTo>
                <a:cubicBezTo>
                  <a:pt x="15" y="31"/>
                  <a:pt x="15" y="31"/>
                  <a:pt x="14" y="31"/>
                </a:cubicBezTo>
                <a:cubicBezTo>
                  <a:pt x="1" y="17"/>
                  <a:pt x="1" y="17"/>
                  <a:pt x="1" y="17"/>
                </a:cubicBezTo>
                <a:cubicBezTo>
                  <a:pt x="0" y="17"/>
                  <a:pt x="0" y="16"/>
                  <a:pt x="0" y="16"/>
                </a:cubicBezTo>
                <a:cubicBezTo>
                  <a:pt x="0" y="15"/>
                  <a:pt x="0" y="15"/>
                  <a:pt x="1" y="15"/>
                </a:cubicBezTo>
                <a:cubicBezTo>
                  <a:pt x="14" y="1"/>
                  <a:pt x="14" y="1"/>
                  <a:pt x="14" y="1"/>
                </a:cubicBezTo>
                <a:cubicBezTo>
                  <a:pt x="15" y="1"/>
                  <a:pt x="15" y="0"/>
                  <a:pt x="16" y="0"/>
                </a:cubicBezTo>
                <a:cubicBezTo>
                  <a:pt x="17" y="0"/>
                  <a:pt x="17" y="1"/>
                  <a:pt x="17" y="2"/>
                </a:cubicBezTo>
                <a:cubicBezTo>
                  <a:pt x="17" y="9"/>
                  <a:pt x="17" y="9"/>
                  <a:pt x="17" y="9"/>
                </a:cubicBezTo>
                <a:cubicBezTo>
                  <a:pt x="23" y="9"/>
                  <a:pt x="23" y="9"/>
                  <a:pt x="23" y="9"/>
                </a:cubicBezTo>
                <a:cubicBezTo>
                  <a:pt x="32" y="9"/>
                  <a:pt x="43" y="11"/>
                  <a:pt x="47" y="20"/>
                </a:cubicBezTo>
                <a:cubicBezTo>
                  <a:pt x="48" y="23"/>
                  <a:pt x="48" y="26"/>
                  <a:pt x="48" y="29"/>
                </a:cubicBezTo>
                <a:cubicBezTo>
                  <a:pt x="48" y="32"/>
                  <a:pt x="46" y="37"/>
                  <a:pt x="45" y="4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64" name="Freeform 301"/>
          <p:cNvSpPr>
            <a:spLocks noEditPoints="1"/>
          </p:cNvSpPr>
          <p:nvPr/>
        </p:nvSpPr>
        <p:spPr bwMode="auto">
          <a:xfrm>
            <a:off x="21084090" y="8425550"/>
            <a:ext cx="326149" cy="269914"/>
          </a:xfrm>
          <a:custGeom>
            <a:avLst/>
            <a:gdLst>
              <a:gd name="T0" fmla="*/ 43 w 45"/>
              <a:gd name="T1" fmla="*/ 29 h 37"/>
              <a:gd name="T2" fmla="*/ 23 w 45"/>
              <a:gd name="T3" fmla="*/ 37 h 37"/>
              <a:gd name="T4" fmla="*/ 2 w 45"/>
              <a:gd name="T5" fmla="*/ 29 h 37"/>
              <a:gd name="T6" fmla="*/ 0 w 45"/>
              <a:gd name="T7" fmla="*/ 21 h 37"/>
              <a:gd name="T8" fmla="*/ 4 w 45"/>
              <a:gd name="T9" fmla="*/ 10 h 37"/>
              <a:gd name="T10" fmla="*/ 3 w 45"/>
              <a:gd name="T11" fmla="*/ 5 h 37"/>
              <a:gd name="T12" fmla="*/ 4 w 45"/>
              <a:gd name="T13" fmla="*/ 0 h 37"/>
              <a:gd name="T14" fmla="*/ 15 w 45"/>
              <a:gd name="T15" fmla="*/ 4 h 37"/>
              <a:gd name="T16" fmla="*/ 23 w 45"/>
              <a:gd name="T17" fmla="*/ 3 h 37"/>
              <a:gd name="T18" fmla="*/ 30 w 45"/>
              <a:gd name="T19" fmla="*/ 4 h 37"/>
              <a:gd name="T20" fmla="*/ 40 w 45"/>
              <a:gd name="T21" fmla="*/ 0 h 37"/>
              <a:gd name="T22" fmla="*/ 42 w 45"/>
              <a:gd name="T23" fmla="*/ 5 h 37"/>
              <a:gd name="T24" fmla="*/ 41 w 45"/>
              <a:gd name="T25" fmla="*/ 10 h 37"/>
              <a:gd name="T26" fmla="*/ 45 w 45"/>
              <a:gd name="T27" fmla="*/ 21 h 37"/>
              <a:gd name="T28" fmla="*/ 43 w 45"/>
              <a:gd name="T29" fmla="*/ 29 h 37"/>
              <a:gd name="T30" fmla="*/ 32 w 45"/>
              <a:gd name="T31" fmla="*/ 18 h 37"/>
              <a:gd name="T32" fmla="*/ 27 w 45"/>
              <a:gd name="T33" fmla="*/ 18 h 37"/>
              <a:gd name="T34" fmla="*/ 22 w 45"/>
              <a:gd name="T35" fmla="*/ 18 h 37"/>
              <a:gd name="T36" fmla="*/ 18 w 45"/>
              <a:gd name="T37" fmla="*/ 18 h 37"/>
              <a:gd name="T38" fmla="*/ 13 w 45"/>
              <a:gd name="T39" fmla="*/ 18 h 37"/>
              <a:gd name="T40" fmla="*/ 6 w 45"/>
              <a:gd name="T41" fmla="*/ 25 h 37"/>
              <a:gd name="T42" fmla="*/ 20 w 45"/>
              <a:gd name="T43" fmla="*/ 35 h 37"/>
              <a:gd name="T44" fmla="*/ 25 w 45"/>
              <a:gd name="T45" fmla="*/ 35 h 37"/>
              <a:gd name="T46" fmla="*/ 39 w 45"/>
              <a:gd name="T47" fmla="*/ 25 h 37"/>
              <a:gd name="T48" fmla="*/ 32 w 45"/>
              <a:gd name="T49" fmla="*/ 18 h 37"/>
              <a:gd name="T50" fmla="*/ 14 w 45"/>
              <a:gd name="T51" fmla="*/ 30 h 37"/>
              <a:gd name="T52" fmla="*/ 10 w 45"/>
              <a:gd name="T53" fmla="*/ 25 h 37"/>
              <a:gd name="T54" fmla="*/ 14 w 45"/>
              <a:gd name="T55" fmla="*/ 20 h 37"/>
              <a:gd name="T56" fmla="*/ 17 w 45"/>
              <a:gd name="T57" fmla="*/ 25 h 37"/>
              <a:gd name="T58" fmla="*/ 14 w 45"/>
              <a:gd name="T59" fmla="*/ 30 h 37"/>
              <a:gd name="T60" fmla="*/ 31 w 45"/>
              <a:gd name="T61" fmla="*/ 30 h 37"/>
              <a:gd name="T62" fmla="*/ 28 w 45"/>
              <a:gd name="T63" fmla="*/ 25 h 37"/>
              <a:gd name="T64" fmla="*/ 31 w 45"/>
              <a:gd name="T65" fmla="*/ 20 h 37"/>
              <a:gd name="T66" fmla="*/ 34 w 45"/>
              <a:gd name="T67" fmla="*/ 25 h 37"/>
              <a:gd name="T68" fmla="*/ 31 w 45"/>
              <a:gd name="T69" fmla="*/ 3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5" h="37">
                <a:moveTo>
                  <a:pt x="43" y="29"/>
                </a:moveTo>
                <a:cubicBezTo>
                  <a:pt x="40" y="37"/>
                  <a:pt x="30" y="37"/>
                  <a:pt x="23" y="37"/>
                </a:cubicBezTo>
                <a:cubicBezTo>
                  <a:pt x="16" y="37"/>
                  <a:pt x="6" y="37"/>
                  <a:pt x="2" y="29"/>
                </a:cubicBezTo>
                <a:cubicBezTo>
                  <a:pt x="0" y="27"/>
                  <a:pt x="0" y="24"/>
                  <a:pt x="0" y="21"/>
                </a:cubicBezTo>
                <a:cubicBezTo>
                  <a:pt x="0" y="17"/>
                  <a:pt x="1" y="13"/>
                  <a:pt x="4" y="10"/>
                </a:cubicBezTo>
                <a:cubicBezTo>
                  <a:pt x="3" y="8"/>
                  <a:pt x="3" y="7"/>
                  <a:pt x="3" y="5"/>
                </a:cubicBezTo>
                <a:cubicBezTo>
                  <a:pt x="3" y="3"/>
                  <a:pt x="4" y="1"/>
                  <a:pt x="4" y="0"/>
                </a:cubicBezTo>
                <a:cubicBezTo>
                  <a:pt x="9" y="0"/>
                  <a:pt x="11" y="1"/>
                  <a:pt x="15" y="4"/>
                </a:cubicBezTo>
                <a:cubicBezTo>
                  <a:pt x="17" y="3"/>
                  <a:pt x="20" y="3"/>
                  <a:pt x="23" y="3"/>
                </a:cubicBezTo>
                <a:cubicBezTo>
                  <a:pt x="25" y="3"/>
                  <a:pt x="28" y="3"/>
                  <a:pt x="30" y="4"/>
                </a:cubicBezTo>
                <a:cubicBezTo>
                  <a:pt x="34" y="1"/>
                  <a:pt x="36" y="0"/>
                  <a:pt x="40" y="0"/>
                </a:cubicBezTo>
                <a:cubicBezTo>
                  <a:pt x="41" y="1"/>
                  <a:pt x="42" y="3"/>
                  <a:pt x="42" y="5"/>
                </a:cubicBezTo>
                <a:cubicBezTo>
                  <a:pt x="42" y="7"/>
                  <a:pt x="42" y="8"/>
                  <a:pt x="41" y="10"/>
                </a:cubicBezTo>
                <a:cubicBezTo>
                  <a:pt x="44" y="13"/>
                  <a:pt x="45" y="17"/>
                  <a:pt x="45" y="21"/>
                </a:cubicBezTo>
                <a:cubicBezTo>
                  <a:pt x="45" y="24"/>
                  <a:pt x="44" y="27"/>
                  <a:pt x="43" y="29"/>
                </a:cubicBezTo>
                <a:moveTo>
                  <a:pt x="32" y="18"/>
                </a:moveTo>
                <a:cubicBezTo>
                  <a:pt x="30" y="18"/>
                  <a:pt x="28" y="18"/>
                  <a:pt x="27" y="18"/>
                </a:cubicBezTo>
                <a:cubicBezTo>
                  <a:pt x="25" y="18"/>
                  <a:pt x="24" y="18"/>
                  <a:pt x="22" y="18"/>
                </a:cubicBezTo>
                <a:cubicBezTo>
                  <a:pt x="21" y="18"/>
                  <a:pt x="20" y="18"/>
                  <a:pt x="18" y="18"/>
                </a:cubicBezTo>
                <a:cubicBezTo>
                  <a:pt x="17" y="18"/>
                  <a:pt x="15" y="18"/>
                  <a:pt x="13" y="18"/>
                </a:cubicBezTo>
                <a:cubicBezTo>
                  <a:pt x="9" y="18"/>
                  <a:pt x="6" y="21"/>
                  <a:pt x="6" y="25"/>
                </a:cubicBezTo>
                <a:cubicBezTo>
                  <a:pt x="6" y="33"/>
                  <a:pt x="14" y="35"/>
                  <a:pt x="20" y="35"/>
                </a:cubicBezTo>
                <a:cubicBezTo>
                  <a:pt x="25" y="35"/>
                  <a:pt x="25" y="35"/>
                  <a:pt x="25" y="35"/>
                </a:cubicBezTo>
                <a:cubicBezTo>
                  <a:pt x="31" y="35"/>
                  <a:pt x="39" y="33"/>
                  <a:pt x="39" y="25"/>
                </a:cubicBezTo>
                <a:cubicBezTo>
                  <a:pt x="39" y="21"/>
                  <a:pt x="36" y="18"/>
                  <a:pt x="32" y="18"/>
                </a:cubicBezTo>
                <a:moveTo>
                  <a:pt x="14" y="30"/>
                </a:moveTo>
                <a:cubicBezTo>
                  <a:pt x="12" y="30"/>
                  <a:pt x="10" y="27"/>
                  <a:pt x="10" y="25"/>
                </a:cubicBezTo>
                <a:cubicBezTo>
                  <a:pt x="10" y="23"/>
                  <a:pt x="12" y="20"/>
                  <a:pt x="14" y="20"/>
                </a:cubicBezTo>
                <a:cubicBezTo>
                  <a:pt x="16" y="20"/>
                  <a:pt x="17" y="23"/>
                  <a:pt x="17" y="25"/>
                </a:cubicBezTo>
                <a:cubicBezTo>
                  <a:pt x="17" y="27"/>
                  <a:pt x="16" y="30"/>
                  <a:pt x="14" y="30"/>
                </a:cubicBezTo>
                <a:moveTo>
                  <a:pt x="31" y="30"/>
                </a:moveTo>
                <a:cubicBezTo>
                  <a:pt x="29" y="30"/>
                  <a:pt x="28" y="27"/>
                  <a:pt x="28" y="25"/>
                </a:cubicBezTo>
                <a:cubicBezTo>
                  <a:pt x="28" y="23"/>
                  <a:pt x="29" y="20"/>
                  <a:pt x="31" y="20"/>
                </a:cubicBezTo>
                <a:cubicBezTo>
                  <a:pt x="33" y="20"/>
                  <a:pt x="34" y="23"/>
                  <a:pt x="34" y="25"/>
                </a:cubicBezTo>
                <a:cubicBezTo>
                  <a:pt x="34" y="27"/>
                  <a:pt x="33" y="30"/>
                  <a:pt x="31" y="3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65" name="Freeform 302"/>
          <p:cNvSpPr>
            <a:spLocks noEditPoints="1"/>
          </p:cNvSpPr>
          <p:nvPr/>
        </p:nvSpPr>
        <p:spPr bwMode="auto">
          <a:xfrm>
            <a:off x="21084090" y="9024087"/>
            <a:ext cx="326149" cy="281161"/>
          </a:xfrm>
          <a:custGeom>
            <a:avLst/>
            <a:gdLst>
              <a:gd name="T0" fmla="*/ 45 w 45"/>
              <a:gd name="T1" fmla="*/ 32 h 38"/>
              <a:gd name="T2" fmla="*/ 39 w 45"/>
              <a:gd name="T3" fmla="*/ 38 h 38"/>
              <a:gd name="T4" fmla="*/ 6 w 45"/>
              <a:gd name="T5" fmla="*/ 38 h 38"/>
              <a:gd name="T6" fmla="*/ 0 w 45"/>
              <a:gd name="T7" fmla="*/ 32 h 38"/>
              <a:gd name="T8" fmla="*/ 0 w 45"/>
              <a:gd name="T9" fmla="*/ 6 h 38"/>
              <a:gd name="T10" fmla="*/ 6 w 45"/>
              <a:gd name="T11" fmla="*/ 0 h 38"/>
              <a:gd name="T12" fmla="*/ 15 w 45"/>
              <a:gd name="T13" fmla="*/ 0 h 38"/>
              <a:gd name="T14" fmla="*/ 21 w 45"/>
              <a:gd name="T15" fmla="*/ 6 h 38"/>
              <a:gd name="T16" fmla="*/ 21 w 45"/>
              <a:gd name="T17" fmla="*/ 7 h 38"/>
              <a:gd name="T18" fmla="*/ 39 w 45"/>
              <a:gd name="T19" fmla="*/ 7 h 38"/>
              <a:gd name="T20" fmla="*/ 45 w 45"/>
              <a:gd name="T21" fmla="*/ 13 h 38"/>
              <a:gd name="T22" fmla="*/ 45 w 45"/>
              <a:gd name="T23" fmla="*/ 32 h 38"/>
              <a:gd name="T24" fmla="*/ 41 w 45"/>
              <a:gd name="T25" fmla="*/ 13 h 38"/>
              <a:gd name="T26" fmla="*/ 39 w 45"/>
              <a:gd name="T27" fmla="*/ 10 h 38"/>
              <a:gd name="T28" fmla="*/ 20 w 45"/>
              <a:gd name="T29" fmla="*/ 10 h 38"/>
              <a:gd name="T30" fmla="*/ 17 w 45"/>
              <a:gd name="T31" fmla="*/ 8 h 38"/>
              <a:gd name="T32" fmla="*/ 17 w 45"/>
              <a:gd name="T33" fmla="*/ 6 h 38"/>
              <a:gd name="T34" fmla="*/ 15 w 45"/>
              <a:gd name="T35" fmla="*/ 4 h 38"/>
              <a:gd name="T36" fmla="*/ 6 w 45"/>
              <a:gd name="T37" fmla="*/ 4 h 38"/>
              <a:gd name="T38" fmla="*/ 4 w 45"/>
              <a:gd name="T39" fmla="*/ 6 h 38"/>
              <a:gd name="T40" fmla="*/ 4 w 45"/>
              <a:gd name="T41" fmla="*/ 32 h 38"/>
              <a:gd name="T42" fmla="*/ 6 w 45"/>
              <a:gd name="T43" fmla="*/ 34 h 38"/>
              <a:gd name="T44" fmla="*/ 39 w 45"/>
              <a:gd name="T45" fmla="*/ 34 h 38"/>
              <a:gd name="T46" fmla="*/ 41 w 45"/>
              <a:gd name="T47" fmla="*/ 32 h 38"/>
              <a:gd name="T48" fmla="*/ 41 w 45"/>
              <a:gd name="T49" fmla="*/ 13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5" h="38">
                <a:moveTo>
                  <a:pt x="45" y="32"/>
                </a:moveTo>
                <a:cubicBezTo>
                  <a:pt x="45" y="35"/>
                  <a:pt x="42" y="38"/>
                  <a:pt x="39" y="38"/>
                </a:cubicBezTo>
                <a:cubicBezTo>
                  <a:pt x="6" y="38"/>
                  <a:pt x="6" y="38"/>
                  <a:pt x="6" y="38"/>
                </a:cubicBezTo>
                <a:cubicBezTo>
                  <a:pt x="3" y="38"/>
                  <a:pt x="0" y="35"/>
                  <a:pt x="0" y="32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3" y="0"/>
                  <a:pt x="6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8" y="0"/>
                  <a:pt x="21" y="3"/>
                  <a:pt x="21" y="6"/>
                </a:cubicBezTo>
                <a:cubicBezTo>
                  <a:pt x="21" y="7"/>
                  <a:pt x="21" y="7"/>
                  <a:pt x="21" y="7"/>
                </a:cubicBezTo>
                <a:cubicBezTo>
                  <a:pt x="39" y="7"/>
                  <a:pt x="39" y="7"/>
                  <a:pt x="39" y="7"/>
                </a:cubicBezTo>
                <a:cubicBezTo>
                  <a:pt x="42" y="7"/>
                  <a:pt x="45" y="10"/>
                  <a:pt x="45" y="13"/>
                </a:cubicBezTo>
                <a:lnTo>
                  <a:pt x="45" y="32"/>
                </a:lnTo>
                <a:close/>
                <a:moveTo>
                  <a:pt x="41" y="13"/>
                </a:moveTo>
                <a:cubicBezTo>
                  <a:pt x="41" y="12"/>
                  <a:pt x="40" y="10"/>
                  <a:pt x="39" y="10"/>
                </a:cubicBezTo>
                <a:cubicBezTo>
                  <a:pt x="20" y="10"/>
                  <a:pt x="20" y="10"/>
                  <a:pt x="20" y="10"/>
                </a:cubicBezTo>
                <a:cubicBezTo>
                  <a:pt x="19" y="10"/>
                  <a:pt x="17" y="9"/>
                  <a:pt x="17" y="8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5"/>
                  <a:pt x="16" y="4"/>
                  <a:pt x="15" y="4"/>
                </a:cubicBezTo>
                <a:cubicBezTo>
                  <a:pt x="6" y="4"/>
                  <a:pt x="6" y="4"/>
                  <a:pt x="6" y="4"/>
                </a:cubicBezTo>
                <a:cubicBezTo>
                  <a:pt x="5" y="4"/>
                  <a:pt x="4" y="5"/>
                  <a:pt x="4" y="6"/>
                </a:cubicBezTo>
                <a:cubicBezTo>
                  <a:pt x="4" y="32"/>
                  <a:pt x="4" y="32"/>
                  <a:pt x="4" y="32"/>
                </a:cubicBezTo>
                <a:cubicBezTo>
                  <a:pt x="4" y="33"/>
                  <a:pt x="5" y="34"/>
                  <a:pt x="6" y="34"/>
                </a:cubicBezTo>
                <a:cubicBezTo>
                  <a:pt x="39" y="34"/>
                  <a:pt x="39" y="34"/>
                  <a:pt x="39" y="34"/>
                </a:cubicBezTo>
                <a:cubicBezTo>
                  <a:pt x="40" y="34"/>
                  <a:pt x="41" y="33"/>
                  <a:pt x="41" y="32"/>
                </a:cubicBezTo>
                <a:lnTo>
                  <a:pt x="41" y="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66" name="Freeform 303"/>
          <p:cNvSpPr>
            <a:spLocks noEditPoints="1"/>
          </p:cNvSpPr>
          <p:nvPr/>
        </p:nvSpPr>
        <p:spPr bwMode="auto">
          <a:xfrm>
            <a:off x="21074292" y="9560693"/>
            <a:ext cx="371135" cy="275542"/>
          </a:xfrm>
          <a:custGeom>
            <a:avLst/>
            <a:gdLst>
              <a:gd name="T0" fmla="*/ 50 w 51"/>
              <a:gd name="T1" fmla="*/ 25 h 38"/>
              <a:gd name="T2" fmla="*/ 42 w 51"/>
              <a:gd name="T3" fmla="*/ 35 h 38"/>
              <a:gd name="T4" fmla="*/ 35 w 51"/>
              <a:gd name="T5" fmla="*/ 38 h 38"/>
              <a:gd name="T6" fmla="*/ 6 w 51"/>
              <a:gd name="T7" fmla="*/ 38 h 38"/>
              <a:gd name="T8" fmla="*/ 0 w 51"/>
              <a:gd name="T9" fmla="*/ 32 h 38"/>
              <a:gd name="T10" fmla="*/ 0 w 51"/>
              <a:gd name="T11" fmla="*/ 6 h 38"/>
              <a:gd name="T12" fmla="*/ 6 w 51"/>
              <a:gd name="T13" fmla="*/ 0 h 38"/>
              <a:gd name="T14" fmla="*/ 15 w 51"/>
              <a:gd name="T15" fmla="*/ 0 h 38"/>
              <a:gd name="T16" fmla="*/ 21 w 51"/>
              <a:gd name="T17" fmla="*/ 6 h 38"/>
              <a:gd name="T18" fmla="*/ 21 w 51"/>
              <a:gd name="T19" fmla="*/ 7 h 38"/>
              <a:gd name="T20" fmla="*/ 35 w 51"/>
              <a:gd name="T21" fmla="*/ 7 h 38"/>
              <a:gd name="T22" fmla="*/ 41 w 51"/>
              <a:gd name="T23" fmla="*/ 13 h 38"/>
              <a:gd name="T24" fmla="*/ 41 w 51"/>
              <a:gd name="T25" fmla="*/ 17 h 38"/>
              <a:gd name="T26" fmla="*/ 47 w 51"/>
              <a:gd name="T27" fmla="*/ 17 h 38"/>
              <a:gd name="T28" fmla="*/ 51 w 51"/>
              <a:gd name="T29" fmla="*/ 20 h 38"/>
              <a:gd name="T30" fmla="*/ 51 w 51"/>
              <a:gd name="T31" fmla="*/ 22 h 38"/>
              <a:gd name="T32" fmla="*/ 50 w 51"/>
              <a:gd name="T33" fmla="*/ 25 h 38"/>
              <a:gd name="T34" fmla="*/ 38 w 51"/>
              <a:gd name="T35" fmla="*/ 17 h 38"/>
              <a:gd name="T36" fmla="*/ 38 w 51"/>
              <a:gd name="T37" fmla="*/ 13 h 38"/>
              <a:gd name="T38" fmla="*/ 35 w 51"/>
              <a:gd name="T39" fmla="*/ 10 h 38"/>
              <a:gd name="T40" fmla="*/ 20 w 51"/>
              <a:gd name="T41" fmla="*/ 10 h 38"/>
              <a:gd name="T42" fmla="*/ 17 w 51"/>
              <a:gd name="T43" fmla="*/ 8 h 38"/>
              <a:gd name="T44" fmla="*/ 17 w 51"/>
              <a:gd name="T45" fmla="*/ 6 h 38"/>
              <a:gd name="T46" fmla="*/ 15 w 51"/>
              <a:gd name="T47" fmla="*/ 4 h 38"/>
              <a:gd name="T48" fmla="*/ 6 w 51"/>
              <a:gd name="T49" fmla="*/ 4 h 38"/>
              <a:gd name="T50" fmla="*/ 4 w 51"/>
              <a:gd name="T51" fmla="*/ 6 h 38"/>
              <a:gd name="T52" fmla="*/ 4 w 51"/>
              <a:gd name="T53" fmla="*/ 29 h 38"/>
              <a:gd name="T54" fmla="*/ 10 w 51"/>
              <a:gd name="T55" fmla="*/ 21 h 38"/>
              <a:gd name="T56" fmla="*/ 17 w 51"/>
              <a:gd name="T57" fmla="*/ 17 h 38"/>
              <a:gd name="T58" fmla="*/ 38 w 51"/>
              <a:gd name="T59" fmla="*/ 17 h 38"/>
              <a:gd name="T60" fmla="*/ 47 w 51"/>
              <a:gd name="T61" fmla="*/ 21 h 38"/>
              <a:gd name="T62" fmla="*/ 17 w 51"/>
              <a:gd name="T63" fmla="*/ 21 h 38"/>
              <a:gd name="T64" fmla="*/ 13 w 51"/>
              <a:gd name="T65" fmla="*/ 23 h 38"/>
              <a:gd name="T66" fmla="*/ 5 w 51"/>
              <a:gd name="T67" fmla="*/ 32 h 38"/>
              <a:gd name="T68" fmla="*/ 5 w 51"/>
              <a:gd name="T69" fmla="*/ 33 h 38"/>
              <a:gd name="T70" fmla="*/ 6 w 51"/>
              <a:gd name="T71" fmla="*/ 34 h 38"/>
              <a:gd name="T72" fmla="*/ 35 w 51"/>
              <a:gd name="T73" fmla="*/ 34 h 38"/>
              <a:gd name="T74" fmla="*/ 40 w 51"/>
              <a:gd name="T75" fmla="*/ 32 h 38"/>
              <a:gd name="T76" fmla="*/ 47 w 51"/>
              <a:gd name="T77" fmla="*/ 23 h 38"/>
              <a:gd name="T78" fmla="*/ 48 w 51"/>
              <a:gd name="T79" fmla="*/ 22 h 38"/>
              <a:gd name="T80" fmla="*/ 47 w 51"/>
              <a:gd name="T81" fmla="*/ 2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1" h="38">
                <a:moveTo>
                  <a:pt x="50" y="25"/>
                </a:moveTo>
                <a:cubicBezTo>
                  <a:pt x="42" y="35"/>
                  <a:pt x="42" y="35"/>
                  <a:pt x="42" y="35"/>
                </a:cubicBezTo>
                <a:cubicBezTo>
                  <a:pt x="41" y="36"/>
                  <a:pt x="38" y="38"/>
                  <a:pt x="35" y="38"/>
                </a:cubicBezTo>
                <a:cubicBezTo>
                  <a:pt x="6" y="38"/>
                  <a:pt x="6" y="38"/>
                  <a:pt x="6" y="38"/>
                </a:cubicBezTo>
                <a:cubicBezTo>
                  <a:pt x="3" y="38"/>
                  <a:pt x="0" y="35"/>
                  <a:pt x="0" y="32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3" y="0"/>
                  <a:pt x="6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8" y="0"/>
                  <a:pt x="21" y="3"/>
                  <a:pt x="21" y="6"/>
                </a:cubicBezTo>
                <a:cubicBezTo>
                  <a:pt x="21" y="7"/>
                  <a:pt x="21" y="7"/>
                  <a:pt x="21" y="7"/>
                </a:cubicBezTo>
                <a:cubicBezTo>
                  <a:pt x="35" y="7"/>
                  <a:pt x="35" y="7"/>
                  <a:pt x="35" y="7"/>
                </a:cubicBezTo>
                <a:cubicBezTo>
                  <a:pt x="39" y="7"/>
                  <a:pt x="41" y="10"/>
                  <a:pt x="41" y="13"/>
                </a:cubicBezTo>
                <a:cubicBezTo>
                  <a:pt x="41" y="17"/>
                  <a:pt x="41" y="17"/>
                  <a:pt x="41" y="17"/>
                </a:cubicBezTo>
                <a:cubicBezTo>
                  <a:pt x="47" y="17"/>
                  <a:pt x="47" y="17"/>
                  <a:pt x="47" y="17"/>
                </a:cubicBezTo>
                <a:cubicBezTo>
                  <a:pt x="48" y="17"/>
                  <a:pt x="50" y="18"/>
                  <a:pt x="51" y="20"/>
                </a:cubicBezTo>
                <a:cubicBezTo>
                  <a:pt x="51" y="20"/>
                  <a:pt x="51" y="21"/>
                  <a:pt x="51" y="22"/>
                </a:cubicBezTo>
                <a:cubicBezTo>
                  <a:pt x="51" y="23"/>
                  <a:pt x="51" y="24"/>
                  <a:pt x="50" y="25"/>
                </a:cubicBezTo>
                <a:moveTo>
                  <a:pt x="38" y="17"/>
                </a:moveTo>
                <a:cubicBezTo>
                  <a:pt x="38" y="13"/>
                  <a:pt x="38" y="13"/>
                  <a:pt x="38" y="13"/>
                </a:cubicBezTo>
                <a:cubicBezTo>
                  <a:pt x="38" y="12"/>
                  <a:pt x="37" y="10"/>
                  <a:pt x="35" y="10"/>
                </a:cubicBezTo>
                <a:cubicBezTo>
                  <a:pt x="20" y="10"/>
                  <a:pt x="20" y="10"/>
                  <a:pt x="20" y="10"/>
                </a:cubicBezTo>
                <a:cubicBezTo>
                  <a:pt x="19" y="10"/>
                  <a:pt x="17" y="9"/>
                  <a:pt x="17" y="8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5"/>
                  <a:pt x="16" y="4"/>
                  <a:pt x="15" y="4"/>
                </a:cubicBezTo>
                <a:cubicBezTo>
                  <a:pt x="6" y="4"/>
                  <a:pt x="6" y="4"/>
                  <a:pt x="6" y="4"/>
                </a:cubicBezTo>
                <a:cubicBezTo>
                  <a:pt x="5" y="4"/>
                  <a:pt x="4" y="5"/>
                  <a:pt x="4" y="6"/>
                </a:cubicBezTo>
                <a:cubicBezTo>
                  <a:pt x="4" y="29"/>
                  <a:pt x="4" y="29"/>
                  <a:pt x="4" y="29"/>
                </a:cubicBezTo>
                <a:cubicBezTo>
                  <a:pt x="10" y="21"/>
                  <a:pt x="10" y="21"/>
                  <a:pt x="10" y="21"/>
                </a:cubicBezTo>
                <a:cubicBezTo>
                  <a:pt x="12" y="19"/>
                  <a:pt x="15" y="17"/>
                  <a:pt x="17" y="17"/>
                </a:cubicBezTo>
                <a:lnTo>
                  <a:pt x="38" y="17"/>
                </a:lnTo>
                <a:close/>
                <a:moveTo>
                  <a:pt x="47" y="21"/>
                </a:moveTo>
                <a:cubicBezTo>
                  <a:pt x="17" y="21"/>
                  <a:pt x="17" y="21"/>
                  <a:pt x="17" y="21"/>
                </a:cubicBezTo>
                <a:cubicBezTo>
                  <a:pt x="16" y="21"/>
                  <a:pt x="14" y="22"/>
                  <a:pt x="13" y="23"/>
                </a:cubicBezTo>
                <a:cubicBezTo>
                  <a:pt x="5" y="32"/>
                  <a:pt x="5" y="32"/>
                  <a:pt x="5" y="32"/>
                </a:cubicBezTo>
                <a:cubicBezTo>
                  <a:pt x="5" y="33"/>
                  <a:pt x="5" y="33"/>
                  <a:pt x="5" y="33"/>
                </a:cubicBezTo>
                <a:cubicBezTo>
                  <a:pt x="5" y="34"/>
                  <a:pt x="6" y="34"/>
                  <a:pt x="6" y="34"/>
                </a:cubicBezTo>
                <a:cubicBezTo>
                  <a:pt x="35" y="34"/>
                  <a:pt x="35" y="34"/>
                  <a:pt x="35" y="34"/>
                </a:cubicBezTo>
                <a:cubicBezTo>
                  <a:pt x="37" y="34"/>
                  <a:pt x="39" y="34"/>
                  <a:pt x="40" y="32"/>
                </a:cubicBezTo>
                <a:cubicBezTo>
                  <a:pt x="47" y="23"/>
                  <a:pt x="47" y="23"/>
                  <a:pt x="47" y="23"/>
                </a:cubicBezTo>
                <a:cubicBezTo>
                  <a:pt x="48" y="22"/>
                  <a:pt x="48" y="22"/>
                  <a:pt x="48" y="22"/>
                </a:cubicBezTo>
                <a:cubicBezTo>
                  <a:pt x="48" y="21"/>
                  <a:pt x="47" y="21"/>
                  <a:pt x="47" y="2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67" name="Freeform 304"/>
          <p:cNvSpPr>
            <a:spLocks noEditPoints="1"/>
          </p:cNvSpPr>
          <p:nvPr/>
        </p:nvSpPr>
        <p:spPr bwMode="auto">
          <a:xfrm>
            <a:off x="21106132" y="10152419"/>
            <a:ext cx="224931" cy="230558"/>
          </a:xfrm>
          <a:custGeom>
            <a:avLst/>
            <a:gdLst>
              <a:gd name="T0" fmla="*/ 31 w 31"/>
              <a:gd name="T1" fmla="*/ 25 h 31"/>
              <a:gd name="T2" fmla="*/ 25 w 31"/>
              <a:gd name="T3" fmla="*/ 31 h 31"/>
              <a:gd name="T4" fmla="*/ 6 w 31"/>
              <a:gd name="T5" fmla="*/ 31 h 31"/>
              <a:gd name="T6" fmla="*/ 0 w 31"/>
              <a:gd name="T7" fmla="*/ 25 h 31"/>
              <a:gd name="T8" fmla="*/ 0 w 31"/>
              <a:gd name="T9" fmla="*/ 6 h 31"/>
              <a:gd name="T10" fmla="*/ 6 w 31"/>
              <a:gd name="T11" fmla="*/ 0 h 31"/>
              <a:gd name="T12" fmla="*/ 25 w 31"/>
              <a:gd name="T13" fmla="*/ 0 h 31"/>
              <a:gd name="T14" fmla="*/ 31 w 31"/>
              <a:gd name="T15" fmla="*/ 6 h 31"/>
              <a:gd name="T16" fmla="*/ 31 w 31"/>
              <a:gd name="T17" fmla="*/ 25 h 31"/>
              <a:gd name="T18" fmla="*/ 28 w 31"/>
              <a:gd name="T19" fmla="*/ 6 h 31"/>
              <a:gd name="T20" fmla="*/ 25 w 31"/>
              <a:gd name="T21" fmla="*/ 4 h 31"/>
              <a:gd name="T22" fmla="*/ 6 w 31"/>
              <a:gd name="T23" fmla="*/ 4 h 31"/>
              <a:gd name="T24" fmla="*/ 4 w 31"/>
              <a:gd name="T25" fmla="*/ 6 h 31"/>
              <a:gd name="T26" fmla="*/ 4 w 31"/>
              <a:gd name="T27" fmla="*/ 25 h 31"/>
              <a:gd name="T28" fmla="*/ 6 w 31"/>
              <a:gd name="T29" fmla="*/ 28 h 31"/>
              <a:gd name="T30" fmla="*/ 25 w 31"/>
              <a:gd name="T31" fmla="*/ 28 h 31"/>
              <a:gd name="T32" fmla="*/ 28 w 31"/>
              <a:gd name="T33" fmla="*/ 25 h 31"/>
              <a:gd name="T34" fmla="*/ 28 w 31"/>
              <a:gd name="T35" fmla="*/ 6 h 31"/>
              <a:gd name="T36" fmla="*/ 24 w 31"/>
              <a:gd name="T37" fmla="*/ 17 h 31"/>
              <a:gd name="T38" fmla="*/ 23 w 31"/>
              <a:gd name="T39" fmla="*/ 17 h 31"/>
              <a:gd name="T40" fmla="*/ 17 w 31"/>
              <a:gd name="T41" fmla="*/ 17 h 31"/>
              <a:gd name="T42" fmla="*/ 17 w 31"/>
              <a:gd name="T43" fmla="*/ 23 h 31"/>
              <a:gd name="T44" fmla="*/ 16 w 31"/>
              <a:gd name="T45" fmla="*/ 24 h 31"/>
              <a:gd name="T46" fmla="*/ 15 w 31"/>
              <a:gd name="T47" fmla="*/ 24 h 31"/>
              <a:gd name="T48" fmla="*/ 14 w 31"/>
              <a:gd name="T49" fmla="*/ 23 h 31"/>
              <a:gd name="T50" fmla="*/ 14 w 31"/>
              <a:gd name="T51" fmla="*/ 17 h 31"/>
              <a:gd name="T52" fmla="*/ 8 w 31"/>
              <a:gd name="T53" fmla="*/ 17 h 31"/>
              <a:gd name="T54" fmla="*/ 7 w 31"/>
              <a:gd name="T55" fmla="*/ 17 h 31"/>
              <a:gd name="T56" fmla="*/ 7 w 31"/>
              <a:gd name="T57" fmla="*/ 15 h 31"/>
              <a:gd name="T58" fmla="*/ 8 w 31"/>
              <a:gd name="T59" fmla="*/ 14 h 31"/>
              <a:gd name="T60" fmla="*/ 14 w 31"/>
              <a:gd name="T61" fmla="*/ 14 h 31"/>
              <a:gd name="T62" fmla="*/ 14 w 31"/>
              <a:gd name="T63" fmla="*/ 8 h 31"/>
              <a:gd name="T64" fmla="*/ 15 w 31"/>
              <a:gd name="T65" fmla="*/ 7 h 31"/>
              <a:gd name="T66" fmla="*/ 16 w 31"/>
              <a:gd name="T67" fmla="*/ 7 h 31"/>
              <a:gd name="T68" fmla="*/ 17 w 31"/>
              <a:gd name="T69" fmla="*/ 8 h 31"/>
              <a:gd name="T70" fmla="*/ 17 w 31"/>
              <a:gd name="T71" fmla="*/ 14 h 31"/>
              <a:gd name="T72" fmla="*/ 23 w 31"/>
              <a:gd name="T73" fmla="*/ 14 h 31"/>
              <a:gd name="T74" fmla="*/ 24 w 31"/>
              <a:gd name="T75" fmla="*/ 15 h 31"/>
              <a:gd name="T76" fmla="*/ 24 w 31"/>
              <a:gd name="T77" fmla="*/ 17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31" h="31">
                <a:moveTo>
                  <a:pt x="31" y="25"/>
                </a:moveTo>
                <a:cubicBezTo>
                  <a:pt x="31" y="28"/>
                  <a:pt x="28" y="31"/>
                  <a:pt x="25" y="31"/>
                </a:cubicBezTo>
                <a:cubicBezTo>
                  <a:pt x="6" y="31"/>
                  <a:pt x="6" y="31"/>
                  <a:pt x="6" y="31"/>
                </a:cubicBezTo>
                <a:cubicBezTo>
                  <a:pt x="3" y="31"/>
                  <a:pt x="0" y="28"/>
                  <a:pt x="0" y="25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3" y="0"/>
                  <a:pt x="6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28" y="0"/>
                  <a:pt x="31" y="3"/>
                  <a:pt x="31" y="6"/>
                </a:cubicBezTo>
                <a:lnTo>
                  <a:pt x="31" y="25"/>
                </a:lnTo>
                <a:close/>
                <a:moveTo>
                  <a:pt x="28" y="6"/>
                </a:moveTo>
                <a:cubicBezTo>
                  <a:pt x="28" y="5"/>
                  <a:pt x="26" y="4"/>
                  <a:pt x="25" y="4"/>
                </a:cubicBezTo>
                <a:cubicBezTo>
                  <a:pt x="6" y="4"/>
                  <a:pt x="6" y="4"/>
                  <a:pt x="6" y="4"/>
                </a:cubicBezTo>
                <a:cubicBezTo>
                  <a:pt x="5" y="4"/>
                  <a:pt x="4" y="5"/>
                  <a:pt x="4" y="6"/>
                </a:cubicBezTo>
                <a:cubicBezTo>
                  <a:pt x="4" y="25"/>
                  <a:pt x="4" y="25"/>
                  <a:pt x="4" y="25"/>
                </a:cubicBezTo>
                <a:cubicBezTo>
                  <a:pt x="4" y="27"/>
                  <a:pt x="5" y="28"/>
                  <a:pt x="6" y="28"/>
                </a:cubicBezTo>
                <a:cubicBezTo>
                  <a:pt x="25" y="28"/>
                  <a:pt x="25" y="28"/>
                  <a:pt x="25" y="28"/>
                </a:cubicBezTo>
                <a:cubicBezTo>
                  <a:pt x="26" y="28"/>
                  <a:pt x="28" y="27"/>
                  <a:pt x="28" y="25"/>
                </a:cubicBezTo>
                <a:lnTo>
                  <a:pt x="28" y="6"/>
                </a:lnTo>
                <a:close/>
                <a:moveTo>
                  <a:pt x="24" y="17"/>
                </a:moveTo>
                <a:cubicBezTo>
                  <a:pt x="24" y="17"/>
                  <a:pt x="24" y="17"/>
                  <a:pt x="23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7" y="23"/>
                  <a:pt x="17" y="23"/>
                  <a:pt x="17" y="23"/>
                </a:cubicBezTo>
                <a:cubicBezTo>
                  <a:pt x="17" y="24"/>
                  <a:pt x="17" y="24"/>
                  <a:pt x="16" y="24"/>
                </a:cubicBezTo>
                <a:cubicBezTo>
                  <a:pt x="15" y="24"/>
                  <a:pt x="15" y="24"/>
                  <a:pt x="15" y="24"/>
                </a:cubicBezTo>
                <a:cubicBezTo>
                  <a:pt x="14" y="24"/>
                  <a:pt x="14" y="24"/>
                  <a:pt x="14" y="23"/>
                </a:cubicBezTo>
                <a:cubicBezTo>
                  <a:pt x="14" y="17"/>
                  <a:pt x="14" y="17"/>
                  <a:pt x="14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7" y="17"/>
                  <a:pt x="7" y="17"/>
                  <a:pt x="7" y="17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4"/>
                  <a:pt x="7" y="14"/>
                  <a:pt x="8" y="14"/>
                </a:cubicBezTo>
                <a:cubicBezTo>
                  <a:pt x="14" y="14"/>
                  <a:pt x="14" y="14"/>
                  <a:pt x="14" y="14"/>
                </a:cubicBezTo>
                <a:cubicBezTo>
                  <a:pt x="14" y="8"/>
                  <a:pt x="14" y="8"/>
                  <a:pt x="14" y="8"/>
                </a:cubicBezTo>
                <a:cubicBezTo>
                  <a:pt x="14" y="8"/>
                  <a:pt x="14" y="7"/>
                  <a:pt x="15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7" y="7"/>
                  <a:pt x="17" y="8"/>
                  <a:pt x="17" y="8"/>
                </a:cubicBezTo>
                <a:cubicBezTo>
                  <a:pt x="17" y="14"/>
                  <a:pt x="17" y="14"/>
                  <a:pt x="17" y="14"/>
                </a:cubicBezTo>
                <a:cubicBezTo>
                  <a:pt x="23" y="14"/>
                  <a:pt x="23" y="14"/>
                  <a:pt x="23" y="14"/>
                </a:cubicBezTo>
                <a:cubicBezTo>
                  <a:pt x="24" y="14"/>
                  <a:pt x="24" y="14"/>
                  <a:pt x="24" y="15"/>
                </a:cubicBezTo>
                <a:lnTo>
                  <a:pt x="24" y="1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68" name="Freeform 305"/>
          <p:cNvSpPr>
            <a:spLocks noEditPoints="1"/>
          </p:cNvSpPr>
          <p:nvPr/>
        </p:nvSpPr>
        <p:spPr bwMode="auto">
          <a:xfrm>
            <a:off x="15683419" y="10690087"/>
            <a:ext cx="230558" cy="224931"/>
          </a:xfrm>
          <a:custGeom>
            <a:avLst/>
            <a:gdLst>
              <a:gd name="T0" fmla="*/ 31 w 31"/>
              <a:gd name="T1" fmla="*/ 6 h 31"/>
              <a:gd name="T2" fmla="*/ 31 w 31"/>
              <a:gd name="T3" fmla="*/ 25 h 31"/>
              <a:gd name="T4" fmla="*/ 25 w 31"/>
              <a:gd name="T5" fmla="*/ 31 h 31"/>
              <a:gd name="T6" fmla="*/ 6 w 31"/>
              <a:gd name="T7" fmla="*/ 31 h 31"/>
              <a:gd name="T8" fmla="*/ 0 w 31"/>
              <a:gd name="T9" fmla="*/ 25 h 31"/>
              <a:gd name="T10" fmla="*/ 0 w 31"/>
              <a:gd name="T11" fmla="*/ 6 h 31"/>
              <a:gd name="T12" fmla="*/ 6 w 31"/>
              <a:gd name="T13" fmla="*/ 0 h 31"/>
              <a:gd name="T14" fmla="*/ 25 w 31"/>
              <a:gd name="T15" fmla="*/ 0 h 31"/>
              <a:gd name="T16" fmla="*/ 31 w 31"/>
              <a:gd name="T17" fmla="*/ 6 h 31"/>
              <a:gd name="T18" fmla="*/ 28 w 31"/>
              <a:gd name="T19" fmla="*/ 6 h 31"/>
              <a:gd name="T20" fmla="*/ 25 w 31"/>
              <a:gd name="T21" fmla="*/ 4 h 31"/>
              <a:gd name="T22" fmla="*/ 6 w 31"/>
              <a:gd name="T23" fmla="*/ 4 h 31"/>
              <a:gd name="T24" fmla="*/ 4 w 31"/>
              <a:gd name="T25" fmla="*/ 6 h 31"/>
              <a:gd name="T26" fmla="*/ 4 w 31"/>
              <a:gd name="T27" fmla="*/ 25 h 31"/>
              <a:gd name="T28" fmla="*/ 6 w 31"/>
              <a:gd name="T29" fmla="*/ 28 h 31"/>
              <a:gd name="T30" fmla="*/ 25 w 31"/>
              <a:gd name="T31" fmla="*/ 28 h 31"/>
              <a:gd name="T32" fmla="*/ 28 w 31"/>
              <a:gd name="T33" fmla="*/ 25 h 31"/>
              <a:gd name="T34" fmla="*/ 28 w 31"/>
              <a:gd name="T35" fmla="*/ 6 h 31"/>
              <a:gd name="T36" fmla="*/ 24 w 31"/>
              <a:gd name="T37" fmla="*/ 15 h 31"/>
              <a:gd name="T38" fmla="*/ 24 w 31"/>
              <a:gd name="T39" fmla="*/ 16 h 31"/>
              <a:gd name="T40" fmla="*/ 23 w 31"/>
              <a:gd name="T41" fmla="*/ 17 h 31"/>
              <a:gd name="T42" fmla="*/ 8 w 31"/>
              <a:gd name="T43" fmla="*/ 17 h 31"/>
              <a:gd name="T44" fmla="*/ 7 w 31"/>
              <a:gd name="T45" fmla="*/ 16 h 31"/>
              <a:gd name="T46" fmla="*/ 7 w 31"/>
              <a:gd name="T47" fmla="*/ 15 h 31"/>
              <a:gd name="T48" fmla="*/ 8 w 31"/>
              <a:gd name="T49" fmla="*/ 14 h 31"/>
              <a:gd name="T50" fmla="*/ 23 w 31"/>
              <a:gd name="T51" fmla="*/ 14 h 31"/>
              <a:gd name="T52" fmla="*/ 24 w 31"/>
              <a:gd name="T53" fmla="*/ 15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1" h="31">
                <a:moveTo>
                  <a:pt x="31" y="6"/>
                </a:moveTo>
                <a:cubicBezTo>
                  <a:pt x="31" y="25"/>
                  <a:pt x="31" y="25"/>
                  <a:pt x="31" y="25"/>
                </a:cubicBezTo>
                <a:cubicBezTo>
                  <a:pt x="31" y="28"/>
                  <a:pt x="28" y="31"/>
                  <a:pt x="25" y="31"/>
                </a:cubicBezTo>
                <a:cubicBezTo>
                  <a:pt x="6" y="31"/>
                  <a:pt x="6" y="31"/>
                  <a:pt x="6" y="31"/>
                </a:cubicBezTo>
                <a:cubicBezTo>
                  <a:pt x="3" y="31"/>
                  <a:pt x="0" y="28"/>
                  <a:pt x="0" y="25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3" y="0"/>
                  <a:pt x="6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28" y="0"/>
                  <a:pt x="31" y="3"/>
                  <a:pt x="31" y="6"/>
                </a:cubicBezTo>
                <a:moveTo>
                  <a:pt x="28" y="6"/>
                </a:moveTo>
                <a:cubicBezTo>
                  <a:pt x="28" y="5"/>
                  <a:pt x="26" y="4"/>
                  <a:pt x="25" y="4"/>
                </a:cubicBezTo>
                <a:cubicBezTo>
                  <a:pt x="6" y="4"/>
                  <a:pt x="6" y="4"/>
                  <a:pt x="6" y="4"/>
                </a:cubicBezTo>
                <a:cubicBezTo>
                  <a:pt x="5" y="4"/>
                  <a:pt x="4" y="5"/>
                  <a:pt x="4" y="6"/>
                </a:cubicBezTo>
                <a:cubicBezTo>
                  <a:pt x="4" y="25"/>
                  <a:pt x="4" y="25"/>
                  <a:pt x="4" y="25"/>
                </a:cubicBezTo>
                <a:cubicBezTo>
                  <a:pt x="4" y="26"/>
                  <a:pt x="5" y="28"/>
                  <a:pt x="6" y="28"/>
                </a:cubicBezTo>
                <a:cubicBezTo>
                  <a:pt x="25" y="28"/>
                  <a:pt x="25" y="28"/>
                  <a:pt x="25" y="28"/>
                </a:cubicBezTo>
                <a:cubicBezTo>
                  <a:pt x="26" y="28"/>
                  <a:pt x="28" y="26"/>
                  <a:pt x="28" y="25"/>
                </a:cubicBezTo>
                <a:lnTo>
                  <a:pt x="28" y="6"/>
                </a:lnTo>
                <a:close/>
                <a:moveTo>
                  <a:pt x="24" y="15"/>
                </a:moveTo>
                <a:cubicBezTo>
                  <a:pt x="24" y="16"/>
                  <a:pt x="24" y="16"/>
                  <a:pt x="24" y="16"/>
                </a:cubicBezTo>
                <a:cubicBezTo>
                  <a:pt x="24" y="17"/>
                  <a:pt x="24" y="17"/>
                  <a:pt x="23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7" y="17"/>
                  <a:pt x="7" y="17"/>
                  <a:pt x="7" y="16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4"/>
                  <a:pt x="7" y="14"/>
                  <a:pt x="8" y="14"/>
                </a:cubicBezTo>
                <a:cubicBezTo>
                  <a:pt x="23" y="14"/>
                  <a:pt x="23" y="14"/>
                  <a:pt x="23" y="14"/>
                </a:cubicBezTo>
                <a:cubicBezTo>
                  <a:pt x="24" y="14"/>
                  <a:pt x="24" y="14"/>
                  <a:pt x="24" y="1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69" name="Freeform 306"/>
          <p:cNvSpPr>
            <a:spLocks noEditPoints="1"/>
          </p:cNvSpPr>
          <p:nvPr/>
        </p:nvSpPr>
        <p:spPr bwMode="auto">
          <a:xfrm>
            <a:off x="15667498" y="11205148"/>
            <a:ext cx="303657" cy="303657"/>
          </a:xfrm>
          <a:custGeom>
            <a:avLst/>
            <a:gdLst>
              <a:gd name="T0" fmla="*/ 21 w 41"/>
              <a:gd name="T1" fmla="*/ 41 h 41"/>
              <a:gd name="T2" fmla="*/ 0 w 41"/>
              <a:gd name="T3" fmla="*/ 20 h 41"/>
              <a:gd name="T4" fmla="*/ 21 w 41"/>
              <a:gd name="T5" fmla="*/ 0 h 41"/>
              <a:gd name="T6" fmla="*/ 41 w 41"/>
              <a:gd name="T7" fmla="*/ 20 h 41"/>
              <a:gd name="T8" fmla="*/ 21 w 41"/>
              <a:gd name="T9" fmla="*/ 41 h 41"/>
              <a:gd name="T10" fmla="*/ 21 w 41"/>
              <a:gd name="T11" fmla="*/ 3 h 41"/>
              <a:gd name="T12" fmla="*/ 4 w 41"/>
              <a:gd name="T13" fmla="*/ 20 h 41"/>
              <a:gd name="T14" fmla="*/ 21 w 41"/>
              <a:gd name="T15" fmla="*/ 38 h 41"/>
              <a:gd name="T16" fmla="*/ 38 w 41"/>
              <a:gd name="T17" fmla="*/ 20 h 41"/>
              <a:gd name="T18" fmla="*/ 21 w 41"/>
              <a:gd name="T19" fmla="*/ 3 h 41"/>
              <a:gd name="T20" fmla="*/ 14 w 41"/>
              <a:gd name="T21" fmla="*/ 17 h 41"/>
              <a:gd name="T22" fmla="*/ 10 w 41"/>
              <a:gd name="T23" fmla="*/ 14 h 41"/>
              <a:gd name="T24" fmla="*/ 14 w 41"/>
              <a:gd name="T25" fmla="*/ 10 h 41"/>
              <a:gd name="T26" fmla="*/ 17 w 41"/>
              <a:gd name="T27" fmla="*/ 14 h 41"/>
              <a:gd name="T28" fmla="*/ 14 w 41"/>
              <a:gd name="T29" fmla="*/ 17 h 41"/>
              <a:gd name="T30" fmla="*/ 21 w 41"/>
              <a:gd name="T31" fmla="*/ 32 h 41"/>
              <a:gd name="T32" fmla="*/ 11 w 41"/>
              <a:gd name="T33" fmla="*/ 25 h 41"/>
              <a:gd name="T34" fmla="*/ 12 w 41"/>
              <a:gd name="T35" fmla="*/ 23 h 41"/>
              <a:gd name="T36" fmla="*/ 14 w 41"/>
              <a:gd name="T37" fmla="*/ 24 h 41"/>
              <a:gd name="T38" fmla="*/ 21 w 41"/>
              <a:gd name="T39" fmla="*/ 29 h 41"/>
              <a:gd name="T40" fmla="*/ 27 w 41"/>
              <a:gd name="T41" fmla="*/ 24 h 41"/>
              <a:gd name="T42" fmla="*/ 29 w 41"/>
              <a:gd name="T43" fmla="*/ 23 h 41"/>
              <a:gd name="T44" fmla="*/ 31 w 41"/>
              <a:gd name="T45" fmla="*/ 25 h 41"/>
              <a:gd name="T46" fmla="*/ 21 w 41"/>
              <a:gd name="T47" fmla="*/ 32 h 41"/>
              <a:gd name="T48" fmla="*/ 28 w 41"/>
              <a:gd name="T49" fmla="*/ 17 h 41"/>
              <a:gd name="T50" fmla="*/ 24 w 41"/>
              <a:gd name="T51" fmla="*/ 14 h 41"/>
              <a:gd name="T52" fmla="*/ 28 w 41"/>
              <a:gd name="T53" fmla="*/ 10 h 41"/>
              <a:gd name="T54" fmla="*/ 31 w 41"/>
              <a:gd name="T55" fmla="*/ 14 h 41"/>
              <a:gd name="T56" fmla="*/ 28 w 41"/>
              <a:gd name="T57" fmla="*/ 17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1" h="41">
                <a:moveTo>
                  <a:pt x="21" y="41"/>
                </a:moveTo>
                <a:cubicBezTo>
                  <a:pt x="9" y="41"/>
                  <a:pt x="0" y="32"/>
                  <a:pt x="0" y="20"/>
                </a:cubicBezTo>
                <a:cubicBezTo>
                  <a:pt x="0" y="9"/>
                  <a:pt x="9" y="0"/>
                  <a:pt x="21" y="0"/>
                </a:cubicBezTo>
                <a:cubicBezTo>
                  <a:pt x="32" y="0"/>
                  <a:pt x="41" y="9"/>
                  <a:pt x="41" y="20"/>
                </a:cubicBezTo>
                <a:cubicBezTo>
                  <a:pt x="41" y="32"/>
                  <a:pt x="32" y="41"/>
                  <a:pt x="21" y="41"/>
                </a:cubicBezTo>
                <a:moveTo>
                  <a:pt x="21" y="3"/>
                </a:moveTo>
                <a:cubicBezTo>
                  <a:pt x="11" y="3"/>
                  <a:pt x="4" y="11"/>
                  <a:pt x="4" y="20"/>
                </a:cubicBezTo>
                <a:cubicBezTo>
                  <a:pt x="4" y="30"/>
                  <a:pt x="11" y="38"/>
                  <a:pt x="21" y="38"/>
                </a:cubicBezTo>
                <a:cubicBezTo>
                  <a:pt x="30" y="38"/>
                  <a:pt x="38" y="30"/>
                  <a:pt x="38" y="20"/>
                </a:cubicBezTo>
                <a:cubicBezTo>
                  <a:pt x="38" y="11"/>
                  <a:pt x="30" y="3"/>
                  <a:pt x="21" y="3"/>
                </a:cubicBezTo>
                <a:moveTo>
                  <a:pt x="14" y="17"/>
                </a:moveTo>
                <a:cubicBezTo>
                  <a:pt x="12" y="17"/>
                  <a:pt x="10" y="16"/>
                  <a:pt x="10" y="14"/>
                </a:cubicBezTo>
                <a:cubicBezTo>
                  <a:pt x="10" y="12"/>
                  <a:pt x="12" y="10"/>
                  <a:pt x="14" y="10"/>
                </a:cubicBezTo>
                <a:cubicBezTo>
                  <a:pt x="16" y="10"/>
                  <a:pt x="17" y="12"/>
                  <a:pt x="17" y="14"/>
                </a:cubicBezTo>
                <a:cubicBezTo>
                  <a:pt x="17" y="16"/>
                  <a:pt x="16" y="17"/>
                  <a:pt x="14" y="17"/>
                </a:cubicBezTo>
                <a:moveTo>
                  <a:pt x="21" y="32"/>
                </a:moveTo>
                <a:cubicBezTo>
                  <a:pt x="16" y="32"/>
                  <a:pt x="12" y="30"/>
                  <a:pt x="11" y="25"/>
                </a:cubicBezTo>
                <a:cubicBezTo>
                  <a:pt x="11" y="24"/>
                  <a:pt x="11" y="23"/>
                  <a:pt x="12" y="23"/>
                </a:cubicBezTo>
                <a:cubicBezTo>
                  <a:pt x="13" y="23"/>
                  <a:pt x="14" y="23"/>
                  <a:pt x="14" y="24"/>
                </a:cubicBezTo>
                <a:cubicBezTo>
                  <a:pt x="15" y="27"/>
                  <a:pt x="18" y="29"/>
                  <a:pt x="21" y="29"/>
                </a:cubicBezTo>
                <a:cubicBezTo>
                  <a:pt x="24" y="29"/>
                  <a:pt x="26" y="27"/>
                  <a:pt x="27" y="24"/>
                </a:cubicBezTo>
                <a:cubicBezTo>
                  <a:pt x="28" y="23"/>
                  <a:pt x="29" y="23"/>
                  <a:pt x="29" y="23"/>
                </a:cubicBezTo>
                <a:cubicBezTo>
                  <a:pt x="30" y="23"/>
                  <a:pt x="31" y="24"/>
                  <a:pt x="31" y="25"/>
                </a:cubicBezTo>
                <a:cubicBezTo>
                  <a:pt x="29" y="30"/>
                  <a:pt x="25" y="32"/>
                  <a:pt x="21" y="32"/>
                </a:cubicBezTo>
                <a:moveTo>
                  <a:pt x="28" y="17"/>
                </a:moveTo>
                <a:cubicBezTo>
                  <a:pt x="26" y="17"/>
                  <a:pt x="24" y="16"/>
                  <a:pt x="24" y="14"/>
                </a:cubicBezTo>
                <a:cubicBezTo>
                  <a:pt x="24" y="12"/>
                  <a:pt x="26" y="10"/>
                  <a:pt x="28" y="10"/>
                </a:cubicBezTo>
                <a:cubicBezTo>
                  <a:pt x="30" y="10"/>
                  <a:pt x="31" y="12"/>
                  <a:pt x="31" y="14"/>
                </a:cubicBezTo>
                <a:cubicBezTo>
                  <a:pt x="31" y="16"/>
                  <a:pt x="30" y="17"/>
                  <a:pt x="28" y="1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70" name="Freeform 307"/>
          <p:cNvSpPr>
            <a:spLocks noEditPoints="1"/>
          </p:cNvSpPr>
          <p:nvPr/>
        </p:nvSpPr>
        <p:spPr bwMode="auto">
          <a:xfrm>
            <a:off x="13879040" y="11217844"/>
            <a:ext cx="303657" cy="303657"/>
          </a:xfrm>
          <a:custGeom>
            <a:avLst/>
            <a:gdLst>
              <a:gd name="T0" fmla="*/ 21 w 41"/>
              <a:gd name="T1" fmla="*/ 41 h 41"/>
              <a:gd name="T2" fmla="*/ 0 w 41"/>
              <a:gd name="T3" fmla="*/ 20 h 41"/>
              <a:gd name="T4" fmla="*/ 21 w 41"/>
              <a:gd name="T5" fmla="*/ 0 h 41"/>
              <a:gd name="T6" fmla="*/ 41 w 41"/>
              <a:gd name="T7" fmla="*/ 20 h 41"/>
              <a:gd name="T8" fmla="*/ 21 w 41"/>
              <a:gd name="T9" fmla="*/ 41 h 41"/>
              <a:gd name="T10" fmla="*/ 21 w 41"/>
              <a:gd name="T11" fmla="*/ 3 h 41"/>
              <a:gd name="T12" fmla="*/ 4 w 41"/>
              <a:gd name="T13" fmla="*/ 20 h 41"/>
              <a:gd name="T14" fmla="*/ 21 w 41"/>
              <a:gd name="T15" fmla="*/ 38 h 41"/>
              <a:gd name="T16" fmla="*/ 38 w 41"/>
              <a:gd name="T17" fmla="*/ 20 h 41"/>
              <a:gd name="T18" fmla="*/ 21 w 41"/>
              <a:gd name="T19" fmla="*/ 3 h 41"/>
              <a:gd name="T20" fmla="*/ 14 w 41"/>
              <a:gd name="T21" fmla="*/ 17 h 41"/>
              <a:gd name="T22" fmla="*/ 10 w 41"/>
              <a:gd name="T23" fmla="*/ 14 h 41"/>
              <a:gd name="T24" fmla="*/ 14 w 41"/>
              <a:gd name="T25" fmla="*/ 10 h 41"/>
              <a:gd name="T26" fmla="*/ 17 w 41"/>
              <a:gd name="T27" fmla="*/ 14 h 41"/>
              <a:gd name="T28" fmla="*/ 14 w 41"/>
              <a:gd name="T29" fmla="*/ 17 h 41"/>
              <a:gd name="T30" fmla="*/ 29 w 41"/>
              <a:gd name="T31" fmla="*/ 31 h 41"/>
              <a:gd name="T32" fmla="*/ 27 w 41"/>
              <a:gd name="T33" fmla="*/ 30 h 41"/>
              <a:gd name="T34" fmla="*/ 21 w 41"/>
              <a:gd name="T35" fmla="*/ 26 h 41"/>
              <a:gd name="T36" fmla="*/ 14 w 41"/>
              <a:gd name="T37" fmla="*/ 30 h 41"/>
              <a:gd name="T38" fmla="*/ 12 w 41"/>
              <a:gd name="T39" fmla="*/ 31 h 41"/>
              <a:gd name="T40" fmla="*/ 11 w 41"/>
              <a:gd name="T41" fmla="*/ 29 h 41"/>
              <a:gd name="T42" fmla="*/ 21 w 41"/>
              <a:gd name="T43" fmla="*/ 22 h 41"/>
              <a:gd name="T44" fmla="*/ 31 w 41"/>
              <a:gd name="T45" fmla="*/ 29 h 41"/>
              <a:gd name="T46" fmla="*/ 29 w 41"/>
              <a:gd name="T47" fmla="*/ 31 h 41"/>
              <a:gd name="T48" fmla="*/ 28 w 41"/>
              <a:gd name="T49" fmla="*/ 17 h 41"/>
              <a:gd name="T50" fmla="*/ 24 w 41"/>
              <a:gd name="T51" fmla="*/ 14 h 41"/>
              <a:gd name="T52" fmla="*/ 28 w 41"/>
              <a:gd name="T53" fmla="*/ 10 h 41"/>
              <a:gd name="T54" fmla="*/ 31 w 41"/>
              <a:gd name="T55" fmla="*/ 14 h 41"/>
              <a:gd name="T56" fmla="*/ 28 w 41"/>
              <a:gd name="T57" fmla="*/ 17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1" h="41">
                <a:moveTo>
                  <a:pt x="21" y="41"/>
                </a:moveTo>
                <a:cubicBezTo>
                  <a:pt x="9" y="41"/>
                  <a:pt x="0" y="32"/>
                  <a:pt x="0" y="20"/>
                </a:cubicBezTo>
                <a:cubicBezTo>
                  <a:pt x="0" y="9"/>
                  <a:pt x="9" y="0"/>
                  <a:pt x="21" y="0"/>
                </a:cubicBezTo>
                <a:cubicBezTo>
                  <a:pt x="32" y="0"/>
                  <a:pt x="41" y="9"/>
                  <a:pt x="41" y="20"/>
                </a:cubicBezTo>
                <a:cubicBezTo>
                  <a:pt x="41" y="32"/>
                  <a:pt x="32" y="41"/>
                  <a:pt x="21" y="41"/>
                </a:cubicBezTo>
                <a:moveTo>
                  <a:pt x="21" y="3"/>
                </a:moveTo>
                <a:cubicBezTo>
                  <a:pt x="11" y="3"/>
                  <a:pt x="4" y="11"/>
                  <a:pt x="4" y="20"/>
                </a:cubicBezTo>
                <a:cubicBezTo>
                  <a:pt x="4" y="30"/>
                  <a:pt x="11" y="38"/>
                  <a:pt x="21" y="38"/>
                </a:cubicBezTo>
                <a:cubicBezTo>
                  <a:pt x="30" y="38"/>
                  <a:pt x="38" y="30"/>
                  <a:pt x="38" y="20"/>
                </a:cubicBezTo>
                <a:cubicBezTo>
                  <a:pt x="38" y="11"/>
                  <a:pt x="30" y="3"/>
                  <a:pt x="21" y="3"/>
                </a:cubicBezTo>
                <a:moveTo>
                  <a:pt x="14" y="17"/>
                </a:moveTo>
                <a:cubicBezTo>
                  <a:pt x="12" y="17"/>
                  <a:pt x="10" y="15"/>
                  <a:pt x="10" y="14"/>
                </a:cubicBezTo>
                <a:cubicBezTo>
                  <a:pt x="10" y="12"/>
                  <a:pt x="12" y="10"/>
                  <a:pt x="14" y="10"/>
                </a:cubicBezTo>
                <a:cubicBezTo>
                  <a:pt x="16" y="10"/>
                  <a:pt x="17" y="12"/>
                  <a:pt x="17" y="14"/>
                </a:cubicBezTo>
                <a:cubicBezTo>
                  <a:pt x="17" y="15"/>
                  <a:pt x="16" y="17"/>
                  <a:pt x="14" y="17"/>
                </a:cubicBezTo>
                <a:moveTo>
                  <a:pt x="29" y="31"/>
                </a:moveTo>
                <a:cubicBezTo>
                  <a:pt x="29" y="32"/>
                  <a:pt x="28" y="31"/>
                  <a:pt x="27" y="30"/>
                </a:cubicBezTo>
                <a:cubicBezTo>
                  <a:pt x="26" y="27"/>
                  <a:pt x="24" y="26"/>
                  <a:pt x="21" y="26"/>
                </a:cubicBezTo>
                <a:cubicBezTo>
                  <a:pt x="18" y="26"/>
                  <a:pt x="15" y="27"/>
                  <a:pt x="14" y="30"/>
                </a:cubicBezTo>
                <a:cubicBezTo>
                  <a:pt x="14" y="31"/>
                  <a:pt x="13" y="32"/>
                  <a:pt x="12" y="31"/>
                </a:cubicBezTo>
                <a:cubicBezTo>
                  <a:pt x="11" y="31"/>
                  <a:pt x="11" y="30"/>
                  <a:pt x="11" y="29"/>
                </a:cubicBezTo>
                <a:cubicBezTo>
                  <a:pt x="12" y="25"/>
                  <a:pt x="16" y="22"/>
                  <a:pt x="21" y="22"/>
                </a:cubicBezTo>
                <a:cubicBezTo>
                  <a:pt x="25" y="22"/>
                  <a:pt x="29" y="25"/>
                  <a:pt x="31" y="29"/>
                </a:cubicBezTo>
                <a:cubicBezTo>
                  <a:pt x="31" y="30"/>
                  <a:pt x="30" y="31"/>
                  <a:pt x="29" y="31"/>
                </a:cubicBezTo>
                <a:moveTo>
                  <a:pt x="28" y="17"/>
                </a:moveTo>
                <a:cubicBezTo>
                  <a:pt x="26" y="17"/>
                  <a:pt x="24" y="15"/>
                  <a:pt x="24" y="14"/>
                </a:cubicBezTo>
                <a:cubicBezTo>
                  <a:pt x="24" y="12"/>
                  <a:pt x="26" y="10"/>
                  <a:pt x="28" y="10"/>
                </a:cubicBezTo>
                <a:cubicBezTo>
                  <a:pt x="30" y="10"/>
                  <a:pt x="31" y="12"/>
                  <a:pt x="31" y="14"/>
                </a:cubicBezTo>
                <a:cubicBezTo>
                  <a:pt x="31" y="15"/>
                  <a:pt x="30" y="17"/>
                  <a:pt x="28" y="1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71" name="Freeform 308"/>
          <p:cNvSpPr>
            <a:spLocks noEditPoints="1"/>
          </p:cNvSpPr>
          <p:nvPr/>
        </p:nvSpPr>
        <p:spPr bwMode="auto">
          <a:xfrm>
            <a:off x="11142354" y="3413535"/>
            <a:ext cx="298036" cy="303657"/>
          </a:xfrm>
          <a:custGeom>
            <a:avLst/>
            <a:gdLst>
              <a:gd name="T0" fmla="*/ 21 w 41"/>
              <a:gd name="T1" fmla="*/ 41 h 41"/>
              <a:gd name="T2" fmla="*/ 0 w 41"/>
              <a:gd name="T3" fmla="*/ 21 h 41"/>
              <a:gd name="T4" fmla="*/ 21 w 41"/>
              <a:gd name="T5" fmla="*/ 0 h 41"/>
              <a:gd name="T6" fmla="*/ 41 w 41"/>
              <a:gd name="T7" fmla="*/ 21 h 41"/>
              <a:gd name="T8" fmla="*/ 21 w 41"/>
              <a:gd name="T9" fmla="*/ 41 h 41"/>
              <a:gd name="T10" fmla="*/ 32 w 41"/>
              <a:gd name="T11" fmla="*/ 22 h 41"/>
              <a:gd name="T12" fmla="*/ 32 w 41"/>
              <a:gd name="T13" fmla="*/ 20 h 41"/>
              <a:gd name="T14" fmla="*/ 19 w 41"/>
              <a:gd name="T15" fmla="*/ 7 h 41"/>
              <a:gd name="T16" fmla="*/ 17 w 41"/>
              <a:gd name="T17" fmla="*/ 7 h 41"/>
              <a:gd name="T18" fmla="*/ 14 w 41"/>
              <a:gd name="T19" fmla="*/ 10 h 41"/>
              <a:gd name="T20" fmla="*/ 14 w 41"/>
              <a:gd name="T21" fmla="*/ 12 h 41"/>
              <a:gd name="T22" fmla="*/ 23 w 41"/>
              <a:gd name="T23" fmla="*/ 21 h 41"/>
              <a:gd name="T24" fmla="*/ 14 w 41"/>
              <a:gd name="T25" fmla="*/ 29 h 41"/>
              <a:gd name="T26" fmla="*/ 14 w 41"/>
              <a:gd name="T27" fmla="*/ 31 h 41"/>
              <a:gd name="T28" fmla="*/ 17 w 41"/>
              <a:gd name="T29" fmla="*/ 34 h 41"/>
              <a:gd name="T30" fmla="*/ 19 w 41"/>
              <a:gd name="T31" fmla="*/ 34 h 41"/>
              <a:gd name="T32" fmla="*/ 32 w 41"/>
              <a:gd name="T33" fmla="*/ 2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1" h="41">
                <a:moveTo>
                  <a:pt x="21" y="41"/>
                </a:moveTo>
                <a:cubicBezTo>
                  <a:pt x="10" y="41"/>
                  <a:pt x="0" y="32"/>
                  <a:pt x="0" y="21"/>
                </a:cubicBezTo>
                <a:cubicBezTo>
                  <a:pt x="0" y="9"/>
                  <a:pt x="10" y="0"/>
                  <a:pt x="21" y="0"/>
                </a:cubicBezTo>
                <a:cubicBezTo>
                  <a:pt x="32" y="0"/>
                  <a:pt x="41" y="9"/>
                  <a:pt x="41" y="21"/>
                </a:cubicBezTo>
                <a:cubicBezTo>
                  <a:pt x="41" y="32"/>
                  <a:pt x="32" y="41"/>
                  <a:pt x="21" y="41"/>
                </a:cubicBezTo>
                <a:moveTo>
                  <a:pt x="32" y="22"/>
                </a:moveTo>
                <a:cubicBezTo>
                  <a:pt x="32" y="21"/>
                  <a:pt x="32" y="20"/>
                  <a:pt x="32" y="20"/>
                </a:cubicBezTo>
                <a:cubicBezTo>
                  <a:pt x="19" y="7"/>
                  <a:pt x="19" y="7"/>
                  <a:pt x="19" y="7"/>
                </a:cubicBezTo>
                <a:cubicBezTo>
                  <a:pt x="19" y="7"/>
                  <a:pt x="18" y="7"/>
                  <a:pt x="17" y="7"/>
                </a:cubicBezTo>
                <a:cubicBezTo>
                  <a:pt x="14" y="10"/>
                  <a:pt x="14" y="10"/>
                  <a:pt x="14" y="10"/>
                </a:cubicBezTo>
                <a:cubicBezTo>
                  <a:pt x="14" y="11"/>
                  <a:pt x="14" y="12"/>
                  <a:pt x="14" y="12"/>
                </a:cubicBezTo>
                <a:cubicBezTo>
                  <a:pt x="23" y="21"/>
                  <a:pt x="23" y="21"/>
                  <a:pt x="23" y="21"/>
                </a:cubicBezTo>
                <a:cubicBezTo>
                  <a:pt x="14" y="29"/>
                  <a:pt x="14" y="29"/>
                  <a:pt x="14" y="29"/>
                </a:cubicBezTo>
                <a:cubicBezTo>
                  <a:pt x="14" y="30"/>
                  <a:pt x="14" y="31"/>
                  <a:pt x="14" y="31"/>
                </a:cubicBezTo>
                <a:cubicBezTo>
                  <a:pt x="17" y="34"/>
                  <a:pt x="17" y="34"/>
                  <a:pt x="17" y="34"/>
                </a:cubicBezTo>
                <a:cubicBezTo>
                  <a:pt x="18" y="35"/>
                  <a:pt x="19" y="35"/>
                  <a:pt x="19" y="34"/>
                </a:cubicBezTo>
                <a:lnTo>
                  <a:pt x="32" y="2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72" name="Freeform 309"/>
          <p:cNvSpPr>
            <a:spLocks noEditPoints="1"/>
          </p:cNvSpPr>
          <p:nvPr/>
        </p:nvSpPr>
        <p:spPr bwMode="auto">
          <a:xfrm>
            <a:off x="11142354" y="3966742"/>
            <a:ext cx="298036" cy="309277"/>
          </a:xfrm>
          <a:custGeom>
            <a:avLst/>
            <a:gdLst>
              <a:gd name="T0" fmla="*/ 21 w 41"/>
              <a:gd name="T1" fmla="*/ 42 h 42"/>
              <a:gd name="T2" fmla="*/ 0 w 41"/>
              <a:gd name="T3" fmla="*/ 21 h 42"/>
              <a:gd name="T4" fmla="*/ 21 w 41"/>
              <a:gd name="T5" fmla="*/ 0 h 42"/>
              <a:gd name="T6" fmla="*/ 41 w 41"/>
              <a:gd name="T7" fmla="*/ 21 h 42"/>
              <a:gd name="T8" fmla="*/ 21 w 41"/>
              <a:gd name="T9" fmla="*/ 42 h 42"/>
              <a:gd name="T10" fmla="*/ 34 w 41"/>
              <a:gd name="T11" fmla="*/ 25 h 42"/>
              <a:gd name="T12" fmla="*/ 34 w 41"/>
              <a:gd name="T13" fmla="*/ 22 h 42"/>
              <a:gd name="T14" fmla="*/ 22 w 41"/>
              <a:gd name="T15" fmla="*/ 10 h 42"/>
              <a:gd name="T16" fmla="*/ 20 w 41"/>
              <a:gd name="T17" fmla="*/ 10 h 42"/>
              <a:gd name="T18" fmla="*/ 7 w 41"/>
              <a:gd name="T19" fmla="*/ 22 h 42"/>
              <a:gd name="T20" fmla="*/ 7 w 41"/>
              <a:gd name="T21" fmla="*/ 25 h 42"/>
              <a:gd name="T22" fmla="*/ 10 w 41"/>
              <a:gd name="T23" fmla="*/ 28 h 42"/>
              <a:gd name="T24" fmla="*/ 13 w 41"/>
              <a:gd name="T25" fmla="*/ 28 h 42"/>
              <a:gd name="T26" fmla="*/ 21 w 41"/>
              <a:gd name="T27" fmla="*/ 19 h 42"/>
              <a:gd name="T28" fmla="*/ 29 w 41"/>
              <a:gd name="T29" fmla="*/ 28 h 42"/>
              <a:gd name="T30" fmla="*/ 32 w 41"/>
              <a:gd name="T31" fmla="*/ 28 h 42"/>
              <a:gd name="T32" fmla="*/ 34 w 41"/>
              <a:gd name="T33" fmla="*/ 25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1" h="42">
                <a:moveTo>
                  <a:pt x="21" y="42"/>
                </a:moveTo>
                <a:cubicBezTo>
                  <a:pt x="10" y="42"/>
                  <a:pt x="0" y="32"/>
                  <a:pt x="0" y="21"/>
                </a:cubicBezTo>
                <a:cubicBezTo>
                  <a:pt x="0" y="10"/>
                  <a:pt x="10" y="0"/>
                  <a:pt x="21" y="0"/>
                </a:cubicBezTo>
                <a:cubicBezTo>
                  <a:pt x="32" y="0"/>
                  <a:pt x="41" y="10"/>
                  <a:pt x="41" y="21"/>
                </a:cubicBezTo>
                <a:cubicBezTo>
                  <a:pt x="41" y="32"/>
                  <a:pt x="32" y="42"/>
                  <a:pt x="21" y="42"/>
                </a:cubicBezTo>
                <a:moveTo>
                  <a:pt x="34" y="25"/>
                </a:moveTo>
                <a:cubicBezTo>
                  <a:pt x="35" y="24"/>
                  <a:pt x="35" y="23"/>
                  <a:pt x="34" y="22"/>
                </a:cubicBezTo>
                <a:cubicBezTo>
                  <a:pt x="22" y="10"/>
                  <a:pt x="22" y="10"/>
                  <a:pt x="22" y="10"/>
                </a:cubicBezTo>
                <a:cubicBezTo>
                  <a:pt x="21" y="10"/>
                  <a:pt x="20" y="10"/>
                  <a:pt x="20" y="10"/>
                </a:cubicBezTo>
                <a:cubicBezTo>
                  <a:pt x="7" y="22"/>
                  <a:pt x="7" y="22"/>
                  <a:pt x="7" y="22"/>
                </a:cubicBezTo>
                <a:cubicBezTo>
                  <a:pt x="7" y="23"/>
                  <a:pt x="7" y="24"/>
                  <a:pt x="7" y="25"/>
                </a:cubicBezTo>
                <a:cubicBezTo>
                  <a:pt x="10" y="28"/>
                  <a:pt x="10" y="28"/>
                  <a:pt x="10" y="28"/>
                </a:cubicBezTo>
                <a:cubicBezTo>
                  <a:pt x="11" y="28"/>
                  <a:pt x="12" y="28"/>
                  <a:pt x="13" y="28"/>
                </a:cubicBezTo>
                <a:cubicBezTo>
                  <a:pt x="21" y="19"/>
                  <a:pt x="21" y="19"/>
                  <a:pt x="21" y="19"/>
                </a:cubicBezTo>
                <a:cubicBezTo>
                  <a:pt x="29" y="28"/>
                  <a:pt x="29" y="28"/>
                  <a:pt x="29" y="28"/>
                </a:cubicBezTo>
                <a:cubicBezTo>
                  <a:pt x="30" y="28"/>
                  <a:pt x="31" y="28"/>
                  <a:pt x="32" y="28"/>
                </a:cubicBezTo>
                <a:lnTo>
                  <a:pt x="34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73" name="Freeform 310"/>
          <p:cNvSpPr>
            <a:spLocks noEditPoints="1"/>
          </p:cNvSpPr>
          <p:nvPr/>
        </p:nvSpPr>
        <p:spPr bwMode="auto">
          <a:xfrm>
            <a:off x="11142354" y="4525566"/>
            <a:ext cx="298036" cy="303657"/>
          </a:xfrm>
          <a:custGeom>
            <a:avLst/>
            <a:gdLst>
              <a:gd name="T0" fmla="*/ 21 w 41"/>
              <a:gd name="T1" fmla="*/ 41 h 41"/>
              <a:gd name="T2" fmla="*/ 0 w 41"/>
              <a:gd name="T3" fmla="*/ 20 h 41"/>
              <a:gd name="T4" fmla="*/ 21 w 41"/>
              <a:gd name="T5" fmla="*/ 0 h 41"/>
              <a:gd name="T6" fmla="*/ 41 w 41"/>
              <a:gd name="T7" fmla="*/ 20 h 41"/>
              <a:gd name="T8" fmla="*/ 21 w 41"/>
              <a:gd name="T9" fmla="*/ 41 h 41"/>
              <a:gd name="T10" fmla="*/ 34 w 41"/>
              <a:gd name="T11" fmla="*/ 19 h 41"/>
              <a:gd name="T12" fmla="*/ 34 w 41"/>
              <a:gd name="T13" fmla="*/ 17 h 41"/>
              <a:gd name="T14" fmla="*/ 32 w 41"/>
              <a:gd name="T15" fmla="*/ 14 h 41"/>
              <a:gd name="T16" fmla="*/ 29 w 41"/>
              <a:gd name="T17" fmla="*/ 14 h 41"/>
              <a:gd name="T18" fmla="*/ 21 w 41"/>
              <a:gd name="T19" fmla="*/ 22 h 41"/>
              <a:gd name="T20" fmla="*/ 13 w 41"/>
              <a:gd name="T21" fmla="*/ 14 h 41"/>
              <a:gd name="T22" fmla="*/ 10 w 41"/>
              <a:gd name="T23" fmla="*/ 14 h 41"/>
              <a:gd name="T24" fmla="*/ 7 w 41"/>
              <a:gd name="T25" fmla="*/ 17 h 41"/>
              <a:gd name="T26" fmla="*/ 7 w 41"/>
              <a:gd name="T27" fmla="*/ 19 h 41"/>
              <a:gd name="T28" fmla="*/ 20 w 41"/>
              <a:gd name="T29" fmla="*/ 31 h 41"/>
              <a:gd name="T30" fmla="*/ 22 w 41"/>
              <a:gd name="T31" fmla="*/ 31 h 41"/>
              <a:gd name="T32" fmla="*/ 34 w 41"/>
              <a:gd name="T33" fmla="*/ 19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1" h="41">
                <a:moveTo>
                  <a:pt x="21" y="41"/>
                </a:moveTo>
                <a:cubicBezTo>
                  <a:pt x="10" y="41"/>
                  <a:pt x="0" y="32"/>
                  <a:pt x="0" y="20"/>
                </a:cubicBezTo>
                <a:cubicBezTo>
                  <a:pt x="0" y="9"/>
                  <a:pt x="10" y="0"/>
                  <a:pt x="21" y="0"/>
                </a:cubicBezTo>
                <a:cubicBezTo>
                  <a:pt x="32" y="0"/>
                  <a:pt x="41" y="9"/>
                  <a:pt x="41" y="20"/>
                </a:cubicBezTo>
                <a:cubicBezTo>
                  <a:pt x="41" y="32"/>
                  <a:pt x="32" y="41"/>
                  <a:pt x="21" y="41"/>
                </a:cubicBezTo>
                <a:moveTo>
                  <a:pt x="34" y="19"/>
                </a:moveTo>
                <a:cubicBezTo>
                  <a:pt x="35" y="18"/>
                  <a:pt x="35" y="17"/>
                  <a:pt x="34" y="17"/>
                </a:cubicBezTo>
                <a:cubicBezTo>
                  <a:pt x="32" y="14"/>
                  <a:pt x="32" y="14"/>
                  <a:pt x="32" y="14"/>
                </a:cubicBezTo>
                <a:cubicBezTo>
                  <a:pt x="31" y="13"/>
                  <a:pt x="30" y="13"/>
                  <a:pt x="29" y="14"/>
                </a:cubicBezTo>
                <a:cubicBezTo>
                  <a:pt x="21" y="22"/>
                  <a:pt x="21" y="22"/>
                  <a:pt x="21" y="22"/>
                </a:cubicBezTo>
                <a:cubicBezTo>
                  <a:pt x="13" y="14"/>
                  <a:pt x="13" y="14"/>
                  <a:pt x="13" y="14"/>
                </a:cubicBezTo>
                <a:cubicBezTo>
                  <a:pt x="12" y="13"/>
                  <a:pt x="11" y="13"/>
                  <a:pt x="10" y="14"/>
                </a:cubicBezTo>
                <a:cubicBezTo>
                  <a:pt x="7" y="17"/>
                  <a:pt x="7" y="17"/>
                  <a:pt x="7" y="17"/>
                </a:cubicBezTo>
                <a:cubicBezTo>
                  <a:pt x="7" y="17"/>
                  <a:pt x="7" y="18"/>
                  <a:pt x="7" y="19"/>
                </a:cubicBezTo>
                <a:cubicBezTo>
                  <a:pt x="20" y="31"/>
                  <a:pt x="20" y="31"/>
                  <a:pt x="20" y="31"/>
                </a:cubicBezTo>
                <a:cubicBezTo>
                  <a:pt x="20" y="32"/>
                  <a:pt x="21" y="32"/>
                  <a:pt x="22" y="31"/>
                </a:cubicBezTo>
                <a:lnTo>
                  <a:pt x="34" y="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74" name="Freeform 311"/>
          <p:cNvSpPr>
            <a:spLocks noEditPoints="1"/>
          </p:cNvSpPr>
          <p:nvPr/>
        </p:nvSpPr>
        <p:spPr bwMode="auto">
          <a:xfrm>
            <a:off x="11147252" y="5074372"/>
            <a:ext cx="275542" cy="314904"/>
          </a:xfrm>
          <a:custGeom>
            <a:avLst/>
            <a:gdLst>
              <a:gd name="T0" fmla="*/ 49 w 49"/>
              <a:gd name="T1" fmla="*/ 0 h 56"/>
              <a:gd name="T2" fmla="*/ 45 w 49"/>
              <a:gd name="T3" fmla="*/ 51 h 56"/>
              <a:gd name="T4" fmla="*/ 24 w 49"/>
              <a:gd name="T5" fmla="*/ 56 h 56"/>
              <a:gd name="T6" fmla="*/ 5 w 49"/>
              <a:gd name="T7" fmla="*/ 51 h 56"/>
              <a:gd name="T8" fmla="*/ 0 w 49"/>
              <a:gd name="T9" fmla="*/ 0 h 56"/>
              <a:gd name="T10" fmla="*/ 49 w 49"/>
              <a:gd name="T11" fmla="*/ 0 h 56"/>
              <a:gd name="T12" fmla="*/ 40 w 49"/>
              <a:gd name="T13" fmla="*/ 10 h 56"/>
              <a:gd name="T14" fmla="*/ 9 w 49"/>
              <a:gd name="T15" fmla="*/ 10 h 56"/>
              <a:gd name="T16" fmla="*/ 11 w 49"/>
              <a:gd name="T17" fmla="*/ 29 h 56"/>
              <a:gd name="T18" fmla="*/ 32 w 49"/>
              <a:gd name="T19" fmla="*/ 29 h 56"/>
              <a:gd name="T20" fmla="*/ 31 w 49"/>
              <a:gd name="T21" fmla="*/ 37 h 56"/>
              <a:gd name="T22" fmla="*/ 24 w 49"/>
              <a:gd name="T23" fmla="*/ 39 h 56"/>
              <a:gd name="T24" fmla="*/ 18 w 49"/>
              <a:gd name="T25" fmla="*/ 37 h 56"/>
              <a:gd name="T26" fmla="*/ 17 w 49"/>
              <a:gd name="T27" fmla="*/ 33 h 56"/>
              <a:gd name="T28" fmla="*/ 11 w 49"/>
              <a:gd name="T29" fmla="*/ 33 h 56"/>
              <a:gd name="T30" fmla="*/ 11 w 49"/>
              <a:gd name="T31" fmla="*/ 42 h 56"/>
              <a:gd name="T32" fmla="*/ 24 w 49"/>
              <a:gd name="T33" fmla="*/ 46 h 56"/>
              <a:gd name="T34" fmla="*/ 24 w 49"/>
              <a:gd name="T35" fmla="*/ 46 h 56"/>
              <a:gd name="T36" fmla="*/ 24 w 49"/>
              <a:gd name="T37" fmla="*/ 46 h 56"/>
              <a:gd name="T38" fmla="*/ 37 w 49"/>
              <a:gd name="T39" fmla="*/ 42 h 56"/>
              <a:gd name="T40" fmla="*/ 39 w 49"/>
              <a:gd name="T41" fmla="*/ 24 h 56"/>
              <a:gd name="T42" fmla="*/ 17 w 49"/>
              <a:gd name="T43" fmla="*/ 24 h 56"/>
              <a:gd name="T44" fmla="*/ 17 w 49"/>
              <a:gd name="T45" fmla="*/ 17 h 56"/>
              <a:gd name="T46" fmla="*/ 40 w 49"/>
              <a:gd name="T47" fmla="*/ 17 h 56"/>
              <a:gd name="T48" fmla="*/ 40 w 49"/>
              <a:gd name="T49" fmla="*/ 1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9" h="56">
                <a:moveTo>
                  <a:pt x="49" y="0"/>
                </a:moveTo>
                <a:lnTo>
                  <a:pt x="45" y="51"/>
                </a:lnTo>
                <a:lnTo>
                  <a:pt x="24" y="56"/>
                </a:lnTo>
                <a:lnTo>
                  <a:pt x="5" y="51"/>
                </a:lnTo>
                <a:lnTo>
                  <a:pt x="0" y="0"/>
                </a:lnTo>
                <a:lnTo>
                  <a:pt x="49" y="0"/>
                </a:lnTo>
                <a:close/>
                <a:moveTo>
                  <a:pt x="40" y="10"/>
                </a:moveTo>
                <a:lnTo>
                  <a:pt x="9" y="10"/>
                </a:lnTo>
                <a:lnTo>
                  <a:pt x="11" y="29"/>
                </a:lnTo>
                <a:lnTo>
                  <a:pt x="32" y="29"/>
                </a:lnTo>
                <a:lnTo>
                  <a:pt x="31" y="37"/>
                </a:lnTo>
                <a:lnTo>
                  <a:pt x="24" y="39"/>
                </a:lnTo>
                <a:lnTo>
                  <a:pt x="18" y="37"/>
                </a:lnTo>
                <a:lnTo>
                  <a:pt x="17" y="33"/>
                </a:lnTo>
                <a:lnTo>
                  <a:pt x="11" y="33"/>
                </a:lnTo>
                <a:lnTo>
                  <a:pt x="11" y="42"/>
                </a:lnTo>
                <a:lnTo>
                  <a:pt x="24" y="46"/>
                </a:lnTo>
                <a:lnTo>
                  <a:pt x="24" y="46"/>
                </a:lnTo>
                <a:lnTo>
                  <a:pt x="24" y="46"/>
                </a:lnTo>
                <a:lnTo>
                  <a:pt x="37" y="42"/>
                </a:lnTo>
                <a:lnTo>
                  <a:pt x="39" y="24"/>
                </a:lnTo>
                <a:lnTo>
                  <a:pt x="17" y="24"/>
                </a:lnTo>
                <a:lnTo>
                  <a:pt x="17" y="17"/>
                </a:lnTo>
                <a:lnTo>
                  <a:pt x="40" y="17"/>
                </a:lnTo>
                <a:lnTo>
                  <a:pt x="40" y="1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75" name="Freeform 312"/>
          <p:cNvSpPr>
            <a:spLocks/>
          </p:cNvSpPr>
          <p:nvPr/>
        </p:nvSpPr>
        <p:spPr bwMode="auto">
          <a:xfrm>
            <a:off x="11135730" y="5628799"/>
            <a:ext cx="343019" cy="314904"/>
          </a:xfrm>
          <a:custGeom>
            <a:avLst/>
            <a:gdLst>
              <a:gd name="T0" fmla="*/ 61 w 61"/>
              <a:gd name="T1" fmla="*/ 0 h 56"/>
              <a:gd name="T2" fmla="*/ 52 w 61"/>
              <a:gd name="T3" fmla="*/ 47 h 56"/>
              <a:gd name="T4" fmla="*/ 23 w 61"/>
              <a:gd name="T5" fmla="*/ 56 h 56"/>
              <a:gd name="T6" fmla="*/ 0 w 61"/>
              <a:gd name="T7" fmla="*/ 47 h 56"/>
              <a:gd name="T8" fmla="*/ 3 w 61"/>
              <a:gd name="T9" fmla="*/ 35 h 56"/>
              <a:gd name="T10" fmla="*/ 12 w 61"/>
              <a:gd name="T11" fmla="*/ 35 h 56"/>
              <a:gd name="T12" fmla="*/ 12 w 61"/>
              <a:gd name="T13" fmla="*/ 41 h 56"/>
              <a:gd name="T14" fmla="*/ 26 w 61"/>
              <a:gd name="T15" fmla="*/ 46 h 56"/>
              <a:gd name="T16" fmla="*/ 43 w 61"/>
              <a:gd name="T17" fmla="*/ 41 h 56"/>
              <a:gd name="T18" fmla="*/ 46 w 61"/>
              <a:gd name="T19" fmla="*/ 27 h 56"/>
              <a:gd name="T20" fmla="*/ 3 w 61"/>
              <a:gd name="T21" fmla="*/ 27 h 56"/>
              <a:gd name="T22" fmla="*/ 5 w 61"/>
              <a:gd name="T23" fmla="*/ 18 h 56"/>
              <a:gd name="T24" fmla="*/ 47 w 61"/>
              <a:gd name="T25" fmla="*/ 18 h 56"/>
              <a:gd name="T26" fmla="*/ 48 w 61"/>
              <a:gd name="T27" fmla="*/ 11 h 56"/>
              <a:gd name="T28" fmla="*/ 6 w 61"/>
              <a:gd name="T29" fmla="*/ 11 h 56"/>
              <a:gd name="T30" fmla="*/ 9 w 61"/>
              <a:gd name="T31" fmla="*/ 0 h 56"/>
              <a:gd name="T32" fmla="*/ 61 w 61"/>
              <a:gd name="T33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1" h="56">
                <a:moveTo>
                  <a:pt x="61" y="0"/>
                </a:moveTo>
                <a:lnTo>
                  <a:pt x="52" y="47"/>
                </a:lnTo>
                <a:lnTo>
                  <a:pt x="23" y="56"/>
                </a:lnTo>
                <a:lnTo>
                  <a:pt x="0" y="47"/>
                </a:lnTo>
                <a:lnTo>
                  <a:pt x="3" y="35"/>
                </a:lnTo>
                <a:lnTo>
                  <a:pt x="12" y="35"/>
                </a:lnTo>
                <a:lnTo>
                  <a:pt x="12" y="41"/>
                </a:lnTo>
                <a:lnTo>
                  <a:pt x="26" y="46"/>
                </a:lnTo>
                <a:lnTo>
                  <a:pt x="43" y="41"/>
                </a:lnTo>
                <a:lnTo>
                  <a:pt x="46" y="27"/>
                </a:lnTo>
                <a:lnTo>
                  <a:pt x="3" y="27"/>
                </a:lnTo>
                <a:lnTo>
                  <a:pt x="5" y="18"/>
                </a:lnTo>
                <a:lnTo>
                  <a:pt x="47" y="18"/>
                </a:lnTo>
                <a:lnTo>
                  <a:pt x="48" y="11"/>
                </a:lnTo>
                <a:lnTo>
                  <a:pt x="6" y="11"/>
                </a:lnTo>
                <a:lnTo>
                  <a:pt x="9" y="0"/>
                </a:lnTo>
                <a:lnTo>
                  <a:pt x="6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76" name="Freeform 313"/>
          <p:cNvSpPr>
            <a:spLocks noEditPoints="1"/>
          </p:cNvSpPr>
          <p:nvPr/>
        </p:nvSpPr>
        <p:spPr bwMode="auto">
          <a:xfrm>
            <a:off x="11131331" y="6165133"/>
            <a:ext cx="348647" cy="354266"/>
          </a:xfrm>
          <a:custGeom>
            <a:avLst/>
            <a:gdLst>
              <a:gd name="T0" fmla="*/ 48 w 48"/>
              <a:gd name="T1" fmla="*/ 42 h 48"/>
              <a:gd name="T2" fmla="*/ 48 w 48"/>
              <a:gd name="T3" fmla="*/ 42 h 48"/>
              <a:gd name="T4" fmla="*/ 47 w 48"/>
              <a:gd name="T5" fmla="*/ 42 h 48"/>
              <a:gd name="T6" fmla="*/ 47 w 48"/>
              <a:gd name="T7" fmla="*/ 42 h 48"/>
              <a:gd name="T8" fmla="*/ 44 w 48"/>
              <a:gd name="T9" fmla="*/ 40 h 48"/>
              <a:gd name="T10" fmla="*/ 24 w 48"/>
              <a:gd name="T11" fmla="*/ 48 h 48"/>
              <a:gd name="T12" fmla="*/ 4 w 48"/>
              <a:gd name="T13" fmla="*/ 40 h 48"/>
              <a:gd name="T14" fmla="*/ 2 w 48"/>
              <a:gd name="T15" fmla="*/ 42 h 48"/>
              <a:gd name="T16" fmla="*/ 1 w 48"/>
              <a:gd name="T17" fmla="*/ 42 h 48"/>
              <a:gd name="T18" fmla="*/ 1 w 48"/>
              <a:gd name="T19" fmla="*/ 42 h 48"/>
              <a:gd name="T20" fmla="*/ 0 w 48"/>
              <a:gd name="T21" fmla="*/ 42 h 48"/>
              <a:gd name="T22" fmla="*/ 0 w 48"/>
              <a:gd name="T23" fmla="*/ 32 h 48"/>
              <a:gd name="T24" fmla="*/ 1 w 48"/>
              <a:gd name="T25" fmla="*/ 31 h 48"/>
              <a:gd name="T26" fmla="*/ 11 w 48"/>
              <a:gd name="T27" fmla="*/ 31 h 48"/>
              <a:gd name="T28" fmla="*/ 11 w 48"/>
              <a:gd name="T29" fmla="*/ 32 h 48"/>
              <a:gd name="T30" fmla="*/ 11 w 48"/>
              <a:gd name="T31" fmla="*/ 33 h 48"/>
              <a:gd name="T32" fmla="*/ 9 w 48"/>
              <a:gd name="T33" fmla="*/ 35 h 48"/>
              <a:gd name="T34" fmla="*/ 21 w 48"/>
              <a:gd name="T35" fmla="*/ 42 h 48"/>
              <a:gd name="T36" fmla="*/ 21 w 48"/>
              <a:gd name="T37" fmla="*/ 24 h 48"/>
              <a:gd name="T38" fmla="*/ 16 w 48"/>
              <a:gd name="T39" fmla="*/ 24 h 48"/>
              <a:gd name="T40" fmla="*/ 14 w 48"/>
              <a:gd name="T41" fmla="*/ 23 h 48"/>
              <a:gd name="T42" fmla="*/ 14 w 48"/>
              <a:gd name="T43" fmla="*/ 19 h 48"/>
              <a:gd name="T44" fmla="*/ 16 w 48"/>
              <a:gd name="T45" fmla="*/ 18 h 48"/>
              <a:gd name="T46" fmla="*/ 21 w 48"/>
              <a:gd name="T47" fmla="*/ 18 h 48"/>
              <a:gd name="T48" fmla="*/ 21 w 48"/>
              <a:gd name="T49" fmla="*/ 13 h 48"/>
              <a:gd name="T50" fmla="*/ 17 w 48"/>
              <a:gd name="T51" fmla="*/ 7 h 48"/>
              <a:gd name="T52" fmla="*/ 24 w 48"/>
              <a:gd name="T53" fmla="*/ 0 h 48"/>
              <a:gd name="T54" fmla="*/ 31 w 48"/>
              <a:gd name="T55" fmla="*/ 7 h 48"/>
              <a:gd name="T56" fmla="*/ 28 w 48"/>
              <a:gd name="T57" fmla="*/ 13 h 48"/>
              <a:gd name="T58" fmla="*/ 28 w 48"/>
              <a:gd name="T59" fmla="*/ 18 h 48"/>
              <a:gd name="T60" fmla="*/ 33 w 48"/>
              <a:gd name="T61" fmla="*/ 18 h 48"/>
              <a:gd name="T62" fmla="*/ 35 w 48"/>
              <a:gd name="T63" fmla="*/ 19 h 48"/>
              <a:gd name="T64" fmla="*/ 35 w 48"/>
              <a:gd name="T65" fmla="*/ 23 h 48"/>
              <a:gd name="T66" fmla="*/ 33 w 48"/>
              <a:gd name="T67" fmla="*/ 24 h 48"/>
              <a:gd name="T68" fmla="*/ 28 w 48"/>
              <a:gd name="T69" fmla="*/ 24 h 48"/>
              <a:gd name="T70" fmla="*/ 28 w 48"/>
              <a:gd name="T71" fmla="*/ 42 h 48"/>
              <a:gd name="T72" fmla="*/ 40 w 48"/>
              <a:gd name="T73" fmla="*/ 35 h 48"/>
              <a:gd name="T74" fmla="*/ 37 w 48"/>
              <a:gd name="T75" fmla="*/ 33 h 48"/>
              <a:gd name="T76" fmla="*/ 37 w 48"/>
              <a:gd name="T77" fmla="*/ 32 h 48"/>
              <a:gd name="T78" fmla="*/ 38 w 48"/>
              <a:gd name="T79" fmla="*/ 31 h 48"/>
              <a:gd name="T80" fmla="*/ 47 w 48"/>
              <a:gd name="T81" fmla="*/ 31 h 48"/>
              <a:gd name="T82" fmla="*/ 48 w 48"/>
              <a:gd name="T83" fmla="*/ 32 h 48"/>
              <a:gd name="T84" fmla="*/ 48 w 48"/>
              <a:gd name="T85" fmla="*/ 42 h 48"/>
              <a:gd name="T86" fmla="*/ 24 w 48"/>
              <a:gd name="T87" fmla="*/ 6 h 48"/>
              <a:gd name="T88" fmla="*/ 23 w 48"/>
              <a:gd name="T89" fmla="*/ 7 h 48"/>
              <a:gd name="T90" fmla="*/ 24 w 48"/>
              <a:gd name="T91" fmla="*/ 9 h 48"/>
              <a:gd name="T92" fmla="*/ 26 w 48"/>
              <a:gd name="T93" fmla="*/ 7 h 48"/>
              <a:gd name="T94" fmla="*/ 24 w 48"/>
              <a:gd name="T95" fmla="*/ 6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8" h="48">
                <a:moveTo>
                  <a:pt x="48" y="42"/>
                </a:moveTo>
                <a:cubicBezTo>
                  <a:pt x="48" y="42"/>
                  <a:pt x="48" y="42"/>
                  <a:pt x="48" y="42"/>
                </a:cubicBezTo>
                <a:cubicBezTo>
                  <a:pt x="48" y="42"/>
                  <a:pt x="48" y="42"/>
                  <a:pt x="47" y="42"/>
                </a:cubicBezTo>
                <a:cubicBezTo>
                  <a:pt x="47" y="42"/>
                  <a:pt x="47" y="42"/>
                  <a:pt x="47" y="42"/>
                </a:cubicBezTo>
                <a:cubicBezTo>
                  <a:pt x="44" y="40"/>
                  <a:pt x="44" y="40"/>
                  <a:pt x="44" y="40"/>
                </a:cubicBezTo>
                <a:cubicBezTo>
                  <a:pt x="40" y="45"/>
                  <a:pt x="33" y="48"/>
                  <a:pt x="24" y="48"/>
                </a:cubicBezTo>
                <a:cubicBezTo>
                  <a:pt x="16" y="48"/>
                  <a:pt x="8" y="45"/>
                  <a:pt x="4" y="40"/>
                </a:cubicBezTo>
                <a:cubicBezTo>
                  <a:pt x="2" y="42"/>
                  <a:pt x="2" y="42"/>
                  <a:pt x="2" y="42"/>
                </a:cubicBezTo>
                <a:cubicBezTo>
                  <a:pt x="2" y="42"/>
                  <a:pt x="1" y="42"/>
                  <a:pt x="1" y="42"/>
                </a:cubicBezTo>
                <a:cubicBezTo>
                  <a:pt x="1" y="42"/>
                  <a:pt x="1" y="42"/>
                  <a:pt x="1" y="42"/>
                </a:cubicBezTo>
                <a:cubicBezTo>
                  <a:pt x="1" y="42"/>
                  <a:pt x="0" y="42"/>
                  <a:pt x="0" y="42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32"/>
                  <a:pt x="1" y="31"/>
                  <a:pt x="1" y="31"/>
                </a:cubicBezTo>
                <a:cubicBezTo>
                  <a:pt x="11" y="31"/>
                  <a:pt x="11" y="31"/>
                  <a:pt x="11" y="31"/>
                </a:cubicBezTo>
                <a:cubicBezTo>
                  <a:pt x="11" y="31"/>
                  <a:pt x="11" y="31"/>
                  <a:pt x="11" y="32"/>
                </a:cubicBezTo>
                <a:cubicBezTo>
                  <a:pt x="12" y="32"/>
                  <a:pt x="11" y="32"/>
                  <a:pt x="11" y="33"/>
                </a:cubicBezTo>
                <a:cubicBezTo>
                  <a:pt x="9" y="35"/>
                  <a:pt x="9" y="35"/>
                  <a:pt x="9" y="35"/>
                </a:cubicBezTo>
                <a:cubicBezTo>
                  <a:pt x="11" y="39"/>
                  <a:pt x="16" y="41"/>
                  <a:pt x="21" y="42"/>
                </a:cubicBezTo>
                <a:cubicBezTo>
                  <a:pt x="21" y="24"/>
                  <a:pt x="21" y="24"/>
                  <a:pt x="21" y="24"/>
                </a:cubicBezTo>
                <a:cubicBezTo>
                  <a:pt x="16" y="24"/>
                  <a:pt x="16" y="24"/>
                  <a:pt x="16" y="24"/>
                </a:cubicBezTo>
                <a:cubicBezTo>
                  <a:pt x="15" y="24"/>
                  <a:pt x="14" y="24"/>
                  <a:pt x="14" y="23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8"/>
                  <a:pt x="15" y="18"/>
                  <a:pt x="16" y="18"/>
                </a:cubicBezTo>
                <a:cubicBezTo>
                  <a:pt x="21" y="18"/>
                  <a:pt x="21" y="18"/>
                  <a:pt x="21" y="18"/>
                </a:cubicBezTo>
                <a:cubicBezTo>
                  <a:pt x="21" y="13"/>
                  <a:pt x="21" y="13"/>
                  <a:pt x="21" y="13"/>
                </a:cubicBezTo>
                <a:cubicBezTo>
                  <a:pt x="19" y="12"/>
                  <a:pt x="17" y="10"/>
                  <a:pt x="17" y="7"/>
                </a:cubicBezTo>
                <a:cubicBezTo>
                  <a:pt x="17" y="3"/>
                  <a:pt x="21" y="0"/>
                  <a:pt x="24" y="0"/>
                </a:cubicBezTo>
                <a:cubicBezTo>
                  <a:pt x="28" y="0"/>
                  <a:pt x="31" y="3"/>
                  <a:pt x="31" y="7"/>
                </a:cubicBezTo>
                <a:cubicBezTo>
                  <a:pt x="31" y="10"/>
                  <a:pt x="30" y="12"/>
                  <a:pt x="28" y="13"/>
                </a:cubicBezTo>
                <a:cubicBezTo>
                  <a:pt x="28" y="18"/>
                  <a:pt x="28" y="18"/>
                  <a:pt x="28" y="18"/>
                </a:cubicBezTo>
                <a:cubicBezTo>
                  <a:pt x="33" y="18"/>
                  <a:pt x="33" y="18"/>
                  <a:pt x="33" y="18"/>
                </a:cubicBezTo>
                <a:cubicBezTo>
                  <a:pt x="34" y="18"/>
                  <a:pt x="35" y="18"/>
                  <a:pt x="35" y="19"/>
                </a:cubicBezTo>
                <a:cubicBezTo>
                  <a:pt x="35" y="23"/>
                  <a:pt x="35" y="23"/>
                  <a:pt x="35" y="23"/>
                </a:cubicBezTo>
                <a:cubicBezTo>
                  <a:pt x="35" y="24"/>
                  <a:pt x="34" y="24"/>
                  <a:pt x="33" y="24"/>
                </a:cubicBezTo>
                <a:cubicBezTo>
                  <a:pt x="28" y="24"/>
                  <a:pt x="28" y="24"/>
                  <a:pt x="28" y="24"/>
                </a:cubicBezTo>
                <a:cubicBezTo>
                  <a:pt x="28" y="42"/>
                  <a:pt x="28" y="42"/>
                  <a:pt x="28" y="42"/>
                </a:cubicBezTo>
                <a:cubicBezTo>
                  <a:pt x="33" y="41"/>
                  <a:pt x="38" y="39"/>
                  <a:pt x="40" y="35"/>
                </a:cubicBezTo>
                <a:cubicBezTo>
                  <a:pt x="37" y="33"/>
                  <a:pt x="37" y="33"/>
                  <a:pt x="37" y="33"/>
                </a:cubicBezTo>
                <a:cubicBezTo>
                  <a:pt x="37" y="32"/>
                  <a:pt x="37" y="32"/>
                  <a:pt x="37" y="32"/>
                </a:cubicBezTo>
                <a:cubicBezTo>
                  <a:pt x="37" y="31"/>
                  <a:pt x="38" y="31"/>
                  <a:pt x="38" y="31"/>
                </a:cubicBezTo>
                <a:cubicBezTo>
                  <a:pt x="47" y="31"/>
                  <a:pt x="47" y="31"/>
                  <a:pt x="47" y="31"/>
                </a:cubicBezTo>
                <a:cubicBezTo>
                  <a:pt x="48" y="31"/>
                  <a:pt x="48" y="32"/>
                  <a:pt x="48" y="32"/>
                </a:cubicBezTo>
                <a:lnTo>
                  <a:pt x="48" y="42"/>
                </a:lnTo>
                <a:close/>
                <a:moveTo>
                  <a:pt x="24" y="6"/>
                </a:moveTo>
                <a:cubicBezTo>
                  <a:pt x="23" y="6"/>
                  <a:pt x="23" y="6"/>
                  <a:pt x="23" y="7"/>
                </a:cubicBezTo>
                <a:cubicBezTo>
                  <a:pt x="23" y="8"/>
                  <a:pt x="23" y="9"/>
                  <a:pt x="24" y="9"/>
                </a:cubicBezTo>
                <a:cubicBezTo>
                  <a:pt x="25" y="9"/>
                  <a:pt x="26" y="8"/>
                  <a:pt x="26" y="7"/>
                </a:cubicBezTo>
                <a:cubicBezTo>
                  <a:pt x="26" y="6"/>
                  <a:pt x="25" y="6"/>
                  <a:pt x="24" y="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77" name="Freeform 314"/>
          <p:cNvSpPr>
            <a:spLocks/>
          </p:cNvSpPr>
          <p:nvPr/>
        </p:nvSpPr>
        <p:spPr bwMode="auto">
          <a:xfrm>
            <a:off x="11158274" y="6750851"/>
            <a:ext cx="224931" cy="298036"/>
          </a:xfrm>
          <a:custGeom>
            <a:avLst/>
            <a:gdLst>
              <a:gd name="T0" fmla="*/ 31 w 31"/>
              <a:gd name="T1" fmla="*/ 23 h 41"/>
              <a:gd name="T2" fmla="*/ 31 w 31"/>
              <a:gd name="T3" fmla="*/ 38 h 41"/>
              <a:gd name="T4" fmla="*/ 29 w 31"/>
              <a:gd name="T5" fmla="*/ 41 h 41"/>
              <a:gd name="T6" fmla="*/ 3 w 31"/>
              <a:gd name="T7" fmla="*/ 41 h 41"/>
              <a:gd name="T8" fmla="*/ 0 w 31"/>
              <a:gd name="T9" fmla="*/ 38 h 41"/>
              <a:gd name="T10" fmla="*/ 0 w 31"/>
              <a:gd name="T11" fmla="*/ 23 h 41"/>
              <a:gd name="T12" fmla="*/ 3 w 31"/>
              <a:gd name="T13" fmla="*/ 20 h 41"/>
              <a:gd name="T14" fmla="*/ 4 w 31"/>
              <a:gd name="T15" fmla="*/ 20 h 41"/>
              <a:gd name="T16" fmla="*/ 4 w 31"/>
              <a:gd name="T17" fmla="*/ 12 h 41"/>
              <a:gd name="T18" fmla="*/ 16 w 31"/>
              <a:gd name="T19" fmla="*/ 0 h 41"/>
              <a:gd name="T20" fmla="*/ 28 w 31"/>
              <a:gd name="T21" fmla="*/ 12 h 41"/>
              <a:gd name="T22" fmla="*/ 26 w 31"/>
              <a:gd name="T23" fmla="*/ 14 h 41"/>
              <a:gd name="T24" fmla="*/ 24 w 31"/>
              <a:gd name="T25" fmla="*/ 14 h 41"/>
              <a:gd name="T26" fmla="*/ 23 w 31"/>
              <a:gd name="T27" fmla="*/ 12 h 41"/>
              <a:gd name="T28" fmla="*/ 16 w 31"/>
              <a:gd name="T29" fmla="*/ 5 h 41"/>
              <a:gd name="T30" fmla="*/ 9 w 31"/>
              <a:gd name="T31" fmla="*/ 12 h 41"/>
              <a:gd name="T32" fmla="*/ 9 w 31"/>
              <a:gd name="T33" fmla="*/ 20 h 41"/>
              <a:gd name="T34" fmla="*/ 29 w 31"/>
              <a:gd name="T35" fmla="*/ 20 h 41"/>
              <a:gd name="T36" fmla="*/ 31 w 31"/>
              <a:gd name="T37" fmla="*/ 2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" h="41">
                <a:moveTo>
                  <a:pt x="31" y="23"/>
                </a:moveTo>
                <a:cubicBezTo>
                  <a:pt x="31" y="38"/>
                  <a:pt x="31" y="38"/>
                  <a:pt x="31" y="38"/>
                </a:cubicBezTo>
                <a:cubicBezTo>
                  <a:pt x="31" y="40"/>
                  <a:pt x="30" y="41"/>
                  <a:pt x="29" y="41"/>
                </a:cubicBezTo>
                <a:cubicBezTo>
                  <a:pt x="3" y="41"/>
                  <a:pt x="3" y="41"/>
                  <a:pt x="3" y="41"/>
                </a:cubicBezTo>
                <a:cubicBezTo>
                  <a:pt x="1" y="41"/>
                  <a:pt x="0" y="40"/>
                  <a:pt x="0" y="38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2"/>
                  <a:pt x="1" y="20"/>
                  <a:pt x="3" y="20"/>
                </a:cubicBezTo>
                <a:cubicBezTo>
                  <a:pt x="4" y="20"/>
                  <a:pt x="4" y="20"/>
                  <a:pt x="4" y="20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5"/>
                  <a:pt x="9" y="0"/>
                  <a:pt x="16" y="0"/>
                </a:cubicBezTo>
                <a:cubicBezTo>
                  <a:pt x="22" y="0"/>
                  <a:pt x="28" y="5"/>
                  <a:pt x="28" y="12"/>
                </a:cubicBezTo>
                <a:cubicBezTo>
                  <a:pt x="28" y="13"/>
                  <a:pt x="27" y="14"/>
                  <a:pt x="26" y="14"/>
                </a:cubicBezTo>
                <a:cubicBezTo>
                  <a:pt x="24" y="14"/>
                  <a:pt x="24" y="14"/>
                  <a:pt x="24" y="14"/>
                </a:cubicBezTo>
                <a:cubicBezTo>
                  <a:pt x="23" y="14"/>
                  <a:pt x="23" y="13"/>
                  <a:pt x="23" y="12"/>
                </a:cubicBezTo>
                <a:cubicBezTo>
                  <a:pt x="23" y="8"/>
                  <a:pt x="19" y="5"/>
                  <a:pt x="16" y="5"/>
                </a:cubicBezTo>
                <a:cubicBezTo>
                  <a:pt x="12" y="5"/>
                  <a:pt x="9" y="8"/>
                  <a:pt x="9" y="12"/>
                </a:cubicBezTo>
                <a:cubicBezTo>
                  <a:pt x="9" y="20"/>
                  <a:pt x="9" y="20"/>
                  <a:pt x="9" y="20"/>
                </a:cubicBezTo>
                <a:cubicBezTo>
                  <a:pt x="29" y="20"/>
                  <a:pt x="29" y="20"/>
                  <a:pt x="29" y="20"/>
                </a:cubicBezTo>
                <a:cubicBezTo>
                  <a:pt x="30" y="20"/>
                  <a:pt x="31" y="22"/>
                  <a:pt x="31" y="2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78" name="Freeform 315"/>
          <p:cNvSpPr>
            <a:spLocks noEditPoints="1"/>
          </p:cNvSpPr>
          <p:nvPr/>
        </p:nvSpPr>
        <p:spPr bwMode="auto">
          <a:xfrm>
            <a:off x="11142354" y="7305279"/>
            <a:ext cx="298036" cy="298036"/>
          </a:xfrm>
          <a:custGeom>
            <a:avLst/>
            <a:gdLst>
              <a:gd name="T0" fmla="*/ 21 w 41"/>
              <a:gd name="T1" fmla="*/ 41 h 41"/>
              <a:gd name="T2" fmla="*/ 0 w 41"/>
              <a:gd name="T3" fmla="*/ 21 h 41"/>
              <a:gd name="T4" fmla="*/ 21 w 41"/>
              <a:gd name="T5" fmla="*/ 0 h 41"/>
              <a:gd name="T6" fmla="*/ 41 w 41"/>
              <a:gd name="T7" fmla="*/ 21 h 41"/>
              <a:gd name="T8" fmla="*/ 21 w 41"/>
              <a:gd name="T9" fmla="*/ 41 h 41"/>
              <a:gd name="T10" fmla="*/ 21 w 41"/>
              <a:gd name="T11" fmla="*/ 4 h 41"/>
              <a:gd name="T12" fmla="*/ 4 w 41"/>
              <a:gd name="T13" fmla="*/ 21 h 41"/>
              <a:gd name="T14" fmla="*/ 21 w 41"/>
              <a:gd name="T15" fmla="*/ 38 h 41"/>
              <a:gd name="T16" fmla="*/ 38 w 41"/>
              <a:gd name="T17" fmla="*/ 21 h 41"/>
              <a:gd name="T18" fmla="*/ 21 w 41"/>
              <a:gd name="T19" fmla="*/ 4 h 41"/>
              <a:gd name="T20" fmla="*/ 21 w 41"/>
              <a:gd name="T21" fmla="*/ 35 h 41"/>
              <a:gd name="T22" fmla="*/ 7 w 41"/>
              <a:gd name="T23" fmla="*/ 21 h 41"/>
              <a:gd name="T24" fmla="*/ 21 w 41"/>
              <a:gd name="T25" fmla="*/ 7 h 41"/>
              <a:gd name="T26" fmla="*/ 35 w 41"/>
              <a:gd name="T27" fmla="*/ 21 h 41"/>
              <a:gd name="T28" fmla="*/ 21 w 41"/>
              <a:gd name="T29" fmla="*/ 35 h 41"/>
              <a:gd name="T30" fmla="*/ 21 w 41"/>
              <a:gd name="T31" fmla="*/ 10 h 41"/>
              <a:gd name="T32" fmla="*/ 11 w 41"/>
              <a:gd name="T33" fmla="*/ 21 h 41"/>
              <a:gd name="T34" fmla="*/ 21 w 41"/>
              <a:gd name="T35" fmla="*/ 31 h 41"/>
              <a:gd name="T36" fmla="*/ 31 w 41"/>
              <a:gd name="T37" fmla="*/ 21 h 41"/>
              <a:gd name="T38" fmla="*/ 21 w 41"/>
              <a:gd name="T39" fmla="*/ 10 h 41"/>
              <a:gd name="T40" fmla="*/ 21 w 41"/>
              <a:gd name="T41" fmla="*/ 28 h 41"/>
              <a:gd name="T42" fmla="*/ 14 w 41"/>
              <a:gd name="T43" fmla="*/ 21 h 41"/>
              <a:gd name="T44" fmla="*/ 21 w 41"/>
              <a:gd name="T45" fmla="*/ 14 h 41"/>
              <a:gd name="T46" fmla="*/ 28 w 41"/>
              <a:gd name="T47" fmla="*/ 21 h 41"/>
              <a:gd name="T48" fmla="*/ 21 w 41"/>
              <a:gd name="T49" fmla="*/ 2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1" h="41">
                <a:moveTo>
                  <a:pt x="21" y="41"/>
                </a:moveTo>
                <a:cubicBezTo>
                  <a:pt x="10" y="41"/>
                  <a:pt x="0" y="32"/>
                  <a:pt x="0" y="21"/>
                </a:cubicBezTo>
                <a:cubicBezTo>
                  <a:pt x="0" y="9"/>
                  <a:pt x="10" y="0"/>
                  <a:pt x="21" y="0"/>
                </a:cubicBezTo>
                <a:cubicBezTo>
                  <a:pt x="32" y="0"/>
                  <a:pt x="41" y="9"/>
                  <a:pt x="41" y="21"/>
                </a:cubicBezTo>
                <a:cubicBezTo>
                  <a:pt x="41" y="32"/>
                  <a:pt x="32" y="41"/>
                  <a:pt x="21" y="41"/>
                </a:cubicBezTo>
                <a:moveTo>
                  <a:pt x="21" y="4"/>
                </a:moveTo>
                <a:cubicBezTo>
                  <a:pt x="11" y="4"/>
                  <a:pt x="4" y="11"/>
                  <a:pt x="4" y="21"/>
                </a:cubicBezTo>
                <a:cubicBezTo>
                  <a:pt x="4" y="30"/>
                  <a:pt x="11" y="38"/>
                  <a:pt x="21" y="38"/>
                </a:cubicBezTo>
                <a:cubicBezTo>
                  <a:pt x="30" y="38"/>
                  <a:pt x="38" y="30"/>
                  <a:pt x="38" y="21"/>
                </a:cubicBezTo>
                <a:cubicBezTo>
                  <a:pt x="38" y="11"/>
                  <a:pt x="30" y="4"/>
                  <a:pt x="21" y="4"/>
                </a:cubicBezTo>
                <a:moveTo>
                  <a:pt x="21" y="35"/>
                </a:moveTo>
                <a:cubicBezTo>
                  <a:pt x="13" y="35"/>
                  <a:pt x="7" y="28"/>
                  <a:pt x="7" y="21"/>
                </a:cubicBezTo>
                <a:cubicBezTo>
                  <a:pt x="7" y="13"/>
                  <a:pt x="13" y="7"/>
                  <a:pt x="21" y="7"/>
                </a:cubicBezTo>
                <a:cubicBezTo>
                  <a:pt x="28" y="7"/>
                  <a:pt x="35" y="13"/>
                  <a:pt x="35" y="21"/>
                </a:cubicBezTo>
                <a:cubicBezTo>
                  <a:pt x="35" y="28"/>
                  <a:pt x="28" y="35"/>
                  <a:pt x="21" y="35"/>
                </a:cubicBezTo>
                <a:moveTo>
                  <a:pt x="21" y="10"/>
                </a:moveTo>
                <a:cubicBezTo>
                  <a:pt x="15" y="10"/>
                  <a:pt x="11" y="15"/>
                  <a:pt x="11" y="21"/>
                </a:cubicBezTo>
                <a:cubicBezTo>
                  <a:pt x="11" y="26"/>
                  <a:pt x="15" y="31"/>
                  <a:pt x="21" y="31"/>
                </a:cubicBezTo>
                <a:cubicBezTo>
                  <a:pt x="27" y="31"/>
                  <a:pt x="31" y="26"/>
                  <a:pt x="31" y="21"/>
                </a:cubicBezTo>
                <a:cubicBezTo>
                  <a:pt x="31" y="15"/>
                  <a:pt x="27" y="10"/>
                  <a:pt x="21" y="10"/>
                </a:cubicBezTo>
                <a:moveTo>
                  <a:pt x="21" y="28"/>
                </a:moveTo>
                <a:cubicBezTo>
                  <a:pt x="17" y="28"/>
                  <a:pt x="14" y="25"/>
                  <a:pt x="14" y="21"/>
                </a:cubicBezTo>
                <a:cubicBezTo>
                  <a:pt x="14" y="17"/>
                  <a:pt x="17" y="14"/>
                  <a:pt x="21" y="14"/>
                </a:cubicBezTo>
                <a:cubicBezTo>
                  <a:pt x="25" y="14"/>
                  <a:pt x="28" y="17"/>
                  <a:pt x="28" y="21"/>
                </a:cubicBezTo>
                <a:cubicBezTo>
                  <a:pt x="28" y="25"/>
                  <a:pt x="25" y="28"/>
                  <a:pt x="21" y="2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79" name="Freeform 316"/>
          <p:cNvSpPr>
            <a:spLocks noEditPoints="1"/>
          </p:cNvSpPr>
          <p:nvPr/>
        </p:nvSpPr>
        <p:spPr bwMode="auto">
          <a:xfrm>
            <a:off x="11147252" y="7975343"/>
            <a:ext cx="275542" cy="73105"/>
          </a:xfrm>
          <a:custGeom>
            <a:avLst/>
            <a:gdLst>
              <a:gd name="T0" fmla="*/ 11 w 38"/>
              <a:gd name="T1" fmla="*/ 8 h 10"/>
              <a:gd name="T2" fmla="*/ 8 w 38"/>
              <a:gd name="T3" fmla="*/ 10 h 10"/>
              <a:gd name="T4" fmla="*/ 3 w 38"/>
              <a:gd name="T5" fmla="*/ 10 h 10"/>
              <a:gd name="T6" fmla="*/ 0 w 38"/>
              <a:gd name="T7" fmla="*/ 8 h 10"/>
              <a:gd name="T8" fmla="*/ 0 w 38"/>
              <a:gd name="T9" fmla="*/ 3 h 10"/>
              <a:gd name="T10" fmla="*/ 3 w 38"/>
              <a:gd name="T11" fmla="*/ 0 h 10"/>
              <a:gd name="T12" fmla="*/ 8 w 38"/>
              <a:gd name="T13" fmla="*/ 0 h 10"/>
              <a:gd name="T14" fmla="*/ 11 w 38"/>
              <a:gd name="T15" fmla="*/ 3 h 10"/>
              <a:gd name="T16" fmla="*/ 11 w 38"/>
              <a:gd name="T17" fmla="*/ 8 h 10"/>
              <a:gd name="T18" fmla="*/ 24 w 38"/>
              <a:gd name="T19" fmla="*/ 8 h 10"/>
              <a:gd name="T20" fmla="*/ 22 w 38"/>
              <a:gd name="T21" fmla="*/ 10 h 10"/>
              <a:gd name="T22" fmla="*/ 17 w 38"/>
              <a:gd name="T23" fmla="*/ 10 h 10"/>
              <a:gd name="T24" fmla="*/ 14 w 38"/>
              <a:gd name="T25" fmla="*/ 8 h 10"/>
              <a:gd name="T26" fmla="*/ 14 w 38"/>
              <a:gd name="T27" fmla="*/ 3 h 10"/>
              <a:gd name="T28" fmla="*/ 17 w 38"/>
              <a:gd name="T29" fmla="*/ 0 h 10"/>
              <a:gd name="T30" fmla="*/ 22 w 38"/>
              <a:gd name="T31" fmla="*/ 0 h 10"/>
              <a:gd name="T32" fmla="*/ 24 w 38"/>
              <a:gd name="T33" fmla="*/ 3 h 10"/>
              <a:gd name="T34" fmla="*/ 24 w 38"/>
              <a:gd name="T35" fmla="*/ 8 h 10"/>
              <a:gd name="T36" fmla="*/ 38 w 38"/>
              <a:gd name="T37" fmla="*/ 8 h 10"/>
              <a:gd name="T38" fmla="*/ 35 w 38"/>
              <a:gd name="T39" fmla="*/ 10 h 10"/>
              <a:gd name="T40" fmla="*/ 30 w 38"/>
              <a:gd name="T41" fmla="*/ 10 h 10"/>
              <a:gd name="T42" fmla="*/ 28 w 38"/>
              <a:gd name="T43" fmla="*/ 8 h 10"/>
              <a:gd name="T44" fmla="*/ 28 w 38"/>
              <a:gd name="T45" fmla="*/ 3 h 10"/>
              <a:gd name="T46" fmla="*/ 30 w 38"/>
              <a:gd name="T47" fmla="*/ 0 h 10"/>
              <a:gd name="T48" fmla="*/ 35 w 38"/>
              <a:gd name="T49" fmla="*/ 0 h 10"/>
              <a:gd name="T50" fmla="*/ 38 w 38"/>
              <a:gd name="T51" fmla="*/ 3 h 10"/>
              <a:gd name="T52" fmla="*/ 38 w 38"/>
              <a:gd name="T53" fmla="*/ 8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8" h="10">
                <a:moveTo>
                  <a:pt x="11" y="8"/>
                </a:moveTo>
                <a:cubicBezTo>
                  <a:pt x="11" y="9"/>
                  <a:pt x="9" y="10"/>
                  <a:pt x="8" y="10"/>
                </a:cubicBezTo>
                <a:cubicBezTo>
                  <a:pt x="3" y="10"/>
                  <a:pt x="3" y="10"/>
                  <a:pt x="3" y="10"/>
                </a:cubicBezTo>
                <a:cubicBezTo>
                  <a:pt x="1" y="10"/>
                  <a:pt x="0" y="9"/>
                  <a:pt x="0" y="8"/>
                </a:cubicBezTo>
                <a:cubicBezTo>
                  <a:pt x="0" y="3"/>
                  <a:pt x="0" y="3"/>
                  <a:pt x="0" y="3"/>
                </a:cubicBezTo>
                <a:cubicBezTo>
                  <a:pt x="0" y="1"/>
                  <a:pt x="1" y="0"/>
                  <a:pt x="3" y="0"/>
                </a:cubicBezTo>
                <a:cubicBezTo>
                  <a:pt x="8" y="0"/>
                  <a:pt x="8" y="0"/>
                  <a:pt x="8" y="0"/>
                </a:cubicBezTo>
                <a:cubicBezTo>
                  <a:pt x="9" y="0"/>
                  <a:pt x="11" y="1"/>
                  <a:pt x="11" y="3"/>
                </a:cubicBezTo>
                <a:lnTo>
                  <a:pt x="11" y="8"/>
                </a:lnTo>
                <a:close/>
                <a:moveTo>
                  <a:pt x="24" y="8"/>
                </a:moveTo>
                <a:cubicBezTo>
                  <a:pt x="24" y="9"/>
                  <a:pt x="23" y="10"/>
                  <a:pt x="22" y="10"/>
                </a:cubicBezTo>
                <a:cubicBezTo>
                  <a:pt x="17" y="10"/>
                  <a:pt x="17" y="10"/>
                  <a:pt x="17" y="10"/>
                </a:cubicBezTo>
                <a:cubicBezTo>
                  <a:pt x="15" y="10"/>
                  <a:pt x="14" y="9"/>
                  <a:pt x="14" y="8"/>
                </a:cubicBezTo>
                <a:cubicBezTo>
                  <a:pt x="14" y="3"/>
                  <a:pt x="14" y="3"/>
                  <a:pt x="14" y="3"/>
                </a:cubicBezTo>
                <a:cubicBezTo>
                  <a:pt x="14" y="1"/>
                  <a:pt x="15" y="0"/>
                  <a:pt x="17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3" y="0"/>
                  <a:pt x="24" y="1"/>
                  <a:pt x="24" y="3"/>
                </a:cubicBezTo>
                <a:lnTo>
                  <a:pt x="24" y="8"/>
                </a:lnTo>
                <a:close/>
                <a:moveTo>
                  <a:pt x="38" y="8"/>
                </a:moveTo>
                <a:cubicBezTo>
                  <a:pt x="38" y="9"/>
                  <a:pt x="37" y="10"/>
                  <a:pt x="35" y="10"/>
                </a:cubicBezTo>
                <a:cubicBezTo>
                  <a:pt x="30" y="10"/>
                  <a:pt x="30" y="10"/>
                  <a:pt x="30" y="10"/>
                </a:cubicBezTo>
                <a:cubicBezTo>
                  <a:pt x="29" y="10"/>
                  <a:pt x="28" y="9"/>
                  <a:pt x="28" y="8"/>
                </a:cubicBezTo>
                <a:cubicBezTo>
                  <a:pt x="28" y="3"/>
                  <a:pt x="28" y="3"/>
                  <a:pt x="28" y="3"/>
                </a:cubicBezTo>
                <a:cubicBezTo>
                  <a:pt x="28" y="1"/>
                  <a:pt x="29" y="0"/>
                  <a:pt x="30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7" y="0"/>
                  <a:pt x="38" y="1"/>
                  <a:pt x="38" y="3"/>
                </a:cubicBezTo>
                <a:lnTo>
                  <a:pt x="38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80" name="Freeform 317"/>
          <p:cNvSpPr>
            <a:spLocks noEditPoints="1"/>
          </p:cNvSpPr>
          <p:nvPr/>
        </p:nvSpPr>
        <p:spPr bwMode="auto">
          <a:xfrm>
            <a:off x="11190111" y="8432954"/>
            <a:ext cx="78725" cy="269914"/>
          </a:xfrm>
          <a:custGeom>
            <a:avLst/>
            <a:gdLst>
              <a:gd name="T0" fmla="*/ 11 w 11"/>
              <a:gd name="T1" fmla="*/ 7 h 37"/>
              <a:gd name="T2" fmla="*/ 8 w 11"/>
              <a:gd name="T3" fmla="*/ 10 h 37"/>
              <a:gd name="T4" fmla="*/ 3 w 11"/>
              <a:gd name="T5" fmla="*/ 10 h 37"/>
              <a:gd name="T6" fmla="*/ 0 w 11"/>
              <a:gd name="T7" fmla="*/ 7 h 37"/>
              <a:gd name="T8" fmla="*/ 0 w 11"/>
              <a:gd name="T9" fmla="*/ 2 h 37"/>
              <a:gd name="T10" fmla="*/ 3 w 11"/>
              <a:gd name="T11" fmla="*/ 0 h 37"/>
              <a:gd name="T12" fmla="*/ 8 w 11"/>
              <a:gd name="T13" fmla="*/ 0 h 37"/>
              <a:gd name="T14" fmla="*/ 11 w 11"/>
              <a:gd name="T15" fmla="*/ 2 h 37"/>
              <a:gd name="T16" fmla="*/ 11 w 11"/>
              <a:gd name="T17" fmla="*/ 7 h 37"/>
              <a:gd name="T18" fmla="*/ 11 w 11"/>
              <a:gd name="T19" fmla="*/ 21 h 37"/>
              <a:gd name="T20" fmla="*/ 8 w 11"/>
              <a:gd name="T21" fmla="*/ 24 h 37"/>
              <a:gd name="T22" fmla="*/ 3 w 11"/>
              <a:gd name="T23" fmla="*/ 24 h 37"/>
              <a:gd name="T24" fmla="*/ 0 w 11"/>
              <a:gd name="T25" fmla="*/ 21 h 37"/>
              <a:gd name="T26" fmla="*/ 0 w 11"/>
              <a:gd name="T27" fmla="*/ 16 h 37"/>
              <a:gd name="T28" fmla="*/ 3 w 11"/>
              <a:gd name="T29" fmla="*/ 13 h 37"/>
              <a:gd name="T30" fmla="*/ 8 w 11"/>
              <a:gd name="T31" fmla="*/ 13 h 37"/>
              <a:gd name="T32" fmla="*/ 11 w 11"/>
              <a:gd name="T33" fmla="*/ 16 h 37"/>
              <a:gd name="T34" fmla="*/ 11 w 11"/>
              <a:gd name="T35" fmla="*/ 21 h 37"/>
              <a:gd name="T36" fmla="*/ 11 w 11"/>
              <a:gd name="T37" fmla="*/ 35 h 37"/>
              <a:gd name="T38" fmla="*/ 8 w 11"/>
              <a:gd name="T39" fmla="*/ 37 h 37"/>
              <a:gd name="T40" fmla="*/ 3 w 11"/>
              <a:gd name="T41" fmla="*/ 37 h 37"/>
              <a:gd name="T42" fmla="*/ 0 w 11"/>
              <a:gd name="T43" fmla="*/ 35 h 37"/>
              <a:gd name="T44" fmla="*/ 0 w 11"/>
              <a:gd name="T45" fmla="*/ 30 h 37"/>
              <a:gd name="T46" fmla="*/ 3 w 11"/>
              <a:gd name="T47" fmla="*/ 27 h 37"/>
              <a:gd name="T48" fmla="*/ 8 w 11"/>
              <a:gd name="T49" fmla="*/ 27 h 37"/>
              <a:gd name="T50" fmla="*/ 11 w 11"/>
              <a:gd name="T51" fmla="*/ 30 h 37"/>
              <a:gd name="T52" fmla="*/ 11 w 11"/>
              <a:gd name="T53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" h="37">
                <a:moveTo>
                  <a:pt x="11" y="7"/>
                </a:moveTo>
                <a:cubicBezTo>
                  <a:pt x="11" y="9"/>
                  <a:pt x="9" y="10"/>
                  <a:pt x="8" y="10"/>
                </a:cubicBezTo>
                <a:cubicBezTo>
                  <a:pt x="3" y="10"/>
                  <a:pt x="3" y="10"/>
                  <a:pt x="3" y="10"/>
                </a:cubicBezTo>
                <a:cubicBezTo>
                  <a:pt x="1" y="10"/>
                  <a:pt x="0" y="9"/>
                  <a:pt x="0" y="7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3" y="0"/>
                </a:cubicBezTo>
                <a:cubicBezTo>
                  <a:pt x="8" y="0"/>
                  <a:pt x="8" y="0"/>
                  <a:pt x="8" y="0"/>
                </a:cubicBezTo>
                <a:cubicBezTo>
                  <a:pt x="9" y="0"/>
                  <a:pt x="11" y="1"/>
                  <a:pt x="11" y="2"/>
                </a:cubicBezTo>
                <a:lnTo>
                  <a:pt x="11" y="7"/>
                </a:lnTo>
                <a:close/>
                <a:moveTo>
                  <a:pt x="11" y="21"/>
                </a:moveTo>
                <a:cubicBezTo>
                  <a:pt x="11" y="22"/>
                  <a:pt x="9" y="24"/>
                  <a:pt x="8" y="24"/>
                </a:cubicBezTo>
                <a:cubicBezTo>
                  <a:pt x="3" y="24"/>
                  <a:pt x="3" y="24"/>
                  <a:pt x="3" y="24"/>
                </a:cubicBezTo>
                <a:cubicBezTo>
                  <a:pt x="1" y="24"/>
                  <a:pt x="0" y="22"/>
                  <a:pt x="0" y="21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4"/>
                  <a:pt x="1" y="13"/>
                  <a:pt x="3" y="13"/>
                </a:cubicBezTo>
                <a:cubicBezTo>
                  <a:pt x="8" y="13"/>
                  <a:pt x="8" y="13"/>
                  <a:pt x="8" y="13"/>
                </a:cubicBezTo>
                <a:cubicBezTo>
                  <a:pt x="9" y="13"/>
                  <a:pt x="11" y="14"/>
                  <a:pt x="11" y="16"/>
                </a:cubicBezTo>
                <a:lnTo>
                  <a:pt x="11" y="21"/>
                </a:lnTo>
                <a:close/>
                <a:moveTo>
                  <a:pt x="11" y="35"/>
                </a:moveTo>
                <a:cubicBezTo>
                  <a:pt x="11" y="36"/>
                  <a:pt x="9" y="37"/>
                  <a:pt x="8" y="37"/>
                </a:cubicBezTo>
                <a:cubicBezTo>
                  <a:pt x="3" y="37"/>
                  <a:pt x="3" y="37"/>
                  <a:pt x="3" y="37"/>
                </a:cubicBezTo>
                <a:cubicBezTo>
                  <a:pt x="1" y="37"/>
                  <a:pt x="0" y="36"/>
                  <a:pt x="0" y="35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28"/>
                  <a:pt x="1" y="27"/>
                  <a:pt x="3" y="27"/>
                </a:cubicBezTo>
                <a:cubicBezTo>
                  <a:pt x="8" y="27"/>
                  <a:pt x="8" y="27"/>
                  <a:pt x="8" y="27"/>
                </a:cubicBezTo>
                <a:cubicBezTo>
                  <a:pt x="9" y="27"/>
                  <a:pt x="11" y="28"/>
                  <a:pt x="11" y="30"/>
                </a:cubicBezTo>
                <a:lnTo>
                  <a:pt x="11" y="3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81" name="Freeform 318"/>
          <p:cNvSpPr>
            <a:spLocks noEditPoints="1"/>
          </p:cNvSpPr>
          <p:nvPr/>
        </p:nvSpPr>
        <p:spPr bwMode="auto">
          <a:xfrm>
            <a:off x="11142354" y="8987437"/>
            <a:ext cx="298036" cy="303657"/>
          </a:xfrm>
          <a:custGeom>
            <a:avLst/>
            <a:gdLst>
              <a:gd name="T0" fmla="*/ 41 w 41"/>
              <a:gd name="T1" fmla="*/ 34 h 41"/>
              <a:gd name="T2" fmla="*/ 34 w 41"/>
              <a:gd name="T3" fmla="*/ 41 h 41"/>
              <a:gd name="T4" fmla="*/ 8 w 41"/>
              <a:gd name="T5" fmla="*/ 41 h 41"/>
              <a:gd name="T6" fmla="*/ 0 w 41"/>
              <a:gd name="T7" fmla="*/ 34 h 41"/>
              <a:gd name="T8" fmla="*/ 0 w 41"/>
              <a:gd name="T9" fmla="*/ 8 h 41"/>
              <a:gd name="T10" fmla="*/ 8 w 41"/>
              <a:gd name="T11" fmla="*/ 0 h 41"/>
              <a:gd name="T12" fmla="*/ 34 w 41"/>
              <a:gd name="T13" fmla="*/ 0 h 41"/>
              <a:gd name="T14" fmla="*/ 41 w 41"/>
              <a:gd name="T15" fmla="*/ 8 h 41"/>
              <a:gd name="T16" fmla="*/ 41 w 41"/>
              <a:gd name="T17" fmla="*/ 34 h 41"/>
              <a:gd name="T18" fmla="*/ 8 w 41"/>
              <a:gd name="T19" fmla="*/ 8 h 41"/>
              <a:gd name="T20" fmla="*/ 7 w 41"/>
              <a:gd name="T21" fmla="*/ 8 h 41"/>
              <a:gd name="T22" fmla="*/ 7 w 41"/>
              <a:gd name="T23" fmla="*/ 9 h 41"/>
              <a:gd name="T24" fmla="*/ 7 w 41"/>
              <a:gd name="T25" fmla="*/ 12 h 41"/>
              <a:gd name="T26" fmla="*/ 8 w 41"/>
              <a:gd name="T27" fmla="*/ 13 h 41"/>
              <a:gd name="T28" fmla="*/ 29 w 41"/>
              <a:gd name="T29" fmla="*/ 34 h 41"/>
              <a:gd name="T30" fmla="*/ 29 w 41"/>
              <a:gd name="T31" fmla="*/ 34 h 41"/>
              <a:gd name="T32" fmla="*/ 33 w 41"/>
              <a:gd name="T33" fmla="*/ 34 h 41"/>
              <a:gd name="T34" fmla="*/ 33 w 41"/>
              <a:gd name="T35" fmla="*/ 34 h 41"/>
              <a:gd name="T36" fmla="*/ 34 w 41"/>
              <a:gd name="T37" fmla="*/ 34 h 41"/>
              <a:gd name="T38" fmla="*/ 8 w 41"/>
              <a:gd name="T39" fmla="*/ 8 h 41"/>
              <a:gd name="T40" fmla="*/ 8 w 41"/>
              <a:gd name="T41" fmla="*/ 18 h 41"/>
              <a:gd name="T42" fmla="*/ 7 w 41"/>
              <a:gd name="T43" fmla="*/ 18 h 41"/>
              <a:gd name="T44" fmla="*/ 7 w 41"/>
              <a:gd name="T45" fmla="*/ 19 h 41"/>
              <a:gd name="T46" fmla="*/ 7 w 41"/>
              <a:gd name="T47" fmla="*/ 22 h 41"/>
              <a:gd name="T48" fmla="*/ 8 w 41"/>
              <a:gd name="T49" fmla="*/ 23 h 41"/>
              <a:gd name="T50" fmla="*/ 18 w 41"/>
              <a:gd name="T51" fmla="*/ 34 h 41"/>
              <a:gd name="T52" fmla="*/ 19 w 41"/>
              <a:gd name="T53" fmla="*/ 34 h 41"/>
              <a:gd name="T54" fmla="*/ 23 w 41"/>
              <a:gd name="T55" fmla="*/ 34 h 41"/>
              <a:gd name="T56" fmla="*/ 23 w 41"/>
              <a:gd name="T57" fmla="*/ 34 h 41"/>
              <a:gd name="T58" fmla="*/ 23 w 41"/>
              <a:gd name="T59" fmla="*/ 33 h 41"/>
              <a:gd name="T60" fmla="*/ 8 w 41"/>
              <a:gd name="T61" fmla="*/ 18 h 41"/>
              <a:gd name="T62" fmla="*/ 11 w 41"/>
              <a:gd name="T63" fmla="*/ 28 h 41"/>
              <a:gd name="T64" fmla="*/ 7 w 41"/>
              <a:gd name="T65" fmla="*/ 31 h 41"/>
              <a:gd name="T66" fmla="*/ 11 w 41"/>
              <a:gd name="T67" fmla="*/ 34 h 41"/>
              <a:gd name="T68" fmla="*/ 14 w 41"/>
              <a:gd name="T69" fmla="*/ 31 h 41"/>
              <a:gd name="T70" fmla="*/ 11 w 41"/>
              <a:gd name="T71" fmla="*/ 2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1" h="41">
                <a:moveTo>
                  <a:pt x="41" y="34"/>
                </a:moveTo>
                <a:cubicBezTo>
                  <a:pt x="41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4"/>
                </a:cubicBezTo>
                <a:cubicBezTo>
                  <a:pt x="0" y="8"/>
                  <a:pt x="0" y="8"/>
                  <a:pt x="0" y="8"/>
                </a:cubicBezTo>
                <a:cubicBezTo>
                  <a:pt x="0" y="4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4"/>
                  <a:pt x="41" y="8"/>
                </a:cubicBezTo>
                <a:lnTo>
                  <a:pt x="41" y="34"/>
                </a:lnTo>
                <a:close/>
                <a:moveTo>
                  <a:pt x="8" y="8"/>
                </a:moveTo>
                <a:cubicBezTo>
                  <a:pt x="8" y="8"/>
                  <a:pt x="8" y="8"/>
                  <a:pt x="7" y="8"/>
                </a:cubicBezTo>
                <a:cubicBezTo>
                  <a:pt x="7" y="8"/>
                  <a:pt x="7" y="8"/>
                  <a:pt x="7" y="9"/>
                </a:cubicBezTo>
                <a:cubicBezTo>
                  <a:pt x="7" y="12"/>
                  <a:pt x="7" y="12"/>
                  <a:pt x="7" y="12"/>
                </a:cubicBezTo>
                <a:cubicBezTo>
                  <a:pt x="7" y="13"/>
                  <a:pt x="8" y="13"/>
                  <a:pt x="8" y="13"/>
                </a:cubicBezTo>
                <a:cubicBezTo>
                  <a:pt x="19" y="13"/>
                  <a:pt x="28" y="22"/>
                  <a:pt x="29" y="34"/>
                </a:cubicBezTo>
                <a:cubicBezTo>
                  <a:pt x="29" y="34"/>
                  <a:pt x="29" y="34"/>
                  <a:pt x="29" y="34"/>
                </a:cubicBezTo>
                <a:cubicBezTo>
                  <a:pt x="33" y="34"/>
                  <a:pt x="33" y="34"/>
                  <a:pt x="33" y="34"/>
                </a:cubicBezTo>
                <a:cubicBezTo>
                  <a:pt x="33" y="34"/>
                  <a:pt x="33" y="34"/>
                  <a:pt x="33" y="34"/>
                </a:cubicBezTo>
                <a:cubicBezTo>
                  <a:pt x="34" y="34"/>
                  <a:pt x="34" y="34"/>
                  <a:pt x="34" y="34"/>
                </a:cubicBezTo>
                <a:cubicBezTo>
                  <a:pt x="33" y="20"/>
                  <a:pt x="22" y="8"/>
                  <a:pt x="8" y="8"/>
                </a:cubicBezTo>
                <a:moveTo>
                  <a:pt x="8" y="18"/>
                </a:moveTo>
                <a:cubicBezTo>
                  <a:pt x="8" y="18"/>
                  <a:pt x="8" y="18"/>
                  <a:pt x="7" y="18"/>
                </a:cubicBezTo>
                <a:cubicBezTo>
                  <a:pt x="7" y="19"/>
                  <a:pt x="7" y="19"/>
                  <a:pt x="7" y="19"/>
                </a:cubicBezTo>
                <a:cubicBezTo>
                  <a:pt x="7" y="22"/>
                  <a:pt x="7" y="22"/>
                  <a:pt x="7" y="22"/>
                </a:cubicBezTo>
                <a:cubicBezTo>
                  <a:pt x="7" y="23"/>
                  <a:pt x="7" y="23"/>
                  <a:pt x="8" y="23"/>
                </a:cubicBezTo>
                <a:cubicBezTo>
                  <a:pt x="13" y="24"/>
                  <a:pt x="18" y="28"/>
                  <a:pt x="18" y="34"/>
                </a:cubicBezTo>
                <a:cubicBezTo>
                  <a:pt x="18" y="34"/>
                  <a:pt x="19" y="34"/>
                  <a:pt x="19" y="34"/>
                </a:cubicBezTo>
                <a:cubicBezTo>
                  <a:pt x="23" y="34"/>
                  <a:pt x="23" y="34"/>
                  <a:pt x="23" y="34"/>
                </a:cubicBezTo>
                <a:cubicBezTo>
                  <a:pt x="23" y="34"/>
                  <a:pt x="23" y="34"/>
                  <a:pt x="23" y="34"/>
                </a:cubicBezTo>
                <a:cubicBezTo>
                  <a:pt x="23" y="34"/>
                  <a:pt x="23" y="34"/>
                  <a:pt x="23" y="33"/>
                </a:cubicBezTo>
                <a:cubicBezTo>
                  <a:pt x="23" y="25"/>
                  <a:pt x="16" y="19"/>
                  <a:pt x="8" y="18"/>
                </a:cubicBezTo>
                <a:moveTo>
                  <a:pt x="11" y="28"/>
                </a:moveTo>
                <a:cubicBezTo>
                  <a:pt x="9" y="28"/>
                  <a:pt x="7" y="29"/>
                  <a:pt x="7" y="31"/>
                </a:cubicBezTo>
                <a:cubicBezTo>
                  <a:pt x="7" y="33"/>
                  <a:pt x="9" y="34"/>
                  <a:pt x="11" y="34"/>
                </a:cubicBezTo>
                <a:cubicBezTo>
                  <a:pt x="12" y="34"/>
                  <a:pt x="14" y="33"/>
                  <a:pt x="14" y="31"/>
                </a:cubicBezTo>
                <a:cubicBezTo>
                  <a:pt x="14" y="29"/>
                  <a:pt x="12" y="28"/>
                  <a:pt x="11" y="2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82" name="Freeform 319"/>
          <p:cNvSpPr>
            <a:spLocks noEditPoints="1"/>
          </p:cNvSpPr>
          <p:nvPr/>
        </p:nvSpPr>
        <p:spPr bwMode="auto">
          <a:xfrm>
            <a:off x="11142354" y="9540644"/>
            <a:ext cx="298036" cy="309277"/>
          </a:xfrm>
          <a:custGeom>
            <a:avLst/>
            <a:gdLst>
              <a:gd name="T0" fmla="*/ 41 w 41"/>
              <a:gd name="T1" fmla="*/ 21 h 42"/>
              <a:gd name="T2" fmla="*/ 21 w 41"/>
              <a:gd name="T3" fmla="*/ 42 h 42"/>
              <a:gd name="T4" fmla="*/ 0 w 41"/>
              <a:gd name="T5" fmla="*/ 21 h 42"/>
              <a:gd name="T6" fmla="*/ 21 w 41"/>
              <a:gd name="T7" fmla="*/ 0 h 42"/>
              <a:gd name="T8" fmla="*/ 41 w 41"/>
              <a:gd name="T9" fmla="*/ 21 h 42"/>
              <a:gd name="T10" fmla="*/ 32 w 41"/>
              <a:gd name="T11" fmla="*/ 21 h 42"/>
              <a:gd name="T12" fmla="*/ 31 w 41"/>
              <a:gd name="T13" fmla="*/ 20 h 42"/>
              <a:gd name="T14" fmla="*/ 17 w 41"/>
              <a:gd name="T15" fmla="*/ 11 h 42"/>
              <a:gd name="T16" fmla="*/ 15 w 41"/>
              <a:gd name="T17" fmla="*/ 11 h 42"/>
              <a:gd name="T18" fmla="*/ 14 w 41"/>
              <a:gd name="T19" fmla="*/ 12 h 42"/>
              <a:gd name="T20" fmla="*/ 14 w 41"/>
              <a:gd name="T21" fmla="*/ 30 h 42"/>
              <a:gd name="T22" fmla="*/ 15 w 41"/>
              <a:gd name="T23" fmla="*/ 31 h 42"/>
              <a:gd name="T24" fmla="*/ 16 w 41"/>
              <a:gd name="T25" fmla="*/ 31 h 42"/>
              <a:gd name="T26" fmla="*/ 17 w 41"/>
              <a:gd name="T27" fmla="*/ 31 h 42"/>
              <a:gd name="T28" fmla="*/ 31 w 41"/>
              <a:gd name="T29" fmla="*/ 22 h 42"/>
              <a:gd name="T30" fmla="*/ 32 w 41"/>
              <a:gd name="T31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1" h="42">
                <a:moveTo>
                  <a:pt x="41" y="21"/>
                </a:moveTo>
                <a:cubicBezTo>
                  <a:pt x="41" y="32"/>
                  <a:pt x="32" y="42"/>
                  <a:pt x="21" y="42"/>
                </a:cubicBezTo>
                <a:cubicBezTo>
                  <a:pt x="10" y="42"/>
                  <a:pt x="0" y="32"/>
                  <a:pt x="0" y="21"/>
                </a:cubicBezTo>
                <a:cubicBezTo>
                  <a:pt x="0" y="10"/>
                  <a:pt x="10" y="0"/>
                  <a:pt x="21" y="0"/>
                </a:cubicBezTo>
                <a:cubicBezTo>
                  <a:pt x="32" y="0"/>
                  <a:pt x="41" y="10"/>
                  <a:pt x="41" y="21"/>
                </a:cubicBezTo>
                <a:moveTo>
                  <a:pt x="32" y="21"/>
                </a:moveTo>
                <a:cubicBezTo>
                  <a:pt x="32" y="20"/>
                  <a:pt x="32" y="20"/>
                  <a:pt x="31" y="20"/>
                </a:cubicBezTo>
                <a:cubicBezTo>
                  <a:pt x="17" y="11"/>
                  <a:pt x="17" y="11"/>
                  <a:pt x="17" y="11"/>
                </a:cubicBezTo>
                <a:cubicBezTo>
                  <a:pt x="16" y="11"/>
                  <a:pt x="15" y="11"/>
                  <a:pt x="15" y="11"/>
                </a:cubicBezTo>
                <a:cubicBezTo>
                  <a:pt x="14" y="11"/>
                  <a:pt x="14" y="12"/>
                  <a:pt x="14" y="12"/>
                </a:cubicBezTo>
                <a:cubicBezTo>
                  <a:pt x="14" y="30"/>
                  <a:pt x="14" y="30"/>
                  <a:pt x="14" y="30"/>
                </a:cubicBezTo>
                <a:cubicBezTo>
                  <a:pt x="14" y="30"/>
                  <a:pt x="14" y="31"/>
                  <a:pt x="15" y="31"/>
                </a:cubicBezTo>
                <a:cubicBezTo>
                  <a:pt x="15" y="31"/>
                  <a:pt x="15" y="31"/>
                  <a:pt x="16" y="31"/>
                </a:cubicBezTo>
                <a:cubicBezTo>
                  <a:pt x="16" y="31"/>
                  <a:pt x="16" y="31"/>
                  <a:pt x="17" y="31"/>
                </a:cubicBezTo>
                <a:cubicBezTo>
                  <a:pt x="31" y="22"/>
                  <a:pt x="31" y="22"/>
                  <a:pt x="31" y="22"/>
                </a:cubicBezTo>
                <a:cubicBezTo>
                  <a:pt x="32" y="22"/>
                  <a:pt x="32" y="22"/>
                  <a:pt x="32" y="2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83" name="Freeform 320"/>
          <p:cNvSpPr>
            <a:spLocks noEditPoints="1"/>
          </p:cNvSpPr>
          <p:nvPr/>
        </p:nvSpPr>
        <p:spPr bwMode="auto">
          <a:xfrm>
            <a:off x="11136954" y="10078201"/>
            <a:ext cx="337396" cy="343019"/>
          </a:xfrm>
          <a:custGeom>
            <a:avLst/>
            <a:gdLst>
              <a:gd name="T0" fmla="*/ 21 w 46"/>
              <a:gd name="T1" fmla="*/ 45 h 46"/>
              <a:gd name="T2" fmla="*/ 16 w 46"/>
              <a:gd name="T3" fmla="*/ 45 h 46"/>
              <a:gd name="T4" fmla="*/ 12 w 46"/>
              <a:gd name="T5" fmla="*/ 41 h 46"/>
              <a:gd name="T6" fmla="*/ 12 w 46"/>
              <a:gd name="T7" fmla="*/ 34 h 46"/>
              <a:gd name="T8" fmla="*/ 5 w 46"/>
              <a:gd name="T9" fmla="*/ 34 h 46"/>
              <a:gd name="T10" fmla="*/ 2 w 46"/>
              <a:gd name="T11" fmla="*/ 31 h 46"/>
              <a:gd name="T12" fmla="*/ 2 w 46"/>
              <a:gd name="T13" fmla="*/ 26 h 46"/>
              <a:gd name="T14" fmla="*/ 26 w 46"/>
              <a:gd name="T15" fmla="*/ 2 h 46"/>
              <a:gd name="T16" fmla="*/ 31 w 46"/>
              <a:gd name="T17" fmla="*/ 2 h 46"/>
              <a:gd name="T18" fmla="*/ 34 w 46"/>
              <a:gd name="T19" fmla="*/ 5 h 46"/>
              <a:gd name="T20" fmla="*/ 34 w 46"/>
              <a:gd name="T21" fmla="*/ 12 h 46"/>
              <a:gd name="T22" fmla="*/ 42 w 46"/>
              <a:gd name="T23" fmla="*/ 12 h 46"/>
              <a:gd name="T24" fmla="*/ 45 w 46"/>
              <a:gd name="T25" fmla="*/ 16 h 46"/>
              <a:gd name="T26" fmla="*/ 45 w 46"/>
              <a:gd name="T27" fmla="*/ 21 h 46"/>
              <a:gd name="T28" fmla="*/ 21 w 46"/>
              <a:gd name="T29" fmla="*/ 45 h 46"/>
              <a:gd name="T30" fmla="*/ 38 w 46"/>
              <a:gd name="T31" fmla="*/ 21 h 46"/>
              <a:gd name="T32" fmla="*/ 38 w 46"/>
              <a:gd name="T33" fmla="*/ 19 h 46"/>
              <a:gd name="T34" fmla="*/ 28 w 46"/>
              <a:gd name="T35" fmla="*/ 9 h 46"/>
              <a:gd name="T36" fmla="*/ 26 w 46"/>
              <a:gd name="T37" fmla="*/ 9 h 46"/>
              <a:gd name="T38" fmla="*/ 9 w 46"/>
              <a:gd name="T39" fmla="*/ 25 h 46"/>
              <a:gd name="T40" fmla="*/ 9 w 46"/>
              <a:gd name="T41" fmla="*/ 28 h 46"/>
              <a:gd name="T42" fmla="*/ 19 w 46"/>
              <a:gd name="T43" fmla="*/ 38 h 46"/>
              <a:gd name="T44" fmla="*/ 20 w 46"/>
              <a:gd name="T45" fmla="*/ 38 h 46"/>
              <a:gd name="T46" fmla="*/ 21 w 46"/>
              <a:gd name="T47" fmla="*/ 38 h 46"/>
              <a:gd name="T48" fmla="*/ 38 w 46"/>
              <a:gd name="T49" fmla="*/ 21 h 46"/>
              <a:gd name="T50" fmla="*/ 35 w 46"/>
              <a:gd name="T51" fmla="*/ 20 h 46"/>
              <a:gd name="T52" fmla="*/ 20 w 46"/>
              <a:gd name="T53" fmla="*/ 35 h 46"/>
              <a:gd name="T54" fmla="*/ 11 w 46"/>
              <a:gd name="T55" fmla="*/ 27 h 46"/>
              <a:gd name="T56" fmla="*/ 27 w 46"/>
              <a:gd name="T57" fmla="*/ 11 h 46"/>
              <a:gd name="T58" fmla="*/ 35 w 46"/>
              <a:gd name="T59" fmla="*/ 2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6" h="46">
                <a:moveTo>
                  <a:pt x="21" y="45"/>
                </a:moveTo>
                <a:cubicBezTo>
                  <a:pt x="19" y="46"/>
                  <a:pt x="17" y="46"/>
                  <a:pt x="16" y="45"/>
                </a:cubicBezTo>
                <a:cubicBezTo>
                  <a:pt x="12" y="41"/>
                  <a:pt x="12" y="41"/>
                  <a:pt x="12" y="41"/>
                </a:cubicBezTo>
                <a:cubicBezTo>
                  <a:pt x="14" y="39"/>
                  <a:pt x="14" y="36"/>
                  <a:pt x="12" y="34"/>
                </a:cubicBezTo>
                <a:cubicBezTo>
                  <a:pt x="10" y="32"/>
                  <a:pt x="7" y="32"/>
                  <a:pt x="5" y="34"/>
                </a:cubicBezTo>
                <a:cubicBezTo>
                  <a:pt x="2" y="31"/>
                  <a:pt x="2" y="31"/>
                  <a:pt x="2" y="31"/>
                </a:cubicBezTo>
                <a:cubicBezTo>
                  <a:pt x="0" y="30"/>
                  <a:pt x="0" y="27"/>
                  <a:pt x="2" y="26"/>
                </a:cubicBezTo>
                <a:cubicBezTo>
                  <a:pt x="26" y="2"/>
                  <a:pt x="26" y="2"/>
                  <a:pt x="26" y="2"/>
                </a:cubicBezTo>
                <a:cubicBezTo>
                  <a:pt x="27" y="0"/>
                  <a:pt x="30" y="0"/>
                  <a:pt x="31" y="2"/>
                </a:cubicBezTo>
                <a:cubicBezTo>
                  <a:pt x="34" y="5"/>
                  <a:pt x="34" y="5"/>
                  <a:pt x="34" y="5"/>
                </a:cubicBezTo>
                <a:cubicBezTo>
                  <a:pt x="32" y="7"/>
                  <a:pt x="32" y="10"/>
                  <a:pt x="34" y="12"/>
                </a:cubicBezTo>
                <a:cubicBezTo>
                  <a:pt x="36" y="14"/>
                  <a:pt x="40" y="14"/>
                  <a:pt x="42" y="12"/>
                </a:cubicBezTo>
                <a:cubicBezTo>
                  <a:pt x="45" y="16"/>
                  <a:pt x="45" y="16"/>
                  <a:pt x="45" y="16"/>
                </a:cubicBezTo>
                <a:cubicBezTo>
                  <a:pt x="46" y="17"/>
                  <a:pt x="46" y="19"/>
                  <a:pt x="45" y="21"/>
                </a:cubicBezTo>
                <a:lnTo>
                  <a:pt x="21" y="45"/>
                </a:lnTo>
                <a:close/>
                <a:moveTo>
                  <a:pt x="38" y="21"/>
                </a:moveTo>
                <a:cubicBezTo>
                  <a:pt x="38" y="20"/>
                  <a:pt x="38" y="19"/>
                  <a:pt x="38" y="19"/>
                </a:cubicBezTo>
                <a:cubicBezTo>
                  <a:pt x="28" y="9"/>
                  <a:pt x="28" y="9"/>
                  <a:pt x="28" y="9"/>
                </a:cubicBezTo>
                <a:cubicBezTo>
                  <a:pt x="27" y="8"/>
                  <a:pt x="26" y="8"/>
                  <a:pt x="26" y="9"/>
                </a:cubicBezTo>
                <a:cubicBezTo>
                  <a:pt x="9" y="25"/>
                  <a:pt x="9" y="25"/>
                  <a:pt x="9" y="25"/>
                </a:cubicBezTo>
                <a:cubicBezTo>
                  <a:pt x="8" y="26"/>
                  <a:pt x="8" y="27"/>
                  <a:pt x="9" y="28"/>
                </a:cubicBezTo>
                <a:cubicBezTo>
                  <a:pt x="19" y="38"/>
                  <a:pt x="19" y="38"/>
                  <a:pt x="19" y="38"/>
                </a:cubicBezTo>
                <a:cubicBezTo>
                  <a:pt x="19" y="38"/>
                  <a:pt x="19" y="38"/>
                  <a:pt x="20" y="38"/>
                </a:cubicBezTo>
                <a:cubicBezTo>
                  <a:pt x="20" y="38"/>
                  <a:pt x="21" y="38"/>
                  <a:pt x="21" y="38"/>
                </a:cubicBezTo>
                <a:lnTo>
                  <a:pt x="38" y="21"/>
                </a:lnTo>
                <a:close/>
                <a:moveTo>
                  <a:pt x="35" y="20"/>
                </a:moveTo>
                <a:cubicBezTo>
                  <a:pt x="20" y="35"/>
                  <a:pt x="20" y="35"/>
                  <a:pt x="20" y="35"/>
                </a:cubicBezTo>
                <a:cubicBezTo>
                  <a:pt x="11" y="27"/>
                  <a:pt x="11" y="27"/>
                  <a:pt x="11" y="27"/>
                </a:cubicBezTo>
                <a:cubicBezTo>
                  <a:pt x="27" y="11"/>
                  <a:pt x="27" y="11"/>
                  <a:pt x="27" y="11"/>
                </a:cubicBezTo>
                <a:lnTo>
                  <a:pt x="35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84" name="Freeform 321"/>
          <p:cNvSpPr>
            <a:spLocks noEditPoints="1"/>
          </p:cNvSpPr>
          <p:nvPr/>
        </p:nvSpPr>
        <p:spPr bwMode="auto">
          <a:xfrm>
            <a:off x="11142354" y="10653895"/>
            <a:ext cx="298036" cy="303657"/>
          </a:xfrm>
          <a:custGeom>
            <a:avLst/>
            <a:gdLst>
              <a:gd name="T0" fmla="*/ 41 w 41"/>
              <a:gd name="T1" fmla="*/ 33 h 41"/>
              <a:gd name="T2" fmla="*/ 34 w 41"/>
              <a:gd name="T3" fmla="*/ 41 h 41"/>
              <a:gd name="T4" fmla="*/ 8 w 41"/>
              <a:gd name="T5" fmla="*/ 41 h 41"/>
              <a:gd name="T6" fmla="*/ 0 w 41"/>
              <a:gd name="T7" fmla="*/ 33 h 41"/>
              <a:gd name="T8" fmla="*/ 0 w 41"/>
              <a:gd name="T9" fmla="*/ 8 h 41"/>
              <a:gd name="T10" fmla="*/ 8 w 41"/>
              <a:gd name="T11" fmla="*/ 0 h 41"/>
              <a:gd name="T12" fmla="*/ 34 w 41"/>
              <a:gd name="T13" fmla="*/ 0 h 41"/>
              <a:gd name="T14" fmla="*/ 41 w 41"/>
              <a:gd name="T15" fmla="*/ 8 h 41"/>
              <a:gd name="T16" fmla="*/ 41 w 41"/>
              <a:gd name="T17" fmla="*/ 33 h 41"/>
              <a:gd name="T18" fmla="*/ 35 w 41"/>
              <a:gd name="T19" fmla="*/ 19 h 41"/>
              <a:gd name="T20" fmla="*/ 33 w 41"/>
              <a:gd name="T21" fmla="*/ 17 h 41"/>
              <a:gd name="T22" fmla="*/ 9 w 41"/>
              <a:gd name="T23" fmla="*/ 17 h 41"/>
              <a:gd name="T24" fmla="*/ 7 w 41"/>
              <a:gd name="T25" fmla="*/ 19 h 41"/>
              <a:gd name="T26" fmla="*/ 7 w 41"/>
              <a:gd name="T27" fmla="*/ 22 h 41"/>
              <a:gd name="T28" fmla="*/ 9 w 41"/>
              <a:gd name="T29" fmla="*/ 24 h 41"/>
              <a:gd name="T30" fmla="*/ 33 w 41"/>
              <a:gd name="T31" fmla="*/ 24 h 41"/>
              <a:gd name="T32" fmla="*/ 35 w 41"/>
              <a:gd name="T33" fmla="*/ 22 h 41"/>
              <a:gd name="T34" fmla="*/ 35 w 41"/>
              <a:gd name="T35" fmla="*/ 19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" h="41">
                <a:moveTo>
                  <a:pt x="41" y="33"/>
                </a:moveTo>
                <a:cubicBezTo>
                  <a:pt x="41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3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3"/>
                  <a:pt x="41" y="8"/>
                </a:cubicBezTo>
                <a:lnTo>
                  <a:pt x="41" y="33"/>
                </a:lnTo>
                <a:close/>
                <a:moveTo>
                  <a:pt x="35" y="19"/>
                </a:moveTo>
                <a:cubicBezTo>
                  <a:pt x="35" y="18"/>
                  <a:pt x="34" y="17"/>
                  <a:pt x="33" y="17"/>
                </a:cubicBezTo>
                <a:cubicBezTo>
                  <a:pt x="9" y="17"/>
                  <a:pt x="9" y="17"/>
                  <a:pt x="9" y="17"/>
                </a:cubicBezTo>
                <a:cubicBezTo>
                  <a:pt x="8" y="17"/>
                  <a:pt x="7" y="18"/>
                  <a:pt x="7" y="19"/>
                </a:cubicBezTo>
                <a:cubicBezTo>
                  <a:pt x="7" y="22"/>
                  <a:pt x="7" y="22"/>
                  <a:pt x="7" y="22"/>
                </a:cubicBezTo>
                <a:cubicBezTo>
                  <a:pt x="7" y="23"/>
                  <a:pt x="8" y="24"/>
                  <a:pt x="9" y="24"/>
                </a:cubicBezTo>
                <a:cubicBezTo>
                  <a:pt x="33" y="24"/>
                  <a:pt x="33" y="24"/>
                  <a:pt x="33" y="24"/>
                </a:cubicBezTo>
                <a:cubicBezTo>
                  <a:pt x="34" y="24"/>
                  <a:pt x="35" y="23"/>
                  <a:pt x="35" y="22"/>
                </a:cubicBezTo>
                <a:lnTo>
                  <a:pt x="35" y="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85" name="Freeform 322"/>
          <p:cNvSpPr>
            <a:spLocks noEditPoints="1"/>
          </p:cNvSpPr>
          <p:nvPr/>
        </p:nvSpPr>
        <p:spPr bwMode="auto">
          <a:xfrm>
            <a:off x="11147252" y="11256605"/>
            <a:ext cx="275542" cy="281161"/>
          </a:xfrm>
          <a:custGeom>
            <a:avLst/>
            <a:gdLst>
              <a:gd name="T0" fmla="*/ 38 w 38"/>
              <a:gd name="T1" fmla="*/ 30 h 38"/>
              <a:gd name="T2" fmla="*/ 30 w 38"/>
              <a:gd name="T3" fmla="*/ 38 h 38"/>
              <a:gd name="T4" fmla="*/ 8 w 38"/>
              <a:gd name="T5" fmla="*/ 38 h 38"/>
              <a:gd name="T6" fmla="*/ 0 w 38"/>
              <a:gd name="T7" fmla="*/ 30 h 38"/>
              <a:gd name="T8" fmla="*/ 0 w 38"/>
              <a:gd name="T9" fmla="*/ 8 h 38"/>
              <a:gd name="T10" fmla="*/ 8 w 38"/>
              <a:gd name="T11" fmla="*/ 0 h 38"/>
              <a:gd name="T12" fmla="*/ 30 w 38"/>
              <a:gd name="T13" fmla="*/ 0 h 38"/>
              <a:gd name="T14" fmla="*/ 38 w 38"/>
              <a:gd name="T15" fmla="*/ 8 h 38"/>
              <a:gd name="T16" fmla="*/ 38 w 38"/>
              <a:gd name="T17" fmla="*/ 30 h 38"/>
              <a:gd name="T18" fmla="*/ 35 w 38"/>
              <a:gd name="T19" fmla="*/ 8 h 38"/>
              <a:gd name="T20" fmla="*/ 30 w 38"/>
              <a:gd name="T21" fmla="*/ 3 h 38"/>
              <a:gd name="T22" fmla="*/ 8 w 38"/>
              <a:gd name="T23" fmla="*/ 3 h 38"/>
              <a:gd name="T24" fmla="*/ 4 w 38"/>
              <a:gd name="T25" fmla="*/ 8 h 38"/>
              <a:gd name="T26" fmla="*/ 4 w 38"/>
              <a:gd name="T27" fmla="*/ 30 h 38"/>
              <a:gd name="T28" fmla="*/ 8 w 38"/>
              <a:gd name="T29" fmla="*/ 34 h 38"/>
              <a:gd name="T30" fmla="*/ 30 w 38"/>
              <a:gd name="T31" fmla="*/ 34 h 38"/>
              <a:gd name="T32" fmla="*/ 35 w 38"/>
              <a:gd name="T33" fmla="*/ 30 h 38"/>
              <a:gd name="T34" fmla="*/ 35 w 38"/>
              <a:gd name="T35" fmla="*/ 8 h 38"/>
              <a:gd name="T36" fmla="*/ 31 w 38"/>
              <a:gd name="T37" fmla="*/ 20 h 38"/>
              <a:gd name="T38" fmla="*/ 30 w 38"/>
              <a:gd name="T39" fmla="*/ 21 h 38"/>
              <a:gd name="T40" fmla="*/ 8 w 38"/>
              <a:gd name="T41" fmla="*/ 21 h 38"/>
              <a:gd name="T42" fmla="*/ 7 w 38"/>
              <a:gd name="T43" fmla="*/ 20 h 38"/>
              <a:gd name="T44" fmla="*/ 7 w 38"/>
              <a:gd name="T45" fmla="*/ 18 h 38"/>
              <a:gd name="T46" fmla="*/ 8 w 38"/>
              <a:gd name="T47" fmla="*/ 17 h 38"/>
              <a:gd name="T48" fmla="*/ 30 w 38"/>
              <a:gd name="T49" fmla="*/ 17 h 38"/>
              <a:gd name="T50" fmla="*/ 31 w 38"/>
              <a:gd name="T51" fmla="*/ 18 h 38"/>
              <a:gd name="T52" fmla="*/ 31 w 38"/>
              <a:gd name="T53" fmla="*/ 2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8" h="38">
                <a:moveTo>
                  <a:pt x="38" y="30"/>
                </a:moveTo>
                <a:cubicBezTo>
                  <a:pt x="38" y="34"/>
                  <a:pt x="35" y="38"/>
                  <a:pt x="30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4" y="38"/>
                  <a:pt x="0" y="34"/>
                  <a:pt x="0" y="30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4" y="0"/>
                  <a:pt x="8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35" y="0"/>
                  <a:pt x="38" y="3"/>
                  <a:pt x="38" y="8"/>
                </a:cubicBezTo>
                <a:lnTo>
                  <a:pt x="38" y="30"/>
                </a:lnTo>
                <a:close/>
                <a:moveTo>
                  <a:pt x="35" y="8"/>
                </a:moveTo>
                <a:cubicBezTo>
                  <a:pt x="35" y="5"/>
                  <a:pt x="33" y="3"/>
                  <a:pt x="30" y="3"/>
                </a:cubicBezTo>
                <a:cubicBezTo>
                  <a:pt x="8" y="3"/>
                  <a:pt x="8" y="3"/>
                  <a:pt x="8" y="3"/>
                </a:cubicBezTo>
                <a:cubicBezTo>
                  <a:pt x="6" y="3"/>
                  <a:pt x="4" y="5"/>
                  <a:pt x="4" y="8"/>
                </a:cubicBezTo>
                <a:cubicBezTo>
                  <a:pt x="4" y="30"/>
                  <a:pt x="4" y="30"/>
                  <a:pt x="4" y="30"/>
                </a:cubicBezTo>
                <a:cubicBezTo>
                  <a:pt x="4" y="32"/>
                  <a:pt x="6" y="34"/>
                  <a:pt x="8" y="34"/>
                </a:cubicBezTo>
                <a:cubicBezTo>
                  <a:pt x="30" y="34"/>
                  <a:pt x="30" y="34"/>
                  <a:pt x="30" y="34"/>
                </a:cubicBezTo>
                <a:cubicBezTo>
                  <a:pt x="33" y="34"/>
                  <a:pt x="35" y="32"/>
                  <a:pt x="35" y="30"/>
                </a:cubicBezTo>
                <a:lnTo>
                  <a:pt x="35" y="8"/>
                </a:lnTo>
                <a:close/>
                <a:moveTo>
                  <a:pt x="31" y="20"/>
                </a:moveTo>
                <a:cubicBezTo>
                  <a:pt x="31" y="20"/>
                  <a:pt x="31" y="21"/>
                  <a:pt x="30" y="21"/>
                </a:cubicBezTo>
                <a:cubicBezTo>
                  <a:pt x="8" y="21"/>
                  <a:pt x="8" y="21"/>
                  <a:pt x="8" y="21"/>
                </a:cubicBezTo>
                <a:cubicBezTo>
                  <a:pt x="8" y="21"/>
                  <a:pt x="7" y="20"/>
                  <a:pt x="7" y="20"/>
                </a:cubicBezTo>
                <a:cubicBezTo>
                  <a:pt x="7" y="18"/>
                  <a:pt x="7" y="18"/>
                  <a:pt x="7" y="18"/>
                </a:cubicBezTo>
                <a:cubicBezTo>
                  <a:pt x="7" y="18"/>
                  <a:pt x="8" y="17"/>
                  <a:pt x="8" y="17"/>
                </a:cubicBezTo>
                <a:cubicBezTo>
                  <a:pt x="30" y="17"/>
                  <a:pt x="30" y="17"/>
                  <a:pt x="30" y="17"/>
                </a:cubicBezTo>
                <a:cubicBezTo>
                  <a:pt x="31" y="17"/>
                  <a:pt x="31" y="18"/>
                  <a:pt x="31" y="18"/>
                </a:cubicBezTo>
                <a:lnTo>
                  <a:pt x="31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86" name="Freeform 323"/>
          <p:cNvSpPr>
            <a:spLocks/>
          </p:cNvSpPr>
          <p:nvPr/>
        </p:nvSpPr>
        <p:spPr bwMode="auto">
          <a:xfrm>
            <a:off x="10334508" y="9023857"/>
            <a:ext cx="202437" cy="281161"/>
          </a:xfrm>
          <a:custGeom>
            <a:avLst/>
            <a:gdLst>
              <a:gd name="T0" fmla="*/ 26 w 28"/>
              <a:gd name="T1" fmla="*/ 14 h 38"/>
              <a:gd name="T2" fmla="*/ 21 w 28"/>
              <a:gd name="T3" fmla="*/ 14 h 38"/>
              <a:gd name="T4" fmla="*/ 21 w 28"/>
              <a:gd name="T5" fmla="*/ 37 h 38"/>
              <a:gd name="T6" fmla="*/ 20 w 28"/>
              <a:gd name="T7" fmla="*/ 38 h 38"/>
              <a:gd name="T8" fmla="*/ 1 w 28"/>
              <a:gd name="T9" fmla="*/ 38 h 38"/>
              <a:gd name="T10" fmla="*/ 0 w 28"/>
              <a:gd name="T11" fmla="*/ 38 h 38"/>
              <a:gd name="T12" fmla="*/ 0 w 28"/>
              <a:gd name="T13" fmla="*/ 37 h 38"/>
              <a:gd name="T14" fmla="*/ 5 w 28"/>
              <a:gd name="T15" fmla="*/ 31 h 38"/>
              <a:gd name="T16" fmla="*/ 5 w 28"/>
              <a:gd name="T17" fmla="*/ 31 h 38"/>
              <a:gd name="T18" fmla="*/ 14 w 28"/>
              <a:gd name="T19" fmla="*/ 31 h 38"/>
              <a:gd name="T20" fmla="*/ 14 w 28"/>
              <a:gd name="T21" fmla="*/ 14 h 38"/>
              <a:gd name="T22" fmla="*/ 9 w 28"/>
              <a:gd name="T23" fmla="*/ 14 h 38"/>
              <a:gd name="T24" fmla="*/ 7 w 28"/>
              <a:gd name="T25" fmla="*/ 13 h 38"/>
              <a:gd name="T26" fmla="*/ 8 w 28"/>
              <a:gd name="T27" fmla="*/ 11 h 38"/>
              <a:gd name="T28" fmla="*/ 16 w 28"/>
              <a:gd name="T29" fmla="*/ 1 h 38"/>
              <a:gd name="T30" fmla="*/ 19 w 28"/>
              <a:gd name="T31" fmla="*/ 1 h 38"/>
              <a:gd name="T32" fmla="*/ 27 w 28"/>
              <a:gd name="T33" fmla="*/ 11 h 38"/>
              <a:gd name="T34" fmla="*/ 28 w 28"/>
              <a:gd name="T35" fmla="*/ 13 h 38"/>
              <a:gd name="T36" fmla="*/ 26 w 28"/>
              <a:gd name="T37" fmla="*/ 1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8" h="38">
                <a:moveTo>
                  <a:pt x="26" y="14"/>
                </a:moveTo>
                <a:cubicBezTo>
                  <a:pt x="21" y="14"/>
                  <a:pt x="21" y="14"/>
                  <a:pt x="21" y="14"/>
                </a:cubicBezTo>
                <a:cubicBezTo>
                  <a:pt x="21" y="37"/>
                  <a:pt x="21" y="37"/>
                  <a:pt x="21" y="37"/>
                </a:cubicBezTo>
                <a:cubicBezTo>
                  <a:pt x="21" y="38"/>
                  <a:pt x="20" y="38"/>
                  <a:pt x="20" y="38"/>
                </a:cubicBezTo>
                <a:cubicBezTo>
                  <a:pt x="1" y="38"/>
                  <a:pt x="1" y="38"/>
                  <a:pt x="1" y="38"/>
                </a:cubicBezTo>
                <a:cubicBezTo>
                  <a:pt x="1" y="38"/>
                  <a:pt x="1" y="38"/>
                  <a:pt x="0" y="38"/>
                </a:cubicBezTo>
                <a:cubicBezTo>
                  <a:pt x="0" y="37"/>
                  <a:pt x="0" y="37"/>
                  <a:pt x="0" y="37"/>
                </a:cubicBezTo>
                <a:cubicBezTo>
                  <a:pt x="5" y="31"/>
                  <a:pt x="5" y="31"/>
                  <a:pt x="5" y="31"/>
                </a:cubicBezTo>
                <a:cubicBezTo>
                  <a:pt x="5" y="31"/>
                  <a:pt x="5" y="31"/>
                  <a:pt x="5" y="31"/>
                </a:cubicBezTo>
                <a:cubicBezTo>
                  <a:pt x="14" y="31"/>
                  <a:pt x="14" y="31"/>
                  <a:pt x="14" y="31"/>
                </a:cubicBezTo>
                <a:cubicBezTo>
                  <a:pt x="14" y="14"/>
                  <a:pt x="14" y="14"/>
                  <a:pt x="14" y="14"/>
                </a:cubicBezTo>
                <a:cubicBezTo>
                  <a:pt x="9" y="14"/>
                  <a:pt x="9" y="14"/>
                  <a:pt x="9" y="14"/>
                </a:cubicBezTo>
                <a:cubicBezTo>
                  <a:pt x="8" y="14"/>
                  <a:pt x="8" y="14"/>
                  <a:pt x="7" y="13"/>
                </a:cubicBezTo>
                <a:cubicBezTo>
                  <a:pt x="7" y="12"/>
                  <a:pt x="7" y="12"/>
                  <a:pt x="8" y="11"/>
                </a:cubicBezTo>
                <a:cubicBezTo>
                  <a:pt x="16" y="1"/>
                  <a:pt x="16" y="1"/>
                  <a:pt x="16" y="1"/>
                </a:cubicBezTo>
                <a:cubicBezTo>
                  <a:pt x="17" y="0"/>
                  <a:pt x="18" y="0"/>
                  <a:pt x="19" y="1"/>
                </a:cubicBezTo>
                <a:cubicBezTo>
                  <a:pt x="27" y="11"/>
                  <a:pt x="27" y="11"/>
                  <a:pt x="27" y="11"/>
                </a:cubicBezTo>
                <a:cubicBezTo>
                  <a:pt x="28" y="12"/>
                  <a:pt x="28" y="12"/>
                  <a:pt x="28" y="13"/>
                </a:cubicBezTo>
                <a:cubicBezTo>
                  <a:pt x="27" y="14"/>
                  <a:pt x="27" y="14"/>
                  <a:pt x="26" y="1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87" name="Freeform 324"/>
          <p:cNvSpPr>
            <a:spLocks/>
          </p:cNvSpPr>
          <p:nvPr/>
        </p:nvSpPr>
        <p:spPr bwMode="auto">
          <a:xfrm>
            <a:off x="22022018" y="3418437"/>
            <a:ext cx="202437" cy="281161"/>
          </a:xfrm>
          <a:custGeom>
            <a:avLst/>
            <a:gdLst>
              <a:gd name="T0" fmla="*/ 20 w 28"/>
              <a:gd name="T1" fmla="*/ 0 h 38"/>
              <a:gd name="T2" fmla="*/ 21 w 28"/>
              <a:gd name="T3" fmla="*/ 1 h 38"/>
              <a:gd name="T4" fmla="*/ 21 w 28"/>
              <a:gd name="T5" fmla="*/ 24 h 38"/>
              <a:gd name="T6" fmla="*/ 26 w 28"/>
              <a:gd name="T7" fmla="*/ 24 h 38"/>
              <a:gd name="T8" fmla="*/ 27 w 28"/>
              <a:gd name="T9" fmla="*/ 25 h 38"/>
              <a:gd name="T10" fmla="*/ 27 w 28"/>
              <a:gd name="T11" fmla="*/ 27 h 38"/>
              <a:gd name="T12" fmla="*/ 19 w 28"/>
              <a:gd name="T13" fmla="*/ 37 h 38"/>
              <a:gd name="T14" fmla="*/ 16 w 28"/>
              <a:gd name="T15" fmla="*/ 37 h 38"/>
              <a:gd name="T16" fmla="*/ 7 w 28"/>
              <a:gd name="T17" fmla="*/ 27 h 38"/>
              <a:gd name="T18" fmla="*/ 7 w 28"/>
              <a:gd name="T19" fmla="*/ 25 h 38"/>
              <a:gd name="T20" fmla="*/ 9 w 28"/>
              <a:gd name="T21" fmla="*/ 24 h 38"/>
              <a:gd name="T22" fmla="*/ 14 w 28"/>
              <a:gd name="T23" fmla="*/ 24 h 38"/>
              <a:gd name="T24" fmla="*/ 14 w 28"/>
              <a:gd name="T25" fmla="*/ 7 h 38"/>
              <a:gd name="T26" fmla="*/ 5 w 28"/>
              <a:gd name="T27" fmla="*/ 7 h 38"/>
              <a:gd name="T28" fmla="*/ 5 w 28"/>
              <a:gd name="T29" fmla="*/ 7 h 38"/>
              <a:gd name="T30" fmla="*/ 0 w 28"/>
              <a:gd name="T31" fmla="*/ 2 h 38"/>
              <a:gd name="T32" fmla="*/ 0 w 28"/>
              <a:gd name="T33" fmla="*/ 1 h 38"/>
              <a:gd name="T34" fmla="*/ 1 w 28"/>
              <a:gd name="T35" fmla="*/ 0 h 38"/>
              <a:gd name="T36" fmla="*/ 20 w 28"/>
              <a:gd name="T37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8" h="38">
                <a:moveTo>
                  <a:pt x="20" y="0"/>
                </a:moveTo>
                <a:cubicBezTo>
                  <a:pt x="20" y="0"/>
                  <a:pt x="21" y="1"/>
                  <a:pt x="21" y="1"/>
                </a:cubicBezTo>
                <a:cubicBezTo>
                  <a:pt x="21" y="24"/>
                  <a:pt x="21" y="24"/>
                  <a:pt x="21" y="24"/>
                </a:cubicBezTo>
                <a:cubicBezTo>
                  <a:pt x="26" y="24"/>
                  <a:pt x="26" y="24"/>
                  <a:pt x="26" y="24"/>
                </a:cubicBezTo>
                <a:cubicBezTo>
                  <a:pt x="26" y="24"/>
                  <a:pt x="27" y="25"/>
                  <a:pt x="27" y="25"/>
                </a:cubicBezTo>
                <a:cubicBezTo>
                  <a:pt x="28" y="26"/>
                  <a:pt x="28" y="26"/>
                  <a:pt x="27" y="27"/>
                </a:cubicBezTo>
                <a:cubicBezTo>
                  <a:pt x="19" y="37"/>
                  <a:pt x="19" y="37"/>
                  <a:pt x="19" y="37"/>
                </a:cubicBezTo>
                <a:cubicBezTo>
                  <a:pt x="18" y="38"/>
                  <a:pt x="17" y="38"/>
                  <a:pt x="16" y="37"/>
                </a:cubicBezTo>
                <a:cubicBezTo>
                  <a:pt x="7" y="27"/>
                  <a:pt x="7" y="27"/>
                  <a:pt x="7" y="27"/>
                </a:cubicBezTo>
                <a:cubicBezTo>
                  <a:pt x="7" y="26"/>
                  <a:pt x="7" y="26"/>
                  <a:pt x="7" y="25"/>
                </a:cubicBezTo>
                <a:cubicBezTo>
                  <a:pt x="7" y="25"/>
                  <a:pt x="8" y="24"/>
                  <a:pt x="9" y="24"/>
                </a:cubicBezTo>
                <a:cubicBezTo>
                  <a:pt x="14" y="24"/>
                  <a:pt x="14" y="24"/>
                  <a:pt x="14" y="24"/>
                </a:cubicBezTo>
                <a:cubicBezTo>
                  <a:pt x="14" y="7"/>
                  <a:pt x="14" y="7"/>
                  <a:pt x="14" y="7"/>
                </a:cubicBezTo>
                <a:cubicBezTo>
                  <a:pt x="5" y="7"/>
                  <a:pt x="5" y="7"/>
                  <a:pt x="5" y="7"/>
                </a:cubicBezTo>
                <a:cubicBezTo>
                  <a:pt x="5" y="7"/>
                  <a:pt x="5" y="7"/>
                  <a:pt x="5" y="7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1" y="0"/>
                  <a:pt x="1" y="0"/>
                </a:cubicBezTo>
                <a:lnTo>
                  <a:pt x="2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88" name="Freeform 325"/>
          <p:cNvSpPr>
            <a:spLocks noEditPoints="1"/>
          </p:cNvSpPr>
          <p:nvPr/>
        </p:nvSpPr>
        <p:spPr bwMode="auto">
          <a:xfrm>
            <a:off x="22001199" y="4075885"/>
            <a:ext cx="298036" cy="303657"/>
          </a:xfrm>
          <a:custGeom>
            <a:avLst/>
            <a:gdLst>
              <a:gd name="T0" fmla="*/ 41 w 41"/>
              <a:gd name="T1" fmla="*/ 33 h 41"/>
              <a:gd name="T2" fmla="*/ 34 w 41"/>
              <a:gd name="T3" fmla="*/ 41 h 41"/>
              <a:gd name="T4" fmla="*/ 8 w 41"/>
              <a:gd name="T5" fmla="*/ 41 h 41"/>
              <a:gd name="T6" fmla="*/ 0 w 41"/>
              <a:gd name="T7" fmla="*/ 33 h 41"/>
              <a:gd name="T8" fmla="*/ 0 w 41"/>
              <a:gd name="T9" fmla="*/ 8 h 41"/>
              <a:gd name="T10" fmla="*/ 8 w 41"/>
              <a:gd name="T11" fmla="*/ 0 h 41"/>
              <a:gd name="T12" fmla="*/ 34 w 41"/>
              <a:gd name="T13" fmla="*/ 0 h 41"/>
              <a:gd name="T14" fmla="*/ 41 w 41"/>
              <a:gd name="T15" fmla="*/ 8 h 41"/>
              <a:gd name="T16" fmla="*/ 41 w 41"/>
              <a:gd name="T17" fmla="*/ 33 h 41"/>
              <a:gd name="T18" fmla="*/ 35 w 41"/>
              <a:gd name="T19" fmla="*/ 15 h 41"/>
              <a:gd name="T20" fmla="*/ 35 w 41"/>
              <a:gd name="T21" fmla="*/ 12 h 41"/>
              <a:gd name="T22" fmla="*/ 32 w 41"/>
              <a:gd name="T23" fmla="*/ 10 h 41"/>
              <a:gd name="T24" fmla="*/ 30 w 41"/>
              <a:gd name="T25" fmla="*/ 10 h 41"/>
              <a:gd name="T26" fmla="*/ 17 w 41"/>
              <a:gd name="T27" fmla="*/ 22 h 41"/>
              <a:gd name="T28" fmla="*/ 12 w 41"/>
              <a:gd name="T29" fmla="*/ 17 h 41"/>
              <a:gd name="T30" fmla="*/ 9 w 41"/>
              <a:gd name="T31" fmla="*/ 17 h 41"/>
              <a:gd name="T32" fmla="*/ 6 w 41"/>
              <a:gd name="T33" fmla="*/ 19 h 41"/>
              <a:gd name="T34" fmla="*/ 6 w 41"/>
              <a:gd name="T35" fmla="*/ 22 h 41"/>
              <a:gd name="T36" fmla="*/ 16 w 41"/>
              <a:gd name="T37" fmla="*/ 31 h 41"/>
              <a:gd name="T38" fmla="*/ 18 w 41"/>
              <a:gd name="T39" fmla="*/ 31 h 41"/>
              <a:gd name="T40" fmla="*/ 35 w 41"/>
              <a:gd name="T41" fmla="*/ 15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1" h="41">
                <a:moveTo>
                  <a:pt x="41" y="33"/>
                </a:moveTo>
                <a:cubicBezTo>
                  <a:pt x="41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3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3"/>
                  <a:pt x="41" y="8"/>
                </a:cubicBezTo>
                <a:lnTo>
                  <a:pt x="41" y="33"/>
                </a:lnTo>
                <a:close/>
                <a:moveTo>
                  <a:pt x="35" y="15"/>
                </a:moveTo>
                <a:cubicBezTo>
                  <a:pt x="36" y="14"/>
                  <a:pt x="36" y="13"/>
                  <a:pt x="35" y="12"/>
                </a:cubicBezTo>
                <a:cubicBezTo>
                  <a:pt x="32" y="10"/>
                  <a:pt x="32" y="10"/>
                  <a:pt x="32" y="10"/>
                </a:cubicBezTo>
                <a:cubicBezTo>
                  <a:pt x="31" y="9"/>
                  <a:pt x="30" y="9"/>
                  <a:pt x="30" y="10"/>
                </a:cubicBezTo>
                <a:cubicBezTo>
                  <a:pt x="17" y="22"/>
                  <a:pt x="17" y="22"/>
                  <a:pt x="17" y="22"/>
                </a:cubicBezTo>
                <a:cubicBezTo>
                  <a:pt x="12" y="17"/>
                  <a:pt x="12" y="17"/>
                  <a:pt x="12" y="17"/>
                </a:cubicBezTo>
                <a:cubicBezTo>
                  <a:pt x="11" y="16"/>
                  <a:pt x="10" y="16"/>
                  <a:pt x="9" y="17"/>
                </a:cubicBezTo>
                <a:cubicBezTo>
                  <a:pt x="6" y="19"/>
                  <a:pt x="6" y="19"/>
                  <a:pt x="6" y="19"/>
                </a:cubicBezTo>
                <a:cubicBezTo>
                  <a:pt x="6" y="20"/>
                  <a:pt x="6" y="21"/>
                  <a:pt x="6" y="22"/>
                </a:cubicBezTo>
                <a:cubicBezTo>
                  <a:pt x="16" y="31"/>
                  <a:pt x="16" y="31"/>
                  <a:pt x="16" y="31"/>
                </a:cubicBezTo>
                <a:cubicBezTo>
                  <a:pt x="17" y="32"/>
                  <a:pt x="18" y="32"/>
                  <a:pt x="18" y="31"/>
                </a:cubicBezTo>
                <a:lnTo>
                  <a:pt x="35" y="1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89" name="Freeform 326"/>
          <p:cNvSpPr>
            <a:spLocks noEditPoints="1"/>
          </p:cNvSpPr>
          <p:nvPr/>
        </p:nvSpPr>
        <p:spPr bwMode="auto">
          <a:xfrm>
            <a:off x="22001199" y="4608094"/>
            <a:ext cx="298036" cy="303657"/>
          </a:xfrm>
          <a:custGeom>
            <a:avLst/>
            <a:gdLst>
              <a:gd name="T0" fmla="*/ 41 w 41"/>
              <a:gd name="T1" fmla="*/ 33 h 41"/>
              <a:gd name="T2" fmla="*/ 34 w 41"/>
              <a:gd name="T3" fmla="*/ 41 h 41"/>
              <a:gd name="T4" fmla="*/ 8 w 41"/>
              <a:gd name="T5" fmla="*/ 41 h 41"/>
              <a:gd name="T6" fmla="*/ 0 w 41"/>
              <a:gd name="T7" fmla="*/ 33 h 41"/>
              <a:gd name="T8" fmla="*/ 0 w 41"/>
              <a:gd name="T9" fmla="*/ 8 h 41"/>
              <a:gd name="T10" fmla="*/ 8 w 41"/>
              <a:gd name="T11" fmla="*/ 0 h 41"/>
              <a:gd name="T12" fmla="*/ 34 w 41"/>
              <a:gd name="T13" fmla="*/ 0 h 41"/>
              <a:gd name="T14" fmla="*/ 41 w 41"/>
              <a:gd name="T15" fmla="*/ 8 h 41"/>
              <a:gd name="T16" fmla="*/ 41 w 41"/>
              <a:gd name="T17" fmla="*/ 33 h 41"/>
              <a:gd name="T18" fmla="*/ 29 w 41"/>
              <a:gd name="T19" fmla="*/ 20 h 41"/>
              <a:gd name="T20" fmla="*/ 21 w 41"/>
              <a:gd name="T21" fmla="*/ 12 h 41"/>
              <a:gd name="T22" fmla="*/ 7 w 41"/>
              <a:gd name="T23" fmla="*/ 27 h 41"/>
              <a:gd name="T24" fmla="*/ 7 w 41"/>
              <a:gd name="T25" fmla="*/ 34 h 41"/>
              <a:gd name="T26" fmla="*/ 15 w 41"/>
              <a:gd name="T27" fmla="*/ 34 h 41"/>
              <a:gd name="T28" fmla="*/ 29 w 41"/>
              <a:gd name="T29" fmla="*/ 20 h 41"/>
              <a:gd name="T30" fmla="*/ 15 w 41"/>
              <a:gd name="T31" fmla="*/ 30 h 41"/>
              <a:gd name="T32" fmla="*/ 14 w 41"/>
              <a:gd name="T33" fmla="*/ 32 h 41"/>
              <a:gd name="T34" fmla="*/ 12 w 41"/>
              <a:gd name="T35" fmla="*/ 32 h 41"/>
              <a:gd name="T36" fmla="*/ 12 w 41"/>
              <a:gd name="T37" fmla="*/ 29 h 41"/>
              <a:gd name="T38" fmla="*/ 9 w 41"/>
              <a:gd name="T39" fmla="*/ 29 h 41"/>
              <a:gd name="T40" fmla="*/ 9 w 41"/>
              <a:gd name="T41" fmla="*/ 28 h 41"/>
              <a:gd name="T42" fmla="*/ 11 w 41"/>
              <a:gd name="T43" fmla="*/ 26 h 41"/>
              <a:gd name="T44" fmla="*/ 15 w 41"/>
              <a:gd name="T45" fmla="*/ 30 h 41"/>
              <a:gd name="T46" fmla="*/ 22 w 41"/>
              <a:gd name="T47" fmla="*/ 17 h 41"/>
              <a:gd name="T48" fmla="*/ 14 w 41"/>
              <a:gd name="T49" fmla="*/ 24 h 41"/>
              <a:gd name="T50" fmla="*/ 13 w 41"/>
              <a:gd name="T51" fmla="*/ 24 h 41"/>
              <a:gd name="T52" fmla="*/ 13 w 41"/>
              <a:gd name="T53" fmla="*/ 24 h 41"/>
              <a:gd name="T54" fmla="*/ 21 w 41"/>
              <a:gd name="T55" fmla="*/ 16 h 41"/>
              <a:gd name="T56" fmla="*/ 22 w 41"/>
              <a:gd name="T57" fmla="*/ 16 h 41"/>
              <a:gd name="T58" fmla="*/ 22 w 41"/>
              <a:gd name="T59" fmla="*/ 17 h 41"/>
              <a:gd name="T60" fmla="*/ 33 w 41"/>
              <a:gd name="T61" fmla="*/ 16 h 41"/>
              <a:gd name="T62" fmla="*/ 33 w 41"/>
              <a:gd name="T63" fmla="*/ 12 h 41"/>
              <a:gd name="T64" fmla="*/ 29 w 41"/>
              <a:gd name="T65" fmla="*/ 8 h 41"/>
              <a:gd name="T66" fmla="*/ 26 w 41"/>
              <a:gd name="T67" fmla="*/ 8 h 41"/>
              <a:gd name="T68" fmla="*/ 23 w 41"/>
              <a:gd name="T69" fmla="*/ 10 h 41"/>
              <a:gd name="T70" fmla="*/ 31 w 41"/>
              <a:gd name="T71" fmla="*/ 18 h 41"/>
              <a:gd name="T72" fmla="*/ 33 w 41"/>
              <a:gd name="T73" fmla="*/ 16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1" h="41">
                <a:moveTo>
                  <a:pt x="41" y="33"/>
                </a:moveTo>
                <a:cubicBezTo>
                  <a:pt x="41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3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3"/>
                  <a:pt x="41" y="8"/>
                </a:cubicBezTo>
                <a:lnTo>
                  <a:pt x="41" y="33"/>
                </a:lnTo>
                <a:close/>
                <a:moveTo>
                  <a:pt x="29" y="20"/>
                </a:moveTo>
                <a:cubicBezTo>
                  <a:pt x="21" y="12"/>
                  <a:pt x="21" y="12"/>
                  <a:pt x="21" y="12"/>
                </a:cubicBezTo>
                <a:cubicBezTo>
                  <a:pt x="7" y="27"/>
                  <a:pt x="7" y="27"/>
                  <a:pt x="7" y="27"/>
                </a:cubicBezTo>
                <a:cubicBezTo>
                  <a:pt x="7" y="34"/>
                  <a:pt x="7" y="34"/>
                  <a:pt x="7" y="34"/>
                </a:cubicBezTo>
                <a:cubicBezTo>
                  <a:pt x="15" y="34"/>
                  <a:pt x="15" y="34"/>
                  <a:pt x="15" y="34"/>
                </a:cubicBezTo>
                <a:lnTo>
                  <a:pt x="29" y="20"/>
                </a:lnTo>
                <a:close/>
                <a:moveTo>
                  <a:pt x="15" y="30"/>
                </a:moveTo>
                <a:cubicBezTo>
                  <a:pt x="14" y="32"/>
                  <a:pt x="14" y="32"/>
                  <a:pt x="14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29"/>
                  <a:pt x="12" y="29"/>
                  <a:pt x="12" y="29"/>
                </a:cubicBezTo>
                <a:cubicBezTo>
                  <a:pt x="9" y="29"/>
                  <a:pt x="9" y="29"/>
                  <a:pt x="9" y="29"/>
                </a:cubicBezTo>
                <a:cubicBezTo>
                  <a:pt x="9" y="28"/>
                  <a:pt x="9" y="28"/>
                  <a:pt x="9" y="28"/>
                </a:cubicBezTo>
                <a:cubicBezTo>
                  <a:pt x="11" y="26"/>
                  <a:pt x="11" y="26"/>
                  <a:pt x="11" y="26"/>
                </a:cubicBezTo>
                <a:lnTo>
                  <a:pt x="15" y="30"/>
                </a:lnTo>
                <a:close/>
                <a:moveTo>
                  <a:pt x="22" y="17"/>
                </a:moveTo>
                <a:cubicBezTo>
                  <a:pt x="14" y="24"/>
                  <a:pt x="14" y="24"/>
                  <a:pt x="14" y="24"/>
                </a:cubicBezTo>
                <a:cubicBezTo>
                  <a:pt x="14" y="25"/>
                  <a:pt x="13" y="25"/>
                  <a:pt x="13" y="24"/>
                </a:cubicBezTo>
                <a:cubicBezTo>
                  <a:pt x="13" y="24"/>
                  <a:pt x="13" y="24"/>
                  <a:pt x="13" y="24"/>
                </a:cubicBezTo>
                <a:cubicBezTo>
                  <a:pt x="21" y="16"/>
                  <a:pt x="21" y="16"/>
                  <a:pt x="21" y="16"/>
                </a:cubicBezTo>
                <a:cubicBezTo>
                  <a:pt x="21" y="16"/>
                  <a:pt x="22" y="16"/>
                  <a:pt x="22" y="16"/>
                </a:cubicBezTo>
                <a:cubicBezTo>
                  <a:pt x="22" y="16"/>
                  <a:pt x="22" y="16"/>
                  <a:pt x="22" y="17"/>
                </a:cubicBezTo>
                <a:moveTo>
                  <a:pt x="33" y="16"/>
                </a:moveTo>
                <a:cubicBezTo>
                  <a:pt x="34" y="15"/>
                  <a:pt x="34" y="13"/>
                  <a:pt x="33" y="12"/>
                </a:cubicBezTo>
                <a:cubicBezTo>
                  <a:pt x="29" y="8"/>
                  <a:pt x="29" y="8"/>
                  <a:pt x="29" y="8"/>
                </a:cubicBezTo>
                <a:cubicBezTo>
                  <a:pt x="28" y="7"/>
                  <a:pt x="27" y="7"/>
                  <a:pt x="26" y="8"/>
                </a:cubicBezTo>
                <a:cubicBezTo>
                  <a:pt x="23" y="10"/>
                  <a:pt x="23" y="10"/>
                  <a:pt x="23" y="10"/>
                </a:cubicBezTo>
                <a:cubicBezTo>
                  <a:pt x="31" y="18"/>
                  <a:pt x="31" y="18"/>
                  <a:pt x="31" y="18"/>
                </a:cubicBezTo>
                <a:lnTo>
                  <a:pt x="33" y="1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90" name="Freeform 327"/>
          <p:cNvSpPr>
            <a:spLocks noEditPoints="1"/>
          </p:cNvSpPr>
          <p:nvPr/>
        </p:nvSpPr>
        <p:spPr bwMode="auto">
          <a:xfrm>
            <a:off x="22001199" y="5143477"/>
            <a:ext cx="298036" cy="303657"/>
          </a:xfrm>
          <a:custGeom>
            <a:avLst/>
            <a:gdLst>
              <a:gd name="T0" fmla="*/ 41 w 41"/>
              <a:gd name="T1" fmla="*/ 33 h 41"/>
              <a:gd name="T2" fmla="*/ 34 w 41"/>
              <a:gd name="T3" fmla="*/ 41 h 41"/>
              <a:gd name="T4" fmla="*/ 8 w 41"/>
              <a:gd name="T5" fmla="*/ 41 h 41"/>
              <a:gd name="T6" fmla="*/ 0 w 41"/>
              <a:gd name="T7" fmla="*/ 33 h 41"/>
              <a:gd name="T8" fmla="*/ 0 w 41"/>
              <a:gd name="T9" fmla="*/ 8 h 41"/>
              <a:gd name="T10" fmla="*/ 8 w 41"/>
              <a:gd name="T11" fmla="*/ 0 h 41"/>
              <a:gd name="T12" fmla="*/ 34 w 41"/>
              <a:gd name="T13" fmla="*/ 0 h 41"/>
              <a:gd name="T14" fmla="*/ 41 w 41"/>
              <a:gd name="T15" fmla="*/ 8 h 41"/>
              <a:gd name="T16" fmla="*/ 41 w 41"/>
              <a:gd name="T17" fmla="*/ 33 h 41"/>
              <a:gd name="T18" fmla="*/ 34 w 41"/>
              <a:gd name="T19" fmla="*/ 9 h 41"/>
              <a:gd name="T20" fmla="*/ 33 w 41"/>
              <a:gd name="T21" fmla="*/ 7 h 41"/>
              <a:gd name="T22" fmla="*/ 20 w 41"/>
              <a:gd name="T23" fmla="*/ 7 h 41"/>
              <a:gd name="T24" fmla="*/ 18 w 41"/>
              <a:gd name="T25" fmla="*/ 8 h 41"/>
              <a:gd name="T26" fmla="*/ 19 w 41"/>
              <a:gd name="T27" fmla="*/ 10 h 41"/>
              <a:gd name="T28" fmla="*/ 22 w 41"/>
              <a:gd name="T29" fmla="*/ 14 h 41"/>
              <a:gd name="T30" fmla="*/ 8 w 41"/>
              <a:gd name="T31" fmla="*/ 28 h 41"/>
              <a:gd name="T32" fmla="*/ 8 w 41"/>
              <a:gd name="T33" fmla="*/ 30 h 41"/>
              <a:gd name="T34" fmla="*/ 11 w 41"/>
              <a:gd name="T35" fmla="*/ 33 h 41"/>
              <a:gd name="T36" fmla="*/ 13 w 41"/>
              <a:gd name="T37" fmla="*/ 33 h 41"/>
              <a:gd name="T38" fmla="*/ 28 w 41"/>
              <a:gd name="T39" fmla="*/ 19 h 41"/>
              <a:gd name="T40" fmla="*/ 31 w 41"/>
              <a:gd name="T41" fmla="*/ 23 h 41"/>
              <a:gd name="T42" fmla="*/ 33 w 41"/>
              <a:gd name="T43" fmla="*/ 23 h 41"/>
              <a:gd name="T44" fmla="*/ 33 w 41"/>
              <a:gd name="T45" fmla="*/ 23 h 41"/>
              <a:gd name="T46" fmla="*/ 34 w 41"/>
              <a:gd name="T47" fmla="*/ 21 h 41"/>
              <a:gd name="T48" fmla="*/ 34 w 41"/>
              <a:gd name="T49" fmla="*/ 9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1" h="41">
                <a:moveTo>
                  <a:pt x="41" y="33"/>
                </a:moveTo>
                <a:cubicBezTo>
                  <a:pt x="41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3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3"/>
                  <a:pt x="41" y="8"/>
                </a:cubicBezTo>
                <a:lnTo>
                  <a:pt x="41" y="33"/>
                </a:lnTo>
                <a:close/>
                <a:moveTo>
                  <a:pt x="34" y="9"/>
                </a:moveTo>
                <a:cubicBezTo>
                  <a:pt x="34" y="8"/>
                  <a:pt x="34" y="7"/>
                  <a:pt x="33" y="7"/>
                </a:cubicBezTo>
                <a:cubicBezTo>
                  <a:pt x="20" y="7"/>
                  <a:pt x="20" y="7"/>
                  <a:pt x="20" y="7"/>
                </a:cubicBezTo>
                <a:cubicBezTo>
                  <a:pt x="19" y="7"/>
                  <a:pt x="18" y="7"/>
                  <a:pt x="18" y="8"/>
                </a:cubicBezTo>
                <a:cubicBezTo>
                  <a:pt x="18" y="9"/>
                  <a:pt x="18" y="9"/>
                  <a:pt x="19" y="10"/>
                </a:cubicBezTo>
                <a:cubicBezTo>
                  <a:pt x="22" y="14"/>
                  <a:pt x="22" y="14"/>
                  <a:pt x="22" y="14"/>
                </a:cubicBezTo>
                <a:cubicBezTo>
                  <a:pt x="8" y="28"/>
                  <a:pt x="8" y="28"/>
                  <a:pt x="8" y="28"/>
                </a:cubicBezTo>
                <a:cubicBezTo>
                  <a:pt x="7" y="29"/>
                  <a:pt x="7" y="30"/>
                  <a:pt x="8" y="30"/>
                </a:cubicBezTo>
                <a:cubicBezTo>
                  <a:pt x="11" y="33"/>
                  <a:pt x="11" y="33"/>
                  <a:pt x="11" y="33"/>
                </a:cubicBezTo>
                <a:cubicBezTo>
                  <a:pt x="12" y="34"/>
                  <a:pt x="13" y="34"/>
                  <a:pt x="13" y="33"/>
                </a:cubicBezTo>
                <a:cubicBezTo>
                  <a:pt x="28" y="19"/>
                  <a:pt x="28" y="19"/>
                  <a:pt x="28" y="19"/>
                </a:cubicBezTo>
                <a:cubicBezTo>
                  <a:pt x="31" y="23"/>
                  <a:pt x="31" y="23"/>
                  <a:pt x="31" y="23"/>
                </a:cubicBezTo>
                <a:cubicBezTo>
                  <a:pt x="32" y="23"/>
                  <a:pt x="32" y="23"/>
                  <a:pt x="33" y="23"/>
                </a:cubicBezTo>
                <a:cubicBezTo>
                  <a:pt x="33" y="23"/>
                  <a:pt x="33" y="23"/>
                  <a:pt x="33" y="23"/>
                </a:cubicBezTo>
                <a:cubicBezTo>
                  <a:pt x="34" y="23"/>
                  <a:pt x="34" y="22"/>
                  <a:pt x="34" y="21"/>
                </a:cubicBezTo>
                <a:lnTo>
                  <a:pt x="34" y="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91" name="Freeform 328"/>
          <p:cNvSpPr>
            <a:spLocks noEditPoints="1"/>
          </p:cNvSpPr>
          <p:nvPr/>
        </p:nvSpPr>
        <p:spPr bwMode="auto">
          <a:xfrm>
            <a:off x="22001199" y="5641825"/>
            <a:ext cx="298036" cy="303657"/>
          </a:xfrm>
          <a:custGeom>
            <a:avLst/>
            <a:gdLst>
              <a:gd name="T0" fmla="*/ 41 w 41"/>
              <a:gd name="T1" fmla="*/ 33 h 41"/>
              <a:gd name="T2" fmla="*/ 34 w 41"/>
              <a:gd name="T3" fmla="*/ 41 h 41"/>
              <a:gd name="T4" fmla="*/ 8 w 41"/>
              <a:gd name="T5" fmla="*/ 41 h 41"/>
              <a:gd name="T6" fmla="*/ 0 w 41"/>
              <a:gd name="T7" fmla="*/ 33 h 41"/>
              <a:gd name="T8" fmla="*/ 0 w 41"/>
              <a:gd name="T9" fmla="*/ 8 h 41"/>
              <a:gd name="T10" fmla="*/ 8 w 41"/>
              <a:gd name="T11" fmla="*/ 0 h 41"/>
              <a:gd name="T12" fmla="*/ 34 w 41"/>
              <a:gd name="T13" fmla="*/ 0 h 41"/>
              <a:gd name="T14" fmla="*/ 41 w 41"/>
              <a:gd name="T15" fmla="*/ 8 h 41"/>
              <a:gd name="T16" fmla="*/ 41 w 41"/>
              <a:gd name="T17" fmla="*/ 33 h 41"/>
              <a:gd name="T18" fmla="*/ 36 w 41"/>
              <a:gd name="T19" fmla="*/ 17 h 41"/>
              <a:gd name="T20" fmla="*/ 36 w 41"/>
              <a:gd name="T21" fmla="*/ 14 h 41"/>
              <a:gd name="T22" fmla="*/ 27 w 41"/>
              <a:gd name="T23" fmla="*/ 5 h 41"/>
              <a:gd name="T24" fmla="*/ 25 w 41"/>
              <a:gd name="T25" fmla="*/ 4 h 41"/>
              <a:gd name="T26" fmla="*/ 24 w 41"/>
              <a:gd name="T27" fmla="*/ 6 h 41"/>
              <a:gd name="T28" fmla="*/ 24 w 41"/>
              <a:gd name="T29" fmla="*/ 10 h 41"/>
              <a:gd name="T30" fmla="*/ 7 w 41"/>
              <a:gd name="T31" fmla="*/ 26 h 41"/>
              <a:gd name="T32" fmla="*/ 11 w 41"/>
              <a:gd name="T33" fmla="*/ 37 h 41"/>
              <a:gd name="T34" fmla="*/ 12 w 41"/>
              <a:gd name="T35" fmla="*/ 37 h 41"/>
              <a:gd name="T36" fmla="*/ 12 w 41"/>
              <a:gd name="T37" fmla="*/ 37 h 41"/>
              <a:gd name="T38" fmla="*/ 13 w 41"/>
              <a:gd name="T39" fmla="*/ 36 h 41"/>
              <a:gd name="T40" fmla="*/ 15 w 41"/>
              <a:gd name="T41" fmla="*/ 23 h 41"/>
              <a:gd name="T42" fmla="*/ 24 w 41"/>
              <a:gd name="T43" fmla="*/ 21 h 41"/>
              <a:gd name="T44" fmla="*/ 24 w 41"/>
              <a:gd name="T45" fmla="*/ 25 h 41"/>
              <a:gd name="T46" fmla="*/ 25 w 41"/>
              <a:gd name="T47" fmla="*/ 26 h 41"/>
              <a:gd name="T48" fmla="*/ 26 w 41"/>
              <a:gd name="T49" fmla="*/ 27 h 41"/>
              <a:gd name="T50" fmla="*/ 27 w 41"/>
              <a:gd name="T51" fmla="*/ 26 h 41"/>
              <a:gd name="T52" fmla="*/ 36 w 41"/>
              <a:gd name="T53" fmla="*/ 17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1" h="41">
                <a:moveTo>
                  <a:pt x="41" y="33"/>
                </a:moveTo>
                <a:cubicBezTo>
                  <a:pt x="41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3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3"/>
                  <a:pt x="41" y="8"/>
                </a:cubicBezTo>
                <a:lnTo>
                  <a:pt x="41" y="33"/>
                </a:lnTo>
                <a:close/>
                <a:moveTo>
                  <a:pt x="36" y="17"/>
                </a:moveTo>
                <a:cubicBezTo>
                  <a:pt x="37" y="16"/>
                  <a:pt x="37" y="15"/>
                  <a:pt x="36" y="14"/>
                </a:cubicBezTo>
                <a:cubicBezTo>
                  <a:pt x="27" y="5"/>
                  <a:pt x="27" y="5"/>
                  <a:pt x="27" y="5"/>
                </a:cubicBezTo>
                <a:cubicBezTo>
                  <a:pt x="27" y="4"/>
                  <a:pt x="26" y="4"/>
                  <a:pt x="25" y="4"/>
                </a:cubicBezTo>
                <a:cubicBezTo>
                  <a:pt x="24" y="5"/>
                  <a:pt x="24" y="5"/>
                  <a:pt x="24" y="6"/>
                </a:cubicBezTo>
                <a:cubicBezTo>
                  <a:pt x="24" y="10"/>
                  <a:pt x="24" y="10"/>
                  <a:pt x="24" y="10"/>
                </a:cubicBezTo>
                <a:cubicBezTo>
                  <a:pt x="9" y="10"/>
                  <a:pt x="7" y="19"/>
                  <a:pt x="7" y="26"/>
                </a:cubicBezTo>
                <a:cubicBezTo>
                  <a:pt x="7" y="31"/>
                  <a:pt x="11" y="36"/>
                  <a:pt x="11" y="37"/>
                </a:cubicBezTo>
                <a:cubicBezTo>
                  <a:pt x="12" y="37"/>
                  <a:pt x="12" y="37"/>
                  <a:pt x="12" y="37"/>
                </a:cubicBezTo>
                <a:cubicBezTo>
                  <a:pt x="12" y="37"/>
                  <a:pt x="12" y="37"/>
                  <a:pt x="12" y="37"/>
                </a:cubicBezTo>
                <a:cubicBezTo>
                  <a:pt x="13" y="37"/>
                  <a:pt x="13" y="36"/>
                  <a:pt x="13" y="36"/>
                </a:cubicBezTo>
                <a:cubicBezTo>
                  <a:pt x="12" y="29"/>
                  <a:pt x="13" y="25"/>
                  <a:pt x="15" y="23"/>
                </a:cubicBezTo>
                <a:cubicBezTo>
                  <a:pt x="16" y="21"/>
                  <a:pt x="19" y="21"/>
                  <a:pt x="24" y="21"/>
                </a:cubicBezTo>
                <a:cubicBezTo>
                  <a:pt x="24" y="25"/>
                  <a:pt x="24" y="25"/>
                  <a:pt x="24" y="25"/>
                </a:cubicBezTo>
                <a:cubicBezTo>
                  <a:pt x="24" y="26"/>
                  <a:pt x="24" y="26"/>
                  <a:pt x="25" y="26"/>
                </a:cubicBezTo>
                <a:cubicBezTo>
                  <a:pt x="25" y="27"/>
                  <a:pt x="26" y="27"/>
                  <a:pt x="26" y="27"/>
                </a:cubicBezTo>
                <a:cubicBezTo>
                  <a:pt x="26" y="27"/>
                  <a:pt x="27" y="26"/>
                  <a:pt x="27" y="26"/>
                </a:cubicBezTo>
                <a:lnTo>
                  <a:pt x="36" y="1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92" name="Freeform 329"/>
          <p:cNvSpPr>
            <a:spLocks noEditPoints="1"/>
          </p:cNvSpPr>
          <p:nvPr/>
        </p:nvSpPr>
        <p:spPr bwMode="auto">
          <a:xfrm>
            <a:off x="22001199" y="6212293"/>
            <a:ext cx="298036" cy="298036"/>
          </a:xfrm>
          <a:custGeom>
            <a:avLst/>
            <a:gdLst>
              <a:gd name="T0" fmla="*/ 21 w 41"/>
              <a:gd name="T1" fmla="*/ 41 h 41"/>
              <a:gd name="T2" fmla="*/ 0 w 41"/>
              <a:gd name="T3" fmla="*/ 21 h 41"/>
              <a:gd name="T4" fmla="*/ 21 w 41"/>
              <a:gd name="T5" fmla="*/ 0 h 41"/>
              <a:gd name="T6" fmla="*/ 41 w 41"/>
              <a:gd name="T7" fmla="*/ 21 h 41"/>
              <a:gd name="T8" fmla="*/ 21 w 41"/>
              <a:gd name="T9" fmla="*/ 41 h 41"/>
              <a:gd name="T10" fmla="*/ 21 w 41"/>
              <a:gd name="T11" fmla="*/ 6 h 41"/>
              <a:gd name="T12" fmla="*/ 6 w 41"/>
              <a:gd name="T13" fmla="*/ 21 h 41"/>
              <a:gd name="T14" fmla="*/ 21 w 41"/>
              <a:gd name="T15" fmla="*/ 35 h 41"/>
              <a:gd name="T16" fmla="*/ 35 w 41"/>
              <a:gd name="T17" fmla="*/ 21 h 41"/>
              <a:gd name="T18" fmla="*/ 21 w 41"/>
              <a:gd name="T19" fmla="*/ 6 h 41"/>
              <a:gd name="T20" fmla="*/ 27 w 41"/>
              <a:gd name="T21" fmla="*/ 24 h 41"/>
              <a:gd name="T22" fmla="*/ 14 w 41"/>
              <a:gd name="T23" fmla="*/ 31 h 41"/>
              <a:gd name="T24" fmla="*/ 14 w 41"/>
              <a:gd name="T25" fmla="*/ 17 h 41"/>
              <a:gd name="T26" fmla="*/ 27 w 41"/>
              <a:gd name="T27" fmla="*/ 10 h 41"/>
              <a:gd name="T28" fmla="*/ 27 w 41"/>
              <a:gd name="T29" fmla="*/ 24 h 41"/>
              <a:gd name="T30" fmla="*/ 24 w 41"/>
              <a:gd name="T31" fmla="*/ 22 h 41"/>
              <a:gd name="T32" fmla="*/ 17 w 41"/>
              <a:gd name="T33" fmla="*/ 19 h 41"/>
              <a:gd name="T34" fmla="*/ 17 w 41"/>
              <a:gd name="T35" fmla="*/ 26 h 41"/>
              <a:gd name="T36" fmla="*/ 24 w 41"/>
              <a:gd name="T37" fmla="*/ 2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1" h="41">
                <a:moveTo>
                  <a:pt x="21" y="41"/>
                </a:moveTo>
                <a:cubicBezTo>
                  <a:pt x="9" y="41"/>
                  <a:pt x="0" y="32"/>
                  <a:pt x="0" y="21"/>
                </a:cubicBezTo>
                <a:cubicBezTo>
                  <a:pt x="0" y="9"/>
                  <a:pt x="9" y="0"/>
                  <a:pt x="21" y="0"/>
                </a:cubicBezTo>
                <a:cubicBezTo>
                  <a:pt x="32" y="0"/>
                  <a:pt x="41" y="9"/>
                  <a:pt x="41" y="21"/>
                </a:cubicBezTo>
                <a:cubicBezTo>
                  <a:pt x="41" y="32"/>
                  <a:pt x="32" y="41"/>
                  <a:pt x="21" y="41"/>
                </a:cubicBezTo>
                <a:moveTo>
                  <a:pt x="21" y="6"/>
                </a:moveTo>
                <a:cubicBezTo>
                  <a:pt x="13" y="6"/>
                  <a:pt x="6" y="13"/>
                  <a:pt x="6" y="21"/>
                </a:cubicBezTo>
                <a:cubicBezTo>
                  <a:pt x="6" y="29"/>
                  <a:pt x="13" y="35"/>
                  <a:pt x="21" y="35"/>
                </a:cubicBezTo>
                <a:cubicBezTo>
                  <a:pt x="29" y="35"/>
                  <a:pt x="35" y="29"/>
                  <a:pt x="35" y="21"/>
                </a:cubicBezTo>
                <a:cubicBezTo>
                  <a:pt x="35" y="13"/>
                  <a:pt x="29" y="6"/>
                  <a:pt x="21" y="6"/>
                </a:cubicBezTo>
                <a:moveTo>
                  <a:pt x="27" y="24"/>
                </a:moveTo>
                <a:cubicBezTo>
                  <a:pt x="14" y="31"/>
                  <a:pt x="14" y="31"/>
                  <a:pt x="14" y="31"/>
                </a:cubicBezTo>
                <a:cubicBezTo>
                  <a:pt x="14" y="17"/>
                  <a:pt x="14" y="17"/>
                  <a:pt x="14" y="17"/>
                </a:cubicBezTo>
                <a:cubicBezTo>
                  <a:pt x="27" y="10"/>
                  <a:pt x="27" y="10"/>
                  <a:pt x="27" y="10"/>
                </a:cubicBezTo>
                <a:lnTo>
                  <a:pt x="27" y="24"/>
                </a:lnTo>
                <a:close/>
                <a:moveTo>
                  <a:pt x="24" y="22"/>
                </a:moveTo>
                <a:cubicBezTo>
                  <a:pt x="17" y="19"/>
                  <a:pt x="17" y="19"/>
                  <a:pt x="17" y="19"/>
                </a:cubicBezTo>
                <a:cubicBezTo>
                  <a:pt x="17" y="26"/>
                  <a:pt x="17" y="26"/>
                  <a:pt x="17" y="26"/>
                </a:cubicBezTo>
                <a:lnTo>
                  <a:pt x="24" y="2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93" name="Freeform 330"/>
          <p:cNvSpPr>
            <a:spLocks noEditPoints="1"/>
          </p:cNvSpPr>
          <p:nvPr/>
        </p:nvSpPr>
        <p:spPr bwMode="auto">
          <a:xfrm>
            <a:off x="22001199" y="6743276"/>
            <a:ext cx="298036" cy="303657"/>
          </a:xfrm>
          <a:custGeom>
            <a:avLst/>
            <a:gdLst>
              <a:gd name="T0" fmla="*/ 41 w 41"/>
              <a:gd name="T1" fmla="*/ 33 h 41"/>
              <a:gd name="T2" fmla="*/ 34 w 41"/>
              <a:gd name="T3" fmla="*/ 41 h 41"/>
              <a:gd name="T4" fmla="*/ 8 w 41"/>
              <a:gd name="T5" fmla="*/ 41 h 41"/>
              <a:gd name="T6" fmla="*/ 0 w 41"/>
              <a:gd name="T7" fmla="*/ 33 h 41"/>
              <a:gd name="T8" fmla="*/ 0 w 41"/>
              <a:gd name="T9" fmla="*/ 8 h 41"/>
              <a:gd name="T10" fmla="*/ 8 w 41"/>
              <a:gd name="T11" fmla="*/ 0 h 41"/>
              <a:gd name="T12" fmla="*/ 34 w 41"/>
              <a:gd name="T13" fmla="*/ 0 h 41"/>
              <a:gd name="T14" fmla="*/ 41 w 41"/>
              <a:gd name="T15" fmla="*/ 8 h 41"/>
              <a:gd name="T16" fmla="*/ 41 w 41"/>
              <a:gd name="T17" fmla="*/ 33 h 41"/>
              <a:gd name="T18" fmla="*/ 34 w 41"/>
              <a:gd name="T19" fmla="*/ 8 h 41"/>
              <a:gd name="T20" fmla="*/ 34 w 41"/>
              <a:gd name="T21" fmla="*/ 7 h 41"/>
              <a:gd name="T22" fmla="*/ 8 w 41"/>
              <a:gd name="T23" fmla="*/ 7 h 41"/>
              <a:gd name="T24" fmla="*/ 7 w 41"/>
              <a:gd name="T25" fmla="*/ 8 h 41"/>
              <a:gd name="T26" fmla="*/ 7 w 41"/>
              <a:gd name="T27" fmla="*/ 33 h 41"/>
              <a:gd name="T28" fmla="*/ 8 w 41"/>
              <a:gd name="T29" fmla="*/ 34 h 41"/>
              <a:gd name="T30" fmla="*/ 34 w 41"/>
              <a:gd name="T31" fmla="*/ 34 h 41"/>
              <a:gd name="T32" fmla="*/ 34 w 41"/>
              <a:gd name="T33" fmla="*/ 33 h 41"/>
              <a:gd name="T34" fmla="*/ 34 w 41"/>
              <a:gd name="T35" fmla="*/ 8 h 41"/>
              <a:gd name="T36" fmla="*/ 31 w 41"/>
              <a:gd name="T37" fmla="*/ 16 h 41"/>
              <a:gd name="T38" fmla="*/ 22 w 41"/>
              <a:gd name="T39" fmla="*/ 28 h 41"/>
              <a:gd name="T40" fmla="*/ 21 w 41"/>
              <a:gd name="T41" fmla="*/ 29 h 41"/>
              <a:gd name="T42" fmla="*/ 19 w 41"/>
              <a:gd name="T43" fmla="*/ 28 h 41"/>
              <a:gd name="T44" fmla="*/ 11 w 41"/>
              <a:gd name="T45" fmla="*/ 16 h 41"/>
              <a:gd name="T46" fmla="*/ 11 w 41"/>
              <a:gd name="T47" fmla="*/ 15 h 41"/>
              <a:gd name="T48" fmla="*/ 12 w 41"/>
              <a:gd name="T49" fmla="*/ 14 h 41"/>
              <a:gd name="T50" fmla="*/ 29 w 41"/>
              <a:gd name="T51" fmla="*/ 14 h 41"/>
              <a:gd name="T52" fmla="*/ 31 w 41"/>
              <a:gd name="T53" fmla="*/ 15 h 41"/>
              <a:gd name="T54" fmla="*/ 31 w 41"/>
              <a:gd name="T55" fmla="*/ 16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1" h="41">
                <a:moveTo>
                  <a:pt x="41" y="33"/>
                </a:moveTo>
                <a:cubicBezTo>
                  <a:pt x="41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3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3"/>
                  <a:pt x="41" y="8"/>
                </a:cubicBezTo>
                <a:lnTo>
                  <a:pt x="41" y="33"/>
                </a:lnTo>
                <a:close/>
                <a:moveTo>
                  <a:pt x="34" y="8"/>
                </a:moveTo>
                <a:cubicBezTo>
                  <a:pt x="34" y="7"/>
                  <a:pt x="34" y="7"/>
                  <a:pt x="34" y="7"/>
                </a:cubicBezTo>
                <a:cubicBezTo>
                  <a:pt x="8" y="7"/>
                  <a:pt x="8" y="7"/>
                  <a:pt x="8" y="7"/>
                </a:cubicBezTo>
                <a:cubicBezTo>
                  <a:pt x="7" y="7"/>
                  <a:pt x="7" y="7"/>
                  <a:pt x="7" y="8"/>
                </a:cubicBezTo>
                <a:cubicBezTo>
                  <a:pt x="7" y="33"/>
                  <a:pt x="7" y="33"/>
                  <a:pt x="7" y="33"/>
                </a:cubicBezTo>
                <a:cubicBezTo>
                  <a:pt x="7" y="34"/>
                  <a:pt x="7" y="34"/>
                  <a:pt x="8" y="34"/>
                </a:cubicBezTo>
                <a:cubicBezTo>
                  <a:pt x="34" y="34"/>
                  <a:pt x="34" y="34"/>
                  <a:pt x="34" y="34"/>
                </a:cubicBezTo>
                <a:cubicBezTo>
                  <a:pt x="34" y="34"/>
                  <a:pt x="34" y="34"/>
                  <a:pt x="34" y="33"/>
                </a:cubicBezTo>
                <a:lnTo>
                  <a:pt x="34" y="8"/>
                </a:lnTo>
                <a:close/>
                <a:moveTo>
                  <a:pt x="31" y="16"/>
                </a:moveTo>
                <a:cubicBezTo>
                  <a:pt x="22" y="28"/>
                  <a:pt x="22" y="28"/>
                  <a:pt x="22" y="28"/>
                </a:cubicBezTo>
                <a:cubicBezTo>
                  <a:pt x="22" y="29"/>
                  <a:pt x="21" y="29"/>
                  <a:pt x="21" y="29"/>
                </a:cubicBezTo>
                <a:cubicBezTo>
                  <a:pt x="20" y="29"/>
                  <a:pt x="20" y="29"/>
                  <a:pt x="19" y="28"/>
                </a:cubicBezTo>
                <a:cubicBezTo>
                  <a:pt x="11" y="16"/>
                  <a:pt x="11" y="16"/>
                  <a:pt x="11" y="16"/>
                </a:cubicBezTo>
                <a:cubicBezTo>
                  <a:pt x="10" y="16"/>
                  <a:pt x="10" y="15"/>
                  <a:pt x="11" y="15"/>
                </a:cubicBezTo>
                <a:cubicBezTo>
                  <a:pt x="11" y="14"/>
                  <a:pt x="11" y="14"/>
                  <a:pt x="12" y="14"/>
                </a:cubicBezTo>
                <a:cubicBezTo>
                  <a:pt x="29" y="14"/>
                  <a:pt x="29" y="14"/>
                  <a:pt x="29" y="14"/>
                </a:cubicBezTo>
                <a:cubicBezTo>
                  <a:pt x="30" y="14"/>
                  <a:pt x="30" y="14"/>
                  <a:pt x="31" y="15"/>
                </a:cubicBezTo>
                <a:cubicBezTo>
                  <a:pt x="31" y="15"/>
                  <a:pt x="31" y="16"/>
                  <a:pt x="31" y="1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94" name="Freeform 331"/>
          <p:cNvSpPr>
            <a:spLocks noEditPoints="1"/>
          </p:cNvSpPr>
          <p:nvPr/>
        </p:nvSpPr>
        <p:spPr bwMode="auto">
          <a:xfrm>
            <a:off x="22001199" y="7279885"/>
            <a:ext cx="298036" cy="298036"/>
          </a:xfrm>
          <a:custGeom>
            <a:avLst/>
            <a:gdLst>
              <a:gd name="T0" fmla="*/ 41 w 41"/>
              <a:gd name="T1" fmla="*/ 33 h 41"/>
              <a:gd name="T2" fmla="*/ 34 w 41"/>
              <a:gd name="T3" fmla="*/ 41 h 41"/>
              <a:gd name="T4" fmla="*/ 8 w 41"/>
              <a:gd name="T5" fmla="*/ 41 h 41"/>
              <a:gd name="T6" fmla="*/ 0 w 41"/>
              <a:gd name="T7" fmla="*/ 33 h 41"/>
              <a:gd name="T8" fmla="*/ 0 w 41"/>
              <a:gd name="T9" fmla="*/ 8 h 41"/>
              <a:gd name="T10" fmla="*/ 8 w 41"/>
              <a:gd name="T11" fmla="*/ 0 h 41"/>
              <a:gd name="T12" fmla="*/ 34 w 41"/>
              <a:gd name="T13" fmla="*/ 0 h 41"/>
              <a:gd name="T14" fmla="*/ 41 w 41"/>
              <a:gd name="T15" fmla="*/ 8 h 41"/>
              <a:gd name="T16" fmla="*/ 41 w 41"/>
              <a:gd name="T17" fmla="*/ 33 h 41"/>
              <a:gd name="T18" fmla="*/ 34 w 41"/>
              <a:gd name="T19" fmla="*/ 8 h 41"/>
              <a:gd name="T20" fmla="*/ 34 w 41"/>
              <a:gd name="T21" fmla="*/ 7 h 41"/>
              <a:gd name="T22" fmla="*/ 8 w 41"/>
              <a:gd name="T23" fmla="*/ 7 h 41"/>
              <a:gd name="T24" fmla="*/ 7 w 41"/>
              <a:gd name="T25" fmla="*/ 8 h 41"/>
              <a:gd name="T26" fmla="*/ 7 w 41"/>
              <a:gd name="T27" fmla="*/ 33 h 41"/>
              <a:gd name="T28" fmla="*/ 8 w 41"/>
              <a:gd name="T29" fmla="*/ 34 h 41"/>
              <a:gd name="T30" fmla="*/ 34 w 41"/>
              <a:gd name="T31" fmla="*/ 34 h 41"/>
              <a:gd name="T32" fmla="*/ 34 w 41"/>
              <a:gd name="T33" fmla="*/ 33 h 41"/>
              <a:gd name="T34" fmla="*/ 34 w 41"/>
              <a:gd name="T35" fmla="*/ 8 h 41"/>
              <a:gd name="T36" fmla="*/ 29 w 41"/>
              <a:gd name="T37" fmla="*/ 27 h 41"/>
              <a:gd name="T38" fmla="*/ 12 w 41"/>
              <a:gd name="T39" fmla="*/ 27 h 41"/>
              <a:gd name="T40" fmla="*/ 11 w 41"/>
              <a:gd name="T41" fmla="*/ 26 h 41"/>
              <a:gd name="T42" fmla="*/ 11 w 41"/>
              <a:gd name="T43" fmla="*/ 25 h 41"/>
              <a:gd name="T44" fmla="*/ 19 w 41"/>
              <a:gd name="T45" fmla="*/ 13 h 41"/>
              <a:gd name="T46" fmla="*/ 21 w 41"/>
              <a:gd name="T47" fmla="*/ 12 h 41"/>
              <a:gd name="T48" fmla="*/ 22 w 41"/>
              <a:gd name="T49" fmla="*/ 13 h 41"/>
              <a:gd name="T50" fmla="*/ 31 w 41"/>
              <a:gd name="T51" fmla="*/ 25 h 41"/>
              <a:gd name="T52" fmla="*/ 31 w 41"/>
              <a:gd name="T53" fmla="*/ 26 h 41"/>
              <a:gd name="T54" fmla="*/ 29 w 41"/>
              <a:gd name="T55" fmla="*/ 27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1" h="41">
                <a:moveTo>
                  <a:pt x="41" y="33"/>
                </a:moveTo>
                <a:cubicBezTo>
                  <a:pt x="41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3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3"/>
                  <a:pt x="41" y="8"/>
                </a:cubicBezTo>
                <a:lnTo>
                  <a:pt x="41" y="33"/>
                </a:lnTo>
                <a:close/>
                <a:moveTo>
                  <a:pt x="34" y="8"/>
                </a:moveTo>
                <a:cubicBezTo>
                  <a:pt x="34" y="7"/>
                  <a:pt x="34" y="7"/>
                  <a:pt x="34" y="7"/>
                </a:cubicBezTo>
                <a:cubicBezTo>
                  <a:pt x="8" y="7"/>
                  <a:pt x="8" y="7"/>
                  <a:pt x="8" y="7"/>
                </a:cubicBezTo>
                <a:cubicBezTo>
                  <a:pt x="7" y="7"/>
                  <a:pt x="7" y="7"/>
                  <a:pt x="7" y="8"/>
                </a:cubicBezTo>
                <a:cubicBezTo>
                  <a:pt x="7" y="33"/>
                  <a:pt x="7" y="33"/>
                  <a:pt x="7" y="33"/>
                </a:cubicBezTo>
                <a:cubicBezTo>
                  <a:pt x="7" y="34"/>
                  <a:pt x="7" y="34"/>
                  <a:pt x="8" y="34"/>
                </a:cubicBezTo>
                <a:cubicBezTo>
                  <a:pt x="34" y="34"/>
                  <a:pt x="34" y="34"/>
                  <a:pt x="34" y="34"/>
                </a:cubicBezTo>
                <a:cubicBezTo>
                  <a:pt x="34" y="34"/>
                  <a:pt x="34" y="34"/>
                  <a:pt x="34" y="33"/>
                </a:cubicBezTo>
                <a:lnTo>
                  <a:pt x="34" y="8"/>
                </a:lnTo>
                <a:close/>
                <a:moveTo>
                  <a:pt x="29" y="27"/>
                </a:moveTo>
                <a:cubicBezTo>
                  <a:pt x="12" y="27"/>
                  <a:pt x="12" y="27"/>
                  <a:pt x="12" y="27"/>
                </a:cubicBezTo>
                <a:cubicBezTo>
                  <a:pt x="11" y="27"/>
                  <a:pt x="11" y="27"/>
                  <a:pt x="11" y="26"/>
                </a:cubicBezTo>
                <a:cubicBezTo>
                  <a:pt x="10" y="26"/>
                  <a:pt x="10" y="25"/>
                  <a:pt x="11" y="25"/>
                </a:cubicBezTo>
                <a:cubicBezTo>
                  <a:pt x="19" y="13"/>
                  <a:pt x="19" y="13"/>
                  <a:pt x="19" y="13"/>
                </a:cubicBezTo>
                <a:cubicBezTo>
                  <a:pt x="20" y="12"/>
                  <a:pt x="20" y="12"/>
                  <a:pt x="21" y="12"/>
                </a:cubicBezTo>
                <a:cubicBezTo>
                  <a:pt x="21" y="12"/>
                  <a:pt x="22" y="12"/>
                  <a:pt x="22" y="13"/>
                </a:cubicBezTo>
                <a:cubicBezTo>
                  <a:pt x="31" y="25"/>
                  <a:pt x="31" y="25"/>
                  <a:pt x="31" y="25"/>
                </a:cubicBezTo>
                <a:cubicBezTo>
                  <a:pt x="31" y="25"/>
                  <a:pt x="31" y="26"/>
                  <a:pt x="31" y="26"/>
                </a:cubicBezTo>
                <a:cubicBezTo>
                  <a:pt x="30" y="27"/>
                  <a:pt x="30" y="27"/>
                  <a:pt x="29" y="2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95" name="Freeform 332"/>
          <p:cNvSpPr>
            <a:spLocks noEditPoints="1"/>
          </p:cNvSpPr>
          <p:nvPr/>
        </p:nvSpPr>
        <p:spPr bwMode="auto">
          <a:xfrm>
            <a:off x="22001199" y="7810866"/>
            <a:ext cx="298036" cy="303657"/>
          </a:xfrm>
          <a:custGeom>
            <a:avLst/>
            <a:gdLst>
              <a:gd name="T0" fmla="*/ 41 w 41"/>
              <a:gd name="T1" fmla="*/ 33 h 41"/>
              <a:gd name="T2" fmla="*/ 34 w 41"/>
              <a:gd name="T3" fmla="*/ 41 h 41"/>
              <a:gd name="T4" fmla="*/ 8 w 41"/>
              <a:gd name="T5" fmla="*/ 41 h 41"/>
              <a:gd name="T6" fmla="*/ 0 w 41"/>
              <a:gd name="T7" fmla="*/ 33 h 41"/>
              <a:gd name="T8" fmla="*/ 0 w 41"/>
              <a:gd name="T9" fmla="*/ 8 h 41"/>
              <a:gd name="T10" fmla="*/ 8 w 41"/>
              <a:gd name="T11" fmla="*/ 0 h 41"/>
              <a:gd name="T12" fmla="*/ 34 w 41"/>
              <a:gd name="T13" fmla="*/ 0 h 41"/>
              <a:gd name="T14" fmla="*/ 41 w 41"/>
              <a:gd name="T15" fmla="*/ 8 h 41"/>
              <a:gd name="T16" fmla="*/ 41 w 41"/>
              <a:gd name="T17" fmla="*/ 33 h 41"/>
              <a:gd name="T18" fmla="*/ 34 w 41"/>
              <a:gd name="T19" fmla="*/ 8 h 41"/>
              <a:gd name="T20" fmla="*/ 34 w 41"/>
              <a:gd name="T21" fmla="*/ 7 h 41"/>
              <a:gd name="T22" fmla="*/ 8 w 41"/>
              <a:gd name="T23" fmla="*/ 7 h 41"/>
              <a:gd name="T24" fmla="*/ 7 w 41"/>
              <a:gd name="T25" fmla="*/ 8 h 41"/>
              <a:gd name="T26" fmla="*/ 7 w 41"/>
              <a:gd name="T27" fmla="*/ 33 h 41"/>
              <a:gd name="T28" fmla="*/ 8 w 41"/>
              <a:gd name="T29" fmla="*/ 34 h 41"/>
              <a:gd name="T30" fmla="*/ 34 w 41"/>
              <a:gd name="T31" fmla="*/ 34 h 41"/>
              <a:gd name="T32" fmla="*/ 34 w 41"/>
              <a:gd name="T33" fmla="*/ 33 h 41"/>
              <a:gd name="T34" fmla="*/ 34 w 41"/>
              <a:gd name="T35" fmla="*/ 8 h 41"/>
              <a:gd name="T36" fmla="*/ 28 w 41"/>
              <a:gd name="T37" fmla="*/ 22 h 41"/>
              <a:gd name="T38" fmla="*/ 16 w 41"/>
              <a:gd name="T39" fmla="*/ 31 h 41"/>
              <a:gd name="T40" fmla="*/ 15 w 41"/>
              <a:gd name="T41" fmla="*/ 31 h 41"/>
              <a:gd name="T42" fmla="*/ 14 w 41"/>
              <a:gd name="T43" fmla="*/ 29 h 41"/>
              <a:gd name="T44" fmla="*/ 14 w 41"/>
              <a:gd name="T45" fmla="*/ 12 h 41"/>
              <a:gd name="T46" fmla="*/ 15 w 41"/>
              <a:gd name="T47" fmla="*/ 10 h 41"/>
              <a:gd name="T48" fmla="*/ 16 w 41"/>
              <a:gd name="T49" fmla="*/ 11 h 41"/>
              <a:gd name="T50" fmla="*/ 28 w 41"/>
              <a:gd name="T51" fmla="*/ 19 h 41"/>
              <a:gd name="T52" fmla="*/ 29 w 41"/>
              <a:gd name="T53" fmla="*/ 21 h 41"/>
              <a:gd name="T54" fmla="*/ 28 w 41"/>
              <a:gd name="T55" fmla="*/ 2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1" h="41">
                <a:moveTo>
                  <a:pt x="41" y="33"/>
                </a:moveTo>
                <a:cubicBezTo>
                  <a:pt x="41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3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3"/>
                  <a:pt x="41" y="8"/>
                </a:cubicBezTo>
                <a:lnTo>
                  <a:pt x="41" y="33"/>
                </a:lnTo>
                <a:close/>
                <a:moveTo>
                  <a:pt x="34" y="8"/>
                </a:moveTo>
                <a:cubicBezTo>
                  <a:pt x="34" y="7"/>
                  <a:pt x="34" y="7"/>
                  <a:pt x="34" y="7"/>
                </a:cubicBezTo>
                <a:cubicBezTo>
                  <a:pt x="8" y="7"/>
                  <a:pt x="8" y="7"/>
                  <a:pt x="8" y="7"/>
                </a:cubicBezTo>
                <a:cubicBezTo>
                  <a:pt x="7" y="7"/>
                  <a:pt x="7" y="7"/>
                  <a:pt x="7" y="8"/>
                </a:cubicBezTo>
                <a:cubicBezTo>
                  <a:pt x="7" y="33"/>
                  <a:pt x="7" y="33"/>
                  <a:pt x="7" y="33"/>
                </a:cubicBezTo>
                <a:cubicBezTo>
                  <a:pt x="7" y="34"/>
                  <a:pt x="7" y="34"/>
                  <a:pt x="8" y="34"/>
                </a:cubicBezTo>
                <a:cubicBezTo>
                  <a:pt x="34" y="34"/>
                  <a:pt x="34" y="34"/>
                  <a:pt x="34" y="34"/>
                </a:cubicBezTo>
                <a:cubicBezTo>
                  <a:pt x="34" y="34"/>
                  <a:pt x="34" y="34"/>
                  <a:pt x="34" y="33"/>
                </a:cubicBezTo>
                <a:lnTo>
                  <a:pt x="34" y="8"/>
                </a:lnTo>
                <a:close/>
                <a:moveTo>
                  <a:pt x="28" y="22"/>
                </a:moveTo>
                <a:cubicBezTo>
                  <a:pt x="16" y="31"/>
                  <a:pt x="16" y="31"/>
                  <a:pt x="16" y="31"/>
                </a:cubicBezTo>
                <a:cubicBezTo>
                  <a:pt x="16" y="31"/>
                  <a:pt x="15" y="31"/>
                  <a:pt x="15" y="31"/>
                </a:cubicBezTo>
                <a:cubicBezTo>
                  <a:pt x="14" y="30"/>
                  <a:pt x="14" y="30"/>
                  <a:pt x="14" y="29"/>
                </a:cubicBezTo>
                <a:cubicBezTo>
                  <a:pt x="14" y="12"/>
                  <a:pt x="14" y="12"/>
                  <a:pt x="14" y="12"/>
                </a:cubicBezTo>
                <a:cubicBezTo>
                  <a:pt x="14" y="11"/>
                  <a:pt x="14" y="11"/>
                  <a:pt x="15" y="10"/>
                </a:cubicBezTo>
                <a:cubicBezTo>
                  <a:pt x="15" y="10"/>
                  <a:pt x="16" y="10"/>
                  <a:pt x="16" y="11"/>
                </a:cubicBezTo>
                <a:cubicBezTo>
                  <a:pt x="28" y="19"/>
                  <a:pt x="28" y="19"/>
                  <a:pt x="28" y="19"/>
                </a:cubicBezTo>
                <a:cubicBezTo>
                  <a:pt x="29" y="19"/>
                  <a:pt x="29" y="20"/>
                  <a:pt x="29" y="21"/>
                </a:cubicBezTo>
                <a:cubicBezTo>
                  <a:pt x="29" y="21"/>
                  <a:pt x="29" y="22"/>
                  <a:pt x="28" y="2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96" name="Freeform 333"/>
          <p:cNvSpPr>
            <a:spLocks/>
          </p:cNvSpPr>
          <p:nvPr/>
        </p:nvSpPr>
        <p:spPr bwMode="auto">
          <a:xfrm>
            <a:off x="22023240" y="8437022"/>
            <a:ext cx="196813" cy="275542"/>
          </a:xfrm>
          <a:custGeom>
            <a:avLst/>
            <a:gdLst>
              <a:gd name="T0" fmla="*/ 27 w 27"/>
              <a:gd name="T1" fmla="*/ 36 h 38"/>
              <a:gd name="T2" fmla="*/ 27 w 27"/>
              <a:gd name="T3" fmla="*/ 37 h 38"/>
              <a:gd name="T4" fmla="*/ 21 w 27"/>
              <a:gd name="T5" fmla="*/ 38 h 38"/>
              <a:gd name="T6" fmla="*/ 3 w 27"/>
              <a:gd name="T7" fmla="*/ 25 h 38"/>
              <a:gd name="T8" fmla="*/ 1 w 27"/>
              <a:gd name="T9" fmla="*/ 25 h 38"/>
              <a:gd name="T10" fmla="*/ 0 w 27"/>
              <a:gd name="T11" fmla="*/ 24 h 38"/>
              <a:gd name="T12" fmla="*/ 0 w 27"/>
              <a:gd name="T13" fmla="*/ 21 h 38"/>
              <a:gd name="T14" fmla="*/ 1 w 27"/>
              <a:gd name="T15" fmla="*/ 20 h 38"/>
              <a:gd name="T16" fmla="*/ 3 w 27"/>
              <a:gd name="T17" fmla="*/ 20 h 38"/>
              <a:gd name="T18" fmla="*/ 3 w 27"/>
              <a:gd name="T19" fmla="*/ 17 h 38"/>
              <a:gd name="T20" fmla="*/ 1 w 27"/>
              <a:gd name="T21" fmla="*/ 17 h 38"/>
              <a:gd name="T22" fmla="*/ 0 w 27"/>
              <a:gd name="T23" fmla="*/ 16 h 38"/>
              <a:gd name="T24" fmla="*/ 0 w 27"/>
              <a:gd name="T25" fmla="*/ 13 h 38"/>
              <a:gd name="T26" fmla="*/ 1 w 27"/>
              <a:gd name="T27" fmla="*/ 12 h 38"/>
              <a:gd name="T28" fmla="*/ 4 w 27"/>
              <a:gd name="T29" fmla="*/ 12 h 38"/>
              <a:gd name="T30" fmla="*/ 21 w 27"/>
              <a:gd name="T31" fmla="*/ 0 h 38"/>
              <a:gd name="T32" fmla="*/ 26 w 27"/>
              <a:gd name="T33" fmla="*/ 1 h 38"/>
              <a:gd name="T34" fmla="*/ 27 w 27"/>
              <a:gd name="T35" fmla="*/ 1 h 38"/>
              <a:gd name="T36" fmla="*/ 27 w 27"/>
              <a:gd name="T37" fmla="*/ 2 h 38"/>
              <a:gd name="T38" fmla="*/ 25 w 27"/>
              <a:gd name="T39" fmla="*/ 6 h 38"/>
              <a:gd name="T40" fmla="*/ 24 w 27"/>
              <a:gd name="T41" fmla="*/ 6 h 38"/>
              <a:gd name="T42" fmla="*/ 21 w 27"/>
              <a:gd name="T43" fmla="*/ 6 h 38"/>
              <a:gd name="T44" fmla="*/ 11 w 27"/>
              <a:gd name="T45" fmla="*/ 12 h 38"/>
              <a:gd name="T46" fmla="*/ 23 w 27"/>
              <a:gd name="T47" fmla="*/ 12 h 38"/>
              <a:gd name="T48" fmla="*/ 24 w 27"/>
              <a:gd name="T49" fmla="*/ 13 h 38"/>
              <a:gd name="T50" fmla="*/ 24 w 27"/>
              <a:gd name="T51" fmla="*/ 13 h 38"/>
              <a:gd name="T52" fmla="*/ 23 w 27"/>
              <a:gd name="T53" fmla="*/ 17 h 38"/>
              <a:gd name="T54" fmla="*/ 23 w 27"/>
              <a:gd name="T55" fmla="*/ 17 h 38"/>
              <a:gd name="T56" fmla="*/ 9 w 27"/>
              <a:gd name="T57" fmla="*/ 17 h 38"/>
              <a:gd name="T58" fmla="*/ 9 w 27"/>
              <a:gd name="T59" fmla="*/ 20 h 38"/>
              <a:gd name="T60" fmla="*/ 22 w 27"/>
              <a:gd name="T61" fmla="*/ 20 h 38"/>
              <a:gd name="T62" fmla="*/ 22 w 27"/>
              <a:gd name="T63" fmla="*/ 20 h 38"/>
              <a:gd name="T64" fmla="*/ 23 w 27"/>
              <a:gd name="T65" fmla="*/ 21 h 38"/>
              <a:gd name="T66" fmla="*/ 22 w 27"/>
              <a:gd name="T67" fmla="*/ 24 h 38"/>
              <a:gd name="T68" fmla="*/ 21 w 27"/>
              <a:gd name="T69" fmla="*/ 25 h 38"/>
              <a:gd name="T70" fmla="*/ 11 w 27"/>
              <a:gd name="T71" fmla="*/ 25 h 38"/>
              <a:gd name="T72" fmla="*/ 21 w 27"/>
              <a:gd name="T73" fmla="*/ 32 h 38"/>
              <a:gd name="T74" fmla="*/ 25 w 27"/>
              <a:gd name="T75" fmla="*/ 31 h 38"/>
              <a:gd name="T76" fmla="*/ 26 w 27"/>
              <a:gd name="T77" fmla="*/ 31 h 38"/>
              <a:gd name="T78" fmla="*/ 26 w 27"/>
              <a:gd name="T79" fmla="*/ 32 h 38"/>
              <a:gd name="T80" fmla="*/ 27 w 27"/>
              <a:gd name="T8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" h="38">
                <a:moveTo>
                  <a:pt x="27" y="36"/>
                </a:moveTo>
                <a:cubicBezTo>
                  <a:pt x="27" y="36"/>
                  <a:pt x="27" y="37"/>
                  <a:pt x="27" y="37"/>
                </a:cubicBezTo>
                <a:cubicBezTo>
                  <a:pt x="27" y="37"/>
                  <a:pt x="24" y="38"/>
                  <a:pt x="21" y="38"/>
                </a:cubicBezTo>
                <a:cubicBezTo>
                  <a:pt x="12" y="38"/>
                  <a:pt x="6" y="33"/>
                  <a:pt x="3" y="25"/>
                </a:cubicBezTo>
                <a:cubicBezTo>
                  <a:pt x="1" y="25"/>
                  <a:pt x="1" y="25"/>
                  <a:pt x="1" y="25"/>
                </a:cubicBezTo>
                <a:cubicBezTo>
                  <a:pt x="0" y="25"/>
                  <a:pt x="0" y="24"/>
                  <a:pt x="0" y="24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0"/>
                  <a:pt x="0" y="20"/>
                  <a:pt x="1" y="20"/>
                </a:cubicBezTo>
                <a:cubicBezTo>
                  <a:pt x="3" y="20"/>
                  <a:pt x="3" y="20"/>
                  <a:pt x="3" y="20"/>
                </a:cubicBezTo>
                <a:cubicBezTo>
                  <a:pt x="3" y="19"/>
                  <a:pt x="3" y="18"/>
                  <a:pt x="3" y="17"/>
                </a:cubicBezTo>
                <a:cubicBezTo>
                  <a:pt x="1" y="17"/>
                  <a:pt x="1" y="17"/>
                  <a:pt x="1" y="17"/>
                </a:cubicBezTo>
                <a:cubicBezTo>
                  <a:pt x="0" y="17"/>
                  <a:pt x="0" y="17"/>
                  <a:pt x="0" y="16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2"/>
                  <a:pt x="1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6" y="5"/>
                  <a:pt x="13" y="0"/>
                  <a:pt x="21" y="0"/>
                </a:cubicBezTo>
                <a:cubicBezTo>
                  <a:pt x="24" y="0"/>
                  <a:pt x="26" y="1"/>
                  <a:pt x="26" y="1"/>
                </a:cubicBezTo>
                <a:cubicBezTo>
                  <a:pt x="26" y="1"/>
                  <a:pt x="26" y="1"/>
                  <a:pt x="27" y="1"/>
                </a:cubicBezTo>
                <a:cubicBezTo>
                  <a:pt x="27" y="1"/>
                  <a:pt x="27" y="1"/>
                  <a:pt x="27" y="2"/>
                </a:cubicBezTo>
                <a:cubicBezTo>
                  <a:pt x="25" y="6"/>
                  <a:pt x="25" y="6"/>
                  <a:pt x="25" y="6"/>
                </a:cubicBezTo>
                <a:cubicBezTo>
                  <a:pt x="25" y="6"/>
                  <a:pt x="25" y="7"/>
                  <a:pt x="24" y="6"/>
                </a:cubicBezTo>
                <a:cubicBezTo>
                  <a:pt x="24" y="6"/>
                  <a:pt x="23" y="6"/>
                  <a:pt x="21" y="6"/>
                </a:cubicBezTo>
                <a:cubicBezTo>
                  <a:pt x="16" y="6"/>
                  <a:pt x="12" y="8"/>
                  <a:pt x="11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4" y="13"/>
                  <a:pt x="24" y="13"/>
                </a:cubicBezTo>
                <a:cubicBezTo>
                  <a:pt x="24" y="13"/>
                  <a:pt x="24" y="13"/>
                  <a:pt x="24" y="13"/>
                </a:cubicBezTo>
                <a:cubicBezTo>
                  <a:pt x="23" y="17"/>
                  <a:pt x="23" y="17"/>
                  <a:pt x="23" y="17"/>
                </a:cubicBezTo>
                <a:cubicBezTo>
                  <a:pt x="23" y="17"/>
                  <a:pt x="23" y="17"/>
                  <a:pt x="23" y="17"/>
                </a:cubicBezTo>
                <a:cubicBezTo>
                  <a:pt x="9" y="17"/>
                  <a:pt x="9" y="17"/>
                  <a:pt x="9" y="17"/>
                </a:cubicBezTo>
                <a:cubicBezTo>
                  <a:pt x="9" y="18"/>
                  <a:pt x="9" y="19"/>
                  <a:pt x="9" y="20"/>
                </a:cubicBezTo>
                <a:cubicBezTo>
                  <a:pt x="22" y="20"/>
                  <a:pt x="22" y="20"/>
                  <a:pt x="22" y="20"/>
                </a:cubicBezTo>
                <a:cubicBezTo>
                  <a:pt x="22" y="20"/>
                  <a:pt x="22" y="20"/>
                  <a:pt x="22" y="20"/>
                </a:cubicBezTo>
                <a:cubicBezTo>
                  <a:pt x="23" y="21"/>
                  <a:pt x="23" y="21"/>
                  <a:pt x="23" y="21"/>
                </a:cubicBezTo>
                <a:cubicBezTo>
                  <a:pt x="22" y="24"/>
                  <a:pt x="22" y="24"/>
                  <a:pt x="22" y="24"/>
                </a:cubicBezTo>
                <a:cubicBezTo>
                  <a:pt x="22" y="24"/>
                  <a:pt x="21" y="25"/>
                  <a:pt x="21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2" y="29"/>
                  <a:pt x="16" y="32"/>
                  <a:pt x="21" y="32"/>
                </a:cubicBezTo>
                <a:cubicBezTo>
                  <a:pt x="23" y="32"/>
                  <a:pt x="25" y="31"/>
                  <a:pt x="25" y="31"/>
                </a:cubicBezTo>
                <a:cubicBezTo>
                  <a:pt x="25" y="31"/>
                  <a:pt x="26" y="31"/>
                  <a:pt x="26" y="31"/>
                </a:cubicBezTo>
                <a:cubicBezTo>
                  <a:pt x="26" y="31"/>
                  <a:pt x="26" y="31"/>
                  <a:pt x="26" y="32"/>
                </a:cubicBezTo>
                <a:lnTo>
                  <a:pt x="27" y="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97" name="Freeform 334"/>
          <p:cNvSpPr>
            <a:spLocks/>
          </p:cNvSpPr>
          <p:nvPr/>
        </p:nvSpPr>
        <p:spPr bwMode="auto">
          <a:xfrm>
            <a:off x="22023240" y="9052655"/>
            <a:ext cx="196813" cy="281161"/>
          </a:xfrm>
          <a:custGeom>
            <a:avLst/>
            <a:gdLst>
              <a:gd name="T0" fmla="*/ 27 w 27"/>
              <a:gd name="T1" fmla="*/ 37 h 38"/>
              <a:gd name="T2" fmla="*/ 27 w 27"/>
              <a:gd name="T3" fmla="*/ 38 h 38"/>
              <a:gd name="T4" fmla="*/ 1 w 27"/>
              <a:gd name="T5" fmla="*/ 38 h 38"/>
              <a:gd name="T6" fmla="*/ 0 w 27"/>
              <a:gd name="T7" fmla="*/ 37 h 38"/>
              <a:gd name="T8" fmla="*/ 0 w 27"/>
              <a:gd name="T9" fmla="*/ 33 h 38"/>
              <a:gd name="T10" fmla="*/ 1 w 27"/>
              <a:gd name="T11" fmla="*/ 32 h 38"/>
              <a:gd name="T12" fmla="*/ 4 w 27"/>
              <a:gd name="T13" fmla="*/ 32 h 38"/>
              <a:gd name="T14" fmla="*/ 4 w 27"/>
              <a:gd name="T15" fmla="*/ 22 h 38"/>
              <a:gd name="T16" fmla="*/ 1 w 27"/>
              <a:gd name="T17" fmla="*/ 22 h 38"/>
              <a:gd name="T18" fmla="*/ 0 w 27"/>
              <a:gd name="T19" fmla="*/ 21 h 38"/>
              <a:gd name="T20" fmla="*/ 0 w 27"/>
              <a:gd name="T21" fmla="*/ 17 h 38"/>
              <a:gd name="T22" fmla="*/ 1 w 27"/>
              <a:gd name="T23" fmla="*/ 16 h 38"/>
              <a:gd name="T24" fmla="*/ 4 w 27"/>
              <a:gd name="T25" fmla="*/ 16 h 38"/>
              <a:gd name="T26" fmla="*/ 4 w 27"/>
              <a:gd name="T27" fmla="*/ 11 h 38"/>
              <a:gd name="T28" fmla="*/ 15 w 27"/>
              <a:gd name="T29" fmla="*/ 0 h 38"/>
              <a:gd name="T30" fmla="*/ 24 w 27"/>
              <a:gd name="T31" fmla="*/ 3 h 38"/>
              <a:gd name="T32" fmla="*/ 24 w 27"/>
              <a:gd name="T33" fmla="*/ 4 h 38"/>
              <a:gd name="T34" fmla="*/ 22 w 27"/>
              <a:gd name="T35" fmla="*/ 8 h 38"/>
              <a:gd name="T36" fmla="*/ 21 w 27"/>
              <a:gd name="T37" fmla="*/ 8 h 38"/>
              <a:gd name="T38" fmla="*/ 20 w 27"/>
              <a:gd name="T39" fmla="*/ 8 h 38"/>
              <a:gd name="T40" fmla="*/ 15 w 27"/>
              <a:gd name="T41" fmla="*/ 6 h 38"/>
              <a:gd name="T42" fmla="*/ 10 w 27"/>
              <a:gd name="T43" fmla="*/ 11 h 38"/>
              <a:gd name="T44" fmla="*/ 10 w 27"/>
              <a:gd name="T45" fmla="*/ 16 h 38"/>
              <a:gd name="T46" fmla="*/ 18 w 27"/>
              <a:gd name="T47" fmla="*/ 16 h 38"/>
              <a:gd name="T48" fmla="*/ 19 w 27"/>
              <a:gd name="T49" fmla="*/ 17 h 38"/>
              <a:gd name="T50" fmla="*/ 19 w 27"/>
              <a:gd name="T51" fmla="*/ 21 h 38"/>
              <a:gd name="T52" fmla="*/ 18 w 27"/>
              <a:gd name="T53" fmla="*/ 22 h 38"/>
              <a:gd name="T54" fmla="*/ 10 w 27"/>
              <a:gd name="T55" fmla="*/ 22 h 38"/>
              <a:gd name="T56" fmla="*/ 10 w 27"/>
              <a:gd name="T57" fmla="*/ 32 h 38"/>
              <a:gd name="T58" fmla="*/ 21 w 27"/>
              <a:gd name="T59" fmla="*/ 32 h 38"/>
              <a:gd name="T60" fmla="*/ 21 w 27"/>
              <a:gd name="T61" fmla="*/ 27 h 38"/>
              <a:gd name="T62" fmla="*/ 22 w 27"/>
              <a:gd name="T63" fmla="*/ 26 h 38"/>
              <a:gd name="T64" fmla="*/ 27 w 27"/>
              <a:gd name="T65" fmla="*/ 26 h 38"/>
              <a:gd name="T66" fmla="*/ 27 w 27"/>
              <a:gd name="T67" fmla="*/ 27 h 38"/>
              <a:gd name="T68" fmla="*/ 27 w 27"/>
              <a:gd name="T69" fmla="*/ 37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7" h="38">
                <a:moveTo>
                  <a:pt x="27" y="37"/>
                </a:moveTo>
                <a:cubicBezTo>
                  <a:pt x="27" y="37"/>
                  <a:pt x="27" y="38"/>
                  <a:pt x="27" y="38"/>
                </a:cubicBezTo>
                <a:cubicBezTo>
                  <a:pt x="1" y="38"/>
                  <a:pt x="1" y="38"/>
                  <a:pt x="1" y="38"/>
                </a:cubicBezTo>
                <a:cubicBezTo>
                  <a:pt x="0" y="38"/>
                  <a:pt x="0" y="37"/>
                  <a:pt x="0" y="37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2"/>
                  <a:pt x="0" y="32"/>
                  <a:pt x="1" y="32"/>
                </a:cubicBezTo>
                <a:cubicBezTo>
                  <a:pt x="4" y="32"/>
                  <a:pt x="4" y="32"/>
                  <a:pt x="4" y="32"/>
                </a:cubicBezTo>
                <a:cubicBezTo>
                  <a:pt x="4" y="22"/>
                  <a:pt x="4" y="22"/>
                  <a:pt x="4" y="22"/>
                </a:cubicBezTo>
                <a:cubicBezTo>
                  <a:pt x="1" y="22"/>
                  <a:pt x="1" y="22"/>
                  <a:pt x="1" y="22"/>
                </a:cubicBezTo>
                <a:cubicBezTo>
                  <a:pt x="0" y="22"/>
                  <a:pt x="0" y="21"/>
                  <a:pt x="0" y="21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6"/>
                  <a:pt x="1" y="16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1"/>
                  <a:pt x="4" y="11"/>
                  <a:pt x="4" y="11"/>
                </a:cubicBezTo>
                <a:cubicBezTo>
                  <a:pt x="4" y="4"/>
                  <a:pt x="8" y="0"/>
                  <a:pt x="15" y="0"/>
                </a:cubicBezTo>
                <a:cubicBezTo>
                  <a:pt x="21" y="0"/>
                  <a:pt x="24" y="3"/>
                  <a:pt x="24" y="3"/>
                </a:cubicBezTo>
                <a:cubicBezTo>
                  <a:pt x="25" y="4"/>
                  <a:pt x="25" y="4"/>
                  <a:pt x="24" y="4"/>
                </a:cubicBezTo>
                <a:cubicBezTo>
                  <a:pt x="22" y="8"/>
                  <a:pt x="22" y="8"/>
                  <a:pt x="22" y="8"/>
                </a:cubicBezTo>
                <a:cubicBezTo>
                  <a:pt x="21" y="8"/>
                  <a:pt x="21" y="8"/>
                  <a:pt x="21" y="8"/>
                </a:cubicBezTo>
                <a:cubicBezTo>
                  <a:pt x="21" y="8"/>
                  <a:pt x="21" y="8"/>
                  <a:pt x="20" y="8"/>
                </a:cubicBezTo>
                <a:cubicBezTo>
                  <a:pt x="20" y="8"/>
                  <a:pt x="18" y="6"/>
                  <a:pt x="15" y="6"/>
                </a:cubicBezTo>
                <a:cubicBezTo>
                  <a:pt x="12" y="6"/>
                  <a:pt x="10" y="8"/>
                  <a:pt x="10" y="11"/>
                </a:cubicBezTo>
                <a:cubicBezTo>
                  <a:pt x="10" y="16"/>
                  <a:pt x="10" y="16"/>
                  <a:pt x="10" y="16"/>
                </a:cubicBezTo>
                <a:cubicBezTo>
                  <a:pt x="18" y="16"/>
                  <a:pt x="18" y="16"/>
                  <a:pt x="18" y="16"/>
                </a:cubicBezTo>
                <a:cubicBezTo>
                  <a:pt x="19" y="16"/>
                  <a:pt x="19" y="17"/>
                  <a:pt x="19" y="17"/>
                </a:cubicBezTo>
                <a:cubicBezTo>
                  <a:pt x="19" y="21"/>
                  <a:pt x="19" y="21"/>
                  <a:pt x="19" y="21"/>
                </a:cubicBezTo>
                <a:cubicBezTo>
                  <a:pt x="19" y="21"/>
                  <a:pt x="19" y="22"/>
                  <a:pt x="18" y="22"/>
                </a:cubicBezTo>
                <a:cubicBezTo>
                  <a:pt x="10" y="22"/>
                  <a:pt x="10" y="22"/>
                  <a:pt x="10" y="22"/>
                </a:cubicBezTo>
                <a:cubicBezTo>
                  <a:pt x="10" y="32"/>
                  <a:pt x="10" y="32"/>
                  <a:pt x="10" y="32"/>
                </a:cubicBezTo>
                <a:cubicBezTo>
                  <a:pt x="21" y="32"/>
                  <a:pt x="21" y="32"/>
                  <a:pt x="21" y="32"/>
                </a:cubicBezTo>
                <a:cubicBezTo>
                  <a:pt x="21" y="27"/>
                  <a:pt x="21" y="27"/>
                  <a:pt x="21" y="27"/>
                </a:cubicBezTo>
                <a:cubicBezTo>
                  <a:pt x="21" y="27"/>
                  <a:pt x="22" y="26"/>
                  <a:pt x="22" y="26"/>
                </a:cubicBezTo>
                <a:cubicBezTo>
                  <a:pt x="27" y="26"/>
                  <a:pt x="27" y="26"/>
                  <a:pt x="27" y="26"/>
                </a:cubicBezTo>
                <a:cubicBezTo>
                  <a:pt x="27" y="26"/>
                  <a:pt x="27" y="27"/>
                  <a:pt x="27" y="27"/>
                </a:cubicBezTo>
                <a:lnTo>
                  <a:pt x="27" y="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98" name="Freeform 335"/>
          <p:cNvSpPr>
            <a:spLocks/>
          </p:cNvSpPr>
          <p:nvPr/>
        </p:nvSpPr>
        <p:spPr bwMode="auto">
          <a:xfrm>
            <a:off x="22028866" y="9559421"/>
            <a:ext cx="185570" cy="354266"/>
          </a:xfrm>
          <a:custGeom>
            <a:avLst/>
            <a:gdLst>
              <a:gd name="T0" fmla="*/ 16 w 25"/>
              <a:gd name="T1" fmla="*/ 42 h 48"/>
              <a:gd name="T2" fmla="*/ 16 w 25"/>
              <a:gd name="T3" fmla="*/ 47 h 48"/>
              <a:gd name="T4" fmla="*/ 15 w 25"/>
              <a:gd name="T5" fmla="*/ 48 h 48"/>
              <a:gd name="T6" fmla="*/ 11 w 25"/>
              <a:gd name="T7" fmla="*/ 48 h 48"/>
              <a:gd name="T8" fmla="*/ 10 w 25"/>
              <a:gd name="T9" fmla="*/ 47 h 48"/>
              <a:gd name="T10" fmla="*/ 10 w 25"/>
              <a:gd name="T11" fmla="*/ 42 h 48"/>
              <a:gd name="T12" fmla="*/ 1 w 25"/>
              <a:gd name="T13" fmla="*/ 37 h 48"/>
              <a:gd name="T14" fmla="*/ 0 w 25"/>
              <a:gd name="T15" fmla="*/ 36 h 48"/>
              <a:gd name="T16" fmla="*/ 3 w 25"/>
              <a:gd name="T17" fmla="*/ 33 h 48"/>
              <a:gd name="T18" fmla="*/ 4 w 25"/>
              <a:gd name="T19" fmla="*/ 32 h 48"/>
              <a:gd name="T20" fmla="*/ 4 w 25"/>
              <a:gd name="T21" fmla="*/ 32 h 48"/>
              <a:gd name="T22" fmla="*/ 13 w 25"/>
              <a:gd name="T23" fmla="*/ 36 h 48"/>
              <a:gd name="T24" fmla="*/ 18 w 25"/>
              <a:gd name="T25" fmla="*/ 32 h 48"/>
              <a:gd name="T26" fmla="*/ 12 w 25"/>
              <a:gd name="T27" fmla="*/ 26 h 48"/>
              <a:gd name="T28" fmla="*/ 1 w 25"/>
              <a:gd name="T29" fmla="*/ 15 h 48"/>
              <a:gd name="T30" fmla="*/ 10 w 25"/>
              <a:gd name="T31" fmla="*/ 5 h 48"/>
              <a:gd name="T32" fmla="*/ 10 w 25"/>
              <a:gd name="T33" fmla="*/ 0 h 48"/>
              <a:gd name="T34" fmla="*/ 11 w 25"/>
              <a:gd name="T35" fmla="*/ 0 h 48"/>
              <a:gd name="T36" fmla="*/ 15 w 25"/>
              <a:gd name="T37" fmla="*/ 0 h 48"/>
              <a:gd name="T38" fmla="*/ 16 w 25"/>
              <a:gd name="T39" fmla="*/ 0 h 48"/>
              <a:gd name="T40" fmla="*/ 16 w 25"/>
              <a:gd name="T41" fmla="*/ 5 h 48"/>
              <a:gd name="T42" fmla="*/ 24 w 25"/>
              <a:gd name="T43" fmla="*/ 9 h 48"/>
              <a:gd name="T44" fmla="*/ 24 w 25"/>
              <a:gd name="T45" fmla="*/ 10 h 48"/>
              <a:gd name="T46" fmla="*/ 22 w 25"/>
              <a:gd name="T47" fmla="*/ 14 h 48"/>
              <a:gd name="T48" fmla="*/ 21 w 25"/>
              <a:gd name="T49" fmla="*/ 14 h 48"/>
              <a:gd name="T50" fmla="*/ 21 w 25"/>
              <a:gd name="T51" fmla="*/ 14 h 48"/>
              <a:gd name="T52" fmla="*/ 13 w 25"/>
              <a:gd name="T53" fmla="*/ 11 h 48"/>
              <a:gd name="T54" fmla="*/ 8 w 25"/>
              <a:gd name="T55" fmla="*/ 15 h 48"/>
              <a:gd name="T56" fmla="*/ 15 w 25"/>
              <a:gd name="T57" fmla="*/ 21 h 48"/>
              <a:gd name="T58" fmla="*/ 25 w 25"/>
              <a:gd name="T59" fmla="*/ 31 h 48"/>
              <a:gd name="T60" fmla="*/ 16 w 25"/>
              <a:gd name="T61" fmla="*/ 42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5" h="48">
                <a:moveTo>
                  <a:pt x="16" y="42"/>
                </a:moveTo>
                <a:cubicBezTo>
                  <a:pt x="16" y="47"/>
                  <a:pt x="16" y="47"/>
                  <a:pt x="16" y="47"/>
                </a:cubicBezTo>
                <a:cubicBezTo>
                  <a:pt x="16" y="47"/>
                  <a:pt x="15" y="48"/>
                  <a:pt x="15" y="48"/>
                </a:cubicBezTo>
                <a:cubicBezTo>
                  <a:pt x="11" y="48"/>
                  <a:pt x="11" y="48"/>
                  <a:pt x="11" y="48"/>
                </a:cubicBezTo>
                <a:cubicBezTo>
                  <a:pt x="11" y="48"/>
                  <a:pt x="10" y="47"/>
                  <a:pt x="10" y="47"/>
                </a:cubicBezTo>
                <a:cubicBezTo>
                  <a:pt x="10" y="42"/>
                  <a:pt x="10" y="42"/>
                  <a:pt x="10" y="42"/>
                </a:cubicBezTo>
                <a:cubicBezTo>
                  <a:pt x="4" y="41"/>
                  <a:pt x="1" y="37"/>
                  <a:pt x="1" y="37"/>
                </a:cubicBezTo>
                <a:cubicBezTo>
                  <a:pt x="0" y="37"/>
                  <a:pt x="0" y="36"/>
                  <a:pt x="0" y="36"/>
                </a:cubicBezTo>
                <a:cubicBezTo>
                  <a:pt x="3" y="33"/>
                  <a:pt x="3" y="33"/>
                  <a:pt x="3" y="33"/>
                </a:cubicBezTo>
                <a:cubicBezTo>
                  <a:pt x="3" y="32"/>
                  <a:pt x="4" y="32"/>
                  <a:pt x="4" y="32"/>
                </a:cubicBezTo>
                <a:cubicBezTo>
                  <a:pt x="4" y="32"/>
                  <a:pt x="4" y="32"/>
                  <a:pt x="4" y="32"/>
                </a:cubicBezTo>
                <a:cubicBezTo>
                  <a:pt x="5" y="32"/>
                  <a:pt x="8" y="36"/>
                  <a:pt x="13" y="36"/>
                </a:cubicBezTo>
                <a:cubicBezTo>
                  <a:pt x="16" y="36"/>
                  <a:pt x="18" y="35"/>
                  <a:pt x="18" y="32"/>
                </a:cubicBezTo>
                <a:cubicBezTo>
                  <a:pt x="18" y="29"/>
                  <a:pt x="15" y="28"/>
                  <a:pt x="12" y="26"/>
                </a:cubicBezTo>
                <a:cubicBezTo>
                  <a:pt x="7" y="24"/>
                  <a:pt x="1" y="22"/>
                  <a:pt x="1" y="15"/>
                </a:cubicBezTo>
                <a:cubicBezTo>
                  <a:pt x="1" y="10"/>
                  <a:pt x="5" y="6"/>
                  <a:pt x="10" y="5"/>
                </a:cubicBezTo>
                <a:cubicBezTo>
                  <a:pt x="10" y="0"/>
                  <a:pt x="10" y="0"/>
                  <a:pt x="10" y="0"/>
                </a:cubicBezTo>
                <a:cubicBezTo>
                  <a:pt x="10" y="0"/>
                  <a:pt x="11" y="0"/>
                  <a:pt x="11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5" y="0"/>
                  <a:pt x="16" y="0"/>
                  <a:pt x="16" y="0"/>
                </a:cubicBezTo>
                <a:cubicBezTo>
                  <a:pt x="16" y="5"/>
                  <a:pt x="16" y="5"/>
                  <a:pt x="16" y="5"/>
                </a:cubicBezTo>
                <a:cubicBezTo>
                  <a:pt x="21" y="6"/>
                  <a:pt x="24" y="9"/>
                  <a:pt x="24" y="9"/>
                </a:cubicBezTo>
                <a:cubicBezTo>
                  <a:pt x="24" y="9"/>
                  <a:pt x="24" y="9"/>
                  <a:pt x="24" y="10"/>
                </a:cubicBezTo>
                <a:cubicBezTo>
                  <a:pt x="22" y="14"/>
                  <a:pt x="22" y="14"/>
                  <a:pt x="22" y="14"/>
                </a:cubicBezTo>
                <a:cubicBezTo>
                  <a:pt x="22" y="14"/>
                  <a:pt x="22" y="14"/>
                  <a:pt x="21" y="14"/>
                </a:cubicBezTo>
                <a:cubicBezTo>
                  <a:pt x="21" y="14"/>
                  <a:pt x="21" y="14"/>
                  <a:pt x="21" y="14"/>
                </a:cubicBezTo>
                <a:cubicBezTo>
                  <a:pt x="21" y="14"/>
                  <a:pt x="17" y="11"/>
                  <a:pt x="13" y="11"/>
                </a:cubicBezTo>
                <a:cubicBezTo>
                  <a:pt x="10" y="11"/>
                  <a:pt x="8" y="13"/>
                  <a:pt x="8" y="15"/>
                </a:cubicBezTo>
                <a:cubicBezTo>
                  <a:pt x="8" y="18"/>
                  <a:pt x="11" y="19"/>
                  <a:pt x="15" y="21"/>
                </a:cubicBezTo>
                <a:cubicBezTo>
                  <a:pt x="20" y="23"/>
                  <a:pt x="25" y="25"/>
                  <a:pt x="25" y="31"/>
                </a:cubicBezTo>
                <a:cubicBezTo>
                  <a:pt x="25" y="37"/>
                  <a:pt x="21" y="41"/>
                  <a:pt x="16" y="4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99" name="Freeform 336"/>
          <p:cNvSpPr>
            <a:spLocks/>
          </p:cNvSpPr>
          <p:nvPr/>
        </p:nvSpPr>
        <p:spPr bwMode="auto">
          <a:xfrm>
            <a:off x="22028140" y="10128703"/>
            <a:ext cx="174321" cy="281161"/>
          </a:xfrm>
          <a:custGeom>
            <a:avLst/>
            <a:gdLst>
              <a:gd name="T0" fmla="*/ 24 w 24"/>
              <a:gd name="T1" fmla="*/ 12 h 38"/>
              <a:gd name="T2" fmla="*/ 23 w 24"/>
              <a:gd name="T3" fmla="*/ 13 h 38"/>
              <a:gd name="T4" fmla="*/ 19 w 24"/>
              <a:gd name="T5" fmla="*/ 13 h 38"/>
              <a:gd name="T6" fmla="*/ 8 w 24"/>
              <a:gd name="T7" fmla="*/ 22 h 38"/>
              <a:gd name="T8" fmla="*/ 20 w 24"/>
              <a:gd name="T9" fmla="*/ 36 h 38"/>
              <a:gd name="T10" fmla="*/ 20 w 24"/>
              <a:gd name="T11" fmla="*/ 37 h 38"/>
              <a:gd name="T12" fmla="*/ 20 w 24"/>
              <a:gd name="T13" fmla="*/ 38 h 38"/>
              <a:gd name="T14" fmla="*/ 14 w 24"/>
              <a:gd name="T15" fmla="*/ 38 h 38"/>
              <a:gd name="T16" fmla="*/ 14 w 24"/>
              <a:gd name="T17" fmla="*/ 37 h 38"/>
              <a:gd name="T18" fmla="*/ 0 w 24"/>
              <a:gd name="T19" fmla="*/ 22 h 38"/>
              <a:gd name="T20" fmla="*/ 0 w 24"/>
              <a:gd name="T21" fmla="*/ 21 h 38"/>
              <a:gd name="T22" fmla="*/ 0 w 24"/>
              <a:gd name="T23" fmla="*/ 18 h 38"/>
              <a:gd name="T24" fmla="*/ 1 w 24"/>
              <a:gd name="T25" fmla="*/ 17 h 38"/>
              <a:gd name="T26" fmla="*/ 4 w 24"/>
              <a:gd name="T27" fmla="*/ 17 h 38"/>
              <a:gd name="T28" fmla="*/ 12 w 24"/>
              <a:gd name="T29" fmla="*/ 13 h 38"/>
              <a:gd name="T30" fmla="*/ 1 w 24"/>
              <a:gd name="T31" fmla="*/ 13 h 38"/>
              <a:gd name="T32" fmla="*/ 0 w 24"/>
              <a:gd name="T33" fmla="*/ 12 h 38"/>
              <a:gd name="T34" fmla="*/ 0 w 24"/>
              <a:gd name="T35" fmla="*/ 9 h 38"/>
              <a:gd name="T36" fmla="*/ 1 w 24"/>
              <a:gd name="T37" fmla="*/ 8 h 38"/>
              <a:gd name="T38" fmla="*/ 12 w 24"/>
              <a:gd name="T39" fmla="*/ 8 h 38"/>
              <a:gd name="T40" fmla="*/ 5 w 24"/>
              <a:gd name="T41" fmla="*/ 5 h 38"/>
              <a:gd name="T42" fmla="*/ 1 w 24"/>
              <a:gd name="T43" fmla="*/ 5 h 38"/>
              <a:gd name="T44" fmla="*/ 0 w 24"/>
              <a:gd name="T45" fmla="*/ 4 h 38"/>
              <a:gd name="T46" fmla="*/ 0 w 24"/>
              <a:gd name="T47" fmla="*/ 1 h 38"/>
              <a:gd name="T48" fmla="*/ 1 w 24"/>
              <a:gd name="T49" fmla="*/ 0 h 38"/>
              <a:gd name="T50" fmla="*/ 23 w 24"/>
              <a:gd name="T51" fmla="*/ 0 h 38"/>
              <a:gd name="T52" fmla="*/ 24 w 24"/>
              <a:gd name="T53" fmla="*/ 1 h 38"/>
              <a:gd name="T54" fmla="*/ 24 w 24"/>
              <a:gd name="T55" fmla="*/ 3 h 38"/>
              <a:gd name="T56" fmla="*/ 23 w 24"/>
              <a:gd name="T57" fmla="*/ 4 h 38"/>
              <a:gd name="T58" fmla="*/ 17 w 24"/>
              <a:gd name="T59" fmla="*/ 4 h 38"/>
              <a:gd name="T60" fmla="*/ 19 w 24"/>
              <a:gd name="T61" fmla="*/ 8 h 38"/>
              <a:gd name="T62" fmla="*/ 23 w 24"/>
              <a:gd name="T63" fmla="*/ 8 h 38"/>
              <a:gd name="T64" fmla="*/ 24 w 24"/>
              <a:gd name="T65" fmla="*/ 9 h 38"/>
              <a:gd name="T66" fmla="*/ 24 w 24"/>
              <a:gd name="T67" fmla="*/ 12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4" h="38">
                <a:moveTo>
                  <a:pt x="24" y="12"/>
                </a:moveTo>
                <a:cubicBezTo>
                  <a:pt x="24" y="12"/>
                  <a:pt x="24" y="13"/>
                  <a:pt x="23" y="13"/>
                </a:cubicBezTo>
                <a:cubicBezTo>
                  <a:pt x="19" y="13"/>
                  <a:pt x="19" y="13"/>
                  <a:pt x="19" y="13"/>
                </a:cubicBezTo>
                <a:cubicBezTo>
                  <a:pt x="18" y="18"/>
                  <a:pt x="14" y="21"/>
                  <a:pt x="8" y="22"/>
                </a:cubicBezTo>
                <a:cubicBezTo>
                  <a:pt x="12" y="26"/>
                  <a:pt x="16" y="31"/>
                  <a:pt x="20" y="36"/>
                </a:cubicBezTo>
                <a:cubicBezTo>
                  <a:pt x="20" y="36"/>
                  <a:pt x="20" y="37"/>
                  <a:pt x="20" y="37"/>
                </a:cubicBezTo>
                <a:cubicBezTo>
                  <a:pt x="20" y="37"/>
                  <a:pt x="20" y="38"/>
                  <a:pt x="20" y="38"/>
                </a:cubicBezTo>
                <a:cubicBezTo>
                  <a:pt x="14" y="38"/>
                  <a:pt x="14" y="38"/>
                  <a:pt x="14" y="38"/>
                </a:cubicBezTo>
                <a:cubicBezTo>
                  <a:pt x="14" y="38"/>
                  <a:pt x="14" y="37"/>
                  <a:pt x="14" y="37"/>
                </a:cubicBezTo>
                <a:cubicBezTo>
                  <a:pt x="9" y="32"/>
                  <a:pt x="5" y="27"/>
                  <a:pt x="0" y="22"/>
                </a:cubicBezTo>
                <a:cubicBezTo>
                  <a:pt x="0" y="22"/>
                  <a:pt x="0" y="22"/>
                  <a:pt x="0" y="21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7"/>
                  <a:pt x="0" y="17"/>
                  <a:pt x="1" y="17"/>
                </a:cubicBezTo>
                <a:cubicBezTo>
                  <a:pt x="4" y="17"/>
                  <a:pt x="4" y="17"/>
                  <a:pt x="4" y="17"/>
                </a:cubicBezTo>
                <a:cubicBezTo>
                  <a:pt x="9" y="17"/>
                  <a:pt x="12" y="16"/>
                  <a:pt x="12" y="13"/>
                </a:cubicBezTo>
                <a:cubicBezTo>
                  <a:pt x="1" y="13"/>
                  <a:pt x="1" y="13"/>
                  <a:pt x="1" y="13"/>
                </a:cubicBezTo>
                <a:cubicBezTo>
                  <a:pt x="0" y="13"/>
                  <a:pt x="0" y="12"/>
                  <a:pt x="0" y="12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8"/>
                  <a:pt x="1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1" y="6"/>
                  <a:pt x="9" y="5"/>
                  <a:pt x="5" y="5"/>
                </a:cubicBezTo>
                <a:cubicBezTo>
                  <a:pt x="1" y="5"/>
                  <a:pt x="1" y="5"/>
                  <a:pt x="1" y="5"/>
                </a:cubicBezTo>
                <a:cubicBezTo>
                  <a:pt x="0" y="5"/>
                  <a:pt x="0" y="5"/>
                  <a:pt x="0" y="4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1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4" y="0"/>
                  <a:pt x="24" y="0"/>
                  <a:pt x="24" y="1"/>
                </a:cubicBezTo>
                <a:cubicBezTo>
                  <a:pt x="24" y="3"/>
                  <a:pt x="24" y="3"/>
                  <a:pt x="24" y="3"/>
                </a:cubicBezTo>
                <a:cubicBezTo>
                  <a:pt x="24" y="4"/>
                  <a:pt x="24" y="4"/>
                  <a:pt x="23" y="4"/>
                </a:cubicBezTo>
                <a:cubicBezTo>
                  <a:pt x="17" y="4"/>
                  <a:pt x="17" y="4"/>
                  <a:pt x="17" y="4"/>
                </a:cubicBezTo>
                <a:cubicBezTo>
                  <a:pt x="18" y="5"/>
                  <a:pt x="18" y="7"/>
                  <a:pt x="19" y="8"/>
                </a:cubicBezTo>
                <a:cubicBezTo>
                  <a:pt x="23" y="8"/>
                  <a:pt x="23" y="8"/>
                  <a:pt x="23" y="8"/>
                </a:cubicBezTo>
                <a:cubicBezTo>
                  <a:pt x="24" y="8"/>
                  <a:pt x="24" y="9"/>
                  <a:pt x="24" y="9"/>
                </a:cubicBezTo>
                <a:lnTo>
                  <a:pt x="24" y="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00" name="Freeform 337"/>
          <p:cNvSpPr>
            <a:spLocks/>
          </p:cNvSpPr>
          <p:nvPr/>
        </p:nvSpPr>
        <p:spPr bwMode="auto">
          <a:xfrm>
            <a:off x="16599303" y="10666369"/>
            <a:ext cx="208062" cy="275542"/>
          </a:xfrm>
          <a:custGeom>
            <a:avLst/>
            <a:gdLst>
              <a:gd name="T0" fmla="*/ 12 w 28"/>
              <a:gd name="T1" fmla="*/ 38 h 38"/>
              <a:gd name="T2" fmla="*/ 11 w 28"/>
              <a:gd name="T3" fmla="*/ 37 h 38"/>
              <a:gd name="T4" fmla="*/ 11 w 28"/>
              <a:gd name="T5" fmla="*/ 28 h 38"/>
              <a:gd name="T6" fmla="*/ 3 w 28"/>
              <a:gd name="T7" fmla="*/ 28 h 38"/>
              <a:gd name="T8" fmla="*/ 2 w 28"/>
              <a:gd name="T9" fmla="*/ 28 h 38"/>
              <a:gd name="T10" fmla="*/ 2 w 28"/>
              <a:gd name="T11" fmla="*/ 25 h 38"/>
              <a:gd name="T12" fmla="*/ 3 w 28"/>
              <a:gd name="T13" fmla="*/ 24 h 38"/>
              <a:gd name="T14" fmla="*/ 11 w 28"/>
              <a:gd name="T15" fmla="*/ 24 h 38"/>
              <a:gd name="T16" fmla="*/ 11 w 28"/>
              <a:gd name="T17" fmla="*/ 22 h 38"/>
              <a:gd name="T18" fmla="*/ 3 w 28"/>
              <a:gd name="T19" fmla="*/ 22 h 38"/>
              <a:gd name="T20" fmla="*/ 2 w 28"/>
              <a:gd name="T21" fmla="*/ 21 h 38"/>
              <a:gd name="T22" fmla="*/ 2 w 28"/>
              <a:gd name="T23" fmla="*/ 18 h 38"/>
              <a:gd name="T24" fmla="*/ 3 w 28"/>
              <a:gd name="T25" fmla="*/ 17 h 38"/>
              <a:gd name="T26" fmla="*/ 9 w 28"/>
              <a:gd name="T27" fmla="*/ 17 h 38"/>
              <a:gd name="T28" fmla="*/ 0 w 28"/>
              <a:gd name="T29" fmla="*/ 2 h 38"/>
              <a:gd name="T30" fmla="*/ 0 w 28"/>
              <a:gd name="T31" fmla="*/ 1 h 38"/>
              <a:gd name="T32" fmla="*/ 1 w 28"/>
              <a:gd name="T33" fmla="*/ 0 h 38"/>
              <a:gd name="T34" fmla="*/ 6 w 28"/>
              <a:gd name="T35" fmla="*/ 0 h 38"/>
              <a:gd name="T36" fmla="*/ 7 w 28"/>
              <a:gd name="T37" fmla="*/ 1 h 38"/>
              <a:gd name="T38" fmla="*/ 13 w 28"/>
              <a:gd name="T39" fmla="*/ 12 h 38"/>
              <a:gd name="T40" fmla="*/ 14 w 28"/>
              <a:gd name="T41" fmla="*/ 16 h 38"/>
              <a:gd name="T42" fmla="*/ 16 w 28"/>
              <a:gd name="T43" fmla="*/ 12 h 38"/>
              <a:gd name="T44" fmla="*/ 21 w 28"/>
              <a:gd name="T45" fmla="*/ 1 h 38"/>
              <a:gd name="T46" fmla="*/ 22 w 28"/>
              <a:gd name="T47" fmla="*/ 0 h 38"/>
              <a:gd name="T48" fmla="*/ 27 w 28"/>
              <a:gd name="T49" fmla="*/ 0 h 38"/>
              <a:gd name="T50" fmla="*/ 27 w 28"/>
              <a:gd name="T51" fmla="*/ 1 h 38"/>
              <a:gd name="T52" fmla="*/ 27 w 28"/>
              <a:gd name="T53" fmla="*/ 2 h 38"/>
              <a:gd name="T54" fmla="*/ 19 w 28"/>
              <a:gd name="T55" fmla="*/ 17 h 38"/>
              <a:gd name="T56" fmla="*/ 25 w 28"/>
              <a:gd name="T57" fmla="*/ 17 h 38"/>
              <a:gd name="T58" fmla="*/ 26 w 28"/>
              <a:gd name="T59" fmla="*/ 18 h 38"/>
              <a:gd name="T60" fmla="*/ 26 w 28"/>
              <a:gd name="T61" fmla="*/ 21 h 38"/>
              <a:gd name="T62" fmla="*/ 25 w 28"/>
              <a:gd name="T63" fmla="*/ 22 h 38"/>
              <a:gd name="T64" fmla="*/ 17 w 28"/>
              <a:gd name="T65" fmla="*/ 22 h 38"/>
              <a:gd name="T66" fmla="*/ 17 w 28"/>
              <a:gd name="T67" fmla="*/ 24 h 38"/>
              <a:gd name="T68" fmla="*/ 25 w 28"/>
              <a:gd name="T69" fmla="*/ 24 h 38"/>
              <a:gd name="T70" fmla="*/ 26 w 28"/>
              <a:gd name="T71" fmla="*/ 25 h 38"/>
              <a:gd name="T72" fmla="*/ 26 w 28"/>
              <a:gd name="T73" fmla="*/ 28 h 38"/>
              <a:gd name="T74" fmla="*/ 25 w 28"/>
              <a:gd name="T75" fmla="*/ 28 h 38"/>
              <a:gd name="T76" fmla="*/ 17 w 28"/>
              <a:gd name="T77" fmla="*/ 28 h 38"/>
              <a:gd name="T78" fmla="*/ 17 w 28"/>
              <a:gd name="T79" fmla="*/ 37 h 38"/>
              <a:gd name="T80" fmla="*/ 16 w 28"/>
              <a:gd name="T81" fmla="*/ 38 h 38"/>
              <a:gd name="T82" fmla="*/ 12 w 28"/>
              <a:gd name="T83" fmla="*/ 38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8" h="38">
                <a:moveTo>
                  <a:pt x="12" y="38"/>
                </a:moveTo>
                <a:cubicBezTo>
                  <a:pt x="11" y="38"/>
                  <a:pt x="11" y="38"/>
                  <a:pt x="11" y="37"/>
                </a:cubicBezTo>
                <a:cubicBezTo>
                  <a:pt x="11" y="28"/>
                  <a:pt x="11" y="28"/>
                  <a:pt x="11" y="28"/>
                </a:cubicBezTo>
                <a:cubicBezTo>
                  <a:pt x="3" y="28"/>
                  <a:pt x="3" y="28"/>
                  <a:pt x="3" y="28"/>
                </a:cubicBezTo>
                <a:cubicBezTo>
                  <a:pt x="3" y="28"/>
                  <a:pt x="2" y="28"/>
                  <a:pt x="2" y="28"/>
                </a:cubicBezTo>
                <a:cubicBezTo>
                  <a:pt x="2" y="25"/>
                  <a:pt x="2" y="25"/>
                  <a:pt x="2" y="25"/>
                </a:cubicBezTo>
                <a:cubicBezTo>
                  <a:pt x="2" y="24"/>
                  <a:pt x="3" y="24"/>
                  <a:pt x="3" y="24"/>
                </a:cubicBezTo>
                <a:cubicBezTo>
                  <a:pt x="11" y="24"/>
                  <a:pt x="11" y="24"/>
                  <a:pt x="11" y="24"/>
                </a:cubicBezTo>
                <a:cubicBezTo>
                  <a:pt x="11" y="22"/>
                  <a:pt x="11" y="22"/>
                  <a:pt x="11" y="22"/>
                </a:cubicBezTo>
                <a:cubicBezTo>
                  <a:pt x="3" y="22"/>
                  <a:pt x="3" y="22"/>
                  <a:pt x="3" y="22"/>
                </a:cubicBezTo>
                <a:cubicBezTo>
                  <a:pt x="3" y="22"/>
                  <a:pt x="2" y="21"/>
                  <a:pt x="2" y="21"/>
                </a:cubicBezTo>
                <a:cubicBezTo>
                  <a:pt x="2" y="18"/>
                  <a:pt x="2" y="18"/>
                  <a:pt x="2" y="18"/>
                </a:cubicBezTo>
                <a:cubicBezTo>
                  <a:pt x="2" y="18"/>
                  <a:pt x="3" y="17"/>
                  <a:pt x="3" y="17"/>
                </a:cubicBezTo>
                <a:cubicBezTo>
                  <a:pt x="9" y="17"/>
                  <a:pt x="9" y="17"/>
                  <a:pt x="9" y="17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1" y="0"/>
                  <a:pt x="1" y="0"/>
                </a:cubicBezTo>
                <a:cubicBezTo>
                  <a:pt x="6" y="0"/>
                  <a:pt x="6" y="0"/>
                  <a:pt x="6" y="0"/>
                </a:cubicBezTo>
                <a:cubicBezTo>
                  <a:pt x="6" y="0"/>
                  <a:pt x="7" y="1"/>
                  <a:pt x="7" y="1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4"/>
                  <a:pt x="14" y="15"/>
                  <a:pt x="14" y="16"/>
                </a:cubicBezTo>
                <a:cubicBezTo>
                  <a:pt x="15" y="15"/>
                  <a:pt x="15" y="13"/>
                  <a:pt x="16" y="12"/>
                </a:cubicBezTo>
                <a:cubicBezTo>
                  <a:pt x="21" y="1"/>
                  <a:pt x="21" y="1"/>
                  <a:pt x="21" y="1"/>
                </a:cubicBezTo>
                <a:cubicBezTo>
                  <a:pt x="21" y="1"/>
                  <a:pt x="21" y="0"/>
                  <a:pt x="22" y="0"/>
                </a:cubicBezTo>
                <a:cubicBezTo>
                  <a:pt x="27" y="0"/>
                  <a:pt x="27" y="0"/>
                  <a:pt x="27" y="0"/>
                </a:cubicBezTo>
                <a:cubicBezTo>
                  <a:pt x="27" y="0"/>
                  <a:pt x="27" y="1"/>
                  <a:pt x="27" y="1"/>
                </a:cubicBezTo>
                <a:cubicBezTo>
                  <a:pt x="28" y="1"/>
                  <a:pt x="28" y="1"/>
                  <a:pt x="27" y="2"/>
                </a:cubicBezTo>
                <a:cubicBezTo>
                  <a:pt x="19" y="17"/>
                  <a:pt x="19" y="17"/>
                  <a:pt x="19" y="17"/>
                </a:cubicBezTo>
                <a:cubicBezTo>
                  <a:pt x="25" y="17"/>
                  <a:pt x="25" y="17"/>
                  <a:pt x="25" y="17"/>
                </a:cubicBezTo>
                <a:cubicBezTo>
                  <a:pt x="25" y="17"/>
                  <a:pt x="26" y="18"/>
                  <a:pt x="26" y="18"/>
                </a:cubicBezTo>
                <a:cubicBezTo>
                  <a:pt x="26" y="21"/>
                  <a:pt x="26" y="21"/>
                  <a:pt x="26" y="21"/>
                </a:cubicBezTo>
                <a:cubicBezTo>
                  <a:pt x="26" y="21"/>
                  <a:pt x="25" y="22"/>
                  <a:pt x="25" y="22"/>
                </a:cubicBezTo>
                <a:cubicBezTo>
                  <a:pt x="17" y="22"/>
                  <a:pt x="17" y="22"/>
                  <a:pt x="17" y="22"/>
                </a:cubicBezTo>
                <a:cubicBezTo>
                  <a:pt x="17" y="24"/>
                  <a:pt x="17" y="24"/>
                  <a:pt x="17" y="24"/>
                </a:cubicBezTo>
                <a:cubicBezTo>
                  <a:pt x="25" y="24"/>
                  <a:pt x="25" y="24"/>
                  <a:pt x="25" y="24"/>
                </a:cubicBezTo>
                <a:cubicBezTo>
                  <a:pt x="25" y="24"/>
                  <a:pt x="26" y="24"/>
                  <a:pt x="26" y="25"/>
                </a:cubicBezTo>
                <a:cubicBezTo>
                  <a:pt x="26" y="28"/>
                  <a:pt x="26" y="28"/>
                  <a:pt x="26" y="28"/>
                </a:cubicBezTo>
                <a:cubicBezTo>
                  <a:pt x="26" y="28"/>
                  <a:pt x="25" y="28"/>
                  <a:pt x="25" y="28"/>
                </a:cubicBezTo>
                <a:cubicBezTo>
                  <a:pt x="17" y="28"/>
                  <a:pt x="17" y="28"/>
                  <a:pt x="17" y="28"/>
                </a:cubicBezTo>
                <a:cubicBezTo>
                  <a:pt x="17" y="37"/>
                  <a:pt x="17" y="37"/>
                  <a:pt x="17" y="37"/>
                </a:cubicBezTo>
                <a:cubicBezTo>
                  <a:pt x="17" y="38"/>
                  <a:pt x="17" y="38"/>
                  <a:pt x="16" y="38"/>
                </a:cubicBezTo>
                <a:lnTo>
                  <a:pt x="12" y="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01" name="Freeform 338"/>
          <p:cNvSpPr>
            <a:spLocks noEditPoints="1"/>
          </p:cNvSpPr>
          <p:nvPr/>
        </p:nvSpPr>
        <p:spPr bwMode="auto">
          <a:xfrm>
            <a:off x="16589508" y="11256605"/>
            <a:ext cx="253046" cy="281161"/>
          </a:xfrm>
          <a:custGeom>
            <a:avLst/>
            <a:gdLst>
              <a:gd name="T0" fmla="*/ 22 w 34"/>
              <a:gd name="T1" fmla="*/ 23 h 38"/>
              <a:gd name="T2" fmla="*/ 13 w 34"/>
              <a:gd name="T3" fmla="*/ 23 h 38"/>
              <a:gd name="T4" fmla="*/ 13 w 34"/>
              <a:gd name="T5" fmla="*/ 26 h 38"/>
              <a:gd name="T6" fmla="*/ 27 w 34"/>
              <a:gd name="T7" fmla="*/ 26 h 38"/>
              <a:gd name="T8" fmla="*/ 27 w 34"/>
              <a:gd name="T9" fmla="*/ 27 h 38"/>
              <a:gd name="T10" fmla="*/ 27 w 34"/>
              <a:gd name="T11" fmla="*/ 31 h 38"/>
              <a:gd name="T12" fmla="*/ 27 w 34"/>
              <a:gd name="T13" fmla="*/ 32 h 38"/>
              <a:gd name="T14" fmla="*/ 13 w 34"/>
              <a:gd name="T15" fmla="*/ 32 h 38"/>
              <a:gd name="T16" fmla="*/ 13 w 34"/>
              <a:gd name="T17" fmla="*/ 37 h 38"/>
              <a:gd name="T18" fmla="*/ 12 w 34"/>
              <a:gd name="T19" fmla="*/ 38 h 38"/>
              <a:gd name="T20" fmla="*/ 8 w 34"/>
              <a:gd name="T21" fmla="*/ 38 h 38"/>
              <a:gd name="T22" fmla="*/ 7 w 34"/>
              <a:gd name="T23" fmla="*/ 37 h 38"/>
              <a:gd name="T24" fmla="*/ 7 w 34"/>
              <a:gd name="T25" fmla="*/ 32 h 38"/>
              <a:gd name="T26" fmla="*/ 1 w 34"/>
              <a:gd name="T27" fmla="*/ 32 h 38"/>
              <a:gd name="T28" fmla="*/ 0 w 34"/>
              <a:gd name="T29" fmla="*/ 31 h 38"/>
              <a:gd name="T30" fmla="*/ 0 w 34"/>
              <a:gd name="T31" fmla="*/ 27 h 38"/>
              <a:gd name="T32" fmla="*/ 1 w 34"/>
              <a:gd name="T33" fmla="*/ 26 h 38"/>
              <a:gd name="T34" fmla="*/ 7 w 34"/>
              <a:gd name="T35" fmla="*/ 26 h 38"/>
              <a:gd name="T36" fmla="*/ 7 w 34"/>
              <a:gd name="T37" fmla="*/ 23 h 38"/>
              <a:gd name="T38" fmla="*/ 1 w 34"/>
              <a:gd name="T39" fmla="*/ 23 h 38"/>
              <a:gd name="T40" fmla="*/ 0 w 34"/>
              <a:gd name="T41" fmla="*/ 22 h 38"/>
              <a:gd name="T42" fmla="*/ 0 w 34"/>
              <a:gd name="T43" fmla="*/ 18 h 38"/>
              <a:gd name="T44" fmla="*/ 1 w 34"/>
              <a:gd name="T45" fmla="*/ 18 h 38"/>
              <a:gd name="T46" fmla="*/ 7 w 34"/>
              <a:gd name="T47" fmla="*/ 18 h 38"/>
              <a:gd name="T48" fmla="*/ 7 w 34"/>
              <a:gd name="T49" fmla="*/ 1 h 38"/>
              <a:gd name="T50" fmla="*/ 8 w 34"/>
              <a:gd name="T51" fmla="*/ 0 h 38"/>
              <a:gd name="T52" fmla="*/ 22 w 34"/>
              <a:gd name="T53" fmla="*/ 0 h 38"/>
              <a:gd name="T54" fmla="*/ 34 w 34"/>
              <a:gd name="T55" fmla="*/ 12 h 38"/>
              <a:gd name="T56" fmla="*/ 22 w 34"/>
              <a:gd name="T57" fmla="*/ 23 h 38"/>
              <a:gd name="T58" fmla="*/ 22 w 34"/>
              <a:gd name="T59" fmla="*/ 6 h 38"/>
              <a:gd name="T60" fmla="*/ 13 w 34"/>
              <a:gd name="T61" fmla="*/ 6 h 38"/>
              <a:gd name="T62" fmla="*/ 13 w 34"/>
              <a:gd name="T63" fmla="*/ 18 h 38"/>
              <a:gd name="T64" fmla="*/ 22 w 34"/>
              <a:gd name="T65" fmla="*/ 18 h 38"/>
              <a:gd name="T66" fmla="*/ 28 w 34"/>
              <a:gd name="T67" fmla="*/ 12 h 38"/>
              <a:gd name="T68" fmla="*/ 22 w 34"/>
              <a:gd name="T69" fmla="*/ 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4" h="38">
                <a:moveTo>
                  <a:pt x="22" y="23"/>
                </a:moveTo>
                <a:cubicBezTo>
                  <a:pt x="13" y="23"/>
                  <a:pt x="13" y="23"/>
                  <a:pt x="13" y="23"/>
                </a:cubicBezTo>
                <a:cubicBezTo>
                  <a:pt x="13" y="26"/>
                  <a:pt x="13" y="26"/>
                  <a:pt x="13" y="26"/>
                </a:cubicBezTo>
                <a:cubicBezTo>
                  <a:pt x="27" y="26"/>
                  <a:pt x="27" y="26"/>
                  <a:pt x="27" y="26"/>
                </a:cubicBezTo>
                <a:cubicBezTo>
                  <a:pt x="27" y="26"/>
                  <a:pt x="27" y="27"/>
                  <a:pt x="27" y="27"/>
                </a:cubicBezTo>
                <a:cubicBezTo>
                  <a:pt x="27" y="31"/>
                  <a:pt x="27" y="31"/>
                  <a:pt x="27" y="31"/>
                </a:cubicBezTo>
                <a:cubicBezTo>
                  <a:pt x="27" y="31"/>
                  <a:pt x="27" y="32"/>
                  <a:pt x="27" y="32"/>
                </a:cubicBezTo>
                <a:cubicBezTo>
                  <a:pt x="13" y="32"/>
                  <a:pt x="13" y="32"/>
                  <a:pt x="13" y="32"/>
                </a:cubicBezTo>
                <a:cubicBezTo>
                  <a:pt x="13" y="37"/>
                  <a:pt x="13" y="37"/>
                  <a:pt x="13" y="37"/>
                </a:cubicBezTo>
                <a:cubicBezTo>
                  <a:pt x="13" y="37"/>
                  <a:pt x="13" y="38"/>
                  <a:pt x="12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7" y="38"/>
                  <a:pt x="7" y="37"/>
                  <a:pt x="7" y="37"/>
                </a:cubicBezTo>
                <a:cubicBezTo>
                  <a:pt x="7" y="32"/>
                  <a:pt x="7" y="32"/>
                  <a:pt x="7" y="32"/>
                </a:cubicBezTo>
                <a:cubicBezTo>
                  <a:pt x="1" y="32"/>
                  <a:pt x="1" y="32"/>
                  <a:pt x="1" y="32"/>
                </a:cubicBezTo>
                <a:cubicBezTo>
                  <a:pt x="0" y="32"/>
                  <a:pt x="0" y="31"/>
                  <a:pt x="0" y="31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27"/>
                  <a:pt x="0" y="26"/>
                  <a:pt x="1" y="26"/>
                </a:cubicBezTo>
                <a:cubicBezTo>
                  <a:pt x="7" y="26"/>
                  <a:pt x="7" y="26"/>
                  <a:pt x="7" y="26"/>
                </a:cubicBezTo>
                <a:cubicBezTo>
                  <a:pt x="7" y="23"/>
                  <a:pt x="7" y="23"/>
                  <a:pt x="7" y="23"/>
                </a:cubicBezTo>
                <a:cubicBezTo>
                  <a:pt x="1" y="23"/>
                  <a:pt x="1" y="23"/>
                  <a:pt x="1" y="23"/>
                </a:cubicBezTo>
                <a:cubicBezTo>
                  <a:pt x="0" y="23"/>
                  <a:pt x="0" y="23"/>
                  <a:pt x="0" y="22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1" y="18"/>
                </a:cubicBezTo>
                <a:cubicBezTo>
                  <a:pt x="7" y="18"/>
                  <a:pt x="7" y="18"/>
                  <a:pt x="7" y="18"/>
                </a:cubicBezTo>
                <a:cubicBezTo>
                  <a:pt x="7" y="1"/>
                  <a:pt x="7" y="1"/>
                  <a:pt x="7" y="1"/>
                </a:cubicBezTo>
                <a:cubicBezTo>
                  <a:pt x="7" y="0"/>
                  <a:pt x="7" y="0"/>
                  <a:pt x="8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9" y="0"/>
                  <a:pt x="34" y="5"/>
                  <a:pt x="34" y="12"/>
                </a:cubicBezTo>
                <a:cubicBezTo>
                  <a:pt x="34" y="18"/>
                  <a:pt x="29" y="23"/>
                  <a:pt x="22" y="23"/>
                </a:cubicBezTo>
                <a:moveTo>
                  <a:pt x="22" y="6"/>
                </a:moveTo>
                <a:cubicBezTo>
                  <a:pt x="13" y="6"/>
                  <a:pt x="13" y="6"/>
                  <a:pt x="13" y="6"/>
                </a:cubicBezTo>
                <a:cubicBezTo>
                  <a:pt x="13" y="18"/>
                  <a:pt x="13" y="18"/>
                  <a:pt x="13" y="18"/>
                </a:cubicBezTo>
                <a:cubicBezTo>
                  <a:pt x="22" y="18"/>
                  <a:pt x="22" y="18"/>
                  <a:pt x="22" y="18"/>
                </a:cubicBezTo>
                <a:cubicBezTo>
                  <a:pt x="25" y="18"/>
                  <a:pt x="28" y="15"/>
                  <a:pt x="28" y="12"/>
                </a:cubicBezTo>
                <a:cubicBezTo>
                  <a:pt x="28" y="8"/>
                  <a:pt x="25" y="6"/>
                  <a:pt x="22" y="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02" name="Freeform 339"/>
          <p:cNvSpPr>
            <a:spLocks noEditPoints="1"/>
          </p:cNvSpPr>
          <p:nvPr/>
        </p:nvSpPr>
        <p:spPr bwMode="auto">
          <a:xfrm>
            <a:off x="21087491" y="10675954"/>
            <a:ext cx="354266" cy="281161"/>
          </a:xfrm>
          <a:custGeom>
            <a:avLst/>
            <a:gdLst>
              <a:gd name="T0" fmla="*/ 47 w 48"/>
              <a:gd name="T1" fmla="*/ 21 h 38"/>
              <a:gd name="T2" fmla="*/ 37 w 48"/>
              <a:gd name="T3" fmla="*/ 37 h 38"/>
              <a:gd name="T4" fmla="*/ 32 w 48"/>
              <a:gd name="T5" fmla="*/ 38 h 38"/>
              <a:gd name="T6" fmla="*/ 27 w 48"/>
              <a:gd name="T7" fmla="*/ 21 h 38"/>
              <a:gd name="T8" fmla="*/ 17 w 48"/>
              <a:gd name="T9" fmla="*/ 37 h 38"/>
              <a:gd name="T10" fmla="*/ 12 w 48"/>
              <a:gd name="T11" fmla="*/ 38 h 38"/>
              <a:gd name="T12" fmla="*/ 6 w 48"/>
              <a:gd name="T13" fmla="*/ 21 h 38"/>
              <a:gd name="T14" fmla="*/ 0 w 48"/>
              <a:gd name="T15" fmla="*/ 20 h 38"/>
              <a:gd name="T16" fmla="*/ 1 w 48"/>
              <a:gd name="T17" fmla="*/ 17 h 38"/>
              <a:gd name="T18" fmla="*/ 5 w 48"/>
              <a:gd name="T19" fmla="*/ 14 h 38"/>
              <a:gd name="T20" fmla="*/ 0 w 48"/>
              <a:gd name="T21" fmla="*/ 13 h 38"/>
              <a:gd name="T22" fmla="*/ 1 w 48"/>
              <a:gd name="T23" fmla="*/ 11 h 38"/>
              <a:gd name="T24" fmla="*/ 1 w 48"/>
              <a:gd name="T25" fmla="*/ 1 h 38"/>
              <a:gd name="T26" fmla="*/ 2 w 48"/>
              <a:gd name="T27" fmla="*/ 0 h 38"/>
              <a:gd name="T28" fmla="*/ 7 w 48"/>
              <a:gd name="T29" fmla="*/ 1 h 38"/>
              <a:gd name="T30" fmla="*/ 19 w 48"/>
              <a:gd name="T31" fmla="*/ 11 h 38"/>
              <a:gd name="T32" fmla="*/ 22 w 48"/>
              <a:gd name="T33" fmla="*/ 0 h 38"/>
              <a:gd name="T34" fmla="*/ 26 w 48"/>
              <a:gd name="T35" fmla="*/ 1 h 38"/>
              <a:gd name="T36" fmla="*/ 39 w 48"/>
              <a:gd name="T37" fmla="*/ 11 h 38"/>
              <a:gd name="T38" fmla="*/ 42 w 48"/>
              <a:gd name="T39" fmla="*/ 0 h 38"/>
              <a:gd name="T40" fmla="*/ 47 w 48"/>
              <a:gd name="T41" fmla="*/ 1 h 38"/>
              <a:gd name="T42" fmla="*/ 44 w 48"/>
              <a:gd name="T43" fmla="*/ 11 h 38"/>
              <a:gd name="T44" fmla="*/ 48 w 48"/>
              <a:gd name="T45" fmla="*/ 11 h 38"/>
              <a:gd name="T46" fmla="*/ 47 w 48"/>
              <a:gd name="T47" fmla="*/ 14 h 38"/>
              <a:gd name="T48" fmla="*/ 42 w 48"/>
              <a:gd name="T49" fmla="*/ 17 h 38"/>
              <a:gd name="T50" fmla="*/ 48 w 48"/>
              <a:gd name="T51" fmla="*/ 18 h 38"/>
              <a:gd name="T52" fmla="*/ 18 w 48"/>
              <a:gd name="T53" fmla="*/ 14 h 38"/>
              <a:gd name="T54" fmla="*/ 11 w 48"/>
              <a:gd name="T55" fmla="*/ 17 h 38"/>
              <a:gd name="T56" fmla="*/ 18 w 48"/>
              <a:gd name="T57" fmla="*/ 14 h 38"/>
              <a:gd name="T58" fmla="*/ 12 w 48"/>
              <a:gd name="T59" fmla="*/ 21 h 38"/>
              <a:gd name="T60" fmla="*/ 14 w 48"/>
              <a:gd name="T61" fmla="*/ 29 h 38"/>
              <a:gd name="T62" fmla="*/ 16 w 48"/>
              <a:gd name="T63" fmla="*/ 21 h 38"/>
              <a:gd name="T64" fmla="*/ 25 w 48"/>
              <a:gd name="T65" fmla="*/ 14 h 38"/>
              <a:gd name="T66" fmla="*/ 22 w 48"/>
              <a:gd name="T67" fmla="*/ 17 h 38"/>
              <a:gd name="T68" fmla="*/ 38 w 48"/>
              <a:gd name="T69" fmla="*/ 14 h 38"/>
              <a:gd name="T70" fmla="*/ 31 w 48"/>
              <a:gd name="T71" fmla="*/ 17 h 38"/>
              <a:gd name="T72" fmla="*/ 38 w 48"/>
              <a:gd name="T73" fmla="*/ 14 h 38"/>
              <a:gd name="T74" fmla="*/ 32 w 48"/>
              <a:gd name="T75" fmla="*/ 21 h 38"/>
              <a:gd name="T76" fmla="*/ 34 w 48"/>
              <a:gd name="T77" fmla="*/ 29 h 38"/>
              <a:gd name="T78" fmla="*/ 36 w 48"/>
              <a:gd name="T79" fmla="*/ 2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8" h="38">
                <a:moveTo>
                  <a:pt x="48" y="20"/>
                </a:moveTo>
                <a:cubicBezTo>
                  <a:pt x="48" y="20"/>
                  <a:pt x="48" y="21"/>
                  <a:pt x="47" y="21"/>
                </a:cubicBezTo>
                <a:cubicBezTo>
                  <a:pt x="42" y="21"/>
                  <a:pt x="42" y="21"/>
                  <a:pt x="42" y="21"/>
                </a:cubicBezTo>
                <a:cubicBezTo>
                  <a:pt x="37" y="37"/>
                  <a:pt x="37" y="37"/>
                  <a:pt x="37" y="37"/>
                </a:cubicBezTo>
                <a:cubicBezTo>
                  <a:pt x="37" y="38"/>
                  <a:pt x="37" y="38"/>
                  <a:pt x="36" y="38"/>
                </a:cubicBezTo>
                <a:cubicBezTo>
                  <a:pt x="32" y="38"/>
                  <a:pt x="32" y="38"/>
                  <a:pt x="32" y="38"/>
                </a:cubicBezTo>
                <a:cubicBezTo>
                  <a:pt x="32" y="38"/>
                  <a:pt x="31" y="38"/>
                  <a:pt x="31" y="37"/>
                </a:cubicBezTo>
                <a:cubicBezTo>
                  <a:pt x="27" y="21"/>
                  <a:pt x="27" y="21"/>
                  <a:pt x="27" y="21"/>
                </a:cubicBezTo>
                <a:cubicBezTo>
                  <a:pt x="21" y="21"/>
                  <a:pt x="21" y="21"/>
                  <a:pt x="21" y="21"/>
                </a:cubicBezTo>
                <a:cubicBezTo>
                  <a:pt x="17" y="37"/>
                  <a:pt x="17" y="37"/>
                  <a:pt x="17" y="37"/>
                </a:cubicBezTo>
                <a:cubicBezTo>
                  <a:pt x="17" y="38"/>
                  <a:pt x="16" y="38"/>
                  <a:pt x="16" y="38"/>
                </a:cubicBezTo>
                <a:cubicBezTo>
                  <a:pt x="12" y="38"/>
                  <a:pt x="12" y="38"/>
                  <a:pt x="12" y="38"/>
                </a:cubicBezTo>
                <a:cubicBezTo>
                  <a:pt x="11" y="38"/>
                  <a:pt x="11" y="38"/>
                  <a:pt x="11" y="37"/>
                </a:cubicBezTo>
                <a:cubicBezTo>
                  <a:pt x="6" y="21"/>
                  <a:pt x="6" y="21"/>
                  <a:pt x="6" y="21"/>
                </a:cubicBezTo>
                <a:cubicBezTo>
                  <a:pt x="1" y="21"/>
                  <a:pt x="1" y="21"/>
                  <a:pt x="1" y="21"/>
                </a:cubicBezTo>
                <a:cubicBezTo>
                  <a:pt x="0" y="21"/>
                  <a:pt x="0" y="20"/>
                  <a:pt x="0" y="20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7"/>
                  <a:pt x="1" y="17"/>
                </a:cubicBezTo>
                <a:cubicBezTo>
                  <a:pt x="6" y="17"/>
                  <a:pt x="6" y="17"/>
                  <a:pt x="6" y="17"/>
                </a:cubicBezTo>
                <a:cubicBezTo>
                  <a:pt x="5" y="14"/>
                  <a:pt x="5" y="14"/>
                  <a:pt x="5" y="14"/>
                </a:cubicBezTo>
                <a:cubicBezTo>
                  <a:pt x="1" y="14"/>
                  <a:pt x="1" y="14"/>
                  <a:pt x="1" y="14"/>
                </a:cubicBezTo>
                <a:cubicBezTo>
                  <a:pt x="0" y="14"/>
                  <a:pt x="0" y="14"/>
                  <a:pt x="0" y="13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1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2" y="1"/>
                </a:cubicBezTo>
                <a:cubicBezTo>
                  <a:pt x="2" y="0"/>
                  <a:pt x="2" y="0"/>
                  <a:pt x="2" y="0"/>
                </a:cubicBezTo>
                <a:cubicBezTo>
                  <a:pt x="6" y="0"/>
                  <a:pt x="6" y="0"/>
                  <a:pt x="6" y="0"/>
                </a:cubicBezTo>
                <a:cubicBezTo>
                  <a:pt x="6" y="0"/>
                  <a:pt x="7" y="1"/>
                  <a:pt x="7" y="1"/>
                </a:cubicBezTo>
                <a:cubicBezTo>
                  <a:pt x="9" y="11"/>
                  <a:pt x="9" y="11"/>
                  <a:pt x="9" y="11"/>
                </a:cubicBezTo>
                <a:cubicBezTo>
                  <a:pt x="19" y="11"/>
                  <a:pt x="19" y="11"/>
                  <a:pt x="19" y="11"/>
                </a:cubicBezTo>
                <a:cubicBezTo>
                  <a:pt x="21" y="1"/>
                  <a:pt x="21" y="1"/>
                  <a:pt x="21" y="1"/>
                </a:cubicBezTo>
                <a:cubicBezTo>
                  <a:pt x="22" y="1"/>
                  <a:pt x="22" y="0"/>
                  <a:pt x="22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0"/>
                  <a:pt x="26" y="1"/>
                  <a:pt x="26" y="1"/>
                </a:cubicBezTo>
                <a:cubicBezTo>
                  <a:pt x="29" y="11"/>
                  <a:pt x="29" y="11"/>
                  <a:pt x="29" y="11"/>
                </a:cubicBezTo>
                <a:cubicBezTo>
                  <a:pt x="39" y="11"/>
                  <a:pt x="39" y="11"/>
                  <a:pt x="39" y="11"/>
                </a:cubicBezTo>
                <a:cubicBezTo>
                  <a:pt x="41" y="1"/>
                  <a:pt x="41" y="1"/>
                  <a:pt x="41" y="1"/>
                </a:cubicBezTo>
                <a:cubicBezTo>
                  <a:pt x="41" y="1"/>
                  <a:pt x="42" y="0"/>
                  <a:pt x="42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6" y="0"/>
                  <a:pt x="46" y="0"/>
                  <a:pt x="47" y="1"/>
                </a:cubicBezTo>
                <a:cubicBezTo>
                  <a:pt x="47" y="1"/>
                  <a:pt x="47" y="1"/>
                  <a:pt x="47" y="1"/>
                </a:cubicBezTo>
                <a:cubicBezTo>
                  <a:pt x="44" y="11"/>
                  <a:pt x="44" y="11"/>
                  <a:pt x="44" y="11"/>
                </a:cubicBezTo>
                <a:cubicBezTo>
                  <a:pt x="47" y="11"/>
                  <a:pt x="47" y="11"/>
                  <a:pt x="47" y="11"/>
                </a:cubicBezTo>
                <a:cubicBezTo>
                  <a:pt x="48" y="11"/>
                  <a:pt x="48" y="11"/>
                  <a:pt x="48" y="11"/>
                </a:cubicBezTo>
                <a:cubicBezTo>
                  <a:pt x="48" y="13"/>
                  <a:pt x="48" y="13"/>
                  <a:pt x="48" y="13"/>
                </a:cubicBezTo>
                <a:cubicBezTo>
                  <a:pt x="48" y="14"/>
                  <a:pt x="48" y="14"/>
                  <a:pt x="47" y="14"/>
                </a:cubicBezTo>
                <a:cubicBezTo>
                  <a:pt x="43" y="14"/>
                  <a:pt x="43" y="14"/>
                  <a:pt x="43" y="14"/>
                </a:cubicBezTo>
                <a:cubicBezTo>
                  <a:pt x="42" y="17"/>
                  <a:pt x="42" y="17"/>
                  <a:pt x="42" y="17"/>
                </a:cubicBezTo>
                <a:cubicBezTo>
                  <a:pt x="47" y="17"/>
                  <a:pt x="47" y="17"/>
                  <a:pt x="47" y="17"/>
                </a:cubicBezTo>
                <a:cubicBezTo>
                  <a:pt x="48" y="17"/>
                  <a:pt x="48" y="18"/>
                  <a:pt x="48" y="18"/>
                </a:cubicBezTo>
                <a:lnTo>
                  <a:pt x="48" y="20"/>
                </a:lnTo>
                <a:close/>
                <a:moveTo>
                  <a:pt x="18" y="14"/>
                </a:moveTo>
                <a:cubicBezTo>
                  <a:pt x="10" y="14"/>
                  <a:pt x="10" y="14"/>
                  <a:pt x="10" y="14"/>
                </a:cubicBezTo>
                <a:cubicBezTo>
                  <a:pt x="11" y="17"/>
                  <a:pt x="11" y="17"/>
                  <a:pt x="11" y="17"/>
                </a:cubicBezTo>
                <a:cubicBezTo>
                  <a:pt x="17" y="17"/>
                  <a:pt x="17" y="17"/>
                  <a:pt x="17" y="17"/>
                </a:cubicBezTo>
                <a:lnTo>
                  <a:pt x="18" y="14"/>
                </a:lnTo>
                <a:close/>
                <a:moveTo>
                  <a:pt x="16" y="21"/>
                </a:moveTo>
                <a:cubicBezTo>
                  <a:pt x="12" y="21"/>
                  <a:pt x="12" y="21"/>
                  <a:pt x="12" y="21"/>
                </a:cubicBezTo>
                <a:cubicBezTo>
                  <a:pt x="14" y="29"/>
                  <a:pt x="14" y="29"/>
                  <a:pt x="14" y="29"/>
                </a:cubicBezTo>
                <a:cubicBezTo>
                  <a:pt x="14" y="29"/>
                  <a:pt x="14" y="29"/>
                  <a:pt x="14" y="29"/>
                </a:cubicBezTo>
                <a:cubicBezTo>
                  <a:pt x="14" y="29"/>
                  <a:pt x="14" y="29"/>
                  <a:pt x="14" y="29"/>
                </a:cubicBezTo>
                <a:lnTo>
                  <a:pt x="16" y="21"/>
                </a:lnTo>
                <a:close/>
                <a:moveTo>
                  <a:pt x="26" y="17"/>
                </a:moveTo>
                <a:cubicBezTo>
                  <a:pt x="25" y="14"/>
                  <a:pt x="25" y="14"/>
                  <a:pt x="25" y="14"/>
                </a:cubicBezTo>
                <a:cubicBezTo>
                  <a:pt x="23" y="14"/>
                  <a:pt x="23" y="14"/>
                  <a:pt x="23" y="14"/>
                </a:cubicBezTo>
                <a:cubicBezTo>
                  <a:pt x="22" y="17"/>
                  <a:pt x="22" y="17"/>
                  <a:pt x="22" y="17"/>
                </a:cubicBezTo>
                <a:lnTo>
                  <a:pt x="26" y="17"/>
                </a:lnTo>
                <a:close/>
                <a:moveTo>
                  <a:pt x="38" y="14"/>
                </a:moveTo>
                <a:cubicBezTo>
                  <a:pt x="30" y="14"/>
                  <a:pt x="30" y="14"/>
                  <a:pt x="30" y="14"/>
                </a:cubicBezTo>
                <a:cubicBezTo>
                  <a:pt x="31" y="17"/>
                  <a:pt x="31" y="17"/>
                  <a:pt x="31" y="17"/>
                </a:cubicBezTo>
                <a:cubicBezTo>
                  <a:pt x="37" y="17"/>
                  <a:pt x="37" y="17"/>
                  <a:pt x="37" y="17"/>
                </a:cubicBezTo>
                <a:lnTo>
                  <a:pt x="38" y="14"/>
                </a:lnTo>
                <a:close/>
                <a:moveTo>
                  <a:pt x="36" y="21"/>
                </a:moveTo>
                <a:cubicBezTo>
                  <a:pt x="32" y="21"/>
                  <a:pt x="32" y="21"/>
                  <a:pt x="32" y="21"/>
                </a:cubicBezTo>
                <a:cubicBezTo>
                  <a:pt x="34" y="29"/>
                  <a:pt x="34" y="29"/>
                  <a:pt x="34" y="29"/>
                </a:cubicBezTo>
                <a:cubicBezTo>
                  <a:pt x="34" y="29"/>
                  <a:pt x="34" y="29"/>
                  <a:pt x="34" y="29"/>
                </a:cubicBezTo>
                <a:cubicBezTo>
                  <a:pt x="34" y="29"/>
                  <a:pt x="34" y="29"/>
                  <a:pt x="34" y="29"/>
                </a:cubicBezTo>
                <a:lnTo>
                  <a:pt x="36" y="2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03" name="Freeform 340"/>
          <p:cNvSpPr>
            <a:spLocks noEditPoints="1"/>
          </p:cNvSpPr>
          <p:nvPr/>
        </p:nvSpPr>
        <p:spPr bwMode="auto">
          <a:xfrm>
            <a:off x="12059464" y="3407413"/>
            <a:ext cx="269914" cy="331774"/>
          </a:xfrm>
          <a:custGeom>
            <a:avLst/>
            <a:gdLst>
              <a:gd name="T0" fmla="*/ 34 w 37"/>
              <a:gd name="T1" fmla="*/ 39 h 45"/>
              <a:gd name="T2" fmla="*/ 27 w 37"/>
              <a:gd name="T3" fmla="*/ 45 h 45"/>
              <a:gd name="T4" fmla="*/ 24 w 37"/>
              <a:gd name="T5" fmla="*/ 44 h 45"/>
              <a:gd name="T6" fmla="*/ 20 w 37"/>
              <a:gd name="T7" fmla="*/ 43 h 45"/>
              <a:gd name="T8" fmla="*/ 16 w 37"/>
              <a:gd name="T9" fmla="*/ 44 h 45"/>
              <a:gd name="T10" fmla="*/ 12 w 37"/>
              <a:gd name="T11" fmla="*/ 45 h 45"/>
              <a:gd name="T12" fmla="*/ 4 w 37"/>
              <a:gd name="T13" fmla="*/ 38 h 45"/>
              <a:gd name="T14" fmla="*/ 0 w 37"/>
              <a:gd name="T15" fmla="*/ 24 h 45"/>
              <a:gd name="T16" fmla="*/ 3 w 37"/>
              <a:gd name="T17" fmla="*/ 14 h 45"/>
              <a:gd name="T18" fmla="*/ 11 w 37"/>
              <a:gd name="T19" fmla="*/ 10 h 45"/>
              <a:gd name="T20" fmla="*/ 16 w 37"/>
              <a:gd name="T21" fmla="*/ 11 h 45"/>
              <a:gd name="T22" fmla="*/ 19 w 37"/>
              <a:gd name="T23" fmla="*/ 12 h 45"/>
              <a:gd name="T24" fmla="*/ 23 w 37"/>
              <a:gd name="T25" fmla="*/ 11 h 45"/>
              <a:gd name="T26" fmla="*/ 28 w 37"/>
              <a:gd name="T27" fmla="*/ 10 h 45"/>
              <a:gd name="T28" fmla="*/ 33 w 37"/>
              <a:gd name="T29" fmla="*/ 12 h 45"/>
              <a:gd name="T30" fmla="*/ 36 w 37"/>
              <a:gd name="T31" fmla="*/ 15 h 45"/>
              <a:gd name="T32" fmla="*/ 33 w 37"/>
              <a:gd name="T33" fmla="*/ 18 h 45"/>
              <a:gd name="T34" fmla="*/ 31 w 37"/>
              <a:gd name="T35" fmla="*/ 23 h 45"/>
              <a:gd name="T36" fmla="*/ 33 w 37"/>
              <a:gd name="T37" fmla="*/ 29 h 45"/>
              <a:gd name="T38" fmla="*/ 37 w 37"/>
              <a:gd name="T39" fmla="*/ 33 h 45"/>
              <a:gd name="T40" fmla="*/ 34 w 37"/>
              <a:gd name="T41" fmla="*/ 39 h 45"/>
              <a:gd name="T42" fmla="*/ 27 w 37"/>
              <a:gd name="T43" fmla="*/ 5 h 45"/>
              <a:gd name="T44" fmla="*/ 24 w 37"/>
              <a:gd name="T45" fmla="*/ 9 h 45"/>
              <a:gd name="T46" fmla="*/ 21 w 37"/>
              <a:gd name="T47" fmla="*/ 11 h 45"/>
              <a:gd name="T48" fmla="*/ 18 w 37"/>
              <a:gd name="T49" fmla="*/ 11 h 45"/>
              <a:gd name="T50" fmla="*/ 21 w 37"/>
              <a:gd name="T51" fmla="*/ 4 h 45"/>
              <a:gd name="T52" fmla="*/ 27 w 37"/>
              <a:gd name="T53" fmla="*/ 0 h 45"/>
              <a:gd name="T54" fmla="*/ 27 w 37"/>
              <a:gd name="T55" fmla="*/ 1 h 45"/>
              <a:gd name="T56" fmla="*/ 27 w 37"/>
              <a:gd name="T57" fmla="*/ 1 h 45"/>
              <a:gd name="T58" fmla="*/ 27 w 37"/>
              <a:gd name="T59" fmla="*/ 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7" h="45">
                <a:moveTo>
                  <a:pt x="34" y="39"/>
                </a:moveTo>
                <a:cubicBezTo>
                  <a:pt x="32" y="43"/>
                  <a:pt x="30" y="45"/>
                  <a:pt x="27" y="45"/>
                </a:cubicBezTo>
                <a:cubicBezTo>
                  <a:pt x="26" y="45"/>
                  <a:pt x="25" y="44"/>
                  <a:pt x="24" y="44"/>
                </a:cubicBezTo>
                <a:cubicBezTo>
                  <a:pt x="22" y="43"/>
                  <a:pt x="21" y="43"/>
                  <a:pt x="20" y="43"/>
                </a:cubicBezTo>
                <a:cubicBezTo>
                  <a:pt x="18" y="43"/>
                  <a:pt x="17" y="43"/>
                  <a:pt x="16" y="44"/>
                </a:cubicBezTo>
                <a:cubicBezTo>
                  <a:pt x="14" y="44"/>
                  <a:pt x="13" y="45"/>
                  <a:pt x="12" y="45"/>
                </a:cubicBezTo>
                <a:cubicBezTo>
                  <a:pt x="9" y="45"/>
                  <a:pt x="7" y="42"/>
                  <a:pt x="4" y="38"/>
                </a:cubicBezTo>
                <a:cubicBezTo>
                  <a:pt x="2" y="33"/>
                  <a:pt x="0" y="29"/>
                  <a:pt x="0" y="24"/>
                </a:cubicBezTo>
                <a:cubicBezTo>
                  <a:pt x="0" y="20"/>
                  <a:pt x="1" y="17"/>
                  <a:pt x="3" y="14"/>
                </a:cubicBezTo>
                <a:cubicBezTo>
                  <a:pt x="5" y="12"/>
                  <a:pt x="8" y="10"/>
                  <a:pt x="11" y="10"/>
                </a:cubicBezTo>
                <a:cubicBezTo>
                  <a:pt x="12" y="10"/>
                  <a:pt x="14" y="11"/>
                  <a:pt x="16" y="11"/>
                </a:cubicBezTo>
                <a:cubicBezTo>
                  <a:pt x="17" y="12"/>
                  <a:pt x="19" y="12"/>
                  <a:pt x="19" y="12"/>
                </a:cubicBezTo>
                <a:cubicBezTo>
                  <a:pt x="20" y="12"/>
                  <a:pt x="21" y="12"/>
                  <a:pt x="23" y="11"/>
                </a:cubicBezTo>
                <a:cubicBezTo>
                  <a:pt x="25" y="11"/>
                  <a:pt x="26" y="10"/>
                  <a:pt x="28" y="10"/>
                </a:cubicBezTo>
                <a:cubicBezTo>
                  <a:pt x="30" y="10"/>
                  <a:pt x="32" y="11"/>
                  <a:pt x="33" y="12"/>
                </a:cubicBezTo>
                <a:cubicBezTo>
                  <a:pt x="34" y="13"/>
                  <a:pt x="35" y="14"/>
                  <a:pt x="36" y="15"/>
                </a:cubicBezTo>
                <a:cubicBezTo>
                  <a:pt x="35" y="16"/>
                  <a:pt x="34" y="17"/>
                  <a:pt x="33" y="18"/>
                </a:cubicBezTo>
                <a:cubicBezTo>
                  <a:pt x="32" y="19"/>
                  <a:pt x="31" y="21"/>
                  <a:pt x="31" y="23"/>
                </a:cubicBezTo>
                <a:cubicBezTo>
                  <a:pt x="31" y="26"/>
                  <a:pt x="32" y="28"/>
                  <a:pt x="33" y="29"/>
                </a:cubicBezTo>
                <a:cubicBezTo>
                  <a:pt x="34" y="31"/>
                  <a:pt x="36" y="32"/>
                  <a:pt x="37" y="33"/>
                </a:cubicBezTo>
                <a:cubicBezTo>
                  <a:pt x="37" y="35"/>
                  <a:pt x="36" y="37"/>
                  <a:pt x="34" y="39"/>
                </a:cubicBezTo>
                <a:moveTo>
                  <a:pt x="27" y="5"/>
                </a:moveTo>
                <a:cubicBezTo>
                  <a:pt x="26" y="6"/>
                  <a:pt x="25" y="7"/>
                  <a:pt x="24" y="9"/>
                </a:cubicBezTo>
                <a:cubicBezTo>
                  <a:pt x="23" y="10"/>
                  <a:pt x="22" y="10"/>
                  <a:pt x="21" y="11"/>
                </a:cubicBezTo>
                <a:cubicBezTo>
                  <a:pt x="21" y="11"/>
                  <a:pt x="20" y="11"/>
                  <a:pt x="18" y="11"/>
                </a:cubicBezTo>
                <a:cubicBezTo>
                  <a:pt x="19" y="8"/>
                  <a:pt x="19" y="6"/>
                  <a:pt x="21" y="4"/>
                </a:cubicBezTo>
                <a:cubicBezTo>
                  <a:pt x="22" y="2"/>
                  <a:pt x="24" y="1"/>
                  <a:pt x="27" y="0"/>
                </a:cubicBezTo>
                <a:cubicBezTo>
                  <a:pt x="27" y="0"/>
                  <a:pt x="27" y="1"/>
                  <a:pt x="27" y="1"/>
                </a:cubicBezTo>
                <a:cubicBezTo>
                  <a:pt x="27" y="1"/>
                  <a:pt x="27" y="1"/>
                  <a:pt x="27" y="1"/>
                </a:cubicBezTo>
                <a:cubicBezTo>
                  <a:pt x="27" y="2"/>
                  <a:pt x="27" y="4"/>
                  <a:pt x="27" y="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04" name="Freeform 341"/>
          <p:cNvSpPr>
            <a:spLocks noEditPoints="1"/>
          </p:cNvSpPr>
          <p:nvPr/>
        </p:nvSpPr>
        <p:spPr bwMode="auto">
          <a:xfrm>
            <a:off x="12047218" y="3966242"/>
            <a:ext cx="326149" cy="326149"/>
          </a:xfrm>
          <a:custGeom>
            <a:avLst/>
            <a:gdLst>
              <a:gd name="T0" fmla="*/ 23 w 58"/>
              <a:gd name="T1" fmla="*/ 28 h 58"/>
              <a:gd name="T2" fmla="*/ 0 w 58"/>
              <a:gd name="T3" fmla="*/ 28 h 58"/>
              <a:gd name="T4" fmla="*/ 0 w 58"/>
              <a:gd name="T5" fmla="*/ 8 h 58"/>
              <a:gd name="T6" fmla="*/ 23 w 58"/>
              <a:gd name="T7" fmla="*/ 4 h 58"/>
              <a:gd name="T8" fmla="*/ 23 w 58"/>
              <a:gd name="T9" fmla="*/ 28 h 58"/>
              <a:gd name="T10" fmla="*/ 23 w 58"/>
              <a:gd name="T11" fmla="*/ 54 h 58"/>
              <a:gd name="T12" fmla="*/ 0 w 58"/>
              <a:gd name="T13" fmla="*/ 50 h 58"/>
              <a:gd name="T14" fmla="*/ 0 w 58"/>
              <a:gd name="T15" fmla="*/ 30 h 58"/>
              <a:gd name="T16" fmla="*/ 23 w 58"/>
              <a:gd name="T17" fmla="*/ 30 h 58"/>
              <a:gd name="T18" fmla="*/ 23 w 58"/>
              <a:gd name="T19" fmla="*/ 54 h 58"/>
              <a:gd name="T20" fmla="*/ 58 w 58"/>
              <a:gd name="T21" fmla="*/ 28 h 58"/>
              <a:gd name="T22" fmla="*/ 26 w 58"/>
              <a:gd name="T23" fmla="*/ 28 h 58"/>
              <a:gd name="T24" fmla="*/ 26 w 58"/>
              <a:gd name="T25" fmla="*/ 4 h 58"/>
              <a:gd name="T26" fmla="*/ 58 w 58"/>
              <a:gd name="T27" fmla="*/ 0 h 58"/>
              <a:gd name="T28" fmla="*/ 58 w 58"/>
              <a:gd name="T29" fmla="*/ 28 h 58"/>
              <a:gd name="T30" fmla="*/ 58 w 58"/>
              <a:gd name="T31" fmla="*/ 58 h 58"/>
              <a:gd name="T32" fmla="*/ 26 w 58"/>
              <a:gd name="T33" fmla="*/ 54 h 58"/>
              <a:gd name="T34" fmla="*/ 26 w 58"/>
              <a:gd name="T35" fmla="*/ 30 h 58"/>
              <a:gd name="T36" fmla="*/ 58 w 58"/>
              <a:gd name="T37" fmla="*/ 30 h 58"/>
              <a:gd name="T38" fmla="*/ 58 w 58"/>
              <a:gd name="T39" fmla="*/ 58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8" h="58">
                <a:moveTo>
                  <a:pt x="23" y="28"/>
                </a:moveTo>
                <a:lnTo>
                  <a:pt x="0" y="28"/>
                </a:lnTo>
                <a:lnTo>
                  <a:pt x="0" y="8"/>
                </a:lnTo>
                <a:lnTo>
                  <a:pt x="23" y="4"/>
                </a:lnTo>
                <a:lnTo>
                  <a:pt x="23" y="28"/>
                </a:lnTo>
                <a:close/>
                <a:moveTo>
                  <a:pt x="23" y="54"/>
                </a:moveTo>
                <a:lnTo>
                  <a:pt x="0" y="50"/>
                </a:lnTo>
                <a:lnTo>
                  <a:pt x="0" y="30"/>
                </a:lnTo>
                <a:lnTo>
                  <a:pt x="23" y="30"/>
                </a:lnTo>
                <a:lnTo>
                  <a:pt x="23" y="54"/>
                </a:lnTo>
                <a:close/>
                <a:moveTo>
                  <a:pt x="58" y="28"/>
                </a:moveTo>
                <a:lnTo>
                  <a:pt x="26" y="28"/>
                </a:lnTo>
                <a:lnTo>
                  <a:pt x="26" y="4"/>
                </a:lnTo>
                <a:lnTo>
                  <a:pt x="58" y="0"/>
                </a:lnTo>
                <a:lnTo>
                  <a:pt x="58" y="28"/>
                </a:lnTo>
                <a:close/>
                <a:moveTo>
                  <a:pt x="58" y="58"/>
                </a:moveTo>
                <a:lnTo>
                  <a:pt x="26" y="54"/>
                </a:lnTo>
                <a:lnTo>
                  <a:pt x="26" y="30"/>
                </a:lnTo>
                <a:lnTo>
                  <a:pt x="58" y="30"/>
                </a:lnTo>
                <a:lnTo>
                  <a:pt x="58" y="5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05" name="Freeform 342"/>
          <p:cNvSpPr>
            <a:spLocks noEditPoints="1"/>
          </p:cNvSpPr>
          <p:nvPr/>
        </p:nvSpPr>
        <p:spPr bwMode="auto">
          <a:xfrm>
            <a:off x="12058239" y="4519443"/>
            <a:ext cx="275542" cy="331774"/>
          </a:xfrm>
          <a:custGeom>
            <a:avLst/>
            <a:gdLst>
              <a:gd name="T0" fmla="*/ 6 w 38"/>
              <a:gd name="T1" fmla="*/ 17 h 45"/>
              <a:gd name="T2" fmla="*/ 6 w 38"/>
              <a:gd name="T3" fmla="*/ 29 h 45"/>
              <a:gd name="T4" fmla="*/ 3 w 38"/>
              <a:gd name="T5" fmla="*/ 32 h 45"/>
              <a:gd name="T6" fmla="*/ 0 w 38"/>
              <a:gd name="T7" fmla="*/ 29 h 45"/>
              <a:gd name="T8" fmla="*/ 0 w 38"/>
              <a:gd name="T9" fmla="*/ 17 h 45"/>
              <a:gd name="T10" fmla="*/ 3 w 38"/>
              <a:gd name="T11" fmla="*/ 14 h 45"/>
              <a:gd name="T12" fmla="*/ 6 w 38"/>
              <a:gd name="T13" fmla="*/ 17 h 45"/>
              <a:gd name="T14" fmla="*/ 31 w 38"/>
              <a:gd name="T15" fmla="*/ 14 h 45"/>
              <a:gd name="T16" fmla="*/ 7 w 38"/>
              <a:gd name="T17" fmla="*/ 14 h 45"/>
              <a:gd name="T18" fmla="*/ 13 w 38"/>
              <a:gd name="T19" fmla="*/ 4 h 45"/>
              <a:gd name="T20" fmla="*/ 11 w 38"/>
              <a:gd name="T21" fmla="*/ 1 h 45"/>
              <a:gd name="T22" fmla="*/ 11 w 38"/>
              <a:gd name="T23" fmla="*/ 0 h 45"/>
              <a:gd name="T24" fmla="*/ 12 w 38"/>
              <a:gd name="T25" fmla="*/ 0 h 45"/>
              <a:gd name="T26" fmla="*/ 14 w 38"/>
              <a:gd name="T27" fmla="*/ 4 h 45"/>
              <a:gd name="T28" fmla="*/ 19 w 38"/>
              <a:gd name="T29" fmla="*/ 3 h 45"/>
              <a:gd name="T30" fmla="*/ 24 w 38"/>
              <a:gd name="T31" fmla="*/ 4 h 45"/>
              <a:gd name="T32" fmla="*/ 26 w 38"/>
              <a:gd name="T33" fmla="*/ 0 h 45"/>
              <a:gd name="T34" fmla="*/ 27 w 38"/>
              <a:gd name="T35" fmla="*/ 0 h 45"/>
              <a:gd name="T36" fmla="*/ 27 w 38"/>
              <a:gd name="T37" fmla="*/ 1 h 45"/>
              <a:gd name="T38" fmla="*/ 25 w 38"/>
              <a:gd name="T39" fmla="*/ 4 h 45"/>
              <a:gd name="T40" fmla="*/ 31 w 38"/>
              <a:gd name="T41" fmla="*/ 14 h 45"/>
              <a:gd name="T42" fmla="*/ 31 w 38"/>
              <a:gd name="T43" fmla="*/ 33 h 45"/>
              <a:gd name="T44" fmla="*/ 28 w 38"/>
              <a:gd name="T45" fmla="*/ 36 h 45"/>
              <a:gd name="T46" fmla="*/ 26 w 38"/>
              <a:gd name="T47" fmla="*/ 36 h 45"/>
              <a:gd name="T48" fmla="*/ 26 w 38"/>
              <a:gd name="T49" fmla="*/ 42 h 45"/>
              <a:gd name="T50" fmla="*/ 24 w 38"/>
              <a:gd name="T51" fmla="*/ 45 h 45"/>
              <a:gd name="T52" fmla="*/ 21 w 38"/>
              <a:gd name="T53" fmla="*/ 42 h 45"/>
              <a:gd name="T54" fmla="*/ 21 w 38"/>
              <a:gd name="T55" fmla="*/ 36 h 45"/>
              <a:gd name="T56" fmla="*/ 17 w 38"/>
              <a:gd name="T57" fmla="*/ 36 h 45"/>
              <a:gd name="T58" fmla="*/ 17 w 38"/>
              <a:gd name="T59" fmla="*/ 42 h 45"/>
              <a:gd name="T60" fmla="*/ 14 w 38"/>
              <a:gd name="T61" fmla="*/ 45 h 45"/>
              <a:gd name="T62" fmla="*/ 12 w 38"/>
              <a:gd name="T63" fmla="*/ 42 h 45"/>
              <a:gd name="T64" fmla="*/ 12 w 38"/>
              <a:gd name="T65" fmla="*/ 36 h 45"/>
              <a:gd name="T66" fmla="*/ 10 w 38"/>
              <a:gd name="T67" fmla="*/ 36 h 45"/>
              <a:gd name="T68" fmla="*/ 7 w 38"/>
              <a:gd name="T69" fmla="*/ 33 h 45"/>
              <a:gd name="T70" fmla="*/ 7 w 38"/>
              <a:gd name="T71" fmla="*/ 15 h 45"/>
              <a:gd name="T72" fmla="*/ 31 w 38"/>
              <a:gd name="T73" fmla="*/ 15 h 45"/>
              <a:gd name="T74" fmla="*/ 31 w 38"/>
              <a:gd name="T75" fmla="*/ 33 h 45"/>
              <a:gd name="T76" fmla="*/ 14 w 38"/>
              <a:gd name="T77" fmla="*/ 9 h 45"/>
              <a:gd name="T78" fmla="*/ 13 w 38"/>
              <a:gd name="T79" fmla="*/ 7 h 45"/>
              <a:gd name="T80" fmla="*/ 12 w 38"/>
              <a:gd name="T81" fmla="*/ 9 h 45"/>
              <a:gd name="T82" fmla="*/ 13 w 38"/>
              <a:gd name="T83" fmla="*/ 10 h 45"/>
              <a:gd name="T84" fmla="*/ 14 w 38"/>
              <a:gd name="T85" fmla="*/ 9 h 45"/>
              <a:gd name="T86" fmla="*/ 26 w 38"/>
              <a:gd name="T87" fmla="*/ 9 h 45"/>
              <a:gd name="T88" fmla="*/ 25 w 38"/>
              <a:gd name="T89" fmla="*/ 7 h 45"/>
              <a:gd name="T90" fmla="*/ 24 w 38"/>
              <a:gd name="T91" fmla="*/ 9 h 45"/>
              <a:gd name="T92" fmla="*/ 25 w 38"/>
              <a:gd name="T93" fmla="*/ 10 h 45"/>
              <a:gd name="T94" fmla="*/ 26 w 38"/>
              <a:gd name="T95" fmla="*/ 9 h 45"/>
              <a:gd name="T96" fmla="*/ 38 w 38"/>
              <a:gd name="T97" fmla="*/ 29 h 45"/>
              <a:gd name="T98" fmla="*/ 35 w 38"/>
              <a:gd name="T99" fmla="*/ 32 h 45"/>
              <a:gd name="T100" fmla="*/ 32 w 38"/>
              <a:gd name="T101" fmla="*/ 29 h 45"/>
              <a:gd name="T102" fmla="*/ 32 w 38"/>
              <a:gd name="T103" fmla="*/ 17 h 45"/>
              <a:gd name="T104" fmla="*/ 35 w 38"/>
              <a:gd name="T105" fmla="*/ 14 h 45"/>
              <a:gd name="T106" fmla="*/ 38 w 38"/>
              <a:gd name="T107" fmla="*/ 17 h 45"/>
              <a:gd name="T108" fmla="*/ 38 w 38"/>
              <a:gd name="T109" fmla="*/ 29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8" h="45">
                <a:moveTo>
                  <a:pt x="6" y="17"/>
                </a:moveTo>
                <a:cubicBezTo>
                  <a:pt x="6" y="29"/>
                  <a:pt x="6" y="29"/>
                  <a:pt x="6" y="29"/>
                </a:cubicBezTo>
                <a:cubicBezTo>
                  <a:pt x="6" y="30"/>
                  <a:pt x="4" y="32"/>
                  <a:pt x="3" y="32"/>
                </a:cubicBezTo>
                <a:cubicBezTo>
                  <a:pt x="1" y="32"/>
                  <a:pt x="0" y="30"/>
                  <a:pt x="0" y="29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6"/>
                  <a:pt x="1" y="14"/>
                  <a:pt x="3" y="14"/>
                </a:cubicBezTo>
                <a:cubicBezTo>
                  <a:pt x="4" y="14"/>
                  <a:pt x="6" y="16"/>
                  <a:pt x="6" y="17"/>
                </a:cubicBezTo>
                <a:moveTo>
                  <a:pt x="31" y="14"/>
                </a:moveTo>
                <a:cubicBezTo>
                  <a:pt x="7" y="14"/>
                  <a:pt x="7" y="14"/>
                  <a:pt x="7" y="14"/>
                </a:cubicBezTo>
                <a:cubicBezTo>
                  <a:pt x="7" y="10"/>
                  <a:pt x="9" y="6"/>
                  <a:pt x="13" y="4"/>
                </a:cubicBezTo>
                <a:cubicBezTo>
                  <a:pt x="11" y="1"/>
                  <a:pt x="11" y="1"/>
                  <a:pt x="11" y="1"/>
                </a:cubicBezTo>
                <a:cubicBezTo>
                  <a:pt x="11" y="0"/>
                  <a:pt x="11" y="0"/>
                  <a:pt x="11" y="0"/>
                </a:cubicBezTo>
                <a:cubicBezTo>
                  <a:pt x="11" y="0"/>
                  <a:pt x="12" y="0"/>
                  <a:pt x="12" y="0"/>
                </a:cubicBezTo>
                <a:cubicBezTo>
                  <a:pt x="14" y="4"/>
                  <a:pt x="14" y="4"/>
                  <a:pt x="14" y="4"/>
                </a:cubicBezTo>
                <a:cubicBezTo>
                  <a:pt x="15" y="3"/>
                  <a:pt x="17" y="3"/>
                  <a:pt x="19" y="3"/>
                </a:cubicBezTo>
                <a:cubicBezTo>
                  <a:pt x="21" y="3"/>
                  <a:pt x="23" y="3"/>
                  <a:pt x="24" y="4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0"/>
                  <a:pt x="27" y="0"/>
                  <a:pt x="27" y="0"/>
                </a:cubicBezTo>
                <a:cubicBezTo>
                  <a:pt x="27" y="0"/>
                  <a:pt x="27" y="0"/>
                  <a:pt x="27" y="1"/>
                </a:cubicBezTo>
                <a:cubicBezTo>
                  <a:pt x="25" y="4"/>
                  <a:pt x="25" y="4"/>
                  <a:pt x="25" y="4"/>
                </a:cubicBezTo>
                <a:cubicBezTo>
                  <a:pt x="29" y="6"/>
                  <a:pt x="31" y="10"/>
                  <a:pt x="31" y="14"/>
                </a:cubicBezTo>
                <a:moveTo>
                  <a:pt x="31" y="33"/>
                </a:moveTo>
                <a:cubicBezTo>
                  <a:pt x="31" y="34"/>
                  <a:pt x="30" y="36"/>
                  <a:pt x="28" y="36"/>
                </a:cubicBezTo>
                <a:cubicBezTo>
                  <a:pt x="26" y="36"/>
                  <a:pt x="26" y="36"/>
                  <a:pt x="26" y="36"/>
                </a:cubicBezTo>
                <a:cubicBezTo>
                  <a:pt x="26" y="42"/>
                  <a:pt x="26" y="42"/>
                  <a:pt x="26" y="42"/>
                </a:cubicBezTo>
                <a:cubicBezTo>
                  <a:pt x="26" y="43"/>
                  <a:pt x="25" y="45"/>
                  <a:pt x="24" y="45"/>
                </a:cubicBezTo>
                <a:cubicBezTo>
                  <a:pt x="22" y="45"/>
                  <a:pt x="21" y="43"/>
                  <a:pt x="21" y="42"/>
                </a:cubicBezTo>
                <a:cubicBezTo>
                  <a:pt x="21" y="36"/>
                  <a:pt x="21" y="36"/>
                  <a:pt x="21" y="36"/>
                </a:cubicBezTo>
                <a:cubicBezTo>
                  <a:pt x="17" y="36"/>
                  <a:pt x="17" y="36"/>
                  <a:pt x="17" y="36"/>
                </a:cubicBezTo>
                <a:cubicBezTo>
                  <a:pt x="17" y="42"/>
                  <a:pt x="17" y="42"/>
                  <a:pt x="17" y="42"/>
                </a:cubicBezTo>
                <a:cubicBezTo>
                  <a:pt x="17" y="43"/>
                  <a:pt x="16" y="45"/>
                  <a:pt x="14" y="45"/>
                </a:cubicBezTo>
                <a:cubicBezTo>
                  <a:pt x="13" y="45"/>
                  <a:pt x="12" y="43"/>
                  <a:pt x="12" y="42"/>
                </a:cubicBezTo>
                <a:cubicBezTo>
                  <a:pt x="12" y="36"/>
                  <a:pt x="12" y="36"/>
                  <a:pt x="12" y="36"/>
                </a:cubicBezTo>
                <a:cubicBezTo>
                  <a:pt x="10" y="36"/>
                  <a:pt x="10" y="36"/>
                  <a:pt x="10" y="36"/>
                </a:cubicBezTo>
                <a:cubicBezTo>
                  <a:pt x="8" y="36"/>
                  <a:pt x="7" y="34"/>
                  <a:pt x="7" y="33"/>
                </a:cubicBezTo>
                <a:cubicBezTo>
                  <a:pt x="7" y="15"/>
                  <a:pt x="7" y="15"/>
                  <a:pt x="7" y="15"/>
                </a:cubicBezTo>
                <a:cubicBezTo>
                  <a:pt x="31" y="15"/>
                  <a:pt x="31" y="15"/>
                  <a:pt x="31" y="15"/>
                </a:cubicBezTo>
                <a:lnTo>
                  <a:pt x="31" y="33"/>
                </a:lnTo>
                <a:close/>
                <a:moveTo>
                  <a:pt x="14" y="9"/>
                </a:moveTo>
                <a:cubicBezTo>
                  <a:pt x="14" y="8"/>
                  <a:pt x="14" y="7"/>
                  <a:pt x="13" y="7"/>
                </a:cubicBezTo>
                <a:cubicBezTo>
                  <a:pt x="13" y="7"/>
                  <a:pt x="12" y="8"/>
                  <a:pt x="12" y="9"/>
                </a:cubicBezTo>
                <a:cubicBezTo>
                  <a:pt x="12" y="9"/>
                  <a:pt x="13" y="10"/>
                  <a:pt x="13" y="10"/>
                </a:cubicBezTo>
                <a:cubicBezTo>
                  <a:pt x="14" y="10"/>
                  <a:pt x="14" y="9"/>
                  <a:pt x="14" y="9"/>
                </a:cubicBezTo>
                <a:moveTo>
                  <a:pt x="26" y="9"/>
                </a:moveTo>
                <a:cubicBezTo>
                  <a:pt x="26" y="8"/>
                  <a:pt x="25" y="7"/>
                  <a:pt x="25" y="7"/>
                </a:cubicBezTo>
                <a:cubicBezTo>
                  <a:pt x="24" y="7"/>
                  <a:pt x="24" y="8"/>
                  <a:pt x="24" y="9"/>
                </a:cubicBezTo>
                <a:cubicBezTo>
                  <a:pt x="24" y="9"/>
                  <a:pt x="24" y="10"/>
                  <a:pt x="25" y="10"/>
                </a:cubicBezTo>
                <a:cubicBezTo>
                  <a:pt x="25" y="10"/>
                  <a:pt x="26" y="9"/>
                  <a:pt x="26" y="9"/>
                </a:cubicBezTo>
                <a:moveTo>
                  <a:pt x="38" y="29"/>
                </a:moveTo>
                <a:cubicBezTo>
                  <a:pt x="38" y="30"/>
                  <a:pt x="37" y="32"/>
                  <a:pt x="35" y="32"/>
                </a:cubicBezTo>
                <a:cubicBezTo>
                  <a:pt x="34" y="32"/>
                  <a:pt x="32" y="30"/>
                  <a:pt x="32" y="29"/>
                </a:cubicBezTo>
                <a:cubicBezTo>
                  <a:pt x="32" y="17"/>
                  <a:pt x="32" y="17"/>
                  <a:pt x="32" y="17"/>
                </a:cubicBezTo>
                <a:cubicBezTo>
                  <a:pt x="32" y="16"/>
                  <a:pt x="34" y="14"/>
                  <a:pt x="35" y="14"/>
                </a:cubicBezTo>
                <a:cubicBezTo>
                  <a:pt x="37" y="14"/>
                  <a:pt x="38" y="16"/>
                  <a:pt x="38" y="17"/>
                </a:cubicBezTo>
                <a:lnTo>
                  <a:pt x="38" y="2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06" name="Freeform 343"/>
          <p:cNvSpPr>
            <a:spLocks noEditPoints="1"/>
          </p:cNvSpPr>
          <p:nvPr/>
        </p:nvSpPr>
        <p:spPr bwMode="auto">
          <a:xfrm>
            <a:off x="12049667" y="5065800"/>
            <a:ext cx="314904" cy="354266"/>
          </a:xfrm>
          <a:custGeom>
            <a:avLst/>
            <a:gdLst>
              <a:gd name="T0" fmla="*/ 28 w 43"/>
              <a:gd name="T1" fmla="*/ 47 h 48"/>
              <a:gd name="T2" fmla="*/ 19 w 43"/>
              <a:gd name="T3" fmla="*/ 45 h 48"/>
              <a:gd name="T4" fmla="*/ 0 w 43"/>
              <a:gd name="T5" fmla="*/ 44 h 48"/>
              <a:gd name="T6" fmla="*/ 4 w 43"/>
              <a:gd name="T7" fmla="*/ 36 h 48"/>
              <a:gd name="T8" fmla="*/ 2 w 43"/>
              <a:gd name="T9" fmla="*/ 37 h 48"/>
              <a:gd name="T10" fmla="*/ 2 w 43"/>
              <a:gd name="T11" fmla="*/ 41 h 48"/>
              <a:gd name="T12" fmla="*/ 7 w 43"/>
              <a:gd name="T13" fmla="*/ 45 h 48"/>
              <a:gd name="T14" fmla="*/ 6 w 43"/>
              <a:gd name="T15" fmla="*/ 33 h 48"/>
              <a:gd name="T16" fmla="*/ 11 w 43"/>
              <a:gd name="T17" fmla="*/ 21 h 48"/>
              <a:gd name="T18" fmla="*/ 17 w 43"/>
              <a:gd name="T19" fmla="*/ 0 h 48"/>
              <a:gd name="T20" fmla="*/ 28 w 43"/>
              <a:gd name="T21" fmla="*/ 8 h 48"/>
              <a:gd name="T22" fmla="*/ 37 w 43"/>
              <a:gd name="T23" fmla="*/ 30 h 48"/>
              <a:gd name="T24" fmla="*/ 30 w 43"/>
              <a:gd name="T25" fmla="*/ 35 h 48"/>
              <a:gd name="T26" fmla="*/ 28 w 43"/>
              <a:gd name="T27" fmla="*/ 43 h 48"/>
              <a:gd name="T28" fmla="*/ 39 w 43"/>
              <a:gd name="T29" fmla="*/ 39 h 48"/>
              <a:gd name="T30" fmla="*/ 37 w 43"/>
              <a:gd name="T31" fmla="*/ 44 h 48"/>
              <a:gd name="T32" fmla="*/ 29 w 43"/>
              <a:gd name="T33" fmla="*/ 21 h 48"/>
              <a:gd name="T34" fmla="*/ 31 w 43"/>
              <a:gd name="T35" fmla="*/ 32 h 48"/>
              <a:gd name="T36" fmla="*/ 24 w 43"/>
              <a:gd name="T37" fmla="*/ 15 h 48"/>
              <a:gd name="T38" fmla="*/ 22 w 43"/>
              <a:gd name="T39" fmla="*/ 8 h 48"/>
              <a:gd name="T40" fmla="*/ 25 w 43"/>
              <a:gd name="T41" fmla="*/ 9 h 48"/>
              <a:gd name="T42" fmla="*/ 18 w 43"/>
              <a:gd name="T43" fmla="*/ 10 h 48"/>
              <a:gd name="T44" fmla="*/ 16 w 43"/>
              <a:gd name="T45" fmla="*/ 12 h 48"/>
              <a:gd name="T46" fmla="*/ 16 w 43"/>
              <a:gd name="T47" fmla="*/ 8 h 48"/>
              <a:gd name="T48" fmla="*/ 15 w 43"/>
              <a:gd name="T49" fmla="*/ 12 h 48"/>
              <a:gd name="T50" fmla="*/ 20 w 43"/>
              <a:gd name="T51" fmla="*/ 15 h 48"/>
              <a:gd name="T52" fmla="*/ 23 w 43"/>
              <a:gd name="T53" fmla="*/ 14 h 48"/>
              <a:gd name="T54" fmla="*/ 17 w 43"/>
              <a:gd name="T55" fmla="*/ 16 h 48"/>
              <a:gd name="T56" fmla="*/ 22 w 43"/>
              <a:gd name="T57" fmla="*/ 16 h 48"/>
              <a:gd name="T58" fmla="*/ 14 w 43"/>
              <a:gd name="T59" fmla="*/ 22 h 48"/>
              <a:gd name="T60" fmla="*/ 9 w 43"/>
              <a:gd name="T61" fmla="*/ 28 h 48"/>
              <a:gd name="T62" fmla="*/ 10 w 43"/>
              <a:gd name="T63" fmla="*/ 33 h 48"/>
              <a:gd name="T64" fmla="*/ 16 w 43"/>
              <a:gd name="T65" fmla="*/ 45 h 48"/>
              <a:gd name="T66" fmla="*/ 17 w 43"/>
              <a:gd name="T67" fmla="*/ 42 h 48"/>
              <a:gd name="T68" fmla="*/ 27 w 43"/>
              <a:gd name="T69" fmla="*/ 39 h 48"/>
              <a:gd name="T70" fmla="*/ 27 w 43"/>
              <a:gd name="T71" fmla="*/ 45 h 48"/>
              <a:gd name="T72" fmla="*/ 29 w 43"/>
              <a:gd name="T73" fmla="*/ 33 h 48"/>
              <a:gd name="T74" fmla="*/ 10 w 43"/>
              <a:gd name="T75" fmla="*/ 23 h 48"/>
              <a:gd name="T76" fmla="*/ 11 w 43"/>
              <a:gd name="T77" fmla="*/ 23 h 48"/>
              <a:gd name="T78" fmla="*/ 16 w 43"/>
              <a:gd name="T79" fmla="*/ 9 h 48"/>
              <a:gd name="T80" fmla="*/ 17 w 43"/>
              <a:gd name="T81" fmla="*/ 10 h 48"/>
              <a:gd name="T82" fmla="*/ 18 w 43"/>
              <a:gd name="T83" fmla="*/ 11 h 48"/>
              <a:gd name="T84" fmla="*/ 20 w 43"/>
              <a:gd name="T85" fmla="*/ 11 h 48"/>
              <a:gd name="T86" fmla="*/ 23 w 43"/>
              <a:gd name="T87" fmla="*/ 9 h 48"/>
              <a:gd name="T88" fmla="*/ 23 w 43"/>
              <a:gd name="T89" fmla="*/ 9 h 48"/>
              <a:gd name="T90" fmla="*/ 23 w 43"/>
              <a:gd name="T91" fmla="*/ 3 h 48"/>
              <a:gd name="T92" fmla="*/ 25 w 43"/>
              <a:gd name="T93" fmla="*/ 3 h 48"/>
              <a:gd name="T94" fmla="*/ 26 w 43"/>
              <a:gd name="T95" fmla="*/ 14 h 48"/>
              <a:gd name="T96" fmla="*/ 27 w 43"/>
              <a:gd name="T97" fmla="*/ 15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3" h="48">
                <a:moveTo>
                  <a:pt x="37" y="44"/>
                </a:moveTo>
                <a:cubicBezTo>
                  <a:pt x="35" y="45"/>
                  <a:pt x="33" y="47"/>
                  <a:pt x="32" y="47"/>
                </a:cubicBezTo>
                <a:cubicBezTo>
                  <a:pt x="32" y="48"/>
                  <a:pt x="30" y="48"/>
                  <a:pt x="28" y="47"/>
                </a:cubicBezTo>
                <a:cubicBezTo>
                  <a:pt x="27" y="47"/>
                  <a:pt x="28" y="45"/>
                  <a:pt x="25" y="45"/>
                </a:cubicBezTo>
                <a:cubicBezTo>
                  <a:pt x="24" y="45"/>
                  <a:pt x="23" y="45"/>
                  <a:pt x="22" y="45"/>
                </a:cubicBezTo>
                <a:cubicBezTo>
                  <a:pt x="21" y="45"/>
                  <a:pt x="20" y="45"/>
                  <a:pt x="19" y="45"/>
                </a:cubicBezTo>
                <a:cubicBezTo>
                  <a:pt x="15" y="45"/>
                  <a:pt x="15" y="48"/>
                  <a:pt x="12" y="48"/>
                </a:cubicBezTo>
                <a:cubicBezTo>
                  <a:pt x="11" y="48"/>
                  <a:pt x="9" y="46"/>
                  <a:pt x="6" y="46"/>
                </a:cubicBezTo>
                <a:cubicBezTo>
                  <a:pt x="3" y="45"/>
                  <a:pt x="1" y="45"/>
                  <a:pt x="0" y="44"/>
                </a:cubicBezTo>
                <a:cubicBezTo>
                  <a:pt x="0" y="43"/>
                  <a:pt x="1" y="42"/>
                  <a:pt x="1" y="41"/>
                </a:cubicBezTo>
                <a:cubicBezTo>
                  <a:pt x="1" y="39"/>
                  <a:pt x="0" y="38"/>
                  <a:pt x="1" y="37"/>
                </a:cubicBezTo>
                <a:cubicBezTo>
                  <a:pt x="2" y="36"/>
                  <a:pt x="3" y="37"/>
                  <a:pt x="4" y="36"/>
                </a:cubicBezTo>
                <a:cubicBezTo>
                  <a:pt x="5" y="36"/>
                  <a:pt x="5" y="35"/>
                  <a:pt x="5" y="34"/>
                </a:cubicBezTo>
                <a:cubicBezTo>
                  <a:pt x="6" y="35"/>
                  <a:pt x="5" y="36"/>
                  <a:pt x="5" y="37"/>
                </a:cubicBezTo>
                <a:cubicBezTo>
                  <a:pt x="4" y="37"/>
                  <a:pt x="3" y="37"/>
                  <a:pt x="2" y="37"/>
                </a:cubicBezTo>
                <a:cubicBezTo>
                  <a:pt x="2" y="37"/>
                  <a:pt x="1" y="37"/>
                  <a:pt x="1" y="37"/>
                </a:cubicBezTo>
                <a:cubicBezTo>
                  <a:pt x="1" y="38"/>
                  <a:pt x="1" y="38"/>
                  <a:pt x="1" y="39"/>
                </a:cubicBezTo>
                <a:cubicBezTo>
                  <a:pt x="2" y="40"/>
                  <a:pt x="2" y="40"/>
                  <a:pt x="2" y="41"/>
                </a:cubicBezTo>
                <a:cubicBezTo>
                  <a:pt x="2" y="42"/>
                  <a:pt x="1" y="43"/>
                  <a:pt x="1" y="44"/>
                </a:cubicBezTo>
                <a:cubicBezTo>
                  <a:pt x="1" y="44"/>
                  <a:pt x="1" y="44"/>
                  <a:pt x="2" y="44"/>
                </a:cubicBezTo>
                <a:cubicBezTo>
                  <a:pt x="3" y="45"/>
                  <a:pt x="5" y="45"/>
                  <a:pt x="7" y="45"/>
                </a:cubicBezTo>
                <a:cubicBezTo>
                  <a:pt x="9" y="46"/>
                  <a:pt x="11" y="47"/>
                  <a:pt x="13" y="47"/>
                </a:cubicBezTo>
                <a:cubicBezTo>
                  <a:pt x="17" y="46"/>
                  <a:pt x="14" y="42"/>
                  <a:pt x="14" y="41"/>
                </a:cubicBezTo>
                <a:cubicBezTo>
                  <a:pt x="10" y="35"/>
                  <a:pt x="8" y="32"/>
                  <a:pt x="6" y="33"/>
                </a:cubicBezTo>
                <a:cubicBezTo>
                  <a:pt x="6" y="33"/>
                  <a:pt x="6" y="32"/>
                  <a:pt x="6" y="32"/>
                </a:cubicBezTo>
                <a:cubicBezTo>
                  <a:pt x="6" y="30"/>
                  <a:pt x="7" y="29"/>
                  <a:pt x="7" y="28"/>
                </a:cubicBezTo>
                <a:cubicBezTo>
                  <a:pt x="8" y="25"/>
                  <a:pt x="9" y="22"/>
                  <a:pt x="11" y="21"/>
                </a:cubicBezTo>
                <a:cubicBezTo>
                  <a:pt x="12" y="19"/>
                  <a:pt x="14" y="17"/>
                  <a:pt x="14" y="16"/>
                </a:cubicBezTo>
                <a:cubicBezTo>
                  <a:pt x="14" y="13"/>
                  <a:pt x="14" y="10"/>
                  <a:pt x="14" y="7"/>
                </a:cubicBezTo>
                <a:cubicBezTo>
                  <a:pt x="14" y="4"/>
                  <a:pt x="14" y="2"/>
                  <a:pt x="17" y="0"/>
                </a:cubicBezTo>
                <a:cubicBezTo>
                  <a:pt x="18" y="0"/>
                  <a:pt x="19" y="0"/>
                  <a:pt x="20" y="0"/>
                </a:cubicBezTo>
                <a:cubicBezTo>
                  <a:pt x="22" y="0"/>
                  <a:pt x="24" y="0"/>
                  <a:pt x="25" y="1"/>
                </a:cubicBezTo>
                <a:cubicBezTo>
                  <a:pt x="27" y="3"/>
                  <a:pt x="28" y="6"/>
                  <a:pt x="28" y="8"/>
                </a:cubicBezTo>
                <a:cubicBezTo>
                  <a:pt x="28" y="10"/>
                  <a:pt x="29" y="12"/>
                  <a:pt x="29" y="14"/>
                </a:cubicBezTo>
                <a:cubicBezTo>
                  <a:pt x="30" y="17"/>
                  <a:pt x="31" y="18"/>
                  <a:pt x="33" y="20"/>
                </a:cubicBezTo>
                <a:cubicBezTo>
                  <a:pt x="35" y="22"/>
                  <a:pt x="36" y="27"/>
                  <a:pt x="37" y="30"/>
                </a:cubicBezTo>
                <a:cubicBezTo>
                  <a:pt x="37" y="32"/>
                  <a:pt x="37" y="34"/>
                  <a:pt x="36" y="34"/>
                </a:cubicBezTo>
                <a:cubicBezTo>
                  <a:pt x="35" y="34"/>
                  <a:pt x="35" y="37"/>
                  <a:pt x="32" y="37"/>
                </a:cubicBezTo>
                <a:cubicBezTo>
                  <a:pt x="30" y="37"/>
                  <a:pt x="30" y="36"/>
                  <a:pt x="30" y="35"/>
                </a:cubicBezTo>
                <a:cubicBezTo>
                  <a:pt x="29" y="33"/>
                  <a:pt x="28" y="34"/>
                  <a:pt x="28" y="35"/>
                </a:cubicBezTo>
                <a:cubicBezTo>
                  <a:pt x="28" y="36"/>
                  <a:pt x="28" y="37"/>
                  <a:pt x="28" y="38"/>
                </a:cubicBezTo>
                <a:cubicBezTo>
                  <a:pt x="29" y="39"/>
                  <a:pt x="28" y="41"/>
                  <a:pt x="28" y="43"/>
                </a:cubicBezTo>
                <a:cubicBezTo>
                  <a:pt x="28" y="47"/>
                  <a:pt x="31" y="47"/>
                  <a:pt x="33" y="46"/>
                </a:cubicBezTo>
                <a:cubicBezTo>
                  <a:pt x="35" y="44"/>
                  <a:pt x="35" y="44"/>
                  <a:pt x="38" y="43"/>
                </a:cubicBezTo>
                <a:cubicBezTo>
                  <a:pt x="42" y="41"/>
                  <a:pt x="41" y="40"/>
                  <a:pt x="39" y="39"/>
                </a:cubicBezTo>
                <a:cubicBezTo>
                  <a:pt x="37" y="39"/>
                  <a:pt x="37" y="35"/>
                  <a:pt x="37" y="35"/>
                </a:cubicBezTo>
                <a:cubicBezTo>
                  <a:pt x="37" y="38"/>
                  <a:pt x="39" y="39"/>
                  <a:pt x="40" y="39"/>
                </a:cubicBezTo>
                <a:cubicBezTo>
                  <a:pt x="43" y="41"/>
                  <a:pt x="39" y="43"/>
                  <a:pt x="37" y="44"/>
                </a:cubicBezTo>
                <a:moveTo>
                  <a:pt x="32" y="31"/>
                </a:moveTo>
                <a:cubicBezTo>
                  <a:pt x="33" y="29"/>
                  <a:pt x="33" y="28"/>
                  <a:pt x="32" y="25"/>
                </a:cubicBezTo>
                <a:cubicBezTo>
                  <a:pt x="32" y="24"/>
                  <a:pt x="30" y="21"/>
                  <a:pt x="29" y="21"/>
                </a:cubicBezTo>
                <a:cubicBezTo>
                  <a:pt x="29" y="21"/>
                  <a:pt x="30" y="22"/>
                  <a:pt x="31" y="23"/>
                </a:cubicBezTo>
                <a:cubicBezTo>
                  <a:pt x="32" y="25"/>
                  <a:pt x="33" y="28"/>
                  <a:pt x="32" y="30"/>
                </a:cubicBezTo>
                <a:cubicBezTo>
                  <a:pt x="32" y="31"/>
                  <a:pt x="31" y="31"/>
                  <a:pt x="31" y="32"/>
                </a:cubicBezTo>
                <a:cubicBezTo>
                  <a:pt x="29" y="32"/>
                  <a:pt x="30" y="29"/>
                  <a:pt x="29" y="26"/>
                </a:cubicBezTo>
                <a:cubicBezTo>
                  <a:pt x="28" y="22"/>
                  <a:pt x="27" y="22"/>
                  <a:pt x="27" y="22"/>
                </a:cubicBezTo>
                <a:cubicBezTo>
                  <a:pt x="26" y="17"/>
                  <a:pt x="25" y="17"/>
                  <a:pt x="24" y="15"/>
                </a:cubicBezTo>
                <a:cubicBezTo>
                  <a:pt x="24" y="14"/>
                  <a:pt x="26" y="12"/>
                  <a:pt x="24" y="12"/>
                </a:cubicBezTo>
                <a:cubicBezTo>
                  <a:pt x="23" y="12"/>
                  <a:pt x="22" y="11"/>
                  <a:pt x="21" y="11"/>
                </a:cubicBezTo>
                <a:cubicBezTo>
                  <a:pt x="21" y="11"/>
                  <a:pt x="21" y="8"/>
                  <a:pt x="22" y="8"/>
                </a:cubicBezTo>
                <a:cubicBezTo>
                  <a:pt x="24" y="8"/>
                  <a:pt x="24" y="10"/>
                  <a:pt x="24" y="11"/>
                </a:cubicBezTo>
                <a:cubicBezTo>
                  <a:pt x="23" y="11"/>
                  <a:pt x="24" y="12"/>
                  <a:pt x="24" y="11"/>
                </a:cubicBezTo>
                <a:cubicBezTo>
                  <a:pt x="25" y="11"/>
                  <a:pt x="25" y="10"/>
                  <a:pt x="25" y="9"/>
                </a:cubicBezTo>
                <a:cubicBezTo>
                  <a:pt x="24" y="7"/>
                  <a:pt x="24" y="7"/>
                  <a:pt x="23" y="7"/>
                </a:cubicBezTo>
                <a:cubicBezTo>
                  <a:pt x="19" y="7"/>
                  <a:pt x="21" y="11"/>
                  <a:pt x="20" y="11"/>
                </a:cubicBezTo>
                <a:cubicBezTo>
                  <a:pt x="20" y="10"/>
                  <a:pt x="18" y="11"/>
                  <a:pt x="18" y="10"/>
                </a:cubicBezTo>
                <a:cubicBezTo>
                  <a:pt x="18" y="8"/>
                  <a:pt x="17" y="7"/>
                  <a:pt x="16" y="7"/>
                </a:cubicBezTo>
                <a:cubicBezTo>
                  <a:pt x="15" y="7"/>
                  <a:pt x="15" y="8"/>
                  <a:pt x="15" y="9"/>
                </a:cubicBezTo>
                <a:cubicBezTo>
                  <a:pt x="15" y="10"/>
                  <a:pt x="15" y="12"/>
                  <a:pt x="16" y="12"/>
                </a:cubicBezTo>
                <a:cubicBezTo>
                  <a:pt x="16" y="11"/>
                  <a:pt x="16" y="11"/>
                  <a:pt x="16" y="11"/>
                </a:cubicBezTo>
                <a:cubicBezTo>
                  <a:pt x="16" y="11"/>
                  <a:pt x="15" y="10"/>
                  <a:pt x="15" y="10"/>
                </a:cubicBezTo>
                <a:cubicBezTo>
                  <a:pt x="15" y="9"/>
                  <a:pt x="16" y="8"/>
                  <a:pt x="16" y="8"/>
                </a:cubicBezTo>
                <a:cubicBezTo>
                  <a:pt x="17" y="8"/>
                  <a:pt x="17" y="10"/>
                  <a:pt x="17" y="11"/>
                </a:cubicBezTo>
                <a:cubicBezTo>
                  <a:pt x="17" y="11"/>
                  <a:pt x="17" y="11"/>
                  <a:pt x="17" y="11"/>
                </a:cubicBezTo>
                <a:cubicBezTo>
                  <a:pt x="16" y="12"/>
                  <a:pt x="16" y="12"/>
                  <a:pt x="15" y="12"/>
                </a:cubicBezTo>
                <a:cubicBezTo>
                  <a:pt x="15" y="13"/>
                  <a:pt x="15" y="13"/>
                  <a:pt x="15" y="13"/>
                </a:cubicBezTo>
                <a:cubicBezTo>
                  <a:pt x="16" y="14"/>
                  <a:pt x="16" y="15"/>
                  <a:pt x="18" y="15"/>
                </a:cubicBezTo>
                <a:cubicBezTo>
                  <a:pt x="19" y="15"/>
                  <a:pt x="20" y="15"/>
                  <a:pt x="20" y="15"/>
                </a:cubicBezTo>
                <a:cubicBezTo>
                  <a:pt x="21" y="14"/>
                  <a:pt x="23" y="14"/>
                  <a:pt x="23" y="13"/>
                </a:cubicBezTo>
                <a:cubicBezTo>
                  <a:pt x="23" y="13"/>
                  <a:pt x="24" y="13"/>
                  <a:pt x="24" y="13"/>
                </a:cubicBezTo>
                <a:cubicBezTo>
                  <a:pt x="24" y="13"/>
                  <a:pt x="24" y="14"/>
                  <a:pt x="23" y="14"/>
                </a:cubicBezTo>
                <a:cubicBezTo>
                  <a:pt x="22" y="14"/>
                  <a:pt x="22" y="15"/>
                  <a:pt x="21" y="15"/>
                </a:cubicBezTo>
                <a:cubicBezTo>
                  <a:pt x="20" y="15"/>
                  <a:pt x="20" y="16"/>
                  <a:pt x="19" y="16"/>
                </a:cubicBezTo>
                <a:cubicBezTo>
                  <a:pt x="17" y="16"/>
                  <a:pt x="16" y="15"/>
                  <a:pt x="17" y="16"/>
                </a:cubicBezTo>
                <a:cubicBezTo>
                  <a:pt x="17" y="17"/>
                  <a:pt x="18" y="17"/>
                  <a:pt x="19" y="17"/>
                </a:cubicBezTo>
                <a:cubicBezTo>
                  <a:pt x="21" y="17"/>
                  <a:pt x="23" y="14"/>
                  <a:pt x="24" y="15"/>
                </a:cubicBezTo>
                <a:cubicBezTo>
                  <a:pt x="24" y="15"/>
                  <a:pt x="23" y="16"/>
                  <a:pt x="22" y="16"/>
                </a:cubicBezTo>
                <a:cubicBezTo>
                  <a:pt x="20" y="17"/>
                  <a:pt x="19" y="19"/>
                  <a:pt x="17" y="18"/>
                </a:cubicBezTo>
                <a:cubicBezTo>
                  <a:pt x="16" y="18"/>
                  <a:pt x="15" y="15"/>
                  <a:pt x="15" y="16"/>
                </a:cubicBezTo>
                <a:cubicBezTo>
                  <a:pt x="15" y="18"/>
                  <a:pt x="12" y="20"/>
                  <a:pt x="14" y="22"/>
                </a:cubicBezTo>
                <a:cubicBezTo>
                  <a:pt x="13" y="23"/>
                  <a:pt x="11" y="27"/>
                  <a:pt x="11" y="29"/>
                </a:cubicBezTo>
                <a:cubicBezTo>
                  <a:pt x="11" y="30"/>
                  <a:pt x="11" y="31"/>
                  <a:pt x="11" y="32"/>
                </a:cubicBezTo>
                <a:cubicBezTo>
                  <a:pt x="10" y="33"/>
                  <a:pt x="8" y="31"/>
                  <a:pt x="9" y="28"/>
                </a:cubicBezTo>
                <a:cubicBezTo>
                  <a:pt x="9" y="28"/>
                  <a:pt x="9" y="27"/>
                  <a:pt x="9" y="28"/>
                </a:cubicBezTo>
                <a:cubicBezTo>
                  <a:pt x="8" y="29"/>
                  <a:pt x="8" y="31"/>
                  <a:pt x="9" y="32"/>
                </a:cubicBezTo>
                <a:cubicBezTo>
                  <a:pt x="9" y="33"/>
                  <a:pt x="10" y="33"/>
                  <a:pt x="10" y="33"/>
                </a:cubicBezTo>
                <a:cubicBezTo>
                  <a:pt x="11" y="35"/>
                  <a:pt x="15" y="37"/>
                  <a:pt x="16" y="38"/>
                </a:cubicBezTo>
                <a:cubicBezTo>
                  <a:pt x="16" y="39"/>
                  <a:pt x="16" y="41"/>
                  <a:pt x="14" y="41"/>
                </a:cubicBezTo>
                <a:cubicBezTo>
                  <a:pt x="15" y="42"/>
                  <a:pt x="16" y="43"/>
                  <a:pt x="16" y="45"/>
                </a:cubicBezTo>
                <a:cubicBezTo>
                  <a:pt x="17" y="45"/>
                  <a:pt x="17" y="44"/>
                  <a:pt x="16" y="43"/>
                </a:cubicBezTo>
                <a:cubicBezTo>
                  <a:pt x="16" y="42"/>
                  <a:pt x="16" y="42"/>
                  <a:pt x="16" y="42"/>
                </a:cubicBezTo>
                <a:cubicBezTo>
                  <a:pt x="16" y="42"/>
                  <a:pt x="16" y="41"/>
                  <a:pt x="17" y="42"/>
                </a:cubicBezTo>
                <a:cubicBezTo>
                  <a:pt x="18" y="43"/>
                  <a:pt x="19" y="43"/>
                  <a:pt x="21" y="43"/>
                </a:cubicBezTo>
                <a:cubicBezTo>
                  <a:pt x="23" y="42"/>
                  <a:pt x="25" y="42"/>
                  <a:pt x="26" y="40"/>
                </a:cubicBezTo>
                <a:cubicBezTo>
                  <a:pt x="26" y="40"/>
                  <a:pt x="27" y="39"/>
                  <a:pt x="27" y="39"/>
                </a:cubicBezTo>
                <a:cubicBezTo>
                  <a:pt x="27" y="40"/>
                  <a:pt x="27" y="40"/>
                  <a:pt x="27" y="41"/>
                </a:cubicBezTo>
                <a:cubicBezTo>
                  <a:pt x="27" y="42"/>
                  <a:pt x="27" y="43"/>
                  <a:pt x="26" y="43"/>
                </a:cubicBezTo>
                <a:cubicBezTo>
                  <a:pt x="26" y="44"/>
                  <a:pt x="26" y="45"/>
                  <a:pt x="27" y="45"/>
                </a:cubicBezTo>
                <a:cubicBezTo>
                  <a:pt x="27" y="43"/>
                  <a:pt x="28" y="42"/>
                  <a:pt x="28" y="40"/>
                </a:cubicBezTo>
                <a:cubicBezTo>
                  <a:pt x="28" y="39"/>
                  <a:pt x="27" y="35"/>
                  <a:pt x="28" y="34"/>
                </a:cubicBezTo>
                <a:cubicBezTo>
                  <a:pt x="28" y="33"/>
                  <a:pt x="29" y="33"/>
                  <a:pt x="29" y="33"/>
                </a:cubicBezTo>
                <a:cubicBezTo>
                  <a:pt x="29" y="31"/>
                  <a:pt x="33" y="31"/>
                  <a:pt x="34" y="32"/>
                </a:cubicBezTo>
                <a:cubicBezTo>
                  <a:pt x="34" y="32"/>
                  <a:pt x="33" y="31"/>
                  <a:pt x="32" y="31"/>
                </a:cubicBezTo>
                <a:moveTo>
                  <a:pt x="10" y="23"/>
                </a:moveTo>
                <a:cubicBezTo>
                  <a:pt x="10" y="24"/>
                  <a:pt x="10" y="24"/>
                  <a:pt x="10" y="24"/>
                </a:cubicBezTo>
                <a:cubicBezTo>
                  <a:pt x="10" y="24"/>
                  <a:pt x="11" y="24"/>
                  <a:pt x="11" y="23"/>
                </a:cubicBezTo>
                <a:cubicBezTo>
                  <a:pt x="11" y="23"/>
                  <a:pt x="11" y="23"/>
                  <a:pt x="11" y="23"/>
                </a:cubicBezTo>
                <a:cubicBezTo>
                  <a:pt x="11" y="23"/>
                  <a:pt x="11" y="23"/>
                  <a:pt x="10" y="23"/>
                </a:cubicBezTo>
                <a:moveTo>
                  <a:pt x="17" y="9"/>
                </a:moveTo>
                <a:cubicBezTo>
                  <a:pt x="16" y="9"/>
                  <a:pt x="16" y="9"/>
                  <a:pt x="16" y="9"/>
                </a:cubicBezTo>
                <a:cubicBezTo>
                  <a:pt x="17" y="9"/>
                  <a:pt x="17" y="9"/>
                  <a:pt x="17" y="10"/>
                </a:cubicBezTo>
                <a:cubicBezTo>
                  <a:pt x="17" y="10"/>
                  <a:pt x="17" y="10"/>
                  <a:pt x="17" y="10"/>
                </a:cubicBezTo>
                <a:cubicBezTo>
                  <a:pt x="17" y="10"/>
                  <a:pt x="17" y="10"/>
                  <a:pt x="17" y="10"/>
                </a:cubicBezTo>
                <a:cubicBezTo>
                  <a:pt x="17" y="9"/>
                  <a:pt x="17" y="9"/>
                  <a:pt x="17" y="9"/>
                </a:cubicBezTo>
                <a:moveTo>
                  <a:pt x="17" y="11"/>
                </a:moveTo>
                <a:cubicBezTo>
                  <a:pt x="17" y="11"/>
                  <a:pt x="17" y="11"/>
                  <a:pt x="18" y="11"/>
                </a:cubicBezTo>
                <a:cubicBezTo>
                  <a:pt x="17" y="11"/>
                  <a:pt x="18" y="11"/>
                  <a:pt x="17" y="11"/>
                </a:cubicBezTo>
                <a:moveTo>
                  <a:pt x="19" y="11"/>
                </a:moveTo>
                <a:cubicBezTo>
                  <a:pt x="20" y="11"/>
                  <a:pt x="21" y="11"/>
                  <a:pt x="20" y="11"/>
                </a:cubicBezTo>
                <a:cubicBezTo>
                  <a:pt x="20" y="11"/>
                  <a:pt x="20" y="11"/>
                  <a:pt x="19" y="11"/>
                </a:cubicBezTo>
                <a:moveTo>
                  <a:pt x="23" y="9"/>
                </a:moveTo>
                <a:cubicBezTo>
                  <a:pt x="22" y="9"/>
                  <a:pt x="22" y="9"/>
                  <a:pt x="23" y="9"/>
                </a:cubicBezTo>
                <a:cubicBezTo>
                  <a:pt x="23" y="9"/>
                  <a:pt x="23" y="9"/>
                  <a:pt x="23" y="10"/>
                </a:cubicBezTo>
                <a:cubicBezTo>
                  <a:pt x="23" y="10"/>
                  <a:pt x="23" y="10"/>
                  <a:pt x="23" y="10"/>
                </a:cubicBezTo>
                <a:cubicBezTo>
                  <a:pt x="23" y="9"/>
                  <a:pt x="23" y="9"/>
                  <a:pt x="23" y="9"/>
                </a:cubicBezTo>
                <a:moveTo>
                  <a:pt x="24" y="3"/>
                </a:moveTo>
                <a:cubicBezTo>
                  <a:pt x="24" y="3"/>
                  <a:pt x="24" y="3"/>
                  <a:pt x="24" y="3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4"/>
                  <a:pt x="23" y="4"/>
                  <a:pt x="23" y="4"/>
                </a:cubicBezTo>
                <a:cubicBezTo>
                  <a:pt x="23" y="4"/>
                  <a:pt x="23" y="4"/>
                  <a:pt x="24" y="4"/>
                </a:cubicBezTo>
                <a:cubicBezTo>
                  <a:pt x="24" y="4"/>
                  <a:pt x="25" y="4"/>
                  <a:pt x="25" y="3"/>
                </a:cubicBezTo>
                <a:cubicBezTo>
                  <a:pt x="25" y="3"/>
                  <a:pt x="25" y="3"/>
                  <a:pt x="24" y="3"/>
                </a:cubicBezTo>
                <a:moveTo>
                  <a:pt x="27" y="15"/>
                </a:moveTo>
                <a:cubicBezTo>
                  <a:pt x="27" y="14"/>
                  <a:pt x="27" y="14"/>
                  <a:pt x="26" y="14"/>
                </a:cubicBezTo>
                <a:cubicBezTo>
                  <a:pt x="26" y="15"/>
                  <a:pt x="27" y="16"/>
                  <a:pt x="28" y="16"/>
                </a:cubicBezTo>
                <a:cubicBezTo>
                  <a:pt x="28" y="16"/>
                  <a:pt x="28" y="16"/>
                  <a:pt x="28" y="15"/>
                </a:cubicBezTo>
                <a:cubicBezTo>
                  <a:pt x="28" y="15"/>
                  <a:pt x="28" y="15"/>
                  <a:pt x="27" y="1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07" name="Freeform 344"/>
          <p:cNvSpPr>
            <a:spLocks noEditPoints="1"/>
          </p:cNvSpPr>
          <p:nvPr/>
        </p:nvSpPr>
        <p:spPr bwMode="auto">
          <a:xfrm>
            <a:off x="12053341" y="5647117"/>
            <a:ext cx="298036" cy="303657"/>
          </a:xfrm>
          <a:custGeom>
            <a:avLst/>
            <a:gdLst>
              <a:gd name="T0" fmla="*/ 21 w 41"/>
              <a:gd name="T1" fmla="*/ 41 h 41"/>
              <a:gd name="T2" fmla="*/ 0 w 41"/>
              <a:gd name="T3" fmla="*/ 20 h 41"/>
              <a:gd name="T4" fmla="*/ 21 w 41"/>
              <a:gd name="T5" fmla="*/ 0 h 41"/>
              <a:gd name="T6" fmla="*/ 41 w 41"/>
              <a:gd name="T7" fmla="*/ 20 h 41"/>
              <a:gd name="T8" fmla="*/ 21 w 41"/>
              <a:gd name="T9" fmla="*/ 41 h 41"/>
              <a:gd name="T10" fmla="*/ 21 w 41"/>
              <a:gd name="T11" fmla="*/ 17 h 41"/>
              <a:gd name="T12" fmla="*/ 3 w 41"/>
              <a:gd name="T13" fmla="*/ 20 h 41"/>
              <a:gd name="T14" fmla="*/ 3 w 41"/>
              <a:gd name="T15" fmla="*/ 20 h 41"/>
              <a:gd name="T16" fmla="*/ 8 w 41"/>
              <a:gd name="T17" fmla="*/ 32 h 41"/>
              <a:gd name="T18" fmla="*/ 22 w 41"/>
              <a:gd name="T19" fmla="*/ 20 h 41"/>
              <a:gd name="T20" fmla="*/ 23 w 41"/>
              <a:gd name="T21" fmla="*/ 20 h 41"/>
              <a:gd name="T22" fmla="*/ 21 w 41"/>
              <a:gd name="T23" fmla="*/ 17 h 41"/>
              <a:gd name="T24" fmla="*/ 13 w 41"/>
              <a:gd name="T25" fmla="*/ 4 h 41"/>
              <a:gd name="T26" fmla="*/ 4 w 41"/>
              <a:gd name="T27" fmla="*/ 17 h 41"/>
              <a:gd name="T28" fmla="*/ 20 w 41"/>
              <a:gd name="T29" fmla="*/ 15 h 41"/>
              <a:gd name="T30" fmla="*/ 13 w 41"/>
              <a:gd name="T31" fmla="*/ 4 h 41"/>
              <a:gd name="T32" fmla="*/ 24 w 41"/>
              <a:gd name="T33" fmla="*/ 23 h 41"/>
              <a:gd name="T34" fmla="*/ 24 w 41"/>
              <a:gd name="T35" fmla="*/ 23 h 41"/>
              <a:gd name="T36" fmla="*/ 10 w 41"/>
              <a:gd name="T37" fmla="*/ 34 h 41"/>
              <a:gd name="T38" fmla="*/ 10 w 41"/>
              <a:gd name="T39" fmla="*/ 34 h 41"/>
              <a:gd name="T40" fmla="*/ 21 w 41"/>
              <a:gd name="T41" fmla="*/ 38 h 41"/>
              <a:gd name="T42" fmla="*/ 28 w 41"/>
              <a:gd name="T43" fmla="*/ 36 h 41"/>
              <a:gd name="T44" fmla="*/ 24 w 41"/>
              <a:gd name="T45" fmla="*/ 23 h 41"/>
              <a:gd name="T46" fmla="*/ 16 w 41"/>
              <a:gd name="T47" fmla="*/ 3 h 41"/>
              <a:gd name="T48" fmla="*/ 17 w 41"/>
              <a:gd name="T49" fmla="*/ 3 h 41"/>
              <a:gd name="T50" fmla="*/ 16 w 41"/>
              <a:gd name="T51" fmla="*/ 3 h 41"/>
              <a:gd name="T52" fmla="*/ 21 w 41"/>
              <a:gd name="T53" fmla="*/ 3 h 41"/>
              <a:gd name="T54" fmla="*/ 17 w 41"/>
              <a:gd name="T55" fmla="*/ 3 h 41"/>
              <a:gd name="T56" fmla="*/ 23 w 41"/>
              <a:gd name="T57" fmla="*/ 13 h 41"/>
              <a:gd name="T58" fmla="*/ 32 w 41"/>
              <a:gd name="T59" fmla="*/ 7 h 41"/>
              <a:gd name="T60" fmla="*/ 21 w 41"/>
              <a:gd name="T61" fmla="*/ 3 h 41"/>
              <a:gd name="T62" fmla="*/ 34 w 41"/>
              <a:gd name="T63" fmla="*/ 9 h 41"/>
              <a:gd name="T64" fmla="*/ 25 w 41"/>
              <a:gd name="T65" fmla="*/ 16 h 41"/>
              <a:gd name="T66" fmla="*/ 26 w 41"/>
              <a:gd name="T67" fmla="*/ 19 h 41"/>
              <a:gd name="T68" fmla="*/ 26 w 41"/>
              <a:gd name="T69" fmla="*/ 20 h 41"/>
              <a:gd name="T70" fmla="*/ 38 w 41"/>
              <a:gd name="T71" fmla="*/ 20 h 41"/>
              <a:gd name="T72" fmla="*/ 34 w 41"/>
              <a:gd name="T73" fmla="*/ 9 h 41"/>
              <a:gd name="T74" fmla="*/ 27 w 41"/>
              <a:gd name="T75" fmla="*/ 22 h 41"/>
              <a:gd name="T76" fmla="*/ 31 w 41"/>
              <a:gd name="T77" fmla="*/ 35 h 41"/>
              <a:gd name="T78" fmla="*/ 38 w 41"/>
              <a:gd name="T79" fmla="*/ 23 h 41"/>
              <a:gd name="T80" fmla="*/ 27 w 41"/>
              <a:gd name="T81" fmla="*/ 2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1" h="41">
                <a:moveTo>
                  <a:pt x="21" y="41"/>
                </a:moveTo>
                <a:cubicBezTo>
                  <a:pt x="9" y="41"/>
                  <a:pt x="0" y="32"/>
                  <a:pt x="0" y="20"/>
                </a:cubicBezTo>
                <a:cubicBezTo>
                  <a:pt x="0" y="9"/>
                  <a:pt x="9" y="0"/>
                  <a:pt x="21" y="0"/>
                </a:cubicBezTo>
                <a:cubicBezTo>
                  <a:pt x="32" y="0"/>
                  <a:pt x="41" y="9"/>
                  <a:pt x="41" y="20"/>
                </a:cubicBezTo>
                <a:cubicBezTo>
                  <a:pt x="41" y="32"/>
                  <a:pt x="32" y="41"/>
                  <a:pt x="21" y="41"/>
                </a:cubicBezTo>
                <a:moveTo>
                  <a:pt x="21" y="17"/>
                </a:moveTo>
                <a:cubicBezTo>
                  <a:pt x="12" y="20"/>
                  <a:pt x="3" y="20"/>
                  <a:pt x="3" y="20"/>
                </a:cubicBezTo>
                <a:cubicBezTo>
                  <a:pt x="3" y="20"/>
                  <a:pt x="3" y="20"/>
                  <a:pt x="3" y="20"/>
                </a:cubicBezTo>
                <a:cubicBezTo>
                  <a:pt x="3" y="25"/>
                  <a:pt x="5" y="29"/>
                  <a:pt x="8" y="32"/>
                </a:cubicBezTo>
                <a:cubicBezTo>
                  <a:pt x="12" y="23"/>
                  <a:pt x="22" y="20"/>
                  <a:pt x="22" y="20"/>
                </a:cubicBezTo>
                <a:cubicBezTo>
                  <a:pt x="22" y="20"/>
                  <a:pt x="22" y="20"/>
                  <a:pt x="23" y="20"/>
                </a:cubicBezTo>
                <a:cubicBezTo>
                  <a:pt x="22" y="19"/>
                  <a:pt x="22" y="18"/>
                  <a:pt x="21" y="17"/>
                </a:cubicBezTo>
                <a:moveTo>
                  <a:pt x="13" y="4"/>
                </a:moveTo>
                <a:cubicBezTo>
                  <a:pt x="8" y="7"/>
                  <a:pt x="5" y="11"/>
                  <a:pt x="4" y="17"/>
                </a:cubicBezTo>
                <a:cubicBezTo>
                  <a:pt x="4" y="17"/>
                  <a:pt x="11" y="17"/>
                  <a:pt x="20" y="15"/>
                </a:cubicBezTo>
                <a:cubicBezTo>
                  <a:pt x="17" y="9"/>
                  <a:pt x="13" y="5"/>
                  <a:pt x="13" y="4"/>
                </a:cubicBezTo>
                <a:moveTo>
                  <a:pt x="24" y="23"/>
                </a:moveTo>
                <a:cubicBezTo>
                  <a:pt x="24" y="23"/>
                  <a:pt x="24" y="23"/>
                  <a:pt x="24" y="23"/>
                </a:cubicBezTo>
                <a:cubicBezTo>
                  <a:pt x="24" y="23"/>
                  <a:pt x="13" y="27"/>
                  <a:pt x="10" y="34"/>
                </a:cubicBezTo>
                <a:cubicBezTo>
                  <a:pt x="10" y="34"/>
                  <a:pt x="10" y="34"/>
                  <a:pt x="10" y="34"/>
                </a:cubicBezTo>
                <a:cubicBezTo>
                  <a:pt x="13" y="36"/>
                  <a:pt x="16" y="38"/>
                  <a:pt x="21" y="38"/>
                </a:cubicBezTo>
                <a:cubicBezTo>
                  <a:pt x="23" y="38"/>
                  <a:pt x="25" y="37"/>
                  <a:pt x="28" y="36"/>
                </a:cubicBezTo>
                <a:cubicBezTo>
                  <a:pt x="27" y="35"/>
                  <a:pt x="26" y="30"/>
                  <a:pt x="24" y="23"/>
                </a:cubicBezTo>
                <a:moveTo>
                  <a:pt x="16" y="3"/>
                </a:moveTo>
                <a:cubicBezTo>
                  <a:pt x="16" y="3"/>
                  <a:pt x="17" y="3"/>
                  <a:pt x="17" y="3"/>
                </a:cubicBezTo>
                <a:cubicBezTo>
                  <a:pt x="17" y="3"/>
                  <a:pt x="17" y="3"/>
                  <a:pt x="16" y="3"/>
                </a:cubicBezTo>
                <a:moveTo>
                  <a:pt x="21" y="3"/>
                </a:moveTo>
                <a:cubicBezTo>
                  <a:pt x="19" y="3"/>
                  <a:pt x="18" y="3"/>
                  <a:pt x="17" y="3"/>
                </a:cubicBezTo>
                <a:cubicBezTo>
                  <a:pt x="17" y="4"/>
                  <a:pt x="20" y="8"/>
                  <a:pt x="23" y="13"/>
                </a:cubicBezTo>
                <a:cubicBezTo>
                  <a:pt x="30" y="11"/>
                  <a:pt x="32" y="7"/>
                  <a:pt x="32" y="7"/>
                </a:cubicBezTo>
                <a:cubicBezTo>
                  <a:pt x="29" y="4"/>
                  <a:pt x="25" y="3"/>
                  <a:pt x="21" y="3"/>
                </a:cubicBezTo>
                <a:moveTo>
                  <a:pt x="34" y="9"/>
                </a:moveTo>
                <a:cubicBezTo>
                  <a:pt x="34" y="9"/>
                  <a:pt x="31" y="13"/>
                  <a:pt x="25" y="16"/>
                </a:cubicBezTo>
                <a:cubicBezTo>
                  <a:pt x="25" y="17"/>
                  <a:pt x="25" y="18"/>
                  <a:pt x="26" y="19"/>
                </a:cubicBezTo>
                <a:cubicBezTo>
                  <a:pt x="26" y="19"/>
                  <a:pt x="26" y="19"/>
                  <a:pt x="26" y="20"/>
                </a:cubicBezTo>
                <a:cubicBezTo>
                  <a:pt x="32" y="19"/>
                  <a:pt x="38" y="20"/>
                  <a:pt x="38" y="20"/>
                </a:cubicBezTo>
                <a:cubicBezTo>
                  <a:pt x="38" y="16"/>
                  <a:pt x="37" y="12"/>
                  <a:pt x="34" y="9"/>
                </a:cubicBezTo>
                <a:moveTo>
                  <a:pt x="27" y="22"/>
                </a:moveTo>
                <a:cubicBezTo>
                  <a:pt x="29" y="29"/>
                  <a:pt x="30" y="34"/>
                  <a:pt x="31" y="35"/>
                </a:cubicBezTo>
                <a:cubicBezTo>
                  <a:pt x="35" y="32"/>
                  <a:pt x="37" y="28"/>
                  <a:pt x="38" y="23"/>
                </a:cubicBezTo>
                <a:cubicBezTo>
                  <a:pt x="38" y="23"/>
                  <a:pt x="33" y="21"/>
                  <a:pt x="27" y="2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08" name="Freeform 345"/>
          <p:cNvSpPr>
            <a:spLocks noEditPoints="1"/>
          </p:cNvSpPr>
          <p:nvPr/>
        </p:nvSpPr>
        <p:spPr bwMode="auto">
          <a:xfrm>
            <a:off x="12053341" y="6201545"/>
            <a:ext cx="298036" cy="303657"/>
          </a:xfrm>
          <a:custGeom>
            <a:avLst/>
            <a:gdLst>
              <a:gd name="T0" fmla="*/ 31 w 41"/>
              <a:gd name="T1" fmla="*/ 41 h 41"/>
              <a:gd name="T2" fmla="*/ 25 w 41"/>
              <a:gd name="T3" fmla="*/ 39 h 41"/>
              <a:gd name="T4" fmla="*/ 21 w 41"/>
              <a:gd name="T5" fmla="*/ 40 h 41"/>
              <a:gd name="T6" fmla="*/ 2 w 41"/>
              <a:gd name="T7" fmla="*/ 21 h 41"/>
              <a:gd name="T8" fmla="*/ 2 w 41"/>
              <a:gd name="T9" fmla="*/ 17 h 41"/>
              <a:gd name="T10" fmla="*/ 0 w 41"/>
              <a:gd name="T11" fmla="*/ 10 h 41"/>
              <a:gd name="T12" fmla="*/ 10 w 41"/>
              <a:gd name="T13" fmla="*/ 0 h 41"/>
              <a:gd name="T14" fmla="*/ 17 w 41"/>
              <a:gd name="T15" fmla="*/ 2 h 41"/>
              <a:gd name="T16" fmla="*/ 21 w 41"/>
              <a:gd name="T17" fmla="*/ 2 h 41"/>
              <a:gd name="T18" fmla="*/ 40 w 41"/>
              <a:gd name="T19" fmla="*/ 21 h 41"/>
              <a:gd name="T20" fmla="*/ 39 w 41"/>
              <a:gd name="T21" fmla="*/ 25 h 41"/>
              <a:gd name="T22" fmla="*/ 41 w 41"/>
              <a:gd name="T23" fmla="*/ 31 h 41"/>
              <a:gd name="T24" fmla="*/ 31 w 41"/>
              <a:gd name="T25" fmla="*/ 41 h 41"/>
              <a:gd name="T26" fmla="*/ 23 w 41"/>
              <a:gd name="T27" fmla="*/ 18 h 41"/>
              <a:gd name="T28" fmla="*/ 20 w 41"/>
              <a:gd name="T29" fmla="*/ 17 h 41"/>
              <a:gd name="T30" fmla="*/ 17 w 41"/>
              <a:gd name="T31" fmla="*/ 15 h 41"/>
              <a:gd name="T32" fmla="*/ 21 w 41"/>
              <a:gd name="T33" fmla="*/ 13 h 41"/>
              <a:gd name="T34" fmla="*/ 28 w 41"/>
              <a:gd name="T35" fmla="*/ 16 h 41"/>
              <a:gd name="T36" fmla="*/ 30 w 41"/>
              <a:gd name="T37" fmla="*/ 13 h 41"/>
              <a:gd name="T38" fmla="*/ 20 w 41"/>
              <a:gd name="T39" fmla="*/ 8 h 41"/>
              <a:gd name="T40" fmla="*/ 10 w 41"/>
              <a:gd name="T41" fmla="*/ 15 h 41"/>
              <a:gd name="T42" fmla="*/ 17 w 41"/>
              <a:gd name="T43" fmla="*/ 23 h 41"/>
              <a:gd name="T44" fmla="*/ 21 w 41"/>
              <a:gd name="T45" fmla="*/ 24 h 41"/>
              <a:gd name="T46" fmla="*/ 25 w 41"/>
              <a:gd name="T47" fmla="*/ 26 h 41"/>
              <a:gd name="T48" fmla="*/ 21 w 41"/>
              <a:gd name="T49" fmla="*/ 28 h 41"/>
              <a:gd name="T50" fmla="*/ 13 w 41"/>
              <a:gd name="T51" fmla="*/ 24 h 41"/>
              <a:gd name="T52" fmla="*/ 10 w 41"/>
              <a:gd name="T53" fmla="*/ 27 h 41"/>
              <a:gd name="T54" fmla="*/ 21 w 41"/>
              <a:gd name="T55" fmla="*/ 33 h 41"/>
              <a:gd name="T56" fmla="*/ 32 w 41"/>
              <a:gd name="T57" fmla="*/ 25 h 41"/>
              <a:gd name="T58" fmla="*/ 23 w 41"/>
              <a:gd name="T59" fmla="*/ 1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1" h="41">
                <a:moveTo>
                  <a:pt x="31" y="41"/>
                </a:moveTo>
                <a:cubicBezTo>
                  <a:pt x="29" y="41"/>
                  <a:pt x="27" y="40"/>
                  <a:pt x="25" y="39"/>
                </a:cubicBezTo>
                <a:cubicBezTo>
                  <a:pt x="23" y="39"/>
                  <a:pt x="22" y="40"/>
                  <a:pt x="21" y="40"/>
                </a:cubicBezTo>
                <a:cubicBezTo>
                  <a:pt x="10" y="40"/>
                  <a:pt x="2" y="31"/>
                  <a:pt x="2" y="21"/>
                </a:cubicBezTo>
                <a:cubicBezTo>
                  <a:pt x="2" y="19"/>
                  <a:pt x="2" y="18"/>
                  <a:pt x="2" y="17"/>
                </a:cubicBezTo>
                <a:cubicBezTo>
                  <a:pt x="1" y="15"/>
                  <a:pt x="0" y="13"/>
                  <a:pt x="0" y="10"/>
                </a:cubicBezTo>
                <a:cubicBezTo>
                  <a:pt x="0" y="5"/>
                  <a:pt x="5" y="0"/>
                  <a:pt x="10" y="0"/>
                </a:cubicBezTo>
                <a:cubicBezTo>
                  <a:pt x="13" y="0"/>
                  <a:pt x="15" y="1"/>
                  <a:pt x="17" y="2"/>
                </a:cubicBezTo>
                <a:cubicBezTo>
                  <a:pt x="18" y="2"/>
                  <a:pt x="19" y="2"/>
                  <a:pt x="21" y="2"/>
                </a:cubicBezTo>
                <a:cubicBezTo>
                  <a:pt x="31" y="2"/>
                  <a:pt x="40" y="10"/>
                  <a:pt x="40" y="21"/>
                </a:cubicBezTo>
                <a:cubicBezTo>
                  <a:pt x="40" y="22"/>
                  <a:pt x="39" y="23"/>
                  <a:pt x="39" y="25"/>
                </a:cubicBezTo>
                <a:cubicBezTo>
                  <a:pt x="41" y="26"/>
                  <a:pt x="41" y="29"/>
                  <a:pt x="41" y="31"/>
                </a:cubicBezTo>
                <a:cubicBezTo>
                  <a:pt x="41" y="37"/>
                  <a:pt x="37" y="41"/>
                  <a:pt x="31" y="41"/>
                </a:cubicBezTo>
                <a:moveTo>
                  <a:pt x="23" y="18"/>
                </a:moveTo>
                <a:cubicBezTo>
                  <a:pt x="20" y="17"/>
                  <a:pt x="20" y="17"/>
                  <a:pt x="20" y="17"/>
                </a:cubicBezTo>
                <a:cubicBezTo>
                  <a:pt x="18" y="17"/>
                  <a:pt x="17" y="17"/>
                  <a:pt x="17" y="15"/>
                </a:cubicBezTo>
                <a:cubicBezTo>
                  <a:pt x="17" y="14"/>
                  <a:pt x="18" y="13"/>
                  <a:pt x="21" y="13"/>
                </a:cubicBezTo>
                <a:cubicBezTo>
                  <a:pt x="25" y="13"/>
                  <a:pt x="25" y="16"/>
                  <a:pt x="28" y="16"/>
                </a:cubicBezTo>
                <a:cubicBezTo>
                  <a:pt x="29" y="16"/>
                  <a:pt x="30" y="15"/>
                  <a:pt x="30" y="13"/>
                </a:cubicBezTo>
                <a:cubicBezTo>
                  <a:pt x="30" y="10"/>
                  <a:pt x="25" y="8"/>
                  <a:pt x="20" y="8"/>
                </a:cubicBezTo>
                <a:cubicBezTo>
                  <a:pt x="16" y="8"/>
                  <a:pt x="10" y="10"/>
                  <a:pt x="10" y="15"/>
                </a:cubicBezTo>
                <a:cubicBezTo>
                  <a:pt x="10" y="20"/>
                  <a:pt x="13" y="22"/>
                  <a:pt x="17" y="23"/>
                </a:cubicBezTo>
                <a:cubicBezTo>
                  <a:pt x="21" y="24"/>
                  <a:pt x="21" y="24"/>
                  <a:pt x="21" y="24"/>
                </a:cubicBezTo>
                <a:cubicBezTo>
                  <a:pt x="23" y="24"/>
                  <a:pt x="25" y="24"/>
                  <a:pt x="25" y="26"/>
                </a:cubicBezTo>
                <a:cubicBezTo>
                  <a:pt x="25" y="27"/>
                  <a:pt x="23" y="28"/>
                  <a:pt x="21" y="28"/>
                </a:cubicBezTo>
                <a:cubicBezTo>
                  <a:pt x="16" y="28"/>
                  <a:pt x="16" y="24"/>
                  <a:pt x="13" y="24"/>
                </a:cubicBezTo>
                <a:cubicBezTo>
                  <a:pt x="11" y="24"/>
                  <a:pt x="10" y="26"/>
                  <a:pt x="10" y="27"/>
                </a:cubicBezTo>
                <a:cubicBezTo>
                  <a:pt x="10" y="30"/>
                  <a:pt x="15" y="33"/>
                  <a:pt x="21" y="33"/>
                </a:cubicBezTo>
                <a:cubicBezTo>
                  <a:pt x="26" y="33"/>
                  <a:pt x="32" y="31"/>
                  <a:pt x="32" y="25"/>
                </a:cubicBezTo>
                <a:cubicBezTo>
                  <a:pt x="32" y="21"/>
                  <a:pt x="27" y="19"/>
                  <a:pt x="23" y="1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09" name="Freeform 346"/>
          <p:cNvSpPr>
            <a:spLocks noEditPoints="1"/>
          </p:cNvSpPr>
          <p:nvPr/>
        </p:nvSpPr>
        <p:spPr bwMode="auto">
          <a:xfrm>
            <a:off x="12050893" y="6754752"/>
            <a:ext cx="309277" cy="309277"/>
          </a:xfrm>
          <a:custGeom>
            <a:avLst/>
            <a:gdLst>
              <a:gd name="T0" fmla="*/ 24 w 42"/>
              <a:gd name="T1" fmla="*/ 40 h 42"/>
              <a:gd name="T2" fmla="*/ 17 w 42"/>
              <a:gd name="T3" fmla="*/ 40 h 42"/>
              <a:gd name="T4" fmla="*/ 2 w 42"/>
              <a:gd name="T5" fmla="*/ 25 h 42"/>
              <a:gd name="T6" fmla="*/ 2 w 42"/>
              <a:gd name="T7" fmla="*/ 18 h 42"/>
              <a:gd name="T8" fmla="*/ 17 w 42"/>
              <a:gd name="T9" fmla="*/ 2 h 42"/>
              <a:gd name="T10" fmla="*/ 24 w 42"/>
              <a:gd name="T11" fmla="*/ 2 h 42"/>
              <a:gd name="T12" fmla="*/ 31 w 42"/>
              <a:gd name="T13" fmla="*/ 9 h 42"/>
              <a:gd name="T14" fmla="*/ 21 w 42"/>
              <a:gd name="T15" fmla="*/ 20 h 42"/>
              <a:gd name="T16" fmla="*/ 16 w 42"/>
              <a:gd name="T17" fmla="*/ 15 h 42"/>
              <a:gd name="T18" fmla="*/ 13 w 42"/>
              <a:gd name="T19" fmla="*/ 14 h 42"/>
              <a:gd name="T20" fmla="*/ 10 w 42"/>
              <a:gd name="T21" fmla="*/ 15 h 42"/>
              <a:gd name="T22" fmla="*/ 7 w 42"/>
              <a:gd name="T23" fmla="*/ 18 h 42"/>
              <a:gd name="T24" fmla="*/ 6 w 42"/>
              <a:gd name="T25" fmla="*/ 21 h 42"/>
              <a:gd name="T26" fmla="*/ 7 w 42"/>
              <a:gd name="T27" fmla="*/ 23 h 42"/>
              <a:gd name="T28" fmla="*/ 18 w 42"/>
              <a:gd name="T29" fmla="*/ 34 h 42"/>
              <a:gd name="T30" fmla="*/ 20 w 42"/>
              <a:gd name="T31" fmla="*/ 35 h 42"/>
              <a:gd name="T32" fmla="*/ 20 w 42"/>
              <a:gd name="T33" fmla="*/ 35 h 42"/>
              <a:gd name="T34" fmla="*/ 21 w 42"/>
              <a:gd name="T35" fmla="*/ 35 h 42"/>
              <a:gd name="T36" fmla="*/ 23 w 42"/>
              <a:gd name="T37" fmla="*/ 34 h 42"/>
              <a:gd name="T38" fmla="*/ 40 w 42"/>
              <a:gd name="T39" fmla="*/ 18 h 42"/>
              <a:gd name="T40" fmla="*/ 40 w 42"/>
              <a:gd name="T41" fmla="*/ 18 h 42"/>
              <a:gd name="T42" fmla="*/ 40 w 42"/>
              <a:gd name="T43" fmla="*/ 25 h 42"/>
              <a:gd name="T44" fmla="*/ 24 w 42"/>
              <a:gd name="T45" fmla="*/ 40 h 42"/>
              <a:gd name="T46" fmla="*/ 41 w 42"/>
              <a:gd name="T47" fmla="*/ 11 h 42"/>
              <a:gd name="T48" fmla="*/ 41 w 42"/>
              <a:gd name="T49" fmla="*/ 13 h 42"/>
              <a:gd name="T50" fmla="*/ 21 w 42"/>
              <a:gd name="T51" fmla="*/ 33 h 42"/>
              <a:gd name="T52" fmla="*/ 20 w 42"/>
              <a:gd name="T53" fmla="*/ 33 h 42"/>
              <a:gd name="T54" fmla="*/ 20 w 42"/>
              <a:gd name="T55" fmla="*/ 33 h 42"/>
              <a:gd name="T56" fmla="*/ 20 w 42"/>
              <a:gd name="T57" fmla="*/ 33 h 42"/>
              <a:gd name="T58" fmla="*/ 9 w 42"/>
              <a:gd name="T59" fmla="*/ 22 h 42"/>
              <a:gd name="T60" fmla="*/ 9 w 42"/>
              <a:gd name="T61" fmla="*/ 20 h 42"/>
              <a:gd name="T62" fmla="*/ 12 w 42"/>
              <a:gd name="T63" fmla="*/ 16 h 42"/>
              <a:gd name="T64" fmla="*/ 13 w 42"/>
              <a:gd name="T65" fmla="*/ 16 h 42"/>
              <a:gd name="T66" fmla="*/ 14 w 42"/>
              <a:gd name="T67" fmla="*/ 16 h 42"/>
              <a:gd name="T68" fmla="*/ 21 w 42"/>
              <a:gd name="T69" fmla="*/ 23 h 42"/>
              <a:gd name="T70" fmla="*/ 36 w 42"/>
              <a:gd name="T71" fmla="*/ 8 h 42"/>
              <a:gd name="T72" fmla="*/ 37 w 42"/>
              <a:gd name="T73" fmla="*/ 7 h 42"/>
              <a:gd name="T74" fmla="*/ 38 w 42"/>
              <a:gd name="T75" fmla="*/ 8 h 42"/>
              <a:gd name="T76" fmla="*/ 41 w 42"/>
              <a:gd name="T77" fmla="*/ 1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2" h="42">
                <a:moveTo>
                  <a:pt x="24" y="40"/>
                </a:moveTo>
                <a:cubicBezTo>
                  <a:pt x="22" y="42"/>
                  <a:pt x="19" y="42"/>
                  <a:pt x="17" y="40"/>
                </a:cubicBezTo>
                <a:cubicBezTo>
                  <a:pt x="2" y="25"/>
                  <a:pt x="2" y="25"/>
                  <a:pt x="2" y="25"/>
                </a:cubicBezTo>
                <a:cubicBezTo>
                  <a:pt x="0" y="23"/>
                  <a:pt x="0" y="20"/>
                  <a:pt x="2" y="18"/>
                </a:cubicBezTo>
                <a:cubicBezTo>
                  <a:pt x="17" y="2"/>
                  <a:pt x="17" y="2"/>
                  <a:pt x="17" y="2"/>
                </a:cubicBezTo>
                <a:cubicBezTo>
                  <a:pt x="19" y="0"/>
                  <a:pt x="22" y="0"/>
                  <a:pt x="24" y="2"/>
                </a:cubicBezTo>
                <a:cubicBezTo>
                  <a:pt x="31" y="9"/>
                  <a:pt x="31" y="9"/>
                  <a:pt x="31" y="9"/>
                </a:cubicBezTo>
                <a:cubicBezTo>
                  <a:pt x="21" y="20"/>
                  <a:pt x="21" y="20"/>
                  <a:pt x="21" y="20"/>
                </a:cubicBezTo>
                <a:cubicBezTo>
                  <a:pt x="16" y="15"/>
                  <a:pt x="16" y="15"/>
                  <a:pt x="16" y="15"/>
                </a:cubicBezTo>
                <a:cubicBezTo>
                  <a:pt x="15" y="14"/>
                  <a:pt x="14" y="14"/>
                  <a:pt x="13" y="14"/>
                </a:cubicBezTo>
                <a:cubicBezTo>
                  <a:pt x="12" y="14"/>
                  <a:pt x="11" y="14"/>
                  <a:pt x="10" y="15"/>
                </a:cubicBezTo>
                <a:cubicBezTo>
                  <a:pt x="7" y="18"/>
                  <a:pt x="7" y="18"/>
                  <a:pt x="7" y="18"/>
                </a:cubicBezTo>
                <a:cubicBezTo>
                  <a:pt x="6" y="19"/>
                  <a:pt x="6" y="20"/>
                  <a:pt x="6" y="21"/>
                </a:cubicBezTo>
                <a:cubicBezTo>
                  <a:pt x="6" y="22"/>
                  <a:pt x="6" y="23"/>
                  <a:pt x="7" y="23"/>
                </a:cubicBezTo>
                <a:cubicBezTo>
                  <a:pt x="18" y="34"/>
                  <a:pt x="18" y="34"/>
                  <a:pt x="18" y="34"/>
                </a:cubicBezTo>
                <a:cubicBezTo>
                  <a:pt x="18" y="35"/>
                  <a:pt x="19" y="35"/>
                  <a:pt x="20" y="35"/>
                </a:cubicBezTo>
                <a:cubicBezTo>
                  <a:pt x="20" y="35"/>
                  <a:pt x="20" y="35"/>
                  <a:pt x="20" y="35"/>
                </a:cubicBezTo>
                <a:cubicBezTo>
                  <a:pt x="21" y="35"/>
                  <a:pt x="21" y="35"/>
                  <a:pt x="21" y="35"/>
                </a:cubicBezTo>
                <a:cubicBezTo>
                  <a:pt x="22" y="35"/>
                  <a:pt x="23" y="35"/>
                  <a:pt x="23" y="34"/>
                </a:cubicBezTo>
                <a:cubicBezTo>
                  <a:pt x="40" y="18"/>
                  <a:pt x="40" y="18"/>
                  <a:pt x="40" y="18"/>
                </a:cubicBezTo>
                <a:cubicBezTo>
                  <a:pt x="40" y="18"/>
                  <a:pt x="40" y="18"/>
                  <a:pt x="40" y="18"/>
                </a:cubicBezTo>
                <a:cubicBezTo>
                  <a:pt x="42" y="20"/>
                  <a:pt x="42" y="23"/>
                  <a:pt x="40" y="25"/>
                </a:cubicBezTo>
                <a:lnTo>
                  <a:pt x="24" y="40"/>
                </a:lnTo>
                <a:close/>
                <a:moveTo>
                  <a:pt x="41" y="11"/>
                </a:moveTo>
                <a:cubicBezTo>
                  <a:pt x="42" y="12"/>
                  <a:pt x="42" y="12"/>
                  <a:pt x="41" y="13"/>
                </a:cubicBezTo>
                <a:cubicBezTo>
                  <a:pt x="21" y="33"/>
                  <a:pt x="21" y="33"/>
                  <a:pt x="21" y="33"/>
                </a:cubicBezTo>
                <a:cubicBezTo>
                  <a:pt x="21" y="33"/>
                  <a:pt x="21" y="33"/>
                  <a:pt x="20" y="33"/>
                </a:cubicBezTo>
                <a:cubicBezTo>
                  <a:pt x="20" y="33"/>
                  <a:pt x="20" y="33"/>
                  <a:pt x="20" y="33"/>
                </a:cubicBezTo>
                <a:cubicBezTo>
                  <a:pt x="20" y="33"/>
                  <a:pt x="20" y="33"/>
                  <a:pt x="20" y="33"/>
                </a:cubicBezTo>
                <a:cubicBezTo>
                  <a:pt x="9" y="22"/>
                  <a:pt x="9" y="22"/>
                  <a:pt x="9" y="22"/>
                </a:cubicBezTo>
                <a:cubicBezTo>
                  <a:pt x="8" y="21"/>
                  <a:pt x="8" y="20"/>
                  <a:pt x="9" y="20"/>
                </a:cubicBezTo>
                <a:cubicBezTo>
                  <a:pt x="12" y="16"/>
                  <a:pt x="12" y="16"/>
                  <a:pt x="12" y="16"/>
                </a:cubicBezTo>
                <a:cubicBezTo>
                  <a:pt x="12" y="16"/>
                  <a:pt x="12" y="16"/>
                  <a:pt x="13" y="16"/>
                </a:cubicBezTo>
                <a:cubicBezTo>
                  <a:pt x="13" y="16"/>
                  <a:pt x="14" y="16"/>
                  <a:pt x="14" y="16"/>
                </a:cubicBezTo>
                <a:cubicBezTo>
                  <a:pt x="21" y="23"/>
                  <a:pt x="21" y="23"/>
                  <a:pt x="21" y="23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8"/>
                  <a:pt x="36" y="7"/>
                  <a:pt x="37" y="7"/>
                </a:cubicBezTo>
                <a:cubicBezTo>
                  <a:pt x="37" y="7"/>
                  <a:pt x="38" y="8"/>
                  <a:pt x="38" y="8"/>
                </a:cubicBezTo>
                <a:lnTo>
                  <a:pt x="41" y="1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10" name="Freeform 347"/>
          <p:cNvSpPr>
            <a:spLocks noEditPoints="1"/>
          </p:cNvSpPr>
          <p:nvPr/>
        </p:nvSpPr>
        <p:spPr bwMode="auto">
          <a:xfrm>
            <a:off x="12053341" y="7317975"/>
            <a:ext cx="298036" cy="298036"/>
          </a:xfrm>
          <a:custGeom>
            <a:avLst/>
            <a:gdLst>
              <a:gd name="T0" fmla="*/ 41 w 41"/>
              <a:gd name="T1" fmla="*/ 40 h 41"/>
              <a:gd name="T2" fmla="*/ 40 w 41"/>
              <a:gd name="T3" fmla="*/ 41 h 41"/>
              <a:gd name="T4" fmla="*/ 2 w 41"/>
              <a:gd name="T5" fmla="*/ 41 h 41"/>
              <a:gd name="T6" fmla="*/ 0 w 41"/>
              <a:gd name="T7" fmla="*/ 40 h 41"/>
              <a:gd name="T8" fmla="*/ 0 w 41"/>
              <a:gd name="T9" fmla="*/ 2 h 41"/>
              <a:gd name="T10" fmla="*/ 2 w 41"/>
              <a:gd name="T11" fmla="*/ 0 h 41"/>
              <a:gd name="T12" fmla="*/ 40 w 41"/>
              <a:gd name="T13" fmla="*/ 0 h 41"/>
              <a:gd name="T14" fmla="*/ 41 w 41"/>
              <a:gd name="T15" fmla="*/ 2 h 41"/>
              <a:gd name="T16" fmla="*/ 41 w 41"/>
              <a:gd name="T17" fmla="*/ 40 h 41"/>
              <a:gd name="T18" fmla="*/ 19 w 41"/>
              <a:gd name="T19" fmla="*/ 5 h 41"/>
              <a:gd name="T20" fmla="*/ 18 w 41"/>
              <a:gd name="T21" fmla="*/ 4 h 41"/>
              <a:gd name="T22" fmla="*/ 5 w 41"/>
              <a:gd name="T23" fmla="*/ 4 h 41"/>
              <a:gd name="T24" fmla="*/ 4 w 41"/>
              <a:gd name="T25" fmla="*/ 5 h 41"/>
              <a:gd name="T26" fmla="*/ 4 w 41"/>
              <a:gd name="T27" fmla="*/ 33 h 41"/>
              <a:gd name="T28" fmla="*/ 5 w 41"/>
              <a:gd name="T29" fmla="*/ 34 h 41"/>
              <a:gd name="T30" fmla="*/ 18 w 41"/>
              <a:gd name="T31" fmla="*/ 34 h 41"/>
              <a:gd name="T32" fmla="*/ 19 w 41"/>
              <a:gd name="T33" fmla="*/ 33 h 41"/>
              <a:gd name="T34" fmla="*/ 19 w 41"/>
              <a:gd name="T35" fmla="*/ 5 h 41"/>
              <a:gd name="T36" fmla="*/ 37 w 41"/>
              <a:gd name="T37" fmla="*/ 5 h 41"/>
              <a:gd name="T38" fmla="*/ 36 w 41"/>
              <a:gd name="T39" fmla="*/ 4 h 41"/>
              <a:gd name="T40" fmla="*/ 23 w 41"/>
              <a:gd name="T41" fmla="*/ 4 h 41"/>
              <a:gd name="T42" fmla="*/ 22 w 41"/>
              <a:gd name="T43" fmla="*/ 5 h 41"/>
              <a:gd name="T44" fmla="*/ 22 w 41"/>
              <a:gd name="T45" fmla="*/ 22 h 41"/>
              <a:gd name="T46" fmla="*/ 23 w 41"/>
              <a:gd name="T47" fmla="*/ 23 h 41"/>
              <a:gd name="T48" fmla="*/ 36 w 41"/>
              <a:gd name="T49" fmla="*/ 23 h 41"/>
              <a:gd name="T50" fmla="*/ 37 w 41"/>
              <a:gd name="T51" fmla="*/ 22 h 41"/>
              <a:gd name="T52" fmla="*/ 37 w 41"/>
              <a:gd name="T53" fmla="*/ 5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1" h="41">
                <a:moveTo>
                  <a:pt x="41" y="40"/>
                </a:moveTo>
                <a:cubicBezTo>
                  <a:pt x="41" y="40"/>
                  <a:pt x="41" y="41"/>
                  <a:pt x="40" y="41"/>
                </a:cubicBezTo>
                <a:cubicBezTo>
                  <a:pt x="2" y="41"/>
                  <a:pt x="2" y="41"/>
                  <a:pt x="2" y="41"/>
                </a:cubicBezTo>
                <a:cubicBezTo>
                  <a:pt x="1" y="41"/>
                  <a:pt x="0" y="40"/>
                  <a:pt x="0" y="40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41" y="0"/>
                  <a:pt x="41" y="1"/>
                  <a:pt x="41" y="2"/>
                </a:cubicBezTo>
                <a:lnTo>
                  <a:pt x="41" y="40"/>
                </a:lnTo>
                <a:close/>
                <a:moveTo>
                  <a:pt x="19" y="5"/>
                </a:moveTo>
                <a:cubicBezTo>
                  <a:pt x="19" y="5"/>
                  <a:pt x="19" y="4"/>
                  <a:pt x="18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4" y="5"/>
                  <a:pt x="4" y="5"/>
                </a:cubicBezTo>
                <a:cubicBezTo>
                  <a:pt x="4" y="33"/>
                  <a:pt x="4" y="33"/>
                  <a:pt x="4" y="33"/>
                </a:cubicBezTo>
                <a:cubicBezTo>
                  <a:pt x="4" y="33"/>
                  <a:pt x="5" y="34"/>
                  <a:pt x="5" y="34"/>
                </a:cubicBezTo>
                <a:cubicBezTo>
                  <a:pt x="18" y="34"/>
                  <a:pt x="18" y="34"/>
                  <a:pt x="18" y="34"/>
                </a:cubicBezTo>
                <a:cubicBezTo>
                  <a:pt x="19" y="34"/>
                  <a:pt x="19" y="33"/>
                  <a:pt x="19" y="33"/>
                </a:cubicBezTo>
                <a:lnTo>
                  <a:pt x="19" y="5"/>
                </a:lnTo>
                <a:close/>
                <a:moveTo>
                  <a:pt x="37" y="5"/>
                </a:moveTo>
                <a:cubicBezTo>
                  <a:pt x="37" y="5"/>
                  <a:pt x="37" y="4"/>
                  <a:pt x="36" y="4"/>
                </a:cubicBezTo>
                <a:cubicBezTo>
                  <a:pt x="23" y="4"/>
                  <a:pt x="23" y="4"/>
                  <a:pt x="23" y="4"/>
                </a:cubicBezTo>
                <a:cubicBezTo>
                  <a:pt x="23" y="4"/>
                  <a:pt x="22" y="5"/>
                  <a:pt x="22" y="5"/>
                </a:cubicBezTo>
                <a:cubicBezTo>
                  <a:pt x="22" y="22"/>
                  <a:pt x="22" y="22"/>
                  <a:pt x="22" y="22"/>
                </a:cubicBezTo>
                <a:cubicBezTo>
                  <a:pt x="22" y="23"/>
                  <a:pt x="23" y="23"/>
                  <a:pt x="23" y="23"/>
                </a:cubicBezTo>
                <a:cubicBezTo>
                  <a:pt x="36" y="23"/>
                  <a:pt x="36" y="23"/>
                  <a:pt x="36" y="23"/>
                </a:cubicBezTo>
                <a:cubicBezTo>
                  <a:pt x="37" y="23"/>
                  <a:pt x="37" y="23"/>
                  <a:pt x="37" y="22"/>
                </a:cubicBezTo>
                <a:lnTo>
                  <a:pt x="37" y="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11" name="Freeform 348"/>
          <p:cNvSpPr>
            <a:spLocks noEditPoints="1"/>
          </p:cNvSpPr>
          <p:nvPr/>
        </p:nvSpPr>
        <p:spPr bwMode="auto">
          <a:xfrm>
            <a:off x="12064361" y="7853083"/>
            <a:ext cx="247426" cy="343019"/>
          </a:xfrm>
          <a:custGeom>
            <a:avLst/>
            <a:gdLst>
              <a:gd name="T0" fmla="*/ 32 w 34"/>
              <a:gd name="T1" fmla="*/ 30 h 47"/>
              <a:gd name="T2" fmla="*/ 30 w 34"/>
              <a:gd name="T3" fmla="*/ 28 h 47"/>
              <a:gd name="T4" fmla="*/ 24 w 34"/>
              <a:gd name="T5" fmla="*/ 19 h 47"/>
              <a:gd name="T6" fmla="*/ 22 w 34"/>
              <a:gd name="T7" fmla="*/ 19 h 47"/>
              <a:gd name="T8" fmla="*/ 22 w 34"/>
              <a:gd name="T9" fmla="*/ 23 h 47"/>
              <a:gd name="T10" fmla="*/ 29 w 34"/>
              <a:gd name="T11" fmla="*/ 34 h 47"/>
              <a:gd name="T12" fmla="*/ 29 w 34"/>
              <a:gd name="T13" fmla="*/ 35 h 47"/>
              <a:gd name="T14" fmla="*/ 28 w 34"/>
              <a:gd name="T15" fmla="*/ 36 h 47"/>
              <a:gd name="T16" fmla="*/ 22 w 34"/>
              <a:gd name="T17" fmla="*/ 36 h 47"/>
              <a:gd name="T18" fmla="*/ 22 w 34"/>
              <a:gd name="T19" fmla="*/ 44 h 47"/>
              <a:gd name="T20" fmla="*/ 19 w 34"/>
              <a:gd name="T21" fmla="*/ 47 h 47"/>
              <a:gd name="T22" fmla="*/ 15 w 34"/>
              <a:gd name="T23" fmla="*/ 47 h 47"/>
              <a:gd name="T24" fmla="*/ 12 w 34"/>
              <a:gd name="T25" fmla="*/ 44 h 47"/>
              <a:gd name="T26" fmla="*/ 12 w 34"/>
              <a:gd name="T27" fmla="*/ 36 h 47"/>
              <a:gd name="T28" fmla="*/ 7 w 34"/>
              <a:gd name="T29" fmla="*/ 36 h 47"/>
              <a:gd name="T30" fmla="*/ 5 w 34"/>
              <a:gd name="T31" fmla="*/ 35 h 47"/>
              <a:gd name="T32" fmla="*/ 6 w 34"/>
              <a:gd name="T33" fmla="*/ 34 h 47"/>
              <a:gd name="T34" fmla="*/ 12 w 34"/>
              <a:gd name="T35" fmla="*/ 23 h 47"/>
              <a:gd name="T36" fmla="*/ 12 w 34"/>
              <a:gd name="T37" fmla="*/ 19 h 47"/>
              <a:gd name="T38" fmla="*/ 11 w 34"/>
              <a:gd name="T39" fmla="*/ 19 h 47"/>
              <a:gd name="T40" fmla="*/ 5 w 34"/>
              <a:gd name="T41" fmla="*/ 28 h 47"/>
              <a:gd name="T42" fmla="*/ 3 w 34"/>
              <a:gd name="T43" fmla="*/ 30 h 47"/>
              <a:gd name="T44" fmla="*/ 0 w 34"/>
              <a:gd name="T45" fmla="*/ 27 h 47"/>
              <a:gd name="T46" fmla="*/ 1 w 34"/>
              <a:gd name="T47" fmla="*/ 26 h 47"/>
              <a:gd name="T48" fmla="*/ 7 w 34"/>
              <a:gd name="T49" fmla="*/ 15 h 47"/>
              <a:gd name="T50" fmla="*/ 12 w 34"/>
              <a:gd name="T51" fmla="*/ 12 h 47"/>
              <a:gd name="T52" fmla="*/ 22 w 34"/>
              <a:gd name="T53" fmla="*/ 12 h 47"/>
              <a:gd name="T54" fmla="*/ 27 w 34"/>
              <a:gd name="T55" fmla="*/ 15 h 47"/>
              <a:gd name="T56" fmla="*/ 34 w 34"/>
              <a:gd name="T57" fmla="*/ 26 h 47"/>
              <a:gd name="T58" fmla="*/ 34 w 34"/>
              <a:gd name="T59" fmla="*/ 27 h 47"/>
              <a:gd name="T60" fmla="*/ 32 w 34"/>
              <a:gd name="T61" fmla="*/ 30 h 47"/>
              <a:gd name="T62" fmla="*/ 17 w 34"/>
              <a:gd name="T63" fmla="*/ 12 h 47"/>
              <a:gd name="T64" fmla="*/ 11 w 34"/>
              <a:gd name="T65" fmla="*/ 6 h 47"/>
              <a:gd name="T66" fmla="*/ 17 w 34"/>
              <a:gd name="T67" fmla="*/ 0 h 47"/>
              <a:gd name="T68" fmla="*/ 23 w 34"/>
              <a:gd name="T69" fmla="*/ 6 h 47"/>
              <a:gd name="T70" fmla="*/ 17 w 34"/>
              <a:gd name="T71" fmla="*/ 12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4" h="47">
                <a:moveTo>
                  <a:pt x="32" y="30"/>
                </a:moveTo>
                <a:cubicBezTo>
                  <a:pt x="31" y="30"/>
                  <a:pt x="30" y="29"/>
                  <a:pt x="30" y="28"/>
                </a:cubicBezTo>
                <a:cubicBezTo>
                  <a:pt x="24" y="19"/>
                  <a:pt x="24" y="19"/>
                  <a:pt x="24" y="19"/>
                </a:cubicBezTo>
                <a:cubicBezTo>
                  <a:pt x="22" y="19"/>
                  <a:pt x="22" y="19"/>
                  <a:pt x="22" y="19"/>
                </a:cubicBezTo>
                <a:cubicBezTo>
                  <a:pt x="22" y="23"/>
                  <a:pt x="22" y="23"/>
                  <a:pt x="22" y="23"/>
                </a:cubicBezTo>
                <a:cubicBezTo>
                  <a:pt x="29" y="34"/>
                  <a:pt x="29" y="34"/>
                  <a:pt x="29" y="34"/>
                </a:cubicBezTo>
                <a:cubicBezTo>
                  <a:pt x="29" y="34"/>
                  <a:pt x="29" y="34"/>
                  <a:pt x="29" y="35"/>
                </a:cubicBezTo>
                <a:cubicBezTo>
                  <a:pt x="29" y="36"/>
                  <a:pt x="29" y="36"/>
                  <a:pt x="28" y="36"/>
                </a:cubicBezTo>
                <a:cubicBezTo>
                  <a:pt x="22" y="36"/>
                  <a:pt x="22" y="36"/>
                  <a:pt x="22" y="36"/>
                </a:cubicBezTo>
                <a:cubicBezTo>
                  <a:pt x="22" y="44"/>
                  <a:pt x="22" y="44"/>
                  <a:pt x="22" y="44"/>
                </a:cubicBezTo>
                <a:cubicBezTo>
                  <a:pt x="22" y="45"/>
                  <a:pt x="21" y="47"/>
                  <a:pt x="19" y="47"/>
                </a:cubicBezTo>
                <a:cubicBezTo>
                  <a:pt x="15" y="47"/>
                  <a:pt x="15" y="47"/>
                  <a:pt x="15" y="47"/>
                </a:cubicBezTo>
                <a:cubicBezTo>
                  <a:pt x="14" y="47"/>
                  <a:pt x="12" y="45"/>
                  <a:pt x="12" y="44"/>
                </a:cubicBezTo>
                <a:cubicBezTo>
                  <a:pt x="12" y="36"/>
                  <a:pt x="12" y="36"/>
                  <a:pt x="12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6" y="36"/>
                  <a:pt x="5" y="36"/>
                  <a:pt x="5" y="35"/>
                </a:cubicBezTo>
                <a:cubicBezTo>
                  <a:pt x="5" y="34"/>
                  <a:pt x="5" y="34"/>
                  <a:pt x="6" y="34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19"/>
                  <a:pt x="12" y="19"/>
                  <a:pt x="12" y="19"/>
                </a:cubicBezTo>
                <a:cubicBezTo>
                  <a:pt x="11" y="19"/>
                  <a:pt x="11" y="19"/>
                  <a:pt x="11" y="19"/>
                </a:cubicBezTo>
                <a:cubicBezTo>
                  <a:pt x="5" y="28"/>
                  <a:pt x="5" y="28"/>
                  <a:pt x="5" y="28"/>
                </a:cubicBezTo>
                <a:cubicBezTo>
                  <a:pt x="4" y="29"/>
                  <a:pt x="4" y="30"/>
                  <a:pt x="3" y="30"/>
                </a:cubicBezTo>
                <a:cubicBezTo>
                  <a:pt x="1" y="30"/>
                  <a:pt x="0" y="28"/>
                  <a:pt x="0" y="27"/>
                </a:cubicBezTo>
                <a:cubicBezTo>
                  <a:pt x="0" y="26"/>
                  <a:pt x="0" y="26"/>
                  <a:pt x="1" y="26"/>
                </a:cubicBezTo>
                <a:cubicBezTo>
                  <a:pt x="7" y="15"/>
                  <a:pt x="7" y="15"/>
                  <a:pt x="7" y="15"/>
                </a:cubicBezTo>
                <a:cubicBezTo>
                  <a:pt x="9" y="14"/>
                  <a:pt x="10" y="12"/>
                  <a:pt x="12" y="12"/>
                </a:cubicBezTo>
                <a:cubicBezTo>
                  <a:pt x="22" y="12"/>
                  <a:pt x="22" y="12"/>
                  <a:pt x="22" y="12"/>
                </a:cubicBezTo>
                <a:cubicBezTo>
                  <a:pt x="24" y="12"/>
                  <a:pt x="26" y="14"/>
                  <a:pt x="27" y="15"/>
                </a:cubicBezTo>
                <a:cubicBezTo>
                  <a:pt x="34" y="26"/>
                  <a:pt x="34" y="26"/>
                  <a:pt x="34" y="26"/>
                </a:cubicBezTo>
                <a:cubicBezTo>
                  <a:pt x="34" y="26"/>
                  <a:pt x="34" y="26"/>
                  <a:pt x="34" y="27"/>
                </a:cubicBezTo>
                <a:cubicBezTo>
                  <a:pt x="34" y="28"/>
                  <a:pt x="33" y="30"/>
                  <a:pt x="32" y="30"/>
                </a:cubicBezTo>
                <a:moveTo>
                  <a:pt x="17" y="12"/>
                </a:moveTo>
                <a:cubicBezTo>
                  <a:pt x="14" y="12"/>
                  <a:pt x="11" y="9"/>
                  <a:pt x="11" y="6"/>
                </a:cubicBezTo>
                <a:cubicBezTo>
                  <a:pt x="11" y="2"/>
                  <a:pt x="14" y="0"/>
                  <a:pt x="17" y="0"/>
                </a:cubicBezTo>
                <a:cubicBezTo>
                  <a:pt x="21" y="0"/>
                  <a:pt x="23" y="2"/>
                  <a:pt x="23" y="6"/>
                </a:cubicBezTo>
                <a:cubicBezTo>
                  <a:pt x="23" y="9"/>
                  <a:pt x="21" y="12"/>
                  <a:pt x="17" y="1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12" name="Freeform 349"/>
          <p:cNvSpPr>
            <a:spLocks noEditPoints="1"/>
          </p:cNvSpPr>
          <p:nvPr/>
        </p:nvSpPr>
        <p:spPr bwMode="auto">
          <a:xfrm>
            <a:off x="12074159" y="8407510"/>
            <a:ext cx="202437" cy="343019"/>
          </a:xfrm>
          <a:custGeom>
            <a:avLst/>
            <a:gdLst>
              <a:gd name="T0" fmla="*/ 28 w 28"/>
              <a:gd name="T1" fmla="*/ 29 h 47"/>
              <a:gd name="T2" fmla="*/ 25 w 28"/>
              <a:gd name="T3" fmla="*/ 32 h 47"/>
              <a:gd name="T4" fmla="*/ 22 w 28"/>
              <a:gd name="T5" fmla="*/ 29 h 47"/>
              <a:gd name="T6" fmla="*/ 22 w 28"/>
              <a:gd name="T7" fmla="*/ 20 h 47"/>
              <a:gd name="T8" fmla="*/ 21 w 28"/>
              <a:gd name="T9" fmla="*/ 20 h 47"/>
              <a:gd name="T10" fmla="*/ 21 w 28"/>
              <a:gd name="T11" fmla="*/ 44 h 47"/>
              <a:gd name="T12" fmla="*/ 18 w 28"/>
              <a:gd name="T13" fmla="*/ 47 h 47"/>
              <a:gd name="T14" fmla="*/ 15 w 28"/>
              <a:gd name="T15" fmla="*/ 44 h 47"/>
              <a:gd name="T16" fmla="*/ 15 w 28"/>
              <a:gd name="T17" fmla="*/ 32 h 47"/>
              <a:gd name="T18" fmla="*/ 13 w 28"/>
              <a:gd name="T19" fmla="*/ 32 h 47"/>
              <a:gd name="T20" fmla="*/ 13 w 28"/>
              <a:gd name="T21" fmla="*/ 44 h 47"/>
              <a:gd name="T22" fmla="*/ 10 w 28"/>
              <a:gd name="T23" fmla="*/ 47 h 47"/>
              <a:gd name="T24" fmla="*/ 7 w 28"/>
              <a:gd name="T25" fmla="*/ 44 h 47"/>
              <a:gd name="T26" fmla="*/ 7 w 28"/>
              <a:gd name="T27" fmla="*/ 20 h 47"/>
              <a:gd name="T28" fmla="*/ 5 w 28"/>
              <a:gd name="T29" fmla="*/ 20 h 47"/>
              <a:gd name="T30" fmla="*/ 5 w 28"/>
              <a:gd name="T31" fmla="*/ 29 h 47"/>
              <a:gd name="T32" fmla="*/ 3 w 28"/>
              <a:gd name="T33" fmla="*/ 32 h 47"/>
              <a:gd name="T34" fmla="*/ 0 w 28"/>
              <a:gd name="T35" fmla="*/ 29 h 47"/>
              <a:gd name="T36" fmla="*/ 0 w 28"/>
              <a:gd name="T37" fmla="*/ 18 h 47"/>
              <a:gd name="T38" fmla="*/ 5 w 28"/>
              <a:gd name="T39" fmla="*/ 13 h 47"/>
              <a:gd name="T40" fmla="*/ 22 w 28"/>
              <a:gd name="T41" fmla="*/ 13 h 47"/>
              <a:gd name="T42" fmla="*/ 28 w 28"/>
              <a:gd name="T43" fmla="*/ 18 h 47"/>
              <a:gd name="T44" fmla="*/ 28 w 28"/>
              <a:gd name="T45" fmla="*/ 29 h 47"/>
              <a:gd name="T46" fmla="*/ 14 w 28"/>
              <a:gd name="T47" fmla="*/ 12 h 47"/>
              <a:gd name="T48" fmla="*/ 8 w 28"/>
              <a:gd name="T49" fmla="*/ 6 h 47"/>
              <a:gd name="T50" fmla="*/ 14 w 28"/>
              <a:gd name="T51" fmla="*/ 0 h 47"/>
              <a:gd name="T52" fmla="*/ 20 w 28"/>
              <a:gd name="T53" fmla="*/ 6 h 47"/>
              <a:gd name="T54" fmla="*/ 14 w 28"/>
              <a:gd name="T55" fmla="*/ 12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8" h="47">
                <a:moveTo>
                  <a:pt x="28" y="29"/>
                </a:moveTo>
                <a:cubicBezTo>
                  <a:pt x="28" y="31"/>
                  <a:pt x="26" y="32"/>
                  <a:pt x="25" y="32"/>
                </a:cubicBezTo>
                <a:cubicBezTo>
                  <a:pt x="24" y="32"/>
                  <a:pt x="22" y="31"/>
                  <a:pt x="22" y="29"/>
                </a:cubicBezTo>
                <a:cubicBezTo>
                  <a:pt x="22" y="20"/>
                  <a:pt x="22" y="20"/>
                  <a:pt x="22" y="20"/>
                </a:cubicBezTo>
                <a:cubicBezTo>
                  <a:pt x="21" y="20"/>
                  <a:pt x="21" y="20"/>
                  <a:pt x="21" y="20"/>
                </a:cubicBezTo>
                <a:cubicBezTo>
                  <a:pt x="21" y="44"/>
                  <a:pt x="21" y="44"/>
                  <a:pt x="21" y="44"/>
                </a:cubicBezTo>
                <a:cubicBezTo>
                  <a:pt x="21" y="46"/>
                  <a:pt x="19" y="47"/>
                  <a:pt x="18" y="47"/>
                </a:cubicBezTo>
                <a:cubicBezTo>
                  <a:pt x="16" y="47"/>
                  <a:pt x="15" y="46"/>
                  <a:pt x="15" y="44"/>
                </a:cubicBezTo>
                <a:cubicBezTo>
                  <a:pt x="15" y="32"/>
                  <a:pt x="15" y="32"/>
                  <a:pt x="15" y="32"/>
                </a:cubicBezTo>
                <a:cubicBezTo>
                  <a:pt x="13" y="32"/>
                  <a:pt x="13" y="32"/>
                  <a:pt x="13" y="32"/>
                </a:cubicBezTo>
                <a:cubicBezTo>
                  <a:pt x="13" y="44"/>
                  <a:pt x="13" y="44"/>
                  <a:pt x="13" y="44"/>
                </a:cubicBezTo>
                <a:cubicBezTo>
                  <a:pt x="13" y="46"/>
                  <a:pt x="12" y="47"/>
                  <a:pt x="10" y="47"/>
                </a:cubicBezTo>
                <a:cubicBezTo>
                  <a:pt x="8" y="47"/>
                  <a:pt x="7" y="46"/>
                  <a:pt x="7" y="44"/>
                </a:cubicBezTo>
                <a:cubicBezTo>
                  <a:pt x="7" y="20"/>
                  <a:pt x="7" y="20"/>
                  <a:pt x="7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5" y="29"/>
                  <a:pt x="5" y="29"/>
                  <a:pt x="5" y="29"/>
                </a:cubicBezTo>
                <a:cubicBezTo>
                  <a:pt x="5" y="31"/>
                  <a:pt x="4" y="32"/>
                  <a:pt x="3" y="32"/>
                </a:cubicBezTo>
                <a:cubicBezTo>
                  <a:pt x="1" y="32"/>
                  <a:pt x="0" y="31"/>
                  <a:pt x="0" y="29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5"/>
                  <a:pt x="2" y="13"/>
                  <a:pt x="5" y="13"/>
                </a:cubicBezTo>
                <a:cubicBezTo>
                  <a:pt x="22" y="13"/>
                  <a:pt x="22" y="13"/>
                  <a:pt x="22" y="13"/>
                </a:cubicBezTo>
                <a:cubicBezTo>
                  <a:pt x="25" y="13"/>
                  <a:pt x="28" y="15"/>
                  <a:pt x="28" y="18"/>
                </a:cubicBezTo>
                <a:lnTo>
                  <a:pt x="28" y="29"/>
                </a:lnTo>
                <a:close/>
                <a:moveTo>
                  <a:pt x="14" y="12"/>
                </a:moveTo>
                <a:cubicBezTo>
                  <a:pt x="11" y="12"/>
                  <a:pt x="8" y="9"/>
                  <a:pt x="8" y="6"/>
                </a:cubicBezTo>
                <a:cubicBezTo>
                  <a:pt x="8" y="3"/>
                  <a:pt x="11" y="0"/>
                  <a:pt x="14" y="0"/>
                </a:cubicBezTo>
                <a:cubicBezTo>
                  <a:pt x="17" y="0"/>
                  <a:pt x="20" y="3"/>
                  <a:pt x="20" y="6"/>
                </a:cubicBezTo>
                <a:cubicBezTo>
                  <a:pt x="20" y="9"/>
                  <a:pt x="17" y="12"/>
                  <a:pt x="14" y="1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13" name="Freeform 350"/>
          <p:cNvSpPr>
            <a:spLocks noEditPoints="1"/>
          </p:cNvSpPr>
          <p:nvPr/>
        </p:nvSpPr>
        <p:spPr bwMode="auto">
          <a:xfrm>
            <a:off x="12053341" y="8998914"/>
            <a:ext cx="298036" cy="309277"/>
          </a:xfrm>
          <a:custGeom>
            <a:avLst/>
            <a:gdLst>
              <a:gd name="T0" fmla="*/ 21 w 41"/>
              <a:gd name="T1" fmla="*/ 42 h 42"/>
              <a:gd name="T2" fmla="*/ 0 w 41"/>
              <a:gd name="T3" fmla="*/ 21 h 42"/>
              <a:gd name="T4" fmla="*/ 21 w 41"/>
              <a:gd name="T5" fmla="*/ 0 h 42"/>
              <a:gd name="T6" fmla="*/ 41 w 41"/>
              <a:gd name="T7" fmla="*/ 21 h 42"/>
              <a:gd name="T8" fmla="*/ 21 w 41"/>
              <a:gd name="T9" fmla="*/ 42 h 42"/>
              <a:gd name="T10" fmla="*/ 30 w 41"/>
              <a:gd name="T11" fmla="*/ 19 h 42"/>
              <a:gd name="T12" fmla="*/ 29 w 41"/>
              <a:gd name="T13" fmla="*/ 13 h 42"/>
              <a:gd name="T14" fmla="*/ 23 w 41"/>
              <a:gd name="T15" fmla="*/ 14 h 42"/>
              <a:gd name="T16" fmla="*/ 21 w 41"/>
              <a:gd name="T17" fmla="*/ 15 h 42"/>
              <a:gd name="T18" fmla="*/ 18 w 41"/>
              <a:gd name="T19" fmla="*/ 14 h 42"/>
              <a:gd name="T20" fmla="*/ 13 w 41"/>
              <a:gd name="T21" fmla="*/ 13 h 42"/>
              <a:gd name="T22" fmla="*/ 12 w 41"/>
              <a:gd name="T23" fmla="*/ 19 h 42"/>
              <a:gd name="T24" fmla="*/ 21 w 41"/>
              <a:gd name="T25" fmla="*/ 32 h 42"/>
              <a:gd name="T26" fmla="*/ 30 w 41"/>
              <a:gd name="T27" fmla="*/ 19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1" h="42">
                <a:moveTo>
                  <a:pt x="21" y="42"/>
                </a:moveTo>
                <a:cubicBezTo>
                  <a:pt x="9" y="42"/>
                  <a:pt x="0" y="32"/>
                  <a:pt x="0" y="21"/>
                </a:cubicBezTo>
                <a:cubicBezTo>
                  <a:pt x="0" y="10"/>
                  <a:pt x="9" y="0"/>
                  <a:pt x="21" y="0"/>
                </a:cubicBezTo>
                <a:cubicBezTo>
                  <a:pt x="32" y="0"/>
                  <a:pt x="41" y="10"/>
                  <a:pt x="41" y="21"/>
                </a:cubicBezTo>
                <a:cubicBezTo>
                  <a:pt x="41" y="32"/>
                  <a:pt x="32" y="42"/>
                  <a:pt x="21" y="42"/>
                </a:cubicBezTo>
                <a:moveTo>
                  <a:pt x="30" y="19"/>
                </a:moveTo>
                <a:cubicBezTo>
                  <a:pt x="31" y="18"/>
                  <a:pt x="32" y="15"/>
                  <a:pt x="29" y="13"/>
                </a:cubicBezTo>
                <a:cubicBezTo>
                  <a:pt x="27" y="12"/>
                  <a:pt x="25" y="13"/>
                  <a:pt x="23" y="14"/>
                </a:cubicBezTo>
                <a:cubicBezTo>
                  <a:pt x="23" y="15"/>
                  <a:pt x="22" y="15"/>
                  <a:pt x="21" y="15"/>
                </a:cubicBezTo>
                <a:cubicBezTo>
                  <a:pt x="19" y="15"/>
                  <a:pt x="19" y="15"/>
                  <a:pt x="18" y="14"/>
                </a:cubicBezTo>
                <a:cubicBezTo>
                  <a:pt x="17" y="13"/>
                  <a:pt x="15" y="12"/>
                  <a:pt x="13" y="13"/>
                </a:cubicBezTo>
                <a:cubicBezTo>
                  <a:pt x="10" y="15"/>
                  <a:pt x="11" y="18"/>
                  <a:pt x="12" y="19"/>
                </a:cubicBezTo>
                <a:cubicBezTo>
                  <a:pt x="21" y="32"/>
                  <a:pt x="21" y="32"/>
                  <a:pt x="21" y="32"/>
                </a:cubicBezTo>
                <a:lnTo>
                  <a:pt x="30" y="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14" name="Freeform 351"/>
          <p:cNvSpPr>
            <a:spLocks noEditPoints="1"/>
          </p:cNvSpPr>
          <p:nvPr/>
        </p:nvSpPr>
        <p:spPr bwMode="auto">
          <a:xfrm>
            <a:off x="12047943" y="9530847"/>
            <a:ext cx="337396" cy="354266"/>
          </a:xfrm>
          <a:custGeom>
            <a:avLst/>
            <a:gdLst>
              <a:gd name="T0" fmla="*/ 45 w 46"/>
              <a:gd name="T1" fmla="*/ 32 h 48"/>
              <a:gd name="T2" fmla="*/ 38 w 46"/>
              <a:gd name="T3" fmla="*/ 35 h 48"/>
              <a:gd name="T4" fmla="*/ 38 w 46"/>
              <a:gd name="T5" fmla="*/ 43 h 48"/>
              <a:gd name="T6" fmla="*/ 37 w 46"/>
              <a:gd name="T7" fmla="*/ 44 h 48"/>
              <a:gd name="T8" fmla="*/ 37 w 46"/>
              <a:gd name="T9" fmla="*/ 44 h 48"/>
              <a:gd name="T10" fmla="*/ 29 w 46"/>
              <a:gd name="T11" fmla="*/ 41 h 48"/>
              <a:gd name="T12" fmla="*/ 24 w 46"/>
              <a:gd name="T13" fmla="*/ 48 h 48"/>
              <a:gd name="T14" fmla="*/ 23 w 46"/>
              <a:gd name="T15" fmla="*/ 48 h 48"/>
              <a:gd name="T16" fmla="*/ 22 w 46"/>
              <a:gd name="T17" fmla="*/ 48 h 48"/>
              <a:gd name="T18" fmla="*/ 18 w 46"/>
              <a:gd name="T19" fmla="*/ 41 h 48"/>
              <a:gd name="T20" fmla="*/ 10 w 46"/>
              <a:gd name="T21" fmla="*/ 44 h 48"/>
              <a:gd name="T22" fmla="*/ 9 w 46"/>
              <a:gd name="T23" fmla="*/ 44 h 48"/>
              <a:gd name="T24" fmla="*/ 9 w 46"/>
              <a:gd name="T25" fmla="*/ 43 h 48"/>
              <a:gd name="T26" fmla="*/ 9 w 46"/>
              <a:gd name="T27" fmla="*/ 35 h 48"/>
              <a:gd name="T28" fmla="*/ 1 w 46"/>
              <a:gd name="T29" fmla="*/ 32 h 48"/>
              <a:gd name="T30" fmla="*/ 0 w 46"/>
              <a:gd name="T31" fmla="*/ 32 h 48"/>
              <a:gd name="T32" fmla="*/ 0 w 46"/>
              <a:gd name="T33" fmla="*/ 31 h 48"/>
              <a:gd name="T34" fmla="*/ 5 w 46"/>
              <a:gd name="T35" fmla="*/ 24 h 48"/>
              <a:gd name="T36" fmla="*/ 0 w 46"/>
              <a:gd name="T37" fmla="*/ 18 h 48"/>
              <a:gd name="T38" fmla="*/ 0 w 46"/>
              <a:gd name="T39" fmla="*/ 17 h 48"/>
              <a:gd name="T40" fmla="*/ 1 w 46"/>
              <a:gd name="T41" fmla="*/ 17 h 48"/>
              <a:gd name="T42" fmla="*/ 9 w 46"/>
              <a:gd name="T43" fmla="*/ 14 h 48"/>
              <a:gd name="T44" fmla="*/ 9 w 46"/>
              <a:gd name="T45" fmla="*/ 6 h 48"/>
              <a:gd name="T46" fmla="*/ 9 w 46"/>
              <a:gd name="T47" fmla="*/ 5 h 48"/>
              <a:gd name="T48" fmla="*/ 10 w 46"/>
              <a:gd name="T49" fmla="*/ 5 h 48"/>
              <a:gd name="T50" fmla="*/ 18 w 46"/>
              <a:gd name="T51" fmla="*/ 7 h 48"/>
              <a:gd name="T52" fmla="*/ 22 w 46"/>
              <a:gd name="T53" fmla="*/ 1 h 48"/>
              <a:gd name="T54" fmla="*/ 24 w 46"/>
              <a:gd name="T55" fmla="*/ 1 h 48"/>
              <a:gd name="T56" fmla="*/ 29 w 46"/>
              <a:gd name="T57" fmla="*/ 7 h 48"/>
              <a:gd name="T58" fmla="*/ 37 w 46"/>
              <a:gd name="T59" fmla="*/ 5 h 48"/>
              <a:gd name="T60" fmla="*/ 37 w 46"/>
              <a:gd name="T61" fmla="*/ 5 h 48"/>
              <a:gd name="T62" fmla="*/ 38 w 46"/>
              <a:gd name="T63" fmla="*/ 6 h 48"/>
              <a:gd name="T64" fmla="*/ 38 w 46"/>
              <a:gd name="T65" fmla="*/ 14 h 48"/>
              <a:gd name="T66" fmla="*/ 45 w 46"/>
              <a:gd name="T67" fmla="*/ 17 h 48"/>
              <a:gd name="T68" fmla="*/ 46 w 46"/>
              <a:gd name="T69" fmla="*/ 17 h 48"/>
              <a:gd name="T70" fmla="*/ 46 w 46"/>
              <a:gd name="T71" fmla="*/ 18 h 48"/>
              <a:gd name="T72" fmla="*/ 41 w 46"/>
              <a:gd name="T73" fmla="*/ 24 h 48"/>
              <a:gd name="T74" fmla="*/ 46 w 46"/>
              <a:gd name="T75" fmla="*/ 31 h 48"/>
              <a:gd name="T76" fmla="*/ 46 w 46"/>
              <a:gd name="T77" fmla="*/ 32 h 48"/>
              <a:gd name="T78" fmla="*/ 45 w 46"/>
              <a:gd name="T79" fmla="*/ 32 h 48"/>
              <a:gd name="T80" fmla="*/ 23 w 46"/>
              <a:gd name="T81" fmla="*/ 9 h 48"/>
              <a:gd name="T82" fmla="*/ 8 w 46"/>
              <a:gd name="T83" fmla="*/ 24 h 48"/>
              <a:gd name="T84" fmla="*/ 23 w 46"/>
              <a:gd name="T85" fmla="*/ 40 h 48"/>
              <a:gd name="T86" fmla="*/ 39 w 46"/>
              <a:gd name="T87" fmla="*/ 24 h 48"/>
              <a:gd name="T88" fmla="*/ 23 w 46"/>
              <a:gd name="T89" fmla="*/ 9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6" h="48">
                <a:moveTo>
                  <a:pt x="45" y="32"/>
                </a:moveTo>
                <a:cubicBezTo>
                  <a:pt x="38" y="35"/>
                  <a:pt x="38" y="35"/>
                  <a:pt x="38" y="35"/>
                </a:cubicBezTo>
                <a:cubicBezTo>
                  <a:pt x="38" y="43"/>
                  <a:pt x="38" y="43"/>
                  <a:pt x="38" y="43"/>
                </a:cubicBezTo>
                <a:cubicBezTo>
                  <a:pt x="38" y="43"/>
                  <a:pt x="38" y="44"/>
                  <a:pt x="37" y="44"/>
                </a:cubicBezTo>
                <a:cubicBezTo>
                  <a:pt x="37" y="44"/>
                  <a:pt x="37" y="44"/>
                  <a:pt x="37" y="44"/>
                </a:cubicBezTo>
                <a:cubicBezTo>
                  <a:pt x="29" y="41"/>
                  <a:pt x="29" y="41"/>
                  <a:pt x="29" y="41"/>
                </a:cubicBezTo>
                <a:cubicBezTo>
                  <a:pt x="24" y="48"/>
                  <a:pt x="24" y="48"/>
                  <a:pt x="24" y="48"/>
                </a:cubicBezTo>
                <a:cubicBezTo>
                  <a:pt x="24" y="48"/>
                  <a:pt x="23" y="48"/>
                  <a:pt x="23" y="48"/>
                </a:cubicBezTo>
                <a:cubicBezTo>
                  <a:pt x="23" y="48"/>
                  <a:pt x="23" y="48"/>
                  <a:pt x="22" y="48"/>
                </a:cubicBezTo>
                <a:cubicBezTo>
                  <a:pt x="18" y="41"/>
                  <a:pt x="18" y="41"/>
                  <a:pt x="18" y="41"/>
                </a:cubicBezTo>
                <a:cubicBezTo>
                  <a:pt x="10" y="44"/>
                  <a:pt x="10" y="44"/>
                  <a:pt x="10" y="44"/>
                </a:cubicBezTo>
                <a:cubicBezTo>
                  <a:pt x="10" y="44"/>
                  <a:pt x="9" y="44"/>
                  <a:pt x="9" y="44"/>
                </a:cubicBezTo>
                <a:cubicBezTo>
                  <a:pt x="9" y="44"/>
                  <a:pt x="9" y="43"/>
                  <a:pt x="9" y="43"/>
                </a:cubicBezTo>
                <a:cubicBezTo>
                  <a:pt x="9" y="35"/>
                  <a:pt x="9" y="35"/>
                  <a:pt x="9" y="35"/>
                </a:cubicBezTo>
                <a:cubicBezTo>
                  <a:pt x="1" y="32"/>
                  <a:pt x="1" y="32"/>
                  <a:pt x="1" y="32"/>
                </a:cubicBezTo>
                <a:cubicBezTo>
                  <a:pt x="1" y="32"/>
                  <a:pt x="0" y="32"/>
                  <a:pt x="0" y="32"/>
                </a:cubicBezTo>
                <a:cubicBezTo>
                  <a:pt x="0" y="32"/>
                  <a:pt x="0" y="31"/>
                  <a:pt x="0" y="31"/>
                </a:cubicBezTo>
                <a:cubicBezTo>
                  <a:pt x="5" y="24"/>
                  <a:pt x="5" y="24"/>
                  <a:pt x="5" y="24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cubicBezTo>
                  <a:pt x="0" y="17"/>
                  <a:pt x="1" y="17"/>
                  <a:pt x="1" y="17"/>
                </a:cubicBezTo>
                <a:cubicBezTo>
                  <a:pt x="9" y="14"/>
                  <a:pt x="9" y="14"/>
                  <a:pt x="9" y="14"/>
                </a:cubicBezTo>
                <a:cubicBezTo>
                  <a:pt x="9" y="6"/>
                  <a:pt x="9" y="6"/>
                  <a:pt x="9" y="6"/>
                </a:cubicBezTo>
                <a:cubicBezTo>
                  <a:pt x="9" y="5"/>
                  <a:pt x="9" y="5"/>
                  <a:pt x="9" y="5"/>
                </a:cubicBezTo>
                <a:cubicBezTo>
                  <a:pt x="9" y="5"/>
                  <a:pt x="10" y="5"/>
                  <a:pt x="10" y="5"/>
                </a:cubicBezTo>
                <a:cubicBezTo>
                  <a:pt x="18" y="7"/>
                  <a:pt x="18" y="7"/>
                  <a:pt x="18" y="7"/>
                </a:cubicBezTo>
                <a:cubicBezTo>
                  <a:pt x="22" y="1"/>
                  <a:pt x="22" y="1"/>
                  <a:pt x="22" y="1"/>
                </a:cubicBezTo>
                <a:cubicBezTo>
                  <a:pt x="23" y="0"/>
                  <a:pt x="24" y="0"/>
                  <a:pt x="24" y="1"/>
                </a:cubicBezTo>
                <a:cubicBezTo>
                  <a:pt x="29" y="7"/>
                  <a:pt x="29" y="7"/>
                  <a:pt x="29" y="7"/>
                </a:cubicBezTo>
                <a:cubicBezTo>
                  <a:pt x="37" y="5"/>
                  <a:pt x="37" y="5"/>
                  <a:pt x="37" y="5"/>
                </a:cubicBezTo>
                <a:cubicBezTo>
                  <a:pt x="37" y="5"/>
                  <a:pt x="37" y="5"/>
                  <a:pt x="37" y="5"/>
                </a:cubicBezTo>
                <a:cubicBezTo>
                  <a:pt x="38" y="5"/>
                  <a:pt x="38" y="5"/>
                  <a:pt x="38" y="6"/>
                </a:cubicBezTo>
                <a:cubicBezTo>
                  <a:pt x="38" y="14"/>
                  <a:pt x="38" y="14"/>
                  <a:pt x="38" y="14"/>
                </a:cubicBezTo>
                <a:cubicBezTo>
                  <a:pt x="45" y="17"/>
                  <a:pt x="45" y="17"/>
                  <a:pt x="45" y="17"/>
                </a:cubicBezTo>
                <a:cubicBezTo>
                  <a:pt x="46" y="17"/>
                  <a:pt x="46" y="17"/>
                  <a:pt x="46" y="17"/>
                </a:cubicBezTo>
                <a:cubicBezTo>
                  <a:pt x="46" y="17"/>
                  <a:pt x="46" y="18"/>
                  <a:pt x="46" y="18"/>
                </a:cubicBezTo>
                <a:cubicBezTo>
                  <a:pt x="41" y="24"/>
                  <a:pt x="41" y="24"/>
                  <a:pt x="41" y="24"/>
                </a:cubicBezTo>
                <a:cubicBezTo>
                  <a:pt x="46" y="31"/>
                  <a:pt x="46" y="31"/>
                  <a:pt x="46" y="31"/>
                </a:cubicBezTo>
                <a:cubicBezTo>
                  <a:pt x="46" y="31"/>
                  <a:pt x="46" y="32"/>
                  <a:pt x="46" y="32"/>
                </a:cubicBezTo>
                <a:cubicBezTo>
                  <a:pt x="46" y="32"/>
                  <a:pt x="46" y="32"/>
                  <a:pt x="45" y="32"/>
                </a:cubicBezTo>
                <a:moveTo>
                  <a:pt x="23" y="9"/>
                </a:moveTo>
                <a:cubicBezTo>
                  <a:pt x="15" y="9"/>
                  <a:pt x="8" y="16"/>
                  <a:pt x="8" y="24"/>
                </a:cubicBezTo>
                <a:cubicBezTo>
                  <a:pt x="8" y="33"/>
                  <a:pt x="15" y="40"/>
                  <a:pt x="23" y="40"/>
                </a:cubicBezTo>
                <a:cubicBezTo>
                  <a:pt x="32" y="40"/>
                  <a:pt x="39" y="33"/>
                  <a:pt x="39" y="24"/>
                </a:cubicBezTo>
                <a:cubicBezTo>
                  <a:pt x="39" y="16"/>
                  <a:pt x="32" y="9"/>
                  <a:pt x="23" y="9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15" name="Freeform 352"/>
          <p:cNvSpPr>
            <a:spLocks noEditPoints="1"/>
          </p:cNvSpPr>
          <p:nvPr/>
        </p:nvSpPr>
        <p:spPr bwMode="auto">
          <a:xfrm>
            <a:off x="12054563" y="10110944"/>
            <a:ext cx="292412" cy="309277"/>
          </a:xfrm>
          <a:custGeom>
            <a:avLst/>
            <a:gdLst>
              <a:gd name="T0" fmla="*/ 21 w 40"/>
              <a:gd name="T1" fmla="*/ 42 h 42"/>
              <a:gd name="T2" fmla="*/ 0 w 40"/>
              <a:gd name="T3" fmla="*/ 21 h 42"/>
              <a:gd name="T4" fmla="*/ 20 w 40"/>
              <a:gd name="T5" fmla="*/ 0 h 42"/>
              <a:gd name="T6" fmla="*/ 22 w 40"/>
              <a:gd name="T7" fmla="*/ 1 h 42"/>
              <a:gd name="T8" fmla="*/ 21 w 40"/>
              <a:gd name="T9" fmla="*/ 3 h 42"/>
              <a:gd name="T10" fmla="*/ 16 w 40"/>
              <a:gd name="T11" fmla="*/ 14 h 42"/>
              <a:gd name="T12" fmla="*/ 31 w 40"/>
              <a:gd name="T13" fmla="*/ 29 h 42"/>
              <a:gd name="T14" fmla="*/ 37 w 40"/>
              <a:gd name="T15" fmla="*/ 27 h 42"/>
              <a:gd name="T16" fmla="*/ 39 w 40"/>
              <a:gd name="T17" fmla="*/ 28 h 42"/>
              <a:gd name="T18" fmla="*/ 39 w 40"/>
              <a:gd name="T19" fmla="*/ 30 h 42"/>
              <a:gd name="T20" fmla="*/ 21 w 40"/>
              <a:gd name="T21" fmla="*/ 42 h 42"/>
              <a:gd name="T22" fmla="*/ 31 w 40"/>
              <a:gd name="T23" fmla="*/ 32 h 42"/>
              <a:gd name="T24" fmla="*/ 13 w 40"/>
              <a:gd name="T25" fmla="*/ 14 h 42"/>
              <a:gd name="T26" fmla="*/ 16 w 40"/>
              <a:gd name="T27" fmla="*/ 5 h 42"/>
              <a:gd name="T28" fmla="*/ 4 w 40"/>
              <a:gd name="T29" fmla="*/ 21 h 42"/>
              <a:gd name="T30" fmla="*/ 21 w 40"/>
              <a:gd name="T31" fmla="*/ 38 h 42"/>
              <a:gd name="T32" fmla="*/ 34 w 40"/>
              <a:gd name="T33" fmla="*/ 32 h 42"/>
              <a:gd name="T34" fmla="*/ 31 w 40"/>
              <a:gd name="T35" fmla="*/ 3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0" h="42">
                <a:moveTo>
                  <a:pt x="21" y="42"/>
                </a:moveTo>
                <a:cubicBezTo>
                  <a:pt x="9" y="42"/>
                  <a:pt x="0" y="32"/>
                  <a:pt x="0" y="21"/>
                </a:cubicBezTo>
                <a:cubicBezTo>
                  <a:pt x="0" y="10"/>
                  <a:pt x="9" y="1"/>
                  <a:pt x="20" y="0"/>
                </a:cubicBezTo>
                <a:cubicBezTo>
                  <a:pt x="21" y="0"/>
                  <a:pt x="21" y="1"/>
                  <a:pt x="22" y="1"/>
                </a:cubicBezTo>
                <a:cubicBezTo>
                  <a:pt x="22" y="2"/>
                  <a:pt x="22" y="3"/>
                  <a:pt x="21" y="3"/>
                </a:cubicBezTo>
                <a:cubicBezTo>
                  <a:pt x="18" y="6"/>
                  <a:pt x="16" y="10"/>
                  <a:pt x="16" y="14"/>
                </a:cubicBezTo>
                <a:cubicBezTo>
                  <a:pt x="16" y="22"/>
                  <a:pt x="23" y="29"/>
                  <a:pt x="31" y="29"/>
                </a:cubicBezTo>
                <a:cubicBezTo>
                  <a:pt x="33" y="29"/>
                  <a:pt x="35" y="28"/>
                  <a:pt x="37" y="27"/>
                </a:cubicBezTo>
                <a:cubicBezTo>
                  <a:pt x="38" y="27"/>
                  <a:pt x="39" y="27"/>
                  <a:pt x="39" y="28"/>
                </a:cubicBezTo>
                <a:cubicBezTo>
                  <a:pt x="40" y="28"/>
                  <a:pt x="40" y="29"/>
                  <a:pt x="39" y="30"/>
                </a:cubicBezTo>
                <a:cubicBezTo>
                  <a:pt x="36" y="37"/>
                  <a:pt x="29" y="42"/>
                  <a:pt x="21" y="42"/>
                </a:cubicBezTo>
                <a:moveTo>
                  <a:pt x="31" y="32"/>
                </a:moveTo>
                <a:cubicBezTo>
                  <a:pt x="21" y="32"/>
                  <a:pt x="13" y="24"/>
                  <a:pt x="13" y="14"/>
                </a:cubicBezTo>
                <a:cubicBezTo>
                  <a:pt x="13" y="11"/>
                  <a:pt x="14" y="7"/>
                  <a:pt x="16" y="5"/>
                </a:cubicBezTo>
                <a:cubicBezTo>
                  <a:pt x="9" y="7"/>
                  <a:pt x="4" y="13"/>
                  <a:pt x="4" y="21"/>
                </a:cubicBezTo>
                <a:cubicBezTo>
                  <a:pt x="4" y="30"/>
                  <a:pt x="11" y="38"/>
                  <a:pt x="21" y="38"/>
                </a:cubicBezTo>
                <a:cubicBezTo>
                  <a:pt x="26" y="38"/>
                  <a:pt x="31" y="36"/>
                  <a:pt x="34" y="32"/>
                </a:cubicBezTo>
                <a:cubicBezTo>
                  <a:pt x="33" y="32"/>
                  <a:pt x="32" y="32"/>
                  <a:pt x="31" y="3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16" name="Freeform 353"/>
          <p:cNvSpPr>
            <a:spLocks noEditPoints="1"/>
          </p:cNvSpPr>
          <p:nvPr/>
        </p:nvSpPr>
        <p:spPr bwMode="auto">
          <a:xfrm>
            <a:off x="12053566" y="10674167"/>
            <a:ext cx="326149" cy="298036"/>
          </a:xfrm>
          <a:custGeom>
            <a:avLst/>
            <a:gdLst>
              <a:gd name="T0" fmla="*/ 44 w 44"/>
              <a:gd name="T1" fmla="*/ 8 h 41"/>
              <a:gd name="T2" fmla="*/ 43 w 44"/>
              <a:gd name="T3" fmla="*/ 10 h 41"/>
              <a:gd name="T4" fmla="*/ 2 w 44"/>
              <a:gd name="T5" fmla="*/ 10 h 41"/>
              <a:gd name="T6" fmla="*/ 0 w 44"/>
              <a:gd name="T7" fmla="*/ 8 h 41"/>
              <a:gd name="T8" fmla="*/ 0 w 44"/>
              <a:gd name="T9" fmla="*/ 2 h 41"/>
              <a:gd name="T10" fmla="*/ 2 w 44"/>
              <a:gd name="T11" fmla="*/ 0 h 41"/>
              <a:gd name="T12" fmla="*/ 43 w 44"/>
              <a:gd name="T13" fmla="*/ 0 h 41"/>
              <a:gd name="T14" fmla="*/ 44 w 44"/>
              <a:gd name="T15" fmla="*/ 2 h 41"/>
              <a:gd name="T16" fmla="*/ 44 w 44"/>
              <a:gd name="T17" fmla="*/ 8 h 41"/>
              <a:gd name="T18" fmla="*/ 43 w 44"/>
              <a:gd name="T19" fmla="*/ 39 h 41"/>
              <a:gd name="T20" fmla="*/ 41 w 44"/>
              <a:gd name="T21" fmla="*/ 41 h 41"/>
              <a:gd name="T22" fmla="*/ 3 w 44"/>
              <a:gd name="T23" fmla="*/ 41 h 41"/>
              <a:gd name="T24" fmla="*/ 2 w 44"/>
              <a:gd name="T25" fmla="*/ 39 h 41"/>
              <a:gd name="T26" fmla="*/ 2 w 44"/>
              <a:gd name="T27" fmla="*/ 14 h 41"/>
              <a:gd name="T28" fmla="*/ 3 w 44"/>
              <a:gd name="T29" fmla="*/ 12 h 41"/>
              <a:gd name="T30" fmla="*/ 41 w 44"/>
              <a:gd name="T31" fmla="*/ 12 h 41"/>
              <a:gd name="T32" fmla="*/ 43 w 44"/>
              <a:gd name="T33" fmla="*/ 14 h 41"/>
              <a:gd name="T34" fmla="*/ 43 w 44"/>
              <a:gd name="T35" fmla="*/ 39 h 41"/>
              <a:gd name="T36" fmla="*/ 26 w 44"/>
              <a:gd name="T37" fmla="*/ 17 h 41"/>
              <a:gd name="T38" fmla="*/ 19 w 44"/>
              <a:gd name="T39" fmla="*/ 17 h 41"/>
              <a:gd name="T40" fmla="*/ 17 w 44"/>
              <a:gd name="T41" fmla="*/ 19 h 41"/>
              <a:gd name="T42" fmla="*/ 19 w 44"/>
              <a:gd name="T43" fmla="*/ 20 h 41"/>
              <a:gd name="T44" fmla="*/ 26 w 44"/>
              <a:gd name="T45" fmla="*/ 20 h 41"/>
              <a:gd name="T46" fmla="*/ 27 w 44"/>
              <a:gd name="T47" fmla="*/ 19 h 41"/>
              <a:gd name="T48" fmla="*/ 26 w 44"/>
              <a:gd name="T49" fmla="*/ 17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4" h="41">
                <a:moveTo>
                  <a:pt x="44" y="8"/>
                </a:moveTo>
                <a:cubicBezTo>
                  <a:pt x="44" y="9"/>
                  <a:pt x="44" y="10"/>
                  <a:pt x="43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1" y="10"/>
                  <a:pt x="0" y="9"/>
                  <a:pt x="0" y="8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4" y="1"/>
                  <a:pt x="44" y="2"/>
                </a:cubicBezTo>
                <a:lnTo>
                  <a:pt x="44" y="8"/>
                </a:lnTo>
                <a:close/>
                <a:moveTo>
                  <a:pt x="43" y="39"/>
                </a:moveTo>
                <a:cubicBezTo>
                  <a:pt x="43" y="40"/>
                  <a:pt x="42" y="41"/>
                  <a:pt x="41" y="41"/>
                </a:cubicBezTo>
                <a:cubicBezTo>
                  <a:pt x="3" y="41"/>
                  <a:pt x="3" y="41"/>
                  <a:pt x="3" y="41"/>
                </a:cubicBezTo>
                <a:cubicBezTo>
                  <a:pt x="2" y="41"/>
                  <a:pt x="2" y="40"/>
                  <a:pt x="2" y="39"/>
                </a:cubicBezTo>
                <a:cubicBezTo>
                  <a:pt x="2" y="14"/>
                  <a:pt x="2" y="14"/>
                  <a:pt x="2" y="14"/>
                </a:cubicBezTo>
                <a:cubicBezTo>
                  <a:pt x="2" y="13"/>
                  <a:pt x="2" y="12"/>
                  <a:pt x="3" y="12"/>
                </a:cubicBezTo>
                <a:cubicBezTo>
                  <a:pt x="41" y="12"/>
                  <a:pt x="41" y="12"/>
                  <a:pt x="41" y="12"/>
                </a:cubicBezTo>
                <a:cubicBezTo>
                  <a:pt x="42" y="12"/>
                  <a:pt x="43" y="13"/>
                  <a:pt x="43" y="14"/>
                </a:cubicBezTo>
                <a:lnTo>
                  <a:pt x="43" y="39"/>
                </a:lnTo>
                <a:close/>
                <a:moveTo>
                  <a:pt x="26" y="17"/>
                </a:moveTo>
                <a:cubicBezTo>
                  <a:pt x="19" y="17"/>
                  <a:pt x="19" y="17"/>
                  <a:pt x="19" y="17"/>
                </a:cubicBezTo>
                <a:cubicBezTo>
                  <a:pt x="18" y="17"/>
                  <a:pt x="17" y="18"/>
                  <a:pt x="17" y="19"/>
                </a:cubicBezTo>
                <a:cubicBezTo>
                  <a:pt x="17" y="20"/>
                  <a:pt x="18" y="20"/>
                  <a:pt x="19" y="20"/>
                </a:cubicBezTo>
                <a:cubicBezTo>
                  <a:pt x="26" y="20"/>
                  <a:pt x="26" y="20"/>
                  <a:pt x="26" y="20"/>
                </a:cubicBezTo>
                <a:cubicBezTo>
                  <a:pt x="27" y="20"/>
                  <a:pt x="27" y="20"/>
                  <a:pt x="27" y="19"/>
                </a:cubicBezTo>
                <a:cubicBezTo>
                  <a:pt x="27" y="18"/>
                  <a:pt x="27" y="17"/>
                  <a:pt x="26" y="1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17" name="Freeform 354"/>
          <p:cNvSpPr>
            <a:spLocks noEditPoints="1"/>
          </p:cNvSpPr>
          <p:nvPr/>
        </p:nvSpPr>
        <p:spPr bwMode="auto">
          <a:xfrm>
            <a:off x="12052842" y="11260007"/>
            <a:ext cx="314904" cy="309277"/>
          </a:xfrm>
          <a:custGeom>
            <a:avLst/>
            <a:gdLst>
              <a:gd name="T0" fmla="*/ 41 w 43"/>
              <a:gd name="T1" fmla="*/ 26 h 42"/>
              <a:gd name="T2" fmla="*/ 35 w 43"/>
              <a:gd name="T3" fmla="*/ 26 h 42"/>
              <a:gd name="T4" fmla="*/ 33 w 43"/>
              <a:gd name="T5" fmla="*/ 33 h 42"/>
              <a:gd name="T6" fmla="*/ 39 w 43"/>
              <a:gd name="T7" fmla="*/ 39 h 42"/>
              <a:gd name="T8" fmla="*/ 39 w 43"/>
              <a:gd name="T9" fmla="*/ 41 h 42"/>
              <a:gd name="T10" fmla="*/ 38 w 43"/>
              <a:gd name="T11" fmla="*/ 42 h 42"/>
              <a:gd name="T12" fmla="*/ 37 w 43"/>
              <a:gd name="T13" fmla="*/ 41 h 42"/>
              <a:gd name="T14" fmla="*/ 31 w 43"/>
              <a:gd name="T15" fmla="*/ 36 h 42"/>
              <a:gd name="T16" fmla="*/ 23 w 43"/>
              <a:gd name="T17" fmla="*/ 39 h 42"/>
              <a:gd name="T18" fmla="*/ 23 w 43"/>
              <a:gd name="T19" fmla="*/ 15 h 42"/>
              <a:gd name="T20" fmla="*/ 20 w 43"/>
              <a:gd name="T21" fmla="*/ 15 h 42"/>
              <a:gd name="T22" fmla="*/ 20 w 43"/>
              <a:gd name="T23" fmla="*/ 39 h 42"/>
              <a:gd name="T24" fmla="*/ 11 w 43"/>
              <a:gd name="T25" fmla="*/ 36 h 42"/>
              <a:gd name="T26" fmla="*/ 6 w 43"/>
              <a:gd name="T27" fmla="*/ 41 h 42"/>
              <a:gd name="T28" fmla="*/ 5 w 43"/>
              <a:gd name="T29" fmla="*/ 42 h 42"/>
              <a:gd name="T30" fmla="*/ 4 w 43"/>
              <a:gd name="T31" fmla="*/ 41 h 42"/>
              <a:gd name="T32" fmla="*/ 4 w 43"/>
              <a:gd name="T33" fmla="*/ 39 h 42"/>
              <a:gd name="T34" fmla="*/ 9 w 43"/>
              <a:gd name="T35" fmla="*/ 33 h 42"/>
              <a:gd name="T36" fmla="*/ 8 w 43"/>
              <a:gd name="T37" fmla="*/ 26 h 42"/>
              <a:gd name="T38" fmla="*/ 2 w 43"/>
              <a:gd name="T39" fmla="*/ 26 h 42"/>
              <a:gd name="T40" fmla="*/ 0 w 43"/>
              <a:gd name="T41" fmla="*/ 24 h 42"/>
              <a:gd name="T42" fmla="*/ 2 w 43"/>
              <a:gd name="T43" fmla="*/ 22 h 42"/>
              <a:gd name="T44" fmla="*/ 8 w 43"/>
              <a:gd name="T45" fmla="*/ 22 h 42"/>
              <a:gd name="T46" fmla="*/ 8 w 43"/>
              <a:gd name="T47" fmla="*/ 14 h 42"/>
              <a:gd name="T48" fmla="*/ 3 w 43"/>
              <a:gd name="T49" fmla="*/ 10 h 42"/>
              <a:gd name="T50" fmla="*/ 3 w 43"/>
              <a:gd name="T51" fmla="*/ 7 h 42"/>
              <a:gd name="T52" fmla="*/ 6 w 43"/>
              <a:gd name="T53" fmla="*/ 7 h 42"/>
              <a:gd name="T54" fmla="*/ 10 w 43"/>
              <a:gd name="T55" fmla="*/ 12 h 42"/>
              <a:gd name="T56" fmla="*/ 33 w 43"/>
              <a:gd name="T57" fmla="*/ 12 h 42"/>
              <a:gd name="T58" fmla="*/ 37 w 43"/>
              <a:gd name="T59" fmla="*/ 7 h 42"/>
              <a:gd name="T60" fmla="*/ 40 w 43"/>
              <a:gd name="T61" fmla="*/ 7 h 42"/>
              <a:gd name="T62" fmla="*/ 40 w 43"/>
              <a:gd name="T63" fmla="*/ 10 h 42"/>
              <a:gd name="T64" fmla="*/ 35 w 43"/>
              <a:gd name="T65" fmla="*/ 14 h 42"/>
              <a:gd name="T66" fmla="*/ 35 w 43"/>
              <a:gd name="T67" fmla="*/ 22 h 42"/>
              <a:gd name="T68" fmla="*/ 41 w 43"/>
              <a:gd name="T69" fmla="*/ 22 h 42"/>
              <a:gd name="T70" fmla="*/ 43 w 43"/>
              <a:gd name="T71" fmla="*/ 24 h 42"/>
              <a:gd name="T72" fmla="*/ 41 w 43"/>
              <a:gd name="T73" fmla="*/ 26 h 42"/>
              <a:gd name="T74" fmla="*/ 13 w 43"/>
              <a:gd name="T75" fmla="*/ 8 h 42"/>
              <a:gd name="T76" fmla="*/ 21 w 43"/>
              <a:gd name="T77" fmla="*/ 0 h 42"/>
              <a:gd name="T78" fmla="*/ 30 w 43"/>
              <a:gd name="T79" fmla="*/ 8 h 42"/>
              <a:gd name="T80" fmla="*/ 13 w 43"/>
              <a:gd name="T81" fmla="*/ 8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3" h="42">
                <a:moveTo>
                  <a:pt x="41" y="26"/>
                </a:moveTo>
                <a:cubicBezTo>
                  <a:pt x="35" y="26"/>
                  <a:pt x="35" y="26"/>
                  <a:pt x="35" y="26"/>
                </a:cubicBezTo>
                <a:cubicBezTo>
                  <a:pt x="35" y="29"/>
                  <a:pt x="34" y="31"/>
                  <a:pt x="33" y="33"/>
                </a:cubicBezTo>
                <a:cubicBezTo>
                  <a:pt x="39" y="39"/>
                  <a:pt x="39" y="39"/>
                  <a:pt x="39" y="39"/>
                </a:cubicBezTo>
                <a:cubicBezTo>
                  <a:pt x="40" y="40"/>
                  <a:pt x="40" y="41"/>
                  <a:pt x="39" y="41"/>
                </a:cubicBezTo>
                <a:cubicBezTo>
                  <a:pt x="39" y="42"/>
                  <a:pt x="38" y="42"/>
                  <a:pt x="38" y="42"/>
                </a:cubicBezTo>
                <a:cubicBezTo>
                  <a:pt x="37" y="42"/>
                  <a:pt x="37" y="42"/>
                  <a:pt x="37" y="41"/>
                </a:cubicBezTo>
                <a:cubicBezTo>
                  <a:pt x="31" y="36"/>
                  <a:pt x="31" y="36"/>
                  <a:pt x="31" y="36"/>
                </a:cubicBezTo>
                <a:cubicBezTo>
                  <a:pt x="31" y="36"/>
                  <a:pt x="28" y="39"/>
                  <a:pt x="23" y="39"/>
                </a:cubicBezTo>
                <a:cubicBezTo>
                  <a:pt x="23" y="15"/>
                  <a:pt x="23" y="15"/>
                  <a:pt x="23" y="15"/>
                </a:cubicBezTo>
                <a:cubicBezTo>
                  <a:pt x="20" y="15"/>
                  <a:pt x="20" y="15"/>
                  <a:pt x="20" y="15"/>
                </a:cubicBezTo>
                <a:cubicBezTo>
                  <a:pt x="20" y="39"/>
                  <a:pt x="20" y="39"/>
                  <a:pt x="20" y="39"/>
                </a:cubicBezTo>
                <a:cubicBezTo>
                  <a:pt x="15" y="39"/>
                  <a:pt x="11" y="36"/>
                  <a:pt x="11" y="36"/>
                </a:cubicBezTo>
                <a:cubicBezTo>
                  <a:pt x="6" y="41"/>
                  <a:pt x="6" y="41"/>
                  <a:pt x="6" y="41"/>
                </a:cubicBezTo>
                <a:cubicBezTo>
                  <a:pt x="6" y="42"/>
                  <a:pt x="6" y="42"/>
                  <a:pt x="5" y="42"/>
                </a:cubicBezTo>
                <a:cubicBezTo>
                  <a:pt x="5" y="42"/>
                  <a:pt x="4" y="42"/>
                  <a:pt x="4" y="41"/>
                </a:cubicBezTo>
                <a:cubicBezTo>
                  <a:pt x="3" y="41"/>
                  <a:pt x="3" y="40"/>
                  <a:pt x="4" y="39"/>
                </a:cubicBezTo>
                <a:cubicBezTo>
                  <a:pt x="9" y="33"/>
                  <a:pt x="9" y="33"/>
                  <a:pt x="9" y="33"/>
                </a:cubicBezTo>
                <a:cubicBezTo>
                  <a:pt x="8" y="31"/>
                  <a:pt x="8" y="29"/>
                  <a:pt x="8" y="26"/>
                </a:cubicBezTo>
                <a:cubicBezTo>
                  <a:pt x="2" y="26"/>
                  <a:pt x="2" y="26"/>
                  <a:pt x="2" y="26"/>
                </a:cubicBezTo>
                <a:cubicBezTo>
                  <a:pt x="1" y="26"/>
                  <a:pt x="0" y="25"/>
                  <a:pt x="0" y="24"/>
                </a:cubicBezTo>
                <a:cubicBezTo>
                  <a:pt x="0" y="23"/>
                  <a:pt x="1" y="22"/>
                  <a:pt x="2" y="22"/>
                </a:cubicBezTo>
                <a:cubicBezTo>
                  <a:pt x="8" y="22"/>
                  <a:pt x="8" y="22"/>
                  <a:pt x="8" y="22"/>
                </a:cubicBezTo>
                <a:cubicBezTo>
                  <a:pt x="8" y="14"/>
                  <a:pt x="8" y="14"/>
                  <a:pt x="8" y="14"/>
                </a:cubicBezTo>
                <a:cubicBezTo>
                  <a:pt x="3" y="10"/>
                  <a:pt x="3" y="10"/>
                  <a:pt x="3" y="10"/>
                </a:cubicBezTo>
                <a:cubicBezTo>
                  <a:pt x="2" y="9"/>
                  <a:pt x="2" y="8"/>
                  <a:pt x="3" y="7"/>
                </a:cubicBezTo>
                <a:cubicBezTo>
                  <a:pt x="4" y="7"/>
                  <a:pt x="5" y="7"/>
                  <a:pt x="6" y="7"/>
                </a:cubicBezTo>
                <a:cubicBezTo>
                  <a:pt x="10" y="12"/>
                  <a:pt x="10" y="12"/>
                  <a:pt x="10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7" y="7"/>
                  <a:pt x="37" y="7"/>
                  <a:pt x="37" y="7"/>
                </a:cubicBezTo>
                <a:cubicBezTo>
                  <a:pt x="38" y="7"/>
                  <a:pt x="39" y="7"/>
                  <a:pt x="40" y="7"/>
                </a:cubicBezTo>
                <a:cubicBezTo>
                  <a:pt x="40" y="8"/>
                  <a:pt x="40" y="9"/>
                  <a:pt x="40" y="10"/>
                </a:cubicBezTo>
                <a:cubicBezTo>
                  <a:pt x="35" y="14"/>
                  <a:pt x="35" y="14"/>
                  <a:pt x="35" y="14"/>
                </a:cubicBezTo>
                <a:cubicBezTo>
                  <a:pt x="35" y="22"/>
                  <a:pt x="35" y="22"/>
                  <a:pt x="35" y="22"/>
                </a:cubicBezTo>
                <a:cubicBezTo>
                  <a:pt x="41" y="22"/>
                  <a:pt x="41" y="22"/>
                  <a:pt x="41" y="22"/>
                </a:cubicBezTo>
                <a:cubicBezTo>
                  <a:pt x="42" y="22"/>
                  <a:pt x="43" y="23"/>
                  <a:pt x="43" y="24"/>
                </a:cubicBezTo>
                <a:cubicBezTo>
                  <a:pt x="43" y="25"/>
                  <a:pt x="42" y="26"/>
                  <a:pt x="41" y="26"/>
                </a:cubicBezTo>
                <a:moveTo>
                  <a:pt x="13" y="8"/>
                </a:moveTo>
                <a:cubicBezTo>
                  <a:pt x="13" y="4"/>
                  <a:pt x="17" y="0"/>
                  <a:pt x="21" y="0"/>
                </a:cubicBezTo>
                <a:cubicBezTo>
                  <a:pt x="26" y="0"/>
                  <a:pt x="30" y="4"/>
                  <a:pt x="30" y="8"/>
                </a:cubicBezTo>
                <a:lnTo>
                  <a:pt x="13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18" name="Freeform 355"/>
          <p:cNvSpPr>
            <a:spLocks/>
          </p:cNvSpPr>
          <p:nvPr/>
        </p:nvSpPr>
        <p:spPr bwMode="auto">
          <a:xfrm>
            <a:off x="10172801" y="8510429"/>
            <a:ext cx="388007" cy="213682"/>
          </a:xfrm>
          <a:custGeom>
            <a:avLst/>
            <a:gdLst>
              <a:gd name="T0" fmla="*/ 48 w 53"/>
              <a:gd name="T1" fmla="*/ 10 h 29"/>
              <a:gd name="T2" fmla="*/ 46 w 53"/>
              <a:gd name="T3" fmla="*/ 20 h 29"/>
              <a:gd name="T4" fmla="*/ 51 w 53"/>
              <a:gd name="T5" fmla="*/ 26 h 29"/>
              <a:gd name="T6" fmla="*/ 49 w 53"/>
              <a:gd name="T7" fmla="*/ 29 h 29"/>
              <a:gd name="T8" fmla="*/ 42 w 53"/>
              <a:gd name="T9" fmla="*/ 29 h 29"/>
              <a:gd name="T10" fmla="*/ 39 w 53"/>
              <a:gd name="T11" fmla="*/ 28 h 29"/>
              <a:gd name="T12" fmla="*/ 32 w 53"/>
              <a:gd name="T13" fmla="*/ 22 h 29"/>
              <a:gd name="T14" fmla="*/ 30 w 53"/>
              <a:gd name="T15" fmla="*/ 27 h 29"/>
              <a:gd name="T16" fmla="*/ 30 w 53"/>
              <a:gd name="T17" fmla="*/ 28 h 29"/>
              <a:gd name="T18" fmla="*/ 28 w 53"/>
              <a:gd name="T19" fmla="*/ 29 h 29"/>
              <a:gd name="T20" fmla="*/ 25 w 53"/>
              <a:gd name="T21" fmla="*/ 29 h 29"/>
              <a:gd name="T22" fmla="*/ 13 w 53"/>
              <a:gd name="T23" fmla="*/ 23 h 29"/>
              <a:gd name="T24" fmla="*/ 0 w 53"/>
              <a:gd name="T25" fmla="*/ 3 h 29"/>
              <a:gd name="T26" fmla="*/ 0 w 53"/>
              <a:gd name="T27" fmla="*/ 1 h 29"/>
              <a:gd name="T28" fmla="*/ 2 w 53"/>
              <a:gd name="T29" fmla="*/ 1 h 29"/>
              <a:gd name="T30" fmla="*/ 9 w 53"/>
              <a:gd name="T31" fmla="*/ 1 h 29"/>
              <a:gd name="T32" fmla="*/ 10 w 53"/>
              <a:gd name="T33" fmla="*/ 1 h 29"/>
              <a:gd name="T34" fmla="*/ 11 w 53"/>
              <a:gd name="T35" fmla="*/ 2 h 29"/>
              <a:gd name="T36" fmla="*/ 14 w 53"/>
              <a:gd name="T37" fmla="*/ 8 h 29"/>
              <a:gd name="T38" fmla="*/ 19 w 53"/>
              <a:gd name="T39" fmla="*/ 14 h 29"/>
              <a:gd name="T40" fmla="*/ 20 w 53"/>
              <a:gd name="T41" fmla="*/ 6 h 29"/>
              <a:gd name="T42" fmla="*/ 20 w 53"/>
              <a:gd name="T43" fmla="*/ 3 h 29"/>
              <a:gd name="T44" fmla="*/ 17 w 53"/>
              <a:gd name="T45" fmla="*/ 2 h 29"/>
              <a:gd name="T46" fmla="*/ 18 w 53"/>
              <a:gd name="T47" fmla="*/ 0 h 29"/>
              <a:gd name="T48" fmla="*/ 25 w 53"/>
              <a:gd name="T49" fmla="*/ 0 h 29"/>
              <a:gd name="T50" fmla="*/ 29 w 53"/>
              <a:gd name="T51" fmla="*/ 0 h 29"/>
              <a:gd name="T52" fmla="*/ 30 w 53"/>
              <a:gd name="T53" fmla="*/ 9 h 29"/>
              <a:gd name="T54" fmla="*/ 31 w 53"/>
              <a:gd name="T55" fmla="*/ 14 h 29"/>
              <a:gd name="T56" fmla="*/ 37 w 53"/>
              <a:gd name="T57" fmla="*/ 8 h 29"/>
              <a:gd name="T58" fmla="*/ 39 w 53"/>
              <a:gd name="T59" fmla="*/ 2 h 29"/>
              <a:gd name="T60" fmla="*/ 40 w 53"/>
              <a:gd name="T61" fmla="*/ 1 h 29"/>
              <a:gd name="T62" fmla="*/ 41 w 53"/>
              <a:gd name="T63" fmla="*/ 1 h 29"/>
              <a:gd name="T64" fmla="*/ 49 w 53"/>
              <a:gd name="T65" fmla="*/ 1 h 29"/>
              <a:gd name="T66" fmla="*/ 52 w 53"/>
              <a:gd name="T67" fmla="*/ 2 h 29"/>
              <a:gd name="T68" fmla="*/ 48 w 53"/>
              <a:gd name="T69" fmla="*/ 1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3" h="29">
                <a:moveTo>
                  <a:pt x="48" y="10"/>
                </a:moveTo>
                <a:cubicBezTo>
                  <a:pt x="42" y="17"/>
                  <a:pt x="42" y="16"/>
                  <a:pt x="46" y="20"/>
                </a:cubicBezTo>
                <a:cubicBezTo>
                  <a:pt x="50" y="24"/>
                  <a:pt x="51" y="26"/>
                  <a:pt x="51" y="26"/>
                </a:cubicBezTo>
                <a:cubicBezTo>
                  <a:pt x="51" y="26"/>
                  <a:pt x="53" y="29"/>
                  <a:pt x="49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1" y="29"/>
                  <a:pt x="39" y="28"/>
                  <a:pt x="39" y="28"/>
                </a:cubicBezTo>
                <a:cubicBezTo>
                  <a:pt x="36" y="26"/>
                  <a:pt x="34" y="22"/>
                  <a:pt x="32" y="22"/>
                </a:cubicBezTo>
                <a:cubicBezTo>
                  <a:pt x="32" y="22"/>
                  <a:pt x="30" y="23"/>
                  <a:pt x="30" y="27"/>
                </a:cubicBezTo>
                <a:cubicBezTo>
                  <a:pt x="30" y="28"/>
                  <a:pt x="30" y="28"/>
                  <a:pt x="30" y="28"/>
                </a:cubicBezTo>
                <a:cubicBezTo>
                  <a:pt x="30" y="28"/>
                  <a:pt x="29" y="29"/>
                  <a:pt x="28" y="29"/>
                </a:cubicBezTo>
                <a:cubicBezTo>
                  <a:pt x="25" y="29"/>
                  <a:pt x="25" y="29"/>
                  <a:pt x="25" y="29"/>
                </a:cubicBezTo>
                <a:cubicBezTo>
                  <a:pt x="19" y="29"/>
                  <a:pt x="13" y="23"/>
                  <a:pt x="13" y="23"/>
                </a:cubicBezTo>
                <a:cubicBezTo>
                  <a:pt x="13" y="23"/>
                  <a:pt x="6" y="16"/>
                  <a:pt x="0" y="3"/>
                </a:cubicBezTo>
                <a:cubicBezTo>
                  <a:pt x="0" y="2"/>
                  <a:pt x="0" y="1"/>
                  <a:pt x="0" y="1"/>
                </a:cubicBezTo>
                <a:cubicBezTo>
                  <a:pt x="0" y="1"/>
                  <a:pt x="1" y="1"/>
                  <a:pt x="2" y="1"/>
                </a:cubicBezTo>
                <a:cubicBezTo>
                  <a:pt x="9" y="1"/>
                  <a:pt x="9" y="1"/>
                  <a:pt x="9" y="1"/>
                </a:cubicBezTo>
                <a:cubicBezTo>
                  <a:pt x="10" y="1"/>
                  <a:pt x="10" y="1"/>
                  <a:pt x="10" y="1"/>
                </a:cubicBezTo>
                <a:cubicBezTo>
                  <a:pt x="10" y="1"/>
                  <a:pt x="11" y="2"/>
                  <a:pt x="11" y="2"/>
                </a:cubicBezTo>
                <a:cubicBezTo>
                  <a:pt x="12" y="5"/>
                  <a:pt x="14" y="8"/>
                  <a:pt x="14" y="8"/>
                </a:cubicBezTo>
                <a:cubicBezTo>
                  <a:pt x="16" y="14"/>
                  <a:pt x="18" y="14"/>
                  <a:pt x="19" y="14"/>
                </a:cubicBezTo>
                <a:cubicBezTo>
                  <a:pt x="19" y="14"/>
                  <a:pt x="21" y="13"/>
                  <a:pt x="20" y="6"/>
                </a:cubicBezTo>
                <a:cubicBezTo>
                  <a:pt x="20" y="4"/>
                  <a:pt x="20" y="3"/>
                  <a:pt x="20" y="3"/>
                </a:cubicBezTo>
                <a:cubicBezTo>
                  <a:pt x="19" y="2"/>
                  <a:pt x="18" y="2"/>
                  <a:pt x="17" y="2"/>
                </a:cubicBezTo>
                <a:cubicBezTo>
                  <a:pt x="17" y="2"/>
                  <a:pt x="18" y="1"/>
                  <a:pt x="18" y="0"/>
                </a:cubicBezTo>
                <a:cubicBezTo>
                  <a:pt x="20" y="0"/>
                  <a:pt x="22" y="0"/>
                  <a:pt x="25" y="0"/>
                </a:cubicBezTo>
                <a:cubicBezTo>
                  <a:pt x="27" y="0"/>
                  <a:pt x="28" y="0"/>
                  <a:pt x="29" y="0"/>
                </a:cubicBezTo>
                <a:cubicBezTo>
                  <a:pt x="31" y="1"/>
                  <a:pt x="30" y="3"/>
                  <a:pt x="30" y="9"/>
                </a:cubicBezTo>
                <a:cubicBezTo>
                  <a:pt x="30" y="10"/>
                  <a:pt x="30" y="13"/>
                  <a:pt x="31" y="14"/>
                </a:cubicBezTo>
                <a:cubicBezTo>
                  <a:pt x="32" y="14"/>
                  <a:pt x="33" y="14"/>
                  <a:pt x="37" y="8"/>
                </a:cubicBezTo>
                <a:cubicBezTo>
                  <a:pt x="37" y="8"/>
                  <a:pt x="38" y="5"/>
                  <a:pt x="39" y="2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1"/>
                  <a:pt x="41" y="1"/>
                  <a:pt x="41" y="1"/>
                </a:cubicBezTo>
                <a:cubicBezTo>
                  <a:pt x="49" y="1"/>
                  <a:pt x="49" y="1"/>
                  <a:pt x="49" y="1"/>
                </a:cubicBezTo>
                <a:cubicBezTo>
                  <a:pt x="51" y="1"/>
                  <a:pt x="52" y="2"/>
                  <a:pt x="52" y="2"/>
                </a:cubicBezTo>
                <a:cubicBezTo>
                  <a:pt x="52" y="3"/>
                  <a:pt x="51" y="5"/>
                  <a:pt x="48" y="1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19" name="Freeform 356"/>
          <p:cNvSpPr>
            <a:spLocks noEditPoints="1"/>
          </p:cNvSpPr>
          <p:nvPr/>
        </p:nvSpPr>
        <p:spPr bwMode="auto">
          <a:xfrm>
            <a:off x="17399100" y="10640473"/>
            <a:ext cx="354266" cy="292412"/>
          </a:xfrm>
          <a:custGeom>
            <a:avLst/>
            <a:gdLst>
              <a:gd name="T0" fmla="*/ 21 w 49"/>
              <a:gd name="T1" fmla="*/ 40 h 40"/>
              <a:gd name="T2" fmla="*/ 0 w 49"/>
              <a:gd name="T3" fmla="*/ 27 h 40"/>
              <a:gd name="T4" fmla="*/ 8 w 49"/>
              <a:gd name="T5" fmla="*/ 13 h 40"/>
              <a:gd name="T6" fmla="*/ 23 w 49"/>
              <a:gd name="T7" fmla="*/ 7 h 40"/>
              <a:gd name="T8" fmla="*/ 24 w 49"/>
              <a:gd name="T9" fmla="*/ 13 h 40"/>
              <a:gd name="T10" fmla="*/ 25 w 49"/>
              <a:gd name="T11" fmla="*/ 13 h 40"/>
              <a:gd name="T12" fmla="*/ 36 w 49"/>
              <a:gd name="T13" fmla="*/ 13 h 40"/>
              <a:gd name="T14" fmla="*/ 36 w 49"/>
              <a:gd name="T15" fmla="*/ 18 h 40"/>
              <a:gd name="T16" fmla="*/ 36 w 49"/>
              <a:gd name="T17" fmla="*/ 19 h 40"/>
              <a:gd name="T18" fmla="*/ 42 w 49"/>
              <a:gd name="T19" fmla="*/ 26 h 40"/>
              <a:gd name="T20" fmla="*/ 21 w 49"/>
              <a:gd name="T21" fmla="*/ 40 h 40"/>
              <a:gd name="T22" fmla="*/ 19 w 49"/>
              <a:gd name="T23" fmla="*/ 18 h 40"/>
              <a:gd name="T24" fmla="*/ 5 w 49"/>
              <a:gd name="T25" fmla="*/ 29 h 40"/>
              <a:gd name="T26" fmla="*/ 21 w 49"/>
              <a:gd name="T27" fmla="*/ 37 h 40"/>
              <a:gd name="T28" fmla="*/ 34 w 49"/>
              <a:gd name="T29" fmla="*/ 26 h 40"/>
              <a:gd name="T30" fmla="*/ 19 w 49"/>
              <a:gd name="T31" fmla="*/ 18 h 40"/>
              <a:gd name="T32" fmla="*/ 15 w 49"/>
              <a:gd name="T33" fmla="*/ 34 h 40"/>
              <a:gd name="T34" fmla="*/ 12 w 49"/>
              <a:gd name="T35" fmla="*/ 26 h 40"/>
              <a:gd name="T36" fmla="*/ 21 w 49"/>
              <a:gd name="T37" fmla="*/ 22 h 40"/>
              <a:gd name="T38" fmla="*/ 26 w 49"/>
              <a:gd name="T39" fmla="*/ 30 h 40"/>
              <a:gd name="T40" fmla="*/ 15 w 49"/>
              <a:gd name="T41" fmla="*/ 34 h 40"/>
              <a:gd name="T42" fmla="*/ 18 w 49"/>
              <a:gd name="T43" fmla="*/ 27 h 40"/>
              <a:gd name="T44" fmla="*/ 14 w 49"/>
              <a:gd name="T45" fmla="*/ 29 h 40"/>
              <a:gd name="T46" fmla="*/ 15 w 49"/>
              <a:gd name="T47" fmla="*/ 32 h 40"/>
              <a:gd name="T48" fmla="*/ 18 w 49"/>
              <a:gd name="T49" fmla="*/ 30 h 40"/>
              <a:gd name="T50" fmla="*/ 18 w 49"/>
              <a:gd name="T51" fmla="*/ 27 h 40"/>
              <a:gd name="T52" fmla="*/ 21 w 49"/>
              <a:gd name="T53" fmla="*/ 26 h 40"/>
              <a:gd name="T54" fmla="*/ 19 w 49"/>
              <a:gd name="T55" fmla="*/ 27 h 40"/>
              <a:gd name="T56" fmla="*/ 20 w 49"/>
              <a:gd name="T57" fmla="*/ 28 h 40"/>
              <a:gd name="T58" fmla="*/ 21 w 49"/>
              <a:gd name="T59" fmla="*/ 27 h 40"/>
              <a:gd name="T60" fmla="*/ 21 w 49"/>
              <a:gd name="T61" fmla="*/ 26 h 40"/>
              <a:gd name="T62" fmla="*/ 48 w 49"/>
              <a:gd name="T63" fmla="*/ 17 h 40"/>
              <a:gd name="T64" fmla="*/ 45 w 49"/>
              <a:gd name="T65" fmla="*/ 18 h 40"/>
              <a:gd name="T66" fmla="*/ 44 w 49"/>
              <a:gd name="T67" fmla="*/ 16 h 40"/>
              <a:gd name="T68" fmla="*/ 42 w 49"/>
              <a:gd name="T69" fmla="*/ 7 h 40"/>
              <a:gd name="T70" fmla="*/ 34 w 49"/>
              <a:gd name="T71" fmla="*/ 5 h 40"/>
              <a:gd name="T72" fmla="*/ 32 w 49"/>
              <a:gd name="T73" fmla="*/ 3 h 40"/>
              <a:gd name="T74" fmla="*/ 33 w 49"/>
              <a:gd name="T75" fmla="*/ 1 h 40"/>
              <a:gd name="T76" fmla="*/ 45 w 49"/>
              <a:gd name="T77" fmla="*/ 5 h 40"/>
              <a:gd name="T78" fmla="*/ 48 w 49"/>
              <a:gd name="T79" fmla="*/ 17 h 40"/>
              <a:gd name="T80" fmla="*/ 42 w 49"/>
              <a:gd name="T81" fmla="*/ 15 h 40"/>
              <a:gd name="T82" fmla="*/ 40 w 49"/>
              <a:gd name="T83" fmla="*/ 16 h 40"/>
              <a:gd name="T84" fmla="*/ 39 w 49"/>
              <a:gd name="T85" fmla="*/ 14 h 40"/>
              <a:gd name="T86" fmla="*/ 38 w 49"/>
              <a:gd name="T87" fmla="*/ 11 h 40"/>
              <a:gd name="T88" fmla="*/ 35 w 49"/>
              <a:gd name="T89" fmla="*/ 10 h 40"/>
              <a:gd name="T90" fmla="*/ 33 w 49"/>
              <a:gd name="T91" fmla="*/ 9 h 40"/>
              <a:gd name="T92" fmla="*/ 34 w 49"/>
              <a:gd name="T93" fmla="*/ 7 h 40"/>
              <a:gd name="T94" fmla="*/ 40 w 49"/>
              <a:gd name="T95" fmla="*/ 9 h 40"/>
              <a:gd name="T96" fmla="*/ 42 w 49"/>
              <a:gd name="T97" fmla="*/ 15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9" h="40">
                <a:moveTo>
                  <a:pt x="21" y="40"/>
                </a:moveTo>
                <a:cubicBezTo>
                  <a:pt x="11" y="40"/>
                  <a:pt x="0" y="35"/>
                  <a:pt x="0" y="27"/>
                </a:cubicBezTo>
                <a:cubicBezTo>
                  <a:pt x="0" y="23"/>
                  <a:pt x="3" y="18"/>
                  <a:pt x="8" y="13"/>
                </a:cubicBezTo>
                <a:cubicBezTo>
                  <a:pt x="14" y="7"/>
                  <a:pt x="21" y="5"/>
                  <a:pt x="23" y="7"/>
                </a:cubicBezTo>
                <a:cubicBezTo>
                  <a:pt x="24" y="8"/>
                  <a:pt x="25" y="10"/>
                  <a:pt x="24" y="13"/>
                </a:cubicBezTo>
                <a:cubicBezTo>
                  <a:pt x="23" y="14"/>
                  <a:pt x="25" y="13"/>
                  <a:pt x="25" y="13"/>
                </a:cubicBezTo>
                <a:cubicBezTo>
                  <a:pt x="30" y="11"/>
                  <a:pt x="34" y="11"/>
                  <a:pt x="36" y="13"/>
                </a:cubicBezTo>
                <a:cubicBezTo>
                  <a:pt x="36" y="15"/>
                  <a:pt x="36" y="16"/>
                  <a:pt x="36" y="18"/>
                </a:cubicBezTo>
                <a:cubicBezTo>
                  <a:pt x="35" y="19"/>
                  <a:pt x="36" y="19"/>
                  <a:pt x="36" y="19"/>
                </a:cubicBezTo>
                <a:cubicBezTo>
                  <a:pt x="39" y="20"/>
                  <a:pt x="42" y="22"/>
                  <a:pt x="42" y="26"/>
                </a:cubicBezTo>
                <a:cubicBezTo>
                  <a:pt x="42" y="32"/>
                  <a:pt x="34" y="40"/>
                  <a:pt x="21" y="40"/>
                </a:cubicBezTo>
                <a:moveTo>
                  <a:pt x="19" y="18"/>
                </a:moveTo>
                <a:cubicBezTo>
                  <a:pt x="11" y="19"/>
                  <a:pt x="5" y="23"/>
                  <a:pt x="5" y="29"/>
                </a:cubicBezTo>
                <a:cubicBezTo>
                  <a:pt x="6" y="34"/>
                  <a:pt x="13" y="37"/>
                  <a:pt x="21" y="37"/>
                </a:cubicBezTo>
                <a:cubicBezTo>
                  <a:pt x="28" y="36"/>
                  <a:pt x="35" y="31"/>
                  <a:pt x="34" y="26"/>
                </a:cubicBezTo>
                <a:cubicBezTo>
                  <a:pt x="33" y="21"/>
                  <a:pt x="27" y="17"/>
                  <a:pt x="19" y="18"/>
                </a:cubicBezTo>
                <a:moveTo>
                  <a:pt x="15" y="34"/>
                </a:moveTo>
                <a:cubicBezTo>
                  <a:pt x="12" y="33"/>
                  <a:pt x="10" y="29"/>
                  <a:pt x="12" y="26"/>
                </a:cubicBezTo>
                <a:cubicBezTo>
                  <a:pt x="13" y="23"/>
                  <a:pt x="18" y="21"/>
                  <a:pt x="21" y="22"/>
                </a:cubicBezTo>
                <a:cubicBezTo>
                  <a:pt x="25" y="23"/>
                  <a:pt x="27" y="27"/>
                  <a:pt x="26" y="30"/>
                </a:cubicBezTo>
                <a:cubicBezTo>
                  <a:pt x="24" y="34"/>
                  <a:pt x="19" y="36"/>
                  <a:pt x="15" y="34"/>
                </a:cubicBezTo>
                <a:moveTo>
                  <a:pt x="18" y="27"/>
                </a:moveTo>
                <a:cubicBezTo>
                  <a:pt x="16" y="27"/>
                  <a:pt x="15" y="27"/>
                  <a:pt x="14" y="29"/>
                </a:cubicBezTo>
                <a:cubicBezTo>
                  <a:pt x="13" y="30"/>
                  <a:pt x="14" y="31"/>
                  <a:pt x="15" y="32"/>
                </a:cubicBezTo>
                <a:cubicBezTo>
                  <a:pt x="16" y="32"/>
                  <a:pt x="18" y="32"/>
                  <a:pt x="18" y="30"/>
                </a:cubicBezTo>
                <a:cubicBezTo>
                  <a:pt x="19" y="29"/>
                  <a:pt x="19" y="28"/>
                  <a:pt x="18" y="27"/>
                </a:cubicBezTo>
                <a:moveTo>
                  <a:pt x="21" y="26"/>
                </a:moveTo>
                <a:cubicBezTo>
                  <a:pt x="20" y="26"/>
                  <a:pt x="20" y="26"/>
                  <a:pt x="19" y="27"/>
                </a:cubicBezTo>
                <a:cubicBezTo>
                  <a:pt x="19" y="27"/>
                  <a:pt x="19" y="28"/>
                  <a:pt x="20" y="28"/>
                </a:cubicBezTo>
                <a:cubicBezTo>
                  <a:pt x="20" y="28"/>
                  <a:pt x="21" y="28"/>
                  <a:pt x="21" y="27"/>
                </a:cubicBezTo>
                <a:cubicBezTo>
                  <a:pt x="21" y="27"/>
                  <a:pt x="21" y="26"/>
                  <a:pt x="21" y="26"/>
                </a:cubicBezTo>
                <a:moveTo>
                  <a:pt x="48" y="17"/>
                </a:moveTo>
                <a:cubicBezTo>
                  <a:pt x="47" y="18"/>
                  <a:pt x="46" y="19"/>
                  <a:pt x="45" y="18"/>
                </a:cubicBezTo>
                <a:cubicBezTo>
                  <a:pt x="44" y="18"/>
                  <a:pt x="44" y="17"/>
                  <a:pt x="44" y="16"/>
                </a:cubicBezTo>
                <a:cubicBezTo>
                  <a:pt x="45" y="13"/>
                  <a:pt x="45" y="10"/>
                  <a:pt x="42" y="7"/>
                </a:cubicBezTo>
                <a:cubicBezTo>
                  <a:pt x="40" y="5"/>
                  <a:pt x="37" y="4"/>
                  <a:pt x="34" y="5"/>
                </a:cubicBezTo>
                <a:cubicBezTo>
                  <a:pt x="33" y="5"/>
                  <a:pt x="32" y="4"/>
                  <a:pt x="32" y="3"/>
                </a:cubicBezTo>
                <a:cubicBezTo>
                  <a:pt x="31" y="2"/>
                  <a:pt x="32" y="1"/>
                  <a:pt x="33" y="1"/>
                </a:cubicBezTo>
                <a:cubicBezTo>
                  <a:pt x="37" y="0"/>
                  <a:pt x="42" y="1"/>
                  <a:pt x="45" y="5"/>
                </a:cubicBezTo>
                <a:cubicBezTo>
                  <a:pt x="48" y="8"/>
                  <a:pt x="49" y="13"/>
                  <a:pt x="48" y="17"/>
                </a:cubicBezTo>
                <a:moveTo>
                  <a:pt x="42" y="15"/>
                </a:moveTo>
                <a:cubicBezTo>
                  <a:pt x="41" y="16"/>
                  <a:pt x="40" y="17"/>
                  <a:pt x="40" y="16"/>
                </a:cubicBezTo>
                <a:cubicBezTo>
                  <a:pt x="39" y="16"/>
                  <a:pt x="38" y="15"/>
                  <a:pt x="39" y="14"/>
                </a:cubicBezTo>
                <a:cubicBezTo>
                  <a:pt x="39" y="13"/>
                  <a:pt x="39" y="12"/>
                  <a:pt x="38" y="11"/>
                </a:cubicBezTo>
                <a:cubicBezTo>
                  <a:pt x="37" y="11"/>
                  <a:pt x="36" y="10"/>
                  <a:pt x="35" y="10"/>
                </a:cubicBezTo>
                <a:cubicBezTo>
                  <a:pt x="34" y="11"/>
                  <a:pt x="33" y="10"/>
                  <a:pt x="33" y="9"/>
                </a:cubicBezTo>
                <a:cubicBezTo>
                  <a:pt x="33" y="8"/>
                  <a:pt x="34" y="8"/>
                  <a:pt x="34" y="7"/>
                </a:cubicBezTo>
                <a:cubicBezTo>
                  <a:pt x="36" y="7"/>
                  <a:pt x="39" y="8"/>
                  <a:pt x="40" y="9"/>
                </a:cubicBezTo>
                <a:cubicBezTo>
                  <a:pt x="42" y="11"/>
                  <a:pt x="42" y="13"/>
                  <a:pt x="42" y="1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20" name="Freeform 357"/>
          <p:cNvSpPr>
            <a:spLocks noEditPoints="1"/>
          </p:cNvSpPr>
          <p:nvPr/>
        </p:nvSpPr>
        <p:spPr bwMode="auto">
          <a:xfrm>
            <a:off x="17410118" y="11194900"/>
            <a:ext cx="303657" cy="292412"/>
          </a:xfrm>
          <a:custGeom>
            <a:avLst/>
            <a:gdLst>
              <a:gd name="T0" fmla="*/ 17 w 42"/>
              <a:gd name="T1" fmla="*/ 13 h 40"/>
              <a:gd name="T2" fmla="*/ 5 w 42"/>
              <a:gd name="T3" fmla="*/ 33 h 40"/>
              <a:gd name="T4" fmla="*/ 0 w 42"/>
              <a:gd name="T5" fmla="*/ 20 h 40"/>
              <a:gd name="T6" fmla="*/ 17 w 42"/>
              <a:gd name="T7" fmla="*/ 0 h 40"/>
              <a:gd name="T8" fmla="*/ 17 w 42"/>
              <a:gd name="T9" fmla="*/ 13 h 40"/>
              <a:gd name="T10" fmla="*/ 21 w 42"/>
              <a:gd name="T11" fmla="*/ 40 h 40"/>
              <a:gd name="T12" fmla="*/ 11 w 42"/>
              <a:gd name="T13" fmla="*/ 38 h 40"/>
              <a:gd name="T14" fmla="*/ 21 w 42"/>
              <a:gd name="T15" fmla="*/ 25 h 40"/>
              <a:gd name="T16" fmla="*/ 31 w 42"/>
              <a:gd name="T17" fmla="*/ 38 h 40"/>
              <a:gd name="T18" fmla="*/ 21 w 42"/>
              <a:gd name="T19" fmla="*/ 40 h 40"/>
              <a:gd name="T20" fmla="*/ 37 w 42"/>
              <a:gd name="T21" fmla="*/ 33 h 40"/>
              <a:gd name="T22" fmla="*/ 24 w 42"/>
              <a:gd name="T23" fmla="*/ 13 h 40"/>
              <a:gd name="T24" fmla="*/ 24 w 42"/>
              <a:gd name="T25" fmla="*/ 0 h 40"/>
              <a:gd name="T26" fmla="*/ 42 w 42"/>
              <a:gd name="T27" fmla="*/ 20 h 40"/>
              <a:gd name="T28" fmla="*/ 37 w 42"/>
              <a:gd name="T29" fmla="*/ 33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" h="40">
                <a:moveTo>
                  <a:pt x="17" y="13"/>
                </a:moveTo>
                <a:cubicBezTo>
                  <a:pt x="17" y="22"/>
                  <a:pt x="12" y="30"/>
                  <a:pt x="5" y="33"/>
                </a:cubicBezTo>
                <a:cubicBezTo>
                  <a:pt x="2" y="30"/>
                  <a:pt x="0" y="25"/>
                  <a:pt x="0" y="20"/>
                </a:cubicBezTo>
                <a:cubicBezTo>
                  <a:pt x="0" y="10"/>
                  <a:pt x="8" y="1"/>
                  <a:pt x="17" y="0"/>
                </a:cubicBezTo>
                <a:lnTo>
                  <a:pt x="17" y="13"/>
                </a:lnTo>
                <a:close/>
                <a:moveTo>
                  <a:pt x="21" y="40"/>
                </a:moveTo>
                <a:cubicBezTo>
                  <a:pt x="17" y="40"/>
                  <a:pt x="14" y="40"/>
                  <a:pt x="11" y="38"/>
                </a:cubicBezTo>
                <a:cubicBezTo>
                  <a:pt x="16" y="35"/>
                  <a:pt x="20" y="30"/>
                  <a:pt x="21" y="25"/>
                </a:cubicBezTo>
                <a:cubicBezTo>
                  <a:pt x="22" y="30"/>
                  <a:pt x="26" y="35"/>
                  <a:pt x="31" y="38"/>
                </a:cubicBezTo>
                <a:cubicBezTo>
                  <a:pt x="28" y="40"/>
                  <a:pt x="24" y="40"/>
                  <a:pt x="21" y="40"/>
                </a:cubicBezTo>
                <a:moveTo>
                  <a:pt x="37" y="33"/>
                </a:moveTo>
                <a:cubicBezTo>
                  <a:pt x="29" y="30"/>
                  <a:pt x="24" y="22"/>
                  <a:pt x="24" y="13"/>
                </a:cubicBezTo>
                <a:cubicBezTo>
                  <a:pt x="24" y="0"/>
                  <a:pt x="24" y="0"/>
                  <a:pt x="24" y="0"/>
                </a:cubicBezTo>
                <a:cubicBezTo>
                  <a:pt x="34" y="1"/>
                  <a:pt x="42" y="10"/>
                  <a:pt x="42" y="20"/>
                </a:cubicBezTo>
                <a:cubicBezTo>
                  <a:pt x="42" y="25"/>
                  <a:pt x="40" y="30"/>
                  <a:pt x="37" y="3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21" name="Freeform 358"/>
          <p:cNvSpPr>
            <a:spLocks/>
          </p:cNvSpPr>
          <p:nvPr/>
        </p:nvSpPr>
        <p:spPr bwMode="auto">
          <a:xfrm>
            <a:off x="21936268" y="10618771"/>
            <a:ext cx="275542" cy="354266"/>
          </a:xfrm>
          <a:custGeom>
            <a:avLst/>
            <a:gdLst>
              <a:gd name="T0" fmla="*/ 20 w 38"/>
              <a:gd name="T1" fmla="*/ 35 h 48"/>
              <a:gd name="T2" fmla="*/ 2 w 38"/>
              <a:gd name="T3" fmla="*/ 48 h 48"/>
              <a:gd name="T4" fmla="*/ 0 w 38"/>
              <a:gd name="T5" fmla="*/ 47 h 48"/>
              <a:gd name="T6" fmla="*/ 2 w 38"/>
              <a:gd name="T7" fmla="*/ 46 h 48"/>
              <a:gd name="T8" fmla="*/ 17 w 38"/>
              <a:gd name="T9" fmla="*/ 35 h 48"/>
              <a:gd name="T10" fmla="*/ 1 w 38"/>
              <a:gd name="T11" fmla="*/ 27 h 48"/>
              <a:gd name="T12" fmla="*/ 19 w 38"/>
              <a:gd name="T13" fmla="*/ 31 h 48"/>
              <a:gd name="T14" fmla="*/ 21 w 38"/>
              <a:gd name="T15" fmla="*/ 23 h 48"/>
              <a:gd name="T16" fmla="*/ 6 w 38"/>
              <a:gd name="T17" fmla="*/ 14 h 48"/>
              <a:gd name="T18" fmla="*/ 21 w 38"/>
              <a:gd name="T19" fmla="*/ 21 h 48"/>
              <a:gd name="T20" fmla="*/ 21 w 38"/>
              <a:gd name="T21" fmla="*/ 16 h 48"/>
              <a:gd name="T22" fmla="*/ 18 w 38"/>
              <a:gd name="T23" fmla="*/ 0 h 48"/>
              <a:gd name="T24" fmla="*/ 24 w 38"/>
              <a:gd name="T25" fmla="*/ 16 h 48"/>
              <a:gd name="T26" fmla="*/ 24 w 38"/>
              <a:gd name="T27" fmla="*/ 19 h 48"/>
              <a:gd name="T28" fmla="*/ 37 w 38"/>
              <a:gd name="T29" fmla="*/ 14 h 48"/>
              <a:gd name="T30" fmla="*/ 23 w 38"/>
              <a:gd name="T31" fmla="*/ 24 h 48"/>
              <a:gd name="T32" fmla="*/ 21 w 38"/>
              <a:gd name="T33" fmla="*/ 31 h 48"/>
              <a:gd name="T34" fmla="*/ 38 w 38"/>
              <a:gd name="T35" fmla="*/ 30 h 48"/>
              <a:gd name="T36" fmla="*/ 20 w 38"/>
              <a:gd name="T37" fmla="*/ 35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8" h="48">
                <a:moveTo>
                  <a:pt x="20" y="35"/>
                </a:moveTo>
                <a:cubicBezTo>
                  <a:pt x="16" y="43"/>
                  <a:pt x="9" y="48"/>
                  <a:pt x="2" y="48"/>
                </a:cubicBezTo>
                <a:cubicBezTo>
                  <a:pt x="1" y="48"/>
                  <a:pt x="0" y="47"/>
                  <a:pt x="0" y="47"/>
                </a:cubicBezTo>
                <a:cubicBezTo>
                  <a:pt x="0" y="46"/>
                  <a:pt x="1" y="46"/>
                  <a:pt x="2" y="46"/>
                </a:cubicBezTo>
                <a:cubicBezTo>
                  <a:pt x="8" y="46"/>
                  <a:pt x="13" y="41"/>
                  <a:pt x="17" y="35"/>
                </a:cubicBezTo>
                <a:cubicBezTo>
                  <a:pt x="13" y="36"/>
                  <a:pt x="5" y="38"/>
                  <a:pt x="1" y="27"/>
                </a:cubicBezTo>
                <a:cubicBezTo>
                  <a:pt x="12" y="22"/>
                  <a:pt x="17" y="28"/>
                  <a:pt x="19" y="31"/>
                </a:cubicBezTo>
                <a:cubicBezTo>
                  <a:pt x="20" y="29"/>
                  <a:pt x="20" y="26"/>
                  <a:pt x="21" y="23"/>
                </a:cubicBezTo>
                <a:cubicBezTo>
                  <a:pt x="21" y="23"/>
                  <a:pt x="7" y="26"/>
                  <a:pt x="6" y="14"/>
                </a:cubicBezTo>
                <a:cubicBezTo>
                  <a:pt x="18" y="9"/>
                  <a:pt x="21" y="21"/>
                  <a:pt x="21" y="21"/>
                </a:cubicBezTo>
                <a:cubicBezTo>
                  <a:pt x="21" y="20"/>
                  <a:pt x="21" y="16"/>
                  <a:pt x="21" y="16"/>
                </a:cubicBezTo>
                <a:cubicBezTo>
                  <a:pt x="21" y="16"/>
                  <a:pt x="11" y="9"/>
                  <a:pt x="18" y="0"/>
                </a:cubicBezTo>
                <a:cubicBezTo>
                  <a:pt x="30" y="4"/>
                  <a:pt x="24" y="16"/>
                  <a:pt x="24" y="16"/>
                </a:cubicBezTo>
                <a:cubicBezTo>
                  <a:pt x="24" y="16"/>
                  <a:pt x="24" y="18"/>
                  <a:pt x="24" y="19"/>
                </a:cubicBezTo>
                <a:cubicBezTo>
                  <a:pt x="24" y="19"/>
                  <a:pt x="28" y="10"/>
                  <a:pt x="37" y="14"/>
                </a:cubicBezTo>
                <a:cubicBezTo>
                  <a:pt x="37" y="27"/>
                  <a:pt x="23" y="24"/>
                  <a:pt x="23" y="24"/>
                </a:cubicBezTo>
                <a:cubicBezTo>
                  <a:pt x="23" y="27"/>
                  <a:pt x="22" y="29"/>
                  <a:pt x="21" y="31"/>
                </a:cubicBezTo>
                <a:cubicBezTo>
                  <a:pt x="21" y="31"/>
                  <a:pt x="29" y="23"/>
                  <a:pt x="38" y="30"/>
                </a:cubicBezTo>
                <a:cubicBezTo>
                  <a:pt x="33" y="43"/>
                  <a:pt x="20" y="35"/>
                  <a:pt x="20" y="3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22" name="Freeform 359"/>
          <p:cNvSpPr>
            <a:spLocks noEditPoints="1"/>
          </p:cNvSpPr>
          <p:nvPr/>
        </p:nvSpPr>
        <p:spPr bwMode="auto">
          <a:xfrm>
            <a:off x="18369492" y="10650720"/>
            <a:ext cx="241801" cy="303657"/>
          </a:xfrm>
          <a:custGeom>
            <a:avLst/>
            <a:gdLst>
              <a:gd name="T0" fmla="*/ 33 w 33"/>
              <a:gd name="T1" fmla="*/ 7 h 41"/>
              <a:gd name="T2" fmla="*/ 0 w 33"/>
              <a:gd name="T3" fmla="*/ 7 h 41"/>
              <a:gd name="T4" fmla="*/ 0 w 33"/>
              <a:gd name="T5" fmla="*/ 5 h 41"/>
              <a:gd name="T6" fmla="*/ 5 w 33"/>
              <a:gd name="T7" fmla="*/ 0 h 41"/>
              <a:gd name="T8" fmla="*/ 28 w 33"/>
              <a:gd name="T9" fmla="*/ 0 h 41"/>
              <a:gd name="T10" fmla="*/ 33 w 33"/>
              <a:gd name="T11" fmla="*/ 5 h 41"/>
              <a:gd name="T12" fmla="*/ 33 w 33"/>
              <a:gd name="T13" fmla="*/ 7 h 41"/>
              <a:gd name="T14" fmla="*/ 33 w 33"/>
              <a:gd name="T15" fmla="*/ 16 h 41"/>
              <a:gd name="T16" fmla="*/ 0 w 33"/>
              <a:gd name="T17" fmla="*/ 16 h 41"/>
              <a:gd name="T18" fmla="*/ 0 w 33"/>
              <a:gd name="T19" fmla="*/ 9 h 41"/>
              <a:gd name="T20" fmla="*/ 33 w 33"/>
              <a:gd name="T21" fmla="*/ 9 h 41"/>
              <a:gd name="T22" fmla="*/ 33 w 33"/>
              <a:gd name="T23" fmla="*/ 16 h 41"/>
              <a:gd name="T24" fmla="*/ 33 w 33"/>
              <a:gd name="T25" fmla="*/ 25 h 41"/>
              <a:gd name="T26" fmla="*/ 0 w 33"/>
              <a:gd name="T27" fmla="*/ 25 h 41"/>
              <a:gd name="T28" fmla="*/ 0 w 33"/>
              <a:gd name="T29" fmla="*/ 18 h 41"/>
              <a:gd name="T30" fmla="*/ 33 w 33"/>
              <a:gd name="T31" fmla="*/ 18 h 41"/>
              <a:gd name="T32" fmla="*/ 33 w 33"/>
              <a:gd name="T33" fmla="*/ 25 h 41"/>
              <a:gd name="T34" fmla="*/ 33 w 33"/>
              <a:gd name="T35" fmla="*/ 28 h 41"/>
              <a:gd name="T36" fmla="*/ 28 w 33"/>
              <a:gd name="T37" fmla="*/ 34 h 41"/>
              <a:gd name="T38" fmla="*/ 27 w 33"/>
              <a:gd name="T39" fmla="*/ 34 h 41"/>
              <a:gd name="T40" fmla="*/ 20 w 33"/>
              <a:gd name="T41" fmla="*/ 41 h 41"/>
              <a:gd name="T42" fmla="*/ 20 w 33"/>
              <a:gd name="T43" fmla="*/ 34 h 41"/>
              <a:gd name="T44" fmla="*/ 5 w 33"/>
              <a:gd name="T45" fmla="*/ 34 h 41"/>
              <a:gd name="T46" fmla="*/ 0 w 33"/>
              <a:gd name="T47" fmla="*/ 28 h 41"/>
              <a:gd name="T48" fmla="*/ 0 w 33"/>
              <a:gd name="T49" fmla="*/ 26 h 41"/>
              <a:gd name="T50" fmla="*/ 33 w 33"/>
              <a:gd name="T51" fmla="*/ 26 h 41"/>
              <a:gd name="T52" fmla="*/ 33 w 33"/>
              <a:gd name="T53" fmla="*/ 2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3" h="41">
                <a:moveTo>
                  <a:pt x="33" y="7"/>
                </a:moveTo>
                <a:cubicBezTo>
                  <a:pt x="0" y="7"/>
                  <a:pt x="0" y="7"/>
                  <a:pt x="0" y="7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3" y="0"/>
                  <a:pt x="5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31" y="0"/>
                  <a:pt x="33" y="2"/>
                  <a:pt x="33" y="5"/>
                </a:cubicBezTo>
                <a:lnTo>
                  <a:pt x="33" y="7"/>
                </a:lnTo>
                <a:close/>
                <a:moveTo>
                  <a:pt x="33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9"/>
                  <a:pt x="0" y="9"/>
                  <a:pt x="0" y="9"/>
                </a:cubicBezTo>
                <a:cubicBezTo>
                  <a:pt x="33" y="9"/>
                  <a:pt x="33" y="9"/>
                  <a:pt x="33" y="9"/>
                </a:cubicBezTo>
                <a:lnTo>
                  <a:pt x="33" y="16"/>
                </a:lnTo>
                <a:close/>
                <a:moveTo>
                  <a:pt x="33" y="25"/>
                </a:moveTo>
                <a:cubicBezTo>
                  <a:pt x="0" y="25"/>
                  <a:pt x="0" y="25"/>
                  <a:pt x="0" y="25"/>
                </a:cubicBezTo>
                <a:cubicBezTo>
                  <a:pt x="0" y="18"/>
                  <a:pt x="0" y="18"/>
                  <a:pt x="0" y="18"/>
                </a:cubicBezTo>
                <a:cubicBezTo>
                  <a:pt x="33" y="18"/>
                  <a:pt x="33" y="18"/>
                  <a:pt x="33" y="18"/>
                </a:cubicBezTo>
                <a:lnTo>
                  <a:pt x="33" y="25"/>
                </a:lnTo>
                <a:close/>
                <a:moveTo>
                  <a:pt x="33" y="28"/>
                </a:moveTo>
                <a:cubicBezTo>
                  <a:pt x="33" y="31"/>
                  <a:pt x="31" y="34"/>
                  <a:pt x="28" y="34"/>
                </a:cubicBezTo>
                <a:cubicBezTo>
                  <a:pt x="27" y="34"/>
                  <a:pt x="27" y="34"/>
                  <a:pt x="27" y="34"/>
                </a:cubicBezTo>
                <a:cubicBezTo>
                  <a:pt x="20" y="41"/>
                  <a:pt x="20" y="41"/>
                  <a:pt x="20" y="41"/>
                </a:cubicBezTo>
                <a:cubicBezTo>
                  <a:pt x="20" y="34"/>
                  <a:pt x="20" y="34"/>
                  <a:pt x="20" y="34"/>
                </a:cubicBezTo>
                <a:cubicBezTo>
                  <a:pt x="5" y="34"/>
                  <a:pt x="5" y="34"/>
                  <a:pt x="5" y="34"/>
                </a:cubicBezTo>
                <a:cubicBezTo>
                  <a:pt x="3" y="34"/>
                  <a:pt x="0" y="31"/>
                  <a:pt x="0" y="28"/>
                </a:cubicBezTo>
                <a:cubicBezTo>
                  <a:pt x="0" y="26"/>
                  <a:pt x="0" y="26"/>
                  <a:pt x="0" y="26"/>
                </a:cubicBezTo>
                <a:cubicBezTo>
                  <a:pt x="33" y="26"/>
                  <a:pt x="33" y="26"/>
                  <a:pt x="33" y="26"/>
                </a:cubicBezTo>
                <a:lnTo>
                  <a:pt x="33" y="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23" name="Freeform 360"/>
          <p:cNvSpPr>
            <a:spLocks noEditPoints="1"/>
          </p:cNvSpPr>
          <p:nvPr/>
        </p:nvSpPr>
        <p:spPr bwMode="auto">
          <a:xfrm>
            <a:off x="18356022" y="11205148"/>
            <a:ext cx="303657" cy="303657"/>
          </a:xfrm>
          <a:custGeom>
            <a:avLst/>
            <a:gdLst>
              <a:gd name="T0" fmla="*/ 20 w 41"/>
              <a:gd name="T1" fmla="*/ 41 h 41"/>
              <a:gd name="T2" fmla="*/ 0 w 41"/>
              <a:gd name="T3" fmla="*/ 20 h 41"/>
              <a:gd name="T4" fmla="*/ 20 w 41"/>
              <a:gd name="T5" fmla="*/ 0 h 41"/>
              <a:gd name="T6" fmla="*/ 41 w 41"/>
              <a:gd name="T7" fmla="*/ 20 h 41"/>
              <a:gd name="T8" fmla="*/ 20 w 41"/>
              <a:gd name="T9" fmla="*/ 41 h 41"/>
              <a:gd name="T10" fmla="*/ 20 w 41"/>
              <a:gd name="T11" fmla="*/ 6 h 41"/>
              <a:gd name="T12" fmla="*/ 6 w 41"/>
              <a:gd name="T13" fmla="*/ 20 h 41"/>
              <a:gd name="T14" fmla="*/ 20 w 41"/>
              <a:gd name="T15" fmla="*/ 35 h 41"/>
              <a:gd name="T16" fmla="*/ 35 w 41"/>
              <a:gd name="T17" fmla="*/ 20 h 41"/>
              <a:gd name="T18" fmla="*/ 20 w 41"/>
              <a:gd name="T19" fmla="*/ 6 h 41"/>
              <a:gd name="T20" fmla="*/ 30 w 41"/>
              <a:gd name="T21" fmla="*/ 21 h 41"/>
              <a:gd name="T22" fmla="*/ 22 w 41"/>
              <a:gd name="T23" fmla="*/ 30 h 41"/>
              <a:gd name="T24" fmla="*/ 21 w 41"/>
              <a:gd name="T25" fmla="*/ 30 h 41"/>
              <a:gd name="T26" fmla="*/ 20 w 41"/>
              <a:gd name="T27" fmla="*/ 29 h 41"/>
              <a:gd name="T28" fmla="*/ 20 w 41"/>
              <a:gd name="T29" fmla="*/ 24 h 41"/>
              <a:gd name="T30" fmla="*/ 11 w 41"/>
              <a:gd name="T31" fmla="*/ 24 h 41"/>
              <a:gd name="T32" fmla="*/ 10 w 41"/>
              <a:gd name="T33" fmla="*/ 23 h 41"/>
              <a:gd name="T34" fmla="*/ 10 w 41"/>
              <a:gd name="T35" fmla="*/ 18 h 41"/>
              <a:gd name="T36" fmla="*/ 11 w 41"/>
              <a:gd name="T37" fmla="*/ 17 h 41"/>
              <a:gd name="T38" fmla="*/ 20 w 41"/>
              <a:gd name="T39" fmla="*/ 17 h 41"/>
              <a:gd name="T40" fmla="*/ 20 w 41"/>
              <a:gd name="T41" fmla="*/ 12 h 41"/>
              <a:gd name="T42" fmla="*/ 21 w 41"/>
              <a:gd name="T43" fmla="*/ 11 h 41"/>
              <a:gd name="T44" fmla="*/ 22 w 41"/>
              <a:gd name="T45" fmla="*/ 11 h 41"/>
              <a:gd name="T46" fmla="*/ 30 w 41"/>
              <a:gd name="T47" fmla="*/ 20 h 41"/>
              <a:gd name="T48" fmla="*/ 30 w 41"/>
              <a:gd name="T49" fmla="*/ 20 h 41"/>
              <a:gd name="T50" fmla="*/ 30 w 41"/>
              <a:gd name="T51" fmla="*/ 2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1" h="41">
                <a:moveTo>
                  <a:pt x="20" y="41"/>
                </a:moveTo>
                <a:cubicBezTo>
                  <a:pt x="9" y="41"/>
                  <a:pt x="0" y="32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2" y="0"/>
                  <a:pt x="41" y="9"/>
                  <a:pt x="41" y="20"/>
                </a:cubicBezTo>
                <a:cubicBezTo>
                  <a:pt x="41" y="32"/>
                  <a:pt x="32" y="41"/>
                  <a:pt x="20" y="41"/>
                </a:cubicBezTo>
                <a:moveTo>
                  <a:pt x="20" y="6"/>
                </a:moveTo>
                <a:cubicBezTo>
                  <a:pt x="12" y="6"/>
                  <a:pt x="6" y="12"/>
                  <a:pt x="6" y="20"/>
                </a:cubicBezTo>
                <a:cubicBezTo>
                  <a:pt x="6" y="28"/>
                  <a:pt x="12" y="35"/>
                  <a:pt x="20" y="35"/>
                </a:cubicBezTo>
                <a:cubicBezTo>
                  <a:pt x="28" y="35"/>
                  <a:pt x="35" y="28"/>
                  <a:pt x="35" y="20"/>
                </a:cubicBezTo>
                <a:cubicBezTo>
                  <a:pt x="35" y="12"/>
                  <a:pt x="28" y="6"/>
                  <a:pt x="20" y="6"/>
                </a:cubicBezTo>
                <a:moveTo>
                  <a:pt x="30" y="21"/>
                </a:moveTo>
                <a:cubicBezTo>
                  <a:pt x="22" y="30"/>
                  <a:pt x="22" y="30"/>
                  <a:pt x="22" y="30"/>
                </a:cubicBezTo>
                <a:cubicBezTo>
                  <a:pt x="22" y="30"/>
                  <a:pt x="21" y="30"/>
                  <a:pt x="21" y="30"/>
                </a:cubicBezTo>
                <a:cubicBezTo>
                  <a:pt x="21" y="30"/>
                  <a:pt x="20" y="29"/>
                  <a:pt x="20" y="29"/>
                </a:cubicBezTo>
                <a:cubicBezTo>
                  <a:pt x="20" y="24"/>
                  <a:pt x="20" y="24"/>
                  <a:pt x="20" y="24"/>
                </a:cubicBezTo>
                <a:cubicBezTo>
                  <a:pt x="11" y="24"/>
                  <a:pt x="11" y="24"/>
                  <a:pt x="11" y="24"/>
                </a:cubicBezTo>
                <a:cubicBezTo>
                  <a:pt x="10" y="24"/>
                  <a:pt x="10" y="23"/>
                  <a:pt x="10" y="23"/>
                </a:cubicBezTo>
                <a:cubicBezTo>
                  <a:pt x="10" y="18"/>
                  <a:pt x="10" y="18"/>
                  <a:pt x="10" y="18"/>
                </a:cubicBezTo>
                <a:cubicBezTo>
                  <a:pt x="10" y="17"/>
                  <a:pt x="10" y="17"/>
                  <a:pt x="11" y="17"/>
                </a:cubicBezTo>
                <a:cubicBezTo>
                  <a:pt x="20" y="17"/>
                  <a:pt x="20" y="17"/>
                  <a:pt x="20" y="17"/>
                </a:cubicBezTo>
                <a:cubicBezTo>
                  <a:pt x="20" y="12"/>
                  <a:pt x="20" y="12"/>
                  <a:pt x="20" y="12"/>
                </a:cubicBezTo>
                <a:cubicBezTo>
                  <a:pt x="20" y="11"/>
                  <a:pt x="21" y="11"/>
                  <a:pt x="21" y="11"/>
                </a:cubicBezTo>
                <a:cubicBezTo>
                  <a:pt x="21" y="11"/>
                  <a:pt x="22" y="11"/>
                  <a:pt x="22" y="11"/>
                </a:cubicBezTo>
                <a:cubicBezTo>
                  <a:pt x="30" y="20"/>
                  <a:pt x="30" y="20"/>
                  <a:pt x="30" y="20"/>
                </a:cubicBezTo>
                <a:cubicBezTo>
                  <a:pt x="30" y="20"/>
                  <a:pt x="30" y="20"/>
                  <a:pt x="30" y="20"/>
                </a:cubicBezTo>
                <a:cubicBezTo>
                  <a:pt x="30" y="21"/>
                  <a:pt x="30" y="21"/>
                  <a:pt x="30" y="2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24" name="Freeform 361"/>
          <p:cNvSpPr>
            <a:spLocks noEditPoints="1"/>
          </p:cNvSpPr>
          <p:nvPr/>
        </p:nvSpPr>
        <p:spPr bwMode="auto">
          <a:xfrm>
            <a:off x="21109080" y="11251336"/>
            <a:ext cx="303657" cy="303657"/>
          </a:xfrm>
          <a:custGeom>
            <a:avLst/>
            <a:gdLst>
              <a:gd name="T0" fmla="*/ 20 w 41"/>
              <a:gd name="T1" fmla="*/ 41 h 41"/>
              <a:gd name="T2" fmla="*/ 0 w 41"/>
              <a:gd name="T3" fmla="*/ 20 h 41"/>
              <a:gd name="T4" fmla="*/ 20 w 41"/>
              <a:gd name="T5" fmla="*/ 0 h 41"/>
              <a:gd name="T6" fmla="*/ 41 w 41"/>
              <a:gd name="T7" fmla="*/ 20 h 41"/>
              <a:gd name="T8" fmla="*/ 20 w 41"/>
              <a:gd name="T9" fmla="*/ 41 h 41"/>
              <a:gd name="T10" fmla="*/ 20 w 41"/>
              <a:gd name="T11" fmla="*/ 6 h 41"/>
              <a:gd name="T12" fmla="*/ 6 w 41"/>
              <a:gd name="T13" fmla="*/ 20 h 41"/>
              <a:gd name="T14" fmla="*/ 20 w 41"/>
              <a:gd name="T15" fmla="*/ 35 h 41"/>
              <a:gd name="T16" fmla="*/ 35 w 41"/>
              <a:gd name="T17" fmla="*/ 20 h 41"/>
              <a:gd name="T18" fmla="*/ 20 w 41"/>
              <a:gd name="T19" fmla="*/ 6 h 41"/>
              <a:gd name="T20" fmla="*/ 30 w 41"/>
              <a:gd name="T21" fmla="*/ 23 h 41"/>
              <a:gd name="T22" fmla="*/ 30 w 41"/>
              <a:gd name="T23" fmla="*/ 24 h 41"/>
              <a:gd name="T24" fmla="*/ 20 w 41"/>
              <a:gd name="T25" fmla="*/ 24 h 41"/>
              <a:gd name="T26" fmla="*/ 20 w 41"/>
              <a:gd name="T27" fmla="*/ 29 h 41"/>
              <a:gd name="T28" fmla="*/ 19 w 41"/>
              <a:gd name="T29" fmla="*/ 30 h 41"/>
              <a:gd name="T30" fmla="*/ 19 w 41"/>
              <a:gd name="T31" fmla="*/ 30 h 41"/>
              <a:gd name="T32" fmla="*/ 10 w 41"/>
              <a:gd name="T33" fmla="*/ 21 h 41"/>
              <a:gd name="T34" fmla="*/ 10 w 41"/>
              <a:gd name="T35" fmla="*/ 20 h 41"/>
              <a:gd name="T36" fmla="*/ 10 w 41"/>
              <a:gd name="T37" fmla="*/ 20 h 41"/>
              <a:gd name="T38" fmla="*/ 19 w 41"/>
              <a:gd name="T39" fmla="*/ 11 h 41"/>
              <a:gd name="T40" fmla="*/ 19 w 41"/>
              <a:gd name="T41" fmla="*/ 11 h 41"/>
              <a:gd name="T42" fmla="*/ 20 w 41"/>
              <a:gd name="T43" fmla="*/ 12 h 41"/>
              <a:gd name="T44" fmla="*/ 20 w 41"/>
              <a:gd name="T45" fmla="*/ 17 h 41"/>
              <a:gd name="T46" fmla="*/ 30 w 41"/>
              <a:gd name="T47" fmla="*/ 17 h 41"/>
              <a:gd name="T48" fmla="*/ 30 w 41"/>
              <a:gd name="T49" fmla="*/ 18 h 41"/>
              <a:gd name="T50" fmla="*/ 30 w 41"/>
              <a:gd name="T51" fmla="*/ 2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1" h="41">
                <a:moveTo>
                  <a:pt x="20" y="41"/>
                </a:moveTo>
                <a:cubicBezTo>
                  <a:pt x="9" y="41"/>
                  <a:pt x="0" y="32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2" y="0"/>
                  <a:pt x="41" y="9"/>
                  <a:pt x="41" y="20"/>
                </a:cubicBezTo>
                <a:cubicBezTo>
                  <a:pt x="41" y="32"/>
                  <a:pt x="32" y="41"/>
                  <a:pt x="20" y="41"/>
                </a:cubicBezTo>
                <a:moveTo>
                  <a:pt x="20" y="6"/>
                </a:moveTo>
                <a:cubicBezTo>
                  <a:pt x="12" y="6"/>
                  <a:pt x="6" y="12"/>
                  <a:pt x="6" y="20"/>
                </a:cubicBezTo>
                <a:cubicBezTo>
                  <a:pt x="6" y="28"/>
                  <a:pt x="12" y="35"/>
                  <a:pt x="20" y="35"/>
                </a:cubicBezTo>
                <a:cubicBezTo>
                  <a:pt x="28" y="35"/>
                  <a:pt x="35" y="28"/>
                  <a:pt x="35" y="20"/>
                </a:cubicBezTo>
                <a:cubicBezTo>
                  <a:pt x="35" y="12"/>
                  <a:pt x="28" y="6"/>
                  <a:pt x="20" y="6"/>
                </a:cubicBezTo>
                <a:moveTo>
                  <a:pt x="30" y="23"/>
                </a:moveTo>
                <a:cubicBezTo>
                  <a:pt x="30" y="23"/>
                  <a:pt x="30" y="24"/>
                  <a:pt x="30" y="24"/>
                </a:cubicBezTo>
                <a:cubicBezTo>
                  <a:pt x="20" y="24"/>
                  <a:pt x="20" y="24"/>
                  <a:pt x="20" y="24"/>
                </a:cubicBezTo>
                <a:cubicBezTo>
                  <a:pt x="20" y="29"/>
                  <a:pt x="20" y="29"/>
                  <a:pt x="20" y="29"/>
                </a:cubicBezTo>
                <a:cubicBezTo>
                  <a:pt x="20" y="29"/>
                  <a:pt x="20" y="30"/>
                  <a:pt x="19" y="30"/>
                </a:cubicBezTo>
                <a:cubicBezTo>
                  <a:pt x="19" y="30"/>
                  <a:pt x="19" y="30"/>
                  <a:pt x="19" y="30"/>
                </a:cubicBezTo>
                <a:cubicBezTo>
                  <a:pt x="10" y="21"/>
                  <a:pt x="10" y="21"/>
                  <a:pt x="10" y="21"/>
                </a:cubicBezTo>
                <a:cubicBezTo>
                  <a:pt x="10" y="21"/>
                  <a:pt x="10" y="21"/>
                  <a:pt x="10" y="20"/>
                </a:cubicBezTo>
                <a:cubicBezTo>
                  <a:pt x="10" y="20"/>
                  <a:pt x="10" y="20"/>
                  <a:pt x="10" y="20"/>
                </a:cubicBezTo>
                <a:cubicBezTo>
                  <a:pt x="19" y="11"/>
                  <a:pt x="19" y="11"/>
                  <a:pt x="19" y="11"/>
                </a:cubicBezTo>
                <a:cubicBezTo>
                  <a:pt x="19" y="11"/>
                  <a:pt x="19" y="11"/>
                  <a:pt x="19" y="11"/>
                </a:cubicBezTo>
                <a:cubicBezTo>
                  <a:pt x="20" y="11"/>
                  <a:pt x="20" y="11"/>
                  <a:pt x="20" y="12"/>
                </a:cubicBezTo>
                <a:cubicBezTo>
                  <a:pt x="20" y="17"/>
                  <a:pt x="20" y="17"/>
                  <a:pt x="20" y="17"/>
                </a:cubicBezTo>
                <a:cubicBezTo>
                  <a:pt x="30" y="17"/>
                  <a:pt x="30" y="17"/>
                  <a:pt x="30" y="17"/>
                </a:cubicBezTo>
                <a:cubicBezTo>
                  <a:pt x="30" y="17"/>
                  <a:pt x="30" y="17"/>
                  <a:pt x="30" y="18"/>
                </a:cubicBezTo>
                <a:lnTo>
                  <a:pt x="30" y="2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25" name="Freeform 362"/>
          <p:cNvSpPr>
            <a:spLocks noEditPoints="1"/>
          </p:cNvSpPr>
          <p:nvPr/>
        </p:nvSpPr>
        <p:spPr bwMode="auto">
          <a:xfrm>
            <a:off x="19271410" y="10638023"/>
            <a:ext cx="298036" cy="303657"/>
          </a:xfrm>
          <a:custGeom>
            <a:avLst/>
            <a:gdLst>
              <a:gd name="T0" fmla="*/ 41 w 41"/>
              <a:gd name="T1" fmla="*/ 33 h 41"/>
              <a:gd name="T2" fmla="*/ 33 w 41"/>
              <a:gd name="T3" fmla="*/ 41 h 41"/>
              <a:gd name="T4" fmla="*/ 8 w 41"/>
              <a:gd name="T5" fmla="*/ 41 h 41"/>
              <a:gd name="T6" fmla="*/ 0 w 41"/>
              <a:gd name="T7" fmla="*/ 33 h 41"/>
              <a:gd name="T8" fmla="*/ 0 w 41"/>
              <a:gd name="T9" fmla="*/ 7 h 41"/>
              <a:gd name="T10" fmla="*/ 8 w 41"/>
              <a:gd name="T11" fmla="*/ 0 h 41"/>
              <a:gd name="T12" fmla="*/ 33 w 41"/>
              <a:gd name="T13" fmla="*/ 0 h 41"/>
              <a:gd name="T14" fmla="*/ 41 w 41"/>
              <a:gd name="T15" fmla="*/ 7 h 41"/>
              <a:gd name="T16" fmla="*/ 41 w 41"/>
              <a:gd name="T17" fmla="*/ 33 h 41"/>
              <a:gd name="T18" fmla="*/ 34 w 41"/>
              <a:gd name="T19" fmla="*/ 7 h 41"/>
              <a:gd name="T20" fmla="*/ 33 w 41"/>
              <a:gd name="T21" fmla="*/ 7 h 41"/>
              <a:gd name="T22" fmla="*/ 8 w 41"/>
              <a:gd name="T23" fmla="*/ 7 h 41"/>
              <a:gd name="T24" fmla="*/ 7 w 41"/>
              <a:gd name="T25" fmla="*/ 7 h 41"/>
              <a:gd name="T26" fmla="*/ 7 w 41"/>
              <a:gd name="T27" fmla="*/ 33 h 41"/>
              <a:gd name="T28" fmla="*/ 8 w 41"/>
              <a:gd name="T29" fmla="*/ 34 h 41"/>
              <a:gd name="T30" fmla="*/ 33 w 41"/>
              <a:gd name="T31" fmla="*/ 34 h 41"/>
              <a:gd name="T32" fmla="*/ 34 w 41"/>
              <a:gd name="T33" fmla="*/ 33 h 41"/>
              <a:gd name="T34" fmla="*/ 34 w 41"/>
              <a:gd name="T35" fmla="*/ 7 h 41"/>
              <a:gd name="T36" fmla="*/ 27 w 41"/>
              <a:gd name="T37" fmla="*/ 29 h 41"/>
              <a:gd name="T38" fmla="*/ 26 w 41"/>
              <a:gd name="T39" fmla="*/ 31 h 41"/>
              <a:gd name="T40" fmla="*/ 25 w 41"/>
              <a:gd name="T41" fmla="*/ 30 h 41"/>
              <a:gd name="T42" fmla="*/ 13 w 41"/>
              <a:gd name="T43" fmla="*/ 22 h 41"/>
              <a:gd name="T44" fmla="*/ 12 w 41"/>
              <a:gd name="T45" fmla="*/ 20 h 41"/>
              <a:gd name="T46" fmla="*/ 13 w 41"/>
              <a:gd name="T47" fmla="*/ 19 h 41"/>
              <a:gd name="T48" fmla="*/ 25 w 41"/>
              <a:gd name="T49" fmla="*/ 10 h 41"/>
              <a:gd name="T50" fmla="*/ 26 w 41"/>
              <a:gd name="T51" fmla="*/ 10 h 41"/>
              <a:gd name="T52" fmla="*/ 27 w 41"/>
              <a:gd name="T53" fmla="*/ 12 h 41"/>
              <a:gd name="T54" fmla="*/ 27 w 41"/>
              <a:gd name="T55" fmla="*/ 29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1" h="41">
                <a:moveTo>
                  <a:pt x="41" y="33"/>
                </a:moveTo>
                <a:cubicBezTo>
                  <a:pt x="41" y="37"/>
                  <a:pt x="38" y="41"/>
                  <a:pt x="33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3" y="41"/>
                  <a:pt x="0" y="37"/>
                  <a:pt x="0" y="33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8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8" y="0"/>
                  <a:pt x="41" y="3"/>
                  <a:pt x="41" y="7"/>
                </a:cubicBezTo>
                <a:lnTo>
                  <a:pt x="41" y="33"/>
                </a:lnTo>
                <a:close/>
                <a:moveTo>
                  <a:pt x="34" y="7"/>
                </a:moveTo>
                <a:cubicBezTo>
                  <a:pt x="34" y="7"/>
                  <a:pt x="34" y="7"/>
                  <a:pt x="33" y="7"/>
                </a:cubicBezTo>
                <a:cubicBezTo>
                  <a:pt x="8" y="7"/>
                  <a:pt x="8" y="7"/>
                  <a:pt x="8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33"/>
                  <a:pt x="7" y="33"/>
                  <a:pt x="7" y="33"/>
                </a:cubicBezTo>
                <a:cubicBezTo>
                  <a:pt x="7" y="34"/>
                  <a:pt x="7" y="34"/>
                  <a:pt x="8" y="34"/>
                </a:cubicBezTo>
                <a:cubicBezTo>
                  <a:pt x="33" y="34"/>
                  <a:pt x="33" y="34"/>
                  <a:pt x="33" y="34"/>
                </a:cubicBezTo>
                <a:cubicBezTo>
                  <a:pt x="34" y="34"/>
                  <a:pt x="34" y="34"/>
                  <a:pt x="34" y="33"/>
                </a:cubicBezTo>
                <a:lnTo>
                  <a:pt x="34" y="7"/>
                </a:lnTo>
                <a:close/>
                <a:moveTo>
                  <a:pt x="27" y="29"/>
                </a:moveTo>
                <a:cubicBezTo>
                  <a:pt x="27" y="30"/>
                  <a:pt x="27" y="31"/>
                  <a:pt x="26" y="31"/>
                </a:cubicBezTo>
                <a:cubicBezTo>
                  <a:pt x="25" y="31"/>
                  <a:pt x="25" y="30"/>
                  <a:pt x="25" y="30"/>
                </a:cubicBezTo>
                <a:cubicBezTo>
                  <a:pt x="13" y="22"/>
                  <a:pt x="13" y="22"/>
                  <a:pt x="13" y="22"/>
                </a:cubicBezTo>
                <a:cubicBezTo>
                  <a:pt x="12" y="21"/>
                  <a:pt x="12" y="21"/>
                  <a:pt x="12" y="20"/>
                </a:cubicBezTo>
                <a:cubicBezTo>
                  <a:pt x="12" y="20"/>
                  <a:pt x="12" y="19"/>
                  <a:pt x="13" y="19"/>
                </a:cubicBezTo>
                <a:cubicBezTo>
                  <a:pt x="25" y="10"/>
                  <a:pt x="25" y="10"/>
                  <a:pt x="25" y="10"/>
                </a:cubicBezTo>
                <a:cubicBezTo>
                  <a:pt x="25" y="10"/>
                  <a:pt x="25" y="10"/>
                  <a:pt x="26" y="10"/>
                </a:cubicBezTo>
                <a:cubicBezTo>
                  <a:pt x="27" y="10"/>
                  <a:pt x="27" y="11"/>
                  <a:pt x="27" y="12"/>
                </a:cubicBezTo>
                <a:lnTo>
                  <a:pt x="27" y="2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26" name="Freeform 363"/>
          <p:cNvSpPr>
            <a:spLocks noEditPoints="1"/>
          </p:cNvSpPr>
          <p:nvPr/>
        </p:nvSpPr>
        <p:spPr bwMode="auto">
          <a:xfrm>
            <a:off x="19271410" y="11192451"/>
            <a:ext cx="298036" cy="303657"/>
          </a:xfrm>
          <a:custGeom>
            <a:avLst/>
            <a:gdLst>
              <a:gd name="T0" fmla="*/ 21 w 41"/>
              <a:gd name="T1" fmla="*/ 41 h 41"/>
              <a:gd name="T2" fmla="*/ 0 w 41"/>
              <a:gd name="T3" fmla="*/ 20 h 41"/>
              <a:gd name="T4" fmla="*/ 21 w 41"/>
              <a:gd name="T5" fmla="*/ 0 h 41"/>
              <a:gd name="T6" fmla="*/ 41 w 41"/>
              <a:gd name="T7" fmla="*/ 20 h 41"/>
              <a:gd name="T8" fmla="*/ 21 w 41"/>
              <a:gd name="T9" fmla="*/ 41 h 41"/>
              <a:gd name="T10" fmla="*/ 6 w 41"/>
              <a:gd name="T11" fmla="*/ 20 h 41"/>
              <a:gd name="T12" fmla="*/ 21 w 41"/>
              <a:gd name="T13" fmla="*/ 35 h 41"/>
              <a:gd name="T14" fmla="*/ 35 w 41"/>
              <a:gd name="T15" fmla="*/ 20 h 41"/>
              <a:gd name="T16" fmla="*/ 21 w 41"/>
              <a:gd name="T17" fmla="*/ 6 h 41"/>
              <a:gd name="T18" fmla="*/ 6 w 41"/>
              <a:gd name="T19" fmla="*/ 20 h 41"/>
              <a:gd name="T20" fmla="*/ 21 w 41"/>
              <a:gd name="T21" fmla="*/ 27 h 41"/>
              <a:gd name="T22" fmla="*/ 14 w 41"/>
              <a:gd name="T23" fmla="*/ 20 h 41"/>
              <a:gd name="T24" fmla="*/ 21 w 41"/>
              <a:gd name="T25" fmla="*/ 13 h 41"/>
              <a:gd name="T26" fmla="*/ 27 w 41"/>
              <a:gd name="T27" fmla="*/ 20 h 41"/>
              <a:gd name="T28" fmla="*/ 21 w 41"/>
              <a:gd name="T29" fmla="*/ 27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1" h="41">
                <a:moveTo>
                  <a:pt x="21" y="41"/>
                </a:moveTo>
                <a:cubicBezTo>
                  <a:pt x="9" y="41"/>
                  <a:pt x="0" y="32"/>
                  <a:pt x="0" y="20"/>
                </a:cubicBezTo>
                <a:cubicBezTo>
                  <a:pt x="0" y="9"/>
                  <a:pt x="9" y="0"/>
                  <a:pt x="21" y="0"/>
                </a:cubicBezTo>
                <a:cubicBezTo>
                  <a:pt x="32" y="0"/>
                  <a:pt x="41" y="9"/>
                  <a:pt x="41" y="20"/>
                </a:cubicBezTo>
                <a:cubicBezTo>
                  <a:pt x="41" y="32"/>
                  <a:pt x="32" y="41"/>
                  <a:pt x="21" y="41"/>
                </a:cubicBezTo>
                <a:moveTo>
                  <a:pt x="6" y="20"/>
                </a:moveTo>
                <a:cubicBezTo>
                  <a:pt x="6" y="28"/>
                  <a:pt x="12" y="35"/>
                  <a:pt x="21" y="35"/>
                </a:cubicBezTo>
                <a:cubicBezTo>
                  <a:pt x="29" y="35"/>
                  <a:pt x="35" y="28"/>
                  <a:pt x="35" y="20"/>
                </a:cubicBezTo>
                <a:cubicBezTo>
                  <a:pt x="35" y="12"/>
                  <a:pt x="29" y="6"/>
                  <a:pt x="21" y="6"/>
                </a:cubicBezTo>
                <a:cubicBezTo>
                  <a:pt x="12" y="6"/>
                  <a:pt x="6" y="12"/>
                  <a:pt x="6" y="20"/>
                </a:cubicBezTo>
                <a:moveTo>
                  <a:pt x="21" y="27"/>
                </a:moveTo>
                <a:cubicBezTo>
                  <a:pt x="17" y="27"/>
                  <a:pt x="14" y="24"/>
                  <a:pt x="14" y="20"/>
                </a:cubicBezTo>
                <a:cubicBezTo>
                  <a:pt x="14" y="17"/>
                  <a:pt x="17" y="13"/>
                  <a:pt x="21" y="13"/>
                </a:cubicBezTo>
                <a:cubicBezTo>
                  <a:pt x="24" y="13"/>
                  <a:pt x="27" y="17"/>
                  <a:pt x="27" y="20"/>
                </a:cubicBezTo>
                <a:cubicBezTo>
                  <a:pt x="27" y="24"/>
                  <a:pt x="24" y="27"/>
                  <a:pt x="21" y="2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27" name="Freeform 364"/>
          <p:cNvSpPr>
            <a:spLocks noEditPoints="1"/>
          </p:cNvSpPr>
          <p:nvPr/>
        </p:nvSpPr>
        <p:spPr bwMode="auto">
          <a:xfrm>
            <a:off x="22019572" y="11216146"/>
            <a:ext cx="320527" cy="348647"/>
          </a:xfrm>
          <a:custGeom>
            <a:avLst/>
            <a:gdLst>
              <a:gd name="T0" fmla="*/ 30 w 44"/>
              <a:gd name="T1" fmla="*/ 36 h 47"/>
              <a:gd name="T2" fmla="*/ 15 w 44"/>
              <a:gd name="T3" fmla="*/ 47 h 47"/>
              <a:gd name="T4" fmla="*/ 0 w 44"/>
              <a:gd name="T5" fmla="*/ 32 h 47"/>
              <a:gd name="T6" fmla="*/ 10 w 44"/>
              <a:gd name="T7" fmla="*/ 17 h 47"/>
              <a:gd name="T8" fmla="*/ 11 w 44"/>
              <a:gd name="T9" fmla="*/ 21 h 47"/>
              <a:gd name="T10" fmla="*/ 3 w 44"/>
              <a:gd name="T11" fmla="*/ 32 h 47"/>
              <a:gd name="T12" fmla="*/ 15 w 44"/>
              <a:gd name="T13" fmla="*/ 44 h 47"/>
              <a:gd name="T14" fmla="*/ 27 w 44"/>
              <a:gd name="T15" fmla="*/ 31 h 47"/>
              <a:gd name="T16" fmla="*/ 30 w 44"/>
              <a:gd name="T17" fmla="*/ 36 h 47"/>
              <a:gd name="T18" fmla="*/ 44 w 44"/>
              <a:gd name="T19" fmla="*/ 37 h 47"/>
              <a:gd name="T20" fmla="*/ 37 w 44"/>
              <a:gd name="T21" fmla="*/ 40 h 47"/>
              <a:gd name="T22" fmla="*/ 36 w 44"/>
              <a:gd name="T23" fmla="*/ 40 h 47"/>
              <a:gd name="T24" fmla="*/ 34 w 44"/>
              <a:gd name="T25" fmla="*/ 39 h 47"/>
              <a:gd name="T26" fmla="*/ 28 w 44"/>
              <a:gd name="T27" fmla="*/ 26 h 47"/>
              <a:gd name="T28" fmla="*/ 15 w 44"/>
              <a:gd name="T29" fmla="*/ 26 h 47"/>
              <a:gd name="T30" fmla="*/ 14 w 44"/>
              <a:gd name="T31" fmla="*/ 25 h 47"/>
              <a:gd name="T32" fmla="*/ 11 w 44"/>
              <a:gd name="T33" fmla="*/ 4 h 47"/>
              <a:gd name="T34" fmla="*/ 11 w 44"/>
              <a:gd name="T35" fmla="*/ 3 h 47"/>
              <a:gd name="T36" fmla="*/ 15 w 44"/>
              <a:gd name="T37" fmla="*/ 0 h 47"/>
              <a:gd name="T38" fmla="*/ 20 w 44"/>
              <a:gd name="T39" fmla="*/ 4 h 47"/>
              <a:gd name="T40" fmla="*/ 15 w 44"/>
              <a:gd name="T41" fmla="*/ 8 h 47"/>
              <a:gd name="T42" fmla="*/ 16 w 44"/>
              <a:gd name="T43" fmla="*/ 16 h 47"/>
              <a:gd name="T44" fmla="*/ 27 w 44"/>
              <a:gd name="T45" fmla="*/ 16 h 47"/>
              <a:gd name="T46" fmla="*/ 27 w 44"/>
              <a:gd name="T47" fmla="*/ 20 h 47"/>
              <a:gd name="T48" fmla="*/ 16 w 44"/>
              <a:gd name="T49" fmla="*/ 20 h 47"/>
              <a:gd name="T50" fmla="*/ 17 w 44"/>
              <a:gd name="T51" fmla="*/ 23 h 47"/>
              <a:gd name="T52" fmla="*/ 29 w 44"/>
              <a:gd name="T53" fmla="*/ 23 h 47"/>
              <a:gd name="T54" fmla="*/ 31 w 44"/>
              <a:gd name="T55" fmla="*/ 24 h 47"/>
              <a:gd name="T56" fmla="*/ 37 w 44"/>
              <a:gd name="T57" fmla="*/ 36 h 47"/>
              <a:gd name="T58" fmla="*/ 42 w 44"/>
              <a:gd name="T59" fmla="*/ 33 h 47"/>
              <a:gd name="T60" fmla="*/ 44 w 44"/>
              <a:gd name="T61" fmla="*/ 3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4" h="47">
                <a:moveTo>
                  <a:pt x="30" y="36"/>
                </a:moveTo>
                <a:cubicBezTo>
                  <a:pt x="28" y="43"/>
                  <a:pt x="22" y="47"/>
                  <a:pt x="15" y="47"/>
                </a:cubicBezTo>
                <a:cubicBezTo>
                  <a:pt x="7" y="47"/>
                  <a:pt x="0" y="40"/>
                  <a:pt x="0" y="32"/>
                </a:cubicBezTo>
                <a:cubicBezTo>
                  <a:pt x="0" y="25"/>
                  <a:pt x="4" y="19"/>
                  <a:pt x="10" y="17"/>
                </a:cubicBezTo>
                <a:cubicBezTo>
                  <a:pt x="11" y="21"/>
                  <a:pt x="11" y="21"/>
                  <a:pt x="11" y="21"/>
                </a:cubicBezTo>
                <a:cubicBezTo>
                  <a:pt x="6" y="23"/>
                  <a:pt x="3" y="27"/>
                  <a:pt x="3" y="32"/>
                </a:cubicBezTo>
                <a:cubicBezTo>
                  <a:pt x="3" y="38"/>
                  <a:pt x="9" y="44"/>
                  <a:pt x="15" y="44"/>
                </a:cubicBezTo>
                <a:cubicBezTo>
                  <a:pt x="22" y="44"/>
                  <a:pt x="28" y="38"/>
                  <a:pt x="27" y="31"/>
                </a:cubicBezTo>
                <a:lnTo>
                  <a:pt x="30" y="36"/>
                </a:lnTo>
                <a:close/>
                <a:moveTo>
                  <a:pt x="44" y="37"/>
                </a:moveTo>
                <a:cubicBezTo>
                  <a:pt x="37" y="40"/>
                  <a:pt x="37" y="40"/>
                  <a:pt x="37" y="40"/>
                </a:cubicBezTo>
                <a:cubicBezTo>
                  <a:pt x="37" y="40"/>
                  <a:pt x="36" y="40"/>
                  <a:pt x="36" y="40"/>
                </a:cubicBezTo>
                <a:cubicBezTo>
                  <a:pt x="35" y="40"/>
                  <a:pt x="35" y="40"/>
                  <a:pt x="34" y="39"/>
                </a:cubicBezTo>
                <a:cubicBezTo>
                  <a:pt x="28" y="26"/>
                  <a:pt x="28" y="26"/>
                  <a:pt x="28" y="26"/>
                </a:cubicBezTo>
                <a:cubicBezTo>
                  <a:pt x="15" y="26"/>
                  <a:pt x="15" y="26"/>
                  <a:pt x="15" y="26"/>
                </a:cubicBezTo>
                <a:cubicBezTo>
                  <a:pt x="15" y="26"/>
                  <a:pt x="14" y="26"/>
                  <a:pt x="14" y="25"/>
                </a:cubicBezTo>
                <a:cubicBezTo>
                  <a:pt x="11" y="4"/>
                  <a:pt x="11" y="4"/>
                  <a:pt x="11" y="4"/>
                </a:cubicBezTo>
                <a:cubicBezTo>
                  <a:pt x="11" y="4"/>
                  <a:pt x="11" y="3"/>
                  <a:pt x="11" y="3"/>
                </a:cubicBezTo>
                <a:cubicBezTo>
                  <a:pt x="12" y="1"/>
                  <a:pt x="13" y="0"/>
                  <a:pt x="15" y="0"/>
                </a:cubicBezTo>
                <a:cubicBezTo>
                  <a:pt x="18" y="0"/>
                  <a:pt x="20" y="2"/>
                  <a:pt x="20" y="4"/>
                </a:cubicBezTo>
                <a:cubicBezTo>
                  <a:pt x="20" y="7"/>
                  <a:pt x="18" y="9"/>
                  <a:pt x="15" y="8"/>
                </a:cubicBezTo>
                <a:cubicBezTo>
                  <a:pt x="16" y="16"/>
                  <a:pt x="16" y="16"/>
                  <a:pt x="16" y="16"/>
                </a:cubicBezTo>
                <a:cubicBezTo>
                  <a:pt x="27" y="16"/>
                  <a:pt x="27" y="16"/>
                  <a:pt x="27" y="16"/>
                </a:cubicBezTo>
                <a:cubicBezTo>
                  <a:pt x="27" y="20"/>
                  <a:pt x="27" y="20"/>
                  <a:pt x="27" y="20"/>
                </a:cubicBezTo>
                <a:cubicBezTo>
                  <a:pt x="16" y="20"/>
                  <a:pt x="16" y="20"/>
                  <a:pt x="16" y="20"/>
                </a:cubicBezTo>
                <a:cubicBezTo>
                  <a:pt x="17" y="23"/>
                  <a:pt x="17" y="23"/>
                  <a:pt x="17" y="23"/>
                </a:cubicBezTo>
                <a:cubicBezTo>
                  <a:pt x="29" y="23"/>
                  <a:pt x="29" y="23"/>
                  <a:pt x="29" y="23"/>
                </a:cubicBezTo>
                <a:cubicBezTo>
                  <a:pt x="30" y="23"/>
                  <a:pt x="30" y="23"/>
                  <a:pt x="31" y="24"/>
                </a:cubicBezTo>
                <a:cubicBezTo>
                  <a:pt x="37" y="36"/>
                  <a:pt x="37" y="36"/>
                  <a:pt x="37" y="36"/>
                </a:cubicBezTo>
                <a:cubicBezTo>
                  <a:pt x="42" y="33"/>
                  <a:pt x="42" y="33"/>
                  <a:pt x="42" y="33"/>
                </a:cubicBezTo>
                <a:lnTo>
                  <a:pt x="44" y="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28" name="Freeform 365"/>
          <p:cNvSpPr>
            <a:spLocks noEditPoints="1"/>
          </p:cNvSpPr>
          <p:nvPr/>
        </p:nvSpPr>
        <p:spPr bwMode="auto">
          <a:xfrm>
            <a:off x="20174824" y="10676113"/>
            <a:ext cx="303657" cy="303657"/>
          </a:xfrm>
          <a:custGeom>
            <a:avLst/>
            <a:gdLst>
              <a:gd name="T0" fmla="*/ 41 w 41"/>
              <a:gd name="T1" fmla="*/ 33 h 41"/>
              <a:gd name="T2" fmla="*/ 34 w 41"/>
              <a:gd name="T3" fmla="*/ 41 h 41"/>
              <a:gd name="T4" fmla="*/ 8 w 41"/>
              <a:gd name="T5" fmla="*/ 41 h 41"/>
              <a:gd name="T6" fmla="*/ 0 w 41"/>
              <a:gd name="T7" fmla="*/ 33 h 41"/>
              <a:gd name="T8" fmla="*/ 0 w 41"/>
              <a:gd name="T9" fmla="*/ 8 h 41"/>
              <a:gd name="T10" fmla="*/ 8 w 41"/>
              <a:gd name="T11" fmla="*/ 0 h 41"/>
              <a:gd name="T12" fmla="*/ 34 w 41"/>
              <a:gd name="T13" fmla="*/ 0 h 41"/>
              <a:gd name="T14" fmla="*/ 41 w 41"/>
              <a:gd name="T15" fmla="*/ 8 h 41"/>
              <a:gd name="T16" fmla="*/ 41 w 41"/>
              <a:gd name="T17" fmla="*/ 33 h 41"/>
              <a:gd name="T18" fmla="*/ 33 w 41"/>
              <a:gd name="T19" fmla="*/ 10 h 41"/>
              <a:gd name="T20" fmla="*/ 28 w 41"/>
              <a:gd name="T21" fmla="*/ 9 h 41"/>
              <a:gd name="T22" fmla="*/ 21 w 41"/>
              <a:gd name="T23" fmla="*/ 16 h 41"/>
              <a:gd name="T24" fmla="*/ 25 w 41"/>
              <a:gd name="T25" fmla="*/ 19 h 41"/>
              <a:gd name="T26" fmla="*/ 24 w 41"/>
              <a:gd name="T27" fmla="*/ 22 h 41"/>
              <a:gd name="T28" fmla="*/ 19 w 41"/>
              <a:gd name="T29" fmla="*/ 25 h 41"/>
              <a:gd name="T30" fmla="*/ 17 w 41"/>
              <a:gd name="T31" fmla="*/ 17 h 41"/>
              <a:gd name="T32" fmla="*/ 16 w 41"/>
              <a:gd name="T33" fmla="*/ 12 h 41"/>
              <a:gd name="T34" fmla="*/ 14 w 41"/>
              <a:gd name="T35" fmla="*/ 10 h 41"/>
              <a:gd name="T36" fmla="*/ 11 w 41"/>
              <a:gd name="T37" fmla="*/ 10 h 41"/>
              <a:gd name="T38" fmla="*/ 4 w 41"/>
              <a:gd name="T39" fmla="*/ 16 h 41"/>
              <a:gd name="T40" fmla="*/ 4 w 41"/>
              <a:gd name="T41" fmla="*/ 16 h 41"/>
              <a:gd name="T42" fmla="*/ 5 w 41"/>
              <a:gd name="T43" fmla="*/ 17 h 41"/>
              <a:gd name="T44" fmla="*/ 9 w 41"/>
              <a:gd name="T45" fmla="*/ 18 h 41"/>
              <a:gd name="T46" fmla="*/ 10 w 41"/>
              <a:gd name="T47" fmla="*/ 21 h 41"/>
              <a:gd name="T48" fmla="*/ 12 w 41"/>
              <a:gd name="T49" fmla="*/ 26 h 41"/>
              <a:gd name="T50" fmla="*/ 16 w 41"/>
              <a:gd name="T51" fmla="*/ 35 h 41"/>
              <a:gd name="T52" fmla="*/ 20 w 41"/>
              <a:gd name="T53" fmla="*/ 34 h 41"/>
              <a:gd name="T54" fmla="*/ 27 w 41"/>
              <a:gd name="T55" fmla="*/ 27 h 41"/>
              <a:gd name="T56" fmla="*/ 34 w 41"/>
              <a:gd name="T57" fmla="*/ 13 h 41"/>
              <a:gd name="T58" fmla="*/ 33 w 41"/>
              <a:gd name="T59" fmla="*/ 1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1" h="41">
                <a:moveTo>
                  <a:pt x="41" y="33"/>
                </a:moveTo>
                <a:cubicBezTo>
                  <a:pt x="41" y="38"/>
                  <a:pt x="38" y="41"/>
                  <a:pt x="3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4" y="41"/>
                  <a:pt x="0" y="38"/>
                  <a:pt x="0" y="33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4" y="0"/>
                  <a:pt x="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" y="0"/>
                  <a:pt x="41" y="3"/>
                  <a:pt x="41" y="8"/>
                </a:cubicBezTo>
                <a:lnTo>
                  <a:pt x="41" y="33"/>
                </a:lnTo>
                <a:close/>
                <a:moveTo>
                  <a:pt x="33" y="10"/>
                </a:moveTo>
                <a:cubicBezTo>
                  <a:pt x="32" y="9"/>
                  <a:pt x="30" y="9"/>
                  <a:pt x="28" y="9"/>
                </a:cubicBezTo>
                <a:cubicBezTo>
                  <a:pt x="27" y="9"/>
                  <a:pt x="23" y="11"/>
                  <a:pt x="21" y="16"/>
                </a:cubicBezTo>
                <a:cubicBezTo>
                  <a:pt x="24" y="15"/>
                  <a:pt x="25" y="16"/>
                  <a:pt x="25" y="19"/>
                </a:cubicBezTo>
                <a:cubicBezTo>
                  <a:pt x="25" y="20"/>
                  <a:pt x="24" y="21"/>
                  <a:pt x="24" y="22"/>
                </a:cubicBezTo>
                <a:cubicBezTo>
                  <a:pt x="23" y="24"/>
                  <a:pt x="21" y="27"/>
                  <a:pt x="19" y="25"/>
                </a:cubicBezTo>
                <a:cubicBezTo>
                  <a:pt x="18" y="23"/>
                  <a:pt x="18" y="19"/>
                  <a:pt x="17" y="17"/>
                </a:cubicBezTo>
                <a:cubicBezTo>
                  <a:pt x="17" y="16"/>
                  <a:pt x="17" y="14"/>
                  <a:pt x="16" y="12"/>
                </a:cubicBezTo>
                <a:cubicBezTo>
                  <a:pt x="16" y="11"/>
                  <a:pt x="15" y="10"/>
                  <a:pt x="14" y="10"/>
                </a:cubicBezTo>
                <a:cubicBezTo>
                  <a:pt x="13" y="9"/>
                  <a:pt x="12" y="10"/>
                  <a:pt x="11" y="10"/>
                </a:cubicBezTo>
                <a:cubicBezTo>
                  <a:pt x="8" y="12"/>
                  <a:pt x="6" y="14"/>
                  <a:pt x="4" y="16"/>
                </a:cubicBezTo>
                <a:cubicBezTo>
                  <a:pt x="4" y="16"/>
                  <a:pt x="4" y="16"/>
                  <a:pt x="4" y="16"/>
                </a:cubicBezTo>
                <a:cubicBezTo>
                  <a:pt x="5" y="16"/>
                  <a:pt x="4" y="17"/>
                  <a:pt x="5" y="17"/>
                </a:cubicBezTo>
                <a:cubicBezTo>
                  <a:pt x="7" y="17"/>
                  <a:pt x="8" y="16"/>
                  <a:pt x="9" y="18"/>
                </a:cubicBezTo>
                <a:cubicBezTo>
                  <a:pt x="10" y="19"/>
                  <a:pt x="10" y="20"/>
                  <a:pt x="10" y="21"/>
                </a:cubicBezTo>
                <a:cubicBezTo>
                  <a:pt x="11" y="22"/>
                  <a:pt x="11" y="24"/>
                  <a:pt x="12" y="26"/>
                </a:cubicBezTo>
                <a:cubicBezTo>
                  <a:pt x="13" y="29"/>
                  <a:pt x="13" y="33"/>
                  <a:pt x="16" y="35"/>
                </a:cubicBezTo>
                <a:cubicBezTo>
                  <a:pt x="17" y="35"/>
                  <a:pt x="19" y="34"/>
                  <a:pt x="20" y="34"/>
                </a:cubicBezTo>
                <a:cubicBezTo>
                  <a:pt x="23" y="32"/>
                  <a:pt x="25" y="30"/>
                  <a:pt x="27" y="27"/>
                </a:cubicBezTo>
                <a:cubicBezTo>
                  <a:pt x="31" y="22"/>
                  <a:pt x="34" y="15"/>
                  <a:pt x="34" y="13"/>
                </a:cubicBezTo>
                <a:cubicBezTo>
                  <a:pt x="34" y="12"/>
                  <a:pt x="34" y="11"/>
                  <a:pt x="33" y="1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29" name="Freeform 366"/>
          <p:cNvSpPr>
            <a:spLocks/>
          </p:cNvSpPr>
          <p:nvPr/>
        </p:nvSpPr>
        <p:spPr bwMode="auto">
          <a:xfrm>
            <a:off x="20190745" y="11213224"/>
            <a:ext cx="230558" cy="281161"/>
          </a:xfrm>
          <a:custGeom>
            <a:avLst/>
            <a:gdLst>
              <a:gd name="T0" fmla="*/ 12 w 31"/>
              <a:gd name="T1" fmla="*/ 38 h 38"/>
              <a:gd name="T2" fmla="*/ 8 w 31"/>
              <a:gd name="T3" fmla="*/ 38 h 38"/>
              <a:gd name="T4" fmla="*/ 7 w 31"/>
              <a:gd name="T5" fmla="*/ 37 h 38"/>
              <a:gd name="T6" fmla="*/ 7 w 31"/>
              <a:gd name="T7" fmla="*/ 20 h 38"/>
              <a:gd name="T8" fmla="*/ 1 w 31"/>
              <a:gd name="T9" fmla="*/ 22 h 38"/>
              <a:gd name="T10" fmla="*/ 1 w 31"/>
              <a:gd name="T11" fmla="*/ 22 h 38"/>
              <a:gd name="T12" fmla="*/ 1 w 31"/>
              <a:gd name="T13" fmla="*/ 22 h 38"/>
              <a:gd name="T14" fmla="*/ 0 w 31"/>
              <a:gd name="T15" fmla="*/ 21 h 38"/>
              <a:gd name="T16" fmla="*/ 0 w 31"/>
              <a:gd name="T17" fmla="*/ 18 h 38"/>
              <a:gd name="T18" fmla="*/ 1 w 31"/>
              <a:gd name="T19" fmla="*/ 17 h 38"/>
              <a:gd name="T20" fmla="*/ 7 w 31"/>
              <a:gd name="T21" fmla="*/ 15 h 38"/>
              <a:gd name="T22" fmla="*/ 7 w 31"/>
              <a:gd name="T23" fmla="*/ 13 h 38"/>
              <a:gd name="T24" fmla="*/ 1 w 31"/>
              <a:gd name="T25" fmla="*/ 14 h 38"/>
              <a:gd name="T26" fmla="*/ 1 w 31"/>
              <a:gd name="T27" fmla="*/ 14 h 38"/>
              <a:gd name="T28" fmla="*/ 1 w 31"/>
              <a:gd name="T29" fmla="*/ 14 h 38"/>
              <a:gd name="T30" fmla="*/ 0 w 31"/>
              <a:gd name="T31" fmla="*/ 14 h 38"/>
              <a:gd name="T32" fmla="*/ 0 w 31"/>
              <a:gd name="T33" fmla="*/ 10 h 38"/>
              <a:gd name="T34" fmla="*/ 1 w 31"/>
              <a:gd name="T35" fmla="*/ 9 h 38"/>
              <a:gd name="T36" fmla="*/ 7 w 31"/>
              <a:gd name="T37" fmla="*/ 7 h 38"/>
              <a:gd name="T38" fmla="*/ 7 w 31"/>
              <a:gd name="T39" fmla="*/ 1 h 38"/>
              <a:gd name="T40" fmla="*/ 8 w 31"/>
              <a:gd name="T41" fmla="*/ 0 h 38"/>
              <a:gd name="T42" fmla="*/ 12 w 31"/>
              <a:gd name="T43" fmla="*/ 0 h 38"/>
              <a:gd name="T44" fmla="*/ 13 w 31"/>
              <a:gd name="T45" fmla="*/ 1 h 38"/>
              <a:gd name="T46" fmla="*/ 13 w 31"/>
              <a:gd name="T47" fmla="*/ 6 h 38"/>
              <a:gd name="T48" fmla="*/ 23 w 31"/>
              <a:gd name="T49" fmla="*/ 2 h 38"/>
              <a:gd name="T50" fmla="*/ 24 w 31"/>
              <a:gd name="T51" fmla="*/ 3 h 38"/>
              <a:gd name="T52" fmla="*/ 24 w 31"/>
              <a:gd name="T53" fmla="*/ 3 h 38"/>
              <a:gd name="T54" fmla="*/ 24 w 31"/>
              <a:gd name="T55" fmla="*/ 7 h 38"/>
              <a:gd name="T56" fmla="*/ 24 w 31"/>
              <a:gd name="T57" fmla="*/ 8 h 38"/>
              <a:gd name="T58" fmla="*/ 13 w 31"/>
              <a:gd name="T59" fmla="*/ 11 h 38"/>
              <a:gd name="T60" fmla="*/ 13 w 31"/>
              <a:gd name="T61" fmla="*/ 13 h 38"/>
              <a:gd name="T62" fmla="*/ 23 w 31"/>
              <a:gd name="T63" fmla="*/ 10 h 38"/>
              <a:gd name="T64" fmla="*/ 24 w 31"/>
              <a:gd name="T65" fmla="*/ 10 h 38"/>
              <a:gd name="T66" fmla="*/ 24 w 31"/>
              <a:gd name="T67" fmla="*/ 11 h 38"/>
              <a:gd name="T68" fmla="*/ 24 w 31"/>
              <a:gd name="T69" fmla="*/ 14 h 38"/>
              <a:gd name="T70" fmla="*/ 24 w 31"/>
              <a:gd name="T71" fmla="*/ 15 h 38"/>
              <a:gd name="T72" fmla="*/ 13 w 31"/>
              <a:gd name="T73" fmla="*/ 18 h 38"/>
              <a:gd name="T74" fmla="*/ 13 w 31"/>
              <a:gd name="T75" fmla="*/ 32 h 38"/>
              <a:gd name="T76" fmla="*/ 25 w 31"/>
              <a:gd name="T77" fmla="*/ 19 h 38"/>
              <a:gd name="T78" fmla="*/ 26 w 31"/>
              <a:gd name="T79" fmla="*/ 18 h 38"/>
              <a:gd name="T80" fmla="*/ 30 w 31"/>
              <a:gd name="T81" fmla="*/ 18 h 38"/>
              <a:gd name="T82" fmla="*/ 31 w 31"/>
              <a:gd name="T83" fmla="*/ 19 h 38"/>
              <a:gd name="T84" fmla="*/ 12 w 31"/>
              <a:gd name="T85" fmla="*/ 38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1" h="38">
                <a:moveTo>
                  <a:pt x="12" y="38"/>
                </a:moveTo>
                <a:cubicBezTo>
                  <a:pt x="8" y="38"/>
                  <a:pt x="8" y="38"/>
                  <a:pt x="8" y="38"/>
                </a:cubicBezTo>
                <a:cubicBezTo>
                  <a:pt x="8" y="38"/>
                  <a:pt x="7" y="37"/>
                  <a:pt x="7" y="37"/>
                </a:cubicBezTo>
                <a:cubicBezTo>
                  <a:pt x="7" y="20"/>
                  <a:pt x="7" y="20"/>
                  <a:pt x="7" y="20"/>
                </a:cubicBez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cubicBezTo>
                  <a:pt x="0" y="22"/>
                  <a:pt x="0" y="22"/>
                  <a:pt x="0" y="21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7"/>
                  <a:pt x="1" y="17"/>
                  <a:pt x="1" y="17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3"/>
                  <a:pt x="7" y="13"/>
                  <a:pt x="7" y="13"/>
                </a:cubicBez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1" y="9"/>
                  <a:pt x="1" y="9"/>
                </a:cubicBezTo>
                <a:cubicBezTo>
                  <a:pt x="7" y="7"/>
                  <a:pt x="7" y="7"/>
                  <a:pt x="7" y="7"/>
                </a:cubicBezTo>
                <a:cubicBezTo>
                  <a:pt x="7" y="1"/>
                  <a:pt x="7" y="1"/>
                  <a:pt x="7" y="1"/>
                </a:cubicBezTo>
                <a:cubicBezTo>
                  <a:pt x="7" y="0"/>
                  <a:pt x="8" y="0"/>
                  <a:pt x="8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3" y="0"/>
                  <a:pt x="13" y="0"/>
                  <a:pt x="13" y="1"/>
                </a:cubicBezTo>
                <a:cubicBezTo>
                  <a:pt x="13" y="6"/>
                  <a:pt x="13" y="6"/>
                  <a:pt x="13" y="6"/>
                </a:cubicBezTo>
                <a:cubicBezTo>
                  <a:pt x="23" y="2"/>
                  <a:pt x="23" y="2"/>
                  <a:pt x="23" y="2"/>
                </a:cubicBezTo>
                <a:cubicBezTo>
                  <a:pt x="23" y="2"/>
                  <a:pt x="24" y="2"/>
                  <a:pt x="24" y="3"/>
                </a:cubicBezTo>
                <a:cubicBezTo>
                  <a:pt x="24" y="3"/>
                  <a:pt x="24" y="3"/>
                  <a:pt x="24" y="3"/>
                </a:cubicBezTo>
                <a:cubicBezTo>
                  <a:pt x="24" y="7"/>
                  <a:pt x="24" y="7"/>
                  <a:pt x="24" y="7"/>
                </a:cubicBezTo>
                <a:cubicBezTo>
                  <a:pt x="24" y="7"/>
                  <a:pt x="24" y="7"/>
                  <a:pt x="24" y="8"/>
                </a:cubicBezTo>
                <a:cubicBezTo>
                  <a:pt x="13" y="11"/>
                  <a:pt x="13" y="11"/>
                  <a:pt x="13" y="11"/>
                </a:cubicBezTo>
                <a:cubicBezTo>
                  <a:pt x="13" y="13"/>
                  <a:pt x="13" y="13"/>
                  <a:pt x="13" y="13"/>
                </a:cubicBezTo>
                <a:cubicBezTo>
                  <a:pt x="23" y="10"/>
                  <a:pt x="23" y="10"/>
                  <a:pt x="23" y="10"/>
                </a:cubicBezTo>
                <a:cubicBezTo>
                  <a:pt x="23" y="10"/>
                  <a:pt x="24" y="10"/>
                  <a:pt x="24" y="10"/>
                </a:cubicBezTo>
                <a:cubicBezTo>
                  <a:pt x="24" y="10"/>
                  <a:pt x="24" y="11"/>
                  <a:pt x="24" y="11"/>
                </a:cubicBezTo>
                <a:cubicBezTo>
                  <a:pt x="24" y="14"/>
                  <a:pt x="24" y="14"/>
                  <a:pt x="24" y="14"/>
                </a:cubicBezTo>
                <a:cubicBezTo>
                  <a:pt x="24" y="15"/>
                  <a:pt x="24" y="15"/>
                  <a:pt x="24" y="15"/>
                </a:cubicBezTo>
                <a:cubicBezTo>
                  <a:pt x="13" y="18"/>
                  <a:pt x="13" y="18"/>
                  <a:pt x="13" y="18"/>
                </a:cubicBezTo>
                <a:cubicBezTo>
                  <a:pt x="13" y="32"/>
                  <a:pt x="13" y="32"/>
                  <a:pt x="13" y="32"/>
                </a:cubicBezTo>
                <a:cubicBezTo>
                  <a:pt x="20" y="31"/>
                  <a:pt x="25" y="26"/>
                  <a:pt x="25" y="19"/>
                </a:cubicBezTo>
                <a:cubicBezTo>
                  <a:pt x="25" y="18"/>
                  <a:pt x="26" y="18"/>
                  <a:pt x="26" y="18"/>
                </a:cubicBezTo>
                <a:cubicBezTo>
                  <a:pt x="30" y="18"/>
                  <a:pt x="30" y="18"/>
                  <a:pt x="30" y="18"/>
                </a:cubicBezTo>
                <a:cubicBezTo>
                  <a:pt x="31" y="18"/>
                  <a:pt x="31" y="18"/>
                  <a:pt x="31" y="19"/>
                </a:cubicBezTo>
                <a:cubicBezTo>
                  <a:pt x="31" y="29"/>
                  <a:pt x="23" y="38"/>
                  <a:pt x="12" y="3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</p:spTree>
    <p:extLst>
      <p:ext uri="{BB962C8B-B14F-4D97-AF65-F5344CB8AC3E}">
        <p14:creationId xmlns:p14="http://schemas.microsoft.com/office/powerpoint/2010/main" val="2319176849"/>
      </p:ext>
    </p:extLst>
  </p:cSld>
  <p:clrMapOvr>
    <a:masterClrMapping/>
  </p:clrMapOvr>
  <p:transition spd="slow" advClick="0" advTm="100"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19"/>
          <p:cNvGrpSpPr/>
          <p:nvPr/>
        </p:nvGrpSpPr>
        <p:grpSpPr>
          <a:xfrm>
            <a:off x="2226962" y="3725873"/>
            <a:ext cx="916509" cy="959980"/>
            <a:chOff x="1270001" y="2189163"/>
            <a:chExt cx="401638" cy="420688"/>
          </a:xfrm>
          <a:solidFill>
            <a:schemeClr val="tx1"/>
          </a:solidFill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1462088" y="2289175"/>
              <a:ext cx="117475" cy="12700"/>
            </a:xfrm>
            <a:custGeom>
              <a:avLst/>
              <a:gdLst>
                <a:gd name="T0" fmla="*/ 53 w 55"/>
                <a:gd name="T1" fmla="*/ 6 h 6"/>
                <a:gd name="T2" fmla="*/ 3 w 55"/>
                <a:gd name="T3" fmla="*/ 6 h 6"/>
                <a:gd name="T4" fmla="*/ 0 w 55"/>
                <a:gd name="T5" fmla="*/ 3 h 6"/>
                <a:gd name="T6" fmla="*/ 3 w 55"/>
                <a:gd name="T7" fmla="*/ 0 h 6"/>
                <a:gd name="T8" fmla="*/ 53 w 55"/>
                <a:gd name="T9" fmla="*/ 0 h 6"/>
                <a:gd name="T10" fmla="*/ 55 w 55"/>
                <a:gd name="T11" fmla="*/ 3 h 6"/>
                <a:gd name="T12" fmla="*/ 53 w 55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6">
                  <a:moveTo>
                    <a:pt x="5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0" y="5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4" y="0"/>
                    <a:pt x="55" y="1"/>
                    <a:pt x="55" y="3"/>
                  </a:cubicBezTo>
                  <a:cubicBezTo>
                    <a:pt x="55" y="5"/>
                    <a:pt x="54" y="6"/>
                    <a:pt x="53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1462088" y="2255838"/>
              <a:ext cx="68263" cy="12700"/>
            </a:xfrm>
            <a:custGeom>
              <a:avLst/>
              <a:gdLst>
                <a:gd name="T0" fmla="*/ 30 w 32"/>
                <a:gd name="T1" fmla="*/ 6 h 6"/>
                <a:gd name="T2" fmla="*/ 3 w 32"/>
                <a:gd name="T3" fmla="*/ 6 h 6"/>
                <a:gd name="T4" fmla="*/ 0 w 32"/>
                <a:gd name="T5" fmla="*/ 3 h 6"/>
                <a:gd name="T6" fmla="*/ 3 w 32"/>
                <a:gd name="T7" fmla="*/ 0 h 6"/>
                <a:gd name="T8" fmla="*/ 30 w 32"/>
                <a:gd name="T9" fmla="*/ 0 h 6"/>
                <a:gd name="T10" fmla="*/ 32 w 32"/>
                <a:gd name="T11" fmla="*/ 3 h 6"/>
                <a:gd name="T12" fmla="*/ 30 w 32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6">
                  <a:moveTo>
                    <a:pt x="30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1" y="6"/>
                    <a:pt x="0" y="5"/>
                    <a:pt x="0" y="3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1" y="0"/>
                    <a:pt x="32" y="2"/>
                    <a:pt x="32" y="3"/>
                  </a:cubicBezTo>
                  <a:cubicBezTo>
                    <a:pt x="32" y="5"/>
                    <a:pt x="31" y="6"/>
                    <a:pt x="30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1270001" y="2265363"/>
              <a:ext cx="114300" cy="344488"/>
            </a:xfrm>
            <a:custGeom>
              <a:avLst/>
              <a:gdLst>
                <a:gd name="T0" fmla="*/ 53 w 54"/>
                <a:gd name="T1" fmla="*/ 153 h 162"/>
                <a:gd name="T2" fmla="*/ 45 w 54"/>
                <a:gd name="T3" fmla="*/ 162 h 162"/>
                <a:gd name="T4" fmla="*/ 9 w 54"/>
                <a:gd name="T5" fmla="*/ 162 h 162"/>
                <a:gd name="T6" fmla="*/ 0 w 54"/>
                <a:gd name="T7" fmla="*/ 153 h 162"/>
                <a:gd name="T8" fmla="*/ 2 w 54"/>
                <a:gd name="T9" fmla="*/ 81 h 162"/>
                <a:gd name="T10" fmla="*/ 0 w 54"/>
                <a:gd name="T11" fmla="*/ 9 h 162"/>
                <a:gd name="T12" fmla="*/ 9 w 54"/>
                <a:gd name="T13" fmla="*/ 0 h 162"/>
                <a:gd name="T14" fmla="*/ 45 w 54"/>
                <a:gd name="T15" fmla="*/ 0 h 162"/>
                <a:gd name="T16" fmla="*/ 53 w 54"/>
                <a:gd name="T17" fmla="*/ 9 h 162"/>
                <a:gd name="T18" fmla="*/ 52 w 54"/>
                <a:gd name="T19" fmla="*/ 81 h 162"/>
                <a:gd name="T20" fmla="*/ 53 w 54"/>
                <a:gd name="T21" fmla="*/ 153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62">
                  <a:moveTo>
                    <a:pt x="53" y="153"/>
                  </a:moveTo>
                  <a:cubicBezTo>
                    <a:pt x="54" y="158"/>
                    <a:pt x="50" y="162"/>
                    <a:pt x="45" y="162"/>
                  </a:cubicBezTo>
                  <a:cubicBezTo>
                    <a:pt x="9" y="162"/>
                    <a:pt x="9" y="162"/>
                    <a:pt x="9" y="162"/>
                  </a:cubicBezTo>
                  <a:cubicBezTo>
                    <a:pt x="4" y="162"/>
                    <a:pt x="0" y="158"/>
                    <a:pt x="0" y="153"/>
                  </a:cubicBezTo>
                  <a:cubicBezTo>
                    <a:pt x="0" y="153"/>
                    <a:pt x="2" y="101"/>
                    <a:pt x="2" y="81"/>
                  </a:cubicBezTo>
                  <a:cubicBezTo>
                    <a:pt x="2" y="61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50" y="0"/>
                    <a:pt x="54" y="4"/>
                    <a:pt x="53" y="9"/>
                  </a:cubicBezTo>
                  <a:cubicBezTo>
                    <a:pt x="53" y="9"/>
                    <a:pt x="52" y="61"/>
                    <a:pt x="52" y="81"/>
                  </a:cubicBezTo>
                  <a:cubicBezTo>
                    <a:pt x="52" y="101"/>
                    <a:pt x="53" y="153"/>
                    <a:pt x="53" y="1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1403351" y="2189163"/>
              <a:ext cx="268288" cy="420688"/>
            </a:xfrm>
            <a:custGeom>
              <a:avLst/>
              <a:gdLst>
                <a:gd name="T0" fmla="*/ 112 w 127"/>
                <a:gd name="T1" fmla="*/ 36 h 198"/>
                <a:gd name="T2" fmla="*/ 107 w 127"/>
                <a:gd name="T3" fmla="*/ 27 h 198"/>
                <a:gd name="T4" fmla="*/ 68 w 127"/>
                <a:gd name="T5" fmla="*/ 0 h 198"/>
                <a:gd name="T6" fmla="*/ 15 w 127"/>
                <a:gd name="T7" fmla="*/ 7 h 198"/>
                <a:gd name="T8" fmla="*/ 13 w 127"/>
                <a:gd name="T9" fmla="*/ 36 h 198"/>
                <a:gd name="T10" fmla="*/ 0 w 127"/>
                <a:gd name="T11" fmla="*/ 44 h 198"/>
                <a:gd name="T12" fmla="*/ 8 w 127"/>
                <a:gd name="T13" fmla="*/ 198 h 198"/>
                <a:gd name="T14" fmla="*/ 127 w 127"/>
                <a:gd name="T15" fmla="*/ 191 h 198"/>
                <a:gd name="T16" fmla="*/ 119 w 127"/>
                <a:gd name="T17" fmla="*/ 36 h 198"/>
                <a:gd name="T18" fmla="*/ 77 w 127"/>
                <a:gd name="T19" fmla="*/ 10 h 198"/>
                <a:gd name="T20" fmla="*/ 100 w 127"/>
                <a:gd name="T21" fmla="*/ 31 h 198"/>
                <a:gd name="T22" fmla="*/ 76 w 127"/>
                <a:gd name="T23" fmla="*/ 29 h 198"/>
                <a:gd name="T24" fmla="*/ 21 w 127"/>
                <a:gd name="T25" fmla="*/ 7 h 198"/>
                <a:gd name="T26" fmla="*/ 68 w 127"/>
                <a:gd name="T27" fmla="*/ 5 h 198"/>
                <a:gd name="T28" fmla="*/ 71 w 127"/>
                <a:gd name="T29" fmla="*/ 29 h 198"/>
                <a:gd name="T30" fmla="*/ 104 w 127"/>
                <a:gd name="T31" fmla="*/ 37 h 198"/>
                <a:gd name="T32" fmla="*/ 106 w 127"/>
                <a:gd name="T33" fmla="*/ 79 h 198"/>
                <a:gd name="T34" fmla="*/ 22 w 127"/>
                <a:gd name="T35" fmla="*/ 80 h 198"/>
                <a:gd name="T36" fmla="*/ 21 w 127"/>
                <a:gd name="T37" fmla="*/ 7 h 198"/>
                <a:gd name="T38" fmla="*/ 38 w 127"/>
                <a:gd name="T39" fmla="*/ 182 h 198"/>
                <a:gd name="T40" fmla="*/ 18 w 127"/>
                <a:gd name="T41" fmla="*/ 177 h 198"/>
                <a:gd name="T42" fmla="*/ 22 w 127"/>
                <a:gd name="T43" fmla="*/ 159 h 198"/>
                <a:gd name="T44" fmla="*/ 42 w 127"/>
                <a:gd name="T45" fmla="*/ 164 h 198"/>
                <a:gd name="T46" fmla="*/ 42 w 127"/>
                <a:gd name="T47" fmla="*/ 148 h 198"/>
                <a:gd name="T48" fmla="*/ 22 w 127"/>
                <a:gd name="T49" fmla="*/ 152 h 198"/>
                <a:gd name="T50" fmla="*/ 18 w 127"/>
                <a:gd name="T51" fmla="*/ 135 h 198"/>
                <a:gd name="T52" fmla="*/ 38 w 127"/>
                <a:gd name="T53" fmla="*/ 130 h 198"/>
                <a:gd name="T54" fmla="*/ 42 w 127"/>
                <a:gd name="T55" fmla="*/ 148 h 198"/>
                <a:gd name="T56" fmla="*/ 38 w 127"/>
                <a:gd name="T57" fmla="*/ 123 h 198"/>
                <a:gd name="T58" fmla="*/ 18 w 127"/>
                <a:gd name="T59" fmla="*/ 119 h 198"/>
                <a:gd name="T60" fmla="*/ 22 w 127"/>
                <a:gd name="T61" fmla="*/ 101 h 198"/>
                <a:gd name="T62" fmla="*/ 42 w 127"/>
                <a:gd name="T63" fmla="*/ 106 h 198"/>
                <a:gd name="T64" fmla="*/ 76 w 127"/>
                <a:gd name="T65" fmla="*/ 177 h 198"/>
                <a:gd name="T66" fmla="*/ 56 w 127"/>
                <a:gd name="T67" fmla="*/ 182 h 198"/>
                <a:gd name="T68" fmla="*/ 51 w 127"/>
                <a:gd name="T69" fmla="*/ 164 h 198"/>
                <a:gd name="T70" fmla="*/ 71 w 127"/>
                <a:gd name="T71" fmla="*/ 159 h 198"/>
                <a:gd name="T72" fmla="*/ 76 w 127"/>
                <a:gd name="T73" fmla="*/ 177 h 198"/>
                <a:gd name="T74" fmla="*/ 71 w 127"/>
                <a:gd name="T75" fmla="*/ 152 h 198"/>
                <a:gd name="T76" fmla="*/ 51 w 127"/>
                <a:gd name="T77" fmla="*/ 148 h 198"/>
                <a:gd name="T78" fmla="*/ 56 w 127"/>
                <a:gd name="T79" fmla="*/ 130 h 198"/>
                <a:gd name="T80" fmla="*/ 76 w 127"/>
                <a:gd name="T81" fmla="*/ 135 h 198"/>
                <a:gd name="T82" fmla="*/ 76 w 127"/>
                <a:gd name="T83" fmla="*/ 119 h 198"/>
                <a:gd name="T84" fmla="*/ 56 w 127"/>
                <a:gd name="T85" fmla="*/ 123 h 198"/>
                <a:gd name="T86" fmla="*/ 51 w 127"/>
                <a:gd name="T87" fmla="*/ 106 h 198"/>
                <a:gd name="T88" fmla="*/ 71 w 127"/>
                <a:gd name="T89" fmla="*/ 101 h 198"/>
                <a:gd name="T90" fmla="*/ 76 w 127"/>
                <a:gd name="T91" fmla="*/ 119 h 198"/>
                <a:gd name="T92" fmla="*/ 105 w 127"/>
                <a:gd name="T93" fmla="*/ 182 h 198"/>
                <a:gd name="T94" fmla="*/ 85 w 127"/>
                <a:gd name="T95" fmla="*/ 177 h 198"/>
                <a:gd name="T96" fmla="*/ 89 w 127"/>
                <a:gd name="T97" fmla="*/ 159 h 198"/>
                <a:gd name="T98" fmla="*/ 109 w 127"/>
                <a:gd name="T99" fmla="*/ 164 h 198"/>
                <a:gd name="T100" fmla="*/ 109 w 127"/>
                <a:gd name="T101" fmla="*/ 148 h 198"/>
                <a:gd name="T102" fmla="*/ 89 w 127"/>
                <a:gd name="T103" fmla="*/ 152 h 198"/>
                <a:gd name="T104" fmla="*/ 85 w 127"/>
                <a:gd name="T105" fmla="*/ 135 h 198"/>
                <a:gd name="T106" fmla="*/ 105 w 127"/>
                <a:gd name="T107" fmla="*/ 130 h 198"/>
                <a:gd name="T108" fmla="*/ 109 w 127"/>
                <a:gd name="T109" fmla="*/ 148 h 198"/>
                <a:gd name="T110" fmla="*/ 105 w 127"/>
                <a:gd name="T111" fmla="*/ 123 h 198"/>
                <a:gd name="T112" fmla="*/ 85 w 127"/>
                <a:gd name="T113" fmla="*/ 119 h 198"/>
                <a:gd name="T114" fmla="*/ 89 w 127"/>
                <a:gd name="T115" fmla="*/ 101 h 198"/>
                <a:gd name="T116" fmla="*/ 109 w 127"/>
                <a:gd name="T117" fmla="*/ 106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7" h="198">
                  <a:moveTo>
                    <a:pt x="119" y="36"/>
                  </a:moveTo>
                  <a:cubicBezTo>
                    <a:pt x="112" y="36"/>
                    <a:pt x="112" y="36"/>
                    <a:pt x="112" y="36"/>
                  </a:cubicBezTo>
                  <a:cubicBezTo>
                    <a:pt x="111" y="36"/>
                    <a:pt x="111" y="35"/>
                    <a:pt x="111" y="34"/>
                  </a:cubicBezTo>
                  <a:cubicBezTo>
                    <a:pt x="110" y="31"/>
                    <a:pt x="108" y="29"/>
                    <a:pt x="107" y="27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75" y="2"/>
                    <a:pt x="71" y="0"/>
                    <a:pt x="68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9" y="0"/>
                    <a:pt x="15" y="3"/>
                    <a:pt x="15" y="7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4"/>
                    <a:pt x="15" y="36"/>
                    <a:pt x="13" y="36"/>
                  </a:cubicBezTo>
                  <a:cubicBezTo>
                    <a:pt x="12" y="36"/>
                    <a:pt x="8" y="36"/>
                    <a:pt x="8" y="36"/>
                  </a:cubicBezTo>
                  <a:cubicBezTo>
                    <a:pt x="4" y="36"/>
                    <a:pt x="0" y="40"/>
                    <a:pt x="0" y="44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5"/>
                    <a:pt x="4" y="198"/>
                    <a:pt x="8" y="198"/>
                  </a:cubicBezTo>
                  <a:cubicBezTo>
                    <a:pt x="119" y="198"/>
                    <a:pt x="119" y="198"/>
                    <a:pt x="119" y="198"/>
                  </a:cubicBezTo>
                  <a:cubicBezTo>
                    <a:pt x="123" y="198"/>
                    <a:pt x="127" y="195"/>
                    <a:pt x="127" y="191"/>
                  </a:cubicBezTo>
                  <a:cubicBezTo>
                    <a:pt x="127" y="44"/>
                    <a:pt x="127" y="44"/>
                    <a:pt x="127" y="44"/>
                  </a:cubicBezTo>
                  <a:cubicBezTo>
                    <a:pt x="127" y="40"/>
                    <a:pt x="123" y="36"/>
                    <a:pt x="119" y="36"/>
                  </a:cubicBezTo>
                  <a:close/>
                  <a:moveTo>
                    <a:pt x="76" y="10"/>
                  </a:moveTo>
                  <a:cubicBezTo>
                    <a:pt x="76" y="9"/>
                    <a:pt x="77" y="10"/>
                    <a:pt x="77" y="10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2" y="31"/>
                    <a:pt x="100" y="31"/>
                  </a:cubicBezTo>
                  <a:cubicBezTo>
                    <a:pt x="95" y="31"/>
                    <a:pt x="78" y="31"/>
                    <a:pt x="78" y="31"/>
                  </a:cubicBezTo>
                  <a:cubicBezTo>
                    <a:pt x="77" y="31"/>
                    <a:pt x="76" y="30"/>
                    <a:pt x="76" y="29"/>
                  </a:cubicBezTo>
                  <a:cubicBezTo>
                    <a:pt x="76" y="29"/>
                    <a:pt x="76" y="15"/>
                    <a:pt x="76" y="10"/>
                  </a:cubicBezTo>
                  <a:close/>
                  <a:moveTo>
                    <a:pt x="21" y="7"/>
                  </a:moveTo>
                  <a:cubicBezTo>
                    <a:pt x="21" y="6"/>
                    <a:pt x="21" y="5"/>
                    <a:pt x="22" y="5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70" y="5"/>
                    <a:pt x="71" y="7"/>
                    <a:pt x="71" y="7"/>
                  </a:cubicBezTo>
                  <a:cubicBezTo>
                    <a:pt x="71" y="29"/>
                    <a:pt x="71" y="29"/>
                    <a:pt x="71" y="29"/>
                  </a:cubicBezTo>
                  <a:cubicBezTo>
                    <a:pt x="71" y="33"/>
                    <a:pt x="74" y="37"/>
                    <a:pt x="78" y="37"/>
                  </a:cubicBezTo>
                  <a:cubicBezTo>
                    <a:pt x="104" y="37"/>
                    <a:pt x="104" y="37"/>
                    <a:pt x="104" y="37"/>
                  </a:cubicBezTo>
                  <a:cubicBezTo>
                    <a:pt x="106" y="37"/>
                    <a:pt x="106" y="38"/>
                    <a:pt x="106" y="38"/>
                  </a:cubicBezTo>
                  <a:cubicBezTo>
                    <a:pt x="106" y="79"/>
                    <a:pt x="106" y="79"/>
                    <a:pt x="106" y="79"/>
                  </a:cubicBezTo>
                  <a:cubicBezTo>
                    <a:pt x="106" y="80"/>
                    <a:pt x="104" y="80"/>
                    <a:pt x="104" y="80"/>
                  </a:cubicBezTo>
                  <a:cubicBezTo>
                    <a:pt x="22" y="80"/>
                    <a:pt x="22" y="80"/>
                    <a:pt x="22" y="80"/>
                  </a:cubicBezTo>
                  <a:cubicBezTo>
                    <a:pt x="22" y="80"/>
                    <a:pt x="21" y="80"/>
                    <a:pt x="21" y="79"/>
                  </a:cubicBezTo>
                  <a:lnTo>
                    <a:pt x="21" y="7"/>
                  </a:lnTo>
                  <a:close/>
                  <a:moveTo>
                    <a:pt x="42" y="177"/>
                  </a:moveTo>
                  <a:cubicBezTo>
                    <a:pt x="42" y="179"/>
                    <a:pt x="40" y="182"/>
                    <a:pt x="38" y="182"/>
                  </a:cubicBezTo>
                  <a:cubicBezTo>
                    <a:pt x="22" y="182"/>
                    <a:pt x="22" y="182"/>
                    <a:pt x="22" y="182"/>
                  </a:cubicBezTo>
                  <a:cubicBezTo>
                    <a:pt x="20" y="182"/>
                    <a:pt x="18" y="179"/>
                    <a:pt x="18" y="177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18" y="161"/>
                    <a:pt x="20" y="159"/>
                    <a:pt x="22" y="159"/>
                  </a:cubicBezTo>
                  <a:cubicBezTo>
                    <a:pt x="38" y="159"/>
                    <a:pt x="38" y="159"/>
                    <a:pt x="38" y="159"/>
                  </a:cubicBezTo>
                  <a:cubicBezTo>
                    <a:pt x="40" y="159"/>
                    <a:pt x="42" y="161"/>
                    <a:pt x="42" y="164"/>
                  </a:cubicBezTo>
                  <a:lnTo>
                    <a:pt x="42" y="177"/>
                  </a:lnTo>
                  <a:close/>
                  <a:moveTo>
                    <a:pt x="42" y="148"/>
                  </a:moveTo>
                  <a:cubicBezTo>
                    <a:pt x="42" y="150"/>
                    <a:pt x="40" y="152"/>
                    <a:pt x="38" y="152"/>
                  </a:cubicBezTo>
                  <a:cubicBezTo>
                    <a:pt x="22" y="152"/>
                    <a:pt x="22" y="152"/>
                    <a:pt x="22" y="152"/>
                  </a:cubicBezTo>
                  <a:cubicBezTo>
                    <a:pt x="20" y="152"/>
                    <a:pt x="18" y="150"/>
                    <a:pt x="18" y="148"/>
                  </a:cubicBezTo>
                  <a:cubicBezTo>
                    <a:pt x="18" y="135"/>
                    <a:pt x="18" y="135"/>
                    <a:pt x="18" y="135"/>
                  </a:cubicBezTo>
                  <a:cubicBezTo>
                    <a:pt x="18" y="132"/>
                    <a:pt x="20" y="130"/>
                    <a:pt x="22" y="130"/>
                  </a:cubicBezTo>
                  <a:cubicBezTo>
                    <a:pt x="38" y="130"/>
                    <a:pt x="38" y="130"/>
                    <a:pt x="38" y="130"/>
                  </a:cubicBezTo>
                  <a:cubicBezTo>
                    <a:pt x="40" y="130"/>
                    <a:pt x="42" y="132"/>
                    <a:pt x="42" y="135"/>
                  </a:cubicBezTo>
                  <a:lnTo>
                    <a:pt x="42" y="148"/>
                  </a:lnTo>
                  <a:close/>
                  <a:moveTo>
                    <a:pt x="42" y="119"/>
                  </a:moveTo>
                  <a:cubicBezTo>
                    <a:pt x="42" y="121"/>
                    <a:pt x="40" y="123"/>
                    <a:pt x="38" y="123"/>
                  </a:cubicBezTo>
                  <a:cubicBezTo>
                    <a:pt x="22" y="123"/>
                    <a:pt x="22" y="123"/>
                    <a:pt x="22" y="123"/>
                  </a:cubicBezTo>
                  <a:cubicBezTo>
                    <a:pt x="20" y="123"/>
                    <a:pt x="18" y="121"/>
                    <a:pt x="18" y="119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3"/>
                    <a:pt x="20" y="101"/>
                    <a:pt x="22" y="101"/>
                  </a:cubicBezTo>
                  <a:cubicBezTo>
                    <a:pt x="38" y="101"/>
                    <a:pt x="38" y="101"/>
                    <a:pt x="38" y="101"/>
                  </a:cubicBezTo>
                  <a:cubicBezTo>
                    <a:pt x="40" y="101"/>
                    <a:pt x="42" y="103"/>
                    <a:pt x="42" y="106"/>
                  </a:cubicBezTo>
                  <a:lnTo>
                    <a:pt x="42" y="119"/>
                  </a:lnTo>
                  <a:close/>
                  <a:moveTo>
                    <a:pt x="76" y="177"/>
                  </a:moveTo>
                  <a:cubicBezTo>
                    <a:pt x="76" y="179"/>
                    <a:pt x="74" y="182"/>
                    <a:pt x="71" y="182"/>
                  </a:cubicBezTo>
                  <a:cubicBezTo>
                    <a:pt x="56" y="182"/>
                    <a:pt x="56" y="182"/>
                    <a:pt x="56" y="182"/>
                  </a:cubicBezTo>
                  <a:cubicBezTo>
                    <a:pt x="53" y="182"/>
                    <a:pt x="51" y="179"/>
                    <a:pt x="51" y="177"/>
                  </a:cubicBezTo>
                  <a:cubicBezTo>
                    <a:pt x="51" y="164"/>
                    <a:pt x="51" y="164"/>
                    <a:pt x="51" y="164"/>
                  </a:cubicBezTo>
                  <a:cubicBezTo>
                    <a:pt x="51" y="161"/>
                    <a:pt x="53" y="159"/>
                    <a:pt x="56" y="159"/>
                  </a:cubicBezTo>
                  <a:cubicBezTo>
                    <a:pt x="71" y="159"/>
                    <a:pt x="71" y="159"/>
                    <a:pt x="71" y="159"/>
                  </a:cubicBezTo>
                  <a:cubicBezTo>
                    <a:pt x="74" y="159"/>
                    <a:pt x="76" y="161"/>
                    <a:pt x="76" y="164"/>
                  </a:cubicBezTo>
                  <a:lnTo>
                    <a:pt x="76" y="177"/>
                  </a:lnTo>
                  <a:close/>
                  <a:moveTo>
                    <a:pt x="76" y="148"/>
                  </a:moveTo>
                  <a:cubicBezTo>
                    <a:pt x="76" y="150"/>
                    <a:pt x="74" y="152"/>
                    <a:pt x="71" y="152"/>
                  </a:cubicBezTo>
                  <a:cubicBezTo>
                    <a:pt x="56" y="152"/>
                    <a:pt x="56" y="152"/>
                    <a:pt x="56" y="152"/>
                  </a:cubicBezTo>
                  <a:cubicBezTo>
                    <a:pt x="53" y="152"/>
                    <a:pt x="51" y="150"/>
                    <a:pt x="51" y="148"/>
                  </a:cubicBezTo>
                  <a:cubicBezTo>
                    <a:pt x="51" y="135"/>
                    <a:pt x="51" y="135"/>
                    <a:pt x="51" y="135"/>
                  </a:cubicBezTo>
                  <a:cubicBezTo>
                    <a:pt x="51" y="132"/>
                    <a:pt x="53" y="130"/>
                    <a:pt x="56" y="130"/>
                  </a:cubicBezTo>
                  <a:cubicBezTo>
                    <a:pt x="71" y="130"/>
                    <a:pt x="71" y="130"/>
                    <a:pt x="71" y="130"/>
                  </a:cubicBezTo>
                  <a:cubicBezTo>
                    <a:pt x="74" y="130"/>
                    <a:pt x="76" y="132"/>
                    <a:pt x="76" y="135"/>
                  </a:cubicBezTo>
                  <a:lnTo>
                    <a:pt x="76" y="148"/>
                  </a:lnTo>
                  <a:close/>
                  <a:moveTo>
                    <a:pt x="76" y="119"/>
                  </a:moveTo>
                  <a:cubicBezTo>
                    <a:pt x="76" y="121"/>
                    <a:pt x="74" y="123"/>
                    <a:pt x="71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3" y="123"/>
                    <a:pt x="51" y="121"/>
                    <a:pt x="51" y="119"/>
                  </a:cubicBezTo>
                  <a:cubicBezTo>
                    <a:pt x="51" y="106"/>
                    <a:pt x="51" y="106"/>
                    <a:pt x="51" y="106"/>
                  </a:cubicBezTo>
                  <a:cubicBezTo>
                    <a:pt x="51" y="103"/>
                    <a:pt x="53" y="101"/>
                    <a:pt x="56" y="101"/>
                  </a:cubicBezTo>
                  <a:cubicBezTo>
                    <a:pt x="71" y="101"/>
                    <a:pt x="71" y="101"/>
                    <a:pt x="71" y="101"/>
                  </a:cubicBezTo>
                  <a:cubicBezTo>
                    <a:pt x="74" y="101"/>
                    <a:pt x="76" y="103"/>
                    <a:pt x="76" y="106"/>
                  </a:cubicBezTo>
                  <a:lnTo>
                    <a:pt x="76" y="119"/>
                  </a:lnTo>
                  <a:close/>
                  <a:moveTo>
                    <a:pt x="109" y="177"/>
                  </a:moveTo>
                  <a:cubicBezTo>
                    <a:pt x="109" y="179"/>
                    <a:pt x="107" y="182"/>
                    <a:pt x="105" y="182"/>
                  </a:cubicBezTo>
                  <a:cubicBezTo>
                    <a:pt x="89" y="182"/>
                    <a:pt x="89" y="182"/>
                    <a:pt x="89" y="182"/>
                  </a:cubicBezTo>
                  <a:cubicBezTo>
                    <a:pt x="87" y="182"/>
                    <a:pt x="85" y="179"/>
                    <a:pt x="85" y="177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1"/>
                    <a:pt x="87" y="159"/>
                    <a:pt x="89" y="159"/>
                  </a:cubicBezTo>
                  <a:cubicBezTo>
                    <a:pt x="105" y="159"/>
                    <a:pt x="105" y="159"/>
                    <a:pt x="105" y="159"/>
                  </a:cubicBezTo>
                  <a:cubicBezTo>
                    <a:pt x="107" y="159"/>
                    <a:pt x="109" y="161"/>
                    <a:pt x="109" y="164"/>
                  </a:cubicBezTo>
                  <a:lnTo>
                    <a:pt x="109" y="177"/>
                  </a:lnTo>
                  <a:close/>
                  <a:moveTo>
                    <a:pt x="109" y="148"/>
                  </a:moveTo>
                  <a:cubicBezTo>
                    <a:pt x="109" y="150"/>
                    <a:pt x="107" y="152"/>
                    <a:pt x="105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7" y="152"/>
                    <a:pt x="85" y="150"/>
                    <a:pt x="85" y="148"/>
                  </a:cubicBezTo>
                  <a:cubicBezTo>
                    <a:pt x="85" y="135"/>
                    <a:pt x="85" y="135"/>
                    <a:pt x="85" y="135"/>
                  </a:cubicBezTo>
                  <a:cubicBezTo>
                    <a:pt x="85" y="132"/>
                    <a:pt x="87" y="130"/>
                    <a:pt x="89" y="130"/>
                  </a:cubicBezTo>
                  <a:cubicBezTo>
                    <a:pt x="105" y="130"/>
                    <a:pt x="105" y="130"/>
                    <a:pt x="105" y="130"/>
                  </a:cubicBezTo>
                  <a:cubicBezTo>
                    <a:pt x="107" y="130"/>
                    <a:pt x="109" y="132"/>
                    <a:pt x="109" y="135"/>
                  </a:cubicBezTo>
                  <a:lnTo>
                    <a:pt x="109" y="148"/>
                  </a:lnTo>
                  <a:close/>
                  <a:moveTo>
                    <a:pt x="109" y="119"/>
                  </a:moveTo>
                  <a:cubicBezTo>
                    <a:pt x="109" y="121"/>
                    <a:pt x="107" y="123"/>
                    <a:pt x="105" y="123"/>
                  </a:cubicBezTo>
                  <a:cubicBezTo>
                    <a:pt x="89" y="123"/>
                    <a:pt x="89" y="123"/>
                    <a:pt x="89" y="123"/>
                  </a:cubicBezTo>
                  <a:cubicBezTo>
                    <a:pt x="87" y="123"/>
                    <a:pt x="85" y="121"/>
                    <a:pt x="85" y="119"/>
                  </a:cubicBezTo>
                  <a:cubicBezTo>
                    <a:pt x="85" y="106"/>
                    <a:pt x="85" y="106"/>
                    <a:pt x="85" y="106"/>
                  </a:cubicBezTo>
                  <a:cubicBezTo>
                    <a:pt x="85" y="103"/>
                    <a:pt x="87" y="101"/>
                    <a:pt x="89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7" y="101"/>
                    <a:pt x="109" y="103"/>
                    <a:pt x="109" y="106"/>
                  </a:cubicBezTo>
                  <a:lnTo>
                    <a:pt x="109" y="1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4092581" y="3776588"/>
            <a:ext cx="503537" cy="1025184"/>
            <a:chOff x="2087563" y="2211388"/>
            <a:chExt cx="220663" cy="449262"/>
          </a:xfrm>
          <a:solidFill>
            <a:schemeClr val="tx1"/>
          </a:solidFill>
        </p:grpSpPr>
        <p:sp>
          <p:nvSpPr>
            <p:cNvPr id="17" name="Freeform 10"/>
            <p:cNvSpPr>
              <a:spLocks/>
            </p:cNvSpPr>
            <p:nvPr/>
          </p:nvSpPr>
          <p:spPr bwMode="auto">
            <a:xfrm>
              <a:off x="2132013" y="2211388"/>
              <a:ext cx="133350" cy="82550"/>
            </a:xfrm>
            <a:custGeom>
              <a:avLst/>
              <a:gdLst>
                <a:gd name="T0" fmla="*/ 61 w 63"/>
                <a:gd name="T1" fmla="*/ 30 h 39"/>
                <a:gd name="T2" fmla="*/ 51 w 63"/>
                <a:gd name="T3" fmla="*/ 39 h 39"/>
                <a:gd name="T4" fmla="*/ 12 w 63"/>
                <a:gd name="T5" fmla="*/ 39 h 39"/>
                <a:gd name="T6" fmla="*/ 2 w 63"/>
                <a:gd name="T7" fmla="*/ 30 h 39"/>
                <a:gd name="T8" fmla="*/ 0 w 63"/>
                <a:gd name="T9" fmla="*/ 9 h 39"/>
                <a:gd name="T10" fmla="*/ 9 w 63"/>
                <a:gd name="T11" fmla="*/ 0 h 39"/>
                <a:gd name="T12" fmla="*/ 54 w 63"/>
                <a:gd name="T13" fmla="*/ 0 h 39"/>
                <a:gd name="T14" fmla="*/ 62 w 63"/>
                <a:gd name="T15" fmla="*/ 9 h 39"/>
                <a:gd name="T16" fmla="*/ 61 w 63"/>
                <a:gd name="T17" fmla="*/ 3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39">
                  <a:moveTo>
                    <a:pt x="61" y="30"/>
                  </a:moveTo>
                  <a:cubicBezTo>
                    <a:pt x="60" y="35"/>
                    <a:pt x="56" y="39"/>
                    <a:pt x="51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7" y="39"/>
                    <a:pt x="2" y="35"/>
                    <a:pt x="2" y="3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9" y="0"/>
                    <a:pt x="63" y="4"/>
                    <a:pt x="62" y="9"/>
                  </a:cubicBezTo>
                  <a:lnTo>
                    <a:pt x="61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8" name="Freeform 11"/>
            <p:cNvSpPr>
              <a:spLocks noEditPoints="1"/>
            </p:cNvSpPr>
            <p:nvPr/>
          </p:nvSpPr>
          <p:spPr bwMode="auto">
            <a:xfrm>
              <a:off x="2087563" y="2317750"/>
              <a:ext cx="220663" cy="342900"/>
            </a:xfrm>
            <a:custGeom>
              <a:avLst/>
              <a:gdLst>
                <a:gd name="T0" fmla="*/ 103 w 104"/>
                <a:gd name="T1" fmla="*/ 107 h 162"/>
                <a:gd name="T2" fmla="*/ 83 w 104"/>
                <a:gd name="T3" fmla="*/ 9 h 162"/>
                <a:gd name="T4" fmla="*/ 72 w 104"/>
                <a:gd name="T5" fmla="*/ 0 h 162"/>
                <a:gd name="T6" fmla="*/ 33 w 104"/>
                <a:gd name="T7" fmla="*/ 0 h 162"/>
                <a:gd name="T8" fmla="*/ 22 w 104"/>
                <a:gd name="T9" fmla="*/ 9 h 162"/>
                <a:gd name="T10" fmla="*/ 1 w 104"/>
                <a:gd name="T11" fmla="*/ 107 h 162"/>
                <a:gd name="T12" fmla="*/ 6 w 104"/>
                <a:gd name="T13" fmla="*/ 122 h 162"/>
                <a:gd name="T14" fmla="*/ 45 w 104"/>
                <a:gd name="T15" fmla="*/ 159 h 162"/>
                <a:gd name="T16" fmla="*/ 59 w 104"/>
                <a:gd name="T17" fmla="*/ 159 h 162"/>
                <a:gd name="T18" fmla="*/ 98 w 104"/>
                <a:gd name="T19" fmla="*/ 122 h 162"/>
                <a:gd name="T20" fmla="*/ 103 w 104"/>
                <a:gd name="T21" fmla="*/ 107 h 162"/>
                <a:gd name="T22" fmla="*/ 24 w 104"/>
                <a:gd name="T23" fmla="*/ 54 h 162"/>
                <a:gd name="T24" fmla="*/ 26 w 104"/>
                <a:gd name="T25" fmla="*/ 44 h 162"/>
                <a:gd name="T26" fmla="*/ 27 w 104"/>
                <a:gd name="T27" fmla="*/ 43 h 162"/>
                <a:gd name="T28" fmla="*/ 72 w 104"/>
                <a:gd name="T29" fmla="*/ 22 h 162"/>
                <a:gd name="T30" fmla="*/ 73 w 104"/>
                <a:gd name="T31" fmla="*/ 23 h 162"/>
                <a:gd name="T32" fmla="*/ 73 w 104"/>
                <a:gd name="T33" fmla="*/ 24 h 162"/>
                <a:gd name="T34" fmla="*/ 74 w 104"/>
                <a:gd name="T35" fmla="*/ 30 h 162"/>
                <a:gd name="T36" fmla="*/ 74 w 104"/>
                <a:gd name="T37" fmla="*/ 31 h 162"/>
                <a:gd name="T38" fmla="*/ 25 w 104"/>
                <a:gd name="T39" fmla="*/ 55 h 162"/>
                <a:gd name="T40" fmla="*/ 24 w 104"/>
                <a:gd name="T41" fmla="*/ 54 h 162"/>
                <a:gd name="T42" fmla="*/ 15 w 104"/>
                <a:gd name="T43" fmla="*/ 99 h 162"/>
                <a:gd name="T44" fmla="*/ 17 w 104"/>
                <a:gd name="T45" fmla="*/ 90 h 162"/>
                <a:gd name="T46" fmla="*/ 18 w 104"/>
                <a:gd name="T47" fmla="*/ 89 h 162"/>
                <a:gd name="T48" fmla="*/ 79 w 104"/>
                <a:gd name="T49" fmla="*/ 59 h 162"/>
                <a:gd name="T50" fmla="*/ 80 w 104"/>
                <a:gd name="T51" fmla="*/ 60 h 162"/>
                <a:gd name="T52" fmla="*/ 82 w 104"/>
                <a:gd name="T53" fmla="*/ 67 h 162"/>
                <a:gd name="T54" fmla="*/ 81 w 104"/>
                <a:gd name="T55" fmla="*/ 68 h 162"/>
                <a:gd name="T56" fmla="*/ 15 w 104"/>
                <a:gd name="T57" fmla="*/ 100 h 162"/>
                <a:gd name="T58" fmla="*/ 15 w 104"/>
                <a:gd name="T59" fmla="*/ 99 h 162"/>
                <a:gd name="T60" fmla="*/ 89 w 104"/>
                <a:gd name="T61" fmla="*/ 105 h 162"/>
                <a:gd name="T62" fmla="*/ 33 w 104"/>
                <a:gd name="T63" fmla="*/ 132 h 162"/>
                <a:gd name="T64" fmla="*/ 31 w 104"/>
                <a:gd name="T65" fmla="*/ 132 h 162"/>
                <a:gd name="T66" fmla="*/ 26 w 104"/>
                <a:gd name="T67" fmla="*/ 127 h 162"/>
                <a:gd name="T68" fmla="*/ 26 w 104"/>
                <a:gd name="T69" fmla="*/ 125 h 162"/>
                <a:gd name="T70" fmla="*/ 87 w 104"/>
                <a:gd name="T71" fmla="*/ 96 h 162"/>
                <a:gd name="T72" fmla="*/ 88 w 104"/>
                <a:gd name="T73" fmla="*/ 97 h 162"/>
                <a:gd name="T74" fmla="*/ 90 w 104"/>
                <a:gd name="T75" fmla="*/ 104 h 162"/>
                <a:gd name="T76" fmla="*/ 89 w 104"/>
                <a:gd name="T77" fmla="*/ 105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4" h="162">
                  <a:moveTo>
                    <a:pt x="103" y="107"/>
                  </a:moveTo>
                  <a:cubicBezTo>
                    <a:pt x="83" y="9"/>
                    <a:pt x="83" y="9"/>
                    <a:pt x="83" y="9"/>
                  </a:cubicBezTo>
                  <a:cubicBezTo>
                    <a:pt x="82" y="4"/>
                    <a:pt x="77" y="0"/>
                    <a:pt x="72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3" y="4"/>
                    <a:pt x="22" y="9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0" y="112"/>
                    <a:pt x="2" y="119"/>
                    <a:pt x="6" y="122"/>
                  </a:cubicBezTo>
                  <a:cubicBezTo>
                    <a:pt x="45" y="159"/>
                    <a:pt x="45" y="159"/>
                    <a:pt x="45" y="159"/>
                  </a:cubicBezTo>
                  <a:cubicBezTo>
                    <a:pt x="49" y="162"/>
                    <a:pt x="55" y="162"/>
                    <a:pt x="59" y="159"/>
                  </a:cubicBezTo>
                  <a:cubicBezTo>
                    <a:pt x="98" y="122"/>
                    <a:pt x="98" y="122"/>
                    <a:pt x="98" y="122"/>
                  </a:cubicBezTo>
                  <a:cubicBezTo>
                    <a:pt x="102" y="119"/>
                    <a:pt x="104" y="112"/>
                    <a:pt x="103" y="107"/>
                  </a:cubicBezTo>
                  <a:close/>
                  <a:moveTo>
                    <a:pt x="24" y="54"/>
                  </a:moveTo>
                  <a:cubicBezTo>
                    <a:pt x="25" y="51"/>
                    <a:pt x="26" y="47"/>
                    <a:pt x="26" y="44"/>
                  </a:cubicBezTo>
                  <a:cubicBezTo>
                    <a:pt x="27" y="43"/>
                    <a:pt x="27" y="43"/>
                    <a:pt x="27" y="43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72" y="22"/>
                    <a:pt x="72" y="22"/>
                    <a:pt x="73" y="23"/>
                  </a:cubicBezTo>
                  <a:cubicBezTo>
                    <a:pt x="73" y="23"/>
                    <a:pt x="73" y="23"/>
                    <a:pt x="73" y="24"/>
                  </a:cubicBezTo>
                  <a:cubicBezTo>
                    <a:pt x="73" y="24"/>
                    <a:pt x="74" y="29"/>
                    <a:pt x="74" y="30"/>
                  </a:cubicBezTo>
                  <a:cubicBezTo>
                    <a:pt x="74" y="31"/>
                    <a:pt x="74" y="31"/>
                    <a:pt x="74" y="31"/>
                  </a:cubicBezTo>
                  <a:cubicBezTo>
                    <a:pt x="25" y="55"/>
                    <a:pt x="25" y="55"/>
                    <a:pt x="25" y="55"/>
                  </a:cubicBezTo>
                  <a:cubicBezTo>
                    <a:pt x="25" y="55"/>
                    <a:pt x="24" y="55"/>
                    <a:pt x="24" y="54"/>
                  </a:cubicBezTo>
                  <a:close/>
                  <a:moveTo>
                    <a:pt x="15" y="99"/>
                  </a:moveTo>
                  <a:cubicBezTo>
                    <a:pt x="15" y="97"/>
                    <a:pt x="16" y="92"/>
                    <a:pt x="17" y="90"/>
                  </a:cubicBezTo>
                  <a:cubicBezTo>
                    <a:pt x="17" y="89"/>
                    <a:pt x="18" y="89"/>
                    <a:pt x="18" y="89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79" y="59"/>
                    <a:pt x="80" y="58"/>
                    <a:pt x="80" y="60"/>
                  </a:cubicBezTo>
                  <a:cubicBezTo>
                    <a:pt x="81" y="61"/>
                    <a:pt x="82" y="65"/>
                    <a:pt x="82" y="67"/>
                  </a:cubicBezTo>
                  <a:cubicBezTo>
                    <a:pt x="82" y="68"/>
                    <a:pt x="81" y="68"/>
                    <a:pt x="81" y="68"/>
                  </a:cubicBezTo>
                  <a:cubicBezTo>
                    <a:pt x="15" y="100"/>
                    <a:pt x="15" y="100"/>
                    <a:pt x="15" y="100"/>
                  </a:cubicBezTo>
                  <a:cubicBezTo>
                    <a:pt x="15" y="100"/>
                    <a:pt x="15" y="101"/>
                    <a:pt x="15" y="99"/>
                  </a:cubicBezTo>
                  <a:close/>
                  <a:moveTo>
                    <a:pt x="89" y="105"/>
                  </a:moveTo>
                  <a:cubicBezTo>
                    <a:pt x="33" y="132"/>
                    <a:pt x="33" y="132"/>
                    <a:pt x="33" y="132"/>
                  </a:cubicBezTo>
                  <a:cubicBezTo>
                    <a:pt x="33" y="132"/>
                    <a:pt x="32" y="133"/>
                    <a:pt x="31" y="132"/>
                  </a:cubicBezTo>
                  <a:cubicBezTo>
                    <a:pt x="30" y="131"/>
                    <a:pt x="27" y="129"/>
                    <a:pt x="26" y="127"/>
                  </a:cubicBezTo>
                  <a:cubicBezTo>
                    <a:pt x="25" y="126"/>
                    <a:pt x="26" y="125"/>
                    <a:pt x="26" y="125"/>
                  </a:cubicBezTo>
                  <a:cubicBezTo>
                    <a:pt x="87" y="96"/>
                    <a:pt x="87" y="96"/>
                    <a:pt x="87" y="96"/>
                  </a:cubicBezTo>
                  <a:cubicBezTo>
                    <a:pt x="87" y="96"/>
                    <a:pt x="88" y="95"/>
                    <a:pt x="88" y="97"/>
                  </a:cubicBezTo>
                  <a:cubicBezTo>
                    <a:pt x="88" y="98"/>
                    <a:pt x="89" y="102"/>
                    <a:pt x="90" y="104"/>
                  </a:cubicBezTo>
                  <a:cubicBezTo>
                    <a:pt x="90" y="105"/>
                    <a:pt x="89" y="105"/>
                    <a:pt x="89" y="1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5490888" y="3805569"/>
            <a:ext cx="959980" cy="963601"/>
            <a:chOff x="2700338" y="2224088"/>
            <a:chExt cx="420688" cy="422275"/>
          </a:xfrm>
          <a:solidFill>
            <a:schemeClr val="tx1"/>
          </a:solidFill>
        </p:grpSpPr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2830513" y="2352675"/>
              <a:ext cx="161925" cy="163513"/>
            </a:xfrm>
            <a:custGeom>
              <a:avLst/>
              <a:gdLst>
                <a:gd name="T0" fmla="*/ 38 w 77"/>
                <a:gd name="T1" fmla="*/ 0 h 77"/>
                <a:gd name="T2" fmla="*/ 9 w 77"/>
                <a:gd name="T3" fmla="*/ 13 h 77"/>
                <a:gd name="T4" fmla="*/ 0 w 77"/>
                <a:gd name="T5" fmla="*/ 39 h 77"/>
                <a:gd name="T6" fmla="*/ 38 w 77"/>
                <a:gd name="T7" fmla="*/ 77 h 77"/>
                <a:gd name="T8" fmla="*/ 64 w 77"/>
                <a:gd name="T9" fmla="*/ 67 h 77"/>
                <a:gd name="T10" fmla="*/ 77 w 77"/>
                <a:gd name="T11" fmla="*/ 42 h 77"/>
                <a:gd name="T12" fmla="*/ 77 w 77"/>
                <a:gd name="T13" fmla="*/ 39 h 77"/>
                <a:gd name="T14" fmla="*/ 38 w 77"/>
                <a:gd name="T15" fmla="*/ 0 h 77"/>
                <a:gd name="T16" fmla="*/ 66 w 77"/>
                <a:gd name="T17" fmla="*/ 41 h 77"/>
                <a:gd name="T18" fmla="*/ 38 w 77"/>
                <a:gd name="T19" fmla="*/ 67 h 77"/>
                <a:gd name="T20" fmla="*/ 10 w 77"/>
                <a:gd name="T21" fmla="*/ 39 h 77"/>
                <a:gd name="T22" fmla="*/ 17 w 77"/>
                <a:gd name="T23" fmla="*/ 20 h 77"/>
                <a:gd name="T24" fmla="*/ 38 w 77"/>
                <a:gd name="T25" fmla="*/ 10 h 77"/>
                <a:gd name="T26" fmla="*/ 67 w 77"/>
                <a:gd name="T27" fmla="*/ 39 h 77"/>
                <a:gd name="T28" fmla="*/ 66 w 77"/>
                <a:gd name="T29" fmla="*/ 41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7" h="77">
                  <a:moveTo>
                    <a:pt x="38" y="0"/>
                  </a:moveTo>
                  <a:cubicBezTo>
                    <a:pt x="27" y="0"/>
                    <a:pt x="17" y="5"/>
                    <a:pt x="9" y="13"/>
                  </a:cubicBezTo>
                  <a:cubicBezTo>
                    <a:pt x="3" y="20"/>
                    <a:pt x="0" y="29"/>
                    <a:pt x="0" y="39"/>
                  </a:cubicBezTo>
                  <a:cubicBezTo>
                    <a:pt x="0" y="60"/>
                    <a:pt x="17" y="77"/>
                    <a:pt x="38" y="77"/>
                  </a:cubicBezTo>
                  <a:cubicBezTo>
                    <a:pt x="48" y="77"/>
                    <a:pt x="57" y="74"/>
                    <a:pt x="64" y="67"/>
                  </a:cubicBezTo>
                  <a:cubicBezTo>
                    <a:pt x="72" y="60"/>
                    <a:pt x="76" y="51"/>
                    <a:pt x="77" y="42"/>
                  </a:cubicBezTo>
                  <a:cubicBezTo>
                    <a:pt x="77" y="41"/>
                    <a:pt x="77" y="40"/>
                    <a:pt x="77" y="39"/>
                  </a:cubicBezTo>
                  <a:cubicBezTo>
                    <a:pt x="77" y="17"/>
                    <a:pt x="59" y="0"/>
                    <a:pt x="38" y="0"/>
                  </a:cubicBezTo>
                  <a:close/>
                  <a:moveTo>
                    <a:pt x="66" y="41"/>
                  </a:moveTo>
                  <a:cubicBezTo>
                    <a:pt x="65" y="56"/>
                    <a:pt x="53" y="67"/>
                    <a:pt x="38" y="67"/>
                  </a:cubicBezTo>
                  <a:cubicBezTo>
                    <a:pt x="23" y="67"/>
                    <a:pt x="10" y="54"/>
                    <a:pt x="10" y="39"/>
                  </a:cubicBezTo>
                  <a:cubicBezTo>
                    <a:pt x="10" y="32"/>
                    <a:pt x="12" y="25"/>
                    <a:pt x="17" y="20"/>
                  </a:cubicBezTo>
                  <a:cubicBezTo>
                    <a:pt x="22" y="14"/>
                    <a:pt x="30" y="10"/>
                    <a:pt x="38" y="10"/>
                  </a:cubicBezTo>
                  <a:cubicBezTo>
                    <a:pt x="54" y="10"/>
                    <a:pt x="67" y="23"/>
                    <a:pt x="67" y="39"/>
                  </a:cubicBezTo>
                  <a:cubicBezTo>
                    <a:pt x="67" y="40"/>
                    <a:pt x="67" y="41"/>
                    <a:pt x="6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2700338" y="2224088"/>
              <a:ext cx="420688" cy="422275"/>
            </a:xfrm>
            <a:custGeom>
              <a:avLst/>
              <a:gdLst>
                <a:gd name="T0" fmla="*/ 178 w 198"/>
                <a:gd name="T1" fmla="*/ 90 h 199"/>
                <a:gd name="T2" fmla="*/ 110 w 198"/>
                <a:gd name="T3" fmla="*/ 22 h 199"/>
                <a:gd name="T4" fmla="*/ 108 w 198"/>
                <a:gd name="T5" fmla="*/ 5 h 199"/>
                <a:gd name="T6" fmla="*/ 95 w 198"/>
                <a:gd name="T7" fmla="*/ 0 h 199"/>
                <a:gd name="T8" fmla="*/ 90 w 198"/>
                <a:gd name="T9" fmla="*/ 20 h 199"/>
                <a:gd name="T10" fmla="*/ 40 w 198"/>
                <a:gd name="T11" fmla="*/ 47 h 199"/>
                <a:gd name="T12" fmla="*/ 20 w 198"/>
                <a:gd name="T13" fmla="*/ 90 h 199"/>
                <a:gd name="T14" fmla="*/ 0 w 198"/>
                <a:gd name="T15" fmla="*/ 95 h 199"/>
                <a:gd name="T16" fmla="*/ 5 w 198"/>
                <a:gd name="T17" fmla="*/ 109 h 199"/>
                <a:gd name="T18" fmla="*/ 21 w 198"/>
                <a:gd name="T19" fmla="*/ 109 h 199"/>
                <a:gd name="T20" fmla="*/ 90 w 198"/>
                <a:gd name="T21" fmla="*/ 179 h 199"/>
                <a:gd name="T22" fmla="*/ 95 w 198"/>
                <a:gd name="T23" fmla="*/ 199 h 199"/>
                <a:gd name="T24" fmla="*/ 108 w 198"/>
                <a:gd name="T25" fmla="*/ 194 h 199"/>
                <a:gd name="T26" fmla="*/ 109 w 198"/>
                <a:gd name="T27" fmla="*/ 178 h 199"/>
                <a:gd name="T28" fmla="*/ 178 w 198"/>
                <a:gd name="T29" fmla="*/ 109 h 199"/>
                <a:gd name="T30" fmla="*/ 198 w 198"/>
                <a:gd name="T31" fmla="*/ 104 h 199"/>
                <a:gd name="T32" fmla="*/ 194 w 198"/>
                <a:gd name="T33" fmla="*/ 90 h 199"/>
                <a:gd name="T34" fmla="*/ 108 w 198"/>
                <a:gd name="T35" fmla="*/ 160 h 199"/>
                <a:gd name="T36" fmla="*/ 95 w 198"/>
                <a:gd name="T37" fmla="*/ 155 h 199"/>
                <a:gd name="T38" fmla="*/ 90 w 198"/>
                <a:gd name="T39" fmla="*/ 162 h 199"/>
                <a:gd name="T40" fmla="*/ 36 w 198"/>
                <a:gd name="T41" fmla="*/ 109 h 199"/>
                <a:gd name="T42" fmla="*/ 39 w 198"/>
                <a:gd name="T43" fmla="*/ 109 h 199"/>
                <a:gd name="T44" fmla="*/ 44 w 198"/>
                <a:gd name="T45" fmla="*/ 95 h 199"/>
                <a:gd name="T46" fmla="*/ 36 w 198"/>
                <a:gd name="T47" fmla="*/ 90 h 199"/>
                <a:gd name="T48" fmla="*/ 52 w 198"/>
                <a:gd name="T49" fmla="*/ 57 h 199"/>
                <a:gd name="T50" fmla="*/ 90 w 198"/>
                <a:gd name="T51" fmla="*/ 37 h 199"/>
                <a:gd name="T52" fmla="*/ 95 w 198"/>
                <a:gd name="T53" fmla="*/ 44 h 199"/>
                <a:gd name="T54" fmla="*/ 108 w 198"/>
                <a:gd name="T55" fmla="*/ 39 h 199"/>
                <a:gd name="T56" fmla="*/ 110 w 198"/>
                <a:gd name="T57" fmla="*/ 37 h 199"/>
                <a:gd name="T58" fmla="*/ 162 w 198"/>
                <a:gd name="T59" fmla="*/ 90 h 199"/>
                <a:gd name="T60" fmla="*/ 155 w 198"/>
                <a:gd name="T61" fmla="*/ 95 h 199"/>
                <a:gd name="T62" fmla="*/ 160 w 198"/>
                <a:gd name="T63" fmla="*/ 109 h 199"/>
                <a:gd name="T64" fmla="*/ 162 w 198"/>
                <a:gd name="T65" fmla="*/ 110 h 199"/>
                <a:gd name="T66" fmla="*/ 108 w 198"/>
                <a:gd name="T67" fmla="*/ 16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8" h="199">
                  <a:moveTo>
                    <a:pt x="194" y="90"/>
                  </a:moveTo>
                  <a:cubicBezTo>
                    <a:pt x="194" y="90"/>
                    <a:pt x="182" y="90"/>
                    <a:pt x="178" y="90"/>
                  </a:cubicBezTo>
                  <a:cubicBezTo>
                    <a:pt x="177" y="90"/>
                    <a:pt x="177" y="90"/>
                    <a:pt x="177" y="89"/>
                  </a:cubicBezTo>
                  <a:cubicBezTo>
                    <a:pt x="173" y="54"/>
                    <a:pt x="145" y="26"/>
                    <a:pt x="110" y="22"/>
                  </a:cubicBezTo>
                  <a:cubicBezTo>
                    <a:pt x="109" y="22"/>
                    <a:pt x="108" y="21"/>
                    <a:pt x="108" y="20"/>
                  </a:cubicBezTo>
                  <a:cubicBezTo>
                    <a:pt x="108" y="17"/>
                    <a:pt x="108" y="5"/>
                    <a:pt x="108" y="5"/>
                  </a:cubicBezTo>
                  <a:cubicBezTo>
                    <a:pt x="108" y="2"/>
                    <a:pt x="106" y="0"/>
                    <a:pt x="104" y="0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92" y="0"/>
                    <a:pt x="90" y="2"/>
                    <a:pt x="90" y="5"/>
                  </a:cubicBezTo>
                  <a:cubicBezTo>
                    <a:pt x="90" y="5"/>
                    <a:pt x="90" y="17"/>
                    <a:pt x="90" y="20"/>
                  </a:cubicBezTo>
                  <a:cubicBezTo>
                    <a:pt x="90" y="21"/>
                    <a:pt x="89" y="22"/>
                    <a:pt x="89" y="22"/>
                  </a:cubicBezTo>
                  <a:cubicBezTo>
                    <a:pt x="70" y="24"/>
                    <a:pt x="53" y="34"/>
                    <a:pt x="40" y="47"/>
                  </a:cubicBezTo>
                  <a:cubicBezTo>
                    <a:pt x="30" y="59"/>
                    <a:pt x="23" y="73"/>
                    <a:pt x="21" y="89"/>
                  </a:cubicBezTo>
                  <a:cubicBezTo>
                    <a:pt x="21" y="90"/>
                    <a:pt x="21" y="90"/>
                    <a:pt x="20" y="90"/>
                  </a:cubicBezTo>
                  <a:cubicBezTo>
                    <a:pt x="16" y="90"/>
                    <a:pt x="5" y="90"/>
                    <a:pt x="5" y="90"/>
                  </a:cubicBezTo>
                  <a:cubicBezTo>
                    <a:pt x="2" y="90"/>
                    <a:pt x="0" y="92"/>
                    <a:pt x="0" y="95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6"/>
                    <a:pt x="2" y="109"/>
                    <a:pt x="5" y="109"/>
                  </a:cubicBezTo>
                  <a:cubicBezTo>
                    <a:pt x="5" y="109"/>
                    <a:pt x="16" y="109"/>
                    <a:pt x="20" y="109"/>
                  </a:cubicBezTo>
                  <a:cubicBezTo>
                    <a:pt x="21" y="109"/>
                    <a:pt x="21" y="109"/>
                    <a:pt x="21" y="109"/>
                  </a:cubicBezTo>
                  <a:cubicBezTo>
                    <a:pt x="25" y="145"/>
                    <a:pt x="54" y="173"/>
                    <a:pt x="89" y="178"/>
                  </a:cubicBezTo>
                  <a:cubicBezTo>
                    <a:pt x="89" y="178"/>
                    <a:pt x="90" y="178"/>
                    <a:pt x="90" y="179"/>
                  </a:cubicBezTo>
                  <a:cubicBezTo>
                    <a:pt x="90" y="182"/>
                    <a:pt x="90" y="194"/>
                    <a:pt x="90" y="194"/>
                  </a:cubicBezTo>
                  <a:cubicBezTo>
                    <a:pt x="90" y="196"/>
                    <a:pt x="92" y="199"/>
                    <a:pt x="95" y="199"/>
                  </a:cubicBezTo>
                  <a:cubicBezTo>
                    <a:pt x="104" y="199"/>
                    <a:pt x="104" y="199"/>
                    <a:pt x="104" y="199"/>
                  </a:cubicBezTo>
                  <a:cubicBezTo>
                    <a:pt x="106" y="199"/>
                    <a:pt x="108" y="196"/>
                    <a:pt x="108" y="194"/>
                  </a:cubicBezTo>
                  <a:cubicBezTo>
                    <a:pt x="108" y="194"/>
                    <a:pt x="108" y="182"/>
                    <a:pt x="108" y="179"/>
                  </a:cubicBezTo>
                  <a:cubicBezTo>
                    <a:pt x="108" y="178"/>
                    <a:pt x="109" y="178"/>
                    <a:pt x="109" y="178"/>
                  </a:cubicBezTo>
                  <a:cubicBezTo>
                    <a:pt x="145" y="173"/>
                    <a:pt x="173" y="145"/>
                    <a:pt x="178" y="109"/>
                  </a:cubicBezTo>
                  <a:cubicBezTo>
                    <a:pt x="178" y="109"/>
                    <a:pt x="178" y="109"/>
                    <a:pt x="178" y="109"/>
                  </a:cubicBezTo>
                  <a:cubicBezTo>
                    <a:pt x="182" y="109"/>
                    <a:pt x="194" y="109"/>
                    <a:pt x="194" y="109"/>
                  </a:cubicBezTo>
                  <a:cubicBezTo>
                    <a:pt x="196" y="109"/>
                    <a:pt x="198" y="106"/>
                    <a:pt x="198" y="104"/>
                  </a:cubicBezTo>
                  <a:cubicBezTo>
                    <a:pt x="198" y="95"/>
                    <a:pt x="198" y="95"/>
                    <a:pt x="198" y="95"/>
                  </a:cubicBezTo>
                  <a:cubicBezTo>
                    <a:pt x="198" y="92"/>
                    <a:pt x="196" y="90"/>
                    <a:pt x="194" y="90"/>
                  </a:cubicBezTo>
                  <a:close/>
                  <a:moveTo>
                    <a:pt x="108" y="162"/>
                  </a:moveTo>
                  <a:cubicBezTo>
                    <a:pt x="108" y="162"/>
                    <a:pt x="108" y="160"/>
                    <a:pt x="108" y="160"/>
                  </a:cubicBezTo>
                  <a:cubicBezTo>
                    <a:pt x="108" y="157"/>
                    <a:pt x="106" y="155"/>
                    <a:pt x="104" y="155"/>
                  </a:cubicBezTo>
                  <a:cubicBezTo>
                    <a:pt x="95" y="155"/>
                    <a:pt x="95" y="155"/>
                    <a:pt x="95" y="155"/>
                  </a:cubicBezTo>
                  <a:cubicBezTo>
                    <a:pt x="92" y="155"/>
                    <a:pt x="90" y="157"/>
                    <a:pt x="90" y="160"/>
                  </a:cubicBezTo>
                  <a:cubicBezTo>
                    <a:pt x="90" y="160"/>
                    <a:pt x="90" y="162"/>
                    <a:pt x="90" y="162"/>
                  </a:cubicBezTo>
                  <a:cubicBezTo>
                    <a:pt x="90" y="163"/>
                    <a:pt x="89" y="163"/>
                    <a:pt x="89" y="163"/>
                  </a:cubicBezTo>
                  <a:cubicBezTo>
                    <a:pt x="61" y="158"/>
                    <a:pt x="40" y="137"/>
                    <a:pt x="36" y="109"/>
                  </a:cubicBezTo>
                  <a:cubicBezTo>
                    <a:pt x="36" y="109"/>
                    <a:pt x="36" y="109"/>
                    <a:pt x="36" y="109"/>
                  </a:cubicBezTo>
                  <a:cubicBezTo>
                    <a:pt x="39" y="109"/>
                    <a:pt x="39" y="109"/>
                    <a:pt x="39" y="109"/>
                  </a:cubicBezTo>
                  <a:cubicBezTo>
                    <a:pt x="41" y="109"/>
                    <a:pt x="44" y="106"/>
                    <a:pt x="44" y="104"/>
                  </a:cubicBezTo>
                  <a:cubicBezTo>
                    <a:pt x="44" y="95"/>
                    <a:pt x="44" y="95"/>
                    <a:pt x="44" y="95"/>
                  </a:cubicBezTo>
                  <a:cubicBezTo>
                    <a:pt x="44" y="92"/>
                    <a:pt x="41" y="90"/>
                    <a:pt x="39" y="90"/>
                  </a:cubicBezTo>
                  <a:cubicBezTo>
                    <a:pt x="36" y="90"/>
                    <a:pt x="36" y="90"/>
                    <a:pt x="36" y="90"/>
                  </a:cubicBezTo>
                  <a:cubicBezTo>
                    <a:pt x="36" y="90"/>
                    <a:pt x="36" y="90"/>
                    <a:pt x="36" y="90"/>
                  </a:cubicBezTo>
                  <a:cubicBezTo>
                    <a:pt x="38" y="77"/>
                    <a:pt x="44" y="66"/>
                    <a:pt x="52" y="57"/>
                  </a:cubicBezTo>
                  <a:cubicBezTo>
                    <a:pt x="61" y="46"/>
                    <a:pt x="74" y="39"/>
                    <a:pt x="89" y="37"/>
                  </a:cubicBezTo>
                  <a:cubicBezTo>
                    <a:pt x="89" y="37"/>
                    <a:pt x="90" y="36"/>
                    <a:pt x="90" y="37"/>
                  </a:cubicBezTo>
                  <a:cubicBezTo>
                    <a:pt x="90" y="37"/>
                    <a:pt x="90" y="39"/>
                    <a:pt x="90" y="39"/>
                  </a:cubicBezTo>
                  <a:cubicBezTo>
                    <a:pt x="90" y="42"/>
                    <a:pt x="92" y="44"/>
                    <a:pt x="95" y="44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106" y="44"/>
                    <a:pt x="108" y="42"/>
                    <a:pt x="108" y="39"/>
                  </a:cubicBezTo>
                  <a:cubicBezTo>
                    <a:pt x="108" y="39"/>
                    <a:pt x="108" y="37"/>
                    <a:pt x="108" y="37"/>
                  </a:cubicBezTo>
                  <a:cubicBezTo>
                    <a:pt x="108" y="36"/>
                    <a:pt x="109" y="37"/>
                    <a:pt x="110" y="37"/>
                  </a:cubicBezTo>
                  <a:cubicBezTo>
                    <a:pt x="137" y="41"/>
                    <a:pt x="158" y="62"/>
                    <a:pt x="162" y="89"/>
                  </a:cubicBezTo>
                  <a:cubicBezTo>
                    <a:pt x="162" y="89"/>
                    <a:pt x="162" y="90"/>
                    <a:pt x="162" y="90"/>
                  </a:cubicBezTo>
                  <a:cubicBezTo>
                    <a:pt x="161" y="90"/>
                    <a:pt x="160" y="90"/>
                    <a:pt x="160" y="90"/>
                  </a:cubicBezTo>
                  <a:cubicBezTo>
                    <a:pt x="157" y="90"/>
                    <a:pt x="155" y="92"/>
                    <a:pt x="155" y="95"/>
                  </a:cubicBezTo>
                  <a:cubicBezTo>
                    <a:pt x="155" y="104"/>
                    <a:pt x="155" y="104"/>
                    <a:pt x="155" y="104"/>
                  </a:cubicBezTo>
                  <a:cubicBezTo>
                    <a:pt x="155" y="106"/>
                    <a:pt x="157" y="109"/>
                    <a:pt x="160" y="109"/>
                  </a:cubicBezTo>
                  <a:cubicBezTo>
                    <a:pt x="160" y="109"/>
                    <a:pt x="161" y="109"/>
                    <a:pt x="162" y="109"/>
                  </a:cubicBezTo>
                  <a:cubicBezTo>
                    <a:pt x="163" y="109"/>
                    <a:pt x="162" y="109"/>
                    <a:pt x="162" y="110"/>
                  </a:cubicBezTo>
                  <a:cubicBezTo>
                    <a:pt x="158" y="137"/>
                    <a:pt x="137" y="158"/>
                    <a:pt x="110" y="163"/>
                  </a:cubicBezTo>
                  <a:cubicBezTo>
                    <a:pt x="109" y="163"/>
                    <a:pt x="108" y="163"/>
                    <a:pt x="108" y="1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8802984" y="3863531"/>
            <a:ext cx="706401" cy="862169"/>
            <a:chOff x="4265613" y="2249488"/>
            <a:chExt cx="309563" cy="377825"/>
          </a:xfrm>
          <a:solidFill>
            <a:schemeClr val="tx1"/>
          </a:solidFill>
        </p:grpSpPr>
        <p:sp>
          <p:nvSpPr>
            <p:cNvPr id="21" name="Freeform 14"/>
            <p:cNvSpPr>
              <a:spLocks/>
            </p:cNvSpPr>
            <p:nvPr/>
          </p:nvSpPr>
          <p:spPr bwMode="auto">
            <a:xfrm>
              <a:off x="4513263" y="2413000"/>
              <a:ext cx="61913" cy="52388"/>
            </a:xfrm>
            <a:custGeom>
              <a:avLst/>
              <a:gdLst>
                <a:gd name="T0" fmla="*/ 27 w 29"/>
                <a:gd name="T1" fmla="*/ 0 h 25"/>
                <a:gd name="T2" fmla="*/ 3 w 29"/>
                <a:gd name="T3" fmla="*/ 0 h 25"/>
                <a:gd name="T4" fmla="*/ 0 w 29"/>
                <a:gd name="T5" fmla="*/ 3 h 25"/>
                <a:gd name="T6" fmla="*/ 0 w 29"/>
                <a:gd name="T7" fmla="*/ 22 h 25"/>
                <a:gd name="T8" fmla="*/ 3 w 29"/>
                <a:gd name="T9" fmla="*/ 25 h 25"/>
                <a:gd name="T10" fmla="*/ 27 w 29"/>
                <a:gd name="T11" fmla="*/ 25 h 25"/>
                <a:gd name="T12" fmla="*/ 29 w 29"/>
                <a:gd name="T13" fmla="*/ 22 h 25"/>
                <a:gd name="T14" fmla="*/ 29 w 29"/>
                <a:gd name="T15" fmla="*/ 2 h 25"/>
                <a:gd name="T16" fmla="*/ 27 w 29"/>
                <a:gd name="T1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25">
                  <a:moveTo>
                    <a:pt x="27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2" y="25"/>
                    <a:pt x="3" y="25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7" y="25"/>
                    <a:pt x="29" y="25"/>
                    <a:pt x="29" y="22"/>
                  </a:cubicBezTo>
                  <a:cubicBezTo>
                    <a:pt x="29" y="17"/>
                    <a:pt x="29" y="7"/>
                    <a:pt x="29" y="2"/>
                  </a:cubicBezTo>
                  <a:cubicBezTo>
                    <a:pt x="29" y="0"/>
                    <a:pt x="27" y="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4265613" y="2249488"/>
              <a:ext cx="309563" cy="377825"/>
            </a:xfrm>
            <a:custGeom>
              <a:avLst/>
              <a:gdLst>
                <a:gd name="T0" fmla="*/ 108 w 146"/>
                <a:gd name="T1" fmla="*/ 64 h 178"/>
                <a:gd name="T2" fmla="*/ 141 w 146"/>
                <a:gd name="T3" fmla="*/ 64 h 178"/>
                <a:gd name="T4" fmla="*/ 146 w 146"/>
                <a:gd name="T5" fmla="*/ 60 h 178"/>
                <a:gd name="T6" fmla="*/ 146 w 146"/>
                <a:gd name="T7" fmla="*/ 9 h 178"/>
                <a:gd name="T8" fmla="*/ 137 w 146"/>
                <a:gd name="T9" fmla="*/ 0 h 178"/>
                <a:gd name="T10" fmla="*/ 9 w 146"/>
                <a:gd name="T11" fmla="*/ 0 h 178"/>
                <a:gd name="T12" fmla="*/ 0 w 146"/>
                <a:gd name="T13" fmla="*/ 9 h 178"/>
                <a:gd name="T14" fmla="*/ 0 w 146"/>
                <a:gd name="T15" fmla="*/ 170 h 178"/>
                <a:gd name="T16" fmla="*/ 9 w 146"/>
                <a:gd name="T17" fmla="*/ 178 h 178"/>
                <a:gd name="T18" fmla="*/ 137 w 146"/>
                <a:gd name="T19" fmla="*/ 178 h 178"/>
                <a:gd name="T20" fmla="*/ 146 w 146"/>
                <a:gd name="T21" fmla="*/ 170 h 178"/>
                <a:gd name="T22" fmla="*/ 146 w 146"/>
                <a:gd name="T23" fmla="*/ 120 h 178"/>
                <a:gd name="T24" fmla="*/ 141 w 146"/>
                <a:gd name="T25" fmla="*/ 115 h 178"/>
                <a:gd name="T26" fmla="*/ 108 w 146"/>
                <a:gd name="T27" fmla="*/ 115 h 178"/>
                <a:gd name="T28" fmla="*/ 104 w 146"/>
                <a:gd name="T29" fmla="*/ 111 h 178"/>
                <a:gd name="T30" fmla="*/ 104 w 146"/>
                <a:gd name="T31" fmla="*/ 67 h 178"/>
                <a:gd name="T32" fmla="*/ 108 w 146"/>
                <a:gd name="T33" fmla="*/ 64 h 178"/>
                <a:gd name="T34" fmla="*/ 67 w 146"/>
                <a:gd name="T35" fmla="*/ 84 h 178"/>
                <a:gd name="T36" fmla="*/ 61 w 146"/>
                <a:gd name="T37" fmla="*/ 89 h 178"/>
                <a:gd name="T38" fmla="*/ 32 w 146"/>
                <a:gd name="T39" fmla="*/ 89 h 178"/>
                <a:gd name="T40" fmla="*/ 27 w 146"/>
                <a:gd name="T41" fmla="*/ 84 h 178"/>
                <a:gd name="T42" fmla="*/ 27 w 146"/>
                <a:gd name="T43" fmla="*/ 81 h 178"/>
                <a:gd name="T44" fmla="*/ 32 w 146"/>
                <a:gd name="T45" fmla="*/ 75 h 178"/>
                <a:gd name="T46" fmla="*/ 61 w 146"/>
                <a:gd name="T47" fmla="*/ 75 h 178"/>
                <a:gd name="T48" fmla="*/ 67 w 146"/>
                <a:gd name="T49" fmla="*/ 81 h 178"/>
                <a:gd name="T50" fmla="*/ 67 w 146"/>
                <a:gd name="T51" fmla="*/ 84 h 178"/>
                <a:gd name="T52" fmla="*/ 90 w 146"/>
                <a:gd name="T53" fmla="*/ 51 h 178"/>
                <a:gd name="T54" fmla="*/ 85 w 146"/>
                <a:gd name="T55" fmla="*/ 56 h 178"/>
                <a:gd name="T56" fmla="*/ 32 w 146"/>
                <a:gd name="T57" fmla="*/ 56 h 178"/>
                <a:gd name="T58" fmla="*/ 27 w 146"/>
                <a:gd name="T59" fmla="*/ 51 h 178"/>
                <a:gd name="T60" fmla="*/ 27 w 146"/>
                <a:gd name="T61" fmla="*/ 47 h 178"/>
                <a:gd name="T62" fmla="*/ 32 w 146"/>
                <a:gd name="T63" fmla="*/ 42 h 178"/>
                <a:gd name="T64" fmla="*/ 85 w 146"/>
                <a:gd name="T65" fmla="*/ 42 h 178"/>
                <a:gd name="T66" fmla="*/ 90 w 146"/>
                <a:gd name="T67" fmla="*/ 47 h 178"/>
                <a:gd name="T68" fmla="*/ 90 w 146"/>
                <a:gd name="T69" fmla="*/ 51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6" h="178">
                  <a:moveTo>
                    <a:pt x="108" y="64"/>
                  </a:moveTo>
                  <a:cubicBezTo>
                    <a:pt x="108" y="64"/>
                    <a:pt x="133" y="64"/>
                    <a:pt x="141" y="64"/>
                  </a:cubicBezTo>
                  <a:cubicBezTo>
                    <a:pt x="143" y="64"/>
                    <a:pt x="146" y="64"/>
                    <a:pt x="146" y="60"/>
                  </a:cubicBezTo>
                  <a:cubicBezTo>
                    <a:pt x="146" y="46"/>
                    <a:pt x="146" y="9"/>
                    <a:pt x="146" y="9"/>
                  </a:cubicBezTo>
                  <a:cubicBezTo>
                    <a:pt x="146" y="4"/>
                    <a:pt x="142" y="0"/>
                    <a:pt x="137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0" y="175"/>
                    <a:pt x="4" y="178"/>
                    <a:pt x="9" y="178"/>
                  </a:cubicBezTo>
                  <a:cubicBezTo>
                    <a:pt x="137" y="178"/>
                    <a:pt x="137" y="178"/>
                    <a:pt x="137" y="178"/>
                  </a:cubicBezTo>
                  <a:cubicBezTo>
                    <a:pt x="142" y="178"/>
                    <a:pt x="146" y="175"/>
                    <a:pt x="146" y="170"/>
                  </a:cubicBezTo>
                  <a:cubicBezTo>
                    <a:pt x="146" y="170"/>
                    <a:pt x="146" y="134"/>
                    <a:pt x="146" y="120"/>
                  </a:cubicBezTo>
                  <a:cubicBezTo>
                    <a:pt x="146" y="116"/>
                    <a:pt x="144" y="115"/>
                    <a:pt x="141" y="115"/>
                  </a:cubicBezTo>
                  <a:cubicBezTo>
                    <a:pt x="133" y="115"/>
                    <a:pt x="108" y="115"/>
                    <a:pt x="108" y="115"/>
                  </a:cubicBezTo>
                  <a:cubicBezTo>
                    <a:pt x="106" y="115"/>
                    <a:pt x="104" y="113"/>
                    <a:pt x="104" y="111"/>
                  </a:cubicBezTo>
                  <a:cubicBezTo>
                    <a:pt x="104" y="67"/>
                    <a:pt x="104" y="67"/>
                    <a:pt x="104" y="67"/>
                  </a:cubicBezTo>
                  <a:cubicBezTo>
                    <a:pt x="104" y="65"/>
                    <a:pt x="106" y="64"/>
                    <a:pt x="108" y="64"/>
                  </a:cubicBezTo>
                  <a:close/>
                  <a:moveTo>
                    <a:pt x="67" y="84"/>
                  </a:moveTo>
                  <a:cubicBezTo>
                    <a:pt x="67" y="87"/>
                    <a:pt x="64" y="89"/>
                    <a:pt x="61" y="89"/>
                  </a:cubicBezTo>
                  <a:cubicBezTo>
                    <a:pt x="32" y="89"/>
                    <a:pt x="32" y="89"/>
                    <a:pt x="32" y="89"/>
                  </a:cubicBezTo>
                  <a:cubicBezTo>
                    <a:pt x="29" y="89"/>
                    <a:pt x="27" y="87"/>
                    <a:pt x="27" y="84"/>
                  </a:cubicBezTo>
                  <a:cubicBezTo>
                    <a:pt x="27" y="81"/>
                    <a:pt x="27" y="81"/>
                    <a:pt x="27" y="81"/>
                  </a:cubicBezTo>
                  <a:cubicBezTo>
                    <a:pt x="27" y="78"/>
                    <a:pt x="29" y="75"/>
                    <a:pt x="32" y="75"/>
                  </a:cubicBezTo>
                  <a:cubicBezTo>
                    <a:pt x="61" y="75"/>
                    <a:pt x="61" y="75"/>
                    <a:pt x="61" y="75"/>
                  </a:cubicBezTo>
                  <a:cubicBezTo>
                    <a:pt x="64" y="75"/>
                    <a:pt x="67" y="78"/>
                    <a:pt x="67" y="81"/>
                  </a:cubicBezTo>
                  <a:lnTo>
                    <a:pt x="67" y="84"/>
                  </a:lnTo>
                  <a:close/>
                  <a:moveTo>
                    <a:pt x="90" y="51"/>
                  </a:moveTo>
                  <a:cubicBezTo>
                    <a:pt x="90" y="53"/>
                    <a:pt x="88" y="56"/>
                    <a:pt x="85" y="56"/>
                  </a:cubicBezTo>
                  <a:cubicBezTo>
                    <a:pt x="32" y="56"/>
                    <a:pt x="32" y="56"/>
                    <a:pt x="32" y="56"/>
                  </a:cubicBezTo>
                  <a:cubicBezTo>
                    <a:pt x="29" y="56"/>
                    <a:pt x="27" y="53"/>
                    <a:pt x="27" y="51"/>
                  </a:cubicBezTo>
                  <a:cubicBezTo>
                    <a:pt x="27" y="47"/>
                    <a:pt x="27" y="47"/>
                    <a:pt x="27" y="47"/>
                  </a:cubicBezTo>
                  <a:cubicBezTo>
                    <a:pt x="27" y="44"/>
                    <a:pt x="29" y="42"/>
                    <a:pt x="32" y="42"/>
                  </a:cubicBezTo>
                  <a:cubicBezTo>
                    <a:pt x="85" y="42"/>
                    <a:pt x="85" y="42"/>
                    <a:pt x="85" y="42"/>
                  </a:cubicBezTo>
                  <a:cubicBezTo>
                    <a:pt x="88" y="42"/>
                    <a:pt x="90" y="44"/>
                    <a:pt x="90" y="47"/>
                  </a:cubicBezTo>
                  <a:lnTo>
                    <a:pt x="90" y="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10291235" y="3689648"/>
            <a:ext cx="1079524" cy="1083147"/>
            <a:chOff x="4906963" y="2173288"/>
            <a:chExt cx="473075" cy="474663"/>
          </a:xfrm>
          <a:solidFill>
            <a:schemeClr val="tx1"/>
          </a:solidFill>
        </p:grpSpPr>
        <p:sp>
          <p:nvSpPr>
            <p:cNvPr id="23" name="Freeform 16"/>
            <p:cNvSpPr>
              <a:spLocks/>
            </p:cNvSpPr>
            <p:nvPr/>
          </p:nvSpPr>
          <p:spPr bwMode="auto">
            <a:xfrm>
              <a:off x="4938713" y="2473325"/>
              <a:ext cx="142875" cy="141288"/>
            </a:xfrm>
            <a:custGeom>
              <a:avLst/>
              <a:gdLst>
                <a:gd name="T0" fmla="*/ 40 w 67"/>
                <a:gd name="T1" fmla="*/ 4 h 66"/>
                <a:gd name="T2" fmla="*/ 35 w 67"/>
                <a:gd name="T3" fmla="*/ 3 h 66"/>
                <a:gd name="T4" fmla="*/ 9 w 67"/>
                <a:gd name="T5" fmla="*/ 61 h 66"/>
                <a:gd name="T6" fmla="*/ 64 w 67"/>
                <a:gd name="T7" fmla="*/ 32 h 66"/>
                <a:gd name="T8" fmla="*/ 63 w 67"/>
                <a:gd name="T9" fmla="*/ 27 h 66"/>
                <a:gd name="T10" fmla="*/ 40 w 67"/>
                <a:gd name="T11" fmla="*/ 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" h="66">
                  <a:moveTo>
                    <a:pt x="40" y="4"/>
                  </a:moveTo>
                  <a:cubicBezTo>
                    <a:pt x="37" y="0"/>
                    <a:pt x="36" y="2"/>
                    <a:pt x="35" y="3"/>
                  </a:cubicBezTo>
                  <a:cubicBezTo>
                    <a:pt x="17" y="21"/>
                    <a:pt x="0" y="66"/>
                    <a:pt x="9" y="61"/>
                  </a:cubicBezTo>
                  <a:cubicBezTo>
                    <a:pt x="41" y="46"/>
                    <a:pt x="46" y="50"/>
                    <a:pt x="64" y="32"/>
                  </a:cubicBezTo>
                  <a:cubicBezTo>
                    <a:pt x="65" y="31"/>
                    <a:pt x="67" y="30"/>
                    <a:pt x="63" y="27"/>
                  </a:cubicBezTo>
                  <a:lnTo>
                    <a:pt x="4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4" name="Freeform 17"/>
            <p:cNvSpPr>
              <a:spLocks noEditPoints="1"/>
            </p:cNvSpPr>
            <p:nvPr/>
          </p:nvSpPr>
          <p:spPr bwMode="auto">
            <a:xfrm>
              <a:off x="4906963" y="2173288"/>
              <a:ext cx="473075" cy="474663"/>
            </a:xfrm>
            <a:custGeom>
              <a:avLst/>
              <a:gdLst>
                <a:gd name="T0" fmla="*/ 155 w 223"/>
                <a:gd name="T1" fmla="*/ 145 h 224"/>
                <a:gd name="T2" fmla="*/ 156 w 223"/>
                <a:gd name="T3" fmla="*/ 141 h 224"/>
                <a:gd name="T4" fmla="*/ 204 w 223"/>
                <a:gd name="T5" fmla="*/ 19 h 224"/>
                <a:gd name="T6" fmla="*/ 84 w 223"/>
                <a:gd name="T7" fmla="*/ 67 h 224"/>
                <a:gd name="T8" fmla="*/ 78 w 223"/>
                <a:gd name="T9" fmla="*/ 69 h 224"/>
                <a:gd name="T10" fmla="*/ 65 w 223"/>
                <a:gd name="T11" fmla="*/ 65 h 224"/>
                <a:gd name="T12" fmla="*/ 53 w 223"/>
                <a:gd name="T13" fmla="*/ 69 h 224"/>
                <a:gd name="T14" fmla="*/ 3 w 223"/>
                <a:gd name="T15" fmla="*/ 119 h 224"/>
                <a:gd name="T16" fmla="*/ 5 w 223"/>
                <a:gd name="T17" fmla="*/ 125 h 224"/>
                <a:gd name="T18" fmla="*/ 41 w 223"/>
                <a:gd name="T19" fmla="*/ 131 h 224"/>
                <a:gd name="T20" fmla="*/ 53 w 223"/>
                <a:gd name="T21" fmla="*/ 127 h 224"/>
                <a:gd name="T22" fmla="*/ 57 w 223"/>
                <a:gd name="T23" fmla="*/ 127 h 224"/>
                <a:gd name="T24" fmla="*/ 96 w 223"/>
                <a:gd name="T25" fmla="*/ 167 h 224"/>
                <a:gd name="T26" fmla="*/ 96 w 223"/>
                <a:gd name="T27" fmla="*/ 170 h 224"/>
                <a:gd name="T28" fmla="*/ 92 w 223"/>
                <a:gd name="T29" fmla="*/ 182 h 224"/>
                <a:gd name="T30" fmla="*/ 98 w 223"/>
                <a:gd name="T31" fmla="*/ 219 h 224"/>
                <a:gd name="T32" fmla="*/ 104 w 223"/>
                <a:gd name="T33" fmla="*/ 221 h 224"/>
                <a:gd name="T34" fmla="*/ 155 w 223"/>
                <a:gd name="T35" fmla="*/ 170 h 224"/>
                <a:gd name="T36" fmla="*/ 158 w 223"/>
                <a:gd name="T37" fmla="*/ 159 h 224"/>
                <a:gd name="T38" fmla="*/ 155 w 223"/>
                <a:gd name="T39" fmla="*/ 145 h 224"/>
                <a:gd name="T40" fmla="*/ 144 w 223"/>
                <a:gd name="T41" fmla="*/ 80 h 224"/>
                <a:gd name="T42" fmla="*/ 144 w 223"/>
                <a:gd name="T43" fmla="*/ 50 h 224"/>
                <a:gd name="T44" fmla="*/ 174 w 223"/>
                <a:gd name="T45" fmla="*/ 50 h 224"/>
                <a:gd name="T46" fmla="*/ 174 w 223"/>
                <a:gd name="T47" fmla="*/ 80 h 224"/>
                <a:gd name="T48" fmla="*/ 144 w 223"/>
                <a:gd name="T49" fmla="*/ 8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3" h="224">
                  <a:moveTo>
                    <a:pt x="155" y="145"/>
                  </a:moveTo>
                  <a:cubicBezTo>
                    <a:pt x="154" y="143"/>
                    <a:pt x="156" y="141"/>
                    <a:pt x="156" y="141"/>
                  </a:cubicBezTo>
                  <a:cubicBezTo>
                    <a:pt x="197" y="97"/>
                    <a:pt x="223" y="38"/>
                    <a:pt x="204" y="19"/>
                  </a:cubicBezTo>
                  <a:cubicBezTo>
                    <a:pt x="185" y="0"/>
                    <a:pt x="128" y="26"/>
                    <a:pt x="84" y="67"/>
                  </a:cubicBezTo>
                  <a:cubicBezTo>
                    <a:pt x="83" y="68"/>
                    <a:pt x="81" y="69"/>
                    <a:pt x="78" y="69"/>
                  </a:cubicBezTo>
                  <a:cubicBezTo>
                    <a:pt x="65" y="65"/>
                    <a:pt x="65" y="65"/>
                    <a:pt x="65" y="65"/>
                  </a:cubicBezTo>
                  <a:cubicBezTo>
                    <a:pt x="61" y="64"/>
                    <a:pt x="56" y="66"/>
                    <a:pt x="53" y="69"/>
                  </a:cubicBezTo>
                  <a:cubicBezTo>
                    <a:pt x="3" y="119"/>
                    <a:pt x="3" y="119"/>
                    <a:pt x="3" y="119"/>
                  </a:cubicBezTo>
                  <a:cubicBezTo>
                    <a:pt x="0" y="122"/>
                    <a:pt x="1" y="124"/>
                    <a:pt x="5" y="125"/>
                  </a:cubicBezTo>
                  <a:cubicBezTo>
                    <a:pt x="41" y="131"/>
                    <a:pt x="41" y="131"/>
                    <a:pt x="41" y="131"/>
                  </a:cubicBezTo>
                  <a:cubicBezTo>
                    <a:pt x="45" y="131"/>
                    <a:pt x="50" y="130"/>
                    <a:pt x="53" y="127"/>
                  </a:cubicBezTo>
                  <a:cubicBezTo>
                    <a:pt x="53" y="127"/>
                    <a:pt x="55" y="125"/>
                    <a:pt x="57" y="127"/>
                  </a:cubicBezTo>
                  <a:cubicBezTo>
                    <a:pt x="67" y="137"/>
                    <a:pt x="86" y="157"/>
                    <a:pt x="96" y="167"/>
                  </a:cubicBezTo>
                  <a:cubicBezTo>
                    <a:pt x="98" y="168"/>
                    <a:pt x="96" y="170"/>
                    <a:pt x="96" y="170"/>
                  </a:cubicBezTo>
                  <a:cubicBezTo>
                    <a:pt x="94" y="173"/>
                    <a:pt x="92" y="179"/>
                    <a:pt x="92" y="182"/>
                  </a:cubicBezTo>
                  <a:cubicBezTo>
                    <a:pt x="98" y="219"/>
                    <a:pt x="98" y="219"/>
                    <a:pt x="98" y="219"/>
                  </a:cubicBezTo>
                  <a:cubicBezTo>
                    <a:pt x="99" y="223"/>
                    <a:pt x="102" y="224"/>
                    <a:pt x="104" y="221"/>
                  </a:cubicBezTo>
                  <a:cubicBezTo>
                    <a:pt x="155" y="170"/>
                    <a:pt x="155" y="170"/>
                    <a:pt x="155" y="170"/>
                  </a:cubicBezTo>
                  <a:cubicBezTo>
                    <a:pt x="157" y="168"/>
                    <a:pt x="159" y="162"/>
                    <a:pt x="158" y="159"/>
                  </a:cubicBezTo>
                  <a:lnTo>
                    <a:pt x="155" y="145"/>
                  </a:lnTo>
                  <a:close/>
                  <a:moveTo>
                    <a:pt x="144" y="80"/>
                  </a:moveTo>
                  <a:cubicBezTo>
                    <a:pt x="135" y="72"/>
                    <a:pt x="135" y="58"/>
                    <a:pt x="144" y="50"/>
                  </a:cubicBezTo>
                  <a:cubicBezTo>
                    <a:pt x="152" y="41"/>
                    <a:pt x="166" y="41"/>
                    <a:pt x="174" y="50"/>
                  </a:cubicBezTo>
                  <a:cubicBezTo>
                    <a:pt x="183" y="58"/>
                    <a:pt x="183" y="72"/>
                    <a:pt x="174" y="80"/>
                  </a:cubicBezTo>
                  <a:cubicBezTo>
                    <a:pt x="166" y="89"/>
                    <a:pt x="152" y="89"/>
                    <a:pt x="144" y="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2272585" y="5459040"/>
            <a:ext cx="804208" cy="931000"/>
            <a:chOff x="1285876" y="2968625"/>
            <a:chExt cx="352425" cy="407988"/>
          </a:xfrm>
          <a:solidFill>
            <a:schemeClr val="tx1"/>
          </a:solidFill>
        </p:grpSpPr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1285876" y="2968625"/>
              <a:ext cx="352425" cy="407988"/>
            </a:xfrm>
            <a:custGeom>
              <a:avLst/>
              <a:gdLst>
                <a:gd name="T0" fmla="*/ 164 w 166"/>
                <a:gd name="T1" fmla="*/ 163 h 193"/>
                <a:gd name="T2" fmla="*/ 139 w 166"/>
                <a:gd name="T3" fmla="*/ 120 h 193"/>
                <a:gd name="T4" fmla="*/ 150 w 166"/>
                <a:gd name="T5" fmla="*/ 114 h 193"/>
                <a:gd name="T6" fmla="*/ 149 w 166"/>
                <a:gd name="T7" fmla="*/ 94 h 193"/>
                <a:gd name="T8" fmla="*/ 160 w 166"/>
                <a:gd name="T9" fmla="*/ 76 h 193"/>
                <a:gd name="T10" fmla="*/ 149 w 166"/>
                <a:gd name="T11" fmla="*/ 57 h 193"/>
                <a:gd name="T12" fmla="*/ 150 w 166"/>
                <a:gd name="T13" fmla="*/ 36 h 193"/>
                <a:gd name="T14" fmla="*/ 131 w 166"/>
                <a:gd name="T15" fmla="*/ 27 h 193"/>
                <a:gd name="T16" fmla="*/ 121 w 166"/>
                <a:gd name="T17" fmla="*/ 9 h 193"/>
                <a:gd name="T18" fmla="*/ 101 w 166"/>
                <a:gd name="T19" fmla="*/ 11 h 193"/>
                <a:gd name="T20" fmla="*/ 83 w 166"/>
                <a:gd name="T21" fmla="*/ 0 h 193"/>
                <a:gd name="T22" fmla="*/ 65 w 166"/>
                <a:gd name="T23" fmla="*/ 11 h 193"/>
                <a:gd name="T24" fmla="*/ 45 w 166"/>
                <a:gd name="T25" fmla="*/ 9 h 193"/>
                <a:gd name="T26" fmla="*/ 35 w 166"/>
                <a:gd name="T27" fmla="*/ 27 h 193"/>
                <a:gd name="T28" fmla="*/ 16 w 166"/>
                <a:gd name="T29" fmla="*/ 37 h 193"/>
                <a:gd name="T30" fmla="*/ 17 w 166"/>
                <a:gd name="T31" fmla="*/ 57 h 193"/>
                <a:gd name="T32" fmla="*/ 6 w 166"/>
                <a:gd name="T33" fmla="*/ 76 h 193"/>
                <a:gd name="T34" fmla="*/ 17 w 166"/>
                <a:gd name="T35" fmla="*/ 93 h 193"/>
                <a:gd name="T36" fmla="*/ 16 w 166"/>
                <a:gd name="T37" fmla="*/ 114 h 193"/>
                <a:gd name="T38" fmla="*/ 26 w 166"/>
                <a:gd name="T39" fmla="*/ 119 h 193"/>
                <a:gd name="T40" fmla="*/ 27 w 166"/>
                <a:gd name="T41" fmla="*/ 121 h 193"/>
                <a:gd name="T42" fmla="*/ 2 w 166"/>
                <a:gd name="T43" fmla="*/ 163 h 193"/>
                <a:gd name="T44" fmla="*/ 5 w 166"/>
                <a:gd name="T45" fmla="*/ 169 h 193"/>
                <a:gd name="T46" fmla="*/ 22 w 166"/>
                <a:gd name="T47" fmla="*/ 170 h 193"/>
                <a:gd name="T48" fmla="*/ 32 w 166"/>
                <a:gd name="T49" fmla="*/ 175 h 193"/>
                <a:gd name="T50" fmla="*/ 41 w 166"/>
                <a:gd name="T51" fmla="*/ 190 h 193"/>
                <a:gd name="T52" fmla="*/ 47 w 166"/>
                <a:gd name="T53" fmla="*/ 190 h 193"/>
                <a:gd name="T54" fmla="*/ 73 w 166"/>
                <a:gd name="T55" fmla="*/ 146 h 193"/>
                <a:gd name="T56" fmla="*/ 74 w 166"/>
                <a:gd name="T57" fmla="*/ 146 h 193"/>
                <a:gd name="T58" fmla="*/ 84 w 166"/>
                <a:gd name="T59" fmla="*/ 150 h 193"/>
                <a:gd name="T60" fmla="*/ 93 w 166"/>
                <a:gd name="T61" fmla="*/ 146 h 193"/>
                <a:gd name="T62" fmla="*/ 94 w 166"/>
                <a:gd name="T63" fmla="*/ 146 h 193"/>
                <a:gd name="T64" fmla="*/ 119 w 166"/>
                <a:gd name="T65" fmla="*/ 189 h 193"/>
                <a:gd name="T66" fmla="*/ 126 w 166"/>
                <a:gd name="T67" fmla="*/ 189 h 193"/>
                <a:gd name="T68" fmla="*/ 135 w 166"/>
                <a:gd name="T69" fmla="*/ 175 h 193"/>
                <a:gd name="T70" fmla="*/ 144 w 166"/>
                <a:gd name="T71" fmla="*/ 169 h 193"/>
                <a:gd name="T72" fmla="*/ 161 w 166"/>
                <a:gd name="T73" fmla="*/ 169 h 193"/>
                <a:gd name="T74" fmla="*/ 164 w 166"/>
                <a:gd name="T75" fmla="*/ 163 h 193"/>
                <a:gd name="T76" fmla="*/ 111 w 166"/>
                <a:gd name="T77" fmla="*/ 124 h 193"/>
                <a:gd name="T78" fmla="*/ 53 w 166"/>
                <a:gd name="T79" fmla="*/ 123 h 193"/>
                <a:gd name="T80" fmla="*/ 35 w 166"/>
                <a:gd name="T81" fmla="*/ 47 h 193"/>
                <a:gd name="T82" fmla="*/ 110 w 166"/>
                <a:gd name="T83" fmla="*/ 26 h 193"/>
                <a:gd name="T84" fmla="*/ 111 w 166"/>
                <a:gd name="T85" fmla="*/ 26 h 193"/>
                <a:gd name="T86" fmla="*/ 111 w 166"/>
                <a:gd name="T87" fmla="*/ 26 h 193"/>
                <a:gd name="T88" fmla="*/ 132 w 166"/>
                <a:gd name="T89" fmla="*/ 47 h 193"/>
                <a:gd name="T90" fmla="*/ 111 w 166"/>
                <a:gd name="T91" fmla="*/ 12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6" h="193">
                  <a:moveTo>
                    <a:pt x="164" y="163"/>
                  </a:moveTo>
                  <a:cubicBezTo>
                    <a:pt x="164" y="163"/>
                    <a:pt x="143" y="126"/>
                    <a:pt x="139" y="120"/>
                  </a:cubicBezTo>
                  <a:cubicBezTo>
                    <a:pt x="144" y="119"/>
                    <a:pt x="148" y="117"/>
                    <a:pt x="150" y="114"/>
                  </a:cubicBezTo>
                  <a:cubicBezTo>
                    <a:pt x="153" y="109"/>
                    <a:pt x="148" y="99"/>
                    <a:pt x="149" y="94"/>
                  </a:cubicBezTo>
                  <a:cubicBezTo>
                    <a:pt x="151" y="87"/>
                    <a:pt x="160" y="82"/>
                    <a:pt x="160" y="76"/>
                  </a:cubicBezTo>
                  <a:cubicBezTo>
                    <a:pt x="160" y="70"/>
                    <a:pt x="150" y="63"/>
                    <a:pt x="149" y="57"/>
                  </a:cubicBezTo>
                  <a:cubicBezTo>
                    <a:pt x="147" y="51"/>
                    <a:pt x="153" y="42"/>
                    <a:pt x="150" y="36"/>
                  </a:cubicBezTo>
                  <a:cubicBezTo>
                    <a:pt x="147" y="31"/>
                    <a:pt x="136" y="31"/>
                    <a:pt x="131" y="27"/>
                  </a:cubicBezTo>
                  <a:cubicBezTo>
                    <a:pt x="127" y="23"/>
                    <a:pt x="127" y="12"/>
                    <a:pt x="121" y="9"/>
                  </a:cubicBezTo>
                  <a:cubicBezTo>
                    <a:pt x="116" y="6"/>
                    <a:pt x="107" y="12"/>
                    <a:pt x="101" y="11"/>
                  </a:cubicBezTo>
                  <a:cubicBezTo>
                    <a:pt x="95" y="9"/>
                    <a:pt x="90" y="0"/>
                    <a:pt x="83" y="0"/>
                  </a:cubicBezTo>
                  <a:cubicBezTo>
                    <a:pt x="77" y="0"/>
                    <a:pt x="67" y="10"/>
                    <a:pt x="65" y="11"/>
                  </a:cubicBezTo>
                  <a:cubicBezTo>
                    <a:pt x="59" y="12"/>
                    <a:pt x="50" y="6"/>
                    <a:pt x="45" y="9"/>
                  </a:cubicBezTo>
                  <a:cubicBezTo>
                    <a:pt x="39" y="12"/>
                    <a:pt x="39" y="23"/>
                    <a:pt x="35" y="27"/>
                  </a:cubicBezTo>
                  <a:cubicBezTo>
                    <a:pt x="30" y="31"/>
                    <a:pt x="20" y="31"/>
                    <a:pt x="16" y="37"/>
                  </a:cubicBezTo>
                  <a:cubicBezTo>
                    <a:pt x="13" y="42"/>
                    <a:pt x="19" y="51"/>
                    <a:pt x="17" y="57"/>
                  </a:cubicBezTo>
                  <a:cubicBezTo>
                    <a:pt x="16" y="63"/>
                    <a:pt x="6" y="69"/>
                    <a:pt x="6" y="76"/>
                  </a:cubicBezTo>
                  <a:cubicBezTo>
                    <a:pt x="6" y="82"/>
                    <a:pt x="16" y="87"/>
                    <a:pt x="17" y="93"/>
                  </a:cubicBezTo>
                  <a:cubicBezTo>
                    <a:pt x="19" y="99"/>
                    <a:pt x="13" y="108"/>
                    <a:pt x="16" y="114"/>
                  </a:cubicBezTo>
                  <a:cubicBezTo>
                    <a:pt x="18" y="117"/>
                    <a:pt x="22" y="118"/>
                    <a:pt x="26" y="119"/>
                  </a:cubicBezTo>
                  <a:cubicBezTo>
                    <a:pt x="26" y="120"/>
                    <a:pt x="27" y="120"/>
                    <a:pt x="27" y="121"/>
                  </a:cubicBezTo>
                  <a:cubicBezTo>
                    <a:pt x="24" y="126"/>
                    <a:pt x="2" y="163"/>
                    <a:pt x="2" y="163"/>
                  </a:cubicBezTo>
                  <a:cubicBezTo>
                    <a:pt x="0" y="166"/>
                    <a:pt x="2" y="169"/>
                    <a:pt x="5" y="169"/>
                  </a:cubicBezTo>
                  <a:cubicBezTo>
                    <a:pt x="22" y="170"/>
                    <a:pt x="22" y="170"/>
                    <a:pt x="22" y="170"/>
                  </a:cubicBezTo>
                  <a:cubicBezTo>
                    <a:pt x="26" y="170"/>
                    <a:pt x="30" y="172"/>
                    <a:pt x="32" y="175"/>
                  </a:cubicBezTo>
                  <a:cubicBezTo>
                    <a:pt x="41" y="190"/>
                    <a:pt x="41" y="190"/>
                    <a:pt x="41" y="190"/>
                  </a:cubicBezTo>
                  <a:cubicBezTo>
                    <a:pt x="43" y="193"/>
                    <a:pt x="46" y="193"/>
                    <a:pt x="47" y="190"/>
                  </a:cubicBezTo>
                  <a:cubicBezTo>
                    <a:pt x="47" y="190"/>
                    <a:pt x="73" y="146"/>
                    <a:pt x="73" y="146"/>
                  </a:cubicBezTo>
                  <a:cubicBezTo>
                    <a:pt x="73" y="145"/>
                    <a:pt x="74" y="145"/>
                    <a:pt x="74" y="146"/>
                  </a:cubicBezTo>
                  <a:cubicBezTo>
                    <a:pt x="77" y="148"/>
                    <a:pt x="80" y="150"/>
                    <a:pt x="84" y="150"/>
                  </a:cubicBezTo>
                  <a:cubicBezTo>
                    <a:pt x="87" y="150"/>
                    <a:pt x="90" y="148"/>
                    <a:pt x="93" y="146"/>
                  </a:cubicBezTo>
                  <a:cubicBezTo>
                    <a:pt x="93" y="145"/>
                    <a:pt x="93" y="145"/>
                    <a:pt x="94" y="146"/>
                  </a:cubicBezTo>
                  <a:cubicBezTo>
                    <a:pt x="94" y="146"/>
                    <a:pt x="119" y="189"/>
                    <a:pt x="119" y="189"/>
                  </a:cubicBezTo>
                  <a:cubicBezTo>
                    <a:pt x="121" y="192"/>
                    <a:pt x="124" y="192"/>
                    <a:pt x="126" y="189"/>
                  </a:cubicBezTo>
                  <a:cubicBezTo>
                    <a:pt x="135" y="175"/>
                    <a:pt x="135" y="175"/>
                    <a:pt x="135" y="175"/>
                  </a:cubicBezTo>
                  <a:cubicBezTo>
                    <a:pt x="137" y="172"/>
                    <a:pt x="141" y="170"/>
                    <a:pt x="144" y="169"/>
                  </a:cubicBezTo>
                  <a:cubicBezTo>
                    <a:pt x="161" y="169"/>
                    <a:pt x="161" y="169"/>
                    <a:pt x="161" y="169"/>
                  </a:cubicBezTo>
                  <a:cubicBezTo>
                    <a:pt x="165" y="169"/>
                    <a:pt x="166" y="166"/>
                    <a:pt x="164" y="163"/>
                  </a:cubicBezTo>
                  <a:close/>
                  <a:moveTo>
                    <a:pt x="111" y="124"/>
                  </a:moveTo>
                  <a:cubicBezTo>
                    <a:pt x="93" y="135"/>
                    <a:pt x="70" y="133"/>
                    <a:pt x="53" y="123"/>
                  </a:cubicBezTo>
                  <a:cubicBezTo>
                    <a:pt x="28" y="107"/>
                    <a:pt x="19" y="73"/>
                    <a:pt x="35" y="47"/>
                  </a:cubicBezTo>
                  <a:cubicBezTo>
                    <a:pt x="50" y="21"/>
                    <a:pt x="83" y="11"/>
                    <a:pt x="110" y="26"/>
                  </a:cubicBezTo>
                  <a:cubicBezTo>
                    <a:pt x="110" y="26"/>
                    <a:pt x="110" y="26"/>
                    <a:pt x="111" y="26"/>
                  </a:cubicBezTo>
                  <a:cubicBezTo>
                    <a:pt x="111" y="26"/>
                    <a:pt x="111" y="26"/>
                    <a:pt x="111" y="26"/>
                  </a:cubicBezTo>
                  <a:cubicBezTo>
                    <a:pt x="119" y="31"/>
                    <a:pt x="126" y="38"/>
                    <a:pt x="132" y="47"/>
                  </a:cubicBezTo>
                  <a:cubicBezTo>
                    <a:pt x="147" y="74"/>
                    <a:pt x="138" y="108"/>
                    <a:pt x="111" y="1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6" name="Freeform 19"/>
            <p:cNvSpPr>
              <a:spLocks noEditPoints="1"/>
            </p:cNvSpPr>
            <p:nvPr/>
          </p:nvSpPr>
          <p:spPr bwMode="auto">
            <a:xfrm>
              <a:off x="1347788" y="3021013"/>
              <a:ext cx="228600" cy="220663"/>
            </a:xfrm>
            <a:custGeom>
              <a:avLst/>
              <a:gdLst>
                <a:gd name="T0" fmla="*/ 78 w 108"/>
                <a:gd name="T1" fmla="*/ 9 h 104"/>
                <a:gd name="T2" fmla="*/ 78 w 108"/>
                <a:gd name="T3" fmla="*/ 9 h 104"/>
                <a:gd name="T4" fmla="*/ 30 w 108"/>
                <a:gd name="T5" fmla="*/ 9 h 104"/>
                <a:gd name="T6" fmla="*/ 13 w 108"/>
                <a:gd name="T7" fmla="*/ 74 h 104"/>
                <a:gd name="T8" fmla="*/ 29 w 108"/>
                <a:gd name="T9" fmla="*/ 90 h 104"/>
                <a:gd name="T10" fmla="*/ 31 w 108"/>
                <a:gd name="T11" fmla="*/ 91 h 104"/>
                <a:gd name="T12" fmla="*/ 95 w 108"/>
                <a:gd name="T13" fmla="*/ 74 h 104"/>
                <a:gd name="T14" fmla="*/ 78 w 108"/>
                <a:gd name="T15" fmla="*/ 9 h 104"/>
                <a:gd name="T16" fmla="*/ 84 w 108"/>
                <a:gd name="T17" fmla="*/ 46 h 104"/>
                <a:gd name="T18" fmla="*/ 76 w 108"/>
                <a:gd name="T19" fmla="*/ 54 h 104"/>
                <a:gd name="T20" fmla="*/ 72 w 108"/>
                <a:gd name="T21" fmla="*/ 64 h 104"/>
                <a:gd name="T22" fmla="*/ 74 w 108"/>
                <a:gd name="T23" fmla="*/ 75 h 104"/>
                <a:gd name="T24" fmla="*/ 70 w 108"/>
                <a:gd name="T25" fmla="*/ 79 h 104"/>
                <a:gd name="T26" fmla="*/ 60 w 108"/>
                <a:gd name="T27" fmla="*/ 73 h 104"/>
                <a:gd name="T28" fmla="*/ 49 w 108"/>
                <a:gd name="T29" fmla="*/ 73 h 104"/>
                <a:gd name="T30" fmla="*/ 39 w 108"/>
                <a:gd name="T31" fmla="*/ 79 h 104"/>
                <a:gd name="T32" fmla="*/ 35 w 108"/>
                <a:gd name="T33" fmla="*/ 75 h 104"/>
                <a:gd name="T34" fmla="*/ 37 w 108"/>
                <a:gd name="T35" fmla="*/ 64 h 104"/>
                <a:gd name="T36" fmla="*/ 33 w 108"/>
                <a:gd name="T37" fmla="*/ 54 h 104"/>
                <a:gd name="T38" fmla="*/ 25 w 108"/>
                <a:gd name="T39" fmla="*/ 46 h 104"/>
                <a:gd name="T40" fmla="*/ 27 w 108"/>
                <a:gd name="T41" fmla="*/ 41 h 104"/>
                <a:gd name="T42" fmla="*/ 38 w 108"/>
                <a:gd name="T43" fmla="*/ 39 h 104"/>
                <a:gd name="T44" fmla="*/ 47 w 108"/>
                <a:gd name="T45" fmla="*/ 33 h 104"/>
                <a:gd name="T46" fmla="*/ 52 w 108"/>
                <a:gd name="T47" fmla="*/ 23 h 104"/>
                <a:gd name="T48" fmla="*/ 57 w 108"/>
                <a:gd name="T49" fmla="*/ 23 h 104"/>
                <a:gd name="T50" fmla="*/ 62 w 108"/>
                <a:gd name="T51" fmla="*/ 33 h 104"/>
                <a:gd name="T52" fmla="*/ 71 w 108"/>
                <a:gd name="T53" fmla="*/ 39 h 104"/>
                <a:gd name="T54" fmla="*/ 82 w 108"/>
                <a:gd name="T55" fmla="*/ 41 h 104"/>
                <a:gd name="T56" fmla="*/ 84 w 108"/>
                <a:gd name="T57" fmla="*/ 4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4">
                  <a:moveTo>
                    <a:pt x="78" y="9"/>
                  </a:moveTo>
                  <a:cubicBezTo>
                    <a:pt x="78" y="9"/>
                    <a:pt x="78" y="9"/>
                    <a:pt x="78" y="9"/>
                  </a:cubicBezTo>
                  <a:cubicBezTo>
                    <a:pt x="64" y="1"/>
                    <a:pt x="45" y="0"/>
                    <a:pt x="30" y="9"/>
                  </a:cubicBezTo>
                  <a:cubicBezTo>
                    <a:pt x="8" y="22"/>
                    <a:pt x="0" y="51"/>
                    <a:pt x="13" y="74"/>
                  </a:cubicBezTo>
                  <a:cubicBezTo>
                    <a:pt x="17" y="81"/>
                    <a:pt x="23" y="86"/>
                    <a:pt x="29" y="90"/>
                  </a:cubicBezTo>
                  <a:cubicBezTo>
                    <a:pt x="29" y="91"/>
                    <a:pt x="30" y="91"/>
                    <a:pt x="31" y="91"/>
                  </a:cubicBezTo>
                  <a:cubicBezTo>
                    <a:pt x="53" y="104"/>
                    <a:pt x="82" y="97"/>
                    <a:pt x="95" y="74"/>
                  </a:cubicBezTo>
                  <a:cubicBezTo>
                    <a:pt x="108" y="51"/>
                    <a:pt x="101" y="22"/>
                    <a:pt x="78" y="9"/>
                  </a:cubicBezTo>
                  <a:close/>
                  <a:moveTo>
                    <a:pt x="84" y="46"/>
                  </a:moveTo>
                  <a:cubicBezTo>
                    <a:pt x="76" y="54"/>
                    <a:pt x="76" y="54"/>
                    <a:pt x="76" y="54"/>
                  </a:cubicBezTo>
                  <a:cubicBezTo>
                    <a:pt x="73" y="56"/>
                    <a:pt x="72" y="61"/>
                    <a:pt x="72" y="64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5" y="79"/>
                    <a:pt x="73" y="80"/>
                    <a:pt x="70" y="79"/>
                  </a:cubicBezTo>
                  <a:cubicBezTo>
                    <a:pt x="60" y="73"/>
                    <a:pt x="60" y="73"/>
                    <a:pt x="60" y="73"/>
                  </a:cubicBezTo>
                  <a:cubicBezTo>
                    <a:pt x="57" y="72"/>
                    <a:pt x="52" y="72"/>
                    <a:pt x="49" y="73"/>
                  </a:cubicBezTo>
                  <a:cubicBezTo>
                    <a:pt x="39" y="79"/>
                    <a:pt x="39" y="79"/>
                    <a:pt x="39" y="79"/>
                  </a:cubicBezTo>
                  <a:cubicBezTo>
                    <a:pt x="36" y="80"/>
                    <a:pt x="34" y="79"/>
                    <a:pt x="35" y="75"/>
                  </a:cubicBezTo>
                  <a:cubicBezTo>
                    <a:pt x="37" y="64"/>
                    <a:pt x="37" y="64"/>
                    <a:pt x="37" y="64"/>
                  </a:cubicBezTo>
                  <a:cubicBezTo>
                    <a:pt x="37" y="61"/>
                    <a:pt x="36" y="56"/>
                    <a:pt x="33" y="54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3" y="44"/>
                    <a:pt x="24" y="41"/>
                    <a:pt x="27" y="41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41" y="39"/>
                    <a:pt x="45" y="36"/>
                    <a:pt x="47" y="33"/>
                  </a:cubicBezTo>
                  <a:cubicBezTo>
                    <a:pt x="52" y="23"/>
                    <a:pt x="52" y="23"/>
                    <a:pt x="52" y="23"/>
                  </a:cubicBezTo>
                  <a:cubicBezTo>
                    <a:pt x="53" y="20"/>
                    <a:pt x="56" y="20"/>
                    <a:pt x="57" y="23"/>
                  </a:cubicBezTo>
                  <a:cubicBezTo>
                    <a:pt x="62" y="33"/>
                    <a:pt x="62" y="33"/>
                    <a:pt x="62" y="33"/>
                  </a:cubicBezTo>
                  <a:cubicBezTo>
                    <a:pt x="64" y="36"/>
                    <a:pt x="68" y="39"/>
                    <a:pt x="71" y="39"/>
                  </a:cubicBezTo>
                  <a:cubicBezTo>
                    <a:pt x="82" y="41"/>
                    <a:pt x="82" y="41"/>
                    <a:pt x="82" y="41"/>
                  </a:cubicBezTo>
                  <a:cubicBezTo>
                    <a:pt x="85" y="41"/>
                    <a:pt x="86" y="44"/>
                    <a:pt x="84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488" name="Group 1487"/>
          <p:cNvGrpSpPr/>
          <p:nvPr/>
        </p:nvGrpSpPr>
        <p:grpSpPr>
          <a:xfrm>
            <a:off x="5598096" y="5623356"/>
            <a:ext cx="764362" cy="829568"/>
            <a:chOff x="2743201" y="2946400"/>
            <a:chExt cx="334963" cy="363538"/>
          </a:xfrm>
          <a:solidFill>
            <a:schemeClr val="tx1"/>
          </a:solidFill>
        </p:grpSpPr>
        <p:sp>
          <p:nvSpPr>
            <p:cNvPr id="27" name="Freeform 20"/>
            <p:cNvSpPr>
              <a:spLocks/>
            </p:cNvSpPr>
            <p:nvPr/>
          </p:nvSpPr>
          <p:spPr bwMode="auto">
            <a:xfrm>
              <a:off x="2789238" y="3132138"/>
              <a:ext cx="206375" cy="14288"/>
            </a:xfrm>
            <a:custGeom>
              <a:avLst/>
              <a:gdLst>
                <a:gd name="T0" fmla="*/ 97 w 97"/>
                <a:gd name="T1" fmla="*/ 4 h 7"/>
                <a:gd name="T2" fmla="*/ 94 w 97"/>
                <a:gd name="T3" fmla="*/ 7 h 7"/>
                <a:gd name="T4" fmla="*/ 3 w 97"/>
                <a:gd name="T5" fmla="*/ 7 h 7"/>
                <a:gd name="T6" fmla="*/ 0 w 97"/>
                <a:gd name="T7" fmla="*/ 4 h 7"/>
                <a:gd name="T8" fmla="*/ 0 w 97"/>
                <a:gd name="T9" fmla="*/ 2 h 7"/>
                <a:gd name="T10" fmla="*/ 3 w 97"/>
                <a:gd name="T11" fmla="*/ 0 h 7"/>
                <a:gd name="T12" fmla="*/ 94 w 97"/>
                <a:gd name="T13" fmla="*/ 0 h 7"/>
                <a:gd name="T14" fmla="*/ 97 w 97"/>
                <a:gd name="T15" fmla="*/ 2 h 7"/>
                <a:gd name="T16" fmla="*/ 97 w 97"/>
                <a:gd name="T1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7">
                  <a:moveTo>
                    <a:pt x="97" y="4"/>
                  </a:moveTo>
                  <a:cubicBezTo>
                    <a:pt x="97" y="6"/>
                    <a:pt x="96" y="7"/>
                    <a:pt x="94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6" y="0"/>
                    <a:pt x="97" y="1"/>
                    <a:pt x="97" y="2"/>
                  </a:cubicBezTo>
                  <a:lnTo>
                    <a:pt x="97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8" name="Freeform 21"/>
            <p:cNvSpPr>
              <a:spLocks/>
            </p:cNvSpPr>
            <p:nvPr/>
          </p:nvSpPr>
          <p:spPr bwMode="auto">
            <a:xfrm>
              <a:off x="2789238" y="3176588"/>
              <a:ext cx="119063" cy="15875"/>
            </a:xfrm>
            <a:custGeom>
              <a:avLst/>
              <a:gdLst>
                <a:gd name="T0" fmla="*/ 56 w 56"/>
                <a:gd name="T1" fmla="*/ 5 h 8"/>
                <a:gd name="T2" fmla="*/ 53 w 56"/>
                <a:gd name="T3" fmla="*/ 8 h 8"/>
                <a:gd name="T4" fmla="*/ 3 w 56"/>
                <a:gd name="T5" fmla="*/ 8 h 8"/>
                <a:gd name="T6" fmla="*/ 0 w 56"/>
                <a:gd name="T7" fmla="*/ 5 h 8"/>
                <a:gd name="T8" fmla="*/ 0 w 56"/>
                <a:gd name="T9" fmla="*/ 3 h 8"/>
                <a:gd name="T10" fmla="*/ 3 w 56"/>
                <a:gd name="T11" fmla="*/ 0 h 8"/>
                <a:gd name="T12" fmla="*/ 53 w 56"/>
                <a:gd name="T13" fmla="*/ 0 h 8"/>
                <a:gd name="T14" fmla="*/ 56 w 56"/>
                <a:gd name="T15" fmla="*/ 3 h 8"/>
                <a:gd name="T16" fmla="*/ 56 w 56"/>
                <a:gd name="T1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8">
                  <a:moveTo>
                    <a:pt x="56" y="5"/>
                  </a:moveTo>
                  <a:cubicBezTo>
                    <a:pt x="56" y="7"/>
                    <a:pt x="55" y="8"/>
                    <a:pt x="5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8"/>
                    <a:pt x="0" y="7"/>
                    <a:pt x="0" y="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5" y="0"/>
                    <a:pt x="56" y="2"/>
                    <a:pt x="56" y="3"/>
                  </a:cubicBezTo>
                  <a:cubicBezTo>
                    <a:pt x="56" y="5"/>
                    <a:pt x="56" y="5"/>
                    <a:pt x="5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9" name="Freeform 22"/>
            <p:cNvSpPr>
              <a:spLocks noEditPoints="1"/>
            </p:cNvSpPr>
            <p:nvPr/>
          </p:nvSpPr>
          <p:spPr bwMode="auto">
            <a:xfrm>
              <a:off x="2743201" y="2946400"/>
              <a:ext cx="334963" cy="363538"/>
            </a:xfrm>
            <a:custGeom>
              <a:avLst/>
              <a:gdLst>
                <a:gd name="T0" fmla="*/ 147 w 158"/>
                <a:gd name="T1" fmla="*/ 0 h 171"/>
                <a:gd name="T2" fmla="*/ 133 w 158"/>
                <a:gd name="T3" fmla="*/ 0 h 171"/>
                <a:gd name="T4" fmla="*/ 131 w 158"/>
                <a:gd name="T5" fmla="*/ 2 h 171"/>
                <a:gd name="T6" fmla="*/ 131 w 158"/>
                <a:gd name="T7" fmla="*/ 39 h 171"/>
                <a:gd name="T8" fmla="*/ 125 w 158"/>
                <a:gd name="T9" fmla="*/ 45 h 171"/>
                <a:gd name="T10" fmla="*/ 34 w 158"/>
                <a:gd name="T11" fmla="*/ 45 h 171"/>
                <a:gd name="T12" fmla="*/ 27 w 158"/>
                <a:gd name="T13" fmla="*/ 39 h 171"/>
                <a:gd name="T14" fmla="*/ 27 w 158"/>
                <a:gd name="T15" fmla="*/ 1 h 171"/>
                <a:gd name="T16" fmla="*/ 26 w 158"/>
                <a:gd name="T17" fmla="*/ 0 h 171"/>
                <a:gd name="T18" fmla="*/ 11 w 158"/>
                <a:gd name="T19" fmla="*/ 0 h 171"/>
                <a:gd name="T20" fmla="*/ 0 w 158"/>
                <a:gd name="T21" fmla="*/ 11 h 171"/>
                <a:gd name="T22" fmla="*/ 0 w 158"/>
                <a:gd name="T23" fmla="*/ 159 h 171"/>
                <a:gd name="T24" fmla="*/ 11 w 158"/>
                <a:gd name="T25" fmla="*/ 171 h 171"/>
                <a:gd name="T26" fmla="*/ 147 w 158"/>
                <a:gd name="T27" fmla="*/ 171 h 171"/>
                <a:gd name="T28" fmla="*/ 158 w 158"/>
                <a:gd name="T29" fmla="*/ 159 h 171"/>
                <a:gd name="T30" fmla="*/ 158 w 158"/>
                <a:gd name="T31" fmla="*/ 11 h 171"/>
                <a:gd name="T32" fmla="*/ 147 w 158"/>
                <a:gd name="T33" fmla="*/ 0 h 171"/>
                <a:gd name="T34" fmla="*/ 144 w 158"/>
                <a:gd name="T35" fmla="*/ 139 h 171"/>
                <a:gd name="T36" fmla="*/ 139 w 158"/>
                <a:gd name="T37" fmla="*/ 145 h 171"/>
                <a:gd name="T38" fmla="*/ 20 w 158"/>
                <a:gd name="T39" fmla="*/ 145 h 171"/>
                <a:gd name="T40" fmla="*/ 15 w 158"/>
                <a:gd name="T41" fmla="*/ 139 h 171"/>
                <a:gd name="T42" fmla="*/ 15 w 158"/>
                <a:gd name="T43" fmla="*/ 77 h 171"/>
                <a:gd name="T44" fmla="*/ 20 w 158"/>
                <a:gd name="T45" fmla="*/ 72 h 171"/>
                <a:gd name="T46" fmla="*/ 139 w 158"/>
                <a:gd name="T47" fmla="*/ 72 h 171"/>
                <a:gd name="T48" fmla="*/ 144 w 158"/>
                <a:gd name="T49" fmla="*/ 77 h 171"/>
                <a:gd name="T50" fmla="*/ 144 w 158"/>
                <a:gd name="T51" fmla="*/ 139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8" h="171">
                  <a:moveTo>
                    <a:pt x="147" y="0"/>
                  </a:moveTo>
                  <a:cubicBezTo>
                    <a:pt x="147" y="0"/>
                    <a:pt x="137" y="0"/>
                    <a:pt x="133" y="0"/>
                  </a:cubicBezTo>
                  <a:cubicBezTo>
                    <a:pt x="131" y="0"/>
                    <a:pt x="131" y="2"/>
                    <a:pt x="131" y="2"/>
                  </a:cubicBezTo>
                  <a:cubicBezTo>
                    <a:pt x="131" y="39"/>
                    <a:pt x="131" y="39"/>
                    <a:pt x="131" y="39"/>
                  </a:cubicBezTo>
                  <a:cubicBezTo>
                    <a:pt x="131" y="42"/>
                    <a:pt x="128" y="45"/>
                    <a:pt x="125" y="45"/>
                  </a:cubicBezTo>
                  <a:cubicBezTo>
                    <a:pt x="34" y="45"/>
                    <a:pt x="34" y="45"/>
                    <a:pt x="34" y="45"/>
                  </a:cubicBezTo>
                  <a:cubicBezTo>
                    <a:pt x="30" y="45"/>
                    <a:pt x="27" y="42"/>
                    <a:pt x="27" y="39"/>
                  </a:cubicBezTo>
                  <a:cubicBezTo>
                    <a:pt x="27" y="39"/>
                    <a:pt x="27" y="10"/>
                    <a:pt x="27" y="1"/>
                  </a:cubicBezTo>
                  <a:cubicBezTo>
                    <a:pt x="27" y="0"/>
                    <a:pt x="26" y="0"/>
                    <a:pt x="26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0" y="166"/>
                    <a:pt x="5" y="171"/>
                    <a:pt x="11" y="171"/>
                  </a:cubicBezTo>
                  <a:cubicBezTo>
                    <a:pt x="147" y="171"/>
                    <a:pt x="147" y="171"/>
                    <a:pt x="147" y="171"/>
                  </a:cubicBezTo>
                  <a:cubicBezTo>
                    <a:pt x="153" y="171"/>
                    <a:pt x="158" y="166"/>
                    <a:pt x="158" y="159"/>
                  </a:cubicBezTo>
                  <a:cubicBezTo>
                    <a:pt x="158" y="11"/>
                    <a:pt x="158" y="11"/>
                    <a:pt x="158" y="11"/>
                  </a:cubicBezTo>
                  <a:cubicBezTo>
                    <a:pt x="158" y="5"/>
                    <a:pt x="153" y="0"/>
                    <a:pt x="147" y="0"/>
                  </a:cubicBezTo>
                  <a:close/>
                  <a:moveTo>
                    <a:pt x="144" y="139"/>
                  </a:moveTo>
                  <a:cubicBezTo>
                    <a:pt x="144" y="142"/>
                    <a:pt x="141" y="145"/>
                    <a:pt x="139" y="145"/>
                  </a:cubicBezTo>
                  <a:cubicBezTo>
                    <a:pt x="20" y="145"/>
                    <a:pt x="20" y="145"/>
                    <a:pt x="20" y="145"/>
                  </a:cubicBezTo>
                  <a:cubicBezTo>
                    <a:pt x="17" y="145"/>
                    <a:pt x="15" y="142"/>
                    <a:pt x="15" y="139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74"/>
                    <a:pt x="17" y="72"/>
                    <a:pt x="20" y="72"/>
                  </a:cubicBezTo>
                  <a:cubicBezTo>
                    <a:pt x="139" y="72"/>
                    <a:pt x="139" y="72"/>
                    <a:pt x="139" y="72"/>
                  </a:cubicBezTo>
                  <a:cubicBezTo>
                    <a:pt x="141" y="72"/>
                    <a:pt x="144" y="74"/>
                    <a:pt x="144" y="77"/>
                  </a:cubicBezTo>
                  <a:lnTo>
                    <a:pt x="144" y="1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30" name="Freeform 23"/>
            <p:cNvSpPr>
              <a:spLocks/>
            </p:cNvSpPr>
            <p:nvPr/>
          </p:nvSpPr>
          <p:spPr bwMode="auto">
            <a:xfrm>
              <a:off x="2836863" y="2946400"/>
              <a:ext cx="33338" cy="79375"/>
            </a:xfrm>
            <a:custGeom>
              <a:avLst/>
              <a:gdLst>
                <a:gd name="T0" fmla="*/ 1 w 16"/>
                <a:gd name="T1" fmla="*/ 0 h 37"/>
                <a:gd name="T2" fmla="*/ 0 w 16"/>
                <a:gd name="T3" fmla="*/ 1 h 37"/>
                <a:gd name="T4" fmla="*/ 0 w 16"/>
                <a:gd name="T5" fmla="*/ 34 h 37"/>
                <a:gd name="T6" fmla="*/ 3 w 16"/>
                <a:gd name="T7" fmla="*/ 37 h 37"/>
                <a:gd name="T8" fmla="*/ 13 w 16"/>
                <a:gd name="T9" fmla="*/ 37 h 37"/>
                <a:gd name="T10" fmla="*/ 16 w 16"/>
                <a:gd name="T11" fmla="*/ 34 h 37"/>
                <a:gd name="T12" fmla="*/ 16 w 16"/>
                <a:gd name="T13" fmla="*/ 1 h 37"/>
                <a:gd name="T14" fmla="*/ 15 w 16"/>
                <a:gd name="T15" fmla="*/ 0 h 37"/>
                <a:gd name="T16" fmla="*/ 1 w 16"/>
                <a:gd name="T1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37">
                  <a:moveTo>
                    <a:pt x="1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6"/>
                    <a:pt x="1" y="37"/>
                    <a:pt x="3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4" y="37"/>
                    <a:pt x="16" y="36"/>
                    <a:pt x="16" y="34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1"/>
                    <a:pt x="16" y="0"/>
                    <a:pt x="15" y="0"/>
                  </a:cubicBezTo>
                  <a:cubicBezTo>
                    <a:pt x="11" y="0"/>
                    <a:pt x="5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490" name="Group 1489"/>
          <p:cNvGrpSpPr/>
          <p:nvPr/>
        </p:nvGrpSpPr>
        <p:grpSpPr>
          <a:xfrm>
            <a:off x="8746099" y="5546547"/>
            <a:ext cx="916509" cy="898395"/>
            <a:chOff x="4122738" y="2944813"/>
            <a:chExt cx="401638" cy="393700"/>
          </a:xfrm>
          <a:solidFill>
            <a:schemeClr val="tx1"/>
          </a:solidFill>
        </p:grpSpPr>
        <p:sp>
          <p:nvSpPr>
            <p:cNvPr id="31" name="Freeform 24"/>
            <p:cNvSpPr>
              <a:spLocks/>
            </p:cNvSpPr>
            <p:nvPr/>
          </p:nvSpPr>
          <p:spPr bwMode="auto">
            <a:xfrm>
              <a:off x="4279901" y="2944813"/>
              <a:ext cx="238125" cy="239713"/>
            </a:xfrm>
            <a:custGeom>
              <a:avLst/>
              <a:gdLst>
                <a:gd name="T0" fmla="*/ 46 w 112"/>
                <a:gd name="T1" fmla="*/ 111 h 113"/>
                <a:gd name="T2" fmla="*/ 97 w 112"/>
                <a:gd name="T3" fmla="*/ 61 h 113"/>
                <a:gd name="T4" fmla="*/ 99 w 112"/>
                <a:gd name="T5" fmla="*/ 14 h 113"/>
                <a:gd name="T6" fmla="*/ 52 w 112"/>
                <a:gd name="T7" fmla="*/ 16 h 113"/>
                <a:gd name="T8" fmla="*/ 1 w 112"/>
                <a:gd name="T9" fmla="*/ 67 h 113"/>
                <a:gd name="T10" fmla="*/ 1 w 112"/>
                <a:gd name="T11" fmla="*/ 69 h 113"/>
                <a:gd name="T12" fmla="*/ 43 w 112"/>
                <a:gd name="T13" fmla="*/ 111 h 113"/>
                <a:gd name="T14" fmla="*/ 46 w 112"/>
                <a:gd name="T15" fmla="*/ 111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113">
                  <a:moveTo>
                    <a:pt x="46" y="111"/>
                  </a:moveTo>
                  <a:cubicBezTo>
                    <a:pt x="59" y="98"/>
                    <a:pt x="97" y="61"/>
                    <a:pt x="97" y="61"/>
                  </a:cubicBezTo>
                  <a:cubicBezTo>
                    <a:pt x="110" y="47"/>
                    <a:pt x="112" y="27"/>
                    <a:pt x="99" y="14"/>
                  </a:cubicBezTo>
                  <a:cubicBezTo>
                    <a:pt x="85" y="0"/>
                    <a:pt x="66" y="2"/>
                    <a:pt x="52" y="16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0" y="68"/>
                    <a:pt x="1" y="69"/>
                  </a:cubicBezTo>
                  <a:cubicBezTo>
                    <a:pt x="10" y="78"/>
                    <a:pt x="36" y="104"/>
                    <a:pt x="43" y="111"/>
                  </a:cubicBezTo>
                  <a:cubicBezTo>
                    <a:pt x="44" y="112"/>
                    <a:pt x="45" y="113"/>
                    <a:pt x="46" y="1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32" name="Freeform 25"/>
            <p:cNvSpPr>
              <a:spLocks/>
            </p:cNvSpPr>
            <p:nvPr/>
          </p:nvSpPr>
          <p:spPr bwMode="auto">
            <a:xfrm>
              <a:off x="4122738" y="3116263"/>
              <a:ext cx="225425" cy="222250"/>
            </a:xfrm>
            <a:custGeom>
              <a:avLst/>
              <a:gdLst>
                <a:gd name="T0" fmla="*/ 69 w 106"/>
                <a:gd name="T1" fmla="*/ 1 h 105"/>
                <a:gd name="T2" fmla="*/ 67 w 106"/>
                <a:gd name="T3" fmla="*/ 1 h 105"/>
                <a:gd name="T4" fmla="*/ 15 w 106"/>
                <a:gd name="T5" fmla="*/ 57 h 105"/>
                <a:gd name="T6" fmla="*/ 6 w 106"/>
                <a:gd name="T7" fmla="*/ 90 h 105"/>
                <a:gd name="T8" fmla="*/ 6 w 106"/>
                <a:gd name="T9" fmla="*/ 92 h 105"/>
                <a:gd name="T10" fmla="*/ 3 w 106"/>
                <a:gd name="T11" fmla="*/ 95 h 105"/>
                <a:gd name="T12" fmla="*/ 2 w 106"/>
                <a:gd name="T13" fmla="*/ 103 h 105"/>
                <a:gd name="T14" fmla="*/ 10 w 106"/>
                <a:gd name="T15" fmla="*/ 103 h 105"/>
                <a:gd name="T16" fmla="*/ 14 w 106"/>
                <a:gd name="T17" fmla="*/ 100 h 105"/>
                <a:gd name="T18" fmla="*/ 15 w 106"/>
                <a:gd name="T19" fmla="*/ 99 h 105"/>
                <a:gd name="T20" fmla="*/ 49 w 106"/>
                <a:gd name="T21" fmla="*/ 91 h 105"/>
                <a:gd name="T22" fmla="*/ 105 w 106"/>
                <a:gd name="T23" fmla="*/ 39 h 105"/>
                <a:gd name="T24" fmla="*/ 105 w 106"/>
                <a:gd name="T25" fmla="*/ 37 h 105"/>
                <a:gd name="T26" fmla="*/ 69 w 106"/>
                <a:gd name="T27" fmla="*/ 1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" h="105">
                  <a:moveTo>
                    <a:pt x="69" y="1"/>
                  </a:moveTo>
                  <a:cubicBezTo>
                    <a:pt x="68" y="0"/>
                    <a:pt x="67" y="0"/>
                    <a:pt x="67" y="1"/>
                  </a:cubicBezTo>
                  <a:cubicBezTo>
                    <a:pt x="61" y="7"/>
                    <a:pt x="27" y="44"/>
                    <a:pt x="15" y="57"/>
                  </a:cubicBezTo>
                  <a:cubicBezTo>
                    <a:pt x="7" y="65"/>
                    <a:pt x="5" y="81"/>
                    <a:pt x="6" y="90"/>
                  </a:cubicBezTo>
                  <a:cubicBezTo>
                    <a:pt x="6" y="91"/>
                    <a:pt x="6" y="91"/>
                    <a:pt x="6" y="92"/>
                  </a:cubicBezTo>
                  <a:cubicBezTo>
                    <a:pt x="4" y="93"/>
                    <a:pt x="3" y="94"/>
                    <a:pt x="3" y="95"/>
                  </a:cubicBezTo>
                  <a:cubicBezTo>
                    <a:pt x="0" y="98"/>
                    <a:pt x="1" y="102"/>
                    <a:pt x="2" y="103"/>
                  </a:cubicBezTo>
                  <a:cubicBezTo>
                    <a:pt x="3" y="105"/>
                    <a:pt x="8" y="105"/>
                    <a:pt x="10" y="103"/>
                  </a:cubicBezTo>
                  <a:cubicBezTo>
                    <a:pt x="11" y="102"/>
                    <a:pt x="12" y="101"/>
                    <a:pt x="14" y="100"/>
                  </a:cubicBezTo>
                  <a:cubicBezTo>
                    <a:pt x="14" y="99"/>
                    <a:pt x="15" y="99"/>
                    <a:pt x="15" y="99"/>
                  </a:cubicBezTo>
                  <a:cubicBezTo>
                    <a:pt x="24" y="101"/>
                    <a:pt x="41" y="99"/>
                    <a:pt x="49" y="91"/>
                  </a:cubicBezTo>
                  <a:cubicBezTo>
                    <a:pt x="61" y="78"/>
                    <a:pt x="99" y="44"/>
                    <a:pt x="105" y="39"/>
                  </a:cubicBezTo>
                  <a:cubicBezTo>
                    <a:pt x="105" y="38"/>
                    <a:pt x="106" y="38"/>
                    <a:pt x="105" y="37"/>
                  </a:cubicBezTo>
                  <a:cubicBezTo>
                    <a:pt x="96" y="28"/>
                    <a:pt x="78" y="10"/>
                    <a:pt x="6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33" name="Freeform 26"/>
            <p:cNvSpPr>
              <a:spLocks/>
            </p:cNvSpPr>
            <p:nvPr/>
          </p:nvSpPr>
          <p:spPr bwMode="auto">
            <a:xfrm>
              <a:off x="4419601" y="3092450"/>
              <a:ext cx="104775" cy="106363"/>
            </a:xfrm>
            <a:custGeom>
              <a:avLst/>
              <a:gdLst>
                <a:gd name="T0" fmla="*/ 11 w 49"/>
                <a:gd name="T1" fmla="*/ 47 h 50"/>
                <a:gd name="T2" fmla="*/ 2 w 49"/>
                <a:gd name="T3" fmla="*/ 47 h 50"/>
                <a:gd name="T4" fmla="*/ 2 w 49"/>
                <a:gd name="T5" fmla="*/ 47 h 50"/>
                <a:gd name="T6" fmla="*/ 2 w 49"/>
                <a:gd name="T7" fmla="*/ 38 h 50"/>
                <a:gd name="T8" fmla="*/ 37 w 49"/>
                <a:gd name="T9" fmla="*/ 3 h 50"/>
                <a:gd name="T10" fmla="*/ 46 w 49"/>
                <a:gd name="T11" fmla="*/ 3 h 50"/>
                <a:gd name="T12" fmla="*/ 46 w 49"/>
                <a:gd name="T13" fmla="*/ 3 h 50"/>
                <a:gd name="T14" fmla="*/ 46 w 49"/>
                <a:gd name="T15" fmla="*/ 12 h 50"/>
                <a:gd name="T16" fmla="*/ 11 w 49"/>
                <a:gd name="T17" fmla="*/ 4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50">
                  <a:moveTo>
                    <a:pt x="11" y="47"/>
                  </a:moveTo>
                  <a:cubicBezTo>
                    <a:pt x="9" y="50"/>
                    <a:pt x="5" y="50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0" y="45"/>
                    <a:pt x="0" y="41"/>
                    <a:pt x="2" y="38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40" y="0"/>
                    <a:pt x="44" y="0"/>
                    <a:pt x="46" y="3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49" y="5"/>
                    <a:pt x="49" y="9"/>
                    <a:pt x="46" y="12"/>
                  </a:cubicBezTo>
                  <a:lnTo>
                    <a:pt x="11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491" name="Group 1490"/>
          <p:cNvGrpSpPr/>
          <p:nvPr/>
        </p:nvGrpSpPr>
        <p:grpSpPr>
          <a:xfrm>
            <a:off x="10605660" y="5459041"/>
            <a:ext cx="507158" cy="1010695"/>
            <a:chOff x="5049838" y="2895600"/>
            <a:chExt cx="222250" cy="442913"/>
          </a:xfrm>
          <a:solidFill>
            <a:schemeClr val="tx1"/>
          </a:solidFill>
        </p:grpSpPr>
        <p:sp>
          <p:nvSpPr>
            <p:cNvPr id="34" name="Freeform 27"/>
            <p:cNvSpPr>
              <a:spLocks noEditPoints="1"/>
            </p:cNvSpPr>
            <p:nvPr/>
          </p:nvSpPr>
          <p:spPr bwMode="auto">
            <a:xfrm>
              <a:off x="5049838" y="2895600"/>
              <a:ext cx="222250" cy="442913"/>
            </a:xfrm>
            <a:custGeom>
              <a:avLst/>
              <a:gdLst>
                <a:gd name="T0" fmla="*/ 104 w 105"/>
                <a:gd name="T1" fmla="*/ 103 h 209"/>
                <a:gd name="T2" fmla="*/ 101 w 105"/>
                <a:gd name="T3" fmla="*/ 92 h 209"/>
                <a:gd name="T4" fmla="*/ 99 w 105"/>
                <a:gd name="T5" fmla="*/ 92 h 209"/>
                <a:gd name="T6" fmla="*/ 79 w 105"/>
                <a:gd name="T7" fmla="*/ 62 h 209"/>
                <a:gd name="T8" fmla="*/ 78 w 105"/>
                <a:gd name="T9" fmla="*/ 61 h 209"/>
                <a:gd name="T10" fmla="*/ 78 w 105"/>
                <a:gd name="T11" fmla="*/ 6 h 209"/>
                <a:gd name="T12" fmla="*/ 71 w 105"/>
                <a:gd name="T13" fmla="*/ 0 h 209"/>
                <a:gd name="T14" fmla="*/ 30 w 105"/>
                <a:gd name="T15" fmla="*/ 0 h 209"/>
                <a:gd name="T16" fmla="*/ 23 w 105"/>
                <a:gd name="T17" fmla="*/ 6 h 209"/>
                <a:gd name="T18" fmla="*/ 23 w 105"/>
                <a:gd name="T19" fmla="*/ 61 h 209"/>
                <a:gd name="T20" fmla="*/ 22 w 105"/>
                <a:gd name="T21" fmla="*/ 62 h 209"/>
                <a:gd name="T22" fmla="*/ 0 w 105"/>
                <a:gd name="T23" fmla="*/ 104 h 209"/>
                <a:gd name="T24" fmla="*/ 22 w 105"/>
                <a:gd name="T25" fmla="*/ 145 h 209"/>
                <a:gd name="T26" fmla="*/ 23 w 105"/>
                <a:gd name="T27" fmla="*/ 147 h 209"/>
                <a:gd name="T28" fmla="*/ 23 w 105"/>
                <a:gd name="T29" fmla="*/ 203 h 209"/>
                <a:gd name="T30" fmla="*/ 30 w 105"/>
                <a:gd name="T31" fmla="*/ 209 h 209"/>
                <a:gd name="T32" fmla="*/ 71 w 105"/>
                <a:gd name="T33" fmla="*/ 209 h 209"/>
                <a:gd name="T34" fmla="*/ 78 w 105"/>
                <a:gd name="T35" fmla="*/ 203 h 209"/>
                <a:gd name="T36" fmla="*/ 78 w 105"/>
                <a:gd name="T37" fmla="*/ 147 h 209"/>
                <a:gd name="T38" fmla="*/ 79 w 105"/>
                <a:gd name="T39" fmla="*/ 146 h 209"/>
                <a:gd name="T40" fmla="*/ 100 w 105"/>
                <a:gd name="T41" fmla="*/ 113 h 209"/>
                <a:gd name="T42" fmla="*/ 102 w 105"/>
                <a:gd name="T43" fmla="*/ 112 h 209"/>
                <a:gd name="T44" fmla="*/ 104 w 105"/>
                <a:gd name="T45" fmla="*/ 103 h 209"/>
                <a:gd name="T46" fmla="*/ 33 w 105"/>
                <a:gd name="T47" fmla="*/ 9 h 209"/>
                <a:gd name="T48" fmla="*/ 67 w 105"/>
                <a:gd name="T49" fmla="*/ 9 h 209"/>
                <a:gd name="T50" fmla="*/ 69 w 105"/>
                <a:gd name="T51" fmla="*/ 10 h 209"/>
                <a:gd name="T52" fmla="*/ 69 w 105"/>
                <a:gd name="T53" fmla="*/ 56 h 209"/>
                <a:gd name="T54" fmla="*/ 68 w 105"/>
                <a:gd name="T55" fmla="*/ 57 h 209"/>
                <a:gd name="T56" fmla="*/ 50 w 105"/>
                <a:gd name="T57" fmla="*/ 54 h 209"/>
                <a:gd name="T58" fmla="*/ 32 w 105"/>
                <a:gd name="T59" fmla="*/ 57 h 209"/>
                <a:gd name="T60" fmla="*/ 32 w 105"/>
                <a:gd name="T61" fmla="*/ 56 h 209"/>
                <a:gd name="T62" fmla="*/ 32 w 105"/>
                <a:gd name="T63" fmla="*/ 10 h 209"/>
                <a:gd name="T64" fmla="*/ 33 w 105"/>
                <a:gd name="T65" fmla="*/ 9 h 209"/>
                <a:gd name="T66" fmla="*/ 68 w 105"/>
                <a:gd name="T67" fmla="*/ 200 h 209"/>
                <a:gd name="T68" fmla="*/ 33 w 105"/>
                <a:gd name="T69" fmla="*/ 200 h 209"/>
                <a:gd name="T70" fmla="*/ 32 w 105"/>
                <a:gd name="T71" fmla="*/ 198 h 209"/>
                <a:gd name="T72" fmla="*/ 32 w 105"/>
                <a:gd name="T73" fmla="*/ 152 h 209"/>
                <a:gd name="T74" fmla="*/ 33 w 105"/>
                <a:gd name="T75" fmla="*/ 152 h 209"/>
                <a:gd name="T76" fmla="*/ 50 w 105"/>
                <a:gd name="T77" fmla="*/ 154 h 209"/>
                <a:gd name="T78" fmla="*/ 68 w 105"/>
                <a:gd name="T79" fmla="*/ 151 h 209"/>
                <a:gd name="T80" fmla="*/ 69 w 105"/>
                <a:gd name="T81" fmla="*/ 152 h 209"/>
                <a:gd name="T82" fmla="*/ 69 w 105"/>
                <a:gd name="T83" fmla="*/ 198 h 209"/>
                <a:gd name="T84" fmla="*/ 68 w 105"/>
                <a:gd name="T85" fmla="*/ 200 h 209"/>
                <a:gd name="T86" fmla="*/ 50 w 105"/>
                <a:gd name="T87" fmla="*/ 144 h 209"/>
                <a:gd name="T88" fmla="*/ 10 w 105"/>
                <a:gd name="T89" fmla="*/ 104 h 209"/>
                <a:gd name="T90" fmla="*/ 43 w 105"/>
                <a:gd name="T91" fmla="*/ 64 h 209"/>
                <a:gd name="T92" fmla="*/ 50 w 105"/>
                <a:gd name="T93" fmla="*/ 63 h 209"/>
                <a:gd name="T94" fmla="*/ 58 w 105"/>
                <a:gd name="T95" fmla="*/ 64 h 209"/>
                <a:gd name="T96" fmla="*/ 91 w 105"/>
                <a:gd name="T97" fmla="*/ 104 h 209"/>
                <a:gd name="T98" fmla="*/ 50 w 105"/>
                <a:gd name="T99" fmla="*/ 144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5" h="209">
                  <a:moveTo>
                    <a:pt x="104" y="103"/>
                  </a:moveTo>
                  <a:cubicBezTo>
                    <a:pt x="104" y="97"/>
                    <a:pt x="105" y="92"/>
                    <a:pt x="101" y="92"/>
                  </a:cubicBezTo>
                  <a:cubicBezTo>
                    <a:pt x="100" y="92"/>
                    <a:pt x="99" y="92"/>
                    <a:pt x="99" y="92"/>
                  </a:cubicBezTo>
                  <a:cubicBezTo>
                    <a:pt x="96" y="79"/>
                    <a:pt x="89" y="69"/>
                    <a:pt x="79" y="62"/>
                  </a:cubicBezTo>
                  <a:cubicBezTo>
                    <a:pt x="78" y="62"/>
                    <a:pt x="78" y="62"/>
                    <a:pt x="78" y="61"/>
                  </a:cubicBezTo>
                  <a:cubicBezTo>
                    <a:pt x="78" y="6"/>
                    <a:pt x="78" y="6"/>
                    <a:pt x="78" y="6"/>
                  </a:cubicBezTo>
                  <a:cubicBezTo>
                    <a:pt x="78" y="3"/>
                    <a:pt x="75" y="0"/>
                    <a:pt x="71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5" y="0"/>
                    <a:pt x="23" y="3"/>
                    <a:pt x="23" y="6"/>
                  </a:cubicBezTo>
                  <a:cubicBezTo>
                    <a:pt x="23" y="6"/>
                    <a:pt x="23" y="58"/>
                    <a:pt x="23" y="61"/>
                  </a:cubicBezTo>
                  <a:cubicBezTo>
                    <a:pt x="23" y="62"/>
                    <a:pt x="22" y="62"/>
                    <a:pt x="22" y="62"/>
                  </a:cubicBezTo>
                  <a:cubicBezTo>
                    <a:pt x="9" y="71"/>
                    <a:pt x="0" y="87"/>
                    <a:pt x="0" y="104"/>
                  </a:cubicBezTo>
                  <a:cubicBezTo>
                    <a:pt x="0" y="121"/>
                    <a:pt x="9" y="136"/>
                    <a:pt x="22" y="145"/>
                  </a:cubicBezTo>
                  <a:cubicBezTo>
                    <a:pt x="23" y="146"/>
                    <a:pt x="23" y="147"/>
                    <a:pt x="23" y="147"/>
                  </a:cubicBezTo>
                  <a:cubicBezTo>
                    <a:pt x="23" y="203"/>
                    <a:pt x="23" y="203"/>
                    <a:pt x="23" y="203"/>
                  </a:cubicBezTo>
                  <a:cubicBezTo>
                    <a:pt x="23" y="206"/>
                    <a:pt x="25" y="209"/>
                    <a:pt x="30" y="209"/>
                  </a:cubicBezTo>
                  <a:cubicBezTo>
                    <a:pt x="71" y="209"/>
                    <a:pt x="71" y="209"/>
                    <a:pt x="71" y="209"/>
                  </a:cubicBezTo>
                  <a:cubicBezTo>
                    <a:pt x="75" y="209"/>
                    <a:pt x="78" y="206"/>
                    <a:pt x="78" y="203"/>
                  </a:cubicBezTo>
                  <a:cubicBezTo>
                    <a:pt x="78" y="147"/>
                    <a:pt x="78" y="147"/>
                    <a:pt x="78" y="147"/>
                  </a:cubicBezTo>
                  <a:cubicBezTo>
                    <a:pt x="78" y="146"/>
                    <a:pt x="78" y="146"/>
                    <a:pt x="79" y="146"/>
                  </a:cubicBezTo>
                  <a:cubicBezTo>
                    <a:pt x="90" y="138"/>
                    <a:pt x="97" y="127"/>
                    <a:pt x="100" y="113"/>
                  </a:cubicBezTo>
                  <a:cubicBezTo>
                    <a:pt x="100" y="112"/>
                    <a:pt x="102" y="112"/>
                    <a:pt x="102" y="112"/>
                  </a:cubicBezTo>
                  <a:cubicBezTo>
                    <a:pt x="105" y="112"/>
                    <a:pt x="104" y="108"/>
                    <a:pt x="104" y="103"/>
                  </a:cubicBezTo>
                  <a:close/>
                  <a:moveTo>
                    <a:pt x="33" y="9"/>
                  </a:moveTo>
                  <a:cubicBezTo>
                    <a:pt x="42" y="9"/>
                    <a:pt x="58" y="9"/>
                    <a:pt x="67" y="9"/>
                  </a:cubicBezTo>
                  <a:cubicBezTo>
                    <a:pt x="69" y="9"/>
                    <a:pt x="69" y="10"/>
                    <a:pt x="69" y="10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7"/>
                    <a:pt x="68" y="57"/>
                    <a:pt x="68" y="57"/>
                  </a:cubicBezTo>
                  <a:cubicBezTo>
                    <a:pt x="62" y="55"/>
                    <a:pt x="57" y="54"/>
                    <a:pt x="50" y="54"/>
                  </a:cubicBezTo>
                  <a:cubicBezTo>
                    <a:pt x="44" y="54"/>
                    <a:pt x="38" y="55"/>
                    <a:pt x="32" y="57"/>
                  </a:cubicBezTo>
                  <a:cubicBezTo>
                    <a:pt x="32" y="57"/>
                    <a:pt x="32" y="57"/>
                    <a:pt x="32" y="56"/>
                  </a:cubicBezTo>
                  <a:cubicBezTo>
                    <a:pt x="32" y="47"/>
                    <a:pt x="32" y="10"/>
                    <a:pt x="32" y="10"/>
                  </a:cubicBezTo>
                  <a:cubicBezTo>
                    <a:pt x="32" y="10"/>
                    <a:pt x="32" y="9"/>
                    <a:pt x="33" y="9"/>
                  </a:cubicBezTo>
                  <a:close/>
                  <a:moveTo>
                    <a:pt x="68" y="200"/>
                  </a:moveTo>
                  <a:cubicBezTo>
                    <a:pt x="59" y="200"/>
                    <a:pt x="42" y="200"/>
                    <a:pt x="33" y="200"/>
                  </a:cubicBezTo>
                  <a:cubicBezTo>
                    <a:pt x="32" y="200"/>
                    <a:pt x="32" y="198"/>
                    <a:pt x="32" y="198"/>
                  </a:cubicBezTo>
                  <a:cubicBezTo>
                    <a:pt x="32" y="152"/>
                    <a:pt x="32" y="152"/>
                    <a:pt x="32" y="152"/>
                  </a:cubicBezTo>
                  <a:cubicBezTo>
                    <a:pt x="32" y="151"/>
                    <a:pt x="32" y="151"/>
                    <a:pt x="33" y="152"/>
                  </a:cubicBezTo>
                  <a:cubicBezTo>
                    <a:pt x="38" y="153"/>
                    <a:pt x="44" y="154"/>
                    <a:pt x="50" y="154"/>
                  </a:cubicBezTo>
                  <a:cubicBezTo>
                    <a:pt x="57" y="154"/>
                    <a:pt x="63" y="153"/>
                    <a:pt x="68" y="151"/>
                  </a:cubicBezTo>
                  <a:cubicBezTo>
                    <a:pt x="69" y="151"/>
                    <a:pt x="69" y="151"/>
                    <a:pt x="69" y="152"/>
                  </a:cubicBezTo>
                  <a:cubicBezTo>
                    <a:pt x="69" y="198"/>
                    <a:pt x="69" y="198"/>
                    <a:pt x="69" y="198"/>
                  </a:cubicBezTo>
                  <a:cubicBezTo>
                    <a:pt x="69" y="198"/>
                    <a:pt x="69" y="200"/>
                    <a:pt x="68" y="200"/>
                  </a:cubicBezTo>
                  <a:close/>
                  <a:moveTo>
                    <a:pt x="50" y="144"/>
                  </a:moveTo>
                  <a:cubicBezTo>
                    <a:pt x="28" y="144"/>
                    <a:pt x="10" y="126"/>
                    <a:pt x="10" y="104"/>
                  </a:cubicBezTo>
                  <a:cubicBezTo>
                    <a:pt x="10" y="84"/>
                    <a:pt x="24" y="67"/>
                    <a:pt x="43" y="64"/>
                  </a:cubicBezTo>
                  <a:cubicBezTo>
                    <a:pt x="46" y="63"/>
                    <a:pt x="48" y="63"/>
                    <a:pt x="50" y="63"/>
                  </a:cubicBezTo>
                  <a:cubicBezTo>
                    <a:pt x="53" y="63"/>
                    <a:pt x="55" y="63"/>
                    <a:pt x="58" y="64"/>
                  </a:cubicBezTo>
                  <a:cubicBezTo>
                    <a:pt x="77" y="67"/>
                    <a:pt x="91" y="84"/>
                    <a:pt x="91" y="104"/>
                  </a:cubicBezTo>
                  <a:cubicBezTo>
                    <a:pt x="91" y="126"/>
                    <a:pt x="73" y="144"/>
                    <a:pt x="50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35" name="Freeform 28"/>
            <p:cNvSpPr>
              <a:spLocks/>
            </p:cNvSpPr>
            <p:nvPr/>
          </p:nvSpPr>
          <p:spPr bwMode="auto">
            <a:xfrm>
              <a:off x="5102226" y="3070225"/>
              <a:ext cx="117475" cy="68263"/>
            </a:xfrm>
            <a:custGeom>
              <a:avLst/>
              <a:gdLst>
                <a:gd name="T0" fmla="*/ 50 w 55"/>
                <a:gd name="T1" fmla="*/ 1 h 32"/>
                <a:gd name="T2" fmla="*/ 28 w 55"/>
                <a:gd name="T3" fmla="*/ 20 h 32"/>
                <a:gd name="T4" fmla="*/ 28 w 55"/>
                <a:gd name="T5" fmla="*/ 20 h 32"/>
                <a:gd name="T6" fmla="*/ 25 w 55"/>
                <a:gd name="T7" fmla="*/ 20 h 32"/>
                <a:gd name="T8" fmla="*/ 22 w 55"/>
                <a:gd name="T9" fmla="*/ 21 h 32"/>
                <a:gd name="T10" fmla="*/ 21 w 55"/>
                <a:gd name="T11" fmla="*/ 21 h 32"/>
                <a:gd name="T12" fmla="*/ 6 w 55"/>
                <a:gd name="T13" fmla="*/ 15 h 32"/>
                <a:gd name="T14" fmla="*/ 1 w 55"/>
                <a:gd name="T15" fmla="*/ 17 h 32"/>
                <a:gd name="T16" fmla="*/ 3 w 55"/>
                <a:gd name="T17" fmla="*/ 22 h 32"/>
                <a:gd name="T18" fmla="*/ 21 w 55"/>
                <a:gd name="T19" fmla="*/ 30 h 32"/>
                <a:gd name="T20" fmla="*/ 21 w 55"/>
                <a:gd name="T21" fmla="*/ 30 h 32"/>
                <a:gd name="T22" fmla="*/ 23 w 55"/>
                <a:gd name="T23" fmla="*/ 32 h 32"/>
                <a:gd name="T24" fmla="*/ 27 w 55"/>
                <a:gd name="T25" fmla="*/ 32 h 32"/>
                <a:gd name="T26" fmla="*/ 31 w 55"/>
                <a:gd name="T27" fmla="*/ 26 h 32"/>
                <a:gd name="T28" fmla="*/ 32 w 55"/>
                <a:gd name="T29" fmla="*/ 25 h 32"/>
                <a:gd name="T30" fmla="*/ 54 w 55"/>
                <a:gd name="T31" fmla="*/ 5 h 32"/>
                <a:gd name="T32" fmla="*/ 54 w 55"/>
                <a:gd name="T33" fmla="*/ 1 h 32"/>
                <a:gd name="T34" fmla="*/ 50 w 55"/>
                <a:gd name="T3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5" h="32">
                  <a:moveTo>
                    <a:pt x="50" y="1"/>
                  </a:moveTo>
                  <a:cubicBezTo>
                    <a:pt x="28" y="20"/>
                    <a:pt x="28" y="20"/>
                    <a:pt x="28" y="20"/>
                  </a:cubicBezTo>
                  <a:cubicBezTo>
                    <a:pt x="28" y="21"/>
                    <a:pt x="28" y="20"/>
                    <a:pt x="28" y="20"/>
                  </a:cubicBezTo>
                  <a:cubicBezTo>
                    <a:pt x="27" y="20"/>
                    <a:pt x="26" y="20"/>
                    <a:pt x="25" y="20"/>
                  </a:cubicBezTo>
                  <a:cubicBezTo>
                    <a:pt x="24" y="20"/>
                    <a:pt x="23" y="20"/>
                    <a:pt x="22" y="21"/>
                  </a:cubicBezTo>
                  <a:cubicBezTo>
                    <a:pt x="22" y="21"/>
                    <a:pt x="21" y="22"/>
                    <a:pt x="21" y="21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4" y="14"/>
                    <a:pt x="2" y="15"/>
                    <a:pt x="1" y="17"/>
                  </a:cubicBezTo>
                  <a:cubicBezTo>
                    <a:pt x="0" y="19"/>
                    <a:pt x="1" y="22"/>
                    <a:pt x="3" y="22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2" y="31"/>
                    <a:pt x="22" y="31"/>
                    <a:pt x="23" y="32"/>
                  </a:cubicBezTo>
                  <a:cubicBezTo>
                    <a:pt x="25" y="32"/>
                    <a:pt x="26" y="32"/>
                    <a:pt x="27" y="32"/>
                  </a:cubicBezTo>
                  <a:cubicBezTo>
                    <a:pt x="30" y="31"/>
                    <a:pt x="31" y="29"/>
                    <a:pt x="31" y="26"/>
                  </a:cubicBezTo>
                  <a:cubicBezTo>
                    <a:pt x="31" y="26"/>
                    <a:pt x="31" y="25"/>
                    <a:pt x="32" y="25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5" y="4"/>
                    <a:pt x="55" y="2"/>
                    <a:pt x="54" y="1"/>
                  </a:cubicBezTo>
                  <a:cubicBezTo>
                    <a:pt x="53" y="0"/>
                    <a:pt x="51" y="0"/>
                    <a:pt x="5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493" name="Group 1492"/>
          <p:cNvGrpSpPr/>
          <p:nvPr/>
        </p:nvGrpSpPr>
        <p:grpSpPr>
          <a:xfrm>
            <a:off x="3793071" y="7112401"/>
            <a:ext cx="885881" cy="1119703"/>
            <a:chOff x="1971676" y="3683000"/>
            <a:chExt cx="427038" cy="539751"/>
          </a:xfrm>
          <a:solidFill>
            <a:schemeClr val="tx1"/>
          </a:solidFill>
        </p:grpSpPr>
        <p:sp>
          <p:nvSpPr>
            <p:cNvPr id="36" name="Freeform 29"/>
            <p:cNvSpPr>
              <a:spLocks/>
            </p:cNvSpPr>
            <p:nvPr/>
          </p:nvSpPr>
          <p:spPr bwMode="auto">
            <a:xfrm>
              <a:off x="1971676" y="3751263"/>
              <a:ext cx="427038" cy="471488"/>
            </a:xfrm>
            <a:custGeom>
              <a:avLst/>
              <a:gdLst>
                <a:gd name="T0" fmla="*/ 195 w 202"/>
                <a:gd name="T1" fmla="*/ 0 h 223"/>
                <a:gd name="T2" fmla="*/ 160 w 202"/>
                <a:gd name="T3" fmla="*/ 0 h 223"/>
                <a:gd name="T4" fmla="*/ 158 w 202"/>
                <a:gd name="T5" fmla="*/ 1 h 223"/>
                <a:gd name="T6" fmla="*/ 157 w 202"/>
                <a:gd name="T7" fmla="*/ 13 h 223"/>
                <a:gd name="T8" fmla="*/ 158 w 202"/>
                <a:gd name="T9" fmla="*/ 14 h 223"/>
                <a:gd name="T10" fmla="*/ 181 w 202"/>
                <a:gd name="T11" fmla="*/ 14 h 223"/>
                <a:gd name="T12" fmla="*/ 188 w 202"/>
                <a:gd name="T13" fmla="*/ 21 h 223"/>
                <a:gd name="T14" fmla="*/ 188 w 202"/>
                <a:gd name="T15" fmla="*/ 202 h 223"/>
                <a:gd name="T16" fmla="*/ 181 w 202"/>
                <a:gd name="T17" fmla="*/ 209 h 223"/>
                <a:gd name="T18" fmla="*/ 21 w 202"/>
                <a:gd name="T19" fmla="*/ 209 h 223"/>
                <a:gd name="T20" fmla="*/ 14 w 202"/>
                <a:gd name="T21" fmla="*/ 202 h 223"/>
                <a:gd name="T22" fmla="*/ 14 w 202"/>
                <a:gd name="T23" fmla="*/ 21 h 223"/>
                <a:gd name="T24" fmla="*/ 21 w 202"/>
                <a:gd name="T25" fmla="*/ 14 h 223"/>
                <a:gd name="T26" fmla="*/ 45 w 202"/>
                <a:gd name="T27" fmla="*/ 14 h 223"/>
                <a:gd name="T28" fmla="*/ 46 w 202"/>
                <a:gd name="T29" fmla="*/ 13 h 223"/>
                <a:gd name="T30" fmla="*/ 44 w 202"/>
                <a:gd name="T31" fmla="*/ 1 h 223"/>
                <a:gd name="T32" fmla="*/ 43 w 202"/>
                <a:gd name="T33" fmla="*/ 0 h 223"/>
                <a:gd name="T34" fmla="*/ 7 w 202"/>
                <a:gd name="T35" fmla="*/ 0 h 223"/>
                <a:gd name="T36" fmla="*/ 0 w 202"/>
                <a:gd name="T37" fmla="*/ 7 h 223"/>
                <a:gd name="T38" fmla="*/ 0 w 202"/>
                <a:gd name="T39" fmla="*/ 216 h 223"/>
                <a:gd name="T40" fmla="*/ 7 w 202"/>
                <a:gd name="T41" fmla="*/ 223 h 223"/>
                <a:gd name="T42" fmla="*/ 195 w 202"/>
                <a:gd name="T43" fmla="*/ 223 h 223"/>
                <a:gd name="T44" fmla="*/ 202 w 202"/>
                <a:gd name="T45" fmla="*/ 216 h 223"/>
                <a:gd name="T46" fmla="*/ 202 w 202"/>
                <a:gd name="T47" fmla="*/ 7 h 223"/>
                <a:gd name="T48" fmla="*/ 195 w 202"/>
                <a:gd name="T49" fmla="*/ 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02" h="223">
                  <a:moveTo>
                    <a:pt x="195" y="0"/>
                  </a:moveTo>
                  <a:cubicBezTo>
                    <a:pt x="195" y="0"/>
                    <a:pt x="171" y="0"/>
                    <a:pt x="160" y="0"/>
                  </a:cubicBezTo>
                  <a:cubicBezTo>
                    <a:pt x="158" y="0"/>
                    <a:pt x="158" y="1"/>
                    <a:pt x="158" y="1"/>
                  </a:cubicBezTo>
                  <a:cubicBezTo>
                    <a:pt x="157" y="13"/>
                    <a:pt x="157" y="13"/>
                    <a:pt x="157" y="13"/>
                  </a:cubicBezTo>
                  <a:cubicBezTo>
                    <a:pt x="157" y="13"/>
                    <a:pt x="156" y="14"/>
                    <a:pt x="158" y="14"/>
                  </a:cubicBezTo>
                  <a:cubicBezTo>
                    <a:pt x="166" y="14"/>
                    <a:pt x="181" y="14"/>
                    <a:pt x="181" y="14"/>
                  </a:cubicBezTo>
                  <a:cubicBezTo>
                    <a:pt x="185" y="14"/>
                    <a:pt x="188" y="17"/>
                    <a:pt x="188" y="21"/>
                  </a:cubicBezTo>
                  <a:cubicBezTo>
                    <a:pt x="188" y="202"/>
                    <a:pt x="188" y="202"/>
                    <a:pt x="188" y="202"/>
                  </a:cubicBezTo>
                  <a:cubicBezTo>
                    <a:pt x="188" y="206"/>
                    <a:pt x="185" y="209"/>
                    <a:pt x="181" y="209"/>
                  </a:cubicBezTo>
                  <a:cubicBezTo>
                    <a:pt x="21" y="209"/>
                    <a:pt x="21" y="209"/>
                    <a:pt x="21" y="209"/>
                  </a:cubicBezTo>
                  <a:cubicBezTo>
                    <a:pt x="17" y="209"/>
                    <a:pt x="14" y="206"/>
                    <a:pt x="14" y="202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4" y="17"/>
                    <a:pt x="17" y="14"/>
                    <a:pt x="21" y="14"/>
                  </a:cubicBezTo>
                  <a:cubicBezTo>
                    <a:pt x="21" y="14"/>
                    <a:pt x="37" y="14"/>
                    <a:pt x="45" y="14"/>
                  </a:cubicBezTo>
                  <a:cubicBezTo>
                    <a:pt x="46" y="14"/>
                    <a:pt x="46" y="13"/>
                    <a:pt x="46" y="13"/>
                  </a:cubicBezTo>
                  <a:cubicBezTo>
                    <a:pt x="44" y="1"/>
                    <a:pt x="44" y="1"/>
                    <a:pt x="44" y="1"/>
                  </a:cubicBezTo>
                  <a:cubicBezTo>
                    <a:pt x="44" y="1"/>
                    <a:pt x="44" y="0"/>
                    <a:pt x="43" y="0"/>
                  </a:cubicBezTo>
                  <a:cubicBezTo>
                    <a:pt x="32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0" y="220"/>
                    <a:pt x="3" y="223"/>
                    <a:pt x="7" y="223"/>
                  </a:cubicBezTo>
                  <a:cubicBezTo>
                    <a:pt x="195" y="223"/>
                    <a:pt x="195" y="223"/>
                    <a:pt x="195" y="223"/>
                  </a:cubicBezTo>
                  <a:cubicBezTo>
                    <a:pt x="199" y="223"/>
                    <a:pt x="202" y="220"/>
                    <a:pt x="202" y="216"/>
                  </a:cubicBezTo>
                  <a:cubicBezTo>
                    <a:pt x="202" y="7"/>
                    <a:pt x="202" y="7"/>
                    <a:pt x="202" y="7"/>
                  </a:cubicBezTo>
                  <a:cubicBezTo>
                    <a:pt x="202" y="3"/>
                    <a:pt x="199" y="0"/>
                    <a:pt x="19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2093913" y="3683000"/>
              <a:ext cx="182563" cy="115888"/>
            </a:xfrm>
            <a:custGeom>
              <a:avLst/>
              <a:gdLst>
                <a:gd name="T0" fmla="*/ 82 w 86"/>
                <a:gd name="T1" fmla="*/ 21 h 55"/>
                <a:gd name="T2" fmla="*/ 68 w 86"/>
                <a:gd name="T3" fmla="*/ 21 h 55"/>
                <a:gd name="T4" fmla="*/ 67 w 86"/>
                <a:gd name="T5" fmla="*/ 19 h 55"/>
                <a:gd name="T6" fmla="*/ 43 w 86"/>
                <a:gd name="T7" fmla="*/ 0 h 55"/>
                <a:gd name="T8" fmla="*/ 20 w 86"/>
                <a:gd name="T9" fmla="*/ 18 h 55"/>
                <a:gd name="T10" fmla="*/ 18 w 86"/>
                <a:gd name="T11" fmla="*/ 21 h 55"/>
                <a:gd name="T12" fmla="*/ 4 w 86"/>
                <a:gd name="T13" fmla="*/ 21 h 55"/>
                <a:gd name="T14" fmla="*/ 0 w 86"/>
                <a:gd name="T15" fmla="*/ 25 h 55"/>
                <a:gd name="T16" fmla="*/ 4 w 86"/>
                <a:gd name="T17" fmla="*/ 51 h 55"/>
                <a:gd name="T18" fmla="*/ 9 w 86"/>
                <a:gd name="T19" fmla="*/ 55 h 55"/>
                <a:gd name="T20" fmla="*/ 77 w 86"/>
                <a:gd name="T21" fmla="*/ 55 h 55"/>
                <a:gd name="T22" fmla="*/ 82 w 86"/>
                <a:gd name="T23" fmla="*/ 51 h 55"/>
                <a:gd name="T24" fmla="*/ 86 w 86"/>
                <a:gd name="T25" fmla="*/ 25 h 55"/>
                <a:gd name="T26" fmla="*/ 82 w 86"/>
                <a:gd name="T27" fmla="*/ 21 h 55"/>
                <a:gd name="T28" fmla="*/ 43 w 86"/>
                <a:gd name="T29" fmla="*/ 27 h 55"/>
                <a:gd name="T30" fmla="*/ 36 w 86"/>
                <a:gd name="T31" fmla="*/ 19 h 55"/>
                <a:gd name="T32" fmla="*/ 43 w 86"/>
                <a:gd name="T33" fmla="*/ 12 h 55"/>
                <a:gd name="T34" fmla="*/ 50 w 86"/>
                <a:gd name="T35" fmla="*/ 19 h 55"/>
                <a:gd name="T36" fmla="*/ 43 w 86"/>
                <a:gd name="T37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6" h="55">
                  <a:moveTo>
                    <a:pt x="82" y="21"/>
                  </a:moveTo>
                  <a:cubicBezTo>
                    <a:pt x="68" y="21"/>
                    <a:pt x="68" y="21"/>
                    <a:pt x="68" y="21"/>
                  </a:cubicBezTo>
                  <a:cubicBezTo>
                    <a:pt x="67" y="21"/>
                    <a:pt x="67" y="19"/>
                    <a:pt x="67" y="19"/>
                  </a:cubicBezTo>
                  <a:cubicBezTo>
                    <a:pt x="64" y="8"/>
                    <a:pt x="55" y="0"/>
                    <a:pt x="43" y="0"/>
                  </a:cubicBezTo>
                  <a:cubicBezTo>
                    <a:pt x="32" y="0"/>
                    <a:pt x="22" y="8"/>
                    <a:pt x="20" y="18"/>
                  </a:cubicBezTo>
                  <a:cubicBezTo>
                    <a:pt x="19" y="19"/>
                    <a:pt x="20" y="21"/>
                    <a:pt x="18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2" y="21"/>
                    <a:pt x="0" y="23"/>
                    <a:pt x="0" y="25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4" y="54"/>
                    <a:pt x="6" y="55"/>
                    <a:pt x="9" y="55"/>
                  </a:cubicBezTo>
                  <a:cubicBezTo>
                    <a:pt x="77" y="55"/>
                    <a:pt x="77" y="55"/>
                    <a:pt x="77" y="55"/>
                  </a:cubicBezTo>
                  <a:cubicBezTo>
                    <a:pt x="80" y="55"/>
                    <a:pt x="82" y="54"/>
                    <a:pt x="82" y="51"/>
                  </a:cubicBezTo>
                  <a:cubicBezTo>
                    <a:pt x="86" y="25"/>
                    <a:pt x="86" y="25"/>
                    <a:pt x="86" y="25"/>
                  </a:cubicBezTo>
                  <a:cubicBezTo>
                    <a:pt x="86" y="23"/>
                    <a:pt x="85" y="21"/>
                    <a:pt x="82" y="21"/>
                  </a:cubicBezTo>
                  <a:close/>
                  <a:moveTo>
                    <a:pt x="43" y="27"/>
                  </a:moveTo>
                  <a:cubicBezTo>
                    <a:pt x="39" y="27"/>
                    <a:pt x="36" y="23"/>
                    <a:pt x="36" y="19"/>
                  </a:cubicBezTo>
                  <a:cubicBezTo>
                    <a:pt x="36" y="15"/>
                    <a:pt x="39" y="12"/>
                    <a:pt x="43" y="12"/>
                  </a:cubicBezTo>
                  <a:cubicBezTo>
                    <a:pt x="47" y="12"/>
                    <a:pt x="50" y="15"/>
                    <a:pt x="50" y="19"/>
                  </a:cubicBezTo>
                  <a:cubicBezTo>
                    <a:pt x="50" y="23"/>
                    <a:pt x="47" y="27"/>
                    <a:pt x="43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38" name="Freeform 31"/>
            <p:cNvSpPr>
              <a:spLocks/>
            </p:cNvSpPr>
            <p:nvPr/>
          </p:nvSpPr>
          <p:spPr bwMode="auto">
            <a:xfrm>
              <a:off x="2044701" y="3867150"/>
              <a:ext cx="174625" cy="23813"/>
            </a:xfrm>
            <a:custGeom>
              <a:avLst/>
              <a:gdLst>
                <a:gd name="T0" fmla="*/ 82 w 82"/>
                <a:gd name="T1" fmla="*/ 8 h 11"/>
                <a:gd name="T2" fmla="*/ 79 w 82"/>
                <a:gd name="T3" fmla="*/ 11 h 11"/>
                <a:gd name="T4" fmla="*/ 3 w 82"/>
                <a:gd name="T5" fmla="*/ 11 h 11"/>
                <a:gd name="T6" fmla="*/ 0 w 82"/>
                <a:gd name="T7" fmla="*/ 8 h 11"/>
                <a:gd name="T8" fmla="*/ 0 w 82"/>
                <a:gd name="T9" fmla="*/ 2 h 11"/>
                <a:gd name="T10" fmla="*/ 3 w 82"/>
                <a:gd name="T11" fmla="*/ 0 h 11"/>
                <a:gd name="T12" fmla="*/ 79 w 82"/>
                <a:gd name="T13" fmla="*/ 0 h 11"/>
                <a:gd name="T14" fmla="*/ 82 w 82"/>
                <a:gd name="T15" fmla="*/ 2 h 11"/>
                <a:gd name="T16" fmla="*/ 82 w 82"/>
                <a:gd name="T17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1">
                  <a:moveTo>
                    <a:pt x="82" y="8"/>
                  </a:moveTo>
                  <a:cubicBezTo>
                    <a:pt x="82" y="10"/>
                    <a:pt x="81" y="11"/>
                    <a:pt x="79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" y="11"/>
                    <a:pt x="0" y="10"/>
                    <a:pt x="0" y="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1" y="0"/>
                    <a:pt x="82" y="1"/>
                    <a:pt x="82" y="2"/>
                  </a:cubicBezTo>
                  <a:cubicBezTo>
                    <a:pt x="82" y="8"/>
                    <a:pt x="82" y="8"/>
                    <a:pt x="8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39" name="Freeform 32"/>
            <p:cNvSpPr>
              <a:spLocks/>
            </p:cNvSpPr>
            <p:nvPr/>
          </p:nvSpPr>
          <p:spPr bwMode="auto">
            <a:xfrm>
              <a:off x="2263776" y="3849688"/>
              <a:ext cx="71438" cy="55563"/>
            </a:xfrm>
            <a:custGeom>
              <a:avLst/>
              <a:gdLst>
                <a:gd name="T0" fmla="*/ 16 w 34"/>
                <a:gd name="T1" fmla="*/ 25 h 26"/>
                <a:gd name="T2" fmla="*/ 12 w 34"/>
                <a:gd name="T3" fmla="*/ 25 h 26"/>
                <a:gd name="T4" fmla="*/ 1 w 34"/>
                <a:gd name="T5" fmla="*/ 14 h 26"/>
                <a:gd name="T6" fmla="*/ 1 w 34"/>
                <a:gd name="T7" fmla="*/ 10 h 26"/>
                <a:gd name="T8" fmla="*/ 4 w 34"/>
                <a:gd name="T9" fmla="*/ 7 h 26"/>
                <a:gd name="T10" fmla="*/ 8 w 34"/>
                <a:gd name="T11" fmla="*/ 7 h 26"/>
                <a:gd name="T12" fmla="*/ 12 w 34"/>
                <a:gd name="T13" fmla="*/ 11 h 26"/>
                <a:gd name="T14" fmla="*/ 16 w 34"/>
                <a:gd name="T15" fmla="*/ 11 h 26"/>
                <a:gd name="T16" fmla="*/ 26 w 34"/>
                <a:gd name="T17" fmla="*/ 2 h 26"/>
                <a:gd name="T18" fmla="*/ 30 w 34"/>
                <a:gd name="T19" fmla="*/ 2 h 26"/>
                <a:gd name="T20" fmla="*/ 33 w 34"/>
                <a:gd name="T21" fmla="*/ 4 h 26"/>
                <a:gd name="T22" fmla="*/ 33 w 34"/>
                <a:gd name="T23" fmla="*/ 9 h 26"/>
                <a:gd name="T24" fmla="*/ 16 w 34"/>
                <a:gd name="T25" fmla="*/ 2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" h="26">
                  <a:moveTo>
                    <a:pt x="16" y="25"/>
                  </a:moveTo>
                  <a:cubicBezTo>
                    <a:pt x="15" y="26"/>
                    <a:pt x="13" y="26"/>
                    <a:pt x="12" y="25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5" y="6"/>
                    <a:pt x="7" y="6"/>
                    <a:pt x="8" y="7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3" y="12"/>
                    <a:pt x="15" y="12"/>
                    <a:pt x="16" y="11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7" y="0"/>
                    <a:pt x="29" y="0"/>
                    <a:pt x="30" y="2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4" y="6"/>
                    <a:pt x="34" y="8"/>
                    <a:pt x="33" y="9"/>
                  </a:cubicBezTo>
                  <a:lnTo>
                    <a:pt x="16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40" name="Freeform 33"/>
            <p:cNvSpPr>
              <a:spLocks/>
            </p:cNvSpPr>
            <p:nvPr/>
          </p:nvSpPr>
          <p:spPr bwMode="auto">
            <a:xfrm>
              <a:off x="2044701" y="3949700"/>
              <a:ext cx="174625" cy="25400"/>
            </a:xfrm>
            <a:custGeom>
              <a:avLst/>
              <a:gdLst>
                <a:gd name="T0" fmla="*/ 82 w 82"/>
                <a:gd name="T1" fmla="*/ 9 h 12"/>
                <a:gd name="T2" fmla="*/ 79 w 82"/>
                <a:gd name="T3" fmla="*/ 12 h 12"/>
                <a:gd name="T4" fmla="*/ 3 w 82"/>
                <a:gd name="T5" fmla="*/ 12 h 12"/>
                <a:gd name="T6" fmla="*/ 0 w 82"/>
                <a:gd name="T7" fmla="*/ 9 h 12"/>
                <a:gd name="T8" fmla="*/ 0 w 82"/>
                <a:gd name="T9" fmla="*/ 3 h 12"/>
                <a:gd name="T10" fmla="*/ 3 w 82"/>
                <a:gd name="T11" fmla="*/ 0 h 12"/>
                <a:gd name="T12" fmla="*/ 79 w 82"/>
                <a:gd name="T13" fmla="*/ 0 h 12"/>
                <a:gd name="T14" fmla="*/ 82 w 82"/>
                <a:gd name="T15" fmla="*/ 3 h 12"/>
                <a:gd name="T16" fmla="*/ 82 w 82"/>
                <a:gd name="T1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2">
                  <a:moveTo>
                    <a:pt x="82" y="9"/>
                  </a:moveTo>
                  <a:cubicBezTo>
                    <a:pt x="82" y="10"/>
                    <a:pt x="81" y="12"/>
                    <a:pt x="79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1" y="12"/>
                    <a:pt x="0" y="10"/>
                    <a:pt x="0" y="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1" y="0"/>
                    <a:pt x="82" y="1"/>
                    <a:pt x="82" y="3"/>
                  </a:cubicBezTo>
                  <a:cubicBezTo>
                    <a:pt x="82" y="9"/>
                    <a:pt x="82" y="9"/>
                    <a:pt x="82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41" name="Freeform 34"/>
            <p:cNvSpPr>
              <a:spLocks/>
            </p:cNvSpPr>
            <p:nvPr/>
          </p:nvSpPr>
          <p:spPr bwMode="auto">
            <a:xfrm>
              <a:off x="2263776" y="3935413"/>
              <a:ext cx="71438" cy="55563"/>
            </a:xfrm>
            <a:custGeom>
              <a:avLst/>
              <a:gdLst>
                <a:gd name="T0" fmla="*/ 16 w 34"/>
                <a:gd name="T1" fmla="*/ 25 h 26"/>
                <a:gd name="T2" fmla="*/ 12 w 34"/>
                <a:gd name="T3" fmla="*/ 25 h 26"/>
                <a:gd name="T4" fmla="*/ 1 w 34"/>
                <a:gd name="T5" fmla="*/ 14 h 26"/>
                <a:gd name="T6" fmla="*/ 1 w 34"/>
                <a:gd name="T7" fmla="*/ 9 h 26"/>
                <a:gd name="T8" fmla="*/ 4 w 34"/>
                <a:gd name="T9" fmla="*/ 6 h 26"/>
                <a:gd name="T10" fmla="*/ 8 w 34"/>
                <a:gd name="T11" fmla="*/ 6 h 26"/>
                <a:gd name="T12" fmla="*/ 12 w 34"/>
                <a:gd name="T13" fmla="*/ 10 h 26"/>
                <a:gd name="T14" fmla="*/ 16 w 34"/>
                <a:gd name="T15" fmla="*/ 10 h 26"/>
                <a:gd name="T16" fmla="*/ 26 w 34"/>
                <a:gd name="T17" fmla="*/ 1 h 26"/>
                <a:gd name="T18" fmla="*/ 30 w 34"/>
                <a:gd name="T19" fmla="*/ 1 h 26"/>
                <a:gd name="T20" fmla="*/ 33 w 34"/>
                <a:gd name="T21" fmla="*/ 4 h 26"/>
                <a:gd name="T22" fmla="*/ 33 w 34"/>
                <a:gd name="T23" fmla="*/ 8 h 26"/>
                <a:gd name="T24" fmla="*/ 16 w 34"/>
                <a:gd name="T25" fmla="*/ 2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" h="26">
                  <a:moveTo>
                    <a:pt x="16" y="25"/>
                  </a:moveTo>
                  <a:cubicBezTo>
                    <a:pt x="15" y="26"/>
                    <a:pt x="13" y="26"/>
                    <a:pt x="12" y="25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2"/>
                    <a:pt x="0" y="11"/>
                    <a:pt x="1" y="9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7" y="5"/>
                    <a:pt x="8" y="6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3" y="12"/>
                    <a:pt x="15" y="12"/>
                    <a:pt x="16" y="10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7" y="0"/>
                    <a:pt x="29" y="0"/>
                    <a:pt x="30" y="1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4" y="5"/>
                    <a:pt x="34" y="7"/>
                    <a:pt x="33" y="8"/>
                  </a:cubicBezTo>
                  <a:lnTo>
                    <a:pt x="16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42" name="Freeform 35"/>
            <p:cNvSpPr>
              <a:spLocks/>
            </p:cNvSpPr>
            <p:nvPr/>
          </p:nvSpPr>
          <p:spPr bwMode="auto">
            <a:xfrm>
              <a:off x="2044701" y="4035425"/>
              <a:ext cx="125413" cy="22225"/>
            </a:xfrm>
            <a:custGeom>
              <a:avLst/>
              <a:gdLst>
                <a:gd name="T0" fmla="*/ 59 w 59"/>
                <a:gd name="T1" fmla="*/ 8 h 11"/>
                <a:gd name="T2" fmla="*/ 56 w 59"/>
                <a:gd name="T3" fmla="*/ 11 h 11"/>
                <a:gd name="T4" fmla="*/ 3 w 59"/>
                <a:gd name="T5" fmla="*/ 11 h 11"/>
                <a:gd name="T6" fmla="*/ 0 w 59"/>
                <a:gd name="T7" fmla="*/ 8 h 11"/>
                <a:gd name="T8" fmla="*/ 0 w 59"/>
                <a:gd name="T9" fmla="*/ 2 h 11"/>
                <a:gd name="T10" fmla="*/ 3 w 59"/>
                <a:gd name="T11" fmla="*/ 0 h 11"/>
                <a:gd name="T12" fmla="*/ 56 w 59"/>
                <a:gd name="T13" fmla="*/ 0 h 11"/>
                <a:gd name="T14" fmla="*/ 59 w 59"/>
                <a:gd name="T15" fmla="*/ 2 h 11"/>
                <a:gd name="T16" fmla="*/ 59 w 59"/>
                <a:gd name="T17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11">
                  <a:moveTo>
                    <a:pt x="59" y="8"/>
                  </a:moveTo>
                  <a:cubicBezTo>
                    <a:pt x="59" y="10"/>
                    <a:pt x="58" y="11"/>
                    <a:pt x="56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" y="11"/>
                    <a:pt x="0" y="10"/>
                    <a:pt x="0" y="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8" y="0"/>
                    <a:pt x="59" y="1"/>
                    <a:pt x="59" y="2"/>
                  </a:cubicBezTo>
                  <a:cubicBezTo>
                    <a:pt x="59" y="8"/>
                    <a:pt x="59" y="8"/>
                    <a:pt x="59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43" name="Freeform 36"/>
            <p:cNvSpPr>
              <a:spLocks/>
            </p:cNvSpPr>
            <p:nvPr/>
          </p:nvSpPr>
          <p:spPr bwMode="auto">
            <a:xfrm>
              <a:off x="2263776" y="4017963"/>
              <a:ext cx="71438" cy="55563"/>
            </a:xfrm>
            <a:custGeom>
              <a:avLst/>
              <a:gdLst>
                <a:gd name="T0" fmla="*/ 16 w 34"/>
                <a:gd name="T1" fmla="*/ 25 h 26"/>
                <a:gd name="T2" fmla="*/ 12 w 34"/>
                <a:gd name="T3" fmla="*/ 25 h 26"/>
                <a:gd name="T4" fmla="*/ 1 w 34"/>
                <a:gd name="T5" fmla="*/ 14 h 26"/>
                <a:gd name="T6" fmla="*/ 1 w 34"/>
                <a:gd name="T7" fmla="*/ 10 h 26"/>
                <a:gd name="T8" fmla="*/ 4 w 34"/>
                <a:gd name="T9" fmla="*/ 7 h 26"/>
                <a:gd name="T10" fmla="*/ 8 w 34"/>
                <a:gd name="T11" fmla="*/ 7 h 26"/>
                <a:gd name="T12" fmla="*/ 12 w 34"/>
                <a:gd name="T13" fmla="*/ 11 h 26"/>
                <a:gd name="T14" fmla="*/ 16 w 34"/>
                <a:gd name="T15" fmla="*/ 11 h 26"/>
                <a:gd name="T16" fmla="*/ 26 w 34"/>
                <a:gd name="T17" fmla="*/ 2 h 26"/>
                <a:gd name="T18" fmla="*/ 30 w 34"/>
                <a:gd name="T19" fmla="*/ 2 h 26"/>
                <a:gd name="T20" fmla="*/ 33 w 34"/>
                <a:gd name="T21" fmla="*/ 4 h 26"/>
                <a:gd name="T22" fmla="*/ 33 w 34"/>
                <a:gd name="T23" fmla="*/ 9 h 26"/>
                <a:gd name="T24" fmla="*/ 16 w 34"/>
                <a:gd name="T25" fmla="*/ 2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" h="26">
                  <a:moveTo>
                    <a:pt x="16" y="25"/>
                  </a:moveTo>
                  <a:cubicBezTo>
                    <a:pt x="15" y="26"/>
                    <a:pt x="13" y="26"/>
                    <a:pt x="12" y="25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5" y="6"/>
                    <a:pt x="7" y="6"/>
                    <a:pt x="8" y="7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3" y="12"/>
                    <a:pt x="15" y="12"/>
                    <a:pt x="16" y="11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7" y="0"/>
                    <a:pt x="29" y="0"/>
                    <a:pt x="30" y="2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4" y="6"/>
                    <a:pt x="34" y="7"/>
                    <a:pt x="33" y="9"/>
                  </a:cubicBezTo>
                  <a:lnTo>
                    <a:pt x="16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494" name="Group 1493"/>
          <p:cNvGrpSpPr/>
          <p:nvPr/>
        </p:nvGrpSpPr>
        <p:grpSpPr>
          <a:xfrm>
            <a:off x="5383215" y="7280914"/>
            <a:ext cx="1040661" cy="882589"/>
            <a:chOff x="2641601" y="3727450"/>
            <a:chExt cx="501650" cy="425450"/>
          </a:xfrm>
          <a:solidFill>
            <a:schemeClr val="tx1"/>
          </a:solidFill>
        </p:grpSpPr>
        <p:sp>
          <p:nvSpPr>
            <p:cNvPr id="44" name="Freeform 37"/>
            <p:cNvSpPr>
              <a:spLocks/>
            </p:cNvSpPr>
            <p:nvPr/>
          </p:nvSpPr>
          <p:spPr bwMode="auto">
            <a:xfrm>
              <a:off x="2765426" y="3929063"/>
              <a:ext cx="141288" cy="23813"/>
            </a:xfrm>
            <a:custGeom>
              <a:avLst/>
              <a:gdLst>
                <a:gd name="T0" fmla="*/ 66 w 66"/>
                <a:gd name="T1" fmla="*/ 9 h 11"/>
                <a:gd name="T2" fmla="*/ 63 w 66"/>
                <a:gd name="T3" fmla="*/ 11 h 11"/>
                <a:gd name="T4" fmla="*/ 3 w 66"/>
                <a:gd name="T5" fmla="*/ 11 h 11"/>
                <a:gd name="T6" fmla="*/ 0 w 66"/>
                <a:gd name="T7" fmla="*/ 9 h 11"/>
                <a:gd name="T8" fmla="*/ 0 w 66"/>
                <a:gd name="T9" fmla="*/ 3 h 11"/>
                <a:gd name="T10" fmla="*/ 3 w 66"/>
                <a:gd name="T11" fmla="*/ 0 h 11"/>
                <a:gd name="T12" fmla="*/ 63 w 66"/>
                <a:gd name="T13" fmla="*/ 0 h 11"/>
                <a:gd name="T14" fmla="*/ 66 w 66"/>
                <a:gd name="T15" fmla="*/ 3 h 11"/>
                <a:gd name="T16" fmla="*/ 66 w 66"/>
                <a:gd name="T17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" h="11">
                  <a:moveTo>
                    <a:pt x="66" y="9"/>
                  </a:moveTo>
                  <a:cubicBezTo>
                    <a:pt x="66" y="10"/>
                    <a:pt x="65" y="11"/>
                    <a:pt x="6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" y="11"/>
                    <a:pt x="0" y="10"/>
                    <a:pt x="0" y="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5" y="0"/>
                    <a:pt x="66" y="2"/>
                    <a:pt x="66" y="3"/>
                  </a:cubicBezTo>
                  <a:lnTo>
                    <a:pt x="66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45" name="Freeform 38"/>
            <p:cNvSpPr>
              <a:spLocks/>
            </p:cNvSpPr>
            <p:nvPr/>
          </p:nvSpPr>
          <p:spPr bwMode="auto">
            <a:xfrm>
              <a:off x="2946401" y="3929063"/>
              <a:ext cx="139700" cy="23813"/>
            </a:xfrm>
            <a:custGeom>
              <a:avLst/>
              <a:gdLst>
                <a:gd name="T0" fmla="*/ 66 w 66"/>
                <a:gd name="T1" fmla="*/ 9 h 11"/>
                <a:gd name="T2" fmla="*/ 63 w 66"/>
                <a:gd name="T3" fmla="*/ 11 h 11"/>
                <a:gd name="T4" fmla="*/ 3 w 66"/>
                <a:gd name="T5" fmla="*/ 11 h 11"/>
                <a:gd name="T6" fmla="*/ 0 w 66"/>
                <a:gd name="T7" fmla="*/ 9 h 11"/>
                <a:gd name="T8" fmla="*/ 0 w 66"/>
                <a:gd name="T9" fmla="*/ 3 h 11"/>
                <a:gd name="T10" fmla="*/ 3 w 66"/>
                <a:gd name="T11" fmla="*/ 0 h 11"/>
                <a:gd name="T12" fmla="*/ 63 w 66"/>
                <a:gd name="T13" fmla="*/ 0 h 11"/>
                <a:gd name="T14" fmla="*/ 66 w 66"/>
                <a:gd name="T15" fmla="*/ 3 h 11"/>
                <a:gd name="T16" fmla="*/ 66 w 66"/>
                <a:gd name="T17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" h="11">
                  <a:moveTo>
                    <a:pt x="66" y="9"/>
                  </a:moveTo>
                  <a:cubicBezTo>
                    <a:pt x="66" y="10"/>
                    <a:pt x="65" y="11"/>
                    <a:pt x="6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" y="11"/>
                    <a:pt x="0" y="10"/>
                    <a:pt x="0" y="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5" y="0"/>
                    <a:pt x="66" y="2"/>
                    <a:pt x="66" y="3"/>
                  </a:cubicBezTo>
                  <a:lnTo>
                    <a:pt x="66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46" name="Freeform 39"/>
            <p:cNvSpPr>
              <a:spLocks/>
            </p:cNvSpPr>
            <p:nvPr/>
          </p:nvSpPr>
          <p:spPr bwMode="auto">
            <a:xfrm>
              <a:off x="2765426" y="3994150"/>
              <a:ext cx="141288" cy="23813"/>
            </a:xfrm>
            <a:custGeom>
              <a:avLst/>
              <a:gdLst>
                <a:gd name="T0" fmla="*/ 66 w 66"/>
                <a:gd name="T1" fmla="*/ 8 h 11"/>
                <a:gd name="T2" fmla="*/ 63 w 66"/>
                <a:gd name="T3" fmla="*/ 11 h 11"/>
                <a:gd name="T4" fmla="*/ 3 w 66"/>
                <a:gd name="T5" fmla="*/ 11 h 11"/>
                <a:gd name="T6" fmla="*/ 0 w 66"/>
                <a:gd name="T7" fmla="*/ 8 h 11"/>
                <a:gd name="T8" fmla="*/ 0 w 66"/>
                <a:gd name="T9" fmla="*/ 2 h 11"/>
                <a:gd name="T10" fmla="*/ 3 w 66"/>
                <a:gd name="T11" fmla="*/ 0 h 11"/>
                <a:gd name="T12" fmla="*/ 63 w 66"/>
                <a:gd name="T13" fmla="*/ 0 h 11"/>
                <a:gd name="T14" fmla="*/ 66 w 66"/>
                <a:gd name="T15" fmla="*/ 2 h 11"/>
                <a:gd name="T16" fmla="*/ 66 w 66"/>
                <a:gd name="T17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" h="11">
                  <a:moveTo>
                    <a:pt x="66" y="8"/>
                  </a:moveTo>
                  <a:cubicBezTo>
                    <a:pt x="66" y="9"/>
                    <a:pt x="65" y="11"/>
                    <a:pt x="6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" y="11"/>
                    <a:pt x="0" y="9"/>
                    <a:pt x="0" y="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5" y="0"/>
                    <a:pt x="66" y="1"/>
                    <a:pt x="66" y="2"/>
                  </a:cubicBezTo>
                  <a:lnTo>
                    <a:pt x="66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47" name="Freeform 40"/>
            <p:cNvSpPr>
              <a:spLocks/>
            </p:cNvSpPr>
            <p:nvPr/>
          </p:nvSpPr>
          <p:spPr bwMode="auto">
            <a:xfrm>
              <a:off x="2946401" y="3994150"/>
              <a:ext cx="139700" cy="23813"/>
            </a:xfrm>
            <a:custGeom>
              <a:avLst/>
              <a:gdLst>
                <a:gd name="T0" fmla="*/ 66 w 66"/>
                <a:gd name="T1" fmla="*/ 8 h 11"/>
                <a:gd name="T2" fmla="*/ 63 w 66"/>
                <a:gd name="T3" fmla="*/ 11 h 11"/>
                <a:gd name="T4" fmla="*/ 3 w 66"/>
                <a:gd name="T5" fmla="*/ 11 h 11"/>
                <a:gd name="T6" fmla="*/ 0 w 66"/>
                <a:gd name="T7" fmla="*/ 8 h 11"/>
                <a:gd name="T8" fmla="*/ 0 w 66"/>
                <a:gd name="T9" fmla="*/ 2 h 11"/>
                <a:gd name="T10" fmla="*/ 3 w 66"/>
                <a:gd name="T11" fmla="*/ 0 h 11"/>
                <a:gd name="T12" fmla="*/ 63 w 66"/>
                <a:gd name="T13" fmla="*/ 0 h 11"/>
                <a:gd name="T14" fmla="*/ 66 w 66"/>
                <a:gd name="T15" fmla="*/ 2 h 11"/>
                <a:gd name="T16" fmla="*/ 66 w 66"/>
                <a:gd name="T17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" h="11">
                  <a:moveTo>
                    <a:pt x="66" y="8"/>
                  </a:moveTo>
                  <a:cubicBezTo>
                    <a:pt x="66" y="9"/>
                    <a:pt x="65" y="11"/>
                    <a:pt x="6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" y="11"/>
                    <a:pt x="0" y="9"/>
                    <a:pt x="0" y="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5" y="0"/>
                    <a:pt x="66" y="1"/>
                    <a:pt x="66" y="2"/>
                  </a:cubicBezTo>
                  <a:lnTo>
                    <a:pt x="66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48" name="Freeform 41"/>
            <p:cNvSpPr>
              <a:spLocks/>
            </p:cNvSpPr>
            <p:nvPr/>
          </p:nvSpPr>
          <p:spPr bwMode="auto">
            <a:xfrm>
              <a:off x="2765426" y="4057650"/>
              <a:ext cx="141288" cy="23813"/>
            </a:xfrm>
            <a:custGeom>
              <a:avLst/>
              <a:gdLst>
                <a:gd name="T0" fmla="*/ 66 w 66"/>
                <a:gd name="T1" fmla="*/ 8 h 11"/>
                <a:gd name="T2" fmla="*/ 63 w 66"/>
                <a:gd name="T3" fmla="*/ 11 h 11"/>
                <a:gd name="T4" fmla="*/ 3 w 66"/>
                <a:gd name="T5" fmla="*/ 11 h 11"/>
                <a:gd name="T6" fmla="*/ 0 w 66"/>
                <a:gd name="T7" fmla="*/ 8 h 11"/>
                <a:gd name="T8" fmla="*/ 0 w 66"/>
                <a:gd name="T9" fmla="*/ 2 h 11"/>
                <a:gd name="T10" fmla="*/ 3 w 66"/>
                <a:gd name="T11" fmla="*/ 0 h 11"/>
                <a:gd name="T12" fmla="*/ 63 w 66"/>
                <a:gd name="T13" fmla="*/ 0 h 11"/>
                <a:gd name="T14" fmla="*/ 66 w 66"/>
                <a:gd name="T15" fmla="*/ 2 h 11"/>
                <a:gd name="T16" fmla="*/ 66 w 66"/>
                <a:gd name="T17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" h="11">
                  <a:moveTo>
                    <a:pt x="66" y="8"/>
                  </a:moveTo>
                  <a:cubicBezTo>
                    <a:pt x="66" y="9"/>
                    <a:pt x="65" y="11"/>
                    <a:pt x="6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" y="11"/>
                    <a:pt x="0" y="9"/>
                    <a:pt x="0" y="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5" y="0"/>
                    <a:pt x="66" y="1"/>
                    <a:pt x="66" y="2"/>
                  </a:cubicBezTo>
                  <a:lnTo>
                    <a:pt x="66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49" name="Freeform 42"/>
            <p:cNvSpPr>
              <a:spLocks/>
            </p:cNvSpPr>
            <p:nvPr/>
          </p:nvSpPr>
          <p:spPr bwMode="auto">
            <a:xfrm>
              <a:off x="2946401" y="4057650"/>
              <a:ext cx="139700" cy="23813"/>
            </a:xfrm>
            <a:custGeom>
              <a:avLst/>
              <a:gdLst>
                <a:gd name="T0" fmla="*/ 66 w 66"/>
                <a:gd name="T1" fmla="*/ 8 h 11"/>
                <a:gd name="T2" fmla="*/ 63 w 66"/>
                <a:gd name="T3" fmla="*/ 11 h 11"/>
                <a:gd name="T4" fmla="*/ 3 w 66"/>
                <a:gd name="T5" fmla="*/ 11 h 11"/>
                <a:gd name="T6" fmla="*/ 0 w 66"/>
                <a:gd name="T7" fmla="*/ 8 h 11"/>
                <a:gd name="T8" fmla="*/ 0 w 66"/>
                <a:gd name="T9" fmla="*/ 2 h 11"/>
                <a:gd name="T10" fmla="*/ 3 w 66"/>
                <a:gd name="T11" fmla="*/ 0 h 11"/>
                <a:gd name="T12" fmla="*/ 63 w 66"/>
                <a:gd name="T13" fmla="*/ 0 h 11"/>
                <a:gd name="T14" fmla="*/ 66 w 66"/>
                <a:gd name="T15" fmla="*/ 2 h 11"/>
                <a:gd name="T16" fmla="*/ 66 w 66"/>
                <a:gd name="T17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" h="11">
                  <a:moveTo>
                    <a:pt x="66" y="8"/>
                  </a:moveTo>
                  <a:cubicBezTo>
                    <a:pt x="66" y="9"/>
                    <a:pt x="65" y="11"/>
                    <a:pt x="6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" y="11"/>
                    <a:pt x="0" y="9"/>
                    <a:pt x="0" y="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5" y="0"/>
                    <a:pt x="66" y="1"/>
                    <a:pt x="66" y="2"/>
                  </a:cubicBezTo>
                  <a:lnTo>
                    <a:pt x="66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50" name="Freeform 43"/>
            <p:cNvSpPr>
              <a:spLocks noEditPoints="1"/>
            </p:cNvSpPr>
            <p:nvPr/>
          </p:nvSpPr>
          <p:spPr bwMode="auto">
            <a:xfrm>
              <a:off x="2641601" y="3727450"/>
              <a:ext cx="501650" cy="425450"/>
            </a:xfrm>
            <a:custGeom>
              <a:avLst/>
              <a:gdLst>
                <a:gd name="T0" fmla="*/ 1 w 237"/>
                <a:gd name="T1" fmla="*/ 50 h 201"/>
                <a:gd name="T2" fmla="*/ 32 w 237"/>
                <a:gd name="T3" fmla="*/ 189 h 201"/>
                <a:gd name="T4" fmla="*/ 36 w 237"/>
                <a:gd name="T5" fmla="*/ 195 h 201"/>
                <a:gd name="T6" fmla="*/ 47 w 237"/>
                <a:gd name="T7" fmla="*/ 201 h 201"/>
                <a:gd name="T8" fmla="*/ 223 w 237"/>
                <a:gd name="T9" fmla="*/ 201 h 201"/>
                <a:gd name="T10" fmla="*/ 237 w 237"/>
                <a:gd name="T11" fmla="*/ 187 h 201"/>
                <a:gd name="T12" fmla="*/ 237 w 237"/>
                <a:gd name="T13" fmla="*/ 14 h 201"/>
                <a:gd name="T14" fmla="*/ 223 w 237"/>
                <a:gd name="T15" fmla="*/ 0 h 201"/>
                <a:gd name="T16" fmla="*/ 47 w 237"/>
                <a:gd name="T17" fmla="*/ 0 h 201"/>
                <a:gd name="T18" fmla="*/ 33 w 237"/>
                <a:gd name="T19" fmla="*/ 14 h 201"/>
                <a:gd name="T20" fmla="*/ 33 w 237"/>
                <a:gd name="T21" fmla="*/ 132 h 201"/>
                <a:gd name="T22" fmla="*/ 32 w 237"/>
                <a:gd name="T23" fmla="*/ 138 h 201"/>
                <a:gd name="T24" fmla="*/ 11 w 237"/>
                <a:gd name="T25" fmla="*/ 48 h 201"/>
                <a:gd name="T26" fmla="*/ 11 w 237"/>
                <a:gd name="T27" fmla="*/ 47 h 201"/>
                <a:gd name="T28" fmla="*/ 12 w 237"/>
                <a:gd name="T29" fmla="*/ 46 h 201"/>
                <a:gd name="T30" fmla="*/ 20 w 237"/>
                <a:gd name="T31" fmla="*/ 46 h 201"/>
                <a:gd name="T32" fmla="*/ 23 w 237"/>
                <a:gd name="T33" fmla="*/ 44 h 201"/>
                <a:gd name="T34" fmla="*/ 23 w 237"/>
                <a:gd name="T35" fmla="*/ 38 h 201"/>
                <a:gd name="T36" fmla="*/ 20 w 237"/>
                <a:gd name="T37" fmla="*/ 36 h 201"/>
                <a:gd name="T38" fmla="*/ 12 w 237"/>
                <a:gd name="T39" fmla="*/ 36 h 201"/>
                <a:gd name="T40" fmla="*/ 3 w 237"/>
                <a:gd name="T41" fmla="*/ 40 h 201"/>
                <a:gd name="T42" fmla="*/ 1 w 237"/>
                <a:gd name="T43" fmla="*/ 50 h 201"/>
                <a:gd name="T44" fmla="*/ 43 w 237"/>
                <a:gd name="T45" fmla="*/ 14 h 201"/>
                <a:gd name="T46" fmla="*/ 47 w 237"/>
                <a:gd name="T47" fmla="*/ 10 h 201"/>
                <a:gd name="T48" fmla="*/ 223 w 237"/>
                <a:gd name="T49" fmla="*/ 10 h 201"/>
                <a:gd name="T50" fmla="*/ 227 w 237"/>
                <a:gd name="T51" fmla="*/ 14 h 201"/>
                <a:gd name="T52" fmla="*/ 227 w 237"/>
                <a:gd name="T53" fmla="*/ 187 h 201"/>
                <a:gd name="T54" fmla="*/ 223 w 237"/>
                <a:gd name="T55" fmla="*/ 191 h 201"/>
                <a:gd name="T56" fmla="*/ 47 w 237"/>
                <a:gd name="T57" fmla="*/ 191 h 201"/>
                <a:gd name="T58" fmla="*/ 43 w 237"/>
                <a:gd name="T59" fmla="*/ 187 h 201"/>
                <a:gd name="T60" fmla="*/ 43 w 237"/>
                <a:gd name="T61" fmla="*/ 1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37" h="201">
                  <a:moveTo>
                    <a:pt x="1" y="50"/>
                  </a:moveTo>
                  <a:cubicBezTo>
                    <a:pt x="32" y="189"/>
                    <a:pt x="32" y="189"/>
                    <a:pt x="32" y="189"/>
                  </a:cubicBezTo>
                  <a:cubicBezTo>
                    <a:pt x="33" y="192"/>
                    <a:pt x="34" y="194"/>
                    <a:pt x="36" y="195"/>
                  </a:cubicBezTo>
                  <a:cubicBezTo>
                    <a:pt x="38" y="199"/>
                    <a:pt x="42" y="201"/>
                    <a:pt x="47" y="201"/>
                  </a:cubicBezTo>
                  <a:cubicBezTo>
                    <a:pt x="223" y="201"/>
                    <a:pt x="223" y="201"/>
                    <a:pt x="223" y="201"/>
                  </a:cubicBezTo>
                  <a:cubicBezTo>
                    <a:pt x="231" y="201"/>
                    <a:pt x="237" y="195"/>
                    <a:pt x="237" y="187"/>
                  </a:cubicBezTo>
                  <a:cubicBezTo>
                    <a:pt x="237" y="14"/>
                    <a:pt x="237" y="14"/>
                    <a:pt x="237" y="14"/>
                  </a:cubicBezTo>
                  <a:cubicBezTo>
                    <a:pt x="237" y="6"/>
                    <a:pt x="231" y="0"/>
                    <a:pt x="223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39" y="0"/>
                    <a:pt x="33" y="6"/>
                    <a:pt x="33" y="14"/>
                  </a:cubicBezTo>
                  <a:cubicBezTo>
                    <a:pt x="33" y="14"/>
                    <a:pt x="31" y="102"/>
                    <a:pt x="33" y="132"/>
                  </a:cubicBezTo>
                  <a:cubicBezTo>
                    <a:pt x="34" y="136"/>
                    <a:pt x="32" y="138"/>
                    <a:pt x="32" y="138"/>
                  </a:cubicBezTo>
                  <a:cubicBezTo>
                    <a:pt x="27" y="117"/>
                    <a:pt x="11" y="48"/>
                    <a:pt x="11" y="48"/>
                  </a:cubicBezTo>
                  <a:cubicBezTo>
                    <a:pt x="10" y="48"/>
                    <a:pt x="11" y="47"/>
                    <a:pt x="11" y="47"/>
                  </a:cubicBezTo>
                  <a:cubicBezTo>
                    <a:pt x="11" y="46"/>
                    <a:pt x="12" y="46"/>
                    <a:pt x="12" y="46"/>
                  </a:cubicBezTo>
                  <a:cubicBezTo>
                    <a:pt x="20" y="46"/>
                    <a:pt x="20" y="46"/>
                    <a:pt x="20" y="46"/>
                  </a:cubicBezTo>
                  <a:cubicBezTo>
                    <a:pt x="20" y="46"/>
                    <a:pt x="23" y="46"/>
                    <a:pt x="23" y="44"/>
                  </a:cubicBezTo>
                  <a:cubicBezTo>
                    <a:pt x="23" y="42"/>
                    <a:pt x="23" y="40"/>
                    <a:pt x="23" y="38"/>
                  </a:cubicBezTo>
                  <a:cubicBezTo>
                    <a:pt x="23" y="36"/>
                    <a:pt x="20" y="36"/>
                    <a:pt x="20" y="36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9" y="36"/>
                    <a:pt x="5" y="38"/>
                    <a:pt x="3" y="40"/>
                  </a:cubicBezTo>
                  <a:cubicBezTo>
                    <a:pt x="1" y="43"/>
                    <a:pt x="0" y="47"/>
                    <a:pt x="1" y="50"/>
                  </a:cubicBezTo>
                  <a:close/>
                  <a:moveTo>
                    <a:pt x="43" y="14"/>
                  </a:moveTo>
                  <a:cubicBezTo>
                    <a:pt x="43" y="12"/>
                    <a:pt x="45" y="10"/>
                    <a:pt x="47" y="10"/>
                  </a:cubicBezTo>
                  <a:cubicBezTo>
                    <a:pt x="223" y="10"/>
                    <a:pt x="223" y="10"/>
                    <a:pt x="223" y="10"/>
                  </a:cubicBezTo>
                  <a:cubicBezTo>
                    <a:pt x="225" y="10"/>
                    <a:pt x="227" y="12"/>
                    <a:pt x="227" y="14"/>
                  </a:cubicBezTo>
                  <a:cubicBezTo>
                    <a:pt x="227" y="187"/>
                    <a:pt x="227" y="187"/>
                    <a:pt x="227" y="187"/>
                  </a:cubicBezTo>
                  <a:cubicBezTo>
                    <a:pt x="227" y="189"/>
                    <a:pt x="225" y="191"/>
                    <a:pt x="223" y="191"/>
                  </a:cubicBezTo>
                  <a:cubicBezTo>
                    <a:pt x="47" y="191"/>
                    <a:pt x="47" y="191"/>
                    <a:pt x="47" y="191"/>
                  </a:cubicBezTo>
                  <a:cubicBezTo>
                    <a:pt x="45" y="191"/>
                    <a:pt x="43" y="189"/>
                    <a:pt x="43" y="187"/>
                  </a:cubicBezTo>
                  <a:lnTo>
                    <a:pt x="43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2763838" y="3783013"/>
              <a:ext cx="327025" cy="109538"/>
            </a:xfrm>
            <a:custGeom>
              <a:avLst/>
              <a:gdLst>
                <a:gd name="T0" fmla="*/ 2 w 154"/>
                <a:gd name="T1" fmla="*/ 0 h 52"/>
                <a:gd name="T2" fmla="*/ 0 w 154"/>
                <a:gd name="T3" fmla="*/ 49 h 52"/>
                <a:gd name="T4" fmla="*/ 151 w 154"/>
                <a:gd name="T5" fmla="*/ 52 h 52"/>
                <a:gd name="T6" fmla="*/ 154 w 154"/>
                <a:gd name="T7" fmla="*/ 3 h 52"/>
                <a:gd name="T8" fmla="*/ 47 w 154"/>
                <a:gd name="T9" fmla="*/ 40 h 52"/>
                <a:gd name="T10" fmla="*/ 44 w 154"/>
                <a:gd name="T11" fmla="*/ 42 h 52"/>
                <a:gd name="T12" fmla="*/ 33 w 154"/>
                <a:gd name="T13" fmla="*/ 27 h 52"/>
                <a:gd name="T14" fmla="*/ 29 w 154"/>
                <a:gd name="T15" fmla="*/ 19 h 52"/>
                <a:gd name="T16" fmla="*/ 28 w 154"/>
                <a:gd name="T17" fmla="*/ 28 h 52"/>
                <a:gd name="T18" fmla="*/ 26 w 154"/>
                <a:gd name="T19" fmla="*/ 42 h 52"/>
                <a:gd name="T20" fmla="*/ 23 w 154"/>
                <a:gd name="T21" fmla="*/ 40 h 52"/>
                <a:gd name="T22" fmla="*/ 26 w 154"/>
                <a:gd name="T23" fmla="*/ 10 h 52"/>
                <a:gd name="T24" fmla="*/ 30 w 154"/>
                <a:gd name="T25" fmla="*/ 12 h 52"/>
                <a:gd name="T26" fmla="*/ 39 w 154"/>
                <a:gd name="T27" fmla="*/ 27 h 52"/>
                <a:gd name="T28" fmla="*/ 43 w 154"/>
                <a:gd name="T29" fmla="*/ 32 h 52"/>
                <a:gd name="T30" fmla="*/ 42 w 154"/>
                <a:gd name="T31" fmla="*/ 12 h 52"/>
                <a:gd name="T32" fmla="*/ 45 w 154"/>
                <a:gd name="T33" fmla="*/ 10 h 52"/>
                <a:gd name="T34" fmla="*/ 47 w 154"/>
                <a:gd name="T35" fmla="*/ 40 h 52"/>
                <a:gd name="T36" fmla="*/ 69 w 154"/>
                <a:gd name="T37" fmla="*/ 42 h 52"/>
                <a:gd name="T38" fmla="*/ 53 w 154"/>
                <a:gd name="T39" fmla="*/ 40 h 52"/>
                <a:gd name="T40" fmla="*/ 55 w 154"/>
                <a:gd name="T41" fmla="*/ 10 h 52"/>
                <a:gd name="T42" fmla="*/ 71 w 154"/>
                <a:gd name="T43" fmla="*/ 12 h 52"/>
                <a:gd name="T44" fmla="*/ 68 w 154"/>
                <a:gd name="T45" fmla="*/ 15 h 52"/>
                <a:gd name="T46" fmla="*/ 58 w 154"/>
                <a:gd name="T47" fmla="*/ 16 h 52"/>
                <a:gd name="T48" fmla="*/ 59 w 154"/>
                <a:gd name="T49" fmla="*/ 23 h 52"/>
                <a:gd name="T50" fmla="*/ 70 w 154"/>
                <a:gd name="T51" fmla="*/ 25 h 52"/>
                <a:gd name="T52" fmla="*/ 68 w 154"/>
                <a:gd name="T53" fmla="*/ 28 h 52"/>
                <a:gd name="T54" fmla="*/ 58 w 154"/>
                <a:gd name="T55" fmla="*/ 28 h 52"/>
                <a:gd name="T56" fmla="*/ 59 w 154"/>
                <a:gd name="T57" fmla="*/ 37 h 52"/>
                <a:gd name="T58" fmla="*/ 71 w 154"/>
                <a:gd name="T59" fmla="*/ 39 h 52"/>
                <a:gd name="T60" fmla="*/ 71 w 154"/>
                <a:gd name="T61" fmla="*/ 40 h 52"/>
                <a:gd name="T62" fmla="*/ 103 w 154"/>
                <a:gd name="T63" fmla="*/ 40 h 52"/>
                <a:gd name="T64" fmla="*/ 99 w 154"/>
                <a:gd name="T65" fmla="*/ 42 h 52"/>
                <a:gd name="T66" fmla="*/ 93 w 154"/>
                <a:gd name="T67" fmla="*/ 27 h 52"/>
                <a:gd name="T68" fmla="*/ 92 w 154"/>
                <a:gd name="T69" fmla="*/ 19 h 52"/>
                <a:gd name="T70" fmla="*/ 86 w 154"/>
                <a:gd name="T71" fmla="*/ 40 h 52"/>
                <a:gd name="T72" fmla="*/ 82 w 154"/>
                <a:gd name="T73" fmla="*/ 42 h 52"/>
                <a:gd name="T74" fmla="*/ 73 w 154"/>
                <a:gd name="T75" fmla="*/ 13 h 52"/>
                <a:gd name="T76" fmla="*/ 75 w 154"/>
                <a:gd name="T77" fmla="*/ 10 h 52"/>
                <a:gd name="T78" fmla="*/ 78 w 154"/>
                <a:gd name="T79" fmla="*/ 12 h 52"/>
                <a:gd name="T80" fmla="*/ 82 w 154"/>
                <a:gd name="T81" fmla="*/ 27 h 52"/>
                <a:gd name="T82" fmla="*/ 84 w 154"/>
                <a:gd name="T83" fmla="*/ 32 h 52"/>
                <a:gd name="T84" fmla="*/ 89 w 154"/>
                <a:gd name="T85" fmla="*/ 12 h 52"/>
                <a:gd name="T86" fmla="*/ 92 w 154"/>
                <a:gd name="T87" fmla="*/ 10 h 52"/>
                <a:gd name="T88" fmla="*/ 98 w 154"/>
                <a:gd name="T89" fmla="*/ 25 h 52"/>
                <a:gd name="T90" fmla="*/ 100 w 154"/>
                <a:gd name="T91" fmla="*/ 32 h 52"/>
                <a:gd name="T92" fmla="*/ 101 w 154"/>
                <a:gd name="T93" fmla="*/ 26 h 52"/>
                <a:gd name="T94" fmla="*/ 108 w 154"/>
                <a:gd name="T95" fmla="*/ 10 h 52"/>
                <a:gd name="T96" fmla="*/ 110 w 154"/>
                <a:gd name="T97" fmla="*/ 11 h 52"/>
                <a:gd name="T98" fmla="*/ 120 w 154"/>
                <a:gd name="T99" fmla="*/ 42 h 52"/>
                <a:gd name="T100" fmla="*/ 112 w 154"/>
                <a:gd name="T101" fmla="*/ 38 h 52"/>
                <a:gd name="T102" fmla="*/ 113 w 154"/>
                <a:gd name="T103" fmla="*/ 35 h 52"/>
                <a:gd name="T104" fmla="*/ 120 w 154"/>
                <a:gd name="T105" fmla="*/ 38 h 52"/>
                <a:gd name="T106" fmla="*/ 121 w 154"/>
                <a:gd name="T107" fmla="*/ 28 h 52"/>
                <a:gd name="T108" fmla="*/ 123 w 154"/>
                <a:gd name="T109" fmla="*/ 10 h 52"/>
                <a:gd name="T110" fmla="*/ 130 w 154"/>
                <a:gd name="T111" fmla="*/ 11 h 52"/>
                <a:gd name="T112" fmla="*/ 130 w 154"/>
                <a:gd name="T113" fmla="*/ 14 h 52"/>
                <a:gd name="T114" fmla="*/ 127 w 154"/>
                <a:gd name="T115" fmla="*/ 15 h 52"/>
                <a:gd name="T116" fmla="*/ 118 w 154"/>
                <a:gd name="T117" fmla="*/ 18 h 52"/>
                <a:gd name="T118" fmla="*/ 131 w 154"/>
                <a:gd name="T119" fmla="*/ 3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54" h="52">
                  <a:moveTo>
                    <a:pt x="151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1"/>
                    <a:pt x="1" y="52"/>
                    <a:pt x="2" y="52"/>
                  </a:cubicBezTo>
                  <a:cubicBezTo>
                    <a:pt x="151" y="52"/>
                    <a:pt x="151" y="52"/>
                    <a:pt x="151" y="52"/>
                  </a:cubicBezTo>
                  <a:cubicBezTo>
                    <a:pt x="153" y="52"/>
                    <a:pt x="154" y="51"/>
                    <a:pt x="154" y="49"/>
                  </a:cubicBezTo>
                  <a:cubicBezTo>
                    <a:pt x="154" y="3"/>
                    <a:pt x="154" y="3"/>
                    <a:pt x="154" y="3"/>
                  </a:cubicBezTo>
                  <a:cubicBezTo>
                    <a:pt x="154" y="1"/>
                    <a:pt x="153" y="0"/>
                    <a:pt x="151" y="0"/>
                  </a:cubicBezTo>
                  <a:close/>
                  <a:moveTo>
                    <a:pt x="47" y="40"/>
                  </a:moveTo>
                  <a:cubicBezTo>
                    <a:pt x="47" y="41"/>
                    <a:pt x="46" y="42"/>
                    <a:pt x="45" y="42"/>
                  </a:cubicBezTo>
                  <a:cubicBezTo>
                    <a:pt x="44" y="42"/>
                    <a:pt x="44" y="42"/>
                    <a:pt x="44" y="42"/>
                  </a:cubicBezTo>
                  <a:cubicBezTo>
                    <a:pt x="43" y="42"/>
                    <a:pt x="42" y="41"/>
                    <a:pt x="41" y="40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33" y="27"/>
                    <a:pt x="32" y="26"/>
                    <a:pt x="32" y="25"/>
                  </a:cubicBezTo>
                  <a:cubicBezTo>
                    <a:pt x="32" y="25"/>
                    <a:pt x="30" y="22"/>
                    <a:pt x="29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8" y="22"/>
                    <a:pt x="28" y="25"/>
                    <a:pt x="28" y="2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8" y="41"/>
                    <a:pt x="27" y="42"/>
                    <a:pt x="26" y="42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4" y="42"/>
                    <a:pt x="23" y="41"/>
                    <a:pt x="23" y="40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1"/>
                    <a:pt x="24" y="10"/>
                    <a:pt x="26" y="10"/>
                  </a:cubicBezTo>
                  <a:cubicBezTo>
                    <a:pt x="27" y="10"/>
                    <a:pt x="27" y="10"/>
                    <a:pt x="27" y="10"/>
                  </a:cubicBezTo>
                  <a:cubicBezTo>
                    <a:pt x="28" y="10"/>
                    <a:pt x="29" y="11"/>
                    <a:pt x="30" y="12"/>
                  </a:cubicBezTo>
                  <a:cubicBezTo>
                    <a:pt x="38" y="25"/>
                    <a:pt x="38" y="25"/>
                    <a:pt x="38" y="25"/>
                  </a:cubicBezTo>
                  <a:cubicBezTo>
                    <a:pt x="38" y="25"/>
                    <a:pt x="39" y="26"/>
                    <a:pt x="39" y="27"/>
                  </a:cubicBezTo>
                  <a:cubicBezTo>
                    <a:pt x="39" y="27"/>
                    <a:pt x="41" y="30"/>
                    <a:pt x="42" y="32"/>
                  </a:cubicBezTo>
                  <a:cubicBezTo>
                    <a:pt x="42" y="32"/>
                    <a:pt x="43" y="33"/>
                    <a:pt x="43" y="32"/>
                  </a:cubicBezTo>
                  <a:cubicBezTo>
                    <a:pt x="42" y="30"/>
                    <a:pt x="42" y="27"/>
                    <a:pt x="42" y="24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1"/>
                    <a:pt x="43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6" y="10"/>
                    <a:pt x="47" y="11"/>
                    <a:pt x="47" y="12"/>
                  </a:cubicBezTo>
                  <a:cubicBezTo>
                    <a:pt x="47" y="40"/>
                    <a:pt x="47" y="40"/>
                    <a:pt x="47" y="40"/>
                  </a:cubicBezTo>
                  <a:close/>
                  <a:moveTo>
                    <a:pt x="71" y="40"/>
                  </a:moveTo>
                  <a:cubicBezTo>
                    <a:pt x="71" y="41"/>
                    <a:pt x="70" y="42"/>
                    <a:pt x="69" y="42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54" y="42"/>
                    <a:pt x="53" y="41"/>
                    <a:pt x="53" y="40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53" y="11"/>
                    <a:pt x="54" y="10"/>
                    <a:pt x="55" y="10"/>
                  </a:cubicBezTo>
                  <a:cubicBezTo>
                    <a:pt x="68" y="10"/>
                    <a:pt x="68" y="10"/>
                    <a:pt x="68" y="10"/>
                  </a:cubicBezTo>
                  <a:cubicBezTo>
                    <a:pt x="70" y="10"/>
                    <a:pt x="71" y="11"/>
                    <a:pt x="71" y="12"/>
                  </a:cubicBezTo>
                  <a:cubicBezTo>
                    <a:pt x="71" y="13"/>
                    <a:pt x="71" y="13"/>
                    <a:pt x="71" y="13"/>
                  </a:cubicBezTo>
                  <a:cubicBezTo>
                    <a:pt x="71" y="14"/>
                    <a:pt x="70" y="15"/>
                    <a:pt x="68" y="15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59" y="15"/>
                    <a:pt x="58" y="15"/>
                    <a:pt x="58" y="16"/>
                  </a:cubicBezTo>
                  <a:cubicBezTo>
                    <a:pt x="58" y="22"/>
                    <a:pt x="58" y="22"/>
                    <a:pt x="58" y="22"/>
                  </a:cubicBezTo>
                  <a:cubicBezTo>
                    <a:pt x="58" y="23"/>
                    <a:pt x="59" y="23"/>
                    <a:pt x="59" y="23"/>
                  </a:cubicBezTo>
                  <a:cubicBezTo>
                    <a:pt x="68" y="23"/>
                    <a:pt x="68" y="23"/>
                    <a:pt x="68" y="23"/>
                  </a:cubicBezTo>
                  <a:cubicBezTo>
                    <a:pt x="69" y="23"/>
                    <a:pt x="70" y="24"/>
                    <a:pt x="70" y="25"/>
                  </a:cubicBezTo>
                  <a:cubicBezTo>
                    <a:pt x="70" y="25"/>
                    <a:pt x="70" y="25"/>
                    <a:pt x="70" y="25"/>
                  </a:cubicBezTo>
                  <a:cubicBezTo>
                    <a:pt x="70" y="27"/>
                    <a:pt x="69" y="28"/>
                    <a:pt x="68" y="28"/>
                  </a:cubicBezTo>
                  <a:cubicBezTo>
                    <a:pt x="59" y="28"/>
                    <a:pt x="59" y="28"/>
                    <a:pt x="59" y="28"/>
                  </a:cubicBezTo>
                  <a:cubicBezTo>
                    <a:pt x="59" y="28"/>
                    <a:pt x="58" y="28"/>
                    <a:pt x="58" y="28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7"/>
                    <a:pt x="59" y="37"/>
                    <a:pt x="59" y="37"/>
                  </a:cubicBezTo>
                  <a:cubicBezTo>
                    <a:pt x="69" y="37"/>
                    <a:pt x="69" y="37"/>
                    <a:pt x="69" y="37"/>
                  </a:cubicBezTo>
                  <a:cubicBezTo>
                    <a:pt x="70" y="37"/>
                    <a:pt x="71" y="38"/>
                    <a:pt x="71" y="39"/>
                  </a:cubicBezTo>
                  <a:cubicBezTo>
                    <a:pt x="71" y="40"/>
                    <a:pt x="71" y="40"/>
                    <a:pt x="71" y="40"/>
                  </a:cubicBezTo>
                  <a:cubicBezTo>
                    <a:pt x="71" y="40"/>
                    <a:pt x="71" y="40"/>
                    <a:pt x="71" y="40"/>
                  </a:cubicBezTo>
                  <a:close/>
                  <a:moveTo>
                    <a:pt x="110" y="13"/>
                  </a:moveTo>
                  <a:cubicBezTo>
                    <a:pt x="103" y="40"/>
                    <a:pt x="103" y="40"/>
                    <a:pt x="103" y="40"/>
                  </a:cubicBezTo>
                  <a:cubicBezTo>
                    <a:pt x="102" y="41"/>
                    <a:pt x="101" y="42"/>
                    <a:pt x="100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8" y="42"/>
                    <a:pt x="97" y="41"/>
                    <a:pt x="96" y="40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6"/>
                    <a:pt x="93" y="25"/>
                    <a:pt x="93" y="24"/>
                  </a:cubicBezTo>
                  <a:cubicBezTo>
                    <a:pt x="93" y="24"/>
                    <a:pt x="92" y="22"/>
                    <a:pt x="92" y="19"/>
                  </a:cubicBezTo>
                  <a:cubicBezTo>
                    <a:pt x="91" y="21"/>
                    <a:pt x="91" y="23"/>
                    <a:pt x="90" y="26"/>
                  </a:cubicBezTo>
                  <a:cubicBezTo>
                    <a:pt x="86" y="40"/>
                    <a:pt x="86" y="40"/>
                    <a:pt x="86" y="40"/>
                  </a:cubicBezTo>
                  <a:cubicBezTo>
                    <a:pt x="86" y="41"/>
                    <a:pt x="85" y="42"/>
                    <a:pt x="83" y="42"/>
                  </a:cubicBezTo>
                  <a:cubicBezTo>
                    <a:pt x="82" y="42"/>
                    <a:pt x="82" y="42"/>
                    <a:pt x="82" y="42"/>
                  </a:cubicBezTo>
                  <a:cubicBezTo>
                    <a:pt x="81" y="42"/>
                    <a:pt x="80" y="41"/>
                    <a:pt x="80" y="40"/>
                  </a:cubicBezTo>
                  <a:cubicBezTo>
                    <a:pt x="73" y="13"/>
                    <a:pt x="73" y="13"/>
                    <a:pt x="73" y="13"/>
                  </a:cubicBezTo>
                  <a:cubicBezTo>
                    <a:pt x="73" y="12"/>
                    <a:pt x="73" y="11"/>
                    <a:pt x="73" y="11"/>
                  </a:cubicBezTo>
                  <a:cubicBezTo>
                    <a:pt x="74" y="10"/>
                    <a:pt x="74" y="10"/>
                    <a:pt x="75" y="10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7" y="10"/>
                    <a:pt x="78" y="11"/>
                    <a:pt x="78" y="12"/>
                  </a:cubicBezTo>
                  <a:cubicBezTo>
                    <a:pt x="81" y="25"/>
                    <a:pt x="81" y="25"/>
                    <a:pt x="81" y="25"/>
                  </a:cubicBezTo>
                  <a:cubicBezTo>
                    <a:pt x="82" y="25"/>
                    <a:pt x="82" y="27"/>
                    <a:pt x="82" y="27"/>
                  </a:cubicBezTo>
                  <a:cubicBezTo>
                    <a:pt x="82" y="28"/>
                    <a:pt x="82" y="29"/>
                    <a:pt x="83" y="32"/>
                  </a:cubicBezTo>
                  <a:cubicBezTo>
                    <a:pt x="83" y="33"/>
                    <a:pt x="83" y="32"/>
                    <a:pt x="84" y="32"/>
                  </a:cubicBezTo>
                  <a:cubicBezTo>
                    <a:pt x="84" y="30"/>
                    <a:pt x="85" y="28"/>
                    <a:pt x="85" y="26"/>
                  </a:cubicBezTo>
                  <a:cubicBezTo>
                    <a:pt x="89" y="12"/>
                    <a:pt x="89" y="12"/>
                    <a:pt x="89" y="12"/>
                  </a:cubicBezTo>
                  <a:cubicBezTo>
                    <a:pt x="89" y="11"/>
                    <a:pt x="90" y="10"/>
                    <a:pt x="91" y="10"/>
                  </a:cubicBezTo>
                  <a:cubicBezTo>
                    <a:pt x="92" y="10"/>
                    <a:pt x="92" y="10"/>
                    <a:pt x="92" y="10"/>
                  </a:cubicBezTo>
                  <a:cubicBezTo>
                    <a:pt x="94" y="10"/>
                    <a:pt x="95" y="11"/>
                    <a:pt x="95" y="12"/>
                  </a:cubicBezTo>
                  <a:cubicBezTo>
                    <a:pt x="98" y="25"/>
                    <a:pt x="98" y="25"/>
                    <a:pt x="98" y="25"/>
                  </a:cubicBezTo>
                  <a:cubicBezTo>
                    <a:pt x="98" y="25"/>
                    <a:pt x="98" y="27"/>
                    <a:pt x="99" y="28"/>
                  </a:cubicBezTo>
                  <a:cubicBezTo>
                    <a:pt x="99" y="28"/>
                    <a:pt x="99" y="30"/>
                    <a:pt x="100" y="32"/>
                  </a:cubicBezTo>
                  <a:cubicBezTo>
                    <a:pt x="100" y="32"/>
                    <a:pt x="100" y="33"/>
                    <a:pt x="100" y="32"/>
                  </a:cubicBezTo>
                  <a:cubicBezTo>
                    <a:pt x="100" y="31"/>
                    <a:pt x="101" y="28"/>
                    <a:pt x="101" y="26"/>
                  </a:cubicBezTo>
                  <a:cubicBezTo>
                    <a:pt x="105" y="12"/>
                    <a:pt x="105" y="12"/>
                    <a:pt x="105" y="12"/>
                  </a:cubicBezTo>
                  <a:cubicBezTo>
                    <a:pt x="105" y="11"/>
                    <a:pt x="106" y="10"/>
                    <a:pt x="108" y="10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09" y="10"/>
                    <a:pt x="110" y="10"/>
                    <a:pt x="110" y="11"/>
                  </a:cubicBezTo>
                  <a:cubicBezTo>
                    <a:pt x="110" y="11"/>
                    <a:pt x="111" y="12"/>
                    <a:pt x="110" y="13"/>
                  </a:cubicBezTo>
                  <a:close/>
                  <a:moveTo>
                    <a:pt x="120" y="42"/>
                  </a:moveTo>
                  <a:cubicBezTo>
                    <a:pt x="117" y="42"/>
                    <a:pt x="114" y="41"/>
                    <a:pt x="113" y="41"/>
                  </a:cubicBezTo>
                  <a:cubicBezTo>
                    <a:pt x="112" y="40"/>
                    <a:pt x="112" y="39"/>
                    <a:pt x="112" y="38"/>
                  </a:cubicBezTo>
                  <a:cubicBezTo>
                    <a:pt x="112" y="38"/>
                    <a:pt x="113" y="36"/>
                    <a:pt x="113" y="36"/>
                  </a:cubicBezTo>
                  <a:cubicBezTo>
                    <a:pt x="113" y="35"/>
                    <a:pt x="113" y="35"/>
                    <a:pt x="113" y="35"/>
                  </a:cubicBezTo>
                  <a:cubicBezTo>
                    <a:pt x="114" y="36"/>
                    <a:pt x="114" y="36"/>
                    <a:pt x="114" y="36"/>
                  </a:cubicBezTo>
                  <a:cubicBezTo>
                    <a:pt x="116" y="37"/>
                    <a:pt x="118" y="38"/>
                    <a:pt x="120" y="38"/>
                  </a:cubicBezTo>
                  <a:cubicBezTo>
                    <a:pt x="124" y="38"/>
                    <a:pt x="126" y="36"/>
                    <a:pt x="126" y="33"/>
                  </a:cubicBezTo>
                  <a:cubicBezTo>
                    <a:pt x="126" y="31"/>
                    <a:pt x="125" y="30"/>
                    <a:pt x="121" y="28"/>
                  </a:cubicBezTo>
                  <a:cubicBezTo>
                    <a:pt x="115" y="26"/>
                    <a:pt x="112" y="23"/>
                    <a:pt x="112" y="19"/>
                  </a:cubicBezTo>
                  <a:cubicBezTo>
                    <a:pt x="112" y="13"/>
                    <a:pt x="117" y="10"/>
                    <a:pt x="123" y="10"/>
                  </a:cubicBezTo>
                  <a:cubicBezTo>
                    <a:pt x="126" y="10"/>
                    <a:pt x="129" y="11"/>
                    <a:pt x="130" y="11"/>
                  </a:cubicBezTo>
                  <a:cubicBezTo>
                    <a:pt x="130" y="11"/>
                    <a:pt x="130" y="11"/>
                    <a:pt x="130" y="11"/>
                  </a:cubicBezTo>
                  <a:cubicBezTo>
                    <a:pt x="130" y="11"/>
                    <a:pt x="130" y="12"/>
                    <a:pt x="130" y="12"/>
                  </a:cubicBezTo>
                  <a:cubicBezTo>
                    <a:pt x="130" y="12"/>
                    <a:pt x="130" y="14"/>
                    <a:pt x="130" y="14"/>
                  </a:cubicBezTo>
                  <a:cubicBezTo>
                    <a:pt x="129" y="15"/>
                    <a:pt x="128" y="15"/>
                    <a:pt x="128" y="15"/>
                  </a:cubicBezTo>
                  <a:cubicBezTo>
                    <a:pt x="127" y="15"/>
                    <a:pt x="127" y="15"/>
                    <a:pt x="127" y="15"/>
                  </a:cubicBezTo>
                  <a:cubicBezTo>
                    <a:pt x="127" y="15"/>
                    <a:pt x="125" y="14"/>
                    <a:pt x="123" y="14"/>
                  </a:cubicBezTo>
                  <a:cubicBezTo>
                    <a:pt x="119" y="14"/>
                    <a:pt x="118" y="16"/>
                    <a:pt x="118" y="18"/>
                  </a:cubicBezTo>
                  <a:cubicBezTo>
                    <a:pt x="118" y="20"/>
                    <a:pt x="119" y="22"/>
                    <a:pt x="123" y="23"/>
                  </a:cubicBezTo>
                  <a:cubicBezTo>
                    <a:pt x="129" y="25"/>
                    <a:pt x="131" y="28"/>
                    <a:pt x="131" y="33"/>
                  </a:cubicBezTo>
                  <a:cubicBezTo>
                    <a:pt x="131" y="37"/>
                    <a:pt x="128" y="42"/>
                    <a:pt x="12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495" name="Group 1494"/>
          <p:cNvGrpSpPr/>
          <p:nvPr/>
        </p:nvGrpSpPr>
        <p:grpSpPr>
          <a:xfrm>
            <a:off x="2272582" y="8909521"/>
            <a:ext cx="652061" cy="749871"/>
            <a:chOff x="1354138" y="4521200"/>
            <a:chExt cx="285750" cy="328613"/>
          </a:xfrm>
          <a:solidFill>
            <a:schemeClr val="tx1"/>
          </a:solidFill>
        </p:grpSpPr>
        <p:sp>
          <p:nvSpPr>
            <p:cNvPr id="52" name="Freeform 45"/>
            <p:cNvSpPr>
              <a:spLocks noEditPoints="1"/>
            </p:cNvSpPr>
            <p:nvPr/>
          </p:nvSpPr>
          <p:spPr bwMode="auto">
            <a:xfrm>
              <a:off x="1354138" y="4521200"/>
              <a:ext cx="285750" cy="328613"/>
            </a:xfrm>
            <a:custGeom>
              <a:avLst/>
              <a:gdLst>
                <a:gd name="T0" fmla="*/ 135 w 135"/>
                <a:gd name="T1" fmla="*/ 9 h 155"/>
                <a:gd name="T2" fmla="*/ 135 w 135"/>
                <a:gd name="T3" fmla="*/ 8 h 155"/>
                <a:gd name="T4" fmla="*/ 127 w 135"/>
                <a:gd name="T5" fmla="*/ 0 h 155"/>
                <a:gd name="T6" fmla="*/ 8 w 135"/>
                <a:gd name="T7" fmla="*/ 0 h 155"/>
                <a:gd name="T8" fmla="*/ 0 w 135"/>
                <a:gd name="T9" fmla="*/ 8 h 155"/>
                <a:gd name="T10" fmla="*/ 0 w 135"/>
                <a:gd name="T11" fmla="*/ 9 h 155"/>
                <a:gd name="T12" fmla="*/ 8 w 135"/>
                <a:gd name="T13" fmla="*/ 17 h 155"/>
                <a:gd name="T14" fmla="*/ 11 w 135"/>
                <a:gd name="T15" fmla="*/ 17 h 155"/>
                <a:gd name="T16" fmla="*/ 12 w 135"/>
                <a:gd name="T17" fmla="*/ 19 h 155"/>
                <a:gd name="T18" fmla="*/ 19 w 135"/>
                <a:gd name="T19" fmla="*/ 45 h 155"/>
                <a:gd name="T20" fmla="*/ 47 w 135"/>
                <a:gd name="T21" fmla="*/ 76 h 155"/>
                <a:gd name="T22" fmla="*/ 47 w 135"/>
                <a:gd name="T23" fmla="*/ 79 h 155"/>
                <a:gd name="T24" fmla="*/ 19 w 135"/>
                <a:gd name="T25" fmla="*/ 111 h 155"/>
                <a:gd name="T26" fmla="*/ 12 w 135"/>
                <a:gd name="T27" fmla="*/ 136 h 155"/>
                <a:gd name="T28" fmla="*/ 11 w 135"/>
                <a:gd name="T29" fmla="*/ 138 h 155"/>
                <a:gd name="T30" fmla="*/ 8 w 135"/>
                <a:gd name="T31" fmla="*/ 138 h 155"/>
                <a:gd name="T32" fmla="*/ 0 w 135"/>
                <a:gd name="T33" fmla="*/ 146 h 155"/>
                <a:gd name="T34" fmla="*/ 0 w 135"/>
                <a:gd name="T35" fmla="*/ 147 h 155"/>
                <a:gd name="T36" fmla="*/ 8 w 135"/>
                <a:gd name="T37" fmla="*/ 155 h 155"/>
                <a:gd name="T38" fmla="*/ 127 w 135"/>
                <a:gd name="T39" fmla="*/ 155 h 155"/>
                <a:gd name="T40" fmla="*/ 135 w 135"/>
                <a:gd name="T41" fmla="*/ 147 h 155"/>
                <a:gd name="T42" fmla="*/ 135 w 135"/>
                <a:gd name="T43" fmla="*/ 146 h 155"/>
                <a:gd name="T44" fmla="*/ 127 w 135"/>
                <a:gd name="T45" fmla="*/ 138 h 155"/>
                <a:gd name="T46" fmla="*/ 125 w 135"/>
                <a:gd name="T47" fmla="*/ 138 h 155"/>
                <a:gd name="T48" fmla="*/ 122 w 135"/>
                <a:gd name="T49" fmla="*/ 135 h 155"/>
                <a:gd name="T50" fmla="*/ 117 w 135"/>
                <a:gd name="T51" fmla="*/ 110 h 155"/>
                <a:gd name="T52" fmla="*/ 89 w 135"/>
                <a:gd name="T53" fmla="*/ 80 h 155"/>
                <a:gd name="T54" fmla="*/ 89 w 135"/>
                <a:gd name="T55" fmla="*/ 76 h 155"/>
                <a:gd name="T56" fmla="*/ 117 w 135"/>
                <a:gd name="T57" fmla="*/ 45 h 155"/>
                <a:gd name="T58" fmla="*/ 122 w 135"/>
                <a:gd name="T59" fmla="*/ 19 h 155"/>
                <a:gd name="T60" fmla="*/ 124 w 135"/>
                <a:gd name="T61" fmla="*/ 17 h 155"/>
                <a:gd name="T62" fmla="*/ 127 w 135"/>
                <a:gd name="T63" fmla="*/ 17 h 155"/>
                <a:gd name="T64" fmla="*/ 135 w 135"/>
                <a:gd name="T65" fmla="*/ 9 h 155"/>
                <a:gd name="T66" fmla="*/ 110 w 135"/>
                <a:gd name="T67" fmla="*/ 42 h 155"/>
                <a:gd name="T68" fmla="*/ 82 w 135"/>
                <a:gd name="T69" fmla="*/ 72 h 155"/>
                <a:gd name="T70" fmla="*/ 80 w 135"/>
                <a:gd name="T71" fmla="*/ 76 h 155"/>
                <a:gd name="T72" fmla="*/ 80 w 135"/>
                <a:gd name="T73" fmla="*/ 79 h 155"/>
                <a:gd name="T74" fmla="*/ 82 w 135"/>
                <a:gd name="T75" fmla="*/ 83 h 155"/>
                <a:gd name="T76" fmla="*/ 110 w 135"/>
                <a:gd name="T77" fmla="*/ 114 h 155"/>
                <a:gd name="T78" fmla="*/ 115 w 135"/>
                <a:gd name="T79" fmla="*/ 134 h 155"/>
                <a:gd name="T80" fmla="*/ 112 w 135"/>
                <a:gd name="T81" fmla="*/ 138 h 155"/>
                <a:gd name="T82" fmla="*/ 22 w 135"/>
                <a:gd name="T83" fmla="*/ 138 h 155"/>
                <a:gd name="T84" fmla="*/ 19 w 135"/>
                <a:gd name="T85" fmla="*/ 136 h 155"/>
                <a:gd name="T86" fmla="*/ 25 w 135"/>
                <a:gd name="T87" fmla="*/ 113 h 155"/>
                <a:gd name="T88" fmla="*/ 54 w 135"/>
                <a:gd name="T89" fmla="*/ 83 h 155"/>
                <a:gd name="T90" fmla="*/ 55 w 135"/>
                <a:gd name="T91" fmla="*/ 80 h 155"/>
                <a:gd name="T92" fmla="*/ 55 w 135"/>
                <a:gd name="T93" fmla="*/ 76 h 155"/>
                <a:gd name="T94" fmla="*/ 53 w 135"/>
                <a:gd name="T95" fmla="*/ 72 h 155"/>
                <a:gd name="T96" fmla="*/ 25 w 135"/>
                <a:gd name="T97" fmla="*/ 42 h 155"/>
                <a:gd name="T98" fmla="*/ 19 w 135"/>
                <a:gd name="T99" fmla="*/ 19 h 155"/>
                <a:gd name="T100" fmla="*/ 21 w 135"/>
                <a:gd name="T101" fmla="*/ 17 h 155"/>
                <a:gd name="T102" fmla="*/ 113 w 135"/>
                <a:gd name="T103" fmla="*/ 17 h 155"/>
                <a:gd name="T104" fmla="*/ 115 w 135"/>
                <a:gd name="T105" fmla="*/ 19 h 155"/>
                <a:gd name="T106" fmla="*/ 110 w 135"/>
                <a:gd name="T107" fmla="*/ 4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155">
                  <a:moveTo>
                    <a:pt x="135" y="9"/>
                  </a:moveTo>
                  <a:cubicBezTo>
                    <a:pt x="135" y="8"/>
                    <a:pt x="135" y="8"/>
                    <a:pt x="135" y="8"/>
                  </a:cubicBezTo>
                  <a:cubicBezTo>
                    <a:pt x="135" y="4"/>
                    <a:pt x="131" y="0"/>
                    <a:pt x="127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4"/>
                    <a:pt x="3" y="17"/>
                    <a:pt x="8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2" y="17"/>
                    <a:pt x="12" y="19"/>
                    <a:pt x="12" y="19"/>
                  </a:cubicBezTo>
                  <a:cubicBezTo>
                    <a:pt x="12" y="28"/>
                    <a:pt x="16" y="38"/>
                    <a:pt x="19" y="45"/>
                  </a:cubicBezTo>
                  <a:cubicBezTo>
                    <a:pt x="24" y="58"/>
                    <a:pt x="37" y="68"/>
                    <a:pt x="47" y="76"/>
                  </a:cubicBezTo>
                  <a:cubicBezTo>
                    <a:pt x="49" y="77"/>
                    <a:pt x="48" y="78"/>
                    <a:pt x="47" y="79"/>
                  </a:cubicBezTo>
                  <a:cubicBezTo>
                    <a:pt x="37" y="87"/>
                    <a:pt x="24" y="98"/>
                    <a:pt x="19" y="111"/>
                  </a:cubicBezTo>
                  <a:cubicBezTo>
                    <a:pt x="16" y="117"/>
                    <a:pt x="12" y="127"/>
                    <a:pt x="12" y="136"/>
                  </a:cubicBezTo>
                  <a:cubicBezTo>
                    <a:pt x="12" y="136"/>
                    <a:pt x="13" y="138"/>
                    <a:pt x="11" y="138"/>
                  </a:cubicBezTo>
                  <a:cubicBezTo>
                    <a:pt x="8" y="138"/>
                    <a:pt x="8" y="138"/>
                    <a:pt x="8" y="138"/>
                  </a:cubicBezTo>
                  <a:cubicBezTo>
                    <a:pt x="3" y="138"/>
                    <a:pt x="0" y="142"/>
                    <a:pt x="0" y="146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52"/>
                    <a:pt x="3" y="155"/>
                    <a:pt x="8" y="155"/>
                  </a:cubicBezTo>
                  <a:cubicBezTo>
                    <a:pt x="127" y="155"/>
                    <a:pt x="127" y="155"/>
                    <a:pt x="127" y="155"/>
                  </a:cubicBezTo>
                  <a:cubicBezTo>
                    <a:pt x="131" y="155"/>
                    <a:pt x="135" y="152"/>
                    <a:pt x="135" y="147"/>
                  </a:cubicBezTo>
                  <a:cubicBezTo>
                    <a:pt x="135" y="146"/>
                    <a:pt x="135" y="146"/>
                    <a:pt x="135" y="146"/>
                  </a:cubicBezTo>
                  <a:cubicBezTo>
                    <a:pt x="135" y="142"/>
                    <a:pt x="131" y="138"/>
                    <a:pt x="127" y="138"/>
                  </a:cubicBezTo>
                  <a:cubicBezTo>
                    <a:pt x="125" y="138"/>
                    <a:pt x="125" y="138"/>
                    <a:pt x="125" y="138"/>
                  </a:cubicBezTo>
                  <a:cubicBezTo>
                    <a:pt x="122" y="138"/>
                    <a:pt x="122" y="136"/>
                    <a:pt x="122" y="135"/>
                  </a:cubicBezTo>
                  <a:cubicBezTo>
                    <a:pt x="123" y="127"/>
                    <a:pt x="120" y="117"/>
                    <a:pt x="117" y="110"/>
                  </a:cubicBezTo>
                  <a:cubicBezTo>
                    <a:pt x="109" y="95"/>
                    <a:pt x="97" y="85"/>
                    <a:pt x="89" y="80"/>
                  </a:cubicBezTo>
                  <a:cubicBezTo>
                    <a:pt x="88" y="78"/>
                    <a:pt x="88" y="77"/>
                    <a:pt x="89" y="76"/>
                  </a:cubicBezTo>
                  <a:cubicBezTo>
                    <a:pt x="97" y="70"/>
                    <a:pt x="109" y="60"/>
                    <a:pt x="117" y="45"/>
                  </a:cubicBezTo>
                  <a:cubicBezTo>
                    <a:pt x="120" y="38"/>
                    <a:pt x="123" y="28"/>
                    <a:pt x="122" y="19"/>
                  </a:cubicBezTo>
                  <a:cubicBezTo>
                    <a:pt x="122" y="19"/>
                    <a:pt x="122" y="17"/>
                    <a:pt x="124" y="17"/>
                  </a:cubicBezTo>
                  <a:cubicBezTo>
                    <a:pt x="127" y="17"/>
                    <a:pt x="127" y="17"/>
                    <a:pt x="127" y="17"/>
                  </a:cubicBezTo>
                  <a:cubicBezTo>
                    <a:pt x="131" y="17"/>
                    <a:pt x="135" y="14"/>
                    <a:pt x="135" y="9"/>
                  </a:cubicBezTo>
                  <a:close/>
                  <a:moveTo>
                    <a:pt x="110" y="42"/>
                  </a:moveTo>
                  <a:cubicBezTo>
                    <a:pt x="103" y="56"/>
                    <a:pt x="92" y="66"/>
                    <a:pt x="82" y="72"/>
                  </a:cubicBezTo>
                  <a:cubicBezTo>
                    <a:pt x="81" y="73"/>
                    <a:pt x="80" y="74"/>
                    <a:pt x="80" y="76"/>
                  </a:cubicBezTo>
                  <a:cubicBezTo>
                    <a:pt x="80" y="79"/>
                    <a:pt x="80" y="79"/>
                    <a:pt x="80" y="79"/>
                  </a:cubicBezTo>
                  <a:cubicBezTo>
                    <a:pt x="80" y="82"/>
                    <a:pt x="81" y="83"/>
                    <a:pt x="82" y="83"/>
                  </a:cubicBezTo>
                  <a:cubicBezTo>
                    <a:pt x="92" y="89"/>
                    <a:pt x="103" y="99"/>
                    <a:pt x="110" y="114"/>
                  </a:cubicBezTo>
                  <a:cubicBezTo>
                    <a:pt x="114" y="120"/>
                    <a:pt x="115" y="128"/>
                    <a:pt x="115" y="134"/>
                  </a:cubicBezTo>
                  <a:cubicBezTo>
                    <a:pt x="115" y="136"/>
                    <a:pt x="116" y="138"/>
                    <a:pt x="112" y="138"/>
                  </a:cubicBezTo>
                  <a:cubicBezTo>
                    <a:pt x="22" y="138"/>
                    <a:pt x="22" y="138"/>
                    <a:pt x="22" y="138"/>
                  </a:cubicBezTo>
                  <a:cubicBezTo>
                    <a:pt x="19" y="138"/>
                    <a:pt x="19" y="137"/>
                    <a:pt x="19" y="136"/>
                  </a:cubicBezTo>
                  <a:cubicBezTo>
                    <a:pt x="19" y="130"/>
                    <a:pt x="21" y="122"/>
                    <a:pt x="25" y="113"/>
                  </a:cubicBezTo>
                  <a:cubicBezTo>
                    <a:pt x="32" y="98"/>
                    <a:pt x="45" y="89"/>
                    <a:pt x="54" y="83"/>
                  </a:cubicBezTo>
                  <a:cubicBezTo>
                    <a:pt x="54" y="83"/>
                    <a:pt x="55" y="83"/>
                    <a:pt x="55" y="80"/>
                  </a:cubicBezTo>
                  <a:cubicBezTo>
                    <a:pt x="55" y="76"/>
                    <a:pt x="55" y="76"/>
                    <a:pt x="55" y="76"/>
                  </a:cubicBezTo>
                  <a:cubicBezTo>
                    <a:pt x="55" y="73"/>
                    <a:pt x="54" y="72"/>
                    <a:pt x="53" y="72"/>
                  </a:cubicBezTo>
                  <a:cubicBezTo>
                    <a:pt x="44" y="66"/>
                    <a:pt x="31" y="57"/>
                    <a:pt x="25" y="42"/>
                  </a:cubicBezTo>
                  <a:cubicBezTo>
                    <a:pt x="21" y="33"/>
                    <a:pt x="19" y="25"/>
                    <a:pt x="19" y="19"/>
                  </a:cubicBezTo>
                  <a:cubicBezTo>
                    <a:pt x="19" y="19"/>
                    <a:pt x="19" y="17"/>
                    <a:pt x="21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5" y="17"/>
                    <a:pt x="115" y="19"/>
                    <a:pt x="115" y="19"/>
                  </a:cubicBezTo>
                  <a:cubicBezTo>
                    <a:pt x="116" y="26"/>
                    <a:pt x="114" y="35"/>
                    <a:pt x="11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53" name="Freeform 46"/>
            <p:cNvSpPr>
              <a:spLocks/>
            </p:cNvSpPr>
            <p:nvPr/>
          </p:nvSpPr>
          <p:spPr bwMode="auto">
            <a:xfrm>
              <a:off x="1427163" y="4705350"/>
              <a:ext cx="141288" cy="88900"/>
            </a:xfrm>
            <a:custGeom>
              <a:avLst/>
              <a:gdLst>
                <a:gd name="T0" fmla="*/ 32 w 67"/>
                <a:gd name="T1" fmla="*/ 1 h 42"/>
                <a:gd name="T2" fmla="*/ 1 w 67"/>
                <a:gd name="T3" fmla="*/ 39 h 42"/>
                <a:gd name="T4" fmla="*/ 2 w 67"/>
                <a:gd name="T5" fmla="*/ 42 h 42"/>
                <a:gd name="T6" fmla="*/ 65 w 67"/>
                <a:gd name="T7" fmla="*/ 42 h 42"/>
                <a:gd name="T8" fmla="*/ 66 w 67"/>
                <a:gd name="T9" fmla="*/ 39 h 42"/>
                <a:gd name="T10" fmla="*/ 35 w 67"/>
                <a:gd name="T11" fmla="*/ 1 h 42"/>
                <a:gd name="T12" fmla="*/ 32 w 67"/>
                <a:gd name="T13" fmla="*/ 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42">
                  <a:moveTo>
                    <a:pt x="32" y="1"/>
                  </a:moveTo>
                  <a:cubicBezTo>
                    <a:pt x="1" y="39"/>
                    <a:pt x="1" y="39"/>
                    <a:pt x="1" y="39"/>
                  </a:cubicBezTo>
                  <a:cubicBezTo>
                    <a:pt x="0" y="40"/>
                    <a:pt x="0" y="42"/>
                    <a:pt x="2" y="42"/>
                  </a:cubicBezTo>
                  <a:cubicBezTo>
                    <a:pt x="65" y="42"/>
                    <a:pt x="65" y="42"/>
                    <a:pt x="65" y="42"/>
                  </a:cubicBezTo>
                  <a:cubicBezTo>
                    <a:pt x="66" y="42"/>
                    <a:pt x="67" y="40"/>
                    <a:pt x="66" y="39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4" y="0"/>
                    <a:pt x="33" y="0"/>
                    <a:pt x="3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54" name="Freeform 47"/>
            <p:cNvSpPr>
              <a:spLocks/>
            </p:cNvSpPr>
            <p:nvPr/>
          </p:nvSpPr>
          <p:spPr bwMode="auto">
            <a:xfrm>
              <a:off x="1458913" y="4630738"/>
              <a:ext cx="77788" cy="39688"/>
            </a:xfrm>
            <a:custGeom>
              <a:avLst/>
              <a:gdLst>
                <a:gd name="T0" fmla="*/ 16 w 37"/>
                <a:gd name="T1" fmla="*/ 18 h 19"/>
                <a:gd name="T2" fmla="*/ 20 w 37"/>
                <a:gd name="T3" fmla="*/ 18 h 19"/>
                <a:gd name="T4" fmla="*/ 36 w 37"/>
                <a:gd name="T5" fmla="*/ 3 h 19"/>
                <a:gd name="T6" fmla="*/ 35 w 37"/>
                <a:gd name="T7" fmla="*/ 0 h 19"/>
                <a:gd name="T8" fmla="*/ 2 w 37"/>
                <a:gd name="T9" fmla="*/ 0 h 19"/>
                <a:gd name="T10" fmla="*/ 1 w 37"/>
                <a:gd name="T11" fmla="*/ 3 h 19"/>
                <a:gd name="T12" fmla="*/ 16 w 37"/>
                <a:gd name="T13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19">
                  <a:moveTo>
                    <a:pt x="16" y="18"/>
                  </a:moveTo>
                  <a:cubicBezTo>
                    <a:pt x="17" y="19"/>
                    <a:pt x="19" y="19"/>
                    <a:pt x="20" y="18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7" y="1"/>
                    <a:pt x="37" y="0"/>
                    <a:pt x="35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1" y="3"/>
                  </a:cubicBezTo>
                  <a:lnTo>
                    <a:pt x="16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496" name="Group 1495"/>
          <p:cNvGrpSpPr/>
          <p:nvPr/>
        </p:nvGrpSpPr>
        <p:grpSpPr>
          <a:xfrm>
            <a:off x="3780676" y="8869675"/>
            <a:ext cx="887528" cy="760737"/>
            <a:chOff x="2025651" y="4484688"/>
            <a:chExt cx="388938" cy="333375"/>
          </a:xfrm>
          <a:solidFill>
            <a:schemeClr val="tx1"/>
          </a:solidFill>
        </p:grpSpPr>
        <p:sp>
          <p:nvSpPr>
            <p:cNvPr id="55" name="Freeform 48"/>
            <p:cNvSpPr>
              <a:spLocks/>
            </p:cNvSpPr>
            <p:nvPr/>
          </p:nvSpPr>
          <p:spPr bwMode="auto">
            <a:xfrm>
              <a:off x="2157413" y="4484688"/>
              <a:ext cx="125413" cy="80963"/>
            </a:xfrm>
            <a:custGeom>
              <a:avLst/>
              <a:gdLst>
                <a:gd name="T0" fmla="*/ 56 w 59"/>
                <a:gd name="T1" fmla="*/ 15 h 38"/>
                <a:gd name="T2" fmla="*/ 46 w 59"/>
                <a:gd name="T3" fmla="*/ 15 h 38"/>
                <a:gd name="T4" fmla="*/ 45 w 59"/>
                <a:gd name="T5" fmla="*/ 13 h 38"/>
                <a:gd name="T6" fmla="*/ 29 w 59"/>
                <a:gd name="T7" fmla="*/ 0 h 38"/>
                <a:gd name="T8" fmla="*/ 13 w 59"/>
                <a:gd name="T9" fmla="*/ 13 h 38"/>
                <a:gd name="T10" fmla="*/ 12 w 59"/>
                <a:gd name="T11" fmla="*/ 15 h 38"/>
                <a:gd name="T12" fmla="*/ 2 w 59"/>
                <a:gd name="T13" fmla="*/ 15 h 38"/>
                <a:gd name="T14" fmla="*/ 0 w 59"/>
                <a:gd name="T15" fmla="*/ 18 h 38"/>
                <a:gd name="T16" fmla="*/ 2 w 59"/>
                <a:gd name="T17" fmla="*/ 36 h 38"/>
                <a:gd name="T18" fmla="*/ 6 w 59"/>
                <a:gd name="T19" fmla="*/ 38 h 38"/>
                <a:gd name="T20" fmla="*/ 53 w 59"/>
                <a:gd name="T21" fmla="*/ 38 h 38"/>
                <a:gd name="T22" fmla="*/ 56 w 59"/>
                <a:gd name="T23" fmla="*/ 36 h 38"/>
                <a:gd name="T24" fmla="*/ 58 w 59"/>
                <a:gd name="T25" fmla="*/ 18 h 38"/>
                <a:gd name="T26" fmla="*/ 56 w 59"/>
                <a:gd name="T27" fmla="*/ 1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" h="38">
                  <a:moveTo>
                    <a:pt x="56" y="15"/>
                  </a:moveTo>
                  <a:cubicBezTo>
                    <a:pt x="46" y="15"/>
                    <a:pt x="46" y="15"/>
                    <a:pt x="46" y="15"/>
                  </a:cubicBezTo>
                  <a:cubicBezTo>
                    <a:pt x="45" y="15"/>
                    <a:pt x="45" y="14"/>
                    <a:pt x="45" y="13"/>
                  </a:cubicBezTo>
                  <a:cubicBezTo>
                    <a:pt x="44" y="6"/>
                    <a:pt x="37" y="0"/>
                    <a:pt x="29" y="0"/>
                  </a:cubicBezTo>
                  <a:cubicBezTo>
                    <a:pt x="21" y="0"/>
                    <a:pt x="15" y="6"/>
                    <a:pt x="13" y="13"/>
                  </a:cubicBezTo>
                  <a:cubicBezTo>
                    <a:pt x="13" y="14"/>
                    <a:pt x="13" y="15"/>
                    <a:pt x="1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5"/>
                    <a:pt x="0" y="16"/>
                    <a:pt x="0" y="18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3" y="37"/>
                    <a:pt x="4" y="38"/>
                    <a:pt x="6" y="38"/>
                  </a:cubicBezTo>
                  <a:cubicBezTo>
                    <a:pt x="53" y="38"/>
                    <a:pt x="53" y="38"/>
                    <a:pt x="53" y="38"/>
                  </a:cubicBezTo>
                  <a:cubicBezTo>
                    <a:pt x="54" y="38"/>
                    <a:pt x="56" y="37"/>
                    <a:pt x="56" y="36"/>
                  </a:cubicBezTo>
                  <a:cubicBezTo>
                    <a:pt x="58" y="18"/>
                    <a:pt x="58" y="18"/>
                    <a:pt x="58" y="18"/>
                  </a:cubicBezTo>
                  <a:cubicBezTo>
                    <a:pt x="59" y="16"/>
                    <a:pt x="58" y="15"/>
                    <a:pt x="56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56" name="Freeform 49"/>
            <p:cNvSpPr>
              <a:spLocks/>
            </p:cNvSpPr>
            <p:nvPr/>
          </p:nvSpPr>
          <p:spPr bwMode="auto">
            <a:xfrm>
              <a:off x="2243138" y="4624388"/>
              <a:ext cx="115888" cy="12700"/>
            </a:xfrm>
            <a:custGeom>
              <a:avLst/>
              <a:gdLst>
                <a:gd name="T0" fmla="*/ 52 w 55"/>
                <a:gd name="T1" fmla="*/ 6 h 6"/>
                <a:gd name="T2" fmla="*/ 3 w 55"/>
                <a:gd name="T3" fmla="*/ 6 h 6"/>
                <a:gd name="T4" fmla="*/ 0 w 55"/>
                <a:gd name="T5" fmla="*/ 3 h 6"/>
                <a:gd name="T6" fmla="*/ 3 w 55"/>
                <a:gd name="T7" fmla="*/ 0 h 6"/>
                <a:gd name="T8" fmla="*/ 52 w 55"/>
                <a:gd name="T9" fmla="*/ 0 h 6"/>
                <a:gd name="T10" fmla="*/ 55 w 55"/>
                <a:gd name="T11" fmla="*/ 3 h 6"/>
                <a:gd name="T12" fmla="*/ 52 w 55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6">
                  <a:moveTo>
                    <a:pt x="52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1" y="6"/>
                    <a:pt x="0" y="5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3" y="0"/>
                    <a:pt x="55" y="1"/>
                    <a:pt x="55" y="3"/>
                  </a:cubicBezTo>
                  <a:cubicBezTo>
                    <a:pt x="55" y="5"/>
                    <a:pt x="53" y="6"/>
                    <a:pt x="52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57" name="Freeform 50"/>
            <p:cNvSpPr>
              <a:spLocks/>
            </p:cNvSpPr>
            <p:nvPr/>
          </p:nvSpPr>
          <p:spPr bwMode="auto">
            <a:xfrm>
              <a:off x="2243138" y="4675188"/>
              <a:ext cx="115888" cy="12700"/>
            </a:xfrm>
            <a:custGeom>
              <a:avLst/>
              <a:gdLst>
                <a:gd name="T0" fmla="*/ 52 w 55"/>
                <a:gd name="T1" fmla="*/ 6 h 6"/>
                <a:gd name="T2" fmla="*/ 3 w 55"/>
                <a:gd name="T3" fmla="*/ 6 h 6"/>
                <a:gd name="T4" fmla="*/ 0 w 55"/>
                <a:gd name="T5" fmla="*/ 3 h 6"/>
                <a:gd name="T6" fmla="*/ 3 w 55"/>
                <a:gd name="T7" fmla="*/ 0 h 6"/>
                <a:gd name="T8" fmla="*/ 52 w 55"/>
                <a:gd name="T9" fmla="*/ 0 h 6"/>
                <a:gd name="T10" fmla="*/ 55 w 55"/>
                <a:gd name="T11" fmla="*/ 3 h 6"/>
                <a:gd name="T12" fmla="*/ 52 w 55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6">
                  <a:moveTo>
                    <a:pt x="52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3" y="0"/>
                    <a:pt x="55" y="1"/>
                    <a:pt x="55" y="3"/>
                  </a:cubicBezTo>
                  <a:cubicBezTo>
                    <a:pt x="55" y="4"/>
                    <a:pt x="53" y="6"/>
                    <a:pt x="52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58" name="Freeform 51"/>
            <p:cNvSpPr>
              <a:spLocks/>
            </p:cNvSpPr>
            <p:nvPr/>
          </p:nvSpPr>
          <p:spPr bwMode="auto">
            <a:xfrm>
              <a:off x="2243138" y="4724400"/>
              <a:ext cx="115888" cy="12700"/>
            </a:xfrm>
            <a:custGeom>
              <a:avLst/>
              <a:gdLst>
                <a:gd name="T0" fmla="*/ 52 w 55"/>
                <a:gd name="T1" fmla="*/ 6 h 6"/>
                <a:gd name="T2" fmla="*/ 3 w 55"/>
                <a:gd name="T3" fmla="*/ 6 h 6"/>
                <a:gd name="T4" fmla="*/ 0 w 55"/>
                <a:gd name="T5" fmla="*/ 3 h 6"/>
                <a:gd name="T6" fmla="*/ 3 w 55"/>
                <a:gd name="T7" fmla="*/ 0 h 6"/>
                <a:gd name="T8" fmla="*/ 52 w 55"/>
                <a:gd name="T9" fmla="*/ 0 h 6"/>
                <a:gd name="T10" fmla="*/ 55 w 55"/>
                <a:gd name="T11" fmla="*/ 3 h 6"/>
                <a:gd name="T12" fmla="*/ 52 w 55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6">
                  <a:moveTo>
                    <a:pt x="52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1" y="6"/>
                    <a:pt x="0" y="5"/>
                    <a:pt x="0" y="3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3" y="0"/>
                    <a:pt x="55" y="2"/>
                    <a:pt x="55" y="3"/>
                  </a:cubicBezTo>
                  <a:cubicBezTo>
                    <a:pt x="55" y="5"/>
                    <a:pt x="53" y="6"/>
                    <a:pt x="52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59" name="Freeform 52"/>
            <p:cNvSpPr>
              <a:spLocks/>
            </p:cNvSpPr>
            <p:nvPr/>
          </p:nvSpPr>
          <p:spPr bwMode="auto">
            <a:xfrm>
              <a:off x="2025651" y="4524375"/>
              <a:ext cx="388938" cy="293688"/>
            </a:xfrm>
            <a:custGeom>
              <a:avLst/>
              <a:gdLst>
                <a:gd name="T0" fmla="*/ 175 w 183"/>
                <a:gd name="T1" fmla="*/ 0 h 138"/>
                <a:gd name="T2" fmla="*/ 133 w 183"/>
                <a:gd name="T3" fmla="*/ 0 h 138"/>
                <a:gd name="T4" fmla="*/ 131 w 183"/>
                <a:gd name="T5" fmla="*/ 2 h 138"/>
                <a:gd name="T6" fmla="*/ 130 w 183"/>
                <a:gd name="T7" fmla="*/ 11 h 138"/>
                <a:gd name="T8" fmla="*/ 131 w 183"/>
                <a:gd name="T9" fmla="*/ 12 h 138"/>
                <a:gd name="T10" fmla="*/ 164 w 183"/>
                <a:gd name="T11" fmla="*/ 12 h 138"/>
                <a:gd name="T12" fmla="*/ 171 w 183"/>
                <a:gd name="T13" fmla="*/ 20 h 138"/>
                <a:gd name="T14" fmla="*/ 171 w 183"/>
                <a:gd name="T15" fmla="*/ 119 h 138"/>
                <a:gd name="T16" fmla="*/ 164 w 183"/>
                <a:gd name="T17" fmla="*/ 126 h 138"/>
                <a:gd name="T18" fmla="*/ 19 w 183"/>
                <a:gd name="T19" fmla="*/ 126 h 138"/>
                <a:gd name="T20" fmla="*/ 11 w 183"/>
                <a:gd name="T21" fmla="*/ 119 h 138"/>
                <a:gd name="T22" fmla="*/ 11 w 183"/>
                <a:gd name="T23" fmla="*/ 20 h 138"/>
                <a:gd name="T24" fmla="*/ 19 w 183"/>
                <a:gd name="T25" fmla="*/ 12 h 138"/>
                <a:gd name="T26" fmla="*/ 51 w 183"/>
                <a:gd name="T27" fmla="*/ 12 h 138"/>
                <a:gd name="T28" fmla="*/ 52 w 183"/>
                <a:gd name="T29" fmla="*/ 11 h 138"/>
                <a:gd name="T30" fmla="*/ 51 w 183"/>
                <a:gd name="T31" fmla="*/ 2 h 138"/>
                <a:gd name="T32" fmla="*/ 49 w 183"/>
                <a:gd name="T33" fmla="*/ 0 h 138"/>
                <a:gd name="T34" fmla="*/ 7 w 183"/>
                <a:gd name="T35" fmla="*/ 0 h 138"/>
                <a:gd name="T36" fmla="*/ 0 w 183"/>
                <a:gd name="T37" fmla="*/ 8 h 138"/>
                <a:gd name="T38" fmla="*/ 0 w 183"/>
                <a:gd name="T39" fmla="*/ 130 h 138"/>
                <a:gd name="T40" fmla="*/ 7 w 183"/>
                <a:gd name="T41" fmla="*/ 138 h 138"/>
                <a:gd name="T42" fmla="*/ 175 w 183"/>
                <a:gd name="T43" fmla="*/ 138 h 138"/>
                <a:gd name="T44" fmla="*/ 183 w 183"/>
                <a:gd name="T45" fmla="*/ 130 h 138"/>
                <a:gd name="T46" fmla="*/ 183 w 183"/>
                <a:gd name="T47" fmla="*/ 8 h 138"/>
                <a:gd name="T48" fmla="*/ 175 w 183"/>
                <a:gd name="T49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3" h="138">
                  <a:moveTo>
                    <a:pt x="175" y="0"/>
                  </a:moveTo>
                  <a:cubicBezTo>
                    <a:pt x="175" y="0"/>
                    <a:pt x="145" y="0"/>
                    <a:pt x="133" y="0"/>
                  </a:cubicBezTo>
                  <a:cubicBezTo>
                    <a:pt x="131" y="0"/>
                    <a:pt x="131" y="2"/>
                    <a:pt x="131" y="2"/>
                  </a:cubicBezTo>
                  <a:cubicBezTo>
                    <a:pt x="130" y="11"/>
                    <a:pt x="130" y="11"/>
                    <a:pt x="130" y="11"/>
                  </a:cubicBezTo>
                  <a:cubicBezTo>
                    <a:pt x="130" y="11"/>
                    <a:pt x="130" y="12"/>
                    <a:pt x="131" y="12"/>
                  </a:cubicBezTo>
                  <a:cubicBezTo>
                    <a:pt x="140" y="12"/>
                    <a:pt x="164" y="12"/>
                    <a:pt x="164" y="12"/>
                  </a:cubicBezTo>
                  <a:cubicBezTo>
                    <a:pt x="168" y="12"/>
                    <a:pt x="171" y="15"/>
                    <a:pt x="171" y="20"/>
                  </a:cubicBezTo>
                  <a:cubicBezTo>
                    <a:pt x="171" y="119"/>
                    <a:pt x="171" y="119"/>
                    <a:pt x="171" y="119"/>
                  </a:cubicBezTo>
                  <a:cubicBezTo>
                    <a:pt x="171" y="123"/>
                    <a:pt x="168" y="126"/>
                    <a:pt x="164" y="126"/>
                  </a:cubicBezTo>
                  <a:cubicBezTo>
                    <a:pt x="19" y="126"/>
                    <a:pt x="19" y="126"/>
                    <a:pt x="19" y="126"/>
                  </a:cubicBezTo>
                  <a:cubicBezTo>
                    <a:pt x="15" y="126"/>
                    <a:pt x="11" y="123"/>
                    <a:pt x="11" y="119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1" y="15"/>
                    <a:pt x="15" y="12"/>
                    <a:pt x="19" y="12"/>
                  </a:cubicBezTo>
                  <a:cubicBezTo>
                    <a:pt x="19" y="12"/>
                    <a:pt x="42" y="12"/>
                    <a:pt x="51" y="12"/>
                  </a:cubicBezTo>
                  <a:cubicBezTo>
                    <a:pt x="52" y="12"/>
                    <a:pt x="52" y="11"/>
                    <a:pt x="52" y="11"/>
                  </a:cubicBezTo>
                  <a:cubicBezTo>
                    <a:pt x="51" y="2"/>
                    <a:pt x="51" y="2"/>
                    <a:pt x="51" y="2"/>
                  </a:cubicBezTo>
                  <a:cubicBezTo>
                    <a:pt x="51" y="2"/>
                    <a:pt x="50" y="0"/>
                    <a:pt x="49" y="0"/>
                  </a:cubicBezTo>
                  <a:cubicBezTo>
                    <a:pt x="3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135"/>
                    <a:pt x="3" y="138"/>
                    <a:pt x="7" y="138"/>
                  </a:cubicBezTo>
                  <a:cubicBezTo>
                    <a:pt x="175" y="138"/>
                    <a:pt x="175" y="138"/>
                    <a:pt x="175" y="138"/>
                  </a:cubicBezTo>
                  <a:cubicBezTo>
                    <a:pt x="179" y="138"/>
                    <a:pt x="183" y="135"/>
                    <a:pt x="183" y="130"/>
                  </a:cubicBezTo>
                  <a:cubicBezTo>
                    <a:pt x="183" y="8"/>
                    <a:pt x="183" y="8"/>
                    <a:pt x="183" y="8"/>
                  </a:cubicBezTo>
                  <a:cubicBezTo>
                    <a:pt x="183" y="4"/>
                    <a:pt x="179" y="0"/>
                    <a:pt x="17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60" name="Oval 53"/>
            <p:cNvSpPr>
              <a:spLocks noChangeArrowheads="1"/>
            </p:cNvSpPr>
            <p:nvPr/>
          </p:nvSpPr>
          <p:spPr bwMode="auto">
            <a:xfrm>
              <a:off x="2116138" y="4603750"/>
              <a:ext cx="63500" cy="603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61" name="Freeform 54"/>
            <p:cNvSpPr>
              <a:spLocks/>
            </p:cNvSpPr>
            <p:nvPr/>
          </p:nvSpPr>
          <p:spPr bwMode="auto">
            <a:xfrm>
              <a:off x="2085976" y="4675188"/>
              <a:ext cx="120650" cy="68263"/>
            </a:xfrm>
            <a:custGeom>
              <a:avLst/>
              <a:gdLst>
                <a:gd name="T0" fmla="*/ 57 w 57"/>
                <a:gd name="T1" fmla="*/ 31 h 32"/>
                <a:gd name="T2" fmla="*/ 47 w 57"/>
                <a:gd name="T3" fmla="*/ 5 h 32"/>
                <a:gd name="T4" fmla="*/ 41 w 57"/>
                <a:gd name="T5" fmla="*/ 0 h 32"/>
                <a:gd name="T6" fmla="*/ 40 w 57"/>
                <a:gd name="T7" fmla="*/ 0 h 32"/>
                <a:gd name="T8" fmla="*/ 37 w 57"/>
                <a:gd name="T9" fmla="*/ 0 h 32"/>
                <a:gd name="T10" fmla="*/ 20 w 57"/>
                <a:gd name="T11" fmla="*/ 0 h 32"/>
                <a:gd name="T12" fmla="*/ 18 w 57"/>
                <a:gd name="T13" fmla="*/ 0 h 32"/>
                <a:gd name="T14" fmla="*/ 17 w 57"/>
                <a:gd name="T15" fmla="*/ 0 h 32"/>
                <a:gd name="T16" fmla="*/ 11 w 57"/>
                <a:gd name="T17" fmla="*/ 5 h 32"/>
                <a:gd name="T18" fmla="*/ 1 w 57"/>
                <a:gd name="T19" fmla="*/ 31 h 32"/>
                <a:gd name="T20" fmla="*/ 2 w 57"/>
                <a:gd name="T21" fmla="*/ 32 h 32"/>
                <a:gd name="T22" fmla="*/ 56 w 57"/>
                <a:gd name="T23" fmla="*/ 32 h 32"/>
                <a:gd name="T24" fmla="*/ 57 w 57"/>
                <a:gd name="T25" fmla="*/ 3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32">
                  <a:moveTo>
                    <a:pt x="57" y="31"/>
                  </a:moveTo>
                  <a:cubicBezTo>
                    <a:pt x="47" y="5"/>
                    <a:pt x="47" y="5"/>
                    <a:pt x="47" y="5"/>
                  </a:cubicBezTo>
                  <a:cubicBezTo>
                    <a:pt x="47" y="4"/>
                    <a:pt x="45" y="0"/>
                    <a:pt x="41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9" y="0"/>
                    <a:pt x="38" y="0"/>
                    <a:pt x="37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2" y="0"/>
                    <a:pt x="11" y="4"/>
                    <a:pt x="11" y="5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1" y="31"/>
                    <a:pt x="0" y="32"/>
                    <a:pt x="2" y="32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7" y="32"/>
                    <a:pt x="57" y="31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497" name="Group 1496"/>
          <p:cNvGrpSpPr/>
          <p:nvPr/>
        </p:nvGrpSpPr>
        <p:grpSpPr>
          <a:xfrm>
            <a:off x="5472204" y="8913212"/>
            <a:ext cx="844265" cy="799360"/>
            <a:chOff x="2700338" y="4484688"/>
            <a:chExt cx="447675" cy="423863"/>
          </a:xfrm>
          <a:solidFill>
            <a:schemeClr val="tx1"/>
          </a:solidFill>
        </p:grpSpPr>
        <p:sp>
          <p:nvSpPr>
            <p:cNvPr id="62" name="Freeform 55"/>
            <p:cNvSpPr>
              <a:spLocks/>
            </p:cNvSpPr>
            <p:nvPr/>
          </p:nvSpPr>
          <p:spPr bwMode="auto">
            <a:xfrm>
              <a:off x="2700338" y="4484688"/>
              <a:ext cx="447675" cy="423863"/>
            </a:xfrm>
            <a:custGeom>
              <a:avLst/>
              <a:gdLst>
                <a:gd name="T0" fmla="*/ 211 w 211"/>
                <a:gd name="T1" fmla="*/ 192 h 200"/>
                <a:gd name="T2" fmla="*/ 204 w 211"/>
                <a:gd name="T3" fmla="*/ 200 h 200"/>
                <a:gd name="T4" fmla="*/ 10 w 211"/>
                <a:gd name="T5" fmla="*/ 200 h 200"/>
                <a:gd name="T6" fmla="*/ 0 w 211"/>
                <a:gd name="T7" fmla="*/ 190 h 200"/>
                <a:gd name="T8" fmla="*/ 0 w 211"/>
                <a:gd name="T9" fmla="*/ 7 h 200"/>
                <a:gd name="T10" fmla="*/ 8 w 211"/>
                <a:gd name="T11" fmla="*/ 0 h 200"/>
                <a:gd name="T12" fmla="*/ 16 w 211"/>
                <a:gd name="T13" fmla="*/ 7 h 200"/>
                <a:gd name="T14" fmla="*/ 16 w 211"/>
                <a:gd name="T15" fmla="*/ 174 h 200"/>
                <a:gd name="T16" fmla="*/ 26 w 211"/>
                <a:gd name="T17" fmla="*/ 184 h 200"/>
                <a:gd name="T18" fmla="*/ 204 w 211"/>
                <a:gd name="T19" fmla="*/ 184 h 200"/>
                <a:gd name="T20" fmla="*/ 211 w 211"/>
                <a:gd name="T21" fmla="*/ 192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1" h="200">
                  <a:moveTo>
                    <a:pt x="211" y="192"/>
                  </a:moveTo>
                  <a:cubicBezTo>
                    <a:pt x="211" y="196"/>
                    <a:pt x="210" y="200"/>
                    <a:pt x="204" y="200"/>
                  </a:cubicBezTo>
                  <a:cubicBezTo>
                    <a:pt x="10" y="200"/>
                    <a:pt x="10" y="200"/>
                    <a:pt x="10" y="200"/>
                  </a:cubicBezTo>
                  <a:cubicBezTo>
                    <a:pt x="5" y="200"/>
                    <a:pt x="0" y="196"/>
                    <a:pt x="0" y="19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1"/>
                    <a:pt x="4" y="0"/>
                    <a:pt x="8" y="0"/>
                  </a:cubicBezTo>
                  <a:cubicBezTo>
                    <a:pt x="12" y="0"/>
                    <a:pt x="16" y="1"/>
                    <a:pt x="16" y="7"/>
                  </a:cubicBezTo>
                  <a:cubicBezTo>
                    <a:pt x="16" y="174"/>
                    <a:pt x="16" y="174"/>
                    <a:pt x="16" y="174"/>
                  </a:cubicBezTo>
                  <a:cubicBezTo>
                    <a:pt x="16" y="180"/>
                    <a:pt x="20" y="184"/>
                    <a:pt x="26" y="184"/>
                  </a:cubicBezTo>
                  <a:cubicBezTo>
                    <a:pt x="204" y="184"/>
                    <a:pt x="204" y="184"/>
                    <a:pt x="204" y="184"/>
                  </a:cubicBezTo>
                  <a:cubicBezTo>
                    <a:pt x="210" y="184"/>
                    <a:pt x="211" y="188"/>
                    <a:pt x="211" y="1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63" name="Freeform 56"/>
            <p:cNvSpPr>
              <a:spLocks/>
            </p:cNvSpPr>
            <p:nvPr/>
          </p:nvSpPr>
          <p:spPr bwMode="auto">
            <a:xfrm>
              <a:off x="2768601" y="4524375"/>
              <a:ext cx="347663" cy="300038"/>
            </a:xfrm>
            <a:custGeom>
              <a:avLst/>
              <a:gdLst>
                <a:gd name="T0" fmla="*/ 160 w 164"/>
                <a:gd name="T1" fmla="*/ 49 h 141"/>
                <a:gd name="T2" fmla="*/ 164 w 164"/>
                <a:gd name="T3" fmla="*/ 47 h 141"/>
                <a:gd name="T4" fmla="*/ 160 w 164"/>
                <a:gd name="T5" fmla="*/ 5 h 141"/>
                <a:gd name="T6" fmla="*/ 155 w 164"/>
                <a:gd name="T7" fmla="*/ 1 h 141"/>
                <a:gd name="T8" fmla="*/ 116 w 164"/>
                <a:gd name="T9" fmla="*/ 16 h 141"/>
                <a:gd name="T10" fmla="*/ 115 w 164"/>
                <a:gd name="T11" fmla="*/ 21 h 141"/>
                <a:gd name="T12" fmla="*/ 122 w 164"/>
                <a:gd name="T13" fmla="*/ 25 h 141"/>
                <a:gd name="T14" fmla="*/ 124 w 164"/>
                <a:gd name="T15" fmla="*/ 32 h 141"/>
                <a:gd name="T16" fmla="*/ 94 w 164"/>
                <a:gd name="T17" fmla="*/ 78 h 141"/>
                <a:gd name="T18" fmla="*/ 87 w 164"/>
                <a:gd name="T19" fmla="*/ 80 h 141"/>
                <a:gd name="T20" fmla="*/ 40 w 164"/>
                <a:gd name="T21" fmla="*/ 62 h 141"/>
                <a:gd name="T22" fmla="*/ 32 w 164"/>
                <a:gd name="T23" fmla="*/ 64 h 141"/>
                <a:gd name="T24" fmla="*/ 3 w 164"/>
                <a:gd name="T25" fmla="*/ 100 h 141"/>
                <a:gd name="T26" fmla="*/ 0 w 164"/>
                <a:gd name="T27" fmla="*/ 109 h 141"/>
                <a:gd name="T28" fmla="*/ 0 w 164"/>
                <a:gd name="T29" fmla="*/ 138 h 141"/>
                <a:gd name="T30" fmla="*/ 3 w 164"/>
                <a:gd name="T31" fmla="*/ 139 h 141"/>
                <a:gd name="T32" fmla="*/ 40 w 164"/>
                <a:gd name="T33" fmla="*/ 95 h 141"/>
                <a:gd name="T34" fmla="*/ 48 w 164"/>
                <a:gd name="T35" fmla="*/ 93 h 141"/>
                <a:gd name="T36" fmla="*/ 95 w 164"/>
                <a:gd name="T37" fmla="*/ 111 h 141"/>
                <a:gd name="T38" fmla="*/ 103 w 164"/>
                <a:gd name="T39" fmla="*/ 108 h 141"/>
                <a:gd name="T40" fmla="*/ 145 w 164"/>
                <a:gd name="T41" fmla="*/ 45 h 141"/>
                <a:gd name="T42" fmla="*/ 152 w 164"/>
                <a:gd name="T43" fmla="*/ 44 h 141"/>
                <a:gd name="T44" fmla="*/ 160 w 164"/>
                <a:gd name="T45" fmla="*/ 49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4" h="141">
                  <a:moveTo>
                    <a:pt x="160" y="49"/>
                  </a:moveTo>
                  <a:cubicBezTo>
                    <a:pt x="163" y="51"/>
                    <a:pt x="164" y="50"/>
                    <a:pt x="164" y="47"/>
                  </a:cubicBezTo>
                  <a:cubicBezTo>
                    <a:pt x="160" y="5"/>
                    <a:pt x="160" y="5"/>
                    <a:pt x="160" y="5"/>
                  </a:cubicBezTo>
                  <a:cubicBezTo>
                    <a:pt x="160" y="2"/>
                    <a:pt x="158" y="0"/>
                    <a:pt x="155" y="1"/>
                  </a:cubicBezTo>
                  <a:cubicBezTo>
                    <a:pt x="116" y="16"/>
                    <a:pt x="116" y="16"/>
                    <a:pt x="116" y="16"/>
                  </a:cubicBezTo>
                  <a:cubicBezTo>
                    <a:pt x="113" y="17"/>
                    <a:pt x="113" y="19"/>
                    <a:pt x="115" y="21"/>
                  </a:cubicBezTo>
                  <a:cubicBezTo>
                    <a:pt x="122" y="25"/>
                    <a:pt x="122" y="25"/>
                    <a:pt x="122" y="25"/>
                  </a:cubicBezTo>
                  <a:cubicBezTo>
                    <a:pt x="125" y="27"/>
                    <a:pt x="125" y="30"/>
                    <a:pt x="124" y="32"/>
                  </a:cubicBezTo>
                  <a:cubicBezTo>
                    <a:pt x="94" y="78"/>
                    <a:pt x="94" y="78"/>
                    <a:pt x="94" y="78"/>
                  </a:cubicBezTo>
                  <a:cubicBezTo>
                    <a:pt x="92" y="80"/>
                    <a:pt x="89" y="81"/>
                    <a:pt x="87" y="80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37" y="61"/>
                    <a:pt x="34" y="62"/>
                    <a:pt x="32" y="64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1" y="102"/>
                    <a:pt x="0" y="106"/>
                    <a:pt x="0" y="109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40"/>
                    <a:pt x="1" y="141"/>
                    <a:pt x="3" y="139"/>
                  </a:cubicBezTo>
                  <a:cubicBezTo>
                    <a:pt x="40" y="95"/>
                    <a:pt x="40" y="95"/>
                    <a:pt x="40" y="95"/>
                  </a:cubicBezTo>
                  <a:cubicBezTo>
                    <a:pt x="42" y="93"/>
                    <a:pt x="46" y="92"/>
                    <a:pt x="48" y="93"/>
                  </a:cubicBezTo>
                  <a:cubicBezTo>
                    <a:pt x="95" y="111"/>
                    <a:pt x="95" y="111"/>
                    <a:pt x="95" y="111"/>
                  </a:cubicBezTo>
                  <a:cubicBezTo>
                    <a:pt x="98" y="112"/>
                    <a:pt x="101" y="111"/>
                    <a:pt x="103" y="108"/>
                  </a:cubicBezTo>
                  <a:cubicBezTo>
                    <a:pt x="145" y="45"/>
                    <a:pt x="145" y="45"/>
                    <a:pt x="145" y="45"/>
                  </a:cubicBezTo>
                  <a:cubicBezTo>
                    <a:pt x="146" y="43"/>
                    <a:pt x="149" y="42"/>
                    <a:pt x="152" y="44"/>
                  </a:cubicBezTo>
                  <a:lnTo>
                    <a:pt x="160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498" name="Group 1497"/>
          <p:cNvGrpSpPr/>
          <p:nvPr/>
        </p:nvGrpSpPr>
        <p:grpSpPr>
          <a:xfrm>
            <a:off x="7159406" y="8874452"/>
            <a:ext cx="767326" cy="895760"/>
            <a:chOff x="3497263" y="4408488"/>
            <a:chExt cx="369888" cy="431800"/>
          </a:xfrm>
          <a:solidFill>
            <a:schemeClr val="tx1"/>
          </a:solidFill>
        </p:grpSpPr>
        <p:sp>
          <p:nvSpPr>
            <p:cNvPr id="1466" name="Freeform 57"/>
            <p:cNvSpPr>
              <a:spLocks/>
            </p:cNvSpPr>
            <p:nvPr/>
          </p:nvSpPr>
          <p:spPr bwMode="auto">
            <a:xfrm>
              <a:off x="3554413" y="4616450"/>
              <a:ext cx="74613" cy="182563"/>
            </a:xfrm>
            <a:custGeom>
              <a:avLst/>
              <a:gdLst>
                <a:gd name="T0" fmla="*/ 35 w 35"/>
                <a:gd name="T1" fmla="*/ 80 h 86"/>
                <a:gd name="T2" fmla="*/ 29 w 35"/>
                <a:gd name="T3" fmla="*/ 86 h 86"/>
                <a:gd name="T4" fmla="*/ 5 w 35"/>
                <a:gd name="T5" fmla="*/ 86 h 86"/>
                <a:gd name="T6" fmla="*/ 0 w 35"/>
                <a:gd name="T7" fmla="*/ 80 h 86"/>
                <a:gd name="T8" fmla="*/ 0 w 35"/>
                <a:gd name="T9" fmla="*/ 6 h 86"/>
                <a:gd name="T10" fmla="*/ 5 w 35"/>
                <a:gd name="T11" fmla="*/ 0 h 86"/>
                <a:gd name="T12" fmla="*/ 29 w 35"/>
                <a:gd name="T13" fmla="*/ 0 h 86"/>
                <a:gd name="T14" fmla="*/ 35 w 35"/>
                <a:gd name="T15" fmla="*/ 6 h 86"/>
                <a:gd name="T16" fmla="*/ 35 w 35"/>
                <a:gd name="T17" fmla="*/ 8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86">
                  <a:moveTo>
                    <a:pt x="35" y="80"/>
                  </a:moveTo>
                  <a:cubicBezTo>
                    <a:pt x="35" y="83"/>
                    <a:pt x="32" y="86"/>
                    <a:pt x="29" y="86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2" y="86"/>
                    <a:pt x="0" y="83"/>
                    <a:pt x="0" y="8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2" y="0"/>
                    <a:pt x="35" y="3"/>
                    <a:pt x="35" y="6"/>
                  </a:cubicBezTo>
                  <a:lnTo>
                    <a:pt x="35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64" name="Freeform 58"/>
            <p:cNvSpPr>
              <a:spLocks/>
            </p:cNvSpPr>
            <p:nvPr/>
          </p:nvSpPr>
          <p:spPr bwMode="auto">
            <a:xfrm>
              <a:off x="3736976" y="4651375"/>
              <a:ext cx="74613" cy="147638"/>
            </a:xfrm>
            <a:custGeom>
              <a:avLst/>
              <a:gdLst>
                <a:gd name="T0" fmla="*/ 35 w 35"/>
                <a:gd name="T1" fmla="*/ 63 h 69"/>
                <a:gd name="T2" fmla="*/ 29 w 35"/>
                <a:gd name="T3" fmla="*/ 69 h 69"/>
                <a:gd name="T4" fmla="*/ 5 w 35"/>
                <a:gd name="T5" fmla="*/ 69 h 69"/>
                <a:gd name="T6" fmla="*/ 0 w 35"/>
                <a:gd name="T7" fmla="*/ 63 h 69"/>
                <a:gd name="T8" fmla="*/ 0 w 35"/>
                <a:gd name="T9" fmla="*/ 6 h 69"/>
                <a:gd name="T10" fmla="*/ 5 w 35"/>
                <a:gd name="T11" fmla="*/ 0 h 69"/>
                <a:gd name="T12" fmla="*/ 29 w 35"/>
                <a:gd name="T13" fmla="*/ 0 h 69"/>
                <a:gd name="T14" fmla="*/ 35 w 35"/>
                <a:gd name="T15" fmla="*/ 6 h 69"/>
                <a:gd name="T16" fmla="*/ 35 w 35"/>
                <a:gd name="T17" fmla="*/ 6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69">
                  <a:moveTo>
                    <a:pt x="35" y="63"/>
                  </a:moveTo>
                  <a:cubicBezTo>
                    <a:pt x="35" y="66"/>
                    <a:pt x="32" y="69"/>
                    <a:pt x="29" y="69"/>
                  </a:cubicBezTo>
                  <a:cubicBezTo>
                    <a:pt x="5" y="69"/>
                    <a:pt x="5" y="69"/>
                    <a:pt x="5" y="69"/>
                  </a:cubicBezTo>
                  <a:cubicBezTo>
                    <a:pt x="2" y="69"/>
                    <a:pt x="0" y="66"/>
                    <a:pt x="0" y="6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2" y="0"/>
                    <a:pt x="35" y="3"/>
                    <a:pt x="35" y="6"/>
                  </a:cubicBezTo>
                  <a:lnTo>
                    <a:pt x="35" y="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65" name="Freeform 59"/>
            <p:cNvSpPr>
              <a:spLocks/>
            </p:cNvSpPr>
            <p:nvPr/>
          </p:nvSpPr>
          <p:spPr bwMode="auto">
            <a:xfrm>
              <a:off x="3646488" y="4567238"/>
              <a:ext cx="73025" cy="231775"/>
            </a:xfrm>
            <a:custGeom>
              <a:avLst/>
              <a:gdLst>
                <a:gd name="T0" fmla="*/ 35 w 35"/>
                <a:gd name="T1" fmla="*/ 103 h 109"/>
                <a:gd name="T2" fmla="*/ 29 w 35"/>
                <a:gd name="T3" fmla="*/ 109 h 109"/>
                <a:gd name="T4" fmla="*/ 5 w 35"/>
                <a:gd name="T5" fmla="*/ 109 h 109"/>
                <a:gd name="T6" fmla="*/ 0 w 35"/>
                <a:gd name="T7" fmla="*/ 103 h 109"/>
                <a:gd name="T8" fmla="*/ 0 w 35"/>
                <a:gd name="T9" fmla="*/ 6 h 109"/>
                <a:gd name="T10" fmla="*/ 5 w 35"/>
                <a:gd name="T11" fmla="*/ 0 h 109"/>
                <a:gd name="T12" fmla="*/ 29 w 35"/>
                <a:gd name="T13" fmla="*/ 0 h 109"/>
                <a:gd name="T14" fmla="*/ 35 w 35"/>
                <a:gd name="T15" fmla="*/ 6 h 109"/>
                <a:gd name="T16" fmla="*/ 35 w 35"/>
                <a:gd name="T17" fmla="*/ 103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109">
                  <a:moveTo>
                    <a:pt x="35" y="103"/>
                  </a:moveTo>
                  <a:cubicBezTo>
                    <a:pt x="35" y="106"/>
                    <a:pt x="32" y="109"/>
                    <a:pt x="29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2" y="109"/>
                    <a:pt x="0" y="106"/>
                    <a:pt x="0" y="10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2" y="0"/>
                    <a:pt x="35" y="3"/>
                    <a:pt x="35" y="6"/>
                  </a:cubicBezTo>
                  <a:lnTo>
                    <a:pt x="35" y="1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66" name="Freeform 60"/>
            <p:cNvSpPr>
              <a:spLocks noEditPoints="1"/>
            </p:cNvSpPr>
            <p:nvPr/>
          </p:nvSpPr>
          <p:spPr bwMode="auto">
            <a:xfrm>
              <a:off x="3497263" y="4408488"/>
              <a:ext cx="369888" cy="431800"/>
            </a:xfrm>
            <a:custGeom>
              <a:avLst/>
              <a:gdLst>
                <a:gd name="T0" fmla="*/ 166 w 174"/>
                <a:gd name="T1" fmla="*/ 50 h 204"/>
                <a:gd name="T2" fmla="*/ 113 w 174"/>
                <a:gd name="T3" fmla="*/ 6 h 204"/>
                <a:gd name="T4" fmla="*/ 96 w 174"/>
                <a:gd name="T5" fmla="*/ 0 h 204"/>
                <a:gd name="T6" fmla="*/ 13 w 174"/>
                <a:gd name="T7" fmla="*/ 0 h 204"/>
                <a:gd name="T8" fmla="*/ 0 w 174"/>
                <a:gd name="T9" fmla="*/ 13 h 204"/>
                <a:gd name="T10" fmla="*/ 0 w 174"/>
                <a:gd name="T11" fmla="*/ 191 h 204"/>
                <a:gd name="T12" fmla="*/ 13 w 174"/>
                <a:gd name="T13" fmla="*/ 204 h 204"/>
                <a:gd name="T14" fmla="*/ 161 w 174"/>
                <a:gd name="T15" fmla="*/ 204 h 204"/>
                <a:gd name="T16" fmla="*/ 174 w 174"/>
                <a:gd name="T17" fmla="*/ 191 h 204"/>
                <a:gd name="T18" fmla="*/ 174 w 174"/>
                <a:gd name="T19" fmla="*/ 67 h 204"/>
                <a:gd name="T20" fmla="*/ 166 w 174"/>
                <a:gd name="T21" fmla="*/ 50 h 204"/>
                <a:gd name="T22" fmla="*/ 110 w 174"/>
                <a:gd name="T23" fmla="*/ 20 h 204"/>
                <a:gd name="T24" fmla="*/ 112 w 174"/>
                <a:gd name="T25" fmla="*/ 19 h 204"/>
                <a:gd name="T26" fmla="*/ 154 w 174"/>
                <a:gd name="T27" fmla="*/ 54 h 204"/>
                <a:gd name="T28" fmla="*/ 152 w 174"/>
                <a:gd name="T29" fmla="*/ 57 h 204"/>
                <a:gd name="T30" fmla="*/ 113 w 174"/>
                <a:gd name="T31" fmla="*/ 57 h 204"/>
                <a:gd name="T32" fmla="*/ 110 w 174"/>
                <a:gd name="T33" fmla="*/ 54 h 204"/>
                <a:gd name="T34" fmla="*/ 110 w 174"/>
                <a:gd name="T35" fmla="*/ 20 h 204"/>
                <a:gd name="T36" fmla="*/ 161 w 174"/>
                <a:gd name="T37" fmla="*/ 195 h 204"/>
                <a:gd name="T38" fmla="*/ 12 w 174"/>
                <a:gd name="T39" fmla="*/ 195 h 204"/>
                <a:gd name="T40" fmla="*/ 10 w 174"/>
                <a:gd name="T41" fmla="*/ 192 h 204"/>
                <a:gd name="T42" fmla="*/ 10 w 174"/>
                <a:gd name="T43" fmla="*/ 13 h 204"/>
                <a:gd name="T44" fmla="*/ 13 w 174"/>
                <a:gd name="T45" fmla="*/ 10 h 204"/>
                <a:gd name="T46" fmla="*/ 96 w 174"/>
                <a:gd name="T47" fmla="*/ 10 h 204"/>
                <a:gd name="T48" fmla="*/ 100 w 174"/>
                <a:gd name="T49" fmla="*/ 14 h 204"/>
                <a:gd name="T50" fmla="*/ 100 w 174"/>
                <a:gd name="T51" fmla="*/ 54 h 204"/>
                <a:gd name="T52" fmla="*/ 113 w 174"/>
                <a:gd name="T53" fmla="*/ 67 h 204"/>
                <a:gd name="T54" fmla="*/ 162 w 174"/>
                <a:gd name="T55" fmla="*/ 67 h 204"/>
                <a:gd name="T56" fmla="*/ 164 w 174"/>
                <a:gd name="T57" fmla="*/ 69 h 204"/>
                <a:gd name="T58" fmla="*/ 164 w 174"/>
                <a:gd name="T59" fmla="*/ 191 h 204"/>
                <a:gd name="T60" fmla="*/ 161 w 174"/>
                <a:gd name="T61" fmla="*/ 195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4" h="204">
                  <a:moveTo>
                    <a:pt x="166" y="50"/>
                  </a:moveTo>
                  <a:cubicBezTo>
                    <a:pt x="113" y="6"/>
                    <a:pt x="113" y="6"/>
                    <a:pt x="113" y="6"/>
                  </a:cubicBezTo>
                  <a:cubicBezTo>
                    <a:pt x="109" y="3"/>
                    <a:pt x="102" y="0"/>
                    <a:pt x="9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13"/>
                    <a:pt x="0" y="153"/>
                    <a:pt x="0" y="191"/>
                  </a:cubicBezTo>
                  <a:cubicBezTo>
                    <a:pt x="0" y="204"/>
                    <a:pt x="13" y="204"/>
                    <a:pt x="13" y="204"/>
                  </a:cubicBezTo>
                  <a:cubicBezTo>
                    <a:pt x="45" y="204"/>
                    <a:pt x="161" y="204"/>
                    <a:pt x="161" y="204"/>
                  </a:cubicBezTo>
                  <a:cubicBezTo>
                    <a:pt x="168" y="204"/>
                    <a:pt x="174" y="198"/>
                    <a:pt x="174" y="191"/>
                  </a:cubicBezTo>
                  <a:cubicBezTo>
                    <a:pt x="174" y="67"/>
                    <a:pt x="174" y="67"/>
                    <a:pt x="174" y="67"/>
                  </a:cubicBezTo>
                  <a:cubicBezTo>
                    <a:pt x="174" y="61"/>
                    <a:pt x="171" y="53"/>
                    <a:pt x="166" y="50"/>
                  </a:cubicBezTo>
                  <a:close/>
                  <a:moveTo>
                    <a:pt x="110" y="20"/>
                  </a:moveTo>
                  <a:cubicBezTo>
                    <a:pt x="110" y="16"/>
                    <a:pt x="112" y="19"/>
                    <a:pt x="112" y="19"/>
                  </a:cubicBezTo>
                  <a:cubicBezTo>
                    <a:pt x="154" y="54"/>
                    <a:pt x="154" y="54"/>
                    <a:pt x="154" y="54"/>
                  </a:cubicBezTo>
                  <a:cubicBezTo>
                    <a:pt x="154" y="54"/>
                    <a:pt x="157" y="57"/>
                    <a:pt x="152" y="57"/>
                  </a:cubicBezTo>
                  <a:cubicBezTo>
                    <a:pt x="142" y="57"/>
                    <a:pt x="113" y="57"/>
                    <a:pt x="113" y="57"/>
                  </a:cubicBezTo>
                  <a:cubicBezTo>
                    <a:pt x="111" y="57"/>
                    <a:pt x="110" y="56"/>
                    <a:pt x="110" y="54"/>
                  </a:cubicBezTo>
                  <a:cubicBezTo>
                    <a:pt x="110" y="54"/>
                    <a:pt x="110" y="28"/>
                    <a:pt x="110" y="20"/>
                  </a:cubicBezTo>
                  <a:close/>
                  <a:moveTo>
                    <a:pt x="161" y="195"/>
                  </a:moveTo>
                  <a:cubicBezTo>
                    <a:pt x="161" y="195"/>
                    <a:pt x="42" y="195"/>
                    <a:pt x="12" y="195"/>
                  </a:cubicBezTo>
                  <a:cubicBezTo>
                    <a:pt x="12" y="195"/>
                    <a:pt x="10" y="195"/>
                    <a:pt x="10" y="192"/>
                  </a:cubicBezTo>
                  <a:cubicBezTo>
                    <a:pt x="10" y="156"/>
                    <a:pt x="10" y="13"/>
                    <a:pt x="10" y="13"/>
                  </a:cubicBezTo>
                  <a:cubicBezTo>
                    <a:pt x="10" y="11"/>
                    <a:pt x="11" y="10"/>
                    <a:pt x="13" y="10"/>
                  </a:cubicBezTo>
                  <a:cubicBezTo>
                    <a:pt x="96" y="10"/>
                    <a:pt x="96" y="10"/>
                    <a:pt x="96" y="10"/>
                  </a:cubicBezTo>
                  <a:cubicBezTo>
                    <a:pt x="97" y="10"/>
                    <a:pt x="100" y="10"/>
                    <a:pt x="100" y="14"/>
                  </a:cubicBezTo>
                  <a:cubicBezTo>
                    <a:pt x="100" y="54"/>
                    <a:pt x="100" y="54"/>
                    <a:pt x="100" y="54"/>
                  </a:cubicBezTo>
                  <a:cubicBezTo>
                    <a:pt x="100" y="61"/>
                    <a:pt x="106" y="67"/>
                    <a:pt x="113" y="67"/>
                  </a:cubicBezTo>
                  <a:cubicBezTo>
                    <a:pt x="162" y="67"/>
                    <a:pt x="162" y="67"/>
                    <a:pt x="162" y="67"/>
                  </a:cubicBezTo>
                  <a:cubicBezTo>
                    <a:pt x="163" y="67"/>
                    <a:pt x="164" y="67"/>
                    <a:pt x="164" y="69"/>
                  </a:cubicBezTo>
                  <a:cubicBezTo>
                    <a:pt x="164" y="70"/>
                    <a:pt x="164" y="191"/>
                    <a:pt x="164" y="191"/>
                  </a:cubicBezTo>
                  <a:cubicBezTo>
                    <a:pt x="164" y="193"/>
                    <a:pt x="163" y="195"/>
                    <a:pt x="161" y="19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499" name="Group 1498"/>
          <p:cNvGrpSpPr/>
          <p:nvPr/>
        </p:nvGrpSpPr>
        <p:grpSpPr>
          <a:xfrm>
            <a:off x="8612026" y="8903848"/>
            <a:ext cx="1146045" cy="767326"/>
            <a:chOff x="4117976" y="4379913"/>
            <a:chExt cx="552450" cy="369888"/>
          </a:xfrm>
          <a:solidFill>
            <a:schemeClr val="tx1"/>
          </a:solidFill>
        </p:grpSpPr>
        <p:sp>
          <p:nvSpPr>
            <p:cNvPr id="67" name="Freeform 61"/>
            <p:cNvSpPr>
              <a:spLocks/>
            </p:cNvSpPr>
            <p:nvPr/>
          </p:nvSpPr>
          <p:spPr bwMode="auto">
            <a:xfrm>
              <a:off x="4157663" y="4578350"/>
              <a:ext cx="66675" cy="52388"/>
            </a:xfrm>
            <a:custGeom>
              <a:avLst/>
              <a:gdLst>
                <a:gd name="T0" fmla="*/ 7 w 32"/>
                <a:gd name="T1" fmla="*/ 25 h 25"/>
                <a:gd name="T2" fmla="*/ 30 w 32"/>
                <a:gd name="T3" fmla="*/ 8 h 25"/>
                <a:gd name="T4" fmla="*/ 31 w 32"/>
                <a:gd name="T5" fmla="*/ 2 h 25"/>
                <a:gd name="T6" fmla="*/ 26 w 32"/>
                <a:gd name="T7" fmla="*/ 2 h 25"/>
                <a:gd name="T8" fmla="*/ 2 w 32"/>
                <a:gd name="T9" fmla="*/ 19 h 25"/>
                <a:gd name="T10" fmla="*/ 2 w 32"/>
                <a:gd name="T11" fmla="*/ 24 h 25"/>
                <a:gd name="T12" fmla="*/ 5 w 32"/>
                <a:gd name="T13" fmla="*/ 25 h 25"/>
                <a:gd name="T14" fmla="*/ 7 w 32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25">
                  <a:moveTo>
                    <a:pt x="7" y="25"/>
                  </a:moveTo>
                  <a:cubicBezTo>
                    <a:pt x="30" y="8"/>
                    <a:pt x="30" y="8"/>
                    <a:pt x="30" y="8"/>
                  </a:cubicBezTo>
                  <a:cubicBezTo>
                    <a:pt x="32" y="6"/>
                    <a:pt x="32" y="4"/>
                    <a:pt x="31" y="2"/>
                  </a:cubicBezTo>
                  <a:cubicBezTo>
                    <a:pt x="30" y="1"/>
                    <a:pt x="27" y="0"/>
                    <a:pt x="26" y="2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1" y="20"/>
                    <a:pt x="0" y="22"/>
                    <a:pt x="2" y="24"/>
                  </a:cubicBezTo>
                  <a:cubicBezTo>
                    <a:pt x="2" y="25"/>
                    <a:pt x="4" y="25"/>
                    <a:pt x="5" y="25"/>
                  </a:cubicBezTo>
                  <a:cubicBezTo>
                    <a:pt x="5" y="25"/>
                    <a:pt x="6" y="25"/>
                    <a:pt x="7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68" name="Freeform 62"/>
            <p:cNvSpPr>
              <a:spLocks/>
            </p:cNvSpPr>
            <p:nvPr/>
          </p:nvSpPr>
          <p:spPr bwMode="auto">
            <a:xfrm>
              <a:off x="4164013" y="4586288"/>
              <a:ext cx="122238" cy="93663"/>
            </a:xfrm>
            <a:custGeom>
              <a:avLst/>
              <a:gdLst>
                <a:gd name="T0" fmla="*/ 52 w 58"/>
                <a:gd name="T1" fmla="*/ 2 h 44"/>
                <a:gd name="T2" fmla="*/ 2 w 58"/>
                <a:gd name="T3" fmla="*/ 37 h 44"/>
                <a:gd name="T4" fmla="*/ 1 w 58"/>
                <a:gd name="T5" fmla="*/ 42 h 44"/>
                <a:gd name="T6" fmla="*/ 4 w 58"/>
                <a:gd name="T7" fmla="*/ 44 h 44"/>
                <a:gd name="T8" fmla="*/ 6 w 58"/>
                <a:gd name="T9" fmla="*/ 43 h 44"/>
                <a:gd name="T10" fmla="*/ 56 w 58"/>
                <a:gd name="T11" fmla="*/ 8 h 44"/>
                <a:gd name="T12" fmla="*/ 57 w 58"/>
                <a:gd name="T13" fmla="*/ 2 h 44"/>
                <a:gd name="T14" fmla="*/ 52 w 58"/>
                <a:gd name="T15" fmla="*/ 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4">
                  <a:moveTo>
                    <a:pt x="52" y="2"/>
                  </a:moveTo>
                  <a:cubicBezTo>
                    <a:pt x="2" y="37"/>
                    <a:pt x="2" y="37"/>
                    <a:pt x="2" y="37"/>
                  </a:cubicBezTo>
                  <a:cubicBezTo>
                    <a:pt x="0" y="38"/>
                    <a:pt x="0" y="40"/>
                    <a:pt x="1" y="42"/>
                  </a:cubicBezTo>
                  <a:cubicBezTo>
                    <a:pt x="2" y="43"/>
                    <a:pt x="3" y="44"/>
                    <a:pt x="4" y="44"/>
                  </a:cubicBezTo>
                  <a:cubicBezTo>
                    <a:pt x="5" y="44"/>
                    <a:pt x="5" y="43"/>
                    <a:pt x="6" y="43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8" y="6"/>
                    <a:pt x="58" y="4"/>
                    <a:pt x="57" y="2"/>
                  </a:cubicBezTo>
                  <a:cubicBezTo>
                    <a:pt x="56" y="1"/>
                    <a:pt x="53" y="0"/>
                    <a:pt x="5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69" name="Freeform 63"/>
            <p:cNvSpPr>
              <a:spLocks/>
            </p:cNvSpPr>
            <p:nvPr/>
          </p:nvSpPr>
          <p:spPr bwMode="auto">
            <a:xfrm>
              <a:off x="4457701" y="4578350"/>
              <a:ext cx="66675" cy="52388"/>
            </a:xfrm>
            <a:custGeom>
              <a:avLst/>
              <a:gdLst>
                <a:gd name="T0" fmla="*/ 6 w 31"/>
                <a:gd name="T1" fmla="*/ 25 h 25"/>
                <a:gd name="T2" fmla="*/ 29 w 31"/>
                <a:gd name="T3" fmla="*/ 8 h 25"/>
                <a:gd name="T4" fmla="*/ 30 w 31"/>
                <a:gd name="T5" fmla="*/ 2 h 25"/>
                <a:gd name="T6" fmla="*/ 25 w 31"/>
                <a:gd name="T7" fmla="*/ 2 h 25"/>
                <a:gd name="T8" fmla="*/ 2 w 31"/>
                <a:gd name="T9" fmla="*/ 19 h 25"/>
                <a:gd name="T10" fmla="*/ 1 w 31"/>
                <a:gd name="T11" fmla="*/ 24 h 25"/>
                <a:gd name="T12" fmla="*/ 4 w 31"/>
                <a:gd name="T13" fmla="*/ 25 h 25"/>
                <a:gd name="T14" fmla="*/ 6 w 31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25">
                  <a:moveTo>
                    <a:pt x="6" y="25"/>
                  </a:moveTo>
                  <a:cubicBezTo>
                    <a:pt x="29" y="8"/>
                    <a:pt x="29" y="8"/>
                    <a:pt x="29" y="8"/>
                  </a:cubicBezTo>
                  <a:cubicBezTo>
                    <a:pt x="31" y="6"/>
                    <a:pt x="31" y="4"/>
                    <a:pt x="30" y="2"/>
                  </a:cubicBezTo>
                  <a:cubicBezTo>
                    <a:pt x="29" y="1"/>
                    <a:pt x="26" y="0"/>
                    <a:pt x="25" y="2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0" y="20"/>
                    <a:pt x="0" y="22"/>
                    <a:pt x="1" y="24"/>
                  </a:cubicBezTo>
                  <a:cubicBezTo>
                    <a:pt x="2" y="25"/>
                    <a:pt x="3" y="25"/>
                    <a:pt x="4" y="25"/>
                  </a:cubicBezTo>
                  <a:cubicBezTo>
                    <a:pt x="5" y="25"/>
                    <a:pt x="5" y="25"/>
                    <a:pt x="6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70" name="Freeform 64"/>
            <p:cNvSpPr>
              <a:spLocks/>
            </p:cNvSpPr>
            <p:nvPr/>
          </p:nvSpPr>
          <p:spPr bwMode="auto">
            <a:xfrm>
              <a:off x="4462463" y="4586288"/>
              <a:ext cx="122238" cy="93663"/>
            </a:xfrm>
            <a:custGeom>
              <a:avLst/>
              <a:gdLst>
                <a:gd name="T0" fmla="*/ 52 w 58"/>
                <a:gd name="T1" fmla="*/ 2 h 44"/>
                <a:gd name="T2" fmla="*/ 2 w 58"/>
                <a:gd name="T3" fmla="*/ 37 h 44"/>
                <a:gd name="T4" fmla="*/ 1 w 58"/>
                <a:gd name="T5" fmla="*/ 42 h 44"/>
                <a:gd name="T6" fmla="*/ 4 w 58"/>
                <a:gd name="T7" fmla="*/ 44 h 44"/>
                <a:gd name="T8" fmla="*/ 6 w 58"/>
                <a:gd name="T9" fmla="*/ 43 h 44"/>
                <a:gd name="T10" fmla="*/ 56 w 58"/>
                <a:gd name="T11" fmla="*/ 8 h 44"/>
                <a:gd name="T12" fmla="*/ 57 w 58"/>
                <a:gd name="T13" fmla="*/ 2 h 44"/>
                <a:gd name="T14" fmla="*/ 52 w 58"/>
                <a:gd name="T15" fmla="*/ 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4">
                  <a:moveTo>
                    <a:pt x="52" y="2"/>
                  </a:moveTo>
                  <a:cubicBezTo>
                    <a:pt x="2" y="37"/>
                    <a:pt x="2" y="37"/>
                    <a:pt x="2" y="37"/>
                  </a:cubicBezTo>
                  <a:cubicBezTo>
                    <a:pt x="0" y="38"/>
                    <a:pt x="0" y="40"/>
                    <a:pt x="1" y="42"/>
                  </a:cubicBezTo>
                  <a:cubicBezTo>
                    <a:pt x="2" y="43"/>
                    <a:pt x="3" y="44"/>
                    <a:pt x="4" y="44"/>
                  </a:cubicBezTo>
                  <a:cubicBezTo>
                    <a:pt x="5" y="44"/>
                    <a:pt x="6" y="43"/>
                    <a:pt x="6" y="43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8" y="6"/>
                    <a:pt x="58" y="4"/>
                    <a:pt x="57" y="2"/>
                  </a:cubicBezTo>
                  <a:cubicBezTo>
                    <a:pt x="56" y="1"/>
                    <a:pt x="53" y="0"/>
                    <a:pt x="5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71" name="Freeform 65"/>
            <p:cNvSpPr>
              <a:spLocks noEditPoints="1"/>
            </p:cNvSpPr>
            <p:nvPr/>
          </p:nvSpPr>
          <p:spPr bwMode="auto">
            <a:xfrm>
              <a:off x="4117976" y="4379913"/>
              <a:ext cx="552450" cy="369888"/>
            </a:xfrm>
            <a:custGeom>
              <a:avLst/>
              <a:gdLst>
                <a:gd name="T0" fmla="*/ 254 w 260"/>
                <a:gd name="T1" fmla="*/ 76 h 174"/>
                <a:gd name="T2" fmla="*/ 185 w 260"/>
                <a:gd name="T3" fmla="*/ 9 h 174"/>
                <a:gd name="T4" fmla="*/ 155 w 260"/>
                <a:gd name="T5" fmla="*/ 9 h 174"/>
                <a:gd name="T6" fmla="*/ 152 w 260"/>
                <a:gd name="T7" fmla="*/ 36 h 174"/>
                <a:gd name="T8" fmla="*/ 157 w 260"/>
                <a:gd name="T9" fmla="*/ 37 h 174"/>
                <a:gd name="T10" fmla="*/ 162 w 260"/>
                <a:gd name="T11" fmla="*/ 32 h 174"/>
                <a:gd name="T12" fmla="*/ 162 w 260"/>
                <a:gd name="T13" fmla="*/ 28 h 174"/>
                <a:gd name="T14" fmla="*/ 164 w 260"/>
                <a:gd name="T15" fmla="*/ 17 h 174"/>
                <a:gd name="T16" fmla="*/ 177 w 260"/>
                <a:gd name="T17" fmla="*/ 17 h 174"/>
                <a:gd name="T18" fmla="*/ 236 w 260"/>
                <a:gd name="T19" fmla="*/ 75 h 174"/>
                <a:gd name="T20" fmla="*/ 154 w 260"/>
                <a:gd name="T21" fmla="*/ 75 h 174"/>
                <a:gd name="T22" fmla="*/ 143 w 260"/>
                <a:gd name="T23" fmla="*/ 86 h 174"/>
                <a:gd name="T24" fmla="*/ 143 w 260"/>
                <a:gd name="T25" fmla="*/ 110 h 174"/>
                <a:gd name="T26" fmla="*/ 142 w 260"/>
                <a:gd name="T27" fmla="*/ 112 h 174"/>
                <a:gd name="T28" fmla="*/ 130 w 260"/>
                <a:gd name="T29" fmla="*/ 111 h 174"/>
                <a:gd name="T30" fmla="*/ 119 w 260"/>
                <a:gd name="T31" fmla="*/ 112 h 174"/>
                <a:gd name="T32" fmla="*/ 117 w 260"/>
                <a:gd name="T33" fmla="*/ 110 h 174"/>
                <a:gd name="T34" fmla="*/ 117 w 260"/>
                <a:gd name="T35" fmla="*/ 86 h 174"/>
                <a:gd name="T36" fmla="*/ 106 w 260"/>
                <a:gd name="T37" fmla="*/ 75 h 174"/>
                <a:gd name="T38" fmla="*/ 25 w 260"/>
                <a:gd name="T39" fmla="*/ 75 h 174"/>
                <a:gd name="T40" fmla="*/ 84 w 260"/>
                <a:gd name="T41" fmla="*/ 17 h 174"/>
                <a:gd name="T42" fmla="*/ 97 w 260"/>
                <a:gd name="T43" fmla="*/ 17 h 174"/>
                <a:gd name="T44" fmla="*/ 99 w 260"/>
                <a:gd name="T45" fmla="*/ 28 h 174"/>
                <a:gd name="T46" fmla="*/ 99 w 260"/>
                <a:gd name="T47" fmla="*/ 32 h 174"/>
                <a:gd name="T48" fmla="*/ 104 w 260"/>
                <a:gd name="T49" fmla="*/ 37 h 174"/>
                <a:gd name="T50" fmla="*/ 110 w 260"/>
                <a:gd name="T51" fmla="*/ 34 h 174"/>
                <a:gd name="T52" fmla="*/ 106 w 260"/>
                <a:gd name="T53" fmla="*/ 9 h 174"/>
                <a:gd name="T54" fmla="*/ 75 w 260"/>
                <a:gd name="T55" fmla="*/ 9 h 174"/>
                <a:gd name="T56" fmla="*/ 7 w 260"/>
                <a:gd name="T57" fmla="*/ 76 h 174"/>
                <a:gd name="T58" fmla="*/ 0 w 260"/>
                <a:gd name="T59" fmla="*/ 86 h 174"/>
                <a:gd name="T60" fmla="*/ 0 w 260"/>
                <a:gd name="T61" fmla="*/ 163 h 174"/>
                <a:gd name="T62" fmla="*/ 11 w 260"/>
                <a:gd name="T63" fmla="*/ 174 h 174"/>
                <a:gd name="T64" fmla="*/ 106 w 260"/>
                <a:gd name="T65" fmla="*/ 174 h 174"/>
                <a:gd name="T66" fmla="*/ 117 w 260"/>
                <a:gd name="T67" fmla="*/ 163 h 174"/>
                <a:gd name="T68" fmla="*/ 117 w 260"/>
                <a:gd name="T69" fmla="*/ 131 h 174"/>
                <a:gd name="T70" fmla="*/ 119 w 260"/>
                <a:gd name="T71" fmla="*/ 125 h 174"/>
                <a:gd name="T72" fmla="*/ 130 w 260"/>
                <a:gd name="T73" fmla="*/ 122 h 174"/>
                <a:gd name="T74" fmla="*/ 142 w 260"/>
                <a:gd name="T75" fmla="*/ 125 h 174"/>
                <a:gd name="T76" fmla="*/ 143 w 260"/>
                <a:gd name="T77" fmla="*/ 131 h 174"/>
                <a:gd name="T78" fmla="*/ 143 w 260"/>
                <a:gd name="T79" fmla="*/ 163 h 174"/>
                <a:gd name="T80" fmla="*/ 154 w 260"/>
                <a:gd name="T81" fmla="*/ 174 h 174"/>
                <a:gd name="T82" fmla="*/ 249 w 260"/>
                <a:gd name="T83" fmla="*/ 174 h 174"/>
                <a:gd name="T84" fmla="*/ 260 w 260"/>
                <a:gd name="T85" fmla="*/ 163 h 174"/>
                <a:gd name="T86" fmla="*/ 260 w 260"/>
                <a:gd name="T87" fmla="*/ 86 h 174"/>
                <a:gd name="T88" fmla="*/ 254 w 260"/>
                <a:gd name="T89" fmla="*/ 76 h 174"/>
                <a:gd name="T90" fmla="*/ 106 w 260"/>
                <a:gd name="T91" fmla="*/ 152 h 174"/>
                <a:gd name="T92" fmla="*/ 95 w 260"/>
                <a:gd name="T93" fmla="*/ 163 h 174"/>
                <a:gd name="T94" fmla="*/ 22 w 260"/>
                <a:gd name="T95" fmla="*/ 163 h 174"/>
                <a:gd name="T96" fmla="*/ 11 w 260"/>
                <a:gd name="T97" fmla="*/ 152 h 174"/>
                <a:gd name="T98" fmla="*/ 11 w 260"/>
                <a:gd name="T99" fmla="*/ 97 h 174"/>
                <a:gd name="T100" fmla="*/ 22 w 260"/>
                <a:gd name="T101" fmla="*/ 86 h 174"/>
                <a:gd name="T102" fmla="*/ 95 w 260"/>
                <a:gd name="T103" fmla="*/ 86 h 174"/>
                <a:gd name="T104" fmla="*/ 106 w 260"/>
                <a:gd name="T105" fmla="*/ 97 h 174"/>
                <a:gd name="T106" fmla="*/ 106 w 260"/>
                <a:gd name="T107" fmla="*/ 152 h 174"/>
                <a:gd name="T108" fmla="*/ 249 w 260"/>
                <a:gd name="T109" fmla="*/ 152 h 174"/>
                <a:gd name="T110" fmla="*/ 238 w 260"/>
                <a:gd name="T111" fmla="*/ 163 h 174"/>
                <a:gd name="T112" fmla="*/ 165 w 260"/>
                <a:gd name="T113" fmla="*/ 163 h 174"/>
                <a:gd name="T114" fmla="*/ 154 w 260"/>
                <a:gd name="T115" fmla="*/ 152 h 174"/>
                <a:gd name="T116" fmla="*/ 154 w 260"/>
                <a:gd name="T117" fmla="*/ 97 h 174"/>
                <a:gd name="T118" fmla="*/ 165 w 260"/>
                <a:gd name="T119" fmla="*/ 86 h 174"/>
                <a:gd name="T120" fmla="*/ 238 w 260"/>
                <a:gd name="T121" fmla="*/ 86 h 174"/>
                <a:gd name="T122" fmla="*/ 249 w 260"/>
                <a:gd name="T123" fmla="*/ 97 h 174"/>
                <a:gd name="T124" fmla="*/ 249 w 260"/>
                <a:gd name="T125" fmla="*/ 15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0" h="174">
                  <a:moveTo>
                    <a:pt x="254" y="76"/>
                  </a:moveTo>
                  <a:cubicBezTo>
                    <a:pt x="236" y="58"/>
                    <a:pt x="185" y="9"/>
                    <a:pt x="185" y="9"/>
                  </a:cubicBezTo>
                  <a:cubicBezTo>
                    <a:pt x="177" y="0"/>
                    <a:pt x="163" y="0"/>
                    <a:pt x="155" y="9"/>
                  </a:cubicBezTo>
                  <a:cubicBezTo>
                    <a:pt x="148" y="16"/>
                    <a:pt x="147" y="27"/>
                    <a:pt x="152" y="36"/>
                  </a:cubicBezTo>
                  <a:cubicBezTo>
                    <a:pt x="153" y="37"/>
                    <a:pt x="155" y="39"/>
                    <a:pt x="157" y="37"/>
                  </a:cubicBezTo>
                  <a:cubicBezTo>
                    <a:pt x="162" y="32"/>
                    <a:pt x="162" y="32"/>
                    <a:pt x="162" y="32"/>
                  </a:cubicBezTo>
                  <a:cubicBezTo>
                    <a:pt x="163" y="30"/>
                    <a:pt x="162" y="29"/>
                    <a:pt x="162" y="28"/>
                  </a:cubicBezTo>
                  <a:cubicBezTo>
                    <a:pt x="160" y="24"/>
                    <a:pt x="161" y="20"/>
                    <a:pt x="164" y="17"/>
                  </a:cubicBezTo>
                  <a:cubicBezTo>
                    <a:pt x="167" y="14"/>
                    <a:pt x="173" y="14"/>
                    <a:pt x="177" y="17"/>
                  </a:cubicBezTo>
                  <a:cubicBezTo>
                    <a:pt x="236" y="75"/>
                    <a:pt x="236" y="75"/>
                    <a:pt x="236" y="75"/>
                  </a:cubicBezTo>
                  <a:cubicBezTo>
                    <a:pt x="154" y="75"/>
                    <a:pt x="154" y="75"/>
                    <a:pt x="154" y="75"/>
                  </a:cubicBezTo>
                  <a:cubicBezTo>
                    <a:pt x="148" y="75"/>
                    <a:pt x="143" y="80"/>
                    <a:pt x="143" y="86"/>
                  </a:cubicBezTo>
                  <a:cubicBezTo>
                    <a:pt x="143" y="110"/>
                    <a:pt x="143" y="110"/>
                    <a:pt x="143" y="110"/>
                  </a:cubicBezTo>
                  <a:cubicBezTo>
                    <a:pt x="143" y="114"/>
                    <a:pt x="142" y="113"/>
                    <a:pt x="142" y="112"/>
                  </a:cubicBezTo>
                  <a:cubicBezTo>
                    <a:pt x="139" y="111"/>
                    <a:pt x="135" y="111"/>
                    <a:pt x="130" y="111"/>
                  </a:cubicBezTo>
                  <a:cubicBezTo>
                    <a:pt x="126" y="111"/>
                    <a:pt x="122" y="111"/>
                    <a:pt x="119" y="112"/>
                  </a:cubicBezTo>
                  <a:cubicBezTo>
                    <a:pt x="119" y="113"/>
                    <a:pt x="117" y="114"/>
                    <a:pt x="117" y="110"/>
                  </a:cubicBezTo>
                  <a:cubicBezTo>
                    <a:pt x="117" y="86"/>
                    <a:pt x="117" y="86"/>
                    <a:pt x="117" y="86"/>
                  </a:cubicBezTo>
                  <a:cubicBezTo>
                    <a:pt x="117" y="80"/>
                    <a:pt x="112" y="75"/>
                    <a:pt x="106" y="75"/>
                  </a:cubicBezTo>
                  <a:cubicBezTo>
                    <a:pt x="25" y="75"/>
                    <a:pt x="25" y="75"/>
                    <a:pt x="25" y="75"/>
                  </a:cubicBezTo>
                  <a:cubicBezTo>
                    <a:pt x="84" y="17"/>
                    <a:pt x="84" y="17"/>
                    <a:pt x="84" y="17"/>
                  </a:cubicBezTo>
                  <a:cubicBezTo>
                    <a:pt x="88" y="14"/>
                    <a:pt x="94" y="14"/>
                    <a:pt x="97" y="17"/>
                  </a:cubicBezTo>
                  <a:cubicBezTo>
                    <a:pt x="100" y="20"/>
                    <a:pt x="101" y="25"/>
                    <a:pt x="99" y="28"/>
                  </a:cubicBezTo>
                  <a:cubicBezTo>
                    <a:pt x="98" y="29"/>
                    <a:pt x="98" y="31"/>
                    <a:pt x="99" y="32"/>
                  </a:cubicBezTo>
                  <a:cubicBezTo>
                    <a:pt x="104" y="37"/>
                    <a:pt x="104" y="37"/>
                    <a:pt x="104" y="37"/>
                  </a:cubicBezTo>
                  <a:cubicBezTo>
                    <a:pt x="106" y="39"/>
                    <a:pt x="109" y="36"/>
                    <a:pt x="110" y="34"/>
                  </a:cubicBezTo>
                  <a:cubicBezTo>
                    <a:pt x="114" y="26"/>
                    <a:pt x="112" y="16"/>
                    <a:pt x="106" y="9"/>
                  </a:cubicBezTo>
                  <a:cubicBezTo>
                    <a:pt x="97" y="0"/>
                    <a:pt x="84" y="0"/>
                    <a:pt x="75" y="9"/>
                  </a:cubicBezTo>
                  <a:cubicBezTo>
                    <a:pt x="75" y="9"/>
                    <a:pt x="27" y="56"/>
                    <a:pt x="7" y="76"/>
                  </a:cubicBezTo>
                  <a:cubicBezTo>
                    <a:pt x="4" y="79"/>
                    <a:pt x="0" y="82"/>
                    <a:pt x="0" y="86"/>
                  </a:cubicBezTo>
                  <a:cubicBezTo>
                    <a:pt x="0" y="163"/>
                    <a:pt x="0" y="163"/>
                    <a:pt x="0" y="163"/>
                  </a:cubicBezTo>
                  <a:cubicBezTo>
                    <a:pt x="0" y="169"/>
                    <a:pt x="5" y="174"/>
                    <a:pt x="11" y="174"/>
                  </a:cubicBezTo>
                  <a:cubicBezTo>
                    <a:pt x="106" y="174"/>
                    <a:pt x="106" y="174"/>
                    <a:pt x="106" y="174"/>
                  </a:cubicBezTo>
                  <a:cubicBezTo>
                    <a:pt x="112" y="174"/>
                    <a:pt x="117" y="169"/>
                    <a:pt x="117" y="163"/>
                  </a:cubicBezTo>
                  <a:cubicBezTo>
                    <a:pt x="117" y="131"/>
                    <a:pt x="117" y="131"/>
                    <a:pt x="117" y="131"/>
                  </a:cubicBezTo>
                  <a:cubicBezTo>
                    <a:pt x="117" y="129"/>
                    <a:pt x="118" y="126"/>
                    <a:pt x="119" y="125"/>
                  </a:cubicBezTo>
                  <a:cubicBezTo>
                    <a:pt x="120" y="123"/>
                    <a:pt x="124" y="122"/>
                    <a:pt x="130" y="122"/>
                  </a:cubicBezTo>
                  <a:cubicBezTo>
                    <a:pt x="136" y="122"/>
                    <a:pt x="140" y="123"/>
                    <a:pt x="142" y="125"/>
                  </a:cubicBezTo>
                  <a:cubicBezTo>
                    <a:pt x="143" y="126"/>
                    <a:pt x="143" y="129"/>
                    <a:pt x="143" y="131"/>
                  </a:cubicBezTo>
                  <a:cubicBezTo>
                    <a:pt x="143" y="163"/>
                    <a:pt x="143" y="163"/>
                    <a:pt x="143" y="163"/>
                  </a:cubicBezTo>
                  <a:cubicBezTo>
                    <a:pt x="143" y="169"/>
                    <a:pt x="148" y="174"/>
                    <a:pt x="154" y="174"/>
                  </a:cubicBezTo>
                  <a:cubicBezTo>
                    <a:pt x="249" y="174"/>
                    <a:pt x="249" y="174"/>
                    <a:pt x="249" y="174"/>
                  </a:cubicBezTo>
                  <a:cubicBezTo>
                    <a:pt x="255" y="174"/>
                    <a:pt x="260" y="169"/>
                    <a:pt x="260" y="163"/>
                  </a:cubicBezTo>
                  <a:cubicBezTo>
                    <a:pt x="260" y="86"/>
                    <a:pt x="260" y="86"/>
                    <a:pt x="260" y="86"/>
                  </a:cubicBezTo>
                  <a:cubicBezTo>
                    <a:pt x="260" y="82"/>
                    <a:pt x="257" y="79"/>
                    <a:pt x="254" y="76"/>
                  </a:cubicBezTo>
                  <a:close/>
                  <a:moveTo>
                    <a:pt x="106" y="152"/>
                  </a:moveTo>
                  <a:cubicBezTo>
                    <a:pt x="106" y="158"/>
                    <a:pt x="101" y="163"/>
                    <a:pt x="95" y="163"/>
                  </a:cubicBezTo>
                  <a:cubicBezTo>
                    <a:pt x="22" y="163"/>
                    <a:pt x="22" y="163"/>
                    <a:pt x="22" y="163"/>
                  </a:cubicBezTo>
                  <a:cubicBezTo>
                    <a:pt x="16" y="163"/>
                    <a:pt x="11" y="158"/>
                    <a:pt x="11" y="152"/>
                  </a:cubicBezTo>
                  <a:cubicBezTo>
                    <a:pt x="11" y="97"/>
                    <a:pt x="11" y="97"/>
                    <a:pt x="11" y="97"/>
                  </a:cubicBezTo>
                  <a:cubicBezTo>
                    <a:pt x="11" y="91"/>
                    <a:pt x="16" y="86"/>
                    <a:pt x="22" y="86"/>
                  </a:cubicBezTo>
                  <a:cubicBezTo>
                    <a:pt x="95" y="86"/>
                    <a:pt x="95" y="86"/>
                    <a:pt x="95" y="86"/>
                  </a:cubicBezTo>
                  <a:cubicBezTo>
                    <a:pt x="101" y="86"/>
                    <a:pt x="106" y="91"/>
                    <a:pt x="106" y="97"/>
                  </a:cubicBezTo>
                  <a:cubicBezTo>
                    <a:pt x="106" y="152"/>
                    <a:pt x="106" y="152"/>
                    <a:pt x="106" y="152"/>
                  </a:cubicBezTo>
                  <a:close/>
                  <a:moveTo>
                    <a:pt x="249" y="152"/>
                  </a:moveTo>
                  <a:cubicBezTo>
                    <a:pt x="249" y="158"/>
                    <a:pt x="244" y="163"/>
                    <a:pt x="238" y="163"/>
                  </a:cubicBezTo>
                  <a:cubicBezTo>
                    <a:pt x="165" y="163"/>
                    <a:pt x="165" y="163"/>
                    <a:pt x="165" y="163"/>
                  </a:cubicBezTo>
                  <a:cubicBezTo>
                    <a:pt x="159" y="163"/>
                    <a:pt x="154" y="158"/>
                    <a:pt x="154" y="152"/>
                  </a:cubicBezTo>
                  <a:cubicBezTo>
                    <a:pt x="154" y="97"/>
                    <a:pt x="154" y="97"/>
                    <a:pt x="154" y="97"/>
                  </a:cubicBezTo>
                  <a:cubicBezTo>
                    <a:pt x="154" y="91"/>
                    <a:pt x="159" y="86"/>
                    <a:pt x="165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44" y="86"/>
                    <a:pt x="249" y="91"/>
                    <a:pt x="249" y="97"/>
                  </a:cubicBezTo>
                  <a:lnTo>
                    <a:pt x="249" y="1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501" name="Group 1500"/>
          <p:cNvGrpSpPr/>
          <p:nvPr/>
        </p:nvGrpSpPr>
        <p:grpSpPr>
          <a:xfrm>
            <a:off x="2236797" y="10473176"/>
            <a:ext cx="920130" cy="782473"/>
            <a:chOff x="1277938" y="5121275"/>
            <a:chExt cx="403225" cy="342900"/>
          </a:xfrm>
          <a:solidFill>
            <a:schemeClr val="tx1"/>
          </a:solidFill>
        </p:grpSpPr>
        <p:sp>
          <p:nvSpPr>
            <p:cNvPr id="72" name="Freeform 66"/>
            <p:cNvSpPr>
              <a:spLocks noEditPoints="1"/>
            </p:cNvSpPr>
            <p:nvPr/>
          </p:nvSpPr>
          <p:spPr bwMode="auto">
            <a:xfrm>
              <a:off x="1411288" y="5130800"/>
              <a:ext cx="100013" cy="277813"/>
            </a:xfrm>
            <a:custGeom>
              <a:avLst/>
              <a:gdLst>
                <a:gd name="T0" fmla="*/ 41 w 47"/>
                <a:gd name="T1" fmla="*/ 0 h 131"/>
                <a:gd name="T2" fmla="*/ 7 w 47"/>
                <a:gd name="T3" fmla="*/ 0 h 131"/>
                <a:gd name="T4" fmla="*/ 0 w 47"/>
                <a:gd name="T5" fmla="*/ 6 h 131"/>
                <a:gd name="T6" fmla="*/ 0 w 47"/>
                <a:gd name="T7" fmla="*/ 124 h 131"/>
                <a:gd name="T8" fmla="*/ 7 w 47"/>
                <a:gd name="T9" fmla="*/ 131 h 131"/>
                <a:gd name="T10" fmla="*/ 41 w 47"/>
                <a:gd name="T11" fmla="*/ 131 h 131"/>
                <a:gd name="T12" fmla="*/ 47 w 47"/>
                <a:gd name="T13" fmla="*/ 124 h 131"/>
                <a:gd name="T14" fmla="*/ 47 w 47"/>
                <a:gd name="T15" fmla="*/ 6 h 131"/>
                <a:gd name="T16" fmla="*/ 41 w 47"/>
                <a:gd name="T17" fmla="*/ 0 h 131"/>
                <a:gd name="T18" fmla="*/ 24 w 47"/>
                <a:gd name="T19" fmla="*/ 121 h 131"/>
                <a:gd name="T20" fmla="*/ 11 w 47"/>
                <a:gd name="T21" fmla="*/ 107 h 131"/>
                <a:gd name="T22" fmla="*/ 24 w 47"/>
                <a:gd name="T23" fmla="*/ 94 h 131"/>
                <a:gd name="T24" fmla="*/ 37 w 47"/>
                <a:gd name="T25" fmla="*/ 107 h 131"/>
                <a:gd name="T26" fmla="*/ 24 w 47"/>
                <a:gd name="T27" fmla="*/ 121 h 131"/>
                <a:gd name="T28" fmla="*/ 41 w 47"/>
                <a:gd name="T29" fmla="*/ 63 h 131"/>
                <a:gd name="T30" fmla="*/ 37 w 47"/>
                <a:gd name="T31" fmla="*/ 68 h 131"/>
                <a:gd name="T32" fmla="*/ 11 w 47"/>
                <a:gd name="T33" fmla="*/ 68 h 131"/>
                <a:gd name="T34" fmla="*/ 7 w 47"/>
                <a:gd name="T35" fmla="*/ 63 h 131"/>
                <a:gd name="T36" fmla="*/ 7 w 47"/>
                <a:gd name="T37" fmla="*/ 16 h 131"/>
                <a:gd name="T38" fmla="*/ 11 w 47"/>
                <a:gd name="T39" fmla="*/ 11 h 131"/>
                <a:gd name="T40" fmla="*/ 37 w 47"/>
                <a:gd name="T41" fmla="*/ 11 h 131"/>
                <a:gd name="T42" fmla="*/ 41 w 47"/>
                <a:gd name="T43" fmla="*/ 16 h 131"/>
                <a:gd name="T44" fmla="*/ 41 w 47"/>
                <a:gd name="T45" fmla="*/ 63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7" h="131">
                  <a:moveTo>
                    <a:pt x="4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0" y="128"/>
                    <a:pt x="3" y="131"/>
                    <a:pt x="7" y="131"/>
                  </a:cubicBezTo>
                  <a:cubicBezTo>
                    <a:pt x="41" y="131"/>
                    <a:pt x="41" y="131"/>
                    <a:pt x="41" y="131"/>
                  </a:cubicBezTo>
                  <a:cubicBezTo>
                    <a:pt x="44" y="131"/>
                    <a:pt x="47" y="128"/>
                    <a:pt x="47" y="124"/>
                  </a:cubicBezTo>
                  <a:cubicBezTo>
                    <a:pt x="47" y="6"/>
                    <a:pt x="47" y="6"/>
                    <a:pt x="47" y="6"/>
                  </a:cubicBezTo>
                  <a:cubicBezTo>
                    <a:pt x="47" y="3"/>
                    <a:pt x="44" y="0"/>
                    <a:pt x="41" y="0"/>
                  </a:cubicBezTo>
                  <a:close/>
                  <a:moveTo>
                    <a:pt x="24" y="121"/>
                  </a:moveTo>
                  <a:cubicBezTo>
                    <a:pt x="17" y="121"/>
                    <a:pt x="11" y="115"/>
                    <a:pt x="11" y="107"/>
                  </a:cubicBezTo>
                  <a:cubicBezTo>
                    <a:pt x="11" y="100"/>
                    <a:pt x="17" y="94"/>
                    <a:pt x="24" y="94"/>
                  </a:cubicBezTo>
                  <a:cubicBezTo>
                    <a:pt x="31" y="94"/>
                    <a:pt x="37" y="100"/>
                    <a:pt x="37" y="107"/>
                  </a:cubicBezTo>
                  <a:cubicBezTo>
                    <a:pt x="37" y="115"/>
                    <a:pt x="31" y="121"/>
                    <a:pt x="24" y="121"/>
                  </a:cubicBezTo>
                  <a:close/>
                  <a:moveTo>
                    <a:pt x="41" y="63"/>
                  </a:moveTo>
                  <a:cubicBezTo>
                    <a:pt x="41" y="66"/>
                    <a:pt x="39" y="68"/>
                    <a:pt x="37" y="68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9" y="68"/>
                    <a:pt x="7" y="66"/>
                    <a:pt x="7" y="63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7" y="13"/>
                    <a:pt x="9" y="11"/>
                    <a:pt x="11" y="11"/>
                  </a:cubicBezTo>
                  <a:cubicBezTo>
                    <a:pt x="37" y="11"/>
                    <a:pt x="37" y="11"/>
                    <a:pt x="37" y="11"/>
                  </a:cubicBezTo>
                  <a:cubicBezTo>
                    <a:pt x="39" y="11"/>
                    <a:pt x="41" y="13"/>
                    <a:pt x="41" y="16"/>
                  </a:cubicBezTo>
                  <a:cubicBezTo>
                    <a:pt x="41" y="63"/>
                    <a:pt x="41" y="63"/>
                    <a:pt x="41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73" name="Freeform 67"/>
            <p:cNvSpPr>
              <a:spLocks/>
            </p:cNvSpPr>
            <p:nvPr/>
          </p:nvSpPr>
          <p:spPr bwMode="auto">
            <a:xfrm>
              <a:off x="1433513" y="5175250"/>
              <a:ext cx="39688" cy="11113"/>
            </a:xfrm>
            <a:custGeom>
              <a:avLst/>
              <a:gdLst>
                <a:gd name="T0" fmla="*/ 17 w 19"/>
                <a:gd name="T1" fmla="*/ 5 h 5"/>
                <a:gd name="T2" fmla="*/ 2 w 19"/>
                <a:gd name="T3" fmla="*/ 5 h 5"/>
                <a:gd name="T4" fmla="*/ 0 w 19"/>
                <a:gd name="T5" fmla="*/ 2 h 5"/>
                <a:gd name="T6" fmla="*/ 2 w 19"/>
                <a:gd name="T7" fmla="*/ 0 h 5"/>
                <a:gd name="T8" fmla="*/ 17 w 19"/>
                <a:gd name="T9" fmla="*/ 0 h 5"/>
                <a:gd name="T10" fmla="*/ 19 w 19"/>
                <a:gd name="T11" fmla="*/ 2 h 5"/>
                <a:gd name="T12" fmla="*/ 17 w 19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5">
                  <a:moveTo>
                    <a:pt x="17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8" y="0"/>
                    <a:pt x="19" y="1"/>
                    <a:pt x="19" y="2"/>
                  </a:cubicBezTo>
                  <a:cubicBezTo>
                    <a:pt x="19" y="4"/>
                    <a:pt x="18" y="5"/>
                    <a:pt x="1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74" name="Freeform 68"/>
            <p:cNvSpPr>
              <a:spLocks noEditPoints="1"/>
            </p:cNvSpPr>
            <p:nvPr/>
          </p:nvSpPr>
          <p:spPr bwMode="auto">
            <a:xfrm>
              <a:off x="1295401" y="5130800"/>
              <a:ext cx="100013" cy="277813"/>
            </a:xfrm>
            <a:custGeom>
              <a:avLst/>
              <a:gdLst>
                <a:gd name="T0" fmla="*/ 40 w 47"/>
                <a:gd name="T1" fmla="*/ 0 h 131"/>
                <a:gd name="T2" fmla="*/ 7 w 47"/>
                <a:gd name="T3" fmla="*/ 0 h 131"/>
                <a:gd name="T4" fmla="*/ 0 w 47"/>
                <a:gd name="T5" fmla="*/ 6 h 131"/>
                <a:gd name="T6" fmla="*/ 0 w 47"/>
                <a:gd name="T7" fmla="*/ 124 h 131"/>
                <a:gd name="T8" fmla="*/ 7 w 47"/>
                <a:gd name="T9" fmla="*/ 131 h 131"/>
                <a:gd name="T10" fmla="*/ 40 w 47"/>
                <a:gd name="T11" fmla="*/ 131 h 131"/>
                <a:gd name="T12" fmla="*/ 47 w 47"/>
                <a:gd name="T13" fmla="*/ 124 h 131"/>
                <a:gd name="T14" fmla="*/ 47 w 47"/>
                <a:gd name="T15" fmla="*/ 6 h 131"/>
                <a:gd name="T16" fmla="*/ 40 w 47"/>
                <a:gd name="T17" fmla="*/ 0 h 131"/>
                <a:gd name="T18" fmla="*/ 23 w 47"/>
                <a:gd name="T19" fmla="*/ 121 h 131"/>
                <a:gd name="T20" fmla="*/ 10 w 47"/>
                <a:gd name="T21" fmla="*/ 107 h 131"/>
                <a:gd name="T22" fmla="*/ 23 w 47"/>
                <a:gd name="T23" fmla="*/ 94 h 131"/>
                <a:gd name="T24" fmla="*/ 37 w 47"/>
                <a:gd name="T25" fmla="*/ 107 h 131"/>
                <a:gd name="T26" fmla="*/ 23 w 47"/>
                <a:gd name="T27" fmla="*/ 121 h 131"/>
                <a:gd name="T28" fmla="*/ 41 w 47"/>
                <a:gd name="T29" fmla="*/ 63 h 131"/>
                <a:gd name="T30" fmla="*/ 36 w 47"/>
                <a:gd name="T31" fmla="*/ 68 h 131"/>
                <a:gd name="T32" fmla="*/ 11 w 47"/>
                <a:gd name="T33" fmla="*/ 68 h 131"/>
                <a:gd name="T34" fmla="*/ 6 w 47"/>
                <a:gd name="T35" fmla="*/ 63 h 131"/>
                <a:gd name="T36" fmla="*/ 6 w 47"/>
                <a:gd name="T37" fmla="*/ 16 h 131"/>
                <a:gd name="T38" fmla="*/ 11 w 47"/>
                <a:gd name="T39" fmla="*/ 11 h 131"/>
                <a:gd name="T40" fmla="*/ 36 w 47"/>
                <a:gd name="T41" fmla="*/ 11 h 131"/>
                <a:gd name="T42" fmla="*/ 41 w 47"/>
                <a:gd name="T43" fmla="*/ 16 h 131"/>
                <a:gd name="T44" fmla="*/ 41 w 47"/>
                <a:gd name="T45" fmla="*/ 63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7" h="131">
                  <a:moveTo>
                    <a:pt x="4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0" y="128"/>
                    <a:pt x="3" y="131"/>
                    <a:pt x="7" y="131"/>
                  </a:cubicBezTo>
                  <a:cubicBezTo>
                    <a:pt x="40" y="131"/>
                    <a:pt x="40" y="131"/>
                    <a:pt x="40" y="131"/>
                  </a:cubicBezTo>
                  <a:cubicBezTo>
                    <a:pt x="44" y="131"/>
                    <a:pt x="47" y="128"/>
                    <a:pt x="47" y="124"/>
                  </a:cubicBezTo>
                  <a:cubicBezTo>
                    <a:pt x="47" y="6"/>
                    <a:pt x="47" y="6"/>
                    <a:pt x="47" y="6"/>
                  </a:cubicBezTo>
                  <a:cubicBezTo>
                    <a:pt x="47" y="3"/>
                    <a:pt x="44" y="0"/>
                    <a:pt x="40" y="0"/>
                  </a:cubicBezTo>
                  <a:close/>
                  <a:moveTo>
                    <a:pt x="23" y="121"/>
                  </a:moveTo>
                  <a:cubicBezTo>
                    <a:pt x="16" y="121"/>
                    <a:pt x="10" y="115"/>
                    <a:pt x="10" y="107"/>
                  </a:cubicBezTo>
                  <a:cubicBezTo>
                    <a:pt x="10" y="100"/>
                    <a:pt x="16" y="94"/>
                    <a:pt x="23" y="94"/>
                  </a:cubicBezTo>
                  <a:cubicBezTo>
                    <a:pt x="31" y="94"/>
                    <a:pt x="37" y="100"/>
                    <a:pt x="37" y="107"/>
                  </a:cubicBezTo>
                  <a:cubicBezTo>
                    <a:pt x="37" y="115"/>
                    <a:pt x="31" y="121"/>
                    <a:pt x="23" y="121"/>
                  </a:cubicBezTo>
                  <a:close/>
                  <a:moveTo>
                    <a:pt x="41" y="63"/>
                  </a:moveTo>
                  <a:cubicBezTo>
                    <a:pt x="41" y="66"/>
                    <a:pt x="39" y="68"/>
                    <a:pt x="36" y="68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8" y="68"/>
                    <a:pt x="6" y="66"/>
                    <a:pt x="6" y="63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3"/>
                    <a:pt x="8" y="11"/>
                    <a:pt x="11" y="11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9" y="11"/>
                    <a:pt x="41" y="13"/>
                    <a:pt x="41" y="16"/>
                  </a:cubicBezTo>
                  <a:lnTo>
                    <a:pt x="41" y="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75" name="Freeform 69"/>
            <p:cNvSpPr>
              <a:spLocks/>
            </p:cNvSpPr>
            <p:nvPr/>
          </p:nvSpPr>
          <p:spPr bwMode="auto">
            <a:xfrm>
              <a:off x="1316038" y="5175250"/>
              <a:ext cx="38100" cy="11113"/>
            </a:xfrm>
            <a:custGeom>
              <a:avLst/>
              <a:gdLst>
                <a:gd name="T0" fmla="*/ 16 w 18"/>
                <a:gd name="T1" fmla="*/ 5 h 5"/>
                <a:gd name="T2" fmla="*/ 2 w 18"/>
                <a:gd name="T3" fmla="*/ 5 h 5"/>
                <a:gd name="T4" fmla="*/ 0 w 18"/>
                <a:gd name="T5" fmla="*/ 2 h 5"/>
                <a:gd name="T6" fmla="*/ 2 w 18"/>
                <a:gd name="T7" fmla="*/ 0 h 5"/>
                <a:gd name="T8" fmla="*/ 16 w 18"/>
                <a:gd name="T9" fmla="*/ 0 h 5"/>
                <a:gd name="T10" fmla="*/ 18 w 18"/>
                <a:gd name="T11" fmla="*/ 2 h 5"/>
                <a:gd name="T12" fmla="*/ 16 w 18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5">
                  <a:moveTo>
                    <a:pt x="16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4"/>
                    <a:pt x="17" y="5"/>
                    <a:pt x="1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76" name="Freeform 70"/>
            <p:cNvSpPr>
              <a:spLocks/>
            </p:cNvSpPr>
            <p:nvPr/>
          </p:nvSpPr>
          <p:spPr bwMode="auto">
            <a:xfrm>
              <a:off x="1316038" y="5199063"/>
              <a:ext cx="38100" cy="11113"/>
            </a:xfrm>
            <a:custGeom>
              <a:avLst/>
              <a:gdLst>
                <a:gd name="T0" fmla="*/ 16 w 18"/>
                <a:gd name="T1" fmla="*/ 5 h 5"/>
                <a:gd name="T2" fmla="*/ 2 w 18"/>
                <a:gd name="T3" fmla="*/ 5 h 5"/>
                <a:gd name="T4" fmla="*/ 0 w 18"/>
                <a:gd name="T5" fmla="*/ 2 h 5"/>
                <a:gd name="T6" fmla="*/ 2 w 18"/>
                <a:gd name="T7" fmla="*/ 0 h 5"/>
                <a:gd name="T8" fmla="*/ 16 w 18"/>
                <a:gd name="T9" fmla="*/ 0 h 5"/>
                <a:gd name="T10" fmla="*/ 18 w 18"/>
                <a:gd name="T11" fmla="*/ 2 h 5"/>
                <a:gd name="T12" fmla="*/ 16 w 18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5">
                  <a:moveTo>
                    <a:pt x="16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4"/>
                    <a:pt x="17" y="5"/>
                    <a:pt x="1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77" name="Freeform 71"/>
            <p:cNvSpPr>
              <a:spLocks/>
            </p:cNvSpPr>
            <p:nvPr/>
          </p:nvSpPr>
          <p:spPr bwMode="auto">
            <a:xfrm>
              <a:off x="1316038" y="5222875"/>
              <a:ext cx="38100" cy="7938"/>
            </a:xfrm>
            <a:custGeom>
              <a:avLst/>
              <a:gdLst>
                <a:gd name="T0" fmla="*/ 16 w 18"/>
                <a:gd name="T1" fmla="*/ 4 h 4"/>
                <a:gd name="T2" fmla="*/ 2 w 18"/>
                <a:gd name="T3" fmla="*/ 4 h 4"/>
                <a:gd name="T4" fmla="*/ 0 w 18"/>
                <a:gd name="T5" fmla="*/ 2 h 4"/>
                <a:gd name="T6" fmla="*/ 2 w 18"/>
                <a:gd name="T7" fmla="*/ 0 h 4"/>
                <a:gd name="T8" fmla="*/ 16 w 18"/>
                <a:gd name="T9" fmla="*/ 0 h 4"/>
                <a:gd name="T10" fmla="*/ 18 w 18"/>
                <a:gd name="T11" fmla="*/ 2 h 4"/>
                <a:gd name="T12" fmla="*/ 16 w 18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4">
                  <a:moveTo>
                    <a:pt x="16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3"/>
                    <a:pt x="17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78" name="Freeform 72"/>
            <p:cNvSpPr>
              <a:spLocks noEditPoints="1"/>
            </p:cNvSpPr>
            <p:nvPr/>
          </p:nvSpPr>
          <p:spPr bwMode="auto">
            <a:xfrm>
              <a:off x="1525588" y="5121275"/>
              <a:ext cx="139700" cy="290513"/>
            </a:xfrm>
            <a:custGeom>
              <a:avLst/>
              <a:gdLst>
                <a:gd name="T0" fmla="*/ 65 w 66"/>
                <a:gd name="T1" fmla="*/ 123 h 137"/>
                <a:gd name="T2" fmla="*/ 47 w 66"/>
                <a:gd name="T3" fmla="*/ 7 h 137"/>
                <a:gd name="T4" fmla="*/ 40 w 66"/>
                <a:gd name="T5" fmla="*/ 1 h 137"/>
                <a:gd name="T6" fmla="*/ 7 w 66"/>
                <a:gd name="T7" fmla="*/ 6 h 137"/>
                <a:gd name="T8" fmla="*/ 1 w 66"/>
                <a:gd name="T9" fmla="*/ 14 h 137"/>
                <a:gd name="T10" fmla="*/ 18 w 66"/>
                <a:gd name="T11" fmla="*/ 130 h 137"/>
                <a:gd name="T12" fmla="*/ 26 w 66"/>
                <a:gd name="T13" fmla="*/ 136 h 137"/>
                <a:gd name="T14" fmla="*/ 59 w 66"/>
                <a:gd name="T15" fmla="*/ 131 h 137"/>
                <a:gd name="T16" fmla="*/ 65 w 66"/>
                <a:gd name="T17" fmla="*/ 123 h 137"/>
                <a:gd name="T18" fmla="*/ 21 w 66"/>
                <a:gd name="T19" fmla="*/ 73 h 137"/>
                <a:gd name="T20" fmla="*/ 15 w 66"/>
                <a:gd name="T21" fmla="*/ 69 h 137"/>
                <a:gd name="T22" fmla="*/ 8 w 66"/>
                <a:gd name="T23" fmla="*/ 22 h 137"/>
                <a:gd name="T24" fmla="*/ 12 w 66"/>
                <a:gd name="T25" fmla="*/ 17 h 137"/>
                <a:gd name="T26" fmla="*/ 37 w 66"/>
                <a:gd name="T27" fmla="*/ 13 h 137"/>
                <a:gd name="T28" fmla="*/ 43 w 66"/>
                <a:gd name="T29" fmla="*/ 17 h 137"/>
                <a:gd name="T30" fmla="*/ 50 w 66"/>
                <a:gd name="T31" fmla="*/ 64 h 137"/>
                <a:gd name="T32" fmla="*/ 46 w 66"/>
                <a:gd name="T33" fmla="*/ 69 h 137"/>
                <a:gd name="T34" fmla="*/ 21 w 66"/>
                <a:gd name="T35" fmla="*/ 73 h 137"/>
                <a:gd name="T36" fmla="*/ 50 w 66"/>
                <a:gd name="T37" fmla="*/ 118 h 137"/>
                <a:gd name="T38" fmla="*/ 41 w 66"/>
                <a:gd name="T39" fmla="*/ 123 h 137"/>
                <a:gd name="T40" fmla="*/ 39 w 66"/>
                <a:gd name="T41" fmla="*/ 123 h 137"/>
                <a:gd name="T42" fmla="*/ 26 w 66"/>
                <a:gd name="T43" fmla="*/ 112 h 137"/>
                <a:gd name="T44" fmla="*/ 28 w 66"/>
                <a:gd name="T45" fmla="*/ 102 h 137"/>
                <a:gd name="T46" fmla="*/ 37 w 66"/>
                <a:gd name="T47" fmla="*/ 97 h 137"/>
                <a:gd name="T48" fmla="*/ 39 w 66"/>
                <a:gd name="T49" fmla="*/ 97 h 137"/>
                <a:gd name="T50" fmla="*/ 52 w 66"/>
                <a:gd name="T51" fmla="*/ 108 h 137"/>
                <a:gd name="T52" fmla="*/ 50 w 66"/>
                <a:gd name="T53" fmla="*/ 11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6" h="137">
                  <a:moveTo>
                    <a:pt x="65" y="123"/>
                  </a:moveTo>
                  <a:cubicBezTo>
                    <a:pt x="47" y="7"/>
                    <a:pt x="47" y="7"/>
                    <a:pt x="47" y="7"/>
                  </a:cubicBezTo>
                  <a:cubicBezTo>
                    <a:pt x="47" y="3"/>
                    <a:pt x="43" y="0"/>
                    <a:pt x="40" y="1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3" y="7"/>
                    <a:pt x="0" y="10"/>
                    <a:pt x="1" y="14"/>
                  </a:cubicBezTo>
                  <a:cubicBezTo>
                    <a:pt x="18" y="130"/>
                    <a:pt x="18" y="130"/>
                    <a:pt x="18" y="130"/>
                  </a:cubicBezTo>
                  <a:cubicBezTo>
                    <a:pt x="19" y="134"/>
                    <a:pt x="23" y="137"/>
                    <a:pt x="26" y="136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63" y="131"/>
                    <a:pt x="66" y="127"/>
                    <a:pt x="65" y="123"/>
                  </a:cubicBezTo>
                  <a:close/>
                  <a:moveTo>
                    <a:pt x="21" y="73"/>
                  </a:moveTo>
                  <a:cubicBezTo>
                    <a:pt x="18" y="73"/>
                    <a:pt x="16" y="71"/>
                    <a:pt x="15" y="69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20"/>
                    <a:pt x="10" y="17"/>
                    <a:pt x="12" y="17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40" y="13"/>
                    <a:pt x="42" y="15"/>
                    <a:pt x="43" y="17"/>
                  </a:cubicBezTo>
                  <a:cubicBezTo>
                    <a:pt x="50" y="64"/>
                    <a:pt x="50" y="64"/>
                    <a:pt x="50" y="64"/>
                  </a:cubicBezTo>
                  <a:cubicBezTo>
                    <a:pt x="50" y="66"/>
                    <a:pt x="48" y="69"/>
                    <a:pt x="46" y="69"/>
                  </a:cubicBezTo>
                  <a:lnTo>
                    <a:pt x="21" y="73"/>
                  </a:lnTo>
                  <a:close/>
                  <a:moveTo>
                    <a:pt x="50" y="118"/>
                  </a:moveTo>
                  <a:cubicBezTo>
                    <a:pt x="48" y="121"/>
                    <a:pt x="45" y="123"/>
                    <a:pt x="41" y="123"/>
                  </a:cubicBezTo>
                  <a:cubicBezTo>
                    <a:pt x="40" y="123"/>
                    <a:pt x="40" y="123"/>
                    <a:pt x="39" y="123"/>
                  </a:cubicBezTo>
                  <a:cubicBezTo>
                    <a:pt x="33" y="123"/>
                    <a:pt x="27" y="118"/>
                    <a:pt x="26" y="112"/>
                  </a:cubicBezTo>
                  <a:cubicBezTo>
                    <a:pt x="25" y="109"/>
                    <a:pt x="26" y="105"/>
                    <a:pt x="28" y="102"/>
                  </a:cubicBezTo>
                  <a:cubicBezTo>
                    <a:pt x="31" y="99"/>
                    <a:pt x="34" y="97"/>
                    <a:pt x="37" y="97"/>
                  </a:cubicBezTo>
                  <a:cubicBezTo>
                    <a:pt x="38" y="97"/>
                    <a:pt x="38" y="97"/>
                    <a:pt x="39" y="97"/>
                  </a:cubicBezTo>
                  <a:cubicBezTo>
                    <a:pt x="46" y="97"/>
                    <a:pt x="51" y="102"/>
                    <a:pt x="52" y="108"/>
                  </a:cubicBezTo>
                  <a:cubicBezTo>
                    <a:pt x="53" y="112"/>
                    <a:pt x="52" y="115"/>
                    <a:pt x="50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79" name="Freeform 73"/>
            <p:cNvSpPr>
              <a:spLocks/>
            </p:cNvSpPr>
            <p:nvPr/>
          </p:nvSpPr>
          <p:spPr bwMode="auto">
            <a:xfrm>
              <a:off x="1550988" y="5160963"/>
              <a:ext cx="41275" cy="14288"/>
            </a:xfrm>
            <a:custGeom>
              <a:avLst/>
              <a:gdLst>
                <a:gd name="T0" fmla="*/ 2 w 19"/>
                <a:gd name="T1" fmla="*/ 7 h 7"/>
                <a:gd name="T2" fmla="*/ 0 w 19"/>
                <a:gd name="T3" fmla="*/ 5 h 7"/>
                <a:gd name="T4" fmla="*/ 2 w 19"/>
                <a:gd name="T5" fmla="*/ 2 h 7"/>
                <a:gd name="T6" fmla="*/ 16 w 19"/>
                <a:gd name="T7" fmla="*/ 0 h 7"/>
                <a:gd name="T8" fmla="*/ 19 w 19"/>
                <a:gd name="T9" fmla="*/ 2 h 7"/>
                <a:gd name="T10" fmla="*/ 17 w 19"/>
                <a:gd name="T11" fmla="*/ 5 h 7"/>
                <a:gd name="T12" fmla="*/ 3 w 19"/>
                <a:gd name="T13" fmla="*/ 7 h 7"/>
                <a:gd name="T14" fmla="*/ 2 w 19"/>
                <a:gd name="T1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7">
                  <a:moveTo>
                    <a:pt x="2" y="7"/>
                  </a:moveTo>
                  <a:cubicBezTo>
                    <a:pt x="1" y="7"/>
                    <a:pt x="0" y="6"/>
                    <a:pt x="0" y="5"/>
                  </a:cubicBezTo>
                  <a:cubicBezTo>
                    <a:pt x="0" y="4"/>
                    <a:pt x="1" y="2"/>
                    <a:pt x="2" y="2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9" y="1"/>
                    <a:pt x="19" y="2"/>
                  </a:cubicBezTo>
                  <a:cubicBezTo>
                    <a:pt x="19" y="3"/>
                    <a:pt x="18" y="4"/>
                    <a:pt x="17" y="5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7"/>
                    <a:pt x="3" y="7"/>
                    <a:pt x="2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80" name="Freeform 74"/>
            <p:cNvSpPr>
              <a:spLocks/>
            </p:cNvSpPr>
            <p:nvPr/>
          </p:nvSpPr>
          <p:spPr bwMode="auto">
            <a:xfrm>
              <a:off x="1555751" y="5180013"/>
              <a:ext cx="55563" cy="17463"/>
            </a:xfrm>
            <a:custGeom>
              <a:avLst/>
              <a:gdLst>
                <a:gd name="T0" fmla="*/ 2 w 26"/>
                <a:gd name="T1" fmla="*/ 8 h 8"/>
                <a:gd name="T2" fmla="*/ 0 w 26"/>
                <a:gd name="T3" fmla="*/ 6 h 8"/>
                <a:gd name="T4" fmla="*/ 2 w 26"/>
                <a:gd name="T5" fmla="*/ 4 h 8"/>
                <a:gd name="T6" fmla="*/ 24 w 26"/>
                <a:gd name="T7" fmla="*/ 0 h 8"/>
                <a:gd name="T8" fmla="*/ 26 w 26"/>
                <a:gd name="T9" fmla="*/ 2 h 8"/>
                <a:gd name="T10" fmla="*/ 24 w 26"/>
                <a:gd name="T11" fmla="*/ 5 h 8"/>
                <a:gd name="T12" fmla="*/ 2 w 26"/>
                <a:gd name="T13" fmla="*/ 8 h 8"/>
                <a:gd name="T14" fmla="*/ 2 w 26"/>
                <a:gd name="T1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" h="8">
                  <a:moveTo>
                    <a:pt x="2" y="8"/>
                  </a:moveTo>
                  <a:cubicBezTo>
                    <a:pt x="1" y="8"/>
                    <a:pt x="0" y="7"/>
                    <a:pt x="0" y="6"/>
                  </a:cubicBezTo>
                  <a:cubicBezTo>
                    <a:pt x="0" y="5"/>
                    <a:pt x="0" y="4"/>
                    <a:pt x="2" y="4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4"/>
                    <a:pt x="26" y="5"/>
                    <a:pt x="24" y="5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81" name="Freeform 75"/>
            <p:cNvSpPr>
              <a:spLocks/>
            </p:cNvSpPr>
            <p:nvPr/>
          </p:nvSpPr>
          <p:spPr bwMode="auto">
            <a:xfrm>
              <a:off x="1277938" y="5432425"/>
              <a:ext cx="403225" cy="31750"/>
            </a:xfrm>
            <a:custGeom>
              <a:avLst/>
              <a:gdLst>
                <a:gd name="T0" fmla="*/ 190 w 190"/>
                <a:gd name="T1" fmla="*/ 10 h 15"/>
                <a:gd name="T2" fmla="*/ 185 w 190"/>
                <a:gd name="T3" fmla="*/ 15 h 15"/>
                <a:gd name="T4" fmla="*/ 5 w 190"/>
                <a:gd name="T5" fmla="*/ 15 h 15"/>
                <a:gd name="T6" fmla="*/ 0 w 190"/>
                <a:gd name="T7" fmla="*/ 10 h 15"/>
                <a:gd name="T8" fmla="*/ 0 w 190"/>
                <a:gd name="T9" fmla="*/ 6 h 15"/>
                <a:gd name="T10" fmla="*/ 5 w 190"/>
                <a:gd name="T11" fmla="*/ 0 h 15"/>
                <a:gd name="T12" fmla="*/ 185 w 190"/>
                <a:gd name="T13" fmla="*/ 0 h 15"/>
                <a:gd name="T14" fmla="*/ 190 w 190"/>
                <a:gd name="T15" fmla="*/ 6 h 15"/>
                <a:gd name="T16" fmla="*/ 190 w 190"/>
                <a:gd name="T17" fmla="*/ 1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" h="15">
                  <a:moveTo>
                    <a:pt x="190" y="10"/>
                  </a:moveTo>
                  <a:cubicBezTo>
                    <a:pt x="190" y="13"/>
                    <a:pt x="187" y="15"/>
                    <a:pt x="18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3" y="15"/>
                    <a:pt x="0" y="13"/>
                    <a:pt x="0" y="1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5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87" y="0"/>
                    <a:pt x="190" y="3"/>
                    <a:pt x="190" y="6"/>
                  </a:cubicBezTo>
                  <a:lnTo>
                    <a:pt x="19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82" name="Freeform 76"/>
          <p:cNvSpPr>
            <a:spLocks noEditPoints="1"/>
          </p:cNvSpPr>
          <p:nvPr/>
        </p:nvSpPr>
        <p:spPr bwMode="auto">
          <a:xfrm>
            <a:off x="3760115" y="10528286"/>
            <a:ext cx="949051" cy="706549"/>
          </a:xfrm>
          <a:custGeom>
            <a:avLst/>
            <a:gdLst>
              <a:gd name="T0" fmla="*/ 228 w 237"/>
              <a:gd name="T1" fmla="*/ 42 h 177"/>
              <a:gd name="T2" fmla="*/ 215 w 237"/>
              <a:gd name="T3" fmla="*/ 42 h 177"/>
              <a:gd name="T4" fmla="*/ 214 w 237"/>
              <a:gd name="T5" fmla="*/ 40 h 177"/>
              <a:gd name="T6" fmla="*/ 214 w 237"/>
              <a:gd name="T7" fmla="*/ 33 h 177"/>
              <a:gd name="T8" fmla="*/ 198 w 237"/>
              <a:gd name="T9" fmla="*/ 18 h 177"/>
              <a:gd name="T10" fmla="*/ 93 w 237"/>
              <a:gd name="T11" fmla="*/ 18 h 177"/>
              <a:gd name="T12" fmla="*/ 90 w 237"/>
              <a:gd name="T13" fmla="*/ 13 h 177"/>
              <a:gd name="T14" fmla="*/ 89 w 237"/>
              <a:gd name="T15" fmla="*/ 12 h 177"/>
              <a:gd name="T16" fmla="*/ 72 w 237"/>
              <a:gd name="T17" fmla="*/ 0 h 177"/>
              <a:gd name="T18" fmla="*/ 44 w 237"/>
              <a:gd name="T19" fmla="*/ 0 h 177"/>
              <a:gd name="T20" fmla="*/ 28 w 237"/>
              <a:gd name="T21" fmla="*/ 12 h 177"/>
              <a:gd name="T22" fmla="*/ 27 w 237"/>
              <a:gd name="T23" fmla="*/ 13 h 177"/>
              <a:gd name="T24" fmla="*/ 24 w 237"/>
              <a:gd name="T25" fmla="*/ 18 h 177"/>
              <a:gd name="T26" fmla="*/ 16 w 237"/>
              <a:gd name="T27" fmla="*/ 18 h 177"/>
              <a:gd name="T28" fmla="*/ 0 w 237"/>
              <a:gd name="T29" fmla="*/ 33 h 177"/>
              <a:gd name="T30" fmla="*/ 0 w 237"/>
              <a:gd name="T31" fmla="*/ 162 h 177"/>
              <a:gd name="T32" fmla="*/ 13 w 237"/>
              <a:gd name="T33" fmla="*/ 177 h 177"/>
              <a:gd name="T34" fmla="*/ 16 w 237"/>
              <a:gd name="T35" fmla="*/ 177 h 177"/>
              <a:gd name="T36" fmla="*/ 204 w 237"/>
              <a:gd name="T37" fmla="*/ 177 h 177"/>
              <a:gd name="T38" fmla="*/ 215 w 237"/>
              <a:gd name="T39" fmla="*/ 168 h 177"/>
              <a:gd name="T40" fmla="*/ 236 w 237"/>
              <a:gd name="T41" fmla="*/ 51 h 177"/>
              <a:gd name="T42" fmla="*/ 228 w 237"/>
              <a:gd name="T43" fmla="*/ 42 h 177"/>
              <a:gd name="T44" fmla="*/ 16 w 237"/>
              <a:gd name="T45" fmla="*/ 30 h 177"/>
              <a:gd name="T46" fmla="*/ 24 w 237"/>
              <a:gd name="T47" fmla="*/ 30 h 177"/>
              <a:gd name="T48" fmla="*/ 38 w 237"/>
              <a:gd name="T49" fmla="*/ 19 h 177"/>
              <a:gd name="T50" fmla="*/ 39 w 237"/>
              <a:gd name="T51" fmla="*/ 18 h 177"/>
              <a:gd name="T52" fmla="*/ 46 w 237"/>
              <a:gd name="T53" fmla="*/ 12 h 177"/>
              <a:gd name="T54" fmla="*/ 72 w 237"/>
              <a:gd name="T55" fmla="*/ 12 h 177"/>
              <a:gd name="T56" fmla="*/ 78 w 237"/>
              <a:gd name="T57" fmla="*/ 18 h 177"/>
              <a:gd name="T58" fmla="*/ 79 w 237"/>
              <a:gd name="T59" fmla="*/ 19 h 177"/>
              <a:gd name="T60" fmla="*/ 93 w 237"/>
              <a:gd name="T61" fmla="*/ 30 h 177"/>
              <a:gd name="T62" fmla="*/ 198 w 237"/>
              <a:gd name="T63" fmla="*/ 30 h 177"/>
              <a:gd name="T64" fmla="*/ 202 w 237"/>
              <a:gd name="T65" fmla="*/ 33 h 177"/>
              <a:gd name="T66" fmla="*/ 202 w 237"/>
              <a:gd name="T67" fmla="*/ 39 h 177"/>
              <a:gd name="T68" fmla="*/ 200 w 237"/>
              <a:gd name="T69" fmla="*/ 42 h 177"/>
              <a:gd name="T70" fmla="*/ 40 w 237"/>
              <a:gd name="T71" fmla="*/ 42 h 177"/>
              <a:gd name="T72" fmla="*/ 29 w 237"/>
              <a:gd name="T73" fmla="*/ 51 h 177"/>
              <a:gd name="T74" fmla="*/ 13 w 237"/>
              <a:gd name="T75" fmla="*/ 138 h 177"/>
              <a:gd name="T76" fmla="*/ 13 w 237"/>
              <a:gd name="T77" fmla="*/ 136 h 177"/>
              <a:gd name="T78" fmla="*/ 13 w 237"/>
              <a:gd name="T79" fmla="*/ 33 h 177"/>
              <a:gd name="T80" fmla="*/ 16 w 237"/>
              <a:gd name="T81" fmla="*/ 30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37" h="177">
                <a:moveTo>
                  <a:pt x="228" y="42"/>
                </a:moveTo>
                <a:cubicBezTo>
                  <a:pt x="228" y="42"/>
                  <a:pt x="218" y="42"/>
                  <a:pt x="215" y="42"/>
                </a:cubicBezTo>
                <a:cubicBezTo>
                  <a:pt x="214" y="42"/>
                  <a:pt x="214" y="40"/>
                  <a:pt x="214" y="40"/>
                </a:cubicBezTo>
                <a:cubicBezTo>
                  <a:pt x="214" y="33"/>
                  <a:pt x="214" y="33"/>
                  <a:pt x="214" y="33"/>
                </a:cubicBezTo>
                <a:cubicBezTo>
                  <a:pt x="214" y="25"/>
                  <a:pt x="207" y="18"/>
                  <a:pt x="198" y="18"/>
                </a:cubicBezTo>
                <a:cubicBezTo>
                  <a:pt x="93" y="18"/>
                  <a:pt x="93" y="18"/>
                  <a:pt x="93" y="18"/>
                </a:cubicBezTo>
                <a:cubicBezTo>
                  <a:pt x="92" y="18"/>
                  <a:pt x="91" y="16"/>
                  <a:pt x="90" y="13"/>
                </a:cubicBezTo>
                <a:cubicBezTo>
                  <a:pt x="89" y="13"/>
                  <a:pt x="89" y="12"/>
                  <a:pt x="89" y="12"/>
                </a:cubicBezTo>
                <a:cubicBezTo>
                  <a:pt x="84" y="2"/>
                  <a:pt x="77" y="0"/>
                  <a:pt x="72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37" y="0"/>
                  <a:pt x="33" y="4"/>
                  <a:pt x="28" y="12"/>
                </a:cubicBezTo>
                <a:cubicBezTo>
                  <a:pt x="28" y="12"/>
                  <a:pt x="28" y="13"/>
                  <a:pt x="27" y="13"/>
                </a:cubicBezTo>
                <a:cubicBezTo>
                  <a:pt x="26" y="16"/>
                  <a:pt x="25" y="18"/>
                  <a:pt x="24" y="18"/>
                </a:cubicBezTo>
                <a:cubicBezTo>
                  <a:pt x="16" y="18"/>
                  <a:pt x="16" y="18"/>
                  <a:pt x="16" y="18"/>
                </a:cubicBezTo>
                <a:cubicBezTo>
                  <a:pt x="7" y="18"/>
                  <a:pt x="0" y="25"/>
                  <a:pt x="0" y="33"/>
                </a:cubicBezTo>
                <a:cubicBezTo>
                  <a:pt x="0" y="162"/>
                  <a:pt x="0" y="162"/>
                  <a:pt x="0" y="162"/>
                </a:cubicBezTo>
                <a:cubicBezTo>
                  <a:pt x="0" y="169"/>
                  <a:pt x="6" y="175"/>
                  <a:pt x="13" y="177"/>
                </a:cubicBezTo>
                <a:cubicBezTo>
                  <a:pt x="14" y="177"/>
                  <a:pt x="15" y="177"/>
                  <a:pt x="16" y="177"/>
                </a:cubicBezTo>
                <a:cubicBezTo>
                  <a:pt x="204" y="177"/>
                  <a:pt x="204" y="177"/>
                  <a:pt x="204" y="177"/>
                </a:cubicBezTo>
                <a:cubicBezTo>
                  <a:pt x="209" y="177"/>
                  <a:pt x="214" y="173"/>
                  <a:pt x="215" y="168"/>
                </a:cubicBezTo>
                <a:cubicBezTo>
                  <a:pt x="236" y="51"/>
                  <a:pt x="236" y="51"/>
                  <a:pt x="236" y="51"/>
                </a:cubicBezTo>
                <a:cubicBezTo>
                  <a:pt x="237" y="46"/>
                  <a:pt x="233" y="42"/>
                  <a:pt x="228" y="42"/>
                </a:cubicBezTo>
                <a:close/>
                <a:moveTo>
                  <a:pt x="16" y="30"/>
                </a:moveTo>
                <a:cubicBezTo>
                  <a:pt x="24" y="30"/>
                  <a:pt x="24" y="30"/>
                  <a:pt x="24" y="30"/>
                </a:cubicBezTo>
                <a:cubicBezTo>
                  <a:pt x="32" y="30"/>
                  <a:pt x="35" y="24"/>
                  <a:pt x="38" y="19"/>
                </a:cubicBezTo>
                <a:cubicBezTo>
                  <a:pt x="38" y="19"/>
                  <a:pt x="39" y="19"/>
                  <a:pt x="39" y="18"/>
                </a:cubicBezTo>
                <a:cubicBezTo>
                  <a:pt x="41" y="14"/>
                  <a:pt x="43" y="12"/>
                  <a:pt x="46" y="12"/>
                </a:cubicBezTo>
                <a:cubicBezTo>
                  <a:pt x="72" y="12"/>
                  <a:pt x="72" y="12"/>
                  <a:pt x="72" y="12"/>
                </a:cubicBezTo>
                <a:cubicBezTo>
                  <a:pt x="73" y="12"/>
                  <a:pt x="75" y="12"/>
                  <a:pt x="78" y="18"/>
                </a:cubicBezTo>
                <a:cubicBezTo>
                  <a:pt x="78" y="18"/>
                  <a:pt x="79" y="19"/>
                  <a:pt x="79" y="19"/>
                </a:cubicBezTo>
                <a:cubicBezTo>
                  <a:pt x="81" y="23"/>
                  <a:pt x="84" y="30"/>
                  <a:pt x="93" y="30"/>
                </a:cubicBezTo>
                <a:cubicBezTo>
                  <a:pt x="198" y="30"/>
                  <a:pt x="198" y="30"/>
                  <a:pt x="198" y="30"/>
                </a:cubicBezTo>
                <a:cubicBezTo>
                  <a:pt x="200" y="30"/>
                  <a:pt x="202" y="31"/>
                  <a:pt x="202" y="33"/>
                </a:cubicBezTo>
                <a:cubicBezTo>
                  <a:pt x="202" y="39"/>
                  <a:pt x="202" y="39"/>
                  <a:pt x="202" y="39"/>
                </a:cubicBezTo>
                <a:cubicBezTo>
                  <a:pt x="202" y="39"/>
                  <a:pt x="202" y="42"/>
                  <a:pt x="200" y="42"/>
                </a:cubicBezTo>
                <a:cubicBezTo>
                  <a:pt x="160" y="42"/>
                  <a:pt x="40" y="42"/>
                  <a:pt x="40" y="42"/>
                </a:cubicBezTo>
                <a:cubicBezTo>
                  <a:pt x="35" y="42"/>
                  <a:pt x="30" y="46"/>
                  <a:pt x="29" y="51"/>
                </a:cubicBezTo>
                <a:cubicBezTo>
                  <a:pt x="13" y="138"/>
                  <a:pt x="13" y="138"/>
                  <a:pt x="13" y="138"/>
                </a:cubicBezTo>
                <a:cubicBezTo>
                  <a:pt x="13" y="138"/>
                  <a:pt x="13" y="141"/>
                  <a:pt x="13" y="136"/>
                </a:cubicBezTo>
                <a:cubicBezTo>
                  <a:pt x="13" y="110"/>
                  <a:pt x="13" y="33"/>
                  <a:pt x="13" y="33"/>
                </a:cubicBezTo>
                <a:cubicBezTo>
                  <a:pt x="13" y="31"/>
                  <a:pt x="14" y="30"/>
                  <a:pt x="16" y="3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83" name="Freeform 77"/>
          <p:cNvSpPr>
            <a:spLocks noEditPoints="1"/>
          </p:cNvSpPr>
          <p:nvPr/>
        </p:nvSpPr>
        <p:spPr bwMode="auto">
          <a:xfrm>
            <a:off x="7134701" y="10583671"/>
            <a:ext cx="865225" cy="595777"/>
          </a:xfrm>
          <a:custGeom>
            <a:avLst/>
            <a:gdLst>
              <a:gd name="T0" fmla="*/ 207 w 216"/>
              <a:gd name="T1" fmla="*/ 0 h 149"/>
              <a:gd name="T2" fmla="*/ 9 w 216"/>
              <a:gd name="T3" fmla="*/ 0 h 149"/>
              <a:gd name="T4" fmla="*/ 0 w 216"/>
              <a:gd name="T5" fmla="*/ 9 h 149"/>
              <a:gd name="T6" fmla="*/ 0 w 216"/>
              <a:gd name="T7" fmla="*/ 140 h 149"/>
              <a:gd name="T8" fmla="*/ 9 w 216"/>
              <a:gd name="T9" fmla="*/ 149 h 149"/>
              <a:gd name="T10" fmla="*/ 207 w 216"/>
              <a:gd name="T11" fmla="*/ 149 h 149"/>
              <a:gd name="T12" fmla="*/ 216 w 216"/>
              <a:gd name="T13" fmla="*/ 140 h 149"/>
              <a:gd name="T14" fmla="*/ 216 w 216"/>
              <a:gd name="T15" fmla="*/ 9 h 149"/>
              <a:gd name="T16" fmla="*/ 207 w 216"/>
              <a:gd name="T17" fmla="*/ 0 h 149"/>
              <a:gd name="T18" fmla="*/ 141 w 216"/>
              <a:gd name="T19" fmla="*/ 80 h 149"/>
              <a:gd name="T20" fmla="*/ 200 w 216"/>
              <a:gd name="T21" fmla="*/ 125 h 149"/>
              <a:gd name="T22" fmla="*/ 201 w 216"/>
              <a:gd name="T23" fmla="*/ 131 h 149"/>
              <a:gd name="T24" fmla="*/ 196 w 216"/>
              <a:gd name="T25" fmla="*/ 133 h 149"/>
              <a:gd name="T26" fmla="*/ 133 w 216"/>
              <a:gd name="T27" fmla="*/ 88 h 149"/>
              <a:gd name="T28" fmla="*/ 131 w 216"/>
              <a:gd name="T29" fmla="*/ 88 h 149"/>
              <a:gd name="T30" fmla="*/ 112 w 216"/>
              <a:gd name="T31" fmla="*/ 103 h 149"/>
              <a:gd name="T32" fmla="*/ 108 w 216"/>
              <a:gd name="T33" fmla="*/ 104 h 149"/>
              <a:gd name="T34" fmla="*/ 104 w 216"/>
              <a:gd name="T35" fmla="*/ 103 h 149"/>
              <a:gd name="T36" fmla="*/ 84 w 216"/>
              <a:gd name="T37" fmla="*/ 87 h 149"/>
              <a:gd name="T38" fmla="*/ 83 w 216"/>
              <a:gd name="T39" fmla="*/ 87 h 149"/>
              <a:gd name="T40" fmla="*/ 20 w 216"/>
              <a:gd name="T41" fmla="*/ 133 h 149"/>
              <a:gd name="T42" fmla="*/ 14 w 216"/>
              <a:gd name="T43" fmla="*/ 131 h 149"/>
              <a:gd name="T44" fmla="*/ 15 w 216"/>
              <a:gd name="T45" fmla="*/ 125 h 149"/>
              <a:gd name="T46" fmla="*/ 75 w 216"/>
              <a:gd name="T47" fmla="*/ 81 h 149"/>
              <a:gd name="T48" fmla="*/ 75 w 216"/>
              <a:gd name="T49" fmla="*/ 79 h 149"/>
              <a:gd name="T50" fmla="*/ 14 w 216"/>
              <a:gd name="T51" fmla="*/ 24 h 149"/>
              <a:gd name="T52" fmla="*/ 12 w 216"/>
              <a:gd name="T53" fmla="*/ 17 h 149"/>
              <a:gd name="T54" fmla="*/ 16 w 216"/>
              <a:gd name="T55" fmla="*/ 15 h 149"/>
              <a:gd name="T56" fmla="*/ 19 w 216"/>
              <a:gd name="T57" fmla="*/ 16 h 149"/>
              <a:gd name="T58" fmla="*/ 106 w 216"/>
              <a:gd name="T59" fmla="*/ 92 h 149"/>
              <a:gd name="T60" fmla="*/ 108 w 216"/>
              <a:gd name="T61" fmla="*/ 92 h 149"/>
              <a:gd name="T62" fmla="*/ 110 w 216"/>
              <a:gd name="T63" fmla="*/ 92 h 149"/>
              <a:gd name="T64" fmla="*/ 196 w 216"/>
              <a:gd name="T65" fmla="*/ 16 h 149"/>
              <a:gd name="T66" fmla="*/ 199 w 216"/>
              <a:gd name="T67" fmla="*/ 15 h 149"/>
              <a:gd name="T68" fmla="*/ 203 w 216"/>
              <a:gd name="T69" fmla="*/ 17 h 149"/>
              <a:gd name="T70" fmla="*/ 202 w 216"/>
              <a:gd name="T71" fmla="*/ 24 h 149"/>
              <a:gd name="T72" fmla="*/ 141 w 216"/>
              <a:gd name="T73" fmla="*/ 79 h 149"/>
              <a:gd name="T74" fmla="*/ 141 w 216"/>
              <a:gd name="T75" fmla="*/ 80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16" h="149">
                <a:moveTo>
                  <a:pt x="207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4"/>
                  <a:pt x="4" y="149"/>
                  <a:pt x="9" y="149"/>
                </a:cubicBezTo>
                <a:cubicBezTo>
                  <a:pt x="207" y="149"/>
                  <a:pt x="207" y="149"/>
                  <a:pt x="207" y="149"/>
                </a:cubicBezTo>
                <a:cubicBezTo>
                  <a:pt x="212" y="149"/>
                  <a:pt x="216" y="144"/>
                  <a:pt x="216" y="140"/>
                </a:cubicBezTo>
                <a:cubicBezTo>
                  <a:pt x="216" y="9"/>
                  <a:pt x="216" y="9"/>
                  <a:pt x="216" y="9"/>
                </a:cubicBezTo>
                <a:cubicBezTo>
                  <a:pt x="216" y="4"/>
                  <a:pt x="212" y="0"/>
                  <a:pt x="207" y="0"/>
                </a:cubicBezTo>
                <a:close/>
                <a:moveTo>
                  <a:pt x="141" y="80"/>
                </a:moveTo>
                <a:cubicBezTo>
                  <a:pt x="157" y="92"/>
                  <a:pt x="200" y="125"/>
                  <a:pt x="200" y="125"/>
                </a:cubicBezTo>
                <a:cubicBezTo>
                  <a:pt x="202" y="126"/>
                  <a:pt x="202" y="129"/>
                  <a:pt x="201" y="131"/>
                </a:cubicBezTo>
                <a:cubicBezTo>
                  <a:pt x="200" y="133"/>
                  <a:pt x="198" y="134"/>
                  <a:pt x="196" y="133"/>
                </a:cubicBezTo>
                <a:cubicBezTo>
                  <a:pt x="196" y="133"/>
                  <a:pt x="150" y="100"/>
                  <a:pt x="133" y="88"/>
                </a:cubicBezTo>
                <a:cubicBezTo>
                  <a:pt x="132" y="87"/>
                  <a:pt x="131" y="88"/>
                  <a:pt x="131" y="88"/>
                </a:cubicBezTo>
                <a:cubicBezTo>
                  <a:pt x="112" y="103"/>
                  <a:pt x="112" y="103"/>
                  <a:pt x="112" y="103"/>
                </a:cubicBezTo>
                <a:cubicBezTo>
                  <a:pt x="111" y="104"/>
                  <a:pt x="109" y="104"/>
                  <a:pt x="108" y="104"/>
                </a:cubicBezTo>
                <a:cubicBezTo>
                  <a:pt x="106" y="104"/>
                  <a:pt x="105" y="104"/>
                  <a:pt x="104" y="103"/>
                </a:cubicBezTo>
                <a:cubicBezTo>
                  <a:pt x="84" y="87"/>
                  <a:pt x="84" y="87"/>
                  <a:pt x="84" y="87"/>
                </a:cubicBezTo>
                <a:cubicBezTo>
                  <a:pt x="84" y="87"/>
                  <a:pt x="84" y="87"/>
                  <a:pt x="83" y="87"/>
                </a:cubicBezTo>
                <a:cubicBezTo>
                  <a:pt x="66" y="99"/>
                  <a:pt x="20" y="133"/>
                  <a:pt x="20" y="133"/>
                </a:cubicBezTo>
                <a:cubicBezTo>
                  <a:pt x="18" y="134"/>
                  <a:pt x="15" y="133"/>
                  <a:pt x="14" y="131"/>
                </a:cubicBezTo>
                <a:cubicBezTo>
                  <a:pt x="13" y="129"/>
                  <a:pt x="14" y="126"/>
                  <a:pt x="15" y="125"/>
                </a:cubicBezTo>
                <a:cubicBezTo>
                  <a:pt x="15" y="125"/>
                  <a:pt x="58" y="92"/>
                  <a:pt x="75" y="81"/>
                </a:cubicBezTo>
                <a:cubicBezTo>
                  <a:pt x="76" y="80"/>
                  <a:pt x="75" y="79"/>
                  <a:pt x="75" y="79"/>
                </a:cubicBezTo>
                <a:cubicBezTo>
                  <a:pt x="14" y="24"/>
                  <a:pt x="14" y="24"/>
                  <a:pt x="14" y="24"/>
                </a:cubicBezTo>
                <a:cubicBezTo>
                  <a:pt x="12" y="23"/>
                  <a:pt x="11" y="19"/>
                  <a:pt x="12" y="17"/>
                </a:cubicBezTo>
                <a:cubicBezTo>
                  <a:pt x="13" y="16"/>
                  <a:pt x="15" y="15"/>
                  <a:pt x="16" y="15"/>
                </a:cubicBezTo>
                <a:cubicBezTo>
                  <a:pt x="17" y="15"/>
                  <a:pt x="18" y="15"/>
                  <a:pt x="19" y="16"/>
                </a:cubicBezTo>
                <a:cubicBezTo>
                  <a:pt x="106" y="92"/>
                  <a:pt x="106" y="92"/>
                  <a:pt x="106" y="92"/>
                </a:cubicBezTo>
                <a:cubicBezTo>
                  <a:pt x="106" y="92"/>
                  <a:pt x="107" y="92"/>
                  <a:pt x="108" y="92"/>
                </a:cubicBezTo>
                <a:cubicBezTo>
                  <a:pt x="109" y="92"/>
                  <a:pt x="109" y="92"/>
                  <a:pt x="110" y="92"/>
                </a:cubicBezTo>
                <a:cubicBezTo>
                  <a:pt x="196" y="16"/>
                  <a:pt x="196" y="16"/>
                  <a:pt x="196" y="16"/>
                </a:cubicBezTo>
                <a:cubicBezTo>
                  <a:pt x="197" y="15"/>
                  <a:pt x="198" y="15"/>
                  <a:pt x="199" y="15"/>
                </a:cubicBezTo>
                <a:cubicBezTo>
                  <a:pt x="201" y="15"/>
                  <a:pt x="202" y="16"/>
                  <a:pt x="203" y="17"/>
                </a:cubicBezTo>
                <a:cubicBezTo>
                  <a:pt x="205" y="19"/>
                  <a:pt x="204" y="23"/>
                  <a:pt x="202" y="24"/>
                </a:cubicBezTo>
                <a:cubicBezTo>
                  <a:pt x="141" y="79"/>
                  <a:pt x="141" y="79"/>
                  <a:pt x="141" y="79"/>
                </a:cubicBezTo>
                <a:cubicBezTo>
                  <a:pt x="141" y="79"/>
                  <a:pt x="140" y="80"/>
                  <a:pt x="141" y="8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84" name="Freeform 78"/>
          <p:cNvSpPr>
            <a:spLocks noEditPoints="1"/>
          </p:cNvSpPr>
          <p:nvPr/>
        </p:nvSpPr>
        <p:spPr bwMode="auto">
          <a:xfrm>
            <a:off x="8746100" y="10375583"/>
            <a:ext cx="886180" cy="934082"/>
          </a:xfrm>
          <a:custGeom>
            <a:avLst/>
            <a:gdLst>
              <a:gd name="T0" fmla="*/ 194 w 222"/>
              <a:gd name="T1" fmla="*/ 25 h 233"/>
              <a:gd name="T2" fmla="*/ 134 w 222"/>
              <a:gd name="T3" fmla="*/ 21 h 233"/>
              <a:gd name="T4" fmla="*/ 130 w 222"/>
              <a:gd name="T5" fmla="*/ 7 h 233"/>
              <a:gd name="T6" fmla="*/ 99 w 222"/>
              <a:gd name="T7" fmla="*/ 0 h 233"/>
              <a:gd name="T8" fmla="*/ 92 w 222"/>
              <a:gd name="T9" fmla="*/ 17 h 233"/>
              <a:gd name="T10" fmla="*/ 84 w 222"/>
              <a:gd name="T11" fmla="*/ 32 h 233"/>
              <a:gd name="T12" fmla="*/ 89 w 222"/>
              <a:gd name="T13" fmla="*/ 84 h 233"/>
              <a:gd name="T14" fmla="*/ 92 w 222"/>
              <a:gd name="T15" fmla="*/ 95 h 233"/>
              <a:gd name="T16" fmla="*/ 41 w 222"/>
              <a:gd name="T17" fmla="*/ 97 h 233"/>
              <a:gd name="T18" fmla="*/ 4 w 222"/>
              <a:gd name="T19" fmla="*/ 121 h 233"/>
              <a:gd name="T20" fmla="*/ 5 w 222"/>
              <a:gd name="T21" fmla="*/ 137 h 233"/>
              <a:gd name="T22" fmla="*/ 43 w 222"/>
              <a:gd name="T23" fmla="*/ 161 h 233"/>
              <a:gd name="T24" fmla="*/ 92 w 222"/>
              <a:gd name="T25" fmla="*/ 164 h 233"/>
              <a:gd name="T26" fmla="*/ 85 w 222"/>
              <a:gd name="T27" fmla="*/ 207 h 233"/>
              <a:gd name="T28" fmla="*/ 51 w 222"/>
              <a:gd name="T29" fmla="*/ 213 h 233"/>
              <a:gd name="T30" fmla="*/ 49 w 222"/>
              <a:gd name="T31" fmla="*/ 233 h 233"/>
              <a:gd name="T32" fmla="*/ 177 w 222"/>
              <a:gd name="T33" fmla="*/ 227 h 233"/>
              <a:gd name="T34" fmla="*/ 160 w 222"/>
              <a:gd name="T35" fmla="*/ 207 h 233"/>
              <a:gd name="T36" fmla="*/ 130 w 222"/>
              <a:gd name="T37" fmla="*/ 200 h 233"/>
              <a:gd name="T38" fmla="*/ 133 w 222"/>
              <a:gd name="T39" fmla="*/ 160 h 233"/>
              <a:gd name="T40" fmla="*/ 139 w 222"/>
              <a:gd name="T41" fmla="*/ 107 h 233"/>
              <a:gd name="T42" fmla="*/ 130 w 222"/>
              <a:gd name="T43" fmla="*/ 95 h 233"/>
              <a:gd name="T44" fmla="*/ 133 w 222"/>
              <a:gd name="T45" fmla="*/ 85 h 233"/>
              <a:gd name="T46" fmla="*/ 191 w 222"/>
              <a:gd name="T47" fmla="*/ 81 h 233"/>
              <a:gd name="T48" fmla="*/ 222 w 222"/>
              <a:gd name="T49" fmla="*/ 53 h 233"/>
              <a:gd name="T50" fmla="*/ 39 w 222"/>
              <a:gd name="T51" fmla="*/ 147 h 233"/>
              <a:gd name="T52" fmla="*/ 18 w 222"/>
              <a:gd name="T53" fmla="*/ 126 h 233"/>
              <a:gd name="T54" fmla="*/ 41 w 222"/>
              <a:gd name="T55" fmla="*/ 109 h 233"/>
              <a:gd name="T56" fmla="*/ 127 w 222"/>
              <a:gd name="T57" fmla="*/ 112 h 233"/>
              <a:gd name="T58" fmla="*/ 123 w 222"/>
              <a:gd name="T59" fmla="*/ 148 h 233"/>
              <a:gd name="T60" fmla="*/ 39 w 222"/>
              <a:gd name="T61" fmla="*/ 147 h 233"/>
              <a:gd name="T62" fmla="*/ 179 w 222"/>
              <a:gd name="T63" fmla="*/ 73 h 233"/>
              <a:gd name="T64" fmla="*/ 96 w 222"/>
              <a:gd name="T65" fmla="*/ 69 h 233"/>
              <a:gd name="T66" fmla="*/ 101 w 222"/>
              <a:gd name="T67" fmla="*/ 33 h 233"/>
              <a:gd name="T68" fmla="*/ 186 w 222"/>
              <a:gd name="T69" fmla="*/ 35 h 233"/>
              <a:gd name="T70" fmla="*/ 206 w 222"/>
              <a:gd name="T71" fmla="*/ 55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22" h="233">
                <a:moveTo>
                  <a:pt x="218" y="46"/>
                </a:moveTo>
                <a:cubicBezTo>
                  <a:pt x="194" y="25"/>
                  <a:pt x="194" y="25"/>
                  <a:pt x="194" y="25"/>
                </a:cubicBezTo>
                <a:cubicBezTo>
                  <a:pt x="191" y="23"/>
                  <a:pt x="186" y="21"/>
                  <a:pt x="182" y="21"/>
                </a:cubicBezTo>
                <a:cubicBezTo>
                  <a:pt x="134" y="21"/>
                  <a:pt x="134" y="21"/>
                  <a:pt x="134" y="21"/>
                </a:cubicBezTo>
                <a:cubicBezTo>
                  <a:pt x="134" y="21"/>
                  <a:pt x="130" y="21"/>
                  <a:pt x="130" y="17"/>
                </a:cubicBezTo>
                <a:cubicBezTo>
                  <a:pt x="130" y="14"/>
                  <a:pt x="130" y="7"/>
                  <a:pt x="130" y="7"/>
                </a:cubicBezTo>
                <a:cubicBezTo>
                  <a:pt x="130" y="3"/>
                  <a:pt x="127" y="0"/>
                  <a:pt x="123" y="0"/>
                </a:cubicBezTo>
                <a:cubicBezTo>
                  <a:pt x="99" y="0"/>
                  <a:pt x="99" y="0"/>
                  <a:pt x="99" y="0"/>
                </a:cubicBezTo>
                <a:cubicBezTo>
                  <a:pt x="95" y="0"/>
                  <a:pt x="92" y="3"/>
                  <a:pt x="92" y="7"/>
                </a:cubicBezTo>
                <a:cubicBezTo>
                  <a:pt x="92" y="17"/>
                  <a:pt x="92" y="17"/>
                  <a:pt x="92" y="17"/>
                </a:cubicBezTo>
                <a:cubicBezTo>
                  <a:pt x="92" y="21"/>
                  <a:pt x="90" y="22"/>
                  <a:pt x="89" y="22"/>
                </a:cubicBezTo>
                <a:cubicBezTo>
                  <a:pt x="86" y="24"/>
                  <a:pt x="84" y="28"/>
                  <a:pt x="84" y="32"/>
                </a:cubicBezTo>
                <a:cubicBezTo>
                  <a:pt x="84" y="74"/>
                  <a:pt x="84" y="74"/>
                  <a:pt x="84" y="74"/>
                </a:cubicBezTo>
                <a:cubicBezTo>
                  <a:pt x="84" y="78"/>
                  <a:pt x="86" y="82"/>
                  <a:pt x="89" y="84"/>
                </a:cubicBezTo>
                <a:cubicBezTo>
                  <a:pt x="90" y="84"/>
                  <a:pt x="92" y="85"/>
                  <a:pt x="92" y="87"/>
                </a:cubicBezTo>
                <a:cubicBezTo>
                  <a:pt x="92" y="87"/>
                  <a:pt x="92" y="93"/>
                  <a:pt x="92" y="95"/>
                </a:cubicBezTo>
                <a:cubicBezTo>
                  <a:pt x="92" y="97"/>
                  <a:pt x="90" y="97"/>
                  <a:pt x="90" y="97"/>
                </a:cubicBezTo>
                <a:cubicBezTo>
                  <a:pt x="41" y="97"/>
                  <a:pt x="41" y="97"/>
                  <a:pt x="41" y="97"/>
                </a:cubicBezTo>
                <a:cubicBezTo>
                  <a:pt x="37" y="97"/>
                  <a:pt x="32" y="99"/>
                  <a:pt x="29" y="101"/>
                </a:cubicBezTo>
                <a:cubicBezTo>
                  <a:pt x="4" y="121"/>
                  <a:pt x="4" y="121"/>
                  <a:pt x="4" y="121"/>
                </a:cubicBezTo>
                <a:cubicBezTo>
                  <a:pt x="2" y="123"/>
                  <a:pt x="0" y="126"/>
                  <a:pt x="1" y="129"/>
                </a:cubicBezTo>
                <a:cubicBezTo>
                  <a:pt x="1" y="132"/>
                  <a:pt x="2" y="135"/>
                  <a:pt x="5" y="137"/>
                </a:cubicBezTo>
                <a:cubicBezTo>
                  <a:pt x="31" y="157"/>
                  <a:pt x="31" y="157"/>
                  <a:pt x="31" y="157"/>
                </a:cubicBezTo>
                <a:cubicBezTo>
                  <a:pt x="34" y="159"/>
                  <a:pt x="39" y="161"/>
                  <a:pt x="43" y="161"/>
                </a:cubicBezTo>
                <a:cubicBezTo>
                  <a:pt x="89" y="161"/>
                  <a:pt x="89" y="161"/>
                  <a:pt x="89" y="161"/>
                </a:cubicBezTo>
                <a:cubicBezTo>
                  <a:pt x="89" y="161"/>
                  <a:pt x="92" y="161"/>
                  <a:pt x="92" y="164"/>
                </a:cubicBezTo>
                <a:cubicBezTo>
                  <a:pt x="92" y="173"/>
                  <a:pt x="92" y="200"/>
                  <a:pt x="92" y="200"/>
                </a:cubicBezTo>
                <a:cubicBezTo>
                  <a:pt x="92" y="204"/>
                  <a:pt x="89" y="207"/>
                  <a:pt x="85" y="207"/>
                </a:cubicBezTo>
                <a:cubicBezTo>
                  <a:pt x="61" y="207"/>
                  <a:pt x="61" y="207"/>
                  <a:pt x="61" y="207"/>
                </a:cubicBezTo>
                <a:cubicBezTo>
                  <a:pt x="58" y="207"/>
                  <a:pt x="53" y="210"/>
                  <a:pt x="51" y="213"/>
                </a:cubicBezTo>
                <a:cubicBezTo>
                  <a:pt x="45" y="227"/>
                  <a:pt x="45" y="227"/>
                  <a:pt x="45" y="227"/>
                </a:cubicBezTo>
                <a:cubicBezTo>
                  <a:pt x="43" y="230"/>
                  <a:pt x="45" y="233"/>
                  <a:pt x="49" y="233"/>
                </a:cubicBezTo>
                <a:cubicBezTo>
                  <a:pt x="173" y="233"/>
                  <a:pt x="173" y="233"/>
                  <a:pt x="173" y="233"/>
                </a:cubicBezTo>
                <a:cubicBezTo>
                  <a:pt x="177" y="233"/>
                  <a:pt x="179" y="230"/>
                  <a:pt x="177" y="227"/>
                </a:cubicBezTo>
                <a:cubicBezTo>
                  <a:pt x="170" y="213"/>
                  <a:pt x="170" y="213"/>
                  <a:pt x="170" y="213"/>
                </a:cubicBezTo>
                <a:cubicBezTo>
                  <a:pt x="169" y="210"/>
                  <a:pt x="164" y="207"/>
                  <a:pt x="160" y="207"/>
                </a:cubicBezTo>
                <a:cubicBezTo>
                  <a:pt x="137" y="207"/>
                  <a:pt x="137" y="207"/>
                  <a:pt x="137" y="207"/>
                </a:cubicBezTo>
                <a:cubicBezTo>
                  <a:pt x="133" y="207"/>
                  <a:pt x="130" y="204"/>
                  <a:pt x="130" y="200"/>
                </a:cubicBezTo>
                <a:cubicBezTo>
                  <a:pt x="130" y="163"/>
                  <a:pt x="130" y="163"/>
                  <a:pt x="130" y="163"/>
                </a:cubicBezTo>
                <a:cubicBezTo>
                  <a:pt x="130" y="160"/>
                  <a:pt x="132" y="160"/>
                  <a:pt x="133" y="160"/>
                </a:cubicBezTo>
                <a:cubicBezTo>
                  <a:pt x="136" y="158"/>
                  <a:pt x="139" y="154"/>
                  <a:pt x="139" y="150"/>
                </a:cubicBezTo>
                <a:cubicBezTo>
                  <a:pt x="139" y="107"/>
                  <a:pt x="139" y="107"/>
                  <a:pt x="139" y="107"/>
                </a:cubicBezTo>
                <a:cubicBezTo>
                  <a:pt x="139" y="103"/>
                  <a:pt x="136" y="99"/>
                  <a:pt x="132" y="98"/>
                </a:cubicBezTo>
                <a:cubicBezTo>
                  <a:pt x="132" y="97"/>
                  <a:pt x="130" y="97"/>
                  <a:pt x="130" y="95"/>
                </a:cubicBezTo>
                <a:cubicBezTo>
                  <a:pt x="130" y="95"/>
                  <a:pt x="130" y="90"/>
                  <a:pt x="130" y="87"/>
                </a:cubicBezTo>
                <a:cubicBezTo>
                  <a:pt x="130" y="85"/>
                  <a:pt x="133" y="85"/>
                  <a:pt x="133" y="85"/>
                </a:cubicBezTo>
                <a:cubicBezTo>
                  <a:pt x="179" y="85"/>
                  <a:pt x="179" y="85"/>
                  <a:pt x="179" y="85"/>
                </a:cubicBezTo>
                <a:cubicBezTo>
                  <a:pt x="183" y="85"/>
                  <a:pt x="188" y="83"/>
                  <a:pt x="191" y="81"/>
                </a:cubicBezTo>
                <a:cubicBezTo>
                  <a:pt x="218" y="61"/>
                  <a:pt x="218" y="61"/>
                  <a:pt x="218" y="61"/>
                </a:cubicBezTo>
                <a:cubicBezTo>
                  <a:pt x="220" y="59"/>
                  <a:pt x="222" y="56"/>
                  <a:pt x="222" y="53"/>
                </a:cubicBezTo>
                <a:cubicBezTo>
                  <a:pt x="222" y="51"/>
                  <a:pt x="221" y="48"/>
                  <a:pt x="218" y="46"/>
                </a:cubicBezTo>
                <a:close/>
                <a:moveTo>
                  <a:pt x="39" y="147"/>
                </a:moveTo>
                <a:cubicBezTo>
                  <a:pt x="17" y="131"/>
                  <a:pt x="17" y="131"/>
                  <a:pt x="17" y="131"/>
                </a:cubicBezTo>
                <a:cubicBezTo>
                  <a:pt x="17" y="131"/>
                  <a:pt x="15" y="129"/>
                  <a:pt x="18" y="126"/>
                </a:cubicBezTo>
                <a:cubicBezTo>
                  <a:pt x="22" y="122"/>
                  <a:pt x="37" y="111"/>
                  <a:pt x="37" y="111"/>
                </a:cubicBezTo>
                <a:cubicBezTo>
                  <a:pt x="37" y="110"/>
                  <a:pt x="40" y="109"/>
                  <a:pt x="41" y="109"/>
                </a:cubicBezTo>
                <a:cubicBezTo>
                  <a:pt x="124" y="109"/>
                  <a:pt x="124" y="109"/>
                  <a:pt x="124" y="109"/>
                </a:cubicBezTo>
                <a:cubicBezTo>
                  <a:pt x="124" y="109"/>
                  <a:pt x="127" y="109"/>
                  <a:pt x="127" y="112"/>
                </a:cubicBezTo>
                <a:cubicBezTo>
                  <a:pt x="127" y="121"/>
                  <a:pt x="127" y="137"/>
                  <a:pt x="127" y="146"/>
                </a:cubicBezTo>
                <a:cubicBezTo>
                  <a:pt x="127" y="149"/>
                  <a:pt x="123" y="148"/>
                  <a:pt x="123" y="148"/>
                </a:cubicBezTo>
                <a:cubicBezTo>
                  <a:pt x="43" y="148"/>
                  <a:pt x="43" y="148"/>
                  <a:pt x="43" y="148"/>
                </a:cubicBezTo>
                <a:cubicBezTo>
                  <a:pt x="42" y="148"/>
                  <a:pt x="40" y="148"/>
                  <a:pt x="39" y="147"/>
                </a:cubicBezTo>
                <a:close/>
                <a:moveTo>
                  <a:pt x="184" y="71"/>
                </a:moveTo>
                <a:cubicBezTo>
                  <a:pt x="183" y="72"/>
                  <a:pt x="180" y="73"/>
                  <a:pt x="179" y="73"/>
                </a:cubicBezTo>
                <a:cubicBezTo>
                  <a:pt x="101" y="73"/>
                  <a:pt x="101" y="73"/>
                  <a:pt x="101" y="73"/>
                </a:cubicBezTo>
                <a:cubicBezTo>
                  <a:pt x="101" y="73"/>
                  <a:pt x="96" y="73"/>
                  <a:pt x="96" y="69"/>
                </a:cubicBezTo>
                <a:cubicBezTo>
                  <a:pt x="96" y="61"/>
                  <a:pt x="96" y="47"/>
                  <a:pt x="96" y="38"/>
                </a:cubicBezTo>
                <a:cubicBezTo>
                  <a:pt x="96" y="33"/>
                  <a:pt x="101" y="33"/>
                  <a:pt x="101" y="33"/>
                </a:cubicBezTo>
                <a:cubicBezTo>
                  <a:pt x="182" y="33"/>
                  <a:pt x="182" y="33"/>
                  <a:pt x="182" y="33"/>
                </a:cubicBezTo>
                <a:cubicBezTo>
                  <a:pt x="183" y="33"/>
                  <a:pt x="185" y="34"/>
                  <a:pt x="186" y="35"/>
                </a:cubicBezTo>
                <a:cubicBezTo>
                  <a:pt x="186" y="35"/>
                  <a:pt x="200" y="47"/>
                  <a:pt x="206" y="52"/>
                </a:cubicBezTo>
                <a:cubicBezTo>
                  <a:pt x="208" y="53"/>
                  <a:pt x="206" y="55"/>
                  <a:pt x="206" y="55"/>
                </a:cubicBezTo>
                <a:lnTo>
                  <a:pt x="184" y="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503" name="Group 1502"/>
          <p:cNvGrpSpPr/>
          <p:nvPr/>
        </p:nvGrpSpPr>
        <p:grpSpPr>
          <a:xfrm>
            <a:off x="10411688" y="10460440"/>
            <a:ext cx="775230" cy="764362"/>
            <a:chOff x="4989513" y="5064125"/>
            <a:chExt cx="339726" cy="334963"/>
          </a:xfrm>
          <a:solidFill>
            <a:schemeClr val="tx1"/>
          </a:solidFill>
        </p:grpSpPr>
        <p:sp>
          <p:nvSpPr>
            <p:cNvPr id="85" name="Freeform 79"/>
            <p:cNvSpPr>
              <a:spLocks/>
            </p:cNvSpPr>
            <p:nvPr/>
          </p:nvSpPr>
          <p:spPr bwMode="auto">
            <a:xfrm>
              <a:off x="5019676" y="5089525"/>
              <a:ext cx="309563" cy="309563"/>
            </a:xfrm>
            <a:custGeom>
              <a:avLst/>
              <a:gdLst>
                <a:gd name="T0" fmla="*/ 73 w 146"/>
                <a:gd name="T1" fmla="*/ 0 h 146"/>
                <a:gd name="T2" fmla="*/ 34 w 146"/>
                <a:gd name="T3" fmla="*/ 11 h 146"/>
                <a:gd name="T4" fmla="*/ 33 w 146"/>
                <a:gd name="T5" fmla="*/ 14 h 146"/>
                <a:gd name="T6" fmla="*/ 40 w 146"/>
                <a:gd name="T7" fmla="*/ 21 h 146"/>
                <a:gd name="T8" fmla="*/ 43 w 146"/>
                <a:gd name="T9" fmla="*/ 21 h 146"/>
                <a:gd name="T10" fmla="*/ 73 w 146"/>
                <a:gd name="T11" fmla="*/ 13 h 146"/>
                <a:gd name="T12" fmla="*/ 133 w 146"/>
                <a:gd name="T13" fmla="*/ 73 h 146"/>
                <a:gd name="T14" fmla="*/ 73 w 146"/>
                <a:gd name="T15" fmla="*/ 133 h 146"/>
                <a:gd name="T16" fmla="*/ 13 w 146"/>
                <a:gd name="T17" fmla="*/ 73 h 146"/>
                <a:gd name="T18" fmla="*/ 19 w 146"/>
                <a:gd name="T19" fmla="*/ 45 h 146"/>
                <a:gd name="T20" fmla="*/ 19 w 146"/>
                <a:gd name="T21" fmla="*/ 42 h 146"/>
                <a:gd name="T22" fmla="*/ 13 w 146"/>
                <a:gd name="T23" fmla="*/ 36 h 146"/>
                <a:gd name="T24" fmla="*/ 10 w 146"/>
                <a:gd name="T25" fmla="*/ 36 h 146"/>
                <a:gd name="T26" fmla="*/ 0 w 146"/>
                <a:gd name="T27" fmla="*/ 73 h 146"/>
                <a:gd name="T28" fmla="*/ 73 w 146"/>
                <a:gd name="T29" fmla="*/ 146 h 146"/>
                <a:gd name="T30" fmla="*/ 146 w 146"/>
                <a:gd name="T31" fmla="*/ 73 h 146"/>
                <a:gd name="T32" fmla="*/ 73 w 146"/>
                <a:gd name="T33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6" h="146">
                  <a:moveTo>
                    <a:pt x="73" y="0"/>
                  </a:moveTo>
                  <a:cubicBezTo>
                    <a:pt x="58" y="0"/>
                    <a:pt x="45" y="4"/>
                    <a:pt x="34" y="11"/>
                  </a:cubicBezTo>
                  <a:cubicBezTo>
                    <a:pt x="33" y="12"/>
                    <a:pt x="32" y="12"/>
                    <a:pt x="33" y="14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1" y="22"/>
                    <a:pt x="42" y="21"/>
                    <a:pt x="43" y="21"/>
                  </a:cubicBezTo>
                  <a:cubicBezTo>
                    <a:pt x="52" y="16"/>
                    <a:pt x="62" y="13"/>
                    <a:pt x="73" y="13"/>
                  </a:cubicBezTo>
                  <a:cubicBezTo>
                    <a:pt x="106" y="13"/>
                    <a:pt x="133" y="40"/>
                    <a:pt x="133" y="73"/>
                  </a:cubicBezTo>
                  <a:cubicBezTo>
                    <a:pt x="133" y="106"/>
                    <a:pt x="106" y="133"/>
                    <a:pt x="73" y="133"/>
                  </a:cubicBezTo>
                  <a:cubicBezTo>
                    <a:pt x="40" y="133"/>
                    <a:pt x="13" y="106"/>
                    <a:pt x="13" y="73"/>
                  </a:cubicBezTo>
                  <a:cubicBezTo>
                    <a:pt x="13" y="63"/>
                    <a:pt x="15" y="54"/>
                    <a:pt x="19" y="45"/>
                  </a:cubicBezTo>
                  <a:cubicBezTo>
                    <a:pt x="20" y="45"/>
                    <a:pt x="20" y="43"/>
                    <a:pt x="19" y="42"/>
                  </a:cubicBezTo>
                  <a:cubicBezTo>
                    <a:pt x="13" y="36"/>
                    <a:pt x="13" y="36"/>
                    <a:pt x="13" y="36"/>
                  </a:cubicBezTo>
                  <a:cubicBezTo>
                    <a:pt x="11" y="34"/>
                    <a:pt x="10" y="35"/>
                    <a:pt x="10" y="36"/>
                  </a:cubicBezTo>
                  <a:cubicBezTo>
                    <a:pt x="3" y="47"/>
                    <a:pt x="0" y="60"/>
                    <a:pt x="0" y="73"/>
                  </a:cubicBezTo>
                  <a:cubicBezTo>
                    <a:pt x="0" y="113"/>
                    <a:pt x="33" y="146"/>
                    <a:pt x="73" y="146"/>
                  </a:cubicBezTo>
                  <a:cubicBezTo>
                    <a:pt x="113" y="146"/>
                    <a:pt x="146" y="113"/>
                    <a:pt x="146" y="73"/>
                  </a:cubicBezTo>
                  <a:cubicBezTo>
                    <a:pt x="146" y="33"/>
                    <a:pt x="113" y="0"/>
                    <a:pt x="7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86" name="Freeform 80"/>
            <p:cNvSpPr>
              <a:spLocks/>
            </p:cNvSpPr>
            <p:nvPr/>
          </p:nvSpPr>
          <p:spPr bwMode="auto">
            <a:xfrm>
              <a:off x="4989513" y="5064125"/>
              <a:ext cx="190500" cy="190500"/>
            </a:xfrm>
            <a:custGeom>
              <a:avLst/>
              <a:gdLst>
                <a:gd name="T0" fmla="*/ 85 w 90"/>
                <a:gd name="T1" fmla="*/ 90 h 90"/>
                <a:gd name="T2" fmla="*/ 78 w 90"/>
                <a:gd name="T3" fmla="*/ 87 h 90"/>
                <a:gd name="T4" fmla="*/ 23 w 90"/>
                <a:gd name="T5" fmla="*/ 32 h 90"/>
                <a:gd name="T6" fmla="*/ 18 w 90"/>
                <a:gd name="T7" fmla="*/ 30 h 90"/>
                <a:gd name="T8" fmla="*/ 12 w 90"/>
                <a:gd name="T9" fmla="*/ 27 h 90"/>
                <a:gd name="T10" fmla="*/ 2 w 90"/>
                <a:gd name="T11" fmla="*/ 18 h 90"/>
                <a:gd name="T12" fmla="*/ 3 w 90"/>
                <a:gd name="T13" fmla="*/ 13 h 90"/>
                <a:gd name="T14" fmla="*/ 7 w 90"/>
                <a:gd name="T15" fmla="*/ 12 h 90"/>
                <a:gd name="T16" fmla="*/ 12 w 90"/>
                <a:gd name="T17" fmla="*/ 7 h 90"/>
                <a:gd name="T18" fmla="*/ 14 w 90"/>
                <a:gd name="T19" fmla="*/ 3 h 90"/>
                <a:gd name="T20" fmla="*/ 18 w 90"/>
                <a:gd name="T21" fmla="*/ 2 h 90"/>
                <a:gd name="T22" fmla="*/ 28 w 90"/>
                <a:gd name="T23" fmla="*/ 11 h 90"/>
                <a:gd name="T24" fmla="*/ 30 w 90"/>
                <a:gd name="T25" fmla="*/ 17 h 90"/>
                <a:gd name="T26" fmla="*/ 32 w 90"/>
                <a:gd name="T27" fmla="*/ 23 h 90"/>
                <a:gd name="T28" fmla="*/ 87 w 90"/>
                <a:gd name="T29" fmla="*/ 78 h 90"/>
                <a:gd name="T30" fmla="*/ 90 w 90"/>
                <a:gd name="T31" fmla="*/ 85 h 90"/>
                <a:gd name="T32" fmla="*/ 90 w 90"/>
                <a:gd name="T33" fmla="*/ 86 h 90"/>
                <a:gd name="T34" fmla="*/ 86 w 90"/>
                <a:gd name="T35" fmla="*/ 90 h 90"/>
                <a:gd name="T36" fmla="*/ 85 w 90"/>
                <a:gd name="T37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0" h="90">
                  <a:moveTo>
                    <a:pt x="85" y="90"/>
                  </a:moveTo>
                  <a:cubicBezTo>
                    <a:pt x="83" y="90"/>
                    <a:pt x="80" y="88"/>
                    <a:pt x="78" y="87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2" y="30"/>
                    <a:pt x="19" y="29"/>
                    <a:pt x="18" y="30"/>
                  </a:cubicBezTo>
                  <a:cubicBezTo>
                    <a:pt x="16" y="30"/>
                    <a:pt x="13" y="29"/>
                    <a:pt x="12" y="27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0" y="16"/>
                    <a:pt x="1" y="14"/>
                    <a:pt x="3" y="13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9" y="11"/>
                    <a:pt x="12" y="9"/>
                    <a:pt x="12" y="7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5" y="1"/>
                    <a:pt x="16" y="0"/>
                    <a:pt x="18" y="2"/>
                  </a:cubicBezTo>
                  <a:cubicBezTo>
                    <a:pt x="28" y="11"/>
                    <a:pt x="28" y="11"/>
                    <a:pt x="28" y="11"/>
                  </a:cubicBezTo>
                  <a:cubicBezTo>
                    <a:pt x="29" y="13"/>
                    <a:pt x="30" y="16"/>
                    <a:pt x="30" y="17"/>
                  </a:cubicBezTo>
                  <a:cubicBezTo>
                    <a:pt x="29" y="19"/>
                    <a:pt x="30" y="21"/>
                    <a:pt x="32" y="23"/>
                  </a:cubicBezTo>
                  <a:cubicBezTo>
                    <a:pt x="87" y="78"/>
                    <a:pt x="87" y="78"/>
                    <a:pt x="87" y="78"/>
                  </a:cubicBezTo>
                  <a:cubicBezTo>
                    <a:pt x="89" y="80"/>
                    <a:pt x="90" y="83"/>
                    <a:pt x="90" y="85"/>
                  </a:cubicBezTo>
                  <a:cubicBezTo>
                    <a:pt x="90" y="86"/>
                    <a:pt x="90" y="86"/>
                    <a:pt x="90" y="86"/>
                  </a:cubicBezTo>
                  <a:cubicBezTo>
                    <a:pt x="90" y="88"/>
                    <a:pt x="89" y="90"/>
                    <a:pt x="86" y="90"/>
                  </a:cubicBezTo>
                  <a:lnTo>
                    <a:pt x="85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87" name="Freeform 81"/>
            <p:cNvSpPr>
              <a:spLocks/>
            </p:cNvSpPr>
            <p:nvPr/>
          </p:nvSpPr>
          <p:spPr bwMode="auto">
            <a:xfrm>
              <a:off x="5129213" y="5199063"/>
              <a:ext cx="90488" cy="88900"/>
            </a:xfrm>
            <a:custGeom>
              <a:avLst/>
              <a:gdLst>
                <a:gd name="T0" fmla="*/ 21 w 42"/>
                <a:gd name="T1" fmla="*/ 2 h 42"/>
                <a:gd name="T2" fmla="*/ 27 w 42"/>
                <a:gd name="T3" fmla="*/ 8 h 42"/>
                <a:gd name="T4" fmla="*/ 33 w 42"/>
                <a:gd name="T5" fmla="*/ 21 h 42"/>
                <a:gd name="T6" fmla="*/ 33 w 42"/>
                <a:gd name="T7" fmla="*/ 22 h 42"/>
                <a:gd name="T8" fmla="*/ 30 w 42"/>
                <a:gd name="T9" fmla="*/ 31 h 42"/>
                <a:gd name="T10" fmla="*/ 21 w 42"/>
                <a:gd name="T11" fmla="*/ 35 h 42"/>
                <a:gd name="T12" fmla="*/ 19 w 42"/>
                <a:gd name="T13" fmla="*/ 35 h 42"/>
                <a:gd name="T14" fmla="*/ 19 w 42"/>
                <a:gd name="T15" fmla="*/ 35 h 42"/>
                <a:gd name="T16" fmla="*/ 6 w 42"/>
                <a:gd name="T17" fmla="*/ 29 h 42"/>
                <a:gd name="T18" fmla="*/ 3 w 42"/>
                <a:gd name="T19" fmla="*/ 26 h 42"/>
                <a:gd name="T20" fmla="*/ 1 w 42"/>
                <a:gd name="T21" fmla="*/ 27 h 42"/>
                <a:gd name="T22" fmla="*/ 21 w 42"/>
                <a:gd name="T23" fmla="*/ 42 h 42"/>
                <a:gd name="T24" fmla="*/ 42 w 42"/>
                <a:gd name="T25" fmla="*/ 21 h 42"/>
                <a:gd name="T26" fmla="*/ 23 w 42"/>
                <a:gd name="T27" fmla="*/ 0 h 42"/>
                <a:gd name="T28" fmla="*/ 21 w 42"/>
                <a:gd name="T29" fmla="*/ 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" h="42">
                  <a:moveTo>
                    <a:pt x="21" y="2"/>
                  </a:moveTo>
                  <a:cubicBezTo>
                    <a:pt x="27" y="8"/>
                    <a:pt x="27" y="8"/>
                    <a:pt x="27" y="8"/>
                  </a:cubicBezTo>
                  <a:cubicBezTo>
                    <a:pt x="30" y="11"/>
                    <a:pt x="33" y="16"/>
                    <a:pt x="33" y="21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33" y="25"/>
                    <a:pt x="32" y="29"/>
                    <a:pt x="30" y="31"/>
                  </a:cubicBezTo>
                  <a:cubicBezTo>
                    <a:pt x="27" y="34"/>
                    <a:pt x="24" y="35"/>
                    <a:pt x="21" y="35"/>
                  </a:cubicBezTo>
                  <a:cubicBezTo>
                    <a:pt x="20" y="35"/>
                    <a:pt x="20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4" y="34"/>
                    <a:pt x="9" y="32"/>
                    <a:pt x="6" y="29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0" y="22"/>
                    <a:pt x="1" y="26"/>
                    <a:pt x="1" y="27"/>
                  </a:cubicBezTo>
                  <a:cubicBezTo>
                    <a:pt x="4" y="36"/>
                    <a:pt x="12" y="42"/>
                    <a:pt x="21" y="42"/>
                  </a:cubicBezTo>
                  <a:cubicBezTo>
                    <a:pt x="32" y="42"/>
                    <a:pt x="42" y="32"/>
                    <a:pt x="42" y="21"/>
                  </a:cubicBezTo>
                  <a:cubicBezTo>
                    <a:pt x="42" y="10"/>
                    <a:pt x="34" y="2"/>
                    <a:pt x="23" y="0"/>
                  </a:cubicBezTo>
                  <a:cubicBezTo>
                    <a:pt x="23" y="0"/>
                    <a:pt x="19" y="0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88" name="Freeform 82"/>
            <p:cNvSpPr>
              <a:spLocks/>
            </p:cNvSpPr>
            <p:nvPr/>
          </p:nvSpPr>
          <p:spPr bwMode="auto">
            <a:xfrm>
              <a:off x="5075238" y="5143500"/>
              <a:ext cx="198438" cy="200025"/>
            </a:xfrm>
            <a:custGeom>
              <a:avLst/>
              <a:gdLst>
                <a:gd name="T0" fmla="*/ 47 w 94"/>
                <a:gd name="T1" fmla="*/ 0 h 94"/>
                <a:gd name="T2" fmla="*/ 27 w 94"/>
                <a:gd name="T3" fmla="*/ 4 h 94"/>
                <a:gd name="T4" fmla="*/ 26 w 94"/>
                <a:gd name="T5" fmla="*/ 7 h 94"/>
                <a:gd name="T6" fmla="*/ 34 w 94"/>
                <a:gd name="T7" fmla="*/ 14 h 94"/>
                <a:gd name="T8" fmla="*/ 37 w 94"/>
                <a:gd name="T9" fmla="*/ 15 h 94"/>
                <a:gd name="T10" fmla="*/ 47 w 94"/>
                <a:gd name="T11" fmla="*/ 13 h 94"/>
                <a:gd name="T12" fmla="*/ 81 w 94"/>
                <a:gd name="T13" fmla="*/ 47 h 94"/>
                <a:gd name="T14" fmla="*/ 47 w 94"/>
                <a:gd name="T15" fmla="*/ 81 h 94"/>
                <a:gd name="T16" fmla="*/ 13 w 94"/>
                <a:gd name="T17" fmla="*/ 47 h 94"/>
                <a:gd name="T18" fmla="*/ 14 w 94"/>
                <a:gd name="T19" fmla="*/ 39 h 94"/>
                <a:gd name="T20" fmla="*/ 14 w 94"/>
                <a:gd name="T21" fmla="*/ 37 h 94"/>
                <a:gd name="T22" fmla="*/ 6 w 94"/>
                <a:gd name="T23" fmla="*/ 29 h 94"/>
                <a:gd name="T24" fmla="*/ 3 w 94"/>
                <a:gd name="T25" fmla="*/ 29 h 94"/>
                <a:gd name="T26" fmla="*/ 0 w 94"/>
                <a:gd name="T27" fmla="*/ 47 h 94"/>
                <a:gd name="T28" fmla="*/ 47 w 94"/>
                <a:gd name="T29" fmla="*/ 94 h 94"/>
                <a:gd name="T30" fmla="*/ 94 w 94"/>
                <a:gd name="T31" fmla="*/ 47 h 94"/>
                <a:gd name="T32" fmla="*/ 47 w 94"/>
                <a:gd name="T33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4" h="94">
                  <a:moveTo>
                    <a:pt x="47" y="0"/>
                  </a:moveTo>
                  <a:cubicBezTo>
                    <a:pt x="40" y="0"/>
                    <a:pt x="33" y="2"/>
                    <a:pt x="27" y="4"/>
                  </a:cubicBezTo>
                  <a:cubicBezTo>
                    <a:pt x="26" y="5"/>
                    <a:pt x="25" y="5"/>
                    <a:pt x="26" y="7"/>
                  </a:cubicBezTo>
                  <a:cubicBezTo>
                    <a:pt x="34" y="14"/>
                    <a:pt x="34" y="14"/>
                    <a:pt x="34" y="14"/>
                  </a:cubicBezTo>
                  <a:cubicBezTo>
                    <a:pt x="35" y="15"/>
                    <a:pt x="36" y="15"/>
                    <a:pt x="37" y="15"/>
                  </a:cubicBezTo>
                  <a:cubicBezTo>
                    <a:pt x="40" y="14"/>
                    <a:pt x="43" y="13"/>
                    <a:pt x="47" y="13"/>
                  </a:cubicBezTo>
                  <a:cubicBezTo>
                    <a:pt x="66" y="13"/>
                    <a:pt x="81" y="28"/>
                    <a:pt x="81" y="47"/>
                  </a:cubicBezTo>
                  <a:cubicBezTo>
                    <a:pt x="81" y="66"/>
                    <a:pt x="66" y="81"/>
                    <a:pt x="47" y="81"/>
                  </a:cubicBezTo>
                  <a:cubicBezTo>
                    <a:pt x="28" y="81"/>
                    <a:pt x="13" y="66"/>
                    <a:pt x="13" y="47"/>
                  </a:cubicBezTo>
                  <a:cubicBezTo>
                    <a:pt x="13" y="44"/>
                    <a:pt x="13" y="42"/>
                    <a:pt x="14" y="39"/>
                  </a:cubicBezTo>
                  <a:cubicBezTo>
                    <a:pt x="14" y="39"/>
                    <a:pt x="15" y="38"/>
                    <a:pt x="14" y="37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4" y="28"/>
                    <a:pt x="4" y="29"/>
                    <a:pt x="3" y="29"/>
                  </a:cubicBezTo>
                  <a:cubicBezTo>
                    <a:pt x="1" y="35"/>
                    <a:pt x="0" y="41"/>
                    <a:pt x="0" y="47"/>
                  </a:cubicBezTo>
                  <a:cubicBezTo>
                    <a:pt x="0" y="73"/>
                    <a:pt x="21" y="94"/>
                    <a:pt x="47" y="94"/>
                  </a:cubicBezTo>
                  <a:cubicBezTo>
                    <a:pt x="73" y="94"/>
                    <a:pt x="94" y="73"/>
                    <a:pt x="94" y="47"/>
                  </a:cubicBezTo>
                  <a:cubicBezTo>
                    <a:pt x="94" y="21"/>
                    <a:pt x="73" y="0"/>
                    <a:pt x="4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492" name="Group 1491"/>
          <p:cNvGrpSpPr/>
          <p:nvPr/>
        </p:nvGrpSpPr>
        <p:grpSpPr>
          <a:xfrm>
            <a:off x="2218244" y="7163278"/>
            <a:ext cx="909263" cy="1061409"/>
            <a:chOff x="1279526" y="3703638"/>
            <a:chExt cx="398463" cy="465137"/>
          </a:xfrm>
          <a:solidFill>
            <a:schemeClr val="tx1"/>
          </a:solidFill>
        </p:grpSpPr>
        <p:sp>
          <p:nvSpPr>
            <p:cNvPr id="89" name="Freeform 83"/>
            <p:cNvSpPr>
              <a:spLocks noEditPoints="1"/>
            </p:cNvSpPr>
            <p:nvPr/>
          </p:nvSpPr>
          <p:spPr bwMode="auto">
            <a:xfrm>
              <a:off x="1330326" y="3703638"/>
              <a:ext cx="296863" cy="244475"/>
            </a:xfrm>
            <a:custGeom>
              <a:avLst/>
              <a:gdLst>
                <a:gd name="T0" fmla="*/ 128 w 140"/>
                <a:gd name="T1" fmla="*/ 43 h 115"/>
                <a:gd name="T2" fmla="*/ 73 w 140"/>
                <a:gd name="T3" fmla="*/ 0 h 115"/>
                <a:gd name="T4" fmla="*/ 67 w 140"/>
                <a:gd name="T5" fmla="*/ 0 h 115"/>
                <a:gd name="T6" fmla="*/ 12 w 140"/>
                <a:gd name="T7" fmla="*/ 43 h 115"/>
                <a:gd name="T8" fmla="*/ 11 w 140"/>
                <a:gd name="T9" fmla="*/ 45 h 115"/>
                <a:gd name="T10" fmla="*/ 0 w 140"/>
                <a:gd name="T11" fmla="*/ 66 h 115"/>
                <a:gd name="T12" fmla="*/ 0 w 140"/>
                <a:gd name="T13" fmla="*/ 75 h 115"/>
                <a:gd name="T14" fmla="*/ 13 w 140"/>
                <a:gd name="T15" fmla="*/ 91 h 115"/>
                <a:gd name="T16" fmla="*/ 24 w 140"/>
                <a:gd name="T17" fmla="*/ 91 h 115"/>
                <a:gd name="T18" fmla="*/ 27 w 140"/>
                <a:gd name="T19" fmla="*/ 91 h 115"/>
                <a:gd name="T20" fmla="*/ 29 w 140"/>
                <a:gd name="T21" fmla="*/ 92 h 115"/>
                <a:gd name="T22" fmla="*/ 70 w 140"/>
                <a:gd name="T23" fmla="*/ 115 h 115"/>
                <a:gd name="T24" fmla="*/ 111 w 140"/>
                <a:gd name="T25" fmla="*/ 92 h 115"/>
                <a:gd name="T26" fmla="*/ 113 w 140"/>
                <a:gd name="T27" fmla="*/ 91 h 115"/>
                <a:gd name="T28" fmla="*/ 116 w 140"/>
                <a:gd name="T29" fmla="*/ 91 h 115"/>
                <a:gd name="T30" fmla="*/ 127 w 140"/>
                <a:gd name="T31" fmla="*/ 91 h 115"/>
                <a:gd name="T32" fmla="*/ 140 w 140"/>
                <a:gd name="T33" fmla="*/ 75 h 115"/>
                <a:gd name="T34" fmla="*/ 140 w 140"/>
                <a:gd name="T35" fmla="*/ 66 h 115"/>
                <a:gd name="T36" fmla="*/ 129 w 140"/>
                <a:gd name="T37" fmla="*/ 45 h 115"/>
                <a:gd name="T38" fmla="*/ 128 w 140"/>
                <a:gd name="T39" fmla="*/ 43 h 115"/>
                <a:gd name="T40" fmla="*/ 70 w 140"/>
                <a:gd name="T41" fmla="*/ 19 h 115"/>
                <a:gd name="T42" fmla="*/ 27 w 140"/>
                <a:gd name="T43" fmla="*/ 43 h 115"/>
                <a:gd name="T44" fmla="*/ 26 w 140"/>
                <a:gd name="T45" fmla="*/ 45 h 115"/>
                <a:gd name="T46" fmla="*/ 24 w 140"/>
                <a:gd name="T47" fmla="*/ 44 h 115"/>
                <a:gd name="T48" fmla="*/ 23 w 140"/>
                <a:gd name="T49" fmla="*/ 42 h 115"/>
                <a:gd name="T50" fmla="*/ 67 w 140"/>
                <a:gd name="T51" fmla="*/ 10 h 115"/>
                <a:gd name="T52" fmla="*/ 73 w 140"/>
                <a:gd name="T53" fmla="*/ 10 h 115"/>
                <a:gd name="T54" fmla="*/ 117 w 140"/>
                <a:gd name="T55" fmla="*/ 43 h 115"/>
                <a:gd name="T56" fmla="*/ 116 w 140"/>
                <a:gd name="T57" fmla="*/ 44 h 115"/>
                <a:gd name="T58" fmla="*/ 114 w 140"/>
                <a:gd name="T59" fmla="*/ 45 h 115"/>
                <a:gd name="T60" fmla="*/ 113 w 140"/>
                <a:gd name="T61" fmla="*/ 43 h 115"/>
                <a:gd name="T62" fmla="*/ 70 w 140"/>
                <a:gd name="T63" fmla="*/ 19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0" h="115">
                  <a:moveTo>
                    <a:pt x="128" y="43"/>
                  </a:moveTo>
                  <a:cubicBezTo>
                    <a:pt x="125" y="18"/>
                    <a:pt x="102" y="0"/>
                    <a:pt x="73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38" y="0"/>
                    <a:pt x="15" y="18"/>
                    <a:pt x="12" y="43"/>
                  </a:cubicBezTo>
                  <a:cubicBezTo>
                    <a:pt x="12" y="44"/>
                    <a:pt x="11" y="44"/>
                    <a:pt x="11" y="45"/>
                  </a:cubicBezTo>
                  <a:cubicBezTo>
                    <a:pt x="6" y="46"/>
                    <a:pt x="0" y="51"/>
                    <a:pt x="0" y="66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88"/>
                    <a:pt x="9" y="91"/>
                    <a:pt x="13" y="91"/>
                  </a:cubicBezTo>
                  <a:cubicBezTo>
                    <a:pt x="24" y="91"/>
                    <a:pt x="24" y="91"/>
                    <a:pt x="24" y="91"/>
                  </a:cubicBezTo>
                  <a:cubicBezTo>
                    <a:pt x="25" y="91"/>
                    <a:pt x="26" y="91"/>
                    <a:pt x="27" y="91"/>
                  </a:cubicBezTo>
                  <a:cubicBezTo>
                    <a:pt x="28" y="91"/>
                    <a:pt x="28" y="91"/>
                    <a:pt x="29" y="92"/>
                  </a:cubicBezTo>
                  <a:cubicBezTo>
                    <a:pt x="37" y="106"/>
                    <a:pt x="53" y="115"/>
                    <a:pt x="70" y="115"/>
                  </a:cubicBezTo>
                  <a:cubicBezTo>
                    <a:pt x="87" y="115"/>
                    <a:pt x="103" y="106"/>
                    <a:pt x="111" y="92"/>
                  </a:cubicBezTo>
                  <a:cubicBezTo>
                    <a:pt x="112" y="92"/>
                    <a:pt x="112" y="91"/>
                    <a:pt x="113" y="91"/>
                  </a:cubicBezTo>
                  <a:cubicBezTo>
                    <a:pt x="114" y="90"/>
                    <a:pt x="115" y="91"/>
                    <a:pt x="116" y="91"/>
                  </a:cubicBezTo>
                  <a:cubicBezTo>
                    <a:pt x="127" y="91"/>
                    <a:pt x="127" y="91"/>
                    <a:pt x="127" y="91"/>
                  </a:cubicBezTo>
                  <a:cubicBezTo>
                    <a:pt x="131" y="91"/>
                    <a:pt x="140" y="88"/>
                    <a:pt x="140" y="75"/>
                  </a:cubicBezTo>
                  <a:cubicBezTo>
                    <a:pt x="140" y="66"/>
                    <a:pt x="140" y="66"/>
                    <a:pt x="140" y="66"/>
                  </a:cubicBezTo>
                  <a:cubicBezTo>
                    <a:pt x="140" y="51"/>
                    <a:pt x="134" y="46"/>
                    <a:pt x="129" y="45"/>
                  </a:cubicBezTo>
                  <a:cubicBezTo>
                    <a:pt x="129" y="44"/>
                    <a:pt x="128" y="44"/>
                    <a:pt x="128" y="43"/>
                  </a:cubicBezTo>
                  <a:close/>
                  <a:moveTo>
                    <a:pt x="70" y="19"/>
                  </a:moveTo>
                  <a:cubicBezTo>
                    <a:pt x="52" y="19"/>
                    <a:pt x="36" y="29"/>
                    <a:pt x="27" y="43"/>
                  </a:cubicBezTo>
                  <a:cubicBezTo>
                    <a:pt x="27" y="44"/>
                    <a:pt x="27" y="45"/>
                    <a:pt x="26" y="45"/>
                  </a:cubicBezTo>
                  <a:cubicBezTo>
                    <a:pt x="25" y="44"/>
                    <a:pt x="25" y="44"/>
                    <a:pt x="24" y="44"/>
                  </a:cubicBezTo>
                  <a:cubicBezTo>
                    <a:pt x="24" y="44"/>
                    <a:pt x="23" y="44"/>
                    <a:pt x="23" y="42"/>
                  </a:cubicBezTo>
                  <a:cubicBezTo>
                    <a:pt x="24" y="24"/>
                    <a:pt x="44" y="10"/>
                    <a:pt x="67" y="10"/>
                  </a:cubicBezTo>
                  <a:cubicBezTo>
                    <a:pt x="73" y="10"/>
                    <a:pt x="73" y="10"/>
                    <a:pt x="73" y="10"/>
                  </a:cubicBezTo>
                  <a:cubicBezTo>
                    <a:pt x="95" y="10"/>
                    <a:pt x="114" y="24"/>
                    <a:pt x="117" y="43"/>
                  </a:cubicBezTo>
                  <a:cubicBezTo>
                    <a:pt x="117" y="43"/>
                    <a:pt x="117" y="44"/>
                    <a:pt x="116" y="44"/>
                  </a:cubicBezTo>
                  <a:cubicBezTo>
                    <a:pt x="115" y="44"/>
                    <a:pt x="115" y="44"/>
                    <a:pt x="114" y="45"/>
                  </a:cubicBezTo>
                  <a:cubicBezTo>
                    <a:pt x="113" y="45"/>
                    <a:pt x="113" y="44"/>
                    <a:pt x="113" y="43"/>
                  </a:cubicBezTo>
                  <a:cubicBezTo>
                    <a:pt x="104" y="29"/>
                    <a:pt x="88" y="19"/>
                    <a:pt x="70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90" name="Freeform 84"/>
            <p:cNvSpPr>
              <a:spLocks noEditPoints="1"/>
            </p:cNvSpPr>
            <p:nvPr/>
          </p:nvSpPr>
          <p:spPr bwMode="auto">
            <a:xfrm>
              <a:off x="1279526" y="3975100"/>
              <a:ext cx="398463" cy="193675"/>
            </a:xfrm>
            <a:custGeom>
              <a:avLst/>
              <a:gdLst>
                <a:gd name="T0" fmla="*/ 187 w 188"/>
                <a:gd name="T1" fmla="*/ 86 h 91"/>
                <a:gd name="T2" fmla="*/ 155 w 188"/>
                <a:gd name="T3" fmla="*/ 17 h 91"/>
                <a:gd name="T4" fmla="*/ 134 w 188"/>
                <a:gd name="T5" fmla="*/ 0 h 91"/>
                <a:gd name="T6" fmla="*/ 57 w 188"/>
                <a:gd name="T7" fmla="*/ 0 h 91"/>
                <a:gd name="T8" fmla="*/ 54 w 188"/>
                <a:gd name="T9" fmla="*/ 0 h 91"/>
                <a:gd name="T10" fmla="*/ 33 w 188"/>
                <a:gd name="T11" fmla="*/ 17 h 91"/>
                <a:gd name="T12" fmla="*/ 1 w 188"/>
                <a:gd name="T13" fmla="*/ 86 h 91"/>
                <a:gd name="T14" fmla="*/ 5 w 188"/>
                <a:gd name="T15" fmla="*/ 91 h 91"/>
                <a:gd name="T16" fmla="*/ 29 w 188"/>
                <a:gd name="T17" fmla="*/ 91 h 91"/>
                <a:gd name="T18" fmla="*/ 35 w 188"/>
                <a:gd name="T19" fmla="*/ 87 h 91"/>
                <a:gd name="T20" fmla="*/ 48 w 188"/>
                <a:gd name="T21" fmla="*/ 62 h 91"/>
                <a:gd name="T22" fmla="*/ 52 w 188"/>
                <a:gd name="T23" fmla="*/ 63 h 91"/>
                <a:gd name="T24" fmla="*/ 52 w 188"/>
                <a:gd name="T25" fmla="*/ 85 h 91"/>
                <a:gd name="T26" fmla="*/ 57 w 188"/>
                <a:gd name="T27" fmla="*/ 91 h 91"/>
                <a:gd name="T28" fmla="*/ 136 w 188"/>
                <a:gd name="T29" fmla="*/ 91 h 91"/>
                <a:gd name="T30" fmla="*/ 141 w 188"/>
                <a:gd name="T31" fmla="*/ 83 h 91"/>
                <a:gd name="T32" fmla="*/ 141 w 188"/>
                <a:gd name="T33" fmla="*/ 62 h 91"/>
                <a:gd name="T34" fmla="*/ 144 w 188"/>
                <a:gd name="T35" fmla="*/ 61 h 91"/>
                <a:gd name="T36" fmla="*/ 156 w 188"/>
                <a:gd name="T37" fmla="*/ 86 h 91"/>
                <a:gd name="T38" fmla="*/ 163 w 188"/>
                <a:gd name="T39" fmla="*/ 91 h 91"/>
                <a:gd name="T40" fmla="*/ 183 w 188"/>
                <a:gd name="T41" fmla="*/ 91 h 91"/>
                <a:gd name="T42" fmla="*/ 187 w 188"/>
                <a:gd name="T43" fmla="*/ 86 h 91"/>
                <a:gd name="T44" fmla="*/ 133 w 188"/>
                <a:gd name="T45" fmla="*/ 40 h 91"/>
                <a:gd name="T46" fmla="*/ 129 w 188"/>
                <a:gd name="T47" fmla="*/ 44 h 91"/>
                <a:gd name="T48" fmla="*/ 105 w 188"/>
                <a:gd name="T49" fmla="*/ 44 h 91"/>
                <a:gd name="T50" fmla="*/ 101 w 188"/>
                <a:gd name="T51" fmla="*/ 40 h 91"/>
                <a:gd name="T52" fmla="*/ 101 w 188"/>
                <a:gd name="T53" fmla="*/ 35 h 91"/>
                <a:gd name="T54" fmla="*/ 105 w 188"/>
                <a:gd name="T55" fmla="*/ 31 h 91"/>
                <a:gd name="T56" fmla="*/ 129 w 188"/>
                <a:gd name="T57" fmla="*/ 31 h 91"/>
                <a:gd name="T58" fmla="*/ 133 w 188"/>
                <a:gd name="T59" fmla="*/ 35 h 91"/>
                <a:gd name="T60" fmla="*/ 133 w 188"/>
                <a:gd name="T61" fmla="*/ 4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88" h="91">
                  <a:moveTo>
                    <a:pt x="187" y="86"/>
                  </a:moveTo>
                  <a:cubicBezTo>
                    <a:pt x="155" y="17"/>
                    <a:pt x="155" y="17"/>
                    <a:pt x="155" y="17"/>
                  </a:cubicBezTo>
                  <a:cubicBezTo>
                    <a:pt x="154" y="15"/>
                    <a:pt x="147" y="0"/>
                    <a:pt x="134" y="0"/>
                  </a:cubicBezTo>
                  <a:cubicBezTo>
                    <a:pt x="130" y="0"/>
                    <a:pt x="59" y="0"/>
                    <a:pt x="57" y="0"/>
                  </a:cubicBezTo>
                  <a:cubicBezTo>
                    <a:pt x="57" y="0"/>
                    <a:pt x="56" y="0"/>
                    <a:pt x="54" y="0"/>
                  </a:cubicBezTo>
                  <a:cubicBezTo>
                    <a:pt x="39" y="0"/>
                    <a:pt x="34" y="15"/>
                    <a:pt x="33" y="17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0" y="88"/>
                    <a:pt x="0" y="91"/>
                    <a:pt x="5" y="91"/>
                  </a:cubicBezTo>
                  <a:cubicBezTo>
                    <a:pt x="5" y="91"/>
                    <a:pt x="22" y="91"/>
                    <a:pt x="29" y="91"/>
                  </a:cubicBezTo>
                  <a:cubicBezTo>
                    <a:pt x="33" y="91"/>
                    <a:pt x="35" y="87"/>
                    <a:pt x="35" y="87"/>
                  </a:cubicBezTo>
                  <a:cubicBezTo>
                    <a:pt x="48" y="62"/>
                    <a:pt x="48" y="62"/>
                    <a:pt x="48" y="62"/>
                  </a:cubicBezTo>
                  <a:cubicBezTo>
                    <a:pt x="48" y="62"/>
                    <a:pt x="52" y="53"/>
                    <a:pt x="52" y="63"/>
                  </a:cubicBezTo>
                  <a:cubicBezTo>
                    <a:pt x="52" y="70"/>
                    <a:pt x="52" y="75"/>
                    <a:pt x="52" y="85"/>
                  </a:cubicBezTo>
                  <a:cubicBezTo>
                    <a:pt x="52" y="88"/>
                    <a:pt x="53" y="91"/>
                    <a:pt x="57" y="91"/>
                  </a:cubicBezTo>
                  <a:cubicBezTo>
                    <a:pt x="78" y="91"/>
                    <a:pt x="116" y="91"/>
                    <a:pt x="136" y="91"/>
                  </a:cubicBezTo>
                  <a:cubicBezTo>
                    <a:pt x="141" y="91"/>
                    <a:pt x="141" y="88"/>
                    <a:pt x="141" y="83"/>
                  </a:cubicBezTo>
                  <a:cubicBezTo>
                    <a:pt x="141" y="73"/>
                    <a:pt x="141" y="70"/>
                    <a:pt x="141" y="62"/>
                  </a:cubicBezTo>
                  <a:cubicBezTo>
                    <a:pt x="141" y="56"/>
                    <a:pt x="144" y="61"/>
                    <a:pt x="144" y="61"/>
                  </a:cubicBezTo>
                  <a:cubicBezTo>
                    <a:pt x="156" y="86"/>
                    <a:pt x="156" y="86"/>
                    <a:pt x="156" y="86"/>
                  </a:cubicBezTo>
                  <a:cubicBezTo>
                    <a:pt x="156" y="86"/>
                    <a:pt x="158" y="91"/>
                    <a:pt x="163" y="91"/>
                  </a:cubicBezTo>
                  <a:cubicBezTo>
                    <a:pt x="168" y="91"/>
                    <a:pt x="183" y="91"/>
                    <a:pt x="183" y="91"/>
                  </a:cubicBezTo>
                  <a:cubicBezTo>
                    <a:pt x="187" y="91"/>
                    <a:pt x="188" y="88"/>
                    <a:pt x="187" y="86"/>
                  </a:cubicBezTo>
                  <a:close/>
                  <a:moveTo>
                    <a:pt x="133" y="40"/>
                  </a:moveTo>
                  <a:cubicBezTo>
                    <a:pt x="133" y="43"/>
                    <a:pt x="131" y="44"/>
                    <a:pt x="129" y="44"/>
                  </a:cubicBezTo>
                  <a:cubicBezTo>
                    <a:pt x="105" y="44"/>
                    <a:pt x="105" y="44"/>
                    <a:pt x="105" y="44"/>
                  </a:cubicBezTo>
                  <a:cubicBezTo>
                    <a:pt x="103" y="44"/>
                    <a:pt x="101" y="43"/>
                    <a:pt x="101" y="40"/>
                  </a:cubicBezTo>
                  <a:cubicBezTo>
                    <a:pt x="101" y="35"/>
                    <a:pt x="101" y="35"/>
                    <a:pt x="101" y="35"/>
                  </a:cubicBezTo>
                  <a:cubicBezTo>
                    <a:pt x="101" y="33"/>
                    <a:pt x="103" y="31"/>
                    <a:pt x="105" y="31"/>
                  </a:cubicBezTo>
                  <a:cubicBezTo>
                    <a:pt x="129" y="31"/>
                    <a:pt x="129" y="31"/>
                    <a:pt x="129" y="31"/>
                  </a:cubicBezTo>
                  <a:cubicBezTo>
                    <a:pt x="131" y="31"/>
                    <a:pt x="133" y="33"/>
                    <a:pt x="133" y="35"/>
                  </a:cubicBezTo>
                  <a:lnTo>
                    <a:pt x="133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7316658" y="3870775"/>
            <a:ext cx="916509" cy="927375"/>
            <a:chOff x="3500438" y="2252663"/>
            <a:chExt cx="401638" cy="406400"/>
          </a:xfrm>
          <a:solidFill>
            <a:schemeClr val="tx1"/>
          </a:solidFill>
        </p:grpSpPr>
        <p:sp>
          <p:nvSpPr>
            <p:cNvPr id="91" name="Freeform 85"/>
            <p:cNvSpPr>
              <a:spLocks noEditPoints="1"/>
            </p:cNvSpPr>
            <p:nvPr/>
          </p:nvSpPr>
          <p:spPr bwMode="auto">
            <a:xfrm>
              <a:off x="3500438" y="2562225"/>
              <a:ext cx="401638" cy="96838"/>
            </a:xfrm>
            <a:custGeom>
              <a:avLst/>
              <a:gdLst>
                <a:gd name="T0" fmla="*/ 184 w 190"/>
                <a:gd name="T1" fmla="*/ 0 h 45"/>
                <a:gd name="T2" fmla="*/ 5 w 190"/>
                <a:gd name="T3" fmla="*/ 0 h 45"/>
                <a:gd name="T4" fmla="*/ 0 w 190"/>
                <a:gd name="T5" fmla="*/ 5 h 45"/>
                <a:gd name="T6" fmla="*/ 0 w 190"/>
                <a:gd name="T7" fmla="*/ 40 h 45"/>
                <a:gd name="T8" fmla="*/ 5 w 190"/>
                <a:gd name="T9" fmla="*/ 45 h 45"/>
                <a:gd name="T10" fmla="*/ 184 w 190"/>
                <a:gd name="T11" fmla="*/ 45 h 45"/>
                <a:gd name="T12" fmla="*/ 190 w 190"/>
                <a:gd name="T13" fmla="*/ 40 h 45"/>
                <a:gd name="T14" fmla="*/ 190 w 190"/>
                <a:gd name="T15" fmla="*/ 5 h 45"/>
                <a:gd name="T16" fmla="*/ 184 w 190"/>
                <a:gd name="T17" fmla="*/ 0 h 45"/>
                <a:gd name="T18" fmla="*/ 172 w 190"/>
                <a:gd name="T19" fmla="*/ 20 h 45"/>
                <a:gd name="T20" fmla="*/ 168 w 190"/>
                <a:gd name="T21" fmla="*/ 24 h 45"/>
                <a:gd name="T22" fmla="*/ 130 w 190"/>
                <a:gd name="T23" fmla="*/ 24 h 45"/>
                <a:gd name="T24" fmla="*/ 126 w 190"/>
                <a:gd name="T25" fmla="*/ 20 h 45"/>
                <a:gd name="T26" fmla="*/ 126 w 190"/>
                <a:gd name="T27" fmla="*/ 15 h 45"/>
                <a:gd name="T28" fmla="*/ 130 w 190"/>
                <a:gd name="T29" fmla="*/ 11 h 45"/>
                <a:gd name="T30" fmla="*/ 168 w 190"/>
                <a:gd name="T31" fmla="*/ 11 h 45"/>
                <a:gd name="T32" fmla="*/ 172 w 190"/>
                <a:gd name="T33" fmla="*/ 15 h 45"/>
                <a:gd name="T34" fmla="*/ 172 w 190"/>
                <a:gd name="T35" fmla="*/ 2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0" h="45">
                  <a:moveTo>
                    <a:pt x="184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3"/>
                    <a:pt x="2" y="45"/>
                    <a:pt x="5" y="45"/>
                  </a:cubicBezTo>
                  <a:cubicBezTo>
                    <a:pt x="184" y="45"/>
                    <a:pt x="184" y="45"/>
                    <a:pt x="184" y="45"/>
                  </a:cubicBezTo>
                  <a:cubicBezTo>
                    <a:pt x="187" y="45"/>
                    <a:pt x="190" y="43"/>
                    <a:pt x="190" y="40"/>
                  </a:cubicBezTo>
                  <a:cubicBezTo>
                    <a:pt x="190" y="5"/>
                    <a:pt x="190" y="5"/>
                    <a:pt x="190" y="5"/>
                  </a:cubicBezTo>
                  <a:cubicBezTo>
                    <a:pt x="190" y="2"/>
                    <a:pt x="187" y="0"/>
                    <a:pt x="184" y="0"/>
                  </a:cubicBezTo>
                  <a:close/>
                  <a:moveTo>
                    <a:pt x="172" y="20"/>
                  </a:moveTo>
                  <a:cubicBezTo>
                    <a:pt x="172" y="22"/>
                    <a:pt x="171" y="24"/>
                    <a:pt x="168" y="24"/>
                  </a:cubicBezTo>
                  <a:cubicBezTo>
                    <a:pt x="130" y="24"/>
                    <a:pt x="130" y="24"/>
                    <a:pt x="130" y="24"/>
                  </a:cubicBezTo>
                  <a:cubicBezTo>
                    <a:pt x="128" y="24"/>
                    <a:pt x="126" y="22"/>
                    <a:pt x="126" y="20"/>
                  </a:cubicBezTo>
                  <a:cubicBezTo>
                    <a:pt x="126" y="15"/>
                    <a:pt x="126" y="15"/>
                    <a:pt x="126" y="15"/>
                  </a:cubicBezTo>
                  <a:cubicBezTo>
                    <a:pt x="126" y="13"/>
                    <a:pt x="128" y="11"/>
                    <a:pt x="130" y="11"/>
                  </a:cubicBezTo>
                  <a:cubicBezTo>
                    <a:pt x="168" y="11"/>
                    <a:pt x="168" y="11"/>
                    <a:pt x="168" y="11"/>
                  </a:cubicBezTo>
                  <a:cubicBezTo>
                    <a:pt x="171" y="11"/>
                    <a:pt x="172" y="13"/>
                    <a:pt x="172" y="15"/>
                  </a:cubicBezTo>
                  <a:lnTo>
                    <a:pt x="172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92" name="Freeform 86"/>
            <p:cNvSpPr>
              <a:spLocks noEditPoints="1"/>
            </p:cNvSpPr>
            <p:nvPr/>
          </p:nvSpPr>
          <p:spPr bwMode="auto">
            <a:xfrm>
              <a:off x="3521076" y="2252663"/>
              <a:ext cx="358775" cy="282575"/>
            </a:xfrm>
            <a:custGeom>
              <a:avLst/>
              <a:gdLst>
                <a:gd name="T0" fmla="*/ 162 w 169"/>
                <a:gd name="T1" fmla="*/ 0 h 133"/>
                <a:gd name="T2" fmla="*/ 7 w 169"/>
                <a:gd name="T3" fmla="*/ 0 h 133"/>
                <a:gd name="T4" fmla="*/ 0 w 169"/>
                <a:gd name="T5" fmla="*/ 7 h 133"/>
                <a:gd name="T6" fmla="*/ 0 w 169"/>
                <a:gd name="T7" fmla="*/ 56 h 133"/>
                <a:gd name="T8" fmla="*/ 0 w 169"/>
                <a:gd name="T9" fmla="*/ 80 h 133"/>
                <a:gd name="T10" fmla="*/ 0 w 169"/>
                <a:gd name="T11" fmla="*/ 126 h 133"/>
                <a:gd name="T12" fmla="*/ 7 w 169"/>
                <a:gd name="T13" fmla="*/ 133 h 133"/>
                <a:gd name="T14" fmla="*/ 162 w 169"/>
                <a:gd name="T15" fmla="*/ 133 h 133"/>
                <a:gd name="T16" fmla="*/ 169 w 169"/>
                <a:gd name="T17" fmla="*/ 126 h 133"/>
                <a:gd name="T18" fmla="*/ 169 w 169"/>
                <a:gd name="T19" fmla="*/ 7 h 133"/>
                <a:gd name="T20" fmla="*/ 162 w 169"/>
                <a:gd name="T21" fmla="*/ 0 h 133"/>
                <a:gd name="T22" fmla="*/ 159 w 169"/>
                <a:gd name="T23" fmla="*/ 99 h 133"/>
                <a:gd name="T24" fmla="*/ 152 w 169"/>
                <a:gd name="T25" fmla="*/ 106 h 133"/>
                <a:gd name="T26" fmla="*/ 17 w 169"/>
                <a:gd name="T27" fmla="*/ 106 h 133"/>
                <a:gd name="T28" fmla="*/ 10 w 169"/>
                <a:gd name="T29" fmla="*/ 99 h 133"/>
                <a:gd name="T30" fmla="*/ 10 w 169"/>
                <a:gd name="T31" fmla="*/ 18 h 133"/>
                <a:gd name="T32" fmla="*/ 17 w 169"/>
                <a:gd name="T33" fmla="*/ 11 h 133"/>
                <a:gd name="T34" fmla="*/ 152 w 169"/>
                <a:gd name="T35" fmla="*/ 11 h 133"/>
                <a:gd name="T36" fmla="*/ 159 w 169"/>
                <a:gd name="T37" fmla="*/ 18 h 133"/>
                <a:gd name="T38" fmla="*/ 159 w 169"/>
                <a:gd name="T39" fmla="*/ 99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9" h="133">
                  <a:moveTo>
                    <a:pt x="162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30"/>
                    <a:pt x="3" y="133"/>
                    <a:pt x="7" y="133"/>
                  </a:cubicBezTo>
                  <a:cubicBezTo>
                    <a:pt x="162" y="133"/>
                    <a:pt x="162" y="133"/>
                    <a:pt x="162" y="133"/>
                  </a:cubicBezTo>
                  <a:cubicBezTo>
                    <a:pt x="166" y="133"/>
                    <a:pt x="169" y="130"/>
                    <a:pt x="169" y="126"/>
                  </a:cubicBezTo>
                  <a:cubicBezTo>
                    <a:pt x="169" y="7"/>
                    <a:pt x="169" y="7"/>
                    <a:pt x="169" y="7"/>
                  </a:cubicBezTo>
                  <a:cubicBezTo>
                    <a:pt x="169" y="3"/>
                    <a:pt x="166" y="0"/>
                    <a:pt x="162" y="0"/>
                  </a:cubicBezTo>
                  <a:close/>
                  <a:moveTo>
                    <a:pt x="159" y="99"/>
                  </a:moveTo>
                  <a:cubicBezTo>
                    <a:pt x="159" y="103"/>
                    <a:pt x="156" y="106"/>
                    <a:pt x="152" y="106"/>
                  </a:cubicBezTo>
                  <a:cubicBezTo>
                    <a:pt x="17" y="106"/>
                    <a:pt x="17" y="106"/>
                    <a:pt x="17" y="106"/>
                  </a:cubicBezTo>
                  <a:cubicBezTo>
                    <a:pt x="13" y="106"/>
                    <a:pt x="10" y="103"/>
                    <a:pt x="10" y="99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0" y="14"/>
                    <a:pt x="13" y="11"/>
                    <a:pt x="17" y="11"/>
                  </a:cubicBezTo>
                  <a:cubicBezTo>
                    <a:pt x="152" y="11"/>
                    <a:pt x="152" y="11"/>
                    <a:pt x="152" y="11"/>
                  </a:cubicBezTo>
                  <a:cubicBezTo>
                    <a:pt x="156" y="11"/>
                    <a:pt x="159" y="14"/>
                    <a:pt x="159" y="18"/>
                  </a:cubicBezTo>
                  <a:cubicBezTo>
                    <a:pt x="159" y="99"/>
                    <a:pt x="159" y="99"/>
                    <a:pt x="159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93" name="Freeform 87"/>
            <p:cNvSpPr>
              <a:spLocks/>
            </p:cNvSpPr>
            <p:nvPr/>
          </p:nvSpPr>
          <p:spPr bwMode="auto">
            <a:xfrm>
              <a:off x="3565526" y="2301875"/>
              <a:ext cx="68263" cy="55563"/>
            </a:xfrm>
            <a:custGeom>
              <a:avLst/>
              <a:gdLst>
                <a:gd name="T0" fmla="*/ 4 w 32"/>
                <a:gd name="T1" fmla="*/ 26 h 26"/>
                <a:gd name="T2" fmla="*/ 1 w 32"/>
                <a:gd name="T3" fmla="*/ 24 h 26"/>
                <a:gd name="T4" fmla="*/ 2 w 32"/>
                <a:gd name="T5" fmla="*/ 18 h 26"/>
                <a:gd name="T6" fmla="*/ 25 w 32"/>
                <a:gd name="T7" fmla="*/ 1 h 26"/>
                <a:gd name="T8" fmla="*/ 31 w 32"/>
                <a:gd name="T9" fmla="*/ 2 h 26"/>
                <a:gd name="T10" fmla="*/ 30 w 32"/>
                <a:gd name="T11" fmla="*/ 8 h 26"/>
                <a:gd name="T12" fmla="*/ 7 w 32"/>
                <a:gd name="T13" fmla="*/ 25 h 26"/>
                <a:gd name="T14" fmla="*/ 4 w 32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26">
                  <a:moveTo>
                    <a:pt x="4" y="26"/>
                  </a:moveTo>
                  <a:cubicBezTo>
                    <a:pt x="3" y="26"/>
                    <a:pt x="2" y="25"/>
                    <a:pt x="1" y="24"/>
                  </a:cubicBezTo>
                  <a:cubicBezTo>
                    <a:pt x="0" y="22"/>
                    <a:pt x="0" y="20"/>
                    <a:pt x="2" y="18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7" y="0"/>
                    <a:pt x="30" y="0"/>
                    <a:pt x="31" y="2"/>
                  </a:cubicBezTo>
                  <a:cubicBezTo>
                    <a:pt x="32" y="4"/>
                    <a:pt x="32" y="6"/>
                    <a:pt x="30" y="8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6" y="25"/>
                    <a:pt x="5" y="26"/>
                    <a:pt x="4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94" name="Freeform 88"/>
            <p:cNvSpPr>
              <a:spLocks/>
            </p:cNvSpPr>
            <p:nvPr/>
          </p:nvSpPr>
          <p:spPr bwMode="auto">
            <a:xfrm>
              <a:off x="3570288" y="2311400"/>
              <a:ext cx="123825" cy="92075"/>
            </a:xfrm>
            <a:custGeom>
              <a:avLst/>
              <a:gdLst>
                <a:gd name="T0" fmla="*/ 5 w 59"/>
                <a:gd name="T1" fmla="*/ 44 h 44"/>
                <a:gd name="T2" fmla="*/ 1 w 59"/>
                <a:gd name="T3" fmla="*/ 42 h 44"/>
                <a:gd name="T4" fmla="*/ 2 w 59"/>
                <a:gd name="T5" fmla="*/ 36 h 44"/>
                <a:gd name="T6" fmla="*/ 52 w 59"/>
                <a:gd name="T7" fmla="*/ 1 h 44"/>
                <a:gd name="T8" fmla="*/ 58 w 59"/>
                <a:gd name="T9" fmla="*/ 2 h 44"/>
                <a:gd name="T10" fmla="*/ 57 w 59"/>
                <a:gd name="T11" fmla="*/ 8 h 44"/>
                <a:gd name="T12" fmla="*/ 7 w 59"/>
                <a:gd name="T13" fmla="*/ 43 h 44"/>
                <a:gd name="T14" fmla="*/ 5 w 59"/>
                <a:gd name="T1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4">
                  <a:moveTo>
                    <a:pt x="5" y="44"/>
                  </a:moveTo>
                  <a:cubicBezTo>
                    <a:pt x="3" y="44"/>
                    <a:pt x="2" y="43"/>
                    <a:pt x="1" y="42"/>
                  </a:cubicBezTo>
                  <a:cubicBezTo>
                    <a:pt x="0" y="40"/>
                    <a:pt x="0" y="37"/>
                    <a:pt x="2" y="36"/>
                  </a:cubicBezTo>
                  <a:cubicBezTo>
                    <a:pt x="52" y="1"/>
                    <a:pt x="52" y="1"/>
                    <a:pt x="52" y="1"/>
                  </a:cubicBezTo>
                  <a:cubicBezTo>
                    <a:pt x="54" y="0"/>
                    <a:pt x="56" y="0"/>
                    <a:pt x="58" y="2"/>
                  </a:cubicBezTo>
                  <a:cubicBezTo>
                    <a:pt x="59" y="4"/>
                    <a:pt x="59" y="7"/>
                    <a:pt x="57" y="8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6" y="43"/>
                    <a:pt x="6" y="44"/>
                    <a:pt x="5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502" name="Group 1501"/>
          <p:cNvGrpSpPr/>
          <p:nvPr/>
        </p:nvGrpSpPr>
        <p:grpSpPr>
          <a:xfrm>
            <a:off x="5390603" y="10458379"/>
            <a:ext cx="852950" cy="846363"/>
            <a:chOff x="2736851" y="5092700"/>
            <a:chExt cx="411163" cy="407988"/>
          </a:xfrm>
          <a:solidFill>
            <a:schemeClr val="tx1"/>
          </a:solidFill>
        </p:grpSpPr>
        <p:sp>
          <p:nvSpPr>
            <p:cNvPr id="95" name="Freeform 89"/>
            <p:cNvSpPr>
              <a:spLocks/>
            </p:cNvSpPr>
            <p:nvPr/>
          </p:nvSpPr>
          <p:spPr bwMode="auto">
            <a:xfrm>
              <a:off x="2890838" y="5229225"/>
              <a:ext cx="101600" cy="204788"/>
            </a:xfrm>
            <a:custGeom>
              <a:avLst/>
              <a:gdLst>
                <a:gd name="T0" fmla="*/ 28 w 48"/>
                <a:gd name="T1" fmla="*/ 41 h 97"/>
                <a:gd name="T2" fmla="*/ 15 w 48"/>
                <a:gd name="T3" fmla="*/ 30 h 97"/>
                <a:gd name="T4" fmla="*/ 25 w 48"/>
                <a:gd name="T5" fmla="*/ 22 h 97"/>
                <a:gd name="T6" fmla="*/ 37 w 48"/>
                <a:gd name="T7" fmla="*/ 25 h 97"/>
                <a:gd name="T8" fmla="*/ 39 w 48"/>
                <a:gd name="T9" fmla="*/ 25 h 97"/>
                <a:gd name="T10" fmla="*/ 43 w 48"/>
                <a:gd name="T11" fmla="*/ 23 h 97"/>
                <a:gd name="T12" fmla="*/ 45 w 48"/>
                <a:gd name="T13" fmla="*/ 18 h 97"/>
                <a:gd name="T14" fmla="*/ 43 w 48"/>
                <a:gd name="T15" fmla="*/ 14 h 97"/>
                <a:gd name="T16" fmla="*/ 30 w 48"/>
                <a:gd name="T17" fmla="*/ 11 h 97"/>
                <a:gd name="T18" fmla="*/ 30 w 48"/>
                <a:gd name="T19" fmla="*/ 10 h 97"/>
                <a:gd name="T20" fmla="*/ 30 w 48"/>
                <a:gd name="T21" fmla="*/ 3 h 97"/>
                <a:gd name="T22" fmla="*/ 26 w 48"/>
                <a:gd name="T23" fmla="*/ 0 h 97"/>
                <a:gd name="T24" fmla="*/ 23 w 48"/>
                <a:gd name="T25" fmla="*/ 0 h 97"/>
                <a:gd name="T26" fmla="*/ 19 w 48"/>
                <a:gd name="T27" fmla="*/ 3 h 97"/>
                <a:gd name="T28" fmla="*/ 19 w 48"/>
                <a:gd name="T29" fmla="*/ 11 h 97"/>
                <a:gd name="T30" fmla="*/ 18 w 48"/>
                <a:gd name="T31" fmla="*/ 12 h 97"/>
                <a:gd name="T32" fmla="*/ 1 w 48"/>
                <a:gd name="T33" fmla="*/ 31 h 97"/>
                <a:gd name="T34" fmla="*/ 21 w 48"/>
                <a:gd name="T35" fmla="*/ 53 h 97"/>
                <a:gd name="T36" fmla="*/ 33 w 48"/>
                <a:gd name="T37" fmla="*/ 64 h 97"/>
                <a:gd name="T38" fmla="*/ 21 w 48"/>
                <a:gd name="T39" fmla="*/ 74 h 97"/>
                <a:gd name="T40" fmla="*/ 7 w 48"/>
                <a:gd name="T41" fmla="*/ 70 h 97"/>
                <a:gd name="T42" fmla="*/ 6 w 48"/>
                <a:gd name="T43" fmla="*/ 69 h 97"/>
                <a:gd name="T44" fmla="*/ 2 w 48"/>
                <a:gd name="T45" fmla="*/ 72 h 97"/>
                <a:gd name="T46" fmla="*/ 0 w 48"/>
                <a:gd name="T47" fmla="*/ 77 h 97"/>
                <a:gd name="T48" fmla="*/ 2 w 48"/>
                <a:gd name="T49" fmla="*/ 81 h 97"/>
                <a:gd name="T50" fmla="*/ 17 w 48"/>
                <a:gd name="T51" fmla="*/ 85 h 97"/>
                <a:gd name="T52" fmla="*/ 18 w 48"/>
                <a:gd name="T53" fmla="*/ 86 h 97"/>
                <a:gd name="T54" fmla="*/ 18 w 48"/>
                <a:gd name="T55" fmla="*/ 93 h 97"/>
                <a:gd name="T56" fmla="*/ 22 w 48"/>
                <a:gd name="T57" fmla="*/ 97 h 97"/>
                <a:gd name="T58" fmla="*/ 25 w 48"/>
                <a:gd name="T59" fmla="*/ 97 h 97"/>
                <a:gd name="T60" fmla="*/ 29 w 48"/>
                <a:gd name="T61" fmla="*/ 93 h 97"/>
                <a:gd name="T62" fmla="*/ 29 w 48"/>
                <a:gd name="T63" fmla="*/ 85 h 97"/>
                <a:gd name="T64" fmla="*/ 30 w 48"/>
                <a:gd name="T65" fmla="*/ 84 h 97"/>
                <a:gd name="T66" fmla="*/ 48 w 48"/>
                <a:gd name="T67" fmla="*/ 64 h 97"/>
                <a:gd name="T68" fmla="*/ 28 w 48"/>
                <a:gd name="T69" fmla="*/ 4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8" h="97">
                  <a:moveTo>
                    <a:pt x="28" y="41"/>
                  </a:moveTo>
                  <a:cubicBezTo>
                    <a:pt x="18" y="37"/>
                    <a:pt x="15" y="34"/>
                    <a:pt x="15" y="30"/>
                  </a:cubicBezTo>
                  <a:cubicBezTo>
                    <a:pt x="15" y="26"/>
                    <a:pt x="18" y="22"/>
                    <a:pt x="25" y="22"/>
                  </a:cubicBezTo>
                  <a:cubicBezTo>
                    <a:pt x="32" y="22"/>
                    <a:pt x="37" y="25"/>
                    <a:pt x="37" y="25"/>
                  </a:cubicBezTo>
                  <a:cubicBezTo>
                    <a:pt x="38" y="25"/>
                    <a:pt x="39" y="25"/>
                    <a:pt x="39" y="25"/>
                  </a:cubicBezTo>
                  <a:cubicBezTo>
                    <a:pt x="41" y="25"/>
                    <a:pt x="42" y="24"/>
                    <a:pt x="43" y="23"/>
                  </a:cubicBezTo>
                  <a:cubicBezTo>
                    <a:pt x="45" y="18"/>
                    <a:pt x="45" y="18"/>
                    <a:pt x="45" y="18"/>
                  </a:cubicBezTo>
                  <a:cubicBezTo>
                    <a:pt x="45" y="16"/>
                    <a:pt x="44" y="15"/>
                    <a:pt x="43" y="14"/>
                  </a:cubicBezTo>
                  <a:cubicBezTo>
                    <a:pt x="39" y="12"/>
                    <a:pt x="30" y="11"/>
                    <a:pt x="30" y="11"/>
                  </a:cubicBezTo>
                  <a:cubicBezTo>
                    <a:pt x="30" y="11"/>
                    <a:pt x="30" y="11"/>
                    <a:pt x="30" y="10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30" y="1"/>
                    <a:pt x="28" y="0"/>
                    <a:pt x="26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0" y="0"/>
                    <a:pt x="19" y="1"/>
                    <a:pt x="19" y="3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1"/>
                    <a:pt x="18" y="12"/>
                    <a:pt x="18" y="12"/>
                  </a:cubicBezTo>
                  <a:cubicBezTo>
                    <a:pt x="7" y="14"/>
                    <a:pt x="1" y="22"/>
                    <a:pt x="1" y="31"/>
                  </a:cubicBezTo>
                  <a:cubicBezTo>
                    <a:pt x="1" y="43"/>
                    <a:pt x="11" y="49"/>
                    <a:pt x="21" y="53"/>
                  </a:cubicBezTo>
                  <a:cubicBezTo>
                    <a:pt x="30" y="56"/>
                    <a:pt x="33" y="59"/>
                    <a:pt x="33" y="64"/>
                  </a:cubicBezTo>
                  <a:cubicBezTo>
                    <a:pt x="33" y="70"/>
                    <a:pt x="29" y="74"/>
                    <a:pt x="21" y="74"/>
                  </a:cubicBezTo>
                  <a:cubicBezTo>
                    <a:pt x="15" y="74"/>
                    <a:pt x="7" y="70"/>
                    <a:pt x="7" y="70"/>
                  </a:cubicBezTo>
                  <a:cubicBezTo>
                    <a:pt x="7" y="69"/>
                    <a:pt x="6" y="69"/>
                    <a:pt x="6" y="69"/>
                  </a:cubicBezTo>
                  <a:cubicBezTo>
                    <a:pt x="4" y="69"/>
                    <a:pt x="3" y="70"/>
                    <a:pt x="2" y="72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8"/>
                    <a:pt x="1" y="80"/>
                    <a:pt x="2" y="81"/>
                  </a:cubicBezTo>
                  <a:cubicBezTo>
                    <a:pt x="7" y="83"/>
                    <a:pt x="17" y="85"/>
                    <a:pt x="17" y="85"/>
                  </a:cubicBezTo>
                  <a:cubicBezTo>
                    <a:pt x="17" y="85"/>
                    <a:pt x="18" y="85"/>
                    <a:pt x="18" y="86"/>
                  </a:cubicBezTo>
                  <a:cubicBezTo>
                    <a:pt x="18" y="93"/>
                    <a:pt x="18" y="93"/>
                    <a:pt x="18" y="93"/>
                  </a:cubicBezTo>
                  <a:cubicBezTo>
                    <a:pt x="18" y="95"/>
                    <a:pt x="20" y="97"/>
                    <a:pt x="22" y="97"/>
                  </a:cubicBezTo>
                  <a:cubicBezTo>
                    <a:pt x="25" y="97"/>
                    <a:pt x="25" y="97"/>
                    <a:pt x="25" y="97"/>
                  </a:cubicBezTo>
                  <a:cubicBezTo>
                    <a:pt x="27" y="97"/>
                    <a:pt x="29" y="95"/>
                    <a:pt x="29" y="93"/>
                  </a:cubicBezTo>
                  <a:cubicBezTo>
                    <a:pt x="29" y="85"/>
                    <a:pt x="29" y="85"/>
                    <a:pt x="29" y="85"/>
                  </a:cubicBezTo>
                  <a:cubicBezTo>
                    <a:pt x="29" y="84"/>
                    <a:pt x="30" y="84"/>
                    <a:pt x="30" y="84"/>
                  </a:cubicBezTo>
                  <a:cubicBezTo>
                    <a:pt x="41" y="82"/>
                    <a:pt x="48" y="74"/>
                    <a:pt x="48" y="64"/>
                  </a:cubicBezTo>
                  <a:cubicBezTo>
                    <a:pt x="48" y="53"/>
                    <a:pt x="42" y="46"/>
                    <a:pt x="28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96" name="Freeform 90"/>
            <p:cNvSpPr>
              <a:spLocks noEditPoints="1"/>
            </p:cNvSpPr>
            <p:nvPr/>
          </p:nvSpPr>
          <p:spPr bwMode="auto">
            <a:xfrm>
              <a:off x="2736851" y="5092700"/>
              <a:ext cx="411163" cy="407988"/>
            </a:xfrm>
            <a:custGeom>
              <a:avLst/>
              <a:gdLst>
                <a:gd name="T0" fmla="*/ 165 w 194"/>
                <a:gd name="T1" fmla="*/ 192 h 192"/>
                <a:gd name="T2" fmla="*/ 28 w 194"/>
                <a:gd name="T3" fmla="*/ 192 h 192"/>
                <a:gd name="T4" fmla="*/ 16 w 194"/>
                <a:gd name="T5" fmla="*/ 180 h 192"/>
                <a:gd name="T6" fmla="*/ 16 w 194"/>
                <a:gd name="T7" fmla="*/ 97 h 192"/>
                <a:gd name="T8" fmla="*/ 15 w 194"/>
                <a:gd name="T9" fmla="*/ 95 h 192"/>
                <a:gd name="T10" fmla="*/ 6 w 194"/>
                <a:gd name="T11" fmla="*/ 89 h 192"/>
                <a:gd name="T12" fmla="*/ 0 w 194"/>
                <a:gd name="T13" fmla="*/ 81 h 192"/>
                <a:gd name="T14" fmla="*/ 4 w 194"/>
                <a:gd name="T15" fmla="*/ 72 h 192"/>
                <a:gd name="T16" fmla="*/ 88 w 194"/>
                <a:gd name="T17" fmla="*/ 3 h 192"/>
                <a:gd name="T18" fmla="*/ 97 w 194"/>
                <a:gd name="T19" fmla="*/ 0 h 192"/>
                <a:gd name="T20" fmla="*/ 105 w 194"/>
                <a:gd name="T21" fmla="*/ 3 h 192"/>
                <a:gd name="T22" fmla="*/ 189 w 194"/>
                <a:gd name="T23" fmla="*/ 72 h 192"/>
                <a:gd name="T24" fmla="*/ 194 w 194"/>
                <a:gd name="T25" fmla="*/ 81 h 192"/>
                <a:gd name="T26" fmla="*/ 188 w 194"/>
                <a:gd name="T27" fmla="*/ 89 h 192"/>
                <a:gd name="T28" fmla="*/ 179 w 194"/>
                <a:gd name="T29" fmla="*/ 95 h 192"/>
                <a:gd name="T30" fmla="*/ 178 w 194"/>
                <a:gd name="T31" fmla="*/ 97 h 192"/>
                <a:gd name="T32" fmla="*/ 178 w 194"/>
                <a:gd name="T33" fmla="*/ 180 h 192"/>
                <a:gd name="T34" fmla="*/ 165 w 194"/>
                <a:gd name="T35" fmla="*/ 192 h 192"/>
                <a:gd name="T36" fmla="*/ 30 w 194"/>
                <a:gd name="T37" fmla="*/ 173 h 192"/>
                <a:gd name="T38" fmla="*/ 34 w 194"/>
                <a:gd name="T39" fmla="*/ 178 h 192"/>
                <a:gd name="T40" fmla="*/ 156 w 194"/>
                <a:gd name="T41" fmla="*/ 178 h 192"/>
                <a:gd name="T42" fmla="*/ 163 w 194"/>
                <a:gd name="T43" fmla="*/ 171 h 192"/>
                <a:gd name="T44" fmla="*/ 163 w 194"/>
                <a:gd name="T45" fmla="*/ 96 h 192"/>
                <a:gd name="T46" fmla="*/ 171 w 194"/>
                <a:gd name="T47" fmla="*/ 82 h 192"/>
                <a:gd name="T48" fmla="*/ 173 w 194"/>
                <a:gd name="T49" fmla="*/ 81 h 192"/>
                <a:gd name="T50" fmla="*/ 173 w 194"/>
                <a:gd name="T51" fmla="*/ 77 h 192"/>
                <a:gd name="T52" fmla="*/ 103 w 194"/>
                <a:gd name="T53" fmla="*/ 20 h 192"/>
                <a:gd name="T54" fmla="*/ 91 w 194"/>
                <a:gd name="T55" fmla="*/ 20 h 192"/>
                <a:gd name="T56" fmla="*/ 21 w 194"/>
                <a:gd name="T57" fmla="*/ 77 h 192"/>
                <a:gd name="T58" fmla="*/ 20 w 194"/>
                <a:gd name="T59" fmla="*/ 81 h 192"/>
                <a:gd name="T60" fmla="*/ 22 w 194"/>
                <a:gd name="T61" fmla="*/ 82 h 192"/>
                <a:gd name="T62" fmla="*/ 30 w 194"/>
                <a:gd name="T63" fmla="*/ 96 h 192"/>
                <a:gd name="T64" fmla="*/ 30 w 194"/>
                <a:gd name="T65" fmla="*/ 173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4" h="192">
                  <a:moveTo>
                    <a:pt x="165" y="192"/>
                  </a:moveTo>
                  <a:cubicBezTo>
                    <a:pt x="28" y="192"/>
                    <a:pt x="28" y="192"/>
                    <a:pt x="28" y="192"/>
                  </a:cubicBezTo>
                  <a:cubicBezTo>
                    <a:pt x="22" y="192"/>
                    <a:pt x="16" y="187"/>
                    <a:pt x="16" y="180"/>
                  </a:cubicBezTo>
                  <a:cubicBezTo>
                    <a:pt x="16" y="97"/>
                    <a:pt x="16" y="97"/>
                    <a:pt x="16" y="97"/>
                  </a:cubicBezTo>
                  <a:cubicBezTo>
                    <a:pt x="16" y="96"/>
                    <a:pt x="16" y="95"/>
                    <a:pt x="15" y="95"/>
                  </a:cubicBezTo>
                  <a:cubicBezTo>
                    <a:pt x="6" y="89"/>
                    <a:pt x="6" y="89"/>
                    <a:pt x="6" y="89"/>
                  </a:cubicBezTo>
                  <a:cubicBezTo>
                    <a:pt x="2" y="88"/>
                    <a:pt x="0" y="84"/>
                    <a:pt x="0" y="81"/>
                  </a:cubicBezTo>
                  <a:cubicBezTo>
                    <a:pt x="0" y="77"/>
                    <a:pt x="1" y="74"/>
                    <a:pt x="4" y="72"/>
                  </a:cubicBezTo>
                  <a:cubicBezTo>
                    <a:pt x="88" y="3"/>
                    <a:pt x="88" y="3"/>
                    <a:pt x="88" y="3"/>
                  </a:cubicBezTo>
                  <a:cubicBezTo>
                    <a:pt x="91" y="1"/>
                    <a:pt x="94" y="0"/>
                    <a:pt x="97" y="0"/>
                  </a:cubicBezTo>
                  <a:cubicBezTo>
                    <a:pt x="100" y="0"/>
                    <a:pt x="103" y="1"/>
                    <a:pt x="105" y="3"/>
                  </a:cubicBezTo>
                  <a:cubicBezTo>
                    <a:pt x="189" y="72"/>
                    <a:pt x="189" y="72"/>
                    <a:pt x="189" y="72"/>
                  </a:cubicBezTo>
                  <a:cubicBezTo>
                    <a:pt x="192" y="74"/>
                    <a:pt x="194" y="77"/>
                    <a:pt x="194" y="81"/>
                  </a:cubicBezTo>
                  <a:cubicBezTo>
                    <a:pt x="193" y="84"/>
                    <a:pt x="191" y="88"/>
                    <a:pt x="188" y="89"/>
                  </a:cubicBezTo>
                  <a:cubicBezTo>
                    <a:pt x="179" y="95"/>
                    <a:pt x="179" y="95"/>
                    <a:pt x="179" y="95"/>
                  </a:cubicBezTo>
                  <a:cubicBezTo>
                    <a:pt x="178" y="95"/>
                    <a:pt x="178" y="96"/>
                    <a:pt x="178" y="97"/>
                  </a:cubicBezTo>
                  <a:cubicBezTo>
                    <a:pt x="178" y="180"/>
                    <a:pt x="178" y="180"/>
                    <a:pt x="178" y="180"/>
                  </a:cubicBezTo>
                  <a:cubicBezTo>
                    <a:pt x="178" y="187"/>
                    <a:pt x="172" y="192"/>
                    <a:pt x="165" y="192"/>
                  </a:cubicBezTo>
                  <a:close/>
                  <a:moveTo>
                    <a:pt x="30" y="173"/>
                  </a:moveTo>
                  <a:cubicBezTo>
                    <a:pt x="30" y="178"/>
                    <a:pt x="34" y="178"/>
                    <a:pt x="34" y="178"/>
                  </a:cubicBezTo>
                  <a:cubicBezTo>
                    <a:pt x="156" y="178"/>
                    <a:pt x="156" y="178"/>
                    <a:pt x="156" y="178"/>
                  </a:cubicBezTo>
                  <a:cubicBezTo>
                    <a:pt x="156" y="178"/>
                    <a:pt x="163" y="179"/>
                    <a:pt x="163" y="171"/>
                  </a:cubicBezTo>
                  <a:cubicBezTo>
                    <a:pt x="163" y="152"/>
                    <a:pt x="163" y="96"/>
                    <a:pt x="163" y="96"/>
                  </a:cubicBezTo>
                  <a:cubicBezTo>
                    <a:pt x="163" y="88"/>
                    <a:pt x="167" y="85"/>
                    <a:pt x="171" y="82"/>
                  </a:cubicBezTo>
                  <a:cubicBezTo>
                    <a:pt x="171" y="82"/>
                    <a:pt x="173" y="81"/>
                    <a:pt x="173" y="81"/>
                  </a:cubicBezTo>
                  <a:cubicBezTo>
                    <a:pt x="176" y="79"/>
                    <a:pt x="173" y="77"/>
                    <a:pt x="173" y="77"/>
                  </a:cubicBezTo>
                  <a:cubicBezTo>
                    <a:pt x="173" y="77"/>
                    <a:pt x="122" y="35"/>
                    <a:pt x="103" y="20"/>
                  </a:cubicBezTo>
                  <a:cubicBezTo>
                    <a:pt x="99" y="16"/>
                    <a:pt x="96" y="15"/>
                    <a:pt x="91" y="20"/>
                  </a:cubicBezTo>
                  <a:cubicBezTo>
                    <a:pt x="72" y="35"/>
                    <a:pt x="21" y="77"/>
                    <a:pt x="21" y="77"/>
                  </a:cubicBezTo>
                  <a:cubicBezTo>
                    <a:pt x="21" y="77"/>
                    <a:pt x="18" y="79"/>
                    <a:pt x="20" y="81"/>
                  </a:cubicBezTo>
                  <a:cubicBezTo>
                    <a:pt x="21" y="81"/>
                    <a:pt x="22" y="82"/>
                    <a:pt x="22" y="82"/>
                  </a:cubicBezTo>
                  <a:cubicBezTo>
                    <a:pt x="27" y="85"/>
                    <a:pt x="30" y="87"/>
                    <a:pt x="30" y="96"/>
                  </a:cubicBezTo>
                  <a:cubicBezTo>
                    <a:pt x="30" y="96"/>
                    <a:pt x="30" y="154"/>
                    <a:pt x="30" y="1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3718552" y="5459041"/>
            <a:ext cx="971505" cy="1060423"/>
            <a:chOff x="1985963" y="2894013"/>
            <a:chExt cx="468313" cy="511175"/>
          </a:xfrm>
          <a:solidFill>
            <a:schemeClr val="tx1"/>
          </a:solidFill>
        </p:grpSpPr>
        <p:sp>
          <p:nvSpPr>
            <p:cNvPr id="97" name="Freeform 91"/>
            <p:cNvSpPr>
              <a:spLocks noEditPoints="1"/>
            </p:cNvSpPr>
            <p:nvPr/>
          </p:nvSpPr>
          <p:spPr bwMode="auto">
            <a:xfrm>
              <a:off x="1985963" y="3041650"/>
              <a:ext cx="468313" cy="295275"/>
            </a:xfrm>
            <a:custGeom>
              <a:avLst/>
              <a:gdLst>
                <a:gd name="T0" fmla="*/ 188 w 221"/>
                <a:gd name="T1" fmla="*/ 11 h 139"/>
                <a:gd name="T2" fmla="*/ 182 w 221"/>
                <a:gd name="T3" fmla="*/ 11 h 139"/>
                <a:gd name="T4" fmla="*/ 180 w 221"/>
                <a:gd name="T5" fmla="*/ 10 h 139"/>
                <a:gd name="T6" fmla="*/ 180 w 221"/>
                <a:gd name="T7" fmla="*/ 5 h 139"/>
                <a:gd name="T8" fmla="*/ 175 w 221"/>
                <a:gd name="T9" fmla="*/ 0 h 139"/>
                <a:gd name="T10" fmla="*/ 2 w 221"/>
                <a:gd name="T11" fmla="*/ 0 h 139"/>
                <a:gd name="T12" fmla="*/ 0 w 221"/>
                <a:gd name="T13" fmla="*/ 3 h 139"/>
                <a:gd name="T14" fmla="*/ 0 w 221"/>
                <a:gd name="T15" fmla="*/ 64 h 139"/>
                <a:gd name="T16" fmla="*/ 74 w 221"/>
                <a:gd name="T17" fmla="*/ 139 h 139"/>
                <a:gd name="T18" fmla="*/ 105 w 221"/>
                <a:gd name="T19" fmla="*/ 139 h 139"/>
                <a:gd name="T20" fmla="*/ 175 w 221"/>
                <a:gd name="T21" fmla="*/ 91 h 139"/>
                <a:gd name="T22" fmla="*/ 178 w 221"/>
                <a:gd name="T23" fmla="*/ 90 h 139"/>
                <a:gd name="T24" fmla="*/ 188 w 221"/>
                <a:gd name="T25" fmla="*/ 91 h 139"/>
                <a:gd name="T26" fmla="*/ 221 w 221"/>
                <a:gd name="T27" fmla="*/ 58 h 139"/>
                <a:gd name="T28" fmla="*/ 221 w 221"/>
                <a:gd name="T29" fmla="*/ 44 h 139"/>
                <a:gd name="T30" fmla="*/ 188 w 221"/>
                <a:gd name="T31" fmla="*/ 11 h 139"/>
                <a:gd name="T32" fmla="*/ 207 w 221"/>
                <a:gd name="T33" fmla="*/ 58 h 139"/>
                <a:gd name="T34" fmla="*/ 188 w 221"/>
                <a:gd name="T35" fmla="*/ 77 h 139"/>
                <a:gd name="T36" fmla="*/ 182 w 221"/>
                <a:gd name="T37" fmla="*/ 76 h 139"/>
                <a:gd name="T38" fmla="*/ 179 w 221"/>
                <a:gd name="T39" fmla="*/ 73 h 139"/>
                <a:gd name="T40" fmla="*/ 180 w 221"/>
                <a:gd name="T41" fmla="*/ 64 h 139"/>
                <a:gd name="T42" fmla="*/ 180 w 221"/>
                <a:gd name="T43" fmla="*/ 28 h 139"/>
                <a:gd name="T44" fmla="*/ 182 w 221"/>
                <a:gd name="T45" fmla="*/ 26 h 139"/>
                <a:gd name="T46" fmla="*/ 188 w 221"/>
                <a:gd name="T47" fmla="*/ 25 h 139"/>
                <a:gd name="T48" fmla="*/ 207 w 221"/>
                <a:gd name="T49" fmla="*/ 44 h 139"/>
                <a:gd name="T50" fmla="*/ 207 w 221"/>
                <a:gd name="T51" fmla="*/ 5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21" h="139">
                  <a:moveTo>
                    <a:pt x="188" y="11"/>
                  </a:moveTo>
                  <a:cubicBezTo>
                    <a:pt x="186" y="11"/>
                    <a:pt x="184" y="11"/>
                    <a:pt x="182" y="11"/>
                  </a:cubicBezTo>
                  <a:cubicBezTo>
                    <a:pt x="182" y="11"/>
                    <a:pt x="180" y="12"/>
                    <a:pt x="180" y="10"/>
                  </a:cubicBezTo>
                  <a:cubicBezTo>
                    <a:pt x="180" y="5"/>
                    <a:pt x="180" y="5"/>
                    <a:pt x="180" y="5"/>
                  </a:cubicBezTo>
                  <a:cubicBezTo>
                    <a:pt x="180" y="5"/>
                    <a:pt x="180" y="0"/>
                    <a:pt x="175" y="0"/>
                  </a:cubicBezTo>
                  <a:cubicBezTo>
                    <a:pt x="132" y="0"/>
                    <a:pt x="47" y="0"/>
                    <a:pt x="2" y="0"/>
                  </a:cubicBezTo>
                  <a:cubicBezTo>
                    <a:pt x="0" y="0"/>
                    <a:pt x="0" y="3"/>
                    <a:pt x="0" y="3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105"/>
                    <a:pt x="33" y="139"/>
                    <a:pt x="74" y="139"/>
                  </a:cubicBezTo>
                  <a:cubicBezTo>
                    <a:pt x="105" y="139"/>
                    <a:pt x="105" y="139"/>
                    <a:pt x="105" y="139"/>
                  </a:cubicBezTo>
                  <a:cubicBezTo>
                    <a:pt x="138" y="139"/>
                    <a:pt x="165" y="120"/>
                    <a:pt x="175" y="91"/>
                  </a:cubicBezTo>
                  <a:cubicBezTo>
                    <a:pt x="176" y="89"/>
                    <a:pt x="178" y="90"/>
                    <a:pt x="178" y="90"/>
                  </a:cubicBezTo>
                  <a:cubicBezTo>
                    <a:pt x="181" y="91"/>
                    <a:pt x="185" y="91"/>
                    <a:pt x="188" y="91"/>
                  </a:cubicBezTo>
                  <a:cubicBezTo>
                    <a:pt x="206" y="91"/>
                    <a:pt x="221" y="76"/>
                    <a:pt x="221" y="58"/>
                  </a:cubicBezTo>
                  <a:cubicBezTo>
                    <a:pt x="221" y="44"/>
                    <a:pt x="221" y="44"/>
                    <a:pt x="221" y="44"/>
                  </a:cubicBezTo>
                  <a:cubicBezTo>
                    <a:pt x="221" y="26"/>
                    <a:pt x="206" y="11"/>
                    <a:pt x="188" y="11"/>
                  </a:cubicBezTo>
                  <a:close/>
                  <a:moveTo>
                    <a:pt x="207" y="58"/>
                  </a:moveTo>
                  <a:cubicBezTo>
                    <a:pt x="207" y="69"/>
                    <a:pt x="198" y="77"/>
                    <a:pt x="188" y="77"/>
                  </a:cubicBezTo>
                  <a:cubicBezTo>
                    <a:pt x="186" y="77"/>
                    <a:pt x="184" y="77"/>
                    <a:pt x="182" y="76"/>
                  </a:cubicBezTo>
                  <a:cubicBezTo>
                    <a:pt x="181" y="76"/>
                    <a:pt x="179" y="76"/>
                    <a:pt x="179" y="73"/>
                  </a:cubicBezTo>
                  <a:cubicBezTo>
                    <a:pt x="180" y="70"/>
                    <a:pt x="180" y="68"/>
                    <a:pt x="180" y="64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26"/>
                    <a:pt x="181" y="26"/>
                    <a:pt x="182" y="26"/>
                  </a:cubicBezTo>
                  <a:cubicBezTo>
                    <a:pt x="184" y="25"/>
                    <a:pt x="186" y="25"/>
                    <a:pt x="188" y="25"/>
                  </a:cubicBezTo>
                  <a:cubicBezTo>
                    <a:pt x="198" y="25"/>
                    <a:pt x="207" y="33"/>
                    <a:pt x="207" y="44"/>
                  </a:cubicBezTo>
                  <a:lnTo>
                    <a:pt x="207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98" name="Freeform 92"/>
            <p:cNvSpPr>
              <a:spLocks/>
            </p:cNvSpPr>
            <p:nvPr/>
          </p:nvSpPr>
          <p:spPr bwMode="auto">
            <a:xfrm>
              <a:off x="2005013" y="3357563"/>
              <a:ext cx="354013" cy="47625"/>
            </a:xfrm>
            <a:custGeom>
              <a:avLst/>
              <a:gdLst>
                <a:gd name="T0" fmla="*/ 167 w 167"/>
                <a:gd name="T1" fmla="*/ 17 h 22"/>
                <a:gd name="T2" fmla="*/ 162 w 167"/>
                <a:gd name="T3" fmla="*/ 22 h 22"/>
                <a:gd name="T4" fmla="*/ 5 w 167"/>
                <a:gd name="T5" fmla="*/ 22 h 22"/>
                <a:gd name="T6" fmla="*/ 0 w 167"/>
                <a:gd name="T7" fmla="*/ 17 h 22"/>
                <a:gd name="T8" fmla="*/ 0 w 167"/>
                <a:gd name="T9" fmla="*/ 5 h 22"/>
                <a:gd name="T10" fmla="*/ 5 w 167"/>
                <a:gd name="T11" fmla="*/ 0 h 22"/>
                <a:gd name="T12" fmla="*/ 162 w 167"/>
                <a:gd name="T13" fmla="*/ 0 h 22"/>
                <a:gd name="T14" fmla="*/ 167 w 167"/>
                <a:gd name="T15" fmla="*/ 5 h 22"/>
                <a:gd name="T16" fmla="*/ 167 w 167"/>
                <a:gd name="T17" fmla="*/ 17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22">
                  <a:moveTo>
                    <a:pt x="167" y="17"/>
                  </a:moveTo>
                  <a:cubicBezTo>
                    <a:pt x="167" y="19"/>
                    <a:pt x="165" y="22"/>
                    <a:pt x="162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2" y="22"/>
                    <a:pt x="0" y="19"/>
                    <a:pt x="0" y="17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62" y="0"/>
                    <a:pt x="162" y="0"/>
                    <a:pt x="162" y="0"/>
                  </a:cubicBezTo>
                  <a:cubicBezTo>
                    <a:pt x="165" y="0"/>
                    <a:pt x="167" y="2"/>
                    <a:pt x="167" y="5"/>
                  </a:cubicBezTo>
                  <a:cubicBezTo>
                    <a:pt x="167" y="17"/>
                    <a:pt x="167" y="17"/>
                    <a:pt x="167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99" name="Freeform 93"/>
            <p:cNvSpPr>
              <a:spLocks/>
            </p:cNvSpPr>
            <p:nvPr/>
          </p:nvSpPr>
          <p:spPr bwMode="auto">
            <a:xfrm>
              <a:off x="2103438" y="2906713"/>
              <a:ext cx="57150" cy="109538"/>
            </a:xfrm>
            <a:custGeom>
              <a:avLst/>
              <a:gdLst>
                <a:gd name="T0" fmla="*/ 9 w 27"/>
                <a:gd name="T1" fmla="*/ 52 h 52"/>
                <a:gd name="T2" fmla="*/ 6 w 27"/>
                <a:gd name="T3" fmla="*/ 52 h 52"/>
                <a:gd name="T4" fmla="*/ 1 w 27"/>
                <a:gd name="T5" fmla="*/ 44 h 52"/>
                <a:gd name="T6" fmla="*/ 10 w 27"/>
                <a:gd name="T7" fmla="*/ 34 h 52"/>
                <a:gd name="T8" fmla="*/ 16 w 27"/>
                <a:gd name="T9" fmla="*/ 29 h 52"/>
                <a:gd name="T10" fmla="*/ 16 w 27"/>
                <a:gd name="T11" fmla="*/ 29 h 52"/>
                <a:gd name="T12" fmla="*/ 9 w 27"/>
                <a:gd name="T13" fmla="*/ 20 h 52"/>
                <a:gd name="T14" fmla="*/ 0 w 27"/>
                <a:gd name="T15" fmla="*/ 9 h 52"/>
                <a:gd name="T16" fmla="*/ 5 w 27"/>
                <a:gd name="T17" fmla="*/ 1 h 52"/>
                <a:gd name="T18" fmla="*/ 12 w 27"/>
                <a:gd name="T19" fmla="*/ 2 h 52"/>
                <a:gd name="T20" fmla="*/ 11 w 27"/>
                <a:gd name="T21" fmla="*/ 7 h 52"/>
                <a:gd name="T22" fmla="*/ 9 w 27"/>
                <a:gd name="T23" fmla="*/ 9 h 52"/>
                <a:gd name="T24" fmla="*/ 15 w 27"/>
                <a:gd name="T25" fmla="*/ 15 h 52"/>
                <a:gd name="T26" fmla="*/ 25 w 27"/>
                <a:gd name="T27" fmla="*/ 31 h 52"/>
                <a:gd name="T28" fmla="*/ 16 w 27"/>
                <a:gd name="T29" fmla="*/ 40 h 52"/>
                <a:gd name="T30" fmla="*/ 10 w 27"/>
                <a:gd name="T31" fmla="*/ 44 h 52"/>
                <a:gd name="T32" fmla="*/ 12 w 27"/>
                <a:gd name="T33" fmla="*/ 46 h 52"/>
                <a:gd name="T34" fmla="*/ 13 w 27"/>
                <a:gd name="T35" fmla="*/ 51 h 52"/>
                <a:gd name="T36" fmla="*/ 9 w 27"/>
                <a:gd name="T37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" h="52">
                  <a:moveTo>
                    <a:pt x="9" y="52"/>
                  </a:moveTo>
                  <a:cubicBezTo>
                    <a:pt x="8" y="52"/>
                    <a:pt x="7" y="52"/>
                    <a:pt x="6" y="52"/>
                  </a:cubicBezTo>
                  <a:cubicBezTo>
                    <a:pt x="3" y="49"/>
                    <a:pt x="1" y="47"/>
                    <a:pt x="1" y="44"/>
                  </a:cubicBezTo>
                  <a:cubicBezTo>
                    <a:pt x="1" y="40"/>
                    <a:pt x="6" y="37"/>
                    <a:pt x="10" y="34"/>
                  </a:cubicBezTo>
                  <a:cubicBezTo>
                    <a:pt x="12" y="33"/>
                    <a:pt x="15" y="31"/>
                    <a:pt x="16" y="29"/>
                  </a:cubicBezTo>
                  <a:cubicBezTo>
                    <a:pt x="16" y="29"/>
                    <a:pt x="16" y="29"/>
                    <a:pt x="16" y="29"/>
                  </a:cubicBezTo>
                  <a:cubicBezTo>
                    <a:pt x="17" y="26"/>
                    <a:pt x="14" y="24"/>
                    <a:pt x="9" y="20"/>
                  </a:cubicBezTo>
                  <a:cubicBezTo>
                    <a:pt x="4" y="17"/>
                    <a:pt x="0" y="13"/>
                    <a:pt x="0" y="9"/>
                  </a:cubicBezTo>
                  <a:cubicBezTo>
                    <a:pt x="0" y="6"/>
                    <a:pt x="2" y="3"/>
                    <a:pt x="5" y="1"/>
                  </a:cubicBezTo>
                  <a:cubicBezTo>
                    <a:pt x="7" y="0"/>
                    <a:pt x="10" y="0"/>
                    <a:pt x="12" y="2"/>
                  </a:cubicBezTo>
                  <a:cubicBezTo>
                    <a:pt x="14" y="3"/>
                    <a:pt x="14" y="6"/>
                    <a:pt x="11" y="7"/>
                  </a:cubicBezTo>
                  <a:cubicBezTo>
                    <a:pt x="10" y="8"/>
                    <a:pt x="9" y="8"/>
                    <a:pt x="9" y="9"/>
                  </a:cubicBezTo>
                  <a:cubicBezTo>
                    <a:pt x="9" y="10"/>
                    <a:pt x="13" y="13"/>
                    <a:pt x="15" y="15"/>
                  </a:cubicBezTo>
                  <a:cubicBezTo>
                    <a:pt x="21" y="19"/>
                    <a:pt x="27" y="24"/>
                    <a:pt x="25" y="31"/>
                  </a:cubicBezTo>
                  <a:cubicBezTo>
                    <a:pt x="24" y="35"/>
                    <a:pt x="20" y="37"/>
                    <a:pt x="16" y="40"/>
                  </a:cubicBezTo>
                  <a:cubicBezTo>
                    <a:pt x="14" y="41"/>
                    <a:pt x="10" y="43"/>
                    <a:pt x="10" y="44"/>
                  </a:cubicBezTo>
                  <a:cubicBezTo>
                    <a:pt x="10" y="44"/>
                    <a:pt x="11" y="45"/>
                    <a:pt x="12" y="46"/>
                  </a:cubicBezTo>
                  <a:cubicBezTo>
                    <a:pt x="14" y="47"/>
                    <a:pt x="15" y="50"/>
                    <a:pt x="13" y="51"/>
                  </a:cubicBezTo>
                  <a:cubicBezTo>
                    <a:pt x="12" y="52"/>
                    <a:pt x="10" y="52"/>
                    <a:pt x="9" y="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00" name="Freeform 94"/>
            <p:cNvSpPr>
              <a:spLocks/>
            </p:cNvSpPr>
            <p:nvPr/>
          </p:nvSpPr>
          <p:spPr bwMode="auto">
            <a:xfrm>
              <a:off x="2195513" y="2894013"/>
              <a:ext cx="60325" cy="112713"/>
            </a:xfrm>
            <a:custGeom>
              <a:avLst/>
              <a:gdLst>
                <a:gd name="T0" fmla="*/ 10 w 28"/>
                <a:gd name="T1" fmla="*/ 53 h 53"/>
                <a:gd name="T2" fmla="*/ 6 w 28"/>
                <a:gd name="T3" fmla="*/ 52 h 53"/>
                <a:gd name="T4" fmla="*/ 1 w 28"/>
                <a:gd name="T5" fmla="*/ 44 h 53"/>
                <a:gd name="T6" fmla="*/ 10 w 28"/>
                <a:gd name="T7" fmla="*/ 34 h 53"/>
                <a:gd name="T8" fmla="*/ 16 w 28"/>
                <a:gd name="T9" fmla="*/ 29 h 53"/>
                <a:gd name="T10" fmla="*/ 16 w 28"/>
                <a:gd name="T11" fmla="*/ 29 h 53"/>
                <a:gd name="T12" fmla="*/ 9 w 28"/>
                <a:gd name="T13" fmla="*/ 20 h 53"/>
                <a:gd name="T14" fmla="*/ 0 w 28"/>
                <a:gd name="T15" fmla="*/ 9 h 53"/>
                <a:gd name="T16" fmla="*/ 6 w 28"/>
                <a:gd name="T17" fmla="*/ 1 h 53"/>
                <a:gd name="T18" fmla="*/ 13 w 28"/>
                <a:gd name="T19" fmla="*/ 2 h 53"/>
                <a:gd name="T20" fmla="*/ 12 w 28"/>
                <a:gd name="T21" fmla="*/ 7 h 53"/>
                <a:gd name="T22" fmla="*/ 10 w 28"/>
                <a:gd name="T23" fmla="*/ 9 h 53"/>
                <a:gd name="T24" fmla="*/ 16 w 28"/>
                <a:gd name="T25" fmla="*/ 15 h 53"/>
                <a:gd name="T26" fmla="*/ 26 w 28"/>
                <a:gd name="T27" fmla="*/ 31 h 53"/>
                <a:gd name="T28" fmla="*/ 16 w 28"/>
                <a:gd name="T29" fmla="*/ 40 h 53"/>
                <a:gd name="T30" fmla="*/ 11 w 28"/>
                <a:gd name="T31" fmla="*/ 44 h 53"/>
                <a:gd name="T32" fmla="*/ 13 w 28"/>
                <a:gd name="T33" fmla="*/ 46 h 53"/>
                <a:gd name="T34" fmla="*/ 13 w 28"/>
                <a:gd name="T35" fmla="*/ 51 h 53"/>
                <a:gd name="T36" fmla="*/ 10 w 28"/>
                <a:gd name="T37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" h="53">
                  <a:moveTo>
                    <a:pt x="10" y="53"/>
                  </a:moveTo>
                  <a:cubicBezTo>
                    <a:pt x="8" y="53"/>
                    <a:pt x="7" y="52"/>
                    <a:pt x="6" y="52"/>
                  </a:cubicBezTo>
                  <a:cubicBezTo>
                    <a:pt x="3" y="49"/>
                    <a:pt x="1" y="47"/>
                    <a:pt x="1" y="44"/>
                  </a:cubicBezTo>
                  <a:cubicBezTo>
                    <a:pt x="1" y="40"/>
                    <a:pt x="6" y="37"/>
                    <a:pt x="10" y="34"/>
                  </a:cubicBezTo>
                  <a:cubicBezTo>
                    <a:pt x="13" y="33"/>
                    <a:pt x="16" y="31"/>
                    <a:pt x="16" y="29"/>
                  </a:cubicBezTo>
                  <a:cubicBezTo>
                    <a:pt x="16" y="29"/>
                    <a:pt x="16" y="29"/>
                    <a:pt x="16" y="29"/>
                  </a:cubicBezTo>
                  <a:cubicBezTo>
                    <a:pt x="17" y="27"/>
                    <a:pt x="14" y="24"/>
                    <a:pt x="9" y="20"/>
                  </a:cubicBezTo>
                  <a:cubicBezTo>
                    <a:pt x="5" y="17"/>
                    <a:pt x="0" y="13"/>
                    <a:pt x="0" y="9"/>
                  </a:cubicBezTo>
                  <a:cubicBezTo>
                    <a:pt x="0" y="6"/>
                    <a:pt x="2" y="4"/>
                    <a:pt x="6" y="1"/>
                  </a:cubicBezTo>
                  <a:cubicBezTo>
                    <a:pt x="8" y="0"/>
                    <a:pt x="11" y="0"/>
                    <a:pt x="13" y="2"/>
                  </a:cubicBezTo>
                  <a:cubicBezTo>
                    <a:pt x="14" y="3"/>
                    <a:pt x="14" y="6"/>
                    <a:pt x="12" y="7"/>
                  </a:cubicBezTo>
                  <a:cubicBezTo>
                    <a:pt x="11" y="8"/>
                    <a:pt x="10" y="9"/>
                    <a:pt x="10" y="9"/>
                  </a:cubicBezTo>
                  <a:cubicBezTo>
                    <a:pt x="10" y="10"/>
                    <a:pt x="13" y="13"/>
                    <a:pt x="16" y="15"/>
                  </a:cubicBezTo>
                  <a:cubicBezTo>
                    <a:pt x="21" y="19"/>
                    <a:pt x="28" y="24"/>
                    <a:pt x="26" y="31"/>
                  </a:cubicBezTo>
                  <a:cubicBezTo>
                    <a:pt x="25" y="35"/>
                    <a:pt x="20" y="38"/>
                    <a:pt x="16" y="40"/>
                  </a:cubicBezTo>
                  <a:cubicBezTo>
                    <a:pt x="15" y="41"/>
                    <a:pt x="11" y="44"/>
                    <a:pt x="11" y="44"/>
                  </a:cubicBezTo>
                  <a:cubicBezTo>
                    <a:pt x="11" y="44"/>
                    <a:pt x="11" y="45"/>
                    <a:pt x="13" y="46"/>
                  </a:cubicBezTo>
                  <a:cubicBezTo>
                    <a:pt x="15" y="47"/>
                    <a:pt x="15" y="50"/>
                    <a:pt x="13" y="51"/>
                  </a:cubicBezTo>
                  <a:cubicBezTo>
                    <a:pt x="12" y="52"/>
                    <a:pt x="11" y="53"/>
                    <a:pt x="10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102" name="Freeform 95"/>
          <p:cNvSpPr>
            <a:spLocks/>
          </p:cNvSpPr>
          <p:nvPr/>
        </p:nvSpPr>
        <p:spPr bwMode="auto">
          <a:xfrm>
            <a:off x="7001268" y="7250110"/>
            <a:ext cx="927375" cy="851303"/>
          </a:xfrm>
          <a:custGeom>
            <a:avLst/>
            <a:gdLst>
              <a:gd name="T0" fmla="*/ 181 w 192"/>
              <a:gd name="T1" fmla="*/ 11 h 176"/>
              <a:gd name="T2" fmla="*/ 156 w 192"/>
              <a:gd name="T3" fmla="*/ 0 h 176"/>
              <a:gd name="T4" fmla="*/ 130 w 192"/>
              <a:gd name="T5" fmla="*/ 11 h 176"/>
              <a:gd name="T6" fmla="*/ 35 w 192"/>
              <a:gd name="T7" fmla="*/ 106 h 176"/>
              <a:gd name="T8" fmla="*/ 34 w 192"/>
              <a:gd name="T9" fmla="*/ 107 h 176"/>
              <a:gd name="T10" fmla="*/ 34 w 192"/>
              <a:gd name="T11" fmla="*/ 107 h 176"/>
              <a:gd name="T12" fmla="*/ 28 w 192"/>
              <a:gd name="T13" fmla="*/ 123 h 176"/>
              <a:gd name="T14" fmla="*/ 35 w 192"/>
              <a:gd name="T15" fmla="*/ 140 h 176"/>
              <a:gd name="T16" fmla="*/ 52 w 192"/>
              <a:gd name="T17" fmla="*/ 147 h 176"/>
              <a:gd name="T18" fmla="*/ 69 w 192"/>
              <a:gd name="T19" fmla="*/ 140 h 176"/>
              <a:gd name="T20" fmla="*/ 132 w 192"/>
              <a:gd name="T21" fmla="*/ 77 h 176"/>
              <a:gd name="T22" fmla="*/ 133 w 192"/>
              <a:gd name="T23" fmla="*/ 72 h 176"/>
              <a:gd name="T24" fmla="*/ 129 w 192"/>
              <a:gd name="T25" fmla="*/ 69 h 176"/>
              <a:gd name="T26" fmla="*/ 124 w 192"/>
              <a:gd name="T27" fmla="*/ 69 h 176"/>
              <a:gd name="T28" fmla="*/ 61 w 192"/>
              <a:gd name="T29" fmla="*/ 132 h 176"/>
              <a:gd name="T30" fmla="*/ 52 w 192"/>
              <a:gd name="T31" fmla="*/ 136 h 176"/>
              <a:gd name="T32" fmla="*/ 43 w 192"/>
              <a:gd name="T33" fmla="*/ 132 h 176"/>
              <a:gd name="T34" fmla="*/ 39 w 192"/>
              <a:gd name="T35" fmla="*/ 123 h 176"/>
              <a:gd name="T36" fmla="*/ 43 w 192"/>
              <a:gd name="T37" fmla="*/ 114 h 176"/>
              <a:gd name="T38" fmla="*/ 138 w 192"/>
              <a:gd name="T39" fmla="*/ 19 h 176"/>
              <a:gd name="T40" fmla="*/ 156 w 192"/>
              <a:gd name="T41" fmla="*/ 12 h 176"/>
              <a:gd name="T42" fmla="*/ 173 w 192"/>
              <a:gd name="T43" fmla="*/ 19 h 176"/>
              <a:gd name="T44" fmla="*/ 180 w 192"/>
              <a:gd name="T45" fmla="*/ 36 h 176"/>
              <a:gd name="T46" fmla="*/ 173 w 192"/>
              <a:gd name="T47" fmla="*/ 54 h 176"/>
              <a:gd name="T48" fmla="*/ 77 w 192"/>
              <a:gd name="T49" fmla="*/ 149 h 176"/>
              <a:gd name="T50" fmla="*/ 73 w 192"/>
              <a:gd name="T51" fmla="*/ 154 h 176"/>
              <a:gd name="T52" fmla="*/ 47 w 192"/>
              <a:gd name="T53" fmla="*/ 164 h 176"/>
              <a:gd name="T54" fmla="*/ 22 w 192"/>
              <a:gd name="T55" fmla="*/ 154 h 176"/>
              <a:gd name="T56" fmla="*/ 11 w 192"/>
              <a:gd name="T57" fmla="*/ 128 h 176"/>
              <a:gd name="T58" fmla="*/ 22 w 192"/>
              <a:gd name="T59" fmla="*/ 103 h 176"/>
              <a:gd name="T60" fmla="*/ 77 w 192"/>
              <a:gd name="T61" fmla="*/ 47 h 176"/>
              <a:gd name="T62" fmla="*/ 78 w 192"/>
              <a:gd name="T63" fmla="*/ 43 h 176"/>
              <a:gd name="T64" fmla="*/ 73 w 192"/>
              <a:gd name="T65" fmla="*/ 38 h 176"/>
              <a:gd name="T66" fmla="*/ 69 w 192"/>
              <a:gd name="T67" fmla="*/ 39 h 176"/>
              <a:gd name="T68" fmla="*/ 14 w 192"/>
              <a:gd name="T69" fmla="*/ 95 h 176"/>
              <a:gd name="T70" fmla="*/ 0 w 192"/>
              <a:gd name="T71" fmla="*/ 128 h 176"/>
              <a:gd name="T72" fmla="*/ 14 w 192"/>
              <a:gd name="T73" fmla="*/ 162 h 176"/>
              <a:gd name="T74" fmla="*/ 47 w 192"/>
              <a:gd name="T75" fmla="*/ 176 h 176"/>
              <a:gd name="T76" fmla="*/ 81 w 192"/>
              <a:gd name="T77" fmla="*/ 162 h 176"/>
              <a:gd name="T78" fmla="*/ 181 w 192"/>
              <a:gd name="T79" fmla="*/ 62 h 176"/>
              <a:gd name="T80" fmla="*/ 192 w 192"/>
              <a:gd name="T81" fmla="*/ 36 h 176"/>
              <a:gd name="T82" fmla="*/ 181 w 192"/>
              <a:gd name="T83" fmla="*/ 11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92" h="176">
                <a:moveTo>
                  <a:pt x="181" y="11"/>
                </a:moveTo>
                <a:cubicBezTo>
                  <a:pt x="174" y="4"/>
                  <a:pt x="165" y="0"/>
                  <a:pt x="156" y="0"/>
                </a:cubicBezTo>
                <a:cubicBezTo>
                  <a:pt x="146" y="0"/>
                  <a:pt x="137" y="4"/>
                  <a:pt x="130" y="11"/>
                </a:cubicBezTo>
                <a:cubicBezTo>
                  <a:pt x="35" y="106"/>
                  <a:pt x="35" y="106"/>
                  <a:pt x="35" y="106"/>
                </a:cubicBezTo>
                <a:cubicBezTo>
                  <a:pt x="34" y="107"/>
                  <a:pt x="34" y="107"/>
                  <a:pt x="34" y="107"/>
                </a:cubicBezTo>
                <a:cubicBezTo>
                  <a:pt x="34" y="107"/>
                  <a:pt x="34" y="107"/>
                  <a:pt x="34" y="107"/>
                </a:cubicBezTo>
                <a:cubicBezTo>
                  <a:pt x="30" y="112"/>
                  <a:pt x="28" y="117"/>
                  <a:pt x="28" y="123"/>
                </a:cubicBezTo>
                <a:cubicBezTo>
                  <a:pt x="28" y="129"/>
                  <a:pt x="31" y="136"/>
                  <a:pt x="35" y="140"/>
                </a:cubicBezTo>
                <a:cubicBezTo>
                  <a:pt x="40" y="145"/>
                  <a:pt x="46" y="147"/>
                  <a:pt x="52" y="147"/>
                </a:cubicBezTo>
                <a:cubicBezTo>
                  <a:pt x="59" y="147"/>
                  <a:pt x="65" y="145"/>
                  <a:pt x="69" y="140"/>
                </a:cubicBezTo>
                <a:cubicBezTo>
                  <a:pt x="132" y="77"/>
                  <a:pt x="132" y="77"/>
                  <a:pt x="132" y="77"/>
                </a:cubicBezTo>
                <a:cubicBezTo>
                  <a:pt x="132" y="77"/>
                  <a:pt x="135" y="75"/>
                  <a:pt x="133" y="72"/>
                </a:cubicBezTo>
                <a:cubicBezTo>
                  <a:pt x="132" y="71"/>
                  <a:pt x="130" y="69"/>
                  <a:pt x="129" y="69"/>
                </a:cubicBezTo>
                <a:cubicBezTo>
                  <a:pt x="126" y="67"/>
                  <a:pt x="124" y="69"/>
                  <a:pt x="124" y="69"/>
                </a:cubicBezTo>
                <a:cubicBezTo>
                  <a:pt x="61" y="132"/>
                  <a:pt x="61" y="132"/>
                  <a:pt x="61" y="132"/>
                </a:cubicBezTo>
                <a:cubicBezTo>
                  <a:pt x="59" y="134"/>
                  <a:pt x="56" y="136"/>
                  <a:pt x="52" y="136"/>
                </a:cubicBezTo>
                <a:cubicBezTo>
                  <a:pt x="49" y="136"/>
                  <a:pt x="46" y="134"/>
                  <a:pt x="43" y="132"/>
                </a:cubicBezTo>
                <a:cubicBezTo>
                  <a:pt x="41" y="130"/>
                  <a:pt x="39" y="126"/>
                  <a:pt x="39" y="123"/>
                </a:cubicBezTo>
                <a:cubicBezTo>
                  <a:pt x="39" y="120"/>
                  <a:pt x="41" y="116"/>
                  <a:pt x="43" y="114"/>
                </a:cubicBezTo>
                <a:cubicBezTo>
                  <a:pt x="138" y="19"/>
                  <a:pt x="138" y="19"/>
                  <a:pt x="138" y="19"/>
                </a:cubicBezTo>
                <a:cubicBezTo>
                  <a:pt x="143" y="14"/>
                  <a:pt x="149" y="12"/>
                  <a:pt x="156" y="12"/>
                </a:cubicBezTo>
                <a:cubicBezTo>
                  <a:pt x="162" y="12"/>
                  <a:pt x="168" y="14"/>
                  <a:pt x="173" y="19"/>
                </a:cubicBezTo>
                <a:cubicBezTo>
                  <a:pt x="178" y="24"/>
                  <a:pt x="180" y="30"/>
                  <a:pt x="180" y="36"/>
                </a:cubicBezTo>
                <a:cubicBezTo>
                  <a:pt x="180" y="43"/>
                  <a:pt x="178" y="49"/>
                  <a:pt x="173" y="54"/>
                </a:cubicBezTo>
                <a:cubicBezTo>
                  <a:pt x="77" y="149"/>
                  <a:pt x="77" y="149"/>
                  <a:pt x="77" y="149"/>
                </a:cubicBezTo>
                <a:cubicBezTo>
                  <a:pt x="73" y="154"/>
                  <a:pt x="73" y="154"/>
                  <a:pt x="73" y="154"/>
                </a:cubicBezTo>
                <a:cubicBezTo>
                  <a:pt x="66" y="161"/>
                  <a:pt x="57" y="164"/>
                  <a:pt x="47" y="164"/>
                </a:cubicBezTo>
                <a:cubicBezTo>
                  <a:pt x="38" y="164"/>
                  <a:pt x="29" y="161"/>
                  <a:pt x="22" y="154"/>
                </a:cubicBezTo>
                <a:cubicBezTo>
                  <a:pt x="15" y="147"/>
                  <a:pt x="11" y="138"/>
                  <a:pt x="11" y="128"/>
                </a:cubicBezTo>
                <a:cubicBezTo>
                  <a:pt x="11" y="119"/>
                  <a:pt x="15" y="110"/>
                  <a:pt x="22" y="103"/>
                </a:cubicBezTo>
                <a:cubicBezTo>
                  <a:pt x="77" y="47"/>
                  <a:pt x="77" y="47"/>
                  <a:pt x="77" y="47"/>
                </a:cubicBezTo>
                <a:cubicBezTo>
                  <a:pt x="77" y="47"/>
                  <a:pt x="80" y="45"/>
                  <a:pt x="78" y="43"/>
                </a:cubicBezTo>
                <a:cubicBezTo>
                  <a:pt x="76" y="41"/>
                  <a:pt x="74" y="39"/>
                  <a:pt x="73" y="38"/>
                </a:cubicBezTo>
                <a:cubicBezTo>
                  <a:pt x="71" y="36"/>
                  <a:pt x="69" y="39"/>
                  <a:pt x="69" y="39"/>
                </a:cubicBezTo>
                <a:cubicBezTo>
                  <a:pt x="14" y="95"/>
                  <a:pt x="14" y="95"/>
                  <a:pt x="14" y="95"/>
                </a:cubicBezTo>
                <a:cubicBezTo>
                  <a:pt x="5" y="104"/>
                  <a:pt x="0" y="116"/>
                  <a:pt x="0" y="128"/>
                </a:cubicBezTo>
                <a:cubicBezTo>
                  <a:pt x="0" y="141"/>
                  <a:pt x="5" y="153"/>
                  <a:pt x="14" y="162"/>
                </a:cubicBezTo>
                <a:cubicBezTo>
                  <a:pt x="23" y="171"/>
                  <a:pt x="35" y="176"/>
                  <a:pt x="47" y="176"/>
                </a:cubicBezTo>
                <a:cubicBezTo>
                  <a:pt x="60" y="176"/>
                  <a:pt x="72" y="171"/>
                  <a:pt x="81" y="162"/>
                </a:cubicBezTo>
                <a:cubicBezTo>
                  <a:pt x="181" y="62"/>
                  <a:pt x="181" y="62"/>
                  <a:pt x="181" y="62"/>
                </a:cubicBezTo>
                <a:cubicBezTo>
                  <a:pt x="188" y="55"/>
                  <a:pt x="192" y="46"/>
                  <a:pt x="192" y="36"/>
                </a:cubicBezTo>
                <a:cubicBezTo>
                  <a:pt x="192" y="27"/>
                  <a:pt x="188" y="18"/>
                  <a:pt x="181" y="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500" name="Group 1499"/>
          <p:cNvGrpSpPr/>
          <p:nvPr/>
        </p:nvGrpSpPr>
        <p:grpSpPr>
          <a:xfrm>
            <a:off x="10413844" y="8936346"/>
            <a:ext cx="773911" cy="731098"/>
            <a:chOff x="4922838" y="4403725"/>
            <a:chExt cx="373063" cy="352425"/>
          </a:xfrm>
          <a:solidFill>
            <a:schemeClr val="tx1"/>
          </a:solidFill>
        </p:grpSpPr>
        <p:sp>
          <p:nvSpPr>
            <p:cNvPr id="103" name="Freeform 96"/>
            <p:cNvSpPr>
              <a:spLocks/>
            </p:cNvSpPr>
            <p:nvPr/>
          </p:nvSpPr>
          <p:spPr bwMode="auto">
            <a:xfrm>
              <a:off x="4976813" y="4560888"/>
              <a:ext cx="69850" cy="55563"/>
            </a:xfrm>
            <a:custGeom>
              <a:avLst/>
              <a:gdLst>
                <a:gd name="T0" fmla="*/ 33 w 33"/>
                <a:gd name="T1" fmla="*/ 21 h 26"/>
                <a:gd name="T2" fmla="*/ 29 w 33"/>
                <a:gd name="T3" fmla="*/ 26 h 26"/>
                <a:gd name="T4" fmla="*/ 5 w 33"/>
                <a:gd name="T5" fmla="*/ 26 h 26"/>
                <a:gd name="T6" fmla="*/ 0 w 33"/>
                <a:gd name="T7" fmla="*/ 21 h 26"/>
                <a:gd name="T8" fmla="*/ 0 w 33"/>
                <a:gd name="T9" fmla="*/ 5 h 26"/>
                <a:gd name="T10" fmla="*/ 5 w 33"/>
                <a:gd name="T11" fmla="*/ 0 h 26"/>
                <a:gd name="T12" fmla="*/ 29 w 33"/>
                <a:gd name="T13" fmla="*/ 0 h 26"/>
                <a:gd name="T14" fmla="*/ 33 w 33"/>
                <a:gd name="T15" fmla="*/ 5 h 26"/>
                <a:gd name="T16" fmla="*/ 33 w 33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26">
                  <a:moveTo>
                    <a:pt x="33" y="21"/>
                  </a:moveTo>
                  <a:cubicBezTo>
                    <a:pt x="33" y="24"/>
                    <a:pt x="31" y="26"/>
                    <a:pt x="29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2" y="26"/>
                    <a:pt x="0" y="24"/>
                    <a:pt x="0" y="2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1" y="0"/>
                    <a:pt x="33" y="3"/>
                    <a:pt x="33" y="5"/>
                  </a:cubicBezTo>
                  <a:lnTo>
                    <a:pt x="33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04" name="Freeform 97"/>
            <p:cNvSpPr>
              <a:spLocks/>
            </p:cNvSpPr>
            <p:nvPr/>
          </p:nvSpPr>
          <p:spPr bwMode="auto">
            <a:xfrm>
              <a:off x="4976813" y="4649788"/>
              <a:ext cx="69850" cy="55563"/>
            </a:xfrm>
            <a:custGeom>
              <a:avLst/>
              <a:gdLst>
                <a:gd name="T0" fmla="*/ 33 w 33"/>
                <a:gd name="T1" fmla="*/ 21 h 26"/>
                <a:gd name="T2" fmla="*/ 29 w 33"/>
                <a:gd name="T3" fmla="*/ 26 h 26"/>
                <a:gd name="T4" fmla="*/ 5 w 33"/>
                <a:gd name="T5" fmla="*/ 26 h 26"/>
                <a:gd name="T6" fmla="*/ 0 w 33"/>
                <a:gd name="T7" fmla="*/ 21 h 26"/>
                <a:gd name="T8" fmla="*/ 0 w 33"/>
                <a:gd name="T9" fmla="*/ 5 h 26"/>
                <a:gd name="T10" fmla="*/ 5 w 33"/>
                <a:gd name="T11" fmla="*/ 0 h 26"/>
                <a:gd name="T12" fmla="*/ 29 w 33"/>
                <a:gd name="T13" fmla="*/ 0 h 26"/>
                <a:gd name="T14" fmla="*/ 33 w 33"/>
                <a:gd name="T15" fmla="*/ 5 h 26"/>
                <a:gd name="T16" fmla="*/ 33 w 33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26">
                  <a:moveTo>
                    <a:pt x="33" y="21"/>
                  </a:moveTo>
                  <a:cubicBezTo>
                    <a:pt x="33" y="24"/>
                    <a:pt x="31" y="26"/>
                    <a:pt x="29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2" y="26"/>
                    <a:pt x="0" y="24"/>
                    <a:pt x="0" y="2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1" y="0"/>
                    <a:pt x="33" y="3"/>
                    <a:pt x="33" y="5"/>
                  </a:cubicBezTo>
                  <a:lnTo>
                    <a:pt x="33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05" name="Freeform 98"/>
            <p:cNvSpPr>
              <a:spLocks/>
            </p:cNvSpPr>
            <p:nvPr/>
          </p:nvSpPr>
          <p:spPr bwMode="auto">
            <a:xfrm>
              <a:off x="5075238" y="4560888"/>
              <a:ext cx="69850" cy="55563"/>
            </a:xfrm>
            <a:custGeom>
              <a:avLst/>
              <a:gdLst>
                <a:gd name="T0" fmla="*/ 33 w 33"/>
                <a:gd name="T1" fmla="*/ 21 h 26"/>
                <a:gd name="T2" fmla="*/ 28 w 33"/>
                <a:gd name="T3" fmla="*/ 26 h 26"/>
                <a:gd name="T4" fmla="*/ 4 w 33"/>
                <a:gd name="T5" fmla="*/ 26 h 26"/>
                <a:gd name="T6" fmla="*/ 0 w 33"/>
                <a:gd name="T7" fmla="*/ 21 h 26"/>
                <a:gd name="T8" fmla="*/ 0 w 33"/>
                <a:gd name="T9" fmla="*/ 5 h 26"/>
                <a:gd name="T10" fmla="*/ 4 w 33"/>
                <a:gd name="T11" fmla="*/ 0 h 26"/>
                <a:gd name="T12" fmla="*/ 28 w 33"/>
                <a:gd name="T13" fmla="*/ 0 h 26"/>
                <a:gd name="T14" fmla="*/ 33 w 33"/>
                <a:gd name="T15" fmla="*/ 5 h 26"/>
                <a:gd name="T16" fmla="*/ 33 w 33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26">
                  <a:moveTo>
                    <a:pt x="33" y="21"/>
                  </a:moveTo>
                  <a:cubicBezTo>
                    <a:pt x="33" y="24"/>
                    <a:pt x="31" y="26"/>
                    <a:pt x="28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2" y="26"/>
                    <a:pt x="0" y="24"/>
                    <a:pt x="0" y="2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0"/>
                    <a:pt x="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1" y="0"/>
                    <a:pt x="33" y="3"/>
                    <a:pt x="33" y="5"/>
                  </a:cubicBezTo>
                  <a:lnTo>
                    <a:pt x="33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06" name="Freeform 99"/>
            <p:cNvSpPr>
              <a:spLocks/>
            </p:cNvSpPr>
            <p:nvPr/>
          </p:nvSpPr>
          <p:spPr bwMode="auto">
            <a:xfrm>
              <a:off x="5075238" y="4649788"/>
              <a:ext cx="69850" cy="55563"/>
            </a:xfrm>
            <a:custGeom>
              <a:avLst/>
              <a:gdLst>
                <a:gd name="T0" fmla="*/ 33 w 33"/>
                <a:gd name="T1" fmla="*/ 21 h 26"/>
                <a:gd name="T2" fmla="*/ 28 w 33"/>
                <a:gd name="T3" fmla="*/ 26 h 26"/>
                <a:gd name="T4" fmla="*/ 4 w 33"/>
                <a:gd name="T5" fmla="*/ 26 h 26"/>
                <a:gd name="T6" fmla="*/ 0 w 33"/>
                <a:gd name="T7" fmla="*/ 21 h 26"/>
                <a:gd name="T8" fmla="*/ 0 w 33"/>
                <a:gd name="T9" fmla="*/ 5 h 26"/>
                <a:gd name="T10" fmla="*/ 4 w 33"/>
                <a:gd name="T11" fmla="*/ 0 h 26"/>
                <a:gd name="T12" fmla="*/ 28 w 33"/>
                <a:gd name="T13" fmla="*/ 0 h 26"/>
                <a:gd name="T14" fmla="*/ 33 w 33"/>
                <a:gd name="T15" fmla="*/ 5 h 26"/>
                <a:gd name="T16" fmla="*/ 33 w 33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26">
                  <a:moveTo>
                    <a:pt x="33" y="21"/>
                  </a:moveTo>
                  <a:cubicBezTo>
                    <a:pt x="33" y="24"/>
                    <a:pt x="31" y="26"/>
                    <a:pt x="28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2" y="26"/>
                    <a:pt x="0" y="24"/>
                    <a:pt x="0" y="2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0"/>
                    <a:pt x="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1" y="0"/>
                    <a:pt x="33" y="3"/>
                    <a:pt x="33" y="5"/>
                  </a:cubicBezTo>
                  <a:lnTo>
                    <a:pt x="33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07" name="Freeform 100"/>
            <p:cNvSpPr>
              <a:spLocks/>
            </p:cNvSpPr>
            <p:nvPr/>
          </p:nvSpPr>
          <p:spPr bwMode="auto">
            <a:xfrm>
              <a:off x="5170488" y="4560888"/>
              <a:ext cx="69850" cy="55563"/>
            </a:xfrm>
            <a:custGeom>
              <a:avLst/>
              <a:gdLst>
                <a:gd name="T0" fmla="*/ 33 w 33"/>
                <a:gd name="T1" fmla="*/ 21 h 26"/>
                <a:gd name="T2" fmla="*/ 28 w 33"/>
                <a:gd name="T3" fmla="*/ 26 h 26"/>
                <a:gd name="T4" fmla="*/ 4 w 33"/>
                <a:gd name="T5" fmla="*/ 26 h 26"/>
                <a:gd name="T6" fmla="*/ 0 w 33"/>
                <a:gd name="T7" fmla="*/ 21 h 26"/>
                <a:gd name="T8" fmla="*/ 0 w 33"/>
                <a:gd name="T9" fmla="*/ 5 h 26"/>
                <a:gd name="T10" fmla="*/ 4 w 33"/>
                <a:gd name="T11" fmla="*/ 0 h 26"/>
                <a:gd name="T12" fmla="*/ 28 w 33"/>
                <a:gd name="T13" fmla="*/ 0 h 26"/>
                <a:gd name="T14" fmla="*/ 33 w 33"/>
                <a:gd name="T15" fmla="*/ 5 h 26"/>
                <a:gd name="T16" fmla="*/ 33 w 33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26">
                  <a:moveTo>
                    <a:pt x="33" y="21"/>
                  </a:moveTo>
                  <a:cubicBezTo>
                    <a:pt x="33" y="24"/>
                    <a:pt x="31" y="26"/>
                    <a:pt x="28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2" y="26"/>
                    <a:pt x="0" y="24"/>
                    <a:pt x="0" y="2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0"/>
                    <a:pt x="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1" y="0"/>
                    <a:pt x="33" y="3"/>
                    <a:pt x="33" y="5"/>
                  </a:cubicBezTo>
                  <a:lnTo>
                    <a:pt x="33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08" name="Freeform 101"/>
            <p:cNvSpPr>
              <a:spLocks/>
            </p:cNvSpPr>
            <p:nvPr/>
          </p:nvSpPr>
          <p:spPr bwMode="auto">
            <a:xfrm>
              <a:off x="5170488" y="4649788"/>
              <a:ext cx="69850" cy="55563"/>
            </a:xfrm>
            <a:custGeom>
              <a:avLst/>
              <a:gdLst>
                <a:gd name="T0" fmla="*/ 33 w 33"/>
                <a:gd name="T1" fmla="*/ 21 h 26"/>
                <a:gd name="T2" fmla="*/ 28 w 33"/>
                <a:gd name="T3" fmla="*/ 26 h 26"/>
                <a:gd name="T4" fmla="*/ 4 w 33"/>
                <a:gd name="T5" fmla="*/ 26 h 26"/>
                <a:gd name="T6" fmla="*/ 0 w 33"/>
                <a:gd name="T7" fmla="*/ 21 h 26"/>
                <a:gd name="T8" fmla="*/ 0 w 33"/>
                <a:gd name="T9" fmla="*/ 5 h 26"/>
                <a:gd name="T10" fmla="*/ 4 w 33"/>
                <a:gd name="T11" fmla="*/ 0 h 26"/>
                <a:gd name="T12" fmla="*/ 28 w 33"/>
                <a:gd name="T13" fmla="*/ 0 h 26"/>
                <a:gd name="T14" fmla="*/ 33 w 33"/>
                <a:gd name="T15" fmla="*/ 5 h 26"/>
                <a:gd name="T16" fmla="*/ 33 w 33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26">
                  <a:moveTo>
                    <a:pt x="33" y="21"/>
                  </a:moveTo>
                  <a:cubicBezTo>
                    <a:pt x="33" y="24"/>
                    <a:pt x="31" y="26"/>
                    <a:pt x="28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2" y="26"/>
                    <a:pt x="0" y="24"/>
                    <a:pt x="0" y="2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0"/>
                    <a:pt x="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1" y="0"/>
                    <a:pt x="33" y="3"/>
                    <a:pt x="33" y="5"/>
                  </a:cubicBezTo>
                  <a:lnTo>
                    <a:pt x="33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09" name="Freeform 102"/>
            <p:cNvSpPr>
              <a:spLocks/>
            </p:cNvSpPr>
            <p:nvPr/>
          </p:nvSpPr>
          <p:spPr bwMode="auto">
            <a:xfrm>
              <a:off x="4992688" y="4403725"/>
              <a:ext cx="44450" cy="82550"/>
            </a:xfrm>
            <a:custGeom>
              <a:avLst/>
              <a:gdLst>
                <a:gd name="T0" fmla="*/ 5 w 21"/>
                <a:gd name="T1" fmla="*/ 39 h 39"/>
                <a:gd name="T2" fmla="*/ 0 w 21"/>
                <a:gd name="T3" fmla="*/ 33 h 39"/>
                <a:gd name="T4" fmla="*/ 0 w 21"/>
                <a:gd name="T5" fmla="*/ 5 h 39"/>
                <a:gd name="T6" fmla="*/ 5 w 21"/>
                <a:gd name="T7" fmla="*/ 0 h 39"/>
                <a:gd name="T8" fmla="*/ 16 w 21"/>
                <a:gd name="T9" fmla="*/ 0 h 39"/>
                <a:gd name="T10" fmla="*/ 21 w 21"/>
                <a:gd name="T11" fmla="*/ 5 h 39"/>
                <a:gd name="T12" fmla="*/ 21 w 21"/>
                <a:gd name="T13" fmla="*/ 33 h 39"/>
                <a:gd name="T14" fmla="*/ 16 w 21"/>
                <a:gd name="T15" fmla="*/ 39 h 39"/>
                <a:gd name="T16" fmla="*/ 5 w 21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39">
                  <a:moveTo>
                    <a:pt x="5" y="39"/>
                  </a:moveTo>
                  <a:cubicBezTo>
                    <a:pt x="2" y="39"/>
                    <a:pt x="0" y="36"/>
                    <a:pt x="0" y="3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9" y="0"/>
                    <a:pt x="21" y="2"/>
                    <a:pt x="21" y="5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1" y="36"/>
                    <a:pt x="19" y="39"/>
                    <a:pt x="16" y="39"/>
                  </a:cubicBezTo>
                  <a:lnTo>
                    <a:pt x="5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0" name="Freeform 103"/>
            <p:cNvSpPr>
              <a:spLocks/>
            </p:cNvSpPr>
            <p:nvPr/>
          </p:nvSpPr>
          <p:spPr bwMode="auto">
            <a:xfrm>
              <a:off x="5183188" y="4403725"/>
              <a:ext cx="44450" cy="82550"/>
            </a:xfrm>
            <a:custGeom>
              <a:avLst/>
              <a:gdLst>
                <a:gd name="T0" fmla="*/ 5 w 21"/>
                <a:gd name="T1" fmla="*/ 39 h 39"/>
                <a:gd name="T2" fmla="*/ 0 w 21"/>
                <a:gd name="T3" fmla="*/ 33 h 39"/>
                <a:gd name="T4" fmla="*/ 0 w 21"/>
                <a:gd name="T5" fmla="*/ 5 h 39"/>
                <a:gd name="T6" fmla="*/ 5 w 21"/>
                <a:gd name="T7" fmla="*/ 0 h 39"/>
                <a:gd name="T8" fmla="*/ 16 w 21"/>
                <a:gd name="T9" fmla="*/ 0 h 39"/>
                <a:gd name="T10" fmla="*/ 21 w 21"/>
                <a:gd name="T11" fmla="*/ 5 h 39"/>
                <a:gd name="T12" fmla="*/ 21 w 21"/>
                <a:gd name="T13" fmla="*/ 33 h 39"/>
                <a:gd name="T14" fmla="*/ 16 w 21"/>
                <a:gd name="T15" fmla="*/ 39 h 39"/>
                <a:gd name="T16" fmla="*/ 5 w 21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39">
                  <a:moveTo>
                    <a:pt x="5" y="39"/>
                  </a:moveTo>
                  <a:cubicBezTo>
                    <a:pt x="2" y="39"/>
                    <a:pt x="0" y="36"/>
                    <a:pt x="0" y="3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9" y="0"/>
                    <a:pt x="21" y="2"/>
                    <a:pt x="21" y="5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1" y="36"/>
                    <a:pt x="19" y="39"/>
                    <a:pt x="16" y="39"/>
                  </a:cubicBezTo>
                  <a:lnTo>
                    <a:pt x="5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3" name="Freeform 104"/>
            <p:cNvSpPr>
              <a:spLocks noEditPoints="1"/>
            </p:cNvSpPr>
            <p:nvPr/>
          </p:nvSpPr>
          <p:spPr bwMode="auto">
            <a:xfrm>
              <a:off x="4922838" y="4448175"/>
              <a:ext cx="373063" cy="307975"/>
            </a:xfrm>
            <a:custGeom>
              <a:avLst/>
              <a:gdLst>
                <a:gd name="T0" fmla="*/ 171 w 176"/>
                <a:gd name="T1" fmla="*/ 0 h 145"/>
                <a:gd name="T2" fmla="*/ 156 w 176"/>
                <a:gd name="T3" fmla="*/ 0 h 145"/>
                <a:gd name="T4" fmla="*/ 154 w 176"/>
                <a:gd name="T5" fmla="*/ 2 h 145"/>
                <a:gd name="T6" fmla="*/ 154 w 176"/>
                <a:gd name="T7" fmla="*/ 11 h 145"/>
                <a:gd name="T8" fmla="*/ 138 w 176"/>
                <a:gd name="T9" fmla="*/ 27 h 145"/>
                <a:gd name="T10" fmla="*/ 128 w 176"/>
                <a:gd name="T11" fmla="*/ 27 h 145"/>
                <a:gd name="T12" fmla="*/ 113 w 176"/>
                <a:gd name="T13" fmla="*/ 11 h 145"/>
                <a:gd name="T14" fmla="*/ 113 w 176"/>
                <a:gd name="T15" fmla="*/ 3 h 145"/>
                <a:gd name="T16" fmla="*/ 110 w 176"/>
                <a:gd name="T17" fmla="*/ 0 h 145"/>
                <a:gd name="T18" fmla="*/ 67 w 176"/>
                <a:gd name="T19" fmla="*/ 0 h 145"/>
                <a:gd name="T20" fmla="*/ 64 w 176"/>
                <a:gd name="T21" fmla="*/ 3 h 145"/>
                <a:gd name="T22" fmla="*/ 64 w 176"/>
                <a:gd name="T23" fmla="*/ 11 h 145"/>
                <a:gd name="T24" fmla="*/ 48 w 176"/>
                <a:gd name="T25" fmla="*/ 27 h 145"/>
                <a:gd name="T26" fmla="*/ 38 w 176"/>
                <a:gd name="T27" fmla="*/ 27 h 145"/>
                <a:gd name="T28" fmla="*/ 23 w 176"/>
                <a:gd name="T29" fmla="*/ 11 h 145"/>
                <a:gd name="T30" fmla="*/ 23 w 176"/>
                <a:gd name="T31" fmla="*/ 3 h 145"/>
                <a:gd name="T32" fmla="*/ 20 w 176"/>
                <a:gd name="T33" fmla="*/ 0 h 145"/>
                <a:gd name="T34" fmla="*/ 5 w 176"/>
                <a:gd name="T35" fmla="*/ 0 h 145"/>
                <a:gd name="T36" fmla="*/ 0 w 176"/>
                <a:gd name="T37" fmla="*/ 9 h 145"/>
                <a:gd name="T38" fmla="*/ 0 w 176"/>
                <a:gd name="T39" fmla="*/ 143 h 145"/>
                <a:gd name="T40" fmla="*/ 5 w 176"/>
                <a:gd name="T41" fmla="*/ 145 h 145"/>
                <a:gd name="T42" fmla="*/ 171 w 176"/>
                <a:gd name="T43" fmla="*/ 145 h 145"/>
                <a:gd name="T44" fmla="*/ 176 w 176"/>
                <a:gd name="T45" fmla="*/ 143 h 145"/>
                <a:gd name="T46" fmla="*/ 176 w 176"/>
                <a:gd name="T47" fmla="*/ 9 h 145"/>
                <a:gd name="T48" fmla="*/ 171 w 176"/>
                <a:gd name="T49" fmla="*/ 0 h 145"/>
                <a:gd name="T50" fmla="*/ 165 w 176"/>
                <a:gd name="T51" fmla="*/ 128 h 145"/>
                <a:gd name="T52" fmla="*/ 160 w 176"/>
                <a:gd name="T53" fmla="*/ 133 h 145"/>
                <a:gd name="T54" fmla="*/ 16 w 176"/>
                <a:gd name="T55" fmla="*/ 133 h 145"/>
                <a:gd name="T56" fmla="*/ 11 w 176"/>
                <a:gd name="T57" fmla="*/ 128 h 145"/>
                <a:gd name="T58" fmla="*/ 11 w 176"/>
                <a:gd name="T59" fmla="*/ 45 h 145"/>
                <a:gd name="T60" fmla="*/ 16 w 176"/>
                <a:gd name="T61" fmla="*/ 40 h 145"/>
                <a:gd name="T62" fmla="*/ 160 w 176"/>
                <a:gd name="T63" fmla="*/ 40 h 145"/>
                <a:gd name="T64" fmla="*/ 165 w 176"/>
                <a:gd name="T65" fmla="*/ 45 h 145"/>
                <a:gd name="T66" fmla="*/ 165 w 176"/>
                <a:gd name="T67" fmla="*/ 128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6" h="145">
                  <a:moveTo>
                    <a:pt x="171" y="0"/>
                  </a:moveTo>
                  <a:cubicBezTo>
                    <a:pt x="171" y="0"/>
                    <a:pt x="163" y="0"/>
                    <a:pt x="156" y="0"/>
                  </a:cubicBezTo>
                  <a:cubicBezTo>
                    <a:pt x="155" y="0"/>
                    <a:pt x="154" y="0"/>
                    <a:pt x="154" y="2"/>
                  </a:cubicBezTo>
                  <a:cubicBezTo>
                    <a:pt x="154" y="11"/>
                    <a:pt x="154" y="11"/>
                    <a:pt x="154" y="11"/>
                  </a:cubicBezTo>
                  <a:cubicBezTo>
                    <a:pt x="154" y="20"/>
                    <a:pt x="149" y="27"/>
                    <a:pt x="138" y="27"/>
                  </a:cubicBezTo>
                  <a:cubicBezTo>
                    <a:pt x="128" y="27"/>
                    <a:pt x="128" y="27"/>
                    <a:pt x="128" y="27"/>
                  </a:cubicBezTo>
                  <a:cubicBezTo>
                    <a:pt x="118" y="27"/>
                    <a:pt x="113" y="20"/>
                    <a:pt x="113" y="11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3" y="1"/>
                    <a:pt x="112" y="0"/>
                    <a:pt x="110" y="0"/>
                  </a:cubicBezTo>
                  <a:cubicBezTo>
                    <a:pt x="98" y="0"/>
                    <a:pt x="80" y="0"/>
                    <a:pt x="67" y="0"/>
                  </a:cubicBezTo>
                  <a:cubicBezTo>
                    <a:pt x="66" y="0"/>
                    <a:pt x="64" y="0"/>
                    <a:pt x="64" y="3"/>
                  </a:cubicBezTo>
                  <a:cubicBezTo>
                    <a:pt x="64" y="11"/>
                    <a:pt x="64" y="11"/>
                    <a:pt x="64" y="11"/>
                  </a:cubicBezTo>
                  <a:cubicBezTo>
                    <a:pt x="64" y="20"/>
                    <a:pt x="59" y="27"/>
                    <a:pt x="48" y="27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26" y="27"/>
                    <a:pt x="23" y="20"/>
                    <a:pt x="23" y="11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1"/>
                    <a:pt x="21" y="0"/>
                    <a:pt x="20" y="0"/>
                  </a:cubicBezTo>
                  <a:cubicBezTo>
                    <a:pt x="13" y="0"/>
                    <a:pt x="5" y="0"/>
                    <a:pt x="5" y="0"/>
                  </a:cubicBezTo>
                  <a:cubicBezTo>
                    <a:pt x="3" y="0"/>
                    <a:pt x="0" y="3"/>
                    <a:pt x="0" y="9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42"/>
                    <a:pt x="3" y="145"/>
                    <a:pt x="5" y="145"/>
                  </a:cubicBezTo>
                  <a:cubicBezTo>
                    <a:pt x="171" y="145"/>
                    <a:pt x="171" y="145"/>
                    <a:pt x="171" y="145"/>
                  </a:cubicBezTo>
                  <a:cubicBezTo>
                    <a:pt x="174" y="145"/>
                    <a:pt x="176" y="142"/>
                    <a:pt x="176" y="143"/>
                  </a:cubicBezTo>
                  <a:cubicBezTo>
                    <a:pt x="176" y="9"/>
                    <a:pt x="176" y="9"/>
                    <a:pt x="176" y="9"/>
                  </a:cubicBezTo>
                  <a:cubicBezTo>
                    <a:pt x="176" y="3"/>
                    <a:pt x="174" y="0"/>
                    <a:pt x="171" y="0"/>
                  </a:cubicBezTo>
                  <a:close/>
                  <a:moveTo>
                    <a:pt x="165" y="128"/>
                  </a:moveTo>
                  <a:cubicBezTo>
                    <a:pt x="165" y="131"/>
                    <a:pt x="163" y="133"/>
                    <a:pt x="160" y="133"/>
                  </a:cubicBezTo>
                  <a:cubicBezTo>
                    <a:pt x="16" y="133"/>
                    <a:pt x="16" y="133"/>
                    <a:pt x="16" y="133"/>
                  </a:cubicBezTo>
                  <a:cubicBezTo>
                    <a:pt x="14" y="133"/>
                    <a:pt x="11" y="131"/>
                    <a:pt x="11" y="128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1" y="42"/>
                    <a:pt x="14" y="40"/>
                    <a:pt x="16" y="40"/>
                  </a:cubicBezTo>
                  <a:cubicBezTo>
                    <a:pt x="160" y="40"/>
                    <a:pt x="160" y="40"/>
                    <a:pt x="160" y="40"/>
                  </a:cubicBezTo>
                  <a:cubicBezTo>
                    <a:pt x="163" y="40"/>
                    <a:pt x="165" y="42"/>
                    <a:pt x="165" y="45"/>
                  </a:cubicBezTo>
                  <a:cubicBezTo>
                    <a:pt x="165" y="128"/>
                    <a:pt x="165" y="128"/>
                    <a:pt x="165" y="1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114" name="Freeform 105"/>
          <p:cNvSpPr>
            <a:spLocks noEditPoints="1"/>
          </p:cNvSpPr>
          <p:nvPr/>
        </p:nvSpPr>
        <p:spPr bwMode="auto">
          <a:xfrm>
            <a:off x="8766757" y="7269667"/>
            <a:ext cx="742627" cy="862169"/>
          </a:xfrm>
          <a:custGeom>
            <a:avLst/>
            <a:gdLst>
              <a:gd name="T0" fmla="*/ 145 w 154"/>
              <a:gd name="T1" fmla="*/ 0 h 178"/>
              <a:gd name="T2" fmla="*/ 9 w 154"/>
              <a:gd name="T3" fmla="*/ 0 h 178"/>
              <a:gd name="T4" fmla="*/ 0 w 154"/>
              <a:gd name="T5" fmla="*/ 9 h 178"/>
              <a:gd name="T6" fmla="*/ 0 w 154"/>
              <a:gd name="T7" fmla="*/ 168 h 178"/>
              <a:gd name="T8" fmla="*/ 9 w 154"/>
              <a:gd name="T9" fmla="*/ 178 h 178"/>
              <a:gd name="T10" fmla="*/ 145 w 154"/>
              <a:gd name="T11" fmla="*/ 178 h 178"/>
              <a:gd name="T12" fmla="*/ 154 w 154"/>
              <a:gd name="T13" fmla="*/ 171 h 178"/>
              <a:gd name="T14" fmla="*/ 154 w 154"/>
              <a:gd name="T15" fmla="*/ 12 h 178"/>
              <a:gd name="T16" fmla="*/ 145 w 154"/>
              <a:gd name="T17" fmla="*/ 0 h 178"/>
              <a:gd name="T18" fmla="*/ 47 w 154"/>
              <a:gd name="T19" fmla="*/ 152 h 178"/>
              <a:gd name="T20" fmla="*/ 42 w 154"/>
              <a:gd name="T21" fmla="*/ 157 h 178"/>
              <a:gd name="T22" fmla="*/ 20 w 154"/>
              <a:gd name="T23" fmla="*/ 157 h 178"/>
              <a:gd name="T24" fmla="*/ 15 w 154"/>
              <a:gd name="T25" fmla="*/ 152 h 178"/>
              <a:gd name="T26" fmla="*/ 15 w 154"/>
              <a:gd name="T27" fmla="*/ 133 h 178"/>
              <a:gd name="T28" fmla="*/ 20 w 154"/>
              <a:gd name="T29" fmla="*/ 128 h 178"/>
              <a:gd name="T30" fmla="*/ 42 w 154"/>
              <a:gd name="T31" fmla="*/ 128 h 178"/>
              <a:gd name="T32" fmla="*/ 47 w 154"/>
              <a:gd name="T33" fmla="*/ 133 h 178"/>
              <a:gd name="T34" fmla="*/ 47 w 154"/>
              <a:gd name="T35" fmla="*/ 152 h 178"/>
              <a:gd name="T36" fmla="*/ 47 w 154"/>
              <a:gd name="T37" fmla="*/ 111 h 178"/>
              <a:gd name="T38" fmla="*/ 42 w 154"/>
              <a:gd name="T39" fmla="*/ 116 h 178"/>
              <a:gd name="T40" fmla="*/ 20 w 154"/>
              <a:gd name="T41" fmla="*/ 116 h 178"/>
              <a:gd name="T42" fmla="*/ 15 w 154"/>
              <a:gd name="T43" fmla="*/ 111 h 178"/>
              <a:gd name="T44" fmla="*/ 15 w 154"/>
              <a:gd name="T45" fmla="*/ 91 h 178"/>
              <a:gd name="T46" fmla="*/ 20 w 154"/>
              <a:gd name="T47" fmla="*/ 86 h 178"/>
              <a:gd name="T48" fmla="*/ 42 w 154"/>
              <a:gd name="T49" fmla="*/ 86 h 178"/>
              <a:gd name="T50" fmla="*/ 47 w 154"/>
              <a:gd name="T51" fmla="*/ 91 h 178"/>
              <a:gd name="T52" fmla="*/ 47 w 154"/>
              <a:gd name="T53" fmla="*/ 111 h 178"/>
              <a:gd name="T54" fmla="*/ 92 w 154"/>
              <a:gd name="T55" fmla="*/ 152 h 178"/>
              <a:gd name="T56" fmla="*/ 87 w 154"/>
              <a:gd name="T57" fmla="*/ 157 h 178"/>
              <a:gd name="T58" fmla="*/ 65 w 154"/>
              <a:gd name="T59" fmla="*/ 157 h 178"/>
              <a:gd name="T60" fmla="*/ 60 w 154"/>
              <a:gd name="T61" fmla="*/ 152 h 178"/>
              <a:gd name="T62" fmla="*/ 60 w 154"/>
              <a:gd name="T63" fmla="*/ 133 h 178"/>
              <a:gd name="T64" fmla="*/ 65 w 154"/>
              <a:gd name="T65" fmla="*/ 128 h 178"/>
              <a:gd name="T66" fmla="*/ 87 w 154"/>
              <a:gd name="T67" fmla="*/ 128 h 178"/>
              <a:gd name="T68" fmla="*/ 92 w 154"/>
              <a:gd name="T69" fmla="*/ 133 h 178"/>
              <a:gd name="T70" fmla="*/ 92 w 154"/>
              <a:gd name="T71" fmla="*/ 152 h 178"/>
              <a:gd name="T72" fmla="*/ 92 w 154"/>
              <a:gd name="T73" fmla="*/ 111 h 178"/>
              <a:gd name="T74" fmla="*/ 87 w 154"/>
              <a:gd name="T75" fmla="*/ 116 h 178"/>
              <a:gd name="T76" fmla="*/ 65 w 154"/>
              <a:gd name="T77" fmla="*/ 116 h 178"/>
              <a:gd name="T78" fmla="*/ 60 w 154"/>
              <a:gd name="T79" fmla="*/ 111 h 178"/>
              <a:gd name="T80" fmla="*/ 60 w 154"/>
              <a:gd name="T81" fmla="*/ 91 h 178"/>
              <a:gd name="T82" fmla="*/ 65 w 154"/>
              <a:gd name="T83" fmla="*/ 86 h 178"/>
              <a:gd name="T84" fmla="*/ 87 w 154"/>
              <a:gd name="T85" fmla="*/ 86 h 178"/>
              <a:gd name="T86" fmla="*/ 92 w 154"/>
              <a:gd name="T87" fmla="*/ 91 h 178"/>
              <a:gd name="T88" fmla="*/ 92 w 154"/>
              <a:gd name="T89" fmla="*/ 111 h 178"/>
              <a:gd name="T90" fmla="*/ 140 w 154"/>
              <a:gd name="T91" fmla="*/ 152 h 178"/>
              <a:gd name="T92" fmla="*/ 135 w 154"/>
              <a:gd name="T93" fmla="*/ 157 h 178"/>
              <a:gd name="T94" fmla="*/ 112 w 154"/>
              <a:gd name="T95" fmla="*/ 157 h 178"/>
              <a:gd name="T96" fmla="*/ 107 w 154"/>
              <a:gd name="T97" fmla="*/ 152 h 178"/>
              <a:gd name="T98" fmla="*/ 107 w 154"/>
              <a:gd name="T99" fmla="*/ 91 h 178"/>
              <a:gd name="T100" fmla="*/ 112 w 154"/>
              <a:gd name="T101" fmla="*/ 86 h 178"/>
              <a:gd name="T102" fmla="*/ 135 w 154"/>
              <a:gd name="T103" fmla="*/ 86 h 178"/>
              <a:gd name="T104" fmla="*/ 140 w 154"/>
              <a:gd name="T105" fmla="*/ 91 h 178"/>
              <a:gd name="T106" fmla="*/ 140 w 154"/>
              <a:gd name="T107" fmla="*/ 152 h 178"/>
              <a:gd name="T108" fmla="*/ 140 w 154"/>
              <a:gd name="T109" fmla="*/ 57 h 178"/>
              <a:gd name="T110" fmla="*/ 134 w 154"/>
              <a:gd name="T111" fmla="*/ 63 h 178"/>
              <a:gd name="T112" fmla="*/ 20 w 154"/>
              <a:gd name="T113" fmla="*/ 63 h 178"/>
              <a:gd name="T114" fmla="*/ 14 w 154"/>
              <a:gd name="T115" fmla="*/ 57 h 178"/>
              <a:gd name="T116" fmla="*/ 14 w 154"/>
              <a:gd name="T117" fmla="*/ 28 h 178"/>
              <a:gd name="T118" fmla="*/ 20 w 154"/>
              <a:gd name="T119" fmla="*/ 22 h 178"/>
              <a:gd name="T120" fmla="*/ 134 w 154"/>
              <a:gd name="T121" fmla="*/ 22 h 178"/>
              <a:gd name="T122" fmla="*/ 140 w 154"/>
              <a:gd name="T123" fmla="*/ 28 h 178"/>
              <a:gd name="T124" fmla="*/ 140 w 154"/>
              <a:gd name="T125" fmla="*/ 57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54" h="178">
                <a:moveTo>
                  <a:pt x="145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73"/>
                  <a:pt x="4" y="178"/>
                  <a:pt x="9" y="178"/>
                </a:cubicBezTo>
                <a:cubicBezTo>
                  <a:pt x="145" y="178"/>
                  <a:pt x="145" y="178"/>
                  <a:pt x="145" y="178"/>
                </a:cubicBezTo>
                <a:cubicBezTo>
                  <a:pt x="150" y="178"/>
                  <a:pt x="154" y="173"/>
                  <a:pt x="154" y="171"/>
                </a:cubicBezTo>
                <a:cubicBezTo>
                  <a:pt x="154" y="12"/>
                  <a:pt x="154" y="12"/>
                  <a:pt x="154" y="12"/>
                </a:cubicBezTo>
                <a:cubicBezTo>
                  <a:pt x="154" y="4"/>
                  <a:pt x="150" y="0"/>
                  <a:pt x="145" y="0"/>
                </a:cubicBezTo>
                <a:close/>
                <a:moveTo>
                  <a:pt x="47" y="152"/>
                </a:moveTo>
                <a:cubicBezTo>
                  <a:pt x="47" y="155"/>
                  <a:pt x="45" y="157"/>
                  <a:pt x="42" y="157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17" y="157"/>
                  <a:pt x="15" y="155"/>
                  <a:pt x="15" y="152"/>
                </a:cubicBezTo>
                <a:cubicBezTo>
                  <a:pt x="15" y="133"/>
                  <a:pt x="15" y="133"/>
                  <a:pt x="15" y="133"/>
                </a:cubicBezTo>
                <a:cubicBezTo>
                  <a:pt x="15" y="130"/>
                  <a:pt x="17" y="128"/>
                  <a:pt x="20" y="128"/>
                </a:cubicBezTo>
                <a:cubicBezTo>
                  <a:pt x="42" y="128"/>
                  <a:pt x="42" y="128"/>
                  <a:pt x="42" y="128"/>
                </a:cubicBezTo>
                <a:cubicBezTo>
                  <a:pt x="45" y="128"/>
                  <a:pt x="47" y="130"/>
                  <a:pt x="47" y="133"/>
                </a:cubicBezTo>
                <a:cubicBezTo>
                  <a:pt x="47" y="152"/>
                  <a:pt x="47" y="152"/>
                  <a:pt x="47" y="152"/>
                </a:cubicBezTo>
                <a:close/>
                <a:moveTo>
                  <a:pt x="47" y="111"/>
                </a:moveTo>
                <a:cubicBezTo>
                  <a:pt x="47" y="113"/>
                  <a:pt x="45" y="116"/>
                  <a:pt x="42" y="116"/>
                </a:cubicBezTo>
                <a:cubicBezTo>
                  <a:pt x="20" y="116"/>
                  <a:pt x="20" y="116"/>
                  <a:pt x="20" y="116"/>
                </a:cubicBezTo>
                <a:cubicBezTo>
                  <a:pt x="17" y="116"/>
                  <a:pt x="15" y="113"/>
                  <a:pt x="15" y="111"/>
                </a:cubicBezTo>
                <a:cubicBezTo>
                  <a:pt x="15" y="91"/>
                  <a:pt x="15" y="91"/>
                  <a:pt x="15" y="91"/>
                </a:cubicBezTo>
                <a:cubicBezTo>
                  <a:pt x="15" y="88"/>
                  <a:pt x="17" y="86"/>
                  <a:pt x="20" y="86"/>
                </a:cubicBezTo>
                <a:cubicBezTo>
                  <a:pt x="42" y="86"/>
                  <a:pt x="42" y="86"/>
                  <a:pt x="42" y="86"/>
                </a:cubicBezTo>
                <a:cubicBezTo>
                  <a:pt x="45" y="86"/>
                  <a:pt x="47" y="88"/>
                  <a:pt x="47" y="91"/>
                </a:cubicBezTo>
                <a:cubicBezTo>
                  <a:pt x="47" y="111"/>
                  <a:pt x="47" y="111"/>
                  <a:pt x="47" y="111"/>
                </a:cubicBezTo>
                <a:close/>
                <a:moveTo>
                  <a:pt x="92" y="152"/>
                </a:moveTo>
                <a:cubicBezTo>
                  <a:pt x="92" y="155"/>
                  <a:pt x="90" y="157"/>
                  <a:pt x="87" y="157"/>
                </a:cubicBezTo>
                <a:cubicBezTo>
                  <a:pt x="65" y="157"/>
                  <a:pt x="65" y="157"/>
                  <a:pt x="65" y="157"/>
                </a:cubicBezTo>
                <a:cubicBezTo>
                  <a:pt x="62" y="157"/>
                  <a:pt x="60" y="155"/>
                  <a:pt x="60" y="152"/>
                </a:cubicBezTo>
                <a:cubicBezTo>
                  <a:pt x="60" y="133"/>
                  <a:pt x="60" y="133"/>
                  <a:pt x="60" y="133"/>
                </a:cubicBezTo>
                <a:cubicBezTo>
                  <a:pt x="60" y="130"/>
                  <a:pt x="62" y="128"/>
                  <a:pt x="65" y="128"/>
                </a:cubicBezTo>
                <a:cubicBezTo>
                  <a:pt x="87" y="128"/>
                  <a:pt x="87" y="128"/>
                  <a:pt x="87" y="128"/>
                </a:cubicBezTo>
                <a:cubicBezTo>
                  <a:pt x="90" y="128"/>
                  <a:pt x="92" y="130"/>
                  <a:pt x="92" y="133"/>
                </a:cubicBezTo>
                <a:lnTo>
                  <a:pt x="92" y="152"/>
                </a:lnTo>
                <a:close/>
                <a:moveTo>
                  <a:pt x="92" y="111"/>
                </a:moveTo>
                <a:cubicBezTo>
                  <a:pt x="92" y="113"/>
                  <a:pt x="90" y="116"/>
                  <a:pt x="87" y="116"/>
                </a:cubicBezTo>
                <a:cubicBezTo>
                  <a:pt x="65" y="116"/>
                  <a:pt x="65" y="116"/>
                  <a:pt x="65" y="116"/>
                </a:cubicBezTo>
                <a:cubicBezTo>
                  <a:pt x="62" y="116"/>
                  <a:pt x="60" y="113"/>
                  <a:pt x="60" y="111"/>
                </a:cubicBezTo>
                <a:cubicBezTo>
                  <a:pt x="60" y="91"/>
                  <a:pt x="60" y="91"/>
                  <a:pt x="60" y="91"/>
                </a:cubicBezTo>
                <a:cubicBezTo>
                  <a:pt x="60" y="88"/>
                  <a:pt x="62" y="86"/>
                  <a:pt x="65" y="86"/>
                </a:cubicBezTo>
                <a:cubicBezTo>
                  <a:pt x="87" y="86"/>
                  <a:pt x="87" y="86"/>
                  <a:pt x="87" y="86"/>
                </a:cubicBezTo>
                <a:cubicBezTo>
                  <a:pt x="90" y="86"/>
                  <a:pt x="92" y="88"/>
                  <a:pt x="92" y="91"/>
                </a:cubicBezTo>
                <a:lnTo>
                  <a:pt x="92" y="111"/>
                </a:lnTo>
                <a:close/>
                <a:moveTo>
                  <a:pt x="140" y="152"/>
                </a:moveTo>
                <a:cubicBezTo>
                  <a:pt x="140" y="155"/>
                  <a:pt x="138" y="157"/>
                  <a:pt x="135" y="157"/>
                </a:cubicBezTo>
                <a:cubicBezTo>
                  <a:pt x="112" y="157"/>
                  <a:pt x="112" y="157"/>
                  <a:pt x="112" y="157"/>
                </a:cubicBezTo>
                <a:cubicBezTo>
                  <a:pt x="109" y="157"/>
                  <a:pt x="107" y="155"/>
                  <a:pt x="107" y="152"/>
                </a:cubicBezTo>
                <a:cubicBezTo>
                  <a:pt x="107" y="91"/>
                  <a:pt x="107" y="91"/>
                  <a:pt x="107" y="91"/>
                </a:cubicBezTo>
                <a:cubicBezTo>
                  <a:pt x="107" y="88"/>
                  <a:pt x="109" y="86"/>
                  <a:pt x="112" y="86"/>
                </a:cubicBezTo>
                <a:cubicBezTo>
                  <a:pt x="135" y="86"/>
                  <a:pt x="135" y="86"/>
                  <a:pt x="135" y="86"/>
                </a:cubicBezTo>
                <a:cubicBezTo>
                  <a:pt x="138" y="86"/>
                  <a:pt x="140" y="88"/>
                  <a:pt x="140" y="91"/>
                </a:cubicBezTo>
                <a:lnTo>
                  <a:pt x="140" y="152"/>
                </a:lnTo>
                <a:close/>
                <a:moveTo>
                  <a:pt x="140" y="57"/>
                </a:moveTo>
                <a:cubicBezTo>
                  <a:pt x="140" y="60"/>
                  <a:pt x="137" y="63"/>
                  <a:pt x="134" y="63"/>
                </a:cubicBezTo>
                <a:cubicBezTo>
                  <a:pt x="20" y="63"/>
                  <a:pt x="20" y="63"/>
                  <a:pt x="20" y="63"/>
                </a:cubicBezTo>
                <a:cubicBezTo>
                  <a:pt x="17" y="63"/>
                  <a:pt x="14" y="60"/>
                  <a:pt x="14" y="57"/>
                </a:cubicBezTo>
                <a:cubicBezTo>
                  <a:pt x="14" y="28"/>
                  <a:pt x="14" y="28"/>
                  <a:pt x="14" y="28"/>
                </a:cubicBezTo>
                <a:cubicBezTo>
                  <a:pt x="14" y="24"/>
                  <a:pt x="17" y="22"/>
                  <a:pt x="20" y="22"/>
                </a:cubicBezTo>
                <a:cubicBezTo>
                  <a:pt x="134" y="22"/>
                  <a:pt x="134" y="22"/>
                  <a:pt x="134" y="22"/>
                </a:cubicBezTo>
                <a:cubicBezTo>
                  <a:pt x="137" y="22"/>
                  <a:pt x="140" y="24"/>
                  <a:pt x="140" y="28"/>
                </a:cubicBezTo>
                <a:cubicBezTo>
                  <a:pt x="140" y="57"/>
                  <a:pt x="140" y="57"/>
                  <a:pt x="140" y="5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489" name="Group 1488"/>
          <p:cNvGrpSpPr/>
          <p:nvPr/>
        </p:nvGrpSpPr>
        <p:grpSpPr>
          <a:xfrm>
            <a:off x="7004893" y="5669716"/>
            <a:ext cx="978092" cy="775228"/>
            <a:chOff x="3432176" y="3014663"/>
            <a:chExt cx="428625" cy="339725"/>
          </a:xfrm>
          <a:solidFill>
            <a:schemeClr val="tx1"/>
          </a:solidFill>
        </p:grpSpPr>
        <p:sp>
          <p:nvSpPr>
            <p:cNvPr id="115" name="Freeform 106"/>
            <p:cNvSpPr>
              <a:spLocks noEditPoints="1"/>
            </p:cNvSpPr>
            <p:nvPr/>
          </p:nvSpPr>
          <p:spPr bwMode="auto">
            <a:xfrm>
              <a:off x="3432176" y="3014663"/>
              <a:ext cx="428625" cy="339725"/>
            </a:xfrm>
            <a:custGeom>
              <a:avLst/>
              <a:gdLst>
                <a:gd name="T0" fmla="*/ 202 w 202"/>
                <a:gd name="T1" fmla="*/ 73 h 160"/>
                <a:gd name="T2" fmla="*/ 202 w 202"/>
                <a:gd name="T3" fmla="*/ 49 h 160"/>
                <a:gd name="T4" fmla="*/ 191 w 202"/>
                <a:gd name="T5" fmla="*/ 29 h 160"/>
                <a:gd name="T6" fmla="*/ 175 w 202"/>
                <a:gd name="T7" fmla="*/ 23 h 160"/>
                <a:gd name="T8" fmla="*/ 175 w 202"/>
                <a:gd name="T9" fmla="*/ 23 h 160"/>
                <a:gd name="T10" fmla="*/ 160 w 202"/>
                <a:gd name="T11" fmla="*/ 23 h 160"/>
                <a:gd name="T12" fmla="*/ 138 w 202"/>
                <a:gd name="T13" fmla="*/ 23 h 160"/>
                <a:gd name="T14" fmla="*/ 137 w 202"/>
                <a:gd name="T15" fmla="*/ 23 h 160"/>
                <a:gd name="T16" fmla="*/ 113 w 202"/>
                <a:gd name="T17" fmla="*/ 0 h 160"/>
                <a:gd name="T18" fmla="*/ 89 w 202"/>
                <a:gd name="T19" fmla="*/ 0 h 160"/>
                <a:gd name="T20" fmla="*/ 64 w 202"/>
                <a:gd name="T21" fmla="*/ 23 h 160"/>
                <a:gd name="T22" fmla="*/ 63 w 202"/>
                <a:gd name="T23" fmla="*/ 23 h 160"/>
                <a:gd name="T24" fmla="*/ 41 w 202"/>
                <a:gd name="T25" fmla="*/ 23 h 160"/>
                <a:gd name="T26" fmla="*/ 26 w 202"/>
                <a:gd name="T27" fmla="*/ 23 h 160"/>
                <a:gd name="T28" fmla="*/ 26 w 202"/>
                <a:gd name="T29" fmla="*/ 23 h 160"/>
                <a:gd name="T30" fmla="*/ 0 w 202"/>
                <a:gd name="T31" fmla="*/ 49 h 160"/>
                <a:gd name="T32" fmla="*/ 0 w 202"/>
                <a:gd name="T33" fmla="*/ 73 h 160"/>
                <a:gd name="T34" fmla="*/ 0 w 202"/>
                <a:gd name="T35" fmla="*/ 73 h 160"/>
                <a:gd name="T36" fmla="*/ 0 w 202"/>
                <a:gd name="T37" fmla="*/ 110 h 160"/>
                <a:gd name="T38" fmla="*/ 0 w 202"/>
                <a:gd name="T39" fmla="*/ 110 h 160"/>
                <a:gd name="T40" fmla="*/ 0 w 202"/>
                <a:gd name="T41" fmla="*/ 134 h 160"/>
                <a:gd name="T42" fmla="*/ 26 w 202"/>
                <a:gd name="T43" fmla="*/ 160 h 160"/>
                <a:gd name="T44" fmla="*/ 41 w 202"/>
                <a:gd name="T45" fmla="*/ 160 h 160"/>
                <a:gd name="T46" fmla="*/ 41 w 202"/>
                <a:gd name="T47" fmla="*/ 160 h 160"/>
                <a:gd name="T48" fmla="*/ 160 w 202"/>
                <a:gd name="T49" fmla="*/ 160 h 160"/>
                <a:gd name="T50" fmla="*/ 160 w 202"/>
                <a:gd name="T51" fmla="*/ 160 h 160"/>
                <a:gd name="T52" fmla="*/ 175 w 202"/>
                <a:gd name="T53" fmla="*/ 160 h 160"/>
                <a:gd name="T54" fmla="*/ 202 w 202"/>
                <a:gd name="T55" fmla="*/ 134 h 160"/>
                <a:gd name="T56" fmla="*/ 202 w 202"/>
                <a:gd name="T57" fmla="*/ 110 h 160"/>
                <a:gd name="T58" fmla="*/ 202 w 202"/>
                <a:gd name="T59" fmla="*/ 110 h 160"/>
                <a:gd name="T60" fmla="*/ 202 w 202"/>
                <a:gd name="T61" fmla="*/ 73 h 160"/>
                <a:gd name="T62" fmla="*/ 90 w 202"/>
                <a:gd name="T63" fmla="*/ 12 h 160"/>
                <a:gd name="T64" fmla="*/ 111 w 202"/>
                <a:gd name="T65" fmla="*/ 12 h 160"/>
                <a:gd name="T66" fmla="*/ 126 w 202"/>
                <a:gd name="T67" fmla="*/ 23 h 160"/>
                <a:gd name="T68" fmla="*/ 125 w 202"/>
                <a:gd name="T69" fmla="*/ 23 h 160"/>
                <a:gd name="T70" fmla="*/ 76 w 202"/>
                <a:gd name="T71" fmla="*/ 23 h 160"/>
                <a:gd name="T72" fmla="*/ 76 w 202"/>
                <a:gd name="T73" fmla="*/ 22 h 160"/>
                <a:gd name="T74" fmla="*/ 90 w 202"/>
                <a:gd name="T75" fmla="*/ 12 h 160"/>
                <a:gd name="T76" fmla="*/ 164 w 202"/>
                <a:gd name="T77" fmla="*/ 32 h 160"/>
                <a:gd name="T78" fmla="*/ 169 w 202"/>
                <a:gd name="T79" fmla="*/ 35 h 160"/>
                <a:gd name="T80" fmla="*/ 178 w 202"/>
                <a:gd name="T81" fmla="*/ 46 h 160"/>
                <a:gd name="T82" fmla="*/ 190 w 202"/>
                <a:gd name="T83" fmla="*/ 60 h 160"/>
                <a:gd name="T84" fmla="*/ 193 w 202"/>
                <a:gd name="T85" fmla="*/ 65 h 160"/>
                <a:gd name="T86" fmla="*/ 193 w 202"/>
                <a:gd name="T87" fmla="*/ 119 h 160"/>
                <a:gd name="T88" fmla="*/ 192 w 202"/>
                <a:gd name="T89" fmla="*/ 121 h 160"/>
                <a:gd name="T90" fmla="*/ 178 w 202"/>
                <a:gd name="T91" fmla="*/ 137 h 160"/>
                <a:gd name="T92" fmla="*/ 168 w 202"/>
                <a:gd name="T93" fmla="*/ 150 h 160"/>
                <a:gd name="T94" fmla="*/ 165 w 202"/>
                <a:gd name="T95" fmla="*/ 151 h 160"/>
                <a:gd name="T96" fmla="*/ 36 w 202"/>
                <a:gd name="T97" fmla="*/ 151 h 160"/>
                <a:gd name="T98" fmla="*/ 34 w 202"/>
                <a:gd name="T99" fmla="*/ 150 h 160"/>
                <a:gd name="T100" fmla="*/ 24 w 202"/>
                <a:gd name="T101" fmla="*/ 137 h 160"/>
                <a:gd name="T102" fmla="*/ 10 w 202"/>
                <a:gd name="T103" fmla="*/ 121 h 160"/>
                <a:gd name="T104" fmla="*/ 8 w 202"/>
                <a:gd name="T105" fmla="*/ 118 h 160"/>
                <a:gd name="T106" fmla="*/ 8 w 202"/>
                <a:gd name="T107" fmla="*/ 65 h 160"/>
                <a:gd name="T108" fmla="*/ 10 w 202"/>
                <a:gd name="T109" fmla="*/ 61 h 160"/>
                <a:gd name="T110" fmla="*/ 24 w 202"/>
                <a:gd name="T111" fmla="*/ 46 h 160"/>
                <a:gd name="T112" fmla="*/ 33 w 202"/>
                <a:gd name="T113" fmla="*/ 34 h 160"/>
                <a:gd name="T114" fmla="*/ 38 w 202"/>
                <a:gd name="T115" fmla="*/ 32 h 160"/>
                <a:gd name="T116" fmla="*/ 164 w 202"/>
                <a:gd name="T117" fmla="*/ 32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02" h="160">
                  <a:moveTo>
                    <a:pt x="202" y="73"/>
                  </a:moveTo>
                  <a:cubicBezTo>
                    <a:pt x="202" y="49"/>
                    <a:pt x="202" y="49"/>
                    <a:pt x="202" y="49"/>
                  </a:cubicBezTo>
                  <a:cubicBezTo>
                    <a:pt x="202" y="41"/>
                    <a:pt x="198" y="33"/>
                    <a:pt x="191" y="29"/>
                  </a:cubicBezTo>
                  <a:cubicBezTo>
                    <a:pt x="187" y="25"/>
                    <a:pt x="181" y="23"/>
                    <a:pt x="175" y="23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60" y="23"/>
                    <a:pt x="160" y="23"/>
                    <a:pt x="160" y="23"/>
                  </a:cubicBezTo>
                  <a:cubicBezTo>
                    <a:pt x="138" y="23"/>
                    <a:pt x="138" y="23"/>
                    <a:pt x="138" y="23"/>
                  </a:cubicBezTo>
                  <a:cubicBezTo>
                    <a:pt x="137" y="23"/>
                    <a:pt x="137" y="23"/>
                    <a:pt x="137" y="23"/>
                  </a:cubicBezTo>
                  <a:cubicBezTo>
                    <a:pt x="134" y="10"/>
                    <a:pt x="124" y="0"/>
                    <a:pt x="113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77" y="0"/>
                    <a:pt x="67" y="10"/>
                    <a:pt x="64" y="23"/>
                  </a:cubicBezTo>
                  <a:cubicBezTo>
                    <a:pt x="64" y="23"/>
                    <a:pt x="64" y="23"/>
                    <a:pt x="63" y="23"/>
                  </a:cubicBezTo>
                  <a:cubicBezTo>
                    <a:pt x="41" y="23"/>
                    <a:pt x="41" y="23"/>
                    <a:pt x="41" y="2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11" y="23"/>
                    <a:pt x="0" y="35"/>
                    <a:pt x="0" y="49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0" y="148"/>
                    <a:pt x="11" y="160"/>
                    <a:pt x="26" y="160"/>
                  </a:cubicBezTo>
                  <a:cubicBezTo>
                    <a:pt x="41" y="160"/>
                    <a:pt x="41" y="160"/>
                    <a:pt x="41" y="160"/>
                  </a:cubicBezTo>
                  <a:cubicBezTo>
                    <a:pt x="41" y="160"/>
                    <a:pt x="41" y="160"/>
                    <a:pt x="41" y="160"/>
                  </a:cubicBezTo>
                  <a:cubicBezTo>
                    <a:pt x="160" y="160"/>
                    <a:pt x="160" y="160"/>
                    <a:pt x="160" y="160"/>
                  </a:cubicBezTo>
                  <a:cubicBezTo>
                    <a:pt x="160" y="160"/>
                    <a:pt x="160" y="160"/>
                    <a:pt x="160" y="160"/>
                  </a:cubicBezTo>
                  <a:cubicBezTo>
                    <a:pt x="175" y="160"/>
                    <a:pt x="175" y="160"/>
                    <a:pt x="175" y="160"/>
                  </a:cubicBezTo>
                  <a:cubicBezTo>
                    <a:pt x="190" y="160"/>
                    <a:pt x="202" y="148"/>
                    <a:pt x="202" y="134"/>
                  </a:cubicBezTo>
                  <a:cubicBezTo>
                    <a:pt x="202" y="110"/>
                    <a:pt x="202" y="110"/>
                    <a:pt x="202" y="110"/>
                  </a:cubicBezTo>
                  <a:cubicBezTo>
                    <a:pt x="202" y="110"/>
                    <a:pt x="202" y="110"/>
                    <a:pt x="202" y="110"/>
                  </a:cubicBezTo>
                  <a:cubicBezTo>
                    <a:pt x="202" y="73"/>
                    <a:pt x="202" y="73"/>
                    <a:pt x="202" y="73"/>
                  </a:cubicBezTo>
                  <a:close/>
                  <a:moveTo>
                    <a:pt x="90" y="12"/>
                  </a:moveTo>
                  <a:cubicBezTo>
                    <a:pt x="111" y="12"/>
                    <a:pt x="111" y="12"/>
                    <a:pt x="111" y="12"/>
                  </a:cubicBezTo>
                  <a:cubicBezTo>
                    <a:pt x="117" y="12"/>
                    <a:pt x="123" y="16"/>
                    <a:pt x="126" y="23"/>
                  </a:cubicBezTo>
                  <a:cubicBezTo>
                    <a:pt x="126" y="23"/>
                    <a:pt x="126" y="23"/>
                    <a:pt x="125" y="23"/>
                  </a:cubicBezTo>
                  <a:cubicBezTo>
                    <a:pt x="76" y="23"/>
                    <a:pt x="76" y="23"/>
                    <a:pt x="76" y="23"/>
                  </a:cubicBezTo>
                  <a:cubicBezTo>
                    <a:pt x="75" y="23"/>
                    <a:pt x="75" y="22"/>
                    <a:pt x="76" y="22"/>
                  </a:cubicBezTo>
                  <a:cubicBezTo>
                    <a:pt x="79" y="16"/>
                    <a:pt x="84" y="12"/>
                    <a:pt x="90" y="12"/>
                  </a:cubicBezTo>
                  <a:close/>
                  <a:moveTo>
                    <a:pt x="164" y="32"/>
                  </a:moveTo>
                  <a:cubicBezTo>
                    <a:pt x="167" y="32"/>
                    <a:pt x="168" y="34"/>
                    <a:pt x="169" y="35"/>
                  </a:cubicBezTo>
                  <a:cubicBezTo>
                    <a:pt x="172" y="39"/>
                    <a:pt x="175" y="43"/>
                    <a:pt x="178" y="46"/>
                  </a:cubicBezTo>
                  <a:cubicBezTo>
                    <a:pt x="181" y="49"/>
                    <a:pt x="185" y="54"/>
                    <a:pt x="190" y="60"/>
                  </a:cubicBezTo>
                  <a:cubicBezTo>
                    <a:pt x="191" y="61"/>
                    <a:pt x="193" y="63"/>
                    <a:pt x="193" y="65"/>
                  </a:cubicBezTo>
                  <a:cubicBezTo>
                    <a:pt x="193" y="119"/>
                    <a:pt x="193" y="119"/>
                    <a:pt x="193" y="119"/>
                  </a:cubicBezTo>
                  <a:cubicBezTo>
                    <a:pt x="193" y="120"/>
                    <a:pt x="192" y="121"/>
                    <a:pt x="192" y="121"/>
                  </a:cubicBezTo>
                  <a:cubicBezTo>
                    <a:pt x="186" y="128"/>
                    <a:pt x="181" y="133"/>
                    <a:pt x="178" y="137"/>
                  </a:cubicBezTo>
                  <a:cubicBezTo>
                    <a:pt x="175" y="140"/>
                    <a:pt x="172" y="145"/>
                    <a:pt x="168" y="150"/>
                  </a:cubicBezTo>
                  <a:cubicBezTo>
                    <a:pt x="168" y="150"/>
                    <a:pt x="167" y="151"/>
                    <a:pt x="165" y="151"/>
                  </a:cubicBezTo>
                  <a:cubicBezTo>
                    <a:pt x="36" y="151"/>
                    <a:pt x="36" y="151"/>
                    <a:pt x="36" y="151"/>
                  </a:cubicBezTo>
                  <a:cubicBezTo>
                    <a:pt x="35" y="151"/>
                    <a:pt x="34" y="150"/>
                    <a:pt x="34" y="150"/>
                  </a:cubicBezTo>
                  <a:cubicBezTo>
                    <a:pt x="30" y="145"/>
                    <a:pt x="26" y="140"/>
                    <a:pt x="24" y="137"/>
                  </a:cubicBezTo>
                  <a:cubicBezTo>
                    <a:pt x="20" y="134"/>
                    <a:pt x="16" y="128"/>
                    <a:pt x="10" y="121"/>
                  </a:cubicBezTo>
                  <a:cubicBezTo>
                    <a:pt x="9" y="121"/>
                    <a:pt x="8" y="121"/>
                    <a:pt x="8" y="118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8" y="63"/>
                    <a:pt x="10" y="62"/>
                    <a:pt x="10" y="61"/>
                  </a:cubicBezTo>
                  <a:cubicBezTo>
                    <a:pt x="16" y="55"/>
                    <a:pt x="21" y="49"/>
                    <a:pt x="24" y="46"/>
                  </a:cubicBezTo>
                  <a:cubicBezTo>
                    <a:pt x="26" y="43"/>
                    <a:pt x="29" y="39"/>
                    <a:pt x="33" y="34"/>
                  </a:cubicBezTo>
                  <a:cubicBezTo>
                    <a:pt x="33" y="34"/>
                    <a:pt x="35" y="32"/>
                    <a:pt x="38" y="32"/>
                  </a:cubicBezTo>
                  <a:cubicBezTo>
                    <a:pt x="164" y="32"/>
                    <a:pt x="164" y="32"/>
                    <a:pt x="164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6" name="Freeform 107"/>
            <p:cNvSpPr>
              <a:spLocks/>
            </p:cNvSpPr>
            <p:nvPr/>
          </p:nvSpPr>
          <p:spPr bwMode="auto">
            <a:xfrm>
              <a:off x="3576638" y="3173413"/>
              <a:ext cx="77788" cy="12700"/>
            </a:xfrm>
            <a:custGeom>
              <a:avLst/>
              <a:gdLst>
                <a:gd name="T0" fmla="*/ 37 w 37"/>
                <a:gd name="T1" fmla="*/ 4 h 6"/>
                <a:gd name="T2" fmla="*/ 34 w 37"/>
                <a:gd name="T3" fmla="*/ 6 h 6"/>
                <a:gd name="T4" fmla="*/ 3 w 37"/>
                <a:gd name="T5" fmla="*/ 6 h 6"/>
                <a:gd name="T6" fmla="*/ 0 w 37"/>
                <a:gd name="T7" fmla="*/ 4 h 6"/>
                <a:gd name="T8" fmla="*/ 0 w 37"/>
                <a:gd name="T9" fmla="*/ 2 h 6"/>
                <a:gd name="T10" fmla="*/ 3 w 37"/>
                <a:gd name="T11" fmla="*/ 0 h 6"/>
                <a:gd name="T12" fmla="*/ 34 w 37"/>
                <a:gd name="T13" fmla="*/ 0 h 6"/>
                <a:gd name="T14" fmla="*/ 37 w 37"/>
                <a:gd name="T15" fmla="*/ 2 h 6"/>
                <a:gd name="T16" fmla="*/ 37 w 37"/>
                <a:gd name="T1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6">
                  <a:moveTo>
                    <a:pt x="37" y="4"/>
                  </a:moveTo>
                  <a:cubicBezTo>
                    <a:pt x="37" y="5"/>
                    <a:pt x="36" y="6"/>
                    <a:pt x="34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1" y="6"/>
                    <a:pt x="0" y="5"/>
                    <a:pt x="0" y="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6" y="0"/>
                    <a:pt x="37" y="1"/>
                    <a:pt x="37" y="2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7" name="Freeform 108"/>
            <p:cNvSpPr>
              <a:spLocks/>
            </p:cNvSpPr>
            <p:nvPr/>
          </p:nvSpPr>
          <p:spPr bwMode="auto">
            <a:xfrm>
              <a:off x="3576638" y="3221038"/>
              <a:ext cx="114300" cy="14288"/>
            </a:xfrm>
            <a:custGeom>
              <a:avLst/>
              <a:gdLst>
                <a:gd name="T0" fmla="*/ 54 w 54"/>
                <a:gd name="T1" fmla="*/ 4 h 7"/>
                <a:gd name="T2" fmla="*/ 51 w 54"/>
                <a:gd name="T3" fmla="*/ 7 h 7"/>
                <a:gd name="T4" fmla="*/ 3 w 54"/>
                <a:gd name="T5" fmla="*/ 7 h 7"/>
                <a:gd name="T6" fmla="*/ 0 w 54"/>
                <a:gd name="T7" fmla="*/ 4 h 7"/>
                <a:gd name="T8" fmla="*/ 0 w 54"/>
                <a:gd name="T9" fmla="*/ 3 h 7"/>
                <a:gd name="T10" fmla="*/ 3 w 54"/>
                <a:gd name="T11" fmla="*/ 0 h 7"/>
                <a:gd name="T12" fmla="*/ 51 w 54"/>
                <a:gd name="T13" fmla="*/ 0 h 7"/>
                <a:gd name="T14" fmla="*/ 54 w 54"/>
                <a:gd name="T15" fmla="*/ 3 h 7"/>
                <a:gd name="T16" fmla="*/ 54 w 54"/>
                <a:gd name="T1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7">
                  <a:moveTo>
                    <a:pt x="54" y="4"/>
                  </a:moveTo>
                  <a:cubicBezTo>
                    <a:pt x="54" y="6"/>
                    <a:pt x="53" y="7"/>
                    <a:pt x="51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3" y="0"/>
                    <a:pt x="54" y="1"/>
                    <a:pt x="54" y="3"/>
                  </a:cubicBezTo>
                  <a:lnTo>
                    <a:pt x="5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8" name="Freeform 109"/>
            <p:cNvSpPr>
              <a:spLocks noEditPoints="1"/>
            </p:cNvSpPr>
            <p:nvPr/>
          </p:nvSpPr>
          <p:spPr bwMode="auto">
            <a:xfrm>
              <a:off x="3535363" y="3135313"/>
              <a:ext cx="219075" cy="138113"/>
            </a:xfrm>
            <a:custGeom>
              <a:avLst/>
              <a:gdLst>
                <a:gd name="T0" fmla="*/ 103 w 103"/>
                <a:gd name="T1" fmla="*/ 62 h 65"/>
                <a:gd name="T2" fmla="*/ 101 w 103"/>
                <a:gd name="T3" fmla="*/ 65 h 65"/>
                <a:gd name="T4" fmla="*/ 3 w 103"/>
                <a:gd name="T5" fmla="*/ 65 h 65"/>
                <a:gd name="T6" fmla="*/ 0 w 103"/>
                <a:gd name="T7" fmla="*/ 62 h 65"/>
                <a:gd name="T8" fmla="*/ 0 w 103"/>
                <a:gd name="T9" fmla="*/ 2 h 65"/>
                <a:gd name="T10" fmla="*/ 3 w 103"/>
                <a:gd name="T11" fmla="*/ 0 h 65"/>
                <a:gd name="T12" fmla="*/ 101 w 103"/>
                <a:gd name="T13" fmla="*/ 0 h 65"/>
                <a:gd name="T14" fmla="*/ 103 w 103"/>
                <a:gd name="T15" fmla="*/ 2 h 65"/>
                <a:gd name="T16" fmla="*/ 103 w 103"/>
                <a:gd name="T17" fmla="*/ 62 h 65"/>
                <a:gd name="T18" fmla="*/ 7 w 103"/>
                <a:gd name="T19" fmla="*/ 56 h 65"/>
                <a:gd name="T20" fmla="*/ 9 w 103"/>
                <a:gd name="T21" fmla="*/ 58 h 65"/>
                <a:gd name="T22" fmla="*/ 94 w 103"/>
                <a:gd name="T23" fmla="*/ 58 h 65"/>
                <a:gd name="T24" fmla="*/ 97 w 103"/>
                <a:gd name="T25" fmla="*/ 56 h 65"/>
                <a:gd name="T26" fmla="*/ 97 w 103"/>
                <a:gd name="T27" fmla="*/ 9 h 65"/>
                <a:gd name="T28" fmla="*/ 94 w 103"/>
                <a:gd name="T29" fmla="*/ 6 h 65"/>
                <a:gd name="T30" fmla="*/ 9 w 103"/>
                <a:gd name="T31" fmla="*/ 6 h 65"/>
                <a:gd name="T32" fmla="*/ 7 w 103"/>
                <a:gd name="T33" fmla="*/ 9 h 65"/>
                <a:gd name="T34" fmla="*/ 7 w 103"/>
                <a:gd name="T35" fmla="*/ 5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3" h="65">
                  <a:moveTo>
                    <a:pt x="103" y="62"/>
                  </a:moveTo>
                  <a:cubicBezTo>
                    <a:pt x="103" y="64"/>
                    <a:pt x="102" y="65"/>
                    <a:pt x="101" y="65"/>
                  </a:cubicBezTo>
                  <a:cubicBezTo>
                    <a:pt x="3" y="65"/>
                    <a:pt x="3" y="65"/>
                    <a:pt x="3" y="65"/>
                  </a:cubicBezTo>
                  <a:cubicBezTo>
                    <a:pt x="1" y="65"/>
                    <a:pt x="0" y="64"/>
                    <a:pt x="0" y="6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2" y="0"/>
                    <a:pt x="103" y="1"/>
                    <a:pt x="103" y="2"/>
                  </a:cubicBezTo>
                  <a:cubicBezTo>
                    <a:pt x="103" y="62"/>
                    <a:pt x="103" y="62"/>
                    <a:pt x="103" y="62"/>
                  </a:cubicBezTo>
                  <a:close/>
                  <a:moveTo>
                    <a:pt x="7" y="56"/>
                  </a:moveTo>
                  <a:cubicBezTo>
                    <a:pt x="7" y="57"/>
                    <a:pt x="8" y="58"/>
                    <a:pt x="9" y="58"/>
                  </a:cubicBezTo>
                  <a:cubicBezTo>
                    <a:pt x="94" y="58"/>
                    <a:pt x="94" y="58"/>
                    <a:pt x="94" y="58"/>
                  </a:cubicBezTo>
                  <a:cubicBezTo>
                    <a:pt x="96" y="58"/>
                    <a:pt x="97" y="57"/>
                    <a:pt x="97" y="56"/>
                  </a:cubicBezTo>
                  <a:cubicBezTo>
                    <a:pt x="97" y="9"/>
                    <a:pt x="97" y="9"/>
                    <a:pt x="97" y="9"/>
                  </a:cubicBezTo>
                  <a:cubicBezTo>
                    <a:pt x="97" y="7"/>
                    <a:pt x="96" y="6"/>
                    <a:pt x="94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8" y="6"/>
                    <a:pt x="7" y="7"/>
                    <a:pt x="7" y="9"/>
                  </a:cubicBezTo>
                  <a:cubicBezTo>
                    <a:pt x="7" y="56"/>
                    <a:pt x="7" y="56"/>
                    <a:pt x="7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119" name="Freeform 110"/>
          <p:cNvSpPr>
            <a:spLocks/>
          </p:cNvSpPr>
          <p:nvPr/>
        </p:nvSpPr>
        <p:spPr bwMode="auto">
          <a:xfrm>
            <a:off x="10363684" y="7124874"/>
            <a:ext cx="974799" cy="971505"/>
          </a:xfrm>
          <a:custGeom>
            <a:avLst/>
            <a:gdLst>
              <a:gd name="T0" fmla="*/ 211 w 222"/>
              <a:gd name="T1" fmla="*/ 10 h 221"/>
              <a:gd name="T2" fmla="*/ 175 w 222"/>
              <a:gd name="T3" fmla="*/ 16 h 221"/>
              <a:gd name="T4" fmla="*/ 147 w 222"/>
              <a:gd name="T5" fmla="*/ 42 h 221"/>
              <a:gd name="T6" fmla="*/ 143 w 222"/>
              <a:gd name="T7" fmla="*/ 43 h 221"/>
              <a:gd name="T8" fmla="*/ 55 w 222"/>
              <a:gd name="T9" fmla="*/ 27 h 221"/>
              <a:gd name="T10" fmla="*/ 44 w 222"/>
              <a:gd name="T11" fmla="*/ 31 h 221"/>
              <a:gd name="T12" fmla="*/ 36 w 222"/>
              <a:gd name="T13" fmla="*/ 39 h 221"/>
              <a:gd name="T14" fmla="*/ 37 w 222"/>
              <a:gd name="T15" fmla="*/ 47 h 221"/>
              <a:gd name="T16" fmla="*/ 102 w 222"/>
              <a:gd name="T17" fmla="*/ 81 h 221"/>
              <a:gd name="T18" fmla="*/ 104 w 222"/>
              <a:gd name="T19" fmla="*/ 86 h 221"/>
              <a:gd name="T20" fmla="*/ 65 w 222"/>
              <a:gd name="T21" fmla="*/ 125 h 221"/>
              <a:gd name="T22" fmla="*/ 58 w 222"/>
              <a:gd name="T23" fmla="*/ 127 h 221"/>
              <a:gd name="T24" fmla="*/ 28 w 222"/>
              <a:gd name="T25" fmla="*/ 124 h 221"/>
              <a:gd name="T26" fmla="*/ 16 w 222"/>
              <a:gd name="T27" fmla="*/ 128 h 221"/>
              <a:gd name="T28" fmla="*/ 2 w 222"/>
              <a:gd name="T29" fmla="*/ 142 h 221"/>
              <a:gd name="T30" fmla="*/ 3 w 222"/>
              <a:gd name="T31" fmla="*/ 150 h 221"/>
              <a:gd name="T32" fmla="*/ 53 w 222"/>
              <a:gd name="T33" fmla="*/ 162 h 221"/>
              <a:gd name="T34" fmla="*/ 59 w 222"/>
              <a:gd name="T35" fmla="*/ 168 h 221"/>
              <a:gd name="T36" fmla="*/ 70 w 222"/>
              <a:gd name="T37" fmla="*/ 218 h 221"/>
              <a:gd name="T38" fmla="*/ 79 w 222"/>
              <a:gd name="T39" fmla="*/ 218 h 221"/>
              <a:gd name="T40" fmla="*/ 93 w 222"/>
              <a:gd name="T41" fmla="*/ 205 h 221"/>
              <a:gd name="T42" fmla="*/ 97 w 222"/>
              <a:gd name="T43" fmla="*/ 193 h 221"/>
              <a:gd name="T44" fmla="*/ 93 w 222"/>
              <a:gd name="T45" fmla="*/ 164 h 221"/>
              <a:gd name="T46" fmla="*/ 95 w 222"/>
              <a:gd name="T47" fmla="*/ 158 h 221"/>
              <a:gd name="T48" fmla="*/ 135 w 222"/>
              <a:gd name="T49" fmla="*/ 118 h 221"/>
              <a:gd name="T50" fmla="*/ 140 w 222"/>
              <a:gd name="T51" fmla="*/ 119 h 221"/>
              <a:gd name="T52" fmla="*/ 173 w 222"/>
              <a:gd name="T53" fmla="*/ 184 h 221"/>
              <a:gd name="T54" fmla="*/ 181 w 222"/>
              <a:gd name="T55" fmla="*/ 185 h 221"/>
              <a:gd name="T56" fmla="*/ 189 w 222"/>
              <a:gd name="T57" fmla="*/ 177 h 221"/>
              <a:gd name="T58" fmla="*/ 193 w 222"/>
              <a:gd name="T59" fmla="*/ 165 h 221"/>
              <a:gd name="T60" fmla="*/ 178 w 222"/>
              <a:gd name="T61" fmla="*/ 80 h 221"/>
              <a:gd name="T62" fmla="*/ 179 w 222"/>
              <a:gd name="T63" fmla="*/ 75 h 221"/>
              <a:gd name="T64" fmla="*/ 205 w 222"/>
              <a:gd name="T65" fmla="*/ 47 h 221"/>
              <a:gd name="T66" fmla="*/ 211 w 222"/>
              <a:gd name="T67" fmla="*/ 1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22" h="221">
                <a:moveTo>
                  <a:pt x="211" y="10"/>
                </a:moveTo>
                <a:cubicBezTo>
                  <a:pt x="200" y="0"/>
                  <a:pt x="183" y="8"/>
                  <a:pt x="175" y="16"/>
                </a:cubicBezTo>
                <a:cubicBezTo>
                  <a:pt x="175" y="16"/>
                  <a:pt x="155" y="35"/>
                  <a:pt x="147" y="42"/>
                </a:cubicBezTo>
                <a:cubicBezTo>
                  <a:pt x="145" y="43"/>
                  <a:pt x="143" y="43"/>
                  <a:pt x="143" y="43"/>
                </a:cubicBezTo>
                <a:cubicBezTo>
                  <a:pt x="55" y="27"/>
                  <a:pt x="55" y="27"/>
                  <a:pt x="55" y="27"/>
                </a:cubicBezTo>
                <a:cubicBezTo>
                  <a:pt x="52" y="27"/>
                  <a:pt x="46" y="29"/>
                  <a:pt x="44" y="31"/>
                </a:cubicBezTo>
                <a:cubicBezTo>
                  <a:pt x="36" y="39"/>
                  <a:pt x="36" y="39"/>
                  <a:pt x="36" y="39"/>
                </a:cubicBezTo>
                <a:cubicBezTo>
                  <a:pt x="33" y="42"/>
                  <a:pt x="34" y="45"/>
                  <a:pt x="37" y="47"/>
                </a:cubicBezTo>
                <a:cubicBezTo>
                  <a:pt x="102" y="81"/>
                  <a:pt x="102" y="81"/>
                  <a:pt x="102" y="81"/>
                </a:cubicBezTo>
                <a:cubicBezTo>
                  <a:pt x="102" y="81"/>
                  <a:pt x="107" y="83"/>
                  <a:pt x="104" y="86"/>
                </a:cubicBezTo>
                <a:cubicBezTo>
                  <a:pt x="93" y="96"/>
                  <a:pt x="75" y="115"/>
                  <a:pt x="65" y="125"/>
                </a:cubicBezTo>
                <a:cubicBezTo>
                  <a:pt x="62" y="128"/>
                  <a:pt x="58" y="127"/>
                  <a:pt x="58" y="127"/>
                </a:cubicBezTo>
                <a:cubicBezTo>
                  <a:pt x="28" y="124"/>
                  <a:pt x="28" y="124"/>
                  <a:pt x="28" y="124"/>
                </a:cubicBezTo>
                <a:cubicBezTo>
                  <a:pt x="24" y="123"/>
                  <a:pt x="19" y="125"/>
                  <a:pt x="16" y="128"/>
                </a:cubicBezTo>
                <a:cubicBezTo>
                  <a:pt x="2" y="142"/>
                  <a:pt x="2" y="142"/>
                  <a:pt x="2" y="142"/>
                </a:cubicBezTo>
                <a:cubicBezTo>
                  <a:pt x="0" y="144"/>
                  <a:pt x="0" y="148"/>
                  <a:pt x="3" y="150"/>
                </a:cubicBezTo>
                <a:cubicBezTo>
                  <a:pt x="53" y="162"/>
                  <a:pt x="53" y="162"/>
                  <a:pt x="53" y="162"/>
                </a:cubicBezTo>
                <a:cubicBezTo>
                  <a:pt x="56" y="164"/>
                  <a:pt x="57" y="165"/>
                  <a:pt x="59" y="168"/>
                </a:cubicBezTo>
                <a:cubicBezTo>
                  <a:pt x="70" y="218"/>
                  <a:pt x="70" y="218"/>
                  <a:pt x="70" y="218"/>
                </a:cubicBezTo>
                <a:cubicBezTo>
                  <a:pt x="72" y="221"/>
                  <a:pt x="76" y="221"/>
                  <a:pt x="79" y="218"/>
                </a:cubicBezTo>
                <a:cubicBezTo>
                  <a:pt x="93" y="205"/>
                  <a:pt x="93" y="205"/>
                  <a:pt x="93" y="205"/>
                </a:cubicBezTo>
                <a:cubicBezTo>
                  <a:pt x="95" y="202"/>
                  <a:pt x="97" y="197"/>
                  <a:pt x="97" y="193"/>
                </a:cubicBezTo>
                <a:cubicBezTo>
                  <a:pt x="93" y="164"/>
                  <a:pt x="93" y="164"/>
                  <a:pt x="93" y="164"/>
                </a:cubicBezTo>
                <a:cubicBezTo>
                  <a:pt x="93" y="164"/>
                  <a:pt x="93" y="160"/>
                  <a:pt x="95" y="158"/>
                </a:cubicBezTo>
                <a:cubicBezTo>
                  <a:pt x="105" y="148"/>
                  <a:pt x="125" y="129"/>
                  <a:pt x="135" y="118"/>
                </a:cubicBezTo>
                <a:cubicBezTo>
                  <a:pt x="138" y="115"/>
                  <a:pt x="140" y="119"/>
                  <a:pt x="140" y="119"/>
                </a:cubicBezTo>
                <a:cubicBezTo>
                  <a:pt x="173" y="184"/>
                  <a:pt x="173" y="184"/>
                  <a:pt x="173" y="184"/>
                </a:cubicBezTo>
                <a:cubicBezTo>
                  <a:pt x="175" y="187"/>
                  <a:pt x="179" y="188"/>
                  <a:pt x="181" y="185"/>
                </a:cubicBezTo>
                <a:cubicBezTo>
                  <a:pt x="189" y="177"/>
                  <a:pt x="189" y="177"/>
                  <a:pt x="189" y="177"/>
                </a:cubicBezTo>
                <a:cubicBezTo>
                  <a:pt x="192" y="174"/>
                  <a:pt x="194" y="169"/>
                  <a:pt x="193" y="165"/>
                </a:cubicBezTo>
                <a:cubicBezTo>
                  <a:pt x="178" y="80"/>
                  <a:pt x="178" y="80"/>
                  <a:pt x="178" y="80"/>
                </a:cubicBezTo>
                <a:cubicBezTo>
                  <a:pt x="178" y="80"/>
                  <a:pt x="178" y="77"/>
                  <a:pt x="179" y="75"/>
                </a:cubicBezTo>
                <a:cubicBezTo>
                  <a:pt x="186" y="68"/>
                  <a:pt x="205" y="47"/>
                  <a:pt x="205" y="47"/>
                </a:cubicBezTo>
                <a:cubicBezTo>
                  <a:pt x="214" y="39"/>
                  <a:pt x="222" y="20"/>
                  <a:pt x="211" y="1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07" name="Freeform 114"/>
          <p:cNvSpPr>
            <a:spLocks noEditPoints="1"/>
          </p:cNvSpPr>
          <p:nvPr/>
        </p:nvSpPr>
        <p:spPr bwMode="auto">
          <a:xfrm>
            <a:off x="14410894" y="7454674"/>
            <a:ext cx="1177333" cy="586855"/>
          </a:xfrm>
          <a:custGeom>
            <a:avLst/>
            <a:gdLst>
              <a:gd name="T0" fmla="*/ 171 w 183"/>
              <a:gd name="T1" fmla="*/ 60 h 91"/>
              <a:gd name="T2" fmla="*/ 168 w 183"/>
              <a:gd name="T3" fmla="*/ 60 h 91"/>
              <a:gd name="T4" fmla="*/ 156 w 183"/>
              <a:gd name="T5" fmla="*/ 0 h 91"/>
              <a:gd name="T6" fmla="*/ 15 w 183"/>
              <a:gd name="T7" fmla="*/ 12 h 91"/>
              <a:gd name="T8" fmla="*/ 12 w 183"/>
              <a:gd name="T9" fmla="*/ 60 h 91"/>
              <a:gd name="T10" fmla="*/ 6 w 183"/>
              <a:gd name="T11" fmla="*/ 54 h 91"/>
              <a:gd name="T12" fmla="*/ 0 w 183"/>
              <a:gd name="T13" fmla="*/ 66 h 91"/>
              <a:gd name="T14" fmla="*/ 16 w 183"/>
              <a:gd name="T15" fmla="*/ 72 h 91"/>
              <a:gd name="T16" fmla="*/ 41 w 183"/>
              <a:gd name="T17" fmla="*/ 91 h 91"/>
              <a:gd name="T18" fmla="*/ 63 w 183"/>
              <a:gd name="T19" fmla="*/ 91 h 91"/>
              <a:gd name="T20" fmla="*/ 103 w 183"/>
              <a:gd name="T21" fmla="*/ 78 h 91"/>
              <a:gd name="T22" fmla="*/ 130 w 183"/>
              <a:gd name="T23" fmla="*/ 87 h 91"/>
              <a:gd name="T24" fmla="*/ 158 w 183"/>
              <a:gd name="T25" fmla="*/ 78 h 91"/>
              <a:gd name="T26" fmla="*/ 177 w 183"/>
              <a:gd name="T27" fmla="*/ 72 h 91"/>
              <a:gd name="T28" fmla="*/ 183 w 183"/>
              <a:gd name="T29" fmla="*/ 60 h 91"/>
              <a:gd name="T30" fmla="*/ 41 w 183"/>
              <a:gd name="T31" fmla="*/ 79 h 91"/>
              <a:gd name="T32" fmla="*/ 41 w 183"/>
              <a:gd name="T33" fmla="*/ 69 h 91"/>
              <a:gd name="T34" fmla="*/ 41 w 183"/>
              <a:gd name="T35" fmla="*/ 79 h 91"/>
              <a:gd name="T36" fmla="*/ 58 w 183"/>
              <a:gd name="T37" fmla="*/ 74 h 91"/>
              <a:gd name="T38" fmla="*/ 68 w 183"/>
              <a:gd name="T39" fmla="*/ 74 h 91"/>
              <a:gd name="T40" fmla="*/ 100 w 183"/>
              <a:gd name="T41" fmla="*/ 34 h 91"/>
              <a:gd name="T42" fmla="*/ 28 w 183"/>
              <a:gd name="T43" fmla="*/ 30 h 91"/>
              <a:gd name="T44" fmla="*/ 100 w 183"/>
              <a:gd name="T45" fmla="*/ 26 h 91"/>
              <a:gd name="T46" fmla="*/ 100 w 183"/>
              <a:gd name="T47" fmla="*/ 34 h 91"/>
              <a:gd name="T48" fmla="*/ 32 w 183"/>
              <a:gd name="T49" fmla="*/ 21 h 91"/>
              <a:gd name="T50" fmla="*/ 32 w 183"/>
              <a:gd name="T51" fmla="*/ 13 h 91"/>
              <a:gd name="T52" fmla="*/ 104 w 183"/>
              <a:gd name="T53" fmla="*/ 17 h 91"/>
              <a:gd name="T54" fmla="*/ 119 w 183"/>
              <a:gd name="T55" fmla="*/ 79 h 91"/>
              <a:gd name="T56" fmla="*/ 119 w 183"/>
              <a:gd name="T57" fmla="*/ 69 h 91"/>
              <a:gd name="T58" fmla="*/ 119 w 183"/>
              <a:gd name="T59" fmla="*/ 79 h 91"/>
              <a:gd name="T60" fmla="*/ 137 w 183"/>
              <a:gd name="T61" fmla="*/ 74 h 91"/>
              <a:gd name="T62" fmla="*/ 147 w 183"/>
              <a:gd name="T63" fmla="*/ 74 h 91"/>
              <a:gd name="T64" fmla="*/ 144 w 183"/>
              <a:gd name="T65" fmla="*/ 60 h 91"/>
              <a:gd name="T66" fmla="*/ 114 w 183"/>
              <a:gd name="T67" fmla="*/ 56 h 91"/>
              <a:gd name="T68" fmla="*/ 144 w 183"/>
              <a:gd name="T69" fmla="*/ 52 h 91"/>
              <a:gd name="T70" fmla="*/ 144 w 183"/>
              <a:gd name="T71" fmla="*/ 60 h 91"/>
              <a:gd name="T72" fmla="*/ 118 w 183"/>
              <a:gd name="T73" fmla="*/ 47 h 91"/>
              <a:gd name="T74" fmla="*/ 118 w 183"/>
              <a:gd name="T75" fmla="*/ 39 h 91"/>
              <a:gd name="T76" fmla="*/ 148 w 183"/>
              <a:gd name="T77" fmla="*/ 43 h 91"/>
              <a:gd name="T78" fmla="*/ 144 w 183"/>
              <a:gd name="T79" fmla="*/ 34 h 91"/>
              <a:gd name="T80" fmla="*/ 114 w 183"/>
              <a:gd name="T81" fmla="*/ 30 h 91"/>
              <a:gd name="T82" fmla="*/ 144 w 183"/>
              <a:gd name="T83" fmla="*/ 26 h 91"/>
              <a:gd name="T84" fmla="*/ 144 w 183"/>
              <a:gd name="T85" fmla="*/ 34 h 91"/>
              <a:gd name="T86" fmla="*/ 118 w 183"/>
              <a:gd name="T87" fmla="*/ 21 h 91"/>
              <a:gd name="T88" fmla="*/ 118 w 183"/>
              <a:gd name="T89" fmla="*/ 13 h 91"/>
              <a:gd name="T90" fmla="*/ 148 w 183"/>
              <a:gd name="T91" fmla="*/ 17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83" h="91">
                <a:moveTo>
                  <a:pt x="177" y="54"/>
                </a:moveTo>
                <a:cubicBezTo>
                  <a:pt x="173" y="54"/>
                  <a:pt x="171" y="56"/>
                  <a:pt x="171" y="60"/>
                </a:cubicBezTo>
                <a:cubicBezTo>
                  <a:pt x="171" y="60"/>
                  <a:pt x="171" y="60"/>
                  <a:pt x="171" y="60"/>
                </a:cubicBezTo>
                <a:cubicBezTo>
                  <a:pt x="168" y="60"/>
                  <a:pt x="168" y="60"/>
                  <a:pt x="168" y="60"/>
                </a:cubicBezTo>
                <a:cubicBezTo>
                  <a:pt x="168" y="12"/>
                  <a:pt x="168" y="12"/>
                  <a:pt x="168" y="12"/>
                </a:cubicBezTo>
                <a:cubicBezTo>
                  <a:pt x="168" y="6"/>
                  <a:pt x="163" y="0"/>
                  <a:pt x="156" y="0"/>
                </a:cubicBezTo>
                <a:cubicBezTo>
                  <a:pt x="27" y="0"/>
                  <a:pt x="27" y="0"/>
                  <a:pt x="27" y="0"/>
                </a:cubicBezTo>
                <a:cubicBezTo>
                  <a:pt x="20" y="0"/>
                  <a:pt x="15" y="6"/>
                  <a:pt x="15" y="12"/>
                </a:cubicBezTo>
                <a:cubicBezTo>
                  <a:pt x="15" y="60"/>
                  <a:pt x="15" y="60"/>
                  <a:pt x="15" y="60"/>
                </a:cubicBezTo>
                <a:cubicBezTo>
                  <a:pt x="12" y="60"/>
                  <a:pt x="12" y="60"/>
                  <a:pt x="12" y="60"/>
                </a:cubicBezTo>
                <a:cubicBezTo>
                  <a:pt x="12" y="60"/>
                  <a:pt x="12" y="60"/>
                  <a:pt x="12" y="60"/>
                </a:cubicBezTo>
                <a:cubicBezTo>
                  <a:pt x="12" y="56"/>
                  <a:pt x="9" y="54"/>
                  <a:pt x="6" y="54"/>
                </a:cubicBezTo>
                <a:cubicBezTo>
                  <a:pt x="3" y="54"/>
                  <a:pt x="0" y="56"/>
                  <a:pt x="0" y="60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9"/>
                  <a:pt x="3" y="72"/>
                  <a:pt x="6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18" y="75"/>
                  <a:pt x="21" y="77"/>
                  <a:pt x="24" y="78"/>
                </a:cubicBezTo>
                <a:cubicBezTo>
                  <a:pt x="26" y="85"/>
                  <a:pt x="33" y="91"/>
                  <a:pt x="41" y="91"/>
                </a:cubicBezTo>
                <a:cubicBezTo>
                  <a:pt x="45" y="91"/>
                  <a:pt x="49" y="89"/>
                  <a:pt x="52" y="87"/>
                </a:cubicBezTo>
                <a:cubicBezTo>
                  <a:pt x="55" y="89"/>
                  <a:pt x="59" y="91"/>
                  <a:pt x="63" y="91"/>
                </a:cubicBezTo>
                <a:cubicBezTo>
                  <a:pt x="71" y="91"/>
                  <a:pt x="78" y="85"/>
                  <a:pt x="80" y="78"/>
                </a:cubicBezTo>
                <a:cubicBezTo>
                  <a:pt x="103" y="78"/>
                  <a:pt x="103" y="78"/>
                  <a:pt x="103" y="78"/>
                </a:cubicBezTo>
                <a:cubicBezTo>
                  <a:pt x="104" y="85"/>
                  <a:pt x="111" y="91"/>
                  <a:pt x="119" y="91"/>
                </a:cubicBezTo>
                <a:cubicBezTo>
                  <a:pt x="124" y="91"/>
                  <a:pt x="127" y="89"/>
                  <a:pt x="130" y="87"/>
                </a:cubicBezTo>
                <a:cubicBezTo>
                  <a:pt x="133" y="89"/>
                  <a:pt x="137" y="91"/>
                  <a:pt x="142" y="91"/>
                </a:cubicBezTo>
                <a:cubicBezTo>
                  <a:pt x="150" y="91"/>
                  <a:pt x="157" y="85"/>
                  <a:pt x="158" y="78"/>
                </a:cubicBezTo>
                <a:cubicBezTo>
                  <a:pt x="162" y="77"/>
                  <a:pt x="165" y="75"/>
                  <a:pt x="166" y="72"/>
                </a:cubicBezTo>
                <a:cubicBezTo>
                  <a:pt x="177" y="72"/>
                  <a:pt x="177" y="72"/>
                  <a:pt x="177" y="72"/>
                </a:cubicBezTo>
                <a:cubicBezTo>
                  <a:pt x="180" y="72"/>
                  <a:pt x="183" y="69"/>
                  <a:pt x="183" y="66"/>
                </a:cubicBezTo>
                <a:cubicBezTo>
                  <a:pt x="183" y="60"/>
                  <a:pt x="183" y="60"/>
                  <a:pt x="183" y="60"/>
                </a:cubicBezTo>
                <a:cubicBezTo>
                  <a:pt x="183" y="56"/>
                  <a:pt x="180" y="54"/>
                  <a:pt x="177" y="54"/>
                </a:cubicBezTo>
                <a:close/>
                <a:moveTo>
                  <a:pt x="41" y="79"/>
                </a:moveTo>
                <a:cubicBezTo>
                  <a:pt x="38" y="79"/>
                  <a:pt x="36" y="77"/>
                  <a:pt x="36" y="74"/>
                </a:cubicBezTo>
                <a:cubicBezTo>
                  <a:pt x="36" y="71"/>
                  <a:pt x="38" y="69"/>
                  <a:pt x="41" y="69"/>
                </a:cubicBezTo>
                <a:cubicBezTo>
                  <a:pt x="44" y="69"/>
                  <a:pt x="46" y="71"/>
                  <a:pt x="46" y="74"/>
                </a:cubicBezTo>
                <a:cubicBezTo>
                  <a:pt x="46" y="77"/>
                  <a:pt x="44" y="79"/>
                  <a:pt x="41" y="79"/>
                </a:cubicBezTo>
                <a:close/>
                <a:moveTo>
                  <a:pt x="63" y="79"/>
                </a:moveTo>
                <a:cubicBezTo>
                  <a:pt x="61" y="79"/>
                  <a:pt x="58" y="77"/>
                  <a:pt x="58" y="74"/>
                </a:cubicBezTo>
                <a:cubicBezTo>
                  <a:pt x="58" y="71"/>
                  <a:pt x="61" y="69"/>
                  <a:pt x="63" y="69"/>
                </a:cubicBezTo>
                <a:cubicBezTo>
                  <a:pt x="66" y="69"/>
                  <a:pt x="68" y="71"/>
                  <a:pt x="68" y="74"/>
                </a:cubicBezTo>
                <a:cubicBezTo>
                  <a:pt x="68" y="77"/>
                  <a:pt x="66" y="79"/>
                  <a:pt x="63" y="79"/>
                </a:cubicBezTo>
                <a:close/>
                <a:moveTo>
                  <a:pt x="100" y="34"/>
                </a:moveTo>
                <a:cubicBezTo>
                  <a:pt x="32" y="34"/>
                  <a:pt x="32" y="34"/>
                  <a:pt x="32" y="34"/>
                </a:cubicBezTo>
                <a:cubicBezTo>
                  <a:pt x="30" y="34"/>
                  <a:pt x="28" y="32"/>
                  <a:pt x="28" y="30"/>
                </a:cubicBezTo>
                <a:cubicBezTo>
                  <a:pt x="28" y="28"/>
                  <a:pt x="30" y="26"/>
                  <a:pt x="32" y="26"/>
                </a:cubicBezTo>
                <a:cubicBezTo>
                  <a:pt x="100" y="26"/>
                  <a:pt x="100" y="26"/>
                  <a:pt x="100" y="26"/>
                </a:cubicBezTo>
                <a:cubicBezTo>
                  <a:pt x="103" y="26"/>
                  <a:pt x="104" y="28"/>
                  <a:pt x="104" y="30"/>
                </a:cubicBezTo>
                <a:cubicBezTo>
                  <a:pt x="104" y="32"/>
                  <a:pt x="103" y="34"/>
                  <a:pt x="100" y="34"/>
                </a:cubicBezTo>
                <a:close/>
                <a:moveTo>
                  <a:pt x="100" y="21"/>
                </a:moveTo>
                <a:cubicBezTo>
                  <a:pt x="32" y="21"/>
                  <a:pt x="32" y="21"/>
                  <a:pt x="32" y="21"/>
                </a:cubicBezTo>
                <a:cubicBezTo>
                  <a:pt x="30" y="21"/>
                  <a:pt x="28" y="19"/>
                  <a:pt x="28" y="17"/>
                </a:cubicBezTo>
                <a:cubicBezTo>
                  <a:pt x="28" y="15"/>
                  <a:pt x="30" y="13"/>
                  <a:pt x="32" y="13"/>
                </a:cubicBezTo>
                <a:cubicBezTo>
                  <a:pt x="100" y="13"/>
                  <a:pt x="100" y="13"/>
                  <a:pt x="100" y="13"/>
                </a:cubicBezTo>
                <a:cubicBezTo>
                  <a:pt x="103" y="13"/>
                  <a:pt x="104" y="15"/>
                  <a:pt x="104" y="17"/>
                </a:cubicBezTo>
                <a:cubicBezTo>
                  <a:pt x="104" y="19"/>
                  <a:pt x="103" y="21"/>
                  <a:pt x="100" y="21"/>
                </a:cubicBezTo>
                <a:close/>
                <a:moveTo>
                  <a:pt x="119" y="79"/>
                </a:moveTo>
                <a:cubicBezTo>
                  <a:pt x="117" y="79"/>
                  <a:pt x="114" y="77"/>
                  <a:pt x="114" y="74"/>
                </a:cubicBezTo>
                <a:cubicBezTo>
                  <a:pt x="114" y="71"/>
                  <a:pt x="116" y="69"/>
                  <a:pt x="119" y="69"/>
                </a:cubicBezTo>
                <a:cubicBezTo>
                  <a:pt x="122" y="69"/>
                  <a:pt x="124" y="71"/>
                  <a:pt x="124" y="74"/>
                </a:cubicBezTo>
                <a:cubicBezTo>
                  <a:pt x="124" y="77"/>
                  <a:pt x="122" y="79"/>
                  <a:pt x="119" y="79"/>
                </a:cubicBezTo>
                <a:close/>
                <a:moveTo>
                  <a:pt x="142" y="79"/>
                </a:moveTo>
                <a:cubicBezTo>
                  <a:pt x="139" y="79"/>
                  <a:pt x="137" y="77"/>
                  <a:pt x="137" y="74"/>
                </a:cubicBezTo>
                <a:cubicBezTo>
                  <a:pt x="137" y="71"/>
                  <a:pt x="139" y="69"/>
                  <a:pt x="142" y="69"/>
                </a:cubicBezTo>
                <a:cubicBezTo>
                  <a:pt x="144" y="69"/>
                  <a:pt x="147" y="71"/>
                  <a:pt x="147" y="74"/>
                </a:cubicBezTo>
                <a:cubicBezTo>
                  <a:pt x="147" y="77"/>
                  <a:pt x="144" y="79"/>
                  <a:pt x="142" y="79"/>
                </a:cubicBezTo>
                <a:close/>
                <a:moveTo>
                  <a:pt x="144" y="60"/>
                </a:moveTo>
                <a:cubicBezTo>
                  <a:pt x="118" y="60"/>
                  <a:pt x="118" y="60"/>
                  <a:pt x="118" y="60"/>
                </a:cubicBezTo>
                <a:cubicBezTo>
                  <a:pt x="116" y="60"/>
                  <a:pt x="114" y="58"/>
                  <a:pt x="114" y="56"/>
                </a:cubicBezTo>
                <a:cubicBezTo>
                  <a:pt x="114" y="53"/>
                  <a:pt x="116" y="52"/>
                  <a:pt x="118" y="52"/>
                </a:cubicBezTo>
                <a:cubicBezTo>
                  <a:pt x="144" y="52"/>
                  <a:pt x="144" y="52"/>
                  <a:pt x="144" y="52"/>
                </a:cubicBezTo>
                <a:cubicBezTo>
                  <a:pt x="146" y="52"/>
                  <a:pt x="148" y="53"/>
                  <a:pt x="148" y="56"/>
                </a:cubicBezTo>
                <a:cubicBezTo>
                  <a:pt x="148" y="58"/>
                  <a:pt x="146" y="60"/>
                  <a:pt x="144" y="60"/>
                </a:cubicBezTo>
                <a:close/>
                <a:moveTo>
                  <a:pt x="144" y="47"/>
                </a:moveTo>
                <a:cubicBezTo>
                  <a:pt x="118" y="47"/>
                  <a:pt x="118" y="47"/>
                  <a:pt x="118" y="47"/>
                </a:cubicBezTo>
                <a:cubicBezTo>
                  <a:pt x="116" y="47"/>
                  <a:pt x="114" y="45"/>
                  <a:pt x="114" y="43"/>
                </a:cubicBezTo>
                <a:cubicBezTo>
                  <a:pt x="114" y="41"/>
                  <a:pt x="116" y="39"/>
                  <a:pt x="118" y="39"/>
                </a:cubicBezTo>
                <a:cubicBezTo>
                  <a:pt x="144" y="39"/>
                  <a:pt x="144" y="39"/>
                  <a:pt x="144" y="39"/>
                </a:cubicBezTo>
                <a:cubicBezTo>
                  <a:pt x="146" y="39"/>
                  <a:pt x="148" y="41"/>
                  <a:pt x="148" y="43"/>
                </a:cubicBezTo>
                <a:cubicBezTo>
                  <a:pt x="148" y="45"/>
                  <a:pt x="146" y="47"/>
                  <a:pt x="144" y="47"/>
                </a:cubicBezTo>
                <a:close/>
                <a:moveTo>
                  <a:pt x="144" y="34"/>
                </a:moveTo>
                <a:cubicBezTo>
                  <a:pt x="118" y="34"/>
                  <a:pt x="118" y="34"/>
                  <a:pt x="118" y="34"/>
                </a:cubicBezTo>
                <a:cubicBezTo>
                  <a:pt x="116" y="34"/>
                  <a:pt x="114" y="32"/>
                  <a:pt x="114" y="30"/>
                </a:cubicBezTo>
                <a:cubicBezTo>
                  <a:pt x="114" y="28"/>
                  <a:pt x="116" y="26"/>
                  <a:pt x="118" y="26"/>
                </a:cubicBezTo>
                <a:cubicBezTo>
                  <a:pt x="144" y="26"/>
                  <a:pt x="144" y="26"/>
                  <a:pt x="144" y="26"/>
                </a:cubicBezTo>
                <a:cubicBezTo>
                  <a:pt x="146" y="26"/>
                  <a:pt x="148" y="28"/>
                  <a:pt x="148" y="30"/>
                </a:cubicBezTo>
                <a:cubicBezTo>
                  <a:pt x="148" y="32"/>
                  <a:pt x="146" y="34"/>
                  <a:pt x="144" y="34"/>
                </a:cubicBezTo>
                <a:close/>
                <a:moveTo>
                  <a:pt x="144" y="21"/>
                </a:moveTo>
                <a:cubicBezTo>
                  <a:pt x="118" y="21"/>
                  <a:pt x="118" y="21"/>
                  <a:pt x="118" y="21"/>
                </a:cubicBezTo>
                <a:cubicBezTo>
                  <a:pt x="116" y="21"/>
                  <a:pt x="114" y="19"/>
                  <a:pt x="114" y="17"/>
                </a:cubicBezTo>
                <a:cubicBezTo>
                  <a:pt x="114" y="15"/>
                  <a:pt x="116" y="13"/>
                  <a:pt x="118" y="13"/>
                </a:cubicBezTo>
                <a:cubicBezTo>
                  <a:pt x="144" y="13"/>
                  <a:pt x="144" y="13"/>
                  <a:pt x="144" y="13"/>
                </a:cubicBezTo>
                <a:cubicBezTo>
                  <a:pt x="146" y="13"/>
                  <a:pt x="148" y="15"/>
                  <a:pt x="148" y="17"/>
                </a:cubicBezTo>
                <a:cubicBezTo>
                  <a:pt x="148" y="19"/>
                  <a:pt x="146" y="21"/>
                  <a:pt x="144" y="2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08" name="Freeform 115"/>
          <p:cNvSpPr>
            <a:spLocks noEditPoints="1"/>
          </p:cNvSpPr>
          <p:nvPr/>
        </p:nvSpPr>
        <p:spPr bwMode="auto">
          <a:xfrm>
            <a:off x="19268496" y="3796001"/>
            <a:ext cx="1003450" cy="807833"/>
          </a:xfrm>
          <a:custGeom>
            <a:avLst/>
            <a:gdLst>
              <a:gd name="T0" fmla="*/ 155 w 156"/>
              <a:gd name="T1" fmla="*/ 49 h 125"/>
              <a:gd name="T2" fmla="*/ 152 w 156"/>
              <a:gd name="T3" fmla="*/ 47 h 125"/>
              <a:gd name="T4" fmla="*/ 137 w 156"/>
              <a:gd name="T5" fmla="*/ 47 h 125"/>
              <a:gd name="T6" fmla="*/ 123 w 156"/>
              <a:gd name="T7" fmla="*/ 24 h 125"/>
              <a:gd name="T8" fmla="*/ 103 w 156"/>
              <a:gd name="T9" fmla="*/ 17 h 125"/>
              <a:gd name="T10" fmla="*/ 103 w 156"/>
              <a:gd name="T11" fmla="*/ 6 h 125"/>
              <a:gd name="T12" fmla="*/ 97 w 156"/>
              <a:gd name="T13" fmla="*/ 0 h 125"/>
              <a:gd name="T14" fmla="*/ 59 w 156"/>
              <a:gd name="T15" fmla="*/ 0 h 125"/>
              <a:gd name="T16" fmla="*/ 53 w 156"/>
              <a:gd name="T17" fmla="*/ 6 h 125"/>
              <a:gd name="T18" fmla="*/ 53 w 156"/>
              <a:gd name="T19" fmla="*/ 17 h 125"/>
              <a:gd name="T20" fmla="*/ 33 w 156"/>
              <a:gd name="T21" fmla="*/ 24 h 125"/>
              <a:gd name="T22" fmla="*/ 19 w 156"/>
              <a:gd name="T23" fmla="*/ 47 h 125"/>
              <a:gd name="T24" fmla="*/ 4 w 156"/>
              <a:gd name="T25" fmla="*/ 47 h 125"/>
              <a:gd name="T26" fmla="*/ 1 w 156"/>
              <a:gd name="T27" fmla="*/ 49 h 125"/>
              <a:gd name="T28" fmla="*/ 0 w 156"/>
              <a:gd name="T29" fmla="*/ 52 h 125"/>
              <a:gd name="T30" fmla="*/ 2 w 156"/>
              <a:gd name="T31" fmla="*/ 63 h 125"/>
              <a:gd name="T32" fmla="*/ 6 w 156"/>
              <a:gd name="T33" fmla="*/ 66 h 125"/>
              <a:gd name="T34" fmla="*/ 10 w 156"/>
              <a:gd name="T35" fmla="*/ 66 h 125"/>
              <a:gd name="T36" fmla="*/ 4 w 156"/>
              <a:gd name="T37" fmla="*/ 84 h 125"/>
              <a:gd name="T38" fmla="*/ 12 w 156"/>
              <a:gd name="T39" fmla="*/ 104 h 125"/>
              <a:gd name="T40" fmla="*/ 12 w 156"/>
              <a:gd name="T41" fmla="*/ 104 h 125"/>
              <a:gd name="T42" fmla="*/ 12 w 156"/>
              <a:gd name="T43" fmla="*/ 119 h 125"/>
              <a:gd name="T44" fmla="*/ 18 w 156"/>
              <a:gd name="T45" fmla="*/ 125 h 125"/>
              <a:gd name="T46" fmla="*/ 33 w 156"/>
              <a:gd name="T47" fmla="*/ 125 h 125"/>
              <a:gd name="T48" fmla="*/ 39 w 156"/>
              <a:gd name="T49" fmla="*/ 119 h 125"/>
              <a:gd name="T50" fmla="*/ 39 w 156"/>
              <a:gd name="T51" fmla="*/ 112 h 125"/>
              <a:gd name="T52" fmla="*/ 117 w 156"/>
              <a:gd name="T53" fmla="*/ 112 h 125"/>
              <a:gd name="T54" fmla="*/ 117 w 156"/>
              <a:gd name="T55" fmla="*/ 119 h 125"/>
              <a:gd name="T56" fmla="*/ 123 w 156"/>
              <a:gd name="T57" fmla="*/ 125 h 125"/>
              <a:gd name="T58" fmla="*/ 137 w 156"/>
              <a:gd name="T59" fmla="*/ 125 h 125"/>
              <a:gd name="T60" fmla="*/ 143 w 156"/>
              <a:gd name="T61" fmla="*/ 119 h 125"/>
              <a:gd name="T62" fmla="*/ 143 w 156"/>
              <a:gd name="T63" fmla="*/ 104 h 125"/>
              <a:gd name="T64" fmla="*/ 152 w 156"/>
              <a:gd name="T65" fmla="*/ 84 h 125"/>
              <a:gd name="T66" fmla="*/ 145 w 156"/>
              <a:gd name="T67" fmla="*/ 66 h 125"/>
              <a:gd name="T68" fmla="*/ 150 w 156"/>
              <a:gd name="T69" fmla="*/ 66 h 125"/>
              <a:gd name="T70" fmla="*/ 154 w 156"/>
              <a:gd name="T71" fmla="*/ 63 h 125"/>
              <a:gd name="T72" fmla="*/ 156 w 156"/>
              <a:gd name="T73" fmla="*/ 52 h 125"/>
              <a:gd name="T74" fmla="*/ 155 w 156"/>
              <a:gd name="T75" fmla="*/ 49 h 125"/>
              <a:gd name="T76" fmla="*/ 40 w 156"/>
              <a:gd name="T77" fmla="*/ 34 h 125"/>
              <a:gd name="T78" fmla="*/ 77 w 156"/>
              <a:gd name="T79" fmla="*/ 26 h 125"/>
              <a:gd name="T80" fmla="*/ 78 w 156"/>
              <a:gd name="T81" fmla="*/ 26 h 125"/>
              <a:gd name="T82" fmla="*/ 116 w 156"/>
              <a:gd name="T83" fmla="*/ 34 h 125"/>
              <a:gd name="T84" fmla="*/ 126 w 156"/>
              <a:gd name="T85" fmla="*/ 53 h 125"/>
              <a:gd name="T86" fmla="*/ 29 w 156"/>
              <a:gd name="T87" fmla="*/ 53 h 125"/>
              <a:gd name="T88" fmla="*/ 40 w 156"/>
              <a:gd name="T89" fmla="*/ 34 h 125"/>
              <a:gd name="T90" fmla="*/ 34 w 156"/>
              <a:gd name="T91" fmla="*/ 97 h 125"/>
              <a:gd name="T92" fmla="*/ 22 w 156"/>
              <a:gd name="T93" fmla="*/ 85 h 125"/>
              <a:gd name="T94" fmla="*/ 34 w 156"/>
              <a:gd name="T95" fmla="*/ 73 h 125"/>
              <a:gd name="T96" fmla="*/ 45 w 156"/>
              <a:gd name="T97" fmla="*/ 85 h 125"/>
              <a:gd name="T98" fmla="*/ 34 w 156"/>
              <a:gd name="T99" fmla="*/ 97 h 125"/>
              <a:gd name="T100" fmla="*/ 122 w 156"/>
              <a:gd name="T101" fmla="*/ 97 h 125"/>
              <a:gd name="T102" fmla="*/ 110 w 156"/>
              <a:gd name="T103" fmla="*/ 85 h 125"/>
              <a:gd name="T104" fmla="*/ 122 w 156"/>
              <a:gd name="T105" fmla="*/ 73 h 125"/>
              <a:gd name="T106" fmla="*/ 134 w 156"/>
              <a:gd name="T107" fmla="*/ 85 h 125"/>
              <a:gd name="T108" fmla="*/ 122 w 156"/>
              <a:gd name="T109" fmla="*/ 97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56" h="125">
                <a:moveTo>
                  <a:pt x="155" y="49"/>
                </a:moveTo>
                <a:cubicBezTo>
                  <a:pt x="154" y="48"/>
                  <a:pt x="153" y="47"/>
                  <a:pt x="152" y="47"/>
                </a:cubicBezTo>
                <a:cubicBezTo>
                  <a:pt x="137" y="47"/>
                  <a:pt x="137" y="47"/>
                  <a:pt x="137" y="47"/>
                </a:cubicBezTo>
                <a:cubicBezTo>
                  <a:pt x="133" y="37"/>
                  <a:pt x="128" y="28"/>
                  <a:pt x="123" y="24"/>
                </a:cubicBezTo>
                <a:cubicBezTo>
                  <a:pt x="118" y="21"/>
                  <a:pt x="111" y="18"/>
                  <a:pt x="103" y="17"/>
                </a:cubicBezTo>
                <a:cubicBezTo>
                  <a:pt x="103" y="6"/>
                  <a:pt x="103" y="6"/>
                  <a:pt x="103" y="6"/>
                </a:cubicBezTo>
                <a:cubicBezTo>
                  <a:pt x="103" y="3"/>
                  <a:pt x="100" y="0"/>
                  <a:pt x="97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5" y="0"/>
                  <a:pt x="53" y="3"/>
                  <a:pt x="53" y="6"/>
                </a:cubicBezTo>
                <a:cubicBezTo>
                  <a:pt x="53" y="17"/>
                  <a:pt x="53" y="17"/>
                  <a:pt x="53" y="17"/>
                </a:cubicBezTo>
                <a:cubicBezTo>
                  <a:pt x="45" y="18"/>
                  <a:pt x="38" y="21"/>
                  <a:pt x="33" y="24"/>
                </a:cubicBezTo>
                <a:cubicBezTo>
                  <a:pt x="28" y="28"/>
                  <a:pt x="23" y="37"/>
                  <a:pt x="19" y="47"/>
                </a:cubicBezTo>
                <a:cubicBezTo>
                  <a:pt x="4" y="47"/>
                  <a:pt x="4" y="47"/>
                  <a:pt x="4" y="47"/>
                </a:cubicBezTo>
                <a:cubicBezTo>
                  <a:pt x="2" y="47"/>
                  <a:pt x="1" y="48"/>
                  <a:pt x="1" y="49"/>
                </a:cubicBezTo>
                <a:cubicBezTo>
                  <a:pt x="0" y="50"/>
                  <a:pt x="0" y="51"/>
                  <a:pt x="0" y="52"/>
                </a:cubicBezTo>
                <a:cubicBezTo>
                  <a:pt x="2" y="63"/>
                  <a:pt x="2" y="63"/>
                  <a:pt x="2" y="63"/>
                </a:cubicBezTo>
                <a:cubicBezTo>
                  <a:pt x="2" y="65"/>
                  <a:pt x="4" y="66"/>
                  <a:pt x="6" y="66"/>
                </a:cubicBezTo>
                <a:cubicBezTo>
                  <a:pt x="10" y="66"/>
                  <a:pt x="10" y="66"/>
                  <a:pt x="10" y="66"/>
                </a:cubicBezTo>
                <a:cubicBezTo>
                  <a:pt x="6" y="71"/>
                  <a:pt x="4" y="77"/>
                  <a:pt x="4" y="84"/>
                </a:cubicBezTo>
                <a:cubicBezTo>
                  <a:pt x="4" y="92"/>
                  <a:pt x="7" y="99"/>
                  <a:pt x="12" y="104"/>
                </a:cubicBezTo>
                <a:cubicBezTo>
                  <a:pt x="12" y="104"/>
                  <a:pt x="12" y="104"/>
                  <a:pt x="12" y="104"/>
                </a:cubicBezTo>
                <a:cubicBezTo>
                  <a:pt x="12" y="119"/>
                  <a:pt x="12" y="119"/>
                  <a:pt x="12" y="119"/>
                </a:cubicBezTo>
                <a:cubicBezTo>
                  <a:pt x="12" y="122"/>
                  <a:pt x="15" y="125"/>
                  <a:pt x="18" y="125"/>
                </a:cubicBezTo>
                <a:cubicBezTo>
                  <a:pt x="33" y="125"/>
                  <a:pt x="33" y="125"/>
                  <a:pt x="33" y="125"/>
                </a:cubicBezTo>
                <a:cubicBezTo>
                  <a:pt x="36" y="125"/>
                  <a:pt x="39" y="122"/>
                  <a:pt x="39" y="119"/>
                </a:cubicBezTo>
                <a:cubicBezTo>
                  <a:pt x="39" y="112"/>
                  <a:pt x="39" y="112"/>
                  <a:pt x="39" y="112"/>
                </a:cubicBezTo>
                <a:cubicBezTo>
                  <a:pt x="117" y="112"/>
                  <a:pt x="117" y="112"/>
                  <a:pt x="117" y="112"/>
                </a:cubicBezTo>
                <a:cubicBezTo>
                  <a:pt x="117" y="119"/>
                  <a:pt x="117" y="119"/>
                  <a:pt x="117" y="119"/>
                </a:cubicBezTo>
                <a:cubicBezTo>
                  <a:pt x="117" y="122"/>
                  <a:pt x="120" y="125"/>
                  <a:pt x="123" y="125"/>
                </a:cubicBezTo>
                <a:cubicBezTo>
                  <a:pt x="137" y="125"/>
                  <a:pt x="137" y="125"/>
                  <a:pt x="137" y="125"/>
                </a:cubicBezTo>
                <a:cubicBezTo>
                  <a:pt x="140" y="125"/>
                  <a:pt x="143" y="122"/>
                  <a:pt x="143" y="119"/>
                </a:cubicBezTo>
                <a:cubicBezTo>
                  <a:pt x="143" y="104"/>
                  <a:pt x="143" y="104"/>
                  <a:pt x="143" y="104"/>
                </a:cubicBezTo>
                <a:cubicBezTo>
                  <a:pt x="149" y="99"/>
                  <a:pt x="152" y="92"/>
                  <a:pt x="152" y="84"/>
                </a:cubicBezTo>
                <a:cubicBezTo>
                  <a:pt x="152" y="78"/>
                  <a:pt x="149" y="71"/>
                  <a:pt x="145" y="66"/>
                </a:cubicBezTo>
                <a:cubicBezTo>
                  <a:pt x="150" y="66"/>
                  <a:pt x="150" y="66"/>
                  <a:pt x="150" y="66"/>
                </a:cubicBezTo>
                <a:cubicBezTo>
                  <a:pt x="152" y="66"/>
                  <a:pt x="153" y="65"/>
                  <a:pt x="154" y="63"/>
                </a:cubicBezTo>
                <a:cubicBezTo>
                  <a:pt x="156" y="52"/>
                  <a:pt x="156" y="52"/>
                  <a:pt x="156" y="52"/>
                </a:cubicBezTo>
                <a:cubicBezTo>
                  <a:pt x="156" y="51"/>
                  <a:pt x="156" y="50"/>
                  <a:pt x="155" y="49"/>
                </a:cubicBezTo>
                <a:close/>
                <a:moveTo>
                  <a:pt x="40" y="34"/>
                </a:moveTo>
                <a:cubicBezTo>
                  <a:pt x="47" y="29"/>
                  <a:pt x="62" y="26"/>
                  <a:pt x="77" y="26"/>
                </a:cubicBezTo>
                <a:cubicBezTo>
                  <a:pt x="78" y="26"/>
                  <a:pt x="78" y="26"/>
                  <a:pt x="78" y="26"/>
                </a:cubicBezTo>
                <a:cubicBezTo>
                  <a:pt x="93" y="26"/>
                  <a:pt x="108" y="29"/>
                  <a:pt x="116" y="34"/>
                </a:cubicBezTo>
                <a:cubicBezTo>
                  <a:pt x="119" y="36"/>
                  <a:pt x="123" y="44"/>
                  <a:pt x="126" y="53"/>
                </a:cubicBezTo>
                <a:cubicBezTo>
                  <a:pt x="29" y="53"/>
                  <a:pt x="29" y="53"/>
                  <a:pt x="29" y="53"/>
                </a:cubicBezTo>
                <a:cubicBezTo>
                  <a:pt x="33" y="44"/>
                  <a:pt x="37" y="36"/>
                  <a:pt x="40" y="34"/>
                </a:cubicBezTo>
                <a:close/>
                <a:moveTo>
                  <a:pt x="34" y="97"/>
                </a:moveTo>
                <a:cubicBezTo>
                  <a:pt x="27" y="97"/>
                  <a:pt x="22" y="92"/>
                  <a:pt x="22" y="85"/>
                </a:cubicBezTo>
                <a:cubicBezTo>
                  <a:pt x="22" y="79"/>
                  <a:pt x="27" y="73"/>
                  <a:pt x="34" y="73"/>
                </a:cubicBezTo>
                <a:cubicBezTo>
                  <a:pt x="40" y="73"/>
                  <a:pt x="45" y="79"/>
                  <a:pt x="45" y="85"/>
                </a:cubicBezTo>
                <a:cubicBezTo>
                  <a:pt x="45" y="92"/>
                  <a:pt x="40" y="97"/>
                  <a:pt x="34" y="97"/>
                </a:cubicBezTo>
                <a:close/>
                <a:moveTo>
                  <a:pt x="122" y="97"/>
                </a:moveTo>
                <a:cubicBezTo>
                  <a:pt x="116" y="97"/>
                  <a:pt x="110" y="92"/>
                  <a:pt x="110" y="85"/>
                </a:cubicBezTo>
                <a:cubicBezTo>
                  <a:pt x="110" y="79"/>
                  <a:pt x="116" y="73"/>
                  <a:pt x="122" y="73"/>
                </a:cubicBezTo>
                <a:cubicBezTo>
                  <a:pt x="129" y="73"/>
                  <a:pt x="134" y="79"/>
                  <a:pt x="134" y="85"/>
                </a:cubicBezTo>
                <a:cubicBezTo>
                  <a:pt x="134" y="92"/>
                  <a:pt x="129" y="97"/>
                  <a:pt x="122" y="9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09" name="Freeform 116"/>
          <p:cNvSpPr>
            <a:spLocks noEditPoints="1"/>
          </p:cNvSpPr>
          <p:nvPr/>
        </p:nvSpPr>
        <p:spPr bwMode="auto">
          <a:xfrm>
            <a:off x="20890628" y="7409676"/>
            <a:ext cx="1209935" cy="608590"/>
          </a:xfrm>
          <a:custGeom>
            <a:avLst/>
            <a:gdLst>
              <a:gd name="T0" fmla="*/ 187 w 188"/>
              <a:gd name="T1" fmla="*/ 42 h 94"/>
              <a:gd name="T2" fmla="*/ 168 w 188"/>
              <a:gd name="T3" fmla="*/ 12 h 94"/>
              <a:gd name="T4" fmla="*/ 163 w 188"/>
              <a:gd name="T5" fmla="*/ 9 h 94"/>
              <a:gd name="T6" fmla="*/ 138 w 188"/>
              <a:gd name="T7" fmla="*/ 9 h 94"/>
              <a:gd name="T8" fmla="*/ 132 w 188"/>
              <a:gd name="T9" fmla="*/ 15 h 94"/>
              <a:gd name="T10" fmla="*/ 132 w 188"/>
              <a:gd name="T11" fmla="*/ 63 h 94"/>
              <a:gd name="T12" fmla="*/ 112 w 188"/>
              <a:gd name="T13" fmla="*/ 63 h 94"/>
              <a:gd name="T14" fmla="*/ 130 w 188"/>
              <a:gd name="T15" fmla="*/ 34 h 94"/>
              <a:gd name="T16" fmla="*/ 96 w 188"/>
              <a:gd name="T17" fmla="*/ 0 h 94"/>
              <a:gd name="T18" fmla="*/ 34 w 188"/>
              <a:gd name="T19" fmla="*/ 0 h 94"/>
              <a:gd name="T20" fmla="*/ 0 w 188"/>
              <a:gd name="T21" fmla="*/ 34 h 94"/>
              <a:gd name="T22" fmla="*/ 16 w 188"/>
              <a:gd name="T23" fmla="*/ 62 h 94"/>
              <a:gd name="T24" fmla="*/ 14 w 188"/>
              <a:gd name="T25" fmla="*/ 63 h 94"/>
              <a:gd name="T26" fmla="*/ 12 w 188"/>
              <a:gd name="T27" fmla="*/ 63 h 94"/>
              <a:gd name="T28" fmla="*/ 6 w 188"/>
              <a:gd name="T29" fmla="*/ 69 h 94"/>
              <a:gd name="T30" fmla="*/ 11 w 188"/>
              <a:gd name="T31" fmla="*/ 75 h 94"/>
              <a:gd name="T32" fmla="*/ 30 w 188"/>
              <a:gd name="T33" fmla="*/ 94 h 94"/>
              <a:gd name="T34" fmla="*/ 43 w 188"/>
              <a:gd name="T35" fmla="*/ 88 h 94"/>
              <a:gd name="T36" fmla="*/ 55 w 188"/>
              <a:gd name="T37" fmla="*/ 94 h 94"/>
              <a:gd name="T38" fmla="*/ 74 w 188"/>
              <a:gd name="T39" fmla="*/ 75 h 94"/>
              <a:gd name="T40" fmla="*/ 140 w 188"/>
              <a:gd name="T41" fmla="*/ 75 h 94"/>
              <a:gd name="T42" fmla="*/ 159 w 188"/>
              <a:gd name="T43" fmla="*/ 94 h 94"/>
              <a:gd name="T44" fmla="*/ 178 w 188"/>
              <a:gd name="T45" fmla="*/ 75 h 94"/>
              <a:gd name="T46" fmla="*/ 176 w 188"/>
              <a:gd name="T47" fmla="*/ 67 h 94"/>
              <a:gd name="T48" fmla="*/ 186 w 188"/>
              <a:gd name="T49" fmla="*/ 58 h 94"/>
              <a:gd name="T50" fmla="*/ 188 w 188"/>
              <a:gd name="T51" fmla="*/ 53 h 94"/>
              <a:gd name="T52" fmla="*/ 188 w 188"/>
              <a:gd name="T53" fmla="*/ 45 h 94"/>
              <a:gd name="T54" fmla="*/ 187 w 188"/>
              <a:gd name="T55" fmla="*/ 42 h 94"/>
              <a:gd name="T56" fmla="*/ 30 w 188"/>
              <a:gd name="T57" fmla="*/ 81 h 94"/>
              <a:gd name="T58" fmla="*/ 23 w 188"/>
              <a:gd name="T59" fmla="*/ 75 h 94"/>
              <a:gd name="T60" fmla="*/ 30 w 188"/>
              <a:gd name="T61" fmla="*/ 68 h 94"/>
              <a:gd name="T62" fmla="*/ 37 w 188"/>
              <a:gd name="T63" fmla="*/ 75 h 94"/>
              <a:gd name="T64" fmla="*/ 30 w 188"/>
              <a:gd name="T65" fmla="*/ 81 h 94"/>
              <a:gd name="T66" fmla="*/ 56 w 188"/>
              <a:gd name="T67" fmla="*/ 81 h 94"/>
              <a:gd name="T68" fmla="*/ 49 w 188"/>
              <a:gd name="T69" fmla="*/ 75 h 94"/>
              <a:gd name="T70" fmla="*/ 56 w 188"/>
              <a:gd name="T71" fmla="*/ 68 h 94"/>
              <a:gd name="T72" fmla="*/ 62 w 188"/>
              <a:gd name="T73" fmla="*/ 75 h 94"/>
              <a:gd name="T74" fmla="*/ 56 w 188"/>
              <a:gd name="T75" fmla="*/ 81 h 94"/>
              <a:gd name="T76" fmla="*/ 159 w 188"/>
              <a:gd name="T77" fmla="*/ 81 h 94"/>
              <a:gd name="T78" fmla="*/ 152 w 188"/>
              <a:gd name="T79" fmla="*/ 75 h 94"/>
              <a:gd name="T80" fmla="*/ 159 w 188"/>
              <a:gd name="T81" fmla="*/ 68 h 94"/>
              <a:gd name="T82" fmla="*/ 166 w 188"/>
              <a:gd name="T83" fmla="*/ 75 h 94"/>
              <a:gd name="T84" fmla="*/ 159 w 188"/>
              <a:gd name="T85" fmla="*/ 81 h 94"/>
              <a:gd name="T86" fmla="*/ 173 w 188"/>
              <a:gd name="T87" fmla="*/ 41 h 94"/>
              <a:gd name="T88" fmla="*/ 144 w 188"/>
              <a:gd name="T89" fmla="*/ 41 h 94"/>
              <a:gd name="T90" fmla="*/ 142 w 188"/>
              <a:gd name="T91" fmla="*/ 41 h 94"/>
              <a:gd name="T92" fmla="*/ 142 w 188"/>
              <a:gd name="T93" fmla="*/ 19 h 94"/>
              <a:gd name="T94" fmla="*/ 161 w 188"/>
              <a:gd name="T95" fmla="*/ 19 h 94"/>
              <a:gd name="T96" fmla="*/ 176 w 188"/>
              <a:gd name="T97" fmla="*/ 41 h 94"/>
              <a:gd name="T98" fmla="*/ 173 w 188"/>
              <a:gd name="T99" fmla="*/ 41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88" h="94">
                <a:moveTo>
                  <a:pt x="187" y="42"/>
                </a:moveTo>
                <a:cubicBezTo>
                  <a:pt x="168" y="12"/>
                  <a:pt x="168" y="12"/>
                  <a:pt x="168" y="12"/>
                </a:cubicBezTo>
                <a:cubicBezTo>
                  <a:pt x="167" y="10"/>
                  <a:pt x="165" y="9"/>
                  <a:pt x="163" y="9"/>
                </a:cubicBezTo>
                <a:cubicBezTo>
                  <a:pt x="138" y="9"/>
                  <a:pt x="138" y="9"/>
                  <a:pt x="138" y="9"/>
                </a:cubicBezTo>
                <a:cubicBezTo>
                  <a:pt x="134" y="9"/>
                  <a:pt x="132" y="12"/>
                  <a:pt x="132" y="15"/>
                </a:cubicBezTo>
                <a:cubicBezTo>
                  <a:pt x="132" y="63"/>
                  <a:pt x="132" y="63"/>
                  <a:pt x="132" y="63"/>
                </a:cubicBezTo>
                <a:cubicBezTo>
                  <a:pt x="112" y="63"/>
                  <a:pt x="112" y="63"/>
                  <a:pt x="112" y="63"/>
                </a:cubicBezTo>
                <a:cubicBezTo>
                  <a:pt x="123" y="58"/>
                  <a:pt x="130" y="47"/>
                  <a:pt x="130" y="34"/>
                </a:cubicBezTo>
                <a:cubicBezTo>
                  <a:pt x="130" y="15"/>
                  <a:pt x="115" y="0"/>
                  <a:pt x="96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15" y="0"/>
                  <a:pt x="0" y="15"/>
                  <a:pt x="0" y="34"/>
                </a:cubicBezTo>
                <a:cubicBezTo>
                  <a:pt x="0" y="46"/>
                  <a:pt x="6" y="56"/>
                  <a:pt x="16" y="62"/>
                </a:cubicBezTo>
                <a:cubicBezTo>
                  <a:pt x="15" y="63"/>
                  <a:pt x="15" y="63"/>
                  <a:pt x="14" y="63"/>
                </a:cubicBezTo>
                <a:cubicBezTo>
                  <a:pt x="12" y="63"/>
                  <a:pt x="12" y="63"/>
                  <a:pt x="12" y="63"/>
                </a:cubicBezTo>
                <a:cubicBezTo>
                  <a:pt x="9" y="63"/>
                  <a:pt x="6" y="66"/>
                  <a:pt x="6" y="69"/>
                </a:cubicBezTo>
                <a:cubicBezTo>
                  <a:pt x="6" y="72"/>
                  <a:pt x="8" y="75"/>
                  <a:pt x="11" y="75"/>
                </a:cubicBezTo>
                <a:cubicBezTo>
                  <a:pt x="11" y="85"/>
                  <a:pt x="20" y="94"/>
                  <a:pt x="30" y="94"/>
                </a:cubicBezTo>
                <a:cubicBezTo>
                  <a:pt x="35" y="94"/>
                  <a:pt x="39" y="92"/>
                  <a:pt x="43" y="88"/>
                </a:cubicBezTo>
                <a:cubicBezTo>
                  <a:pt x="46" y="92"/>
                  <a:pt x="50" y="94"/>
                  <a:pt x="55" y="94"/>
                </a:cubicBezTo>
                <a:cubicBezTo>
                  <a:pt x="66" y="94"/>
                  <a:pt x="74" y="85"/>
                  <a:pt x="74" y="75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85"/>
                  <a:pt x="148" y="94"/>
                  <a:pt x="159" y="94"/>
                </a:cubicBezTo>
                <a:cubicBezTo>
                  <a:pt x="169" y="94"/>
                  <a:pt x="178" y="85"/>
                  <a:pt x="178" y="75"/>
                </a:cubicBezTo>
                <a:cubicBezTo>
                  <a:pt x="178" y="72"/>
                  <a:pt x="177" y="69"/>
                  <a:pt x="176" y="67"/>
                </a:cubicBezTo>
                <a:cubicBezTo>
                  <a:pt x="186" y="58"/>
                  <a:pt x="186" y="58"/>
                  <a:pt x="186" y="58"/>
                </a:cubicBezTo>
                <a:cubicBezTo>
                  <a:pt x="188" y="57"/>
                  <a:pt x="188" y="55"/>
                  <a:pt x="188" y="53"/>
                </a:cubicBezTo>
                <a:cubicBezTo>
                  <a:pt x="188" y="45"/>
                  <a:pt x="188" y="45"/>
                  <a:pt x="188" y="45"/>
                </a:cubicBezTo>
                <a:cubicBezTo>
                  <a:pt x="188" y="44"/>
                  <a:pt x="188" y="43"/>
                  <a:pt x="187" y="42"/>
                </a:cubicBezTo>
                <a:close/>
                <a:moveTo>
                  <a:pt x="30" y="81"/>
                </a:moveTo>
                <a:cubicBezTo>
                  <a:pt x="26" y="81"/>
                  <a:pt x="23" y="78"/>
                  <a:pt x="23" y="75"/>
                </a:cubicBezTo>
                <a:cubicBezTo>
                  <a:pt x="23" y="71"/>
                  <a:pt x="26" y="68"/>
                  <a:pt x="30" y="68"/>
                </a:cubicBezTo>
                <a:cubicBezTo>
                  <a:pt x="34" y="68"/>
                  <a:pt x="37" y="71"/>
                  <a:pt x="37" y="75"/>
                </a:cubicBezTo>
                <a:cubicBezTo>
                  <a:pt x="37" y="78"/>
                  <a:pt x="34" y="81"/>
                  <a:pt x="30" y="81"/>
                </a:cubicBezTo>
                <a:close/>
                <a:moveTo>
                  <a:pt x="56" y="81"/>
                </a:moveTo>
                <a:cubicBezTo>
                  <a:pt x="52" y="81"/>
                  <a:pt x="49" y="78"/>
                  <a:pt x="49" y="75"/>
                </a:cubicBezTo>
                <a:cubicBezTo>
                  <a:pt x="49" y="71"/>
                  <a:pt x="52" y="68"/>
                  <a:pt x="56" y="68"/>
                </a:cubicBezTo>
                <a:cubicBezTo>
                  <a:pt x="59" y="68"/>
                  <a:pt x="62" y="71"/>
                  <a:pt x="62" y="75"/>
                </a:cubicBezTo>
                <a:cubicBezTo>
                  <a:pt x="62" y="78"/>
                  <a:pt x="59" y="81"/>
                  <a:pt x="56" y="81"/>
                </a:cubicBezTo>
                <a:close/>
                <a:moveTo>
                  <a:pt x="159" y="81"/>
                </a:moveTo>
                <a:cubicBezTo>
                  <a:pt x="155" y="81"/>
                  <a:pt x="152" y="78"/>
                  <a:pt x="152" y="75"/>
                </a:cubicBezTo>
                <a:cubicBezTo>
                  <a:pt x="152" y="71"/>
                  <a:pt x="155" y="68"/>
                  <a:pt x="159" y="68"/>
                </a:cubicBezTo>
                <a:cubicBezTo>
                  <a:pt x="163" y="68"/>
                  <a:pt x="166" y="71"/>
                  <a:pt x="166" y="75"/>
                </a:cubicBezTo>
                <a:cubicBezTo>
                  <a:pt x="166" y="78"/>
                  <a:pt x="163" y="81"/>
                  <a:pt x="159" y="81"/>
                </a:cubicBezTo>
                <a:close/>
                <a:moveTo>
                  <a:pt x="173" y="41"/>
                </a:moveTo>
                <a:cubicBezTo>
                  <a:pt x="144" y="41"/>
                  <a:pt x="144" y="41"/>
                  <a:pt x="144" y="41"/>
                </a:cubicBezTo>
                <a:cubicBezTo>
                  <a:pt x="142" y="41"/>
                  <a:pt x="142" y="41"/>
                  <a:pt x="142" y="41"/>
                </a:cubicBezTo>
                <a:cubicBezTo>
                  <a:pt x="142" y="19"/>
                  <a:pt x="142" y="19"/>
                  <a:pt x="142" y="19"/>
                </a:cubicBezTo>
                <a:cubicBezTo>
                  <a:pt x="161" y="19"/>
                  <a:pt x="161" y="19"/>
                  <a:pt x="161" y="19"/>
                </a:cubicBezTo>
                <a:cubicBezTo>
                  <a:pt x="176" y="41"/>
                  <a:pt x="176" y="41"/>
                  <a:pt x="176" y="41"/>
                </a:cubicBezTo>
                <a:lnTo>
                  <a:pt x="173" y="4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10" name="Freeform 117"/>
          <p:cNvSpPr>
            <a:spLocks noEditPoints="1"/>
          </p:cNvSpPr>
          <p:nvPr/>
        </p:nvSpPr>
        <p:spPr bwMode="auto">
          <a:xfrm>
            <a:off x="15800458" y="3776589"/>
            <a:ext cx="1275141" cy="1083147"/>
          </a:xfrm>
          <a:custGeom>
            <a:avLst/>
            <a:gdLst>
              <a:gd name="T0" fmla="*/ 196 w 198"/>
              <a:gd name="T1" fmla="*/ 79 h 168"/>
              <a:gd name="T2" fmla="*/ 185 w 198"/>
              <a:gd name="T3" fmla="*/ 76 h 168"/>
              <a:gd name="T4" fmla="*/ 122 w 198"/>
              <a:gd name="T5" fmla="*/ 112 h 168"/>
              <a:gd name="T6" fmla="*/ 114 w 198"/>
              <a:gd name="T7" fmla="*/ 106 h 168"/>
              <a:gd name="T8" fmla="*/ 169 w 198"/>
              <a:gd name="T9" fmla="*/ 75 h 168"/>
              <a:gd name="T10" fmla="*/ 173 w 198"/>
              <a:gd name="T11" fmla="*/ 64 h 168"/>
              <a:gd name="T12" fmla="*/ 140 w 198"/>
              <a:gd name="T13" fmla="*/ 5 h 168"/>
              <a:gd name="T14" fmla="*/ 129 w 198"/>
              <a:gd name="T15" fmla="*/ 2 h 168"/>
              <a:gd name="T16" fmla="*/ 70 w 198"/>
              <a:gd name="T17" fmla="*/ 35 h 168"/>
              <a:gd name="T18" fmla="*/ 67 w 198"/>
              <a:gd name="T19" fmla="*/ 46 h 168"/>
              <a:gd name="T20" fmla="*/ 98 w 198"/>
              <a:gd name="T21" fmla="*/ 101 h 168"/>
              <a:gd name="T22" fmla="*/ 97 w 198"/>
              <a:gd name="T23" fmla="*/ 101 h 168"/>
              <a:gd name="T24" fmla="*/ 88 w 198"/>
              <a:gd name="T25" fmla="*/ 102 h 168"/>
              <a:gd name="T26" fmla="*/ 47 w 198"/>
              <a:gd name="T27" fmla="*/ 28 h 168"/>
              <a:gd name="T28" fmla="*/ 40 w 198"/>
              <a:gd name="T29" fmla="*/ 24 h 168"/>
              <a:gd name="T30" fmla="*/ 8 w 198"/>
              <a:gd name="T31" fmla="*/ 22 h 168"/>
              <a:gd name="T32" fmla="*/ 0 w 198"/>
              <a:gd name="T33" fmla="*/ 30 h 168"/>
              <a:gd name="T34" fmla="*/ 7 w 198"/>
              <a:gd name="T35" fmla="*/ 38 h 168"/>
              <a:gd name="T36" fmla="*/ 35 w 198"/>
              <a:gd name="T37" fmla="*/ 40 h 168"/>
              <a:gd name="T38" fmla="*/ 74 w 198"/>
              <a:gd name="T39" fmla="*/ 110 h 168"/>
              <a:gd name="T40" fmla="*/ 64 w 198"/>
              <a:gd name="T41" fmla="*/ 125 h 168"/>
              <a:gd name="T42" fmla="*/ 67 w 198"/>
              <a:gd name="T43" fmla="*/ 151 h 168"/>
              <a:gd name="T44" fmla="*/ 97 w 198"/>
              <a:gd name="T45" fmla="*/ 168 h 168"/>
              <a:gd name="T46" fmla="*/ 113 w 198"/>
              <a:gd name="T47" fmla="*/ 164 h 168"/>
              <a:gd name="T48" fmla="*/ 129 w 198"/>
              <a:gd name="T49" fmla="*/ 144 h 168"/>
              <a:gd name="T50" fmla="*/ 129 w 198"/>
              <a:gd name="T51" fmla="*/ 126 h 168"/>
              <a:gd name="T52" fmla="*/ 193 w 198"/>
              <a:gd name="T53" fmla="*/ 90 h 168"/>
              <a:gd name="T54" fmla="*/ 196 w 198"/>
              <a:gd name="T55" fmla="*/ 79 h 168"/>
              <a:gd name="T56" fmla="*/ 97 w 198"/>
              <a:gd name="T57" fmla="*/ 153 h 168"/>
              <a:gd name="T58" fmla="*/ 79 w 198"/>
              <a:gd name="T59" fmla="*/ 135 h 168"/>
              <a:gd name="T60" fmla="*/ 97 w 198"/>
              <a:gd name="T61" fmla="*/ 117 h 168"/>
              <a:gd name="T62" fmla="*/ 115 w 198"/>
              <a:gd name="T63" fmla="*/ 135 h 168"/>
              <a:gd name="T64" fmla="*/ 97 w 198"/>
              <a:gd name="T65" fmla="*/ 153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98" h="168">
                <a:moveTo>
                  <a:pt x="196" y="79"/>
                </a:moveTo>
                <a:cubicBezTo>
                  <a:pt x="194" y="76"/>
                  <a:pt x="189" y="74"/>
                  <a:pt x="185" y="76"/>
                </a:cubicBezTo>
                <a:cubicBezTo>
                  <a:pt x="122" y="112"/>
                  <a:pt x="122" y="112"/>
                  <a:pt x="122" y="112"/>
                </a:cubicBezTo>
                <a:cubicBezTo>
                  <a:pt x="119" y="109"/>
                  <a:pt x="117" y="107"/>
                  <a:pt x="114" y="106"/>
                </a:cubicBezTo>
                <a:cubicBezTo>
                  <a:pt x="169" y="75"/>
                  <a:pt x="169" y="75"/>
                  <a:pt x="169" y="75"/>
                </a:cubicBezTo>
                <a:cubicBezTo>
                  <a:pt x="173" y="73"/>
                  <a:pt x="175" y="68"/>
                  <a:pt x="173" y="64"/>
                </a:cubicBezTo>
                <a:cubicBezTo>
                  <a:pt x="140" y="5"/>
                  <a:pt x="140" y="5"/>
                  <a:pt x="140" y="5"/>
                </a:cubicBezTo>
                <a:cubicBezTo>
                  <a:pt x="138" y="1"/>
                  <a:pt x="133" y="0"/>
                  <a:pt x="129" y="2"/>
                </a:cubicBezTo>
                <a:cubicBezTo>
                  <a:pt x="70" y="35"/>
                  <a:pt x="70" y="35"/>
                  <a:pt x="70" y="35"/>
                </a:cubicBezTo>
                <a:cubicBezTo>
                  <a:pt x="66" y="37"/>
                  <a:pt x="65" y="42"/>
                  <a:pt x="67" y="46"/>
                </a:cubicBezTo>
                <a:cubicBezTo>
                  <a:pt x="98" y="101"/>
                  <a:pt x="98" y="101"/>
                  <a:pt x="98" y="101"/>
                </a:cubicBezTo>
                <a:cubicBezTo>
                  <a:pt x="97" y="101"/>
                  <a:pt x="97" y="101"/>
                  <a:pt x="97" y="101"/>
                </a:cubicBezTo>
                <a:cubicBezTo>
                  <a:pt x="94" y="101"/>
                  <a:pt x="91" y="101"/>
                  <a:pt x="88" y="102"/>
                </a:cubicBezTo>
                <a:cubicBezTo>
                  <a:pt x="47" y="28"/>
                  <a:pt x="47" y="28"/>
                  <a:pt x="47" y="28"/>
                </a:cubicBezTo>
                <a:cubicBezTo>
                  <a:pt x="45" y="26"/>
                  <a:pt x="43" y="24"/>
                  <a:pt x="40" y="24"/>
                </a:cubicBezTo>
                <a:cubicBezTo>
                  <a:pt x="8" y="22"/>
                  <a:pt x="8" y="22"/>
                  <a:pt x="8" y="22"/>
                </a:cubicBezTo>
                <a:cubicBezTo>
                  <a:pt x="4" y="22"/>
                  <a:pt x="0" y="26"/>
                  <a:pt x="0" y="30"/>
                </a:cubicBezTo>
                <a:cubicBezTo>
                  <a:pt x="0" y="34"/>
                  <a:pt x="3" y="38"/>
                  <a:pt x="7" y="38"/>
                </a:cubicBezTo>
                <a:cubicBezTo>
                  <a:pt x="35" y="40"/>
                  <a:pt x="35" y="40"/>
                  <a:pt x="35" y="40"/>
                </a:cubicBezTo>
                <a:cubicBezTo>
                  <a:pt x="74" y="110"/>
                  <a:pt x="74" y="110"/>
                  <a:pt x="74" y="110"/>
                </a:cubicBezTo>
                <a:cubicBezTo>
                  <a:pt x="69" y="114"/>
                  <a:pt x="66" y="119"/>
                  <a:pt x="64" y="125"/>
                </a:cubicBezTo>
                <a:cubicBezTo>
                  <a:pt x="62" y="134"/>
                  <a:pt x="63" y="143"/>
                  <a:pt x="67" y="151"/>
                </a:cubicBezTo>
                <a:cubicBezTo>
                  <a:pt x="73" y="162"/>
                  <a:pt x="85" y="168"/>
                  <a:pt x="97" y="168"/>
                </a:cubicBezTo>
                <a:cubicBezTo>
                  <a:pt x="103" y="168"/>
                  <a:pt x="108" y="167"/>
                  <a:pt x="113" y="164"/>
                </a:cubicBezTo>
                <a:cubicBezTo>
                  <a:pt x="121" y="160"/>
                  <a:pt x="127" y="153"/>
                  <a:pt x="129" y="144"/>
                </a:cubicBezTo>
                <a:cubicBezTo>
                  <a:pt x="131" y="138"/>
                  <a:pt x="131" y="132"/>
                  <a:pt x="129" y="126"/>
                </a:cubicBezTo>
                <a:cubicBezTo>
                  <a:pt x="193" y="90"/>
                  <a:pt x="193" y="90"/>
                  <a:pt x="193" y="90"/>
                </a:cubicBezTo>
                <a:cubicBezTo>
                  <a:pt x="197" y="88"/>
                  <a:pt x="198" y="83"/>
                  <a:pt x="196" y="79"/>
                </a:cubicBezTo>
                <a:close/>
                <a:moveTo>
                  <a:pt x="97" y="153"/>
                </a:moveTo>
                <a:cubicBezTo>
                  <a:pt x="87" y="153"/>
                  <a:pt x="79" y="145"/>
                  <a:pt x="79" y="135"/>
                </a:cubicBezTo>
                <a:cubicBezTo>
                  <a:pt x="79" y="125"/>
                  <a:pt x="87" y="117"/>
                  <a:pt x="97" y="117"/>
                </a:cubicBezTo>
                <a:cubicBezTo>
                  <a:pt x="107" y="117"/>
                  <a:pt x="115" y="125"/>
                  <a:pt x="115" y="135"/>
                </a:cubicBezTo>
                <a:cubicBezTo>
                  <a:pt x="115" y="145"/>
                  <a:pt x="107" y="153"/>
                  <a:pt x="97" y="15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11" name="Freeform 118"/>
          <p:cNvSpPr>
            <a:spLocks noEditPoints="1"/>
          </p:cNvSpPr>
          <p:nvPr/>
        </p:nvSpPr>
        <p:spPr bwMode="auto">
          <a:xfrm>
            <a:off x="14584541" y="5596184"/>
            <a:ext cx="760737" cy="916509"/>
          </a:xfrm>
          <a:custGeom>
            <a:avLst/>
            <a:gdLst>
              <a:gd name="T0" fmla="*/ 112 w 118"/>
              <a:gd name="T1" fmla="*/ 28 h 142"/>
              <a:gd name="T2" fmla="*/ 118 w 118"/>
              <a:gd name="T3" fmla="*/ 22 h 142"/>
              <a:gd name="T4" fmla="*/ 112 w 118"/>
              <a:gd name="T5" fmla="*/ 16 h 142"/>
              <a:gd name="T6" fmla="*/ 65 w 118"/>
              <a:gd name="T7" fmla="*/ 16 h 142"/>
              <a:gd name="T8" fmla="*/ 65 w 118"/>
              <a:gd name="T9" fmla="*/ 12 h 142"/>
              <a:gd name="T10" fmla="*/ 112 w 118"/>
              <a:gd name="T11" fmla="*/ 12 h 142"/>
              <a:gd name="T12" fmla="*/ 118 w 118"/>
              <a:gd name="T13" fmla="*/ 6 h 142"/>
              <a:gd name="T14" fmla="*/ 112 w 118"/>
              <a:gd name="T15" fmla="*/ 0 h 142"/>
              <a:gd name="T16" fmla="*/ 6 w 118"/>
              <a:gd name="T17" fmla="*/ 0 h 142"/>
              <a:gd name="T18" fmla="*/ 0 w 118"/>
              <a:gd name="T19" fmla="*/ 6 h 142"/>
              <a:gd name="T20" fmla="*/ 6 w 118"/>
              <a:gd name="T21" fmla="*/ 12 h 142"/>
              <a:gd name="T22" fmla="*/ 53 w 118"/>
              <a:gd name="T23" fmla="*/ 12 h 142"/>
              <a:gd name="T24" fmla="*/ 53 w 118"/>
              <a:gd name="T25" fmla="*/ 16 h 142"/>
              <a:gd name="T26" fmla="*/ 6 w 118"/>
              <a:gd name="T27" fmla="*/ 16 h 142"/>
              <a:gd name="T28" fmla="*/ 0 w 118"/>
              <a:gd name="T29" fmla="*/ 22 h 142"/>
              <a:gd name="T30" fmla="*/ 6 w 118"/>
              <a:gd name="T31" fmla="*/ 28 h 142"/>
              <a:gd name="T32" fmla="*/ 53 w 118"/>
              <a:gd name="T33" fmla="*/ 28 h 142"/>
              <a:gd name="T34" fmla="*/ 53 w 118"/>
              <a:gd name="T35" fmla="*/ 38 h 142"/>
              <a:gd name="T36" fmla="*/ 33 w 118"/>
              <a:gd name="T37" fmla="*/ 38 h 142"/>
              <a:gd name="T38" fmla="*/ 27 w 118"/>
              <a:gd name="T39" fmla="*/ 42 h 142"/>
              <a:gd name="T40" fmla="*/ 1 w 118"/>
              <a:gd name="T41" fmla="*/ 99 h 142"/>
              <a:gd name="T42" fmla="*/ 2 w 118"/>
              <a:gd name="T43" fmla="*/ 106 h 142"/>
              <a:gd name="T44" fmla="*/ 28 w 118"/>
              <a:gd name="T45" fmla="*/ 139 h 142"/>
              <a:gd name="T46" fmla="*/ 33 w 118"/>
              <a:gd name="T47" fmla="*/ 142 h 142"/>
              <a:gd name="T48" fmla="*/ 86 w 118"/>
              <a:gd name="T49" fmla="*/ 142 h 142"/>
              <a:gd name="T50" fmla="*/ 90 w 118"/>
              <a:gd name="T51" fmla="*/ 139 h 142"/>
              <a:gd name="T52" fmla="*/ 117 w 118"/>
              <a:gd name="T53" fmla="*/ 106 h 142"/>
              <a:gd name="T54" fmla="*/ 118 w 118"/>
              <a:gd name="T55" fmla="*/ 99 h 142"/>
              <a:gd name="T56" fmla="*/ 91 w 118"/>
              <a:gd name="T57" fmla="*/ 42 h 142"/>
              <a:gd name="T58" fmla="*/ 86 w 118"/>
              <a:gd name="T59" fmla="*/ 38 h 142"/>
              <a:gd name="T60" fmla="*/ 65 w 118"/>
              <a:gd name="T61" fmla="*/ 38 h 142"/>
              <a:gd name="T62" fmla="*/ 65 w 118"/>
              <a:gd name="T63" fmla="*/ 28 h 142"/>
              <a:gd name="T64" fmla="*/ 112 w 118"/>
              <a:gd name="T65" fmla="*/ 28 h 142"/>
              <a:gd name="T66" fmla="*/ 105 w 118"/>
              <a:gd name="T67" fmla="*/ 101 h 142"/>
              <a:gd name="T68" fmla="*/ 13 w 118"/>
              <a:gd name="T69" fmla="*/ 101 h 142"/>
              <a:gd name="T70" fmla="*/ 37 w 118"/>
              <a:gd name="T71" fmla="*/ 50 h 142"/>
              <a:gd name="T72" fmla="*/ 82 w 118"/>
              <a:gd name="T73" fmla="*/ 50 h 142"/>
              <a:gd name="T74" fmla="*/ 105 w 118"/>
              <a:gd name="T75" fmla="*/ 10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8" h="142">
                <a:moveTo>
                  <a:pt x="112" y="28"/>
                </a:moveTo>
                <a:cubicBezTo>
                  <a:pt x="115" y="28"/>
                  <a:pt x="118" y="26"/>
                  <a:pt x="118" y="22"/>
                </a:cubicBezTo>
                <a:cubicBezTo>
                  <a:pt x="118" y="19"/>
                  <a:pt x="115" y="16"/>
                  <a:pt x="112" y="16"/>
                </a:cubicBezTo>
                <a:cubicBezTo>
                  <a:pt x="65" y="16"/>
                  <a:pt x="65" y="16"/>
                  <a:pt x="65" y="16"/>
                </a:cubicBezTo>
                <a:cubicBezTo>
                  <a:pt x="65" y="12"/>
                  <a:pt x="65" y="12"/>
                  <a:pt x="65" y="12"/>
                </a:cubicBezTo>
                <a:cubicBezTo>
                  <a:pt x="112" y="12"/>
                  <a:pt x="112" y="12"/>
                  <a:pt x="112" y="12"/>
                </a:cubicBezTo>
                <a:cubicBezTo>
                  <a:pt x="115" y="12"/>
                  <a:pt x="118" y="9"/>
                  <a:pt x="118" y="6"/>
                </a:cubicBezTo>
                <a:cubicBezTo>
                  <a:pt x="118" y="3"/>
                  <a:pt x="115" y="0"/>
                  <a:pt x="112" y="0"/>
                </a:cubicBezTo>
                <a:cubicBezTo>
                  <a:pt x="6" y="0"/>
                  <a:pt x="6" y="0"/>
                  <a:pt x="6" y="0"/>
                </a:cubicBezTo>
                <a:cubicBezTo>
                  <a:pt x="3" y="0"/>
                  <a:pt x="0" y="3"/>
                  <a:pt x="0" y="6"/>
                </a:cubicBezTo>
                <a:cubicBezTo>
                  <a:pt x="0" y="9"/>
                  <a:pt x="3" y="12"/>
                  <a:pt x="6" y="12"/>
                </a:cubicBezTo>
                <a:cubicBezTo>
                  <a:pt x="53" y="12"/>
                  <a:pt x="53" y="12"/>
                  <a:pt x="53" y="12"/>
                </a:cubicBezTo>
                <a:cubicBezTo>
                  <a:pt x="53" y="16"/>
                  <a:pt x="53" y="16"/>
                  <a:pt x="53" y="16"/>
                </a:cubicBezTo>
                <a:cubicBezTo>
                  <a:pt x="6" y="16"/>
                  <a:pt x="6" y="16"/>
                  <a:pt x="6" y="16"/>
                </a:cubicBezTo>
                <a:cubicBezTo>
                  <a:pt x="3" y="16"/>
                  <a:pt x="0" y="19"/>
                  <a:pt x="0" y="22"/>
                </a:cubicBezTo>
                <a:cubicBezTo>
                  <a:pt x="0" y="26"/>
                  <a:pt x="3" y="28"/>
                  <a:pt x="6" y="28"/>
                </a:cubicBezTo>
                <a:cubicBezTo>
                  <a:pt x="53" y="28"/>
                  <a:pt x="53" y="28"/>
                  <a:pt x="53" y="28"/>
                </a:cubicBezTo>
                <a:cubicBezTo>
                  <a:pt x="53" y="38"/>
                  <a:pt x="53" y="38"/>
                  <a:pt x="53" y="38"/>
                </a:cubicBezTo>
                <a:cubicBezTo>
                  <a:pt x="33" y="38"/>
                  <a:pt x="33" y="38"/>
                  <a:pt x="33" y="38"/>
                </a:cubicBezTo>
                <a:cubicBezTo>
                  <a:pt x="30" y="38"/>
                  <a:pt x="28" y="39"/>
                  <a:pt x="27" y="42"/>
                </a:cubicBezTo>
                <a:cubicBezTo>
                  <a:pt x="1" y="99"/>
                  <a:pt x="1" y="99"/>
                  <a:pt x="1" y="99"/>
                </a:cubicBezTo>
                <a:cubicBezTo>
                  <a:pt x="0" y="101"/>
                  <a:pt x="0" y="104"/>
                  <a:pt x="2" y="106"/>
                </a:cubicBezTo>
                <a:cubicBezTo>
                  <a:pt x="28" y="139"/>
                  <a:pt x="28" y="139"/>
                  <a:pt x="28" y="139"/>
                </a:cubicBezTo>
                <a:cubicBezTo>
                  <a:pt x="29" y="141"/>
                  <a:pt x="31" y="142"/>
                  <a:pt x="33" y="142"/>
                </a:cubicBezTo>
                <a:cubicBezTo>
                  <a:pt x="86" y="142"/>
                  <a:pt x="86" y="142"/>
                  <a:pt x="86" y="142"/>
                </a:cubicBezTo>
                <a:cubicBezTo>
                  <a:pt x="87" y="142"/>
                  <a:pt x="89" y="141"/>
                  <a:pt x="90" y="139"/>
                </a:cubicBezTo>
                <a:cubicBezTo>
                  <a:pt x="117" y="106"/>
                  <a:pt x="117" y="106"/>
                  <a:pt x="117" y="106"/>
                </a:cubicBezTo>
                <a:cubicBezTo>
                  <a:pt x="118" y="104"/>
                  <a:pt x="118" y="101"/>
                  <a:pt x="118" y="99"/>
                </a:cubicBezTo>
                <a:cubicBezTo>
                  <a:pt x="91" y="42"/>
                  <a:pt x="91" y="42"/>
                  <a:pt x="91" y="42"/>
                </a:cubicBezTo>
                <a:cubicBezTo>
                  <a:pt x="90" y="39"/>
                  <a:pt x="88" y="38"/>
                  <a:pt x="86" y="38"/>
                </a:cubicBezTo>
                <a:cubicBezTo>
                  <a:pt x="65" y="38"/>
                  <a:pt x="65" y="38"/>
                  <a:pt x="65" y="38"/>
                </a:cubicBezTo>
                <a:cubicBezTo>
                  <a:pt x="65" y="28"/>
                  <a:pt x="65" y="28"/>
                  <a:pt x="65" y="28"/>
                </a:cubicBezTo>
                <a:lnTo>
                  <a:pt x="112" y="28"/>
                </a:lnTo>
                <a:close/>
                <a:moveTo>
                  <a:pt x="105" y="101"/>
                </a:moveTo>
                <a:cubicBezTo>
                  <a:pt x="13" y="101"/>
                  <a:pt x="13" y="101"/>
                  <a:pt x="13" y="101"/>
                </a:cubicBezTo>
                <a:cubicBezTo>
                  <a:pt x="37" y="50"/>
                  <a:pt x="37" y="50"/>
                  <a:pt x="37" y="50"/>
                </a:cubicBezTo>
                <a:cubicBezTo>
                  <a:pt x="82" y="50"/>
                  <a:pt x="82" y="50"/>
                  <a:pt x="82" y="50"/>
                </a:cubicBezTo>
                <a:lnTo>
                  <a:pt x="105" y="10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12" name="Freeform 119"/>
          <p:cNvSpPr>
            <a:spLocks noEditPoints="1"/>
          </p:cNvSpPr>
          <p:nvPr/>
        </p:nvSpPr>
        <p:spPr bwMode="auto">
          <a:xfrm>
            <a:off x="16214403" y="5610674"/>
            <a:ext cx="702777" cy="902019"/>
          </a:xfrm>
          <a:custGeom>
            <a:avLst/>
            <a:gdLst>
              <a:gd name="T0" fmla="*/ 101 w 109"/>
              <a:gd name="T1" fmla="*/ 0 h 140"/>
              <a:gd name="T2" fmla="*/ 8 w 109"/>
              <a:gd name="T3" fmla="*/ 0 h 140"/>
              <a:gd name="T4" fmla="*/ 0 w 109"/>
              <a:gd name="T5" fmla="*/ 8 h 140"/>
              <a:gd name="T6" fmla="*/ 0 w 109"/>
              <a:gd name="T7" fmla="*/ 54 h 140"/>
              <a:gd name="T8" fmla="*/ 0 w 109"/>
              <a:gd name="T9" fmla="*/ 101 h 140"/>
              <a:gd name="T10" fmla="*/ 8 w 109"/>
              <a:gd name="T11" fmla="*/ 109 h 140"/>
              <a:gd name="T12" fmla="*/ 21 w 109"/>
              <a:gd name="T13" fmla="*/ 109 h 140"/>
              <a:gd name="T14" fmla="*/ 14 w 109"/>
              <a:gd name="T15" fmla="*/ 129 h 140"/>
              <a:gd name="T16" fmla="*/ 19 w 109"/>
              <a:gd name="T17" fmla="*/ 139 h 140"/>
              <a:gd name="T18" fmla="*/ 22 w 109"/>
              <a:gd name="T19" fmla="*/ 140 h 140"/>
              <a:gd name="T20" fmla="*/ 29 w 109"/>
              <a:gd name="T21" fmla="*/ 134 h 140"/>
              <a:gd name="T22" fmla="*/ 30 w 109"/>
              <a:gd name="T23" fmla="*/ 132 h 140"/>
              <a:gd name="T24" fmla="*/ 79 w 109"/>
              <a:gd name="T25" fmla="*/ 132 h 140"/>
              <a:gd name="T26" fmla="*/ 80 w 109"/>
              <a:gd name="T27" fmla="*/ 134 h 140"/>
              <a:gd name="T28" fmla="*/ 88 w 109"/>
              <a:gd name="T29" fmla="*/ 140 h 140"/>
              <a:gd name="T30" fmla="*/ 90 w 109"/>
              <a:gd name="T31" fmla="*/ 139 h 140"/>
              <a:gd name="T32" fmla="*/ 95 w 109"/>
              <a:gd name="T33" fmla="*/ 129 h 140"/>
              <a:gd name="T34" fmla="*/ 88 w 109"/>
              <a:gd name="T35" fmla="*/ 109 h 140"/>
              <a:gd name="T36" fmla="*/ 101 w 109"/>
              <a:gd name="T37" fmla="*/ 109 h 140"/>
              <a:gd name="T38" fmla="*/ 109 w 109"/>
              <a:gd name="T39" fmla="*/ 101 h 140"/>
              <a:gd name="T40" fmla="*/ 109 w 109"/>
              <a:gd name="T41" fmla="*/ 54 h 140"/>
              <a:gd name="T42" fmla="*/ 109 w 109"/>
              <a:gd name="T43" fmla="*/ 8 h 140"/>
              <a:gd name="T44" fmla="*/ 101 w 109"/>
              <a:gd name="T45" fmla="*/ 0 h 140"/>
              <a:gd name="T46" fmla="*/ 20 w 109"/>
              <a:gd name="T47" fmla="*/ 77 h 140"/>
              <a:gd name="T48" fmla="*/ 31 w 109"/>
              <a:gd name="T49" fmla="*/ 67 h 140"/>
              <a:gd name="T50" fmla="*/ 42 w 109"/>
              <a:gd name="T51" fmla="*/ 77 h 140"/>
              <a:gd name="T52" fmla="*/ 31 w 109"/>
              <a:gd name="T53" fmla="*/ 88 h 140"/>
              <a:gd name="T54" fmla="*/ 20 w 109"/>
              <a:gd name="T55" fmla="*/ 77 h 140"/>
              <a:gd name="T56" fmla="*/ 36 w 109"/>
              <a:gd name="T57" fmla="*/ 116 h 140"/>
              <a:gd name="T58" fmla="*/ 38 w 109"/>
              <a:gd name="T59" fmla="*/ 109 h 140"/>
              <a:gd name="T60" fmla="*/ 72 w 109"/>
              <a:gd name="T61" fmla="*/ 109 h 140"/>
              <a:gd name="T62" fmla="*/ 74 w 109"/>
              <a:gd name="T63" fmla="*/ 116 h 140"/>
              <a:gd name="T64" fmla="*/ 36 w 109"/>
              <a:gd name="T65" fmla="*/ 116 h 140"/>
              <a:gd name="T66" fmla="*/ 78 w 109"/>
              <a:gd name="T67" fmla="*/ 88 h 140"/>
              <a:gd name="T68" fmla="*/ 68 w 109"/>
              <a:gd name="T69" fmla="*/ 77 h 140"/>
              <a:gd name="T70" fmla="*/ 78 w 109"/>
              <a:gd name="T71" fmla="*/ 67 h 140"/>
              <a:gd name="T72" fmla="*/ 89 w 109"/>
              <a:gd name="T73" fmla="*/ 77 h 140"/>
              <a:gd name="T74" fmla="*/ 78 w 109"/>
              <a:gd name="T75" fmla="*/ 88 h 140"/>
              <a:gd name="T76" fmla="*/ 93 w 109"/>
              <a:gd name="T77" fmla="*/ 46 h 140"/>
              <a:gd name="T78" fmla="*/ 16 w 109"/>
              <a:gd name="T79" fmla="*/ 46 h 140"/>
              <a:gd name="T80" fmla="*/ 16 w 109"/>
              <a:gd name="T81" fmla="*/ 16 h 140"/>
              <a:gd name="T82" fmla="*/ 93 w 109"/>
              <a:gd name="T83" fmla="*/ 16 h 140"/>
              <a:gd name="T84" fmla="*/ 93 w 109"/>
              <a:gd name="T85" fmla="*/ 46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09" h="140">
                <a:moveTo>
                  <a:pt x="101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3"/>
                  <a:pt x="0" y="8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101"/>
                  <a:pt x="0" y="101"/>
                  <a:pt x="0" y="101"/>
                </a:cubicBezTo>
                <a:cubicBezTo>
                  <a:pt x="0" y="105"/>
                  <a:pt x="4" y="109"/>
                  <a:pt x="8" y="109"/>
                </a:cubicBezTo>
                <a:cubicBezTo>
                  <a:pt x="21" y="109"/>
                  <a:pt x="21" y="109"/>
                  <a:pt x="21" y="109"/>
                </a:cubicBezTo>
                <a:cubicBezTo>
                  <a:pt x="14" y="129"/>
                  <a:pt x="14" y="129"/>
                  <a:pt x="14" y="129"/>
                </a:cubicBezTo>
                <a:cubicBezTo>
                  <a:pt x="13" y="134"/>
                  <a:pt x="15" y="138"/>
                  <a:pt x="19" y="139"/>
                </a:cubicBezTo>
                <a:cubicBezTo>
                  <a:pt x="20" y="140"/>
                  <a:pt x="21" y="140"/>
                  <a:pt x="22" y="140"/>
                </a:cubicBezTo>
                <a:cubicBezTo>
                  <a:pt x="25" y="140"/>
                  <a:pt x="28" y="138"/>
                  <a:pt x="29" y="134"/>
                </a:cubicBezTo>
                <a:cubicBezTo>
                  <a:pt x="30" y="132"/>
                  <a:pt x="30" y="132"/>
                  <a:pt x="30" y="132"/>
                </a:cubicBezTo>
                <a:cubicBezTo>
                  <a:pt x="79" y="132"/>
                  <a:pt x="79" y="132"/>
                  <a:pt x="79" y="132"/>
                </a:cubicBezTo>
                <a:cubicBezTo>
                  <a:pt x="80" y="134"/>
                  <a:pt x="80" y="134"/>
                  <a:pt x="80" y="134"/>
                </a:cubicBezTo>
                <a:cubicBezTo>
                  <a:pt x="81" y="138"/>
                  <a:pt x="84" y="140"/>
                  <a:pt x="88" y="140"/>
                </a:cubicBezTo>
                <a:cubicBezTo>
                  <a:pt x="89" y="140"/>
                  <a:pt x="90" y="140"/>
                  <a:pt x="90" y="139"/>
                </a:cubicBezTo>
                <a:cubicBezTo>
                  <a:pt x="95" y="138"/>
                  <a:pt x="97" y="134"/>
                  <a:pt x="95" y="129"/>
                </a:cubicBezTo>
                <a:cubicBezTo>
                  <a:pt x="88" y="109"/>
                  <a:pt x="88" y="109"/>
                  <a:pt x="88" y="109"/>
                </a:cubicBezTo>
                <a:cubicBezTo>
                  <a:pt x="101" y="109"/>
                  <a:pt x="101" y="109"/>
                  <a:pt x="101" y="109"/>
                </a:cubicBezTo>
                <a:cubicBezTo>
                  <a:pt x="106" y="109"/>
                  <a:pt x="109" y="105"/>
                  <a:pt x="109" y="101"/>
                </a:cubicBezTo>
                <a:cubicBezTo>
                  <a:pt x="109" y="54"/>
                  <a:pt x="109" y="54"/>
                  <a:pt x="109" y="54"/>
                </a:cubicBezTo>
                <a:cubicBezTo>
                  <a:pt x="109" y="8"/>
                  <a:pt x="109" y="8"/>
                  <a:pt x="109" y="8"/>
                </a:cubicBezTo>
                <a:cubicBezTo>
                  <a:pt x="109" y="3"/>
                  <a:pt x="106" y="0"/>
                  <a:pt x="101" y="0"/>
                </a:cubicBezTo>
                <a:close/>
                <a:moveTo>
                  <a:pt x="20" y="77"/>
                </a:moveTo>
                <a:cubicBezTo>
                  <a:pt x="20" y="71"/>
                  <a:pt x="25" y="67"/>
                  <a:pt x="31" y="67"/>
                </a:cubicBezTo>
                <a:cubicBezTo>
                  <a:pt x="37" y="67"/>
                  <a:pt x="42" y="71"/>
                  <a:pt x="42" y="77"/>
                </a:cubicBezTo>
                <a:cubicBezTo>
                  <a:pt x="42" y="83"/>
                  <a:pt x="37" y="88"/>
                  <a:pt x="31" y="88"/>
                </a:cubicBezTo>
                <a:cubicBezTo>
                  <a:pt x="25" y="88"/>
                  <a:pt x="20" y="83"/>
                  <a:pt x="20" y="77"/>
                </a:cubicBezTo>
                <a:close/>
                <a:moveTo>
                  <a:pt x="36" y="116"/>
                </a:moveTo>
                <a:cubicBezTo>
                  <a:pt x="38" y="109"/>
                  <a:pt x="38" y="109"/>
                  <a:pt x="38" y="109"/>
                </a:cubicBezTo>
                <a:cubicBezTo>
                  <a:pt x="72" y="109"/>
                  <a:pt x="72" y="109"/>
                  <a:pt x="72" y="109"/>
                </a:cubicBezTo>
                <a:cubicBezTo>
                  <a:pt x="74" y="116"/>
                  <a:pt x="74" y="116"/>
                  <a:pt x="74" y="116"/>
                </a:cubicBezTo>
                <a:lnTo>
                  <a:pt x="36" y="116"/>
                </a:lnTo>
                <a:close/>
                <a:moveTo>
                  <a:pt x="78" y="88"/>
                </a:moveTo>
                <a:cubicBezTo>
                  <a:pt x="72" y="88"/>
                  <a:pt x="68" y="83"/>
                  <a:pt x="68" y="77"/>
                </a:cubicBezTo>
                <a:cubicBezTo>
                  <a:pt x="68" y="71"/>
                  <a:pt x="72" y="67"/>
                  <a:pt x="78" y="67"/>
                </a:cubicBezTo>
                <a:cubicBezTo>
                  <a:pt x="84" y="67"/>
                  <a:pt x="89" y="71"/>
                  <a:pt x="89" y="77"/>
                </a:cubicBezTo>
                <a:cubicBezTo>
                  <a:pt x="89" y="83"/>
                  <a:pt x="84" y="88"/>
                  <a:pt x="78" y="88"/>
                </a:cubicBezTo>
                <a:close/>
                <a:moveTo>
                  <a:pt x="93" y="46"/>
                </a:moveTo>
                <a:cubicBezTo>
                  <a:pt x="16" y="46"/>
                  <a:pt x="16" y="46"/>
                  <a:pt x="16" y="46"/>
                </a:cubicBezTo>
                <a:cubicBezTo>
                  <a:pt x="16" y="16"/>
                  <a:pt x="16" y="16"/>
                  <a:pt x="16" y="16"/>
                </a:cubicBezTo>
                <a:cubicBezTo>
                  <a:pt x="93" y="16"/>
                  <a:pt x="93" y="16"/>
                  <a:pt x="93" y="16"/>
                </a:cubicBezTo>
                <a:lnTo>
                  <a:pt x="93" y="4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13" name="Freeform 120"/>
          <p:cNvSpPr>
            <a:spLocks noEditPoints="1"/>
          </p:cNvSpPr>
          <p:nvPr/>
        </p:nvSpPr>
        <p:spPr bwMode="auto">
          <a:xfrm>
            <a:off x="12920811" y="3702265"/>
            <a:ext cx="670175" cy="1141108"/>
          </a:xfrm>
          <a:custGeom>
            <a:avLst/>
            <a:gdLst>
              <a:gd name="T0" fmla="*/ 104 w 104"/>
              <a:gd name="T1" fmla="*/ 35 h 177"/>
              <a:gd name="T2" fmla="*/ 98 w 104"/>
              <a:gd name="T3" fmla="*/ 14 h 177"/>
              <a:gd name="T4" fmla="*/ 88 w 104"/>
              <a:gd name="T5" fmla="*/ 6 h 177"/>
              <a:gd name="T6" fmla="*/ 76 w 104"/>
              <a:gd name="T7" fmla="*/ 6 h 177"/>
              <a:gd name="T8" fmla="*/ 28 w 104"/>
              <a:gd name="T9" fmla="*/ 14 h 177"/>
              <a:gd name="T10" fmla="*/ 22 w 104"/>
              <a:gd name="T11" fmla="*/ 0 h 177"/>
              <a:gd name="T12" fmla="*/ 16 w 104"/>
              <a:gd name="T13" fmla="*/ 14 h 177"/>
              <a:gd name="T14" fmla="*/ 0 w 104"/>
              <a:gd name="T15" fmla="*/ 20 h 177"/>
              <a:gd name="T16" fmla="*/ 6 w 104"/>
              <a:gd name="T17" fmla="*/ 41 h 177"/>
              <a:gd name="T18" fmla="*/ 16 w 104"/>
              <a:gd name="T19" fmla="*/ 45 h 177"/>
              <a:gd name="T20" fmla="*/ 0 w 104"/>
              <a:gd name="T21" fmla="*/ 51 h 177"/>
              <a:gd name="T22" fmla="*/ 6 w 104"/>
              <a:gd name="T23" fmla="*/ 71 h 177"/>
              <a:gd name="T24" fmla="*/ 16 w 104"/>
              <a:gd name="T25" fmla="*/ 75 h 177"/>
              <a:gd name="T26" fmla="*/ 0 w 104"/>
              <a:gd name="T27" fmla="*/ 81 h 177"/>
              <a:gd name="T28" fmla="*/ 6 w 104"/>
              <a:gd name="T29" fmla="*/ 102 h 177"/>
              <a:gd name="T30" fmla="*/ 16 w 104"/>
              <a:gd name="T31" fmla="*/ 106 h 177"/>
              <a:gd name="T32" fmla="*/ 0 w 104"/>
              <a:gd name="T33" fmla="*/ 112 h 177"/>
              <a:gd name="T34" fmla="*/ 6 w 104"/>
              <a:gd name="T35" fmla="*/ 133 h 177"/>
              <a:gd name="T36" fmla="*/ 16 w 104"/>
              <a:gd name="T37" fmla="*/ 137 h 177"/>
              <a:gd name="T38" fmla="*/ 0 w 104"/>
              <a:gd name="T39" fmla="*/ 143 h 177"/>
              <a:gd name="T40" fmla="*/ 6 w 104"/>
              <a:gd name="T41" fmla="*/ 163 h 177"/>
              <a:gd name="T42" fmla="*/ 16 w 104"/>
              <a:gd name="T43" fmla="*/ 171 h 177"/>
              <a:gd name="T44" fmla="*/ 28 w 104"/>
              <a:gd name="T45" fmla="*/ 171 h 177"/>
              <a:gd name="T46" fmla="*/ 76 w 104"/>
              <a:gd name="T47" fmla="*/ 163 h 177"/>
              <a:gd name="T48" fmla="*/ 82 w 104"/>
              <a:gd name="T49" fmla="*/ 177 h 177"/>
              <a:gd name="T50" fmla="*/ 88 w 104"/>
              <a:gd name="T51" fmla="*/ 163 h 177"/>
              <a:gd name="T52" fmla="*/ 104 w 104"/>
              <a:gd name="T53" fmla="*/ 157 h 177"/>
              <a:gd name="T54" fmla="*/ 98 w 104"/>
              <a:gd name="T55" fmla="*/ 137 h 177"/>
              <a:gd name="T56" fmla="*/ 88 w 104"/>
              <a:gd name="T57" fmla="*/ 133 h 177"/>
              <a:gd name="T58" fmla="*/ 104 w 104"/>
              <a:gd name="T59" fmla="*/ 127 h 177"/>
              <a:gd name="T60" fmla="*/ 98 w 104"/>
              <a:gd name="T61" fmla="*/ 106 h 177"/>
              <a:gd name="T62" fmla="*/ 88 w 104"/>
              <a:gd name="T63" fmla="*/ 102 h 177"/>
              <a:gd name="T64" fmla="*/ 104 w 104"/>
              <a:gd name="T65" fmla="*/ 96 h 177"/>
              <a:gd name="T66" fmla="*/ 98 w 104"/>
              <a:gd name="T67" fmla="*/ 75 h 177"/>
              <a:gd name="T68" fmla="*/ 88 w 104"/>
              <a:gd name="T69" fmla="*/ 71 h 177"/>
              <a:gd name="T70" fmla="*/ 104 w 104"/>
              <a:gd name="T71" fmla="*/ 65 h 177"/>
              <a:gd name="T72" fmla="*/ 98 w 104"/>
              <a:gd name="T73" fmla="*/ 45 h 177"/>
              <a:gd name="T74" fmla="*/ 88 w 104"/>
              <a:gd name="T75" fmla="*/ 41 h 177"/>
              <a:gd name="T76" fmla="*/ 28 w 104"/>
              <a:gd name="T77" fmla="*/ 137 h 177"/>
              <a:gd name="T78" fmla="*/ 76 w 104"/>
              <a:gd name="T79" fmla="*/ 133 h 177"/>
              <a:gd name="T80" fmla="*/ 28 w 104"/>
              <a:gd name="T81" fmla="*/ 137 h 177"/>
              <a:gd name="T82" fmla="*/ 28 w 104"/>
              <a:gd name="T83" fmla="*/ 102 h 177"/>
              <a:gd name="T84" fmla="*/ 76 w 104"/>
              <a:gd name="T85" fmla="*/ 106 h 177"/>
              <a:gd name="T86" fmla="*/ 28 w 104"/>
              <a:gd name="T87" fmla="*/ 75 h 177"/>
              <a:gd name="T88" fmla="*/ 76 w 104"/>
              <a:gd name="T89" fmla="*/ 71 h 177"/>
              <a:gd name="T90" fmla="*/ 28 w 104"/>
              <a:gd name="T91" fmla="*/ 75 h 177"/>
              <a:gd name="T92" fmla="*/ 28 w 104"/>
              <a:gd name="T93" fmla="*/ 41 h 177"/>
              <a:gd name="T94" fmla="*/ 76 w 104"/>
              <a:gd name="T95" fmla="*/ 45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04" h="177">
                <a:moveTo>
                  <a:pt x="98" y="41"/>
                </a:moveTo>
                <a:cubicBezTo>
                  <a:pt x="101" y="41"/>
                  <a:pt x="104" y="38"/>
                  <a:pt x="104" y="35"/>
                </a:cubicBezTo>
                <a:cubicBezTo>
                  <a:pt x="104" y="20"/>
                  <a:pt x="104" y="20"/>
                  <a:pt x="104" y="20"/>
                </a:cubicBezTo>
                <a:cubicBezTo>
                  <a:pt x="104" y="17"/>
                  <a:pt x="101" y="14"/>
                  <a:pt x="98" y="14"/>
                </a:cubicBezTo>
                <a:cubicBezTo>
                  <a:pt x="88" y="14"/>
                  <a:pt x="88" y="14"/>
                  <a:pt x="88" y="14"/>
                </a:cubicBezTo>
                <a:cubicBezTo>
                  <a:pt x="88" y="6"/>
                  <a:pt x="88" y="6"/>
                  <a:pt x="88" y="6"/>
                </a:cubicBezTo>
                <a:cubicBezTo>
                  <a:pt x="88" y="3"/>
                  <a:pt x="85" y="0"/>
                  <a:pt x="82" y="0"/>
                </a:cubicBezTo>
                <a:cubicBezTo>
                  <a:pt x="79" y="0"/>
                  <a:pt x="76" y="3"/>
                  <a:pt x="76" y="6"/>
                </a:cubicBezTo>
                <a:cubicBezTo>
                  <a:pt x="76" y="14"/>
                  <a:pt x="76" y="14"/>
                  <a:pt x="76" y="14"/>
                </a:cubicBezTo>
                <a:cubicBezTo>
                  <a:pt x="28" y="14"/>
                  <a:pt x="28" y="14"/>
                  <a:pt x="28" y="14"/>
                </a:cubicBezTo>
                <a:cubicBezTo>
                  <a:pt x="28" y="6"/>
                  <a:pt x="28" y="6"/>
                  <a:pt x="28" y="6"/>
                </a:cubicBezTo>
                <a:cubicBezTo>
                  <a:pt x="28" y="3"/>
                  <a:pt x="25" y="0"/>
                  <a:pt x="22" y="0"/>
                </a:cubicBezTo>
                <a:cubicBezTo>
                  <a:pt x="19" y="0"/>
                  <a:pt x="16" y="3"/>
                  <a:pt x="16" y="6"/>
                </a:cubicBezTo>
                <a:cubicBezTo>
                  <a:pt x="16" y="14"/>
                  <a:pt x="16" y="14"/>
                  <a:pt x="16" y="14"/>
                </a:cubicBezTo>
                <a:cubicBezTo>
                  <a:pt x="6" y="14"/>
                  <a:pt x="6" y="14"/>
                  <a:pt x="6" y="14"/>
                </a:cubicBezTo>
                <a:cubicBezTo>
                  <a:pt x="3" y="14"/>
                  <a:pt x="0" y="17"/>
                  <a:pt x="0" y="20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8"/>
                  <a:pt x="3" y="41"/>
                  <a:pt x="6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6" y="45"/>
                  <a:pt x="16" y="45"/>
                  <a:pt x="16" y="45"/>
                </a:cubicBezTo>
                <a:cubicBezTo>
                  <a:pt x="6" y="45"/>
                  <a:pt x="6" y="45"/>
                  <a:pt x="6" y="45"/>
                </a:cubicBezTo>
                <a:cubicBezTo>
                  <a:pt x="3" y="45"/>
                  <a:pt x="0" y="47"/>
                  <a:pt x="0" y="51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68"/>
                  <a:pt x="3" y="71"/>
                  <a:pt x="6" y="71"/>
                </a:cubicBezTo>
                <a:cubicBezTo>
                  <a:pt x="16" y="71"/>
                  <a:pt x="16" y="71"/>
                  <a:pt x="16" y="71"/>
                </a:cubicBezTo>
                <a:cubicBezTo>
                  <a:pt x="16" y="75"/>
                  <a:pt x="16" y="75"/>
                  <a:pt x="16" y="75"/>
                </a:cubicBezTo>
                <a:cubicBezTo>
                  <a:pt x="6" y="75"/>
                  <a:pt x="6" y="75"/>
                  <a:pt x="6" y="75"/>
                </a:cubicBezTo>
                <a:cubicBezTo>
                  <a:pt x="3" y="75"/>
                  <a:pt x="0" y="78"/>
                  <a:pt x="0" y="81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99"/>
                  <a:pt x="3" y="102"/>
                  <a:pt x="6" y="102"/>
                </a:cubicBezTo>
                <a:cubicBezTo>
                  <a:pt x="16" y="102"/>
                  <a:pt x="16" y="102"/>
                  <a:pt x="16" y="102"/>
                </a:cubicBezTo>
                <a:cubicBezTo>
                  <a:pt x="16" y="106"/>
                  <a:pt x="16" y="106"/>
                  <a:pt x="16" y="106"/>
                </a:cubicBezTo>
                <a:cubicBezTo>
                  <a:pt x="6" y="106"/>
                  <a:pt x="6" y="106"/>
                  <a:pt x="6" y="106"/>
                </a:cubicBezTo>
                <a:cubicBezTo>
                  <a:pt x="3" y="106"/>
                  <a:pt x="0" y="109"/>
                  <a:pt x="0" y="112"/>
                </a:cubicBezTo>
                <a:cubicBezTo>
                  <a:pt x="0" y="127"/>
                  <a:pt x="0" y="127"/>
                  <a:pt x="0" y="127"/>
                </a:cubicBezTo>
                <a:cubicBezTo>
                  <a:pt x="0" y="130"/>
                  <a:pt x="3" y="133"/>
                  <a:pt x="6" y="133"/>
                </a:cubicBezTo>
                <a:cubicBezTo>
                  <a:pt x="16" y="133"/>
                  <a:pt x="16" y="133"/>
                  <a:pt x="16" y="133"/>
                </a:cubicBezTo>
                <a:cubicBezTo>
                  <a:pt x="16" y="137"/>
                  <a:pt x="16" y="137"/>
                  <a:pt x="16" y="137"/>
                </a:cubicBezTo>
                <a:cubicBezTo>
                  <a:pt x="6" y="137"/>
                  <a:pt x="6" y="137"/>
                  <a:pt x="6" y="137"/>
                </a:cubicBezTo>
                <a:cubicBezTo>
                  <a:pt x="3" y="137"/>
                  <a:pt x="0" y="139"/>
                  <a:pt x="0" y="143"/>
                </a:cubicBezTo>
                <a:cubicBezTo>
                  <a:pt x="0" y="157"/>
                  <a:pt x="0" y="157"/>
                  <a:pt x="0" y="157"/>
                </a:cubicBezTo>
                <a:cubicBezTo>
                  <a:pt x="0" y="160"/>
                  <a:pt x="3" y="163"/>
                  <a:pt x="6" y="163"/>
                </a:cubicBezTo>
                <a:cubicBezTo>
                  <a:pt x="16" y="163"/>
                  <a:pt x="16" y="163"/>
                  <a:pt x="16" y="163"/>
                </a:cubicBezTo>
                <a:cubicBezTo>
                  <a:pt x="16" y="171"/>
                  <a:pt x="16" y="171"/>
                  <a:pt x="16" y="171"/>
                </a:cubicBezTo>
                <a:cubicBezTo>
                  <a:pt x="16" y="175"/>
                  <a:pt x="19" y="177"/>
                  <a:pt x="22" y="177"/>
                </a:cubicBezTo>
                <a:cubicBezTo>
                  <a:pt x="25" y="177"/>
                  <a:pt x="28" y="175"/>
                  <a:pt x="28" y="171"/>
                </a:cubicBezTo>
                <a:cubicBezTo>
                  <a:pt x="28" y="163"/>
                  <a:pt x="28" y="163"/>
                  <a:pt x="28" y="163"/>
                </a:cubicBezTo>
                <a:cubicBezTo>
                  <a:pt x="76" y="163"/>
                  <a:pt x="76" y="163"/>
                  <a:pt x="76" y="163"/>
                </a:cubicBezTo>
                <a:cubicBezTo>
                  <a:pt x="76" y="171"/>
                  <a:pt x="76" y="171"/>
                  <a:pt x="76" y="171"/>
                </a:cubicBezTo>
                <a:cubicBezTo>
                  <a:pt x="76" y="175"/>
                  <a:pt x="79" y="177"/>
                  <a:pt x="82" y="177"/>
                </a:cubicBezTo>
                <a:cubicBezTo>
                  <a:pt x="85" y="177"/>
                  <a:pt x="88" y="175"/>
                  <a:pt x="88" y="171"/>
                </a:cubicBezTo>
                <a:cubicBezTo>
                  <a:pt x="88" y="163"/>
                  <a:pt x="88" y="163"/>
                  <a:pt x="88" y="163"/>
                </a:cubicBezTo>
                <a:cubicBezTo>
                  <a:pt x="98" y="163"/>
                  <a:pt x="98" y="163"/>
                  <a:pt x="98" y="163"/>
                </a:cubicBezTo>
                <a:cubicBezTo>
                  <a:pt x="101" y="163"/>
                  <a:pt x="104" y="160"/>
                  <a:pt x="104" y="157"/>
                </a:cubicBezTo>
                <a:cubicBezTo>
                  <a:pt x="104" y="143"/>
                  <a:pt x="104" y="143"/>
                  <a:pt x="104" y="143"/>
                </a:cubicBezTo>
                <a:cubicBezTo>
                  <a:pt x="104" y="139"/>
                  <a:pt x="101" y="137"/>
                  <a:pt x="98" y="137"/>
                </a:cubicBezTo>
                <a:cubicBezTo>
                  <a:pt x="88" y="137"/>
                  <a:pt x="88" y="137"/>
                  <a:pt x="88" y="137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98" y="133"/>
                  <a:pt x="98" y="133"/>
                  <a:pt x="98" y="133"/>
                </a:cubicBezTo>
                <a:cubicBezTo>
                  <a:pt x="101" y="133"/>
                  <a:pt x="104" y="130"/>
                  <a:pt x="104" y="127"/>
                </a:cubicBezTo>
                <a:cubicBezTo>
                  <a:pt x="104" y="112"/>
                  <a:pt x="104" y="112"/>
                  <a:pt x="104" y="112"/>
                </a:cubicBezTo>
                <a:cubicBezTo>
                  <a:pt x="104" y="109"/>
                  <a:pt x="101" y="106"/>
                  <a:pt x="98" y="106"/>
                </a:cubicBezTo>
                <a:cubicBezTo>
                  <a:pt x="88" y="106"/>
                  <a:pt x="88" y="106"/>
                  <a:pt x="88" y="106"/>
                </a:cubicBezTo>
                <a:cubicBezTo>
                  <a:pt x="88" y="102"/>
                  <a:pt x="88" y="102"/>
                  <a:pt x="88" y="102"/>
                </a:cubicBezTo>
                <a:cubicBezTo>
                  <a:pt x="98" y="102"/>
                  <a:pt x="98" y="102"/>
                  <a:pt x="98" y="102"/>
                </a:cubicBezTo>
                <a:cubicBezTo>
                  <a:pt x="101" y="102"/>
                  <a:pt x="104" y="99"/>
                  <a:pt x="104" y="96"/>
                </a:cubicBezTo>
                <a:cubicBezTo>
                  <a:pt x="104" y="81"/>
                  <a:pt x="104" y="81"/>
                  <a:pt x="104" y="81"/>
                </a:cubicBezTo>
                <a:cubicBezTo>
                  <a:pt x="104" y="78"/>
                  <a:pt x="101" y="75"/>
                  <a:pt x="98" y="75"/>
                </a:cubicBezTo>
                <a:cubicBezTo>
                  <a:pt x="88" y="75"/>
                  <a:pt x="88" y="75"/>
                  <a:pt x="88" y="75"/>
                </a:cubicBezTo>
                <a:cubicBezTo>
                  <a:pt x="88" y="71"/>
                  <a:pt x="88" y="71"/>
                  <a:pt x="88" y="71"/>
                </a:cubicBezTo>
                <a:cubicBezTo>
                  <a:pt x="98" y="71"/>
                  <a:pt x="98" y="71"/>
                  <a:pt x="98" y="71"/>
                </a:cubicBezTo>
                <a:cubicBezTo>
                  <a:pt x="101" y="71"/>
                  <a:pt x="104" y="68"/>
                  <a:pt x="104" y="65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4" y="47"/>
                  <a:pt x="101" y="45"/>
                  <a:pt x="98" y="45"/>
                </a:cubicBezTo>
                <a:cubicBezTo>
                  <a:pt x="88" y="45"/>
                  <a:pt x="88" y="45"/>
                  <a:pt x="88" y="45"/>
                </a:cubicBezTo>
                <a:cubicBezTo>
                  <a:pt x="88" y="41"/>
                  <a:pt x="88" y="41"/>
                  <a:pt x="88" y="41"/>
                </a:cubicBezTo>
                <a:lnTo>
                  <a:pt x="98" y="41"/>
                </a:lnTo>
                <a:close/>
                <a:moveTo>
                  <a:pt x="28" y="137"/>
                </a:moveTo>
                <a:cubicBezTo>
                  <a:pt x="28" y="133"/>
                  <a:pt x="28" y="133"/>
                  <a:pt x="28" y="133"/>
                </a:cubicBezTo>
                <a:cubicBezTo>
                  <a:pt x="76" y="133"/>
                  <a:pt x="76" y="133"/>
                  <a:pt x="76" y="133"/>
                </a:cubicBezTo>
                <a:cubicBezTo>
                  <a:pt x="76" y="137"/>
                  <a:pt x="76" y="137"/>
                  <a:pt x="76" y="137"/>
                </a:cubicBezTo>
                <a:lnTo>
                  <a:pt x="28" y="137"/>
                </a:lnTo>
                <a:close/>
                <a:moveTo>
                  <a:pt x="28" y="106"/>
                </a:moveTo>
                <a:cubicBezTo>
                  <a:pt x="28" y="102"/>
                  <a:pt x="28" y="102"/>
                  <a:pt x="28" y="102"/>
                </a:cubicBezTo>
                <a:cubicBezTo>
                  <a:pt x="76" y="102"/>
                  <a:pt x="76" y="102"/>
                  <a:pt x="76" y="102"/>
                </a:cubicBezTo>
                <a:cubicBezTo>
                  <a:pt x="76" y="106"/>
                  <a:pt x="76" y="106"/>
                  <a:pt x="76" y="106"/>
                </a:cubicBezTo>
                <a:lnTo>
                  <a:pt x="28" y="106"/>
                </a:lnTo>
                <a:close/>
                <a:moveTo>
                  <a:pt x="28" y="75"/>
                </a:moveTo>
                <a:cubicBezTo>
                  <a:pt x="28" y="71"/>
                  <a:pt x="28" y="71"/>
                  <a:pt x="28" y="71"/>
                </a:cubicBezTo>
                <a:cubicBezTo>
                  <a:pt x="76" y="71"/>
                  <a:pt x="76" y="71"/>
                  <a:pt x="76" y="71"/>
                </a:cubicBezTo>
                <a:cubicBezTo>
                  <a:pt x="76" y="75"/>
                  <a:pt x="76" y="75"/>
                  <a:pt x="76" y="75"/>
                </a:cubicBezTo>
                <a:lnTo>
                  <a:pt x="28" y="75"/>
                </a:lnTo>
                <a:close/>
                <a:moveTo>
                  <a:pt x="28" y="45"/>
                </a:moveTo>
                <a:cubicBezTo>
                  <a:pt x="28" y="41"/>
                  <a:pt x="28" y="41"/>
                  <a:pt x="28" y="41"/>
                </a:cubicBezTo>
                <a:cubicBezTo>
                  <a:pt x="76" y="41"/>
                  <a:pt x="76" y="41"/>
                  <a:pt x="76" y="41"/>
                </a:cubicBezTo>
                <a:cubicBezTo>
                  <a:pt x="76" y="45"/>
                  <a:pt x="76" y="45"/>
                  <a:pt x="76" y="45"/>
                </a:cubicBezTo>
                <a:lnTo>
                  <a:pt x="28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14" name="Freeform 121"/>
          <p:cNvSpPr>
            <a:spLocks noEditPoints="1"/>
          </p:cNvSpPr>
          <p:nvPr/>
        </p:nvSpPr>
        <p:spPr bwMode="auto">
          <a:xfrm>
            <a:off x="12639227" y="10718907"/>
            <a:ext cx="1050542" cy="518028"/>
          </a:xfrm>
          <a:custGeom>
            <a:avLst/>
            <a:gdLst>
              <a:gd name="T0" fmla="*/ 157 w 163"/>
              <a:gd name="T1" fmla="*/ 21 h 80"/>
              <a:gd name="T2" fmla="*/ 163 w 163"/>
              <a:gd name="T3" fmla="*/ 15 h 80"/>
              <a:gd name="T4" fmla="*/ 157 w 163"/>
              <a:gd name="T5" fmla="*/ 9 h 80"/>
              <a:gd name="T6" fmla="*/ 123 w 163"/>
              <a:gd name="T7" fmla="*/ 9 h 80"/>
              <a:gd name="T8" fmla="*/ 123 w 163"/>
              <a:gd name="T9" fmla="*/ 6 h 80"/>
              <a:gd name="T10" fmla="*/ 117 w 163"/>
              <a:gd name="T11" fmla="*/ 0 h 80"/>
              <a:gd name="T12" fmla="*/ 48 w 163"/>
              <a:gd name="T13" fmla="*/ 0 h 80"/>
              <a:gd name="T14" fmla="*/ 42 w 163"/>
              <a:gd name="T15" fmla="*/ 6 h 80"/>
              <a:gd name="T16" fmla="*/ 42 w 163"/>
              <a:gd name="T17" fmla="*/ 25 h 80"/>
              <a:gd name="T18" fmla="*/ 23 w 163"/>
              <a:gd name="T19" fmla="*/ 25 h 80"/>
              <a:gd name="T20" fmla="*/ 18 w 163"/>
              <a:gd name="T21" fmla="*/ 28 h 80"/>
              <a:gd name="T22" fmla="*/ 1 w 163"/>
              <a:gd name="T23" fmla="*/ 53 h 80"/>
              <a:gd name="T24" fmla="*/ 1 w 163"/>
              <a:gd name="T25" fmla="*/ 59 h 80"/>
              <a:gd name="T26" fmla="*/ 6 w 163"/>
              <a:gd name="T27" fmla="*/ 63 h 80"/>
              <a:gd name="T28" fmla="*/ 7 w 163"/>
              <a:gd name="T29" fmla="*/ 63 h 80"/>
              <a:gd name="T30" fmla="*/ 25 w 163"/>
              <a:gd name="T31" fmla="*/ 80 h 80"/>
              <a:gd name="T32" fmla="*/ 37 w 163"/>
              <a:gd name="T33" fmla="*/ 75 h 80"/>
              <a:gd name="T34" fmla="*/ 49 w 163"/>
              <a:gd name="T35" fmla="*/ 80 h 80"/>
              <a:gd name="T36" fmla="*/ 62 w 163"/>
              <a:gd name="T37" fmla="*/ 75 h 80"/>
              <a:gd name="T38" fmla="*/ 74 w 163"/>
              <a:gd name="T39" fmla="*/ 80 h 80"/>
              <a:gd name="T40" fmla="*/ 86 w 163"/>
              <a:gd name="T41" fmla="*/ 75 h 80"/>
              <a:gd name="T42" fmla="*/ 99 w 163"/>
              <a:gd name="T43" fmla="*/ 80 h 80"/>
              <a:gd name="T44" fmla="*/ 111 w 163"/>
              <a:gd name="T45" fmla="*/ 75 h 80"/>
              <a:gd name="T46" fmla="*/ 123 w 163"/>
              <a:gd name="T47" fmla="*/ 80 h 80"/>
              <a:gd name="T48" fmla="*/ 141 w 163"/>
              <a:gd name="T49" fmla="*/ 62 h 80"/>
              <a:gd name="T50" fmla="*/ 141 w 163"/>
              <a:gd name="T51" fmla="*/ 62 h 80"/>
              <a:gd name="T52" fmla="*/ 143 w 163"/>
              <a:gd name="T53" fmla="*/ 60 h 80"/>
              <a:gd name="T54" fmla="*/ 160 w 163"/>
              <a:gd name="T55" fmla="*/ 34 h 80"/>
              <a:gd name="T56" fmla="*/ 160 w 163"/>
              <a:gd name="T57" fmla="*/ 28 h 80"/>
              <a:gd name="T58" fmla="*/ 155 w 163"/>
              <a:gd name="T59" fmla="*/ 25 h 80"/>
              <a:gd name="T60" fmla="*/ 123 w 163"/>
              <a:gd name="T61" fmla="*/ 25 h 80"/>
              <a:gd name="T62" fmla="*/ 123 w 163"/>
              <a:gd name="T63" fmla="*/ 21 h 80"/>
              <a:gd name="T64" fmla="*/ 157 w 163"/>
              <a:gd name="T65" fmla="*/ 21 h 80"/>
              <a:gd name="T66" fmla="*/ 25 w 163"/>
              <a:gd name="T67" fmla="*/ 68 h 80"/>
              <a:gd name="T68" fmla="*/ 19 w 163"/>
              <a:gd name="T69" fmla="*/ 62 h 80"/>
              <a:gd name="T70" fmla="*/ 25 w 163"/>
              <a:gd name="T71" fmla="*/ 56 h 80"/>
              <a:gd name="T72" fmla="*/ 30 w 163"/>
              <a:gd name="T73" fmla="*/ 62 h 80"/>
              <a:gd name="T74" fmla="*/ 25 w 163"/>
              <a:gd name="T75" fmla="*/ 68 h 80"/>
              <a:gd name="T76" fmla="*/ 49 w 163"/>
              <a:gd name="T77" fmla="*/ 68 h 80"/>
              <a:gd name="T78" fmla="*/ 43 w 163"/>
              <a:gd name="T79" fmla="*/ 62 h 80"/>
              <a:gd name="T80" fmla="*/ 49 w 163"/>
              <a:gd name="T81" fmla="*/ 56 h 80"/>
              <a:gd name="T82" fmla="*/ 55 w 163"/>
              <a:gd name="T83" fmla="*/ 62 h 80"/>
              <a:gd name="T84" fmla="*/ 49 w 163"/>
              <a:gd name="T85" fmla="*/ 68 h 80"/>
              <a:gd name="T86" fmla="*/ 74 w 163"/>
              <a:gd name="T87" fmla="*/ 68 h 80"/>
              <a:gd name="T88" fmla="*/ 68 w 163"/>
              <a:gd name="T89" fmla="*/ 62 h 80"/>
              <a:gd name="T90" fmla="*/ 74 w 163"/>
              <a:gd name="T91" fmla="*/ 56 h 80"/>
              <a:gd name="T92" fmla="*/ 80 w 163"/>
              <a:gd name="T93" fmla="*/ 62 h 80"/>
              <a:gd name="T94" fmla="*/ 74 w 163"/>
              <a:gd name="T95" fmla="*/ 68 h 80"/>
              <a:gd name="T96" fmla="*/ 98 w 163"/>
              <a:gd name="T97" fmla="*/ 68 h 80"/>
              <a:gd name="T98" fmla="*/ 93 w 163"/>
              <a:gd name="T99" fmla="*/ 62 h 80"/>
              <a:gd name="T100" fmla="*/ 98 w 163"/>
              <a:gd name="T101" fmla="*/ 56 h 80"/>
              <a:gd name="T102" fmla="*/ 104 w 163"/>
              <a:gd name="T103" fmla="*/ 62 h 80"/>
              <a:gd name="T104" fmla="*/ 98 w 163"/>
              <a:gd name="T105" fmla="*/ 68 h 80"/>
              <a:gd name="T106" fmla="*/ 123 w 163"/>
              <a:gd name="T107" fmla="*/ 68 h 80"/>
              <a:gd name="T108" fmla="*/ 117 w 163"/>
              <a:gd name="T109" fmla="*/ 62 h 80"/>
              <a:gd name="T110" fmla="*/ 123 w 163"/>
              <a:gd name="T111" fmla="*/ 56 h 80"/>
              <a:gd name="T112" fmla="*/ 129 w 163"/>
              <a:gd name="T113" fmla="*/ 62 h 80"/>
              <a:gd name="T114" fmla="*/ 123 w 163"/>
              <a:gd name="T115" fmla="*/ 68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63" h="80">
                <a:moveTo>
                  <a:pt x="157" y="21"/>
                </a:moveTo>
                <a:cubicBezTo>
                  <a:pt x="161" y="21"/>
                  <a:pt x="163" y="19"/>
                  <a:pt x="163" y="15"/>
                </a:cubicBezTo>
                <a:cubicBezTo>
                  <a:pt x="163" y="12"/>
                  <a:pt x="161" y="9"/>
                  <a:pt x="157" y="9"/>
                </a:cubicBezTo>
                <a:cubicBezTo>
                  <a:pt x="123" y="9"/>
                  <a:pt x="123" y="9"/>
                  <a:pt x="123" y="9"/>
                </a:cubicBezTo>
                <a:cubicBezTo>
                  <a:pt x="123" y="6"/>
                  <a:pt x="123" y="6"/>
                  <a:pt x="123" y="6"/>
                </a:cubicBezTo>
                <a:cubicBezTo>
                  <a:pt x="123" y="3"/>
                  <a:pt x="120" y="0"/>
                  <a:pt x="117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5" y="0"/>
                  <a:pt x="42" y="3"/>
                  <a:pt x="42" y="6"/>
                </a:cubicBezTo>
                <a:cubicBezTo>
                  <a:pt x="42" y="25"/>
                  <a:pt x="42" y="25"/>
                  <a:pt x="42" y="25"/>
                </a:cubicBezTo>
                <a:cubicBezTo>
                  <a:pt x="23" y="25"/>
                  <a:pt x="23" y="25"/>
                  <a:pt x="23" y="25"/>
                </a:cubicBezTo>
                <a:cubicBezTo>
                  <a:pt x="21" y="25"/>
                  <a:pt x="19" y="26"/>
                  <a:pt x="18" y="28"/>
                </a:cubicBezTo>
                <a:cubicBezTo>
                  <a:pt x="1" y="53"/>
                  <a:pt x="1" y="53"/>
                  <a:pt x="1" y="53"/>
                </a:cubicBezTo>
                <a:cubicBezTo>
                  <a:pt x="0" y="55"/>
                  <a:pt x="0" y="57"/>
                  <a:pt x="1" y="59"/>
                </a:cubicBezTo>
                <a:cubicBezTo>
                  <a:pt x="2" y="61"/>
                  <a:pt x="4" y="63"/>
                  <a:pt x="6" y="63"/>
                </a:cubicBezTo>
                <a:cubicBezTo>
                  <a:pt x="7" y="63"/>
                  <a:pt x="7" y="63"/>
                  <a:pt x="7" y="63"/>
                </a:cubicBezTo>
                <a:cubicBezTo>
                  <a:pt x="7" y="72"/>
                  <a:pt x="15" y="80"/>
                  <a:pt x="25" y="80"/>
                </a:cubicBezTo>
                <a:cubicBezTo>
                  <a:pt x="29" y="80"/>
                  <a:pt x="34" y="78"/>
                  <a:pt x="37" y="75"/>
                </a:cubicBezTo>
                <a:cubicBezTo>
                  <a:pt x="40" y="78"/>
                  <a:pt x="44" y="80"/>
                  <a:pt x="49" y="80"/>
                </a:cubicBezTo>
                <a:cubicBezTo>
                  <a:pt x="54" y="80"/>
                  <a:pt x="58" y="78"/>
                  <a:pt x="62" y="75"/>
                </a:cubicBezTo>
                <a:cubicBezTo>
                  <a:pt x="65" y="78"/>
                  <a:pt x="69" y="80"/>
                  <a:pt x="74" y="80"/>
                </a:cubicBezTo>
                <a:cubicBezTo>
                  <a:pt x="79" y="80"/>
                  <a:pt x="83" y="78"/>
                  <a:pt x="86" y="75"/>
                </a:cubicBezTo>
                <a:cubicBezTo>
                  <a:pt x="89" y="78"/>
                  <a:pt x="94" y="80"/>
                  <a:pt x="99" y="80"/>
                </a:cubicBezTo>
                <a:cubicBezTo>
                  <a:pt x="103" y="80"/>
                  <a:pt x="108" y="78"/>
                  <a:pt x="111" y="75"/>
                </a:cubicBezTo>
                <a:cubicBezTo>
                  <a:pt x="114" y="78"/>
                  <a:pt x="118" y="80"/>
                  <a:pt x="123" y="80"/>
                </a:cubicBezTo>
                <a:cubicBezTo>
                  <a:pt x="133" y="80"/>
                  <a:pt x="141" y="72"/>
                  <a:pt x="141" y="62"/>
                </a:cubicBezTo>
                <a:cubicBezTo>
                  <a:pt x="141" y="62"/>
                  <a:pt x="141" y="62"/>
                  <a:pt x="141" y="62"/>
                </a:cubicBezTo>
                <a:cubicBezTo>
                  <a:pt x="142" y="61"/>
                  <a:pt x="142" y="61"/>
                  <a:pt x="143" y="60"/>
                </a:cubicBezTo>
                <a:cubicBezTo>
                  <a:pt x="160" y="34"/>
                  <a:pt x="160" y="34"/>
                  <a:pt x="160" y="34"/>
                </a:cubicBezTo>
                <a:cubicBezTo>
                  <a:pt x="161" y="32"/>
                  <a:pt x="161" y="30"/>
                  <a:pt x="160" y="28"/>
                </a:cubicBezTo>
                <a:cubicBezTo>
                  <a:pt x="159" y="26"/>
                  <a:pt x="157" y="25"/>
                  <a:pt x="155" y="25"/>
                </a:cubicBezTo>
                <a:cubicBezTo>
                  <a:pt x="123" y="25"/>
                  <a:pt x="123" y="25"/>
                  <a:pt x="123" y="25"/>
                </a:cubicBezTo>
                <a:cubicBezTo>
                  <a:pt x="123" y="21"/>
                  <a:pt x="123" y="21"/>
                  <a:pt x="123" y="21"/>
                </a:cubicBezTo>
                <a:cubicBezTo>
                  <a:pt x="157" y="21"/>
                  <a:pt x="157" y="21"/>
                  <a:pt x="157" y="21"/>
                </a:cubicBezTo>
                <a:close/>
                <a:moveTo>
                  <a:pt x="25" y="68"/>
                </a:moveTo>
                <a:cubicBezTo>
                  <a:pt x="21" y="68"/>
                  <a:pt x="19" y="66"/>
                  <a:pt x="19" y="62"/>
                </a:cubicBezTo>
                <a:cubicBezTo>
                  <a:pt x="19" y="59"/>
                  <a:pt x="21" y="56"/>
                  <a:pt x="25" y="56"/>
                </a:cubicBezTo>
                <a:cubicBezTo>
                  <a:pt x="28" y="56"/>
                  <a:pt x="30" y="59"/>
                  <a:pt x="30" y="62"/>
                </a:cubicBezTo>
                <a:cubicBezTo>
                  <a:pt x="30" y="66"/>
                  <a:pt x="28" y="68"/>
                  <a:pt x="25" y="68"/>
                </a:cubicBezTo>
                <a:close/>
                <a:moveTo>
                  <a:pt x="49" y="68"/>
                </a:moveTo>
                <a:cubicBezTo>
                  <a:pt x="46" y="68"/>
                  <a:pt x="43" y="66"/>
                  <a:pt x="43" y="62"/>
                </a:cubicBezTo>
                <a:cubicBezTo>
                  <a:pt x="43" y="59"/>
                  <a:pt x="46" y="56"/>
                  <a:pt x="49" y="56"/>
                </a:cubicBezTo>
                <a:cubicBezTo>
                  <a:pt x="52" y="56"/>
                  <a:pt x="55" y="59"/>
                  <a:pt x="55" y="62"/>
                </a:cubicBezTo>
                <a:cubicBezTo>
                  <a:pt x="55" y="66"/>
                  <a:pt x="52" y="68"/>
                  <a:pt x="49" y="68"/>
                </a:cubicBezTo>
                <a:close/>
                <a:moveTo>
                  <a:pt x="74" y="68"/>
                </a:moveTo>
                <a:cubicBezTo>
                  <a:pt x="71" y="68"/>
                  <a:pt x="68" y="66"/>
                  <a:pt x="68" y="62"/>
                </a:cubicBezTo>
                <a:cubicBezTo>
                  <a:pt x="68" y="59"/>
                  <a:pt x="71" y="56"/>
                  <a:pt x="74" y="56"/>
                </a:cubicBezTo>
                <a:cubicBezTo>
                  <a:pt x="77" y="56"/>
                  <a:pt x="80" y="59"/>
                  <a:pt x="80" y="62"/>
                </a:cubicBezTo>
                <a:cubicBezTo>
                  <a:pt x="80" y="66"/>
                  <a:pt x="77" y="68"/>
                  <a:pt x="74" y="68"/>
                </a:cubicBezTo>
                <a:close/>
                <a:moveTo>
                  <a:pt x="98" y="68"/>
                </a:moveTo>
                <a:cubicBezTo>
                  <a:pt x="95" y="68"/>
                  <a:pt x="93" y="66"/>
                  <a:pt x="93" y="62"/>
                </a:cubicBezTo>
                <a:cubicBezTo>
                  <a:pt x="93" y="59"/>
                  <a:pt x="95" y="56"/>
                  <a:pt x="98" y="56"/>
                </a:cubicBezTo>
                <a:cubicBezTo>
                  <a:pt x="102" y="56"/>
                  <a:pt x="104" y="59"/>
                  <a:pt x="104" y="62"/>
                </a:cubicBezTo>
                <a:cubicBezTo>
                  <a:pt x="104" y="66"/>
                  <a:pt x="102" y="68"/>
                  <a:pt x="98" y="68"/>
                </a:cubicBezTo>
                <a:close/>
                <a:moveTo>
                  <a:pt x="123" y="68"/>
                </a:moveTo>
                <a:cubicBezTo>
                  <a:pt x="120" y="68"/>
                  <a:pt x="117" y="66"/>
                  <a:pt x="117" y="62"/>
                </a:cubicBezTo>
                <a:cubicBezTo>
                  <a:pt x="117" y="59"/>
                  <a:pt x="120" y="56"/>
                  <a:pt x="123" y="56"/>
                </a:cubicBezTo>
                <a:cubicBezTo>
                  <a:pt x="126" y="56"/>
                  <a:pt x="129" y="59"/>
                  <a:pt x="129" y="62"/>
                </a:cubicBezTo>
                <a:cubicBezTo>
                  <a:pt x="129" y="66"/>
                  <a:pt x="126" y="68"/>
                  <a:pt x="123" y="6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15" name="Freeform 122"/>
          <p:cNvSpPr>
            <a:spLocks noEditPoints="1"/>
          </p:cNvSpPr>
          <p:nvPr/>
        </p:nvSpPr>
        <p:spPr bwMode="auto">
          <a:xfrm>
            <a:off x="19372979" y="5585885"/>
            <a:ext cx="833189" cy="945489"/>
          </a:xfrm>
          <a:custGeom>
            <a:avLst/>
            <a:gdLst>
              <a:gd name="T0" fmla="*/ 124 w 129"/>
              <a:gd name="T1" fmla="*/ 73 h 147"/>
              <a:gd name="T2" fmla="*/ 110 w 129"/>
              <a:gd name="T3" fmla="*/ 65 h 147"/>
              <a:gd name="T4" fmla="*/ 110 w 129"/>
              <a:gd name="T5" fmla="*/ 30 h 147"/>
              <a:gd name="T6" fmla="*/ 102 w 129"/>
              <a:gd name="T7" fmla="*/ 23 h 147"/>
              <a:gd name="T8" fmla="*/ 94 w 129"/>
              <a:gd name="T9" fmla="*/ 23 h 147"/>
              <a:gd name="T10" fmla="*/ 94 w 129"/>
              <a:gd name="T11" fmla="*/ 8 h 147"/>
              <a:gd name="T12" fmla="*/ 86 w 129"/>
              <a:gd name="T13" fmla="*/ 0 h 147"/>
              <a:gd name="T14" fmla="*/ 42 w 129"/>
              <a:gd name="T15" fmla="*/ 0 h 147"/>
              <a:gd name="T16" fmla="*/ 35 w 129"/>
              <a:gd name="T17" fmla="*/ 8 h 147"/>
              <a:gd name="T18" fmla="*/ 35 w 129"/>
              <a:gd name="T19" fmla="*/ 23 h 147"/>
              <a:gd name="T20" fmla="*/ 26 w 129"/>
              <a:gd name="T21" fmla="*/ 23 h 147"/>
              <a:gd name="T22" fmla="*/ 18 w 129"/>
              <a:gd name="T23" fmla="*/ 30 h 147"/>
              <a:gd name="T24" fmla="*/ 18 w 129"/>
              <a:gd name="T25" fmla="*/ 65 h 147"/>
              <a:gd name="T26" fmla="*/ 4 w 129"/>
              <a:gd name="T27" fmla="*/ 73 h 147"/>
              <a:gd name="T28" fmla="*/ 1 w 129"/>
              <a:gd name="T29" fmla="*/ 82 h 147"/>
              <a:gd name="T30" fmla="*/ 16 w 129"/>
              <a:gd name="T31" fmla="*/ 132 h 147"/>
              <a:gd name="T32" fmla="*/ 16 w 129"/>
              <a:gd name="T33" fmla="*/ 132 h 147"/>
              <a:gd name="T34" fmla="*/ 8 w 129"/>
              <a:gd name="T35" fmla="*/ 139 h 147"/>
              <a:gd name="T36" fmla="*/ 16 w 129"/>
              <a:gd name="T37" fmla="*/ 147 h 147"/>
              <a:gd name="T38" fmla="*/ 40 w 129"/>
              <a:gd name="T39" fmla="*/ 137 h 147"/>
              <a:gd name="T40" fmla="*/ 64 w 129"/>
              <a:gd name="T41" fmla="*/ 147 h 147"/>
              <a:gd name="T42" fmla="*/ 88 w 129"/>
              <a:gd name="T43" fmla="*/ 137 h 147"/>
              <a:gd name="T44" fmla="*/ 113 w 129"/>
              <a:gd name="T45" fmla="*/ 147 h 147"/>
              <a:gd name="T46" fmla="*/ 120 w 129"/>
              <a:gd name="T47" fmla="*/ 139 h 147"/>
              <a:gd name="T48" fmla="*/ 113 w 129"/>
              <a:gd name="T49" fmla="*/ 132 h 147"/>
              <a:gd name="T50" fmla="*/ 112 w 129"/>
              <a:gd name="T51" fmla="*/ 132 h 147"/>
              <a:gd name="T52" fmla="*/ 128 w 129"/>
              <a:gd name="T53" fmla="*/ 82 h 147"/>
              <a:gd name="T54" fmla="*/ 124 w 129"/>
              <a:gd name="T55" fmla="*/ 73 h 147"/>
              <a:gd name="T56" fmla="*/ 50 w 129"/>
              <a:gd name="T57" fmla="*/ 16 h 147"/>
              <a:gd name="T58" fmla="*/ 79 w 129"/>
              <a:gd name="T59" fmla="*/ 16 h 147"/>
              <a:gd name="T60" fmla="*/ 79 w 129"/>
              <a:gd name="T61" fmla="*/ 23 h 147"/>
              <a:gd name="T62" fmla="*/ 50 w 129"/>
              <a:gd name="T63" fmla="*/ 23 h 147"/>
              <a:gd name="T64" fmla="*/ 50 w 129"/>
              <a:gd name="T65" fmla="*/ 16 h 147"/>
              <a:gd name="T66" fmla="*/ 33 w 129"/>
              <a:gd name="T67" fmla="*/ 38 h 147"/>
              <a:gd name="T68" fmla="*/ 95 w 129"/>
              <a:gd name="T69" fmla="*/ 38 h 147"/>
              <a:gd name="T70" fmla="*/ 95 w 129"/>
              <a:gd name="T71" fmla="*/ 57 h 147"/>
              <a:gd name="T72" fmla="*/ 68 w 129"/>
              <a:gd name="T73" fmla="*/ 43 h 147"/>
              <a:gd name="T74" fmla="*/ 61 w 129"/>
              <a:gd name="T75" fmla="*/ 43 h 147"/>
              <a:gd name="T76" fmla="*/ 33 w 129"/>
              <a:gd name="T77" fmla="*/ 57 h 147"/>
              <a:gd name="T78" fmla="*/ 33 w 129"/>
              <a:gd name="T79" fmla="*/ 38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9" h="147">
                <a:moveTo>
                  <a:pt x="124" y="73"/>
                </a:moveTo>
                <a:cubicBezTo>
                  <a:pt x="110" y="65"/>
                  <a:pt x="110" y="65"/>
                  <a:pt x="110" y="65"/>
                </a:cubicBezTo>
                <a:cubicBezTo>
                  <a:pt x="110" y="30"/>
                  <a:pt x="110" y="30"/>
                  <a:pt x="110" y="30"/>
                </a:cubicBezTo>
                <a:cubicBezTo>
                  <a:pt x="110" y="26"/>
                  <a:pt x="106" y="23"/>
                  <a:pt x="102" y="23"/>
                </a:cubicBezTo>
                <a:cubicBezTo>
                  <a:pt x="94" y="23"/>
                  <a:pt x="94" y="23"/>
                  <a:pt x="94" y="23"/>
                </a:cubicBezTo>
                <a:cubicBezTo>
                  <a:pt x="94" y="8"/>
                  <a:pt x="94" y="8"/>
                  <a:pt x="94" y="8"/>
                </a:cubicBezTo>
                <a:cubicBezTo>
                  <a:pt x="94" y="4"/>
                  <a:pt x="90" y="0"/>
                  <a:pt x="86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38" y="0"/>
                  <a:pt x="35" y="4"/>
                  <a:pt x="35" y="8"/>
                </a:cubicBezTo>
                <a:cubicBezTo>
                  <a:pt x="35" y="23"/>
                  <a:pt x="35" y="23"/>
                  <a:pt x="35" y="23"/>
                </a:cubicBezTo>
                <a:cubicBezTo>
                  <a:pt x="26" y="23"/>
                  <a:pt x="26" y="23"/>
                  <a:pt x="26" y="23"/>
                </a:cubicBezTo>
                <a:cubicBezTo>
                  <a:pt x="22" y="23"/>
                  <a:pt x="18" y="26"/>
                  <a:pt x="18" y="30"/>
                </a:cubicBezTo>
                <a:cubicBezTo>
                  <a:pt x="18" y="65"/>
                  <a:pt x="18" y="65"/>
                  <a:pt x="18" y="65"/>
                </a:cubicBezTo>
                <a:cubicBezTo>
                  <a:pt x="4" y="73"/>
                  <a:pt x="4" y="73"/>
                  <a:pt x="4" y="73"/>
                </a:cubicBezTo>
                <a:cubicBezTo>
                  <a:pt x="1" y="74"/>
                  <a:pt x="0" y="78"/>
                  <a:pt x="1" y="82"/>
                </a:cubicBezTo>
                <a:cubicBezTo>
                  <a:pt x="16" y="132"/>
                  <a:pt x="16" y="132"/>
                  <a:pt x="16" y="132"/>
                </a:cubicBezTo>
                <a:cubicBezTo>
                  <a:pt x="16" y="132"/>
                  <a:pt x="16" y="132"/>
                  <a:pt x="16" y="132"/>
                </a:cubicBezTo>
                <a:cubicBezTo>
                  <a:pt x="12" y="132"/>
                  <a:pt x="8" y="135"/>
                  <a:pt x="8" y="139"/>
                </a:cubicBezTo>
                <a:cubicBezTo>
                  <a:pt x="8" y="144"/>
                  <a:pt x="12" y="147"/>
                  <a:pt x="16" y="147"/>
                </a:cubicBezTo>
                <a:cubicBezTo>
                  <a:pt x="24" y="147"/>
                  <a:pt x="33" y="144"/>
                  <a:pt x="40" y="137"/>
                </a:cubicBezTo>
                <a:cubicBezTo>
                  <a:pt x="47" y="144"/>
                  <a:pt x="55" y="147"/>
                  <a:pt x="64" y="147"/>
                </a:cubicBezTo>
                <a:cubicBezTo>
                  <a:pt x="73" y="147"/>
                  <a:pt x="81" y="144"/>
                  <a:pt x="88" y="137"/>
                </a:cubicBezTo>
                <a:cubicBezTo>
                  <a:pt x="95" y="144"/>
                  <a:pt x="104" y="147"/>
                  <a:pt x="113" y="147"/>
                </a:cubicBezTo>
                <a:cubicBezTo>
                  <a:pt x="117" y="147"/>
                  <a:pt x="120" y="144"/>
                  <a:pt x="120" y="139"/>
                </a:cubicBezTo>
                <a:cubicBezTo>
                  <a:pt x="120" y="135"/>
                  <a:pt x="117" y="132"/>
                  <a:pt x="113" y="132"/>
                </a:cubicBezTo>
                <a:cubicBezTo>
                  <a:pt x="113" y="132"/>
                  <a:pt x="112" y="132"/>
                  <a:pt x="112" y="132"/>
                </a:cubicBezTo>
                <a:cubicBezTo>
                  <a:pt x="128" y="82"/>
                  <a:pt x="128" y="82"/>
                  <a:pt x="128" y="82"/>
                </a:cubicBezTo>
                <a:cubicBezTo>
                  <a:pt x="129" y="78"/>
                  <a:pt x="127" y="74"/>
                  <a:pt x="124" y="73"/>
                </a:cubicBezTo>
                <a:close/>
                <a:moveTo>
                  <a:pt x="50" y="16"/>
                </a:moveTo>
                <a:cubicBezTo>
                  <a:pt x="79" y="16"/>
                  <a:pt x="79" y="16"/>
                  <a:pt x="79" y="16"/>
                </a:cubicBezTo>
                <a:cubicBezTo>
                  <a:pt x="79" y="23"/>
                  <a:pt x="79" y="23"/>
                  <a:pt x="79" y="23"/>
                </a:cubicBezTo>
                <a:cubicBezTo>
                  <a:pt x="50" y="23"/>
                  <a:pt x="50" y="23"/>
                  <a:pt x="50" y="23"/>
                </a:cubicBezTo>
                <a:cubicBezTo>
                  <a:pt x="50" y="16"/>
                  <a:pt x="50" y="16"/>
                  <a:pt x="50" y="16"/>
                </a:cubicBezTo>
                <a:close/>
                <a:moveTo>
                  <a:pt x="33" y="38"/>
                </a:moveTo>
                <a:cubicBezTo>
                  <a:pt x="95" y="38"/>
                  <a:pt x="95" y="38"/>
                  <a:pt x="95" y="38"/>
                </a:cubicBezTo>
                <a:cubicBezTo>
                  <a:pt x="95" y="57"/>
                  <a:pt x="95" y="57"/>
                  <a:pt x="95" y="57"/>
                </a:cubicBezTo>
                <a:cubicBezTo>
                  <a:pt x="68" y="43"/>
                  <a:pt x="68" y="43"/>
                  <a:pt x="68" y="43"/>
                </a:cubicBezTo>
                <a:cubicBezTo>
                  <a:pt x="65" y="42"/>
                  <a:pt x="63" y="42"/>
                  <a:pt x="61" y="43"/>
                </a:cubicBezTo>
                <a:cubicBezTo>
                  <a:pt x="33" y="57"/>
                  <a:pt x="33" y="57"/>
                  <a:pt x="33" y="57"/>
                </a:cubicBezTo>
                <a:cubicBezTo>
                  <a:pt x="33" y="38"/>
                  <a:pt x="33" y="38"/>
                  <a:pt x="33" y="3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16" name="Freeform 123"/>
          <p:cNvSpPr>
            <a:spLocks noEditPoints="1"/>
          </p:cNvSpPr>
          <p:nvPr/>
        </p:nvSpPr>
        <p:spPr bwMode="auto">
          <a:xfrm>
            <a:off x="21098354" y="5674638"/>
            <a:ext cx="851303" cy="735381"/>
          </a:xfrm>
          <a:custGeom>
            <a:avLst/>
            <a:gdLst>
              <a:gd name="T0" fmla="*/ 126 w 132"/>
              <a:gd name="T1" fmla="*/ 49 h 114"/>
              <a:gd name="T2" fmla="*/ 126 w 132"/>
              <a:gd name="T3" fmla="*/ 49 h 114"/>
              <a:gd name="T4" fmla="*/ 112 w 132"/>
              <a:gd name="T5" fmla="*/ 18 h 114"/>
              <a:gd name="T6" fmla="*/ 107 w 132"/>
              <a:gd name="T7" fmla="*/ 15 h 114"/>
              <a:gd name="T8" fmla="*/ 91 w 132"/>
              <a:gd name="T9" fmla="*/ 15 h 114"/>
              <a:gd name="T10" fmla="*/ 91 w 132"/>
              <a:gd name="T11" fmla="*/ 6 h 114"/>
              <a:gd name="T12" fmla="*/ 85 w 132"/>
              <a:gd name="T13" fmla="*/ 0 h 114"/>
              <a:gd name="T14" fmla="*/ 48 w 132"/>
              <a:gd name="T15" fmla="*/ 0 h 114"/>
              <a:gd name="T16" fmla="*/ 42 w 132"/>
              <a:gd name="T17" fmla="*/ 6 h 114"/>
              <a:gd name="T18" fmla="*/ 42 w 132"/>
              <a:gd name="T19" fmla="*/ 15 h 114"/>
              <a:gd name="T20" fmla="*/ 26 w 132"/>
              <a:gd name="T21" fmla="*/ 15 h 114"/>
              <a:gd name="T22" fmla="*/ 20 w 132"/>
              <a:gd name="T23" fmla="*/ 18 h 114"/>
              <a:gd name="T24" fmla="*/ 7 w 132"/>
              <a:gd name="T25" fmla="*/ 49 h 114"/>
              <a:gd name="T26" fmla="*/ 6 w 132"/>
              <a:gd name="T27" fmla="*/ 49 h 114"/>
              <a:gd name="T28" fmla="*/ 0 w 132"/>
              <a:gd name="T29" fmla="*/ 55 h 114"/>
              <a:gd name="T30" fmla="*/ 0 w 132"/>
              <a:gd name="T31" fmla="*/ 65 h 114"/>
              <a:gd name="T32" fmla="*/ 0 w 132"/>
              <a:gd name="T33" fmla="*/ 91 h 114"/>
              <a:gd name="T34" fmla="*/ 6 w 132"/>
              <a:gd name="T35" fmla="*/ 97 h 114"/>
              <a:gd name="T36" fmla="*/ 9 w 132"/>
              <a:gd name="T37" fmla="*/ 97 h 114"/>
              <a:gd name="T38" fmla="*/ 9 w 132"/>
              <a:gd name="T39" fmla="*/ 108 h 114"/>
              <a:gd name="T40" fmla="*/ 14 w 132"/>
              <a:gd name="T41" fmla="*/ 114 h 114"/>
              <a:gd name="T42" fmla="*/ 29 w 132"/>
              <a:gd name="T43" fmla="*/ 114 h 114"/>
              <a:gd name="T44" fmla="*/ 34 w 132"/>
              <a:gd name="T45" fmla="*/ 108 h 114"/>
              <a:gd name="T46" fmla="*/ 34 w 132"/>
              <a:gd name="T47" fmla="*/ 97 h 114"/>
              <a:gd name="T48" fmla="*/ 98 w 132"/>
              <a:gd name="T49" fmla="*/ 97 h 114"/>
              <a:gd name="T50" fmla="*/ 98 w 132"/>
              <a:gd name="T51" fmla="*/ 108 h 114"/>
              <a:gd name="T52" fmla="*/ 104 w 132"/>
              <a:gd name="T53" fmla="*/ 114 h 114"/>
              <a:gd name="T54" fmla="*/ 118 w 132"/>
              <a:gd name="T55" fmla="*/ 114 h 114"/>
              <a:gd name="T56" fmla="*/ 124 w 132"/>
              <a:gd name="T57" fmla="*/ 108 h 114"/>
              <a:gd name="T58" fmla="*/ 124 w 132"/>
              <a:gd name="T59" fmla="*/ 97 h 114"/>
              <a:gd name="T60" fmla="*/ 126 w 132"/>
              <a:gd name="T61" fmla="*/ 97 h 114"/>
              <a:gd name="T62" fmla="*/ 132 w 132"/>
              <a:gd name="T63" fmla="*/ 91 h 114"/>
              <a:gd name="T64" fmla="*/ 132 w 132"/>
              <a:gd name="T65" fmla="*/ 65 h 114"/>
              <a:gd name="T66" fmla="*/ 132 w 132"/>
              <a:gd name="T67" fmla="*/ 55 h 114"/>
              <a:gd name="T68" fmla="*/ 126 w 132"/>
              <a:gd name="T69" fmla="*/ 49 h 114"/>
              <a:gd name="T70" fmla="*/ 29 w 132"/>
              <a:gd name="T71" fmla="*/ 27 h 114"/>
              <a:gd name="T72" fmla="*/ 103 w 132"/>
              <a:gd name="T73" fmla="*/ 27 h 114"/>
              <a:gd name="T74" fmla="*/ 113 w 132"/>
              <a:gd name="T75" fmla="*/ 49 h 114"/>
              <a:gd name="T76" fmla="*/ 20 w 132"/>
              <a:gd name="T77" fmla="*/ 49 h 114"/>
              <a:gd name="T78" fmla="*/ 29 w 132"/>
              <a:gd name="T79" fmla="*/ 27 h 114"/>
              <a:gd name="T80" fmla="*/ 26 w 132"/>
              <a:gd name="T81" fmla="*/ 85 h 114"/>
              <a:gd name="T82" fmla="*/ 14 w 132"/>
              <a:gd name="T83" fmla="*/ 73 h 114"/>
              <a:gd name="T84" fmla="*/ 26 w 132"/>
              <a:gd name="T85" fmla="*/ 62 h 114"/>
              <a:gd name="T86" fmla="*/ 37 w 132"/>
              <a:gd name="T87" fmla="*/ 73 h 114"/>
              <a:gd name="T88" fmla="*/ 26 w 132"/>
              <a:gd name="T89" fmla="*/ 85 h 114"/>
              <a:gd name="T90" fmla="*/ 106 w 132"/>
              <a:gd name="T91" fmla="*/ 85 h 114"/>
              <a:gd name="T92" fmla="*/ 95 w 132"/>
              <a:gd name="T93" fmla="*/ 73 h 114"/>
              <a:gd name="T94" fmla="*/ 106 w 132"/>
              <a:gd name="T95" fmla="*/ 62 h 114"/>
              <a:gd name="T96" fmla="*/ 118 w 132"/>
              <a:gd name="T97" fmla="*/ 73 h 114"/>
              <a:gd name="T98" fmla="*/ 106 w 132"/>
              <a:gd name="T99" fmla="*/ 85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32" h="114">
                <a:moveTo>
                  <a:pt x="126" y="49"/>
                </a:moveTo>
                <a:cubicBezTo>
                  <a:pt x="126" y="49"/>
                  <a:pt x="126" y="49"/>
                  <a:pt x="126" y="49"/>
                </a:cubicBezTo>
                <a:cubicBezTo>
                  <a:pt x="112" y="18"/>
                  <a:pt x="112" y="18"/>
                  <a:pt x="112" y="18"/>
                </a:cubicBezTo>
                <a:cubicBezTo>
                  <a:pt x="111" y="16"/>
                  <a:pt x="109" y="15"/>
                  <a:pt x="107" y="15"/>
                </a:cubicBezTo>
                <a:cubicBezTo>
                  <a:pt x="91" y="15"/>
                  <a:pt x="91" y="15"/>
                  <a:pt x="91" y="15"/>
                </a:cubicBezTo>
                <a:cubicBezTo>
                  <a:pt x="91" y="6"/>
                  <a:pt x="91" y="6"/>
                  <a:pt x="91" y="6"/>
                </a:cubicBezTo>
                <a:cubicBezTo>
                  <a:pt x="91" y="3"/>
                  <a:pt x="88" y="0"/>
                  <a:pt x="85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4" y="0"/>
                  <a:pt x="42" y="3"/>
                  <a:pt x="42" y="6"/>
                </a:cubicBezTo>
                <a:cubicBezTo>
                  <a:pt x="42" y="15"/>
                  <a:pt x="42" y="15"/>
                  <a:pt x="42" y="15"/>
                </a:cubicBezTo>
                <a:cubicBezTo>
                  <a:pt x="26" y="15"/>
                  <a:pt x="26" y="15"/>
                  <a:pt x="26" y="15"/>
                </a:cubicBezTo>
                <a:cubicBezTo>
                  <a:pt x="23" y="15"/>
                  <a:pt x="21" y="16"/>
                  <a:pt x="20" y="18"/>
                </a:cubicBezTo>
                <a:cubicBezTo>
                  <a:pt x="7" y="49"/>
                  <a:pt x="7" y="49"/>
                  <a:pt x="7" y="49"/>
                </a:cubicBezTo>
                <a:cubicBezTo>
                  <a:pt x="6" y="49"/>
                  <a:pt x="6" y="49"/>
                  <a:pt x="6" y="49"/>
                </a:cubicBezTo>
                <a:cubicBezTo>
                  <a:pt x="3" y="49"/>
                  <a:pt x="0" y="52"/>
                  <a:pt x="0" y="55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91"/>
                  <a:pt x="0" y="91"/>
                  <a:pt x="0" y="91"/>
                </a:cubicBezTo>
                <a:cubicBezTo>
                  <a:pt x="0" y="94"/>
                  <a:pt x="3" y="97"/>
                  <a:pt x="6" y="97"/>
                </a:cubicBezTo>
                <a:cubicBezTo>
                  <a:pt x="9" y="97"/>
                  <a:pt x="9" y="97"/>
                  <a:pt x="9" y="97"/>
                </a:cubicBezTo>
                <a:cubicBezTo>
                  <a:pt x="9" y="108"/>
                  <a:pt x="9" y="108"/>
                  <a:pt x="9" y="108"/>
                </a:cubicBezTo>
                <a:cubicBezTo>
                  <a:pt x="9" y="111"/>
                  <a:pt x="11" y="114"/>
                  <a:pt x="14" y="114"/>
                </a:cubicBezTo>
                <a:cubicBezTo>
                  <a:pt x="29" y="114"/>
                  <a:pt x="29" y="114"/>
                  <a:pt x="29" y="114"/>
                </a:cubicBezTo>
                <a:cubicBezTo>
                  <a:pt x="32" y="114"/>
                  <a:pt x="34" y="111"/>
                  <a:pt x="34" y="108"/>
                </a:cubicBezTo>
                <a:cubicBezTo>
                  <a:pt x="34" y="97"/>
                  <a:pt x="34" y="97"/>
                  <a:pt x="34" y="97"/>
                </a:cubicBezTo>
                <a:cubicBezTo>
                  <a:pt x="98" y="97"/>
                  <a:pt x="98" y="97"/>
                  <a:pt x="98" y="97"/>
                </a:cubicBezTo>
                <a:cubicBezTo>
                  <a:pt x="98" y="108"/>
                  <a:pt x="98" y="108"/>
                  <a:pt x="98" y="108"/>
                </a:cubicBezTo>
                <a:cubicBezTo>
                  <a:pt x="98" y="111"/>
                  <a:pt x="101" y="114"/>
                  <a:pt x="104" y="114"/>
                </a:cubicBezTo>
                <a:cubicBezTo>
                  <a:pt x="118" y="114"/>
                  <a:pt x="118" y="114"/>
                  <a:pt x="118" y="114"/>
                </a:cubicBezTo>
                <a:cubicBezTo>
                  <a:pt x="121" y="114"/>
                  <a:pt x="124" y="111"/>
                  <a:pt x="124" y="108"/>
                </a:cubicBezTo>
                <a:cubicBezTo>
                  <a:pt x="124" y="97"/>
                  <a:pt x="124" y="97"/>
                  <a:pt x="124" y="97"/>
                </a:cubicBezTo>
                <a:cubicBezTo>
                  <a:pt x="126" y="97"/>
                  <a:pt x="126" y="97"/>
                  <a:pt x="126" y="97"/>
                </a:cubicBezTo>
                <a:cubicBezTo>
                  <a:pt x="129" y="97"/>
                  <a:pt x="132" y="94"/>
                  <a:pt x="132" y="91"/>
                </a:cubicBezTo>
                <a:cubicBezTo>
                  <a:pt x="132" y="65"/>
                  <a:pt x="132" y="65"/>
                  <a:pt x="132" y="65"/>
                </a:cubicBezTo>
                <a:cubicBezTo>
                  <a:pt x="132" y="55"/>
                  <a:pt x="132" y="55"/>
                  <a:pt x="132" y="55"/>
                </a:cubicBezTo>
                <a:cubicBezTo>
                  <a:pt x="132" y="52"/>
                  <a:pt x="129" y="49"/>
                  <a:pt x="126" y="49"/>
                </a:cubicBezTo>
                <a:close/>
                <a:moveTo>
                  <a:pt x="29" y="27"/>
                </a:moveTo>
                <a:cubicBezTo>
                  <a:pt x="103" y="27"/>
                  <a:pt x="103" y="27"/>
                  <a:pt x="103" y="27"/>
                </a:cubicBezTo>
                <a:cubicBezTo>
                  <a:pt x="113" y="49"/>
                  <a:pt x="113" y="49"/>
                  <a:pt x="113" y="49"/>
                </a:cubicBezTo>
                <a:cubicBezTo>
                  <a:pt x="20" y="49"/>
                  <a:pt x="20" y="49"/>
                  <a:pt x="20" y="49"/>
                </a:cubicBezTo>
                <a:lnTo>
                  <a:pt x="29" y="27"/>
                </a:lnTo>
                <a:close/>
                <a:moveTo>
                  <a:pt x="26" y="85"/>
                </a:moveTo>
                <a:cubicBezTo>
                  <a:pt x="20" y="85"/>
                  <a:pt x="14" y="80"/>
                  <a:pt x="14" y="73"/>
                </a:cubicBezTo>
                <a:cubicBezTo>
                  <a:pt x="14" y="67"/>
                  <a:pt x="20" y="62"/>
                  <a:pt x="26" y="62"/>
                </a:cubicBezTo>
                <a:cubicBezTo>
                  <a:pt x="32" y="62"/>
                  <a:pt x="37" y="67"/>
                  <a:pt x="37" y="73"/>
                </a:cubicBezTo>
                <a:cubicBezTo>
                  <a:pt x="37" y="80"/>
                  <a:pt x="32" y="85"/>
                  <a:pt x="26" y="85"/>
                </a:cubicBezTo>
                <a:close/>
                <a:moveTo>
                  <a:pt x="106" y="85"/>
                </a:moveTo>
                <a:cubicBezTo>
                  <a:pt x="100" y="85"/>
                  <a:pt x="95" y="80"/>
                  <a:pt x="95" y="73"/>
                </a:cubicBezTo>
                <a:cubicBezTo>
                  <a:pt x="95" y="67"/>
                  <a:pt x="100" y="62"/>
                  <a:pt x="106" y="62"/>
                </a:cubicBezTo>
                <a:cubicBezTo>
                  <a:pt x="113" y="62"/>
                  <a:pt x="118" y="67"/>
                  <a:pt x="118" y="73"/>
                </a:cubicBezTo>
                <a:cubicBezTo>
                  <a:pt x="118" y="80"/>
                  <a:pt x="113" y="85"/>
                  <a:pt x="106" y="8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17" name="Freeform 124"/>
          <p:cNvSpPr>
            <a:spLocks noEditPoints="1"/>
          </p:cNvSpPr>
          <p:nvPr/>
        </p:nvSpPr>
        <p:spPr bwMode="auto">
          <a:xfrm>
            <a:off x="12882957" y="7409677"/>
            <a:ext cx="952735" cy="557875"/>
          </a:xfrm>
          <a:custGeom>
            <a:avLst/>
            <a:gdLst>
              <a:gd name="T0" fmla="*/ 131 w 148"/>
              <a:gd name="T1" fmla="*/ 33 h 87"/>
              <a:gd name="T2" fmla="*/ 121 w 148"/>
              <a:gd name="T3" fmla="*/ 4 h 87"/>
              <a:gd name="T4" fmla="*/ 115 w 148"/>
              <a:gd name="T5" fmla="*/ 0 h 87"/>
              <a:gd name="T6" fmla="*/ 6 w 148"/>
              <a:gd name="T7" fmla="*/ 0 h 87"/>
              <a:gd name="T8" fmla="*/ 0 w 148"/>
              <a:gd name="T9" fmla="*/ 6 h 87"/>
              <a:gd name="T10" fmla="*/ 0 w 148"/>
              <a:gd name="T11" fmla="*/ 38 h 87"/>
              <a:gd name="T12" fmla="*/ 0 w 148"/>
              <a:gd name="T13" fmla="*/ 66 h 87"/>
              <a:gd name="T14" fmla="*/ 6 w 148"/>
              <a:gd name="T15" fmla="*/ 72 h 87"/>
              <a:gd name="T16" fmla="*/ 12 w 148"/>
              <a:gd name="T17" fmla="*/ 72 h 87"/>
              <a:gd name="T18" fmla="*/ 30 w 148"/>
              <a:gd name="T19" fmla="*/ 87 h 87"/>
              <a:gd name="T20" fmla="*/ 49 w 148"/>
              <a:gd name="T21" fmla="*/ 72 h 87"/>
              <a:gd name="T22" fmla="*/ 99 w 148"/>
              <a:gd name="T23" fmla="*/ 72 h 87"/>
              <a:gd name="T24" fmla="*/ 117 w 148"/>
              <a:gd name="T25" fmla="*/ 87 h 87"/>
              <a:gd name="T26" fmla="*/ 136 w 148"/>
              <a:gd name="T27" fmla="*/ 72 h 87"/>
              <a:gd name="T28" fmla="*/ 142 w 148"/>
              <a:gd name="T29" fmla="*/ 72 h 87"/>
              <a:gd name="T30" fmla="*/ 148 w 148"/>
              <a:gd name="T31" fmla="*/ 66 h 87"/>
              <a:gd name="T32" fmla="*/ 148 w 148"/>
              <a:gd name="T33" fmla="*/ 55 h 87"/>
              <a:gd name="T34" fmla="*/ 131 w 148"/>
              <a:gd name="T35" fmla="*/ 33 h 87"/>
              <a:gd name="T36" fmla="*/ 12 w 148"/>
              <a:gd name="T37" fmla="*/ 32 h 87"/>
              <a:gd name="T38" fmla="*/ 12 w 148"/>
              <a:gd name="T39" fmla="*/ 12 h 87"/>
              <a:gd name="T40" fmla="*/ 27 w 148"/>
              <a:gd name="T41" fmla="*/ 12 h 87"/>
              <a:gd name="T42" fmla="*/ 27 w 148"/>
              <a:gd name="T43" fmla="*/ 32 h 87"/>
              <a:gd name="T44" fmla="*/ 12 w 148"/>
              <a:gd name="T45" fmla="*/ 32 h 87"/>
              <a:gd name="T46" fmla="*/ 30 w 148"/>
              <a:gd name="T47" fmla="*/ 75 h 87"/>
              <a:gd name="T48" fmla="*/ 23 w 148"/>
              <a:gd name="T49" fmla="*/ 68 h 87"/>
              <a:gd name="T50" fmla="*/ 30 w 148"/>
              <a:gd name="T51" fmla="*/ 61 h 87"/>
              <a:gd name="T52" fmla="*/ 37 w 148"/>
              <a:gd name="T53" fmla="*/ 68 h 87"/>
              <a:gd name="T54" fmla="*/ 30 w 148"/>
              <a:gd name="T55" fmla="*/ 75 h 87"/>
              <a:gd name="T56" fmla="*/ 56 w 148"/>
              <a:gd name="T57" fmla="*/ 32 h 87"/>
              <a:gd name="T58" fmla="*/ 39 w 148"/>
              <a:gd name="T59" fmla="*/ 32 h 87"/>
              <a:gd name="T60" fmla="*/ 39 w 148"/>
              <a:gd name="T61" fmla="*/ 12 h 87"/>
              <a:gd name="T62" fmla="*/ 56 w 148"/>
              <a:gd name="T63" fmla="*/ 12 h 87"/>
              <a:gd name="T64" fmla="*/ 56 w 148"/>
              <a:gd name="T65" fmla="*/ 32 h 87"/>
              <a:gd name="T66" fmla="*/ 85 w 148"/>
              <a:gd name="T67" fmla="*/ 32 h 87"/>
              <a:gd name="T68" fmla="*/ 68 w 148"/>
              <a:gd name="T69" fmla="*/ 32 h 87"/>
              <a:gd name="T70" fmla="*/ 68 w 148"/>
              <a:gd name="T71" fmla="*/ 12 h 87"/>
              <a:gd name="T72" fmla="*/ 85 w 148"/>
              <a:gd name="T73" fmla="*/ 12 h 87"/>
              <a:gd name="T74" fmla="*/ 85 w 148"/>
              <a:gd name="T75" fmla="*/ 32 h 87"/>
              <a:gd name="T76" fmla="*/ 97 w 148"/>
              <a:gd name="T77" fmla="*/ 32 h 87"/>
              <a:gd name="T78" fmla="*/ 97 w 148"/>
              <a:gd name="T79" fmla="*/ 12 h 87"/>
              <a:gd name="T80" fmla="*/ 111 w 148"/>
              <a:gd name="T81" fmla="*/ 12 h 87"/>
              <a:gd name="T82" fmla="*/ 118 w 148"/>
              <a:gd name="T83" fmla="*/ 32 h 87"/>
              <a:gd name="T84" fmla="*/ 97 w 148"/>
              <a:gd name="T85" fmla="*/ 32 h 87"/>
              <a:gd name="T86" fmla="*/ 117 w 148"/>
              <a:gd name="T87" fmla="*/ 75 h 87"/>
              <a:gd name="T88" fmla="*/ 110 w 148"/>
              <a:gd name="T89" fmla="*/ 68 h 87"/>
              <a:gd name="T90" fmla="*/ 117 w 148"/>
              <a:gd name="T91" fmla="*/ 61 h 87"/>
              <a:gd name="T92" fmla="*/ 124 w 148"/>
              <a:gd name="T93" fmla="*/ 68 h 87"/>
              <a:gd name="T94" fmla="*/ 117 w 148"/>
              <a:gd name="T95" fmla="*/ 75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48" h="87">
                <a:moveTo>
                  <a:pt x="131" y="33"/>
                </a:moveTo>
                <a:cubicBezTo>
                  <a:pt x="121" y="4"/>
                  <a:pt x="121" y="4"/>
                  <a:pt x="121" y="4"/>
                </a:cubicBezTo>
                <a:cubicBezTo>
                  <a:pt x="120" y="2"/>
                  <a:pt x="118" y="0"/>
                  <a:pt x="115" y="0"/>
                </a:cubicBezTo>
                <a:cubicBezTo>
                  <a:pt x="6" y="0"/>
                  <a:pt x="6" y="0"/>
                  <a:pt x="6" y="0"/>
                </a:cubicBezTo>
                <a:cubicBezTo>
                  <a:pt x="2" y="0"/>
                  <a:pt x="0" y="3"/>
                  <a:pt x="0" y="6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70"/>
                  <a:pt x="2" y="72"/>
                  <a:pt x="6" y="72"/>
                </a:cubicBezTo>
                <a:cubicBezTo>
                  <a:pt x="12" y="72"/>
                  <a:pt x="12" y="72"/>
                  <a:pt x="12" y="72"/>
                </a:cubicBezTo>
                <a:cubicBezTo>
                  <a:pt x="14" y="81"/>
                  <a:pt x="21" y="87"/>
                  <a:pt x="30" y="87"/>
                </a:cubicBezTo>
                <a:cubicBezTo>
                  <a:pt x="39" y="87"/>
                  <a:pt x="47" y="81"/>
                  <a:pt x="49" y="72"/>
                </a:cubicBezTo>
                <a:cubicBezTo>
                  <a:pt x="99" y="72"/>
                  <a:pt x="99" y="72"/>
                  <a:pt x="99" y="72"/>
                </a:cubicBezTo>
                <a:cubicBezTo>
                  <a:pt x="101" y="81"/>
                  <a:pt x="108" y="87"/>
                  <a:pt x="117" y="87"/>
                </a:cubicBezTo>
                <a:cubicBezTo>
                  <a:pt x="126" y="87"/>
                  <a:pt x="134" y="81"/>
                  <a:pt x="136" y="72"/>
                </a:cubicBezTo>
                <a:cubicBezTo>
                  <a:pt x="142" y="72"/>
                  <a:pt x="142" y="72"/>
                  <a:pt x="142" y="72"/>
                </a:cubicBezTo>
                <a:cubicBezTo>
                  <a:pt x="145" y="72"/>
                  <a:pt x="148" y="70"/>
                  <a:pt x="148" y="66"/>
                </a:cubicBezTo>
                <a:cubicBezTo>
                  <a:pt x="148" y="55"/>
                  <a:pt x="148" y="55"/>
                  <a:pt x="148" y="55"/>
                </a:cubicBezTo>
                <a:cubicBezTo>
                  <a:pt x="148" y="45"/>
                  <a:pt x="141" y="36"/>
                  <a:pt x="131" y="33"/>
                </a:cubicBezTo>
                <a:close/>
                <a:moveTo>
                  <a:pt x="12" y="32"/>
                </a:moveTo>
                <a:cubicBezTo>
                  <a:pt x="12" y="12"/>
                  <a:pt x="12" y="12"/>
                  <a:pt x="12" y="12"/>
                </a:cubicBezTo>
                <a:cubicBezTo>
                  <a:pt x="27" y="12"/>
                  <a:pt x="27" y="12"/>
                  <a:pt x="27" y="12"/>
                </a:cubicBezTo>
                <a:cubicBezTo>
                  <a:pt x="27" y="32"/>
                  <a:pt x="27" y="32"/>
                  <a:pt x="27" y="32"/>
                </a:cubicBezTo>
                <a:lnTo>
                  <a:pt x="12" y="32"/>
                </a:lnTo>
                <a:close/>
                <a:moveTo>
                  <a:pt x="30" y="75"/>
                </a:moveTo>
                <a:cubicBezTo>
                  <a:pt x="26" y="75"/>
                  <a:pt x="23" y="72"/>
                  <a:pt x="23" y="68"/>
                </a:cubicBezTo>
                <a:cubicBezTo>
                  <a:pt x="23" y="64"/>
                  <a:pt x="26" y="61"/>
                  <a:pt x="30" y="61"/>
                </a:cubicBezTo>
                <a:cubicBezTo>
                  <a:pt x="34" y="61"/>
                  <a:pt x="37" y="64"/>
                  <a:pt x="37" y="68"/>
                </a:cubicBezTo>
                <a:cubicBezTo>
                  <a:pt x="37" y="72"/>
                  <a:pt x="34" y="75"/>
                  <a:pt x="30" y="75"/>
                </a:cubicBezTo>
                <a:close/>
                <a:moveTo>
                  <a:pt x="56" y="32"/>
                </a:moveTo>
                <a:cubicBezTo>
                  <a:pt x="39" y="32"/>
                  <a:pt x="39" y="32"/>
                  <a:pt x="39" y="32"/>
                </a:cubicBezTo>
                <a:cubicBezTo>
                  <a:pt x="39" y="12"/>
                  <a:pt x="39" y="12"/>
                  <a:pt x="39" y="12"/>
                </a:cubicBezTo>
                <a:cubicBezTo>
                  <a:pt x="56" y="12"/>
                  <a:pt x="56" y="12"/>
                  <a:pt x="56" y="12"/>
                </a:cubicBezTo>
                <a:lnTo>
                  <a:pt x="56" y="32"/>
                </a:lnTo>
                <a:close/>
                <a:moveTo>
                  <a:pt x="85" y="32"/>
                </a:moveTo>
                <a:cubicBezTo>
                  <a:pt x="68" y="32"/>
                  <a:pt x="68" y="32"/>
                  <a:pt x="68" y="32"/>
                </a:cubicBezTo>
                <a:cubicBezTo>
                  <a:pt x="68" y="12"/>
                  <a:pt x="68" y="12"/>
                  <a:pt x="68" y="12"/>
                </a:cubicBezTo>
                <a:cubicBezTo>
                  <a:pt x="85" y="12"/>
                  <a:pt x="85" y="12"/>
                  <a:pt x="85" y="12"/>
                </a:cubicBezTo>
                <a:lnTo>
                  <a:pt x="85" y="32"/>
                </a:lnTo>
                <a:close/>
                <a:moveTo>
                  <a:pt x="97" y="32"/>
                </a:moveTo>
                <a:cubicBezTo>
                  <a:pt x="97" y="12"/>
                  <a:pt x="97" y="12"/>
                  <a:pt x="97" y="12"/>
                </a:cubicBezTo>
                <a:cubicBezTo>
                  <a:pt x="111" y="12"/>
                  <a:pt x="111" y="12"/>
                  <a:pt x="111" y="12"/>
                </a:cubicBezTo>
                <a:cubicBezTo>
                  <a:pt x="118" y="32"/>
                  <a:pt x="118" y="32"/>
                  <a:pt x="118" y="32"/>
                </a:cubicBezTo>
                <a:lnTo>
                  <a:pt x="97" y="32"/>
                </a:lnTo>
                <a:close/>
                <a:moveTo>
                  <a:pt x="117" y="75"/>
                </a:moveTo>
                <a:cubicBezTo>
                  <a:pt x="114" y="75"/>
                  <a:pt x="110" y="72"/>
                  <a:pt x="110" y="68"/>
                </a:cubicBezTo>
                <a:cubicBezTo>
                  <a:pt x="110" y="64"/>
                  <a:pt x="114" y="61"/>
                  <a:pt x="117" y="61"/>
                </a:cubicBezTo>
                <a:cubicBezTo>
                  <a:pt x="121" y="61"/>
                  <a:pt x="124" y="64"/>
                  <a:pt x="124" y="68"/>
                </a:cubicBezTo>
                <a:cubicBezTo>
                  <a:pt x="124" y="72"/>
                  <a:pt x="121" y="75"/>
                  <a:pt x="117" y="7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18" name="Freeform 125"/>
          <p:cNvSpPr>
            <a:spLocks noEditPoints="1"/>
          </p:cNvSpPr>
          <p:nvPr/>
        </p:nvSpPr>
        <p:spPr bwMode="auto">
          <a:xfrm>
            <a:off x="12747903" y="5537546"/>
            <a:ext cx="970846" cy="934621"/>
          </a:xfrm>
          <a:custGeom>
            <a:avLst/>
            <a:gdLst>
              <a:gd name="T0" fmla="*/ 145 w 151"/>
              <a:gd name="T1" fmla="*/ 19 h 145"/>
              <a:gd name="T2" fmla="*/ 134 w 151"/>
              <a:gd name="T3" fmla="*/ 19 h 145"/>
              <a:gd name="T4" fmla="*/ 134 w 151"/>
              <a:gd name="T5" fmla="*/ 6 h 145"/>
              <a:gd name="T6" fmla="*/ 128 w 151"/>
              <a:gd name="T7" fmla="*/ 0 h 145"/>
              <a:gd name="T8" fmla="*/ 23 w 151"/>
              <a:gd name="T9" fmla="*/ 0 h 145"/>
              <a:gd name="T10" fmla="*/ 17 w 151"/>
              <a:gd name="T11" fmla="*/ 6 h 145"/>
              <a:gd name="T12" fmla="*/ 17 w 151"/>
              <a:gd name="T13" fmla="*/ 19 h 145"/>
              <a:gd name="T14" fmla="*/ 6 w 151"/>
              <a:gd name="T15" fmla="*/ 19 h 145"/>
              <a:gd name="T16" fmla="*/ 0 w 151"/>
              <a:gd name="T17" fmla="*/ 25 h 145"/>
              <a:gd name="T18" fmla="*/ 0 w 151"/>
              <a:gd name="T19" fmla="*/ 45 h 145"/>
              <a:gd name="T20" fmla="*/ 6 w 151"/>
              <a:gd name="T21" fmla="*/ 51 h 145"/>
              <a:gd name="T22" fmla="*/ 12 w 151"/>
              <a:gd name="T23" fmla="*/ 45 h 145"/>
              <a:gd name="T24" fmla="*/ 12 w 151"/>
              <a:gd name="T25" fmla="*/ 31 h 145"/>
              <a:gd name="T26" fmla="*/ 17 w 151"/>
              <a:gd name="T27" fmla="*/ 31 h 145"/>
              <a:gd name="T28" fmla="*/ 17 w 151"/>
              <a:gd name="T29" fmla="*/ 84 h 145"/>
              <a:gd name="T30" fmla="*/ 17 w 151"/>
              <a:gd name="T31" fmla="*/ 124 h 145"/>
              <a:gd name="T32" fmla="*/ 23 w 151"/>
              <a:gd name="T33" fmla="*/ 130 h 145"/>
              <a:gd name="T34" fmla="*/ 24 w 151"/>
              <a:gd name="T35" fmla="*/ 130 h 145"/>
              <a:gd name="T36" fmla="*/ 24 w 151"/>
              <a:gd name="T37" fmla="*/ 139 h 145"/>
              <a:gd name="T38" fmla="*/ 30 w 151"/>
              <a:gd name="T39" fmla="*/ 145 h 145"/>
              <a:gd name="T40" fmla="*/ 43 w 151"/>
              <a:gd name="T41" fmla="*/ 145 h 145"/>
              <a:gd name="T42" fmla="*/ 49 w 151"/>
              <a:gd name="T43" fmla="*/ 139 h 145"/>
              <a:gd name="T44" fmla="*/ 49 w 151"/>
              <a:gd name="T45" fmla="*/ 130 h 145"/>
              <a:gd name="T46" fmla="*/ 103 w 151"/>
              <a:gd name="T47" fmla="*/ 130 h 145"/>
              <a:gd name="T48" fmla="*/ 103 w 151"/>
              <a:gd name="T49" fmla="*/ 139 h 145"/>
              <a:gd name="T50" fmla="*/ 109 w 151"/>
              <a:gd name="T51" fmla="*/ 145 h 145"/>
              <a:gd name="T52" fmla="*/ 121 w 151"/>
              <a:gd name="T53" fmla="*/ 145 h 145"/>
              <a:gd name="T54" fmla="*/ 127 w 151"/>
              <a:gd name="T55" fmla="*/ 139 h 145"/>
              <a:gd name="T56" fmla="*/ 127 w 151"/>
              <a:gd name="T57" fmla="*/ 130 h 145"/>
              <a:gd name="T58" fmla="*/ 128 w 151"/>
              <a:gd name="T59" fmla="*/ 130 h 145"/>
              <a:gd name="T60" fmla="*/ 134 w 151"/>
              <a:gd name="T61" fmla="*/ 124 h 145"/>
              <a:gd name="T62" fmla="*/ 134 w 151"/>
              <a:gd name="T63" fmla="*/ 84 h 145"/>
              <a:gd name="T64" fmla="*/ 134 w 151"/>
              <a:gd name="T65" fmla="*/ 31 h 145"/>
              <a:gd name="T66" fmla="*/ 139 w 151"/>
              <a:gd name="T67" fmla="*/ 31 h 145"/>
              <a:gd name="T68" fmla="*/ 139 w 151"/>
              <a:gd name="T69" fmla="*/ 45 h 145"/>
              <a:gd name="T70" fmla="*/ 145 w 151"/>
              <a:gd name="T71" fmla="*/ 51 h 145"/>
              <a:gd name="T72" fmla="*/ 151 w 151"/>
              <a:gd name="T73" fmla="*/ 45 h 145"/>
              <a:gd name="T74" fmla="*/ 151 w 151"/>
              <a:gd name="T75" fmla="*/ 25 h 145"/>
              <a:gd name="T76" fmla="*/ 145 w 151"/>
              <a:gd name="T77" fmla="*/ 19 h 145"/>
              <a:gd name="T78" fmla="*/ 42 w 151"/>
              <a:gd name="T79" fmla="*/ 119 h 145"/>
              <a:gd name="T80" fmla="*/ 31 w 151"/>
              <a:gd name="T81" fmla="*/ 108 h 145"/>
              <a:gd name="T82" fmla="*/ 42 w 151"/>
              <a:gd name="T83" fmla="*/ 98 h 145"/>
              <a:gd name="T84" fmla="*/ 52 w 151"/>
              <a:gd name="T85" fmla="*/ 108 h 145"/>
              <a:gd name="T86" fmla="*/ 42 w 151"/>
              <a:gd name="T87" fmla="*/ 119 h 145"/>
              <a:gd name="T88" fmla="*/ 110 w 151"/>
              <a:gd name="T89" fmla="*/ 119 h 145"/>
              <a:gd name="T90" fmla="*/ 99 w 151"/>
              <a:gd name="T91" fmla="*/ 108 h 145"/>
              <a:gd name="T92" fmla="*/ 110 w 151"/>
              <a:gd name="T93" fmla="*/ 98 h 145"/>
              <a:gd name="T94" fmla="*/ 120 w 151"/>
              <a:gd name="T95" fmla="*/ 108 h 145"/>
              <a:gd name="T96" fmla="*/ 110 w 151"/>
              <a:gd name="T97" fmla="*/ 119 h 145"/>
              <a:gd name="T98" fmla="*/ 122 w 151"/>
              <a:gd name="T99" fmla="*/ 25 h 145"/>
              <a:gd name="T100" fmla="*/ 122 w 151"/>
              <a:gd name="T101" fmla="*/ 78 h 145"/>
              <a:gd name="T102" fmla="*/ 29 w 151"/>
              <a:gd name="T103" fmla="*/ 78 h 145"/>
              <a:gd name="T104" fmla="*/ 29 w 151"/>
              <a:gd name="T105" fmla="*/ 25 h 145"/>
              <a:gd name="T106" fmla="*/ 29 w 151"/>
              <a:gd name="T107" fmla="*/ 12 h 145"/>
              <a:gd name="T108" fmla="*/ 122 w 151"/>
              <a:gd name="T109" fmla="*/ 12 h 145"/>
              <a:gd name="T110" fmla="*/ 122 w 151"/>
              <a:gd name="T111" fmla="*/ 25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51" h="145">
                <a:moveTo>
                  <a:pt x="145" y="19"/>
                </a:moveTo>
                <a:cubicBezTo>
                  <a:pt x="134" y="19"/>
                  <a:pt x="134" y="19"/>
                  <a:pt x="134" y="19"/>
                </a:cubicBezTo>
                <a:cubicBezTo>
                  <a:pt x="134" y="6"/>
                  <a:pt x="134" y="6"/>
                  <a:pt x="134" y="6"/>
                </a:cubicBezTo>
                <a:cubicBezTo>
                  <a:pt x="134" y="3"/>
                  <a:pt x="132" y="0"/>
                  <a:pt x="128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0" y="0"/>
                  <a:pt x="17" y="3"/>
                  <a:pt x="17" y="6"/>
                </a:cubicBezTo>
                <a:cubicBezTo>
                  <a:pt x="17" y="19"/>
                  <a:pt x="17" y="19"/>
                  <a:pt x="17" y="19"/>
                </a:cubicBezTo>
                <a:cubicBezTo>
                  <a:pt x="6" y="19"/>
                  <a:pt x="6" y="19"/>
                  <a:pt x="6" y="19"/>
                </a:cubicBezTo>
                <a:cubicBezTo>
                  <a:pt x="3" y="19"/>
                  <a:pt x="0" y="21"/>
                  <a:pt x="0" y="25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8"/>
                  <a:pt x="3" y="51"/>
                  <a:pt x="6" y="51"/>
                </a:cubicBezTo>
                <a:cubicBezTo>
                  <a:pt x="10" y="51"/>
                  <a:pt x="12" y="48"/>
                  <a:pt x="12" y="45"/>
                </a:cubicBezTo>
                <a:cubicBezTo>
                  <a:pt x="12" y="31"/>
                  <a:pt x="12" y="31"/>
                  <a:pt x="12" y="31"/>
                </a:cubicBezTo>
                <a:cubicBezTo>
                  <a:pt x="17" y="31"/>
                  <a:pt x="17" y="31"/>
                  <a:pt x="17" y="31"/>
                </a:cubicBezTo>
                <a:cubicBezTo>
                  <a:pt x="17" y="84"/>
                  <a:pt x="17" y="84"/>
                  <a:pt x="17" y="84"/>
                </a:cubicBezTo>
                <a:cubicBezTo>
                  <a:pt x="17" y="124"/>
                  <a:pt x="17" y="124"/>
                  <a:pt x="17" y="124"/>
                </a:cubicBezTo>
                <a:cubicBezTo>
                  <a:pt x="17" y="127"/>
                  <a:pt x="20" y="130"/>
                  <a:pt x="23" y="130"/>
                </a:cubicBezTo>
                <a:cubicBezTo>
                  <a:pt x="24" y="130"/>
                  <a:pt x="24" y="130"/>
                  <a:pt x="24" y="130"/>
                </a:cubicBezTo>
                <a:cubicBezTo>
                  <a:pt x="24" y="139"/>
                  <a:pt x="24" y="139"/>
                  <a:pt x="24" y="139"/>
                </a:cubicBezTo>
                <a:cubicBezTo>
                  <a:pt x="24" y="143"/>
                  <a:pt x="27" y="145"/>
                  <a:pt x="30" y="145"/>
                </a:cubicBezTo>
                <a:cubicBezTo>
                  <a:pt x="43" y="145"/>
                  <a:pt x="43" y="145"/>
                  <a:pt x="43" y="145"/>
                </a:cubicBezTo>
                <a:cubicBezTo>
                  <a:pt x="46" y="145"/>
                  <a:pt x="49" y="143"/>
                  <a:pt x="49" y="139"/>
                </a:cubicBezTo>
                <a:cubicBezTo>
                  <a:pt x="49" y="130"/>
                  <a:pt x="49" y="130"/>
                  <a:pt x="49" y="130"/>
                </a:cubicBezTo>
                <a:cubicBezTo>
                  <a:pt x="103" y="130"/>
                  <a:pt x="103" y="130"/>
                  <a:pt x="103" y="130"/>
                </a:cubicBezTo>
                <a:cubicBezTo>
                  <a:pt x="103" y="139"/>
                  <a:pt x="103" y="139"/>
                  <a:pt x="103" y="139"/>
                </a:cubicBezTo>
                <a:cubicBezTo>
                  <a:pt x="103" y="143"/>
                  <a:pt x="105" y="145"/>
                  <a:pt x="109" y="145"/>
                </a:cubicBezTo>
                <a:cubicBezTo>
                  <a:pt x="121" y="145"/>
                  <a:pt x="121" y="145"/>
                  <a:pt x="121" y="145"/>
                </a:cubicBezTo>
                <a:cubicBezTo>
                  <a:pt x="125" y="145"/>
                  <a:pt x="127" y="143"/>
                  <a:pt x="127" y="139"/>
                </a:cubicBezTo>
                <a:cubicBezTo>
                  <a:pt x="127" y="130"/>
                  <a:pt x="127" y="130"/>
                  <a:pt x="127" y="130"/>
                </a:cubicBezTo>
                <a:cubicBezTo>
                  <a:pt x="128" y="130"/>
                  <a:pt x="128" y="130"/>
                  <a:pt x="128" y="130"/>
                </a:cubicBezTo>
                <a:cubicBezTo>
                  <a:pt x="132" y="130"/>
                  <a:pt x="134" y="127"/>
                  <a:pt x="134" y="124"/>
                </a:cubicBezTo>
                <a:cubicBezTo>
                  <a:pt x="134" y="84"/>
                  <a:pt x="134" y="84"/>
                  <a:pt x="134" y="84"/>
                </a:cubicBezTo>
                <a:cubicBezTo>
                  <a:pt x="134" y="31"/>
                  <a:pt x="134" y="31"/>
                  <a:pt x="134" y="31"/>
                </a:cubicBezTo>
                <a:cubicBezTo>
                  <a:pt x="139" y="31"/>
                  <a:pt x="139" y="31"/>
                  <a:pt x="139" y="31"/>
                </a:cubicBezTo>
                <a:cubicBezTo>
                  <a:pt x="139" y="45"/>
                  <a:pt x="139" y="45"/>
                  <a:pt x="139" y="45"/>
                </a:cubicBezTo>
                <a:cubicBezTo>
                  <a:pt x="139" y="48"/>
                  <a:pt x="142" y="51"/>
                  <a:pt x="145" y="51"/>
                </a:cubicBezTo>
                <a:cubicBezTo>
                  <a:pt x="148" y="51"/>
                  <a:pt x="151" y="48"/>
                  <a:pt x="151" y="45"/>
                </a:cubicBezTo>
                <a:cubicBezTo>
                  <a:pt x="151" y="25"/>
                  <a:pt x="151" y="25"/>
                  <a:pt x="151" y="25"/>
                </a:cubicBezTo>
                <a:cubicBezTo>
                  <a:pt x="151" y="21"/>
                  <a:pt x="148" y="19"/>
                  <a:pt x="145" y="19"/>
                </a:cubicBezTo>
                <a:close/>
                <a:moveTo>
                  <a:pt x="42" y="119"/>
                </a:moveTo>
                <a:cubicBezTo>
                  <a:pt x="36" y="119"/>
                  <a:pt x="31" y="114"/>
                  <a:pt x="31" y="108"/>
                </a:cubicBezTo>
                <a:cubicBezTo>
                  <a:pt x="31" y="103"/>
                  <a:pt x="36" y="98"/>
                  <a:pt x="42" y="98"/>
                </a:cubicBezTo>
                <a:cubicBezTo>
                  <a:pt x="48" y="98"/>
                  <a:pt x="52" y="103"/>
                  <a:pt x="52" y="108"/>
                </a:cubicBezTo>
                <a:cubicBezTo>
                  <a:pt x="52" y="114"/>
                  <a:pt x="48" y="119"/>
                  <a:pt x="42" y="119"/>
                </a:cubicBezTo>
                <a:close/>
                <a:moveTo>
                  <a:pt x="110" y="119"/>
                </a:moveTo>
                <a:cubicBezTo>
                  <a:pt x="104" y="119"/>
                  <a:pt x="99" y="114"/>
                  <a:pt x="99" y="108"/>
                </a:cubicBezTo>
                <a:cubicBezTo>
                  <a:pt x="99" y="103"/>
                  <a:pt x="104" y="98"/>
                  <a:pt x="110" y="98"/>
                </a:cubicBezTo>
                <a:cubicBezTo>
                  <a:pt x="116" y="98"/>
                  <a:pt x="120" y="103"/>
                  <a:pt x="120" y="108"/>
                </a:cubicBezTo>
                <a:cubicBezTo>
                  <a:pt x="120" y="114"/>
                  <a:pt x="116" y="119"/>
                  <a:pt x="110" y="119"/>
                </a:cubicBezTo>
                <a:close/>
                <a:moveTo>
                  <a:pt x="122" y="25"/>
                </a:moveTo>
                <a:cubicBezTo>
                  <a:pt x="122" y="78"/>
                  <a:pt x="122" y="78"/>
                  <a:pt x="122" y="78"/>
                </a:cubicBezTo>
                <a:cubicBezTo>
                  <a:pt x="29" y="78"/>
                  <a:pt x="29" y="78"/>
                  <a:pt x="29" y="78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2"/>
                  <a:pt x="29" y="12"/>
                  <a:pt x="29" y="12"/>
                </a:cubicBezTo>
                <a:cubicBezTo>
                  <a:pt x="122" y="12"/>
                  <a:pt x="122" y="12"/>
                  <a:pt x="122" y="12"/>
                </a:cubicBezTo>
                <a:lnTo>
                  <a:pt x="122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19" name="Freeform 126"/>
          <p:cNvSpPr>
            <a:spLocks noEditPoints="1"/>
          </p:cNvSpPr>
          <p:nvPr/>
        </p:nvSpPr>
        <p:spPr bwMode="auto">
          <a:xfrm>
            <a:off x="15906127" y="7402424"/>
            <a:ext cx="1209935" cy="659307"/>
          </a:xfrm>
          <a:custGeom>
            <a:avLst/>
            <a:gdLst>
              <a:gd name="T0" fmla="*/ 183 w 188"/>
              <a:gd name="T1" fmla="*/ 71 h 102"/>
              <a:gd name="T2" fmla="*/ 183 w 188"/>
              <a:gd name="T3" fmla="*/ 61 h 102"/>
              <a:gd name="T4" fmla="*/ 161 w 188"/>
              <a:gd name="T5" fmla="*/ 38 h 102"/>
              <a:gd name="T6" fmla="*/ 142 w 188"/>
              <a:gd name="T7" fmla="*/ 3 h 102"/>
              <a:gd name="T8" fmla="*/ 136 w 188"/>
              <a:gd name="T9" fmla="*/ 0 h 102"/>
              <a:gd name="T10" fmla="*/ 103 w 188"/>
              <a:gd name="T11" fmla="*/ 0 h 102"/>
              <a:gd name="T12" fmla="*/ 96 w 188"/>
              <a:gd name="T13" fmla="*/ 7 h 102"/>
              <a:gd name="T14" fmla="*/ 96 w 188"/>
              <a:gd name="T15" fmla="*/ 38 h 102"/>
              <a:gd name="T16" fmla="*/ 11 w 188"/>
              <a:gd name="T17" fmla="*/ 38 h 102"/>
              <a:gd name="T18" fmla="*/ 4 w 188"/>
              <a:gd name="T19" fmla="*/ 45 h 102"/>
              <a:gd name="T20" fmla="*/ 4 w 188"/>
              <a:gd name="T21" fmla="*/ 71 h 102"/>
              <a:gd name="T22" fmla="*/ 0 w 188"/>
              <a:gd name="T23" fmla="*/ 78 h 102"/>
              <a:gd name="T24" fmla="*/ 6 w 188"/>
              <a:gd name="T25" fmla="*/ 84 h 102"/>
              <a:gd name="T26" fmla="*/ 16 w 188"/>
              <a:gd name="T27" fmla="*/ 84 h 102"/>
              <a:gd name="T28" fmla="*/ 38 w 188"/>
              <a:gd name="T29" fmla="*/ 102 h 102"/>
              <a:gd name="T30" fmla="*/ 60 w 188"/>
              <a:gd name="T31" fmla="*/ 84 h 102"/>
              <a:gd name="T32" fmla="*/ 122 w 188"/>
              <a:gd name="T33" fmla="*/ 84 h 102"/>
              <a:gd name="T34" fmla="*/ 144 w 188"/>
              <a:gd name="T35" fmla="*/ 102 h 102"/>
              <a:gd name="T36" fmla="*/ 166 w 188"/>
              <a:gd name="T37" fmla="*/ 84 h 102"/>
              <a:gd name="T38" fmla="*/ 181 w 188"/>
              <a:gd name="T39" fmla="*/ 84 h 102"/>
              <a:gd name="T40" fmla="*/ 188 w 188"/>
              <a:gd name="T41" fmla="*/ 78 h 102"/>
              <a:gd name="T42" fmla="*/ 183 w 188"/>
              <a:gd name="T43" fmla="*/ 71 h 102"/>
              <a:gd name="T44" fmla="*/ 38 w 188"/>
              <a:gd name="T45" fmla="*/ 88 h 102"/>
              <a:gd name="T46" fmla="*/ 29 w 188"/>
              <a:gd name="T47" fmla="*/ 79 h 102"/>
              <a:gd name="T48" fmla="*/ 38 w 188"/>
              <a:gd name="T49" fmla="*/ 70 h 102"/>
              <a:gd name="T50" fmla="*/ 47 w 188"/>
              <a:gd name="T51" fmla="*/ 79 h 102"/>
              <a:gd name="T52" fmla="*/ 38 w 188"/>
              <a:gd name="T53" fmla="*/ 88 h 102"/>
              <a:gd name="T54" fmla="*/ 110 w 188"/>
              <a:gd name="T55" fmla="*/ 38 h 102"/>
              <a:gd name="T56" fmla="*/ 110 w 188"/>
              <a:gd name="T57" fmla="*/ 13 h 102"/>
              <a:gd name="T58" fmla="*/ 132 w 188"/>
              <a:gd name="T59" fmla="*/ 13 h 102"/>
              <a:gd name="T60" fmla="*/ 146 w 188"/>
              <a:gd name="T61" fmla="*/ 38 h 102"/>
              <a:gd name="T62" fmla="*/ 110 w 188"/>
              <a:gd name="T63" fmla="*/ 38 h 102"/>
              <a:gd name="T64" fmla="*/ 144 w 188"/>
              <a:gd name="T65" fmla="*/ 88 h 102"/>
              <a:gd name="T66" fmla="*/ 135 w 188"/>
              <a:gd name="T67" fmla="*/ 79 h 102"/>
              <a:gd name="T68" fmla="*/ 144 w 188"/>
              <a:gd name="T69" fmla="*/ 70 h 102"/>
              <a:gd name="T70" fmla="*/ 153 w 188"/>
              <a:gd name="T71" fmla="*/ 79 h 102"/>
              <a:gd name="T72" fmla="*/ 144 w 188"/>
              <a:gd name="T73" fmla="*/ 88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88" h="102">
                <a:moveTo>
                  <a:pt x="183" y="71"/>
                </a:moveTo>
                <a:cubicBezTo>
                  <a:pt x="183" y="61"/>
                  <a:pt x="183" y="61"/>
                  <a:pt x="183" y="61"/>
                </a:cubicBezTo>
                <a:cubicBezTo>
                  <a:pt x="183" y="49"/>
                  <a:pt x="174" y="39"/>
                  <a:pt x="161" y="38"/>
                </a:cubicBezTo>
                <a:cubicBezTo>
                  <a:pt x="142" y="3"/>
                  <a:pt x="142" y="3"/>
                  <a:pt x="142" y="3"/>
                </a:cubicBezTo>
                <a:cubicBezTo>
                  <a:pt x="140" y="1"/>
                  <a:pt x="138" y="0"/>
                  <a:pt x="136" y="0"/>
                </a:cubicBezTo>
                <a:cubicBezTo>
                  <a:pt x="103" y="0"/>
                  <a:pt x="103" y="0"/>
                  <a:pt x="103" y="0"/>
                </a:cubicBezTo>
                <a:cubicBezTo>
                  <a:pt x="99" y="0"/>
                  <a:pt x="96" y="3"/>
                  <a:pt x="96" y="7"/>
                </a:cubicBezTo>
                <a:cubicBezTo>
                  <a:pt x="96" y="38"/>
                  <a:pt x="96" y="38"/>
                  <a:pt x="96" y="38"/>
                </a:cubicBezTo>
                <a:cubicBezTo>
                  <a:pt x="11" y="38"/>
                  <a:pt x="11" y="38"/>
                  <a:pt x="11" y="38"/>
                </a:cubicBezTo>
                <a:cubicBezTo>
                  <a:pt x="7" y="38"/>
                  <a:pt x="4" y="41"/>
                  <a:pt x="4" y="45"/>
                </a:cubicBezTo>
                <a:cubicBezTo>
                  <a:pt x="4" y="71"/>
                  <a:pt x="4" y="71"/>
                  <a:pt x="4" y="71"/>
                </a:cubicBezTo>
                <a:cubicBezTo>
                  <a:pt x="2" y="72"/>
                  <a:pt x="0" y="75"/>
                  <a:pt x="0" y="78"/>
                </a:cubicBezTo>
                <a:cubicBezTo>
                  <a:pt x="0" y="81"/>
                  <a:pt x="3" y="84"/>
                  <a:pt x="6" y="84"/>
                </a:cubicBezTo>
                <a:cubicBezTo>
                  <a:pt x="16" y="84"/>
                  <a:pt x="16" y="84"/>
                  <a:pt x="16" y="84"/>
                </a:cubicBezTo>
                <a:cubicBezTo>
                  <a:pt x="19" y="94"/>
                  <a:pt x="28" y="102"/>
                  <a:pt x="38" y="102"/>
                </a:cubicBezTo>
                <a:cubicBezTo>
                  <a:pt x="49" y="102"/>
                  <a:pt x="57" y="94"/>
                  <a:pt x="60" y="84"/>
                </a:cubicBezTo>
                <a:cubicBezTo>
                  <a:pt x="122" y="84"/>
                  <a:pt x="122" y="84"/>
                  <a:pt x="122" y="84"/>
                </a:cubicBezTo>
                <a:cubicBezTo>
                  <a:pt x="125" y="94"/>
                  <a:pt x="133" y="102"/>
                  <a:pt x="144" y="102"/>
                </a:cubicBezTo>
                <a:cubicBezTo>
                  <a:pt x="154" y="102"/>
                  <a:pt x="163" y="94"/>
                  <a:pt x="166" y="84"/>
                </a:cubicBezTo>
                <a:cubicBezTo>
                  <a:pt x="181" y="84"/>
                  <a:pt x="181" y="84"/>
                  <a:pt x="181" y="84"/>
                </a:cubicBezTo>
                <a:cubicBezTo>
                  <a:pt x="185" y="84"/>
                  <a:pt x="188" y="81"/>
                  <a:pt x="188" y="78"/>
                </a:cubicBezTo>
                <a:cubicBezTo>
                  <a:pt x="188" y="75"/>
                  <a:pt x="186" y="72"/>
                  <a:pt x="183" y="71"/>
                </a:cubicBezTo>
                <a:close/>
                <a:moveTo>
                  <a:pt x="38" y="88"/>
                </a:moveTo>
                <a:cubicBezTo>
                  <a:pt x="33" y="88"/>
                  <a:pt x="29" y="84"/>
                  <a:pt x="29" y="79"/>
                </a:cubicBezTo>
                <a:cubicBezTo>
                  <a:pt x="29" y="74"/>
                  <a:pt x="33" y="70"/>
                  <a:pt x="38" y="70"/>
                </a:cubicBezTo>
                <a:cubicBezTo>
                  <a:pt x="43" y="70"/>
                  <a:pt x="47" y="74"/>
                  <a:pt x="47" y="79"/>
                </a:cubicBezTo>
                <a:cubicBezTo>
                  <a:pt x="47" y="84"/>
                  <a:pt x="43" y="88"/>
                  <a:pt x="38" y="88"/>
                </a:cubicBezTo>
                <a:close/>
                <a:moveTo>
                  <a:pt x="110" y="38"/>
                </a:moveTo>
                <a:cubicBezTo>
                  <a:pt x="110" y="13"/>
                  <a:pt x="110" y="13"/>
                  <a:pt x="110" y="13"/>
                </a:cubicBezTo>
                <a:cubicBezTo>
                  <a:pt x="132" y="13"/>
                  <a:pt x="132" y="13"/>
                  <a:pt x="132" y="13"/>
                </a:cubicBezTo>
                <a:cubicBezTo>
                  <a:pt x="146" y="38"/>
                  <a:pt x="146" y="38"/>
                  <a:pt x="146" y="38"/>
                </a:cubicBezTo>
                <a:cubicBezTo>
                  <a:pt x="110" y="38"/>
                  <a:pt x="110" y="38"/>
                  <a:pt x="110" y="38"/>
                </a:cubicBezTo>
                <a:close/>
                <a:moveTo>
                  <a:pt x="144" y="88"/>
                </a:moveTo>
                <a:cubicBezTo>
                  <a:pt x="139" y="88"/>
                  <a:pt x="135" y="84"/>
                  <a:pt x="135" y="79"/>
                </a:cubicBezTo>
                <a:cubicBezTo>
                  <a:pt x="135" y="74"/>
                  <a:pt x="139" y="70"/>
                  <a:pt x="144" y="70"/>
                </a:cubicBezTo>
                <a:cubicBezTo>
                  <a:pt x="149" y="70"/>
                  <a:pt x="153" y="74"/>
                  <a:pt x="153" y="79"/>
                </a:cubicBezTo>
                <a:cubicBezTo>
                  <a:pt x="153" y="84"/>
                  <a:pt x="149" y="88"/>
                  <a:pt x="144" y="8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20" name="Freeform 127"/>
          <p:cNvSpPr>
            <a:spLocks noEditPoints="1"/>
          </p:cNvSpPr>
          <p:nvPr/>
        </p:nvSpPr>
        <p:spPr bwMode="auto">
          <a:xfrm>
            <a:off x="14355133" y="10645733"/>
            <a:ext cx="1090392" cy="648440"/>
          </a:xfrm>
          <a:custGeom>
            <a:avLst/>
            <a:gdLst>
              <a:gd name="T0" fmla="*/ 1 w 169"/>
              <a:gd name="T1" fmla="*/ 84 h 101"/>
              <a:gd name="T2" fmla="*/ 6 w 169"/>
              <a:gd name="T3" fmla="*/ 87 h 101"/>
              <a:gd name="T4" fmla="*/ 13 w 169"/>
              <a:gd name="T5" fmla="*/ 87 h 101"/>
              <a:gd name="T6" fmla="*/ 34 w 169"/>
              <a:gd name="T7" fmla="*/ 101 h 101"/>
              <a:gd name="T8" fmla="*/ 54 w 169"/>
              <a:gd name="T9" fmla="*/ 87 h 101"/>
              <a:gd name="T10" fmla="*/ 112 w 169"/>
              <a:gd name="T11" fmla="*/ 87 h 101"/>
              <a:gd name="T12" fmla="*/ 124 w 169"/>
              <a:gd name="T13" fmla="*/ 87 h 101"/>
              <a:gd name="T14" fmla="*/ 144 w 169"/>
              <a:gd name="T15" fmla="*/ 101 h 101"/>
              <a:gd name="T16" fmla="*/ 166 w 169"/>
              <a:gd name="T17" fmla="*/ 80 h 101"/>
              <a:gd name="T18" fmla="*/ 163 w 169"/>
              <a:gd name="T19" fmla="*/ 69 h 101"/>
              <a:gd name="T20" fmla="*/ 167 w 169"/>
              <a:gd name="T21" fmla="*/ 67 h 101"/>
              <a:gd name="T22" fmla="*/ 169 w 169"/>
              <a:gd name="T23" fmla="*/ 63 h 101"/>
              <a:gd name="T24" fmla="*/ 147 w 169"/>
              <a:gd name="T25" fmla="*/ 49 h 101"/>
              <a:gd name="T26" fmla="*/ 134 w 169"/>
              <a:gd name="T27" fmla="*/ 34 h 101"/>
              <a:gd name="T28" fmla="*/ 130 w 169"/>
              <a:gd name="T29" fmla="*/ 23 h 101"/>
              <a:gd name="T30" fmla="*/ 132 w 169"/>
              <a:gd name="T31" fmla="*/ 23 h 101"/>
              <a:gd name="T32" fmla="*/ 132 w 169"/>
              <a:gd name="T33" fmla="*/ 23 h 101"/>
              <a:gd name="T34" fmla="*/ 137 w 169"/>
              <a:gd name="T35" fmla="*/ 20 h 101"/>
              <a:gd name="T36" fmla="*/ 137 w 169"/>
              <a:gd name="T37" fmla="*/ 4 h 101"/>
              <a:gd name="T38" fmla="*/ 134 w 169"/>
              <a:gd name="T39" fmla="*/ 2 h 101"/>
              <a:gd name="T40" fmla="*/ 110 w 169"/>
              <a:gd name="T41" fmla="*/ 9 h 101"/>
              <a:gd name="T42" fmla="*/ 107 w 169"/>
              <a:gd name="T43" fmla="*/ 9 h 101"/>
              <a:gd name="T44" fmla="*/ 100 w 169"/>
              <a:gd name="T45" fmla="*/ 14 h 101"/>
              <a:gd name="T46" fmla="*/ 106 w 169"/>
              <a:gd name="T47" fmla="*/ 20 h 101"/>
              <a:gd name="T48" fmla="*/ 112 w 169"/>
              <a:gd name="T49" fmla="*/ 21 h 101"/>
              <a:gd name="T50" fmla="*/ 112 w 169"/>
              <a:gd name="T51" fmla="*/ 21 h 101"/>
              <a:gd name="T52" fmla="*/ 116 w 169"/>
              <a:gd name="T53" fmla="*/ 22 h 101"/>
              <a:gd name="T54" fmla="*/ 116 w 169"/>
              <a:gd name="T55" fmla="*/ 22 h 101"/>
              <a:gd name="T56" fmla="*/ 124 w 169"/>
              <a:gd name="T57" fmla="*/ 57 h 101"/>
              <a:gd name="T58" fmla="*/ 110 w 169"/>
              <a:gd name="T59" fmla="*/ 75 h 101"/>
              <a:gd name="T60" fmla="*/ 86 w 169"/>
              <a:gd name="T61" fmla="*/ 75 h 101"/>
              <a:gd name="T62" fmla="*/ 84 w 169"/>
              <a:gd name="T63" fmla="*/ 72 h 101"/>
              <a:gd name="T64" fmla="*/ 95 w 169"/>
              <a:gd name="T65" fmla="*/ 45 h 101"/>
              <a:gd name="T66" fmla="*/ 92 w 169"/>
              <a:gd name="T67" fmla="*/ 39 h 101"/>
              <a:gd name="T68" fmla="*/ 96 w 169"/>
              <a:gd name="T69" fmla="*/ 30 h 101"/>
              <a:gd name="T70" fmla="*/ 95 w 169"/>
              <a:gd name="T71" fmla="*/ 24 h 101"/>
              <a:gd name="T72" fmla="*/ 90 w 169"/>
              <a:gd name="T73" fmla="*/ 21 h 101"/>
              <a:gd name="T74" fmla="*/ 29 w 169"/>
              <a:gd name="T75" fmla="*/ 21 h 101"/>
              <a:gd name="T76" fmla="*/ 23 w 169"/>
              <a:gd name="T77" fmla="*/ 27 h 101"/>
              <a:gd name="T78" fmla="*/ 23 w 169"/>
              <a:gd name="T79" fmla="*/ 48 h 101"/>
              <a:gd name="T80" fmla="*/ 0 w 169"/>
              <a:gd name="T81" fmla="*/ 80 h 101"/>
              <a:gd name="T82" fmla="*/ 1 w 169"/>
              <a:gd name="T83" fmla="*/ 84 h 101"/>
              <a:gd name="T84" fmla="*/ 138 w 169"/>
              <a:gd name="T85" fmla="*/ 86 h 101"/>
              <a:gd name="T86" fmla="*/ 141 w 169"/>
              <a:gd name="T87" fmla="*/ 82 h 101"/>
              <a:gd name="T88" fmla="*/ 150 w 169"/>
              <a:gd name="T89" fmla="*/ 72 h 101"/>
              <a:gd name="T90" fmla="*/ 154 w 169"/>
              <a:gd name="T91" fmla="*/ 80 h 101"/>
              <a:gd name="T92" fmla="*/ 144 w 169"/>
              <a:gd name="T93" fmla="*/ 89 h 101"/>
              <a:gd name="T94" fmla="*/ 138 w 169"/>
              <a:gd name="T95" fmla="*/ 86 h 101"/>
              <a:gd name="T96" fmla="*/ 27 w 169"/>
              <a:gd name="T97" fmla="*/ 87 h 101"/>
              <a:gd name="T98" fmla="*/ 40 w 169"/>
              <a:gd name="T99" fmla="*/ 87 h 101"/>
              <a:gd name="T100" fmla="*/ 34 w 169"/>
              <a:gd name="T101" fmla="*/ 89 h 101"/>
              <a:gd name="T102" fmla="*/ 27 w 169"/>
              <a:gd name="T103" fmla="*/ 87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69" h="101">
                <a:moveTo>
                  <a:pt x="1" y="84"/>
                </a:moveTo>
                <a:cubicBezTo>
                  <a:pt x="2" y="86"/>
                  <a:pt x="4" y="87"/>
                  <a:pt x="6" y="87"/>
                </a:cubicBezTo>
                <a:cubicBezTo>
                  <a:pt x="13" y="87"/>
                  <a:pt x="13" y="87"/>
                  <a:pt x="13" y="87"/>
                </a:cubicBezTo>
                <a:cubicBezTo>
                  <a:pt x="16" y="95"/>
                  <a:pt x="24" y="101"/>
                  <a:pt x="34" y="101"/>
                </a:cubicBezTo>
                <a:cubicBezTo>
                  <a:pt x="43" y="101"/>
                  <a:pt x="51" y="95"/>
                  <a:pt x="54" y="87"/>
                </a:cubicBezTo>
                <a:cubicBezTo>
                  <a:pt x="112" y="87"/>
                  <a:pt x="112" y="87"/>
                  <a:pt x="112" y="87"/>
                </a:cubicBezTo>
                <a:cubicBezTo>
                  <a:pt x="124" y="87"/>
                  <a:pt x="124" y="87"/>
                  <a:pt x="124" y="87"/>
                </a:cubicBezTo>
                <a:cubicBezTo>
                  <a:pt x="127" y="95"/>
                  <a:pt x="135" y="101"/>
                  <a:pt x="144" y="101"/>
                </a:cubicBezTo>
                <a:cubicBezTo>
                  <a:pt x="156" y="101"/>
                  <a:pt x="166" y="91"/>
                  <a:pt x="166" y="80"/>
                </a:cubicBezTo>
                <a:cubicBezTo>
                  <a:pt x="166" y="76"/>
                  <a:pt x="165" y="72"/>
                  <a:pt x="163" y="69"/>
                </a:cubicBezTo>
                <a:cubicBezTo>
                  <a:pt x="165" y="69"/>
                  <a:pt x="166" y="69"/>
                  <a:pt x="167" y="67"/>
                </a:cubicBezTo>
                <a:cubicBezTo>
                  <a:pt x="168" y="66"/>
                  <a:pt x="169" y="64"/>
                  <a:pt x="169" y="63"/>
                </a:cubicBezTo>
                <a:cubicBezTo>
                  <a:pt x="168" y="52"/>
                  <a:pt x="154" y="49"/>
                  <a:pt x="147" y="49"/>
                </a:cubicBezTo>
                <a:cubicBezTo>
                  <a:pt x="144" y="43"/>
                  <a:pt x="138" y="37"/>
                  <a:pt x="134" y="34"/>
                </a:cubicBezTo>
                <a:cubicBezTo>
                  <a:pt x="133" y="30"/>
                  <a:pt x="131" y="26"/>
                  <a:pt x="130" y="23"/>
                </a:cubicBezTo>
                <a:cubicBezTo>
                  <a:pt x="132" y="23"/>
                  <a:pt x="132" y="23"/>
                  <a:pt x="132" y="23"/>
                </a:cubicBezTo>
                <a:cubicBezTo>
                  <a:pt x="132" y="23"/>
                  <a:pt x="132" y="23"/>
                  <a:pt x="132" y="23"/>
                </a:cubicBezTo>
                <a:cubicBezTo>
                  <a:pt x="134" y="23"/>
                  <a:pt x="136" y="22"/>
                  <a:pt x="137" y="20"/>
                </a:cubicBezTo>
                <a:cubicBezTo>
                  <a:pt x="140" y="16"/>
                  <a:pt x="142" y="9"/>
                  <a:pt x="137" y="4"/>
                </a:cubicBezTo>
                <a:cubicBezTo>
                  <a:pt x="136" y="3"/>
                  <a:pt x="135" y="2"/>
                  <a:pt x="134" y="2"/>
                </a:cubicBezTo>
                <a:cubicBezTo>
                  <a:pt x="133" y="2"/>
                  <a:pt x="119" y="0"/>
                  <a:pt x="110" y="9"/>
                </a:cubicBezTo>
                <a:cubicBezTo>
                  <a:pt x="107" y="9"/>
                  <a:pt x="107" y="9"/>
                  <a:pt x="107" y="9"/>
                </a:cubicBezTo>
                <a:cubicBezTo>
                  <a:pt x="104" y="8"/>
                  <a:pt x="101" y="11"/>
                  <a:pt x="100" y="14"/>
                </a:cubicBezTo>
                <a:cubicBezTo>
                  <a:pt x="100" y="17"/>
                  <a:pt x="102" y="20"/>
                  <a:pt x="106" y="20"/>
                </a:cubicBezTo>
                <a:cubicBezTo>
                  <a:pt x="112" y="21"/>
                  <a:pt x="112" y="21"/>
                  <a:pt x="112" y="21"/>
                </a:cubicBezTo>
                <a:cubicBezTo>
                  <a:pt x="112" y="21"/>
                  <a:pt x="112" y="21"/>
                  <a:pt x="112" y="21"/>
                </a:cubicBezTo>
                <a:cubicBezTo>
                  <a:pt x="116" y="22"/>
                  <a:pt x="116" y="22"/>
                  <a:pt x="116" y="22"/>
                </a:cubicBezTo>
                <a:cubicBezTo>
                  <a:pt x="116" y="22"/>
                  <a:pt x="116" y="22"/>
                  <a:pt x="116" y="22"/>
                </a:cubicBezTo>
                <a:cubicBezTo>
                  <a:pt x="116" y="22"/>
                  <a:pt x="128" y="41"/>
                  <a:pt x="124" y="57"/>
                </a:cubicBezTo>
                <a:cubicBezTo>
                  <a:pt x="122" y="64"/>
                  <a:pt x="118" y="70"/>
                  <a:pt x="110" y="75"/>
                </a:cubicBezTo>
                <a:cubicBezTo>
                  <a:pt x="86" y="75"/>
                  <a:pt x="86" y="75"/>
                  <a:pt x="86" y="75"/>
                </a:cubicBezTo>
                <a:cubicBezTo>
                  <a:pt x="84" y="72"/>
                  <a:pt x="84" y="72"/>
                  <a:pt x="84" y="72"/>
                </a:cubicBezTo>
                <a:cubicBezTo>
                  <a:pt x="94" y="63"/>
                  <a:pt x="97" y="52"/>
                  <a:pt x="95" y="45"/>
                </a:cubicBezTo>
                <a:cubicBezTo>
                  <a:pt x="94" y="43"/>
                  <a:pt x="93" y="41"/>
                  <a:pt x="92" y="39"/>
                </a:cubicBezTo>
                <a:cubicBezTo>
                  <a:pt x="96" y="30"/>
                  <a:pt x="96" y="30"/>
                  <a:pt x="96" y="30"/>
                </a:cubicBezTo>
                <a:cubicBezTo>
                  <a:pt x="96" y="28"/>
                  <a:pt x="96" y="26"/>
                  <a:pt x="95" y="24"/>
                </a:cubicBezTo>
                <a:cubicBezTo>
                  <a:pt x="94" y="22"/>
                  <a:pt x="92" y="21"/>
                  <a:pt x="90" y="21"/>
                </a:cubicBezTo>
                <a:cubicBezTo>
                  <a:pt x="29" y="21"/>
                  <a:pt x="29" y="21"/>
                  <a:pt x="29" y="21"/>
                </a:cubicBezTo>
                <a:cubicBezTo>
                  <a:pt x="25" y="21"/>
                  <a:pt x="23" y="24"/>
                  <a:pt x="23" y="27"/>
                </a:cubicBezTo>
                <a:cubicBezTo>
                  <a:pt x="23" y="48"/>
                  <a:pt x="23" y="48"/>
                  <a:pt x="23" y="48"/>
                </a:cubicBezTo>
                <a:cubicBezTo>
                  <a:pt x="4" y="61"/>
                  <a:pt x="0" y="79"/>
                  <a:pt x="0" y="80"/>
                </a:cubicBezTo>
                <a:cubicBezTo>
                  <a:pt x="0" y="81"/>
                  <a:pt x="0" y="83"/>
                  <a:pt x="1" y="84"/>
                </a:cubicBezTo>
                <a:close/>
                <a:moveTo>
                  <a:pt x="138" y="86"/>
                </a:moveTo>
                <a:cubicBezTo>
                  <a:pt x="139" y="85"/>
                  <a:pt x="140" y="84"/>
                  <a:pt x="141" y="82"/>
                </a:cubicBezTo>
                <a:cubicBezTo>
                  <a:pt x="142" y="77"/>
                  <a:pt x="146" y="74"/>
                  <a:pt x="150" y="72"/>
                </a:cubicBezTo>
                <a:cubicBezTo>
                  <a:pt x="152" y="74"/>
                  <a:pt x="154" y="76"/>
                  <a:pt x="154" y="80"/>
                </a:cubicBezTo>
                <a:cubicBezTo>
                  <a:pt x="154" y="85"/>
                  <a:pt x="150" y="89"/>
                  <a:pt x="144" y="89"/>
                </a:cubicBezTo>
                <a:cubicBezTo>
                  <a:pt x="142" y="89"/>
                  <a:pt x="139" y="88"/>
                  <a:pt x="138" y="86"/>
                </a:cubicBezTo>
                <a:close/>
                <a:moveTo>
                  <a:pt x="27" y="87"/>
                </a:moveTo>
                <a:cubicBezTo>
                  <a:pt x="40" y="87"/>
                  <a:pt x="40" y="87"/>
                  <a:pt x="40" y="87"/>
                </a:cubicBezTo>
                <a:cubicBezTo>
                  <a:pt x="38" y="88"/>
                  <a:pt x="36" y="89"/>
                  <a:pt x="34" y="89"/>
                </a:cubicBezTo>
                <a:cubicBezTo>
                  <a:pt x="31" y="89"/>
                  <a:pt x="29" y="88"/>
                  <a:pt x="27" y="8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21" name="Freeform 128"/>
          <p:cNvSpPr>
            <a:spLocks noEditPoints="1"/>
          </p:cNvSpPr>
          <p:nvPr/>
        </p:nvSpPr>
        <p:spPr bwMode="auto">
          <a:xfrm>
            <a:off x="19321378" y="7431738"/>
            <a:ext cx="1079524" cy="586855"/>
          </a:xfrm>
          <a:custGeom>
            <a:avLst/>
            <a:gdLst>
              <a:gd name="T0" fmla="*/ 136 w 168"/>
              <a:gd name="T1" fmla="*/ 4 h 91"/>
              <a:gd name="T2" fmla="*/ 27 w 168"/>
              <a:gd name="T3" fmla="*/ 0 h 91"/>
              <a:gd name="T4" fmla="*/ 15 w 168"/>
              <a:gd name="T5" fmla="*/ 60 h 91"/>
              <a:gd name="T6" fmla="*/ 12 w 168"/>
              <a:gd name="T7" fmla="*/ 60 h 91"/>
              <a:gd name="T8" fmla="*/ 0 w 168"/>
              <a:gd name="T9" fmla="*/ 60 h 91"/>
              <a:gd name="T10" fmla="*/ 6 w 168"/>
              <a:gd name="T11" fmla="*/ 72 h 91"/>
              <a:gd name="T12" fmla="*/ 25 w 168"/>
              <a:gd name="T13" fmla="*/ 78 h 91"/>
              <a:gd name="T14" fmla="*/ 52 w 168"/>
              <a:gd name="T15" fmla="*/ 87 h 91"/>
              <a:gd name="T16" fmla="*/ 80 w 168"/>
              <a:gd name="T17" fmla="*/ 78 h 91"/>
              <a:gd name="T18" fmla="*/ 119 w 168"/>
              <a:gd name="T19" fmla="*/ 91 h 91"/>
              <a:gd name="T20" fmla="*/ 142 w 168"/>
              <a:gd name="T21" fmla="*/ 91 h 91"/>
              <a:gd name="T22" fmla="*/ 168 w 168"/>
              <a:gd name="T23" fmla="*/ 66 h 91"/>
              <a:gd name="T24" fmla="*/ 164 w 168"/>
              <a:gd name="T25" fmla="*/ 30 h 91"/>
              <a:gd name="T26" fmla="*/ 36 w 168"/>
              <a:gd name="T27" fmla="*/ 74 h 91"/>
              <a:gd name="T28" fmla="*/ 46 w 168"/>
              <a:gd name="T29" fmla="*/ 74 h 91"/>
              <a:gd name="T30" fmla="*/ 63 w 168"/>
              <a:gd name="T31" fmla="*/ 79 h 91"/>
              <a:gd name="T32" fmla="*/ 63 w 168"/>
              <a:gd name="T33" fmla="*/ 69 h 91"/>
              <a:gd name="T34" fmla="*/ 63 w 168"/>
              <a:gd name="T35" fmla="*/ 79 h 91"/>
              <a:gd name="T36" fmla="*/ 40 w 168"/>
              <a:gd name="T37" fmla="*/ 60 h 91"/>
              <a:gd name="T38" fmla="*/ 40 w 168"/>
              <a:gd name="T39" fmla="*/ 52 h 91"/>
              <a:gd name="T40" fmla="*/ 69 w 168"/>
              <a:gd name="T41" fmla="*/ 56 h 91"/>
              <a:gd name="T42" fmla="*/ 65 w 168"/>
              <a:gd name="T43" fmla="*/ 47 h 91"/>
              <a:gd name="T44" fmla="*/ 36 w 168"/>
              <a:gd name="T45" fmla="*/ 43 h 91"/>
              <a:gd name="T46" fmla="*/ 65 w 168"/>
              <a:gd name="T47" fmla="*/ 39 h 91"/>
              <a:gd name="T48" fmla="*/ 65 w 168"/>
              <a:gd name="T49" fmla="*/ 47 h 91"/>
              <a:gd name="T50" fmla="*/ 40 w 168"/>
              <a:gd name="T51" fmla="*/ 34 h 91"/>
              <a:gd name="T52" fmla="*/ 40 w 168"/>
              <a:gd name="T53" fmla="*/ 26 h 91"/>
              <a:gd name="T54" fmla="*/ 69 w 168"/>
              <a:gd name="T55" fmla="*/ 30 h 91"/>
              <a:gd name="T56" fmla="*/ 65 w 168"/>
              <a:gd name="T57" fmla="*/ 21 h 91"/>
              <a:gd name="T58" fmla="*/ 36 w 168"/>
              <a:gd name="T59" fmla="*/ 17 h 91"/>
              <a:gd name="T60" fmla="*/ 65 w 168"/>
              <a:gd name="T61" fmla="*/ 13 h 91"/>
              <a:gd name="T62" fmla="*/ 65 w 168"/>
              <a:gd name="T63" fmla="*/ 21 h 91"/>
              <a:gd name="T64" fmla="*/ 114 w 168"/>
              <a:gd name="T65" fmla="*/ 74 h 91"/>
              <a:gd name="T66" fmla="*/ 125 w 168"/>
              <a:gd name="T67" fmla="*/ 74 h 91"/>
              <a:gd name="T68" fmla="*/ 142 w 168"/>
              <a:gd name="T69" fmla="*/ 79 h 91"/>
              <a:gd name="T70" fmla="*/ 142 w 168"/>
              <a:gd name="T71" fmla="*/ 69 h 91"/>
              <a:gd name="T72" fmla="*/ 142 w 168"/>
              <a:gd name="T73" fmla="*/ 79 h 91"/>
              <a:gd name="T74" fmla="*/ 108 w 168"/>
              <a:gd name="T75" fmla="*/ 43 h 91"/>
              <a:gd name="T76" fmla="*/ 127 w 168"/>
              <a:gd name="T77" fmla="*/ 12 h 91"/>
              <a:gd name="T78" fmla="*/ 156 w 168"/>
              <a:gd name="T79" fmla="*/ 43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68" h="91">
                <a:moveTo>
                  <a:pt x="164" y="30"/>
                </a:moveTo>
                <a:cubicBezTo>
                  <a:pt x="136" y="4"/>
                  <a:pt x="136" y="4"/>
                  <a:pt x="136" y="4"/>
                </a:cubicBezTo>
                <a:cubicBezTo>
                  <a:pt x="133" y="2"/>
                  <a:pt x="131" y="0"/>
                  <a:pt x="127" y="0"/>
                </a:cubicBezTo>
                <a:cubicBezTo>
                  <a:pt x="27" y="0"/>
                  <a:pt x="27" y="0"/>
                  <a:pt x="27" y="0"/>
                </a:cubicBezTo>
                <a:cubicBezTo>
                  <a:pt x="20" y="0"/>
                  <a:pt x="15" y="6"/>
                  <a:pt x="15" y="12"/>
                </a:cubicBezTo>
                <a:cubicBezTo>
                  <a:pt x="15" y="60"/>
                  <a:pt x="15" y="60"/>
                  <a:pt x="15" y="60"/>
                </a:cubicBezTo>
                <a:cubicBezTo>
                  <a:pt x="12" y="60"/>
                  <a:pt x="12" y="60"/>
                  <a:pt x="12" y="60"/>
                </a:cubicBezTo>
                <a:cubicBezTo>
                  <a:pt x="12" y="60"/>
                  <a:pt x="12" y="60"/>
                  <a:pt x="12" y="60"/>
                </a:cubicBezTo>
                <a:cubicBezTo>
                  <a:pt x="12" y="56"/>
                  <a:pt x="9" y="54"/>
                  <a:pt x="6" y="54"/>
                </a:cubicBezTo>
                <a:cubicBezTo>
                  <a:pt x="3" y="54"/>
                  <a:pt x="0" y="56"/>
                  <a:pt x="0" y="60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9"/>
                  <a:pt x="3" y="72"/>
                  <a:pt x="6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18" y="75"/>
                  <a:pt x="21" y="77"/>
                  <a:pt x="25" y="78"/>
                </a:cubicBezTo>
                <a:cubicBezTo>
                  <a:pt x="26" y="85"/>
                  <a:pt x="33" y="91"/>
                  <a:pt x="41" y="91"/>
                </a:cubicBezTo>
                <a:cubicBezTo>
                  <a:pt x="45" y="91"/>
                  <a:pt x="49" y="89"/>
                  <a:pt x="52" y="87"/>
                </a:cubicBezTo>
                <a:cubicBezTo>
                  <a:pt x="55" y="89"/>
                  <a:pt x="59" y="91"/>
                  <a:pt x="63" y="91"/>
                </a:cubicBezTo>
                <a:cubicBezTo>
                  <a:pt x="72" y="91"/>
                  <a:pt x="78" y="85"/>
                  <a:pt x="80" y="78"/>
                </a:cubicBezTo>
                <a:cubicBezTo>
                  <a:pt x="103" y="78"/>
                  <a:pt x="103" y="78"/>
                  <a:pt x="103" y="78"/>
                </a:cubicBezTo>
                <a:cubicBezTo>
                  <a:pt x="105" y="85"/>
                  <a:pt x="111" y="91"/>
                  <a:pt x="119" y="91"/>
                </a:cubicBezTo>
                <a:cubicBezTo>
                  <a:pt x="124" y="91"/>
                  <a:pt x="128" y="89"/>
                  <a:pt x="131" y="87"/>
                </a:cubicBezTo>
                <a:cubicBezTo>
                  <a:pt x="134" y="89"/>
                  <a:pt x="137" y="91"/>
                  <a:pt x="142" y="91"/>
                </a:cubicBezTo>
                <a:cubicBezTo>
                  <a:pt x="150" y="91"/>
                  <a:pt x="157" y="85"/>
                  <a:pt x="158" y="78"/>
                </a:cubicBezTo>
                <a:cubicBezTo>
                  <a:pt x="164" y="77"/>
                  <a:pt x="168" y="72"/>
                  <a:pt x="168" y="66"/>
                </a:cubicBezTo>
                <a:cubicBezTo>
                  <a:pt x="168" y="39"/>
                  <a:pt x="168" y="39"/>
                  <a:pt x="168" y="39"/>
                </a:cubicBezTo>
                <a:cubicBezTo>
                  <a:pt x="168" y="36"/>
                  <a:pt x="167" y="33"/>
                  <a:pt x="164" y="30"/>
                </a:cubicBezTo>
                <a:close/>
                <a:moveTo>
                  <a:pt x="41" y="79"/>
                </a:moveTo>
                <a:cubicBezTo>
                  <a:pt x="38" y="79"/>
                  <a:pt x="36" y="77"/>
                  <a:pt x="36" y="74"/>
                </a:cubicBezTo>
                <a:cubicBezTo>
                  <a:pt x="36" y="71"/>
                  <a:pt x="38" y="69"/>
                  <a:pt x="41" y="69"/>
                </a:cubicBezTo>
                <a:cubicBezTo>
                  <a:pt x="44" y="69"/>
                  <a:pt x="46" y="71"/>
                  <a:pt x="46" y="74"/>
                </a:cubicBezTo>
                <a:cubicBezTo>
                  <a:pt x="46" y="77"/>
                  <a:pt x="44" y="79"/>
                  <a:pt x="41" y="79"/>
                </a:cubicBezTo>
                <a:close/>
                <a:moveTo>
                  <a:pt x="63" y="79"/>
                </a:moveTo>
                <a:cubicBezTo>
                  <a:pt x="61" y="79"/>
                  <a:pt x="58" y="77"/>
                  <a:pt x="58" y="74"/>
                </a:cubicBezTo>
                <a:cubicBezTo>
                  <a:pt x="58" y="71"/>
                  <a:pt x="61" y="69"/>
                  <a:pt x="63" y="69"/>
                </a:cubicBezTo>
                <a:cubicBezTo>
                  <a:pt x="66" y="69"/>
                  <a:pt x="69" y="71"/>
                  <a:pt x="69" y="74"/>
                </a:cubicBezTo>
                <a:cubicBezTo>
                  <a:pt x="69" y="77"/>
                  <a:pt x="66" y="79"/>
                  <a:pt x="63" y="79"/>
                </a:cubicBezTo>
                <a:close/>
                <a:moveTo>
                  <a:pt x="65" y="60"/>
                </a:moveTo>
                <a:cubicBezTo>
                  <a:pt x="40" y="60"/>
                  <a:pt x="40" y="60"/>
                  <a:pt x="40" y="60"/>
                </a:cubicBezTo>
                <a:cubicBezTo>
                  <a:pt x="37" y="60"/>
                  <a:pt x="36" y="58"/>
                  <a:pt x="36" y="56"/>
                </a:cubicBezTo>
                <a:cubicBezTo>
                  <a:pt x="36" y="53"/>
                  <a:pt x="37" y="52"/>
                  <a:pt x="40" y="52"/>
                </a:cubicBezTo>
                <a:cubicBezTo>
                  <a:pt x="65" y="52"/>
                  <a:pt x="65" y="52"/>
                  <a:pt x="65" y="52"/>
                </a:cubicBezTo>
                <a:cubicBezTo>
                  <a:pt x="67" y="52"/>
                  <a:pt x="69" y="53"/>
                  <a:pt x="69" y="56"/>
                </a:cubicBezTo>
                <a:cubicBezTo>
                  <a:pt x="69" y="58"/>
                  <a:pt x="67" y="60"/>
                  <a:pt x="65" y="60"/>
                </a:cubicBezTo>
                <a:close/>
                <a:moveTo>
                  <a:pt x="65" y="47"/>
                </a:moveTo>
                <a:cubicBezTo>
                  <a:pt x="40" y="47"/>
                  <a:pt x="40" y="47"/>
                  <a:pt x="40" y="47"/>
                </a:cubicBezTo>
                <a:cubicBezTo>
                  <a:pt x="37" y="47"/>
                  <a:pt x="36" y="45"/>
                  <a:pt x="36" y="43"/>
                </a:cubicBezTo>
                <a:cubicBezTo>
                  <a:pt x="36" y="41"/>
                  <a:pt x="37" y="39"/>
                  <a:pt x="40" y="39"/>
                </a:cubicBezTo>
                <a:cubicBezTo>
                  <a:pt x="65" y="39"/>
                  <a:pt x="65" y="39"/>
                  <a:pt x="65" y="39"/>
                </a:cubicBezTo>
                <a:cubicBezTo>
                  <a:pt x="67" y="39"/>
                  <a:pt x="69" y="41"/>
                  <a:pt x="69" y="43"/>
                </a:cubicBezTo>
                <a:cubicBezTo>
                  <a:pt x="69" y="45"/>
                  <a:pt x="67" y="47"/>
                  <a:pt x="65" y="47"/>
                </a:cubicBezTo>
                <a:close/>
                <a:moveTo>
                  <a:pt x="65" y="34"/>
                </a:moveTo>
                <a:cubicBezTo>
                  <a:pt x="40" y="34"/>
                  <a:pt x="40" y="34"/>
                  <a:pt x="40" y="34"/>
                </a:cubicBezTo>
                <a:cubicBezTo>
                  <a:pt x="37" y="34"/>
                  <a:pt x="36" y="32"/>
                  <a:pt x="36" y="30"/>
                </a:cubicBezTo>
                <a:cubicBezTo>
                  <a:pt x="36" y="28"/>
                  <a:pt x="37" y="26"/>
                  <a:pt x="40" y="26"/>
                </a:cubicBezTo>
                <a:cubicBezTo>
                  <a:pt x="65" y="26"/>
                  <a:pt x="65" y="26"/>
                  <a:pt x="65" y="26"/>
                </a:cubicBezTo>
                <a:cubicBezTo>
                  <a:pt x="67" y="26"/>
                  <a:pt x="69" y="28"/>
                  <a:pt x="69" y="30"/>
                </a:cubicBezTo>
                <a:cubicBezTo>
                  <a:pt x="69" y="32"/>
                  <a:pt x="67" y="34"/>
                  <a:pt x="65" y="34"/>
                </a:cubicBezTo>
                <a:close/>
                <a:moveTo>
                  <a:pt x="65" y="21"/>
                </a:moveTo>
                <a:cubicBezTo>
                  <a:pt x="40" y="21"/>
                  <a:pt x="40" y="21"/>
                  <a:pt x="40" y="21"/>
                </a:cubicBezTo>
                <a:cubicBezTo>
                  <a:pt x="37" y="21"/>
                  <a:pt x="36" y="19"/>
                  <a:pt x="36" y="17"/>
                </a:cubicBezTo>
                <a:cubicBezTo>
                  <a:pt x="36" y="15"/>
                  <a:pt x="37" y="13"/>
                  <a:pt x="40" y="13"/>
                </a:cubicBezTo>
                <a:cubicBezTo>
                  <a:pt x="65" y="13"/>
                  <a:pt x="65" y="13"/>
                  <a:pt x="65" y="13"/>
                </a:cubicBezTo>
                <a:cubicBezTo>
                  <a:pt x="67" y="13"/>
                  <a:pt x="69" y="15"/>
                  <a:pt x="69" y="17"/>
                </a:cubicBezTo>
                <a:cubicBezTo>
                  <a:pt x="69" y="19"/>
                  <a:pt x="67" y="21"/>
                  <a:pt x="65" y="21"/>
                </a:cubicBezTo>
                <a:close/>
                <a:moveTo>
                  <a:pt x="119" y="79"/>
                </a:moveTo>
                <a:cubicBezTo>
                  <a:pt x="117" y="79"/>
                  <a:pt x="114" y="77"/>
                  <a:pt x="114" y="74"/>
                </a:cubicBezTo>
                <a:cubicBezTo>
                  <a:pt x="114" y="71"/>
                  <a:pt x="117" y="69"/>
                  <a:pt x="119" y="69"/>
                </a:cubicBezTo>
                <a:cubicBezTo>
                  <a:pt x="122" y="69"/>
                  <a:pt x="125" y="71"/>
                  <a:pt x="125" y="74"/>
                </a:cubicBezTo>
                <a:cubicBezTo>
                  <a:pt x="125" y="77"/>
                  <a:pt x="122" y="79"/>
                  <a:pt x="119" y="79"/>
                </a:cubicBezTo>
                <a:close/>
                <a:moveTo>
                  <a:pt x="142" y="79"/>
                </a:moveTo>
                <a:cubicBezTo>
                  <a:pt x="139" y="79"/>
                  <a:pt x="137" y="77"/>
                  <a:pt x="137" y="74"/>
                </a:cubicBezTo>
                <a:cubicBezTo>
                  <a:pt x="137" y="71"/>
                  <a:pt x="139" y="69"/>
                  <a:pt x="142" y="69"/>
                </a:cubicBezTo>
                <a:cubicBezTo>
                  <a:pt x="145" y="69"/>
                  <a:pt x="147" y="71"/>
                  <a:pt x="147" y="74"/>
                </a:cubicBezTo>
                <a:cubicBezTo>
                  <a:pt x="147" y="77"/>
                  <a:pt x="145" y="79"/>
                  <a:pt x="142" y="79"/>
                </a:cubicBezTo>
                <a:close/>
                <a:moveTo>
                  <a:pt x="156" y="43"/>
                </a:moveTo>
                <a:cubicBezTo>
                  <a:pt x="108" y="43"/>
                  <a:pt x="108" y="43"/>
                  <a:pt x="108" y="43"/>
                </a:cubicBezTo>
                <a:cubicBezTo>
                  <a:pt x="108" y="12"/>
                  <a:pt x="108" y="12"/>
                  <a:pt x="108" y="12"/>
                </a:cubicBezTo>
                <a:cubicBezTo>
                  <a:pt x="127" y="12"/>
                  <a:pt x="127" y="12"/>
                  <a:pt x="127" y="12"/>
                </a:cubicBezTo>
                <a:cubicBezTo>
                  <a:pt x="156" y="39"/>
                  <a:pt x="156" y="39"/>
                  <a:pt x="156" y="39"/>
                </a:cubicBezTo>
                <a:lnTo>
                  <a:pt x="156" y="4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22" name="Freeform 129"/>
          <p:cNvSpPr>
            <a:spLocks noEditPoints="1"/>
          </p:cNvSpPr>
          <p:nvPr/>
        </p:nvSpPr>
        <p:spPr bwMode="auto">
          <a:xfrm>
            <a:off x="12747904" y="9012997"/>
            <a:ext cx="1050542" cy="655684"/>
          </a:xfrm>
          <a:custGeom>
            <a:avLst/>
            <a:gdLst>
              <a:gd name="T0" fmla="*/ 143 w 163"/>
              <a:gd name="T1" fmla="*/ 26 h 102"/>
              <a:gd name="T2" fmla="*/ 117 w 163"/>
              <a:gd name="T3" fmla="*/ 23 h 102"/>
              <a:gd name="T4" fmla="*/ 111 w 163"/>
              <a:gd name="T5" fmla="*/ 0 h 102"/>
              <a:gd name="T6" fmla="*/ 44 w 163"/>
              <a:gd name="T7" fmla="*/ 0 h 102"/>
              <a:gd name="T8" fmla="*/ 6 w 163"/>
              <a:gd name="T9" fmla="*/ 6 h 102"/>
              <a:gd name="T10" fmla="*/ 6 w 163"/>
              <a:gd name="T11" fmla="*/ 53 h 102"/>
              <a:gd name="T12" fmla="*/ 0 w 163"/>
              <a:gd name="T13" fmla="*/ 83 h 102"/>
              <a:gd name="T14" fmla="*/ 7 w 163"/>
              <a:gd name="T15" fmla="*/ 89 h 102"/>
              <a:gd name="T16" fmla="*/ 37 w 163"/>
              <a:gd name="T17" fmla="*/ 97 h 102"/>
              <a:gd name="T18" fmla="*/ 68 w 163"/>
              <a:gd name="T19" fmla="*/ 89 h 102"/>
              <a:gd name="T20" fmla="*/ 133 w 163"/>
              <a:gd name="T21" fmla="*/ 102 h 102"/>
              <a:gd name="T22" fmla="*/ 152 w 163"/>
              <a:gd name="T23" fmla="*/ 79 h 102"/>
              <a:gd name="T24" fmla="*/ 163 w 163"/>
              <a:gd name="T25" fmla="*/ 67 h 102"/>
              <a:gd name="T26" fmla="*/ 162 w 163"/>
              <a:gd name="T27" fmla="*/ 56 h 102"/>
              <a:gd name="T28" fmla="*/ 17 w 163"/>
              <a:gd name="T29" fmla="*/ 83 h 102"/>
              <a:gd name="T30" fmla="*/ 31 w 163"/>
              <a:gd name="T31" fmla="*/ 83 h 102"/>
              <a:gd name="T32" fmla="*/ 38 w 163"/>
              <a:gd name="T33" fmla="*/ 53 h 102"/>
              <a:gd name="T34" fmla="*/ 18 w 163"/>
              <a:gd name="T35" fmla="*/ 39 h 102"/>
              <a:gd name="T36" fmla="*/ 38 w 163"/>
              <a:gd name="T37" fmla="*/ 53 h 102"/>
              <a:gd name="T38" fmla="*/ 18 w 163"/>
              <a:gd name="T39" fmla="*/ 27 h 102"/>
              <a:gd name="T40" fmla="*/ 38 w 163"/>
              <a:gd name="T41" fmla="*/ 12 h 102"/>
              <a:gd name="T42" fmla="*/ 50 w 163"/>
              <a:gd name="T43" fmla="*/ 90 h 102"/>
              <a:gd name="T44" fmla="*/ 50 w 163"/>
              <a:gd name="T45" fmla="*/ 76 h 102"/>
              <a:gd name="T46" fmla="*/ 50 w 163"/>
              <a:gd name="T47" fmla="*/ 90 h 102"/>
              <a:gd name="T48" fmla="*/ 50 w 163"/>
              <a:gd name="T49" fmla="*/ 53 h 102"/>
              <a:gd name="T50" fmla="*/ 73 w 163"/>
              <a:gd name="T51" fmla="*/ 39 h 102"/>
              <a:gd name="T52" fmla="*/ 73 w 163"/>
              <a:gd name="T53" fmla="*/ 27 h 102"/>
              <a:gd name="T54" fmla="*/ 50 w 163"/>
              <a:gd name="T55" fmla="*/ 12 h 102"/>
              <a:gd name="T56" fmla="*/ 73 w 163"/>
              <a:gd name="T57" fmla="*/ 27 h 102"/>
              <a:gd name="T58" fmla="*/ 85 w 163"/>
              <a:gd name="T59" fmla="*/ 53 h 102"/>
              <a:gd name="T60" fmla="*/ 105 w 163"/>
              <a:gd name="T61" fmla="*/ 39 h 102"/>
              <a:gd name="T62" fmla="*/ 105 w 163"/>
              <a:gd name="T63" fmla="*/ 27 h 102"/>
              <a:gd name="T64" fmla="*/ 85 w 163"/>
              <a:gd name="T65" fmla="*/ 12 h 102"/>
              <a:gd name="T66" fmla="*/ 105 w 163"/>
              <a:gd name="T67" fmla="*/ 27 h 102"/>
              <a:gd name="T68" fmla="*/ 126 w 163"/>
              <a:gd name="T69" fmla="*/ 83 h 102"/>
              <a:gd name="T70" fmla="*/ 140 w 163"/>
              <a:gd name="T71" fmla="*/ 83 h 102"/>
              <a:gd name="T72" fmla="*/ 116 w 163"/>
              <a:gd name="T73" fmla="*/ 53 h 102"/>
              <a:gd name="T74" fmla="*/ 117 w 163"/>
              <a:gd name="T75" fmla="*/ 33 h 102"/>
              <a:gd name="T76" fmla="*/ 149 w 163"/>
              <a:gd name="T77" fmla="*/ 53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63" h="102">
                <a:moveTo>
                  <a:pt x="162" y="56"/>
                </a:moveTo>
                <a:cubicBezTo>
                  <a:pt x="143" y="26"/>
                  <a:pt x="143" y="26"/>
                  <a:pt x="143" y="26"/>
                </a:cubicBezTo>
                <a:cubicBezTo>
                  <a:pt x="142" y="24"/>
                  <a:pt x="140" y="23"/>
                  <a:pt x="138" y="23"/>
                </a:cubicBezTo>
                <a:cubicBezTo>
                  <a:pt x="117" y="23"/>
                  <a:pt x="117" y="23"/>
                  <a:pt x="117" y="23"/>
                </a:cubicBezTo>
                <a:cubicBezTo>
                  <a:pt x="117" y="6"/>
                  <a:pt x="117" y="6"/>
                  <a:pt x="117" y="6"/>
                </a:cubicBezTo>
                <a:cubicBezTo>
                  <a:pt x="117" y="3"/>
                  <a:pt x="114" y="0"/>
                  <a:pt x="111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8" y="0"/>
                  <a:pt x="6" y="3"/>
                  <a:pt x="6" y="6"/>
                </a:cubicBezTo>
                <a:cubicBezTo>
                  <a:pt x="6" y="33"/>
                  <a:pt x="6" y="33"/>
                  <a:pt x="6" y="33"/>
                </a:cubicBezTo>
                <a:cubicBezTo>
                  <a:pt x="6" y="53"/>
                  <a:pt x="6" y="53"/>
                  <a:pt x="6" y="53"/>
                </a:cubicBezTo>
                <a:cubicBezTo>
                  <a:pt x="3" y="53"/>
                  <a:pt x="0" y="56"/>
                  <a:pt x="0" y="59"/>
                </a:cubicBezTo>
                <a:cubicBezTo>
                  <a:pt x="0" y="83"/>
                  <a:pt x="0" y="83"/>
                  <a:pt x="0" y="83"/>
                </a:cubicBezTo>
                <a:cubicBezTo>
                  <a:pt x="0" y="86"/>
                  <a:pt x="3" y="89"/>
                  <a:pt x="6" y="89"/>
                </a:cubicBezTo>
                <a:cubicBezTo>
                  <a:pt x="7" y="89"/>
                  <a:pt x="7" y="89"/>
                  <a:pt x="7" y="89"/>
                </a:cubicBezTo>
                <a:cubicBezTo>
                  <a:pt x="9" y="96"/>
                  <a:pt x="16" y="102"/>
                  <a:pt x="24" y="102"/>
                </a:cubicBezTo>
                <a:cubicBezTo>
                  <a:pt x="29" y="102"/>
                  <a:pt x="34" y="100"/>
                  <a:pt x="37" y="97"/>
                </a:cubicBezTo>
                <a:cubicBezTo>
                  <a:pt x="41" y="100"/>
                  <a:pt x="45" y="102"/>
                  <a:pt x="50" y="102"/>
                </a:cubicBezTo>
                <a:cubicBezTo>
                  <a:pt x="58" y="102"/>
                  <a:pt x="65" y="96"/>
                  <a:pt x="68" y="89"/>
                </a:cubicBezTo>
                <a:cubicBezTo>
                  <a:pt x="115" y="89"/>
                  <a:pt x="115" y="89"/>
                  <a:pt x="115" y="89"/>
                </a:cubicBezTo>
                <a:cubicBezTo>
                  <a:pt x="118" y="96"/>
                  <a:pt x="125" y="102"/>
                  <a:pt x="133" y="102"/>
                </a:cubicBezTo>
                <a:cubicBezTo>
                  <a:pt x="144" y="102"/>
                  <a:pt x="152" y="93"/>
                  <a:pt x="152" y="83"/>
                </a:cubicBezTo>
                <a:cubicBezTo>
                  <a:pt x="152" y="81"/>
                  <a:pt x="152" y="80"/>
                  <a:pt x="152" y="79"/>
                </a:cubicBezTo>
                <a:cubicBezTo>
                  <a:pt x="161" y="71"/>
                  <a:pt x="161" y="71"/>
                  <a:pt x="161" y="71"/>
                </a:cubicBezTo>
                <a:cubicBezTo>
                  <a:pt x="162" y="70"/>
                  <a:pt x="163" y="69"/>
                  <a:pt x="163" y="67"/>
                </a:cubicBezTo>
                <a:cubicBezTo>
                  <a:pt x="163" y="59"/>
                  <a:pt x="163" y="59"/>
                  <a:pt x="163" y="59"/>
                </a:cubicBezTo>
                <a:cubicBezTo>
                  <a:pt x="163" y="58"/>
                  <a:pt x="163" y="57"/>
                  <a:pt x="162" y="56"/>
                </a:cubicBezTo>
                <a:close/>
                <a:moveTo>
                  <a:pt x="24" y="90"/>
                </a:moveTo>
                <a:cubicBezTo>
                  <a:pt x="21" y="90"/>
                  <a:pt x="17" y="87"/>
                  <a:pt x="17" y="83"/>
                </a:cubicBezTo>
                <a:cubicBezTo>
                  <a:pt x="17" y="79"/>
                  <a:pt x="21" y="76"/>
                  <a:pt x="24" y="76"/>
                </a:cubicBezTo>
                <a:cubicBezTo>
                  <a:pt x="28" y="76"/>
                  <a:pt x="31" y="79"/>
                  <a:pt x="31" y="83"/>
                </a:cubicBezTo>
                <a:cubicBezTo>
                  <a:pt x="31" y="87"/>
                  <a:pt x="28" y="90"/>
                  <a:pt x="24" y="90"/>
                </a:cubicBezTo>
                <a:close/>
                <a:moveTo>
                  <a:pt x="38" y="53"/>
                </a:moveTo>
                <a:cubicBezTo>
                  <a:pt x="18" y="53"/>
                  <a:pt x="18" y="53"/>
                  <a:pt x="18" y="53"/>
                </a:cubicBezTo>
                <a:cubicBezTo>
                  <a:pt x="18" y="39"/>
                  <a:pt x="18" y="39"/>
                  <a:pt x="18" y="39"/>
                </a:cubicBezTo>
                <a:cubicBezTo>
                  <a:pt x="38" y="39"/>
                  <a:pt x="38" y="39"/>
                  <a:pt x="38" y="39"/>
                </a:cubicBezTo>
                <a:lnTo>
                  <a:pt x="38" y="53"/>
                </a:lnTo>
                <a:close/>
                <a:moveTo>
                  <a:pt x="38" y="27"/>
                </a:moveTo>
                <a:cubicBezTo>
                  <a:pt x="18" y="27"/>
                  <a:pt x="18" y="27"/>
                  <a:pt x="18" y="27"/>
                </a:cubicBezTo>
                <a:cubicBezTo>
                  <a:pt x="18" y="12"/>
                  <a:pt x="18" y="12"/>
                  <a:pt x="18" y="12"/>
                </a:cubicBezTo>
                <a:cubicBezTo>
                  <a:pt x="38" y="12"/>
                  <a:pt x="38" y="12"/>
                  <a:pt x="38" y="12"/>
                </a:cubicBezTo>
                <a:lnTo>
                  <a:pt x="38" y="27"/>
                </a:lnTo>
                <a:close/>
                <a:moveTo>
                  <a:pt x="50" y="90"/>
                </a:moveTo>
                <a:cubicBezTo>
                  <a:pt x="46" y="90"/>
                  <a:pt x="43" y="87"/>
                  <a:pt x="43" y="83"/>
                </a:cubicBezTo>
                <a:cubicBezTo>
                  <a:pt x="43" y="79"/>
                  <a:pt x="46" y="76"/>
                  <a:pt x="50" y="76"/>
                </a:cubicBezTo>
                <a:cubicBezTo>
                  <a:pt x="54" y="76"/>
                  <a:pt x="57" y="79"/>
                  <a:pt x="57" y="83"/>
                </a:cubicBezTo>
                <a:cubicBezTo>
                  <a:pt x="57" y="87"/>
                  <a:pt x="54" y="90"/>
                  <a:pt x="50" y="90"/>
                </a:cubicBezTo>
                <a:close/>
                <a:moveTo>
                  <a:pt x="73" y="53"/>
                </a:moveTo>
                <a:cubicBezTo>
                  <a:pt x="50" y="53"/>
                  <a:pt x="50" y="53"/>
                  <a:pt x="50" y="53"/>
                </a:cubicBezTo>
                <a:cubicBezTo>
                  <a:pt x="50" y="39"/>
                  <a:pt x="50" y="39"/>
                  <a:pt x="50" y="39"/>
                </a:cubicBezTo>
                <a:cubicBezTo>
                  <a:pt x="73" y="39"/>
                  <a:pt x="73" y="39"/>
                  <a:pt x="73" y="39"/>
                </a:cubicBezTo>
                <a:lnTo>
                  <a:pt x="73" y="53"/>
                </a:lnTo>
                <a:close/>
                <a:moveTo>
                  <a:pt x="73" y="27"/>
                </a:moveTo>
                <a:cubicBezTo>
                  <a:pt x="50" y="27"/>
                  <a:pt x="50" y="27"/>
                  <a:pt x="50" y="27"/>
                </a:cubicBezTo>
                <a:cubicBezTo>
                  <a:pt x="50" y="12"/>
                  <a:pt x="50" y="12"/>
                  <a:pt x="50" y="12"/>
                </a:cubicBezTo>
                <a:cubicBezTo>
                  <a:pt x="73" y="12"/>
                  <a:pt x="73" y="12"/>
                  <a:pt x="73" y="12"/>
                </a:cubicBezTo>
                <a:lnTo>
                  <a:pt x="73" y="27"/>
                </a:lnTo>
                <a:close/>
                <a:moveTo>
                  <a:pt x="105" y="53"/>
                </a:moveTo>
                <a:cubicBezTo>
                  <a:pt x="85" y="53"/>
                  <a:pt x="85" y="53"/>
                  <a:pt x="85" y="53"/>
                </a:cubicBezTo>
                <a:cubicBezTo>
                  <a:pt x="85" y="39"/>
                  <a:pt x="85" y="39"/>
                  <a:pt x="85" y="39"/>
                </a:cubicBezTo>
                <a:cubicBezTo>
                  <a:pt x="105" y="39"/>
                  <a:pt x="105" y="39"/>
                  <a:pt x="105" y="39"/>
                </a:cubicBezTo>
                <a:lnTo>
                  <a:pt x="105" y="53"/>
                </a:lnTo>
                <a:close/>
                <a:moveTo>
                  <a:pt x="105" y="27"/>
                </a:moveTo>
                <a:cubicBezTo>
                  <a:pt x="85" y="27"/>
                  <a:pt x="85" y="27"/>
                  <a:pt x="85" y="27"/>
                </a:cubicBezTo>
                <a:cubicBezTo>
                  <a:pt x="85" y="12"/>
                  <a:pt x="85" y="12"/>
                  <a:pt x="85" y="12"/>
                </a:cubicBezTo>
                <a:cubicBezTo>
                  <a:pt x="105" y="12"/>
                  <a:pt x="105" y="12"/>
                  <a:pt x="105" y="12"/>
                </a:cubicBezTo>
                <a:lnTo>
                  <a:pt x="105" y="27"/>
                </a:lnTo>
                <a:close/>
                <a:moveTo>
                  <a:pt x="133" y="90"/>
                </a:moveTo>
                <a:cubicBezTo>
                  <a:pt x="130" y="90"/>
                  <a:pt x="126" y="87"/>
                  <a:pt x="126" y="83"/>
                </a:cubicBezTo>
                <a:cubicBezTo>
                  <a:pt x="126" y="79"/>
                  <a:pt x="130" y="76"/>
                  <a:pt x="133" y="76"/>
                </a:cubicBezTo>
                <a:cubicBezTo>
                  <a:pt x="137" y="76"/>
                  <a:pt x="140" y="79"/>
                  <a:pt x="140" y="83"/>
                </a:cubicBezTo>
                <a:cubicBezTo>
                  <a:pt x="140" y="87"/>
                  <a:pt x="137" y="90"/>
                  <a:pt x="133" y="90"/>
                </a:cubicBezTo>
                <a:close/>
                <a:moveTo>
                  <a:pt x="116" y="53"/>
                </a:moveTo>
                <a:cubicBezTo>
                  <a:pt x="116" y="33"/>
                  <a:pt x="116" y="33"/>
                  <a:pt x="116" y="33"/>
                </a:cubicBezTo>
                <a:cubicBezTo>
                  <a:pt x="117" y="33"/>
                  <a:pt x="117" y="33"/>
                  <a:pt x="117" y="33"/>
                </a:cubicBezTo>
                <a:cubicBezTo>
                  <a:pt x="135" y="33"/>
                  <a:pt x="135" y="33"/>
                  <a:pt x="135" y="33"/>
                </a:cubicBezTo>
                <a:cubicBezTo>
                  <a:pt x="149" y="53"/>
                  <a:pt x="149" y="53"/>
                  <a:pt x="149" y="53"/>
                </a:cubicBezTo>
                <a:lnTo>
                  <a:pt x="116" y="5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23" name="Freeform 130"/>
          <p:cNvSpPr>
            <a:spLocks noEditPoints="1"/>
          </p:cNvSpPr>
          <p:nvPr/>
        </p:nvSpPr>
        <p:spPr bwMode="auto">
          <a:xfrm>
            <a:off x="14379704" y="9011185"/>
            <a:ext cx="1151974" cy="655684"/>
          </a:xfrm>
          <a:custGeom>
            <a:avLst/>
            <a:gdLst>
              <a:gd name="T0" fmla="*/ 149 w 179"/>
              <a:gd name="T1" fmla="*/ 37 h 102"/>
              <a:gd name="T2" fmla="*/ 130 w 179"/>
              <a:gd name="T3" fmla="*/ 5 h 102"/>
              <a:gd name="T4" fmla="*/ 119 w 179"/>
              <a:gd name="T5" fmla="*/ 0 h 102"/>
              <a:gd name="T6" fmla="*/ 12 w 179"/>
              <a:gd name="T7" fmla="*/ 0 h 102"/>
              <a:gd name="T8" fmla="*/ 0 w 179"/>
              <a:gd name="T9" fmla="*/ 12 h 102"/>
              <a:gd name="T10" fmla="*/ 0 w 179"/>
              <a:gd name="T11" fmla="*/ 79 h 102"/>
              <a:gd name="T12" fmla="*/ 12 w 179"/>
              <a:gd name="T13" fmla="*/ 91 h 102"/>
              <a:gd name="T14" fmla="*/ 15 w 179"/>
              <a:gd name="T15" fmla="*/ 91 h 102"/>
              <a:gd name="T16" fmla="*/ 32 w 179"/>
              <a:gd name="T17" fmla="*/ 102 h 102"/>
              <a:gd name="T18" fmla="*/ 49 w 179"/>
              <a:gd name="T19" fmla="*/ 91 h 102"/>
              <a:gd name="T20" fmla="*/ 129 w 179"/>
              <a:gd name="T21" fmla="*/ 91 h 102"/>
              <a:gd name="T22" fmla="*/ 146 w 179"/>
              <a:gd name="T23" fmla="*/ 102 h 102"/>
              <a:gd name="T24" fmla="*/ 164 w 179"/>
              <a:gd name="T25" fmla="*/ 91 h 102"/>
              <a:gd name="T26" fmla="*/ 167 w 179"/>
              <a:gd name="T27" fmla="*/ 91 h 102"/>
              <a:gd name="T28" fmla="*/ 179 w 179"/>
              <a:gd name="T29" fmla="*/ 79 h 102"/>
              <a:gd name="T30" fmla="*/ 179 w 179"/>
              <a:gd name="T31" fmla="*/ 69 h 102"/>
              <a:gd name="T32" fmla="*/ 149 w 179"/>
              <a:gd name="T33" fmla="*/ 37 h 102"/>
              <a:gd name="T34" fmla="*/ 32 w 179"/>
              <a:gd name="T35" fmla="*/ 91 h 102"/>
              <a:gd name="T36" fmla="*/ 24 w 179"/>
              <a:gd name="T37" fmla="*/ 83 h 102"/>
              <a:gd name="T38" fmla="*/ 32 w 179"/>
              <a:gd name="T39" fmla="*/ 75 h 102"/>
              <a:gd name="T40" fmla="*/ 40 w 179"/>
              <a:gd name="T41" fmla="*/ 83 h 102"/>
              <a:gd name="T42" fmla="*/ 32 w 179"/>
              <a:gd name="T43" fmla="*/ 91 h 102"/>
              <a:gd name="T44" fmla="*/ 104 w 179"/>
              <a:gd name="T45" fmla="*/ 45 h 102"/>
              <a:gd name="T46" fmla="*/ 104 w 179"/>
              <a:gd name="T47" fmla="*/ 24 h 102"/>
              <a:gd name="T48" fmla="*/ 104 w 179"/>
              <a:gd name="T49" fmla="*/ 12 h 102"/>
              <a:gd name="T50" fmla="*/ 119 w 179"/>
              <a:gd name="T51" fmla="*/ 12 h 102"/>
              <a:gd name="T52" fmla="*/ 141 w 179"/>
              <a:gd name="T53" fmla="*/ 45 h 102"/>
              <a:gd name="T54" fmla="*/ 104 w 179"/>
              <a:gd name="T55" fmla="*/ 45 h 102"/>
              <a:gd name="T56" fmla="*/ 146 w 179"/>
              <a:gd name="T57" fmla="*/ 91 h 102"/>
              <a:gd name="T58" fmla="*/ 139 w 179"/>
              <a:gd name="T59" fmla="*/ 83 h 102"/>
              <a:gd name="T60" fmla="*/ 146 w 179"/>
              <a:gd name="T61" fmla="*/ 75 h 102"/>
              <a:gd name="T62" fmla="*/ 154 w 179"/>
              <a:gd name="T63" fmla="*/ 83 h 102"/>
              <a:gd name="T64" fmla="*/ 146 w 179"/>
              <a:gd name="T65" fmla="*/ 9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79" h="102">
                <a:moveTo>
                  <a:pt x="149" y="37"/>
                </a:moveTo>
                <a:cubicBezTo>
                  <a:pt x="130" y="5"/>
                  <a:pt x="130" y="5"/>
                  <a:pt x="130" y="5"/>
                </a:cubicBezTo>
                <a:cubicBezTo>
                  <a:pt x="127" y="2"/>
                  <a:pt x="124" y="0"/>
                  <a:pt x="119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0" y="5"/>
                  <a:pt x="0" y="12"/>
                </a:cubicBezTo>
                <a:cubicBezTo>
                  <a:pt x="0" y="79"/>
                  <a:pt x="0" y="79"/>
                  <a:pt x="0" y="79"/>
                </a:cubicBezTo>
                <a:cubicBezTo>
                  <a:pt x="0" y="86"/>
                  <a:pt x="5" y="91"/>
                  <a:pt x="12" y="91"/>
                </a:cubicBezTo>
                <a:cubicBezTo>
                  <a:pt x="15" y="91"/>
                  <a:pt x="15" y="91"/>
                  <a:pt x="15" y="91"/>
                </a:cubicBezTo>
                <a:cubicBezTo>
                  <a:pt x="18" y="98"/>
                  <a:pt x="25" y="102"/>
                  <a:pt x="32" y="102"/>
                </a:cubicBezTo>
                <a:cubicBezTo>
                  <a:pt x="40" y="102"/>
                  <a:pt x="46" y="98"/>
                  <a:pt x="49" y="91"/>
                </a:cubicBezTo>
                <a:cubicBezTo>
                  <a:pt x="129" y="91"/>
                  <a:pt x="129" y="91"/>
                  <a:pt x="129" y="91"/>
                </a:cubicBezTo>
                <a:cubicBezTo>
                  <a:pt x="132" y="98"/>
                  <a:pt x="139" y="102"/>
                  <a:pt x="146" y="102"/>
                </a:cubicBezTo>
                <a:cubicBezTo>
                  <a:pt x="154" y="102"/>
                  <a:pt x="161" y="98"/>
                  <a:pt x="164" y="91"/>
                </a:cubicBezTo>
                <a:cubicBezTo>
                  <a:pt x="167" y="91"/>
                  <a:pt x="167" y="91"/>
                  <a:pt x="167" y="91"/>
                </a:cubicBezTo>
                <a:cubicBezTo>
                  <a:pt x="173" y="91"/>
                  <a:pt x="179" y="86"/>
                  <a:pt x="179" y="79"/>
                </a:cubicBezTo>
                <a:cubicBezTo>
                  <a:pt x="179" y="69"/>
                  <a:pt x="179" y="69"/>
                  <a:pt x="179" y="69"/>
                </a:cubicBezTo>
                <a:cubicBezTo>
                  <a:pt x="179" y="52"/>
                  <a:pt x="166" y="38"/>
                  <a:pt x="149" y="37"/>
                </a:cubicBezTo>
                <a:close/>
                <a:moveTo>
                  <a:pt x="32" y="91"/>
                </a:moveTo>
                <a:cubicBezTo>
                  <a:pt x="28" y="91"/>
                  <a:pt x="24" y="87"/>
                  <a:pt x="24" y="83"/>
                </a:cubicBezTo>
                <a:cubicBezTo>
                  <a:pt x="24" y="79"/>
                  <a:pt x="28" y="75"/>
                  <a:pt x="32" y="75"/>
                </a:cubicBezTo>
                <a:cubicBezTo>
                  <a:pt x="36" y="75"/>
                  <a:pt x="40" y="79"/>
                  <a:pt x="40" y="83"/>
                </a:cubicBezTo>
                <a:cubicBezTo>
                  <a:pt x="40" y="87"/>
                  <a:pt x="36" y="91"/>
                  <a:pt x="32" y="91"/>
                </a:cubicBezTo>
                <a:close/>
                <a:moveTo>
                  <a:pt x="104" y="45"/>
                </a:moveTo>
                <a:cubicBezTo>
                  <a:pt x="104" y="24"/>
                  <a:pt x="104" y="24"/>
                  <a:pt x="104" y="24"/>
                </a:cubicBezTo>
                <a:cubicBezTo>
                  <a:pt x="104" y="12"/>
                  <a:pt x="104" y="12"/>
                  <a:pt x="104" y="12"/>
                </a:cubicBezTo>
                <a:cubicBezTo>
                  <a:pt x="119" y="12"/>
                  <a:pt x="119" y="12"/>
                  <a:pt x="119" y="12"/>
                </a:cubicBezTo>
                <a:cubicBezTo>
                  <a:pt x="141" y="45"/>
                  <a:pt x="141" y="45"/>
                  <a:pt x="141" y="45"/>
                </a:cubicBezTo>
                <a:lnTo>
                  <a:pt x="104" y="45"/>
                </a:lnTo>
                <a:close/>
                <a:moveTo>
                  <a:pt x="146" y="91"/>
                </a:moveTo>
                <a:cubicBezTo>
                  <a:pt x="142" y="91"/>
                  <a:pt x="139" y="87"/>
                  <a:pt x="139" y="83"/>
                </a:cubicBezTo>
                <a:cubicBezTo>
                  <a:pt x="139" y="79"/>
                  <a:pt x="142" y="75"/>
                  <a:pt x="146" y="75"/>
                </a:cubicBezTo>
                <a:cubicBezTo>
                  <a:pt x="151" y="75"/>
                  <a:pt x="154" y="79"/>
                  <a:pt x="154" y="83"/>
                </a:cubicBezTo>
                <a:cubicBezTo>
                  <a:pt x="154" y="87"/>
                  <a:pt x="151" y="91"/>
                  <a:pt x="146" y="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24" name="Freeform 131"/>
          <p:cNvSpPr>
            <a:spLocks noEditPoints="1"/>
          </p:cNvSpPr>
          <p:nvPr/>
        </p:nvSpPr>
        <p:spPr bwMode="auto">
          <a:xfrm>
            <a:off x="19484649" y="10477410"/>
            <a:ext cx="670175" cy="1050542"/>
          </a:xfrm>
          <a:custGeom>
            <a:avLst/>
            <a:gdLst>
              <a:gd name="T0" fmla="*/ 52 w 104"/>
              <a:gd name="T1" fmla="*/ 0 h 163"/>
              <a:gd name="T2" fmla="*/ 0 w 104"/>
              <a:gd name="T3" fmla="*/ 52 h 163"/>
              <a:gd name="T4" fmla="*/ 31 w 104"/>
              <a:gd name="T5" fmla="*/ 124 h 163"/>
              <a:gd name="T6" fmla="*/ 31 w 104"/>
              <a:gd name="T7" fmla="*/ 125 h 163"/>
              <a:gd name="T8" fmla="*/ 31 w 104"/>
              <a:gd name="T9" fmla="*/ 157 h 163"/>
              <a:gd name="T10" fmla="*/ 37 w 104"/>
              <a:gd name="T11" fmla="*/ 163 h 163"/>
              <a:gd name="T12" fmla="*/ 67 w 104"/>
              <a:gd name="T13" fmla="*/ 163 h 163"/>
              <a:gd name="T14" fmla="*/ 73 w 104"/>
              <a:gd name="T15" fmla="*/ 157 h 163"/>
              <a:gd name="T16" fmla="*/ 73 w 104"/>
              <a:gd name="T17" fmla="*/ 125 h 163"/>
              <a:gd name="T18" fmla="*/ 74 w 104"/>
              <a:gd name="T19" fmla="*/ 124 h 163"/>
              <a:gd name="T20" fmla="*/ 104 w 104"/>
              <a:gd name="T21" fmla="*/ 52 h 163"/>
              <a:gd name="T22" fmla="*/ 52 w 104"/>
              <a:gd name="T23" fmla="*/ 0 h 163"/>
              <a:gd name="T24" fmla="*/ 61 w 104"/>
              <a:gd name="T25" fmla="*/ 138 h 163"/>
              <a:gd name="T26" fmla="*/ 43 w 104"/>
              <a:gd name="T27" fmla="*/ 138 h 163"/>
              <a:gd name="T28" fmla="*/ 43 w 104"/>
              <a:gd name="T29" fmla="*/ 127 h 163"/>
              <a:gd name="T30" fmla="*/ 61 w 104"/>
              <a:gd name="T31" fmla="*/ 127 h 163"/>
              <a:gd name="T32" fmla="*/ 61 w 104"/>
              <a:gd name="T33" fmla="*/ 138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4" h="163">
                <a:moveTo>
                  <a:pt x="52" y="0"/>
                </a:moveTo>
                <a:cubicBezTo>
                  <a:pt x="23" y="0"/>
                  <a:pt x="0" y="24"/>
                  <a:pt x="0" y="52"/>
                </a:cubicBezTo>
                <a:cubicBezTo>
                  <a:pt x="0" y="65"/>
                  <a:pt x="10" y="90"/>
                  <a:pt x="31" y="124"/>
                </a:cubicBezTo>
                <a:cubicBezTo>
                  <a:pt x="31" y="124"/>
                  <a:pt x="31" y="124"/>
                  <a:pt x="31" y="125"/>
                </a:cubicBezTo>
                <a:cubicBezTo>
                  <a:pt x="31" y="157"/>
                  <a:pt x="31" y="157"/>
                  <a:pt x="31" y="157"/>
                </a:cubicBezTo>
                <a:cubicBezTo>
                  <a:pt x="31" y="160"/>
                  <a:pt x="34" y="163"/>
                  <a:pt x="37" y="163"/>
                </a:cubicBezTo>
                <a:cubicBezTo>
                  <a:pt x="67" y="163"/>
                  <a:pt x="67" y="163"/>
                  <a:pt x="67" y="163"/>
                </a:cubicBezTo>
                <a:cubicBezTo>
                  <a:pt x="71" y="163"/>
                  <a:pt x="73" y="160"/>
                  <a:pt x="73" y="157"/>
                </a:cubicBezTo>
                <a:cubicBezTo>
                  <a:pt x="73" y="125"/>
                  <a:pt x="73" y="125"/>
                  <a:pt x="73" y="125"/>
                </a:cubicBezTo>
                <a:cubicBezTo>
                  <a:pt x="73" y="124"/>
                  <a:pt x="73" y="124"/>
                  <a:pt x="74" y="124"/>
                </a:cubicBezTo>
                <a:cubicBezTo>
                  <a:pt x="94" y="90"/>
                  <a:pt x="104" y="65"/>
                  <a:pt x="104" y="52"/>
                </a:cubicBezTo>
                <a:cubicBezTo>
                  <a:pt x="104" y="24"/>
                  <a:pt x="81" y="0"/>
                  <a:pt x="52" y="0"/>
                </a:cubicBezTo>
                <a:close/>
                <a:moveTo>
                  <a:pt x="61" y="138"/>
                </a:moveTo>
                <a:cubicBezTo>
                  <a:pt x="43" y="138"/>
                  <a:pt x="43" y="138"/>
                  <a:pt x="43" y="138"/>
                </a:cubicBezTo>
                <a:cubicBezTo>
                  <a:pt x="43" y="127"/>
                  <a:pt x="43" y="127"/>
                  <a:pt x="43" y="127"/>
                </a:cubicBezTo>
                <a:cubicBezTo>
                  <a:pt x="61" y="127"/>
                  <a:pt x="61" y="127"/>
                  <a:pt x="61" y="127"/>
                </a:cubicBezTo>
                <a:lnTo>
                  <a:pt x="61" y="1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25" name="Freeform 132"/>
          <p:cNvSpPr>
            <a:spLocks noEditPoints="1"/>
          </p:cNvSpPr>
          <p:nvPr/>
        </p:nvSpPr>
        <p:spPr bwMode="auto">
          <a:xfrm>
            <a:off x="19251027" y="9003940"/>
            <a:ext cx="1028807" cy="670175"/>
          </a:xfrm>
          <a:custGeom>
            <a:avLst/>
            <a:gdLst>
              <a:gd name="T0" fmla="*/ 158 w 160"/>
              <a:gd name="T1" fmla="*/ 44 h 104"/>
              <a:gd name="T2" fmla="*/ 142 w 160"/>
              <a:gd name="T3" fmla="*/ 24 h 104"/>
              <a:gd name="T4" fmla="*/ 132 w 160"/>
              <a:gd name="T5" fmla="*/ 19 h 104"/>
              <a:gd name="T6" fmla="*/ 117 w 160"/>
              <a:gd name="T7" fmla="*/ 19 h 104"/>
              <a:gd name="T8" fmla="*/ 117 w 160"/>
              <a:gd name="T9" fmla="*/ 12 h 104"/>
              <a:gd name="T10" fmla="*/ 105 w 160"/>
              <a:gd name="T11" fmla="*/ 0 h 104"/>
              <a:gd name="T12" fmla="*/ 12 w 160"/>
              <a:gd name="T13" fmla="*/ 0 h 104"/>
              <a:gd name="T14" fmla="*/ 0 w 160"/>
              <a:gd name="T15" fmla="*/ 12 h 104"/>
              <a:gd name="T16" fmla="*/ 0 w 160"/>
              <a:gd name="T17" fmla="*/ 82 h 104"/>
              <a:gd name="T18" fmla="*/ 11 w 160"/>
              <a:gd name="T19" fmla="*/ 94 h 104"/>
              <a:gd name="T20" fmla="*/ 27 w 160"/>
              <a:gd name="T21" fmla="*/ 104 h 104"/>
              <a:gd name="T22" fmla="*/ 43 w 160"/>
              <a:gd name="T23" fmla="*/ 94 h 104"/>
              <a:gd name="T24" fmla="*/ 117 w 160"/>
              <a:gd name="T25" fmla="*/ 94 h 104"/>
              <a:gd name="T26" fmla="*/ 133 w 160"/>
              <a:gd name="T27" fmla="*/ 104 h 104"/>
              <a:gd name="T28" fmla="*/ 150 w 160"/>
              <a:gd name="T29" fmla="*/ 94 h 104"/>
              <a:gd name="T30" fmla="*/ 160 w 160"/>
              <a:gd name="T31" fmla="*/ 82 h 104"/>
              <a:gd name="T32" fmla="*/ 160 w 160"/>
              <a:gd name="T33" fmla="*/ 51 h 104"/>
              <a:gd name="T34" fmla="*/ 158 w 160"/>
              <a:gd name="T35" fmla="*/ 44 h 104"/>
              <a:gd name="T36" fmla="*/ 27 w 160"/>
              <a:gd name="T37" fmla="*/ 91 h 104"/>
              <a:gd name="T38" fmla="*/ 20 w 160"/>
              <a:gd name="T39" fmla="*/ 85 h 104"/>
              <a:gd name="T40" fmla="*/ 27 w 160"/>
              <a:gd name="T41" fmla="*/ 78 h 104"/>
              <a:gd name="T42" fmla="*/ 34 w 160"/>
              <a:gd name="T43" fmla="*/ 85 h 104"/>
              <a:gd name="T44" fmla="*/ 27 w 160"/>
              <a:gd name="T45" fmla="*/ 91 h 104"/>
              <a:gd name="T46" fmla="*/ 83 w 160"/>
              <a:gd name="T47" fmla="*/ 48 h 104"/>
              <a:gd name="T48" fmla="*/ 77 w 160"/>
              <a:gd name="T49" fmla="*/ 54 h 104"/>
              <a:gd name="T50" fmla="*/ 68 w 160"/>
              <a:gd name="T51" fmla="*/ 54 h 104"/>
              <a:gd name="T52" fmla="*/ 68 w 160"/>
              <a:gd name="T53" fmla="*/ 57 h 104"/>
              <a:gd name="T54" fmla="*/ 68 w 160"/>
              <a:gd name="T55" fmla="*/ 63 h 104"/>
              <a:gd name="T56" fmla="*/ 62 w 160"/>
              <a:gd name="T57" fmla="*/ 69 h 104"/>
              <a:gd name="T58" fmla="*/ 55 w 160"/>
              <a:gd name="T59" fmla="*/ 69 h 104"/>
              <a:gd name="T60" fmla="*/ 49 w 160"/>
              <a:gd name="T61" fmla="*/ 63 h 104"/>
              <a:gd name="T62" fmla="*/ 49 w 160"/>
              <a:gd name="T63" fmla="*/ 57 h 104"/>
              <a:gd name="T64" fmla="*/ 49 w 160"/>
              <a:gd name="T65" fmla="*/ 54 h 104"/>
              <a:gd name="T66" fmla="*/ 40 w 160"/>
              <a:gd name="T67" fmla="*/ 54 h 104"/>
              <a:gd name="T68" fmla="*/ 34 w 160"/>
              <a:gd name="T69" fmla="*/ 48 h 104"/>
              <a:gd name="T70" fmla="*/ 34 w 160"/>
              <a:gd name="T71" fmla="*/ 41 h 104"/>
              <a:gd name="T72" fmla="*/ 40 w 160"/>
              <a:gd name="T73" fmla="*/ 35 h 104"/>
              <a:gd name="T74" fmla="*/ 49 w 160"/>
              <a:gd name="T75" fmla="*/ 35 h 104"/>
              <a:gd name="T76" fmla="*/ 49 w 160"/>
              <a:gd name="T77" fmla="*/ 25 h 104"/>
              <a:gd name="T78" fmla="*/ 49 w 160"/>
              <a:gd name="T79" fmla="*/ 24 h 104"/>
              <a:gd name="T80" fmla="*/ 55 w 160"/>
              <a:gd name="T81" fmla="*/ 19 h 104"/>
              <a:gd name="T82" fmla="*/ 62 w 160"/>
              <a:gd name="T83" fmla="*/ 19 h 104"/>
              <a:gd name="T84" fmla="*/ 68 w 160"/>
              <a:gd name="T85" fmla="*/ 24 h 104"/>
              <a:gd name="T86" fmla="*/ 68 w 160"/>
              <a:gd name="T87" fmla="*/ 25 h 104"/>
              <a:gd name="T88" fmla="*/ 68 w 160"/>
              <a:gd name="T89" fmla="*/ 35 h 104"/>
              <a:gd name="T90" fmla="*/ 77 w 160"/>
              <a:gd name="T91" fmla="*/ 35 h 104"/>
              <a:gd name="T92" fmla="*/ 83 w 160"/>
              <a:gd name="T93" fmla="*/ 41 h 104"/>
              <a:gd name="T94" fmla="*/ 83 w 160"/>
              <a:gd name="T95" fmla="*/ 48 h 104"/>
              <a:gd name="T96" fmla="*/ 133 w 160"/>
              <a:gd name="T97" fmla="*/ 91 h 104"/>
              <a:gd name="T98" fmla="*/ 126 w 160"/>
              <a:gd name="T99" fmla="*/ 85 h 104"/>
              <a:gd name="T100" fmla="*/ 133 w 160"/>
              <a:gd name="T101" fmla="*/ 78 h 104"/>
              <a:gd name="T102" fmla="*/ 140 w 160"/>
              <a:gd name="T103" fmla="*/ 85 h 104"/>
              <a:gd name="T104" fmla="*/ 133 w 160"/>
              <a:gd name="T105" fmla="*/ 91 h 104"/>
              <a:gd name="T106" fmla="*/ 148 w 160"/>
              <a:gd name="T107" fmla="*/ 57 h 104"/>
              <a:gd name="T108" fmla="*/ 117 w 160"/>
              <a:gd name="T109" fmla="*/ 57 h 104"/>
              <a:gd name="T110" fmla="*/ 117 w 160"/>
              <a:gd name="T111" fmla="*/ 31 h 104"/>
              <a:gd name="T112" fmla="*/ 132 w 160"/>
              <a:gd name="T113" fmla="*/ 31 h 104"/>
              <a:gd name="T114" fmla="*/ 148 w 160"/>
              <a:gd name="T115" fmla="*/ 51 h 104"/>
              <a:gd name="T116" fmla="*/ 148 w 160"/>
              <a:gd name="T117" fmla="*/ 57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60" h="104">
                <a:moveTo>
                  <a:pt x="158" y="44"/>
                </a:moveTo>
                <a:cubicBezTo>
                  <a:pt x="142" y="24"/>
                  <a:pt x="142" y="24"/>
                  <a:pt x="142" y="24"/>
                </a:cubicBezTo>
                <a:cubicBezTo>
                  <a:pt x="140" y="21"/>
                  <a:pt x="136" y="19"/>
                  <a:pt x="132" y="19"/>
                </a:cubicBezTo>
                <a:cubicBezTo>
                  <a:pt x="117" y="19"/>
                  <a:pt x="117" y="19"/>
                  <a:pt x="117" y="19"/>
                </a:cubicBezTo>
                <a:cubicBezTo>
                  <a:pt x="117" y="12"/>
                  <a:pt x="117" y="12"/>
                  <a:pt x="117" y="12"/>
                </a:cubicBezTo>
                <a:cubicBezTo>
                  <a:pt x="117" y="6"/>
                  <a:pt x="112" y="0"/>
                  <a:pt x="105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6" y="0"/>
                  <a:pt x="0" y="6"/>
                  <a:pt x="0" y="12"/>
                </a:cubicBezTo>
                <a:cubicBezTo>
                  <a:pt x="0" y="82"/>
                  <a:pt x="0" y="82"/>
                  <a:pt x="0" y="82"/>
                </a:cubicBezTo>
                <a:cubicBezTo>
                  <a:pt x="0" y="89"/>
                  <a:pt x="5" y="94"/>
                  <a:pt x="11" y="94"/>
                </a:cubicBezTo>
                <a:cubicBezTo>
                  <a:pt x="14" y="100"/>
                  <a:pt x="20" y="104"/>
                  <a:pt x="27" y="104"/>
                </a:cubicBezTo>
                <a:cubicBezTo>
                  <a:pt x="34" y="104"/>
                  <a:pt x="40" y="100"/>
                  <a:pt x="43" y="94"/>
                </a:cubicBezTo>
                <a:cubicBezTo>
                  <a:pt x="117" y="94"/>
                  <a:pt x="117" y="94"/>
                  <a:pt x="117" y="94"/>
                </a:cubicBezTo>
                <a:cubicBezTo>
                  <a:pt x="120" y="100"/>
                  <a:pt x="126" y="104"/>
                  <a:pt x="133" y="104"/>
                </a:cubicBezTo>
                <a:cubicBezTo>
                  <a:pt x="140" y="104"/>
                  <a:pt x="146" y="100"/>
                  <a:pt x="150" y="94"/>
                </a:cubicBezTo>
                <a:cubicBezTo>
                  <a:pt x="156" y="94"/>
                  <a:pt x="160" y="89"/>
                  <a:pt x="160" y="82"/>
                </a:cubicBezTo>
                <a:cubicBezTo>
                  <a:pt x="160" y="51"/>
                  <a:pt x="160" y="51"/>
                  <a:pt x="160" y="51"/>
                </a:cubicBezTo>
                <a:cubicBezTo>
                  <a:pt x="160" y="49"/>
                  <a:pt x="159" y="46"/>
                  <a:pt x="158" y="44"/>
                </a:cubicBezTo>
                <a:close/>
                <a:moveTo>
                  <a:pt x="27" y="91"/>
                </a:moveTo>
                <a:cubicBezTo>
                  <a:pt x="23" y="91"/>
                  <a:pt x="20" y="88"/>
                  <a:pt x="20" y="85"/>
                </a:cubicBezTo>
                <a:cubicBezTo>
                  <a:pt x="20" y="81"/>
                  <a:pt x="23" y="78"/>
                  <a:pt x="27" y="78"/>
                </a:cubicBezTo>
                <a:cubicBezTo>
                  <a:pt x="31" y="78"/>
                  <a:pt x="34" y="81"/>
                  <a:pt x="34" y="85"/>
                </a:cubicBezTo>
                <a:cubicBezTo>
                  <a:pt x="34" y="88"/>
                  <a:pt x="31" y="91"/>
                  <a:pt x="27" y="91"/>
                </a:cubicBezTo>
                <a:close/>
                <a:moveTo>
                  <a:pt x="83" y="48"/>
                </a:moveTo>
                <a:cubicBezTo>
                  <a:pt x="83" y="51"/>
                  <a:pt x="81" y="54"/>
                  <a:pt x="77" y="54"/>
                </a:cubicBezTo>
                <a:cubicBezTo>
                  <a:pt x="68" y="54"/>
                  <a:pt x="68" y="54"/>
                  <a:pt x="68" y="54"/>
                </a:cubicBezTo>
                <a:cubicBezTo>
                  <a:pt x="68" y="57"/>
                  <a:pt x="68" y="57"/>
                  <a:pt x="68" y="57"/>
                </a:cubicBezTo>
                <a:cubicBezTo>
                  <a:pt x="68" y="63"/>
                  <a:pt x="68" y="63"/>
                  <a:pt x="68" y="63"/>
                </a:cubicBezTo>
                <a:cubicBezTo>
                  <a:pt x="68" y="66"/>
                  <a:pt x="66" y="69"/>
                  <a:pt x="62" y="69"/>
                </a:cubicBezTo>
                <a:cubicBezTo>
                  <a:pt x="55" y="69"/>
                  <a:pt x="55" y="69"/>
                  <a:pt x="55" y="69"/>
                </a:cubicBezTo>
                <a:cubicBezTo>
                  <a:pt x="52" y="69"/>
                  <a:pt x="49" y="66"/>
                  <a:pt x="49" y="63"/>
                </a:cubicBezTo>
                <a:cubicBezTo>
                  <a:pt x="49" y="57"/>
                  <a:pt x="49" y="57"/>
                  <a:pt x="49" y="57"/>
                </a:cubicBezTo>
                <a:cubicBezTo>
                  <a:pt x="49" y="54"/>
                  <a:pt x="49" y="54"/>
                  <a:pt x="49" y="54"/>
                </a:cubicBezTo>
                <a:cubicBezTo>
                  <a:pt x="40" y="54"/>
                  <a:pt x="40" y="54"/>
                  <a:pt x="40" y="54"/>
                </a:cubicBezTo>
                <a:cubicBezTo>
                  <a:pt x="37" y="54"/>
                  <a:pt x="34" y="51"/>
                  <a:pt x="34" y="48"/>
                </a:cubicBezTo>
                <a:cubicBezTo>
                  <a:pt x="34" y="41"/>
                  <a:pt x="34" y="41"/>
                  <a:pt x="34" y="41"/>
                </a:cubicBezTo>
                <a:cubicBezTo>
                  <a:pt x="34" y="37"/>
                  <a:pt x="37" y="35"/>
                  <a:pt x="40" y="35"/>
                </a:cubicBezTo>
                <a:cubicBezTo>
                  <a:pt x="49" y="35"/>
                  <a:pt x="49" y="35"/>
                  <a:pt x="49" y="35"/>
                </a:cubicBezTo>
                <a:cubicBezTo>
                  <a:pt x="49" y="25"/>
                  <a:pt x="49" y="25"/>
                  <a:pt x="49" y="25"/>
                </a:cubicBezTo>
                <a:cubicBezTo>
                  <a:pt x="49" y="25"/>
                  <a:pt x="49" y="25"/>
                  <a:pt x="49" y="24"/>
                </a:cubicBezTo>
                <a:cubicBezTo>
                  <a:pt x="50" y="22"/>
                  <a:pt x="52" y="19"/>
                  <a:pt x="55" y="19"/>
                </a:cubicBezTo>
                <a:cubicBezTo>
                  <a:pt x="62" y="19"/>
                  <a:pt x="62" y="19"/>
                  <a:pt x="62" y="19"/>
                </a:cubicBezTo>
                <a:cubicBezTo>
                  <a:pt x="65" y="19"/>
                  <a:pt x="68" y="22"/>
                  <a:pt x="68" y="24"/>
                </a:cubicBezTo>
                <a:cubicBezTo>
                  <a:pt x="68" y="25"/>
                  <a:pt x="68" y="25"/>
                  <a:pt x="68" y="25"/>
                </a:cubicBezTo>
                <a:cubicBezTo>
                  <a:pt x="68" y="35"/>
                  <a:pt x="68" y="35"/>
                  <a:pt x="68" y="35"/>
                </a:cubicBezTo>
                <a:cubicBezTo>
                  <a:pt x="77" y="35"/>
                  <a:pt x="77" y="35"/>
                  <a:pt x="77" y="35"/>
                </a:cubicBezTo>
                <a:cubicBezTo>
                  <a:pt x="81" y="35"/>
                  <a:pt x="83" y="37"/>
                  <a:pt x="83" y="41"/>
                </a:cubicBezTo>
                <a:lnTo>
                  <a:pt x="83" y="48"/>
                </a:lnTo>
                <a:close/>
                <a:moveTo>
                  <a:pt x="133" y="91"/>
                </a:moveTo>
                <a:cubicBezTo>
                  <a:pt x="129" y="91"/>
                  <a:pt x="126" y="88"/>
                  <a:pt x="126" y="85"/>
                </a:cubicBezTo>
                <a:cubicBezTo>
                  <a:pt x="126" y="81"/>
                  <a:pt x="129" y="78"/>
                  <a:pt x="133" y="78"/>
                </a:cubicBezTo>
                <a:cubicBezTo>
                  <a:pt x="137" y="78"/>
                  <a:pt x="140" y="81"/>
                  <a:pt x="140" y="85"/>
                </a:cubicBezTo>
                <a:cubicBezTo>
                  <a:pt x="140" y="88"/>
                  <a:pt x="137" y="91"/>
                  <a:pt x="133" y="91"/>
                </a:cubicBezTo>
                <a:close/>
                <a:moveTo>
                  <a:pt x="148" y="57"/>
                </a:moveTo>
                <a:cubicBezTo>
                  <a:pt x="117" y="57"/>
                  <a:pt x="117" y="57"/>
                  <a:pt x="117" y="57"/>
                </a:cubicBezTo>
                <a:cubicBezTo>
                  <a:pt x="117" y="31"/>
                  <a:pt x="117" y="31"/>
                  <a:pt x="117" y="31"/>
                </a:cubicBezTo>
                <a:cubicBezTo>
                  <a:pt x="132" y="31"/>
                  <a:pt x="132" y="31"/>
                  <a:pt x="132" y="31"/>
                </a:cubicBezTo>
                <a:cubicBezTo>
                  <a:pt x="148" y="51"/>
                  <a:pt x="148" y="51"/>
                  <a:pt x="148" y="51"/>
                </a:cubicBezTo>
                <a:cubicBezTo>
                  <a:pt x="148" y="57"/>
                  <a:pt x="148" y="57"/>
                  <a:pt x="148" y="5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26" name="Freeform 133"/>
          <p:cNvSpPr>
            <a:spLocks noEditPoints="1"/>
          </p:cNvSpPr>
          <p:nvPr/>
        </p:nvSpPr>
        <p:spPr bwMode="auto">
          <a:xfrm>
            <a:off x="14393064" y="3832736"/>
            <a:ext cx="938245" cy="909263"/>
          </a:xfrm>
          <a:custGeom>
            <a:avLst/>
            <a:gdLst>
              <a:gd name="T0" fmla="*/ 145 w 146"/>
              <a:gd name="T1" fmla="*/ 132 h 141"/>
              <a:gd name="T2" fmla="*/ 90 w 146"/>
              <a:gd name="T3" fmla="*/ 4 h 141"/>
              <a:gd name="T4" fmla="*/ 84 w 146"/>
              <a:gd name="T5" fmla="*/ 0 h 141"/>
              <a:gd name="T6" fmla="*/ 79 w 146"/>
              <a:gd name="T7" fmla="*/ 0 h 141"/>
              <a:gd name="T8" fmla="*/ 79 w 146"/>
              <a:gd name="T9" fmla="*/ 16 h 141"/>
              <a:gd name="T10" fmla="*/ 73 w 146"/>
              <a:gd name="T11" fmla="*/ 23 h 141"/>
              <a:gd name="T12" fmla="*/ 73 w 146"/>
              <a:gd name="T13" fmla="*/ 23 h 141"/>
              <a:gd name="T14" fmla="*/ 73 w 146"/>
              <a:gd name="T15" fmla="*/ 23 h 141"/>
              <a:gd name="T16" fmla="*/ 66 w 146"/>
              <a:gd name="T17" fmla="*/ 16 h 141"/>
              <a:gd name="T18" fmla="*/ 66 w 146"/>
              <a:gd name="T19" fmla="*/ 0 h 141"/>
              <a:gd name="T20" fmla="*/ 62 w 146"/>
              <a:gd name="T21" fmla="*/ 0 h 141"/>
              <a:gd name="T22" fmla="*/ 56 w 146"/>
              <a:gd name="T23" fmla="*/ 4 h 141"/>
              <a:gd name="T24" fmla="*/ 1 w 146"/>
              <a:gd name="T25" fmla="*/ 132 h 141"/>
              <a:gd name="T26" fmla="*/ 1 w 146"/>
              <a:gd name="T27" fmla="*/ 138 h 141"/>
              <a:gd name="T28" fmla="*/ 6 w 146"/>
              <a:gd name="T29" fmla="*/ 141 h 141"/>
              <a:gd name="T30" fmla="*/ 66 w 146"/>
              <a:gd name="T31" fmla="*/ 141 h 141"/>
              <a:gd name="T32" fmla="*/ 66 w 146"/>
              <a:gd name="T33" fmla="*/ 116 h 141"/>
              <a:gd name="T34" fmla="*/ 73 w 146"/>
              <a:gd name="T35" fmla="*/ 110 h 141"/>
              <a:gd name="T36" fmla="*/ 73 w 146"/>
              <a:gd name="T37" fmla="*/ 110 h 141"/>
              <a:gd name="T38" fmla="*/ 73 w 146"/>
              <a:gd name="T39" fmla="*/ 110 h 141"/>
              <a:gd name="T40" fmla="*/ 79 w 146"/>
              <a:gd name="T41" fmla="*/ 116 h 141"/>
              <a:gd name="T42" fmla="*/ 79 w 146"/>
              <a:gd name="T43" fmla="*/ 141 h 141"/>
              <a:gd name="T44" fmla="*/ 139 w 146"/>
              <a:gd name="T45" fmla="*/ 141 h 141"/>
              <a:gd name="T46" fmla="*/ 145 w 146"/>
              <a:gd name="T47" fmla="*/ 138 h 141"/>
              <a:gd name="T48" fmla="*/ 145 w 146"/>
              <a:gd name="T49" fmla="*/ 132 h 141"/>
              <a:gd name="T50" fmla="*/ 79 w 146"/>
              <a:gd name="T51" fmla="*/ 83 h 141"/>
              <a:gd name="T52" fmla="*/ 73 w 146"/>
              <a:gd name="T53" fmla="*/ 89 h 141"/>
              <a:gd name="T54" fmla="*/ 73 w 146"/>
              <a:gd name="T55" fmla="*/ 89 h 141"/>
              <a:gd name="T56" fmla="*/ 73 w 146"/>
              <a:gd name="T57" fmla="*/ 89 h 141"/>
              <a:gd name="T58" fmla="*/ 66 w 146"/>
              <a:gd name="T59" fmla="*/ 83 h 141"/>
              <a:gd name="T60" fmla="*/ 66 w 146"/>
              <a:gd name="T61" fmla="*/ 50 h 141"/>
              <a:gd name="T62" fmla="*/ 73 w 146"/>
              <a:gd name="T63" fmla="*/ 43 h 141"/>
              <a:gd name="T64" fmla="*/ 73 w 146"/>
              <a:gd name="T65" fmla="*/ 43 h 141"/>
              <a:gd name="T66" fmla="*/ 73 w 146"/>
              <a:gd name="T67" fmla="*/ 43 h 141"/>
              <a:gd name="T68" fmla="*/ 79 w 146"/>
              <a:gd name="T69" fmla="*/ 50 h 141"/>
              <a:gd name="T70" fmla="*/ 79 w 146"/>
              <a:gd name="T71" fmla="*/ 83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46" h="141">
                <a:moveTo>
                  <a:pt x="145" y="132"/>
                </a:moveTo>
                <a:cubicBezTo>
                  <a:pt x="90" y="4"/>
                  <a:pt x="90" y="4"/>
                  <a:pt x="90" y="4"/>
                </a:cubicBezTo>
                <a:cubicBezTo>
                  <a:pt x="89" y="1"/>
                  <a:pt x="86" y="0"/>
                  <a:pt x="84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79" y="16"/>
                  <a:pt x="79" y="16"/>
                  <a:pt x="79" y="16"/>
                </a:cubicBezTo>
                <a:cubicBezTo>
                  <a:pt x="79" y="20"/>
                  <a:pt x="77" y="23"/>
                  <a:pt x="73" y="23"/>
                </a:cubicBezTo>
                <a:cubicBezTo>
                  <a:pt x="73" y="23"/>
                  <a:pt x="73" y="23"/>
                  <a:pt x="73" y="23"/>
                </a:cubicBezTo>
                <a:cubicBezTo>
                  <a:pt x="73" y="23"/>
                  <a:pt x="73" y="23"/>
                  <a:pt x="73" y="23"/>
                </a:cubicBezTo>
                <a:cubicBezTo>
                  <a:pt x="69" y="23"/>
                  <a:pt x="66" y="20"/>
                  <a:pt x="66" y="16"/>
                </a:cubicBezTo>
                <a:cubicBezTo>
                  <a:pt x="66" y="0"/>
                  <a:pt x="66" y="0"/>
                  <a:pt x="66" y="0"/>
                </a:cubicBezTo>
                <a:cubicBezTo>
                  <a:pt x="62" y="0"/>
                  <a:pt x="62" y="0"/>
                  <a:pt x="62" y="0"/>
                </a:cubicBezTo>
                <a:cubicBezTo>
                  <a:pt x="60" y="0"/>
                  <a:pt x="57" y="1"/>
                  <a:pt x="56" y="4"/>
                </a:cubicBezTo>
                <a:cubicBezTo>
                  <a:pt x="1" y="132"/>
                  <a:pt x="1" y="132"/>
                  <a:pt x="1" y="132"/>
                </a:cubicBezTo>
                <a:cubicBezTo>
                  <a:pt x="0" y="134"/>
                  <a:pt x="0" y="137"/>
                  <a:pt x="1" y="138"/>
                </a:cubicBezTo>
                <a:cubicBezTo>
                  <a:pt x="2" y="140"/>
                  <a:pt x="4" y="141"/>
                  <a:pt x="6" y="141"/>
                </a:cubicBezTo>
                <a:cubicBezTo>
                  <a:pt x="66" y="141"/>
                  <a:pt x="66" y="141"/>
                  <a:pt x="66" y="141"/>
                </a:cubicBezTo>
                <a:cubicBezTo>
                  <a:pt x="66" y="116"/>
                  <a:pt x="66" y="116"/>
                  <a:pt x="66" y="116"/>
                </a:cubicBezTo>
                <a:cubicBezTo>
                  <a:pt x="66" y="113"/>
                  <a:pt x="69" y="110"/>
                  <a:pt x="73" y="110"/>
                </a:cubicBezTo>
                <a:cubicBezTo>
                  <a:pt x="73" y="110"/>
                  <a:pt x="73" y="110"/>
                  <a:pt x="73" y="110"/>
                </a:cubicBezTo>
                <a:cubicBezTo>
                  <a:pt x="73" y="110"/>
                  <a:pt x="73" y="110"/>
                  <a:pt x="73" y="110"/>
                </a:cubicBezTo>
                <a:cubicBezTo>
                  <a:pt x="77" y="110"/>
                  <a:pt x="79" y="113"/>
                  <a:pt x="79" y="116"/>
                </a:cubicBezTo>
                <a:cubicBezTo>
                  <a:pt x="79" y="141"/>
                  <a:pt x="79" y="141"/>
                  <a:pt x="79" y="141"/>
                </a:cubicBezTo>
                <a:cubicBezTo>
                  <a:pt x="139" y="141"/>
                  <a:pt x="139" y="141"/>
                  <a:pt x="139" y="141"/>
                </a:cubicBezTo>
                <a:cubicBezTo>
                  <a:pt x="142" y="141"/>
                  <a:pt x="144" y="140"/>
                  <a:pt x="145" y="138"/>
                </a:cubicBezTo>
                <a:cubicBezTo>
                  <a:pt x="146" y="137"/>
                  <a:pt x="146" y="134"/>
                  <a:pt x="145" y="132"/>
                </a:cubicBezTo>
                <a:close/>
                <a:moveTo>
                  <a:pt x="79" y="83"/>
                </a:moveTo>
                <a:cubicBezTo>
                  <a:pt x="79" y="87"/>
                  <a:pt x="77" y="89"/>
                  <a:pt x="73" y="89"/>
                </a:cubicBezTo>
                <a:cubicBezTo>
                  <a:pt x="73" y="89"/>
                  <a:pt x="73" y="89"/>
                  <a:pt x="73" y="89"/>
                </a:cubicBezTo>
                <a:cubicBezTo>
                  <a:pt x="73" y="89"/>
                  <a:pt x="73" y="89"/>
                  <a:pt x="73" y="89"/>
                </a:cubicBezTo>
                <a:cubicBezTo>
                  <a:pt x="69" y="89"/>
                  <a:pt x="66" y="87"/>
                  <a:pt x="66" y="83"/>
                </a:cubicBezTo>
                <a:cubicBezTo>
                  <a:pt x="66" y="50"/>
                  <a:pt x="66" y="50"/>
                  <a:pt x="66" y="50"/>
                </a:cubicBezTo>
                <a:cubicBezTo>
                  <a:pt x="66" y="46"/>
                  <a:pt x="69" y="43"/>
                  <a:pt x="73" y="43"/>
                </a:cubicBezTo>
                <a:cubicBezTo>
                  <a:pt x="73" y="43"/>
                  <a:pt x="73" y="43"/>
                  <a:pt x="73" y="43"/>
                </a:cubicBezTo>
                <a:cubicBezTo>
                  <a:pt x="73" y="43"/>
                  <a:pt x="73" y="43"/>
                  <a:pt x="73" y="43"/>
                </a:cubicBezTo>
                <a:cubicBezTo>
                  <a:pt x="77" y="43"/>
                  <a:pt x="79" y="46"/>
                  <a:pt x="79" y="50"/>
                </a:cubicBezTo>
                <a:lnTo>
                  <a:pt x="79" y="8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27" name="Freeform 134"/>
          <p:cNvSpPr>
            <a:spLocks noEditPoints="1"/>
          </p:cNvSpPr>
          <p:nvPr/>
        </p:nvSpPr>
        <p:spPr bwMode="auto">
          <a:xfrm>
            <a:off x="20967584" y="3770593"/>
            <a:ext cx="876660" cy="1003450"/>
          </a:xfrm>
          <a:custGeom>
            <a:avLst/>
            <a:gdLst>
              <a:gd name="T0" fmla="*/ 136 w 136"/>
              <a:gd name="T1" fmla="*/ 93 h 156"/>
              <a:gd name="T2" fmla="*/ 130 w 136"/>
              <a:gd name="T3" fmla="*/ 68 h 156"/>
              <a:gd name="T4" fmla="*/ 130 w 136"/>
              <a:gd name="T5" fmla="*/ 7 h 156"/>
              <a:gd name="T6" fmla="*/ 122 w 136"/>
              <a:gd name="T7" fmla="*/ 0 h 156"/>
              <a:gd name="T8" fmla="*/ 68 w 136"/>
              <a:gd name="T9" fmla="*/ 0 h 156"/>
              <a:gd name="T10" fmla="*/ 68 w 136"/>
              <a:gd name="T11" fmla="*/ 0 h 156"/>
              <a:gd name="T12" fmla="*/ 15 w 136"/>
              <a:gd name="T13" fmla="*/ 0 h 156"/>
              <a:gd name="T14" fmla="*/ 7 w 136"/>
              <a:gd name="T15" fmla="*/ 7 h 156"/>
              <a:gd name="T16" fmla="*/ 7 w 136"/>
              <a:gd name="T17" fmla="*/ 68 h 156"/>
              <a:gd name="T18" fmla="*/ 1 w 136"/>
              <a:gd name="T19" fmla="*/ 93 h 156"/>
              <a:gd name="T20" fmla="*/ 0 w 136"/>
              <a:gd name="T21" fmla="*/ 95 h 156"/>
              <a:gd name="T22" fmla="*/ 0 w 136"/>
              <a:gd name="T23" fmla="*/ 131 h 156"/>
              <a:gd name="T24" fmla="*/ 8 w 136"/>
              <a:gd name="T25" fmla="*/ 139 h 156"/>
              <a:gd name="T26" fmla="*/ 8 w 136"/>
              <a:gd name="T27" fmla="*/ 139 h 156"/>
              <a:gd name="T28" fmla="*/ 8 w 136"/>
              <a:gd name="T29" fmla="*/ 148 h 156"/>
              <a:gd name="T30" fmla="*/ 16 w 136"/>
              <a:gd name="T31" fmla="*/ 156 h 156"/>
              <a:gd name="T32" fmla="*/ 30 w 136"/>
              <a:gd name="T33" fmla="*/ 156 h 156"/>
              <a:gd name="T34" fmla="*/ 38 w 136"/>
              <a:gd name="T35" fmla="*/ 148 h 156"/>
              <a:gd name="T36" fmla="*/ 38 w 136"/>
              <a:gd name="T37" fmla="*/ 139 h 156"/>
              <a:gd name="T38" fmla="*/ 68 w 136"/>
              <a:gd name="T39" fmla="*/ 139 h 156"/>
              <a:gd name="T40" fmla="*/ 68 w 136"/>
              <a:gd name="T41" fmla="*/ 139 h 156"/>
              <a:gd name="T42" fmla="*/ 98 w 136"/>
              <a:gd name="T43" fmla="*/ 139 h 156"/>
              <a:gd name="T44" fmla="*/ 98 w 136"/>
              <a:gd name="T45" fmla="*/ 148 h 156"/>
              <a:gd name="T46" fmla="*/ 106 w 136"/>
              <a:gd name="T47" fmla="*/ 156 h 156"/>
              <a:gd name="T48" fmla="*/ 120 w 136"/>
              <a:gd name="T49" fmla="*/ 156 h 156"/>
              <a:gd name="T50" fmla="*/ 128 w 136"/>
              <a:gd name="T51" fmla="*/ 148 h 156"/>
              <a:gd name="T52" fmla="*/ 128 w 136"/>
              <a:gd name="T53" fmla="*/ 139 h 156"/>
              <a:gd name="T54" fmla="*/ 128 w 136"/>
              <a:gd name="T55" fmla="*/ 139 h 156"/>
              <a:gd name="T56" fmla="*/ 136 w 136"/>
              <a:gd name="T57" fmla="*/ 131 h 156"/>
              <a:gd name="T58" fmla="*/ 136 w 136"/>
              <a:gd name="T59" fmla="*/ 95 h 156"/>
              <a:gd name="T60" fmla="*/ 136 w 136"/>
              <a:gd name="T61" fmla="*/ 93 h 156"/>
              <a:gd name="T62" fmla="*/ 28 w 136"/>
              <a:gd name="T63" fmla="*/ 125 h 156"/>
              <a:gd name="T64" fmla="*/ 16 w 136"/>
              <a:gd name="T65" fmla="*/ 113 h 156"/>
              <a:gd name="T66" fmla="*/ 28 w 136"/>
              <a:gd name="T67" fmla="*/ 101 h 156"/>
              <a:gd name="T68" fmla="*/ 39 w 136"/>
              <a:gd name="T69" fmla="*/ 113 h 156"/>
              <a:gd name="T70" fmla="*/ 28 w 136"/>
              <a:gd name="T71" fmla="*/ 125 h 156"/>
              <a:gd name="T72" fmla="*/ 68 w 136"/>
              <a:gd name="T73" fmla="*/ 87 h 156"/>
              <a:gd name="T74" fmla="*/ 18 w 136"/>
              <a:gd name="T75" fmla="*/ 87 h 156"/>
              <a:gd name="T76" fmla="*/ 29 w 136"/>
              <a:gd name="T77" fmla="*/ 41 h 156"/>
              <a:gd name="T78" fmla="*/ 68 w 136"/>
              <a:gd name="T79" fmla="*/ 41 h 156"/>
              <a:gd name="T80" fmla="*/ 68 w 136"/>
              <a:gd name="T81" fmla="*/ 41 h 156"/>
              <a:gd name="T82" fmla="*/ 107 w 136"/>
              <a:gd name="T83" fmla="*/ 41 h 156"/>
              <a:gd name="T84" fmla="*/ 118 w 136"/>
              <a:gd name="T85" fmla="*/ 87 h 156"/>
              <a:gd name="T86" fmla="*/ 68 w 136"/>
              <a:gd name="T87" fmla="*/ 87 h 156"/>
              <a:gd name="T88" fmla="*/ 109 w 136"/>
              <a:gd name="T89" fmla="*/ 125 h 156"/>
              <a:gd name="T90" fmla="*/ 97 w 136"/>
              <a:gd name="T91" fmla="*/ 113 h 156"/>
              <a:gd name="T92" fmla="*/ 109 w 136"/>
              <a:gd name="T93" fmla="*/ 101 h 156"/>
              <a:gd name="T94" fmla="*/ 120 w 136"/>
              <a:gd name="T95" fmla="*/ 113 h 156"/>
              <a:gd name="T96" fmla="*/ 109 w 136"/>
              <a:gd name="T97" fmla="*/ 125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" h="156">
                <a:moveTo>
                  <a:pt x="136" y="93"/>
                </a:moveTo>
                <a:cubicBezTo>
                  <a:pt x="134" y="87"/>
                  <a:pt x="130" y="68"/>
                  <a:pt x="130" y="68"/>
                </a:cubicBezTo>
                <a:cubicBezTo>
                  <a:pt x="130" y="7"/>
                  <a:pt x="130" y="7"/>
                  <a:pt x="130" y="7"/>
                </a:cubicBezTo>
                <a:cubicBezTo>
                  <a:pt x="130" y="3"/>
                  <a:pt x="126" y="0"/>
                  <a:pt x="122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0" y="0"/>
                  <a:pt x="7" y="3"/>
                  <a:pt x="7" y="7"/>
                </a:cubicBezTo>
                <a:cubicBezTo>
                  <a:pt x="7" y="68"/>
                  <a:pt x="7" y="68"/>
                  <a:pt x="7" y="68"/>
                </a:cubicBezTo>
                <a:cubicBezTo>
                  <a:pt x="7" y="68"/>
                  <a:pt x="2" y="87"/>
                  <a:pt x="1" y="93"/>
                </a:cubicBezTo>
                <a:cubicBezTo>
                  <a:pt x="1" y="93"/>
                  <a:pt x="0" y="94"/>
                  <a:pt x="0" y="95"/>
                </a:cubicBezTo>
                <a:cubicBezTo>
                  <a:pt x="0" y="131"/>
                  <a:pt x="0" y="131"/>
                  <a:pt x="0" y="131"/>
                </a:cubicBezTo>
                <a:cubicBezTo>
                  <a:pt x="0" y="135"/>
                  <a:pt x="4" y="139"/>
                  <a:pt x="8" y="139"/>
                </a:cubicBezTo>
                <a:cubicBezTo>
                  <a:pt x="8" y="139"/>
                  <a:pt x="8" y="139"/>
                  <a:pt x="8" y="139"/>
                </a:cubicBezTo>
                <a:cubicBezTo>
                  <a:pt x="8" y="148"/>
                  <a:pt x="8" y="148"/>
                  <a:pt x="8" y="148"/>
                </a:cubicBezTo>
                <a:cubicBezTo>
                  <a:pt x="8" y="152"/>
                  <a:pt x="12" y="156"/>
                  <a:pt x="16" y="156"/>
                </a:cubicBezTo>
                <a:cubicBezTo>
                  <a:pt x="30" y="156"/>
                  <a:pt x="30" y="156"/>
                  <a:pt x="30" y="156"/>
                </a:cubicBezTo>
                <a:cubicBezTo>
                  <a:pt x="35" y="156"/>
                  <a:pt x="38" y="152"/>
                  <a:pt x="38" y="148"/>
                </a:cubicBezTo>
                <a:cubicBezTo>
                  <a:pt x="38" y="139"/>
                  <a:pt x="38" y="139"/>
                  <a:pt x="38" y="139"/>
                </a:cubicBezTo>
                <a:cubicBezTo>
                  <a:pt x="68" y="139"/>
                  <a:pt x="68" y="139"/>
                  <a:pt x="68" y="139"/>
                </a:cubicBezTo>
                <a:cubicBezTo>
                  <a:pt x="68" y="139"/>
                  <a:pt x="68" y="139"/>
                  <a:pt x="68" y="139"/>
                </a:cubicBezTo>
                <a:cubicBezTo>
                  <a:pt x="98" y="139"/>
                  <a:pt x="98" y="139"/>
                  <a:pt x="98" y="139"/>
                </a:cubicBezTo>
                <a:cubicBezTo>
                  <a:pt x="98" y="148"/>
                  <a:pt x="98" y="148"/>
                  <a:pt x="98" y="148"/>
                </a:cubicBezTo>
                <a:cubicBezTo>
                  <a:pt x="98" y="152"/>
                  <a:pt x="102" y="156"/>
                  <a:pt x="106" y="156"/>
                </a:cubicBezTo>
                <a:cubicBezTo>
                  <a:pt x="120" y="156"/>
                  <a:pt x="120" y="156"/>
                  <a:pt x="120" y="156"/>
                </a:cubicBezTo>
                <a:cubicBezTo>
                  <a:pt x="125" y="156"/>
                  <a:pt x="128" y="152"/>
                  <a:pt x="128" y="148"/>
                </a:cubicBezTo>
                <a:cubicBezTo>
                  <a:pt x="128" y="139"/>
                  <a:pt x="128" y="139"/>
                  <a:pt x="128" y="139"/>
                </a:cubicBezTo>
                <a:cubicBezTo>
                  <a:pt x="128" y="139"/>
                  <a:pt x="128" y="139"/>
                  <a:pt x="128" y="139"/>
                </a:cubicBezTo>
                <a:cubicBezTo>
                  <a:pt x="133" y="139"/>
                  <a:pt x="136" y="135"/>
                  <a:pt x="136" y="131"/>
                </a:cubicBezTo>
                <a:cubicBezTo>
                  <a:pt x="136" y="95"/>
                  <a:pt x="136" y="95"/>
                  <a:pt x="136" y="95"/>
                </a:cubicBezTo>
                <a:cubicBezTo>
                  <a:pt x="136" y="94"/>
                  <a:pt x="136" y="93"/>
                  <a:pt x="136" y="93"/>
                </a:cubicBezTo>
                <a:close/>
                <a:moveTo>
                  <a:pt x="28" y="125"/>
                </a:moveTo>
                <a:cubicBezTo>
                  <a:pt x="21" y="125"/>
                  <a:pt x="16" y="120"/>
                  <a:pt x="16" y="113"/>
                </a:cubicBezTo>
                <a:cubicBezTo>
                  <a:pt x="16" y="107"/>
                  <a:pt x="21" y="101"/>
                  <a:pt x="28" y="101"/>
                </a:cubicBezTo>
                <a:cubicBezTo>
                  <a:pt x="34" y="101"/>
                  <a:pt x="39" y="107"/>
                  <a:pt x="39" y="113"/>
                </a:cubicBezTo>
                <a:cubicBezTo>
                  <a:pt x="39" y="120"/>
                  <a:pt x="34" y="125"/>
                  <a:pt x="28" y="125"/>
                </a:cubicBezTo>
                <a:close/>
                <a:moveTo>
                  <a:pt x="68" y="87"/>
                </a:moveTo>
                <a:cubicBezTo>
                  <a:pt x="18" y="87"/>
                  <a:pt x="18" y="87"/>
                  <a:pt x="18" y="87"/>
                </a:cubicBezTo>
                <a:cubicBezTo>
                  <a:pt x="29" y="41"/>
                  <a:pt x="29" y="41"/>
                  <a:pt x="29" y="41"/>
                </a:cubicBezTo>
                <a:cubicBezTo>
                  <a:pt x="68" y="41"/>
                  <a:pt x="68" y="41"/>
                  <a:pt x="68" y="41"/>
                </a:cubicBezTo>
                <a:cubicBezTo>
                  <a:pt x="68" y="41"/>
                  <a:pt x="68" y="41"/>
                  <a:pt x="68" y="41"/>
                </a:cubicBezTo>
                <a:cubicBezTo>
                  <a:pt x="107" y="41"/>
                  <a:pt x="107" y="41"/>
                  <a:pt x="107" y="41"/>
                </a:cubicBezTo>
                <a:cubicBezTo>
                  <a:pt x="118" y="87"/>
                  <a:pt x="118" y="87"/>
                  <a:pt x="118" y="87"/>
                </a:cubicBezTo>
                <a:cubicBezTo>
                  <a:pt x="68" y="87"/>
                  <a:pt x="68" y="87"/>
                  <a:pt x="68" y="87"/>
                </a:cubicBezTo>
                <a:close/>
                <a:moveTo>
                  <a:pt x="109" y="125"/>
                </a:moveTo>
                <a:cubicBezTo>
                  <a:pt x="102" y="125"/>
                  <a:pt x="97" y="120"/>
                  <a:pt x="97" y="113"/>
                </a:cubicBezTo>
                <a:cubicBezTo>
                  <a:pt x="97" y="107"/>
                  <a:pt x="102" y="101"/>
                  <a:pt x="109" y="101"/>
                </a:cubicBezTo>
                <a:cubicBezTo>
                  <a:pt x="115" y="101"/>
                  <a:pt x="120" y="107"/>
                  <a:pt x="120" y="113"/>
                </a:cubicBezTo>
                <a:cubicBezTo>
                  <a:pt x="120" y="120"/>
                  <a:pt x="115" y="125"/>
                  <a:pt x="109" y="12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28" name="Freeform 135"/>
          <p:cNvSpPr>
            <a:spLocks noEditPoints="1"/>
          </p:cNvSpPr>
          <p:nvPr/>
        </p:nvSpPr>
        <p:spPr bwMode="auto">
          <a:xfrm>
            <a:off x="17664313" y="7387941"/>
            <a:ext cx="1213559" cy="644816"/>
          </a:xfrm>
          <a:custGeom>
            <a:avLst/>
            <a:gdLst>
              <a:gd name="T0" fmla="*/ 173 w 188"/>
              <a:gd name="T1" fmla="*/ 48 h 100"/>
              <a:gd name="T2" fmla="*/ 141 w 188"/>
              <a:gd name="T3" fmla="*/ 36 h 100"/>
              <a:gd name="T4" fmla="*/ 109 w 188"/>
              <a:gd name="T5" fmla="*/ 2 h 100"/>
              <a:gd name="T6" fmla="*/ 104 w 188"/>
              <a:gd name="T7" fmla="*/ 0 h 100"/>
              <a:gd name="T8" fmla="*/ 31 w 188"/>
              <a:gd name="T9" fmla="*/ 0 h 100"/>
              <a:gd name="T10" fmla="*/ 25 w 188"/>
              <a:gd name="T11" fmla="*/ 3 h 100"/>
              <a:gd name="T12" fmla="*/ 1 w 188"/>
              <a:gd name="T13" fmla="*/ 38 h 100"/>
              <a:gd name="T14" fmla="*/ 1 w 188"/>
              <a:gd name="T15" fmla="*/ 38 h 100"/>
              <a:gd name="T16" fmla="*/ 0 w 188"/>
              <a:gd name="T17" fmla="*/ 40 h 100"/>
              <a:gd name="T18" fmla="*/ 0 w 188"/>
              <a:gd name="T19" fmla="*/ 42 h 100"/>
              <a:gd name="T20" fmla="*/ 0 w 188"/>
              <a:gd name="T21" fmla="*/ 42 h 100"/>
              <a:gd name="T22" fmla="*/ 0 w 188"/>
              <a:gd name="T23" fmla="*/ 73 h 100"/>
              <a:gd name="T24" fmla="*/ 7 w 188"/>
              <a:gd name="T25" fmla="*/ 81 h 100"/>
              <a:gd name="T26" fmla="*/ 7 w 188"/>
              <a:gd name="T27" fmla="*/ 81 h 100"/>
              <a:gd name="T28" fmla="*/ 14 w 188"/>
              <a:gd name="T29" fmla="*/ 81 h 100"/>
              <a:gd name="T30" fmla="*/ 37 w 188"/>
              <a:gd name="T31" fmla="*/ 100 h 100"/>
              <a:gd name="T32" fmla="*/ 60 w 188"/>
              <a:gd name="T33" fmla="*/ 81 h 100"/>
              <a:gd name="T34" fmla="*/ 122 w 188"/>
              <a:gd name="T35" fmla="*/ 81 h 100"/>
              <a:gd name="T36" fmla="*/ 145 w 188"/>
              <a:gd name="T37" fmla="*/ 100 h 100"/>
              <a:gd name="T38" fmla="*/ 168 w 188"/>
              <a:gd name="T39" fmla="*/ 81 h 100"/>
              <a:gd name="T40" fmla="*/ 180 w 188"/>
              <a:gd name="T41" fmla="*/ 81 h 100"/>
              <a:gd name="T42" fmla="*/ 188 w 188"/>
              <a:gd name="T43" fmla="*/ 73 h 100"/>
              <a:gd name="T44" fmla="*/ 188 w 188"/>
              <a:gd name="T45" fmla="*/ 69 h 100"/>
              <a:gd name="T46" fmla="*/ 173 w 188"/>
              <a:gd name="T47" fmla="*/ 48 h 100"/>
              <a:gd name="T48" fmla="*/ 37 w 188"/>
              <a:gd name="T49" fmla="*/ 85 h 100"/>
              <a:gd name="T50" fmla="*/ 28 w 188"/>
              <a:gd name="T51" fmla="*/ 76 h 100"/>
              <a:gd name="T52" fmla="*/ 37 w 188"/>
              <a:gd name="T53" fmla="*/ 68 h 100"/>
              <a:gd name="T54" fmla="*/ 46 w 188"/>
              <a:gd name="T55" fmla="*/ 76 h 100"/>
              <a:gd name="T56" fmla="*/ 37 w 188"/>
              <a:gd name="T57" fmla="*/ 85 h 100"/>
              <a:gd name="T58" fmla="*/ 53 w 188"/>
              <a:gd name="T59" fmla="*/ 35 h 100"/>
              <a:gd name="T60" fmla="*/ 21 w 188"/>
              <a:gd name="T61" fmla="*/ 35 h 100"/>
              <a:gd name="T62" fmla="*/ 35 w 188"/>
              <a:gd name="T63" fmla="*/ 15 h 100"/>
              <a:gd name="T64" fmla="*/ 53 w 188"/>
              <a:gd name="T65" fmla="*/ 15 h 100"/>
              <a:gd name="T66" fmla="*/ 53 w 188"/>
              <a:gd name="T67" fmla="*/ 35 h 100"/>
              <a:gd name="T68" fmla="*/ 68 w 188"/>
              <a:gd name="T69" fmla="*/ 35 h 100"/>
              <a:gd name="T70" fmla="*/ 68 w 188"/>
              <a:gd name="T71" fmla="*/ 15 h 100"/>
              <a:gd name="T72" fmla="*/ 100 w 188"/>
              <a:gd name="T73" fmla="*/ 15 h 100"/>
              <a:gd name="T74" fmla="*/ 119 w 188"/>
              <a:gd name="T75" fmla="*/ 35 h 100"/>
              <a:gd name="T76" fmla="*/ 68 w 188"/>
              <a:gd name="T77" fmla="*/ 35 h 100"/>
              <a:gd name="T78" fmla="*/ 145 w 188"/>
              <a:gd name="T79" fmla="*/ 85 h 100"/>
              <a:gd name="T80" fmla="*/ 136 w 188"/>
              <a:gd name="T81" fmla="*/ 76 h 100"/>
              <a:gd name="T82" fmla="*/ 145 w 188"/>
              <a:gd name="T83" fmla="*/ 68 h 100"/>
              <a:gd name="T84" fmla="*/ 153 w 188"/>
              <a:gd name="T85" fmla="*/ 76 h 100"/>
              <a:gd name="T86" fmla="*/ 145 w 188"/>
              <a:gd name="T87" fmla="*/ 85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88" h="100">
                <a:moveTo>
                  <a:pt x="173" y="48"/>
                </a:moveTo>
                <a:cubicBezTo>
                  <a:pt x="141" y="36"/>
                  <a:pt x="141" y="36"/>
                  <a:pt x="141" y="36"/>
                </a:cubicBezTo>
                <a:cubicBezTo>
                  <a:pt x="109" y="2"/>
                  <a:pt x="109" y="2"/>
                  <a:pt x="109" y="2"/>
                </a:cubicBezTo>
                <a:cubicBezTo>
                  <a:pt x="108" y="1"/>
                  <a:pt x="106" y="0"/>
                  <a:pt x="104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29" y="0"/>
                  <a:pt x="26" y="1"/>
                  <a:pt x="25" y="3"/>
                </a:cubicBezTo>
                <a:cubicBezTo>
                  <a:pt x="1" y="38"/>
                  <a:pt x="1" y="38"/>
                  <a:pt x="1" y="38"/>
                </a:cubicBezTo>
                <a:cubicBezTo>
                  <a:pt x="1" y="38"/>
                  <a:pt x="1" y="38"/>
                  <a:pt x="1" y="38"/>
                </a:cubicBezTo>
                <a:cubicBezTo>
                  <a:pt x="0" y="39"/>
                  <a:pt x="0" y="39"/>
                  <a:pt x="0" y="40"/>
                </a:cubicBezTo>
                <a:cubicBezTo>
                  <a:pt x="0" y="40"/>
                  <a:pt x="0" y="41"/>
                  <a:pt x="0" y="42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3" y="81"/>
                  <a:pt x="7" y="81"/>
                </a:cubicBezTo>
                <a:cubicBezTo>
                  <a:pt x="7" y="81"/>
                  <a:pt x="7" y="81"/>
                  <a:pt x="7" y="81"/>
                </a:cubicBezTo>
                <a:cubicBezTo>
                  <a:pt x="14" y="81"/>
                  <a:pt x="14" y="81"/>
                  <a:pt x="14" y="81"/>
                </a:cubicBezTo>
                <a:cubicBezTo>
                  <a:pt x="16" y="92"/>
                  <a:pt x="26" y="100"/>
                  <a:pt x="37" y="100"/>
                </a:cubicBezTo>
                <a:cubicBezTo>
                  <a:pt x="48" y="100"/>
                  <a:pt x="58" y="92"/>
                  <a:pt x="60" y="81"/>
                </a:cubicBezTo>
                <a:cubicBezTo>
                  <a:pt x="122" y="81"/>
                  <a:pt x="122" y="81"/>
                  <a:pt x="122" y="81"/>
                </a:cubicBezTo>
                <a:cubicBezTo>
                  <a:pt x="124" y="92"/>
                  <a:pt x="133" y="100"/>
                  <a:pt x="145" y="100"/>
                </a:cubicBezTo>
                <a:cubicBezTo>
                  <a:pt x="156" y="100"/>
                  <a:pt x="166" y="92"/>
                  <a:pt x="168" y="81"/>
                </a:cubicBezTo>
                <a:cubicBezTo>
                  <a:pt x="180" y="81"/>
                  <a:pt x="180" y="81"/>
                  <a:pt x="180" y="81"/>
                </a:cubicBezTo>
                <a:cubicBezTo>
                  <a:pt x="185" y="81"/>
                  <a:pt x="188" y="78"/>
                  <a:pt x="188" y="73"/>
                </a:cubicBezTo>
                <a:cubicBezTo>
                  <a:pt x="188" y="69"/>
                  <a:pt x="188" y="69"/>
                  <a:pt x="188" y="69"/>
                </a:cubicBezTo>
                <a:cubicBezTo>
                  <a:pt x="188" y="60"/>
                  <a:pt x="182" y="51"/>
                  <a:pt x="173" y="48"/>
                </a:cubicBezTo>
                <a:close/>
                <a:moveTo>
                  <a:pt x="37" y="85"/>
                </a:moveTo>
                <a:cubicBezTo>
                  <a:pt x="32" y="85"/>
                  <a:pt x="28" y="81"/>
                  <a:pt x="28" y="76"/>
                </a:cubicBezTo>
                <a:cubicBezTo>
                  <a:pt x="28" y="71"/>
                  <a:pt x="32" y="68"/>
                  <a:pt x="37" y="68"/>
                </a:cubicBezTo>
                <a:cubicBezTo>
                  <a:pt x="42" y="68"/>
                  <a:pt x="46" y="71"/>
                  <a:pt x="46" y="76"/>
                </a:cubicBezTo>
                <a:cubicBezTo>
                  <a:pt x="46" y="81"/>
                  <a:pt x="42" y="85"/>
                  <a:pt x="37" y="85"/>
                </a:cubicBezTo>
                <a:close/>
                <a:moveTo>
                  <a:pt x="53" y="35"/>
                </a:moveTo>
                <a:cubicBezTo>
                  <a:pt x="21" y="35"/>
                  <a:pt x="21" y="35"/>
                  <a:pt x="21" y="35"/>
                </a:cubicBezTo>
                <a:cubicBezTo>
                  <a:pt x="35" y="15"/>
                  <a:pt x="35" y="15"/>
                  <a:pt x="35" y="15"/>
                </a:cubicBezTo>
                <a:cubicBezTo>
                  <a:pt x="53" y="15"/>
                  <a:pt x="53" y="15"/>
                  <a:pt x="53" y="15"/>
                </a:cubicBezTo>
                <a:cubicBezTo>
                  <a:pt x="53" y="35"/>
                  <a:pt x="53" y="35"/>
                  <a:pt x="53" y="35"/>
                </a:cubicBezTo>
                <a:close/>
                <a:moveTo>
                  <a:pt x="68" y="35"/>
                </a:moveTo>
                <a:cubicBezTo>
                  <a:pt x="68" y="15"/>
                  <a:pt x="68" y="15"/>
                  <a:pt x="68" y="15"/>
                </a:cubicBezTo>
                <a:cubicBezTo>
                  <a:pt x="100" y="15"/>
                  <a:pt x="100" y="15"/>
                  <a:pt x="100" y="15"/>
                </a:cubicBezTo>
                <a:cubicBezTo>
                  <a:pt x="119" y="35"/>
                  <a:pt x="119" y="35"/>
                  <a:pt x="119" y="35"/>
                </a:cubicBezTo>
                <a:lnTo>
                  <a:pt x="68" y="35"/>
                </a:lnTo>
                <a:close/>
                <a:moveTo>
                  <a:pt x="145" y="85"/>
                </a:moveTo>
                <a:cubicBezTo>
                  <a:pt x="140" y="85"/>
                  <a:pt x="136" y="81"/>
                  <a:pt x="136" y="76"/>
                </a:cubicBezTo>
                <a:cubicBezTo>
                  <a:pt x="136" y="71"/>
                  <a:pt x="140" y="68"/>
                  <a:pt x="145" y="68"/>
                </a:cubicBezTo>
                <a:cubicBezTo>
                  <a:pt x="149" y="68"/>
                  <a:pt x="153" y="71"/>
                  <a:pt x="153" y="76"/>
                </a:cubicBezTo>
                <a:cubicBezTo>
                  <a:pt x="153" y="81"/>
                  <a:pt x="149" y="85"/>
                  <a:pt x="145" y="8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29" name="Freeform 136"/>
          <p:cNvSpPr>
            <a:spLocks noEditPoints="1"/>
          </p:cNvSpPr>
          <p:nvPr/>
        </p:nvSpPr>
        <p:spPr bwMode="auto">
          <a:xfrm>
            <a:off x="17579028" y="9061653"/>
            <a:ext cx="1271520" cy="630325"/>
          </a:xfrm>
          <a:custGeom>
            <a:avLst/>
            <a:gdLst>
              <a:gd name="T0" fmla="*/ 0 w 197"/>
              <a:gd name="T1" fmla="*/ 65 h 98"/>
              <a:gd name="T2" fmla="*/ 33 w 197"/>
              <a:gd name="T3" fmla="*/ 98 h 98"/>
              <a:gd name="T4" fmla="*/ 61 w 197"/>
              <a:gd name="T5" fmla="*/ 82 h 98"/>
              <a:gd name="T6" fmla="*/ 148 w 197"/>
              <a:gd name="T7" fmla="*/ 82 h 98"/>
              <a:gd name="T8" fmla="*/ 171 w 197"/>
              <a:gd name="T9" fmla="*/ 98 h 98"/>
              <a:gd name="T10" fmla="*/ 197 w 197"/>
              <a:gd name="T11" fmla="*/ 72 h 98"/>
              <a:gd name="T12" fmla="*/ 179 w 197"/>
              <a:gd name="T13" fmla="*/ 48 h 98"/>
              <a:gd name="T14" fmla="*/ 157 w 197"/>
              <a:gd name="T15" fmla="*/ 32 h 98"/>
              <a:gd name="T16" fmla="*/ 123 w 197"/>
              <a:gd name="T17" fmla="*/ 29 h 98"/>
              <a:gd name="T18" fmla="*/ 116 w 197"/>
              <a:gd name="T19" fmla="*/ 15 h 98"/>
              <a:gd name="T20" fmla="*/ 123 w 197"/>
              <a:gd name="T21" fmla="*/ 15 h 98"/>
              <a:gd name="T22" fmla="*/ 130 w 197"/>
              <a:gd name="T23" fmla="*/ 8 h 98"/>
              <a:gd name="T24" fmla="*/ 123 w 197"/>
              <a:gd name="T25" fmla="*/ 0 h 98"/>
              <a:gd name="T26" fmla="*/ 65 w 197"/>
              <a:gd name="T27" fmla="*/ 0 h 98"/>
              <a:gd name="T28" fmla="*/ 35 w 197"/>
              <a:gd name="T29" fmla="*/ 22 h 98"/>
              <a:gd name="T30" fmla="*/ 12 w 197"/>
              <a:gd name="T31" fmla="*/ 40 h 98"/>
              <a:gd name="T32" fmla="*/ 0 w 197"/>
              <a:gd name="T33" fmla="*/ 65 h 98"/>
              <a:gd name="T34" fmla="*/ 160 w 197"/>
              <a:gd name="T35" fmla="*/ 72 h 98"/>
              <a:gd name="T36" fmla="*/ 171 w 197"/>
              <a:gd name="T37" fmla="*/ 61 h 98"/>
              <a:gd name="T38" fmla="*/ 182 w 197"/>
              <a:gd name="T39" fmla="*/ 72 h 98"/>
              <a:gd name="T40" fmla="*/ 171 w 197"/>
              <a:gd name="T41" fmla="*/ 83 h 98"/>
              <a:gd name="T42" fmla="*/ 160 w 197"/>
              <a:gd name="T43" fmla="*/ 72 h 98"/>
              <a:gd name="T44" fmla="*/ 106 w 197"/>
              <a:gd name="T45" fmla="*/ 28 h 98"/>
              <a:gd name="T46" fmla="*/ 51 w 197"/>
              <a:gd name="T47" fmla="*/ 23 h 98"/>
              <a:gd name="T48" fmla="*/ 65 w 197"/>
              <a:gd name="T49" fmla="*/ 15 h 98"/>
              <a:gd name="T50" fmla="*/ 100 w 197"/>
              <a:gd name="T51" fmla="*/ 15 h 98"/>
              <a:gd name="T52" fmla="*/ 106 w 197"/>
              <a:gd name="T53" fmla="*/ 28 h 98"/>
              <a:gd name="T54" fmla="*/ 15 w 197"/>
              <a:gd name="T55" fmla="*/ 65 h 98"/>
              <a:gd name="T56" fmla="*/ 33 w 197"/>
              <a:gd name="T57" fmla="*/ 47 h 98"/>
              <a:gd name="T58" fmla="*/ 51 w 197"/>
              <a:gd name="T59" fmla="*/ 65 h 98"/>
              <a:gd name="T60" fmla="*/ 33 w 197"/>
              <a:gd name="T61" fmla="*/ 83 h 98"/>
              <a:gd name="T62" fmla="*/ 15 w 197"/>
              <a:gd name="T63" fmla="*/ 65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7" h="98">
                <a:moveTo>
                  <a:pt x="0" y="65"/>
                </a:moveTo>
                <a:cubicBezTo>
                  <a:pt x="0" y="83"/>
                  <a:pt x="15" y="98"/>
                  <a:pt x="33" y="98"/>
                </a:cubicBezTo>
                <a:cubicBezTo>
                  <a:pt x="45" y="98"/>
                  <a:pt x="55" y="91"/>
                  <a:pt x="61" y="82"/>
                </a:cubicBezTo>
                <a:cubicBezTo>
                  <a:pt x="148" y="82"/>
                  <a:pt x="148" y="82"/>
                  <a:pt x="148" y="82"/>
                </a:cubicBezTo>
                <a:cubicBezTo>
                  <a:pt x="151" y="91"/>
                  <a:pt x="161" y="98"/>
                  <a:pt x="171" y="98"/>
                </a:cubicBezTo>
                <a:cubicBezTo>
                  <a:pt x="185" y="98"/>
                  <a:pt x="197" y="86"/>
                  <a:pt x="197" y="72"/>
                </a:cubicBezTo>
                <a:cubicBezTo>
                  <a:pt x="197" y="60"/>
                  <a:pt x="189" y="51"/>
                  <a:pt x="179" y="48"/>
                </a:cubicBezTo>
                <a:cubicBezTo>
                  <a:pt x="176" y="39"/>
                  <a:pt x="167" y="32"/>
                  <a:pt x="157" y="32"/>
                </a:cubicBezTo>
                <a:cubicBezTo>
                  <a:pt x="123" y="29"/>
                  <a:pt x="123" y="29"/>
                  <a:pt x="123" y="29"/>
                </a:cubicBezTo>
                <a:cubicBezTo>
                  <a:pt x="116" y="15"/>
                  <a:pt x="116" y="15"/>
                  <a:pt x="116" y="15"/>
                </a:cubicBezTo>
                <a:cubicBezTo>
                  <a:pt x="123" y="15"/>
                  <a:pt x="123" y="15"/>
                  <a:pt x="123" y="15"/>
                </a:cubicBezTo>
                <a:cubicBezTo>
                  <a:pt x="127" y="15"/>
                  <a:pt x="130" y="12"/>
                  <a:pt x="130" y="8"/>
                </a:cubicBezTo>
                <a:cubicBezTo>
                  <a:pt x="130" y="4"/>
                  <a:pt x="127" y="0"/>
                  <a:pt x="123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51" y="0"/>
                  <a:pt x="39" y="10"/>
                  <a:pt x="35" y="22"/>
                </a:cubicBezTo>
                <a:cubicBezTo>
                  <a:pt x="25" y="24"/>
                  <a:pt x="17" y="31"/>
                  <a:pt x="12" y="40"/>
                </a:cubicBezTo>
                <a:cubicBezTo>
                  <a:pt x="5" y="46"/>
                  <a:pt x="0" y="55"/>
                  <a:pt x="0" y="65"/>
                </a:cubicBezTo>
                <a:close/>
                <a:moveTo>
                  <a:pt x="160" y="72"/>
                </a:moveTo>
                <a:cubicBezTo>
                  <a:pt x="160" y="66"/>
                  <a:pt x="165" y="61"/>
                  <a:pt x="171" y="61"/>
                </a:cubicBezTo>
                <a:cubicBezTo>
                  <a:pt x="177" y="61"/>
                  <a:pt x="182" y="66"/>
                  <a:pt x="182" y="72"/>
                </a:cubicBezTo>
                <a:cubicBezTo>
                  <a:pt x="182" y="78"/>
                  <a:pt x="177" y="83"/>
                  <a:pt x="171" y="83"/>
                </a:cubicBezTo>
                <a:cubicBezTo>
                  <a:pt x="165" y="83"/>
                  <a:pt x="160" y="78"/>
                  <a:pt x="160" y="72"/>
                </a:cubicBezTo>
                <a:close/>
                <a:moveTo>
                  <a:pt x="106" y="28"/>
                </a:moveTo>
                <a:cubicBezTo>
                  <a:pt x="51" y="23"/>
                  <a:pt x="51" y="23"/>
                  <a:pt x="51" y="23"/>
                </a:cubicBezTo>
                <a:cubicBezTo>
                  <a:pt x="54" y="18"/>
                  <a:pt x="59" y="15"/>
                  <a:pt x="65" y="15"/>
                </a:cubicBezTo>
                <a:cubicBezTo>
                  <a:pt x="100" y="15"/>
                  <a:pt x="100" y="15"/>
                  <a:pt x="100" y="15"/>
                </a:cubicBezTo>
                <a:lnTo>
                  <a:pt x="106" y="28"/>
                </a:lnTo>
                <a:close/>
                <a:moveTo>
                  <a:pt x="15" y="65"/>
                </a:moveTo>
                <a:cubicBezTo>
                  <a:pt x="15" y="55"/>
                  <a:pt x="23" y="47"/>
                  <a:pt x="33" y="47"/>
                </a:cubicBezTo>
                <a:cubicBezTo>
                  <a:pt x="43" y="47"/>
                  <a:pt x="51" y="55"/>
                  <a:pt x="51" y="65"/>
                </a:cubicBezTo>
                <a:cubicBezTo>
                  <a:pt x="51" y="75"/>
                  <a:pt x="43" y="83"/>
                  <a:pt x="33" y="83"/>
                </a:cubicBezTo>
                <a:cubicBezTo>
                  <a:pt x="23" y="83"/>
                  <a:pt x="15" y="75"/>
                  <a:pt x="15" y="6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30" name="Freeform 137"/>
          <p:cNvSpPr>
            <a:spLocks noEditPoints="1"/>
          </p:cNvSpPr>
          <p:nvPr/>
        </p:nvSpPr>
        <p:spPr bwMode="auto">
          <a:xfrm>
            <a:off x="20967582" y="9056291"/>
            <a:ext cx="1191824" cy="604969"/>
          </a:xfrm>
          <a:custGeom>
            <a:avLst/>
            <a:gdLst>
              <a:gd name="T0" fmla="*/ 180 w 185"/>
              <a:gd name="T1" fmla="*/ 63 h 94"/>
              <a:gd name="T2" fmla="*/ 180 w 185"/>
              <a:gd name="T3" fmla="*/ 54 h 94"/>
              <a:gd name="T4" fmla="*/ 157 w 185"/>
              <a:gd name="T5" fmla="*/ 31 h 94"/>
              <a:gd name="T6" fmla="*/ 138 w 185"/>
              <a:gd name="T7" fmla="*/ 31 h 94"/>
              <a:gd name="T8" fmla="*/ 122 w 185"/>
              <a:gd name="T9" fmla="*/ 3 h 94"/>
              <a:gd name="T10" fmla="*/ 116 w 185"/>
              <a:gd name="T11" fmla="*/ 0 h 94"/>
              <a:gd name="T12" fmla="*/ 78 w 185"/>
              <a:gd name="T13" fmla="*/ 0 h 94"/>
              <a:gd name="T14" fmla="*/ 35 w 185"/>
              <a:gd name="T15" fmla="*/ 0 h 94"/>
              <a:gd name="T16" fmla="*/ 28 w 185"/>
              <a:gd name="T17" fmla="*/ 6 h 94"/>
              <a:gd name="T18" fmla="*/ 23 w 185"/>
              <a:gd name="T19" fmla="*/ 31 h 94"/>
              <a:gd name="T20" fmla="*/ 4 w 185"/>
              <a:gd name="T21" fmla="*/ 54 h 94"/>
              <a:gd name="T22" fmla="*/ 4 w 185"/>
              <a:gd name="T23" fmla="*/ 63 h 94"/>
              <a:gd name="T24" fmla="*/ 0 w 185"/>
              <a:gd name="T25" fmla="*/ 70 h 94"/>
              <a:gd name="T26" fmla="*/ 7 w 185"/>
              <a:gd name="T27" fmla="*/ 77 h 94"/>
              <a:gd name="T28" fmla="*/ 16 w 185"/>
              <a:gd name="T29" fmla="*/ 77 h 94"/>
              <a:gd name="T30" fmla="*/ 38 w 185"/>
              <a:gd name="T31" fmla="*/ 94 h 94"/>
              <a:gd name="T32" fmla="*/ 59 w 185"/>
              <a:gd name="T33" fmla="*/ 77 h 94"/>
              <a:gd name="T34" fmla="*/ 120 w 185"/>
              <a:gd name="T35" fmla="*/ 77 h 94"/>
              <a:gd name="T36" fmla="*/ 141 w 185"/>
              <a:gd name="T37" fmla="*/ 94 h 94"/>
              <a:gd name="T38" fmla="*/ 163 w 185"/>
              <a:gd name="T39" fmla="*/ 77 h 94"/>
              <a:gd name="T40" fmla="*/ 178 w 185"/>
              <a:gd name="T41" fmla="*/ 77 h 94"/>
              <a:gd name="T42" fmla="*/ 185 w 185"/>
              <a:gd name="T43" fmla="*/ 70 h 94"/>
              <a:gd name="T44" fmla="*/ 180 w 185"/>
              <a:gd name="T45" fmla="*/ 63 h 94"/>
              <a:gd name="T46" fmla="*/ 38 w 185"/>
              <a:gd name="T47" fmla="*/ 80 h 94"/>
              <a:gd name="T48" fmla="*/ 29 w 185"/>
              <a:gd name="T49" fmla="*/ 71 h 94"/>
              <a:gd name="T50" fmla="*/ 38 w 185"/>
              <a:gd name="T51" fmla="*/ 63 h 94"/>
              <a:gd name="T52" fmla="*/ 46 w 185"/>
              <a:gd name="T53" fmla="*/ 71 h 94"/>
              <a:gd name="T54" fmla="*/ 38 w 185"/>
              <a:gd name="T55" fmla="*/ 80 h 94"/>
              <a:gd name="T56" fmla="*/ 71 w 185"/>
              <a:gd name="T57" fmla="*/ 31 h 94"/>
              <a:gd name="T58" fmla="*/ 38 w 185"/>
              <a:gd name="T59" fmla="*/ 31 h 94"/>
              <a:gd name="T60" fmla="*/ 41 w 185"/>
              <a:gd name="T61" fmla="*/ 14 h 94"/>
              <a:gd name="T62" fmla="*/ 71 w 185"/>
              <a:gd name="T63" fmla="*/ 14 h 94"/>
              <a:gd name="T64" fmla="*/ 71 w 185"/>
              <a:gd name="T65" fmla="*/ 31 h 94"/>
              <a:gd name="T66" fmla="*/ 85 w 185"/>
              <a:gd name="T67" fmla="*/ 31 h 94"/>
              <a:gd name="T68" fmla="*/ 85 w 185"/>
              <a:gd name="T69" fmla="*/ 14 h 94"/>
              <a:gd name="T70" fmla="*/ 112 w 185"/>
              <a:gd name="T71" fmla="*/ 14 h 94"/>
              <a:gd name="T72" fmla="*/ 122 w 185"/>
              <a:gd name="T73" fmla="*/ 31 h 94"/>
              <a:gd name="T74" fmla="*/ 85 w 185"/>
              <a:gd name="T75" fmla="*/ 31 h 94"/>
              <a:gd name="T76" fmla="*/ 141 w 185"/>
              <a:gd name="T77" fmla="*/ 80 h 94"/>
              <a:gd name="T78" fmla="*/ 133 w 185"/>
              <a:gd name="T79" fmla="*/ 71 h 94"/>
              <a:gd name="T80" fmla="*/ 141 w 185"/>
              <a:gd name="T81" fmla="*/ 63 h 94"/>
              <a:gd name="T82" fmla="*/ 149 w 185"/>
              <a:gd name="T83" fmla="*/ 71 h 94"/>
              <a:gd name="T84" fmla="*/ 141 w 185"/>
              <a:gd name="T85" fmla="*/ 8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85" h="94">
                <a:moveTo>
                  <a:pt x="180" y="63"/>
                </a:moveTo>
                <a:cubicBezTo>
                  <a:pt x="180" y="54"/>
                  <a:pt x="180" y="54"/>
                  <a:pt x="180" y="54"/>
                </a:cubicBezTo>
                <a:cubicBezTo>
                  <a:pt x="180" y="41"/>
                  <a:pt x="170" y="31"/>
                  <a:pt x="157" y="31"/>
                </a:cubicBezTo>
                <a:cubicBezTo>
                  <a:pt x="138" y="31"/>
                  <a:pt x="138" y="31"/>
                  <a:pt x="138" y="31"/>
                </a:cubicBezTo>
                <a:cubicBezTo>
                  <a:pt x="122" y="3"/>
                  <a:pt x="122" y="3"/>
                  <a:pt x="122" y="3"/>
                </a:cubicBezTo>
                <a:cubicBezTo>
                  <a:pt x="121" y="1"/>
                  <a:pt x="119" y="0"/>
                  <a:pt x="116" y="0"/>
                </a:cubicBezTo>
                <a:cubicBezTo>
                  <a:pt x="78" y="0"/>
                  <a:pt x="78" y="0"/>
                  <a:pt x="78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2" y="0"/>
                  <a:pt x="29" y="2"/>
                  <a:pt x="28" y="6"/>
                </a:cubicBezTo>
                <a:cubicBezTo>
                  <a:pt x="23" y="31"/>
                  <a:pt x="23" y="31"/>
                  <a:pt x="23" y="31"/>
                </a:cubicBezTo>
                <a:cubicBezTo>
                  <a:pt x="13" y="33"/>
                  <a:pt x="4" y="43"/>
                  <a:pt x="4" y="54"/>
                </a:cubicBezTo>
                <a:cubicBezTo>
                  <a:pt x="4" y="63"/>
                  <a:pt x="4" y="63"/>
                  <a:pt x="4" y="63"/>
                </a:cubicBezTo>
                <a:cubicBezTo>
                  <a:pt x="2" y="64"/>
                  <a:pt x="0" y="67"/>
                  <a:pt x="0" y="70"/>
                </a:cubicBezTo>
                <a:cubicBezTo>
                  <a:pt x="0" y="74"/>
                  <a:pt x="3" y="77"/>
                  <a:pt x="7" y="77"/>
                </a:cubicBezTo>
                <a:cubicBezTo>
                  <a:pt x="16" y="77"/>
                  <a:pt x="16" y="77"/>
                  <a:pt x="16" y="77"/>
                </a:cubicBezTo>
                <a:cubicBezTo>
                  <a:pt x="19" y="87"/>
                  <a:pt x="27" y="94"/>
                  <a:pt x="38" y="94"/>
                </a:cubicBezTo>
                <a:cubicBezTo>
                  <a:pt x="48" y="94"/>
                  <a:pt x="57" y="87"/>
                  <a:pt x="59" y="77"/>
                </a:cubicBezTo>
                <a:cubicBezTo>
                  <a:pt x="120" y="77"/>
                  <a:pt x="120" y="77"/>
                  <a:pt x="120" y="77"/>
                </a:cubicBezTo>
                <a:cubicBezTo>
                  <a:pt x="122" y="87"/>
                  <a:pt x="131" y="94"/>
                  <a:pt x="141" y="94"/>
                </a:cubicBezTo>
                <a:cubicBezTo>
                  <a:pt x="152" y="94"/>
                  <a:pt x="160" y="87"/>
                  <a:pt x="163" y="77"/>
                </a:cubicBezTo>
                <a:cubicBezTo>
                  <a:pt x="178" y="77"/>
                  <a:pt x="178" y="77"/>
                  <a:pt x="178" y="77"/>
                </a:cubicBezTo>
                <a:cubicBezTo>
                  <a:pt x="182" y="77"/>
                  <a:pt x="185" y="74"/>
                  <a:pt x="185" y="70"/>
                </a:cubicBezTo>
                <a:cubicBezTo>
                  <a:pt x="185" y="67"/>
                  <a:pt x="183" y="64"/>
                  <a:pt x="180" y="63"/>
                </a:cubicBezTo>
                <a:close/>
                <a:moveTo>
                  <a:pt x="38" y="80"/>
                </a:moveTo>
                <a:cubicBezTo>
                  <a:pt x="33" y="80"/>
                  <a:pt x="29" y="76"/>
                  <a:pt x="29" y="71"/>
                </a:cubicBezTo>
                <a:cubicBezTo>
                  <a:pt x="29" y="67"/>
                  <a:pt x="33" y="63"/>
                  <a:pt x="38" y="63"/>
                </a:cubicBezTo>
                <a:cubicBezTo>
                  <a:pt x="42" y="63"/>
                  <a:pt x="46" y="67"/>
                  <a:pt x="46" y="71"/>
                </a:cubicBezTo>
                <a:cubicBezTo>
                  <a:pt x="46" y="76"/>
                  <a:pt x="42" y="80"/>
                  <a:pt x="38" y="80"/>
                </a:cubicBezTo>
                <a:close/>
                <a:moveTo>
                  <a:pt x="71" y="31"/>
                </a:moveTo>
                <a:cubicBezTo>
                  <a:pt x="38" y="31"/>
                  <a:pt x="38" y="31"/>
                  <a:pt x="38" y="31"/>
                </a:cubicBezTo>
                <a:cubicBezTo>
                  <a:pt x="41" y="14"/>
                  <a:pt x="41" y="14"/>
                  <a:pt x="41" y="14"/>
                </a:cubicBezTo>
                <a:cubicBezTo>
                  <a:pt x="71" y="14"/>
                  <a:pt x="71" y="14"/>
                  <a:pt x="71" y="14"/>
                </a:cubicBezTo>
                <a:cubicBezTo>
                  <a:pt x="71" y="31"/>
                  <a:pt x="71" y="31"/>
                  <a:pt x="71" y="31"/>
                </a:cubicBezTo>
                <a:close/>
                <a:moveTo>
                  <a:pt x="85" y="31"/>
                </a:moveTo>
                <a:cubicBezTo>
                  <a:pt x="85" y="14"/>
                  <a:pt x="85" y="14"/>
                  <a:pt x="85" y="14"/>
                </a:cubicBezTo>
                <a:cubicBezTo>
                  <a:pt x="112" y="14"/>
                  <a:pt x="112" y="14"/>
                  <a:pt x="112" y="14"/>
                </a:cubicBezTo>
                <a:cubicBezTo>
                  <a:pt x="122" y="31"/>
                  <a:pt x="122" y="31"/>
                  <a:pt x="122" y="31"/>
                </a:cubicBezTo>
                <a:lnTo>
                  <a:pt x="85" y="31"/>
                </a:lnTo>
                <a:close/>
                <a:moveTo>
                  <a:pt x="141" y="80"/>
                </a:moveTo>
                <a:cubicBezTo>
                  <a:pt x="137" y="80"/>
                  <a:pt x="133" y="76"/>
                  <a:pt x="133" y="71"/>
                </a:cubicBezTo>
                <a:cubicBezTo>
                  <a:pt x="133" y="67"/>
                  <a:pt x="137" y="63"/>
                  <a:pt x="141" y="63"/>
                </a:cubicBezTo>
                <a:cubicBezTo>
                  <a:pt x="146" y="63"/>
                  <a:pt x="149" y="67"/>
                  <a:pt x="149" y="71"/>
                </a:cubicBezTo>
                <a:cubicBezTo>
                  <a:pt x="149" y="76"/>
                  <a:pt x="146" y="80"/>
                  <a:pt x="141" y="8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31" name="Freeform 138"/>
          <p:cNvSpPr>
            <a:spLocks noEditPoints="1"/>
          </p:cNvSpPr>
          <p:nvPr/>
        </p:nvSpPr>
        <p:spPr bwMode="auto">
          <a:xfrm>
            <a:off x="17711515" y="3822338"/>
            <a:ext cx="876660" cy="974470"/>
          </a:xfrm>
          <a:custGeom>
            <a:avLst/>
            <a:gdLst>
              <a:gd name="T0" fmla="*/ 135 w 136"/>
              <a:gd name="T1" fmla="*/ 72 h 151"/>
              <a:gd name="T2" fmla="*/ 134 w 136"/>
              <a:gd name="T3" fmla="*/ 65 h 151"/>
              <a:gd name="T4" fmla="*/ 127 w 136"/>
              <a:gd name="T5" fmla="*/ 62 h 151"/>
              <a:gd name="T6" fmla="*/ 110 w 136"/>
              <a:gd name="T7" fmla="*/ 62 h 151"/>
              <a:gd name="T8" fmla="*/ 110 w 136"/>
              <a:gd name="T9" fmla="*/ 40 h 151"/>
              <a:gd name="T10" fmla="*/ 102 w 136"/>
              <a:gd name="T11" fmla="*/ 32 h 151"/>
              <a:gd name="T12" fmla="*/ 87 w 136"/>
              <a:gd name="T13" fmla="*/ 32 h 151"/>
              <a:gd name="T14" fmla="*/ 87 w 136"/>
              <a:gd name="T15" fmla="*/ 8 h 151"/>
              <a:gd name="T16" fmla="*/ 79 w 136"/>
              <a:gd name="T17" fmla="*/ 0 h 151"/>
              <a:gd name="T18" fmla="*/ 57 w 136"/>
              <a:gd name="T19" fmla="*/ 0 h 151"/>
              <a:gd name="T20" fmla="*/ 49 w 136"/>
              <a:gd name="T21" fmla="*/ 8 h 151"/>
              <a:gd name="T22" fmla="*/ 49 w 136"/>
              <a:gd name="T23" fmla="*/ 32 h 151"/>
              <a:gd name="T24" fmla="*/ 34 w 136"/>
              <a:gd name="T25" fmla="*/ 32 h 151"/>
              <a:gd name="T26" fmla="*/ 26 w 136"/>
              <a:gd name="T27" fmla="*/ 40 h 151"/>
              <a:gd name="T28" fmla="*/ 26 w 136"/>
              <a:gd name="T29" fmla="*/ 62 h 151"/>
              <a:gd name="T30" fmla="*/ 9 w 136"/>
              <a:gd name="T31" fmla="*/ 62 h 151"/>
              <a:gd name="T32" fmla="*/ 2 w 136"/>
              <a:gd name="T33" fmla="*/ 65 h 151"/>
              <a:gd name="T34" fmla="*/ 1 w 136"/>
              <a:gd name="T35" fmla="*/ 72 h 151"/>
              <a:gd name="T36" fmla="*/ 24 w 136"/>
              <a:gd name="T37" fmla="*/ 133 h 151"/>
              <a:gd name="T38" fmla="*/ 16 w 136"/>
              <a:gd name="T39" fmla="*/ 135 h 151"/>
              <a:gd name="T40" fmla="*/ 8 w 136"/>
              <a:gd name="T41" fmla="*/ 143 h 151"/>
              <a:gd name="T42" fmla="*/ 16 w 136"/>
              <a:gd name="T43" fmla="*/ 151 h 151"/>
              <a:gd name="T44" fmla="*/ 42 w 136"/>
              <a:gd name="T45" fmla="*/ 141 h 151"/>
              <a:gd name="T46" fmla="*/ 68 w 136"/>
              <a:gd name="T47" fmla="*/ 151 h 151"/>
              <a:gd name="T48" fmla="*/ 94 w 136"/>
              <a:gd name="T49" fmla="*/ 141 h 151"/>
              <a:gd name="T50" fmla="*/ 120 w 136"/>
              <a:gd name="T51" fmla="*/ 151 h 151"/>
              <a:gd name="T52" fmla="*/ 128 w 136"/>
              <a:gd name="T53" fmla="*/ 143 h 151"/>
              <a:gd name="T54" fmla="*/ 120 w 136"/>
              <a:gd name="T55" fmla="*/ 135 h 151"/>
              <a:gd name="T56" fmla="*/ 112 w 136"/>
              <a:gd name="T57" fmla="*/ 133 h 151"/>
              <a:gd name="T58" fmla="*/ 135 w 136"/>
              <a:gd name="T59" fmla="*/ 72 h 151"/>
              <a:gd name="T60" fmla="*/ 94 w 136"/>
              <a:gd name="T61" fmla="*/ 48 h 151"/>
              <a:gd name="T62" fmla="*/ 94 w 136"/>
              <a:gd name="T63" fmla="*/ 62 h 151"/>
              <a:gd name="T64" fmla="*/ 76 w 136"/>
              <a:gd name="T65" fmla="*/ 62 h 151"/>
              <a:gd name="T66" fmla="*/ 76 w 136"/>
              <a:gd name="T67" fmla="*/ 48 h 151"/>
              <a:gd name="T68" fmla="*/ 94 w 136"/>
              <a:gd name="T69" fmla="*/ 48 h 151"/>
              <a:gd name="T70" fmla="*/ 42 w 136"/>
              <a:gd name="T71" fmla="*/ 48 h 151"/>
              <a:gd name="T72" fmla="*/ 60 w 136"/>
              <a:gd name="T73" fmla="*/ 48 h 151"/>
              <a:gd name="T74" fmla="*/ 60 w 136"/>
              <a:gd name="T75" fmla="*/ 62 h 151"/>
              <a:gd name="T76" fmla="*/ 42 w 136"/>
              <a:gd name="T77" fmla="*/ 62 h 151"/>
              <a:gd name="T78" fmla="*/ 42 w 136"/>
              <a:gd name="T79" fmla="*/ 48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36" h="151">
                <a:moveTo>
                  <a:pt x="135" y="72"/>
                </a:moveTo>
                <a:cubicBezTo>
                  <a:pt x="136" y="70"/>
                  <a:pt x="135" y="67"/>
                  <a:pt x="134" y="65"/>
                </a:cubicBezTo>
                <a:cubicBezTo>
                  <a:pt x="132" y="63"/>
                  <a:pt x="130" y="62"/>
                  <a:pt x="127" y="62"/>
                </a:cubicBezTo>
                <a:cubicBezTo>
                  <a:pt x="110" y="62"/>
                  <a:pt x="110" y="62"/>
                  <a:pt x="110" y="62"/>
                </a:cubicBezTo>
                <a:cubicBezTo>
                  <a:pt x="110" y="40"/>
                  <a:pt x="110" y="40"/>
                  <a:pt x="110" y="40"/>
                </a:cubicBezTo>
                <a:cubicBezTo>
                  <a:pt x="110" y="36"/>
                  <a:pt x="106" y="32"/>
                  <a:pt x="102" y="32"/>
                </a:cubicBezTo>
                <a:cubicBezTo>
                  <a:pt x="87" y="32"/>
                  <a:pt x="87" y="32"/>
                  <a:pt x="87" y="32"/>
                </a:cubicBezTo>
                <a:cubicBezTo>
                  <a:pt x="87" y="8"/>
                  <a:pt x="87" y="8"/>
                  <a:pt x="87" y="8"/>
                </a:cubicBezTo>
                <a:cubicBezTo>
                  <a:pt x="87" y="4"/>
                  <a:pt x="83" y="0"/>
                  <a:pt x="79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53" y="0"/>
                  <a:pt x="49" y="4"/>
                  <a:pt x="49" y="8"/>
                </a:cubicBezTo>
                <a:cubicBezTo>
                  <a:pt x="49" y="32"/>
                  <a:pt x="49" y="32"/>
                  <a:pt x="49" y="32"/>
                </a:cubicBezTo>
                <a:cubicBezTo>
                  <a:pt x="34" y="32"/>
                  <a:pt x="34" y="32"/>
                  <a:pt x="34" y="32"/>
                </a:cubicBezTo>
                <a:cubicBezTo>
                  <a:pt x="30" y="32"/>
                  <a:pt x="26" y="36"/>
                  <a:pt x="26" y="40"/>
                </a:cubicBezTo>
                <a:cubicBezTo>
                  <a:pt x="26" y="62"/>
                  <a:pt x="26" y="62"/>
                  <a:pt x="26" y="62"/>
                </a:cubicBezTo>
                <a:cubicBezTo>
                  <a:pt x="9" y="62"/>
                  <a:pt x="9" y="62"/>
                  <a:pt x="9" y="62"/>
                </a:cubicBezTo>
                <a:cubicBezTo>
                  <a:pt x="6" y="62"/>
                  <a:pt x="3" y="63"/>
                  <a:pt x="2" y="65"/>
                </a:cubicBezTo>
                <a:cubicBezTo>
                  <a:pt x="0" y="67"/>
                  <a:pt x="0" y="70"/>
                  <a:pt x="1" y="72"/>
                </a:cubicBezTo>
                <a:cubicBezTo>
                  <a:pt x="1" y="72"/>
                  <a:pt x="23" y="133"/>
                  <a:pt x="24" y="133"/>
                </a:cubicBezTo>
                <a:cubicBezTo>
                  <a:pt x="21" y="134"/>
                  <a:pt x="19" y="135"/>
                  <a:pt x="16" y="135"/>
                </a:cubicBezTo>
                <a:cubicBezTo>
                  <a:pt x="12" y="135"/>
                  <a:pt x="8" y="138"/>
                  <a:pt x="8" y="143"/>
                </a:cubicBezTo>
                <a:cubicBezTo>
                  <a:pt x="8" y="147"/>
                  <a:pt x="12" y="151"/>
                  <a:pt x="16" y="151"/>
                </a:cubicBezTo>
                <a:cubicBezTo>
                  <a:pt x="26" y="151"/>
                  <a:pt x="35" y="147"/>
                  <a:pt x="42" y="141"/>
                </a:cubicBezTo>
                <a:cubicBezTo>
                  <a:pt x="50" y="147"/>
                  <a:pt x="59" y="151"/>
                  <a:pt x="68" y="151"/>
                </a:cubicBezTo>
                <a:cubicBezTo>
                  <a:pt x="77" y="151"/>
                  <a:pt x="86" y="147"/>
                  <a:pt x="94" y="141"/>
                </a:cubicBezTo>
                <a:cubicBezTo>
                  <a:pt x="101" y="147"/>
                  <a:pt x="110" y="151"/>
                  <a:pt x="120" y="151"/>
                </a:cubicBezTo>
                <a:cubicBezTo>
                  <a:pt x="124" y="151"/>
                  <a:pt x="128" y="147"/>
                  <a:pt x="128" y="143"/>
                </a:cubicBezTo>
                <a:cubicBezTo>
                  <a:pt x="128" y="138"/>
                  <a:pt x="124" y="135"/>
                  <a:pt x="120" y="135"/>
                </a:cubicBezTo>
                <a:cubicBezTo>
                  <a:pt x="117" y="135"/>
                  <a:pt x="115" y="134"/>
                  <a:pt x="112" y="133"/>
                </a:cubicBezTo>
                <a:cubicBezTo>
                  <a:pt x="113" y="133"/>
                  <a:pt x="135" y="72"/>
                  <a:pt x="135" y="72"/>
                </a:cubicBezTo>
                <a:close/>
                <a:moveTo>
                  <a:pt x="94" y="48"/>
                </a:moveTo>
                <a:cubicBezTo>
                  <a:pt x="94" y="62"/>
                  <a:pt x="94" y="62"/>
                  <a:pt x="94" y="62"/>
                </a:cubicBezTo>
                <a:cubicBezTo>
                  <a:pt x="76" y="62"/>
                  <a:pt x="76" y="62"/>
                  <a:pt x="76" y="62"/>
                </a:cubicBezTo>
                <a:cubicBezTo>
                  <a:pt x="76" y="48"/>
                  <a:pt x="76" y="48"/>
                  <a:pt x="76" y="48"/>
                </a:cubicBezTo>
                <a:lnTo>
                  <a:pt x="94" y="48"/>
                </a:lnTo>
                <a:close/>
                <a:moveTo>
                  <a:pt x="42" y="48"/>
                </a:moveTo>
                <a:cubicBezTo>
                  <a:pt x="60" y="48"/>
                  <a:pt x="60" y="48"/>
                  <a:pt x="60" y="48"/>
                </a:cubicBezTo>
                <a:cubicBezTo>
                  <a:pt x="60" y="62"/>
                  <a:pt x="60" y="62"/>
                  <a:pt x="60" y="62"/>
                </a:cubicBezTo>
                <a:cubicBezTo>
                  <a:pt x="42" y="62"/>
                  <a:pt x="42" y="62"/>
                  <a:pt x="42" y="62"/>
                </a:cubicBezTo>
                <a:lnTo>
                  <a:pt x="42" y="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32" name="Freeform 139"/>
          <p:cNvSpPr>
            <a:spLocks noEditPoints="1"/>
          </p:cNvSpPr>
          <p:nvPr/>
        </p:nvSpPr>
        <p:spPr bwMode="auto">
          <a:xfrm>
            <a:off x="17801077" y="5549229"/>
            <a:ext cx="757116" cy="1068656"/>
          </a:xfrm>
          <a:custGeom>
            <a:avLst/>
            <a:gdLst>
              <a:gd name="T0" fmla="*/ 106 w 118"/>
              <a:gd name="T1" fmla="*/ 0 h 166"/>
              <a:gd name="T2" fmla="*/ 86 w 118"/>
              <a:gd name="T3" fmla="*/ 0 h 166"/>
              <a:gd name="T4" fmla="*/ 77 w 118"/>
              <a:gd name="T5" fmla="*/ 4 h 166"/>
              <a:gd name="T6" fmla="*/ 59 w 118"/>
              <a:gd name="T7" fmla="*/ 4 h 166"/>
              <a:gd name="T8" fmla="*/ 40 w 118"/>
              <a:gd name="T9" fmla="*/ 4 h 166"/>
              <a:gd name="T10" fmla="*/ 31 w 118"/>
              <a:gd name="T11" fmla="*/ 0 h 166"/>
              <a:gd name="T12" fmla="*/ 12 w 118"/>
              <a:gd name="T13" fmla="*/ 0 h 166"/>
              <a:gd name="T14" fmla="*/ 0 w 118"/>
              <a:gd name="T15" fmla="*/ 12 h 166"/>
              <a:gd name="T16" fmla="*/ 12 w 118"/>
              <a:gd name="T17" fmla="*/ 24 h 166"/>
              <a:gd name="T18" fmla="*/ 31 w 118"/>
              <a:gd name="T19" fmla="*/ 24 h 166"/>
              <a:gd name="T20" fmla="*/ 40 w 118"/>
              <a:gd name="T21" fmla="*/ 20 h 166"/>
              <a:gd name="T22" fmla="*/ 51 w 118"/>
              <a:gd name="T23" fmla="*/ 20 h 166"/>
              <a:gd name="T24" fmla="*/ 51 w 118"/>
              <a:gd name="T25" fmla="*/ 66 h 166"/>
              <a:gd name="T26" fmla="*/ 22 w 118"/>
              <a:gd name="T27" fmla="*/ 102 h 166"/>
              <a:gd name="T28" fmla="*/ 22 w 118"/>
              <a:gd name="T29" fmla="*/ 131 h 166"/>
              <a:gd name="T30" fmla="*/ 30 w 118"/>
              <a:gd name="T31" fmla="*/ 139 h 166"/>
              <a:gd name="T32" fmla="*/ 45 w 118"/>
              <a:gd name="T33" fmla="*/ 139 h 166"/>
              <a:gd name="T34" fmla="*/ 45 w 118"/>
              <a:gd name="T35" fmla="*/ 152 h 166"/>
              <a:gd name="T36" fmla="*/ 59 w 118"/>
              <a:gd name="T37" fmla="*/ 166 h 166"/>
              <a:gd name="T38" fmla="*/ 72 w 118"/>
              <a:gd name="T39" fmla="*/ 152 h 166"/>
              <a:gd name="T40" fmla="*/ 72 w 118"/>
              <a:gd name="T41" fmla="*/ 139 h 166"/>
              <a:gd name="T42" fmla="*/ 87 w 118"/>
              <a:gd name="T43" fmla="*/ 139 h 166"/>
              <a:gd name="T44" fmla="*/ 95 w 118"/>
              <a:gd name="T45" fmla="*/ 131 h 166"/>
              <a:gd name="T46" fmla="*/ 95 w 118"/>
              <a:gd name="T47" fmla="*/ 102 h 166"/>
              <a:gd name="T48" fmla="*/ 67 w 118"/>
              <a:gd name="T49" fmla="*/ 66 h 166"/>
              <a:gd name="T50" fmla="*/ 67 w 118"/>
              <a:gd name="T51" fmla="*/ 20 h 166"/>
              <a:gd name="T52" fmla="*/ 77 w 118"/>
              <a:gd name="T53" fmla="*/ 20 h 166"/>
              <a:gd name="T54" fmla="*/ 86 w 118"/>
              <a:gd name="T55" fmla="*/ 24 h 166"/>
              <a:gd name="T56" fmla="*/ 106 w 118"/>
              <a:gd name="T57" fmla="*/ 24 h 166"/>
              <a:gd name="T58" fmla="*/ 118 w 118"/>
              <a:gd name="T59" fmla="*/ 12 h 166"/>
              <a:gd name="T60" fmla="*/ 106 w 118"/>
              <a:gd name="T61" fmla="*/ 0 h 166"/>
              <a:gd name="T62" fmla="*/ 79 w 118"/>
              <a:gd name="T63" fmla="*/ 102 h 166"/>
              <a:gd name="T64" fmla="*/ 79 w 118"/>
              <a:gd name="T65" fmla="*/ 123 h 166"/>
              <a:gd name="T66" fmla="*/ 72 w 118"/>
              <a:gd name="T67" fmla="*/ 123 h 166"/>
              <a:gd name="T68" fmla="*/ 72 w 118"/>
              <a:gd name="T69" fmla="*/ 102 h 166"/>
              <a:gd name="T70" fmla="*/ 59 w 118"/>
              <a:gd name="T71" fmla="*/ 88 h 166"/>
              <a:gd name="T72" fmla="*/ 45 w 118"/>
              <a:gd name="T73" fmla="*/ 102 h 166"/>
              <a:gd name="T74" fmla="*/ 45 w 118"/>
              <a:gd name="T75" fmla="*/ 123 h 166"/>
              <a:gd name="T76" fmla="*/ 38 w 118"/>
              <a:gd name="T77" fmla="*/ 123 h 166"/>
              <a:gd name="T78" fmla="*/ 38 w 118"/>
              <a:gd name="T79" fmla="*/ 102 h 166"/>
              <a:gd name="T80" fmla="*/ 59 w 118"/>
              <a:gd name="T81" fmla="*/ 81 h 166"/>
              <a:gd name="T82" fmla="*/ 79 w 118"/>
              <a:gd name="T83" fmla="*/ 102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18" h="166">
                <a:moveTo>
                  <a:pt x="106" y="0"/>
                </a:moveTo>
                <a:cubicBezTo>
                  <a:pt x="86" y="0"/>
                  <a:pt x="86" y="0"/>
                  <a:pt x="86" y="0"/>
                </a:cubicBezTo>
                <a:cubicBezTo>
                  <a:pt x="83" y="0"/>
                  <a:pt x="80" y="2"/>
                  <a:pt x="77" y="4"/>
                </a:cubicBezTo>
                <a:cubicBezTo>
                  <a:pt x="59" y="4"/>
                  <a:pt x="59" y="4"/>
                  <a:pt x="59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38" y="2"/>
                  <a:pt x="35" y="0"/>
                  <a:pt x="31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31" y="24"/>
                  <a:pt x="31" y="24"/>
                  <a:pt x="31" y="24"/>
                </a:cubicBezTo>
                <a:cubicBezTo>
                  <a:pt x="35" y="24"/>
                  <a:pt x="38" y="22"/>
                  <a:pt x="40" y="20"/>
                </a:cubicBezTo>
                <a:cubicBezTo>
                  <a:pt x="51" y="20"/>
                  <a:pt x="51" y="20"/>
                  <a:pt x="51" y="20"/>
                </a:cubicBezTo>
                <a:cubicBezTo>
                  <a:pt x="51" y="66"/>
                  <a:pt x="51" y="66"/>
                  <a:pt x="51" y="66"/>
                </a:cubicBezTo>
                <a:cubicBezTo>
                  <a:pt x="34" y="70"/>
                  <a:pt x="22" y="84"/>
                  <a:pt x="22" y="102"/>
                </a:cubicBezTo>
                <a:cubicBezTo>
                  <a:pt x="22" y="131"/>
                  <a:pt x="22" y="131"/>
                  <a:pt x="22" y="131"/>
                </a:cubicBezTo>
                <a:cubicBezTo>
                  <a:pt x="22" y="135"/>
                  <a:pt x="25" y="139"/>
                  <a:pt x="30" y="139"/>
                </a:cubicBezTo>
                <a:cubicBezTo>
                  <a:pt x="45" y="139"/>
                  <a:pt x="45" y="139"/>
                  <a:pt x="45" y="139"/>
                </a:cubicBezTo>
                <a:cubicBezTo>
                  <a:pt x="45" y="152"/>
                  <a:pt x="45" y="152"/>
                  <a:pt x="45" y="152"/>
                </a:cubicBezTo>
                <a:cubicBezTo>
                  <a:pt x="45" y="159"/>
                  <a:pt x="51" y="166"/>
                  <a:pt x="59" y="166"/>
                </a:cubicBezTo>
                <a:cubicBezTo>
                  <a:pt x="66" y="166"/>
                  <a:pt x="72" y="159"/>
                  <a:pt x="72" y="152"/>
                </a:cubicBezTo>
                <a:cubicBezTo>
                  <a:pt x="72" y="139"/>
                  <a:pt x="72" y="139"/>
                  <a:pt x="72" y="139"/>
                </a:cubicBezTo>
                <a:cubicBezTo>
                  <a:pt x="87" y="139"/>
                  <a:pt x="87" y="139"/>
                  <a:pt x="87" y="139"/>
                </a:cubicBezTo>
                <a:cubicBezTo>
                  <a:pt x="92" y="139"/>
                  <a:pt x="95" y="135"/>
                  <a:pt x="95" y="131"/>
                </a:cubicBezTo>
                <a:cubicBezTo>
                  <a:pt x="95" y="102"/>
                  <a:pt x="95" y="102"/>
                  <a:pt x="95" y="102"/>
                </a:cubicBezTo>
                <a:cubicBezTo>
                  <a:pt x="95" y="84"/>
                  <a:pt x="83" y="70"/>
                  <a:pt x="67" y="66"/>
                </a:cubicBezTo>
                <a:cubicBezTo>
                  <a:pt x="67" y="20"/>
                  <a:pt x="67" y="20"/>
                  <a:pt x="67" y="20"/>
                </a:cubicBezTo>
                <a:cubicBezTo>
                  <a:pt x="77" y="20"/>
                  <a:pt x="77" y="20"/>
                  <a:pt x="77" y="20"/>
                </a:cubicBezTo>
                <a:cubicBezTo>
                  <a:pt x="80" y="22"/>
                  <a:pt x="83" y="24"/>
                  <a:pt x="86" y="24"/>
                </a:cubicBezTo>
                <a:cubicBezTo>
                  <a:pt x="106" y="24"/>
                  <a:pt x="106" y="24"/>
                  <a:pt x="106" y="24"/>
                </a:cubicBezTo>
                <a:cubicBezTo>
                  <a:pt x="112" y="24"/>
                  <a:pt x="118" y="19"/>
                  <a:pt x="118" y="12"/>
                </a:cubicBezTo>
                <a:cubicBezTo>
                  <a:pt x="118" y="5"/>
                  <a:pt x="112" y="0"/>
                  <a:pt x="106" y="0"/>
                </a:cubicBezTo>
                <a:close/>
                <a:moveTo>
                  <a:pt x="79" y="102"/>
                </a:moveTo>
                <a:cubicBezTo>
                  <a:pt x="79" y="123"/>
                  <a:pt x="79" y="123"/>
                  <a:pt x="79" y="123"/>
                </a:cubicBezTo>
                <a:cubicBezTo>
                  <a:pt x="72" y="123"/>
                  <a:pt x="72" y="123"/>
                  <a:pt x="72" y="123"/>
                </a:cubicBezTo>
                <a:cubicBezTo>
                  <a:pt x="72" y="102"/>
                  <a:pt x="72" y="102"/>
                  <a:pt x="72" y="102"/>
                </a:cubicBezTo>
                <a:cubicBezTo>
                  <a:pt x="72" y="94"/>
                  <a:pt x="66" y="88"/>
                  <a:pt x="59" y="88"/>
                </a:cubicBezTo>
                <a:cubicBezTo>
                  <a:pt x="51" y="88"/>
                  <a:pt x="45" y="94"/>
                  <a:pt x="45" y="102"/>
                </a:cubicBezTo>
                <a:cubicBezTo>
                  <a:pt x="45" y="123"/>
                  <a:pt x="45" y="123"/>
                  <a:pt x="45" y="123"/>
                </a:cubicBezTo>
                <a:cubicBezTo>
                  <a:pt x="38" y="123"/>
                  <a:pt x="38" y="123"/>
                  <a:pt x="38" y="123"/>
                </a:cubicBezTo>
                <a:cubicBezTo>
                  <a:pt x="38" y="102"/>
                  <a:pt x="38" y="102"/>
                  <a:pt x="38" y="102"/>
                </a:cubicBezTo>
                <a:cubicBezTo>
                  <a:pt x="38" y="90"/>
                  <a:pt x="47" y="81"/>
                  <a:pt x="59" y="81"/>
                </a:cubicBezTo>
                <a:cubicBezTo>
                  <a:pt x="70" y="81"/>
                  <a:pt x="79" y="90"/>
                  <a:pt x="79" y="10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33" name="Freeform 140"/>
          <p:cNvSpPr>
            <a:spLocks noEditPoints="1"/>
          </p:cNvSpPr>
          <p:nvPr/>
        </p:nvSpPr>
        <p:spPr bwMode="auto">
          <a:xfrm>
            <a:off x="16013097" y="10660713"/>
            <a:ext cx="1133862" cy="670175"/>
          </a:xfrm>
          <a:custGeom>
            <a:avLst/>
            <a:gdLst>
              <a:gd name="T0" fmla="*/ 138 w 176"/>
              <a:gd name="T1" fmla="*/ 44 h 104"/>
              <a:gd name="T2" fmla="*/ 114 w 176"/>
              <a:gd name="T3" fmla="*/ 0 h 104"/>
              <a:gd name="T4" fmla="*/ 97 w 176"/>
              <a:gd name="T5" fmla="*/ 6 h 104"/>
              <a:gd name="T6" fmla="*/ 111 w 176"/>
              <a:gd name="T7" fmla="*/ 12 h 104"/>
              <a:gd name="T8" fmla="*/ 65 w 176"/>
              <a:gd name="T9" fmla="*/ 23 h 104"/>
              <a:gd name="T10" fmla="*/ 64 w 176"/>
              <a:gd name="T11" fmla="*/ 16 h 104"/>
              <a:gd name="T12" fmla="*/ 64 w 176"/>
              <a:gd name="T13" fmla="*/ 4 h 104"/>
              <a:gd name="T14" fmla="*/ 36 w 176"/>
              <a:gd name="T15" fmla="*/ 10 h 104"/>
              <a:gd name="T16" fmla="*/ 48 w 176"/>
              <a:gd name="T17" fmla="*/ 16 h 104"/>
              <a:gd name="T18" fmla="*/ 43 w 176"/>
              <a:gd name="T19" fmla="*/ 46 h 104"/>
              <a:gd name="T20" fmla="*/ 0 w 176"/>
              <a:gd name="T21" fmla="*/ 74 h 104"/>
              <a:gd name="T22" fmla="*/ 61 w 176"/>
              <a:gd name="T23" fmla="*/ 80 h 104"/>
              <a:gd name="T24" fmla="*/ 84 w 176"/>
              <a:gd name="T25" fmla="*/ 90 h 104"/>
              <a:gd name="T26" fmla="*/ 96 w 176"/>
              <a:gd name="T27" fmla="*/ 67 h 104"/>
              <a:gd name="T28" fmla="*/ 127 w 176"/>
              <a:gd name="T29" fmla="*/ 49 h 104"/>
              <a:gd name="T30" fmla="*/ 145 w 176"/>
              <a:gd name="T31" fmla="*/ 104 h 104"/>
              <a:gd name="T32" fmla="*/ 145 w 176"/>
              <a:gd name="T33" fmla="*/ 43 h 104"/>
              <a:gd name="T34" fmla="*/ 66 w 176"/>
              <a:gd name="T35" fmla="*/ 68 h 104"/>
              <a:gd name="T36" fmla="*/ 53 w 176"/>
              <a:gd name="T37" fmla="*/ 52 h 104"/>
              <a:gd name="T38" fmla="*/ 69 w 176"/>
              <a:gd name="T39" fmla="*/ 62 h 104"/>
              <a:gd name="T40" fmla="*/ 48 w 176"/>
              <a:gd name="T41" fmla="*/ 68 h 104"/>
              <a:gd name="T42" fmla="*/ 46 w 176"/>
              <a:gd name="T43" fmla="*/ 63 h 104"/>
              <a:gd name="T44" fmla="*/ 12 w 176"/>
              <a:gd name="T45" fmla="*/ 74 h 104"/>
              <a:gd name="T46" fmla="*/ 36 w 176"/>
              <a:gd name="T47" fmla="*/ 56 h 104"/>
              <a:gd name="T48" fmla="*/ 25 w 176"/>
              <a:gd name="T49" fmla="*/ 77 h 104"/>
              <a:gd name="T50" fmla="*/ 48 w 176"/>
              <a:gd name="T51" fmla="*/ 80 h 104"/>
              <a:gd name="T52" fmla="*/ 87 w 176"/>
              <a:gd name="T53" fmla="*/ 59 h 104"/>
              <a:gd name="T54" fmla="*/ 70 w 176"/>
              <a:gd name="T55" fmla="*/ 35 h 104"/>
              <a:gd name="T56" fmla="*/ 87 w 176"/>
              <a:gd name="T57" fmla="*/ 59 h 104"/>
              <a:gd name="T58" fmla="*/ 126 w 176"/>
              <a:gd name="T59" fmla="*/ 74 h 104"/>
              <a:gd name="T60" fmla="*/ 139 w 176"/>
              <a:gd name="T61" fmla="*/ 76 h 104"/>
              <a:gd name="T62" fmla="*/ 147 w 176"/>
              <a:gd name="T63" fmla="*/ 79 h 104"/>
              <a:gd name="T64" fmla="*/ 143 w 176"/>
              <a:gd name="T65" fmla="*/ 55 h 104"/>
              <a:gd name="T66" fmla="*/ 163 w 176"/>
              <a:gd name="T67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76" h="104">
                <a:moveTo>
                  <a:pt x="145" y="43"/>
                </a:moveTo>
                <a:cubicBezTo>
                  <a:pt x="143" y="43"/>
                  <a:pt x="140" y="44"/>
                  <a:pt x="138" y="44"/>
                </a:cubicBezTo>
                <a:cubicBezTo>
                  <a:pt x="120" y="4"/>
                  <a:pt x="120" y="4"/>
                  <a:pt x="120" y="4"/>
                </a:cubicBezTo>
                <a:cubicBezTo>
                  <a:pt x="119" y="2"/>
                  <a:pt x="117" y="0"/>
                  <a:pt x="114" y="0"/>
                </a:cubicBezTo>
                <a:cubicBezTo>
                  <a:pt x="103" y="0"/>
                  <a:pt x="103" y="0"/>
                  <a:pt x="103" y="0"/>
                </a:cubicBezTo>
                <a:cubicBezTo>
                  <a:pt x="100" y="0"/>
                  <a:pt x="97" y="3"/>
                  <a:pt x="97" y="6"/>
                </a:cubicBezTo>
                <a:cubicBezTo>
                  <a:pt x="97" y="10"/>
                  <a:pt x="100" y="12"/>
                  <a:pt x="103" y="12"/>
                </a:cubicBezTo>
                <a:cubicBezTo>
                  <a:pt x="111" y="12"/>
                  <a:pt x="111" y="12"/>
                  <a:pt x="111" y="12"/>
                </a:cubicBezTo>
                <a:cubicBezTo>
                  <a:pt x="116" y="23"/>
                  <a:pt x="116" y="23"/>
                  <a:pt x="116" y="23"/>
                </a:cubicBezTo>
                <a:cubicBezTo>
                  <a:pt x="65" y="23"/>
                  <a:pt x="65" y="23"/>
                  <a:pt x="65" y="23"/>
                </a:cubicBezTo>
                <a:cubicBezTo>
                  <a:pt x="62" y="16"/>
                  <a:pt x="62" y="16"/>
                  <a:pt x="62" y="16"/>
                </a:cubicBezTo>
                <a:cubicBezTo>
                  <a:pt x="64" y="16"/>
                  <a:pt x="64" y="16"/>
                  <a:pt x="64" y="16"/>
                </a:cubicBezTo>
                <a:cubicBezTo>
                  <a:pt x="68" y="16"/>
                  <a:pt x="70" y="13"/>
                  <a:pt x="70" y="10"/>
                </a:cubicBezTo>
                <a:cubicBezTo>
                  <a:pt x="70" y="7"/>
                  <a:pt x="68" y="4"/>
                  <a:pt x="64" y="4"/>
                </a:cubicBezTo>
                <a:cubicBezTo>
                  <a:pt x="42" y="4"/>
                  <a:pt x="42" y="4"/>
                  <a:pt x="42" y="4"/>
                </a:cubicBezTo>
                <a:cubicBezTo>
                  <a:pt x="39" y="4"/>
                  <a:pt x="36" y="7"/>
                  <a:pt x="36" y="10"/>
                </a:cubicBezTo>
                <a:cubicBezTo>
                  <a:pt x="36" y="13"/>
                  <a:pt x="39" y="16"/>
                  <a:pt x="42" y="16"/>
                </a:cubicBezTo>
                <a:cubicBezTo>
                  <a:pt x="48" y="16"/>
                  <a:pt x="48" y="16"/>
                  <a:pt x="48" y="16"/>
                </a:cubicBezTo>
                <a:cubicBezTo>
                  <a:pt x="54" y="29"/>
                  <a:pt x="54" y="29"/>
                  <a:pt x="54" y="29"/>
                </a:cubicBezTo>
                <a:cubicBezTo>
                  <a:pt x="43" y="46"/>
                  <a:pt x="43" y="46"/>
                  <a:pt x="43" y="46"/>
                </a:cubicBezTo>
                <a:cubicBezTo>
                  <a:pt x="39" y="44"/>
                  <a:pt x="35" y="43"/>
                  <a:pt x="31" y="43"/>
                </a:cubicBezTo>
                <a:cubicBezTo>
                  <a:pt x="14" y="43"/>
                  <a:pt x="0" y="57"/>
                  <a:pt x="0" y="74"/>
                </a:cubicBezTo>
                <a:cubicBezTo>
                  <a:pt x="0" y="91"/>
                  <a:pt x="14" y="104"/>
                  <a:pt x="31" y="104"/>
                </a:cubicBezTo>
                <a:cubicBezTo>
                  <a:pt x="46" y="104"/>
                  <a:pt x="58" y="94"/>
                  <a:pt x="61" y="80"/>
                </a:cubicBezTo>
                <a:cubicBezTo>
                  <a:pt x="66" y="80"/>
                  <a:pt x="66" y="80"/>
                  <a:pt x="66" y="80"/>
                </a:cubicBezTo>
                <a:cubicBezTo>
                  <a:pt x="69" y="87"/>
                  <a:pt x="76" y="91"/>
                  <a:pt x="84" y="90"/>
                </a:cubicBezTo>
                <a:cubicBezTo>
                  <a:pt x="93" y="88"/>
                  <a:pt x="99" y="79"/>
                  <a:pt x="97" y="70"/>
                </a:cubicBezTo>
                <a:cubicBezTo>
                  <a:pt x="97" y="69"/>
                  <a:pt x="96" y="68"/>
                  <a:pt x="96" y="67"/>
                </a:cubicBezTo>
                <a:cubicBezTo>
                  <a:pt x="123" y="40"/>
                  <a:pt x="123" y="40"/>
                  <a:pt x="123" y="40"/>
                </a:cubicBezTo>
                <a:cubicBezTo>
                  <a:pt x="127" y="49"/>
                  <a:pt x="127" y="49"/>
                  <a:pt x="127" y="49"/>
                </a:cubicBezTo>
                <a:cubicBezTo>
                  <a:pt x="119" y="55"/>
                  <a:pt x="114" y="64"/>
                  <a:pt x="114" y="74"/>
                </a:cubicBezTo>
                <a:cubicBezTo>
                  <a:pt x="114" y="91"/>
                  <a:pt x="128" y="104"/>
                  <a:pt x="145" y="104"/>
                </a:cubicBezTo>
                <a:cubicBezTo>
                  <a:pt x="162" y="104"/>
                  <a:pt x="176" y="91"/>
                  <a:pt x="176" y="74"/>
                </a:cubicBezTo>
                <a:cubicBezTo>
                  <a:pt x="175" y="57"/>
                  <a:pt x="162" y="43"/>
                  <a:pt x="145" y="43"/>
                </a:cubicBezTo>
                <a:close/>
                <a:moveTo>
                  <a:pt x="69" y="62"/>
                </a:moveTo>
                <a:cubicBezTo>
                  <a:pt x="68" y="64"/>
                  <a:pt x="67" y="66"/>
                  <a:pt x="66" y="68"/>
                </a:cubicBezTo>
                <a:cubicBezTo>
                  <a:pt x="61" y="68"/>
                  <a:pt x="61" y="68"/>
                  <a:pt x="61" y="68"/>
                </a:cubicBezTo>
                <a:cubicBezTo>
                  <a:pt x="60" y="62"/>
                  <a:pt x="57" y="57"/>
                  <a:pt x="53" y="52"/>
                </a:cubicBezTo>
                <a:cubicBezTo>
                  <a:pt x="60" y="42"/>
                  <a:pt x="60" y="42"/>
                  <a:pt x="60" y="42"/>
                </a:cubicBezTo>
                <a:lnTo>
                  <a:pt x="69" y="62"/>
                </a:lnTo>
                <a:close/>
                <a:moveTo>
                  <a:pt x="46" y="63"/>
                </a:moveTo>
                <a:cubicBezTo>
                  <a:pt x="47" y="64"/>
                  <a:pt x="48" y="66"/>
                  <a:pt x="48" y="68"/>
                </a:cubicBezTo>
                <a:cubicBezTo>
                  <a:pt x="42" y="68"/>
                  <a:pt x="42" y="68"/>
                  <a:pt x="42" y="68"/>
                </a:cubicBezTo>
                <a:lnTo>
                  <a:pt x="46" y="63"/>
                </a:lnTo>
                <a:close/>
                <a:moveTo>
                  <a:pt x="31" y="92"/>
                </a:moveTo>
                <a:cubicBezTo>
                  <a:pt x="21" y="92"/>
                  <a:pt x="12" y="84"/>
                  <a:pt x="12" y="74"/>
                </a:cubicBezTo>
                <a:cubicBezTo>
                  <a:pt x="12" y="64"/>
                  <a:pt x="21" y="55"/>
                  <a:pt x="31" y="55"/>
                </a:cubicBezTo>
                <a:cubicBezTo>
                  <a:pt x="32" y="55"/>
                  <a:pt x="34" y="56"/>
                  <a:pt x="36" y="56"/>
                </a:cubicBezTo>
                <a:cubicBezTo>
                  <a:pt x="26" y="70"/>
                  <a:pt x="26" y="70"/>
                  <a:pt x="26" y="70"/>
                </a:cubicBezTo>
                <a:cubicBezTo>
                  <a:pt x="25" y="72"/>
                  <a:pt x="24" y="75"/>
                  <a:pt x="25" y="77"/>
                </a:cubicBezTo>
                <a:cubicBezTo>
                  <a:pt x="26" y="79"/>
                  <a:pt x="29" y="80"/>
                  <a:pt x="31" y="80"/>
                </a:cubicBezTo>
                <a:cubicBezTo>
                  <a:pt x="48" y="80"/>
                  <a:pt x="48" y="80"/>
                  <a:pt x="48" y="80"/>
                </a:cubicBezTo>
                <a:cubicBezTo>
                  <a:pt x="46" y="87"/>
                  <a:pt x="39" y="92"/>
                  <a:pt x="31" y="92"/>
                </a:cubicBezTo>
                <a:close/>
                <a:moveTo>
                  <a:pt x="87" y="59"/>
                </a:moveTo>
                <a:cubicBezTo>
                  <a:pt x="85" y="58"/>
                  <a:pt x="83" y="57"/>
                  <a:pt x="80" y="58"/>
                </a:cubicBezTo>
                <a:cubicBezTo>
                  <a:pt x="70" y="35"/>
                  <a:pt x="70" y="35"/>
                  <a:pt x="70" y="35"/>
                </a:cubicBezTo>
                <a:cubicBezTo>
                  <a:pt x="110" y="35"/>
                  <a:pt x="110" y="35"/>
                  <a:pt x="110" y="35"/>
                </a:cubicBezTo>
                <a:lnTo>
                  <a:pt x="87" y="59"/>
                </a:lnTo>
                <a:close/>
                <a:moveTo>
                  <a:pt x="145" y="92"/>
                </a:moveTo>
                <a:cubicBezTo>
                  <a:pt x="135" y="92"/>
                  <a:pt x="126" y="84"/>
                  <a:pt x="126" y="74"/>
                </a:cubicBezTo>
                <a:cubicBezTo>
                  <a:pt x="126" y="68"/>
                  <a:pt x="129" y="64"/>
                  <a:pt x="132" y="60"/>
                </a:cubicBezTo>
                <a:cubicBezTo>
                  <a:pt x="139" y="76"/>
                  <a:pt x="139" y="76"/>
                  <a:pt x="139" y="76"/>
                </a:cubicBezTo>
                <a:cubicBezTo>
                  <a:pt x="140" y="79"/>
                  <a:pt x="143" y="80"/>
                  <a:pt x="145" y="80"/>
                </a:cubicBezTo>
                <a:cubicBezTo>
                  <a:pt x="146" y="80"/>
                  <a:pt x="147" y="80"/>
                  <a:pt x="147" y="79"/>
                </a:cubicBezTo>
                <a:cubicBezTo>
                  <a:pt x="150" y="78"/>
                  <a:pt x="152" y="74"/>
                  <a:pt x="150" y="71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4" y="55"/>
                  <a:pt x="144" y="55"/>
                  <a:pt x="145" y="55"/>
                </a:cubicBezTo>
                <a:cubicBezTo>
                  <a:pt x="155" y="55"/>
                  <a:pt x="163" y="64"/>
                  <a:pt x="163" y="74"/>
                </a:cubicBezTo>
                <a:cubicBezTo>
                  <a:pt x="163" y="84"/>
                  <a:pt x="155" y="92"/>
                  <a:pt x="145" y="9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34" name="Freeform 141"/>
          <p:cNvSpPr>
            <a:spLocks noEditPoints="1"/>
          </p:cNvSpPr>
          <p:nvPr/>
        </p:nvSpPr>
        <p:spPr bwMode="auto">
          <a:xfrm>
            <a:off x="15877503" y="9032401"/>
            <a:ext cx="1376573" cy="652061"/>
          </a:xfrm>
          <a:custGeom>
            <a:avLst/>
            <a:gdLst>
              <a:gd name="T0" fmla="*/ 2 w 214"/>
              <a:gd name="T1" fmla="*/ 79 h 101"/>
              <a:gd name="T2" fmla="*/ 7 w 214"/>
              <a:gd name="T3" fmla="*/ 82 h 101"/>
              <a:gd name="T4" fmla="*/ 12 w 214"/>
              <a:gd name="T5" fmla="*/ 82 h 101"/>
              <a:gd name="T6" fmla="*/ 34 w 214"/>
              <a:gd name="T7" fmla="*/ 101 h 101"/>
              <a:gd name="T8" fmla="*/ 57 w 214"/>
              <a:gd name="T9" fmla="*/ 82 h 101"/>
              <a:gd name="T10" fmla="*/ 150 w 214"/>
              <a:gd name="T11" fmla="*/ 82 h 101"/>
              <a:gd name="T12" fmla="*/ 173 w 214"/>
              <a:gd name="T13" fmla="*/ 101 h 101"/>
              <a:gd name="T14" fmla="*/ 195 w 214"/>
              <a:gd name="T15" fmla="*/ 82 h 101"/>
              <a:gd name="T16" fmla="*/ 206 w 214"/>
              <a:gd name="T17" fmla="*/ 82 h 101"/>
              <a:gd name="T18" fmla="*/ 214 w 214"/>
              <a:gd name="T19" fmla="*/ 75 h 101"/>
              <a:gd name="T20" fmla="*/ 157 w 214"/>
              <a:gd name="T21" fmla="*/ 27 h 101"/>
              <a:gd name="T22" fmla="*/ 92 w 214"/>
              <a:gd name="T23" fmla="*/ 1 h 101"/>
              <a:gd name="T24" fmla="*/ 89 w 214"/>
              <a:gd name="T25" fmla="*/ 1 h 101"/>
              <a:gd name="T26" fmla="*/ 24 w 214"/>
              <a:gd name="T27" fmla="*/ 29 h 101"/>
              <a:gd name="T28" fmla="*/ 0 w 214"/>
              <a:gd name="T29" fmla="*/ 73 h 101"/>
              <a:gd name="T30" fmla="*/ 2 w 214"/>
              <a:gd name="T31" fmla="*/ 79 h 101"/>
              <a:gd name="T32" fmla="*/ 164 w 214"/>
              <a:gd name="T33" fmla="*/ 78 h 101"/>
              <a:gd name="T34" fmla="*/ 173 w 214"/>
              <a:gd name="T35" fmla="*/ 70 h 101"/>
              <a:gd name="T36" fmla="*/ 181 w 214"/>
              <a:gd name="T37" fmla="*/ 78 h 101"/>
              <a:gd name="T38" fmla="*/ 173 w 214"/>
              <a:gd name="T39" fmla="*/ 87 h 101"/>
              <a:gd name="T40" fmla="*/ 164 w 214"/>
              <a:gd name="T41" fmla="*/ 78 h 101"/>
              <a:gd name="T42" fmla="*/ 99 w 214"/>
              <a:gd name="T43" fmla="*/ 15 h 101"/>
              <a:gd name="T44" fmla="*/ 132 w 214"/>
              <a:gd name="T45" fmla="*/ 26 h 101"/>
              <a:gd name="T46" fmla="*/ 99 w 214"/>
              <a:gd name="T47" fmla="*/ 26 h 101"/>
              <a:gd name="T48" fmla="*/ 99 w 214"/>
              <a:gd name="T49" fmla="*/ 15 h 101"/>
              <a:gd name="T50" fmla="*/ 85 w 214"/>
              <a:gd name="T51" fmla="*/ 26 h 101"/>
              <a:gd name="T52" fmla="*/ 51 w 214"/>
              <a:gd name="T53" fmla="*/ 26 h 101"/>
              <a:gd name="T54" fmla="*/ 85 w 214"/>
              <a:gd name="T55" fmla="*/ 15 h 101"/>
              <a:gd name="T56" fmla="*/ 85 w 214"/>
              <a:gd name="T57" fmla="*/ 26 h 101"/>
              <a:gd name="T58" fmla="*/ 26 w 214"/>
              <a:gd name="T59" fmla="*/ 78 h 101"/>
              <a:gd name="T60" fmla="*/ 34 w 214"/>
              <a:gd name="T61" fmla="*/ 70 h 101"/>
              <a:gd name="T62" fmla="*/ 43 w 214"/>
              <a:gd name="T63" fmla="*/ 78 h 101"/>
              <a:gd name="T64" fmla="*/ 34 w 214"/>
              <a:gd name="T65" fmla="*/ 87 h 101"/>
              <a:gd name="T66" fmla="*/ 26 w 214"/>
              <a:gd name="T67" fmla="*/ 78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14" h="101">
                <a:moveTo>
                  <a:pt x="2" y="79"/>
                </a:moveTo>
                <a:cubicBezTo>
                  <a:pt x="3" y="81"/>
                  <a:pt x="5" y="82"/>
                  <a:pt x="7" y="82"/>
                </a:cubicBezTo>
                <a:cubicBezTo>
                  <a:pt x="12" y="82"/>
                  <a:pt x="12" y="82"/>
                  <a:pt x="12" y="82"/>
                </a:cubicBezTo>
                <a:cubicBezTo>
                  <a:pt x="13" y="93"/>
                  <a:pt x="23" y="101"/>
                  <a:pt x="34" y="101"/>
                </a:cubicBezTo>
                <a:cubicBezTo>
                  <a:pt x="46" y="101"/>
                  <a:pt x="55" y="93"/>
                  <a:pt x="57" y="82"/>
                </a:cubicBezTo>
                <a:cubicBezTo>
                  <a:pt x="150" y="82"/>
                  <a:pt x="150" y="82"/>
                  <a:pt x="150" y="82"/>
                </a:cubicBezTo>
                <a:cubicBezTo>
                  <a:pt x="152" y="93"/>
                  <a:pt x="161" y="101"/>
                  <a:pt x="173" y="101"/>
                </a:cubicBezTo>
                <a:cubicBezTo>
                  <a:pt x="184" y="101"/>
                  <a:pt x="194" y="93"/>
                  <a:pt x="195" y="82"/>
                </a:cubicBezTo>
                <a:cubicBezTo>
                  <a:pt x="206" y="82"/>
                  <a:pt x="206" y="82"/>
                  <a:pt x="206" y="82"/>
                </a:cubicBezTo>
                <a:cubicBezTo>
                  <a:pt x="210" y="82"/>
                  <a:pt x="214" y="79"/>
                  <a:pt x="214" y="75"/>
                </a:cubicBezTo>
                <a:cubicBezTo>
                  <a:pt x="214" y="48"/>
                  <a:pt x="193" y="31"/>
                  <a:pt x="157" y="27"/>
                </a:cubicBezTo>
                <a:cubicBezTo>
                  <a:pt x="138" y="9"/>
                  <a:pt x="116" y="0"/>
                  <a:pt x="92" y="1"/>
                </a:cubicBezTo>
                <a:cubicBezTo>
                  <a:pt x="91" y="1"/>
                  <a:pt x="90" y="1"/>
                  <a:pt x="89" y="1"/>
                </a:cubicBezTo>
                <a:cubicBezTo>
                  <a:pt x="65" y="1"/>
                  <a:pt x="44" y="10"/>
                  <a:pt x="24" y="29"/>
                </a:cubicBezTo>
                <a:cubicBezTo>
                  <a:pt x="3" y="49"/>
                  <a:pt x="0" y="73"/>
                  <a:pt x="0" y="73"/>
                </a:cubicBezTo>
                <a:cubicBezTo>
                  <a:pt x="0" y="76"/>
                  <a:pt x="0" y="78"/>
                  <a:pt x="2" y="79"/>
                </a:cubicBezTo>
                <a:close/>
                <a:moveTo>
                  <a:pt x="164" y="78"/>
                </a:moveTo>
                <a:cubicBezTo>
                  <a:pt x="164" y="74"/>
                  <a:pt x="168" y="70"/>
                  <a:pt x="173" y="70"/>
                </a:cubicBezTo>
                <a:cubicBezTo>
                  <a:pt x="177" y="70"/>
                  <a:pt x="181" y="74"/>
                  <a:pt x="181" y="78"/>
                </a:cubicBezTo>
                <a:cubicBezTo>
                  <a:pt x="181" y="83"/>
                  <a:pt x="177" y="87"/>
                  <a:pt x="173" y="87"/>
                </a:cubicBezTo>
                <a:cubicBezTo>
                  <a:pt x="168" y="87"/>
                  <a:pt x="164" y="83"/>
                  <a:pt x="164" y="78"/>
                </a:cubicBezTo>
                <a:close/>
                <a:moveTo>
                  <a:pt x="99" y="15"/>
                </a:moveTo>
                <a:cubicBezTo>
                  <a:pt x="111" y="16"/>
                  <a:pt x="122" y="20"/>
                  <a:pt x="132" y="26"/>
                </a:cubicBezTo>
                <a:cubicBezTo>
                  <a:pt x="99" y="26"/>
                  <a:pt x="99" y="26"/>
                  <a:pt x="99" y="26"/>
                </a:cubicBezTo>
                <a:lnTo>
                  <a:pt x="99" y="15"/>
                </a:lnTo>
                <a:close/>
                <a:moveTo>
                  <a:pt x="85" y="26"/>
                </a:moveTo>
                <a:cubicBezTo>
                  <a:pt x="51" y="26"/>
                  <a:pt x="51" y="26"/>
                  <a:pt x="51" y="26"/>
                </a:cubicBezTo>
                <a:cubicBezTo>
                  <a:pt x="62" y="20"/>
                  <a:pt x="73" y="16"/>
                  <a:pt x="85" y="15"/>
                </a:cubicBezTo>
                <a:lnTo>
                  <a:pt x="85" y="26"/>
                </a:lnTo>
                <a:close/>
                <a:moveTo>
                  <a:pt x="26" y="78"/>
                </a:moveTo>
                <a:cubicBezTo>
                  <a:pt x="26" y="74"/>
                  <a:pt x="30" y="70"/>
                  <a:pt x="34" y="70"/>
                </a:cubicBezTo>
                <a:cubicBezTo>
                  <a:pt x="39" y="70"/>
                  <a:pt x="43" y="74"/>
                  <a:pt x="43" y="78"/>
                </a:cubicBezTo>
                <a:cubicBezTo>
                  <a:pt x="43" y="83"/>
                  <a:pt x="39" y="87"/>
                  <a:pt x="34" y="87"/>
                </a:cubicBezTo>
                <a:cubicBezTo>
                  <a:pt x="30" y="87"/>
                  <a:pt x="26" y="83"/>
                  <a:pt x="26" y="7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35" name="Freeform 142"/>
          <p:cNvSpPr>
            <a:spLocks/>
          </p:cNvSpPr>
          <p:nvPr/>
        </p:nvSpPr>
        <p:spPr bwMode="auto">
          <a:xfrm>
            <a:off x="21127625" y="10467111"/>
            <a:ext cx="851303" cy="1025186"/>
          </a:xfrm>
          <a:custGeom>
            <a:avLst/>
            <a:gdLst>
              <a:gd name="T0" fmla="*/ 132 w 132"/>
              <a:gd name="T1" fmla="*/ 93 h 159"/>
              <a:gd name="T2" fmla="*/ 132 w 132"/>
              <a:gd name="T3" fmla="*/ 101 h 159"/>
              <a:gd name="T4" fmla="*/ 130 w 132"/>
              <a:gd name="T5" fmla="*/ 105 h 159"/>
              <a:gd name="T6" fmla="*/ 126 w 132"/>
              <a:gd name="T7" fmla="*/ 107 h 159"/>
              <a:gd name="T8" fmla="*/ 125 w 132"/>
              <a:gd name="T9" fmla="*/ 106 h 159"/>
              <a:gd name="T10" fmla="*/ 77 w 132"/>
              <a:gd name="T11" fmla="*/ 95 h 159"/>
              <a:gd name="T12" fmla="*/ 77 w 132"/>
              <a:gd name="T13" fmla="*/ 141 h 159"/>
              <a:gd name="T14" fmla="*/ 90 w 132"/>
              <a:gd name="T15" fmla="*/ 150 h 159"/>
              <a:gd name="T16" fmla="*/ 92 w 132"/>
              <a:gd name="T17" fmla="*/ 153 h 159"/>
              <a:gd name="T18" fmla="*/ 92 w 132"/>
              <a:gd name="T19" fmla="*/ 155 h 159"/>
              <a:gd name="T20" fmla="*/ 91 w 132"/>
              <a:gd name="T21" fmla="*/ 158 h 159"/>
              <a:gd name="T22" fmla="*/ 88 w 132"/>
              <a:gd name="T23" fmla="*/ 159 h 159"/>
              <a:gd name="T24" fmla="*/ 87 w 132"/>
              <a:gd name="T25" fmla="*/ 159 h 159"/>
              <a:gd name="T26" fmla="*/ 66 w 132"/>
              <a:gd name="T27" fmla="*/ 156 h 159"/>
              <a:gd name="T28" fmla="*/ 45 w 132"/>
              <a:gd name="T29" fmla="*/ 159 h 159"/>
              <a:gd name="T30" fmla="*/ 42 w 132"/>
              <a:gd name="T31" fmla="*/ 158 h 159"/>
              <a:gd name="T32" fmla="*/ 40 w 132"/>
              <a:gd name="T33" fmla="*/ 155 h 159"/>
              <a:gd name="T34" fmla="*/ 40 w 132"/>
              <a:gd name="T35" fmla="*/ 153 h 159"/>
              <a:gd name="T36" fmla="*/ 42 w 132"/>
              <a:gd name="T37" fmla="*/ 150 h 159"/>
              <a:gd name="T38" fmla="*/ 55 w 132"/>
              <a:gd name="T39" fmla="*/ 141 h 159"/>
              <a:gd name="T40" fmla="*/ 55 w 132"/>
              <a:gd name="T41" fmla="*/ 95 h 159"/>
              <a:gd name="T42" fmla="*/ 8 w 132"/>
              <a:gd name="T43" fmla="*/ 106 h 159"/>
              <a:gd name="T44" fmla="*/ 3 w 132"/>
              <a:gd name="T45" fmla="*/ 105 h 159"/>
              <a:gd name="T46" fmla="*/ 0 w 132"/>
              <a:gd name="T47" fmla="*/ 101 h 159"/>
              <a:gd name="T48" fmla="*/ 0 w 132"/>
              <a:gd name="T49" fmla="*/ 93 h 159"/>
              <a:gd name="T50" fmla="*/ 3 w 132"/>
              <a:gd name="T51" fmla="*/ 88 h 159"/>
              <a:gd name="T52" fmla="*/ 55 w 132"/>
              <a:gd name="T53" fmla="*/ 59 h 159"/>
              <a:gd name="T54" fmla="*/ 55 w 132"/>
              <a:gd name="T55" fmla="*/ 11 h 159"/>
              <a:gd name="T56" fmla="*/ 66 w 132"/>
              <a:gd name="T57" fmla="*/ 0 h 159"/>
              <a:gd name="T58" fmla="*/ 77 w 132"/>
              <a:gd name="T59" fmla="*/ 11 h 159"/>
              <a:gd name="T60" fmla="*/ 77 w 132"/>
              <a:gd name="T61" fmla="*/ 59 h 159"/>
              <a:gd name="T62" fmla="*/ 129 w 132"/>
              <a:gd name="T63" fmla="*/ 88 h 159"/>
              <a:gd name="T64" fmla="*/ 132 w 132"/>
              <a:gd name="T65" fmla="*/ 93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32" h="159">
                <a:moveTo>
                  <a:pt x="132" y="93"/>
                </a:moveTo>
                <a:cubicBezTo>
                  <a:pt x="132" y="101"/>
                  <a:pt x="132" y="101"/>
                  <a:pt x="132" y="101"/>
                </a:cubicBezTo>
                <a:cubicBezTo>
                  <a:pt x="132" y="102"/>
                  <a:pt x="131" y="104"/>
                  <a:pt x="130" y="105"/>
                </a:cubicBezTo>
                <a:cubicBezTo>
                  <a:pt x="129" y="106"/>
                  <a:pt x="128" y="107"/>
                  <a:pt x="126" y="107"/>
                </a:cubicBezTo>
                <a:cubicBezTo>
                  <a:pt x="126" y="107"/>
                  <a:pt x="125" y="106"/>
                  <a:pt x="125" y="106"/>
                </a:cubicBezTo>
                <a:cubicBezTo>
                  <a:pt x="77" y="95"/>
                  <a:pt x="77" y="95"/>
                  <a:pt x="77" y="95"/>
                </a:cubicBezTo>
                <a:cubicBezTo>
                  <a:pt x="77" y="141"/>
                  <a:pt x="77" y="141"/>
                  <a:pt x="77" y="141"/>
                </a:cubicBezTo>
                <a:cubicBezTo>
                  <a:pt x="90" y="150"/>
                  <a:pt x="90" y="150"/>
                  <a:pt x="90" y="150"/>
                </a:cubicBezTo>
                <a:cubicBezTo>
                  <a:pt x="91" y="151"/>
                  <a:pt x="92" y="152"/>
                  <a:pt x="92" y="153"/>
                </a:cubicBezTo>
                <a:cubicBezTo>
                  <a:pt x="92" y="155"/>
                  <a:pt x="92" y="155"/>
                  <a:pt x="92" y="155"/>
                </a:cubicBezTo>
                <a:cubicBezTo>
                  <a:pt x="92" y="156"/>
                  <a:pt x="92" y="157"/>
                  <a:pt x="91" y="158"/>
                </a:cubicBezTo>
                <a:cubicBezTo>
                  <a:pt x="90" y="159"/>
                  <a:pt x="89" y="159"/>
                  <a:pt x="88" y="159"/>
                </a:cubicBezTo>
                <a:cubicBezTo>
                  <a:pt x="88" y="159"/>
                  <a:pt x="88" y="159"/>
                  <a:pt x="87" y="159"/>
                </a:cubicBezTo>
                <a:cubicBezTo>
                  <a:pt x="66" y="156"/>
                  <a:pt x="66" y="156"/>
                  <a:pt x="66" y="156"/>
                </a:cubicBezTo>
                <a:cubicBezTo>
                  <a:pt x="45" y="159"/>
                  <a:pt x="45" y="159"/>
                  <a:pt x="45" y="159"/>
                </a:cubicBezTo>
                <a:cubicBezTo>
                  <a:pt x="44" y="159"/>
                  <a:pt x="43" y="159"/>
                  <a:pt x="42" y="158"/>
                </a:cubicBezTo>
                <a:cubicBezTo>
                  <a:pt x="41" y="157"/>
                  <a:pt x="40" y="156"/>
                  <a:pt x="40" y="155"/>
                </a:cubicBezTo>
                <a:cubicBezTo>
                  <a:pt x="40" y="153"/>
                  <a:pt x="40" y="153"/>
                  <a:pt x="40" y="153"/>
                </a:cubicBezTo>
                <a:cubicBezTo>
                  <a:pt x="40" y="152"/>
                  <a:pt x="41" y="151"/>
                  <a:pt x="42" y="150"/>
                </a:cubicBezTo>
                <a:cubicBezTo>
                  <a:pt x="55" y="141"/>
                  <a:pt x="55" y="141"/>
                  <a:pt x="55" y="141"/>
                </a:cubicBezTo>
                <a:cubicBezTo>
                  <a:pt x="55" y="95"/>
                  <a:pt x="55" y="95"/>
                  <a:pt x="55" y="95"/>
                </a:cubicBezTo>
                <a:cubicBezTo>
                  <a:pt x="8" y="106"/>
                  <a:pt x="8" y="106"/>
                  <a:pt x="8" y="106"/>
                </a:cubicBezTo>
                <a:cubicBezTo>
                  <a:pt x="6" y="107"/>
                  <a:pt x="4" y="106"/>
                  <a:pt x="3" y="105"/>
                </a:cubicBezTo>
                <a:cubicBezTo>
                  <a:pt x="1" y="104"/>
                  <a:pt x="0" y="102"/>
                  <a:pt x="0" y="101"/>
                </a:cubicBezTo>
                <a:cubicBezTo>
                  <a:pt x="0" y="93"/>
                  <a:pt x="0" y="93"/>
                  <a:pt x="0" y="93"/>
                </a:cubicBezTo>
                <a:cubicBezTo>
                  <a:pt x="0" y="91"/>
                  <a:pt x="1" y="89"/>
                  <a:pt x="3" y="88"/>
                </a:cubicBezTo>
                <a:cubicBezTo>
                  <a:pt x="55" y="59"/>
                  <a:pt x="55" y="59"/>
                  <a:pt x="55" y="59"/>
                </a:cubicBezTo>
                <a:cubicBezTo>
                  <a:pt x="55" y="11"/>
                  <a:pt x="55" y="11"/>
                  <a:pt x="55" y="11"/>
                </a:cubicBezTo>
                <a:cubicBezTo>
                  <a:pt x="55" y="5"/>
                  <a:pt x="60" y="0"/>
                  <a:pt x="66" y="0"/>
                </a:cubicBezTo>
                <a:cubicBezTo>
                  <a:pt x="72" y="0"/>
                  <a:pt x="77" y="5"/>
                  <a:pt x="77" y="11"/>
                </a:cubicBezTo>
                <a:cubicBezTo>
                  <a:pt x="77" y="59"/>
                  <a:pt x="77" y="59"/>
                  <a:pt x="77" y="59"/>
                </a:cubicBezTo>
                <a:cubicBezTo>
                  <a:pt x="129" y="88"/>
                  <a:pt x="129" y="88"/>
                  <a:pt x="129" y="88"/>
                </a:cubicBezTo>
                <a:cubicBezTo>
                  <a:pt x="131" y="89"/>
                  <a:pt x="132" y="91"/>
                  <a:pt x="132" y="9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28" name="Freeform 143"/>
          <p:cNvSpPr>
            <a:spLocks noEditPoints="1"/>
          </p:cNvSpPr>
          <p:nvPr/>
        </p:nvSpPr>
        <p:spPr bwMode="auto">
          <a:xfrm>
            <a:off x="17477915" y="10565605"/>
            <a:ext cx="1249785" cy="713645"/>
          </a:xfrm>
          <a:custGeom>
            <a:avLst/>
            <a:gdLst>
              <a:gd name="T0" fmla="*/ 145 w 194"/>
              <a:gd name="T1" fmla="*/ 17 h 111"/>
              <a:gd name="T2" fmla="*/ 125 w 194"/>
              <a:gd name="T3" fmla="*/ 17 h 111"/>
              <a:gd name="T4" fmla="*/ 125 w 194"/>
              <a:gd name="T5" fmla="*/ 12 h 111"/>
              <a:gd name="T6" fmla="*/ 155 w 194"/>
              <a:gd name="T7" fmla="*/ 12 h 111"/>
              <a:gd name="T8" fmla="*/ 161 w 194"/>
              <a:gd name="T9" fmla="*/ 6 h 111"/>
              <a:gd name="T10" fmla="*/ 155 w 194"/>
              <a:gd name="T11" fmla="*/ 0 h 111"/>
              <a:gd name="T12" fmla="*/ 83 w 194"/>
              <a:gd name="T13" fmla="*/ 0 h 111"/>
              <a:gd name="T14" fmla="*/ 77 w 194"/>
              <a:gd name="T15" fmla="*/ 6 h 111"/>
              <a:gd name="T16" fmla="*/ 83 w 194"/>
              <a:gd name="T17" fmla="*/ 12 h 111"/>
              <a:gd name="T18" fmla="*/ 113 w 194"/>
              <a:gd name="T19" fmla="*/ 12 h 111"/>
              <a:gd name="T20" fmla="*/ 113 w 194"/>
              <a:gd name="T21" fmla="*/ 17 h 111"/>
              <a:gd name="T22" fmla="*/ 55 w 194"/>
              <a:gd name="T23" fmla="*/ 17 h 111"/>
              <a:gd name="T24" fmla="*/ 29 w 194"/>
              <a:gd name="T25" fmla="*/ 2 h 111"/>
              <a:gd name="T26" fmla="*/ 0 w 194"/>
              <a:gd name="T27" fmla="*/ 32 h 111"/>
              <a:gd name="T28" fmla="*/ 29 w 194"/>
              <a:gd name="T29" fmla="*/ 61 h 111"/>
              <a:gd name="T30" fmla="*/ 53 w 194"/>
              <a:gd name="T31" fmla="*/ 50 h 111"/>
              <a:gd name="T32" fmla="*/ 98 w 194"/>
              <a:gd name="T33" fmla="*/ 57 h 111"/>
              <a:gd name="T34" fmla="*/ 98 w 194"/>
              <a:gd name="T35" fmla="*/ 70 h 111"/>
              <a:gd name="T36" fmla="*/ 117 w 194"/>
              <a:gd name="T37" fmla="*/ 90 h 111"/>
              <a:gd name="T38" fmla="*/ 126 w 194"/>
              <a:gd name="T39" fmla="*/ 90 h 111"/>
              <a:gd name="T40" fmla="*/ 126 w 194"/>
              <a:gd name="T41" fmla="*/ 99 h 111"/>
              <a:gd name="T42" fmla="*/ 110 w 194"/>
              <a:gd name="T43" fmla="*/ 99 h 111"/>
              <a:gd name="T44" fmla="*/ 104 w 194"/>
              <a:gd name="T45" fmla="*/ 105 h 111"/>
              <a:gd name="T46" fmla="*/ 110 w 194"/>
              <a:gd name="T47" fmla="*/ 111 h 111"/>
              <a:gd name="T48" fmla="*/ 132 w 194"/>
              <a:gd name="T49" fmla="*/ 111 h 111"/>
              <a:gd name="T50" fmla="*/ 162 w 194"/>
              <a:gd name="T51" fmla="*/ 111 h 111"/>
              <a:gd name="T52" fmla="*/ 183 w 194"/>
              <a:gd name="T53" fmla="*/ 111 h 111"/>
              <a:gd name="T54" fmla="*/ 189 w 194"/>
              <a:gd name="T55" fmla="*/ 105 h 111"/>
              <a:gd name="T56" fmla="*/ 183 w 194"/>
              <a:gd name="T57" fmla="*/ 99 h 111"/>
              <a:gd name="T58" fmla="*/ 168 w 194"/>
              <a:gd name="T59" fmla="*/ 99 h 111"/>
              <a:gd name="T60" fmla="*/ 168 w 194"/>
              <a:gd name="T61" fmla="*/ 90 h 111"/>
              <a:gd name="T62" fmla="*/ 179 w 194"/>
              <a:gd name="T63" fmla="*/ 90 h 111"/>
              <a:gd name="T64" fmla="*/ 194 w 194"/>
              <a:gd name="T65" fmla="*/ 75 h 111"/>
              <a:gd name="T66" fmla="*/ 194 w 194"/>
              <a:gd name="T67" fmla="*/ 65 h 111"/>
              <a:gd name="T68" fmla="*/ 145 w 194"/>
              <a:gd name="T69" fmla="*/ 17 h 111"/>
              <a:gd name="T70" fmla="*/ 156 w 194"/>
              <a:gd name="T71" fmla="*/ 99 h 111"/>
              <a:gd name="T72" fmla="*/ 138 w 194"/>
              <a:gd name="T73" fmla="*/ 99 h 111"/>
              <a:gd name="T74" fmla="*/ 138 w 194"/>
              <a:gd name="T75" fmla="*/ 90 h 111"/>
              <a:gd name="T76" fmla="*/ 156 w 194"/>
              <a:gd name="T77" fmla="*/ 90 h 111"/>
              <a:gd name="T78" fmla="*/ 156 w 194"/>
              <a:gd name="T79" fmla="*/ 99 h 111"/>
              <a:gd name="T80" fmla="*/ 29 w 194"/>
              <a:gd name="T81" fmla="*/ 49 h 111"/>
              <a:gd name="T82" fmla="*/ 12 w 194"/>
              <a:gd name="T83" fmla="*/ 32 h 111"/>
              <a:gd name="T84" fmla="*/ 29 w 194"/>
              <a:gd name="T85" fmla="*/ 14 h 111"/>
              <a:gd name="T86" fmla="*/ 39 w 194"/>
              <a:gd name="T87" fmla="*/ 17 h 111"/>
              <a:gd name="T88" fmla="*/ 36 w 194"/>
              <a:gd name="T89" fmla="*/ 17 h 111"/>
              <a:gd name="T90" fmla="*/ 25 w 194"/>
              <a:gd name="T91" fmla="*/ 28 h 111"/>
              <a:gd name="T92" fmla="*/ 25 w 194"/>
              <a:gd name="T93" fmla="*/ 33 h 111"/>
              <a:gd name="T94" fmla="*/ 37 w 194"/>
              <a:gd name="T95" fmla="*/ 48 h 111"/>
              <a:gd name="T96" fmla="*/ 29 w 194"/>
              <a:gd name="T97" fmla="*/ 49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4" h="111">
                <a:moveTo>
                  <a:pt x="145" y="17"/>
                </a:moveTo>
                <a:cubicBezTo>
                  <a:pt x="125" y="17"/>
                  <a:pt x="125" y="17"/>
                  <a:pt x="125" y="17"/>
                </a:cubicBezTo>
                <a:cubicBezTo>
                  <a:pt x="125" y="12"/>
                  <a:pt x="125" y="12"/>
                  <a:pt x="125" y="12"/>
                </a:cubicBezTo>
                <a:cubicBezTo>
                  <a:pt x="155" y="12"/>
                  <a:pt x="155" y="12"/>
                  <a:pt x="155" y="12"/>
                </a:cubicBezTo>
                <a:cubicBezTo>
                  <a:pt x="159" y="12"/>
                  <a:pt x="161" y="9"/>
                  <a:pt x="161" y="6"/>
                </a:cubicBezTo>
                <a:cubicBezTo>
                  <a:pt x="161" y="3"/>
                  <a:pt x="159" y="0"/>
                  <a:pt x="155" y="0"/>
                </a:cubicBezTo>
                <a:cubicBezTo>
                  <a:pt x="83" y="0"/>
                  <a:pt x="83" y="0"/>
                  <a:pt x="83" y="0"/>
                </a:cubicBezTo>
                <a:cubicBezTo>
                  <a:pt x="80" y="0"/>
                  <a:pt x="77" y="3"/>
                  <a:pt x="77" y="6"/>
                </a:cubicBezTo>
                <a:cubicBezTo>
                  <a:pt x="77" y="9"/>
                  <a:pt x="80" y="12"/>
                  <a:pt x="83" y="12"/>
                </a:cubicBezTo>
                <a:cubicBezTo>
                  <a:pt x="113" y="12"/>
                  <a:pt x="113" y="12"/>
                  <a:pt x="113" y="12"/>
                </a:cubicBezTo>
                <a:cubicBezTo>
                  <a:pt x="113" y="17"/>
                  <a:pt x="113" y="17"/>
                  <a:pt x="113" y="17"/>
                </a:cubicBezTo>
                <a:cubicBezTo>
                  <a:pt x="55" y="17"/>
                  <a:pt x="55" y="17"/>
                  <a:pt x="55" y="17"/>
                </a:cubicBezTo>
                <a:cubicBezTo>
                  <a:pt x="50" y="8"/>
                  <a:pt x="40" y="2"/>
                  <a:pt x="29" y="2"/>
                </a:cubicBezTo>
                <a:cubicBezTo>
                  <a:pt x="13" y="2"/>
                  <a:pt x="0" y="15"/>
                  <a:pt x="0" y="32"/>
                </a:cubicBezTo>
                <a:cubicBezTo>
                  <a:pt x="0" y="48"/>
                  <a:pt x="13" y="61"/>
                  <a:pt x="29" y="61"/>
                </a:cubicBezTo>
                <a:cubicBezTo>
                  <a:pt x="39" y="61"/>
                  <a:pt x="47" y="57"/>
                  <a:pt x="53" y="50"/>
                </a:cubicBezTo>
                <a:cubicBezTo>
                  <a:pt x="98" y="57"/>
                  <a:pt x="98" y="57"/>
                  <a:pt x="98" y="57"/>
                </a:cubicBezTo>
                <a:cubicBezTo>
                  <a:pt x="98" y="70"/>
                  <a:pt x="98" y="70"/>
                  <a:pt x="98" y="70"/>
                </a:cubicBezTo>
                <a:cubicBezTo>
                  <a:pt x="98" y="81"/>
                  <a:pt x="106" y="90"/>
                  <a:pt x="117" y="90"/>
                </a:cubicBezTo>
                <a:cubicBezTo>
                  <a:pt x="126" y="90"/>
                  <a:pt x="126" y="90"/>
                  <a:pt x="126" y="90"/>
                </a:cubicBezTo>
                <a:cubicBezTo>
                  <a:pt x="126" y="99"/>
                  <a:pt x="126" y="99"/>
                  <a:pt x="126" y="99"/>
                </a:cubicBezTo>
                <a:cubicBezTo>
                  <a:pt x="110" y="99"/>
                  <a:pt x="110" y="99"/>
                  <a:pt x="110" y="99"/>
                </a:cubicBezTo>
                <a:cubicBezTo>
                  <a:pt x="107" y="99"/>
                  <a:pt x="104" y="101"/>
                  <a:pt x="104" y="105"/>
                </a:cubicBezTo>
                <a:cubicBezTo>
                  <a:pt x="104" y="108"/>
                  <a:pt x="107" y="111"/>
                  <a:pt x="110" y="111"/>
                </a:cubicBezTo>
                <a:cubicBezTo>
                  <a:pt x="132" y="111"/>
                  <a:pt x="132" y="111"/>
                  <a:pt x="132" y="111"/>
                </a:cubicBezTo>
                <a:cubicBezTo>
                  <a:pt x="162" y="111"/>
                  <a:pt x="162" y="111"/>
                  <a:pt x="162" y="111"/>
                </a:cubicBezTo>
                <a:cubicBezTo>
                  <a:pt x="183" y="111"/>
                  <a:pt x="183" y="111"/>
                  <a:pt x="183" y="111"/>
                </a:cubicBezTo>
                <a:cubicBezTo>
                  <a:pt x="186" y="111"/>
                  <a:pt x="189" y="108"/>
                  <a:pt x="189" y="105"/>
                </a:cubicBezTo>
                <a:cubicBezTo>
                  <a:pt x="189" y="101"/>
                  <a:pt x="186" y="99"/>
                  <a:pt x="183" y="99"/>
                </a:cubicBezTo>
                <a:cubicBezTo>
                  <a:pt x="168" y="99"/>
                  <a:pt x="168" y="99"/>
                  <a:pt x="168" y="99"/>
                </a:cubicBezTo>
                <a:cubicBezTo>
                  <a:pt x="168" y="90"/>
                  <a:pt x="168" y="90"/>
                  <a:pt x="168" y="90"/>
                </a:cubicBezTo>
                <a:cubicBezTo>
                  <a:pt x="179" y="90"/>
                  <a:pt x="179" y="90"/>
                  <a:pt x="179" y="90"/>
                </a:cubicBezTo>
                <a:cubicBezTo>
                  <a:pt x="187" y="90"/>
                  <a:pt x="194" y="84"/>
                  <a:pt x="194" y="75"/>
                </a:cubicBezTo>
                <a:cubicBezTo>
                  <a:pt x="194" y="65"/>
                  <a:pt x="194" y="65"/>
                  <a:pt x="194" y="65"/>
                </a:cubicBezTo>
                <a:cubicBezTo>
                  <a:pt x="194" y="38"/>
                  <a:pt x="172" y="17"/>
                  <a:pt x="145" y="17"/>
                </a:cubicBezTo>
                <a:close/>
                <a:moveTo>
                  <a:pt x="156" y="99"/>
                </a:moveTo>
                <a:cubicBezTo>
                  <a:pt x="138" y="99"/>
                  <a:pt x="138" y="99"/>
                  <a:pt x="138" y="99"/>
                </a:cubicBezTo>
                <a:cubicBezTo>
                  <a:pt x="138" y="90"/>
                  <a:pt x="138" y="90"/>
                  <a:pt x="138" y="90"/>
                </a:cubicBezTo>
                <a:cubicBezTo>
                  <a:pt x="156" y="90"/>
                  <a:pt x="156" y="90"/>
                  <a:pt x="156" y="90"/>
                </a:cubicBezTo>
                <a:lnTo>
                  <a:pt x="156" y="99"/>
                </a:lnTo>
                <a:close/>
                <a:moveTo>
                  <a:pt x="29" y="49"/>
                </a:moveTo>
                <a:cubicBezTo>
                  <a:pt x="20" y="49"/>
                  <a:pt x="12" y="41"/>
                  <a:pt x="12" y="32"/>
                </a:cubicBezTo>
                <a:cubicBezTo>
                  <a:pt x="12" y="22"/>
                  <a:pt x="20" y="14"/>
                  <a:pt x="29" y="14"/>
                </a:cubicBezTo>
                <a:cubicBezTo>
                  <a:pt x="33" y="14"/>
                  <a:pt x="36" y="15"/>
                  <a:pt x="39" y="17"/>
                </a:cubicBezTo>
                <a:cubicBezTo>
                  <a:pt x="36" y="17"/>
                  <a:pt x="36" y="17"/>
                  <a:pt x="36" y="17"/>
                </a:cubicBezTo>
                <a:cubicBezTo>
                  <a:pt x="30" y="17"/>
                  <a:pt x="25" y="22"/>
                  <a:pt x="25" y="28"/>
                </a:cubicBezTo>
                <a:cubicBezTo>
                  <a:pt x="25" y="33"/>
                  <a:pt x="25" y="33"/>
                  <a:pt x="25" y="33"/>
                </a:cubicBezTo>
                <a:cubicBezTo>
                  <a:pt x="25" y="40"/>
                  <a:pt x="30" y="46"/>
                  <a:pt x="37" y="48"/>
                </a:cubicBezTo>
                <a:cubicBezTo>
                  <a:pt x="35" y="49"/>
                  <a:pt x="32" y="49"/>
                  <a:pt x="29" y="4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</p:spTree>
    <p:extLst>
      <p:ext uri="{BB962C8B-B14F-4D97-AF65-F5344CB8AC3E}">
        <p14:creationId xmlns:p14="http://schemas.microsoft.com/office/powerpoint/2010/main" val="2784103474"/>
      </p:ext>
    </p:extLst>
  </p:cSld>
  <p:clrMapOvr>
    <a:masterClrMapping/>
  </p:clrMapOvr>
  <p:transition spd="slow" advClick="0" advTm="100">
    <p:wipe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6" name="Freeform 6"/>
          <p:cNvSpPr>
            <a:spLocks noEditPoints="1"/>
          </p:cNvSpPr>
          <p:nvPr/>
        </p:nvSpPr>
        <p:spPr bwMode="auto">
          <a:xfrm>
            <a:off x="9017595" y="8106363"/>
            <a:ext cx="791566" cy="933456"/>
          </a:xfrm>
          <a:custGeom>
            <a:avLst/>
            <a:gdLst>
              <a:gd name="T0" fmla="*/ 88 w 118"/>
              <a:gd name="T1" fmla="*/ 21 h 139"/>
              <a:gd name="T2" fmla="*/ 87 w 118"/>
              <a:gd name="T3" fmla="*/ 21 h 139"/>
              <a:gd name="T4" fmla="*/ 59 w 118"/>
              <a:gd name="T5" fmla="*/ 0 h 139"/>
              <a:gd name="T6" fmla="*/ 31 w 118"/>
              <a:gd name="T7" fmla="*/ 21 h 139"/>
              <a:gd name="T8" fmla="*/ 30 w 118"/>
              <a:gd name="T9" fmla="*/ 21 h 139"/>
              <a:gd name="T10" fmla="*/ 0 w 118"/>
              <a:gd name="T11" fmla="*/ 50 h 139"/>
              <a:gd name="T12" fmla="*/ 13 w 118"/>
              <a:gd name="T13" fmla="*/ 74 h 139"/>
              <a:gd name="T14" fmla="*/ 17 w 118"/>
              <a:gd name="T15" fmla="*/ 139 h 139"/>
              <a:gd name="T16" fmla="*/ 101 w 118"/>
              <a:gd name="T17" fmla="*/ 139 h 139"/>
              <a:gd name="T18" fmla="*/ 105 w 118"/>
              <a:gd name="T19" fmla="*/ 74 h 139"/>
              <a:gd name="T20" fmla="*/ 118 w 118"/>
              <a:gd name="T21" fmla="*/ 50 h 139"/>
              <a:gd name="T22" fmla="*/ 88 w 118"/>
              <a:gd name="T23" fmla="*/ 21 h 139"/>
              <a:gd name="T24" fmla="*/ 43 w 118"/>
              <a:gd name="T25" fmla="*/ 131 h 139"/>
              <a:gd name="T26" fmla="*/ 30 w 118"/>
              <a:gd name="T27" fmla="*/ 131 h 139"/>
              <a:gd name="T28" fmla="*/ 30 w 118"/>
              <a:gd name="T29" fmla="*/ 82 h 139"/>
              <a:gd name="T30" fmla="*/ 43 w 118"/>
              <a:gd name="T31" fmla="*/ 82 h 139"/>
              <a:gd name="T32" fmla="*/ 43 w 118"/>
              <a:gd name="T33" fmla="*/ 131 h 139"/>
              <a:gd name="T34" fmla="*/ 68 w 118"/>
              <a:gd name="T35" fmla="*/ 131 h 139"/>
              <a:gd name="T36" fmla="*/ 56 w 118"/>
              <a:gd name="T37" fmla="*/ 131 h 139"/>
              <a:gd name="T38" fmla="*/ 56 w 118"/>
              <a:gd name="T39" fmla="*/ 82 h 139"/>
              <a:gd name="T40" fmla="*/ 68 w 118"/>
              <a:gd name="T41" fmla="*/ 82 h 139"/>
              <a:gd name="T42" fmla="*/ 68 w 118"/>
              <a:gd name="T43" fmla="*/ 131 h 139"/>
              <a:gd name="T44" fmla="*/ 90 w 118"/>
              <a:gd name="T45" fmla="*/ 131 h 139"/>
              <a:gd name="T46" fmla="*/ 78 w 118"/>
              <a:gd name="T47" fmla="*/ 131 h 139"/>
              <a:gd name="T48" fmla="*/ 78 w 118"/>
              <a:gd name="T49" fmla="*/ 82 h 139"/>
              <a:gd name="T50" fmla="*/ 90 w 118"/>
              <a:gd name="T51" fmla="*/ 82 h 139"/>
              <a:gd name="T52" fmla="*/ 90 w 118"/>
              <a:gd name="T53" fmla="*/ 131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8" h="139">
                <a:moveTo>
                  <a:pt x="88" y="21"/>
                </a:moveTo>
                <a:cubicBezTo>
                  <a:pt x="88" y="21"/>
                  <a:pt x="87" y="21"/>
                  <a:pt x="87" y="21"/>
                </a:cubicBezTo>
                <a:cubicBezTo>
                  <a:pt x="83" y="8"/>
                  <a:pt x="72" y="0"/>
                  <a:pt x="59" y="0"/>
                </a:cubicBezTo>
                <a:cubicBezTo>
                  <a:pt x="46" y="0"/>
                  <a:pt x="34" y="8"/>
                  <a:pt x="31" y="21"/>
                </a:cubicBezTo>
                <a:cubicBezTo>
                  <a:pt x="30" y="21"/>
                  <a:pt x="30" y="21"/>
                  <a:pt x="30" y="21"/>
                </a:cubicBezTo>
                <a:cubicBezTo>
                  <a:pt x="13" y="21"/>
                  <a:pt x="0" y="34"/>
                  <a:pt x="0" y="50"/>
                </a:cubicBezTo>
                <a:cubicBezTo>
                  <a:pt x="0" y="60"/>
                  <a:pt x="5" y="69"/>
                  <a:pt x="13" y="74"/>
                </a:cubicBezTo>
                <a:cubicBezTo>
                  <a:pt x="17" y="139"/>
                  <a:pt x="17" y="139"/>
                  <a:pt x="17" y="139"/>
                </a:cubicBezTo>
                <a:cubicBezTo>
                  <a:pt x="101" y="139"/>
                  <a:pt x="101" y="139"/>
                  <a:pt x="101" y="139"/>
                </a:cubicBezTo>
                <a:cubicBezTo>
                  <a:pt x="105" y="74"/>
                  <a:pt x="105" y="74"/>
                  <a:pt x="105" y="74"/>
                </a:cubicBezTo>
                <a:cubicBezTo>
                  <a:pt x="113" y="69"/>
                  <a:pt x="118" y="60"/>
                  <a:pt x="118" y="50"/>
                </a:cubicBezTo>
                <a:cubicBezTo>
                  <a:pt x="118" y="34"/>
                  <a:pt x="104" y="21"/>
                  <a:pt x="88" y="21"/>
                </a:cubicBezTo>
                <a:close/>
                <a:moveTo>
                  <a:pt x="43" y="131"/>
                </a:moveTo>
                <a:cubicBezTo>
                  <a:pt x="30" y="131"/>
                  <a:pt x="30" y="131"/>
                  <a:pt x="30" y="131"/>
                </a:cubicBezTo>
                <a:cubicBezTo>
                  <a:pt x="30" y="82"/>
                  <a:pt x="30" y="82"/>
                  <a:pt x="30" y="82"/>
                </a:cubicBezTo>
                <a:cubicBezTo>
                  <a:pt x="43" y="82"/>
                  <a:pt x="43" y="82"/>
                  <a:pt x="43" y="82"/>
                </a:cubicBezTo>
                <a:lnTo>
                  <a:pt x="43" y="131"/>
                </a:lnTo>
                <a:close/>
                <a:moveTo>
                  <a:pt x="68" y="131"/>
                </a:moveTo>
                <a:cubicBezTo>
                  <a:pt x="56" y="131"/>
                  <a:pt x="56" y="131"/>
                  <a:pt x="56" y="131"/>
                </a:cubicBezTo>
                <a:cubicBezTo>
                  <a:pt x="56" y="82"/>
                  <a:pt x="56" y="82"/>
                  <a:pt x="56" y="82"/>
                </a:cubicBezTo>
                <a:cubicBezTo>
                  <a:pt x="68" y="82"/>
                  <a:pt x="68" y="82"/>
                  <a:pt x="68" y="82"/>
                </a:cubicBezTo>
                <a:lnTo>
                  <a:pt x="68" y="131"/>
                </a:lnTo>
                <a:close/>
                <a:moveTo>
                  <a:pt x="90" y="131"/>
                </a:moveTo>
                <a:cubicBezTo>
                  <a:pt x="78" y="131"/>
                  <a:pt x="78" y="131"/>
                  <a:pt x="78" y="131"/>
                </a:cubicBezTo>
                <a:cubicBezTo>
                  <a:pt x="78" y="82"/>
                  <a:pt x="78" y="82"/>
                  <a:pt x="78" y="82"/>
                </a:cubicBezTo>
                <a:cubicBezTo>
                  <a:pt x="90" y="82"/>
                  <a:pt x="90" y="82"/>
                  <a:pt x="90" y="82"/>
                </a:cubicBezTo>
                <a:lnTo>
                  <a:pt x="90" y="1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926" name="Group 1925"/>
          <p:cNvGrpSpPr/>
          <p:nvPr/>
        </p:nvGrpSpPr>
        <p:grpSpPr>
          <a:xfrm>
            <a:off x="7418235" y="6182539"/>
            <a:ext cx="773921" cy="1208413"/>
            <a:chOff x="-242021" y="2200282"/>
            <a:chExt cx="180976" cy="282580"/>
          </a:xfrm>
          <a:solidFill>
            <a:schemeClr val="tx1"/>
          </a:solidFill>
        </p:grpSpPr>
        <p:sp>
          <p:nvSpPr>
            <p:cNvPr id="1871" name="Freeform 181"/>
            <p:cNvSpPr>
              <a:spLocks/>
            </p:cNvSpPr>
            <p:nvPr/>
          </p:nvSpPr>
          <p:spPr bwMode="auto">
            <a:xfrm>
              <a:off x="-242021" y="2255848"/>
              <a:ext cx="180976" cy="227014"/>
            </a:xfrm>
            <a:custGeom>
              <a:avLst/>
              <a:gdLst>
                <a:gd name="T0" fmla="*/ 104 w 127"/>
                <a:gd name="T1" fmla="*/ 53 h 159"/>
                <a:gd name="T2" fmla="*/ 105 w 127"/>
                <a:gd name="T3" fmla="*/ 45 h 159"/>
                <a:gd name="T4" fmla="*/ 64 w 127"/>
                <a:gd name="T5" fmla="*/ 0 h 159"/>
                <a:gd name="T6" fmla="*/ 23 w 127"/>
                <a:gd name="T7" fmla="*/ 45 h 159"/>
                <a:gd name="T8" fmla="*/ 23 w 127"/>
                <a:gd name="T9" fmla="*/ 53 h 159"/>
                <a:gd name="T10" fmla="*/ 0 w 127"/>
                <a:gd name="T11" fmla="*/ 99 h 159"/>
                <a:gd name="T12" fmla="*/ 64 w 127"/>
                <a:gd name="T13" fmla="*/ 159 h 159"/>
                <a:gd name="T14" fmla="*/ 127 w 127"/>
                <a:gd name="T15" fmla="*/ 99 h 159"/>
                <a:gd name="T16" fmla="*/ 104 w 127"/>
                <a:gd name="T17" fmla="*/ 53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159">
                  <a:moveTo>
                    <a:pt x="104" y="53"/>
                  </a:moveTo>
                  <a:cubicBezTo>
                    <a:pt x="105" y="50"/>
                    <a:pt x="105" y="47"/>
                    <a:pt x="105" y="45"/>
                  </a:cubicBezTo>
                  <a:cubicBezTo>
                    <a:pt x="105" y="20"/>
                    <a:pt x="86" y="0"/>
                    <a:pt x="64" y="0"/>
                  </a:cubicBezTo>
                  <a:cubicBezTo>
                    <a:pt x="41" y="0"/>
                    <a:pt x="23" y="20"/>
                    <a:pt x="23" y="45"/>
                  </a:cubicBezTo>
                  <a:cubicBezTo>
                    <a:pt x="23" y="47"/>
                    <a:pt x="23" y="50"/>
                    <a:pt x="23" y="53"/>
                  </a:cubicBezTo>
                  <a:cubicBezTo>
                    <a:pt x="9" y="64"/>
                    <a:pt x="0" y="80"/>
                    <a:pt x="0" y="99"/>
                  </a:cubicBezTo>
                  <a:cubicBezTo>
                    <a:pt x="0" y="132"/>
                    <a:pt x="29" y="159"/>
                    <a:pt x="64" y="159"/>
                  </a:cubicBezTo>
                  <a:cubicBezTo>
                    <a:pt x="99" y="159"/>
                    <a:pt x="127" y="132"/>
                    <a:pt x="127" y="99"/>
                  </a:cubicBezTo>
                  <a:cubicBezTo>
                    <a:pt x="127" y="80"/>
                    <a:pt x="118" y="64"/>
                    <a:pt x="104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872" name="Freeform 182"/>
            <p:cNvSpPr>
              <a:spLocks/>
            </p:cNvSpPr>
            <p:nvPr/>
          </p:nvSpPr>
          <p:spPr bwMode="auto">
            <a:xfrm>
              <a:off x="-191220" y="2200282"/>
              <a:ext cx="52388" cy="66675"/>
            </a:xfrm>
            <a:custGeom>
              <a:avLst/>
              <a:gdLst>
                <a:gd name="T0" fmla="*/ 29 w 37"/>
                <a:gd name="T1" fmla="*/ 47 h 47"/>
                <a:gd name="T2" fmla="*/ 18 w 37"/>
                <a:gd name="T3" fmla="*/ 35 h 47"/>
                <a:gd name="T4" fmla="*/ 12 w 37"/>
                <a:gd name="T5" fmla="*/ 27 h 47"/>
                <a:gd name="T6" fmla="*/ 7 w 37"/>
                <a:gd name="T7" fmla="*/ 18 h 47"/>
                <a:gd name="T8" fmla="*/ 0 w 37"/>
                <a:gd name="T9" fmla="*/ 5 h 47"/>
                <a:gd name="T10" fmla="*/ 18 w 37"/>
                <a:gd name="T11" fmla="*/ 2 h 47"/>
                <a:gd name="T12" fmla="*/ 33 w 37"/>
                <a:gd name="T13" fmla="*/ 14 h 47"/>
                <a:gd name="T14" fmla="*/ 37 w 37"/>
                <a:gd name="T15" fmla="*/ 31 h 47"/>
                <a:gd name="T16" fmla="*/ 29 w 37"/>
                <a:gd name="T17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47">
                  <a:moveTo>
                    <a:pt x="29" y="47"/>
                  </a:moveTo>
                  <a:cubicBezTo>
                    <a:pt x="24" y="42"/>
                    <a:pt x="21" y="38"/>
                    <a:pt x="18" y="35"/>
                  </a:cubicBezTo>
                  <a:cubicBezTo>
                    <a:pt x="15" y="32"/>
                    <a:pt x="13" y="29"/>
                    <a:pt x="12" y="27"/>
                  </a:cubicBezTo>
                  <a:cubicBezTo>
                    <a:pt x="10" y="24"/>
                    <a:pt x="9" y="21"/>
                    <a:pt x="7" y="18"/>
                  </a:cubicBezTo>
                  <a:cubicBezTo>
                    <a:pt x="6" y="15"/>
                    <a:pt x="3" y="11"/>
                    <a:pt x="0" y="5"/>
                  </a:cubicBezTo>
                  <a:cubicBezTo>
                    <a:pt x="6" y="1"/>
                    <a:pt x="12" y="0"/>
                    <a:pt x="18" y="2"/>
                  </a:cubicBezTo>
                  <a:cubicBezTo>
                    <a:pt x="24" y="4"/>
                    <a:pt x="29" y="8"/>
                    <a:pt x="33" y="14"/>
                  </a:cubicBezTo>
                  <a:cubicBezTo>
                    <a:pt x="36" y="19"/>
                    <a:pt x="37" y="25"/>
                    <a:pt x="37" y="31"/>
                  </a:cubicBezTo>
                  <a:cubicBezTo>
                    <a:pt x="36" y="37"/>
                    <a:pt x="34" y="42"/>
                    <a:pt x="29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873" name="Freeform 183"/>
            <p:cNvSpPr>
              <a:spLocks/>
            </p:cNvSpPr>
            <p:nvPr/>
          </p:nvSpPr>
          <p:spPr bwMode="auto">
            <a:xfrm>
              <a:off x="-142007" y="2228850"/>
              <a:ext cx="44450" cy="23813"/>
            </a:xfrm>
            <a:custGeom>
              <a:avLst/>
              <a:gdLst>
                <a:gd name="T0" fmla="*/ 0 w 31"/>
                <a:gd name="T1" fmla="*/ 16 h 17"/>
                <a:gd name="T2" fmla="*/ 5 w 31"/>
                <a:gd name="T3" fmla="*/ 6 h 17"/>
                <a:gd name="T4" fmla="*/ 12 w 31"/>
                <a:gd name="T5" fmla="*/ 1 h 17"/>
                <a:gd name="T6" fmla="*/ 22 w 31"/>
                <a:gd name="T7" fmla="*/ 0 h 17"/>
                <a:gd name="T8" fmla="*/ 31 w 31"/>
                <a:gd name="T9" fmla="*/ 6 h 17"/>
                <a:gd name="T10" fmla="*/ 24 w 31"/>
                <a:gd name="T11" fmla="*/ 13 h 17"/>
                <a:gd name="T12" fmla="*/ 18 w 31"/>
                <a:gd name="T13" fmla="*/ 16 h 17"/>
                <a:gd name="T14" fmla="*/ 10 w 31"/>
                <a:gd name="T15" fmla="*/ 17 h 17"/>
                <a:gd name="T16" fmla="*/ 0 w 31"/>
                <a:gd name="T17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17">
                  <a:moveTo>
                    <a:pt x="0" y="16"/>
                  </a:moveTo>
                  <a:cubicBezTo>
                    <a:pt x="1" y="12"/>
                    <a:pt x="3" y="8"/>
                    <a:pt x="5" y="6"/>
                  </a:cubicBezTo>
                  <a:cubicBezTo>
                    <a:pt x="7" y="4"/>
                    <a:pt x="9" y="2"/>
                    <a:pt x="12" y="1"/>
                  </a:cubicBezTo>
                  <a:cubicBezTo>
                    <a:pt x="15" y="0"/>
                    <a:pt x="19" y="0"/>
                    <a:pt x="22" y="0"/>
                  </a:cubicBezTo>
                  <a:cubicBezTo>
                    <a:pt x="25" y="1"/>
                    <a:pt x="28" y="3"/>
                    <a:pt x="31" y="6"/>
                  </a:cubicBezTo>
                  <a:cubicBezTo>
                    <a:pt x="28" y="9"/>
                    <a:pt x="26" y="11"/>
                    <a:pt x="24" y="13"/>
                  </a:cubicBezTo>
                  <a:cubicBezTo>
                    <a:pt x="22" y="15"/>
                    <a:pt x="20" y="16"/>
                    <a:pt x="18" y="16"/>
                  </a:cubicBezTo>
                  <a:cubicBezTo>
                    <a:pt x="15" y="17"/>
                    <a:pt x="13" y="17"/>
                    <a:pt x="10" y="17"/>
                  </a:cubicBezTo>
                  <a:cubicBezTo>
                    <a:pt x="8" y="17"/>
                    <a:pt x="5" y="17"/>
                    <a:pt x="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24" name="Group 1923"/>
          <p:cNvGrpSpPr/>
          <p:nvPr/>
        </p:nvGrpSpPr>
        <p:grpSpPr>
          <a:xfrm>
            <a:off x="2078738" y="2859912"/>
            <a:ext cx="925988" cy="1127617"/>
            <a:chOff x="856530" y="2232020"/>
            <a:chExt cx="196850" cy="239714"/>
          </a:xfrm>
          <a:solidFill>
            <a:schemeClr val="tx1"/>
          </a:solidFill>
        </p:grpSpPr>
        <p:sp>
          <p:nvSpPr>
            <p:cNvPr id="1510" name="Freeform 221"/>
            <p:cNvSpPr>
              <a:spLocks noEditPoints="1"/>
            </p:cNvSpPr>
            <p:nvPr/>
          </p:nvSpPr>
          <p:spPr bwMode="auto">
            <a:xfrm>
              <a:off x="856530" y="2274884"/>
              <a:ext cx="196850" cy="196850"/>
            </a:xfrm>
            <a:custGeom>
              <a:avLst/>
              <a:gdLst>
                <a:gd name="T0" fmla="*/ 123 w 137"/>
                <a:gd name="T1" fmla="*/ 14 h 138"/>
                <a:gd name="T2" fmla="*/ 69 w 137"/>
                <a:gd name="T3" fmla="*/ 14 h 138"/>
                <a:gd name="T4" fmla="*/ 14 w 137"/>
                <a:gd name="T5" fmla="*/ 14 h 138"/>
                <a:gd name="T6" fmla="*/ 14 w 137"/>
                <a:gd name="T7" fmla="*/ 48 h 138"/>
                <a:gd name="T8" fmla="*/ 32 w 137"/>
                <a:gd name="T9" fmla="*/ 69 h 138"/>
                <a:gd name="T10" fmla="*/ 41 w 137"/>
                <a:gd name="T11" fmla="*/ 102 h 138"/>
                <a:gd name="T12" fmla="*/ 69 w 137"/>
                <a:gd name="T13" fmla="*/ 138 h 138"/>
                <a:gd name="T14" fmla="*/ 96 w 137"/>
                <a:gd name="T15" fmla="*/ 102 h 138"/>
                <a:gd name="T16" fmla="*/ 106 w 137"/>
                <a:gd name="T17" fmla="*/ 69 h 138"/>
                <a:gd name="T18" fmla="*/ 123 w 137"/>
                <a:gd name="T19" fmla="*/ 48 h 138"/>
                <a:gd name="T20" fmla="*/ 116 w 137"/>
                <a:gd name="T21" fmla="*/ 16 h 138"/>
                <a:gd name="T22" fmla="*/ 100 w 137"/>
                <a:gd name="T23" fmla="*/ 17 h 138"/>
                <a:gd name="T24" fmla="*/ 112 w 137"/>
                <a:gd name="T25" fmla="*/ 37 h 138"/>
                <a:gd name="T26" fmla="*/ 96 w 137"/>
                <a:gd name="T27" fmla="*/ 38 h 138"/>
                <a:gd name="T28" fmla="*/ 89 w 137"/>
                <a:gd name="T29" fmla="*/ 17 h 138"/>
                <a:gd name="T30" fmla="*/ 73 w 137"/>
                <a:gd name="T31" fmla="*/ 18 h 138"/>
                <a:gd name="T32" fmla="*/ 89 w 137"/>
                <a:gd name="T33" fmla="*/ 37 h 138"/>
                <a:gd name="T34" fmla="*/ 73 w 137"/>
                <a:gd name="T35" fmla="*/ 38 h 138"/>
                <a:gd name="T36" fmla="*/ 85 w 137"/>
                <a:gd name="T37" fmla="*/ 58 h 138"/>
                <a:gd name="T38" fmla="*/ 69 w 137"/>
                <a:gd name="T39" fmla="*/ 59 h 138"/>
                <a:gd name="T40" fmla="*/ 78 w 137"/>
                <a:gd name="T41" fmla="*/ 80 h 138"/>
                <a:gd name="T42" fmla="*/ 62 w 137"/>
                <a:gd name="T43" fmla="*/ 80 h 138"/>
                <a:gd name="T44" fmla="*/ 55 w 137"/>
                <a:gd name="T45" fmla="*/ 19 h 138"/>
                <a:gd name="T46" fmla="*/ 55 w 137"/>
                <a:gd name="T47" fmla="*/ 23 h 138"/>
                <a:gd name="T48" fmla="*/ 57 w 137"/>
                <a:gd name="T49" fmla="*/ 45 h 138"/>
                <a:gd name="T50" fmla="*/ 64 w 137"/>
                <a:gd name="T51" fmla="*/ 37 h 138"/>
                <a:gd name="T52" fmla="*/ 61 w 137"/>
                <a:gd name="T53" fmla="*/ 58 h 138"/>
                <a:gd name="T54" fmla="*/ 45 w 137"/>
                <a:gd name="T55" fmla="*/ 59 h 138"/>
                <a:gd name="T56" fmla="*/ 34 w 137"/>
                <a:gd name="T57" fmla="*/ 45 h 138"/>
                <a:gd name="T58" fmla="*/ 34 w 137"/>
                <a:gd name="T59" fmla="*/ 41 h 138"/>
                <a:gd name="T60" fmla="*/ 34 w 137"/>
                <a:gd name="T61" fmla="*/ 16 h 138"/>
                <a:gd name="T62" fmla="*/ 18 w 137"/>
                <a:gd name="T63" fmla="*/ 17 h 138"/>
                <a:gd name="T64" fmla="*/ 4 w 137"/>
                <a:gd name="T65" fmla="*/ 37 h 138"/>
                <a:gd name="T66" fmla="*/ 21 w 137"/>
                <a:gd name="T67" fmla="*/ 36 h 138"/>
                <a:gd name="T68" fmla="*/ 20 w 137"/>
                <a:gd name="T69" fmla="*/ 58 h 138"/>
                <a:gd name="T70" fmla="*/ 37 w 137"/>
                <a:gd name="T71" fmla="*/ 58 h 138"/>
                <a:gd name="T72" fmla="*/ 35 w 137"/>
                <a:gd name="T73" fmla="*/ 80 h 138"/>
                <a:gd name="T74" fmla="*/ 53 w 137"/>
                <a:gd name="T75" fmla="*/ 80 h 138"/>
                <a:gd name="T76" fmla="*/ 51 w 137"/>
                <a:gd name="T77" fmla="*/ 103 h 138"/>
                <a:gd name="T78" fmla="*/ 59 w 137"/>
                <a:gd name="T79" fmla="*/ 110 h 138"/>
                <a:gd name="T80" fmla="*/ 62 w 137"/>
                <a:gd name="T81" fmla="*/ 126 h 138"/>
                <a:gd name="T82" fmla="*/ 70 w 137"/>
                <a:gd name="T83" fmla="*/ 133 h 138"/>
                <a:gd name="T84" fmla="*/ 72 w 137"/>
                <a:gd name="T85" fmla="*/ 103 h 138"/>
                <a:gd name="T86" fmla="*/ 80 w 137"/>
                <a:gd name="T87" fmla="*/ 110 h 138"/>
                <a:gd name="T88" fmla="*/ 89 w 137"/>
                <a:gd name="T89" fmla="*/ 80 h 138"/>
                <a:gd name="T90" fmla="*/ 96 w 137"/>
                <a:gd name="T91" fmla="*/ 87 h 138"/>
                <a:gd name="T92" fmla="*/ 101 w 137"/>
                <a:gd name="T93" fmla="*/ 58 h 138"/>
                <a:gd name="T94" fmla="*/ 109 w 137"/>
                <a:gd name="T95" fmla="*/ 65 h 138"/>
                <a:gd name="T96" fmla="*/ 132 w 137"/>
                <a:gd name="T97" fmla="*/ 36 h 138"/>
                <a:gd name="T98" fmla="*/ 116 w 137"/>
                <a:gd name="T99" fmla="*/ 3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7" h="138">
                  <a:moveTo>
                    <a:pt x="137" y="34"/>
                  </a:moveTo>
                  <a:cubicBezTo>
                    <a:pt x="137" y="27"/>
                    <a:pt x="131" y="20"/>
                    <a:pt x="123" y="20"/>
                  </a:cubicBezTo>
                  <a:cubicBezTo>
                    <a:pt x="123" y="20"/>
                    <a:pt x="122" y="21"/>
                    <a:pt x="121" y="21"/>
                  </a:cubicBezTo>
                  <a:cubicBezTo>
                    <a:pt x="123" y="19"/>
                    <a:pt x="123" y="16"/>
                    <a:pt x="123" y="14"/>
                  </a:cubicBezTo>
                  <a:cubicBezTo>
                    <a:pt x="123" y="6"/>
                    <a:pt x="117" y="0"/>
                    <a:pt x="110" y="0"/>
                  </a:cubicBezTo>
                  <a:cubicBezTo>
                    <a:pt x="102" y="0"/>
                    <a:pt x="96" y="6"/>
                    <a:pt x="96" y="13"/>
                  </a:cubicBezTo>
                  <a:cubicBezTo>
                    <a:pt x="96" y="6"/>
                    <a:pt x="90" y="0"/>
                    <a:pt x="82" y="0"/>
                  </a:cubicBezTo>
                  <a:cubicBezTo>
                    <a:pt x="75" y="0"/>
                    <a:pt x="69" y="6"/>
                    <a:pt x="69" y="14"/>
                  </a:cubicBezTo>
                  <a:cubicBezTo>
                    <a:pt x="69" y="6"/>
                    <a:pt x="62" y="0"/>
                    <a:pt x="55" y="0"/>
                  </a:cubicBezTo>
                  <a:cubicBezTo>
                    <a:pt x="47" y="0"/>
                    <a:pt x="41" y="6"/>
                    <a:pt x="41" y="14"/>
                  </a:cubicBezTo>
                  <a:cubicBezTo>
                    <a:pt x="41" y="6"/>
                    <a:pt x="35" y="0"/>
                    <a:pt x="27" y="0"/>
                  </a:cubicBezTo>
                  <a:cubicBezTo>
                    <a:pt x="20" y="0"/>
                    <a:pt x="14" y="6"/>
                    <a:pt x="14" y="14"/>
                  </a:cubicBezTo>
                  <a:cubicBezTo>
                    <a:pt x="14" y="16"/>
                    <a:pt x="15" y="19"/>
                    <a:pt x="16" y="21"/>
                  </a:cubicBezTo>
                  <a:cubicBezTo>
                    <a:pt x="15" y="21"/>
                    <a:pt x="15" y="20"/>
                    <a:pt x="14" y="20"/>
                  </a:cubicBezTo>
                  <a:cubicBezTo>
                    <a:pt x="6" y="20"/>
                    <a:pt x="0" y="27"/>
                    <a:pt x="0" y="34"/>
                  </a:cubicBezTo>
                  <a:cubicBezTo>
                    <a:pt x="0" y="42"/>
                    <a:pt x="6" y="48"/>
                    <a:pt x="14" y="48"/>
                  </a:cubicBezTo>
                  <a:cubicBezTo>
                    <a:pt x="15" y="48"/>
                    <a:pt x="16" y="48"/>
                    <a:pt x="17" y="47"/>
                  </a:cubicBezTo>
                  <a:cubicBezTo>
                    <a:pt x="15" y="50"/>
                    <a:pt x="14" y="53"/>
                    <a:pt x="14" y="56"/>
                  </a:cubicBezTo>
                  <a:cubicBezTo>
                    <a:pt x="14" y="64"/>
                    <a:pt x="20" y="70"/>
                    <a:pt x="28" y="70"/>
                  </a:cubicBezTo>
                  <a:cubicBezTo>
                    <a:pt x="29" y="70"/>
                    <a:pt x="30" y="70"/>
                    <a:pt x="32" y="69"/>
                  </a:cubicBezTo>
                  <a:cubicBezTo>
                    <a:pt x="29" y="72"/>
                    <a:pt x="28" y="75"/>
                    <a:pt x="28" y="79"/>
                  </a:cubicBezTo>
                  <a:cubicBezTo>
                    <a:pt x="28" y="86"/>
                    <a:pt x="34" y="92"/>
                    <a:pt x="41" y="92"/>
                  </a:cubicBezTo>
                  <a:cubicBezTo>
                    <a:pt x="43" y="92"/>
                    <a:pt x="45" y="92"/>
                    <a:pt x="46" y="91"/>
                  </a:cubicBezTo>
                  <a:cubicBezTo>
                    <a:pt x="43" y="94"/>
                    <a:pt x="41" y="98"/>
                    <a:pt x="41" y="102"/>
                  </a:cubicBezTo>
                  <a:cubicBezTo>
                    <a:pt x="41" y="110"/>
                    <a:pt x="47" y="116"/>
                    <a:pt x="55" y="116"/>
                  </a:cubicBezTo>
                  <a:cubicBezTo>
                    <a:pt x="56" y="116"/>
                    <a:pt x="58" y="115"/>
                    <a:pt x="59" y="115"/>
                  </a:cubicBezTo>
                  <a:cubicBezTo>
                    <a:pt x="57" y="118"/>
                    <a:pt x="55" y="121"/>
                    <a:pt x="55" y="125"/>
                  </a:cubicBezTo>
                  <a:cubicBezTo>
                    <a:pt x="55" y="132"/>
                    <a:pt x="61" y="138"/>
                    <a:pt x="69" y="138"/>
                  </a:cubicBezTo>
                  <a:cubicBezTo>
                    <a:pt x="76" y="138"/>
                    <a:pt x="82" y="132"/>
                    <a:pt x="82" y="125"/>
                  </a:cubicBezTo>
                  <a:cubicBezTo>
                    <a:pt x="82" y="121"/>
                    <a:pt x="81" y="118"/>
                    <a:pt x="79" y="115"/>
                  </a:cubicBezTo>
                  <a:cubicBezTo>
                    <a:pt x="80" y="115"/>
                    <a:pt x="81" y="116"/>
                    <a:pt x="82" y="116"/>
                  </a:cubicBezTo>
                  <a:cubicBezTo>
                    <a:pt x="90" y="116"/>
                    <a:pt x="96" y="110"/>
                    <a:pt x="96" y="102"/>
                  </a:cubicBezTo>
                  <a:cubicBezTo>
                    <a:pt x="96" y="98"/>
                    <a:pt x="94" y="94"/>
                    <a:pt x="91" y="91"/>
                  </a:cubicBezTo>
                  <a:cubicBezTo>
                    <a:pt x="93" y="92"/>
                    <a:pt x="94" y="92"/>
                    <a:pt x="96" y="92"/>
                  </a:cubicBezTo>
                  <a:cubicBezTo>
                    <a:pt x="104" y="92"/>
                    <a:pt x="110" y="86"/>
                    <a:pt x="110" y="79"/>
                  </a:cubicBezTo>
                  <a:cubicBezTo>
                    <a:pt x="110" y="75"/>
                    <a:pt x="108" y="72"/>
                    <a:pt x="106" y="69"/>
                  </a:cubicBezTo>
                  <a:cubicBezTo>
                    <a:pt x="107" y="70"/>
                    <a:pt x="108" y="70"/>
                    <a:pt x="110" y="70"/>
                  </a:cubicBezTo>
                  <a:cubicBezTo>
                    <a:pt x="117" y="70"/>
                    <a:pt x="123" y="64"/>
                    <a:pt x="123" y="56"/>
                  </a:cubicBezTo>
                  <a:cubicBezTo>
                    <a:pt x="123" y="53"/>
                    <a:pt x="122" y="50"/>
                    <a:pt x="120" y="47"/>
                  </a:cubicBezTo>
                  <a:cubicBezTo>
                    <a:pt x="121" y="48"/>
                    <a:pt x="122" y="48"/>
                    <a:pt x="123" y="48"/>
                  </a:cubicBezTo>
                  <a:cubicBezTo>
                    <a:pt x="131" y="48"/>
                    <a:pt x="137" y="42"/>
                    <a:pt x="137" y="34"/>
                  </a:cubicBezTo>
                  <a:close/>
                  <a:moveTo>
                    <a:pt x="101" y="16"/>
                  </a:moveTo>
                  <a:cubicBezTo>
                    <a:pt x="101" y="16"/>
                    <a:pt x="105" y="19"/>
                    <a:pt x="109" y="19"/>
                  </a:cubicBezTo>
                  <a:cubicBezTo>
                    <a:pt x="111" y="19"/>
                    <a:pt x="114" y="19"/>
                    <a:pt x="116" y="16"/>
                  </a:cubicBezTo>
                  <a:cubicBezTo>
                    <a:pt x="117" y="16"/>
                    <a:pt x="117" y="16"/>
                    <a:pt x="117" y="16"/>
                  </a:cubicBezTo>
                  <a:cubicBezTo>
                    <a:pt x="115" y="20"/>
                    <a:pt x="113" y="23"/>
                    <a:pt x="109" y="23"/>
                  </a:cubicBezTo>
                  <a:cubicBezTo>
                    <a:pt x="109" y="23"/>
                    <a:pt x="109" y="23"/>
                    <a:pt x="109" y="23"/>
                  </a:cubicBezTo>
                  <a:cubicBezTo>
                    <a:pt x="103" y="23"/>
                    <a:pt x="100" y="17"/>
                    <a:pt x="100" y="17"/>
                  </a:cubicBezTo>
                  <a:lnTo>
                    <a:pt x="101" y="16"/>
                  </a:lnTo>
                  <a:close/>
                  <a:moveTo>
                    <a:pt x="97" y="38"/>
                  </a:moveTo>
                  <a:cubicBezTo>
                    <a:pt x="97" y="38"/>
                    <a:pt x="101" y="41"/>
                    <a:pt x="105" y="41"/>
                  </a:cubicBezTo>
                  <a:cubicBezTo>
                    <a:pt x="107" y="41"/>
                    <a:pt x="110" y="40"/>
                    <a:pt x="112" y="37"/>
                  </a:cubicBezTo>
                  <a:cubicBezTo>
                    <a:pt x="113" y="38"/>
                    <a:pt x="113" y="38"/>
                    <a:pt x="113" y="38"/>
                  </a:cubicBezTo>
                  <a:cubicBezTo>
                    <a:pt x="111" y="42"/>
                    <a:pt x="108" y="44"/>
                    <a:pt x="105" y="45"/>
                  </a:cubicBezTo>
                  <a:cubicBezTo>
                    <a:pt x="105" y="45"/>
                    <a:pt x="105" y="45"/>
                    <a:pt x="105" y="45"/>
                  </a:cubicBezTo>
                  <a:cubicBezTo>
                    <a:pt x="99" y="45"/>
                    <a:pt x="96" y="39"/>
                    <a:pt x="96" y="38"/>
                  </a:cubicBezTo>
                  <a:lnTo>
                    <a:pt x="97" y="38"/>
                  </a:lnTo>
                  <a:close/>
                  <a:moveTo>
                    <a:pt x="75" y="18"/>
                  </a:moveTo>
                  <a:cubicBezTo>
                    <a:pt x="75" y="18"/>
                    <a:pt x="78" y="21"/>
                    <a:pt x="82" y="21"/>
                  </a:cubicBezTo>
                  <a:cubicBezTo>
                    <a:pt x="84" y="21"/>
                    <a:pt x="87" y="20"/>
                    <a:pt x="89" y="17"/>
                  </a:cubicBezTo>
                  <a:cubicBezTo>
                    <a:pt x="91" y="18"/>
                    <a:pt x="91" y="18"/>
                    <a:pt x="91" y="18"/>
                  </a:cubicBezTo>
                  <a:cubicBezTo>
                    <a:pt x="88" y="22"/>
                    <a:pt x="86" y="25"/>
                    <a:pt x="82" y="25"/>
                  </a:cubicBezTo>
                  <a:cubicBezTo>
                    <a:pt x="82" y="25"/>
                    <a:pt x="82" y="25"/>
                    <a:pt x="82" y="25"/>
                  </a:cubicBezTo>
                  <a:cubicBezTo>
                    <a:pt x="77" y="25"/>
                    <a:pt x="74" y="19"/>
                    <a:pt x="73" y="18"/>
                  </a:cubicBezTo>
                  <a:lnTo>
                    <a:pt x="75" y="18"/>
                  </a:lnTo>
                  <a:close/>
                  <a:moveTo>
                    <a:pt x="75" y="38"/>
                  </a:moveTo>
                  <a:cubicBezTo>
                    <a:pt x="75" y="38"/>
                    <a:pt x="78" y="41"/>
                    <a:pt x="82" y="41"/>
                  </a:cubicBezTo>
                  <a:cubicBezTo>
                    <a:pt x="84" y="41"/>
                    <a:pt x="87" y="40"/>
                    <a:pt x="89" y="37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88" y="42"/>
                    <a:pt x="86" y="44"/>
                    <a:pt x="82" y="45"/>
                  </a:cubicBezTo>
                  <a:cubicBezTo>
                    <a:pt x="82" y="45"/>
                    <a:pt x="82" y="45"/>
                    <a:pt x="82" y="45"/>
                  </a:cubicBezTo>
                  <a:cubicBezTo>
                    <a:pt x="77" y="45"/>
                    <a:pt x="74" y="39"/>
                    <a:pt x="73" y="38"/>
                  </a:cubicBezTo>
                  <a:lnTo>
                    <a:pt x="75" y="38"/>
                  </a:lnTo>
                  <a:close/>
                  <a:moveTo>
                    <a:pt x="71" y="58"/>
                  </a:moveTo>
                  <a:cubicBezTo>
                    <a:pt x="71" y="58"/>
                    <a:pt x="74" y="62"/>
                    <a:pt x="78" y="62"/>
                  </a:cubicBezTo>
                  <a:cubicBezTo>
                    <a:pt x="80" y="62"/>
                    <a:pt x="83" y="61"/>
                    <a:pt x="85" y="58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4" y="62"/>
                    <a:pt x="82" y="65"/>
                    <a:pt x="78" y="65"/>
                  </a:cubicBezTo>
                  <a:cubicBezTo>
                    <a:pt x="78" y="65"/>
                    <a:pt x="78" y="65"/>
                    <a:pt x="78" y="65"/>
                  </a:cubicBezTo>
                  <a:cubicBezTo>
                    <a:pt x="73" y="65"/>
                    <a:pt x="70" y="59"/>
                    <a:pt x="69" y="59"/>
                  </a:cubicBezTo>
                  <a:lnTo>
                    <a:pt x="71" y="58"/>
                  </a:lnTo>
                  <a:close/>
                  <a:moveTo>
                    <a:pt x="69" y="83"/>
                  </a:moveTo>
                  <a:cubicBezTo>
                    <a:pt x="72" y="83"/>
                    <a:pt x="75" y="82"/>
                    <a:pt x="77" y="79"/>
                  </a:cubicBezTo>
                  <a:cubicBezTo>
                    <a:pt x="78" y="80"/>
                    <a:pt x="78" y="80"/>
                    <a:pt x="78" y="80"/>
                  </a:cubicBezTo>
                  <a:cubicBezTo>
                    <a:pt x="75" y="84"/>
                    <a:pt x="73" y="86"/>
                    <a:pt x="70" y="87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64" y="87"/>
                    <a:pt x="61" y="81"/>
                    <a:pt x="61" y="80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5" y="83"/>
                    <a:pt x="69" y="83"/>
                  </a:cubicBezTo>
                  <a:close/>
                  <a:moveTo>
                    <a:pt x="46" y="17"/>
                  </a:moveTo>
                  <a:cubicBezTo>
                    <a:pt x="47" y="16"/>
                    <a:pt x="47" y="16"/>
                    <a:pt x="47" y="16"/>
                  </a:cubicBezTo>
                  <a:cubicBezTo>
                    <a:pt x="47" y="16"/>
                    <a:pt x="50" y="19"/>
                    <a:pt x="55" y="19"/>
                  </a:cubicBezTo>
                  <a:cubicBezTo>
                    <a:pt x="57" y="19"/>
                    <a:pt x="60" y="19"/>
                    <a:pt x="62" y="16"/>
                  </a:cubicBezTo>
                  <a:cubicBezTo>
                    <a:pt x="63" y="16"/>
                    <a:pt x="63" y="16"/>
                    <a:pt x="63" y="16"/>
                  </a:cubicBezTo>
                  <a:cubicBezTo>
                    <a:pt x="61" y="20"/>
                    <a:pt x="58" y="23"/>
                    <a:pt x="55" y="23"/>
                  </a:cubicBezTo>
                  <a:cubicBezTo>
                    <a:pt x="55" y="23"/>
                    <a:pt x="55" y="23"/>
                    <a:pt x="55" y="23"/>
                  </a:cubicBezTo>
                  <a:cubicBezTo>
                    <a:pt x="49" y="23"/>
                    <a:pt x="46" y="17"/>
                    <a:pt x="46" y="17"/>
                  </a:cubicBezTo>
                  <a:close/>
                  <a:moveTo>
                    <a:pt x="65" y="38"/>
                  </a:moveTo>
                  <a:cubicBezTo>
                    <a:pt x="63" y="42"/>
                    <a:pt x="61" y="44"/>
                    <a:pt x="57" y="45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51" y="45"/>
                    <a:pt x="48" y="39"/>
                    <a:pt x="48" y="38"/>
                  </a:cubicBezTo>
                  <a:cubicBezTo>
                    <a:pt x="49" y="38"/>
                    <a:pt x="49" y="38"/>
                    <a:pt x="49" y="38"/>
                  </a:cubicBezTo>
                  <a:cubicBezTo>
                    <a:pt x="49" y="38"/>
                    <a:pt x="53" y="41"/>
                    <a:pt x="57" y="41"/>
                  </a:cubicBezTo>
                  <a:cubicBezTo>
                    <a:pt x="59" y="41"/>
                    <a:pt x="62" y="40"/>
                    <a:pt x="64" y="37"/>
                  </a:cubicBezTo>
                  <a:lnTo>
                    <a:pt x="65" y="38"/>
                  </a:lnTo>
                  <a:close/>
                  <a:moveTo>
                    <a:pt x="46" y="58"/>
                  </a:moveTo>
                  <a:cubicBezTo>
                    <a:pt x="46" y="58"/>
                    <a:pt x="49" y="62"/>
                    <a:pt x="53" y="62"/>
                  </a:cubicBezTo>
                  <a:cubicBezTo>
                    <a:pt x="56" y="62"/>
                    <a:pt x="59" y="61"/>
                    <a:pt x="61" y="58"/>
                  </a:cubicBezTo>
                  <a:cubicBezTo>
                    <a:pt x="62" y="59"/>
                    <a:pt x="62" y="59"/>
                    <a:pt x="62" y="59"/>
                  </a:cubicBezTo>
                  <a:cubicBezTo>
                    <a:pt x="59" y="62"/>
                    <a:pt x="57" y="65"/>
                    <a:pt x="54" y="65"/>
                  </a:cubicBezTo>
                  <a:cubicBezTo>
                    <a:pt x="54" y="65"/>
                    <a:pt x="54" y="65"/>
                    <a:pt x="54" y="65"/>
                  </a:cubicBezTo>
                  <a:cubicBezTo>
                    <a:pt x="48" y="65"/>
                    <a:pt x="45" y="59"/>
                    <a:pt x="45" y="59"/>
                  </a:cubicBezTo>
                  <a:lnTo>
                    <a:pt x="46" y="58"/>
                  </a:lnTo>
                  <a:close/>
                  <a:moveTo>
                    <a:pt x="41" y="37"/>
                  </a:moveTo>
                  <a:cubicBezTo>
                    <a:pt x="42" y="38"/>
                    <a:pt x="42" y="38"/>
                    <a:pt x="42" y="38"/>
                  </a:cubicBezTo>
                  <a:cubicBezTo>
                    <a:pt x="40" y="42"/>
                    <a:pt x="38" y="44"/>
                    <a:pt x="34" y="45"/>
                  </a:cubicBezTo>
                  <a:cubicBezTo>
                    <a:pt x="34" y="45"/>
                    <a:pt x="34" y="45"/>
                    <a:pt x="34" y="45"/>
                  </a:cubicBezTo>
                  <a:cubicBezTo>
                    <a:pt x="28" y="45"/>
                    <a:pt x="25" y="39"/>
                    <a:pt x="25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38"/>
                    <a:pt x="30" y="41"/>
                    <a:pt x="34" y="41"/>
                  </a:cubicBezTo>
                  <a:cubicBezTo>
                    <a:pt x="36" y="41"/>
                    <a:pt x="39" y="40"/>
                    <a:pt x="41" y="37"/>
                  </a:cubicBezTo>
                  <a:close/>
                  <a:moveTo>
                    <a:pt x="19" y="16"/>
                  </a:moveTo>
                  <a:cubicBezTo>
                    <a:pt x="19" y="16"/>
                    <a:pt x="23" y="19"/>
                    <a:pt x="27" y="19"/>
                  </a:cubicBezTo>
                  <a:cubicBezTo>
                    <a:pt x="29" y="19"/>
                    <a:pt x="32" y="19"/>
                    <a:pt x="34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3" y="20"/>
                    <a:pt x="31" y="23"/>
                    <a:pt x="27" y="23"/>
                  </a:cubicBezTo>
                  <a:cubicBezTo>
                    <a:pt x="27" y="23"/>
                    <a:pt x="27" y="23"/>
                    <a:pt x="27" y="23"/>
                  </a:cubicBezTo>
                  <a:cubicBezTo>
                    <a:pt x="21" y="23"/>
                    <a:pt x="18" y="17"/>
                    <a:pt x="18" y="17"/>
                  </a:cubicBezTo>
                  <a:lnTo>
                    <a:pt x="19" y="16"/>
                  </a:lnTo>
                  <a:close/>
                  <a:moveTo>
                    <a:pt x="13" y="43"/>
                  </a:moveTo>
                  <a:cubicBezTo>
                    <a:pt x="13" y="43"/>
                    <a:pt x="13" y="43"/>
                    <a:pt x="13" y="43"/>
                  </a:cubicBezTo>
                  <a:cubicBezTo>
                    <a:pt x="7" y="43"/>
                    <a:pt x="4" y="37"/>
                    <a:pt x="4" y="37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5" y="36"/>
                    <a:pt x="9" y="39"/>
                    <a:pt x="13" y="39"/>
                  </a:cubicBezTo>
                  <a:cubicBezTo>
                    <a:pt x="15" y="39"/>
                    <a:pt x="18" y="39"/>
                    <a:pt x="20" y="36"/>
                  </a:cubicBezTo>
                  <a:cubicBezTo>
                    <a:pt x="21" y="36"/>
                    <a:pt x="21" y="36"/>
                    <a:pt x="21" y="36"/>
                  </a:cubicBezTo>
                  <a:cubicBezTo>
                    <a:pt x="19" y="40"/>
                    <a:pt x="17" y="43"/>
                    <a:pt x="13" y="43"/>
                  </a:cubicBezTo>
                  <a:close/>
                  <a:moveTo>
                    <a:pt x="29" y="64"/>
                  </a:moveTo>
                  <a:cubicBezTo>
                    <a:pt x="29" y="64"/>
                    <a:pt x="29" y="64"/>
                    <a:pt x="29" y="64"/>
                  </a:cubicBezTo>
                  <a:cubicBezTo>
                    <a:pt x="23" y="64"/>
                    <a:pt x="20" y="58"/>
                    <a:pt x="20" y="58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7"/>
                    <a:pt x="24" y="61"/>
                    <a:pt x="28" y="61"/>
                  </a:cubicBezTo>
                  <a:cubicBezTo>
                    <a:pt x="31" y="61"/>
                    <a:pt x="33" y="60"/>
                    <a:pt x="36" y="57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4" y="61"/>
                    <a:pt x="32" y="64"/>
                    <a:pt x="29" y="64"/>
                  </a:cubicBezTo>
                  <a:close/>
                  <a:moveTo>
                    <a:pt x="44" y="87"/>
                  </a:moveTo>
                  <a:cubicBezTo>
                    <a:pt x="44" y="87"/>
                    <a:pt x="44" y="87"/>
                    <a:pt x="44" y="87"/>
                  </a:cubicBezTo>
                  <a:cubicBezTo>
                    <a:pt x="39" y="87"/>
                    <a:pt x="36" y="81"/>
                    <a:pt x="35" y="80"/>
                  </a:cubicBezTo>
                  <a:cubicBezTo>
                    <a:pt x="37" y="80"/>
                    <a:pt x="37" y="80"/>
                    <a:pt x="37" y="80"/>
                  </a:cubicBezTo>
                  <a:cubicBezTo>
                    <a:pt x="37" y="80"/>
                    <a:pt x="40" y="83"/>
                    <a:pt x="44" y="83"/>
                  </a:cubicBezTo>
                  <a:cubicBezTo>
                    <a:pt x="47" y="83"/>
                    <a:pt x="49" y="82"/>
                    <a:pt x="51" y="79"/>
                  </a:cubicBezTo>
                  <a:cubicBezTo>
                    <a:pt x="53" y="80"/>
                    <a:pt x="53" y="80"/>
                    <a:pt x="53" y="80"/>
                  </a:cubicBezTo>
                  <a:cubicBezTo>
                    <a:pt x="50" y="84"/>
                    <a:pt x="48" y="86"/>
                    <a:pt x="44" y="87"/>
                  </a:cubicBezTo>
                  <a:close/>
                  <a:moveTo>
                    <a:pt x="59" y="110"/>
                  </a:moveTo>
                  <a:cubicBezTo>
                    <a:pt x="53" y="110"/>
                    <a:pt x="50" y="104"/>
                    <a:pt x="50" y="103"/>
                  </a:cubicBezTo>
                  <a:cubicBezTo>
                    <a:pt x="51" y="103"/>
                    <a:pt x="51" y="103"/>
                    <a:pt x="51" y="103"/>
                  </a:cubicBezTo>
                  <a:cubicBezTo>
                    <a:pt x="51" y="103"/>
                    <a:pt x="55" y="106"/>
                    <a:pt x="59" y="106"/>
                  </a:cubicBezTo>
                  <a:cubicBezTo>
                    <a:pt x="61" y="106"/>
                    <a:pt x="64" y="105"/>
                    <a:pt x="66" y="102"/>
                  </a:cubicBezTo>
                  <a:cubicBezTo>
                    <a:pt x="67" y="103"/>
                    <a:pt x="67" y="103"/>
                    <a:pt x="67" y="103"/>
                  </a:cubicBezTo>
                  <a:cubicBezTo>
                    <a:pt x="65" y="107"/>
                    <a:pt x="63" y="109"/>
                    <a:pt x="59" y="110"/>
                  </a:cubicBezTo>
                  <a:close/>
                  <a:moveTo>
                    <a:pt x="70" y="133"/>
                  </a:moveTo>
                  <a:cubicBezTo>
                    <a:pt x="70" y="133"/>
                    <a:pt x="70" y="133"/>
                    <a:pt x="70" y="133"/>
                  </a:cubicBezTo>
                  <a:cubicBezTo>
                    <a:pt x="64" y="133"/>
                    <a:pt x="61" y="127"/>
                    <a:pt x="61" y="127"/>
                  </a:cubicBezTo>
                  <a:cubicBezTo>
                    <a:pt x="62" y="126"/>
                    <a:pt x="62" y="126"/>
                    <a:pt x="62" y="126"/>
                  </a:cubicBezTo>
                  <a:cubicBezTo>
                    <a:pt x="62" y="126"/>
                    <a:pt x="65" y="129"/>
                    <a:pt x="69" y="129"/>
                  </a:cubicBezTo>
                  <a:cubicBezTo>
                    <a:pt x="72" y="129"/>
                    <a:pt x="75" y="128"/>
                    <a:pt x="77" y="125"/>
                  </a:cubicBezTo>
                  <a:cubicBezTo>
                    <a:pt x="78" y="126"/>
                    <a:pt x="78" y="126"/>
                    <a:pt x="78" y="126"/>
                  </a:cubicBezTo>
                  <a:cubicBezTo>
                    <a:pt x="75" y="130"/>
                    <a:pt x="73" y="133"/>
                    <a:pt x="70" y="133"/>
                  </a:cubicBezTo>
                  <a:close/>
                  <a:moveTo>
                    <a:pt x="80" y="110"/>
                  </a:moveTo>
                  <a:cubicBezTo>
                    <a:pt x="80" y="110"/>
                    <a:pt x="80" y="110"/>
                    <a:pt x="80" y="110"/>
                  </a:cubicBezTo>
                  <a:cubicBezTo>
                    <a:pt x="74" y="110"/>
                    <a:pt x="71" y="104"/>
                    <a:pt x="71" y="103"/>
                  </a:cubicBezTo>
                  <a:cubicBezTo>
                    <a:pt x="72" y="103"/>
                    <a:pt x="72" y="103"/>
                    <a:pt x="72" y="103"/>
                  </a:cubicBezTo>
                  <a:cubicBezTo>
                    <a:pt x="72" y="103"/>
                    <a:pt x="75" y="106"/>
                    <a:pt x="79" y="106"/>
                  </a:cubicBezTo>
                  <a:cubicBezTo>
                    <a:pt x="82" y="106"/>
                    <a:pt x="85" y="105"/>
                    <a:pt x="87" y="102"/>
                  </a:cubicBezTo>
                  <a:cubicBezTo>
                    <a:pt x="88" y="103"/>
                    <a:pt x="88" y="103"/>
                    <a:pt x="88" y="103"/>
                  </a:cubicBezTo>
                  <a:cubicBezTo>
                    <a:pt x="85" y="107"/>
                    <a:pt x="83" y="109"/>
                    <a:pt x="80" y="110"/>
                  </a:cubicBezTo>
                  <a:close/>
                  <a:moveTo>
                    <a:pt x="96" y="87"/>
                  </a:moveTo>
                  <a:cubicBezTo>
                    <a:pt x="96" y="87"/>
                    <a:pt x="96" y="87"/>
                    <a:pt x="96" y="87"/>
                  </a:cubicBezTo>
                  <a:cubicBezTo>
                    <a:pt x="91" y="87"/>
                    <a:pt x="88" y="81"/>
                    <a:pt x="88" y="80"/>
                  </a:cubicBezTo>
                  <a:cubicBezTo>
                    <a:pt x="89" y="80"/>
                    <a:pt x="89" y="80"/>
                    <a:pt x="89" y="80"/>
                  </a:cubicBezTo>
                  <a:cubicBezTo>
                    <a:pt x="89" y="80"/>
                    <a:pt x="92" y="83"/>
                    <a:pt x="96" y="83"/>
                  </a:cubicBezTo>
                  <a:cubicBezTo>
                    <a:pt x="99" y="83"/>
                    <a:pt x="101" y="82"/>
                    <a:pt x="103" y="79"/>
                  </a:cubicBezTo>
                  <a:cubicBezTo>
                    <a:pt x="105" y="80"/>
                    <a:pt x="105" y="80"/>
                    <a:pt x="105" y="80"/>
                  </a:cubicBezTo>
                  <a:cubicBezTo>
                    <a:pt x="102" y="84"/>
                    <a:pt x="100" y="86"/>
                    <a:pt x="96" y="87"/>
                  </a:cubicBezTo>
                  <a:close/>
                  <a:moveTo>
                    <a:pt x="109" y="65"/>
                  </a:moveTo>
                  <a:cubicBezTo>
                    <a:pt x="109" y="65"/>
                    <a:pt x="109" y="65"/>
                    <a:pt x="109" y="65"/>
                  </a:cubicBezTo>
                  <a:cubicBezTo>
                    <a:pt x="103" y="65"/>
                    <a:pt x="100" y="59"/>
                    <a:pt x="100" y="59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101" y="58"/>
                    <a:pt x="105" y="62"/>
                    <a:pt x="109" y="62"/>
                  </a:cubicBezTo>
                  <a:cubicBezTo>
                    <a:pt x="111" y="62"/>
                    <a:pt x="114" y="61"/>
                    <a:pt x="116" y="58"/>
                  </a:cubicBezTo>
                  <a:cubicBezTo>
                    <a:pt x="117" y="59"/>
                    <a:pt x="117" y="59"/>
                    <a:pt x="117" y="59"/>
                  </a:cubicBezTo>
                  <a:cubicBezTo>
                    <a:pt x="115" y="62"/>
                    <a:pt x="113" y="65"/>
                    <a:pt x="109" y="65"/>
                  </a:cubicBezTo>
                  <a:close/>
                  <a:moveTo>
                    <a:pt x="116" y="37"/>
                  </a:moveTo>
                  <a:cubicBezTo>
                    <a:pt x="117" y="36"/>
                    <a:pt x="117" y="36"/>
                    <a:pt x="117" y="36"/>
                  </a:cubicBezTo>
                  <a:cubicBezTo>
                    <a:pt x="117" y="36"/>
                    <a:pt x="121" y="39"/>
                    <a:pt x="125" y="39"/>
                  </a:cubicBezTo>
                  <a:cubicBezTo>
                    <a:pt x="127" y="39"/>
                    <a:pt x="130" y="39"/>
                    <a:pt x="132" y="36"/>
                  </a:cubicBezTo>
                  <a:cubicBezTo>
                    <a:pt x="133" y="36"/>
                    <a:pt x="133" y="36"/>
                    <a:pt x="133" y="36"/>
                  </a:cubicBezTo>
                  <a:cubicBezTo>
                    <a:pt x="131" y="40"/>
                    <a:pt x="129" y="43"/>
                    <a:pt x="125" y="43"/>
                  </a:cubicBezTo>
                  <a:cubicBezTo>
                    <a:pt x="125" y="43"/>
                    <a:pt x="125" y="43"/>
                    <a:pt x="125" y="43"/>
                  </a:cubicBezTo>
                  <a:cubicBezTo>
                    <a:pt x="119" y="43"/>
                    <a:pt x="116" y="37"/>
                    <a:pt x="116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511" name="Freeform 222"/>
            <p:cNvSpPr>
              <a:spLocks/>
            </p:cNvSpPr>
            <p:nvPr/>
          </p:nvSpPr>
          <p:spPr bwMode="auto">
            <a:xfrm>
              <a:off x="940667" y="2241548"/>
              <a:ext cx="23813" cy="58738"/>
            </a:xfrm>
            <a:custGeom>
              <a:avLst/>
              <a:gdLst>
                <a:gd name="T0" fmla="*/ 8 w 17"/>
                <a:gd name="T1" fmla="*/ 41 h 41"/>
                <a:gd name="T2" fmla="*/ 0 w 17"/>
                <a:gd name="T3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" h="41">
                  <a:moveTo>
                    <a:pt x="8" y="41"/>
                  </a:moveTo>
                  <a:cubicBezTo>
                    <a:pt x="8" y="41"/>
                    <a:pt x="17" y="9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512" name="Freeform 223"/>
            <p:cNvSpPr>
              <a:spLocks/>
            </p:cNvSpPr>
            <p:nvPr/>
          </p:nvSpPr>
          <p:spPr bwMode="auto">
            <a:xfrm>
              <a:off x="954955" y="2232020"/>
              <a:ext cx="52388" cy="31750"/>
            </a:xfrm>
            <a:custGeom>
              <a:avLst/>
              <a:gdLst>
                <a:gd name="T0" fmla="*/ 1 w 37"/>
                <a:gd name="T1" fmla="*/ 22 h 23"/>
                <a:gd name="T2" fmla="*/ 4 w 37"/>
                <a:gd name="T3" fmla="*/ 10 h 23"/>
                <a:gd name="T4" fmla="*/ 13 w 37"/>
                <a:gd name="T5" fmla="*/ 2 h 23"/>
                <a:gd name="T6" fmla="*/ 26 w 37"/>
                <a:gd name="T7" fmla="*/ 1 h 23"/>
                <a:gd name="T8" fmla="*/ 37 w 37"/>
                <a:gd name="T9" fmla="*/ 9 h 23"/>
                <a:gd name="T10" fmla="*/ 28 w 37"/>
                <a:gd name="T11" fmla="*/ 16 h 23"/>
                <a:gd name="T12" fmla="*/ 21 w 37"/>
                <a:gd name="T13" fmla="*/ 20 h 23"/>
                <a:gd name="T14" fmla="*/ 13 w 37"/>
                <a:gd name="T15" fmla="*/ 22 h 23"/>
                <a:gd name="T16" fmla="*/ 1 w 37"/>
                <a:gd name="T17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23">
                  <a:moveTo>
                    <a:pt x="1" y="22"/>
                  </a:moveTo>
                  <a:cubicBezTo>
                    <a:pt x="0" y="17"/>
                    <a:pt x="2" y="13"/>
                    <a:pt x="4" y="10"/>
                  </a:cubicBezTo>
                  <a:cubicBezTo>
                    <a:pt x="7" y="6"/>
                    <a:pt x="10" y="4"/>
                    <a:pt x="13" y="2"/>
                  </a:cubicBezTo>
                  <a:cubicBezTo>
                    <a:pt x="17" y="1"/>
                    <a:pt x="21" y="0"/>
                    <a:pt x="26" y="1"/>
                  </a:cubicBezTo>
                  <a:cubicBezTo>
                    <a:pt x="30" y="2"/>
                    <a:pt x="34" y="4"/>
                    <a:pt x="37" y="9"/>
                  </a:cubicBezTo>
                  <a:cubicBezTo>
                    <a:pt x="32" y="12"/>
                    <a:pt x="30" y="14"/>
                    <a:pt x="28" y="16"/>
                  </a:cubicBezTo>
                  <a:cubicBezTo>
                    <a:pt x="26" y="17"/>
                    <a:pt x="23" y="19"/>
                    <a:pt x="21" y="20"/>
                  </a:cubicBezTo>
                  <a:cubicBezTo>
                    <a:pt x="19" y="21"/>
                    <a:pt x="16" y="22"/>
                    <a:pt x="13" y="22"/>
                  </a:cubicBezTo>
                  <a:cubicBezTo>
                    <a:pt x="9" y="22"/>
                    <a:pt x="6" y="23"/>
                    <a:pt x="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513" name="Freeform 224"/>
            <p:cNvSpPr>
              <a:spLocks/>
            </p:cNvSpPr>
            <p:nvPr/>
          </p:nvSpPr>
          <p:spPr bwMode="auto">
            <a:xfrm>
              <a:off x="899393" y="2243138"/>
              <a:ext cx="55563" cy="26988"/>
            </a:xfrm>
            <a:custGeom>
              <a:avLst/>
              <a:gdLst>
                <a:gd name="T0" fmla="*/ 38 w 38"/>
                <a:gd name="T1" fmla="*/ 17 h 19"/>
                <a:gd name="T2" fmla="*/ 26 w 38"/>
                <a:gd name="T3" fmla="*/ 18 h 19"/>
                <a:gd name="T4" fmla="*/ 18 w 38"/>
                <a:gd name="T5" fmla="*/ 17 h 19"/>
                <a:gd name="T6" fmla="*/ 10 w 38"/>
                <a:gd name="T7" fmla="*/ 14 h 19"/>
                <a:gd name="T8" fmla="*/ 0 w 38"/>
                <a:gd name="T9" fmla="*/ 10 h 19"/>
                <a:gd name="T10" fmla="*/ 10 w 38"/>
                <a:gd name="T11" fmla="*/ 1 h 19"/>
                <a:gd name="T12" fmla="*/ 22 w 38"/>
                <a:gd name="T13" fmla="*/ 1 h 19"/>
                <a:gd name="T14" fmla="*/ 32 w 38"/>
                <a:gd name="T15" fmla="*/ 7 h 19"/>
                <a:gd name="T16" fmla="*/ 38 w 38"/>
                <a:gd name="T17" fmla="*/ 17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19">
                  <a:moveTo>
                    <a:pt x="38" y="17"/>
                  </a:moveTo>
                  <a:cubicBezTo>
                    <a:pt x="33" y="18"/>
                    <a:pt x="30" y="19"/>
                    <a:pt x="26" y="18"/>
                  </a:cubicBezTo>
                  <a:cubicBezTo>
                    <a:pt x="23" y="18"/>
                    <a:pt x="20" y="18"/>
                    <a:pt x="18" y="17"/>
                  </a:cubicBezTo>
                  <a:cubicBezTo>
                    <a:pt x="15" y="17"/>
                    <a:pt x="12" y="16"/>
                    <a:pt x="10" y="14"/>
                  </a:cubicBezTo>
                  <a:cubicBezTo>
                    <a:pt x="7" y="13"/>
                    <a:pt x="5" y="12"/>
                    <a:pt x="0" y="10"/>
                  </a:cubicBezTo>
                  <a:cubicBezTo>
                    <a:pt x="2" y="5"/>
                    <a:pt x="6" y="3"/>
                    <a:pt x="10" y="1"/>
                  </a:cubicBezTo>
                  <a:cubicBezTo>
                    <a:pt x="14" y="0"/>
                    <a:pt x="18" y="0"/>
                    <a:pt x="22" y="1"/>
                  </a:cubicBezTo>
                  <a:cubicBezTo>
                    <a:pt x="25" y="2"/>
                    <a:pt x="29" y="4"/>
                    <a:pt x="32" y="7"/>
                  </a:cubicBezTo>
                  <a:cubicBezTo>
                    <a:pt x="34" y="9"/>
                    <a:pt x="37" y="13"/>
                    <a:pt x="38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25" name="Group 1924"/>
          <p:cNvGrpSpPr/>
          <p:nvPr/>
        </p:nvGrpSpPr>
        <p:grpSpPr>
          <a:xfrm>
            <a:off x="8922162" y="4525063"/>
            <a:ext cx="1120144" cy="1052933"/>
            <a:chOff x="2637705" y="2233614"/>
            <a:chExt cx="238125" cy="223838"/>
          </a:xfrm>
          <a:solidFill>
            <a:schemeClr val="tx1"/>
          </a:solidFill>
        </p:grpSpPr>
        <p:sp>
          <p:nvSpPr>
            <p:cNvPr id="1520" name="Freeform 231"/>
            <p:cNvSpPr>
              <a:spLocks/>
            </p:cNvSpPr>
            <p:nvPr/>
          </p:nvSpPr>
          <p:spPr bwMode="auto">
            <a:xfrm>
              <a:off x="2637705" y="2233614"/>
              <a:ext cx="238125" cy="223838"/>
            </a:xfrm>
            <a:custGeom>
              <a:avLst/>
              <a:gdLst>
                <a:gd name="T0" fmla="*/ 130 w 166"/>
                <a:gd name="T1" fmla="*/ 0 h 157"/>
                <a:gd name="T2" fmla="*/ 124 w 166"/>
                <a:gd name="T3" fmla="*/ 6 h 157"/>
                <a:gd name="T4" fmla="*/ 124 w 166"/>
                <a:gd name="T5" fmla="*/ 124 h 157"/>
                <a:gd name="T6" fmla="*/ 5 w 166"/>
                <a:gd name="T7" fmla="*/ 124 h 157"/>
                <a:gd name="T8" fmla="*/ 0 w 166"/>
                <a:gd name="T9" fmla="*/ 130 h 157"/>
                <a:gd name="T10" fmla="*/ 65 w 166"/>
                <a:gd name="T11" fmla="*/ 157 h 157"/>
                <a:gd name="T12" fmla="*/ 130 w 166"/>
                <a:gd name="T13" fmla="*/ 130 h 157"/>
                <a:gd name="T14" fmla="*/ 130 w 166"/>
                <a:gd name="T15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6" h="157">
                  <a:moveTo>
                    <a:pt x="130" y="0"/>
                  </a:moveTo>
                  <a:cubicBezTo>
                    <a:pt x="124" y="6"/>
                    <a:pt x="124" y="6"/>
                    <a:pt x="124" y="6"/>
                  </a:cubicBezTo>
                  <a:cubicBezTo>
                    <a:pt x="157" y="38"/>
                    <a:pt x="157" y="92"/>
                    <a:pt x="124" y="124"/>
                  </a:cubicBezTo>
                  <a:cubicBezTo>
                    <a:pt x="91" y="157"/>
                    <a:pt x="38" y="157"/>
                    <a:pt x="5" y="124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18" y="148"/>
                    <a:pt x="41" y="157"/>
                    <a:pt x="65" y="157"/>
                  </a:cubicBezTo>
                  <a:cubicBezTo>
                    <a:pt x="88" y="157"/>
                    <a:pt x="112" y="148"/>
                    <a:pt x="130" y="130"/>
                  </a:cubicBezTo>
                  <a:cubicBezTo>
                    <a:pt x="166" y="94"/>
                    <a:pt x="166" y="36"/>
                    <a:pt x="13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521" name="Freeform 232"/>
            <p:cNvSpPr>
              <a:spLocks noEditPoints="1"/>
            </p:cNvSpPr>
            <p:nvPr/>
          </p:nvSpPr>
          <p:spPr bwMode="auto">
            <a:xfrm>
              <a:off x="2653581" y="2249488"/>
              <a:ext cx="198438" cy="196850"/>
            </a:xfrm>
            <a:custGeom>
              <a:avLst/>
              <a:gdLst>
                <a:gd name="T0" fmla="*/ 109 w 139"/>
                <a:gd name="T1" fmla="*/ 109 h 139"/>
                <a:gd name="T2" fmla="*/ 109 w 139"/>
                <a:gd name="T3" fmla="*/ 0 h 139"/>
                <a:gd name="T4" fmla="*/ 0 w 139"/>
                <a:gd name="T5" fmla="*/ 109 h 139"/>
                <a:gd name="T6" fmla="*/ 109 w 139"/>
                <a:gd name="T7" fmla="*/ 109 h 139"/>
                <a:gd name="T8" fmla="*/ 110 w 139"/>
                <a:gd name="T9" fmla="*/ 24 h 139"/>
                <a:gd name="T10" fmla="*/ 115 w 139"/>
                <a:gd name="T11" fmla="*/ 27 h 139"/>
                <a:gd name="T12" fmla="*/ 110 w 139"/>
                <a:gd name="T13" fmla="*/ 29 h 139"/>
                <a:gd name="T14" fmla="*/ 104 w 139"/>
                <a:gd name="T15" fmla="*/ 27 h 139"/>
                <a:gd name="T16" fmla="*/ 110 w 139"/>
                <a:gd name="T17" fmla="*/ 24 h 139"/>
                <a:gd name="T18" fmla="*/ 92 w 139"/>
                <a:gd name="T19" fmla="*/ 74 h 139"/>
                <a:gd name="T20" fmla="*/ 95 w 139"/>
                <a:gd name="T21" fmla="*/ 79 h 139"/>
                <a:gd name="T22" fmla="*/ 92 w 139"/>
                <a:gd name="T23" fmla="*/ 85 h 139"/>
                <a:gd name="T24" fmla="*/ 90 w 139"/>
                <a:gd name="T25" fmla="*/ 79 h 139"/>
                <a:gd name="T26" fmla="*/ 92 w 139"/>
                <a:gd name="T27" fmla="*/ 74 h 139"/>
                <a:gd name="T28" fmla="*/ 102 w 139"/>
                <a:gd name="T29" fmla="*/ 56 h 139"/>
                <a:gd name="T30" fmla="*/ 96 w 139"/>
                <a:gd name="T31" fmla="*/ 58 h 139"/>
                <a:gd name="T32" fmla="*/ 91 w 139"/>
                <a:gd name="T33" fmla="*/ 55 h 139"/>
                <a:gd name="T34" fmla="*/ 97 w 139"/>
                <a:gd name="T35" fmla="*/ 53 h 139"/>
                <a:gd name="T36" fmla="*/ 102 w 139"/>
                <a:gd name="T37" fmla="*/ 56 h 139"/>
                <a:gd name="T38" fmla="*/ 83 w 139"/>
                <a:gd name="T39" fmla="*/ 87 h 139"/>
                <a:gd name="T40" fmla="*/ 79 w 139"/>
                <a:gd name="T41" fmla="*/ 91 h 139"/>
                <a:gd name="T42" fmla="*/ 73 w 139"/>
                <a:gd name="T43" fmla="*/ 91 h 139"/>
                <a:gd name="T44" fmla="*/ 77 w 139"/>
                <a:gd name="T45" fmla="*/ 87 h 139"/>
                <a:gd name="T46" fmla="*/ 83 w 139"/>
                <a:gd name="T47" fmla="*/ 87 h 139"/>
                <a:gd name="T48" fmla="*/ 73 w 139"/>
                <a:gd name="T49" fmla="*/ 66 h 139"/>
                <a:gd name="T50" fmla="*/ 75 w 139"/>
                <a:gd name="T51" fmla="*/ 71 h 139"/>
                <a:gd name="T52" fmla="*/ 73 w 139"/>
                <a:gd name="T53" fmla="*/ 77 h 139"/>
                <a:gd name="T54" fmla="*/ 70 w 139"/>
                <a:gd name="T55" fmla="*/ 71 h 139"/>
                <a:gd name="T56" fmla="*/ 73 w 139"/>
                <a:gd name="T57" fmla="*/ 66 h 139"/>
                <a:gd name="T58" fmla="*/ 76 w 139"/>
                <a:gd name="T59" fmla="*/ 47 h 139"/>
                <a:gd name="T60" fmla="*/ 82 w 139"/>
                <a:gd name="T61" fmla="*/ 49 h 139"/>
                <a:gd name="T62" fmla="*/ 84 w 139"/>
                <a:gd name="T63" fmla="*/ 54 h 139"/>
                <a:gd name="T64" fmla="*/ 78 w 139"/>
                <a:gd name="T65" fmla="*/ 53 h 139"/>
                <a:gd name="T66" fmla="*/ 76 w 139"/>
                <a:gd name="T67" fmla="*/ 47 h 139"/>
                <a:gd name="T68" fmla="*/ 53 w 139"/>
                <a:gd name="T69" fmla="*/ 68 h 139"/>
                <a:gd name="T70" fmla="*/ 56 w 139"/>
                <a:gd name="T71" fmla="*/ 74 h 139"/>
                <a:gd name="T72" fmla="*/ 53 w 139"/>
                <a:gd name="T73" fmla="*/ 79 h 139"/>
                <a:gd name="T74" fmla="*/ 51 w 139"/>
                <a:gd name="T75" fmla="*/ 74 h 139"/>
                <a:gd name="T76" fmla="*/ 53 w 139"/>
                <a:gd name="T77" fmla="*/ 68 h 139"/>
                <a:gd name="T78" fmla="*/ 55 w 139"/>
                <a:gd name="T79" fmla="*/ 93 h 139"/>
                <a:gd name="T80" fmla="*/ 58 w 139"/>
                <a:gd name="T81" fmla="*/ 98 h 139"/>
                <a:gd name="T82" fmla="*/ 52 w 139"/>
                <a:gd name="T83" fmla="*/ 97 h 139"/>
                <a:gd name="T84" fmla="*/ 49 w 139"/>
                <a:gd name="T85" fmla="*/ 92 h 139"/>
                <a:gd name="T86" fmla="*/ 55 w 139"/>
                <a:gd name="T87" fmla="*/ 93 h 139"/>
                <a:gd name="T88" fmla="*/ 31 w 139"/>
                <a:gd name="T89" fmla="*/ 108 h 139"/>
                <a:gd name="T90" fmla="*/ 28 w 139"/>
                <a:gd name="T91" fmla="*/ 102 h 139"/>
                <a:gd name="T92" fmla="*/ 34 w 139"/>
                <a:gd name="T93" fmla="*/ 104 h 139"/>
                <a:gd name="T94" fmla="*/ 37 w 139"/>
                <a:gd name="T95" fmla="*/ 109 h 139"/>
                <a:gd name="T96" fmla="*/ 31 w 139"/>
                <a:gd name="T97" fmla="*/ 10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9" h="139">
                  <a:moveTo>
                    <a:pt x="109" y="109"/>
                  </a:moveTo>
                  <a:cubicBezTo>
                    <a:pt x="139" y="79"/>
                    <a:pt x="139" y="30"/>
                    <a:pt x="109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30" y="139"/>
                    <a:pt x="79" y="139"/>
                    <a:pt x="109" y="109"/>
                  </a:cubicBezTo>
                  <a:close/>
                  <a:moveTo>
                    <a:pt x="110" y="24"/>
                  </a:moveTo>
                  <a:cubicBezTo>
                    <a:pt x="113" y="24"/>
                    <a:pt x="115" y="27"/>
                    <a:pt x="115" y="27"/>
                  </a:cubicBezTo>
                  <a:cubicBezTo>
                    <a:pt x="115" y="27"/>
                    <a:pt x="113" y="29"/>
                    <a:pt x="110" y="29"/>
                  </a:cubicBezTo>
                  <a:cubicBezTo>
                    <a:pt x="107" y="29"/>
                    <a:pt x="104" y="27"/>
                    <a:pt x="104" y="27"/>
                  </a:cubicBezTo>
                  <a:cubicBezTo>
                    <a:pt x="104" y="27"/>
                    <a:pt x="107" y="24"/>
                    <a:pt x="110" y="24"/>
                  </a:cubicBezTo>
                  <a:close/>
                  <a:moveTo>
                    <a:pt x="92" y="74"/>
                  </a:moveTo>
                  <a:cubicBezTo>
                    <a:pt x="92" y="74"/>
                    <a:pt x="95" y="76"/>
                    <a:pt x="95" y="79"/>
                  </a:cubicBezTo>
                  <a:cubicBezTo>
                    <a:pt x="95" y="82"/>
                    <a:pt x="92" y="85"/>
                    <a:pt x="92" y="85"/>
                  </a:cubicBezTo>
                  <a:cubicBezTo>
                    <a:pt x="92" y="85"/>
                    <a:pt x="90" y="82"/>
                    <a:pt x="90" y="79"/>
                  </a:cubicBezTo>
                  <a:cubicBezTo>
                    <a:pt x="90" y="76"/>
                    <a:pt x="92" y="74"/>
                    <a:pt x="92" y="74"/>
                  </a:cubicBezTo>
                  <a:close/>
                  <a:moveTo>
                    <a:pt x="102" y="56"/>
                  </a:moveTo>
                  <a:cubicBezTo>
                    <a:pt x="102" y="56"/>
                    <a:pt x="99" y="58"/>
                    <a:pt x="96" y="58"/>
                  </a:cubicBezTo>
                  <a:cubicBezTo>
                    <a:pt x="93" y="58"/>
                    <a:pt x="91" y="55"/>
                    <a:pt x="91" y="55"/>
                  </a:cubicBezTo>
                  <a:cubicBezTo>
                    <a:pt x="91" y="55"/>
                    <a:pt x="94" y="53"/>
                    <a:pt x="97" y="53"/>
                  </a:cubicBezTo>
                  <a:cubicBezTo>
                    <a:pt x="100" y="54"/>
                    <a:pt x="102" y="56"/>
                    <a:pt x="102" y="56"/>
                  </a:cubicBezTo>
                  <a:close/>
                  <a:moveTo>
                    <a:pt x="83" y="87"/>
                  </a:moveTo>
                  <a:cubicBezTo>
                    <a:pt x="83" y="87"/>
                    <a:pt x="81" y="90"/>
                    <a:pt x="79" y="91"/>
                  </a:cubicBezTo>
                  <a:cubicBezTo>
                    <a:pt x="76" y="93"/>
                    <a:pt x="73" y="91"/>
                    <a:pt x="73" y="91"/>
                  </a:cubicBezTo>
                  <a:cubicBezTo>
                    <a:pt x="73" y="91"/>
                    <a:pt x="74" y="88"/>
                    <a:pt x="77" y="87"/>
                  </a:cubicBezTo>
                  <a:cubicBezTo>
                    <a:pt x="79" y="86"/>
                    <a:pt x="83" y="87"/>
                    <a:pt x="83" y="87"/>
                  </a:cubicBezTo>
                  <a:close/>
                  <a:moveTo>
                    <a:pt x="73" y="66"/>
                  </a:moveTo>
                  <a:cubicBezTo>
                    <a:pt x="73" y="66"/>
                    <a:pt x="75" y="68"/>
                    <a:pt x="75" y="71"/>
                  </a:cubicBezTo>
                  <a:cubicBezTo>
                    <a:pt x="75" y="74"/>
                    <a:pt x="73" y="77"/>
                    <a:pt x="73" y="77"/>
                  </a:cubicBezTo>
                  <a:cubicBezTo>
                    <a:pt x="73" y="77"/>
                    <a:pt x="70" y="74"/>
                    <a:pt x="70" y="71"/>
                  </a:cubicBezTo>
                  <a:cubicBezTo>
                    <a:pt x="70" y="68"/>
                    <a:pt x="73" y="66"/>
                    <a:pt x="73" y="66"/>
                  </a:cubicBezTo>
                  <a:close/>
                  <a:moveTo>
                    <a:pt x="76" y="47"/>
                  </a:moveTo>
                  <a:cubicBezTo>
                    <a:pt x="76" y="47"/>
                    <a:pt x="79" y="47"/>
                    <a:pt x="82" y="49"/>
                  </a:cubicBezTo>
                  <a:cubicBezTo>
                    <a:pt x="84" y="51"/>
                    <a:pt x="84" y="54"/>
                    <a:pt x="84" y="54"/>
                  </a:cubicBezTo>
                  <a:cubicBezTo>
                    <a:pt x="84" y="54"/>
                    <a:pt x="81" y="55"/>
                    <a:pt x="78" y="53"/>
                  </a:cubicBezTo>
                  <a:cubicBezTo>
                    <a:pt x="76" y="51"/>
                    <a:pt x="76" y="47"/>
                    <a:pt x="76" y="47"/>
                  </a:cubicBezTo>
                  <a:close/>
                  <a:moveTo>
                    <a:pt x="53" y="68"/>
                  </a:moveTo>
                  <a:cubicBezTo>
                    <a:pt x="53" y="68"/>
                    <a:pt x="56" y="70"/>
                    <a:pt x="56" y="74"/>
                  </a:cubicBezTo>
                  <a:cubicBezTo>
                    <a:pt x="56" y="77"/>
                    <a:pt x="53" y="79"/>
                    <a:pt x="53" y="79"/>
                  </a:cubicBezTo>
                  <a:cubicBezTo>
                    <a:pt x="53" y="79"/>
                    <a:pt x="51" y="77"/>
                    <a:pt x="51" y="74"/>
                  </a:cubicBezTo>
                  <a:cubicBezTo>
                    <a:pt x="51" y="70"/>
                    <a:pt x="53" y="68"/>
                    <a:pt x="53" y="68"/>
                  </a:cubicBezTo>
                  <a:close/>
                  <a:moveTo>
                    <a:pt x="55" y="93"/>
                  </a:moveTo>
                  <a:cubicBezTo>
                    <a:pt x="57" y="94"/>
                    <a:pt x="58" y="98"/>
                    <a:pt x="58" y="98"/>
                  </a:cubicBezTo>
                  <a:cubicBezTo>
                    <a:pt x="58" y="98"/>
                    <a:pt x="54" y="98"/>
                    <a:pt x="52" y="97"/>
                  </a:cubicBezTo>
                  <a:cubicBezTo>
                    <a:pt x="49" y="95"/>
                    <a:pt x="49" y="92"/>
                    <a:pt x="49" y="92"/>
                  </a:cubicBezTo>
                  <a:cubicBezTo>
                    <a:pt x="49" y="92"/>
                    <a:pt x="52" y="91"/>
                    <a:pt x="55" y="93"/>
                  </a:cubicBezTo>
                  <a:close/>
                  <a:moveTo>
                    <a:pt x="31" y="108"/>
                  </a:moveTo>
                  <a:cubicBezTo>
                    <a:pt x="29" y="106"/>
                    <a:pt x="28" y="102"/>
                    <a:pt x="28" y="102"/>
                  </a:cubicBezTo>
                  <a:cubicBezTo>
                    <a:pt x="28" y="102"/>
                    <a:pt x="32" y="102"/>
                    <a:pt x="34" y="104"/>
                  </a:cubicBezTo>
                  <a:cubicBezTo>
                    <a:pt x="37" y="106"/>
                    <a:pt x="37" y="109"/>
                    <a:pt x="37" y="109"/>
                  </a:cubicBezTo>
                  <a:cubicBezTo>
                    <a:pt x="37" y="109"/>
                    <a:pt x="34" y="110"/>
                    <a:pt x="31" y="1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27" name="Group 1926"/>
          <p:cNvGrpSpPr/>
          <p:nvPr/>
        </p:nvGrpSpPr>
        <p:grpSpPr>
          <a:xfrm>
            <a:off x="5709894" y="2862060"/>
            <a:ext cx="910991" cy="970800"/>
            <a:chOff x="5994414" y="303213"/>
            <a:chExt cx="193663" cy="206376"/>
          </a:xfrm>
          <a:solidFill>
            <a:schemeClr val="tx1"/>
          </a:solidFill>
        </p:grpSpPr>
        <p:sp>
          <p:nvSpPr>
            <p:cNvPr id="1538" name="Freeform 249"/>
            <p:cNvSpPr>
              <a:spLocks/>
            </p:cNvSpPr>
            <p:nvPr/>
          </p:nvSpPr>
          <p:spPr bwMode="auto">
            <a:xfrm>
              <a:off x="6119826" y="407988"/>
              <a:ext cx="4763" cy="3175"/>
            </a:xfrm>
            <a:custGeom>
              <a:avLst/>
              <a:gdLst>
                <a:gd name="T0" fmla="*/ 3 w 3"/>
                <a:gd name="T1" fmla="*/ 0 h 3"/>
                <a:gd name="T2" fmla="*/ 3 w 3"/>
                <a:gd name="T3" fmla="*/ 0 h 3"/>
                <a:gd name="T4" fmla="*/ 0 w 3"/>
                <a:gd name="T5" fmla="*/ 3 h 3"/>
                <a:gd name="T6" fmla="*/ 3 w 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1" y="2"/>
                    <a:pt x="0" y="3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539" name="Freeform 250"/>
            <p:cNvSpPr>
              <a:spLocks noEditPoints="1"/>
            </p:cNvSpPr>
            <p:nvPr/>
          </p:nvSpPr>
          <p:spPr bwMode="auto">
            <a:xfrm>
              <a:off x="5994414" y="327026"/>
              <a:ext cx="166688" cy="182563"/>
            </a:xfrm>
            <a:custGeom>
              <a:avLst/>
              <a:gdLst>
                <a:gd name="T0" fmla="*/ 100 w 116"/>
                <a:gd name="T1" fmla="*/ 14 h 129"/>
                <a:gd name="T2" fmla="*/ 72 w 116"/>
                <a:gd name="T3" fmla="*/ 15 h 129"/>
                <a:gd name="T4" fmla="*/ 83 w 116"/>
                <a:gd name="T5" fmla="*/ 32 h 129"/>
                <a:gd name="T6" fmla="*/ 68 w 116"/>
                <a:gd name="T7" fmla="*/ 19 h 129"/>
                <a:gd name="T8" fmla="*/ 46 w 116"/>
                <a:gd name="T9" fmla="*/ 44 h 129"/>
                <a:gd name="T10" fmla="*/ 25 w 116"/>
                <a:gd name="T11" fmla="*/ 71 h 129"/>
                <a:gd name="T12" fmla="*/ 32 w 116"/>
                <a:gd name="T13" fmla="*/ 83 h 129"/>
                <a:gd name="T14" fmla="*/ 23 w 116"/>
                <a:gd name="T15" fmla="*/ 74 h 129"/>
                <a:gd name="T16" fmla="*/ 2 w 116"/>
                <a:gd name="T17" fmla="*/ 128 h 129"/>
                <a:gd name="T18" fmla="*/ 31 w 116"/>
                <a:gd name="T19" fmla="*/ 116 h 129"/>
                <a:gd name="T20" fmla="*/ 20 w 116"/>
                <a:gd name="T21" fmla="*/ 106 h 129"/>
                <a:gd name="T22" fmla="*/ 33 w 116"/>
                <a:gd name="T23" fmla="*/ 115 h 129"/>
                <a:gd name="T24" fmla="*/ 79 w 116"/>
                <a:gd name="T25" fmla="*/ 71 h 129"/>
                <a:gd name="T26" fmla="*/ 88 w 116"/>
                <a:gd name="T27" fmla="*/ 60 h 129"/>
                <a:gd name="T28" fmla="*/ 88 w 116"/>
                <a:gd name="T29" fmla="*/ 61 h 129"/>
                <a:gd name="T30" fmla="*/ 77 w 116"/>
                <a:gd name="T31" fmla="*/ 50 h 129"/>
                <a:gd name="T32" fmla="*/ 91 w 116"/>
                <a:gd name="T33" fmla="*/ 57 h 129"/>
                <a:gd name="T34" fmla="*/ 100 w 116"/>
                <a:gd name="T35" fmla="*/ 14 h 129"/>
                <a:gd name="T36" fmla="*/ 53 w 116"/>
                <a:gd name="T37" fmla="*/ 54 h 129"/>
                <a:gd name="T38" fmla="*/ 66 w 116"/>
                <a:gd name="T39" fmla="*/ 67 h 129"/>
                <a:gd name="T40" fmla="*/ 53 w 116"/>
                <a:gd name="T41" fmla="*/ 5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6" h="129">
                  <a:moveTo>
                    <a:pt x="100" y="14"/>
                  </a:moveTo>
                  <a:cubicBezTo>
                    <a:pt x="84" y="0"/>
                    <a:pt x="72" y="15"/>
                    <a:pt x="72" y="15"/>
                  </a:cubicBezTo>
                  <a:cubicBezTo>
                    <a:pt x="72" y="15"/>
                    <a:pt x="85" y="25"/>
                    <a:pt x="83" y="32"/>
                  </a:cubicBezTo>
                  <a:cubicBezTo>
                    <a:pt x="78" y="32"/>
                    <a:pt x="69" y="20"/>
                    <a:pt x="68" y="19"/>
                  </a:cubicBezTo>
                  <a:cubicBezTo>
                    <a:pt x="62" y="25"/>
                    <a:pt x="55" y="33"/>
                    <a:pt x="46" y="44"/>
                  </a:cubicBezTo>
                  <a:cubicBezTo>
                    <a:pt x="38" y="53"/>
                    <a:pt x="31" y="63"/>
                    <a:pt x="25" y="71"/>
                  </a:cubicBezTo>
                  <a:cubicBezTo>
                    <a:pt x="28" y="73"/>
                    <a:pt x="31" y="76"/>
                    <a:pt x="32" y="83"/>
                  </a:cubicBezTo>
                  <a:cubicBezTo>
                    <a:pt x="23" y="74"/>
                    <a:pt x="23" y="74"/>
                    <a:pt x="23" y="74"/>
                  </a:cubicBezTo>
                  <a:cubicBezTo>
                    <a:pt x="7" y="99"/>
                    <a:pt x="0" y="120"/>
                    <a:pt x="2" y="128"/>
                  </a:cubicBezTo>
                  <a:cubicBezTo>
                    <a:pt x="9" y="129"/>
                    <a:pt x="19" y="125"/>
                    <a:pt x="31" y="116"/>
                  </a:cubicBezTo>
                  <a:cubicBezTo>
                    <a:pt x="20" y="106"/>
                    <a:pt x="20" y="106"/>
                    <a:pt x="20" y="106"/>
                  </a:cubicBezTo>
                  <a:cubicBezTo>
                    <a:pt x="20" y="106"/>
                    <a:pt x="29" y="105"/>
                    <a:pt x="33" y="115"/>
                  </a:cubicBezTo>
                  <a:cubicBezTo>
                    <a:pt x="46" y="106"/>
                    <a:pt x="62" y="91"/>
                    <a:pt x="79" y="71"/>
                  </a:cubicBezTo>
                  <a:cubicBezTo>
                    <a:pt x="82" y="67"/>
                    <a:pt x="85" y="63"/>
                    <a:pt x="88" y="60"/>
                  </a:cubicBezTo>
                  <a:cubicBezTo>
                    <a:pt x="88" y="61"/>
                    <a:pt x="88" y="61"/>
                    <a:pt x="88" y="61"/>
                  </a:cubicBezTo>
                  <a:cubicBezTo>
                    <a:pt x="77" y="50"/>
                    <a:pt x="77" y="50"/>
                    <a:pt x="77" y="50"/>
                  </a:cubicBezTo>
                  <a:cubicBezTo>
                    <a:pt x="85" y="47"/>
                    <a:pt x="91" y="56"/>
                    <a:pt x="91" y="57"/>
                  </a:cubicBezTo>
                  <a:cubicBezTo>
                    <a:pt x="113" y="32"/>
                    <a:pt x="116" y="27"/>
                    <a:pt x="100" y="14"/>
                  </a:cubicBezTo>
                  <a:close/>
                  <a:moveTo>
                    <a:pt x="53" y="54"/>
                  </a:moveTo>
                  <a:cubicBezTo>
                    <a:pt x="53" y="54"/>
                    <a:pt x="63" y="53"/>
                    <a:pt x="66" y="67"/>
                  </a:cubicBezTo>
                  <a:lnTo>
                    <a:pt x="53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540" name="Freeform 251"/>
            <p:cNvSpPr>
              <a:spLocks/>
            </p:cNvSpPr>
            <p:nvPr/>
          </p:nvSpPr>
          <p:spPr bwMode="auto">
            <a:xfrm>
              <a:off x="6138864" y="303213"/>
              <a:ext cx="49213" cy="42863"/>
            </a:xfrm>
            <a:custGeom>
              <a:avLst/>
              <a:gdLst>
                <a:gd name="T0" fmla="*/ 24 w 34"/>
                <a:gd name="T1" fmla="*/ 22 h 30"/>
                <a:gd name="T2" fmla="*/ 12 w 34"/>
                <a:gd name="T3" fmla="*/ 23 h 30"/>
                <a:gd name="T4" fmla="*/ 19 w 34"/>
                <a:gd name="T5" fmla="*/ 15 h 30"/>
                <a:gd name="T6" fmla="*/ 22 w 34"/>
                <a:gd name="T7" fmla="*/ 8 h 30"/>
                <a:gd name="T8" fmla="*/ 14 w 34"/>
                <a:gd name="T9" fmla="*/ 10 h 30"/>
                <a:gd name="T10" fmla="*/ 7 w 34"/>
                <a:gd name="T11" fmla="*/ 18 h 30"/>
                <a:gd name="T12" fmla="*/ 7 w 34"/>
                <a:gd name="T13" fmla="*/ 7 h 30"/>
                <a:gd name="T14" fmla="*/ 3 w 34"/>
                <a:gd name="T15" fmla="*/ 0 h 30"/>
                <a:gd name="T16" fmla="*/ 0 w 34"/>
                <a:gd name="T17" fmla="*/ 8 h 30"/>
                <a:gd name="T18" fmla="*/ 1 w 34"/>
                <a:gd name="T19" fmla="*/ 26 h 30"/>
                <a:gd name="T20" fmla="*/ 1 w 34"/>
                <a:gd name="T21" fmla="*/ 27 h 30"/>
                <a:gd name="T22" fmla="*/ 1 w 34"/>
                <a:gd name="T23" fmla="*/ 28 h 30"/>
                <a:gd name="T24" fmla="*/ 3 w 34"/>
                <a:gd name="T25" fmla="*/ 29 h 30"/>
                <a:gd name="T26" fmla="*/ 4 w 34"/>
                <a:gd name="T27" fmla="*/ 30 h 30"/>
                <a:gd name="T28" fmla="*/ 4 w 34"/>
                <a:gd name="T29" fmla="*/ 30 h 30"/>
                <a:gd name="T30" fmla="*/ 4 w 34"/>
                <a:gd name="T31" fmla="*/ 30 h 30"/>
                <a:gd name="T32" fmla="*/ 5 w 34"/>
                <a:gd name="T33" fmla="*/ 30 h 30"/>
                <a:gd name="T34" fmla="*/ 5 w 34"/>
                <a:gd name="T35" fmla="*/ 30 h 30"/>
                <a:gd name="T36" fmla="*/ 24 w 34"/>
                <a:gd name="T37" fmla="*/ 29 h 30"/>
                <a:gd name="T38" fmla="*/ 34 w 34"/>
                <a:gd name="T39" fmla="*/ 27 h 30"/>
                <a:gd name="T40" fmla="*/ 24 w 34"/>
                <a:gd name="T41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" h="30">
                  <a:moveTo>
                    <a:pt x="24" y="22"/>
                  </a:moveTo>
                  <a:cubicBezTo>
                    <a:pt x="12" y="23"/>
                    <a:pt x="12" y="23"/>
                    <a:pt x="12" y="23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20" y="13"/>
                    <a:pt x="24" y="9"/>
                    <a:pt x="22" y="8"/>
                  </a:cubicBezTo>
                  <a:cubicBezTo>
                    <a:pt x="21" y="7"/>
                    <a:pt x="16" y="9"/>
                    <a:pt x="14" y="10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6"/>
                    <a:pt x="5" y="0"/>
                    <a:pt x="3" y="0"/>
                  </a:cubicBezTo>
                  <a:cubicBezTo>
                    <a:pt x="2" y="0"/>
                    <a:pt x="0" y="6"/>
                    <a:pt x="0" y="8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7"/>
                    <a:pt x="1" y="27"/>
                    <a:pt x="1" y="28"/>
                  </a:cubicBezTo>
                  <a:cubicBezTo>
                    <a:pt x="1" y="29"/>
                    <a:pt x="2" y="29"/>
                    <a:pt x="3" y="29"/>
                  </a:cubicBezTo>
                  <a:cubicBezTo>
                    <a:pt x="3" y="30"/>
                    <a:pt x="4" y="30"/>
                    <a:pt x="4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6" y="29"/>
                    <a:pt x="34" y="29"/>
                    <a:pt x="34" y="27"/>
                  </a:cubicBezTo>
                  <a:cubicBezTo>
                    <a:pt x="34" y="25"/>
                    <a:pt x="25" y="22"/>
                    <a:pt x="24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1555" name="Freeform 266"/>
          <p:cNvSpPr>
            <a:spLocks/>
          </p:cNvSpPr>
          <p:nvPr/>
        </p:nvSpPr>
        <p:spPr bwMode="auto">
          <a:xfrm>
            <a:off x="7138541" y="2868158"/>
            <a:ext cx="1142552" cy="940922"/>
          </a:xfrm>
          <a:custGeom>
            <a:avLst/>
            <a:gdLst>
              <a:gd name="T0" fmla="*/ 150 w 170"/>
              <a:gd name="T1" fmla="*/ 26 h 140"/>
              <a:gd name="T2" fmla="*/ 157 w 170"/>
              <a:gd name="T3" fmla="*/ 10 h 140"/>
              <a:gd name="T4" fmla="*/ 162 w 170"/>
              <a:gd name="T5" fmla="*/ 8 h 140"/>
              <a:gd name="T6" fmla="*/ 152 w 170"/>
              <a:gd name="T7" fmla="*/ 4 h 140"/>
              <a:gd name="T8" fmla="*/ 151 w 170"/>
              <a:gd name="T9" fmla="*/ 9 h 140"/>
              <a:gd name="T10" fmla="*/ 144 w 170"/>
              <a:gd name="T11" fmla="*/ 25 h 140"/>
              <a:gd name="T12" fmla="*/ 139 w 170"/>
              <a:gd name="T13" fmla="*/ 24 h 140"/>
              <a:gd name="T14" fmla="*/ 138 w 170"/>
              <a:gd name="T15" fmla="*/ 24 h 140"/>
              <a:gd name="T16" fmla="*/ 123 w 170"/>
              <a:gd name="T17" fmla="*/ 54 h 140"/>
              <a:gd name="T18" fmla="*/ 123 w 170"/>
              <a:gd name="T19" fmla="*/ 53 h 140"/>
              <a:gd name="T20" fmla="*/ 133 w 170"/>
              <a:gd name="T21" fmla="*/ 25 h 140"/>
              <a:gd name="T22" fmla="*/ 134 w 170"/>
              <a:gd name="T23" fmla="*/ 23 h 140"/>
              <a:gd name="T24" fmla="*/ 117 w 170"/>
              <a:gd name="T25" fmla="*/ 33 h 140"/>
              <a:gd name="T26" fmla="*/ 0 w 170"/>
              <a:gd name="T27" fmla="*/ 131 h 140"/>
              <a:gd name="T28" fmla="*/ 25 w 170"/>
              <a:gd name="T29" fmla="*/ 137 h 140"/>
              <a:gd name="T30" fmla="*/ 167 w 170"/>
              <a:gd name="T31" fmla="*/ 47 h 140"/>
              <a:gd name="T32" fmla="*/ 150 w 170"/>
              <a:gd name="T33" fmla="*/ 26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70" h="140">
                <a:moveTo>
                  <a:pt x="150" y="26"/>
                </a:moveTo>
                <a:cubicBezTo>
                  <a:pt x="157" y="10"/>
                  <a:pt x="157" y="10"/>
                  <a:pt x="157" y="10"/>
                </a:cubicBezTo>
                <a:cubicBezTo>
                  <a:pt x="157" y="10"/>
                  <a:pt x="159" y="9"/>
                  <a:pt x="162" y="8"/>
                </a:cubicBezTo>
                <a:cubicBezTo>
                  <a:pt x="164" y="6"/>
                  <a:pt x="151" y="0"/>
                  <a:pt x="152" y="4"/>
                </a:cubicBezTo>
                <a:cubicBezTo>
                  <a:pt x="152" y="8"/>
                  <a:pt x="151" y="9"/>
                  <a:pt x="151" y="9"/>
                </a:cubicBezTo>
                <a:cubicBezTo>
                  <a:pt x="144" y="25"/>
                  <a:pt x="144" y="25"/>
                  <a:pt x="144" y="25"/>
                </a:cubicBezTo>
                <a:cubicBezTo>
                  <a:pt x="141" y="24"/>
                  <a:pt x="139" y="24"/>
                  <a:pt x="139" y="24"/>
                </a:cubicBezTo>
                <a:cubicBezTo>
                  <a:pt x="138" y="24"/>
                  <a:pt x="138" y="24"/>
                  <a:pt x="138" y="24"/>
                </a:cubicBezTo>
                <a:cubicBezTo>
                  <a:pt x="133" y="37"/>
                  <a:pt x="123" y="54"/>
                  <a:pt x="123" y="54"/>
                </a:cubicBezTo>
                <a:cubicBezTo>
                  <a:pt x="123" y="53"/>
                  <a:pt x="123" y="53"/>
                  <a:pt x="123" y="53"/>
                </a:cubicBezTo>
                <a:cubicBezTo>
                  <a:pt x="123" y="52"/>
                  <a:pt x="128" y="38"/>
                  <a:pt x="133" y="25"/>
                </a:cubicBezTo>
                <a:cubicBezTo>
                  <a:pt x="134" y="23"/>
                  <a:pt x="134" y="23"/>
                  <a:pt x="134" y="23"/>
                </a:cubicBezTo>
                <a:cubicBezTo>
                  <a:pt x="120" y="19"/>
                  <a:pt x="117" y="33"/>
                  <a:pt x="117" y="33"/>
                </a:cubicBezTo>
                <a:cubicBezTo>
                  <a:pt x="104" y="100"/>
                  <a:pt x="0" y="131"/>
                  <a:pt x="0" y="131"/>
                </a:cubicBezTo>
                <a:cubicBezTo>
                  <a:pt x="2" y="140"/>
                  <a:pt x="25" y="137"/>
                  <a:pt x="25" y="137"/>
                </a:cubicBezTo>
                <a:cubicBezTo>
                  <a:pt x="155" y="117"/>
                  <a:pt x="167" y="47"/>
                  <a:pt x="167" y="47"/>
                </a:cubicBezTo>
                <a:cubicBezTo>
                  <a:pt x="170" y="35"/>
                  <a:pt x="159" y="29"/>
                  <a:pt x="150" y="2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928" name="Group 1927"/>
          <p:cNvGrpSpPr/>
          <p:nvPr/>
        </p:nvGrpSpPr>
        <p:grpSpPr>
          <a:xfrm>
            <a:off x="3939256" y="2896646"/>
            <a:ext cx="694492" cy="978259"/>
            <a:chOff x="6665909" y="319088"/>
            <a:chExt cx="147638" cy="207962"/>
          </a:xfrm>
          <a:solidFill>
            <a:schemeClr val="tx1"/>
          </a:solidFill>
        </p:grpSpPr>
        <p:sp>
          <p:nvSpPr>
            <p:cNvPr id="1564" name="Freeform 275"/>
            <p:cNvSpPr>
              <a:spLocks/>
            </p:cNvSpPr>
            <p:nvPr/>
          </p:nvSpPr>
          <p:spPr bwMode="auto">
            <a:xfrm>
              <a:off x="6665909" y="369887"/>
              <a:ext cx="147638" cy="157163"/>
            </a:xfrm>
            <a:custGeom>
              <a:avLst/>
              <a:gdLst>
                <a:gd name="T0" fmla="*/ 80 w 104"/>
                <a:gd name="T1" fmla="*/ 3 h 111"/>
                <a:gd name="T2" fmla="*/ 52 w 104"/>
                <a:gd name="T3" fmla="*/ 3 h 111"/>
                <a:gd name="T4" fmla="*/ 22 w 104"/>
                <a:gd name="T5" fmla="*/ 4 h 111"/>
                <a:gd name="T6" fmla="*/ 0 w 104"/>
                <a:gd name="T7" fmla="*/ 42 h 111"/>
                <a:gd name="T8" fmla="*/ 1 w 104"/>
                <a:gd name="T9" fmla="*/ 47 h 111"/>
                <a:gd name="T10" fmla="*/ 49 w 104"/>
                <a:gd name="T11" fmla="*/ 92 h 111"/>
                <a:gd name="T12" fmla="*/ 50 w 104"/>
                <a:gd name="T13" fmla="*/ 94 h 111"/>
                <a:gd name="T14" fmla="*/ 49 w 104"/>
                <a:gd name="T15" fmla="*/ 95 h 111"/>
                <a:gd name="T16" fmla="*/ 45 w 104"/>
                <a:gd name="T17" fmla="*/ 97 h 111"/>
                <a:gd name="T18" fmla="*/ 38 w 104"/>
                <a:gd name="T19" fmla="*/ 98 h 111"/>
                <a:gd name="T20" fmla="*/ 30 w 104"/>
                <a:gd name="T21" fmla="*/ 101 h 111"/>
                <a:gd name="T22" fmla="*/ 29 w 104"/>
                <a:gd name="T23" fmla="*/ 103 h 111"/>
                <a:gd name="T24" fmla="*/ 29 w 104"/>
                <a:gd name="T25" fmla="*/ 106 h 111"/>
                <a:gd name="T26" fmla="*/ 33 w 104"/>
                <a:gd name="T27" fmla="*/ 109 h 111"/>
                <a:gd name="T28" fmla="*/ 40 w 104"/>
                <a:gd name="T29" fmla="*/ 111 h 111"/>
                <a:gd name="T30" fmla="*/ 34 w 104"/>
                <a:gd name="T31" fmla="*/ 107 h 111"/>
                <a:gd name="T32" fmla="*/ 32 w 104"/>
                <a:gd name="T33" fmla="*/ 105 h 111"/>
                <a:gd name="T34" fmla="*/ 33 w 104"/>
                <a:gd name="T35" fmla="*/ 104 h 111"/>
                <a:gd name="T36" fmla="*/ 39 w 104"/>
                <a:gd name="T37" fmla="*/ 103 h 111"/>
                <a:gd name="T38" fmla="*/ 45 w 104"/>
                <a:gd name="T39" fmla="*/ 102 h 111"/>
                <a:gd name="T40" fmla="*/ 46 w 104"/>
                <a:gd name="T41" fmla="*/ 102 h 111"/>
                <a:gd name="T42" fmla="*/ 46 w 104"/>
                <a:gd name="T43" fmla="*/ 102 h 111"/>
                <a:gd name="T44" fmla="*/ 52 w 104"/>
                <a:gd name="T45" fmla="*/ 99 h 111"/>
                <a:gd name="T46" fmla="*/ 54 w 104"/>
                <a:gd name="T47" fmla="*/ 96 h 111"/>
                <a:gd name="T48" fmla="*/ 54 w 104"/>
                <a:gd name="T49" fmla="*/ 93 h 111"/>
                <a:gd name="T50" fmla="*/ 104 w 104"/>
                <a:gd name="T51" fmla="*/ 47 h 111"/>
                <a:gd name="T52" fmla="*/ 104 w 104"/>
                <a:gd name="T53" fmla="*/ 42 h 111"/>
                <a:gd name="T54" fmla="*/ 80 w 104"/>
                <a:gd name="T55" fmla="*/ 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04" h="111">
                  <a:moveTo>
                    <a:pt x="80" y="3"/>
                  </a:moveTo>
                  <a:cubicBezTo>
                    <a:pt x="70" y="3"/>
                    <a:pt x="52" y="3"/>
                    <a:pt x="52" y="3"/>
                  </a:cubicBezTo>
                  <a:cubicBezTo>
                    <a:pt x="52" y="3"/>
                    <a:pt x="30" y="0"/>
                    <a:pt x="22" y="4"/>
                  </a:cubicBezTo>
                  <a:cubicBezTo>
                    <a:pt x="9" y="10"/>
                    <a:pt x="0" y="24"/>
                    <a:pt x="0" y="42"/>
                  </a:cubicBezTo>
                  <a:cubicBezTo>
                    <a:pt x="0" y="44"/>
                    <a:pt x="1" y="45"/>
                    <a:pt x="1" y="47"/>
                  </a:cubicBezTo>
                  <a:cubicBezTo>
                    <a:pt x="3" y="69"/>
                    <a:pt x="39" y="87"/>
                    <a:pt x="49" y="92"/>
                  </a:cubicBezTo>
                  <a:cubicBezTo>
                    <a:pt x="50" y="93"/>
                    <a:pt x="50" y="93"/>
                    <a:pt x="50" y="94"/>
                  </a:cubicBezTo>
                  <a:cubicBezTo>
                    <a:pt x="50" y="95"/>
                    <a:pt x="50" y="94"/>
                    <a:pt x="49" y="95"/>
                  </a:cubicBezTo>
                  <a:cubicBezTo>
                    <a:pt x="48" y="96"/>
                    <a:pt x="46" y="96"/>
                    <a:pt x="45" y="97"/>
                  </a:cubicBezTo>
                  <a:cubicBezTo>
                    <a:pt x="42" y="97"/>
                    <a:pt x="40" y="97"/>
                    <a:pt x="38" y="98"/>
                  </a:cubicBezTo>
                  <a:cubicBezTo>
                    <a:pt x="35" y="98"/>
                    <a:pt x="33" y="99"/>
                    <a:pt x="30" y="101"/>
                  </a:cubicBezTo>
                  <a:cubicBezTo>
                    <a:pt x="30" y="101"/>
                    <a:pt x="29" y="102"/>
                    <a:pt x="29" y="103"/>
                  </a:cubicBezTo>
                  <a:cubicBezTo>
                    <a:pt x="28" y="104"/>
                    <a:pt x="29" y="106"/>
                    <a:pt x="29" y="106"/>
                  </a:cubicBezTo>
                  <a:cubicBezTo>
                    <a:pt x="30" y="108"/>
                    <a:pt x="31" y="108"/>
                    <a:pt x="33" y="109"/>
                  </a:cubicBezTo>
                  <a:cubicBezTo>
                    <a:pt x="35" y="110"/>
                    <a:pt x="37" y="111"/>
                    <a:pt x="40" y="111"/>
                  </a:cubicBezTo>
                  <a:cubicBezTo>
                    <a:pt x="38" y="110"/>
                    <a:pt x="36" y="108"/>
                    <a:pt x="34" y="107"/>
                  </a:cubicBezTo>
                  <a:cubicBezTo>
                    <a:pt x="33" y="106"/>
                    <a:pt x="33" y="105"/>
                    <a:pt x="32" y="105"/>
                  </a:cubicBezTo>
                  <a:cubicBezTo>
                    <a:pt x="32" y="104"/>
                    <a:pt x="32" y="105"/>
                    <a:pt x="33" y="104"/>
                  </a:cubicBezTo>
                  <a:cubicBezTo>
                    <a:pt x="34" y="104"/>
                    <a:pt x="37" y="103"/>
                    <a:pt x="39" y="103"/>
                  </a:cubicBezTo>
                  <a:cubicBezTo>
                    <a:pt x="41" y="102"/>
                    <a:pt x="43" y="102"/>
                    <a:pt x="45" y="102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8" y="101"/>
                    <a:pt x="50" y="101"/>
                    <a:pt x="52" y="99"/>
                  </a:cubicBezTo>
                  <a:cubicBezTo>
                    <a:pt x="53" y="99"/>
                    <a:pt x="54" y="98"/>
                    <a:pt x="54" y="96"/>
                  </a:cubicBezTo>
                  <a:cubicBezTo>
                    <a:pt x="55" y="95"/>
                    <a:pt x="54" y="94"/>
                    <a:pt x="54" y="93"/>
                  </a:cubicBezTo>
                  <a:cubicBezTo>
                    <a:pt x="62" y="89"/>
                    <a:pt x="101" y="70"/>
                    <a:pt x="104" y="47"/>
                  </a:cubicBezTo>
                  <a:cubicBezTo>
                    <a:pt x="104" y="45"/>
                    <a:pt x="104" y="44"/>
                    <a:pt x="104" y="42"/>
                  </a:cubicBezTo>
                  <a:cubicBezTo>
                    <a:pt x="104" y="14"/>
                    <a:pt x="89" y="2"/>
                    <a:pt x="8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565" name="Freeform 276"/>
            <p:cNvSpPr>
              <a:spLocks/>
            </p:cNvSpPr>
            <p:nvPr/>
          </p:nvSpPr>
          <p:spPr bwMode="auto">
            <a:xfrm>
              <a:off x="6705601" y="319088"/>
              <a:ext cx="77788" cy="53975"/>
            </a:xfrm>
            <a:custGeom>
              <a:avLst/>
              <a:gdLst>
                <a:gd name="T0" fmla="*/ 27 w 55"/>
                <a:gd name="T1" fmla="*/ 37 h 38"/>
                <a:gd name="T2" fmla="*/ 27 w 55"/>
                <a:gd name="T3" fmla="*/ 36 h 38"/>
                <a:gd name="T4" fmla="*/ 27 w 55"/>
                <a:gd name="T5" fmla="*/ 36 h 38"/>
                <a:gd name="T6" fmla="*/ 28 w 55"/>
                <a:gd name="T7" fmla="*/ 36 h 38"/>
                <a:gd name="T8" fmla="*/ 28 w 55"/>
                <a:gd name="T9" fmla="*/ 37 h 38"/>
                <a:gd name="T10" fmla="*/ 43 w 55"/>
                <a:gd name="T11" fmla="*/ 26 h 38"/>
                <a:gd name="T12" fmla="*/ 53 w 55"/>
                <a:gd name="T13" fmla="*/ 11 h 38"/>
                <a:gd name="T14" fmla="*/ 38 w 55"/>
                <a:gd name="T15" fmla="*/ 21 h 38"/>
                <a:gd name="T16" fmla="*/ 31 w 55"/>
                <a:gd name="T17" fmla="*/ 18 h 38"/>
                <a:gd name="T18" fmla="*/ 27 w 55"/>
                <a:gd name="T19" fmla="*/ 0 h 38"/>
                <a:gd name="T20" fmla="*/ 24 w 55"/>
                <a:gd name="T21" fmla="*/ 18 h 38"/>
                <a:gd name="T22" fmla="*/ 17 w 55"/>
                <a:gd name="T23" fmla="*/ 21 h 38"/>
                <a:gd name="T24" fmla="*/ 1 w 55"/>
                <a:gd name="T25" fmla="*/ 11 h 38"/>
                <a:gd name="T26" fmla="*/ 12 w 55"/>
                <a:gd name="T27" fmla="*/ 26 h 38"/>
                <a:gd name="T28" fmla="*/ 27 w 55"/>
                <a:gd name="T29" fmla="*/ 3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" h="38">
                  <a:moveTo>
                    <a:pt x="27" y="37"/>
                  </a:moveTo>
                  <a:cubicBezTo>
                    <a:pt x="27" y="36"/>
                    <a:pt x="27" y="36"/>
                    <a:pt x="27" y="36"/>
                  </a:cubicBezTo>
                  <a:cubicBezTo>
                    <a:pt x="27" y="36"/>
                    <a:pt x="27" y="36"/>
                    <a:pt x="27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9" y="38"/>
                    <a:pt x="36" y="33"/>
                    <a:pt x="43" y="26"/>
                  </a:cubicBezTo>
                  <a:cubicBezTo>
                    <a:pt x="50" y="19"/>
                    <a:pt x="55" y="12"/>
                    <a:pt x="53" y="11"/>
                  </a:cubicBezTo>
                  <a:cubicBezTo>
                    <a:pt x="52" y="9"/>
                    <a:pt x="45" y="14"/>
                    <a:pt x="38" y="21"/>
                  </a:cubicBezTo>
                  <a:cubicBezTo>
                    <a:pt x="35" y="25"/>
                    <a:pt x="31" y="23"/>
                    <a:pt x="31" y="18"/>
                  </a:cubicBezTo>
                  <a:cubicBezTo>
                    <a:pt x="31" y="8"/>
                    <a:pt x="29" y="0"/>
                    <a:pt x="27" y="0"/>
                  </a:cubicBezTo>
                  <a:cubicBezTo>
                    <a:pt x="25" y="0"/>
                    <a:pt x="24" y="8"/>
                    <a:pt x="24" y="18"/>
                  </a:cubicBezTo>
                  <a:cubicBezTo>
                    <a:pt x="24" y="23"/>
                    <a:pt x="20" y="25"/>
                    <a:pt x="17" y="21"/>
                  </a:cubicBezTo>
                  <a:cubicBezTo>
                    <a:pt x="9" y="14"/>
                    <a:pt x="3" y="9"/>
                    <a:pt x="1" y="11"/>
                  </a:cubicBezTo>
                  <a:cubicBezTo>
                    <a:pt x="0" y="12"/>
                    <a:pt x="5" y="19"/>
                    <a:pt x="12" y="26"/>
                  </a:cubicBezTo>
                  <a:cubicBezTo>
                    <a:pt x="19" y="33"/>
                    <a:pt x="26" y="38"/>
                    <a:pt x="27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32" name="Group 1931"/>
          <p:cNvGrpSpPr/>
          <p:nvPr/>
        </p:nvGrpSpPr>
        <p:grpSpPr>
          <a:xfrm>
            <a:off x="8963163" y="2910711"/>
            <a:ext cx="873714" cy="1157482"/>
            <a:chOff x="3767139" y="1123951"/>
            <a:chExt cx="185738" cy="246062"/>
          </a:xfrm>
          <a:solidFill>
            <a:schemeClr val="tx1"/>
          </a:solidFill>
        </p:grpSpPr>
        <p:sp>
          <p:nvSpPr>
            <p:cNvPr id="1575" name="Freeform 286"/>
            <p:cNvSpPr>
              <a:spLocks/>
            </p:cNvSpPr>
            <p:nvPr/>
          </p:nvSpPr>
          <p:spPr bwMode="auto">
            <a:xfrm>
              <a:off x="3810001" y="1236663"/>
              <a:ext cx="100013" cy="133350"/>
            </a:xfrm>
            <a:custGeom>
              <a:avLst/>
              <a:gdLst>
                <a:gd name="T0" fmla="*/ 35 w 70"/>
                <a:gd name="T1" fmla="*/ 4 h 94"/>
                <a:gd name="T2" fmla="*/ 7 w 70"/>
                <a:gd name="T3" fmla="*/ 0 h 94"/>
                <a:gd name="T4" fmla="*/ 0 w 70"/>
                <a:gd name="T5" fmla="*/ 44 h 94"/>
                <a:gd name="T6" fmla="*/ 35 w 70"/>
                <a:gd name="T7" fmla="*/ 94 h 94"/>
                <a:gd name="T8" fmla="*/ 70 w 70"/>
                <a:gd name="T9" fmla="*/ 44 h 94"/>
                <a:gd name="T10" fmla="*/ 63 w 70"/>
                <a:gd name="T11" fmla="*/ 0 h 94"/>
                <a:gd name="T12" fmla="*/ 35 w 70"/>
                <a:gd name="T13" fmla="*/ 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94">
                  <a:moveTo>
                    <a:pt x="35" y="4"/>
                  </a:moveTo>
                  <a:cubicBezTo>
                    <a:pt x="25" y="4"/>
                    <a:pt x="15" y="3"/>
                    <a:pt x="7" y="0"/>
                  </a:cubicBezTo>
                  <a:cubicBezTo>
                    <a:pt x="3" y="15"/>
                    <a:pt x="0" y="31"/>
                    <a:pt x="0" y="44"/>
                  </a:cubicBezTo>
                  <a:cubicBezTo>
                    <a:pt x="0" y="79"/>
                    <a:pt x="16" y="94"/>
                    <a:pt x="35" y="94"/>
                  </a:cubicBezTo>
                  <a:cubicBezTo>
                    <a:pt x="54" y="94"/>
                    <a:pt x="70" y="79"/>
                    <a:pt x="70" y="44"/>
                  </a:cubicBezTo>
                  <a:cubicBezTo>
                    <a:pt x="70" y="31"/>
                    <a:pt x="67" y="15"/>
                    <a:pt x="63" y="0"/>
                  </a:cubicBezTo>
                  <a:cubicBezTo>
                    <a:pt x="55" y="3"/>
                    <a:pt x="45" y="4"/>
                    <a:pt x="3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576" name="Freeform 287"/>
            <p:cNvSpPr>
              <a:spLocks noEditPoints="1"/>
            </p:cNvSpPr>
            <p:nvPr/>
          </p:nvSpPr>
          <p:spPr bwMode="auto">
            <a:xfrm>
              <a:off x="3767139" y="1123951"/>
              <a:ext cx="185738" cy="111125"/>
            </a:xfrm>
            <a:custGeom>
              <a:avLst/>
              <a:gdLst>
                <a:gd name="T0" fmla="*/ 65 w 130"/>
                <a:gd name="T1" fmla="*/ 0 h 78"/>
                <a:gd name="T2" fmla="*/ 0 w 130"/>
                <a:gd name="T3" fmla="*/ 44 h 78"/>
                <a:gd name="T4" fmla="*/ 37 w 130"/>
                <a:gd name="T5" fmla="*/ 75 h 78"/>
                <a:gd name="T6" fmla="*/ 65 w 130"/>
                <a:gd name="T7" fmla="*/ 78 h 78"/>
                <a:gd name="T8" fmla="*/ 93 w 130"/>
                <a:gd name="T9" fmla="*/ 75 h 78"/>
                <a:gd name="T10" fmla="*/ 130 w 130"/>
                <a:gd name="T11" fmla="*/ 44 h 78"/>
                <a:gd name="T12" fmla="*/ 65 w 130"/>
                <a:gd name="T13" fmla="*/ 0 h 78"/>
                <a:gd name="T14" fmla="*/ 21 w 130"/>
                <a:gd name="T15" fmla="*/ 21 h 78"/>
                <a:gd name="T16" fmla="*/ 30 w 130"/>
                <a:gd name="T17" fmla="*/ 13 h 78"/>
                <a:gd name="T18" fmla="*/ 38 w 130"/>
                <a:gd name="T19" fmla="*/ 21 h 78"/>
                <a:gd name="T20" fmla="*/ 30 w 130"/>
                <a:gd name="T21" fmla="*/ 29 h 78"/>
                <a:gd name="T22" fmla="*/ 21 w 130"/>
                <a:gd name="T23" fmla="*/ 21 h 78"/>
                <a:gd name="T24" fmla="*/ 38 w 130"/>
                <a:gd name="T25" fmla="*/ 67 h 78"/>
                <a:gd name="T26" fmla="*/ 30 w 130"/>
                <a:gd name="T27" fmla="*/ 60 h 78"/>
                <a:gd name="T28" fmla="*/ 38 w 130"/>
                <a:gd name="T29" fmla="*/ 52 h 78"/>
                <a:gd name="T30" fmla="*/ 46 w 130"/>
                <a:gd name="T31" fmla="*/ 60 h 78"/>
                <a:gd name="T32" fmla="*/ 38 w 130"/>
                <a:gd name="T33" fmla="*/ 67 h 78"/>
                <a:gd name="T34" fmla="*/ 63 w 130"/>
                <a:gd name="T35" fmla="*/ 48 h 78"/>
                <a:gd name="T36" fmla="*/ 52 w 130"/>
                <a:gd name="T37" fmla="*/ 38 h 78"/>
                <a:gd name="T38" fmla="*/ 63 w 130"/>
                <a:gd name="T39" fmla="*/ 29 h 78"/>
                <a:gd name="T40" fmla="*/ 75 w 130"/>
                <a:gd name="T41" fmla="*/ 38 h 78"/>
                <a:gd name="T42" fmla="*/ 63 w 130"/>
                <a:gd name="T43" fmla="*/ 48 h 78"/>
                <a:gd name="T44" fmla="*/ 87 w 130"/>
                <a:gd name="T45" fmla="*/ 71 h 78"/>
                <a:gd name="T46" fmla="*/ 82 w 130"/>
                <a:gd name="T47" fmla="*/ 65 h 78"/>
                <a:gd name="T48" fmla="*/ 87 w 130"/>
                <a:gd name="T49" fmla="*/ 60 h 78"/>
                <a:gd name="T50" fmla="*/ 93 w 130"/>
                <a:gd name="T51" fmla="*/ 65 h 78"/>
                <a:gd name="T52" fmla="*/ 87 w 130"/>
                <a:gd name="T53" fmla="*/ 71 h 78"/>
                <a:gd name="T54" fmla="*/ 87 w 130"/>
                <a:gd name="T55" fmla="*/ 28 h 78"/>
                <a:gd name="T56" fmla="*/ 80 w 130"/>
                <a:gd name="T57" fmla="*/ 22 h 78"/>
                <a:gd name="T58" fmla="*/ 87 w 130"/>
                <a:gd name="T59" fmla="*/ 16 h 78"/>
                <a:gd name="T60" fmla="*/ 95 w 130"/>
                <a:gd name="T61" fmla="*/ 22 h 78"/>
                <a:gd name="T62" fmla="*/ 87 w 130"/>
                <a:gd name="T63" fmla="*/ 28 h 78"/>
                <a:gd name="T64" fmla="*/ 116 w 130"/>
                <a:gd name="T65" fmla="*/ 52 h 78"/>
                <a:gd name="T66" fmla="*/ 112 w 130"/>
                <a:gd name="T67" fmla="*/ 48 h 78"/>
                <a:gd name="T68" fmla="*/ 116 w 130"/>
                <a:gd name="T69" fmla="*/ 43 h 78"/>
                <a:gd name="T70" fmla="*/ 121 w 130"/>
                <a:gd name="T71" fmla="*/ 48 h 78"/>
                <a:gd name="T72" fmla="*/ 116 w 130"/>
                <a:gd name="T73" fmla="*/ 5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0" h="78">
                  <a:moveTo>
                    <a:pt x="65" y="0"/>
                  </a:moveTo>
                  <a:cubicBezTo>
                    <a:pt x="29" y="0"/>
                    <a:pt x="0" y="25"/>
                    <a:pt x="0" y="44"/>
                  </a:cubicBezTo>
                  <a:cubicBezTo>
                    <a:pt x="0" y="57"/>
                    <a:pt x="15" y="69"/>
                    <a:pt x="37" y="75"/>
                  </a:cubicBezTo>
                  <a:cubicBezTo>
                    <a:pt x="45" y="77"/>
                    <a:pt x="55" y="78"/>
                    <a:pt x="65" y="78"/>
                  </a:cubicBezTo>
                  <a:cubicBezTo>
                    <a:pt x="75" y="78"/>
                    <a:pt x="85" y="77"/>
                    <a:pt x="93" y="75"/>
                  </a:cubicBezTo>
                  <a:cubicBezTo>
                    <a:pt x="115" y="69"/>
                    <a:pt x="130" y="57"/>
                    <a:pt x="130" y="44"/>
                  </a:cubicBezTo>
                  <a:cubicBezTo>
                    <a:pt x="130" y="25"/>
                    <a:pt x="101" y="0"/>
                    <a:pt x="65" y="0"/>
                  </a:cubicBezTo>
                  <a:close/>
                  <a:moveTo>
                    <a:pt x="21" y="21"/>
                  </a:moveTo>
                  <a:cubicBezTo>
                    <a:pt x="21" y="17"/>
                    <a:pt x="25" y="13"/>
                    <a:pt x="30" y="13"/>
                  </a:cubicBezTo>
                  <a:cubicBezTo>
                    <a:pt x="34" y="13"/>
                    <a:pt x="38" y="17"/>
                    <a:pt x="38" y="21"/>
                  </a:cubicBezTo>
                  <a:cubicBezTo>
                    <a:pt x="38" y="26"/>
                    <a:pt x="34" y="29"/>
                    <a:pt x="30" y="29"/>
                  </a:cubicBezTo>
                  <a:cubicBezTo>
                    <a:pt x="25" y="29"/>
                    <a:pt x="21" y="26"/>
                    <a:pt x="21" y="21"/>
                  </a:cubicBezTo>
                  <a:close/>
                  <a:moveTo>
                    <a:pt x="38" y="67"/>
                  </a:moveTo>
                  <a:cubicBezTo>
                    <a:pt x="34" y="67"/>
                    <a:pt x="30" y="64"/>
                    <a:pt x="30" y="60"/>
                  </a:cubicBezTo>
                  <a:cubicBezTo>
                    <a:pt x="30" y="56"/>
                    <a:pt x="34" y="52"/>
                    <a:pt x="38" y="52"/>
                  </a:cubicBezTo>
                  <a:cubicBezTo>
                    <a:pt x="42" y="52"/>
                    <a:pt x="46" y="56"/>
                    <a:pt x="46" y="60"/>
                  </a:cubicBezTo>
                  <a:cubicBezTo>
                    <a:pt x="46" y="64"/>
                    <a:pt x="42" y="67"/>
                    <a:pt x="38" y="67"/>
                  </a:cubicBezTo>
                  <a:close/>
                  <a:moveTo>
                    <a:pt x="63" y="48"/>
                  </a:moveTo>
                  <a:cubicBezTo>
                    <a:pt x="57" y="48"/>
                    <a:pt x="52" y="43"/>
                    <a:pt x="52" y="38"/>
                  </a:cubicBezTo>
                  <a:cubicBezTo>
                    <a:pt x="52" y="33"/>
                    <a:pt x="57" y="29"/>
                    <a:pt x="63" y="29"/>
                  </a:cubicBezTo>
                  <a:cubicBezTo>
                    <a:pt x="70" y="29"/>
                    <a:pt x="75" y="33"/>
                    <a:pt x="75" y="38"/>
                  </a:cubicBezTo>
                  <a:cubicBezTo>
                    <a:pt x="75" y="43"/>
                    <a:pt x="70" y="48"/>
                    <a:pt x="63" y="48"/>
                  </a:cubicBezTo>
                  <a:close/>
                  <a:moveTo>
                    <a:pt x="87" y="71"/>
                  </a:moveTo>
                  <a:cubicBezTo>
                    <a:pt x="84" y="71"/>
                    <a:pt x="82" y="68"/>
                    <a:pt x="82" y="65"/>
                  </a:cubicBezTo>
                  <a:cubicBezTo>
                    <a:pt x="82" y="62"/>
                    <a:pt x="84" y="60"/>
                    <a:pt x="87" y="60"/>
                  </a:cubicBezTo>
                  <a:cubicBezTo>
                    <a:pt x="90" y="60"/>
                    <a:pt x="93" y="62"/>
                    <a:pt x="93" y="65"/>
                  </a:cubicBezTo>
                  <a:cubicBezTo>
                    <a:pt x="93" y="68"/>
                    <a:pt x="90" y="71"/>
                    <a:pt x="87" y="71"/>
                  </a:cubicBezTo>
                  <a:close/>
                  <a:moveTo>
                    <a:pt x="87" y="28"/>
                  </a:moveTo>
                  <a:cubicBezTo>
                    <a:pt x="83" y="28"/>
                    <a:pt x="80" y="25"/>
                    <a:pt x="80" y="22"/>
                  </a:cubicBezTo>
                  <a:cubicBezTo>
                    <a:pt x="80" y="19"/>
                    <a:pt x="83" y="16"/>
                    <a:pt x="87" y="16"/>
                  </a:cubicBezTo>
                  <a:cubicBezTo>
                    <a:pt x="91" y="16"/>
                    <a:pt x="95" y="19"/>
                    <a:pt x="95" y="22"/>
                  </a:cubicBezTo>
                  <a:cubicBezTo>
                    <a:pt x="95" y="25"/>
                    <a:pt x="91" y="28"/>
                    <a:pt x="87" y="28"/>
                  </a:cubicBezTo>
                  <a:close/>
                  <a:moveTo>
                    <a:pt x="116" y="52"/>
                  </a:moveTo>
                  <a:cubicBezTo>
                    <a:pt x="114" y="52"/>
                    <a:pt x="112" y="50"/>
                    <a:pt x="112" y="48"/>
                  </a:cubicBezTo>
                  <a:cubicBezTo>
                    <a:pt x="112" y="45"/>
                    <a:pt x="114" y="43"/>
                    <a:pt x="116" y="43"/>
                  </a:cubicBezTo>
                  <a:cubicBezTo>
                    <a:pt x="119" y="43"/>
                    <a:pt x="121" y="45"/>
                    <a:pt x="121" y="48"/>
                  </a:cubicBezTo>
                  <a:cubicBezTo>
                    <a:pt x="121" y="50"/>
                    <a:pt x="119" y="52"/>
                    <a:pt x="116" y="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29" name="Group 1928"/>
          <p:cNvGrpSpPr/>
          <p:nvPr/>
        </p:nvGrpSpPr>
        <p:grpSpPr>
          <a:xfrm>
            <a:off x="8817617" y="6430904"/>
            <a:ext cx="1329237" cy="940914"/>
            <a:chOff x="3368669" y="1595438"/>
            <a:chExt cx="282574" cy="200023"/>
          </a:xfrm>
          <a:solidFill>
            <a:schemeClr val="tx1"/>
          </a:solidFill>
        </p:grpSpPr>
        <p:sp>
          <p:nvSpPr>
            <p:cNvPr id="1652" name="Freeform 363"/>
            <p:cNvSpPr>
              <a:spLocks/>
            </p:cNvSpPr>
            <p:nvPr/>
          </p:nvSpPr>
          <p:spPr bwMode="auto">
            <a:xfrm>
              <a:off x="3375019" y="1631949"/>
              <a:ext cx="31750" cy="38100"/>
            </a:xfrm>
            <a:custGeom>
              <a:avLst/>
              <a:gdLst>
                <a:gd name="T0" fmla="*/ 17 w 22"/>
                <a:gd name="T1" fmla="*/ 23 h 26"/>
                <a:gd name="T2" fmla="*/ 19 w 22"/>
                <a:gd name="T3" fmla="*/ 10 h 26"/>
                <a:gd name="T4" fmla="*/ 1 w 22"/>
                <a:gd name="T5" fmla="*/ 0 h 26"/>
                <a:gd name="T6" fmla="*/ 3 w 22"/>
                <a:gd name="T7" fmla="*/ 21 h 26"/>
                <a:gd name="T8" fmla="*/ 17 w 22"/>
                <a:gd name="T9" fmla="*/ 2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6">
                  <a:moveTo>
                    <a:pt x="17" y="23"/>
                  </a:moveTo>
                  <a:cubicBezTo>
                    <a:pt x="21" y="20"/>
                    <a:pt x="22" y="14"/>
                    <a:pt x="19" y="10"/>
                  </a:cubicBezTo>
                  <a:cubicBezTo>
                    <a:pt x="16" y="5"/>
                    <a:pt x="1" y="0"/>
                    <a:pt x="1" y="0"/>
                  </a:cubicBezTo>
                  <a:cubicBezTo>
                    <a:pt x="1" y="0"/>
                    <a:pt x="0" y="16"/>
                    <a:pt x="3" y="21"/>
                  </a:cubicBezTo>
                  <a:cubicBezTo>
                    <a:pt x="6" y="25"/>
                    <a:pt x="12" y="26"/>
                    <a:pt x="17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653" name="Freeform 364"/>
            <p:cNvSpPr>
              <a:spLocks/>
            </p:cNvSpPr>
            <p:nvPr/>
          </p:nvSpPr>
          <p:spPr bwMode="auto">
            <a:xfrm>
              <a:off x="3449632" y="1597024"/>
              <a:ext cx="34925" cy="44450"/>
            </a:xfrm>
            <a:custGeom>
              <a:avLst/>
              <a:gdLst>
                <a:gd name="T0" fmla="*/ 15 w 24"/>
                <a:gd name="T1" fmla="*/ 29 h 31"/>
                <a:gd name="T2" fmla="*/ 22 w 24"/>
                <a:gd name="T3" fmla="*/ 16 h 31"/>
                <a:gd name="T4" fmla="*/ 6 w 24"/>
                <a:gd name="T5" fmla="*/ 0 h 31"/>
                <a:gd name="T6" fmla="*/ 2 w 24"/>
                <a:gd name="T7" fmla="*/ 23 h 31"/>
                <a:gd name="T8" fmla="*/ 15 w 24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31">
                  <a:moveTo>
                    <a:pt x="15" y="29"/>
                  </a:moveTo>
                  <a:cubicBezTo>
                    <a:pt x="21" y="27"/>
                    <a:pt x="24" y="21"/>
                    <a:pt x="22" y="16"/>
                  </a:cubicBezTo>
                  <a:cubicBezTo>
                    <a:pt x="20" y="10"/>
                    <a:pt x="6" y="0"/>
                    <a:pt x="6" y="0"/>
                  </a:cubicBezTo>
                  <a:cubicBezTo>
                    <a:pt x="6" y="0"/>
                    <a:pt x="0" y="17"/>
                    <a:pt x="2" y="23"/>
                  </a:cubicBezTo>
                  <a:cubicBezTo>
                    <a:pt x="4" y="28"/>
                    <a:pt x="10" y="31"/>
                    <a:pt x="15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654" name="Freeform 365"/>
            <p:cNvSpPr>
              <a:spLocks/>
            </p:cNvSpPr>
            <p:nvPr/>
          </p:nvSpPr>
          <p:spPr bwMode="auto">
            <a:xfrm>
              <a:off x="3614732" y="1633536"/>
              <a:ext cx="30163" cy="36513"/>
            </a:xfrm>
            <a:custGeom>
              <a:avLst/>
              <a:gdLst>
                <a:gd name="T0" fmla="*/ 5 w 21"/>
                <a:gd name="T1" fmla="*/ 22 h 25"/>
                <a:gd name="T2" fmla="*/ 18 w 21"/>
                <a:gd name="T3" fmla="*/ 20 h 25"/>
                <a:gd name="T4" fmla="*/ 21 w 21"/>
                <a:gd name="T5" fmla="*/ 0 h 25"/>
                <a:gd name="T6" fmla="*/ 3 w 21"/>
                <a:gd name="T7" fmla="*/ 9 h 25"/>
                <a:gd name="T8" fmla="*/ 5 w 21"/>
                <a:gd name="T9" fmla="*/ 2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5">
                  <a:moveTo>
                    <a:pt x="5" y="22"/>
                  </a:moveTo>
                  <a:cubicBezTo>
                    <a:pt x="9" y="25"/>
                    <a:pt x="15" y="24"/>
                    <a:pt x="18" y="20"/>
                  </a:cubicBezTo>
                  <a:cubicBezTo>
                    <a:pt x="21" y="16"/>
                    <a:pt x="21" y="0"/>
                    <a:pt x="21" y="0"/>
                  </a:cubicBezTo>
                  <a:cubicBezTo>
                    <a:pt x="21" y="0"/>
                    <a:pt x="6" y="5"/>
                    <a:pt x="3" y="9"/>
                  </a:cubicBezTo>
                  <a:cubicBezTo>
                    <a:pt x="0" y="13"/>
                    <a:pt x="1" y="19"/>
                    <a:pt x="5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655" name="Freeform 366"/>
            <p:cNvSpPr>
              <a:spLocks noEditPoints="1"/>
            </p:cNvSpPr>
            <p:nvPr/>
          </p:nvSpPr>
          <p:spPr bwMode="auto">
            <a:xfrm>
              <a:off x="3368669" y="1617661"/>
              <a:ext cx="282574" cy="177800"/>
            </a:xfrm>
            <a:custGeom>
              <a:avLst/>
              <a:gdLst>
                <a:gd name="T0" fmla="*/ 175 w 198"/>
                <a:gd name="T1" fmla="*/ 36 h 124"/>
                <a:gd name="T2" fmla="*/ 167 w 198"/>
                <a:gd name="T3" fmla="*/ 45 h 124"/>
                <a:gd name="T4" fmla="*/ 164 w 198"/>
                <a:gd name="T5" fmla="*/ 55 h 124"/>
                <a:gd name="T6" fmla="*/ 158 w 198"/>
                <a:gd name="T7" fmla="*/ 65 h 124"/>
                <a:gd name="T8" fmla="*/ 154 w 198"/>
                <a:gd name="T9" fmla="*/ 77 h 124"/>
                <a:gd name="T10" fmla="*/ 121 w 198"/>
                <a:gd name="T11" fmla="*/ 60 h 124"/>
                <a:gd name="T12" fmla="*/ 124 w 198"/>
                <a:gd name="T13" fmla="*/ 37 h 124"/>
                <a:gd name="T14" fmla="*/ 127 w 198"/>
                <a:gd name="T15" fmla="*/ 15 h 124"/>
                <a:gd name="T16" fmla="*/ 105 w 198"/>
                <a:gd name="T17" fmla="*/ 23 h 124"/>
                <a:gd name="T18" fmla="*/ 119 w 198"/>
                <a:gd name="T19" fmla="*/ 39 h 124"/>
                <a:gd name="T20" fmla="*/ 95 w 198"/>
                <a:gd name="T21" fmla="*/ 33 h 124"/>
                <a:gd name="T22" fmla="*/ 75 w 198"/>
                <a:gd name="T23" fmla="*/ 28 h 124"/>
                <a:gd name="T24" fmla="*/ 92 w 198"/>
                <a:gd name="T25" fmla="*/ 2 h 124"/>
                <a:gd name="T26" fmla="*/ 49 w 198"/>
                <a:gd name="T27" fmla="*/ 14 h 124"/>
                <a:gd name="T28" fmla="*/ 54 w 198"/>
                <a:gd name="T29" fmla="*/ 39 h 124"/>
                <a:gd name="T30" fmla="*/ 53 w 198"/>
                <a:gd name="T31" fmla="*/ 61 h 124"/>
                <a:gd name="T32" fmla="*/ 42 w 198"/>
                <a:gd name="T33" fmla="*/ 77 h 124"/>
                <a:gd name="T34" fmla="*/ 51 w 198"/>
                <a:gd name="T35" fmla="*/ 62 h 124"/>
                <a:gd name="T36" fmla="*/ 32 w 198"/>
                <a:gd name="T37" fmla="*/ 55 h 124"/>
                <a:gd name="T38" fmla="*/ 41 w 198"/>
                <a:gd name="T39" fmla="*/ 37 h 124"/>
                <a:gd name="T40" fmla="*/ 20 w 198"/>
                <a:gd name="T41" fmla="*/ 35 h 124"/>
                <a:gd name="T42" fmla="*/ 27 w 198"/>
                <a:gd name="T43" fmla="*/ 54 h 124"/>
                <a:gd name="T44" fmla="*/ 35 w 198"/>
                <a:gd name="T45" fmla="*/ 74 h 124"/>
                <a:gd name="T46" fmla="*/ 44 w 198"/>
                <a:gd name="T47" fmla="*/ 98 h 124"/>
                <a:gd name="T48" fmla="*/ 49 w 198"/>
                <a:gd name="T49" fmla="*/ 113 h 124"/>
                <a:gd name="T50" fmla="*/ 53 w 198"/>
                <a:gd name="T51" fmla="*/ 111 h 124"/>
                <a:gd name="T52" fmla="*/ 82 w 198"/>
                <a:gd name="T53" fmla="*/ 104 h 124"/>
                <a:gd name="T54" fmla="*/ 112 w 198"/>
                <a:gd name="T55" fmla="*/ 105 h 124"/>
                <a:gd name="T56" fmla="*/ 116 w 198"/>
                <a:gd name="T57" fmla="*/ 106 h 124"/>
                <a:gd name="T58" fmla="*/ 145 w 198"/>
                <a:gd name="T59" fmla="*/ 109 h 124"/>
                <a:gd name="T60" fmla="*/ 175 w 198"/>
                <a:gd name="T61" fmla="*/ 102 h 124"/>
                <a:gd name="T62" fmla="*/ 164 w 198"/>
                <a:gd name="T63" fmla="*/ 95 h 124"/>
                <a:gd name="T64" fmla="*/ 170 w 198"/>
                <a:gd name="T65" fmla="*/ 73 h 124"/>
                <a:gd name="T66" fmla="*/ 183 w 198"/>
                <a:gd name="T67" fmla="*/ 54 h 124"/>
                <a:gd name="T68" fmla="*/ 116 w 198"/>
                <a:gd name="T69" fmla="*/ 53 h 124"/>
                <a:gd name="T70" fmla="*/ 109 w 198"/>
                <a:gd name="T71" fmla="*/ 59 h 124"/>
                <a:gd name="T72" fmla="*/ 96 w 198"/>
                <a:gd name="T73" fmla="*/ 53 h 124"/>
                <a:gd name="T74" fmla="*/ 82 w 198"/>
                <a:gd name="T75" fmla="*/ 66 h 124"/>
                <a:gd name="T76" fmla="*/ 87 w 198"/>
                <a:gd name="T77" fmla="*/ 56 h 124"/>
                <a:gd name="T78" fmla="*/ 50 w 198"/>
                <a:gd name="T79" fmla="*/ 96 h 124"/>
                <a:gd name="T80" fmla="*/ 47 w 198"/>
                <a:gd name="T81" fmla="*/ 87 h 124"/>
                <a:gd name="T82" fmla="*/ 77 w 198"/>
                <a:gd name="T83" fmla="*/ 90 h 124"/>
                <a:gd name="T84" fmla="*/ 58 w 198"/>
                <a:gd name="T85" fmla="*/ 87 h 124"/>
                <a:gd name="T86" fmla="*/ 77 w 198"/>
                <a:gd name="T87" fmla="*/ 84 h 124"/>
                <a:gd name="T88" fmla="*/ 82 w 198"/>
                <a:gd name="T89" fmla="*/ 79 h 124"/>
                <a:gd name="T90" fmla="*/ 87 w 198"/>
                <a:gd name="T91" fmla="*/ 82 h 124"/>
                <a:gd name="T92" fmla="*/ 111 w 198"/>
                <a:gd name="T93" fmla="*/ 88 h 124"/>
                <a:gd name="T94" fmla="*/ 96 w 198"/>
                <a:gd name="T95" fmla="*/ 83 h 124"/>
                <a:gd name="T96" fmla="*/ 114 w 198"/>
                <a:gd name="T97" fmla="*/ 77 h 124"/>
                <a:gd name="T98" fmla="*/ 118 w 198"/>
                <a:gd name="T99" fmla="*/ 88 h 124"/>
                <a:gd name="T100" fmla="*/ 134 w 198"/>
                <a:gd name="T101" fmla="*/ 83 h 124"/>
                <a:gd name="T102" fmla="*/ 126 w 198"/>
                <a:gd name="T103" fmla="*/ 86 h 124"/>
                <a:gd name="T104" fmla="*/ 149 w 198"/>
                <a:gd name="T105" fmla="*/ 86 h 124"/>
                <a:gd name="T106" fmla="*/ 146 w 198"/>
                <a:gd name="T107" fmla="*/ 9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8" h="124">
                  <a:moveTo>
                    <a:pt x="183" y="54"/>
                  </a:moveTo>
                  <a:cubicBezTo>
                    <a:pt x="188" y="52"/>
                    <a:pt x="198" y="40"/>
                    <a:pt x="198" y="40"/>
                  </a:cubicBezTo>
                  <a:cubicBezTo>
                    <a:pt x="198" y="40"/>
                    <a:pt x="183" y="34"/>
                    <a:pt x="178" y="35"/>
                  </a:cubicBezTo>
                  <a:cubicBezTo>
                    <a:pt x="177" y="35"/>
                    <a:pt x="176" y="36"/>
                    <a:pt x="175" y="36"/>
                  </a:cubicBezTo>
                  <a:cubicBezTo>
                    <a:pt x="175" y="35"/>
                    <a:pt x="175" y="35"/>
                    <a:pt x="175" y="34"/>
                  </a:cubicBezTo>
                  <a:cubicBezTo>
                    <a:pt x="174" y="28"/>
                    <a:pt x="163" y="17"/>
                    <a:pt x="163" y="17"/>
                  </a:cubicBezTo>
                  <a:cubicBezTo>
                    <a:pt x="163" y="17"/>
                    <a:pt x="155" y="32"/>
                    <a:pt x="156" y="37"/>
                  </a:cubicBezTo>
                  <a:cubicBezTo>
                    <a:pt x="157" y="42"/>
                    <a:pt x="162" y="46"/>
                    <a:pt x="167" y="45"/>
                  </a:cubicBezTo>
                  <a:cubicBezTo>
                    <a:pt x="169" y="45"/>
                    <a:pt x="170" y="44"/>
                    <a:pt x="171" y="43"/>
                  </a:cubicBezTo>
                  <a:cubicBezTo>
                    <a:pt x="171" y="45"/>
                    <a:pt x="171" y="45"/>
                    <a:pt x="171" y="45"/>
                  </a:cubicBezTo>
                  <a:cubicBezTo>
                    <a:pt x="168" y="48"/>
                    <a:pt x="166" y="51"/>
                    <a:pt x="164" y="54"/>
                  </a:cubicBezTo>
                  <a:cubicBezTo>
                    <a:pt x="164" y="55"/>
                    <a:pt x="164" y="55"/>
                    <a:pt x="164" y="55"/>
                  </a:cubicBezTo>
                  <a:cubicBezTo>
                    <a:pt x="164" y="54"/>
                    <a:pt x="163" y="52"/>
                    <a:pt x="163" y="51"/>
                  </a:cubicBezTo>
                  <a:cubicBezTo>
                    <a:pt x="160" y="47"/>
                    <a:pt x="145" y="40"/>
                    <a:pt x="145" y="40"/>
                  </a:cubicBezTo>
                  <a:cubicBezTo>
                    <a:pt x="145" y="40"/>
                    <a:pt x="143" y="56"/>
                    <a:pt x="145" y="61"/>
                  </a:cubicBezTo>
                  <a:cubicBezTo>
                    <a:pt x="148" y="66"/>
                    <a:pt x="154" y="67"/>
                    <a:pt x="158" y="65"/>
                  </a:cubicBezTo>
                  <a:cubicBezTo>
                    <a:pt x="158" y="65"/>
                    <a:pt x="158" y="65"/>
                    <a:pt x="158" y="65"/>
                  </a:cubicBezTo>
                  <a:cubicBezTo>
                    <a:pt x="159" y="66"/>
                    <a:pt x="159" y="66"/>
                    <a:pt x="159" y="66"/>
                  </a:cubicBezTo>
                  <a:cubicBezTo>
                    <a:pt x="157" y="69"/>
                    <a:pt x="156" y="73"/>
                    <a:pt x="155" y="76"/>
                  </a:cubicBezTo>
                  <a:cubicBezTo>
                    <a:pt x="154" y="77"/>
                    <a:pt x="154" y="77"/>
                    <a:pt x="154" y="77"/>
                  </a:cubicBezTo>
                  <a:cubicBezTo>
                    <a:pt x="154" y="75"/>
                    <a:pt x="154" y="73"/>
                    <a:pt x="153" y="72"/>
                  </a:cubicBezTo>
                  <a:cubicBezTo>
                    <a:pt x="151" y="69"/>
                    <a:pt x="146" y="66"/>
                    <a:pt x="142" y="64"/>
                  </a:cubicBezTo>
                  <a:cubicBezTo>
                    <a:pt x="143" y="62"/>
                    <a:pt x="143" y="60"/>
                    <a:pt x="143" y="60"/>
                  </a:cubicBezTo>
                  <a:cubicBezTo>
                    <a:pt x="143" y="60"/>
                    <a:pt x="129" y="59"/>
                    <a:pt x="121" y="60"/>
                  </a:cubicBezTo>
                  <a:cubicBezTo>
                    <a:pt x="122" y="58"/>
                    <a:pt x="122" y="58"/>
                    <a:pt x="122" y="58"/>
                  </a:cubicBezTo>
                  <a:cubicBezTo>
                    <a:pt x="124" y="59"/>
                    <a:pt x="127" y="58"/>
                    <a:pt x="130" y="57"/>
                  </a:cubicBezTo>
                  <a:cubicBezTo>
                    <a:pt x="135" y="54"/>
                    <a:pt x="143" y="38"/>
                    <a:pt x="143" y="38"/>
                  </a:cubicBezTo>
                  <a:cubicBezTo>
                    <a:pt x="143" y="38"/>
                    <a:pt x="131" y="36"/>
                    <a:pt x="124" y="37"/>
                  </a:cubicBezTo>
                  <a:cubicBezTo>
                    <a:pt x="125" y="31"/>
                    <a:pt x="125" y="31"/>
                    <a:pt x="125" y="31"/>
                  </a:cubicBezTo>
                  <a:cubicBezTo>
                    <a:pt x="128" y="34"/>
                    <a:pt x="134" y="35"/>
                    <a:pt x="138" y="33"/>
                  </a:cubicBezTo>
                  <a:cubicBezTo>
                    <a:pt x="143" y="30"/>
                    <a:pt x="150" y="14"/>
                    <a:pt x="150" y="14"/>
                  </a:cubicBezTo>
                  <a:cubicBezTo>
                    <a:pt x="150" y="14"/>
                    <a:pt x="132" y="12"/>
                    <a:pt x="127" y="15"/>
                  </a:cubicBezTo>
                  <a:cubicBezTo>
                    <a:pt x="126" y="15"/>
                    <a:pt x="126" y="16"/>
                    <a:pt x="125" y="16"/>
                  </a:cubicBezTo>
                  <a:cubicBezTo>
                    <a:pt x="125" y="16"/>
                    <a:pt x="125" y="15"/>
                    <a:pt x="124" y="14"/>
                  </a:cubicBezTo>
                  <a:cubicBezTo>
                    <a:pt x="122" y="9"/>
                    <a:pt x="106" y="0"/>
                    <a:pt x="106" y="0"/>
                  </a:cubicBezTo>
                  <a:cubicBezTo>
                    <a:pt x="106" y="0"/>
                    <a:pt x="103" y="17"/>
                    <a:pt x="105" y="23"/>
                  </a:cubicBezTo>
                  <a:cubicBezTo>
                    <a:pt x="107" y="28"/>
                    <a:pt x="114" y="30"/>
                    <a:pt x="119" y="28"/>
                  </a:cubicBezTo>
                  <a:cubicBezTo>
                    <a:pt x="120" y="27"/>
                    <a:pt x="121" y="26"/>
                    <a:pt x="122" y="26"/>
                  </a:cubicBezTo>
                  <a:cubicBezTo>
                    <a:pt x="122" y="26"/>
                    <a:pt x="122" y="26"/>
                    <a:pt x="122" y="27"/>
                  </a:cubicBezTo>
                  <a:cubicBezTo>
                    <a:pt x="121" y="30"/>
                    <a:pt x="120" y="35"/>
                    <a:pt x="119" y="39"/>
                  </a:cubicBezTo>
                  <a:cubicBezTo>
                    <a:pt x="118" y="39"/>
                    <a:pt x="118" y="39"/>
                    <a:pt x="118" y="39"/>
                  </a:cubicBezTo>
                  <a:cubicBezTo>
                    <a:pt x="118" y="38"/>
                    <a:pt x="117" y="37"/>
                    <a:pt x="116" y="36"/>
                  </a:cubicBezTo>
                  <a:cubicBezTo>
                    <a:pt x="112" y="32"/>
                    <a:pt x="94" y="29"/>
                    <a:pt x="94" y="29"/>
                  </a:cubicBezTo>
                  <a:cubicBezTo>
                    <a:pt x="94" y="29"/>
                    <a:pt x="94" y="31"/>
                    <a:pt x="95" y="33"/>
                  </a:cubicBezTo>
                  <a:cubicBezTo>
                    <a:pt x="90" y="34"/>
                    <a:pt x="84" y="36"/>
                    <a:pt x="81" y="38"/>
                  </a:cubicBezTo>
                  <a:cubicBezTo>
                    <a:pt x="81" y="39"/>
                    <a:pt x="80" y="40"/>
                    <a:pt x="79" y="41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8" y="36"/>
                    <a:pt x="77" y="32"/>
                    <a:pt x="75" y="28"/>
                  </a:cubicBezTo>
                  <a:cubicBezTo>
                    <a:pt x="75" y="28"/>
                    <a:pt x="76" y="27"/>
                    <a:pt x="76" y="27"/>
                  </a:cubicBezTo>
                  <a:cubicBezTo>
                    <a:pt x="76" y="28"/>
                    <a:pt x="78" y="29"/>
                    <a:pt x="79" y="29"/>
                  </a:cubicBezTo>
                  <a:cubicBezTo>
                    <a:pt x="84" y="32"/>
                    <a:pt x="90" y="30"/>
                    <a:pt x="93" y="25"/>
                  </a:cubicBezTo>
                  <a:cubicBezTo>
                    <a:pt x="95" y="19"/>
                    <a:pt x="92" y="2"/>
                    <a:pt x="92" y="2"/>
                  </a:cubicBezTo>
                  <a:cubicBezTo>
                    <a:pt x="92" y="2"/>
                    <a:pt x="76" y="10"/>
                    <a:pt x="74" y="15"/>
                  </a:cubicBezTo>
                  <a:cubicBezTo>
                    <a:pt x="74" y="16"/>
                    <a:pt x="73" y="17"/>
                    <a:pt x="73" y="18"/>
                  </a:cubicBezTo>
                  <a:cubicBezTo>
                    <a:pt x="72" y="17"/>
                    <a:pt x="72" y="16"/>
                    <a:pt x="71" y="16"/>
                  </a:cubicBezTo>
                  <a:cubicBezTo>
                    <a:pt x="66" y="13"/>
                    <a:pt x="49" y="14"/>
                    <a:pt x="49" y="14"/>
                  </a:cubicBezTo>
                  <a:cubicBezTo>
                    <a:pt x="49" y="14"/>
                    <a:pt x="55" y="31"/>
                    <a:pt x="60" y="34"/>
                  </a:cubicBezTo>
                  <a:cubicBezTo>
                    <a:pt x="64" y="36"/>
                    <a:pt x="69" y="36"/>
                    <a:pt x="73" y="32"/>
                  </a:cubicBezTo>
                  <a:cubicBezTo>
                    <a:pt x="73" y="38"/>
                    <a:pt x="73" y="38"/>
                    <a:pt x="73" y="38"/>
                  </a:cubicBezTo>
                  <a:cubicBezTo>
                    <a:pt x="66" y="37"/>
                    <a:pt x="54" y="39"/>
                    <a:pt x="54" y="39"/>
                  </a:cubicBezTo>
                  <a:cubicBezTo>
                    <a:pt x="54" y="39"/>
                    <a:pt x="62" y="55"/>
                    <a:pt x="67" y="58"/>
                  </a:cubicBezTo>
                  <a:cubicBezTo>
                    <a:pt x="69" y="60"/>
                    <a:pt x="72" y="60"/>
                    <a:pt x="75" y="59"/>
                  </a:cubicBezTo>
                  <a:cubicBezTo>
                    <a:pt x="75" y="62"/>
                    <a:pt x="75" y="62"/>
                    <a:pt x="75" y="62"/>
                  </a:cubicBezTo>
                  <a:cubicBezTo>
                    <a:pt x="68" y="60"/>
                    <a:pt x="53" y="61"/>
                    <a:pt x="53" y="61"/>
                  </a:cubicBezTo>
                  <a:cubicBezTo>
                    <a:pt x="53" y="61"/>
                    <a:pt x="54" y="63"/>
                    <a:pt x="55" y="65"/>
                  </a:cubicBezTo>
                  <a:cubicBezTo>
                    <a:pt x="50" y="67"/>
                    <a:pt x="45" y="70"/>
                    <a:pt x="44" y="72"/>
                  </a:cubicBezTo>
                  <a:cubicBezTo>
                    <a:pt x="43" y="74"/>
                    <a:pt x="42" y="75"/>
                    <a:pt x="42" y="77"/>
                  </a:cubicBezTo>
                  <a:cubicBezTo>
                    <a:pt x="42" y="77"/>
                    <a:pt x="42" y="77"/>
                    <a:pt x="42" y="77"/>
                  </a:cubicBezTo>
                  <a:cubicBezTo>
                    <a:pt x="41" y="73"/>
                    <a:pt x="39" y="70"/>
                    <a:pt x="38" y="67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8" y="65"/>
                    <a:pt x="38" y="65"/>
                    <a:pt x="38" y="65"/>
                  </a:cubicBezTo>
                  <a:cubicBezTo>
                    <a:pt x="43" y="68"/>
                    <a:pt x="49" y="66"/>
                    <a:pt x="51" y="62"/>
                  </a:cubicBezTo>
                  <a:cubicBezTo>
                    <a:pt x="54" y="57"/>
                    <a:pt x="52" y="41"/>
                    <a:pt x="52" y="41"/>
                  </a:cubicBezTo>
                  <a:cubicBezTo>
                    <a:pt x="52" y="41"/>
                    <a:pt x="37" y="47"/>
                    <a:pt x="34" y="52"/>
                  </a:cubicBezTo>
                  <a:cubicBezTo>
                    <a:pt x="34" y="53"/>
                    <a:pt x="33" y="54"/>
                    <a:pt x="33" y="55"/>
                  </a:cubicBezTo>
                  <a:cubicBezTo>
                    <a:pt x="32" y="55"/>
                    <a:pt x="32" y="55"/>
                    <a:pt x="32" y="55"/>
                  </a:cubicBezTo>
                  <a:cubicBezTo>
                    <a:pt x="31" y="51"/>
                    <a:pt x="29" y="48"/>
                    <a:pt x="27" y="45"/>
                  </a:cubicBezTo>
                  <a:cubicBezTo>
                    <a:pt x="27" y="44"/>
                    <a:pt x="27" y="44"/>
                    <a:pt x="27" y="44"/>
                  </a:cubicBezTo>
                  <a:cubicBezTo>
                    <a:pt x="28" y="44"/>
                    <a:pt x="29" y="45"/>
                    <a:pt x="30" y="45"/>
                  </a:cubicBezTo>
                  <a:cubicBezTo>
                    <a:pt x="35" y="46"/>
                    <a:pt x="40" y="42"/>
                    <a:pt x="41" y="37"/>
                  </a:cubicBezTo>
                  <a:cubicBezTo>
                    <a:pt x="42" y="32"/>
                    <a:pt x="35" y="18"/>
                    <a:pt x="35" y="18"/>
                  </a:cubicBezTo>
                  <a:cubicBezTo>
                    <a:pt x="35" y="18"/>
                    <a:pt x="23" y="28"/>
                    <a:pt x="22" y="34"/>
                  </a:cubicBezTo>
                  <a:cubicBezTo>
                    <a:pt x="22" y="34"/>
                    <a:pt x="22" y="35"/>
                    <a:pt x="22" y="36"/>
                  </a:cubicBezTo>
                  <a:cubicBezTo>
                    <a:pt x="21" y="36"/>
                    <a:pt x="21" y="35"/>
                    <a:pt x="20" y="35"/>
                  </a:cubicBezTo>
                  <a:cubicBezTo>
                    <a:pt x="15" y="33"/>
                    <a:pt x="0" y="39"/>
                    <a:pt x="0" y="39"/>
                  </a:cubicBezTo>
                  <a:cubicBezTo>
                    <a:pt x="0" y="39"/>
                    <a:pt x="9" y="52"/>
                    <a:pt x="14" y="53"/>
                  </a:cubicBezTo>
                  <a:cubicBezTo>
                    <a:pt x="19" y="55"/>
                    <a:pt x="23" y="53"/>
                    <a:pt x="25" y="49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1" y="55"/>
                    <a:pt x="11" y="59"/>
                    <a:pt x="11" y="59"/>
                  </a:cubicBezTo>
                  <a:cubicBezTo>
                    <a:pt x="11" y="59"/>
                    <a:pt x="21" y="72"/>
                    <a:pt x="26" y="73"/>
                  </a:cubicBezTo>
                  <a:cubicBezTo>
                    <a:pt x="29" y="74"/>
                    <a:pt x="32" y="73"/>
                    <a:pt x="34" y="72"/>
                  </a:cubicBezTo>
                  <a:cubicBezTo>
                    <a:pt x="35" y="74"/>
                    <a:pt x="35" y="74"/>
                    <a:pt x="35" y="74"/>
                  </a:cubicBezTo>
                  <a:cubicBezTo>
                    <a:pt x="28" y="74"/>
                    <a:pt x="15" y="79"/>
                    <a:pt x="15" y="79"/>
                  </a:cubicBezTo>
                  <a:cubicBezTo>
                    <a:pt x="15" y="79"/>
                    <a:pt x="26" y="93"/>
                    <a:pt x="32" y="95"/>
                  </a:cubicBezTo>
                  <a:cubicBezTo>
                    <a:pt x="35" y="96"/>
                    <a:pt x="39" y="95"/>
                    <a:pt x="42" y="93"/>
                  </a:cubicBezTo>
                  <a:cubicBezTo>
                    <a:pt x="44" y="98"/>
                    <a:pt x="44" y="98"/>
                    <a:pt x="44" y="98"/>
                  </a:cubicBezTo>
                  <a:cubicBezTo>
                    <a:pt x="43" y="98"/>
                    <a:pt x="43" y="98"/>
                    <a:pt x="43" y="98"/>
                  </a:cubicBezTo>
                  <a:cubicBezTo>
                    <a:pt x="37" y="96"/>
                    <a:pt x="21" y="102"/>
                    <a:pt x="21" y="102"/>
                  </a:cubicBezTo>
                  <a:cubicBezTo>
                    <a:pt x="21" y="102"/>
                    <a:pt x="31" y="117"/>
                    <a:pt x="37" y="119"/>
                  </a:cubicBezTo>
                  <a:cubicBezTo>
                    <a:pt x="42" y="120"/>
                    <a:pt x="47" y="118"/>
                    <a:pt x="49" y="113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3" y="124"/>
                    <a:pt x="52" y="118"/>
                    <a:pt x="51" y="110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1" y="110"/>
                    <a:pt x="52" y="111"/>
                    <a:pt x="53" y="111"/>
                  </a:cubicBezTo>
                  <a:cubicBezTo>
                    <a:pt x="57" y="114"/>
                    <a:pt x="62" y="113"/>
                    <a:pt x="66" y="110"/>
                  </a:cubicBezTo>
                  <a:cubicBezTo>
                    <a:pt x="71" y="112"/>
                    <a:pt x="76" y="111"/>
                    <a:pt x="79" y="108"/>
                  </a:cubicBezTo>
                  <a:cubicBezTo>
                    <a:pt x="80" y="120"/>
                    <a:pt x="80" y="120"/>
                    <a:pt x="80" y="120"/>
                  </a:cubicBezTo>
                  <a:cubicBezTo>
                    <a:pt x="80" y="120"/>
                    <a:pt x="81" y="114"/>
                    <a:pt x="82" y="104"/>
                  </a:cubicBezTo>
                  <a:cubicBezTo>
                    <a:pt x="82" y="104"/>
                    <a:pt x="82" y="104"/>
                    <a:pt x="82" y="104"/>
                  </a:cubicBezTo>
                  <a:cubicBezTo>
                    <a:pt x="82" y="105"/>
                    <a:pt x="83" y="105"/>
                    <a:pt x="84" y="106"/>
                  </a:cubicBezTo>
                  <a:cubicBezTo>
                    <a:pt x="88" y="111"/>
                    <a:pt x="95" y="112"/>
                    <a:pt x="100" y="108"/>
                  </a:cubicBezTo>
                  <a:cubicBezTo>
                    <a:pt x="104" y="109"/>
                    <a:pt x="109" y="108"/>
                    <a:pt x="112" y="105"/>
                  </a:cubicBezTo>
                  <a:cubicBezTo>
                    <a:pt x="113" y="104"/>
                    <a:pt x="113" y="103"/>
                    <a:pt x="114" y="102"/>
                  </a:cubicBezTo>
                  <a:cubicBezTo>
                    <a:pt x="114" y="102"/>
                    <a:pt x="114" y="102"/>
                    <a:pt x="114" y="102"/>
                  </a:cubicBezTo>
                  <a:cubicBezTo>
                    <a:pt x="114" y="112"/>
                    <a:pt x="115" y="118"/>
                    <a:pt x="115" y="118"/>
                  </a:cubicBezTo>
                  <a:cubicBezTo>
                    <a:pt x="116" y="106"/>
                    <a:pt x="116" y="106"/>
                    <a:pt x="116" y="106"/>
                  </a:cubicBezTo>
                  <a:cubicBezTo>
                    <a:pt x="119" y="110"/>
                    <a:pt x="125" y="111"/>
                    <a:pt x="129" y="109"/>
                  </a:cubicBezTo>
                  <a:cubicBezTo>
                    <a:pt x="133" y="112"/>
                    <a:pt x="138" y="113"/>
                    <a:pt x="142" y="110"/>
                  </a:cubicBezTo>
                  <a:cubicBezTo>
                    <a:pt x="143" y="110"/>
                    <a:pt x="144" y="109"/>
                    <a:pt x="145" y="108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3" y="117"/>
                    <a:pt x="142" y="123"/>
                    <a:pt x="142" y="123"/>
                  </a:cubicBezTo>
                  <a:cubicBezTo>
                    <a:pt x="146" y="113"/>
                    <a:pt x="146" y="113"/>
                    <a:pt x="146" y="113"/>
                  </a:cubicBezTo>
                  <a:cubicBezTo>
                    <a:pt x="148" y="117"/>
                    <a:pt x="153" y="120"/>
                    <a:pt x="158" y="118"/>
                  </a:cubicBezTo>
                  <a:cubicBezTo>
                    <a:pt x="164" y="117"/>
                    <a:pt x="175" y="102"/>
                    <a:pt x="175" y="102"/>
                  </a:cubicBezTo>
                  <a:cubicBezTo>
                    <a:pt x="175" y="102"/>
                    <a:pt x="158" y="96"/>
                    <a:pt x="153" y="97"/>
                  </a:cubicBezTo>
                  <a:cubicBezTo>
                    <a:pt x="152" y="98"/>
                    <a:pt x="152" y="98"/>
                    <a:pt x="152" y="98"/>
                  </a:cubicBezTo>
                  <a:cubicBezTo>
                    <a:pt x="154" y="92"/>
                    <a:pt x="154" y="92"/>
                    <a:pt x="154" y="92"/>
                  </a:cubicBezTo>
                  <a:cubicBezTo>
                    <a:pt x="157" y="95"/>
                    <a:pt x="160" y="96"/>
                    <a:pt x="164" y="95"/>
                  </a:cubicBezTo>
                  <a:cubicBezTo>
                    <a:pt x="170" y="93"/>
                    <a:pt x="181" y="79"/>
                    <a:pt x="181" y="79"/>
                  </a:cubicBezTo>
                  <a:cubicBezTo>
                    <a:pt x="181" y="79"/>
                    <a:pt x="169" y="74"/>
                    <a:pt x="162" y="74"/>
                  </a:cubicBezTo>
                  <a:cubicBezTo>
                    <a:pt x="163" y="72"/>
                    <a:pt x="163" y="72"/>
                    <a:pt x="163" y="72"/>
                  </a:cubicBezTo>
                  <a:cubicBezTo>
                    <a:pt x="165" y="73"/>
                    <a:pt x="167" y="74"/>
                    <a:pt x="170" y="73"/>
                  </a:cubicBezTo>
                  <a:cubicBezTo>
                    <a:pt x="175" y="72"/>
                    <a:pt x="186" y="60"/>
                    <a:pt x="186" y="60"/>
                  </a:cubicBezTo>
                  <a:cubicBezTo>
                    <a:pt x="186" y="60"/>
                    <a:pt x="176" y="55"/>
                    <a:pt x="170" y="54"/>
                  </a:cubicBezTo>
                  <a:cubicBezTo>
                    <a:pt x="172" y="49"/>
                    <a:pt x="172" y="49"/>
                    <a:pt x="172" y="49"/>
                  </a:cubicBezTo>
                  <a:cubicBezTo>
                    <a:pt x="174" y="53"/>
                    <a:pt x="178" y="55"/>
                    <a:pt x="183" y="54"/>
                  </a:cubicBezTo>
                  <a:close/>
                  <a:moveTo>
                    <a:pt x="101" y="51"/>
                  </a:moveTo>
                  <a:cubicBezTo>
                    <a:pt x="105" y="55"/>
                    <a:pt x="111" y="56"/>
                    <a:pt x="115" y="52"/>
                  </a:cubicBezTo>
                  <a:cubicBezTo>
                    <a:pt x="116" y="52"/>
                    <a:pt x="116" y="52"/>
                    <a:pt x="116" y="52"/>
                  </a:cubicBezTo>
                  <a:cubicBezTo>
                    <a:pt x="116" y="53"/>
                    <a:pt x="116" y="53"/>
                    <a:pt x="116" y="53"/>
                  </a:cubicBezTo>
                  <a:cubicBezTo>
                    <a:pt x="115" y="57"/>
                    <a:pt x="115" y="61"/>
                    <a:pt x="115" y="65"/>
                  </a:cubicBezTo>
                  <a:cubicBezTo>
                    <a:pt x="114" y="65"/>
                    <a:pt x="114" y="65"/>
                    <a:pt x="114" y="65"/>
                  </a:cubicBezTo>
                  <a:cubicBezTo>
                    <a:pt x="114" y="64"/>
                    <a:pt x="113" y="62"/>
                    <a:pt x="111" y="60"/>
                  </a:cubicBezTo>
                  <a:cubicBezTo>
                    <a:pt x="111" y="60"/>
                    <a:pt x="110" y="60"/>
                    <a:pt x="109" y="59"/>
                  </a:cubicBezTo>
                  <a:cubicBezTo>
                    <a:pt x="110" y="58"/>
                    <a:pt x="110" y="56"/>
                    <a:pt x="110" y="56"/>
                  </a:cubicBezTo>
                  <a:cubicBezTo>
                    <a:pt x="110" y="56"/>
                    <a:pt x="107" y="57"/>
                    <a:pt x="104" y="57"/>
                  </a:cubicBezTo>
                  <a:cubicBezTo>
                    <a:pt x="101" y="56"/>
                    <a:pt x="97" y="55"/>
                    <a:pt x="94" y="55"/>
                  </a:cubicBezTo>
                  <a:cubicBezTo>
                    <a:pt x="95" y="55"/>
                    <a:pt x="96" y="54"/>
                    <a:pt x="96" y="53"/>
                  </a:cubicBezTo>
                  <a:cubicBezTo>
                    <a:pt x="97" y="53"/>
                    <a:pt x="98" y="51"/>
                    <a:pt x="99" y="49"/>
                  </a:cubicBezTo>
                  <a:cubicBezTo>
                    <a:pt x="100" y="50"/>
                    <a:pt x="100" y="51"/>
                    <a:pt x="101" y="51"/>
                  </a:cubicBezTo>
                  <a:close/>
                  <a:moveTo>
                    <a:pt x="82" y="67"/>
                  </a:moveTo>
                  <a:cubicBezTo>
                    <a:pt x="82" y="66"/>
                    <a:pt x="82" y="66"/>
                    <a:pt x="82" y="66"/>
                  </a:cubicBezTo>
                  <a:cubicBezTo>
                    <a:pt x="82" y="63"/>
                    <a:pt x="81" y="59"/>
                    <a:pt x="81" y="55"/>
                  </a:cubicBezTo>
                  <a:cubicBezTo>
                    <a:pt x="81" y="54"/>
                    <a:pt x="81" y="54"/>
                    <a:pt x="81" y="54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83" y="55"/>
                    <a:pt x="85" y="56"/>
                    <a:pt x="87" y="56"/>
                  </a:cubicBezTo>
                  <a:cubicBezTo>
                    <a:pt x="88" y="57"/>
                    <a:pt x="88" y="59"/>
                    <a:pt x="88" y="61"/>
                  </a:cubicBezTo>
                  <a:cubicBezTo>
                    <a:pt x="87" y="61"/>
                    <a:pt x="86" y="62"/>
                    <a:pt x="85" y="62"/>
                  </a:cubicBezTo>
                  <a:cubicBezTo>
                    <a:pt x="84" y="64"/>
                    <a:pt x="83" y="65"/>
                    <a:pt x="82" y="67"/>
                  </a:cubicBezTo>
                  <a:close/>
                  <a:moveTo>
                    <a:pt x="50" y="96"/>
                  </a:moveTo>
                  <a:cubicBezTo>
                    <a:pt x="49" y="97"/>
                    <a:pt x="49" y="98"/>
                    <a:pt x="48" y="100"/>
                  </a:cubicBezTo>
                  <a:cubicBezTo>
                    <a:pt x="47" y="96"/>
                    <a:pt x="46" y="92"/>
                    <a:pt x="45" y="87"/>
                  </a:cubicBezTo>
                  <a:cubicBezTo>
                    <a:pt x="45" y="87"/>
                    <a:pt x="45" y="86"/>
                    <a:pt x="45" y="86"/>
                  </a:cubicBezTo>
                  <a:cubicBezTo>
                    <a:pt x="46" y="86"/>
                    <a:pt x="46" y="87"/>
                    <a:pt x="47" y="87"/>
                  </a:cubicBezTo>
                  <a:cubicBezTo>
                    <a:pt x="49" y="88"/>
                    <a:pt x="51" y="89"/>
                    <a:pt x="53" y="89"/>
                  </a:cubicBezTo>
                  <a:cubicBezTo>
                    <a:pt x="53" y="90"/>
                    <a:pt x="53" y="91"/>
                    <a:pt x="54" y="93"/>
                  </a:cubicBezTo>
                  <a:cubicBezTo>
                    <a:pt x="52" y="94"/>
                    <a:pt x="51" y="95"/>
                    <a:pt x="50" y="96"/>
                  </a:cubicBezTo>
                  <a:close/>
                  <a:moveTo>
                    <a:pt x="77" y="90"/>
                  </a:moveTo>
                  <a:cubicBezTo>
                    <a:pt x="76" y="89"/>
                    <a:pt x="73" y="88"/>
                    <a:pt x="70" y="88"/>
                  </a:cubicBezTo>
                  <a:cubicBezTo>
                    <a:pt x="70" y="86"/>
                    <a:pt x="70" y="85"/>
                    <a:pt x="70" y="85"/>
                  </a:cubicBezTo>
                  <a:cubicBezTo>
                    <a:pt x="70" y="85"/>
                    <a:pt x="68" y="86"/>
                    <a:pt x="65" y="87"/>
                  </a:cubicBezTo>
                  <a:cubicBezTo>
                    <a:pt x="63" y="87"/>
                    <a:pt x="60" y="87"/>
                    <a:pt x="58" y="87"/>
                  </a:cubicBezTo>
                  <a:cubicBezTo>
                    <a:pt x="60" y="86"/>
                    <a:pt x="61" y="85"/>
                    <a:pt x="62" y="84"/>
                  </a:cubicBezTo>
                  <a:cubicBezTo>
                    <a:pt x="62" y="83"/>
                    <a:pt x="63" y="82"/>
                    <a:pt x="63" y="80"/>
                  </a:cubicBezTo>
                  <a:cubicBezTo>
                    <a:pt x="64" y="82"/>
                    <a:pt x="65" y="83"/>
                    <a:pt x="66" y="83"/>
                  </a:cubicBezTo>
                  <a:cubicBezTo>
                    <a:pt x="69" y="85"/>
                    <a:pt x="74" y="85"/>
                    <a:pt x="77" y="84"/>
                  </a:cubicBezTo>
                  <a:cubicBezTo>
                    <a:pt x="78" y="90"/>
                    <a:pt x="78" y="90"/>
                    <a:pt x="78" y="90"/>
                  </a:cubicBezTo>
                  <a:lnTo>
                    <a:pt x="77" y="90"/>
                  </a:lnTo>
                  <a:close/>
                  <a:moveTo>
                    <a:pt x="82" y="93"/>
                  </a:moveTo>
                  <a:cubicBezTo>
                    <a:pt x="82" y="88"/>
                    <a:pt x="82" y="84"/>
                    <a:pt x="82" y="79"/>
                  </a:cubicBezTo>
                  <a:cubicBezTo>
                    <a:pt x="83" y="78"/>
                    <a:pt x="83" y="78"/>
                    <a:pt x="83" y="77"/>
                  </a:cubicBezTo>
                  <a:cubicBezTo>
                    <a:pt x="84" y="78"/>
                    <a:pt x="84" y="78"/>
                    <a:pt x="84" y="79"/>
                  </a:cubicBezTo>
                  <a:cubicBezTo>
                    <a:pt x="85" y="80"/>
                    <a:pt x="87" y="81"/>
                    <a:pt x="88" y="82"/>
                  </a:cubicBezTo>
                  <a:cubicBezTo>
                    <a:pt x="87" y="82"/>
                    <a:pt x="87" y="82"/>
                    <a:pt x="87" y="82"/>
                  </a:cubicBezTo>
                  <a:cubicBezTo>
                    <a:pt x="87" y="82"/>
                    <a:pt x="87" y="84"/>
                    <a:pt x="88" y="88"/>
                  </a:cubicBezTo>
                  <a:cubicBezTo>
                    <a:pt x="87" y="88"/>
                    <a:pt x="86" y="89"/>
                    <a:pt x="85" y="90"/>
                  </a:cubicBezTo>
                  <a:cubicBezTo>
                    <a:pt x="84" y="90"/>
                    <a:pt x="83" y="92"/>
                    <a:pt x="82" y="93"/>
                  </a:cubicBezTo>
                  <a:close/>
                  <a:moveTo>
                    <a:pt x="111" y="88"/>
                  </a:moveTo>
                  <a:cubicBezTo>
                    <a:pt x="110" y="87"/>
                    <a:pt x="110" y="87"/>
                    <a:pt x="109" y="86"/>
                  </a:cubicBezTo>
                  <a:cubicBezTo>
                    <a:pt x="109" y="85"/>
                    <a:pt x="110" y="84"/>
                    <a:pt x="110" y="84"/>
                  </a:cubicBezTo>
                  <a:cubicBezTo>
                    <a:pt x="110" y="84"/>
                    <a:pt x="107" y="84"/>
                    <a:pt x="104" y="85"/>
                  </a:cubicBezTo>
                  <a:cubicBezTo>
                    <a:pt x="101" y="84"/>
                    <a:pt x="98" y="83"/>
                    <a:pt x="96" y="83"/>
                  </a:cubicBezTo>
                  <a:cubicBezTo>
                    <a:pt x="97" y="82"/>
                    <a:pt x="99" y="82"/>
                    <a:pt x="100" y="81"/>
                  </a:cubicBezTo>
                  <a:cubicBezTo>
                    <a:pt x="104" y="82"/>
                    <a:pt x="109" y="80"/>
                    <a:pt x="112" y="77"/>
                  </a:cubicBezTo>
                  <a:cubicBezTo>
                    <a:pt x="112" y="77"/>
                    <a:pt x="113" y="76"/>
                    <a:pt x="113" y="76"/>
                  </a:cubicBezTo>
                  <a:cubicBezTo>
                    <a:pt x="113" y="76"/>
                    <a:pt x="114" y="77"/>
                    <a:pt x="114" y="77"/>
                  </a:cubicBezTo>
                  <a:cubicBezTo>
                    <a:pt x="114" y="82"/>
                    <a:pt x="114" y="87"/>
                    <a:pt x="114" y="91"/>
                  </a:cubicBezTo>
                  <a:cubicBezTo>
                    <a:pt x="113" y="90"/>
                    <a:pt x="112" y="89"/>
                    <a:pt x="111" y="88"/>
                  </a:cubicBezTo>
                  <a:close/>
                  <a:moveTo>
                    <a:pt x="119" y="88"/>
                  </a:moveTo>
                  <a:cubicBezTo>
                    <a:pt x="118" y="88"/>
                    <a:pt x="118" y="88"/>
                    <a:pt x="118" y="88"/>
                  </a:cubicBezTo>
                  <a:cubicBezTo>
                    <a:pt x="119" y="82"/>
                    <a:pt x="119" y="82"/>
                    <a:pt x="119" y="82"/>
                  </a:cubicBezTo>
                  <a:cubicBezTo>
                    <a:pt x="122" y="84"/>
                    <a:pt x="127" y="84"/>
                    <a:pt x="130" y="82"/>
                  </a:cubicBezTo>
                  <a:cubicBezTo>
                    <a:pt x="131" y="81"/>
                    <a:pt x="132" y="80"/>
                    <a:pt x="133" y="79"/>
                  </a:cubicBezTo>
                  <a:cubicBezTo>
                    <a:pt x="133" y="81"/>
                    <a:pt x="134" y="82"/>
                    <a:pt x="134" y="83"/>
                  </a:cubicBezTo>
                  <a:cubicBezTo>
                    <a:pt x="135" y="84"/>
                    <a:pt x="136" y="85"/>
                    <a:pt x="138" y="86"/>
                  </a:cubicBezTo>
                  <a:cubicBezTo>
                    <a:pt x="136" y="86"/>
                    <a:pt x="133" y="86"/>
                    <a:pt x="131" y="86"/>
                  </a:cubicBezTo>
                  <a:cubicBezTo>
                    <a:pt x="128" y="85"/>
                    <a:pt x="126" y="84"/>
                    <a:pt x="126" y="84"/>
                  </a:cubicBezTo>
                  <a:cubicBezTo>
                    <a:pt x="126" y="84"/>
                    <a:pt x="126" y="85"/>
                    <a:pt x="126" y="86"/>
                  </a:cubicBezTo>
                  <a:cubicBezTo>
                    <a:pt x="123" y="87"/>
                    <a:pt x="120" y="87"/>
                    <a:pt x="119" y="88"/>
                  </a:cubicBezTo>
                  <a:close/>
                  <a:moveTo>
                    <a:pt x="142" y="92"/>
                  </a:moveTo>
                  <a:cubicBezTo>
                    <a:pt x="142" y="90"/>
                    <a:pt x="143" y="89"/>
                    <a:pt x="143" y="88"/>
                  </a:cubicBezTo>
                  <a:cubicBezTo>
                    <a:pt x="145" y="88"/>
                    <a:pt x="147" y="87"/>
                    <a:pt x="149" y="86"/>
                  </a:cubicBezTo>
                  <a:cubicBezTo>
                    <a:pt x="150" y="86"/>
                    <a:pt x="150" y="86"/>
                    <a:pt x="151" y="85"/>
                  </a:cubicBezTo>
                  <a:cubicBezTo>
                    <a:pt x="151" y="86"/>
                    <a:pt x="151" y="86"/>
                    <a:pt x="151" y="87"/>
                  </a:cubicBezTo>
                  <a:cubicBezTo>
                    <a:pt x="150" y="91"/>
                    <a:pt x="148" y="95"/>
                    <a:pt x="147" y="99"/>
                  </a:cubicBezTo>
                  <a:cubicBezTo>
                    <a:pt x="147" y="98"/>
                    <a:pt x="147" y="97"/>
                    <a:pt x="146" y="95"/>
                  </a:cubicBezTo>
                  <a:cubicBezTo>
                    <a:pt x="145" y="94"/>
                    <a:pt x="144" y="93"/>
                    <a:pt x="142" y="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656" name="Freeform 367"/>
            <p:cNvSpPr>
              <a:spLocks/>
            </p:cNvSpPr>
            <p:nvPr/>
          </p:nvSpPr>
          <p:spPr bwMode="auto">
            <a:xfrm>
              <a:off x="3536951" y="1595438"/>
              <a:ext cx="33338" cy="44450"/>
            </a:xfrm>
            <a:custGeom>
              <a:avLst/>
              <a:gdLst>
                <a:gd name="T0" fmla="*/ 8 w 23"/>
                <a:gd name="T1" fmla="*/ 29 h 31"/>
                <a:gd name="T2" fmla="*/ 21 w 23"/>
                <a:gd name="T3" fmla="*/ 23 h 31"/>
                <a:gd name="T4" fmla="*/ 18 w 23"/>
                <a:gd name="T5" fmla="*/ 0 h 31"/>
                <a:gd name="T6" fmla="*/ 2 w 23"/>
                <a:gd name="T7" fmla="*/ 15 h 31"/>
                <a:gd name="T8" fmla="*/ 8 w 23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8" y="29"/>
                  </a:moveTo>
                  <a:cubicBezTo>
                    <a:pt x="13" y="31"/>
                    <a:pt x="19" y="28"/>
                    <a:pt x="21" y="23"/>
                  </a:cubicBezTo>
                  <a:cubicBezTo>
                    <a:pt x="23" y="17"/>
                    <a:pt x="18" y="0"/>
                    <a:pt x="18" y="0"/>
                  </a:cubicBezTo>
                  <a:cubicBezTo>
                    <a:pt x="18" y="0"/>
                    <a:pt x="4" y="10"/>
                    <a:pt x="2" y="15"/>
                  </a:cubicBezTo>
                  <a:cubicBezTo>
                    <a:pt x="0" y="21"/>
                    <a:pt x="2" y="27"/>
                    <a:pt x="8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33" name="Group 1932"/>
          <p:cNvGrpSpPr/>
          <p:nvPr/>
        </p:nvGrpSpPr>
        <p:grpSpPr>
          <a:xfrm>
            <a:off x="2185800" y="4717741"/>
            <a:ext cx="896116" cy="787489"/>
            <a:chOff x="4129089" y="1600202"/>
            <a:chExt cx="209550" cy="184149"/>
          </a:xfrm>
          <a:solidFill>
            <a:schemeClr val="tx1"/>
          </a:solidFill>
        </p:grpSpPr>
        <p:sp>
          <p:nvSpPr>
            <p:cNvPr id="1658" name="Freeform 369"/>
            <p:cNvSpPr>
              <a:spLocks noEditPoints="1"/>
            </p:cNvSpPr>
            <p:nvPr/>
          </p:nvSpPr>
          <p:spPr bwMode="auto">
            <a:xfrm>
              <a:off x="4129089" y="1600202"/>
              <a:ext cx="207963" cy="103188"/>
            </a:xfrm>
            <a:custGeom>
              <a:avLst/>
              <a:gdLst>
                <a:gd name="T0" fmla="*/ 81 w 145"/>
                <a:gd name="T1" fmla="*/ 0 h 73"/>
                <a:gd name="T2" fmla="*/ 0 w 145"/>
                <a:gd name="T3" fmla="*/ 73 h 73"/>
                <a:gd name="T4" fmla="*/ 145 w 145"/>
                <a:gd name="T5" fmla="*/ 34 h 73"/>
                <a:gd name="T6" fmla="*/ 81 w 145"/>
                <a:gd name="T7" fmla="*/ 0 h 73"/>
                <a:gd name="T8" fmla="*/ 67 w 145"/>
                <a:gd name="T9" fmla="*/ 37 h 73"/>
                <a:gd name="T10" fmla="*/ 61 w 145"/>
                <a:gd name="T11" fmla="*/ 30 h 73"/>
                <a:gd name="T12" fmla="*/ 67 w 145"/>
                <a:gd name="T13" fmla="*/ 24 h 73"/>
                <a:gd name="T14" fmla="*/ 73 w 145"/>
                <a:gd name="T15" fmla="*/ 30 h 73"/>
                <a:gd name="T16" fmla="*/ 67 w 145"/>
                <a:gd name="T17" fmla="*/ 37 h 73"/>
                <a:gd name="T18" fmla="*/ 89 w 145"/>
                <a:gd name="T19" fmla="*/ 29 h 73"/>
                <a:gd name="T20" fmla="*/ 83 w 145"/>
                <a:gd name="T21" fmla="*/ 23 h 73"/>
                <a:gd name="T22" fmla="*/ 89 w 145"/>
                <a:gd name="T23" fmla="*/ 17 h 73"/>
                <a:gd name="T24" fmla="*/ 94 w 145"/>
                <a:gd name="T25" fmla="*/ 23 h 73"/>
                <a:gd name="T26" fmla="*/ 89 w 145"/>
                <a:gd name="T27" fmla="*/ 29 h 73"/>
                <a:gd name="T28" fmla="*/ 125 w 145"/>
                <a:gd name="T29" fmla="*/ 37 h 73"/>
                <a:gd name="T30" fmla="*/ 118 w 145"/>
                <a:gd name="T31" fmla="*/ 30 h 73"/>
                <a:gd name="T32" fmla="*/ 125 w 145"/>
                <a:gd name="T33" fmla="*/ 23 h 73"/>
                <a:gd name="T34" fmla="*/ 132 w 145"/>
                <a:gd name="T35" fmla="*/ 30 h 73"/>
                <a:gd name="T36" fmla="*/ 125 w 145"/>
                <a:gd name="T37" fmla="*/ 3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5" h="73">
                  <a:moveTo>
                    <a:pt x="81" y="0"/>
                  </a:moveTo>
                  <a:cubicBezTo>
                    <a:pt x="0" y="73"/>
                    <a:pt x="0" y="73"/>
                    <a:pt x="0" y="73"/>
                  </a:cubicBezTo>
                  <a:cubicBezTo>
                    <a:pt x="145" y="34"/>
                    <a:pt x="145" y="34"/>
                    <a:pt x="145" y="34"/>
                  </a:cubicBezTo>
                  <a:cubicBezTo>
                    <a:pt x="145" y="34"/>
                    <a:pt x="138" y="7"/>
                    <a:pt x="81" y="0"/>
                  </a:cubicBezTo>
                  <a:close/>
                  <a:moveTo>
                    <a:pt x="67" y="37"/>
                  </a:moveTo>
                  <a:cubicBezTo>
                    <a:pt x="64" y="37"/>
                    <a:pt x="61" y="34"/>
                    <a:pt x="61" y="30"/>
                  </a:cubicBezTo>
                  <a:cubicBezTo>
                    <a:pt x="61" y="27"/>
                    <a:pt x="64" y="24"/>
                    <a:pt x="67" y="24"/>
                  </a:cubicBezTo>
                  <a:cubicBezTo>
                    <a:pt x="71" y="24"/>
                    <a:pt x="73" y="27"/>
                    <a:pt x="73" y="30"/>
                  </a:cubicBezTo>
                  <a:cubicBezTo>
                    <a:pt x="73" y="34"/>
                    <a:pt x="71" y="37"/>
                    <a:pt x="67" y="37"/>
                  </a:cubicBezTo>
                  <a:close/>
                  <a:moveTo>
                    <a:pt x="89" y="29"/>
                  </a:moveTo>
                  <a:cubicBezTo>
                    <a:pt x="86" y="29"/>
                    <a:pt x="83" y="26"/>
                    <a:pt x="83" y="23"/>
                  </a:cubicBezTo>
                  <a:cubicBezTo>
                    <a:pt x="83" y="20"/>
                    <a:pt x="86" y="17"/>
                    <a:pt x="89" y="17"/>
                  </a:cubicBezTo>
                  <a:cubicBezTo>
                    <a:pt x="92" y="17"/>
                    <a:pt x="94" y="20"/>
                    <a:pt x="94" y="23"/>
                  </a:cubicBezTo>
                  <a:cubicBezTo>
                    <a:pt x="94" y="26"/>
                    <a:pt x="92" y="29"/>
                    <a:pt x="89" y="29"/>
                  </a:cubicBezTo>
                  <a:close/>
                  <a:moveTo>
                    <a:pt x="125" y="37"/>
                  </a:moveTo>
                  <a:cubicBezTo>
                    <a:pt x="121" y="37"/>
                    <a:pt x="118" y="34"/>
                    <a:pt x="118" y="30"/>
                  </a:cubicBezTo>
                  <a:cubicBezTo>
                    <a:pt x="118" y="26"/>
                    <a:pt x="121" y="23"/>
                    <a:pt x="125" y="23"/>
                  </a:cubicBezTo>
                  <a:cubicBezTo>
                    <a:pt x="129" y="23"/>
                    <a:pt x="132" y="26"/>
                    <a:pt x="132" y="30"/>
                  </a:cubicBezTo>
                  <a:cubicBezTo>
                    <a:pt x="132" y="34"/>
                    <a:pt x="129" y="37"/>
                    <a:pt x="125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659" name="Freeform 370"/>
            <p:cNvSpPr>
              <a:spLocks noEditPoints="1"/>
            </p:cNvSpPr>
            <p:nvPr/>
          </p:nvSpPr>
          <p:spPr bwMode="auto">
            <a:xfrm>
              <a:off x="4129089" y="1657351"/>
              <a:ext cx="209550" cy="127000"/>
            </a:xfrm>
            <a:custGeom>
              <a:avLst/>
              <a:gdLst>
                <a:gd name="T0" fmla="*/ 146 w 147"/>
                <a:gd name="T1" fmla="*/ 0 h 90"/>
                <a:gd name="T2" fmla="*/ 0 w 147"/>
                <a:gd name="T3" fmla="*/ 36 h 90"/>
                <a:gd name="T4" fmla="*/ 0 w 147"/>
                <a:gd name="T5" fmla="*/ 90 h 90"/>
                <a:gd name="T6" fmla="*/ 77 w 147"/>
                <a:gd name="T7" fmla="*/ 90 h 90"/>
                <a:gd name="T8" fmla="*/ 97 w 147"/>
                <a:gd name="T9" fmla="*/ 75 h 90"/>
                <a:gd name="T10" fmla="*/ 117 w 147"/>
                <a:gd name="T11" fmla="*/ 90 h 90"/>
                <a:gd name="T12" fmla="*/ 147 w 147"/>
                <a:gd name="T13" fmla="*/ 90 h 90"/>
                <a:gd name="T14" fmla="*/ 146 w 147"/>
                <a:gd name="T15" fmla="*/ 0 h 90"/>
                <a:gd name="T16" fmla="*/ 42 w 147"/>
                <a:gd name="T17" fmla="*/ 68 h 90"/>
                <a:gd name="T18" fmla="*/ 38 w 147"/>
                <a:gd name="T19" fmla="*/ 63 h 90"/>
                <a:gd name="T20" fmla="*/ 42 w 147"/>
                <a:gd name="T21" fmla="*/ 59 h 90"/>
                <a:gd name="T22" fmla="*/ 47 w 147"/>
                <a:gd name="T23" fmla="*/ 63 h 90"/>
                <a:gd name="T24" fmla="*/ 42 w 147"/>
                <a:gd name="T25" fmla="*/ 68 h 90"/>
                <a:gd name="T26" fmla="*/ 48 w 147"/>
                <a:gd name="T27" fmla="*/ 51 h 90"/>
                <a:gd name="T28" fmla="*/ 43 w 147"/>
                <a:gd name="T29" fmla="*/ 45 h 90"/>
                <a:gd name="T30" fmla="*/ 48 w 147"/>
                <a:gd name="T31" fmla="*/ 39 h 90"/>
                <a:gd name="T32" fmla="*/ 54 w 147"/>
                <a:gd name="T33" fmla="*/ 45 h 90"/>
                <a:gd name="T34" fmla="*/ 48 w 147"/>
                <a:gd name="T35" fmla="*/ 51 h 90"/>
                <a:gd name="T36" fmla="*/ 76 w 147"/>
                <a:gd name="T37" fmla="*/ 68 h 90"/>
                <a:gd name="T38" fmla="*/ 67 w 147"/>
                <a:gd name="T39" fmla="*/ 59 h 90"/>
                <a:gd name="T40" fmla="*/ 76 w 147"/>
                <a:gd name="T41" fmla="*/ 51 h 90"/>
                <a:gd name="T42" fmla="*/ 84 w 147"/>
                <a:gd name="T43" fmla="*/ 59 h 90"/>
                <a:gd name="T44" fmla="*/ 76 w 147"/>
                <a:gd name="T45" fmla="*/ 68 h 90"/>
                <a:gd name="T46" fmla="*/ 115 w 147"/>
                <a:gd name="T47" fmla="*/ 39 h 90"/>
                <a:gd name="T48" fmla="*/ 107 w 147"/>
                <a:gd name="T49" fmla="*/ 31 h 90"/>
                <a:gd name="T50" fmla="*/ 115 w 147"/>
                <a:gd name="T51" fmla="*/ 22 h 90"/>
                <a:gd name="T52" fmla="*/ 124 w 147"/>
                <a:gd name="T53" fmla="*/ 31 h 90"/>
                <a:gd name="T54" fmla="*/ 115 w 147"/>
                <a:gd name="T55" fmla="*/ 39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47" h="90">
                  <a:moveTo>
                    <a:pt x="146" y="0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77" y="90"/>
                    <a:pt x="77" y="90"/>
                    <a:pt x="77" y="90"/>
                  </a:cubicBezTo>
                  <a:cubicBezTo>
                    <a:pt x="79" y="82"/>
                    <a:pt x="87" y="75"/>
                    <a:pt x="97" y="75"/>
                  </a:cubicBezTo>
                  <a:cubicBezTo>
                    <a:pt x="107" y="75"/>
                    <a:pt x="114" y="82"/>
                    <a:pt x="117" y="90"/>
                  </a:cubicBezTo>
                  <a:cubicBezTo>
                    <a:pt x="147" y="90"/>
                    <a:pt x="147" y="90"/>
                    <a:pt x="147" y="90"/>
                  </a:cubicBezTo>
                  <a:lnTo>
                    <a:pt x="146" y="0"/>
                  </a:lnTo>
                  <a:close/>
                  <a:moveTo>
                    <a:pt x="42" y="68"/>
                  </a:moveTo>
                  <a:cubicBezTo>
                    <a:pt x="40" y="68"/>
                    <a:pt x="38" y="66"/>
                    <a:pt x="38" y="63"/>
                  </a:cubicBezTo>
                  <a:cubicBezTo>
                    <a:pt x="38" y="61"/>
                    <a:pt x="40" y="59"/>
                    <a:pt x="42" y="59"/>
                  </a:cubicBezTo>
                  <a:cubicBezTo>
                    <a:pt x="45" y="59"/>
                    <a:pt x="47" y="61"/>
                    <a:pt x="47" y="63"/>
                  </a:cubicBezTo>
                  <a:cubicBezTo>
                    <a:pt x="47" y="66"/>
                    <a:pt x="45" y="68"/>
                    <a:pt x="42" y="68"/>
                  </a:cubicBezTo>
                  <a:close/>
                  <a:moveTo>
                    <a:pt x="48" y="51"/>
                  </a:moveTo>
                  <a:cubicBezTo>
                    <a:pt x="45" y="51"/>
                    <a:pt x="43" y="48"/>
                    <a:pt x="43" y="45"/>
                  </a:cubicBezTo>
                  <a:cubicBezTo>
                    <a:pt x="43" y="42"/>
                    <a:pt x="45" y="39"/>
                    <a:pt x="48" y="39"/>
                  </a:cubicBezTo>
                  <a:cubicBezTo>
                    <a:pt x="52" y="39"/>
                    <a:pt x="54" y="42"/>
                    <a:pt x="54" y="45"/>
                  </a:cubicBezTo>
                  <a:cubicBezTo>
                    <a:pt x="54" y="48"/>
                    <a:pt x="52" y="51"/>
                    <a:pt x="48" y="51"/>
                  </a:cubicBezTo>
                  <a:close/>
                  <a:moveTo>
                    <a:pt x="76" y="68"/>
                  </a:moveTo>
                  <a:cubicBezTo>
                    <a:pt x="71" y="68"/>
                    <a:pt x="67" y="64"/>
                    <a:pt x="67" y="59"/>
                  </a:cubicBezTo>
                  <a:cubicBezTo>
                    <a:pt x="67" y="55"/>
                    <a:pt x="71" y="51"/>
                    <a:pt x="76" y="51"/>
                  </a:cubicBezTo>
                  <a:cubicBezTo>
                    <a:pt x="80" y="51"/>
                    <a:pt x="84" y="55"/>
                    <a:pt x="84" y="59"/>
                  </a:cubicBezTo>
                  <a:cubicBezTo>
                    <a:pt x="84" y="64"/>
                    <a:pt x="80" y="68"/>
                    <a:pt x="76" y="68"/>
                  </a:cubicBezTo>
                  <a:close/>
                  <a:moveTo>
                    <a:pt x="115" y="39"/>
                  </a:moveTo>
                  <a:cubicBezTo>
                    <a:pt x="111" y="39"/>
                    <a:pt x="107" y="36"/>
                    <a:pt x="107" y="31"/>
                  </a:cubicBezTo>
                  <a:cubicBezTo>
                    <a:pt x="107" y="26"/>
                    <a:pt x="111" y="22"/>
                    <a:pt x="115" y="22"/>
                  </a:cubicBezTo>
                  <a:cubicBezTo>
                    <a:pt x="120" y="22"/>
                    <a:pt x="124" y="26"/>
                    <a:pt x="124" y="31"/>
                  </a:cubicBezTo>
                  <a:cubicBezTo>
                    <a:pt x="124" y="36"/>
                    <a:pt x="120" y="39"/>
                    <a:pt x="115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1667" name="Freeform 378"/>
          <p:cNvSpPr>
            <a:spLocks/>
          </p:cNvSpPr>
          <p:nvPr/>
        </p:nvSpPr>
        <p:spPr bwMode="auto">
          <a:xfrm>
            <a:off x="2029809" y="6292085"/>
            <a:ext cx="918521" cy="1127611"/>
          </a:xfrm>
          <a:custGeom>
            <a:avLst/>
            <a:gdLst>
              <a:gd name="T0" fmla="*/ 128 w 137"/>
              <a:gd name="T1" fmla="*/ 92 h 168"/>
              <a:gd name="T2" fmla="*/ 127 w 137"/>
              <a:gd name="T3" fmla="*/ 92 h 168"/>
              <a:gd name="T4" fmla="*/ 109 w 137"/>
              <a:gd name="T5" fmla="*/ 88 h 168"/>
              <a:gd name="T6" fmla="*/ 111 w 137"/>
              <a:gd name="T7" fmla="*/ 75 h 168"/>
              <a:gd name="T8" fmla="*/ 111 w 137"/>
              <a:gd name="T9" fmla="*/ 57 h 168"/>
              <a:gd name="T10" fmla="*/ 113 w 137"/>
              <a:gd name="T11" fmla="*/ 58 h 168"/>
              <a:gd name="T12" fmla="*/ 121 w 137"/>
              <a:gd name="T13" fmla="*/ 62 h 168"/>
              <a:gd name="T14" fmla="*/ 130 w 137"/>
              <a:gd name="T15" fmla="*/ 52 h 168"/>
              <a:gd name="T16" fmla="*/ 128 w 137"/>
              <a:gd name="T17" fmla="*/ 37 h 168"/>
              <a:gd name="T18" fmla="*/ 120 w 137"/>
              <a:gd name="T19" fmla="*/ 0 h 168"/>
              <a:gd name="T20" fmla="*/ 117 w 137"/>
              <a:gd name="T21" fmla="*/ 38 h 168"/>
              <a:gd name="T22" fmla="*/ 117 w 137"/>
              <a:gd name="T23" fmla="*/ 38 h 168"/>
              <a:gd name="T24" fmla="*/ 110 w 137"/>
              <a:gd name="T25" fmla="*/ 33 h 168"/>
              <a:gd name="T26" fmla="*/ 68 w 137"/>
              <a:gd name="T27" fmla="*/ 9 h 168"/>
              <a:gd name="T28" fmla="*/ 27 w 137"/>
              <a:gd name="T29" fmla="*/ 34 h 168"/>
              <a:gd name="T30" fmla="*/ 21 w 137"/>
              <a:gd name="T31" fmla="*/ 38 h 168"/>
              <a:gd name="T32" fmla="*/ 21 w 137"/>
              <a:gd name="T33" fmla="*/ 38 h 168"/>
              <a:gd name="T34" fmla="*/ 18 w 137"/>
              <a:gd name="T35" fmla="*/ 0 h 168"/>
              <a:gd name="T36" fmla="*/ 9 w 137"/>
              <a:gd name="T37" fmla="*/ 37 h 168"/>
              <a:gd name="T38" fmla="*/ 8 w 137"/>
              <a:gd name="T39" fmla="*/ 52 h 168"/>
              <a:gd name="T40" fmla="*/ 16 w 137"/>
              <a:gd name="T41" fmla="*/ 62 h 168"/>
              <a:gd name="T42" fmla="*/ 25 w 137"/>
              <a:gd name="T43" fmla="*/ 58 h 168"/>
              <a:gd name="T44" fmla="*/ 25 w 137"/>
              <a:gd name="T45" fmla="*/ 57 h 168"/>
              <a:gd name="T46" fmla="*/ 25 w 137"/>
              <a:gd name="T47" fmla="*/ 75 h 168"/>
              <a:gd name="T48" fmla="*/ 28 w 137"/>
              <a:gd name="T49" fmla="*/ 90 h 168"/>
              <a:gd name="T50" fmla="*/ 10 w 137"/>
              <a:gd name="T51" fmla="*/ 91 h 168"/>
              <a:gd name="T52" fmla="*/ 10 w 137"/>
              <a:gd name="T53" fmla="*/ 91 h 168"/>
              <a:gd name="T54" fmla="*/ 6 w 137"/>
              <a:gd name="T55" fmla="*/ 132 h 168"/>
              <a:gd name="T56" fmla="*/ 33 w 137"/>
              <a:gd name="T57" fmla="*/ 164 h 168"/>
              <a:gd name="T58" fmla="*/ 37 w 137"/>
              <a:gd name="T59" fmla="*/ 124 h 168"/>
              <a:gd name="T60" fmla="*/ 37 w 137"/>
              <a:gd name="T61" fmla="*/ 124 h 168"/>
              <a:gd name="T62" fmla="*/ 68 w 137"/>
              <a:gd name="T63" fmla="*/ 149 h 168"/>
              <a:gd name="T64" fmla="*/ 99 w 137"/>
              <a:gd name="T65" fmla="*/ 125 h 168"/>
              <a:gd name="T66" fmla="*/ 101 w 137"/>
              <a:gd name="T67" fmla="*/ 165 h 168"/>
              <a:gd name="T68" fmla="*/ 129 w 137"/>
              <a:gd name="T69" fmla="*/ 134 h 168"/>
              <a:gd name="T70" fmla="*/ 128 w 137"/>
              <a:gd name="T71" fmla="*/ 92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37" h="168">
                <a:moveTo>
                  <a:pt x="128" y="92"/>
                </a:moveTo>
                <a:cubicBezTo>
                  <a:pt x="127" y="92"/>
                  <a:pt x="127" y="92"/>
                  <a:pt x="127" y="92"/>
                </a:cubicBezTo>
                <a:cubicBezTo>
                  <a:pt x="123" y="89"/>
                  <a:pt x="117" y="87"/>
                  <a:pt x="109" y="88"/>
                </a:cubicBezTo>
                <a:cubicBezTo>
                  <a:pt x="111" y="84"/>
                  <a:pt x="111" y="80"/>
                  <a:pt x="111" y="75"/>
                </a:cubicBezTo>
                <a:cubicBezTo>
                  <a:pt x="111" y="57"/>
                  <a:pt x="111" y="57"/>
                  <a:pt x="111" y="57"/>
                </a:cubicBezTo>
                <a:cubicBezTo>
                  <a:pt x="112" y="57"/>
                  <a:pt x="112" y="58"/>
                  <a:pt x="113" y="58"/>
                </a:cubicBezTo>
                <a:cubicBezTo>
                  <a:pt x="114" y="61"/>
                  <a:pt x="118" y="63"/>
                  <a:pt x="121" y="62"/>
                </a:cubicBezTo>
                <a:cubicBezTo>
                  <a:pt x="126" y="62"/>
                  <a:pt x="130" y="57"/>
                  <a:pt x="130" y="52"/>
                </a:cubicBezTo>
                <a:cubicBezTo>
                  <a:pt x="128" y="37"/>
                  <a:pt x="128" y="37"/>
                  <a:pt x="128" y="37"/>
                </a:cubicBezTo>
                <a:cubicBezTo>
                  <a:pt x="128" y="32"/>
                  <a:pt x="125" y="0"/>
                  <a:pt x="120" y="0"/>
                </a:cubicBezTo>
                <a:cubicBezTo>
                  <a:pt x="115" y="1"/>
                  <a:pt x="117" y="33"/>
                  <a:pt x="117" y="38"/>
                </a:cubicBezTo>
                <a:cubicBezTo>
                  <a:pt x="117" y="38"/>
                  <a:pt x="117" y="38"/>
                  <a:pt x="117" y="38"/>
                </a:cubicBezTo>
                <a:cubicBezTo>
                  <a:pt x="110" y="33"/>
                  <a:pt x="110" y="33"/>
                  <a:pt x="110" y="33"/>
                </a:cubicBezTo>
                <a:cubicBezTo>
                  <a:pt x="104" y="17"/>
                  <a:pt x="88" y="9"/>
                  <a:pt x="68" y="9"/>
                </a:cubicBezTo>
                <a:cubicBezTo>
                  <a:pt x="49" y="9"/>
                  <a:pt x="32" y="18"/>
                  <a:pt x="27" y="34"/>
                </a:cubicBezTo>
                <a:cubicBezTo>
                  <a:pt x="21" y="38"/>
                  <a:pt x="21" y="38"/>
                  <a:pt x="21" y="38"/>
                </a:cubicBezTo>
                <a:cubicBezTo>
                  <a:pt x="21" y="38"/>
                  <a:pt x="21" y="38"/>
                  <a:pt x="21" y="38"/>
                </a:cubicBezTo>
                <a:cubicBezTo>
                  <a:pt x="21" y="33"/>
                  <a:pt x="23" y="1"/>
                  <a:pt x="18" y="0"/>
                </a:cubicBezTo>
                <a:cubicBezTo>
                  <a:pt x="12" y="0"/>
                  <a:pt x="9" y="32"/>
                  <a:pt x="9" y="37"/>
                </a:cubicBezTo>
                <a:cubicBezTo>
                  <a:pt x="8" y="52"/>
                  <a:pt x="8" y="52"/>
                  <a:pt x="8" y="52"/>
                </a:cubicBezTo>
                <a:cubicBezTo>
                  <a:pt x="7" y="57"/>
                  <a:pt x="11" y="62"/>
                  <a:pt x="16" y="62"/>
                </a:cubicBezTo>
                <a:cubicBezTo>
                  <a:pt x="20" y="63"/>
                  <a:pt x="23" y="61"/>
                  <a:pt x="25" y="58"/>
                </a:cubicBezTo>
                <a:cubicBezTo>
                  <a:pt x="25" y="57"/>
                  <a:pt x="25" y="57"/>
                  <a:pt x="25" y="57"/>
                </a:cubicBezTo>
                <a:cubicBezTo>
                  <a:pt x="25" y="75"/>
                  <a:pt x="25" y="75"/>
                  <a:pt x="25" y="75"/>
                </a:cubicBezTo>
                <a:cubicBezTo>
                  <a:pt x="25" y="80"/>
                  <a:pt x="26" y="85"/>
                  <a:pt x="28" y="90"/>
                </a:cubicBezTo>
                <a:cubicBezTo>
                  <a:pt x="22" y="88"/>
                  <a:pt x="15" y="88"/>
                  <a:pt x="10" y="91"/>
                </a:cubicBezTo>
                <a:cubicBezTo>
                  <a:pt x="10" y="91"/>
                  <a:pt x="10" y="91"/>
                  <a:pt x="10" y="91"/>
                </a:cubicBezTo>
                <a:cubicBezTo>
                  <a:pt x="1" y="93"/>
                  <a:pt x="0" y="112"/>
                  <a:pt x="6" y="132"/>
                </a:cubicBezTo>
                <a:cubicBezTo>
                  <a:pt x="13" y="153"/>
                  <a:pt x="25" y="167"/>
                  <a:pt x="33" y="164"/>
                </a:cubicBezTo>
                <a:cubicBezTo>
                  <a:pt x="42" y="162"/>
                  <a:pt x="43" y="144"/>
                  <a:pt x="37" y="124"/>
                </a:cubicBezTo>
                <a:cubicBezTo>
                  <a:pt x="37" y="124"/>
                  <a:pt x="37" y="124"/>
                  <a:pt x="37" y="124"/>
                </a:cubicBezTo>
                <a:cubicBezTo>
                  <a:pt x="44" y="139"/>
                  <a:pt x="55" y="149"/>
                  <a:pt x="68" y="149"/>
                </a:cubicBezTo>
                <a:cubicBezTo>
                  <a:pt x="81" y="149"/>
                  <a:pt x="92" y="140"/>
                  <a:pt x="99" y="125"/>
                </a:cubicBezTo>
                <a:cubicBezTo>
                  <a:pt x="92" y="144"/>
                  <a:pt x="93" y="162"/>
                  <a:pt x="101" y="165"/>
                </a:cubicBezTo>
                <a:cubicBezTo>
                  <a:pt x="109" y="168"/>
                  <a:pt x="122" y="154"/>
                  <a:pt x="129" y="134"/>
                </a:cubicBezTo>
                <a:cubicBezTo>
                  <a:pt x="137" y="114"/>
                  <a:pt x="136" y="95"/>
                  <a:pt x="128" y="9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934" name="Group 1933"/>
          <p:cNvGrpSpPr/>
          <p:nvPr/>
        </p:nvGrpSpPr>
        <p:grpSpPr>
          <a:xfrm>
            <a:off x="3939986" y="6257200"/>
            <a:ext cx="709420" cy="1135081"/>
            <a:chOff x="5991219" y="1558924"/>
            <a:chExt cx="150813" cy="241300"/>
          </a:xfrm>
          <a:solidFill>
            <a:schemeClr val="tx1"/>
          </a:solidFill>
        </p:grpSpPr>
        <p:sp>
          <p:nvSpPr>
            <p:cNvPr id="1668" name="Freeform 379"/>
            <p:cNvSpPr>
              <a:spLocks noEditPoints="1"/>
            </p:cNvSpPr>
            <p:nvPr/>
          </p:nvSpPr>
          <p:spPr bwMode="auto">
            <a:xfrm>
              <a:off x="5991219" y="1558924"/>
              <a:ext cx="150813" cy="241300"/>
            </a:xfrm>
            <a:custGeom>
              <a:avLst/>
              <a:gdLst>
                <a:gd name="T0" fmla="*/ 106 w 106"/>
                <a:gd name="T1" fmla="*/ 46 h 170"/>
                <a:gd name="T2" fmla="*/ 53 w 106"/>
                <a:gd name="T3" fmla="*/ 0 h 170"/>
                <a:gd name="T4" fmla="*/ 0 w 106"/>
                <a:gd name="T5" fmla="*/ 46 h 170"/>
                <a:gd name="T6" fmla="*/ 47 w 106"/>
                <a:gd name="T7" fmla="*/ 137 h 170"/>
                <a:gd name="T8" fmla="*/ 47 w 106"/>
                <a:gd name="T9" fmla="*/ 152 h 170"/>
                <a:gd name="T10" fmla="*/ 36 w 106"/>
                <a:gd name="T11" fmla="*/ 161 h 170"/>
                <a:gd name="T12" fmla="*/ 47 w 106"/>
                <a:gd name="T13" fmla="*/ 170 h 170"/>
                <a:gd name="T14" fmla="*/ 53 w 106"/>
                <a:gd name="T15" fmla="*/ 168 h 170"/>
                <a:gd name="T16" fmla="*/ 59 w 106"/>
                <a:gd name="T17" fmla="*/ 170 h 170"/>
                <a:gd name="T18" fmla="*/ 69 w 106"/>
                <a:gd name="T19" fmla="*/ 161 h 170"/>
                <a:gd name="T20" fmla="*/ 59 w 106"/>
                <a:gd name="T21" fmla="*/ 152 h 170"/>
                <a:gd name="T22" fmla="*/ 59 w 106"/>
                <a:gd name="T23" fmla="*/ 137 h 170"/>
                <a:gd name="T24" fmla="*/ 106 w 106"/>
                <a:gd name="T25" fmla="*/ 46 h 170"/>
                <a:gd name="T26" fmla="*/ 11 w 106"/>
                <a:gd name="T27" fmla="*/ 35 h 170"/>
                <a:gd name="T28" fmla="*/ 53 w 106"/>
                <a:gd name="T29" fmla="*/ 7 h 170"/>
                <a:gd name="T30" fmla="*/ 95 w 106"/>
                <a:gd name="T31" fmla="*/ 35 h 170"/>
                <a:gd name="T32" fmla="*/ 53 w 106"/>
                <a:gd name="T33" fmla="*/ 64 h 170"/>
                <a:gd name="T34" fmla="*/ 11 w 106"/>
                <a:gd name="T35" fmla="*/ 35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6" h="170">
                  <a:moveTo>
                    <a:pt x="106" y="46"/>
                  </a:moveTo>
                  <a:cubicBezTo>
                    <a:pt x="106" y="21"/>
                    <a:pt x="82" y="0"/>
                    <a:pt x="53" y="0"/>
                  </a:cubicBezTo>
                  <a:cubicBezTo>
                    <a:pt x="24" y="0"/>
                    <a:pt x="0" y="21"/>
                    <a:pt x="0" y="46"/>
                  </a:cubicBezTo>
                  <a:cubicBezTo>
                    <a:pt x="0" y="70"/>
                    <a:pt x="7" y="131"/>
                    <a:pt x="47" y="137"/>
                  </a:cubicBezTo>
                  <a:cubicBezTo>
                    <a:pt x="47" y="152"/>
                    <a:pt x="47" y="152"/>
                    <a:pt x="47" y="152"/>
                  </a:cubicBezTo>
                  <a:cubicBezTo>
                    <a:pt x="41" y="152"/>
                    <a:pt x="36" y="156"/>
                    <a:pt x="36" y="161"/>
                  </a:cubicBezTo>
                  <a:cubicBezTo>
                    <a:pt x="36" y="166"/>
                    <a:pt x="41" y="170"/>
                    <a:pt x="47" y="170"/>
                  </a:cubicBezTo>
                  <a:cubicBezTo>
                    <a:pt x="49" y="170"/>
                    <a:pt x="51" y="170"/>
                    <a:pt x="53" y="168"/>
                  </a:cubicBezTo>
                  <a:cubicBezTo>
                    <a:pt x="55" y="170"/>
                    <a:pt x="57" y="170"/>
                    <a:pt x="59" y="170"/>
                  </a:cubicBezTo>
                  <a:cubicBezTo>
                    <a:pt x="65" y="170"/>
                    <a:pt x="69" y="166"/>
                    <a:pt x="69" y="161"/>
                  </a:cubicBezTo>
                  <a:cubicBezTo>
                    <a:pt x="69" y="156"/>
                    <a:pt x="65" y="152"/>
                    <a:pt x="59" y="152"/>
                  </a:cubicBezTo>
                  <a:cubicBezTo>
                    <a:pt x="59" y="137"/>
                    <a:pt x="59" y="137"/>
                    <a:pt x="59" y="137"/>
                  </a:cubicBezTo>
                  <a:cubicBezTo>
                    <a:pt x="97" y="131"/>
                    <a:pt x="106" y="70"/>
                    <a:pt x="106" y="46"/>
                  </a:cubicBezTo>
                  <a:close/>
                  <a:moveTo>
                    <a:pt x="11" y="35"/>
                  </a:moveTo>
                  <a:cubicBezTo>
                    <a:pt x="11" y="20"/>
                    <a:pt x="30" y="7"/>
                    <a:pt x="53" y="7"/>
                  </a:cubicBezTo>
                  <a:cubicBezTo>
                    <a:pt x="76" y="7"/>
                    <a:pt x="95" y="20"/>
                    <a:pt x="95" y="35"/>
                  </a:cubicBezTo>
                  <a:cubicBezTo>
                    <a:pt x="95" y="51"/>
                    <a:pt x="76" y="64"/>
                    <a:pt x="53" y="64"/>
                  </a:cubicBezTo>
                  <a:cubicBezTo>
                    <a:pt x="30" y="64"/>
                    <a:pt x="11" y="51"/>
                    <a:pt x="11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669" name="Oval 380"/>
            <p:cNvSpPr>
              <a:spLocks noChangeArrowheads="1"/>
            </p:cNvSpPr>
            <p:nvPr/>
          </p:nvSpPr>
          <p:spPr bwMode="auto">
            <a:xfrm>
              <a:off x="6035676" y="1589088"/>
              <a:ext cx="60325" cy="3651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30" name="Group 1929"/>
          <p:cNvGrpSpPr/>
          <p:nvPr/>
        </p:nvGrpSpPr>
        <p:grpSpPr>
          <a:xfrm>
            <a:off x="3711991" y="4888772"/>
            <a:ext cx="1149958" cy="507790"/>
            <a:chOff x="6284926" y="2057403"/>
            <a:chExt cx="244463" cy="107948"/>
          </a:xfrm>
          <a:solidFill>
            <a:schemeClr val="tx1"/>
          </a:solidFill>
        </p:grpSpPr>
        <p:sp>
          <p:nvSpPr>
            <p:cNvPr id="1680" name="Freeform 391"/>
            <p:cNvSpPr>
              <a:spLocks/>
            </p:cNvSpPr>
            <p:nvPr/>
          </p:nvSpPr>
          <p:spPr bwMode="auto">
            <a:xfrm>
              <a:off x="6323028" y="2066929"/>
              <a:ext cx="50800" cy="55563"/>
            </a:xfrm>
            <a:custGeom>
              <a:avLst/>
              <a:gdLst>
                <a:gd name="T0" fmla="*/ 0 w 36"/>
                <a:gd name="T1" fmla="*/ 14 h 39"/>
                <a:gd name="T2" fmla="*/ 22 w 36"/>
                <a:gd name="T3" fmla="*/ 39 h 39"/>
                <a:gd name="T4" fmla="*/ 36 w 36"/>
                <a:gd name="T5" fmla="*/ 31 h 39"/>
                <a:gd name="T6" fmla="*/ 22 w 36"/>
                <a:gd name="T7" fmla="*/ 0 h 39"/>
                <a:gd name="T8" fmla="*/ 0 w 36"/>
                <a:gd name="T9" fmla="*/ 1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9">
                  <a:moveTo>
                    <a:pt x="0" y="14"/>
                  </a:moveTo>
                  <a:cubicBezTo>
                    <a:pt x="22" y="39"/>
                    <a:pt x="22" y="39"/>
                    <a:pt x="22" y="39"/>
                  </a:cubicBezTo>
                  <a:cubicBezTo>
                    <a:pt x="26" y="36"/>
                    <a:pt x="31" y="33"/>
                    <a:pt x="36" y="31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5"/>
                    <a:pt x="8" y="7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681" name="Freeform 392"/>
            <p:cNvSpPr>
              <a:spLocks/>
            </p:cNvSpPr>
            <p:nvPr/>
          </p:nvSpPr>
          <p:spPr bwMode="auto">
            <a:xfrm>
              <a:off x="6407165" y="2057404"/>
              <a:ext cx="41275" cy="52388"/>
            </a:xfrm>
            <a:custGeom>
              <a:avLst/>
              <a:gdLst>
                <a:gd name="T0" fmla="*/ 0 w 29"/>
                <a:gd name="T1" fmla="*/ 0 h 37"/>
                <a:gd name="T2" fmla="*/ 4 w 29"/>
                <a:gd name="T3" fmla="*/ 34 h 37"/>
                <a:gd name="T4" fmla="*/ 19 w 29"/>
                <a:gd name="T5" fmla="*/ 37 h 37"/>
                <a:gd name="T6" fmla="*/ 29 w 29"/>
                <a:gd name="T7" fmla="*/ 5 h 37"/>
                <a:gd name="T8" fmla="*/ 0 w 29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7">
                  <a:moveTo>
                    <a:pt x="0" y="0"/>
                  </a:moveTo>
                  <a:cubicBezTo>
                    <a:pt x="4" y="34"/>
                    <a:pt x="4" y="34"/>
                    <a:pt x="4" y="34"/>
                  </a:cubicBezTo>
                  <a:cubicBezTo>
                    <a:pt x="9" y="34"/>
                    <a:pt x="14" y="35"/>
                    <a:pt x="19" y="37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0" y="2"/>
                    <a:pt x="1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682" name="Freeform 393"/>
            <p:cNvSpPr>
              <a:spLocks/>
            </p:cNvSpPr>
            <p:nvPr/>
          </p:nvSpPr>
          <p:spPr bwMode="auto">
            <a:xfrm>
              <a:off x="6284926" y="2090741"/>
              <a:ext cx="63500" cy="73025"/>
            </a:xfrm>
            <a:custGeom>
              <a:avLst/>
              <a:gdLst>
                <a:gd name="T0" fmla="*/ 12 w 45"/>
                <a:gd name="T1" fmla="*/ 13 h 51"/>
                <a:gd name="T2" fmla="*/ 12 w 45"/>
                <a:gd name="T3" fmla="*/ 33 h 51"/>
                <a:gd name="T4" fmla="*/ 10 w 45"/>
                <a:gd name="T5" fmla="*/ 33 h 51"/>
                <a:gd name="T6" fmla="*/ 0 w 45"/>
                <a:gd name="T7" fmla="*/ 37 h 51"/>
                <a:gd name="T8" fmla="*/ 10 w 45"/>
                <a:gd name="T9" fmla="*/ 41 h 51"/>
                <a:gd name="T10" fmla="*/ 11 w 45"/>
                <a:gd name="T11" fmla="*/ 41 h 51"/>
                <a:gd name="T12" fmla="*/ 13 w 45"/>
                <a:gd name="T13" fmla="*/ 50 h 51"/>
                <a:gd name="T14" fmla="*/ 20 w 45"/>
                <a:gd name="T15" fmla="*/ 42 h 51"/>
                <a:gd name="T16" fmla="*/ 21 w 45"/>
                <a:gd name="T17" fmla="*/ 39 h 51"/>
                <a:gd name="T18" fmla="*/ 39 w 45"/>
                <a:gd name="T19" fmla="*/ 33 h 51"/>
                <a:gd name="T20" fmla="*/ 45 w 45"/>
                <a:gd name="T21" fmla="*/ 26 h 51"/>
                <a:gd name="T22" fmla="*/ 24 w 45"/>
                <a:gd name="T23" fmla="*/ 0 h 51"/>
                <a:gd name="T24" fmla="*/ 12 w 45"/>
                <a:gd name="T25" fmla="*/ 1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" h="51">
                  <a:moveTo>
                    <a:pt x="12" y="13"/>
                  </a:moveTo>
                  <a:cubicBezTo>
                    <a:pt x="7" y="19"/>
                    <a:pt x="8" y="27"/>
                    <a:pt x="12" y="33"/>
                  </a:cubicBezTo>
                  <a:cubicBezTo>
                    <a:pt x="11" y="33"/>
                    <a:pt x="11" y="33"/>
                    <a:pt x="10" y="33"/>
                  </a:cubicBezTo>
                  <a:cubicBezTo>
                    <a:pt x="5" y="33"/>
                    <a:pt x="0" y="35"/>
                    <a:pt x="0" y="37"/>
                  </a:cubicBezTo>
                  <a:cubicBezTo>
                    <a:pt x="0" y="40"/>
                    <a:pt x="5" y="41"/>
                    <a:pt x="10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0" y="46"/>
                    <a:pt x="11" y="50"/>
                    <a:pt x="13" y="50"/>
                  </a:cubicBezTo>
                  <a:cubicBezTo>
                    <a:pt x="15" y="51"/>
                    <a:pt x="18" y="47"/>
                    <a:pt x="20" y="42"/>
                  </a:cubicBezTo>
                  <a:cubicBezTo>
                    <a:pt x="20" y="41"/>
                    <a:pt x="20" y="40"/>
                    <a:pt x="21" y="39"/>
                  </a:cubicBezTo>
                  <a:cubicBezTo>
                    <a:pt x="27" y="41"/>
                    <a:pt x="35" y="39"/>
                    <a:pt x="39" y="33"/>
                  </a:cubicBezTo>
                  <a:cubicBezTo>
                    <a:pt x="41" y="30"/>
                    <a:pt x="43" y="28"/>
                    <a:pt x="45" y="2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9" y="4"/>
                    <a:pt x="15" y="8"/>
                    <a:pt x="1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683" name="Freeform 394"/>
            <p:cNvSpPr>
              <a:spLocks/>
            </p:cNvSpPr>
            <p:nvPr/>
          </p:nvSpPr>
          <p:spPr bwMode="auto">
            <a:xfrm>
              <a:off x="6359541" y="2057403"/>
              <a:ext cx="46038" cy="50800"/>
            </a:xfrm>
            <a:custGeom>
              <a:avLst/>
              <a:gdLst>
                <a:gd name="T0" fmla="*/ 0 w 32"/>
                <a:gd name="T1" fmla="*/ 5 h 36"/>
                <a:gd name="T2" fmla="*/ 15 w 32"/>
                <a:gd name="T3" fmla="*/ 36 h 36"/>
                <a:gd name="T4" fmla="*/ 31 w 32"/>
                <a:gd name="T5" fmla="*/ 33 h 36"/>
                <a:gd name="T6" fmla="*/ 32 w 32"/>
                <a:gd name="T7" fmla="*/ 33 h 36"/>
                <a:gd name="T8" fmla="*/ 28 w 32"/>
                <a:gd name="T9" fmla="*/ 0 h 36"/>
                <a:gd name="T10" fmla="*/ 0 w 32"/>
                <a:gd name="T11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36">
                  <a:moveTo>
                    <a:pt x="0" y="5"/>
                  </a:moveTo>
                  <a:cubicBezTo>
                    <a:pt x="15" y="36"/>
                    <a:pt x="15" y="36"/>
                    <a:pt x="15" y="36"/>
                  </a:cubicBezTo>
                  <a:cubicBezTo>
                    <a:pt x="20" y="34"/>
                    <a:pt x="26" y="33"/>
                    <a:pt x="31" y="33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9" y="0"/>
                    <a:pt x="9" y="2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684" name="Freeform 395"/>
            <p:cNvSpPr>
              <a:spLocks/>
            </p:cNvSpPr>
            <p:nvPr/>
          </p:nvSpPr>
          <p:spPr bwMode="auto">
            <a:xfrm>
              <a:off x="6440499" y="2066927"/>
              <a:ext cx="52388" cy="65088"/>
            </a:xfrm>
            <a:custGeom>
              <a:avLst/>
              <a:gdLst>
                <a:gd name="T0" fmla="*/ 10 w 37"/>
                <a:gd name="T1" fmla="*/ 0 h 45"/>
                <a:gd name="T2" fmla="*/ 0 w 37"/>
                <a:gd name="T3" fmla="*/ 32 h 45"/>
                <a:gd name="T4" fmla="*/ 17 w 37"/>
                <a:gd name="T5" fmla="*/ 45 h 45"/>
                <a:gd name="T6" fmla="*/ 37 w 37"/>
                <a:gd name="T7" fmla="*/ 18 h 45"/>
                <a:gd name="T8" fmla="*/ 10 w 37"/>
                <a:gd name="T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45">
                  <a:moveTo>
                    <a:pt x="10" y="0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7" y="36"/>
                    <a:pt x="12" y="40"/>
                    <a:pt x="17" y="45"/>
                  </a:cubicBezTo>
                  <a:cubicBezTo>
                    <a:pt x="37" y="18"/>
                    <a:pt x="37" y="18"/>
                    <a:pt x="37" y="18"/>
                  </a:cubicBezTo>
                  <a:cubicBezTo>
                    <a:pt x="29" y="10"/>
                    <a:pt x="20" y="4"/>
                    <a:pt x="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685" name="Freeform 396"/>
            <p:cNvSpPr>
              <a:spLocks/>
            </p:cNvSpPr>
            <p:nvPr/>
          </p:nvSpPr>
          <p:spPr bwMode="auto">
            <a:xfrm>
              <a:off x="6469064" y="2097088"/>
              <a:ext cx="60325" cy="68263"/>
            </a:xfrm>
            <a:custGeom>
              <a:avLst/>
              <a:gdLst>
                <a:gd name="T0" fmla="*/ 34 w 43"/>
                <a:gd name="T1" fmla="*/ 29 h 48"/>
                <a:gd name="T2" fmla="*/ 32 w 43"/>
                <a:gd name="T3" fmla="*/ 28 h 48"/>
                <a:gd name="T4" fmla="*/ 30 w 43"/>
                <a:gd name="T5" fmla="*/ 13 h 48"/>
                <a:gd name="T6" fmla="*/ 21 w 43"/>
                <a:gd name="T7" fmla="*/ 0 h 48"/>
                <a:gd name="T8" fmla="*/ 0 w 43"/>
                <a:gd name="T9" fmla="*/ 29 h 48"/>
                <a:gd name="T10" fmla="*/ 2 w 43"/>
                <a:gd name="T11" fmla="*/ 31 h 48"/>
                <a:gd name="T12" fmla="*/ 16 w 43"/>
                <a:gd name="T13" fmla="*/ 39 h 48"/>
                <a:gd name="T14" fmla="*/ 24 w 43"/>
                <a:gd name="T15" fmla="*/ 36 h 48"/>
                <a:gd name="T16" fmla="*/ 24 w 43"/>
                <a:gd name="T17" fmla="*/ 38 h 48"/>
                <a:gd name="T18" fmla="*/ 28 w 43"/>
                <a:gd name="T19" fmla="*/ 48 h 48"/>
                <a:gd name="T20" fmla="*/ 33 w 43"/>
                <a:gd name="T21" fmla="*/ 38 h 48"/>
                <a:gd name="T22" fmla="*/ 33 w 43"/>
                <a:gd name="T23" fmla="*/ 37 h 48"/>
                <a:gd name="T24" fmla="*/ 42 w 43"/>
                <a:gd name="T25" fmla="*/ 36 h 48"/>
                <a:gd name="T26" fmla="*/ 34 w 43"/>
                <a:gd name="T27" fmla="*/ 29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" h="48">
                  <a:moveTo>
                    <a:pt x="34" y="29"/>
                  </a:moveTo>
                  <a:cubicBezTo>
                    <a:pt x="33" y="28"/>
                    <a:pt x="33" y="28"/>
                    <a:pt x="32" y="28"/>
                  </a:cubicBezTo>
                  <a:cubicBezTo>
                    <a:pt x="34" y="23"/>
                    <a:pt x="33" y="18"/>
                    <a:pt x="30" y="13"/>
                  </a:cubicBezTo>
                  <a:cubicBezTo>
                    <a:pt x="27" y="8"/>
                    <a:pt x="24" y="4"/>
                    <a:pt x="21" y="0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" y="29"/>
                    <a:pt x="2" y="30"/>
                    <a:pt x="2" y="31"/>
                  </a:cubicBezTo>
                  <a:cubicBezTo>
                    <a:pt x="5" y="36"/>
                    <a:pt x="11" y="39"/>
                    <a:pt x="16" y="39"/>
                  </a:cubicBezTo>
                  <a:cubicBezTo>
                    <a:pt x="19" y="39"/>
                    <a:pt x="22" y="38"/>
                    <a:pt x="24" y="36"/>
                  </a:cubicBezTo>
                  <a:cubicBezTo>
                    <a:pt x="24" y="37"/>
                    <a:pt x="24" y="37"/>
                    <a:pt x="24" y="38"/>
                  </a:cubicBezTo>
                  <a:cubicBezTo>
                    <a:pt x="24" y="43"/>
                    <a:pt x="26" y="48"/>
                    <a:pt x="28" y="48"/>
                  </a:cubicBezTo>
                  <a:cubicBezTo>
                    <a:pt x="30" y="48"/>
                    <a:pt x="32" y="44"/>
                    <a:pt x="33" y="38"/>
                  </a:cubicBezTo>
                  <a:cubicBezTo>
                    <a:pt x="33" y="38"/>
                    <a:pt x="33" y="37"/>
                    <a:pt x="33" y="37"/>
                  </a:cubicBezTo>
                  <a:cubicBezTo>
                    <a:pt x="37" y="39"/>
                    <a:pt x="41" y="38"/>
                    <a:pt x="42" y="36"/>
                  </a:cubicBezTo>
                  <a:cubicBezTo>
                    <a:pt x="43" y="34"/>
                    <a:pt x="39" y="31"/>
                    <a:pt x="34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31" name="Group 1930"/>
          <p:cNvGrpSpPr/>
          <p:nvPr/>
        </p:nvGrpSpPr>
        <p:grpSpPr>
          <a:xfrm>
            <a:off x="5579020" y="6428927"/>
            <a:ext cx="1112678" cy="731822"/>
            <a:chOff x="3378201" y="2409822"/>
            <a:chExt cx="236538" cy="155573"/>
          </a:xfrm>
          <a:solidFill>
            <a:schemeClr val="tx1"/>
          </a:solidFill>
        </p:grpSpPr>
        <p:sp>
          <p:nvSpPr>
            <p:cNvPr id="1686" name="Freeform 397"/>
            <p:cNvSpPr>
              <a:spLocks/>
            </p:cNvSpPr>
            <p:nvPr/>
          </p:nvSpPr>
          <p:spPr bwMode="auto">
            <a:xfrm>
              <a:off x="3378201" y="2517770"/>
              <a:ext cx="236538" cy="47625"/>
            </a:xfrm>
            <a:custGeom>
              <a:avLst/>
              <a:gdLst>
                <a:gd name="T0" fmla="*/ 0 w 166"/>
                <a:gd name="T1" fmla="*/ 0 h 33"/>
                <a:gd name="T2" fmla="*/ 166 w 166"/>
                <a:gd name="T3" fmla="*/ 0 h 33"/>
                <a:gd name="T4" fmla="*/ 83 w 166"/>
                <a:gd name="T5" fmla="*/ 33 h 33"/>
                <a:gd name="T6" fmla="*/ 0 w 166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" h="33">
                  <a:moveTo>
                    <a:pt x="0" y="0"/>
                  </a:moveTo>
                  <a:cubicBezTo>
                    <a:pt x="166" y="0"/>
                    <a:pt x="166" y="0"/>
                    <a:pt x="166" y="0"/>
                  </a:cubicBezTo>
                  <a:cubicBezTo>
                    <a:pt x="166" y="14"/>
                    <a:pt x="129" y="33"/>
                    <a:pt x="83" y="33"/>
                  </a:cubicBezTo>
                  <a:cubicBezTo>
                    <a:pt x="37" y="33"/>
                    <a:pt x="0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687" name="Freeform 398"/>
            <p:cNvSpPr>
              <a:spLocks/>
            </p:cNvSpPr>
            <p:nvPr/>
          </p:nvSpPr>
          <p:spPr bwMode="auto">
            <a:xfrm>
              <a:off x="3378201" y="2409822"/>
              <a:ext cx="236538" cy="46038"/>
            </a:xfrm>
            <a:custGeom>
              <a:avLst/>
              <a:gdLst>
                <a:gd name="T0" fmla="*/ 166 w 166"/>
                <a:gd name="T1" fmla="*/ 33 h 33"/>
                <a:gd name="T2" fmla="*/ 0 w 166"/>
                <a:gd name="T3" fmla="*/ 33 h 33"/>
                <a:gd name="T4" fmla="*/ 83 w 166"/>
                <a:gd name="T5" fmla="*/ 0 h 33"/>
                <a:gd name="T6" fmla="*/ 166 w 166"/>
                <a:gd name="T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" h="33">
                  <a:moveTo>
                    <a:pt x="166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18"/>
                    <a:pt x="37" y="0"/>
                    <a:pt x="83" y="0"/>
                  </a:cubicBezTo>
                  <a:cubicBezTo>
                    <a:pt x="129" y="0"/>
                    <a:pt x="166" y="18"/>
                    <a:pt x="166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688" name="Freeform 399"/>
            <p:cNvSpPr>
              <a:spLocks noEditPoints="1"/>
            </p:cNvSpPr>
            <p:nvPr/>
          </p:nvSpPr>
          <p:spPr bwMode="auto">
            <a:xfrm>
              <a:off x="3378201" y="2466976"/>
              <a:ext cx="236538" cy="38100"/>
            </a:xfrm>
            <a:custGeom>
              <a:avLst/>
              <a:gdLst>
                <a:gd name="T0" fmla="*/ 155 w 166"/>
                <a:gd name="T1" fmla="*/ 1 h 27"/>
                <a:gd name="T2" fmla="*/ 11 w 166"/>
                <a:gd name="T3" fmla="*/ 1 h 27"/>
                <a:gd name="T4" fmla="*/ 0 w 166"/>
                <a:gd name="T5" fmla="*/ 14 h 27"/>
                <a:gd name="T6" fmla="*/ 11 w 166"/>
                <a:gd name="T7" fmla="*/ 27 h 27"/>
                <a:gd name="T8" fmla="*/ 155 w 166"/>
                <a:gd name="T9" fmla="*/ 27 h 27"/>
                <a:gd name="T10" fmla="*/ 166 w 166"/>
                <a:gd name="T11" fmla="*/ 14 h 27"/>
                <a:gd name="T12" fmla="*/ 155 w 166"/>
                <a:gd name="T13" fmla="*/ 1 h 27"/>
                <a:gd name="T14" fmla="*/ 142 w 166"/>
                <a:gd name="T15" fmla="*/ 24 h 27"/>
                <a:gd name="T16" fmla="*/ 137 w 166"/>
                <a:gd name="T17" fmla="*/ 24 h 27"/>
                <a:gd name="T18" fmla="*/ 124 w 166"/>
                <a:gd name="T19" fmla="*/ 16 h 27"/>
                <a:gd name="T20" fmla="*/ 106 w 166"/>
                <a:gd name="T21" fmla="*/ 16 h 27"/>
                <a:gd name="T22" fmla="*/ 104 w 166"/>
                <a:gd name="T23" fmla="*/ 17 h 27"/>
                <a:gd name="T24" fmla="*/ 101 w 166"/>
                <a:gd name="T25" fmla="*/ 18 h 27"/>
                <a:gd name="T26" fmla="*/ 81 w 166"/>
                <a:gd name="T27" fmla="*/ 16 h 27"/>
                <a:gd name="T28" fmla="*/ 62 w 166"/>
                <a:gd name="T29" fmla="*/ 17 h 27"/>
                <a:gd name="T30" fmla="*/ 42 w 166"/>
                <a:gd name="T31" fmla="*/ 24 h 27"/>
                <a:gd name="T32" fmla="*/ 41 w 166"/>
                <a:gd name="T33" fmla="*/ 23 h 27"/>
                <a:gd name="T34" fmla="*/ 20 w 166"/>
                <a:gd name="T35" fmla="*/ 11 h 27"/>
                <a:gd name="T36" fmla="*/ 7 w 166"/>
                <a:gd name="T37" fmla="*/ 16 h 27"/>
                <a:gd name="T38" fmla="*/ 4 w 166"/>
                <a:gd name="T39" fmla="*/ 12 h 27"/>
                <a:gd name="T40" fmla="*/ 22 w 166"/>
                <a:gd name="T41" fmla="*/ 7 h 27"/>
                <a:gd name="T42" fmla="*/ 42 w 166"/>
                <a:gd name="T43" fmla="*/ 18 h 27"/>
                <a:gd name="T44" fmla="*/ 60 w 166"/>
                <a:gd name="T45" fmla="*/ 12 h 27"/>
                <a:gd name="T46" fmla="*/ 84 w 166"/>
                <a:gd name="T47" fmla="*/ 12 h 27"/>
                <a:gd name="T48" fmla="*/ 100 w 166"/>
                <a:gd name="T49" fmla="*/ 13 h 27"/>
                <a:gd name="T50" fmla="*/ 103 w 166"/>
                <a:gd name="T51" fmla="*/ 12 h 27"/>
                <a:gd name="T52" fmla="*/ 105 w 166"/>
                <a:gd name="T53" fmla="*/ 11 h 27"/>
                <a:gd name="T54" fmla="*/ 128 w 166"/>
                <a:gd name="T55" fmla="*/ 13 h 27"/>
                <a:gd name="T56" fmla="*/ 141 w 166"/>
                <a:gd name="T57" fmla="*/ 18 h 27"/>
                <a:gd name="T58" fmla="*/ 161 w 166"/>
                <a:gd name="T59" fmla="*/ 12 h 27"/>
                <a:gd name="T60" fmla="*/ 163 w 166"/>
                <a:gd name="T61" fmla="*/ 17 h 27"/>
                <a:gd name="T62" fmla="*/ 142 w 166"/>
                <a:gd name="T63" fmla="*/ 2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6" h="27">
                  <a:moveTo>
                    <a:pt x="155" y="1"/>
                  </a:moveTo>
                  <a:cubicBezTo>
                    <a:pt x="11" y="1"/>
                    <a:pt x="11" y="1"/>
                    <a:pt x="11" y="1"/>
                  </a:cubicBezTo>
                  <a:cubicBezTo>
                    <a:pt x="5" y="1"/>
                    <a:pt x="0" y="7"/>
                    <a:pt x="0" y="14"/>
                  </a:cubicBezTo>
                  <a:cubicBezTo>
                    <a:pt x="0" y="21"/>
                    <a:pt x="5" y="27"/>
                    <a:pt x="11" y="27"/>
                  </a:cubicBezTo>
                  <a:cubicBezTo>
                    <a:pt x="155" y="27"/>
                    <a:pt x="155" y="27"/>
                    <a:pt x="155" y="27"/>
                  </a:cubicBezTo>
                  <a:cubicBezTo>
                    <a:pt x="161" y="27"/>
                    <a:pt x="166" y="21"/>
                    <a:pt x="166" y="14"/>
                  </a:cubicBezTo>
                  <a:cubicBezTo>
                    <a:pt x="166" y="7"/>
                    <a:pt x="161" y="1"/>
                    <a:pt x="155" y="1"/>
                  </a:cubicBezTo>
                  <a:close/>
                  <a:moveTo>
                    <a:pt x="142" y="24"/>
                  </a:moveTo>
                  <a:cubicBezTo>
                    <a:pt x="140" y="24"/>
                    <a:pt x="139" y="24"/>
                    <a:pt x="137" y="24"/>
                  </a:cubicBezTo>
                  <a:cubicBezTo>
                    <a:pt x="132" y="24"/>
                    <a:pt x="128" y="21"/>
                    <a:pt x="124" y="16"/>
                  </a:cubicBezTo>
                  <a:cubicBezTo>
                    <a:pt x="124" y="14"/>
                    <a:pt x="120" y="13"/>
                    <a:pt x="106" y="16"/>
                  </a:cubicBezTo>
                  <a:cubicBezTo>
                    <a:pt x="104" y="17"/>
                    <a:pt x="104" y="17"/>
                    <a:pt x="104" y="17"/>
                  </a:cubicBezTo>
                  <a:cubicBezTo>
                    <a:pt x="103" y="17"/>
                    <a:pt x="102" y="17"/>
                    <a:pt x="101" y="18"/>
                  </a:cubicBezTo>
                  <a:cubicBezTo>
                    <a:pt x="96" y="20"/>
                    <a:pt x="87" y="23"/>
                    <a:pt x="81" y="16"/>
                  </a:cubicBezTo>
                  <a:cubicBezTo>
                    <a:pt x="77" y="11"/>
                    <a:pt x="66" y="15"/>
                    <a:pt x="62" y="17"/>
                  </a:cubicBezTo>
                  <a:cubicBezTo>
                    <a:pt x="42" y="24"/>
                    <a:pt x="42" y="24"/>
                    <a:pt x="42" y="24"/>
                  </a:cubicBezTo>
                  <a:cubicBezTo>
                    <a:pt x="41" y="23"/>
                    <a:pt x="41" y="23"/>
                    <a:pt x="41" y="23"/>
                  </a:cubicBezTo>
                  <a:cubicBezTo>
                    <a:pt x="41" y="23"/>
                    <a:pt x="28" y="16"/>
                    <a:pt x="20" y="11"/>
                  </a:cubicBezTo>
                  <a:cubicBezTo>
                    <a:pt x="14" y="7"/>
                    <a:pt x="7" y="16"/>
                    <a:pt x="7" y="16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14" y="0"/>
                    <a:pt x="22" y="7"/>
                  </a:cubicBezTo>
                  <a:cubicBezTo>
                    <a:pt x="29" y="11"/>
                    <a:pt x="39" y="17"/>
                    <a:pt x="42" y="18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62" y="11"/>
                    <a:pt x="77" y="4"/>
                    <a:pt x="84" y="12"/>
                  </a:cubicBezTo>
                  <a:cubicBezTo>
                    <a:pt x="88" y="17"/>
                    <a:pt x="95" y="14"/>
                    <a:pt x="100" y="13"/>
                  </a:cubicBezTo>
                  <a:cubicBezTo>
                    <a:pt x="101" y="12"/>
                    <a:pt x="102" y="12"/>
                    <a:pt x="103" y="12"/>
                  </a:cubicBezTo>
                  <a:cubicBezTo>
                    <a:pt x="105" y="11"/>
                    <a:pt x="105" y="11"/>
                    <a:pt x="105" y="11"/>
                  </a:cubicBezTo>
                  <a:cubicBezTo>
                    <a:pt x="114" y="9"/>
                    <a:pt x="125" y="7"/>
                    <a:pt x="128" y="13"/>
                  </a:cubicBezTo>
                  <a:cubicBezTo>
                    <a:pt x="131" y="18"/>
                    <a:pt x="135" y="20"/>
                    <a:pt x="141" y="18"/>
                  </a:cubicBezTo>
                  <a:cubicBezTo>
                    <a:pt x="148" y="17"/>
                    <a:pt x="159" y="13"/>
                    <a:pt x="161" y="12"/>
                  </a:cubicBezTo>
                  <a:cubicBezTo>
                    <a:pt x="163" y="17"/>
                    <a:pt x="163" y="17"/>
                    <a:pt x="163" y="17"/>
                  </a:cubicBezTo>
                  <a:cubicBezTo>
                    <a:pt x="161" y="18"/>
                    <a:pt x="149" y="22"/>
                    <a:pt x="142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20" name="Group 1919"/>
          <p:cNvGrpSpPr/>
          <p:nvPr/>
        </p:nvGrpSpPr>
        <p:grpSpPr>
          <a:xfrm>
            <a:off x="5545946" y="8090212"/>
            <a:ext cx="1112674" cy="1008111"/>
            <a:chOff x="3313113" y="4203698"/>
            <a:chExt cx="236537" cy="214309"/>
          </a:xfrm>
          <a:solidFill>
            <a:schemeClr val="tx1"/>
          </a:solidFill>
        </p:grpSpPr>
        <p:sp>
          <p:nvSpPr>
            <p:cNvPr id="1477" name="Freeform 589"/>
            <p:cNvSpPr>
              <a:spLocks/>
            </p:cNvSpPr>
            <p:nvPr/>
          </p:nvSpPr>
          <p:spPr bwMode="auto">
            <a:xfrm>
              <a:off x="3341686" y="4335458"/>
              <a:ext cx="207963" cy="74613"/>
            </a:xfrm>
            <a:custGeom>
              <a:avLst/>
              <a:gdLst>
                <a:gd name="T0" fmla="*/ 146 w 146"/>
                <a:gd name="T1" fmla="*/ 0 h 52"/>
                <a:gd name="T2" fmla="*/ 73 w 146"/>
                <a:gd name="T3" fmla="*/ 52 h 52"/>
                <a:gd name="T4" fmla="*/ 0 w 146"/>
                <a:gd name="T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6" h="52">
                  <a:moveTo>
                    <a:pt x="146" y="0"/>
                  </a:moveTo>
                  <a:cubicBezTo>
                    <a:pt x="146" y="29"/>
                    <a:pt x="113" y="52"/>
                    <a:pt x="73" y="52"/>
                  </a:cubicBezTo>
                  <a:cubicBezTo>
                    <a:pt x="33" y="52"/>
                    <a:pt x="0" y="29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78" name="Rectangle 590"/>
            <p:cNvSpPr>
              <a:spLocks noChangeArrowheads="1"/>
            </p:cNvSpPr>
            <p:nvPr/>
          </p:nvSpPr>
          <p:spPr bwMode="auto">
            <a:xfrm>
              <a:off x="3341687" y="4305296"/>
              <a:ext cx="207963" cy="269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79" name="Rectangle 591"/>
            <p:cNvSpPr>
              <a:spLocks noChangeArrowheads="1"/>
            </p:cNvSpPr>
            <p:nvPr/>
          </p:nvSpPr>
          <p:spPr bwMode="auto">
            <a:xfrm>
              <a:off x="3419475" y="4408482"/>
              <a:ext cx="53975" cy="95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80" name="Freeform 592"/>
            <p:cNvSpPr>
              <a:spLocks/>
            </p:cNvSpPr>
            <p:nvPr/>
          </p:nvSpPr>
          <p:spPr bwMode="auto">
            <a:xfrm>
              <a:off x="3348037" y="4203698"/>
              <a:ext cx="71438" cy="128588"/>
            </a:xfrm>
            <a:custGeom>
              <a:avLst/>
              <a:gdLst>
                <a:gd name="T0" fmla="*/ 45 w 45"/>
                <a:gd name="T1" fmla="*/ 79 h 81"/>
                <a:gd name="T2" fmla="*/ 4 w 45"/>
                <a:gd name="T3" fmla="*/ 0 h 81"/>
                <a:gd name="T4" fmla="*/ 0 w 45"/>
                <a:gd name="T5" fmla="*/ 2 h 81"/>
                <a:gd name="T6" fmla="*/ 41 w 45"/>
                <a:gd name="T7" fmla="*/ 81 h 81"/>
                <a:gd name="T8" fmla="*/ 45 w 45"/>
                <a:gd name="T9" fmla="*/ 7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81">
                  <a:moveTo>
                    <a:pt x="45" y="79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41" y="81"/>
                  </a:lnTo>
                  <a:lnTo>
                    <a:pt x="45" y="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81" name="Freeform 593"/>
            <p:cNvSpPr>
              <a:spLocks/>
            </p:cNvSpPr>
            <p:nvPr/>
          </p:nvSpPr>
          <p:spPr bwMode="auto">
            <a:xfrm>
              <a:off x="3313113" y="4214808"/>
              <a:ext cx="100013" cy="107950"/>
            </a:xfrm>
            <a:custGeom>
              <a:avLst/>
              <a:gdLst>
                <a:gd name="T0" fmla="*/ 63 w 63"/>
                <a:gd name="T1" fmla="*/ 65 h 68"/>
                <a:gd name="T2" fmla="*/ 4 w 63"/>
                <a:gd name="T3" fmla="*/ 0 h 68"/>
                <a:gd name="T4" fmla="*/ 0 w 63"/>
                <a:gd name="T5" fmla="*/ 2 h 68"/>
                <a:gd name="T6" fmla="*/ 60 w 63"/>
                <a:gd name="T7" fmla="*/ 68 h 68"/>
                <a:gd name="T8" fmla="*/ 63 w 63"/>
                <a:gd name="T9" fmla="*/ 6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8">
                  <a:moveTo>
                    <a:pt x="63" y="65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60" y="68"/>
                  </a:lnTo>
                  <a:lnTo>
                    <a:pt x="63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82" name="Freeform 594"/>
            <p:cNvSpPr>
              <a:spLocks noEditPoints="1"/>
            </p:cNvSpPr>
            <p:nvPr/>
          </p:nvSpPr>
          <p:spPr bwMode="auto">
            <a:xfrm>
              <a:off x="3416301" y="4270376"/>
              <a:ext cx="93663" cy="58738"/>
            </a:xfrm>
            <a:custGeom>
              <a:avLst/>
              <a:gdLst>
                <a:gd name="T0" fmla="*/ 18 w 66"/>
                <a:gd name="T1" fmla="*/ 42 h 42"/>
                <a:gd name="T2" fmla="*/ 3 w 66"/>
                <a:gd name="T3" fmla="*/ 39 h 42"/>
                <a:gd name="T4" fmla="*/ 10 w 66"/>
                <a:gd name="T5" fmla="*/ 34 h 42"/>
                <a:gd name="T6" fmla="*/ 10 w 66"/>
                <a:gd name="T7" fmla="*/ 27 h 42"/>
                <a:gd name="T8" fmla="*/ 2 w 66"/>
                <a:gd name="T9" fmla="*/ 12 h 42"/>
                <a:gd name="T10" fmla="*/ 15 w 66"/>
                <a:gd name="T11" fmla="*/ 8 h 42"/>
                <a:gd name="T12" fmla="*/ 14 w 66"/>
                <a:gd name="T13" fmla="*/ 26 h 42"/>
                <a:gd name="T14" fmla="*/ 15 w 66"/>
                <a:gd name="T15" fmla="*/ 34 h 42"/>
                <a:gd name="T16" fmla="*/ 26 w 66"/>
                <a:gd name="T17" fmla="*/ 29 h 42"/>
                <a:gd name="T18" fmla="*/ 23 w 66"/>
                <a:gd name="T19" fmla="*/ 24 h 42"/>
                <a:gd name="T20" fmla="*/ 16 w 66"/>
                <a:gd name="T21" fmla="*/ 35 h 42"/>
                <a:gd name="T22" fmla="*/ 20 w 66"/>
                <a:gd name="T23" fmla="*/ 16 h 42"/>
                <a:gd name="T24" fmla="*/ 41 w 66"/>
                <a:gd name="T25" fmla="*/ 10 h 42"/>
                <a:gd name="T26" fmla="*/ 63 w 66"/>
                <a:gd name="T27" fmla="*/ 2 h 42"/>
                <a:gd name="T28" fmla="*/ 51 w 66"/>
                <a:gd name="T29" fmla="*/ 25 h 42"/>
                <a:gd name="T30" fmla="*/ 43 w 66"/>
                <a:gd name="T31" fmla="*/ 19 h 42"/>
                <a:gd name="T32" fmla="*/ 38 w 66"/>
                <a:gd name="T33" fmla="*/ 19 h 42"/>
                <a:gd name="T34" fmla="*/ 43 w 66"/>
                <a:gd name="T35" fmla="*/ 37 h 42"/>
                <a:gd name="T36" fmla="*/ 18 w 66"/>
                <a:gd name="T37" fmla="*/ 42 h 42"/>
                <a:gd name="T38" fmla="*/ 43 w 66"/>
                <a:gd name="T39" fmla="*/ 33 h 42"/>
                <a:gd name="T40" fmla="*/ 35 w 66"/>
                <a:gd name="T41" fmla="*/ 22 h 42"/>
                <a:gd name="T42" fmla="*/ 25 w 66"/>
                <a:gd name="T43" fmla="*/ 22 h 42"/>
                <a:gd name="T44" fmla="*/ 31 w 66"/>
                <a:gd name="T45" fmla="*/ 21 h 42"/>
                <a:gd name="T46" fmla="*/ 25 w 66"/>
                <a:gd name="T47" fmla="*/ 22 h 42"/>
                <a:gd name="T48" fmla="*/ 4 w 66"/>
                <a:gd name="T49" fmla="*/ 5 h 42"/>
                <a:gd name="T50" fmla="*/ 5 w 66"/>
                <a:gd name="T51" fmla="*/ 10 h 42"/>
                <a:gd name="T52" fmla="*/ 14 w 66"/>
                <a:gd name="T53" fmla="*/ 19 h 42"/>
                <a:gd name="T54" fmla="*/ 5 w 66"/>
                <a:gd name="T55" fmla="*/ 5 h 42"/>
                <a:gd name="T56" fmla="*/ 46 w 66"/>
                <a:gd name="T57" fmla="*/ 17 h 42"/>
                <a:gd name="T58" fmla="*/ 53 w 66"/>
                <a:gd name="T59" fmla="*/ 18 h 42"/>
                <a:gd name="T60" fmla="*/ 49 w 66"/>
                <a:gd name="T61" fmla="*/ 9 h 42"/>
                <a:gd name="T62" fmla="*/ 31 w 66"/>
                <a:gd name="T63" fmla="*/ 9 h 42"/>
                <a:gd name="T64" fmla="*/ 24 w 66"/>
                <a:gd name="T65" fmla="*/ 16 h 42"/>
                <a:gd name="T66" fmla="*/ 34 w 66"/>
                <a:gd name="T67" fmla="*/ 17 h 42"/>
                <a:gd name="T68" fmla="*/ 31 w 66"/>
                <a:gd name="T69" fmla="*/ 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6" h="42">
                  <a:moveTo>
                    <a:pt x="18" y="42"/>
                  </a:moveTo>
                  <a:cubicBezTo>
                    <a:pt x="18" y="42"/>
                    <a:pt x="18" y="42"/>
                    <a:pt x="18" y="42"/>
                  </a:cubicBezTo>
                  <a:cubicBezTo>
                    <a:pt x="15" y="41"/>
                    <a:pt x="14" y="39"/>
                    <a:pt x="12" y="37"/>
                  </a:cubicBezTo>
                  <a:cubicBezTo>
                    <a:pt x="11" y="39"/>
                    <a:pt x="7" y="39"/>
                    <a:pt x="3" y="39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6" y="36"/>
                    <a:pt x="9" y="36"/>
                    <a:pt x="10" y="34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0" y="30"/>
                    <a:pt x="10" y="28"/>
                    <a:pt x="10" y="27"/>
                  </a:cubicBezTo>
                  <a:cubicBezTo>
                    <a:pt x="9" y="24"/>
                    <a:pt x="7" y="19"/>
                    <a:pt x="2" y="13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9"/>
                    <a:pt x="0" y="4"/>
                    <a:pt x="2" y="2"/>
                  </a:cubicBezTo>
                  <a:cubicBezTo>
                    <a:pt x="5" y="0"/>
                    <a:pt x="9" y="2"/>
                    <a:pt x="15" y="8"/>
                  </a:cubicBezTo>
                  <a:cubicBezTo>
                    <a:pt x="21" y="16"/>
                    <a:pt x="19" y="19"/>
                    <a:pt x="16" y="22"/>
                  </a:cubicBezTo>
                  <a:cubicBezTo>
                    <a:pt x="15" y="23"/>
                    <a:pt x="14" y="24"/>
                    <a:pt x="14" y="26"/>
                  </a:cubicBezTo>
                  <a:cubicBezTo>
                    <a:pt x="14" y="28"/>
                    <a:pt x="15" y="31"/>
                    <a:pt x="15" y="32"/>
                  </a:cubicBezTo>
                  <a:cubicBezTo>
                    <a:pt x="15" y="33"/>
                    <a:pt x="15" y="34"/>
                    <a:pt x="15" y="34"/>
                  </a:cubicBezTo>
                  <a:cubicBezTo>
                    <a:pt x="17" y="38"/>
                    <a:pt x="18" y="38"/>
                    <a:pt x="18" y="38"/>
                  </a:cubicBezTo>
                  <a:cubicBezTo>
                    <a:pt x="20" y="38"/>
                    <a:pt x="23" y="33"/>
                    <a:pt x="26" y="29"/>
                  </a:cubicBezTo>
                  <a:cubicBezTo>
                    <a:pt x="26" y="28"/>
                    <a:pt x="26" y="28"/>
                    <a:pt x="26" y="28"/>
                  </a:cubicBezTo>
                  <a:cubicBezTo>
                    <a:pt x="25" y="27"/>
                    <a:pt x="24" y="26"/>
                    <a:pt x="23" y="24"/>
                  </a:cubicBezTo>
                  <a:cubicBezTo>
                    <a:pt x="20" y="29"/>
                    <a:pt x="20" y="35"/>
                    <a:pt x="20" y="35"/>
                  </a:cubicBezTo>
                  <a:cubicBezTo>
                    <a:pt x="16" y="35"/>
                    <a:pt x="16" y="35"/>
                    <a:pt x="16" y="35"/>
                  </a:cubicBezTo>
                  <a:cubicBezTo>
                    <a:pt x="16" y="34"/>
                    <a:pt x="17" y="26"/>
                    <a:pt x="21" y="21"/>
                  </a:cubicBezTo>
                  <a:cubicBezTo>
                    <a:pt x="20" y="19"/>
                    <a:pt x="20" y="18"/>
                    <a:pt x="20" y="16"/>
                  </a:cubicBezTo>
                  <a:cubicBezTo>
                    <a:pt x="19" y="11"/>
                    <a:pt x="23" y="7"/>
                    <a:pt x="28" y="6"/>
                  </a:cubicBezTo>
                  <a:cubicBezTo>
                    <a:pt x="34" y="5"/>
                    <a:pt x="38" y="7"/>
                    <a:pt x="41" y="10"/>
                  </a:cubicBezTo>
                  <a:cubicBezTo>
                    <a:pt x="43" y="9"/>
                    <a:pt x="45" y="7"/>
                    <a:pt x="47" y="6"/>
                  </a:cubicBezTo>
                  <a:cubicBezTo>
                    <a:pt x="57" y="1"/>
                    <a:pt x="61" y="0"/>
                    <a:pt x="63" y="2"/>
                  </a:cubicBezTo>
                  <a:cubicBezTo>
                    <a:pt x="66" y="4"/>
                    <a:pt x="63" y="9"/>
                    <a:pt x="56" y="20"/>
                  </a:cubicBezTo>
                  <a:cubicBezTo>
                    <a:pt x="55" y="22"/>
                    <a:pt x="53" y="25"/>
                    <a:pt x="51" y="25"/>
                  </a:cubicBezTo>
                  <a:cubicBezTo>
                    <a:pt x="51" y="25"/>
                    <a:pt x="51" y="25"/>
                    <a:pt x="51" y="25"/>
                  </a:cubicBezTo>
                  <a:cubicBezTo>
                    <a:pt x="48" y="25"/>
                    <a:pt x="46" y="22"/>
                    <a:pt x="43" y="19"/>
                  </a:cubicBezTo>
                  <a:cubicBezTo>
                    <a:pt x="42" y="18"/>
                    <a:pt x="42" y="16"/>
                    <a:pt x="41" y="15"/>
                  </a:cubicBezTo>
                  <a:cubicBezTo>
                    <a:pt x="40" y="16"/>
                    <a:pt x="39" y="18"/>
                    <a:pt x="38" y="19"/>
                  </a:cubicBezTo>
                  <a:cubicBezTo>
                    <a:pt x="45" y="22"/>
                    <a:pt x="54" y="27"/>
                    <a:pt x="53" y="32"/>
                  </a:cubicBezTo>
                  <a:cubicBezTo>
                    <a:pt x="53" y="37"/>
                    <a:pt x="46" y="37"/>
                    <a:pt x="43" y="37"/>
                  </a:cubicBezTo>
                  <a:cubicBezTo>
                    <a:pt x="38" y="37"/>
                    <a:pt x="33" y="34"/>
                    <a:pt x="29" y="31"/>
                  </a:cubicBezTo>
                  <a:cubicBezTo>
                    <a:pt x="24" y="37"/>
                    <a:pt x="22" y="42"/>
                    <a:pt x="18" y="42"/>
                  </a:cubicBezTo>
                  <a:close/>
                  <a:moveTo>
                    <a:pt x="31" y="28"/>
                  </a:moveTo>
                  <a:cubicBezTo>
                    <a:pt x="34" y="31"/>
                    <a:pt x="39" y="33"/>
                    <a:pt x="43" y="33"/>
                  </a:cubicBezTo>
                  <a:cubicBezTo>
                    <a:pt x="48" y="33"/>
                    <a:pt x="50" y="32"/>
                    <a:pt x="50" y="32"/>
                  </a:cubicBezTo>
                  <a:cubicBezTo>
                    <a:pt x="50" y="30"/>
                    <a:pt x="45" y="25"/>
                    <a:pt x="35" y="22"/>
                  </a:cubicBezTo>
                  <a:cubicBezTo>
                    <a:pt x="34" y="24"/>
                    <a:pt x="32" y="26"/>
                    <a:pt x="31" y="28"/>
                  </a:cubicBezTo>
                  <a:close/>
                  <a:moveTo>
                    <a:pt x="25" y="22"/>
                  </a:moveTo>
                  <a:cubicBezTo>
                    <a:pt x="26" y="23"/>
                    <a:pt x="27" y="24"/>
                    <a:pt x="28" y="25"/>
                  </a:cubicBezTo>
                  <a:cubicBezTo>
                    <a:pt x="29" y="24"/>
                    <a:pt x="30" y="22"/>
                    <a:pt x="31" y="21"/>
                  </a:cubicBezTo>
                  <a:cubicBezTo>
                    <a:pt x="29" y="20"/>
                    <a:pt x="27" y="20"/>
                    <a:pt x="26" y="21"/>
                  </a:cubicBezTo>
                  <a:lnTo>
                    <a:pt x="25" y="22"/>
                  </a:lnTo>
                  <a:close/>
                  <a:moveTo>
                    <a:pt x="5" y="5"/>
                  </a:moveTo>
                  <a:cubicBezTo>
                    <a:pt x="4" y="5"/>
                    <a:pt x="4" y="5"/>
                    <a:pt x="4" y="5"/>
                  </a:cubicBezTo>
                  <a:cubicBezTo>
                    <a:pt x="4" y="6"/>
                    <a:pt x="4" y="8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8" y="14"/>
                    <a:pt x="10" y="18"/>
                    <a:pt x="12" y="22"/>
                  </a:cubicBezTo>
                  <a:cubicBezTo>
                    <a:pt x="12" y="21"/>
                    <a:pt x="13" y="20"/>
                    <a:pt x="14" y="19"/>
                  </a:cubicBezTo>
                  <a:cubicBezTo>
                    <a:pt x="16" y="17"/>
                    <a:pt x="17" y="16"/>
                    <a:pt x="12" y="11"/>
                  </a:cubicBezTo>
                  <a:cubicBezTo>
                    <a:pt x="8" y="6"/>
                    <a:pt x="6" y="5"/>
                    <a:pt x="5" y="5"/>
                  </a:cubicBezTo>
                  <a:close/>
                  <a:moveTo>
                    <a:pt x="43" y="13"/>
                  </a:moveTo>
                  <a:cubicBezTo>
                    <a:pt x="44" y="14"/>
                    <a:pt x="45" y="15"/>
                    <a:pt x="46" y="17"/>
                  </a:cubicBezTo>
                  <a:cubicBezTo>
                    <a:pt x="48" y="19"/>
                    <a:pt x="50" y="21"/>
                    <a:pt x="51" y="21"/>
                  </a:cubicBezTo>
                  <a:cubicBezTo>
                    <a:pt x="51" y="21"/>
                    <a:pt x="52" y="21"/>
                    <a:pt x="53" y="18"/>
                  </a:cubicBezTo>
                  <a:cubicBezTo>
                    <a:pt x="56" y="13"/>
                    <a:pt x="61" y="6"/>
                    <a:pt x="60" y="4"/>
                  </a:cubicBezTo>
                  <a:cubicBezTo>
                    <a:pt x="60" y="4"/>
                    <a:pt x="58" y="4"/>
                    <a:pt x="49" y="9"/>
                  </a:cubicBezTo>
                  <a:cubicBezTo>
                    <a:pt x="47" y="10"/>
                    <a:pt x="45" y="12"/>
                    <a:pt x="43" y="13"/>
                  </a:cubicBezTo>
                  <a:close/>
                  <a:moveTo>
                    <a:pt x="31" y="9"/>
                  </a:moveTo>
                  <a:cubicBezTo>
                    <a:pt x="30" y="9"/>
                    <a:pt x="30" y="9"/>
                    <a:pt x="29" y="10"/>
                  </a:cubicBezTo>
                  <a:cubicBezTo>
                    <a:pt x="25" y="10"/>
                    <a:pt x="23" y="12"/>
                    <a:pt x="24" y="16"/>
                  </a:cubicBezTo>
                  <a:cubicBezTo>
                    <a:pt x="24" y="17"/>
                    <a:pt x="24" y="17"/>
                    <a:pt x="24" y="18"/>
                  </a:cubicBezTo>
                  <a:cubicBezTo>
                    <a:pt x="27" y="16"/>
                    <a:pt x="30" y="16"/>
                    <a:pt x="34" y="17"/>
                  </a:cubicBezTo>
                  <a:cubicBezTo>
                    <a:pt x="35" y="16"/>
                    <a:pt x="37" y="14"/>
                    <a:pt x="38" y="13"/>
                  </a:cubicBezTo>
                  <a:cubicBezTo>
                    <a:pt x="36" y="11"/>
                    <a:pt x="34" y="9"/>
                    <a:pt x="3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16" name="Group 1915"/>
          <p:cNvGrpSpPr/>
          <p:nvPr/>
        </p:nvGrpSpPr>
        <p:grpSpPr>
          <a:xfrm>
            <a:off x="2029812" y="10006601"/>
            <a:ext cx="1045461" cy="709424"/>
            <a:chOff x="4819654" y="4275138"/>
            <a:chExt cx="244473" cy="150814"/>
          </a:xfrm>
          <a:solidFill>
            <a:schemeClr val="tx1"/>
          </a:solidFill>
        </p:grpSpPr>
        <p:sp>
          <p:nvSpPr>
            <p:cNvPr id="1492" name="Freeform 604"/>
            <p:cNvSpPr>
              <a:spLocks/>
            </p:cNvSpPr>
            <p:nvPr/>
          </p:nvSpPr>
          <p:spPr bwMode="auto">
            <a:xfrm>
              <a:off x="4826003" y="4402139"/>
              <a:ext cx="230188" cy="23813"/>
            </a:xfrm>
            <a:custGeom>
              <a:avLst/>
              <a:gdLst>
                <a:gd name="T0" fmla="*/ 155 w 161"/>
                <a:gd name="T1" fmla="*/ 16 h 16"/>
                <a:gd name="T2" fmla="*/ 8 w 161"/>
                <a:gd name="T3" fmla="*/ 16 h 16"/>
                <a:gd name="T4" fmla="*/ 3 w 161"/>
                <a:gd name="T5" fmla="*/ 0 h 16"/>
                <a:gd name="T6" fmla="*/ 160 w 161"/>
                <a:gd name="T7" fmla="*/ 0 h 16"/>
                <a:gd name="T8" fmla="*/ 155 w 161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" h="16">
                  <a:moveTo>
                    <a:pt x="155" y="16"/>
                  </a:moveTo>
                  <a:cubicBezTo>
                    <a:pt x="149" y="16"/>
                    <a:pt x="16" y="16"/>
                    <a:pt x="8" y="16"/>
                  </a:cubicBezTo>
                  <a:cubicBezTo>
                    <a:pt x="0" y="16"/>
                    <a:pt x="3" y="0"/>
                    <a:pt x="3" y="0"/>
                  </a:cubicBezTo>
                  <a:cubicBezTo>
                    <a:pt x="160" y="0"/>
                    <a:pt x="160" y="0"/>
                    <a:pt x="160" y="0"/>
                  </a:cubicBezTo>
                  <a:cubicBezTo>
                    <a:pt x="160" y="0"/>
                    <a:pt x="161" y="16"/>
                    <a:pt x="155" y="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93" name="Rectangle 605"/>
            <p:cNvSpPr>
              <a:spLocks noChangeArrowheads="1"/>
            </p:cNvSpPr>
            <p:nvPr/>
          </p:nvSpPr>
          <p:spPr bwMode="auto">
            <a:xfrm>
              <a:off x="4826003" y="4357689"/>
              <a:ext cx="231775" cy="158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94" name="Freeform 606"/>
            <p:cNvSpPr>
              <a:spLocks/>
            </p:cNvSpPr>
            <p:nvPr/>
          </p:nvSpPr>
          <p:spPr bwMode="auto">
            <a:xfrm>
              <a:off x="4933953" y="4378327"/>
              <a:ext cx="26988" cy="7938"/>
            </a:xfrm>
            <a:custGeom>
              <a:avLst/>
              <a:gdLst>
                <a:gd name="T0" fmla="*/ 2 w 19"/>
                <a:gd name="T1" fmla="*/ 4 h 5"/>
                <a:gd name="T2" fmla="*/ 5 w 19"/>
                <a:gd name="T3" fmla="*/ 5 h 5"/>
                <a:gd name="T4" fmla="*/ 10 w 19"/>
                <a:gd name="T5" fmla="*/ 4 h 5"/>
                <a:gd name="T6" fmla="*/ 19 w 19"/>
                <a:gd name="T7" fmla="*/ 0 h 5"/>
                <a:gd name="T8" fmla="*/ 0 w 19"/>
                <a:gd name="T9" fmla="*/ 0 h 5"/>
                <a:gd name="T10" fmla="*/ 2 w 19"/>
                <a:gd name="T11" fmla="*/ 3 h 5"/>
                <a:gd name="T12" fmla="*/ 2 w 19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5">
                  <a:moveTo>
                    <a:pt x="2" y="4"/>
                  </a:moveTo>
                  <a:cubicBezTo>
                    <a:pt x="4" y="4"/>
                    <a:pt x="5" y="4"/>
                    <a:pt x="5" y="5"/>
                  </a:cubicBezTo>
                  <a:cubicBezTo>
                    <a:pt x="6" y="5"/>
                    <a:pt x="7" y="4"/>
                    <a:pt x="10" y="4"/>
                  </a:cubicBezTo>
                  <a:cubicBezTo>
                    <a:pt x="15" y="3"/>
                    <a:pt x="17" y="1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2"/>
                    <a:pt x="2" y="3"/>
                  </a:cubicBezTo>
                  <a:cubicBezTo>
                    <a:pt x="2" y="3"/>
                    <a:pt x="2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4" name="Freeform 608"/>
            <p:cNvSpPr>
              <a:spLocks/>
            </p:cNvSpPr>
            <p:nvPr/>
          </p:nvSpPr>
          <p:spPr bwMode="auto">
            <a:xfrm>
              <a:off x="4908553" y="4378327"/>
              <a:ext cx="9525" cy="3175"/>
            </a:xfrm>
            <a:custGeom>
              <a:avLst/>
              <a:gdLst>
                <a:gd name="T0" fmla="*/ 7 w 7"/>
                <a:gd name="T1" fmla="*/ 0 h 2"/>
                <a:gd name="T2" fmla="*/ 0 w 7"/>
                <a:gd name="T3" fmla="*/ 0 h 2"/>
                <a:gd name="T4" fmla="*/ 4 w 7"/>
                <a:gd name="T5" fmla="*/ 2 h 2"/>
                <a:gd name="T6" fmla="*/ 7 w 7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2">
                  <a:moveTo>
                    <a:pt x="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2" y="2"/>
                    <a:pt x="4" y="2"/>
                  </a:cubicBezTo>
                  <a:cubicBezTo>
                    <a:pt x="5" y="2"/>
                    <a:pt x="6" y="1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5" name="Freeform 609"/>
            <p:cNvSpPr>
              <a:spLocks/>
            </p:cNvSpPr>
            <p:nvPr/>
          </p:nvSpPr>
          <p:spPr bwMode="auto">
            <a:xfrm>
              <a:off x="5006978" y="4378327"/>
              <a:ext cx="9525" cy="1588"/>
            </a:xfrm>
            <a:custGeom>
              <a:avLst/>
              <a:gdLst>
                <a:gd name="T0" fmla="*/ 6 w 6"/>
                <a:gd name="T1" fmla="*/ 0 h 1"/>
                <a:gd name="T2" fmla="*/ 0 w 6"/>
                <a:gd name="T3" fmla="*/ 0 h 1"/>
                <a:gd name="T4" fmla="*/ 4 w 6"/>
                <a:gd name="T5" fmla="*/ 1 h 1"/>
                <a:gd name="T6" fmla="*/ 6 w 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0" y="0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6" name="Freeform 610"/>
            <p:cNvSpPr>
              <a:spLocks/>
            </p:cNvSpPr>
            <p:nvPr/>
          </p:nvSpPr>
          <p:spPr bwMode="auto">
            <a:xfrm>
              <a:off x="4835528" y="4378327"/>
              <a:ext cx="39688" cy="12700"/>
            </a:xfrm>
            <a:custGeom>
              <a:avLst/>
              <a:gdLst>
                <a:gd name="T0" fmla="*/ 14 w 28"/>
                <a:gd name="T1" fmla="*/ 7 h 9"/>
                <a:gd name="T2" fmla="*/ 26 w 28"/>
                <a:gd name="T3" fmla="*/ 1 h 9"/>
                <a:gd name="T4" fmla="*/ 28 w 28"/>
                <a:gd name="T5" fmla="*/ 0 h 9"/>
                <a:gd name="T6" fmla="*/ 0 w 28"/>
                <a:gd name="T7" fmla="*/ 0 h 9"/>
                <a:gd name="T8" fmla="*/ 14 w 28"/>
                <a:gd name="T9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9">
                  <a:moveTo>
                    <a:pt x="14" y="7"/>
                  </a:moveTo>
                  <a:cubicBezTo>
                    <a:pt x="18" y="5"/>
                    <a:pt x="22" y="3"/>
                    <a:pt x="26" y="1"/>
                  </a:cubicBezTo>
                  <a:cubicBezTo>
                    <a:pt x="26" y="1"/>
                    <a:pt x="27" y="1"/>
                    <a:pt x="2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3"/>
                    <a:pt x="7" y="9"/>
                    <a:pt x="14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7" name="Freeform 611"/>
            <p:cNvSpPr>
              <a:spLocks/>
            </p:cNvSpPr>
            <p:nvPr/>
          </p:nvSpPr>
          <p:spPr bwMode="auto">
            <a:xfrm>
              <a:off x="4819654" y="4378327"/>
              <a:ext cx="30163" cy="17463"/>
            </a:xfrm>
            <a:custGeom>
              <a:avLst/>
              <a:gdLst>
                <a:gd name="T0" fmla="*/ 7 w 22"/>
                <a:gd name="T1" fmla="*/ 1 h 12"/>
                <a:gd name="T2" fmla="*/ 9 w 22"/>
                <a:gd name="T3" fmla="*/ 0 h 12"/>
                <a:gd name="T4" fmla="*/ 0 w 22"/>
                <a:gd name="T5" fmla="*/ 0 h 12"/>
                <a:gd name="T6" fmla="*/ 0 w 22"/>
                <a:gd name="T7" fmla="*/ 12 h 12"/>
                <a:gd name="T8" fmla="*/ 22 w 22"/>
                <a:gd name="T9" fmla="*/ 12 h 12"/>
                <a:gd name="T10" fmla="*/ 7 w 22"/>
                <a:gd name="T11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2">
                  <a:moveTo>
                    <a:pt x="7" y="1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15" y="12"/>
                    <a:pt x="9" y="5"/>
                    <a:pt x="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55" name="Freeform 612"/>
            <p:cNvSpPr>
              <a:spLocks/>
            </p:cNvSpPr>
            <p:nvPr/>
          </p:nvSpPr>
          <p:spPr bwMode="auto">
            <a:xfrm>
              <a:off x="4851402" y="4378329"/>
              <a:ext cx="212725" cy="17463"/>
            </a:xfrm>
            <a:custGeom>
              <a:avLst/>
              <a:gdLst>
                <a:gd name="T0" fmla="*/ 149 w 149"/>
                <a:gd name="T1" fmla="*/ 0 h 12"/>
                <a:gd name="T2" fmla="*/ 131 w 149"/>
                <a:gd name="T3" fmla="*/ 0 h 12"/>
                <a:gd name="T4" fmla="*/ 139 w 149"/>
                <a:gd name="T5" fmla="*/ 4 h 12"/>
                <a:gd name="T6" fmla="*/ 136 w 149"/>
                <a:gd name="T7" fmla="*/ 8 h 12"/>
                <a:gd name="T8" fmla="*/ 123 w 149"/>
                <a:gd name="T9" fmla="*/ 1 h 12"/>
                <a:gd name="T10" fmla="*/ 113 w 149"/>
                <a:gd name="T11" fmla="*/ 7 h 12"/>
                <a:gd name="T12" fmla="*/ 101 w 149"/>
                <a:gd name="T13" fmla="*/ 3 h 12"/>
                <a:gd name="T14" fmla="*/ 85 w 149"/>
                <a:gd name="T15" fmla="*/ 3 h 12"/>
                <a:gd name="T16" fmla="*/ 80 w 149"/>
                <a:gd name="T17" fmla="*/ 4 h 12"/>
                <a:gd name="T18" fmla="*/ 69 w 149"/>
                <a:gd name="T19" fmla="*/ 9 h 12"/>
                <a:gd name="T20" fmla="*/ 59 w 149"/>
                <a:gd name="T21" fmla="*/ 9 h 12"/>
                <a:gd name="T22" fmla="*/ 59 w 149"/>
                <a:gd name="T23" fmla="*/ 8 h 12"/>
                <a:gd name="T24" fmla="*/ 55 w 149"/>
                <a:gd name="T25" fmla="*/ 5 h 12"/>
                <a:gd name="T26" fmla="*/ 53 w 149"/>
                <a:gd name="T27" fmla="*/ 2 h 12"/>
                <a:gd name="T28" fmla="*/ 52 w 149"/>
                <a:gd name="T29" fmla="*/ 3 h 12"/>
                <a:gd name="T30" fmla="*/ 43 w 149"/>
                <a:gd name="T31" fmla="*/ 7 h 12"/>
                <a:gd name="T32" fmla="*/ 37 w 149"/>
                <a:gd name="T33" fmla="*/ 4 h 12"/>
                <a:gd name="T34" fmla="*/ 31 w 149"/>
                <a:gd name="T35" fmla="*/ 1 h 12"/>
                <a:gd name="T36" fmla="*/ 17 w 149"/>
                <a:gd name="T37" fmla="*/ 6 h 12"/>
                <a:gd name="T38" fmla="*/ 5 w 149"/>
                <a:gd name="T39" fmla="*/ 11 h 12"/>
                <a:gd name="T40" fmla="*/ 0 w 149"/>
                <a:gd name="T41" fmla="*/ 12 h 12"/>
                <a:gd name="T42" fmla="*/ 149 w 149"/>
                <a:gd name="T43" fmla="*/ 12 h 12"/>
                <a:gd name="T44" fmla="*/ 149 w 149"/>
                <a:gd name="T4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9" h="12">
                  <a:moveTo>
                    <a:pt x="149" y="0"/>
                  </a:moveTo>
                  <a:cubicBezTo>
                    <a:pt x="131" y="0"/>
                    <a:pt x="131" y="0"/>
                    <a:pt x="131" y="0"/>
                  </a:cubicBezTo>
                  <a:cubicBezTo>
                    <a:pt x="139" y="4"/>
                    <a:pt x="139" y="4"/>
                    <a:pt x="139" y="4"/>
                  </a:cubicBezTo>
                  <a:cubicBezTo>
                    <a:pt x="136" y="8"/>
                    <a:pt x="136" y="8"/>
                    <a:pt x="136" y="8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85" y="3"/>
                    <a:pt x="85" y="3"/>
                    <a:pt x="85" y="3"/>
                  </a:cubicBezTo>
                  <a:cubicBezTo>
                    <a:pt x="82" y="3"/>
                    <a:pt x="81" y="3"/>
                    <a:pt x="80" y="4"/>
                  </a:cubicBezTo>
                  <a:cubicBezTo>
                    <a:pt x="78" y="5"/>
                    <a:pt x="75" y="7"/>
                    <a:pt x="69" y="9"/>
                  </a:cubicBezTo>
                  <a:cubicBezTo>
                    <a:pt x="62" y="10"/>
                    <a:pt x="60" y="10"/>
                    <a:pt x="59" y="9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57" y="8"/>
                    <a:pt x="56" y="6"/>
                    <a:pt x="55" y="5"/>
                  </a:cubicBezTo>
                  <a:cubicBezTo>
                    <a:pt x="55" y="4"/>
                    <a:pt x="54" y="3"/>
                    <a:pt x="53" y="2"/>
                  </a:cubicBezTo>
                  <a:cubicBezTo>
                    <a:pt x="53" y="2"/>
                    <a:pt x="52" y="3"/>
                    <a:pt x="52" y="3"/>
                  </a:cubicBezTo>
                  <a:cubicBezTo>
                    <a:pt x="50" y="5"/>
                    <a:pt x="47" y="7"/>
                    <a:pt x="43" y="7"/>
                  </a:cubicBezTo>
                  <a:cubicBezTo>
                    <a:pt x="40" y="6"/>
                    <a:pt x="38" y="5"/>
                    <a:pt x="37" y="4"/>
                  </a:cubicBezTo>
                  <a:cubicBezTo>
                    <a:pt x="36" y="3"/>
                    <a:pt x="35" y="2"/>
                    <a:pt x="31" y="1"/>
                  </a:cubicBezTo>
                  <a:cubicBezTo>
                    <a:pt x="27" y="0"/>
                    <a:pt x="22" y="3"/>
                    <a:pt x="17" y="6"/>
                  </a:cubicBezTo>
                  <a:cubicBezTo>
                    <a:pt x="13" y="8"/>
                    <a:pt x="9" y="10"/>
                    <a:pt x="5" y="11"/>
                  </a:cubicBezTo>
                  <a:cubicBezTo>
                    <a:pt x="3" y="12"/>
                    <a:pt x="2" y="12"/>
                    <a:pt x="0" y="12"/>
                  </a:cubicBezTo>
                  <a:cubicBezTo>
                    <a:pt x="149" y="12"/>
                    <a:pt x="149" y="12"/>
                    <a:pt x="149" y="12"/>
                  </a:cubicBezTo>
                  <a:lnTo>
                    <a:pt x="14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56" name="Freeform 613"/>
            <p:cNvSpPr>
              <a:spLocks/>
            </p:cNvSpPr>
            <p:nvPr/>
          </p:nvSpPr>
          <p:spPr bwMode="auto">
            <a:xfrm>
              <a:off x="4849814" y="439578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57" name="Freeform 614"/>
            <p:cNvSpPr>
              <a:spLocks/>
            </p:cNvSpPr>
            <p:nvPr/>
          </p:nvSpPr>
          <p:spPr bwMode="auto">
            <a:xfrm>
              <a:off x="4832352" y="4376737"/>
              <a:ext cx="3175" cy="1588"/>
            </a:xfrm>
            <a:custGeom>
              <a:avLst/>
              <a:gdLst>
                <a:gd name="T0" fmla="*/ 3 w 3"/>
                <a:gd name="T1" fmla="*/ 0 h 1"/>
                <a:gd name="T2" fmla="*/ 0 w 3"/>
                <a:gd name="T3" fmla="*/ 1 h 1"/>
                <a:gd name="T4" fmla="*/ 3 w 3"/>
                <a:gd name="T5" fmla="*/ 1 h 1"/>
                <a:gd name="T6" fmla="*/ 3 w 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58" name="Freeform 615"/>
            <p:cNvSpPr>
              <a:spLocks/>
            </p:cNvSpPr>
            <p:nvPr/>
          </p:nvSpPr>
          <p:spPr bwMode="auto">
            <a:xfrm>
              <a:off x="4829176" y="4275138"/>
              <a:ext cx="223838" cy="74613"/>
            </a:xfrm>
            <a:custGeom>
              <a:avLst/>
              <a:gdLst>
                <a:gd name="T0" fmla="*/ 0 w 157"/>
                <a:gd name="T1" fmla="*/ 52 h 52"/>
                <a:gd name="T2" fmla="*/ 74 w 157"/>
                <a:gd name="T3" fmla="*/ 0 h 52"/>
                <a:gd name="T4" fmla="*/ 89 w 157"/>
                <a:gd name="T5" fmla="*/ 0 h 52"/>
                <a:gd name="T6" fmla="*/ 157 w 157"/>
                <a:gd name="T7" fmla="*/ 52 h 52"/>
                <a:gd name="T8" fmla="*/ 0 w 157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52">
                  <a:moveTo>
                    <a:pt x="0" y="52"/>
                  </a:moveTo>
                  <a:cubicBezTo>
                    <a:pt x="13" y="23"/>
                    <a:pt x="40" y="0"/>
                    <a:pt x="74" y="0"/>
                  </a:cubicBezTo>
                  <a:cubicBezTo>
                    <a:pt x="76" y="0"/>
                    <a:pt x="87" y="0"/>
                    <a:pt x="89" y="0"/>
                  </a:cubicBezTo>
                  <a:cubicBezTo>
                    <a:pt x="122" y="2"/>
                    <a:pt x="145" y="23"/>
                    <a:pt x="157" y="52"/>
                  </a:cubicBezTo>
                  <a:lnTo>
                    <a:pt x="0" y="5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35" name="Group 1934"/>
          <p:cNvGrpSpPr/>
          <p:nvPr/>
        </p:nvGrpSpPr>
        <p:grpSpPr>
          <a:xfrm>
            <a:off x="3862100" y="8244071"/>
            <a:ext cx="1194853" cy="724366"/>
            <a:chOff x="3706807" y="5045078"/>
            <a:chExt cx="254007" cy="153988"/>
          </a:xfrm>
          <a:solidFill>
            <a:schemeClr val="tx1"/>
          </a:solidFill>
        </p:grpSpPr>
        <p:sp>
          <p:nvSpPr>
            <p:cNvPr id="222" name="Freeform 676"/>
            <p:cNvSpPr>
              <a:spLocks noEditPoints="1"/>
            </p:cNvSpPr>
            <p:nvPr/>
          </p:nvSpPr>
          <p:spPr bwMode="auto">
            <a:xfrm>
              <a:off x="3754432" y="5045078"/>
              <a:ext cx="152400" cy="153988"/>
            </a:xfrm>
            <a:custGeom>
              <a:avLst/>
              <a:gdLst>
                <a:gd name="T0" fmla="*/ 53 w 107"/>
                <a:gd name="T1" fmla="*/ 108 h 108"/>
                <a:gd name="T2" fmla="*/ 0 w 107"/>
                <a:gd name="T3" fmla="*/ 54 h 108"/>
                <a:gd name="T4" fmla="*/ 53 w 107"/>
                <a:gd name="T5" fmla="*/ 0 h 108"/>
                <a:gd name="T6" fmla="*/ 107 w 107"/>
                <a:gd name="T7" fmla="*/ 54 h 108"/>
                <a:gd name="T8" fmla="*/ 53 w 107"/>
                <a:gd name="T9" fmla="*/ 108 h 108"/>
                <a:gd name="T10" fmla="*/ 53 w 107"/>
                <a:gd name="T11" fmla="*/ 5 h 108"/>
                <a:gd name="T12" fmla="*/ 4 w 107"/>
                <a:gd name="T13" fmla="*/ 54 h 108"/>
                <a:gd name="T14" fmla="*/ 53 w 107"/>
                <a:gd name="T15" fmla="*/ 103 h 108"/>
                <a:gd name="T16" fmla="*/ 102 w 107"/>
                <a:gd name="T17" fmla="*/ 54 h 108"/>
                <a:gd name="T18" fmla="*/ 53 w 107"/>
                <a:gd name="T19" fmla="*/ 5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7" h="108">
                  <a:moveTo>
                    <a:pt x="53" y="108"/>
                  </a:moveTo>
                  <a:cubicBezTo>
                    <a:pt x="24" y="108"/>
                    <a:pt x="0" y="84"/>
                    <a:pt x="0" y="54"/>
                  </a:cubicBezTo>
                  <a:cubicBezTo>
                    <a:pt x="0" y="25"/>
                    <a:pt x="24" y="0"/>
                    <a:pt x="53" y="0"/>
                  </a:cubicBezTo>
                  <a:cubicBezTo>
                    <a:pt x="83" y="0"/>
                    <a:pt x="107" y="25"/>
                    <a:pt x="107" y="54"/>
                  </a:cubicBezTo>
                  <a:cubicBezTo>
                    <a:pt x="107" y="84"/>
                    <a:pt x="83" y="108"/>
                    <a:pt x="53" y="108"/>
                  </a:cubicBezTo>
                  <a:close/>
                  <a:moveTo>
                    <a:pt x="53" y="5"/>
                  </a:moveTo>
                  <a:cubicBezTo>
                    <a:pt x="26" y="5"/>
                    <a:pt x="4" y="27"/>
                    <a:pt x="4" y="54"/>
                  </a:cubicBezTo>
                  <a:cubicBezTo>
                    <a:pt x="4" y="81"/>
                    <a:pt x="26" y="103"/>
                    <a:pt x="53" y="103"/>
                  </a:cubicBezTo>
                  <a:cubicBezTo>
                    <a:pt x="80" y="103"/>
                    <a:pt x="102" y="81"/>
                    <a:pt x="102" y="54"/>
                  </a:cubicBezTo>
                  <a:cubicBezTo>
                    <a:pt x="102" y="27"/>
                    <a:pt x="80" y="5"/>
                    <a:pt x="5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23" name="Oval 677"/>
            <p:cNvSpPr>
              <a:spLocks noChangeArrowheads="1"/>
            </p:cNvSpPr>
            <p:nvPr/>
          </p:nvSpPr>
          <p:spPr bwMode="auto">
            <a:xfrm>
              <a:off x="3765545" y="5057778"/>
              <a:ext cx="130175" cy="1301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24" name="Freeform 678"/>
            <p:cNvSpPr>
              <a:spLocks/>
            </p:cNvSpPr>
            <p:nvPr/>
          </p:nvSpPr>
          <p:spPr bwMode="auto">
            <a:xfrm>
              <a:off x="3706807" y="5054601"/>
              <a:ext cx="39688" cy="142875"/>
            </a:xfrm>
            <a:custGeom>
              <a:avLst/>
              <a:gdLst>
                <a:gd name="T0" fmla="*/ 24 w 28"/>
                <a:gd name="T1" fmla="*/ 0 h 100"/>
                <a:gd name="T2" fmla="*/ 22 w 28"/>
                <a:gd name="T3" fmla="*/ 26 h 100"/>
                <a:gd name="T4" fmla="*/ 16 w 28"/>
                <a:gd name="T5" fmla="*/ 26 h 100"/>
                <a:gd name="T6" fmla="*/ 16 w 28"/>
                <a:gd name="T7" fmla="*/ 0 h 100"/>
                <a:gd name="T8" fmla="*/ 12 w 28"/>
                <a:gd name="T9" fmla="*/ 0 h 100"/>
                <a:gd name="T10" fmla="*/ 11 w 28"/>
                <a:gd name="T11" fmla="*/ 26 h 100"/>
                <a:gd name="T12" fmla="*/ 6 w 28"/>
                <a:gd name="T13" fmla="*/ 26 h 100"/>
                <a:gd name="T14" fmla="*/ 4 w 28"/>
                <a:gd name="T15" fmla="*/ 0 h 100"/>
                <a:gd name="T16" fmla="*/ 0 w 28"/>
                <a:gd name="T17" fmla="*/ 0 h 100"/>
                <a:gd name="T18" fmla="*/ 0 w 28"/>
                <a:gd name="T19" fmla="*/ 27 h 100"/>
                <a:gd name="T20" fmla="*/ 0 w 28"/>
                <a:gd name="T21" fmla="*/ 27 h 100"/>
                <a:gd name="T22" fmla="*/ 10 w 28"/>
                <a:gd name="T23" fmla="*/ 38 h 100"/>
                <a:gd name="T24" fmla="*/ 10 w 28"/>
                <a:gd name="T25" fmla="*/ 38 h 100"/>
                <a:gd name="T26" fmla="*/ 10 w 28"/>
                <a:gd name="T27" fmla="*/ 56 h 100"/>
                <a:gd name="T28" fmla="*/ 10 w 28"/>
                <a:gd name="T29" fmla="*/ 56 h 100"/>
                <a:gd name="T30" fmla="*/ 10 w 28"/>
                <a:gd name="T31" fmla="*/ 95 h 100"/>
                <a:gd name="T32" fmla="*/ 19 w 28"/>
                <a:gd name="T33" fmla="*/ 95 h 100"/>
                <a:gd name="T34" fmla="*/ 19 w 28"/>
                <a:gd name="T35" fmla="*/ 56 h 100"/>
                <a:gd name="T36" fmla="*/ 19 w 28"/>
                <a:gd name="T37" fmla="*/ 56 h 100"/>
                <a:gd name="T38" fmla="*/ 19 w 28"/>
                <a:gd name="T39" fmla="*/ 38 h 100"/>
                <a:gd name="T40" fmla="*/ 28 w 28"/>
                <a:gd name="T41" fmla="*/ 27 h 100"/>
                <a:gd name="T42" fmla="*/ 28 w 28"/>
                <a:gd name="T43" fmla="*/ 27 h 100"/>
                <a:gd name="T44" fmla="*/ 28 w 28"/>
                <a:gd name="T45" fmla="*/ 0 h 100"/>
                <a:gd name="T46" fmla="*/ 24 w 28"/>
                <a:gd name="T4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8" h="100">
                  <a:moveTo>
                    <a:pt x="24" y="0"/>
                  </a:moveTo>
                  <a:cubicBezTo>
                    <a:pt x="22" y="26"/>
                    <a:pt x="22" y="26"/>
                    <a:pt x="22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5"/>
                    <a:pt x="4" y="36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10" y="95"/>
                    <a:pt x="10" y="95"/>
                    <a:pt x="10" y="95"/>
                  </a:cubicBezTo>
                  <a:cubicBezTo>
                    <a:pt x="15" y="100"/>
                    <a:pt x="19" y="95"/>
                    <a:pt x="19" y="95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8"/>
                    <a:pt x="28" y="35"/>
                    <a:pt x="28" y="27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8" y="0"/>
                    <a:pt x="28" y="0"/>
                    <a:pt x="28" y="0"/>
                  </a:cubicBez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25" name="Freeform 679"/>
            <p:cNvSpPr>
              <a:spLocks/>
            </p:cNvSpPr>
            <p:nvPr/>
          </p:nvSpPr>
          <p:spPr bwMode="auto">
            <a:xfrm>
              <a:off x="3921126" y="5051426"/>
              <a:ext cx="39688" cy="142875"/>
            </a:xfrm>
            <a:custGeom>
              <a:avLst/>
              <a:gdLst>
                <a:gd name="T0" fmla="*/ 12 w 28"/>
                <a:gd name="T1" fmla="*/ 0 h 100"/>
                <a:gd name="T2" fmla="*/ 6 w 28"/>
                <a:gd name="T3" fmla="*/ 0 h 100"/>
                <a:gd name="T4" fmla="*/ 0 w 28"/>
                <a:gd name="T5" fmla="*/ 0 h 100"/>
                <a:gd name="T6" fmla="*/ 0 w 28"/>
                <a:gd name="T7" fmla="*/ 100 h 100"/>
                <a:gd name="T8" fmla="*/ 12 w 28"/>
                <a:gd name="T9" fmla="*/ 100 h 100"/>
                <a:gd name="T10" fmla="*/ 12 w 28"/>
                <a:gd name="T11" fmla="*/ 47 h 100"/>
                <a:gd name="T12" fmla="*/ 22 w 28"/>
                <a:gd name="T13" fmla="*/ 47 h 100"/>
                <a:gd name="T14" fmla="*/ 12 w 28"/>
                <a:gd name="T15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00">
                  <a:moveTo>
                    <a:pt x="12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12" y="100"/>
                    <a:pt x="12" y="100"/>
                    <a:pt x="12" y="100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8" y="21"/>
                    <a:pt x="12" y="0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21" name="Group 1920"/>
          <p:cNvGrpSpPr/>
          <p:nvPr/>
        </p:nvGrpSpPr>
        <p:grpSpPr>
          <a:xfrm>
            <a:off x="3881091" y="9895247"/>
            <a:ext cx="843854" cy="851276"/>
            <a:chOff x="5610226" y="5029208"/>
            <a:chExt cx="179389" cy="180968"/>
          </a:xfrm>
          <a:solidFill>
            <a:schemeClr val="tx1"/>
          </a:solidFill>
        </p:grpSpPr>
        <p:sp>
          <p:nvSpPr>
            <p:cNvPr id="242" name="Freeform 696"/>
            <p:cNvSpPr>
              <a:spLocks/>
            </p:cNvSpPr>
            <p:nvPr/>
          </p:nvSpPr>
          <p:spPr bwMode="auto">
            <a:xfrm>
              <a:off x="5668965" y="5029208"/>
              <a:ext cx="120650" cy="120650"/>
            </a:xfrm>
            <a:custGeom>
              <a:avLst/>
              <a:gdLst>
                <a:gd name="T0" fmla="*/ 69 w 84"/>
                <a:gd name="T1" fmla="*/ 15 h 84"/>
                <a:gd name="T2" fmla="*/ 15 w 84"/>
                <a:gd name="T3" fmla="*/ 15 h 84"/>
                <a:gd name="T4" fmla="*/ 10 w 84"/>
                <a:gd name="T5" fmla="*/ 63 h 84"/>
                <a:gd name="T6" fmla="*/ 7 w 84"/>
                <a:gd name="T7" fmla="*/ 56 h 84"/>
                <a:gd name="T8" fmla="*/ 15 w 84"/>
                <a:gd name="T9" fmla="*/ 23 h 84"/>
                <a:gd name="T10" fmla="*/ 61 w 84"/>
                <a:gd name="T11" fmla="*/ 23 h 84"/>
                <a:gd name="T12" fmla="*/ 61 w 84"/>
                <a:gd name="T13" fmla="*/ 69 h 84"/>
                <a:gd name="T14" fmla="*/ 28 w 84"/>
                <a:gd name="T15" fmla="*/ 77 h 84"/>
                <a:gd name="T16" fmla="*/ 21 w 84"/>
                <a:gd name="T17" fmla="*/ 74 h 84"/>
                <a:gd name="T18" fmla="*/ 69 w 84"/>
                <a:gd name="T19" fmla="*/ 69 h 84"/>
                <a:gd name="T20" fmla="*/ 69 w 84"/>
                <a:gd name="T21" fmla="*/ 15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" h="84">
                  <a:moveTo>
                    <a:pt x="69" y="15"/>
                  </a:moveTo>
                  <a:cubicBezTo>
                    <a:pt x="54" y="0"/>
                    <a:pt x="30" y="0"/>
                    <a:pt x="15" y="15"/>
                  </a:cubicBezTo>
                  <a:cubicBezTo>
                    <a:pt x="2" y="28"/>
                    <a:pt x="0" y="48"/>
                    <a:pt x="10" y="63"/>
                  </a:cubicBezTo>
                  <a:cubicBezTo>
                    <a:pt x="9" y="61"/>
                    <a:pt x="8" y="58"/>
                    <a:pt x="7" y="56"/>
                  </a:cubicBezTo>
                  <a:cubicBezTo>
                    <a:pt x="4" y="44"/>
                    <a:pt x="6" y="32"/>
                    <a:pt x="15" y="23"/>
                  </a:cubicBezTo>
                  <a:cubicBezTo>
                    <a:pt x="28" y="11"/>
                    <a:pt x="48" y="11"/>
                    <a:pt x="61" y="23"/>
                  </a:cubicBezTo>
                  <a:cubicBezTo>
                    <a:pt x="73" y="36"/>
                    <a:pt x="73" y="56"/>
                    <a:pt x="61" y="69"/>
                  </a:cubicBezTo>
                  <a:cubicBezTo>
                    <a:pt x="52" y="77"/>
                    <a:pt x="39" y="80"/>
                    <a:pt x="28" y="77"/>
                  </a:cubicBezTo>
                  <a:cubicBezTo>
                    <a:pt x="26" y="76"/>
                    <a:pt x="23" y="75"/>
                    <a:pt x="21" y="74"/>
                  </a:cubicBezTo>
                  <a:cubicBezTo>
                    <a:pt x="36" y="84"/>
                    <a:pt x="56" y="82"/>
                    <a:pt x="69" y="69"/>
                  </a:cubicBezTo>
                  <a:cubicBezTo>
                    <a:pt x="84" y="54"/>
                    <a:pt x="84" y="30"/>
                    <a:pt x="69" y="1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43" name="Freeform 697"/>
            <p:cNvSpPr>
              <a:spLocks/>
            </p:cNvSpPr>
            <p:nvPr/>
          </p:nvSpPr>
          <p:spPr bwMode="auto">
            <a:xfrm>
              <a:off x="5683253" y="5119695"/>
              <a:ext cx="3175" cy="4763"/>
            </a:xfrm>
            <a:custGeom>
              <a:avLst/>
              <a:gdLst>
                <a:gd name="T0" fmla="*/ 1 w 2"/>
                <a:gd name="T1" fmla="*/ 2 h 3"/>
                <a:gd name="T2" fmla="*/ 0 w 2"/>
                <a:gd name="T3" fmla="*/ 0 h 3"/>
                <a:gd name="T4" fmla="*/ 2 w 2"/>
                <a:gd name="T5" fmla="*/ 3 h 3"/>
                <a:gd name="T6" fmla="*/ 2 w 2"/>
                <a:gd name="T7" fmla="*/ 3 h 3"/>
                <a:gd name="T8" fmla="*/ 1 w 2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1"/>
                    <a:pt x="1" y="1"/>
                    <a:pt x="0" y="0"/>
                  </a:cubicBezTo>
                  <a:cubicBezTo>
                    <a:pt x="1" y="1"/>
                    <a:pt x="1" y="2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lnTo>
                    <a:pt x="1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44" name="Freeform 698"/>
            <p:cNvSpPr>
              <a:spLocks/>
            </p:cNvSpPr>
            <p:nvPr/>
          </p:nvSpPr>
          <p:spPr bwMode="auto">
            <a:xfrm>
              <a:off x="5694365" y="5132395"/>
              <a:ext cx="4763" cy="3175"/>
            </a:xfrm>
            <a:custGeom>
              <a:avLst/>
              <a:gdLst>
                <a:gd name="T0" fmla="*/ 0 w 3"/>
                <a:gd name="T1" fmla="*/ 0 h 2"/>
                <a:gd name="T2" fmla="*/ 0 w 3"/>
                <a:gd name="T3" fmla="*/ 0 h 2"/>
                <a:gd name="T4" fmla="*/ 3 w 3"/>
                <a:gd name="T5" fmla="*/ 2 h 2"/>
                <a:gd name="T6" fmla="*/ 1 w 3"/>
                <a:gd name="T7" fmla="*/ 0 h 2"/>
                <a:gd name="T8" fmla="*/ 0 w 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2" y="1"/>
                    <a:pt x="3" y="2"/>
                  </a:cubicBezTo>
                  <a:cubicBezTo>
                    <a:pt x="2" y="1"/>
                    <a:pt x="1" y="1"/>
                    <a:pt x="1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45" name="Freeform 699"/>
            <p:cNvSpPr>
              <a:spLocks/>
            </p:cNvSpPr>
            <p:nvPr/>
          </p:nvSpPr>
          <p:spPr bwMode="auto">
            <a:xfrm>
              <a:off x="5676903" y="5056196"/>
              <a:ext cx="87313" cy="85725"/>
            </a:xfrm>
            <a:custGeom>
              <a:avLst/>
              <a:gdLst>
                <a:gd name="T0" fmla="*/ 10 w 61"/>
                <a:gd name="T1" fmla="*/ 18 h 61"/>
                <a:gd name="T2" fmla="*/ 42 w 61"/>
                <a:gd name="T3" fmla="*/ 18 h 61"/>
                <a:gd name="T4" fmla="*/ 42 w 61"/>
                <a:gd name="T5" fmla="*/ 51 h 61"/>
                <a:gd name="T6" fmla="*/ 18 w 61"/>
                <a:gd name="T7" fmla="*/ 56 h 61"/>
                <a:gd name="T8" fmla="*/ 23 w 61"/>
                <a:gd name="T9" fmla="*/ 59 h 61"/>
                <a:gd name="T10" fmla="*/ 50 w 61"/>
                <a:gd name="T11" fmla="*/ 51 h 61"/>
                <a:gd name="T12" fmla="*/ 50 w 61"/>
                <a:gd name="T13" fmla="*/ 11 h 61"/>
                <a:gd name="T14" fmla="*/ 10 w 61"/>
                <a:gd name="T15" fmla="*/ 11 h 61"/>
                <a:gd name="T16" fmla="*/ 2 w 61"/>
                <a:gd name="T17" fmla="*/ 38 h 61"/>
                <a:gd name="T18" fmla="*/ 4 w 61"/>
                <a:gd name="T19" fmla="*/ 43 h 61"/>
                <a:gd name="T20" fmla="*/ 10 w 61"/>
                <a:gd name="T21" fmla="*/ 1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61">
                  <a:moveTo>
                    <a:pt x="10" y="18"/>
                  </a:moveTo>
                  <a:cubicBezTo>
                    <a:pt x="19" y="9"/>
                    <a:pt x="33" y="9"/>
                    <a:pt x="42" y="18"/>
                  </a:cubicBezTo>
                  <a:cubicBezTo>
                    <a:pt x="51" y="27"/>
                    <a:pt x="51" y="42"/>
                    <a:pt x="42" y="51"/>
                  </a:cubicBezTo>
                  <a:cubicBezTo>
                    <a:pt x="36" y="58"/>
                    <a:pt x="26" y="59"/>
                    <a:pt x="18" y="56"/>
                  </a:cubicBezTo>
                  <a:cubicBezTo>
                    <a:pt x="19" y="57"/>
                    <a:pt x="21" y="58"/>
                    <a:pt x="23" y="59"/>
                  </a:cubicBezTo>
                  <a:cubicBezTo>
                    <a:pt x="32" y="61"/>
                    <a:pt x="43" y="58"/>
                    <a:pt x="50" y="51"/>
                  </a:cubicBezTo>
                  <a:cubicBezTo>
                    <a:pt x="61" y="40"/>
                    <a:pt x="61" y="22"/>
                    <a:pt x="50" y="11"/>
                  </a:cubicBezTo>
                  <a:cubicBezTo>
                    <a:pt x="39" y="0"/>
                    <a:pt x="21" y="0"/>
                    <a:pt x="10" y="11"/>
                  </a:cubicBezTo>
                  <a:cubicBezTo>
                    <a:pt x="2" y="18"/>
                    <a:pt x="0" y="28"/>
                    <a:pt x="2" y="38"/>
                  </a:cubicBezTo>
                  <a:cubicBezTo>
                    <a:pt x="3" y="39"/>
                    <a:pt x="4" y="41"/>
                    <a:pt x="4" y="43"/>
                  </a:cubicBezTo>
                  <a:cubicBezTo>
                    <a:pt x="1" y="35"/>
                    <a:pt x="3" y="25"/>
                    <a:pt x="10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49" name="Freeform 700"/>
            <p:cNvSpPr>
              <a:spLocks/>
            </p:cNvSpPr>
            <p:nvPr/>
          </p:nvSpPr>
          <p:spPr bwMode="auto">
            <a:xfrm>
              <a:off x="5681665" y="5116521"/>
              <a:ext cx="4763" cy="7938"/>
            </a:xfrm>
            <a:custGeom>
              <a:avLst/>
              <a:gdLst>
                <a:gd name="T0" fmla="*/ 2 w 3"/>
                <a:gd name="T1" fmla="*/ 4 h 5"/>
                <a:gd name="T2" fmla="*/ 3 w 3"/>
                <a:gd name="T3" fmla="*/ 4 h 5"/>
                <a:gd name="T4" fmla="*/ 3 w 3"/>
                <a:gd name="T5" fmla="*/ 5 h 5"/>
                <a:gd name="T6" fmla="*/ 3 w 3"/>
                <a:gd name="T7" fmla="*/ 5 h 5"/>
                <a:gd name="T8" fmla="*/ 1 w 3"/>
                <a:gd name="T9" fmla="*/ 2 h 5"/>
                <a:gd name="T10" fmla="*/ 0 w 3"/>
                <a:gd name="T11" fmla="*/ 0 h 5"/>
                <a:gd name="T12" fmla="*/ 2 w 3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5">
                  <a:moveTo>
                    <a:pt x="2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2" y="3"/>
                    <a:pt x="1" y="2"/>
                  </a:cubicBezTo>
                  <a:cubicBezTo>
                    <a:pt x="1" y="1"/>
                    <a:pt x="1" y="1"/>
                    <a:pt x="0" y="0"/>
                  </a:cubicBezTo>
                  <a:cubicBezTo>
                    <a:pt x="1" y="1"/>
                    <a:pt x="2" y="3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50" name="Freeform 701"/>
            <p:cNvSpPr>
              <a:spLocks/>
            </p:cNvSpPr>
            <p:nvPr/>
          </p:nvSpPr>
          <p:spPr bwMode="auto">
            <a:xfrm>
              <a:off x="5694365" y="5130809"/>
              <a:ext cx="7938" cy="4763"/>
            </a:xfrm>
            <a:custGeom>
              <a:avLst/>
              <a:gdLst>
                <a:gd name="T0" fmla="*/ 0 w 5"/>
                <a:gd name="T1" fmla="*/ 0 h 3"/>
                <a:gd name="T2" fmla="*/ 0 w 5"/>
                <a:gd name="T3" fmla="*/ 1 h 3"/>
                <a:gd name="T4" fmla="*/ 0 w 5"/>
                <a:gd name="T5" fmla="*/ 1 h 3"/>
                <a:gd name="T6" fmla="*/ 1 w 5"/>
                <a:gd name="T7" fmla="*/ 1 h 3"/>
                <a:gd name="T8" fmla="*/ 5 w 5"/>
                <a:gd name="T9" fmla="*/ 3 h 3"/>
                <a:gd name="T10" fmla="*/ 3 w 5"/>
                <a:gd name="T11" fmla="*/ 2 h 3"/>
                <a:gd name="T12" fmla="*/ 0 w 5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2"/>
                    <a:pt x="3" y="3"/>
                    <a:pt x="5" y="3"/>
                  </a:cubicBezTo>
                  <a:cubicBezTo>
                    <a:pt x="4" y="3"/>
                    <a:pt x="4" y="3"/>
                    <a:pt x="3" y="2"/>
                  </a:cubicBezTo>
                  <a:cubicBezTo>
                    <a:pt x="2" y="2"/>
                    <a:pt x="1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54" name="Freeform 702"/>
            <p:cNvSpPr>
              <a:spLocks/>
            </p:cNvSpPr>
            <p:nvPr/>
          </p:nvSpPr>
          <p:spPr bwMode="auto">
            <a:xfrm>
              <a:off x="5680079" y="5080005"/>
              <a:ext cx="58738" cy="58738"/>
            </a:xfrm>
            <a:custGeom>
              <a:avLst/>
              <a:gdLst>
                <a:gd name="T0" fmla="*/ 33 w 41"/>
                <a:gd name="T1" fmla="*/ 34 h 41"/>
                <a:gd name="T2" fmla="*/ 33 w 41"/>
                <a:gd name="T3" fmla="*/ 7 h 41"/>
                <a:gd name="T4" fmla="*/ 7 w 41"/>
                <a:gd name="T5" fmla="*/ 7 h 41"/>
                <a:gd name="T6" fmla="*/ 2 w 41"/>
                <a:gd name="T7" fmla="*/ 28 h 41"/>
                <a:gd name="T8" fmla="*/ 4 w 41"/>
                <a:gd name="T9" fmla="*/ 29 h 41"/>
                <a:gd name="T10" fmla="*/ 7 w 41"/>
                <a:gd name="T11" fmla="*/ 14 h 41"/>
                <a:gd name="T12" fmla="*/ 27 w 41"/>
                <a:gd name="T13" fmla="*/ 14 h 41"/>
                <a:gd name="T14" fmla="*/ 27 w 41"/>
                <a:gd name="T15" fmla="*/ 34 h 41"/>
                <a:gd name="T16" fmla="*/ 11 w 41"/>
                <a:gd name="T17" fmla="*/ 37 h 41"/>
                <a:gd name="T18" fmla="*/ 13 w 41"/>
                <a:gd name="T19" fmla="*/ 38 h 41"/>
                <a:gd name="T20" fmla="*/ 33 w 41"/>
                <a:gd name="T21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41">
                  <a:moveTo>
                    <a:pt x="33" y="34"/>
                  </a:moveTo>
                  <a:cubicBezTo>
                    <a:pt x="41" y="27"/>
                    <a:pt x="41" y="15"/>
                    <a:pt x="33" y="7"/>
                  </a:cubicBezTo>
                  <a:cubicBezTo>
                    <a:pt x="26" y="0"/>
                    <a:pt x="14" y="0"/>
                    <a:pt x="7" y="7"/>
                  </a:cubicBezTo>
                  <a:cubicBezTo>
                    <a:pt x="1" y="13"/>
                    <a:pt x="0" y="21"/>
                    <a:pt x="2" y="28"/>
                  </a:cubicBezTo>
                  <a:cubicBezTo>
                    <a:pt x="3" y="28"/>
                    <a:pt x="3" y="29"/>
                    <a:pt x="4" y="29"/>
                  </a:cubicBezTo>
                  <a:cubicBezTo>
                    <a:pt x="2" y="24"/>
                    <a:pt x="3" y="18"/>
                    <a:pt x="7" y="14"/>
                  </a:cubicBezTo>
                  <a:cubicBezTo>
                    <a:pt x="12" y="9"/>
                    <a:pt x="21" y="9"/>
                    <a:pt x="27" y="14"/>
                  </a:cubicBezTo>
                  <a:cubicBezTo>
                    <a:pt x="32" y="20"/>
                    <a:pt x="32" y="29"/>
                    <a:pt x="27" y="34"/>
                  </a:cubicBezTo>
                  <a:cubicBezTo>
                    <a:pt x="22" y="38"/>
                    <a:pt x="16" y="39"/>
                    <a:pt x="11" y="37"/>
                  </a:cubicBezTo>
                  <a:cubicBezTo>
                    <a:pt x="12" y="38"/>
                    <a:pt x="12" y="38"/>
                    <a:pt x="13" y="38"/>
                  </a:cubicBezTo>
                  <a:cubicBezTo>
                    <a:pt x="20" y="41"/>
                    <a:pt x="28" y="40"/>
                    <a:pt x="33" y="3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55" name="Freeform 703"/>
            <p:cNvSpPr>
              <a:spLocks noEditPoints="1"/>
            </p:cNvSpPr>
            <p:nvPr/>
          </p:nvSpPr>
          <p:spPr bwMode="auto">
            <a:xfrm>
              <a:off x="5610226" y="5106988"/>
              <a:ext cx="101600" cy="103188"/>
            </a:xfrm>
            <a:custGeom>
              <a:avLst/>
              <a:gdLst>
                <a:gd name="T0" fmla="*/ 59 w 72"/>
                <a:gd name="T1" fmla="*/ 17 h 72"/>
                <a:gd name="T2" fmla="*/ 61 w 72"/>
                <a:gd name="T3" fmla="*/ 18 h 72"/>
                <a:gd name="T4" fmla="*/ 60 w 72"/>
                <a:gd name="T5" fmla="*/ 17 h 72"/>
                <a:gd name="T6" fmla="*/ 68 w 72"/>
                <a:gd name="T7" fmla="*/ 15 h 72"/>
                <a:gd name="T8" fmla="*/ 68 w 72"/>
                <a:gd name="T9" fmla="*/ 3 h 72"/>
                <a:gd name="T10" fmla="*/ 57 w 72"/>
                <a:gd name="T11" fmla="*/ 3 h 72"/>
                <a:gd name="T12" fmla="*/ 55 w 72"/>
                <a:gd name="T13" fmla="*/ 12 h 72"/>
                <a:gd name="T14" fmla="*/ 54 w 72"/>
                <a:gd name="T15" fmla="*/ 10 h 72"/>
                <a:gd name="T16" fmla="*/ 55 w 72"/>
                <a:gd name="T17" fmla="*/ 13 h 72"/>
                <a:gd name="T18" fmla="*/ 56 w 72"/>
                <a:gd name="T19" fmla="*/ 14 h 72"/>
                <a:gd name="T20" fmla="*/ 57 w 72"/>
                <a:gd name="T21" fmla="*/ 15 h 72"/>
                <a:gd name="T22" fmla="*/ 57 w 72"/>
                <a:gd name="T23" fmla="*/ 15 h 72"/>
                <a:gd name="T24" fmla="*/ 57 w 72"/>
                <a:gd name="T25" fmla="*/ 15 h 72"/>
                <a:gd name="T26" fmla="*/ 55 w 72"/>
                <a:gd name="T27" fmla="*/ 13 h 72"/>
                <a:gd name="T28" fmla="*/ 57 w 72"/>
                <a:gd name="T29" fmla="*/ 15 h 72"/>
                <a:gd name="T30" fmla="*/ 54 w 72"/>
                <a:gd name="T31" fmla="*/ 12 h 72"/>
                <a:gd name="T32" fmla="*/ 0 w 72"/>
                <a:gd name="T33" fmla="*/ 65 h 72"/>
                <a:gd name="T34" fmla="*/ 6 w 72"/>
                <a:gd name="T35" fmla="*/ 72 h 72"/>
                <a:gd name="T36" fmla="*/ 60 w 72"/>
                <a:gd name="T37" fmla="*/ 18 h 72"/>
                <a:gd name="T38" fmla="*/ 57 w 72"/>
                <a:gd name="T39" fmla="*/ 16 h 72"/>
                <a:gd name="T40" fmla="*/ 59 w 72"/>
                <a:gd name="T41" fmla="*/ 17 h 72"/>
                <a:gd name="T42" fmla="*/ 55 w 72"/>
                <a:gd name="T43" fmla="*/ 13 h 72"/>
                <a:gd name="T44" fmla="*/ 57 w 72"/>
                <a:gd name="T45" fmla="*/ 8 h 72"/>
                <a:gd name="T46" fmla="*/ 64 w 72"/>
                <a:gd name="T47" fmla="*/ 8 h 72"/>
                <a:gd name="T48" fmla="*/ 64 w 72"/>
                <a:gd name="T49" fmla="*/ 15 h 72"/>
                <a:gd name="T50" fmla="*/ 59 w 72"/>
                <a:gd name="T51" fmla="*/ 16 h 72"/>
                <a:gd name="T52" fmla="*/ 57 w 72"/>
                <a:gd name="T53" fmla="*/ 15 h 72"/>
                <a:gd name="T54" fmla="*/ 55 w 72"/>
                <a:gd name="T55" fmla="*/ 1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" h="72">
                  <a:moveTo>
                    <a:pt x="59" y="17"/>
                  </a:moveTo>
                  <a:cubicBezTo>
                    <a:pt x="60" y="17"/>
                    <a:pt x="60" y="18"/>
                    <a:pt x="61" y="18"/>
                  </a:cubicBezTo>
                  <a:cubicBezTo>
                    <a:pt x="61" y="18"/>
                    <a:pt x="60" y="17"/>
                    <a:pt x="60" y="17"/>
                  </a:cubicBezTo>
                  <a:cubicBezTo>
                    <a:pt x="63" y="18"/>
                    <a:pt x="66" y="17"/>
                    <a:pt x="68" y="15"/>
                  </a:cubicBezTo>
                  <a:cubicBezTo>
                    <a:pt x="72" y="12"/>
                    <a:pt x="72" y="7"/>
                    <a:pt x="68" y="3"/>
                  </a:cubicBezTo>
                  <a:cubicBezTo>
                    <a:pt x="65" y="0"/>
                    <a:pt x="60" y="0"/>
                    <a:pt x="57" y="3"/>
                  </a:cubicBezTo>
                  <a:cubicBezTo>
                    <a:pt x="54" y="6"/>
                    <a:pt x="54" y="9"/>
                    <a:pt x="55" y="12"/>
                  </a:cubicBezTo>
                  <a:cubicBezTo>
                    <a:pt x="54" y="11"/>
                    <a:pt x="54" y="11"/>
                    <a:pt x="54" y="10"/>
                  </a:cubicBezTo>
                  <a:cubicBezTo>
                    <a:pt x="54" y="11"/>
                    <a:pt x="54" y="12"/>
                    <a:pt x="55" y="13"/>
                  </a:cubicBezTo>
                  <a:cubicBezTo>
                    <a:pt x="56" y="14"/>
                    <a:pt x="56" y="14"/>
                    <a:pt x="56" y="14"/>
                  </a:cubicBezTo>
                  <a:cubicBezTo>
                    <a:pt x="56" y="14"/>
                    <a:pt x="56" y="15"/>
                    <a:pt x="57" y="15"/>
                  </a:cubicBezTo>
                  <a:cubicBezTo>
                    <a:pt x="57" y="15"/>
                    <a:pt x="57" y="15"/>
                    <a:pt x="57" y="15"/>
                  </a:cubicBezTo>
                  <a:cubicBezTo>
                    <a:pt x="57" y="15"/>
                    <a:pt x="57" y="15"/>
                    <a:pt x="57" y="15"/>
                  </a:cubicBezTo>
                  <a:cubicBezTo>
                    <a:pt x="56" y="14"/>
                    <a:pt x="55" y="14"/>
                    <a:pt x="55" y="13"/>
                  </a:cubicBezTo>
                  <a:cubicBezTo>
                    <a:pt x="55" y="14"/>
                    <a:pt x="56" y="14"/>
                    <a:pt x="57" y="15"/>
                  </a:cubicBezTo>
                  <a:cubicBezTo>
                    <a:pt x="56" y="14"/>
                    <a:pt x="55" y="13"/>
                    <a:pt x="54" y="12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6" y="72"/>
                    <a:pt x="6" y="72"/>
                    <a:pt x="6" y="72"/>
                  </a:cubicBezTo>
                  <a:cubicBezTo>
                    <a:pt x="60" y="18"/>
                    <a:pt x="60" y="18"/>
                    <a:pt x="60" y="18"/>
                  </a:cubicBezTo>
                  <a:cubicBezTo>
                    <a:pt x="59" y="17"/>
                    <a:pt x="58" y="16"/>
                    <a:pt x="57" y="16"/>
                  </a:cubicBezTo>
                  <a:cubicBezTo>
                    <a:pt x="58" y="16"/>
                    <a:pt x="58" y="16"/>
                    <a:pt x="59" y="17"/>
                  </a:cubicBezTo>
                  <a:close/>
                  <a:moveTo>
                    <a:pt x="55" y="13"/>
                  </a:moveTo>
                  <a:cubicBezTo>
                    <a:pt x="55" y="11"/>
                    <a:pt x="55" y="9"/>
                    <a:pt x="57" y="8"/>
                  </a:cubicBezTo>
                  <a:cubicBezTo>
                    <a:pt x="59" y="5"/>
                    <a:pt x="62" y="5"/>
                    <a:pt x="64" y="8"/>
                  </a:cubicBezTo>
                  <a:cubicBezTo>
                    <a:pt x="66" y="10"/>
                    <a:pt x="66" y="13"/>
                    <a:pt x="64" y="15"/>
                  </a:cubicBezTo>
                  <a:cubicBezTo>
                    <a:pt x="63" y="17"/>
                    <a:pt x="61" y="17"/>
                    <a:pt x="59" y="16"/>
                  </a:cubicBezTo>
                  <a:cubicBezTo>
                    <a:pt x="58" y="16"/>
                    <a:pt x="58" y="15"/>
                    <a:pt x="57" y="15"/>
                  </a:cubicBezTo>
                  <a:cubicBezTo>
                    <a:pt x="56" y="14"/>
                    <a:pt x="56" y="13"/>
                    <a:pt x="55" y="1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18" name="Group 1917"/>
          <p:cNvGrpSpPr/>
          <p:nvPr/>
        </p:nvGrpSpPr>
        <p:grpSpPr>
          <a:xfrm>
            <a:off x="5551870" y="4662668"/>
            <a:ext cx="985726" cy="881199"/>
            <a:chOff x="4446587" y="5445122"/>
            <a:chExt cx="209550" cy="187329"/>
          </a:xfrm>
          <a:solidFill>
            <a:schemeClr val="tx1"/>
          </a:solidFill>
        </p:grpSpPr>
        <p:sp>
          <p:nvSpPr>
            <p:cNvPr id="1170" name="Freeform 709"/>
            <p:cNvSpPr>
              <a:spLocks noEditPoints="1"/>
            </p:cNvSpPr>
            <p:nvPr/>
          </p:nvSpPr>
          <p:spPr bwMode="auto">
            <a:xfrm>
              <a:off x="4446587" y="5445122"/>
              <a:ext cx="209550" cy="187325"/>
            </a:xfrm>
            <a:custGeom>
              <a:avLst/>
              <a:gdLst>
                <a:gd name="T0" fmla="*/ 140 w 147"/>
                <a:gd name="T1" fmla="*/ 13 h 132"/>
                <a:gd name="T2" fmla="*/ 133 w 147"/>
                <a:gd name="T3" fmla="*/ 0 h 132"/>
                <a:gd name="T4" fmla="*/ 77 w 147"/>
                <a:gd name="T5" fmla="*/ 19 h 132"/>
                <a:gd name="T6" fmla="*/ 69 w 147"/>
                <a:gd name="T7" fmla="*/ 27 h 132"/>
                <a:gd name="T8" fmla="*/ 50 w 147"/>
                <a:gd name="T9" fmla="*/ 30 h 132"/>
                <a:gd name="T10" fmla="*/ 49 w 147"/>
                <a:gd name="T11" fmla="*/ 28 h 132"/>
                <a:gd name="T12" fmla="*/ 0 w 147"/>
                <a:gd name="T13" fmla="*/ 44 h 132"/>
                <a:gd name="T14" fmla="*/ 113 w 147"/>
                <a:gd name="T15" fmla="*/ 132 h 132"/>
                <a:gd name="T16" fmla="*/ 124 w 147"/>
                <a:gd name="T17" fmla="*/ 115 h 132"/>
                <a:gd name="T18" fmla="*/ 140 w 147"/>
                <a:gd name="T19" fmla="*/ 13 h 132"/>
                <a:gd name="T20" fmla="*/ 67 w 147"/>
                <a:gd name="T21" fmla="*/ 54 h 132"/>
                <a:gd name="T22" fmla="*/ 53 w 147"/>
                <a:gd name="T23" fmla="*/ 52 h 132"/>
                <a:gd name="T24" fmla="*/ 55 w 147"/>
                <a:gd name="T25" fmla="*/ 38 h 132"/>
                <a:gd name="T26" fmla="*/ 69 w 147"/>
                <a:gd name="T27" fmla="*/ 40 h 132"/>
                <a:gd name="T28" fmla="*/ 67 w 147"/>
                <a:gd name="T29" fmla="*/ 54 h 132"/>
                <a:gd name="T30" fmla="*/ 100 w 147"/>
                <a:gd name="T31" fmla="*/ 91 h 132"/>
                <a:gd name="T32" fmla="*/ 80 w 147"/>
                <a:gd name="T33" fmla="*/ 88 h 132"/>
                <a:gd name="T34" fmla="*/ 83 w 147"/>
                <a:gd name="T35" fmla="*/ 68 h 132"/>
                <a:gd name="T36" fmla="*/ 103 w 147"/>
                <a:gd name="T37" fmla="*/ 71 h 132"/>
                <a:gd name="T38" fmla="*/ 100 w 147"/>
                <a:gd name="T39" fmla="*/ 91 h 132"/>
                <a:gd name="T40" fmla="*/ 114 w 147"/>
                <a:gd name="T41" fmla="*/ 51 h 132"/>
                <a:gd name="T42" fmla="*/ 101 w 147"/>
                <a:gd name="T43" fmla="*/ 49 h 132"/>
                <a:gd name="T44" fmla="*/ 103 w 147"/>
                <a:gd name="T45" fmla="*/ 36 h 132"/>
                <a:gd name="T46" fmla="*/ 116 w 147"/>
                <a:gd name="T47" fmla="*/ 38 h 132"/>
                <a:gd name="T48" fmla="*/ 114 w 147"/>
                <a:gd name="T49" fmla="*/ 51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7" h="132">
                  <a:moveTo>
                    <a:pt x="140" y="13"/>
                  </a:moveTo>
                  <a:cubicBezTo>
                    <a:pt x="138" y="9"/>
                    <a:pt x="136" y="5"/>
                    <a:pt x="133" y="0"/>
                  </a:cubicBezTo>
                  <a:cubicBezTo>
                    <a:pt x="77" y="19"/>
                    <a:pt x="77" y="19"/>
                    <a:pt x="77" y="19"/>
                  </a:cubicBezTo>
                  <a:cubicBezTo>
                    <a:pt x="75" y="22"/>
                    <a:pt x="73" y="25"/>
                    <a:pt x="69" y="27"/>
                  </a:cubicBezTo>
                  <a:cubicBezTo>
                    <a:pt x="62" y="33"/>
                    <a:pt x="53" y="35"/>
                    <a:pt x="50" y="30"/>
                  </a:cubicBezTo>
                  <a:cubicBezTo>
                    <a:pt x="49" y="30"/>
                    <a:pt x="49" y="29"/>
                    <a:pt x="49" y="28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13" y="132"/>
                    <a:pt x="113" y="132"/>
                    <a:pt x="113" y="132"/>
                  </a:cubicBezTo>
                  <a:cubicBezTo>
                    <a:pt x="117" y="127"/>
                    <a:pt x="121" y="121"/>
                    <a:pt x="124" y="115"/>
                  </a:cubicBezTo>
                  <a:cubicBezTo>
                    <a:pt x="143" y="83"/>
                    <a:pt x="147" y="47"/>
                    <a:pt x="140" y="13"/>
                  </a:cubicBezTo>
                  <a:moveTo>
                    <a:pt x="67" y="54"/>
                  </a:moveTo>
                  <a:cubicBezTo>
                    <a:pt x="63" y="57"/>
                    <a:pt x="57" y="56"/>
                    <a:pt x="53" y="52"/>
                  </a:cubicBezTo>
                  <a:cubicBezTo>
                    <a:pt x="50" y="48"/>
                    <a:pt x="51" y="41"/>
                    <a:pt x="55" y="38"/>
                  </a:cubicBezTo>
                  <a:cubicBezTo>
                    <a:pt x="60" y="35"/>
                    <a:pt x="66" y="35"/>
                    <a:pt x="69" y="40"/>
                  </a:cubicBezTo>
                  <a:cubicBezTo>
                    <a:pt x="73" y="44"/>
                    <a:pt x="72" y="51"/>
                    <a:pt x="67" y="54"/>
                  </a:cubicBezTo>
                  <a:moveTo>
                    <a:pt x="100" y="91"/>
                  </a:moveTo>
                  <a:cubicBezTo>
                    <a:pt x="94" y="96"/>
                    <a:pt x="85" y="94"/>
                    <a:pt x="80" y="88"/>
                  </a:cubicBezTo>
                  <a:cubicBezTo>
                    <a:pt x="76" y="82"/>
                    <a:pt x="77" y="73"/>
                    <a:pt x="83" y="68"/>
                  </a:cubicBezTo>
                  <a:cubicBezTo>
                    <a:pt x="90" y="63"/>
                    <a:pt x="99" y="65"/>
                    <a:pt x="103" y="71"/>
                  </a:cubicBezTo>
                  <a:cubicBezTo>
                    <a:pt x="108" y="77"/>
                    <a:pt x="107" y="86"/>
                    <a:pt x="100" y="91"/>
                  </a:cubicBezTo>
                  <a:moveTo>
                    <a:pt x="114" y="51"/>
                  </a:moveTo>
                  <a:cubicBezTo>
                    <a:pt x="110" y="54"/>
                    <a:pt x="104" y="53"/>
                    <a:pt x="101" y="49"/>
                  </a:cubicBezTo>
                  <a:cubicBezTo>
                    <a:pt x="98" y="45"/>
                    <a:pt x="99" y="39"/>
                    <a:pt x="103" y="36"/>
                  </a:cubicBezTo>
                  <a:cubicBezTo>
                    <a:pt x="107" y="33"/>
                    <a:pt x="113" y="33"/>
                    <a:pt x="116" y="38"/>
                  </a:cubicBezTo>
                  <a:cubicBezTo>
                    <a:pt x="119" y="42"/>
                    <a:pt x="118" y="48"/>
                    <a:pt x="114" y="51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72" name="Freeform 710"/>
            <p:cNvSpPr>
              <a:spLocks/>
            </p:cNvSpPr>
            <p:nvPr/>
          </p:nvSpPr>
          <p:spPr bwMode="auto">
            <a:xfrm>
              <a:off x="4446589" y="5507037"/>
              <a:ext cx="160338" cy="125413"/>
            </a:xfrm>
            <a:custGeom>
              <a:avLst/>
              <a:gdLst>
                <a:gd name="T0" fmla="*/ 0 w 101"/>
                <a:gd name="T1" fmla="*/ 0 h 79"/>
                <a:gd name="T2" fmla="*/ 20 w 101"/>
                <a:gd name="T3" fmla="*/ 30 h 79"/>
                <a:gd name="T4" fmla="*/ 101 w 101"/>
                <a:gd name="T5" fmla="*/ 79 h 79"/>
                <a:gd name="T6" fmla="*/ 0 w 101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79">
                  <a:moveTo>
                    <a:pt x="0" y="0"/>
                  </a:moveTo>
                  <a:lnTo>
                    <a:pt x="20" y="30"/>
                  </a:lnTo>
                  <a:lnTo>
                    <a:pt x="101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73" name="Freeform 711"/>
            <p:cNvSpPr>
              <a:spLocks/>
            </p:cNvSpPr>
            <p:nvPr/>
          </p:nvSpPr>
          <p:spPr bwMode="auto">
            <a:xfrm>
              <a:off x="4446588" y="5507038"/>
              <a:ext cx="160338" cy="125413"/>
            </a:xfrm>
            <a:custGeom>
              <a:avLst/>
              <a:gdLst>
                <a:gd name="T0" fmla="*/ 0 w 101"/>
                <a:gd name="T1" fmla="*/ 0 h 79"/>
                <a:gd name="T2" fmla="*/ 20 w 101"/>
                <a:gd name="T3" fmla="*/ 30 h 79"/>
                <a:gd name="T4" fmla="*/ 101 w 101"/>
                <a:gd name="T5" fmla="*/ 79 h 79"/>
                <a:gd name="T6" fmla="*/ 0 w 101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79">
                  <a:moveTo>
                    <a:pt x="0" y="0"/>
                  </a:moveTo>
                  <a:lnTo>
                    <a:pt x="20" y="30"/>
                  </a:lnTo>
                  <a:lnTo>
                    <a:pt x="101" y="79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23" name="Group 1922"/>
          <p:cNvGrpSpPr/>
          <p:nvPr/>
        </p:nvGrpSpPr>
        <p:grpSpPr>
          <a:xfrm>
            <a:off x="7243360" y="8177245"/>
            <a:ext cx="925987" cy="896111"/>
            <a:chOff x="4462463" y="5861052"/>
            <a:chExt cx="196850" cy="190499"/>
          </a:xfrm>
          <a:solidFill>
            <a:schemeClr val="tx1"/>
          </a:solidFill>
        </p:grpSpPr>
        <p:sp>
          <p:nvSpPr>
            <p:cNvPr id="1230" name="Freeform 743"/>
            <p:cNvSpPr>
              <a:spLocks/>
            </p:cNvSpPr>
            <p:nvPr/>
          </p:nvSpPr>
          <p:spPr bwMode="auto">
            <a:xfrm>
              <a:off x="4462463" y="5861052"/>
              <a:ext cx="109538" cy="133350"/>
            </a:xfrm>
            <a:custGeom>
              <a:avLst/>
              <a:gdLst>
                <a:gd name="T0" fmla="*/ 23 w 77"/>
                <a:gd name="T1" fmla="*/ 64 h 93"/>
                <a:gd name="T2" fmla="*/ 48 w 77"/>
                <a:gd name="T3" fmla="*/ 33 h 93"/>
                <a:gd name="T4" fmla="*/ 77 w 77"/>
                <a:gd name="T5" fmla="*/ 3 h 93"/>
                <a:gd name="T6" fmla="*/ 23 w 77"/>
                <a:gd name="T7" fmla="*/ 20 h 93"/>
                <a:gd name="T8" fmla="*/ 13 w 77"/>
                <a:gd name="T9" fmla="*/ 93 h 93"/>
                <a:gd name="T10" fmla="*/ 23 w 77"/>
                <a:gd name="T11" fmla="*/ 64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" h="93">
                  <a:moveTo>
                    <a:pt x="23" y="64"/>
                  </a:moveTo>
                  <a:cubicBezTo>
                    <a:pt x="22" y="35"/>
                    <a:pt x="48" y="33"/>
                    <a:pt x="48" y="33"/>
                  </a:cubicBezTo>
                  <a:cubicBezTo>
                    <a:pt x="74" y="35"/>
                    <a:pt x="77" y="3"/>
                    <a:pt x="77" y="3"/>
                  </a:cubicBezTo>
                  <a:cubicBezTo>
                    <a:pt x="58" y="0"/>
                    <a:pt x="38" y="5"/>
                    <a:pt x="23" y="20"/>
                  </a:cubicBezTo>
                  <a:cubicBezTo>
                    <a:pt x="4" y="40"/>
                    <a:pt x="0" y="70"/>
                    <a:pt x="13" y="93"/>
                  </a:cubicBezTo>
                  <a:cubicBezTo>
                    <a:pt x="23" y="84"/>
                    <a:pt x="23" y="64"/>
                    <a:pt x="23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31" name="Freeform 744"/>
            <p:cNvSpPr>
              <a:spLocks noEditPoints="1"/>
            </p:cNvSpPr>
            <p:nvPr/>
          </p:nvSpPr>
          <p:spPr bwMode="auto">
            <a:xfrm>
              <a:off x="4484688" y="5868988"/>
              <a:ext cx="174625" cy="182563"/>
            </a:xfrm>
            <a:custGeom>
              <a:avLst/>
              <a:gdLst>
                <a:gd name="T0" fmla="*/ 98 w 122"/>
                <a:gd name="T1" fmla="*/ 17 h 129"/>
                <a:gd name="T2" fmla="*/ 66 w 122"/>
                <a:gd name="T3" fmla="*/ 0 h 129"/>
                <a:gd name="T4" fmla="*/ 36 w 122"/>
                <a:gd name="T5" fmla="*/ 30 h 129"/>
                <a:gd name="T6" fmla="*/ 10 w 122"/>
                <a:gd name="T7" fmla="*/ 62 h 129"/>
                <a:gd name="T8" fmla="*/ 0 w 122"/>
                <a:gd name="T9" fmla="*/ 91 h 129"/>
                <a:gd name="T10" fmla="*/ 11 w 122"/>
                <a:gd name="T11" fmla="*/ 105 h 129"/>
                <a:gd name="T12" fmla="*/ 98 w 122"/>
                <a:gd name="T13" fmla="*/ 105 h 129"/>
                <a:gd name="T14" fmla="*/ 98 w 122"/>
                <a:gd name="T15" fmla="*/ 17 h 129"/>
                <a:gd name="T16" fmla="*/ 68 w 122"/>
                <a:gd name="T17" fmla="*/ 75 h 129"/>
                <a:gd name="T18" fmla="*/ 41 w 122"/>
                <a:gd name="T19" fmla="*/ 75 h 129"/>
                <a:gd name="T20" fmla="*/ 41 w 122"/>
                <a:gd name="T21" fmla="*/ 47 h 129"/>
                <a:gd name="T22" fmla="*/ 68 w 122"/>
                <a:gd name="T23" fmla="*/ 47 h 129"/>
                <a:gd name="T24" fmla="*/ 68 w 122"/>
                <a:gd name="T25" fmla="*/ 7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2" h="129">
                  <a:moveTo>
                    <a:pt x="98" y="17"/>
                  </a:moveTo>
                  <a:cubicBezTo>
                    <a:pt x="89" y="8"/>
                    <a:pt x="78" y="2"/>
                    <a:pt x="66" y="0"/>
                  </a:cubicBezTo>
                  <a:cubicBezTo>
                    <a:pt x="66" y="0"/>
                    <a:pt x="62" y="32"/>
                    <a:pt x="36" y="30"/>
                  </a:cubicBezTo>
                  <a:cubicBezTo>
                    <a:pt x="36" y="30"/>
                    <a:pt x="9" y="32"/>
                    <a:pt x="10" y="62"/>
                  </a:cubicBezTo>
                  <a:cubicBezTo>
                    <a:pt x="10" y="62"/>
                    <a:pt x="10" y="82"/>
                    <a:pt x="0" y="91"/>
                  </a:cubicBezTo>
                  <a:cubicBezTo>
                    <a:pt x="3" y="96"/>
                    <a:pt x="7" y="101"/>
                    <a:pt x="11" y="105"/>
                  </a:cubicBezTo>
                  <a:cubicBezTo>
                    <a:pt x="35" y="129"/>
                    <a:pt x="74" y="129"/>
                    <a:pt x="98" y="105"/>
                  </a:cubicBezTo>
                  <a:cubicBezTo>
                    <a:pt x="122" y="80"/>
                    <a:pt x="122" y="41"/>
                    <a:pt x="98" y="17"/>
                  </a:cubicBezTo>
                  <a:close/>
                  <a:moveTo>
                    <a:pt x="68" y="75"/>
                  </a:moveTo>
                  <a:cubicBezTo>
                    <a:pt x="61" y="82"/>
                    <a:pt x="48" y="82"/>
                    <a:pt x="41" y="75"/>
                  </a:cubicBezTo>
                  <a:cubicBezTo>
                    <a:pt x="33" y="67"/>
                    <a:pt x="33" y="55"/>
                    <a:pt x="41" y="47"/>
                  </a:cubicBezTo>
                  <a:cubicBezTo>
                    <a:pt x="48" y="39"/>
                    <a:pt x="61" y="39"/>
                    <a:pt x="68" y="47"/>
                  </a:cubicBezTo>
                  <a:cubicBezTo>
                    <a:pt x="76" y="55"/>
                    <a:pt x="76" y="67"/>
                    <a:pt x="68" y="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17" name="Group 1916"/>
          <p:cNvGrpSpPr/>
          <p:nvPr/>
        </p:nvGrpSpPr>
        <p:grpSpPr>
          <a:xfrm>
            <a:off x="2226494" y="7910814"/>
            <a:ext cx="806506" cy="1186949"/>
            <a:chOff x="4106862" y="5378532"/>
            <a:chExt cx="171450" cy="252331"/>
          </a:xfrm>
          <a:solidFill>
            <a:schemeClr val="tx1"/>
          </a:solidFill>
        </p:grpSpPr>
        <p:sp>
          <p:nvSpPr>
            <p:cNvPr id="1256" name="Freeform 769"/>
            <p:cNvSpPr>
              <a:spLocks/>
            </p:cNvSpPr>
            <p:nvPr/>
          </p:nvSpPr>
          <p:spPr bwMode="auto">
            <a:xfrm>
              <a:off x="4184651" y="5392820"/>
              <a:ext cx="22225" cy="20638"/>
            </a:xfrm>
            <a:custGeom>
              <a:avLst/>
              <a:gdLst>
                <a:gd name="T0" fmla="*/ 0 w 15"/>
                <a:gd name="T1" fmla="*/ 9 h 14"/>
                <a:gd name="T2" fmla="*/ 4 w 15"/>
                <a:gd name="T3" fmla="*/ 12 h 14"/>
                <a:gd name="T4" fmla="*/ 8 w 15"/>
                <a:gd name="T5" fmla="*/ 14 h 14"/>
                <a:gd name="T6" fmla="*/ 10 w 15"/>
                <a:gd name="T7" fmla="*/ 12 h 14"/>
                <a:gd name="T8" fmla="*/ 11 w 15"/>
                <a:gd name="T9" fmla="*/ 12 h 14"/>
                <a:gd name="T10" fmla="*/ 14 w 15"/>
                <a:gd name="T11" fmla="*/ 6 h 14"/>
                <a:gd name="T12" fmla="*/ 13 w 15"/>
                <a:gd name="T13" fmla="*/ 4 h 14"/>
                <a:gd name="T14" fmla="*/ 13 w 15"/>
                <a:gd name="T15" fmla="*/ 2 h 14"/>
                <a:gd name="T16" fmla="*/ 10 w 15"/>
                <a:gd name="T17" fmla="*/ 0 h 14"/>
                <a:gd name="T18" fmla="*/ 8 w 15"/>
                <a:gd name="T19" fmla="*/ 2 h 14"/>
                <a:gd name="T20" fmla="*/ 4 w 15"/>
                <a:gd name="T21" fmla="*/ 0 h 14"/>
                <a:gd name="T22" fmla="*/ 1 w 15"/>
                <a:gd name="T23" fmla="*/ 6 h 14"/>
                <a:gd name="T24" fmla="*/ 0 w 15"/>
                <a:gd name="T25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4">
                  <a:moveTo>
                    <a:pt x="0" y="9"/>
                  </a:moveTo>
                  <a:cubicBezTo>
                    <a:pt x="1" y="11"/>
                    <a:pt x="2" y="12"/>
                    <a:pt x="4" y="12"/>
                  </a:cubicBezTo>
                  <a:cubicBezTo>
                    <a:pt x="5" y="13"/>
                    <a:pt x="6" y="14"/>
                    <a:pt x="8" y="14"/>
                  </a:cubicBezTo>
                  <a:cubicBezTo>
                    <a:pt x="9" y="13"/>
                    <a:pt x="9" y="13"/>
                    <a:pt x="10" y="12"/>
                  </a:cubicBezTo>
                  <a:cubicBezTo>
                    <a:pt x="10" y="12"/>
                    <a:pt x="11" y="12"/>
                    <a:pt x="11" y="12"/>
                  </a:cubicBezTo>
                  <a:cubicBezTo>
                    <a:pt x="14" y="11"/>
                    <a:pt x="15" y="9"/>
                    <a:pt x="14" y="6"/>
                  </a:cubicBezTo>
                  <a:cubicBezTo>
                    <a:pt x="14" y="6"/>
                    <a:pt x="13" y="5"/>
                    <a:pt x="13" y="4"/>
                  </a:cubicBezTo>
                  <a:cubicBezTo>
                    <a:pt x="13" y="4"/>
                    <a:pt x="13" y="3"/>
                    <a:pt x="13" y="2"/>
                  </a:cubicBezTo>
                  <a:cubicBezTo>
                    <a:pt x="13" y="1"/>
                    <a:pt x="11" y="0"/>
                    <a:pt x="10" y="0"/>
                  </a:cubicBezTo>
                  <a:cubicBezTo>
                    <a:pt x="9" y="1"/>
                    <a:pt x="9" y="1"/>
                    <a:pt x="8" y="2"/>
                  </a:cubicBezTo>
                  <a:cubicBezTo>
                    <a:pt x="7" y="0"/>
                    <a:pt x="5" y="0"/>
                    <a:pt x="4" y="0"/>
                  </a:cubicBezTo>
                  <a:cubicBezTo>
                    <a:pt x="1" y="1"/>
                    <a:pt x="0" y="3"/>
                    <a:pt x="1" y="6"/>
                  </a:cubicBezTo>
                  <a:cubicBezTo>
                    <a:pt x="0" y="7"/>
                    <a:pt x="0" y="8"/>
                    <a:pt x="0" y="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57" name="Freeform 770"/>
            <p:cNvSpPr>
              <a:spLocks/>
            </p:cNvSpPr>
            <p:nvPr/>
          </p:nvSpPr>
          <p:spPr bwMode="auto">
            <a:xfrm>
              <a:off x="4164013" y="5378532"/>
              <a:ext cx="20638" cy="20638"/>
            </a:xfrm>
            <a:custGeom>
              <a:avLst/>
              <a:gdLst>
                <a:gd name="T0" fmla="*/ 1 w 15"/>
                <a:gd name="T1" fmla="*/ 9 h 14"/>
                <a:gd name="T2" fmla="*/ 4 w 15"/>
                <a:gd name="T3" fmla="*/ 12 h 14"/>
                <a:gd name="T4" fmla="*/ 8 w 15"/>
                <a:gd name="T5" fmla="*/ 14 h 14"/>
                <a:gd name="T6" fmla="*/ 10 w 15"/>
                <a:gd name="T7" fmla="*/ 12 h 14"/>
                <a:gd name="T8" fmla="*/ 11 w 15"/>
                <a:gd name="T9" fmla="*/ 12 h 14"/>
                <a:gd name="T10" fmla="*/ 14 w 15"/>
                <a:gd name="T11" fmla="*/ 6 h 14"/>
                <a:gd name="T12" fmla="*/ 13 w 15"/>
                <a:gd name="T13" fmla="*/ 4 h 14"/>
                <a:gd name="T14" fmla="*/ 13 w 15"/>
                <a:gd name="T15" fmla="*/ 2 h 14"/>
                <a:gd name="T16" fmla="*/ 10 w 15"/>
                <a:gd name="T17" fmla="*/ 0 h 14"/>
                <a:gd name="T18" fmla="*/ 9 w 15"/>
                <a:gd name="T19" fmla="*/ 2 h 14"/>
                <a:gd name="T20" fmla="*/ 4 w 15"/>
                <a:gd name="T21" fmla="*/ 0 h 14"/>
                <a:gd name="T22" fmla="*/ 1 w 15"/>
                <a:gd name="T23" fmla="*/ 5 h 14"/>
                <a:gd name="T24" fmla="*/ 1 w 15"/>
                <a:gd name="T25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4">
                  <a:moveTo>
                    <a:pt x="1" y="9"/>
                  </a:moveTo>
                  <a:cubicBezTo>
                    <a:pt x="1" y="10"/>
                    <a:pt x="2" y="11"/>
                    <a:pt x="4" y="12"/>
                  </a:cubicBezTo>
                  <a:cubicBezTo>
                    <a:pt x="5" y="13"/>
                    <a:pt x="6" y="14"/>
                    <a:pt x="8" y="14"/>
                  </a:cubicBezTo>
                  <a:cubicBezTo>
                    <a:pt x="9" y="13"/>
                    <a:pt x="9" y="13"/>
                    <a:pt x="10" y="12"/>
                  </a:cubicBezTo>
                  <a:cubicBezTo>
                    <a:pt x="10" y="12"/>
                    <a:pt x="11" y="12"/>
                    <a:pt x="11" y="12"/>
                  </a:cubicBezTo>
                  <a:cubicBezTo>
                    <a:pt x="14" y="11"/>
                    <a:pt x="15" y="9"/>
                    <a:pt x="14" y="6"/>
                  </a:cubicBezTo>
                  <a:cubicBezTo>
                    <a:pt x="14" y="5"/>
                    <a:pt x="13" y="5"/>
                    <a:pt x="13" y="4"/>
                  </a:cubicBezTo>
                  <a:cubicBezTo>
                    <a:pt x="13" y="4"/>
                    <a:pt x="13" y="3"/>
                    <a:pt x="13" y="2"/>
                  </a:cubicBezTo>
                  <a:cubicBezTo>
                    <a:pt x="13" y="1"/>
                    <a:pt x="11" y="0"/>
                    <a:pt x="10" y="0"/>
                  </a:cubicBezTo>
                  <a:cubicBezTo>
                    <a:pt x="9" y="0"/>
                    <a:pt x="9" y="1"/>
                    <a:pt x="9" y="2"/>
                  </a:cubicBezTo>
                  <a:cubicBezTo>
                    <a:pt x="7" y="0"/>
                    <a:pt x="5" y="0"/>
                    <a:pt x="4" y="0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0" y="6"/>
                    <a:pt x="0" y="8"/>
                    <a:pt x="1" y="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58" name="Freeform 771"/>
            <p:cNvSpPr>
              <a:spLocks noEditPoints="1"/>
            </p:cNvSpPr>
            <p:nvPr/>
          </p:nvSpPr>
          <p:spPr bwMode="auto">
            <a:xfrm>
              <a:off x="4106862" y="5415044"/>
              <a:ext cx="171450" cy="212728"/>
            </a:xfrm>
            <a:custGeom>
              <a:avLst/>
              <a:gdLst>
                <a:gd name="T0" fmla="*/ 92 w 120"/>
                <a:gd name="T1" fmla="*/ 29 h 149"/>
                <a:gd name="T2" fmla="*/ 91 w 120"/>
                <a:gd name="T3" fmla="*/ 23 h 149"/>
                <a:gd name="T4" fmla="*/ 91 w 120"/>
                <a:gd name="T5" fmla="*/ 16 h 149"/>
                <a:gd name="T6" fmla="*/ 91 w 120"/>
                <a:gd name="T7" fmla="*/ 11 h 149"/>
                <a:gd name="T8" fmla="*/ 94 w 120"/>
                <a:gd name="T9" fmla="*/ 15 h 149"/>
                <a:gd name="T10" fmla="*/ 96 w 120"/>
                <a:gd name="T11" fmla="*/ 26 h 149"/>
                <a:gd name="T12" fmla="*/ 103 w 120"/>
                <a:gd name="T13" fmla="*/ 26 h 149"/>
                <a:gd name="T14" fmla="*/ 105 w 120"/>
                <a:gd name="T15" fmla="*/ 16 h 149"/>
                <a:gd name="T16" fmla="*/ 105 w 120"/>
                <a:gd name="T17" fmla="*/ 13 h 149"/>
                <a:gd name="T18" fmla="*/ 102 w 120"/>
                <a:gd name="T19" fmla="*/ 5 h 149"/>
                <a:gd name="T20" fmla="*/ 97 w 120"/>
                <a:gd name="T21" fmla="*/ 6 h 149"/>
                <a:gd name="T22" fmla="*/ 90 w 120"/>
                <a:gd name="T23" fmla="*/ 6 h 149"/>
                <a:gd name="T24" fmla="*/ 80 w 120"/>
                <a:gd name="T25" fmla="*/ 5 h 149"/>
                <a:gd name="T26" fmla="*/ 77 w 120"/>
                <a:gd name="T27" fmla="*/ 1 h 149"/>
                <a:gd name="T28" fmla="*/ 67 w 120"/>
                <a:gd name="T29" fmla="*/ 5 h 149"/>
                <a:gd name="T30" fmla="*/ 59 w 120"/>
                <a:gd name="T31" fmla="*/ 5 h 149"/>
                <a:gd name="T32" fmla="*/ 55 w 120"/>
                <a:gd name="T33" fmla="*/ 4 h 149"/>
                <a:gd name="T34" fmla="*/ 46 w 120"/>
                <a:gd name="T35" fmla="*/ 3 h 149"/>
                <a:gd name="T36" fmla="*/ 38 w 120"/>
                <a:gd name="T37" fmla="*/ 12 h 149"/>
                <a:gd name="T38" fmla="*/ 33 w 120"/>
                <a:gd name="T39" fmla="*/ 12 h 149"/>
                <a:gd name="T40" fmla="*/ 32 w 120"/>
                <a:gd name="T41" fmla="*/ 6 h 149"/>
                <a:gd name="T42" fmla="*/ 22 w 120"/>
                <a:gd name="T43" fmla="*/ 4 h 149"/>
                <a:gd name="T44" fmla="*/ 22 w 120"/>
                <a:gd name="T45" fmla="*/ 16 h 149"/>
                <a:gd name="T46" fmla="*/ 28 w 120"/>
                <a:gd name="T47" fmla="*/ 23 h 149"/>
                <a:gd name="T48" fmla="*/ 33 w 120"/>
                <a:gd name="T49" fmla="*/ 29 h 149"/>
                <a:gd name="T50" fmla="*/ 27 w 120"/>
                <a:gd name="T51" fmla="*/ 26 h 149"/>
                <a:gd name="T52" fmla="*/ 20 w 120"/>
                <a:gd name="T53" fmla="*/ 20 h 149"/>
                <a:gd name="T54" fmla="*/ 16 w 120"/>
                <a:gd name="T55" fmla="*/ 24 h 149"/>
                <a:gd name="T56" fmla="*/ 1 w 120"/>
                <a:gd name="T57" fmla="*/ 29 h 149"/>
                <a:gd name="T58" fmla="*/ 16 w 120"/>
                <a:gd name="T59" fmla="*/ 149 h 149"/>
                <a:gd name="T60" fmla="*/ 48 w 120"/>
                <a:gd name="T61" fmla="*/ 40 h 149"/>
                <a:gd name="T62" fmla="*/ 71 w 120"/>
                <a:gd name="T63" fmla="*/ 40 h 149"/>
                <a:gd name="T64" fmla="*/ 105 w 120"/>
                <a:gd name="T65" fmla="*/ 149 h 149"/>
                <a:gd name="T66" fmla="*/ 120 w 120"/>
                <a:gd name="T67" fmla="*/ 29 h 149"/>
                <a:gd name="T68" fmla="*/ 60 w 120"/>
                <a:gd name="T69" fmla="*/ 18 h 149"/>
                <a:gd name="T70" fmla="*/ 66 w 120"/>
                <a:gd name="T71" fmla="*/ 22 h 149"/>
                <a:gd name="T72" fmla="*/ 66 w 120"/>
                <a:gd name="T73" fmla="*/ 21 h 149"/>
                <a:gd name="T74" fmla="*/ 70 w 120"/>
                <a:gd name="T75" fmla="*/ 28 h 149"/>
                <a:gd name="T76" fmla="*/ 61 w 120"/>
                <a:gd name="T77" fmla="*/ 28 h 149"/>
                <a:gd name="T78" fmla="*/ 80 w 120"/>
                <a:gd name="T79" fmla="*/ 22 h 149"/>
                <a:gd name="T80" fmla="*/ 78 w 120"/>
                <a:gd name="T81" fmla="*/ 20 h 149"/>
                <a:gd name="T82" fmla="*/ 78 w 120"/>
                <a:gd name="T83" fmla="*/ 20 h 149"/>
                <a:gd name="T84" fmla="*/ 75 w 120"/>
                <a:gd name="T85" fmla="*/ 29 h 149"/>
                <a:gd name="T86" fmla="*/ 78 w 120"/>
                <a:gd name="T87" fmla="*/ 27 h 149"/>
                <a:gd name="T88" fmla="*/ 79 w 120"/>
                <a:gd name="T89" fmla="*/ 12 h 149"/>
                <a:gd name="T90" fmla="*/ 79 w 120"/>
                <a:gd name="T91" fmla="*/ 17 h 149"/>
                <a:gd name="T92" fmla="*/ 74 w 120"/>
                <a:gd name="T93" fmla="*/ 17 h 149"/>
                <a:gd name="T94" fmla="*/ 76 w 120"/>
                <a:gd name="T95" fmla="*/ 13 h 149"/>
                <a:gd name="T96" fmla="*/ 59 w 120"/>
                <a:gd name="T97" fmla="*/ 16 h 149"/>
                <a:gd name="T98" fmla="*/ 52 w 120"/>
                <a:gd name="T99" fmla="*/ 22 h 149"/>
                <a:gd name="T100" fmla="*/ 57 w 120"/>
                <a:gd name="T101" fmla="*/ 29 h 149"/>
                <a:gd name="T102" fmla="*/ 50 w 120"/>
                <a:gd name="T103" fmla="*/ 22 h 149"/>
                <a:gd name="T104" fmla="*/ 52 w 120"/>
                <a:gd name="T105" fmla="*/ 15 h 149"/>
                <a:gd name="T106" fmla="*/ 38 w 120"/>
                <a:gd name="T107" fmla="*/ 28 h 149"/>
                <a:gd name="T108" fmla="*/ 37 w 120"/>
                <a:gd name="T109" fmla="*/ 2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0" h="149">
                  <a:moveTo>
                    <a:pt x="120" y="29"/>
                  </a:moveTo>
                  <a:cubicBezTo>
                    <a:pt x="96" y="29"/>
                    <a:pt x="96" y="29"/>
                    <a:pt x="96" y="29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2" y="29"/>
                    <a:pt x="92" y="28"/>
                    <a:pt x="92" y="28"/>
                  </a:cubicBezTo>
                  <a:cubicBezTo>
                    <a:pt x="92" y="27"/>
                    <a:pt x="91" y="26"/>
                    <a:pt x="91" y="26"/>
                  </a:cubicBezTo>
                  <a:cubicBezTo>
                    <a:pt x="91" y="25"/>
                    <a:pt x="91" y="24"/>
                    <a:pt x="91" y="23"/>
                  </a:cubicBezTo>
                  <a:cubicBezTo>
                    <a:pt x="91" y="22"/>
                    <a:pt x="91" y="22"/>
                    <a:pt x="91" y="22"/>
                  </a:cubicBezTo>
                  <a:cubicBezTo>
                    <a:pt x="92" y="21"/>
                    <a:pt x="93" y="19"/>
                    <a:pt x="92" y="18"/>
                  </a:cubicBezTo>
                  <a:cubicBezTo>
                    <a:pt x="92" y="17"/>
                    <a:pt x="91" y="16"/>
                    <a:pt x="91" y="16"/>
                  </a:cubicBezTo>
                  <a:cubicBezTo>
                    <a:pt x="91" y="15"/>
                    <a:pt x="91" y="14"/>
                    <a:pt x="91" y="13"/>
                  </a:cubicBezTo>
                  <a:cubicBezTo>
                    <a:pt x="91" y="13"/>
                    <a:pt x="91" y="12"/>
                    <a:pt x="91" y="12"/>
                  </a:cubicBezTo>
                  <a:cubicBezTo>
                    <a:pt x="91" y="11"/>
                    <a:pt x="91" y="11"/>
                    <a:pt x="91" y="11"/>
                  </a:cubicBezTo>
                  <a:cubicBezTo>
                    <a:pt x="91" y="11"/>
                    <a:pt x="92" y="11"/>
                    <a:pt x="92" y="11"/>
                  </a:cubicBezTo>
                  <a:cubicBezTo>
                    <a:pt x="92" y="12"/>
                    <a:pt x="93" y="13"/>
                    <a:pt x="94" y="14"/>
                  </a:cubicBezTo>
                  <a:cubicBezTo>
                    <a:pt x="94" y="15"/>
                    <a:pt x="94" y="15"/>
                    <a:pt x="94" y="15"/>
                  </a:cubicBezTo>
                  <a:cubicBezTo>
                    <a:pt x="93" y="16"/>
                    <a:pt x="92" y="18"/>
                    <a:pt x="93" y="19"/>
                  </a:cubicBezTo>
                  <a:cubicBezTo>
                    <a:pt x="92" y="21"/>
                    <a:pt x="92" y="22"/>
                    <a:pt x="93" y="23"/>
                  </a:cubicBezTo>
                  <a:cubicBezTo>
                    <a:pt x="93" y="24"/>
                    <a:pt x="95" y="26"/>
                    <a:pt x="96" y="26"/>
                  </a:cubicBezTo>
                  <a:cubicBezTo>
                    <a:pt x="97" y="27"/>
                    <a:pt x="99" y="28"/>
                    <a:pt x="100" y="28"/>
                  </a:cubicBezTo>
                  <a:cubicBezTo>
                    <a:pt x="101" y="27"/>
                    <a:pt x="101" y="27"/>
                    <a:pt x="102" y="26"/>
                  </a:cubicBezTo>
                  <a:cubicBezTo>
                    <a:pt x="102" y="26"/>
                    <a:pt x="103" y="26"/>
                    <a:pt x="103" y="26"/>
                  </a:cubicBezTo>
                  <a:cubicBezTo>
                    <a:pt x="106" y="25"/>
                    <a:pt x="107" y="23"/>
                    <a:pt x="106" y="20"/>
                  </a:cubicBezTo>
                  <a:cubicBezTo>
                    <a:pt x="106" y="20"/>
                    <a:pt x="105" y="19"/>
                    <a:pt x="105" y="18"/>
                  </a:cubicBezTo>
                  <a:cubicBezTo>
                    <a:pt x="105" y="18"/>
                    <a:pt x="106" y="17"/>
                    <a:pt x="105" y="16"/>
                  </a:cubicBezTo>
                  <a:cubicBezTo>
                    <a:pt x="105" y="15"/>
                    <a:pt x="105" y="15"/>
                    <a:pt x="105" y="15"/>
                  </a:cubicBezTo>
                  <a:cubicBezTo>
                    <a:pt x="105" y="15"/>
                    <a:pt x="105" y="15"/>
                    <a:pt x="105" y="15"/>
                  </a:cubicBezTo>
                  <a:cubicBezTo>
                    <a:pt x="105" y="14"/>
                    <a:pt x="105" y="13"/>
                    <a:pt x="105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9"/>
                    <a:pt x="106" y="6"/>
                    <a:pt x="104" y="5"/>
                  </a:cubicBezTo>
                  <a:cubicBezTo>
                    <a:pt x="103" y="5"/>
                    <a:pt x="102" y="5"/>
                    <a:pt x="102" y="5"/>
                  </a:cubicBezTo>
                  <a:cubicBezTo>
                    <a:pt x="102" y="4"/>
                    <a:pt x="101" y="3"/>
                    <a:pt x="100" y="3"/>
                  </a:cubicBezTo>
                  <a:cubicBezTo>
                    <a:pt x="99" y="2"/>
                    <a:pt x="97" y="3"/>
                    <a:pt x="97" y="4"/>
                  </a:cubicBezTo>
                  <a:cubicBezTo>
                    <a:pt x="97" y="5"/>
                    <a:pt x="97" y="5"/>
                    <a:pt x="97" y="6"/>
                  </a:cubicBezTo>
                  <a:cubicBezTo>
                    <a:pt x="95" y="6"/>
                    <a:pt x="94" y="6"/>
                    <a:pt x="93" y="8"/>
                  </a:cubicBezTo>
                  <a:cubicBezTo>
                    <a:pt x="93" y="7"/>
                    <a:pt x="92" y="7"/>
                    <a:pt x="92" y="7"/>
                  </a:cubicBezTo>
                  <a:cubicBezTo>
                    <a:pt x="91" y="6"/>
                    <a:pt x="90" y="6"/>
                    <a:pt x="90" y="6"/>
                  </a:cubicBezTo>
                  <a:cubicBezTo>
                    <a:pt x="90" y="5"/>
                    <a:pt x="89" y="3"/>
                    <a:pt x="87" y="2"/>
                  </a:cubicBezTo>
                  <a:cubicBezTo>
                    <a:pt x="85" y="1"/>
                    <a:pt x="83" y="2"/>
                    <a:pt x="82" y="3"/>
                  </a:cubicBezTo>
                  <a:cubicBezTo>
                    <a:pt x="81" y="4"/>
                    <a:pt x="80" y="4"/>
                    <a:pt x="80" y="5"/>
                  </a:cubicBezTo>
                  <a:cubicBezTo>
                    <a:pt x="79" y="5"/>
                    <a:pt x="79" y="5"/>
                    <a:pt x="79" y="5"/>
                  </a:cubicBezTo>
                  <a:cubicBezTo>
                    <a:pt x="80" y="4"/>
                    <a:pt x="80" y="3"/>
                    <a:pt x="80" y="2"/>
                  </a:cubicBezTo>
                  <a:cubicBezTo>
                    <a:pt x="79" y="1"/>
                    <a:pt x="78" y="0"/>
                    <a:pt x="77" y="1"/>
                  </a:cubicBezTo>
                  <a:cubicBezTo>
                    <a:pt x="76" y="1"/>
                    <a:pt x="76" y="1"/>
                    <a:pt x="75" y="2"/>
                  </a:cubicBezTo>
                  <a:cubicBezTo>
                    <a:pt x="74" y="1"/>
                    <a:pt x="72" y="0"/>
                    <a:pt x="70" y="1"/>
                  </a:cubicBezTo>
                  <a:cubicBezTo>
                    <a:pt x="68" y="1"/>
                    <a:pt x="67" y="3"/>
                    <a:pt x="67" y="5"/>
                  </a:cubicBezTo>
                  <a:cubicBezTo>
                    <a:pt x="67" y="5"/>
                    <a:pt x="66" y="4"/>
                    <a:pt x="65" y="5"/>
                  </a:cubicBezTo>
                  <a:cubicBezTo>
                    <a:pt x="64" y="5"/>
                    <a:pt x="64" y="5"/>
                    <a:pt x="63" y="6"/>
                  </a:cubicBezTo>
                  <a:cubicBezTo>
                    <a:pt x="62" y="5"/>
                    <a:pt x="60" y="4"/>
                    <a:pt x="59" y="5"/>
                  </a:cubicBezTo>
                  <a:cubicBezTo>
                    <a:pt x="57" y="5"/>
                    <a:pt x="56" y="6"/>
                    <a:pt x="56" y="8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55" y="6"/>
                    <a:pt x="56" y="5"/>
                    <a:pt x="55" y="4"/>
                  </a:cubicBezTo>
                  <a:cubicBezTo>
                    <a:pt x="55" y="3"/>
                    <a:pt x="53" y="2"/>
                    <a:pt x="52" y="3"/>
                  </a:cubicBezTo>
                  <a:cubicBezTo>
                    <a:pt x="51" y="3"/>
                    <a:pt x="51" y="3"/>
                    <a:pt x="51" y="4"/>
                  </a:cubicBezTo>
                  <a:cubicBezTo>
                    <a:pt x="49" y="3"/>
                    <a:pt x="48" y="2"/>
                    <a:pt x="46" y="3"/>
                  </a:cubicBezTo>
                  <a:cubicBezTo>
                    <a:pt x="44" y="3"/>
                    <a:pt x="43" y="5"/>
                    <a:pt x="43" y="7"/>
                  </a:cubicBezTo>
                  <a:cubicBezTo>
                    <a:pt x="42" y="7"/>
                    <a:pt x="42" y="7"/>
                    <a:pt x="41" y="7"/>
                  </a:cubicBezTo>
                  <a:cubicBezTo>
                    <a:pt x="39" y="8"/>
                    <a:pt x="38" y="10"/>
                    <a:pt x="38" y="12"/>
                  </a:cubicBezTo>
                  <a:cubicBezTo>
                    <a:pt x="37" y="11"/>
                    <a:pt x="36" y="11"/>
                    <a:pt x="35" y="11"/>
                  </a:cubicBezTo>
                  <a:cubicBezTo>
                    <a:pt x="35" y="11"/>
                    <a:pt x="34" y="11"/>
                    <a:pt x="33" y="12"/>
                  </a:cubicBezTo>
                  <a:cubicBezTo>
                    <a:pt x="33" y="12"/>
                    <a:pt x="33" y="12"/>
                    <a:pt x="33" y="12"/>
                  </a:cubicBezTo>
                  <a:cubicBezTo>
                    <a:pt x="33" y="11"/>
                    <a:pt x="33" y="11"/>
                    <a:pt x="33" y="11"/>
                  </a:cubicBezTo>
                  <a:cubicBezTo>
                    <a:pt x="32" y="10"/>
                    <a:pt x="32" y="9"/>
                    <a:pt x="31" y="9"/>
                  </a:cubicBezTo>
                  <a:cubicBezTo>
                    <a:pt x="32" y="8"/>
                    <a:pt x="32" y="7"/>
                    <a:pt x="32" y="6"/>
                  </a:cubicBezTo>
                  <a:cubicBezTo>
                    <a:pt x="31" y="5"/>
                    <a:pt x="30" y="4"/>
                    <a:pt x="28" y="4"/>
                  </a:cubicBezTo>
                  <a:cubicBezTo>
                    <a:pt x="28" y="5"/>
                    <a:pt x="27" y="5"/>
                    <a:pt x="27" y="6"/>
                  </a:cubicBezTo>
                  <a:cubicBezTo>
                    <a:pt x="26" y="4"/>
                    <a:pt x="24" y="4"/>
                    <a:pt x="22" y="4"/>
                  </a:cubicBezTo>
                  <a:cubicBezTo>
                    <a:pt x="20" y="5"/>
                    <a:pt x="19" y="7"/>
                    <a:pt x="19" y="10"/>
                  </a:cubicBezTo>
                  <a:cubicBezTo>
                    <a:pt x="19" y="11"/>
                    <a:pt x="19" y="12"/>
                    <a:pt x="19" y="13"/>
                  </a:cubicBezTo>
                  <a:cubicBezTo>
                    <a:pt x="20" y="15"/>
                    <a:pt x="21" y="16"/>
                    <a:pt x="22" y="16"/>
                  </a:cubicBezTo>
                  <a:cubicBezTo>
                    <a:pt x="23" y="18"/>
                    <a:pt x="25" y="18"/>
                    <a:pt x="27" y="18"/>
                  </a:cubicBezTo>
                  <a:cubicBezTo>
                    <a:pt x="26" y="18"/>
                    <a:pt x="26" y="19"/>
                    <a:pt x="26" y="19"/>
                  </a:cubicBezTo>
                  <a:cubicBezTo>
                    <a:pt x="26" y="21"/>
                    <a:pt x="27" y="22"/>
                    <a:pt x="28" y="23"/>
                  </a:cubicBezTo>
                  <a:cubicBezTo>
                    <a:pt x="28" y="24"/>
                    <a:pt x="28" y="24"/>
                    <a:pt x="29" y="25"/>
                  </a:cubicBezTo>
                  <a:cubicBezTo>
                    <a:pt x="29" y="27"/>
                    <a:pt x="30" y="28"/>
                    <a:pt x="32" y="28"/>
                  </a:cubicBezTo>
                  <a:cubicBezTo>
                    <a:pt x="32" y="29"/>
                    <a:pt x="33" y="29"/>
                    <a:pt x="33" y="29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28" y="29"/>
                    <a:pt x="28" y="28"/>
                    <a:pt x="28" y="28"/>
                  </a:cubicBezTo>
                  <a:cubicBezTo>
                    <a:pt x="28" y="27"/>
                    <a:pt x="27" y="26"/>
                    <a:pt x="27" y="26"/>
                  </a:cubicBezTo>
                  <a:cubicBezTo>
                    <a:pt x="27" y="25"/>
                    <a:pt x="27" y="25"/>
                    <a:pt x="27" y="24"/>
                  </a:cubicBezTo>
                  <a:cubicBezTo>
                    <a:pt x="27" y="22"/>
                    <a:pt x="25" y="20"/>
                    <a:pt x="23" y="20"/>
                  </a:cubicBezTo>
                  <a:cubicBezTo>
                    <a:pt x="22" y="20"/>
                    <a:pt x="21" y="20"/>
                    <a:pt x="20" y="20"/>
                  </a:cubicBezTo>
                  <a:cubicBezTo>
                    <a:pt x="20" y="20"/>
                    <a:pt x="19" y="19"/>
                    <a:pt x="18" y="19"/>
                  </a:cubicBezTo>
                  <a:cubicBezTo>
                    <a:pt x="17" y="19"/>
                    <a:pt x="16" y="20"/>
                    <a:pt x="16" y="22"/>
                  </a:cubicBezTo>
                  <a:cubicBezTo>
                    <a:pt x="16" y="22"/>
                    <a:pt x="16" y="23"/>
                    <a:pt x="16" y="24"/>
                  </a:cubicBezTo>
                  <a:cubicBezTo>
                    <a:pt x="15" y="24"/>
                    <a:pt x="14" y="26"/>
                    <a:pt x="14" y="28"/>
                  </a:cubicBezTo>
                  <a:cubicBezTo>
                    <a:pt x="14" y="28"/>
                    <a:pt x="14" y="29"/>
                    <a:pt x="14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16" y="149"/>
                    <a:pt x="16" y="149"/>
                    <a:pt x="16" y="149"/>
                  </a:cubicBezTo>
                  <a:cubicBezTo>
                    <a:pt x="33" y="149"/>
                    <a:pt x="33" y="149"/>
                    <a:pt x="33" y="149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149"/>
                    <a:pt x="48" y="149"/>
                    <a:pt x="48" y="149"/>
                  </a:cubicBezTo>
                  <a:cubicBezTo>
                    <a:pt x="71" y="149"/>
                    <a:pt x="71" y="149"/>
                    <a:pt x="71" y="149"/>
                  </a:cubicBezTo>
                  <a:cubicBezTo>
                    <a:pt x="71" y="40"/>
                    <a:pt x="71" y="40"/>
                    <a:pt x="71" y="40"/>
                  </a:cubicBezTo>
                  <a:cubicBezTo>
                    <a:pt x="95" y="40"/>
                    <a:pt x="95" y="40"/>
                    <a:pt x="95" y="40"/>
                  </a:cubicBezTo>
                  <a:cubicBezTo>
                    <a:pt x="86" y="149"/>
                    <a:pt x="86" y="149"/>
                    <a:pt x="86" y="149"/>
                  </a:cubicBezTo>
                  <a:cubicBezTo>
                    <a:pt x="105" y="149"/>
                    <a:pt x="105" y="149"/>
                    <a:pt x="105" y="149"/>
                  </a:cubicBezTo>
                  <a:cubicBezTo>
                    <a:pt x="119" y="40"/>
                    <a:pt x="119" y="40"/>
                    <a:pt x="119" y="40"/>
                  </a:cubicBezTo>
                  <a:cubicBezTo>
                    <a:pt x="119" y="40"/>
                    <a:pt x="119" y="40"/>
                    <a:pt x="119" y="40"/>
                  </a:cubicBezTo>
                  <a:lnTo>
                    <a:pt x="120" y="29"/>
                  </a:lnTo>
                  <a:close/>
                  <a:moveTo>
                    <a:pt x="60" y="18"/>
                  </a:moveTo>
                  <a:cubicBezTo>
                    <a:pt x="60" y="18"/>
                    <a:pt x="60" y="18"/>
                    <a:pt x="60" y="18"/>
                  </a:cubicBezTo>
                  <a:cubicBezTo>
                    <a:pt x="60" y="18"/>
                    <a:pt x="60" y="18"/>
                    <a:pt x="60" y="18"/>
                  </a:cubicBezTo>
                  <a:close/>
                  <a:moveTo>
                    <a:pt x="61" y="28"/>
                  </a:moveTo>
                  <a:cubicBezTo>
                    <a:pt x="62" y="28"/>
                    <a:pt x="62" y="28"/>
                    <a:pt x="63" y="28"/>
                  </a:cubicBezTo>
                  <a:cubicBezTo>
                    <a:pt x="65" y="27"/>
                    <a:pt x="67" y="25"/>
                    <a:pt x="66" y="22"/>
                  </a:cubicBezTo>
                  <a:cubicBezTo>
                    <a:pt x="66" y="22"/>
                    <a:pt x="65" y="21"/>
                    <a:pt x="64" y="20"/>
                  </a:cubicBezTo>
                  <a:cubicBezTo>
                    <a:pt x="65" y="20"/>
                    <a:pt x="65" y="20"/>
                    <a:pt x="65" y="20"/>
                  </a:cubicBezTo>
                  <a:cubicBezTo>
                    <a:pt x="65" y="21"/>
                    <a:pt x="66" y="21"/>
                    <a:pt x="66" y="21"/>
                  </a:cubicBezTo>
                  <a:cubicBezTo>
                    <a:pt x="66" y="22"/>
                    <a:pt x="66" y="22"/>
                    <a:pt x="66" y="22"/>
                  </a:cubicBezTo>
                  <a:cubicBezTo>
                    <a:pt x="66" y="23"/>
                    <a:pt x="66" y="24"/>
                    <a:pt x="66" y="25"/>
                  </a:cubicBezTo>
                  <a:cubicBezTo>
                    <a:pt x="67" y="27"/>
                    <a:pt x="68" y="28"/>
                    <a:pt x="70" y="28"/>
                  </a:cubicBezTo>
                  <a:cubicBezTo>
                    <a:pt x="70" y="29"/>
                    <a:pt x="70" y="29"/>
                    <a:pt x="71" y="29"/>
                  </a:cubicBezTo>
                  <a:cubicBezTo>
                    <a:pt x="61" y="29"/>
                    <a:pt x="61" y="29"/>
                    <a:pt x="61" y="29"/>
                  </a:cubicBezTo>
                  <a:lnTo>
                    <a:pt x="61" y="28"/>
                  </a:lnTo>
                  <a:close/>
                  <a:moveTo>
                    <a:pt x="80" y="22"/>
                  </a:moveTo>
                  <a:cubicBezTo>
                    <a:pt x="80" y="23"/>
                    <a:pt x="80" y="23"/>
                    <a:pt x="80" y="23"/>
                  </a:cubicBezTo>
                  <a:cubicBezTo>
                    <a:pt x="80" y="22"/>
                    <a:pt x="80" y="22"/>
                    <a:pt x="80" y="22"/>
                  </a:cubicBezTo>
                  <a:cubicBezTo>
                    <a:pt x="80" y="22"/>
                    <a:pt x="80" y="22"/>
                    <a:pt x="79" y="21"/>
                  </a:cubicBezTo>
                  <a:cubicBezTo>
                    <a:pt x="80" y="22"/>
                    <a:pt x="80" y="22"/>
                    <a:pt x="80" y="22"/>
                  </a:cubicBezTo>
                  <a:close/>
                  <a:moveTo>
                    <a:pt x="78" y="20"/>
                  </a:moveTo>
                  <a:cubicBezTo>
                    <a:pt x="79" y="20"/>
                    <a:pt x="79" y="20"/>
                    <a:pt x="79" y="20"/>
                  </a:cubicBezTo>
                  <a:cubicBezTo>
                    <a:pt x="79" y="21"/>
                    <a:pt x="79" y="21"/>
                    <a:pt x="79" y="21"/>
                  </a:cubicBezTo>
                  <a:lnTo>
                    <a:pt x="78" y="20"/>
                  </a:lnTo>
                  <a:close/>
                  <a:moveTo>
                    <a:pt x="78" y="27"/>
                  </a:moveTo>
                  <a:cubicBezTo>
                    <a:pt x="78" y="28"/>
                    <a:pt x="78" y="29"/>
                    <a:pt x="78" y="29"/>
                  </a:cubicBezTo>
                  <a:cubicBezTo>
                    <a:pt x="75" y="29"/>
                    <a:pt x="75" y="29"/>
                    <a:pt x="75" y="29"/>
                  </a:cubicBezTo>
                  <a:cubicBezTo>
                    <a:pt x="76" y="28"/>
                    <a:pt x="76" y="28"/>
                    <a:pt x="76" y="28"/>
                  </a:cubicBezTo>
                  <a:cubicBezTo>
                    <a:pt x="76" y="28"/>
                    <a:pt x="77" y="28"/>
                    <a:pt x="77" y="28"/>
                  </a:cubicBezTo>
                  <a:cubicBezTo>
                    <a:pt x="78" y="28"/>
                    <a:pt x="78" y="28"/>
                    <a:pt x="78" y="27"/>
                  </a:cubicBezTo>
                  <a:close/>
                  <a:moveTo>
                    <a:pt x="76" y="13"/>
                  </a:moveTo>
                  <a:cubicBezTo>
                    <a:pt x="77" y="13"/>
                    <a:pt x="77" y="13"/>
                    <a:pt x="78" y="12"/>
                  </a:cubicBezTo>
                  <a:cubicBezTo>
                    <a:pt x="79" y="12"/>
                    <a:pt x="79" y="12"/>
                    <a:pt x="79" y="12"/>
                  </a:cubicBezTo>
                  <a:cubicBezTo>
                    <a:pt x="79" y="12"/>
                    <a:pt x="79" y="13"/>
                    <a:pt x="79" y="13"/>
                  </a:cubicBezTo>
                  <a:cubicBezTo>
                    <a:pt x="79" y="14"/>
                    <a:pt x="78" y="15"/>
                    <a:pt x="79" y="17"/>
                  </a:cubicBezTo>
                  <a:cubicBezTo>
                    <a:pt x="79" y="17"/>
                    <a:pt x="79" y="17"/>
                    <a:pt x="79" y="17"/>
                  </a:cubicBezTo>
                  <a:cubicBezTo>
                    <a:pt x="78" y="16"/>
                    <a:pt x="77" y="16"/>
                    <a:pt x="76" y="16"/>
                  </a:cubicBezTo>
                  <a:cubicBezTo>
                    <a:pt x="75" y="17"/>
                    <a:pt x="75" y="17"/>
                    <a:pt x="74" y="18"/>
                  </a:cubicBezTo>
                  <a:cubicBezTo>
                    <a:pt x="74" y="17"/>
                    <a:pt x="74" y="17"/>
                    <a:pt x="74" y="17"/>
                  </a:cubicBezTo>
                  <a:cubicBezTo>
                    <a:pt x="74" y="16"/>
                    <a:pt x="74" y="15"/>
                    <a:pt x="74" y="14"/>
                  </a:cubicBezTo>
                  <a:cubicBezTo>
                    <a:pt x="75" y="14"/>
                    <a:pt x="75" y="14"/>
                    <a:pt x="75" y="14"/>
                  </a:cubicBezTo>
                  <a:cubicBezTo>
                    <a:pt x="76" y="14"/>
                    <a:pt x="76" y="13"/>
                    <a:pt x="76" y="13"/>
                  </a:cubicBezTo>
                  <a:close/>
                  <a:moveTo>
                    <a:pt x="53" y="14"/>
                  </a:moveTo>
                  <a:cubicBezTo>
                    <a:pt x="54" y="14"/>
                    <a:pt x="55" y="14"/>
                    <a:pt x="55" y="13"/>
                  </a:cubicBezTo>
                  <a:cubicBezTo>
                    <a:pt x="56" y="15"/>
                    <a:pt x="57" y="16"/>
                    <a:pt x="59" y="16"/>
                  </a:cubicBezTo>
                  <a:cubicBezTo>
                    <a:pt x="59" y="17"/>
                    <a:pt x="59" y="17"/>
                    <a:pt x="59" y="17"/>
                  </a:cubicBezTo>
                  <a:cubicBezTo>
                    <a:pt x="58" y="16"/>
                    <a:pt x="57" y="16"/>
                    <a:pt x="55" y="16"/>
                  </a:cubicBezTo>
                  <a:cubicBezTo>
                    <a:pt x="53" y="17"/>
                    <a:pt x="52" y="19"/>
                    <a:pt x="52" y="22"/>
                  </a:cubicBezTo>
                  <a:cubicBezTo>
                    <a:pt x="52" y="23"/>
                    <a:pt x="52" y="24"/>
                    <a:pt x="52" y="25"/>
                  </a:cubicBezTo>
                  <a:cubicBezTo>
                    <a:pt x="53" y="27"/>
                    <a:pt x="54" y="28"/>
                    <a:pt x="56" y="28"/>
                  </a:cubicBezTo>
                  <a:cubicBezTo>
                    <a:pt x="56" y="29"/>
                    <a:pt x="56" y="29"/>
                    <a:pt x="57" y="29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1" y="28"/>
                    <a:pt x="52" y="26"/>
                    <a:pt x="51" y="24"/>
                  </a:cubicBezTo>
                  <a:cubicBezTo>
                    <a:pt x="51" y="23"/>
                    <a:pt x="51" y="23"/>
                    <a:pt x="50" y="22"/>
                  </a:cubicBezTo>
                  <a:cubicBezTo>
                    <a:pt x="50" y="22"/>
                    <a:pt x="51" y="21"/>
                    <a:pt x="50" y="20"/>
                  </a:cubicBezTo>
                  <a:cubicBezTo>
                    <a:pt x="50" y="19"/>
                    <a:pt x="50" y="19"/>
                    <a:pt x="50" y="19"/>
                  </a:cubicBezTo>
                  <a:cubicBezTo>
                    <a:pt x="51" y="18"/>
                    <a:pt x="52" y="16"/>
                    <a:pt x="52" y="15"/>
                  </a:cubicBezTo>
                  <a:cubicBezTo>
                    <a:pt x="52" y="15"/>
                    <a:pt x="52" y="15"/>
                    <a:pt x="52" y="15"/>
                  </a:cubicBezTo>
                  <a:cubicBezTo>
                    <a:pt x="52" y="15"/>
                    <a:pt x="53" y="15"/>
                    <a:pt x="53" y="14"/>
                  </a:cubicBezTo>
                  <a:close/>
                  <a:moveTo>
                    <a:pt x="38" y="28"/>
                  </a:moveTo>
                  <a:cubicBezTo>
                    <a:pt x="39" y="28"/>
                    <a:pt x="39" y="28"/>
                    <a:pt x="39" y="28"/>
                  </a:cubicBezTo>
                  <a:cubicBezTo>
                    <a:pt x="40" y="29"/>
                    <a:pt x="40" y="29"/>
                    <a:pt x="40" y="29"/>
                  </a:cubicBezTo>
                  <a:cubicBezTo>
                    <a:pt x="37" y="29"/>
                    <a:pt x="37" y="29"/>
                    <a:pt x="37" y="29"/>
                  </a:cubicBezTo>
                  <a:lnTo>
                    <a:pt x="38" y="2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59" name="Rectangle 772"/>
            <p:cNvSpPr>
              <a:spLocks noChangeArrowheads="1"/>
            </p:cNvSpPr>
            <p:nvPr/>
          </p:nvSpPr>
          <p:spPr bwMode="auto">
            <a:xfrm>
              <a:off x="4129088" y="5627688"/>
              <a:ext cx="127000" cy="31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15" name="Group 1914"/>
          <p:cNvGrpSpPr/>
          <p:nvPr/>
        </p:nvGrpSpPr>
        <p:grpSpPr>
          <a:xfrm>
            <a:off x="7251935" y="4501557"/>
            <a:ext cx="1090283" cy="948354"/>
            <a:chOff x="5568948" y="4624375"/>
            <a:chExt cx="231777" cy="201605"/>
          </a:xfrm>
          <a:solidFill>
            <a:schemeClr val="tx1"/>
          </a:solidFill>
        </p:grpSpPr>
        <p:sp>
          <p:nvSpPr>
            <p:cNvPr id="1283" name="Freeform 796"/>
            <p:cNvSpPr>
              <a:spLocks noEditPoints="1"/>
            </p:cNvSpPr>
            <p:nvPr/>
          </p:nvSpPr>
          <p:spPr bwMode="auto">
            <a:xfrm>
              <a:off x="5568948" y="4703745"/>
              <a:ext cx="85725" cy="114299"/>
            </a:xfrm>
            <a:custGeom>
              <a:avLst/>
              <a:gdLst>
                <a:gd name="T0" fmla="*/ 46 w 60"/>
                <a:gd name="T1" fmla="*/ 0 h 80"/>
                <a:gd name="T2" fmla="*/ 0 w 60"/>
                <a:gd name="T3" fmla="*/ 39 h 80"/>
                <a:gd name="T4" fmla="*/ 25 w 60"/>
                <a:gd name="T5" fmla="*/ 51 h 80"/>
                <a:gd name="T6" fmla="*/ 26 w 60"/>
                <a:gd name="T7" fmla="*/ 53 h 80"/>
                <a:gd name="T8" fmla="*/ 21 w 60"/>
                <a:gd name="T9" fmla="*/ 54 h 80"/>
                <a:gd name="T10" fmla="*/ 1 w 60"/>
                <a:gd name="T11" fmla="*/ 44 h 80"/>
                <a:gd name="T12" fmla="*/ 44 w 60"/>
                <a:gd name="T13" fmla="*/ 80 h 80"/>
                <a:gd name="T14" fmla="*/ 46 w 60"/>
                <a:gd name="T15" fmla="*/ 0 h 80"/>
                <a:gd name="T16" fmla="*/ 29 w 60"/>
                <a:gd name="T17" fmla="*/ 41 h 80"/>
                <a:gd name="T18" fmla="*/ 22 w 60"/>
                <a:gd name="T19" fmla="*/ 34 h 80"/>
                <a:gd name="T20" fmla="*/ 29 w 60"/>
                <a:gd name="T21" fmla="*/ 27 h 80"/>
                <a:gd name="T22" fmla="*/ 36 w 60"/>
                <a:gd name="T23" fmla="*/ 34 h 80"/>
                <a:gd name="T24" fmla="*/ 29 w 60"/>
                <a:gd name="T25" fmla="*/ 4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0" h="80">
                  <a:moveTo>
                    <a:pt x="46" y="0"/>
                  </a:moveTo>
                  <a:cubicBezTo>
                    <a:pt x="18" y="13"/>
                    <a:pt x="0" y="39"/>
                    <a:pt x="0" y="39"/>
                  </a:cubicBezTo>
                  <a:cubicBezTo>
                    <a:pt x="0" y="39"/>
                    <a:pt x="14" y="55"/>
                    <a:pt x="25" y="51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4" y="54"/>
                    <a:pt x="23" y="54"/>
                    <a:pt x="21" y="54"/>
                  </a:cubicBezTo>
                  <a:cubicBezTo>
                    <a:pt x="14" y="54"/>
                    <a:pt x="5" y="48"/>
                    <a:pt x="1" y="44"/>
                  </a:cubicBezTo>
                  <a:cubicBezTo>
                    <a:pt x="7" y="51"/>
                    <a:pt x="23" y="70"/>
                    <a:pt x="44" y="80"/>
                  </a:cubicBezTo>
                  <a:cubicBezTo>
                    <a:pt x="60" y="53"/>
                    <a:pt x="49" y="9"/>
                    <a:pt x="46" y="0"/>
                  </a:cubicBezTo>
                  <a:close/>
                  <a:moveTo>
                    <a:pt x="29" y="41"/>
                  </a:moveTo>
                  <a:cubicBezTo>
                    <a:pt x="25" y="41"/>
                    <a:pt x="22" y="38"/>
                    <a:pt x="22" y="34"/>
                  </a:cubicBezTo>
                  <a:cubicBezTo>
                    <a:pt x="22" y="31"/>
                    <a:pt x="25" y="27"/>
                    <a:pt x="29" y="27"/>
                  </a:cubicBezTo>
                  <a:cubicBezTo>
                    <a:pt x="33" y="27"/>
                    <a:pt x="36" y="31"/>
                    <a:pt x="36" y="34"/>
                  </a:cubicBezTo>
                  <a:cubicBezTo>
                    <a:pt x="36" y="38"/>
                    <a:pt x="33" y="41"/>
                    <a:pt x="29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84" name="Freeform 797"/>
            <p:cNvSpPr>
              <a:spLocks/>
            </p:cNvSpPr>
            <p:nvPr/>
          </p:nvSpPr>
          <p:spPr bwMode="auto">
            <a:xfrm>
              <a:off x="5637212" y="4694218"/>
              <a:ext cx="163513" cy="131762"/>
            </a:xfrm>
            <a:custGeom>
              <a:avLst/>
              <a:gdLst>
                <a:gd name="T0" fmla="*/ 90 w 115"/>
                <a:gd name="T1" fmla="*/ 36 h 92"/>
                <a:gd name="T2" fmla="*/ 25 w 115"/>
                <a:gd name="T3" fmla="*/ 0 h 92"/>
                <a:gd name="T4" fmla="*/ 2 w 115"/>
                <a:gd name="T5" fmla="*/ 5 h 92"/>
                <a:gd name="T6" fmla="*/ 0 w 115"/>
                <a:gd name="T7" fmla="*/ 87 h 92"/>
                <a:gd name="T8" fmla="*/ 25 w 115"/>
                <a:gd name="T9" fmla="*/ 92 h 92"/>
                <a:gd name="T10" fmla="*/ 92 w 115"/>
                <a:gd name="T11" fmla="*/ 54 h 92"/>
                <a:gd name="T12" fmla="*/ 115 w 115"/>
                <a:gd name="T13" fmla="*/ 67 h 92"/>
                <a:gd name="T14" fmla="*/ 115 w 115"/>
                <a:gd name="T15" fmla="*/ 26 h 92"/>
                <a:gd name="T16" fmla="*/ 90 w 115"/>
                <a:gd name="T17" fmla="*/ 3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92">
                  <a:moveTo>
                    <a:pt x="90" y="36"/>
                  </a:moveTo>
                  <a:cubicBezTo>
                    <a:pt x="78" y="23"/>
                    <a:pt x="53" y="0"/>
                    <a:pt x="25" y="0"/>
                  </a:cubicBezTo>
                  <a:cubicBezTo>
                    <a:pt x="17" y="0"/>
                    <a:pt x="10" y="2"/>
                    <a:pt x="2" y="5"/>
                  </a:cubicBezTo>
                  <a:cubicBezTo>
                    <a:pt x="5" y="13"/>
                    <a:pt x="17" y="58"/>
                    <a:pt x="0" y="87"/>
                  </a:cubicBezTo>
                  <a:cubicBezTo>
                    <a:pt x="8" y="90"/>
                    <a:pt x="16" y="92"/>
                    <a:pt x="25" y="92"/>
                  </a:cubicBezTo>
                  <a:cubicBezTo>
                    <a:pt x="55" y="92"/>
                    <a:pt x="81" y="68"/>
                    <a:pt x="92" y="54"/>
                  </a:cubicBezTo>
                  <a:cubicBezTo>
                    <a:pt x="115" y="67"/>
                    <a:pt x="115" y="67"/>
                    <a:pt x="115" y="67"/>
                  </a:cubicBezTo>
                  <a:cubicBezTo>
                    <a:pt x="115" y="26"/>
                    <a:pt x="115" y="26"/>
                    <a:pt x="115" y="26"/>
                  </a:cubicBezTo>
                  <a:lnTo>
                    <a:pt x="90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85" name="Freeform 798"/>
            <p:cNvSpPr>
              <a:spLocks/>
            </p:cNvSpPr>
            <p:nvPr/>
          </p:nvSpPr>
          <p:spPr bwMode="auto">
            <a:xfrm>
              <a:off x="5680075" y="4624375"/>
              <a:ext cx="25400" cy="58738"/>
            </a:xfrm>
            <a:custGeom>
              <a:avLst/>
              <a:gdLst>
                <a:gd name="T0" fmla="*/ 3 w 17"/>
                <a:gd name="T1" fmla="*/ 17 h 41"/>
                <a:gd name="T2" fmla="*/ 8 w 17"/>
                <a:gd name="T3" fmla="*/ 21 h 41"/>
                <a:gd name="T4" fmla="*/ 12 w 17"/>
                <a:gd name="T5" fmla="*/ 26 h 41"/>
                <a:gd name="T6" fmla="*/ 14 w 17"/>
                <a:gd name="T7" fmla="*/ 31 h 41"/>
                <a:gd name="T8" fmla="*/ 12 w 17"/>
                <a:gd name="T9" fmla="*/ 36 h 41"/>
                <a:gd name="T10" fmla="*/ 8 w 17"/>
                <a:gd name="T11" fmla="*/ 41 h 41"/>
                <a:gd name="T12" fmla="*/ 8 w 17"/>
                <a:gd name="T13" fmla="*/ 41 h 41"/>
                <a:gd name="T14" fmla="*/ 14 w 17"/>
                <a:gd name="T15" fmla="*/ 38 h 41"/>
                <a:gd name="T16" fmla="*/ 17 w 17"/>
                <a:gd name="T17" fmla="*/ 31 h 41"/>
                <a:gd name="T18" fmla="*/ 14 w 17"/>
                <a:gd name="T19" fmla="*/ 24 h 41"/>
                <a:gd name="T20" fmla="*/ 9 w 17"/>
                <a:gd name="T21" fmla="*/ 20 h 41"/>
                <a:gd name="T22" fmla="*/ 4 w 17"/>
                <a:gd name="T23" fmla="*/ 16 h 41"/>
                <a:gd name="T24" fmla="*/ 3 w 17"/>
                <a:gd name="T25" fmla="*/ 10 h 41"/>
                <a:gd name="T26" fmla="*/ 3 w 17"/>
                <a:gd name="T27" fmla="*/ 8 h 41"/>
                <a:gd name="T28" fmla="*/ 4 w 17"/>
                <a:gd name="T29" fmla="*/ 5 h 41"/>
                <a:gd name="T30" fmla="*/ 8 w 17"/>
                <a:gd name="T31" fmla="*/ 1 h 41"/>
                <a:gd name="T32" fmla="*/ 8 w 17"/>
                <a:gd name="T33" fmla="*/ 0 h 41"/>
                <a:gd name="T34" fmla="*/ 2 w 17"/>
                <a:gd name="T35" fmla="*/ 4 h 41"/>
                <a:gd name="T36" fmla="*/ 0 w 17"/>
                <a:gd name="T37" fmla="*/ 11 h 41"/>
                <a:gd name="T38" fmla="*/ 3 w 17"/>
                <a:gd name="T39" fmla="*/ 1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41">
                  <a:moveTo>
                    <a:pt x="3" y="17"/>
                  </a:moveTo>
                  <a:cubicBezTo>
                    <a:pt x="5" y="18"/>
                    <a:pt x="6" y="20"/>
                    <a:pt x="8" y="21"/>
                  </a:cubicBezTo>
                  <a:cubicBezTo>
                    <a:pt x="9" y="23"/>
                    <a:pt x="10" y="24"/>
                    <a:pt x="12" y="26"/>
                  </a:cubicBezTo>
                  <a:cubicBezTo>
                    <a:pt x="13" y="28"/>
                    <a:pt x="14" y="29"/>
                    <a:pt x="14" y="31"/>
                  </a:cubicBezTo>
                  <a:cubicBezTo>
                    <a:pt x="14" y="33"/>
                    <a:pt x="13" y="34"/>
                    <a:pt x="12" y="36"/>
                  </a:cubicBezTo>
                  <a:cubicBezTo>
                    <a:pt x="11" y="38"/>
                    <a:pt x="10" y="39"/>
                    <a:pt x="8" y="41"/>
                  </a:cubicBezTo>
                  <a:cubicBezTo>
                    <a:pt x="8" y="41"/>
                    <a:pt x="8" y="41"/>
                    <a:pt x="8" y="41"/>
                  </a:cubicBezTo>
                  <a:cubicBezTo>
                    <a:pt x="11" y="40"/>
                    <a:pt x="13" y="39"/>
                    <a:pt x="14" y="38"/>
                  </a:cubicBezTo>
                  <a:cubicBezTo>
                    <a:pt x="16" y="36"/>
                    <a:pt x="17" y="33"/>
                    <a:pt x="17" y="31"/>
                  </a:cubicBezTo>
                  <a:cubicBezTo>
                    <a:pt x="17" y="28"/>
                    <a:pt x="15" y="26"/>
                    <a:pt x="14" y="24"/>
                  </a:cubicBezTo>
                  <a:cubicBezTo>
                    <a:pt x="12" y="23"/>
                    <a:pt x="11" y="21"/>
                    <a:pt x="9" y="20"/>
                  </a:cubicBezTo>
                  <a:cubicBezTo>
                    <a:pt x="7" y="19"/>
                    <a:pt x="5" y="18"/>
                    <a:pt x="4" y="16"/>
                  </a:cubicBezTo>
                  <a:cubicBezTo>
                    <a:pt x="3" y="14"/>
                    <a:pt x="2" y="12"/>
                    <a:pt x="3" y="10"/>
                  </a:cubicBezTo>
                  <a:cubicBezTo>
                    <a:pt x="3" y="10"/>
                    <a:pt x="3" y="9"/>
                    <a:pt x="3" y="8"/>
                  </a:cubicBezTo>
                  <a:cubicBezTo>
                    <a:pt x="3" y="7"/>
                    <a:pt x="4" y="6"/>
                    <a:pt x="4" y="5"/>
                  </a:cubicBezTo>
                  <a:cubicBezTo>
                    <a:pt x="5" y="4"/>
                    <a:pt x="7" y="2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6" y="1"/>
                    <a:pt x="4" y="2"/>
                    <a:pt x="2" y="4"/>
                  </a:cubicBezTo>
                  <a:cubicBezTo>
                    <a:pt x="1" y="6"/>
                    <a:pt x="0" y="8"/>
                    <a:pt x="0" y="11"/>
                  </a:cubicBezTo>
                  <a:cubicBezTo>
                    <a:pt x="0" y="13"/>
                    <a:pt x="2" y="15"/>
                    <a:pt x="3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86" name="Freeform 799"/>
            <p:cNvSpPr>
              <a:spLocks/>
            </p:cNvSpPr>
            <p:nvPr/>
          </p:nvSpPr>
          <p:spPr bwMode="auto">
            <a:xfrm>
              <a:off x="5716587" y="4624383"/>
              <a:ext cx="23813" cy="58738"/>
            </a:xfrm>
            <a:custGeom>
              <a:avLst/>
              <a:gdLst>
                <a:gd name="T0" fmla="*/ 3 w 17"/>
                <a:gd name="T1" fmla="*/ 17 h 41"/>
                <a:gd name="T2" fmla="*/ 8 w 17"/>
                <a:gd name="T3" fmla="*/ 21 h 41"/>
                <a:gd name="T4" fmla="*/ 12 w 17"/>
                <a:gd name="T5" fmla="*/ 26 h 41"/>
                <a:gd name="T6" fmla="*/ 14 w 17"/>
                <a:gd name="T7" fmla="*/ 31 h 41"/>
                <a:gd name="T8" fmla="*/ 12 w 17"/>
                <a:gd name="T9" fmla="*/ 36 h 41"/>
                <a:gd name="T10" fmla="*/ 8 w 17"/>
                <a:gd name="T11" fmla="*/ 41 h 41"/>
                <a:gd name="T12" fmla="*/ 8 w 17"/>
                <a:gd name="T13" fmla="*/ 41 h 41"/>
                <a:gd name="T14" fmla="*/ 14 w 17"/>
                <a:gd name="T15" fmla="*/ 38 h 41"/>
                <a:gd name="T16" fmla="*/ 17 w 17"/>
                <a:gd name="T17" fmla="*/ 31 h 41"/>
                <a:gd name="T18" fmla="*/ 14 w 17"/>
                <a:gd name="T19" fmla="*/ 24 h 41"/>
                <a:gd name="T20" fmla="*/ 9 w 17"/>
                <a:gd name="T21" fmla="*/ 20 h 41"/>
                <a:gd name="T22" fmla="*/ 4 w 17"/>
                <a:gd name="T23" fmla="*/ 16 h 41"/>
                <a:gd name="T24" fmla="*/ 2 w 17"/>
                <a:gd name="T25" fmla="*/ 10 h 41"/>
                <a:gd name="T26" fmla="*/ 3 w 17"/>
                <a:gd name="T27" fmla="*/ 8 h 41"/>
                <a:gd name="T28" fmla="*/ 4 w 17"/>
                <a:gd name="T29" fmla="*/ 5 h 41"/>
                <a:gd name="T30" fmla="*/ 8 w 17"/>
                <a:gd name="T31" fmla="*/ 1 h 41"/>
                <a:gd name="T32" fmla="*/ 8 w 17"/>
                <a:gd name="T33" fmla="*/ 0 h 41"/>
                <a:gd name="T34" fmla="*/ 2 w 17"/>
                <a:gd name="T35" fmla="*/ 4 h 41"/>
                <a:gd name="T36" fmla="*/ 0 w 17"/>
                <a:gd name="T37" fmla="*/ 11 h 41"/>
                <a:gd name="T38" fmla="*/ 3 w 17"/>
                <a:gd name="T39" fmla="*/ 1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41">
                  <a:moveTo>
                    <a:pt x="3" y="17"/>
                  </a:moveTo>
                  <a:cubicBezTo>
                    <a:pt x="5" y="18"/>
                    <a:pt x="6" y="20"/>
                    <a:pt x="8" y="21"/>
                  </a:cubicBezTo>
                  <a:cubicBezTo>
                    <a:pt x="9" y="23"/>
                    <a:pt x="10" y="24"/>
                    <a:pt x="12" y="26"/>
                  </a:cubicBezTo>
                  <a:cubicBezTo>
                    <a:pt x="13" y="28"/>
                    <a:pt x="13" y="29"/>
                    <a:pt x="14" y="31"/>
                  </a:cubicBezTo>
                  <a:cubicBezTo>
                    <a:pt x="14" y="33"/>
                    <a:pt x="13" y="34"/>
                    <a:pt x="12" y="36"/>
                  </a:cubicBezTo>
                  <a:cubicBezTo>
                    <a:pt x="11" y="38"/>
                    <a:pt x="10" y="39"/>
                    <a:pt x="8" y="41"/>
                  </a:cubicBezTo>
                  <a:cubicBezTo>
                    <a:pt x="8" y="41"/>
                    <a:pt x="8" y="41"/>
                    <a:pt x="8" y="41"/>
                  </a:cubicBezTo>
                  <a:cubicBezTo>
                    <a:pt x="10" y="40"/>
                    <a:pt x="12" y="39"/>
                    <a:pt x="14" y="38"/>
                  </a:cubicBezTo>
                  <a:cubicBezTo>
                    <a:pt x="16" y="36"/>
                    <a:pt x="17" y="33"/>
                    <a:pt x="17" y="31"/>
                  </a:cubicBezTo>
                  <a:cubicBezTo>
                    <a:pt x="17" y="28"/>
                    <a:pt x="15" y="26"/>
                    <a:pt x="14" y="24"/>
                  </a:cubicBezTo>
                  <a:cubicBezTo>
                    <a:pt x="12" y="23"/>
                    <a:pt x="10" y="21"/>
                    <a:pt x="9" y="20"/>
                  </a:cubicBezTo>
                  <a:cubicBezTo>
                    <a:pt x="7" y="19"/>
                    <a:pt x="5" y="18"/>
                    <a:pt x="4" y="16"/>
                  </a:cubicBezTo>
                  <a:cubicBezTo>
                    <a:pt x="3" y="14"/>
                    <a:pt x="2" y="12"/>
                    <a:pt x="2" y="10"/>
                  </a:cubicBezTo>
                  <a:cubicBezTo>
                    <a:pt x="3" y="10"/>
                    <a:pt x="3" y="9"/>
                    <a:pt x="3" y="8"/>
                  </a:cubicBezTo>
                  <a:cubicBezTo>
                    <a:pt x="3" y="7"/>
                    <a:pt x="4" y="6"/>
                    <a:pt x="4" y="5"/>
                  </a:cubicBezTo>
                  <a:cubicBezTo>
                    <a:pt x="5" y="4"/>
                    <a:pt x="7" y="2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6" y="1"/>
                    <a:pt x="4" y="2"/>
                    <a:pt x="2" y="4"/>
                  </a:cubicBezTo>
                  <a:cubicBezTo>
                    <a:pt x="1" y="6"/>
                    <a:pt x="0" y="8"/>
                    <a:pt x="0" y="11"/>
                  </a:cubicBezTo>
                  <a:cubicBezTo>
                    <a:pt x="0" y="13"/>
                    <a:pt x="2" y="15"/>
                    <a:pt x="3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87" name="Freeform 800"/>
            <p:cNvSpPr>
              <a:spLocks/>
            </p:cNvSpPr>
            <p:nvPr/>
          </p:nvSpPr>
          <p:spPr bwMode="auto">
            <a:xfrm>
              <a:off x="5640388" y="4624388"/>
              <a:ext cx="25400" cy="58738"/>
            </a:xfrm>
            <a:custGeom>
              <a:avLst/>
              <a:gdLst>
                <a:gd name="T0" fmla="*/ 4 w 18"/>
                <a:gd name="T1" fmla="*/ 17 h 41"/>
                <a:gd name="T2" fmla="*/ 8 w 18"/>
                <a:gd name="T3" fmla="*/ 21 h 41"/>
                <a:gd name="T4" fmla="*/ 12 w 18"/>
                <a:gd name="T5" fmla="*/ 26 h 41"/>
                <a:gd name="T6" fmla="*/ 14 w 18"/>
                <a:gd name="T7" fmla="*/ 31 h 41"/>
                <a:gd name="T8" fmla="*/ 13 w 18"/>
                <a:gd name="T9" fmla="*/ 36 h 41"/>
                <a:gd name="T10" fmla="*/ 9 w 18"/>
                <a:gd name="T11" fmla="*/ 41 h 41"/>
                <a:gd name="T12" fmla="*/ 9 w 18"/>
                <a:gd name="T13" fmla="*/ 41 h 41"/>
                <a:gd name="T14" fmla="*/ 15 w 18"/>
                <a:gd name="T15" fmla="*/ 38 h 41"/>
                <a:gd name="T16" fmla="*/ 18 w 18"/>
                <a:gd name="T17" fmla="*/ 31 h 41"/>
                <a:gd name="T18" fmla="*/ 15 w 18"/>
                <a:gd name="T19" fmla="*/ 24 h 41"/>
                <a:gd name="T20" fmla="*/ 9 w 18"/>
                <a:gd name="T21" fmla="*/ 20 h 41"/>
                <a:gd name="T22" fmla="*/ 5 w 18"/>
                <a:gd name="T23" fmla="*/ 16 h 41"/>
                <a:gd name="T24" fmla="*/ 3 w 18"/>
                <a:gd name="T25" fmla="*/ 10 h 41"/>
                <a:gd name="T26" fmla="*/ 4 w 18"/>
                <a:gd name="T27" fmla="*/ 8 h 41"/>
                <a:gd name="T28" fmla="*/ 5 w 18"/>
                <a:gd name="T29" fmla="*/ 5 h 41"/>
                <a:gd name="T30" fmla="*/ 9 w 18"/>
                <a:gd name="T31" fmla="*/ 1 h 41"/>
                <a:gd name="T32" fmla="*/ 9 w 18"/>
                <a:gd name="T33" fmla="*/ 0 h 41"/>
                <a:gd name="T34" fmla="*/ 3 w 18"/>
                <a:gd name="T35" fmla="*/ 4 h 41"/>
                <a:gd name="T36" fmla="*/ 1 w 18"/>
                <a:gd name="T37" fmla="*/ 11 h 41"/>
                <a:gd name="T38" fmla="*/ 4 w 18"/>
                <a:gd name="T39" fmla="*/ 1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" h="41">
                  <a:moveTo>
                    <a:pt x="4" y="17"/>
                  </a:moveTo>
                  <a:cubicBezTo>
                    <a:pt x="5" y="18"/>
                    <a:pt x="7" y="20"/>
                    <a:pt x="8" y="21"/>
                  </a:cubicBezTo>
                  <a:cubicBezTo>
                    <a:pt x="10" y="23"/>
                    <a:pt x="11" y="24"/>
                    <a:pt x="12" y="26"/>
                  </a:cubicBezTo>
                  <a:cubicBezTo>
                    <a:pt x="14" y="28"/>
                    <a:pt x="14" y="29"/>
                    <a:pt x="14" y="31"/>
                  </a:cubicBezTo>
                  <a:cubicBezTo>
                    <a:pt x="15" y="33"/>
                    <a:pt x="14" y="34"/>
                    <a:pt x="13" y="36"/>
                  </a:cubicBezTo>
                  <a:cubicBezTo>
                    <a:pt x="12" y="38"/>
                    <a:pt x="11" y="39"/>
                    <a:pt x="9" y="41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11" y="40"/>
                    <a:pt x="13" y="39"/>
                    <a:pt x="15" y="38"/>
                  </a:cubicBezTo>
                  <a:cubicBezTo>
                    <a:pt x="17" y="36"/>
                    <a:pt x="18" y="33"/>
                    <a:pt x="18" y="31"/>
                  </a:cubicBezTo>
                  <a:cubicBezTo>
                    <a:pt x="18" y="28"/>
                    <a:pt x="16" y="26"/>
                    <a:pt x="15" y="24"/>
                  </a:cubicBezTo>
                  <a:cubicBezTo>
                    <a:pt x="13" y="23"/>
                    <a:pt x="11" y="21"/>
                    <a:pt x="9" y="20"/>
                  </a:cubicBezTo>
                  <a:cubicBezTo>
                    <a:pt x="8" y="19"/>
                    <a:pt x="6" y="18"/>
                    <a:pt x="5" y="16"/>
                  </a:cubicBezTo>
                  <a:cubicBezTo>
                    <a:pt x="4" y="14"/>
                    <a:pt x="3" y="12"/>
                    <a:pt x="3" y="10"/>
                  </a:cubicBezTo>
                  <a:cubicBezTo>
                    <a:pt x="3" y="10"/>
                    <a:pt x="4" y="9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4"/>
                    <a:pt x="8" y="2"/>
                    <a:pt x="9" y="1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7" y="1"/>
                    <a:pt x="5" y="2"/>
                    <a:pt x="3" y="4"/>
                  </a:cubicBezTo>
                  <a:cubicBezTo>
                    <a:pt x="2" y="6"/>
                    <a:pt x="0" y="8"/>
                    <a:pt x="1" y="11"/>
                  </a:cubicBezTo>
                  <a:cubicBezTo>
                    <a:pt x="1" y="13"/>
                    <a:pt x="3" y="15"/>
                    <a:pt x="4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104" name="Group 1103"/>
          <p:cNvGrpSpPr/>
          <p:nvPr/>
        </p:nvGrpSpPr>
        <p:grpSpPr>
          <a:xfrm>
            <a:off x="9151913" y="9878132"/>
            <a:ext cx="731086" cy="885507"/>
            <a:chOff x="4756151" y="6931027"/>
            <a:chExt cx="141288" cy="155574"/>
          </a:xfrm>
          <a:solidFill>
            <a:schemeClr val="tx1"/>
          </a:solidFill>
        </p:grpSpPr>
        <p:sp>
          <p:nvSpPr>
            <p:cNvPr id="1105" name="Freeform 617"/>
            <p:cNvSpPr>
              <a:spLocks noEditPoints="1"/>
            </p:cNvSpPr>
            <p:nvPr/>
          </p:nvSpPr>
          <p:spPr bwMode="auto">
            <a:xfrm>
              <a:off x="4765676" y="6931027"/>
              <a:ext cx="119063" cy="133350"/>
            </a:xfrm>
            <a:custGeom>
              <a:avLst/>
              <a:gdLst>
                <a:gd name="T0" fmla="*/ 78 w 101"/>
                <a:gd name="T1" fmla="*/ 53 h 112"/>
                <a:gd name="T2" fmla="*/ 70 w 101"/>
                <a:gd name="T3" fmla="*/ 49 h 112"/>
                <a:gd name="T4" fmla="*/ 65 w 101"/>
                <a:gd name="T5" fmla="*/ 35 h 112"/>
                <a:gd name="T6" fmla="*/ 66 w 101"/>
                <a:gd name="T7" fmla="*/ 34 h 112"/>
                <a:gd name="T8" fmla="*/ 46 w 101"/>
                <a:gd name="T9" fmla="*/ 0 h 112"/>
                <a:gd name="T10" fmla="*/ 0 w 101"/>
                <a:gd name="T11" fmla="*/ 98 h 112"/>
                <a:gd name="T12" fmla="*/ 14 w 101"/>
                <a:gd name="T13" fmla="*/ 104 h 112"/>
                <a:gd name="T14" fmla="*/ 92 w 101"/>
                <a:gd name="T15" fmla="*/ 98 h 112"/>
                <a:gd name="T16" fmla="*/ 101 w 101"/>
                <a:gd name="T17" fmla="*/ 92 h 112"/>
                <a:gd name="T18" fmla="*/ 78 w 101"/>
                <a:gd name="T19" fmla="*/ 53 h 112"/>
                <a:gd name="T20" fmla="*/ 60 w 101"/>
                <a:gd name="T21" fmla="*/ 40 h 112"/>
                <a:gd name="T22" fmla="*/ 61 w 101"/>
                <a:gd name="T23" fmla="*/ 51 h 112"/>
                <a:gd name="T24" fmla="*/ 50 w 101"/>
                <a:gd name="T25" fmla="*/ 52 h 112"/>
                <a:gd name="T26" fmla="*/ 49 w 101"/>
                <a:gd name="T27" fmla="*/ 41 h 112"/>
                <a:gd name="T28" fmla="*/ 60 w 101"/>
                <a:gd name="T29" fmla="*/ 40 h 112"/>
                <a:gd name="T30" fmla="*/ 28 w 101"/>
                <a:gd name="T31" fmla="*/ 82 h 112"/>
                <a:gd name="T32" fmla="*/ 27 w 101"/>
                <a:gd name="T33" fmla="*/ 67 h 112"/>
                <a:gd name="T34" fmla="*/ 42 w 101"/>
                <a:gd name="T35" fmla="*/ 66 h 112"/>
                <a:gd name="T36" fmla="*/ 44 w 101"/>
                <a:gd name="T37" fmla="*/ 81 h 112"/>
                <a:gd name="T38" fmla="*/ 28 w 101"/>
                <a:gd name="T39" fmla="*/ 82 h 112"/>
                <a:gd name="T40" fmla="*/ 60 w 101"/>
                <a:gd name="T41" fmla="*/ 86 h 112"/>
                <a:gd name="T42" fmla="*/ 60 w 101"/>
                <a:gd name="T43" fmla="*/ 76 h 112"/>
                <a:gd name="T44" fmla="*/ 70 w 101"/>
                <a:gd name="T45" fmla="*/ 75 h 112"/>
                <a:gd name="T46" fmla="*/ 70 w 101"/>
                <a:gd name="T47" fmla="*/ 85 h 112"/>
                <a:gd name="T48" fmla="*/ 60 w 101"/>
                <a:gd name="T49" fmla="*/ 8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1" h="112">
                  <a:moveTo>
                    <a:pt x="78" y="53"/>
                  </a:moveTo>
                  <a:cubicBezTo>
                    <a:pt x="75" y="52"/>
                    <a:pt x="73" y="51"/>
                    <a:pt x="70" y="49"/>
                  </a:cubicBezTo>
                  <a:cubicBezTo>
                    <a:pt x="64" y="44"/>
                    <a:pt x="62" y="38"/>
                    <a:pt x="65" y="35"/>
                  </a:cubicBezTo>
                  <a:cubicBezTo>
                    <a:pt x="65" y="34"/>
                    <a:pt x="65" y="34"/>
                    <a:pt x="66" y="3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5" y="101"/>
                    <a:pt x="9" y="103"/>
                    <a:pt x="14" y="104"/>
                  </a:cubicBezTo>
                  <a:cubicBezTo>
                    <a:pt x="41" y="112"/>
                    <a:pt x="69" y="110"/>
                    <a:pt x="92" y="98"/>
                  </a:cubicBezTo>
                  <a:cubicBezTo>
                    <a:pt x="92" y="98"/>
                    <a:pt x="100" y="95"/>
                    <a:pt x="101" y="92"/>
                  </a:cubicBezTo>
                  <a:lnTo>
                    <a:pt x="78" y="53"/>
                  </a:lnTo>
                  <a:close/>
                  <a:moveTo>
                    <a:pt x="60" y="40"/>
                  </a:moveTo>
                  <a:cubicBezTo>
                    <a:pt x="63" y="43"/>
                    <a:pt x="64" y="48"/>
                    <a:pt x="61" y="51"/>
                  </a:cubicBezTo>
                  <a:cubicBezTo>
                    <a:pt x="58" y="54"/>
                    <a:pt x="53" y="55"/>
                    <a:pt x="50" y="52"/>
                  </a:cubicBezTo>
                  <a:cubicBezTo>
                    <a:pt x="47" y="49"/>
                    <a:pt x="46" y="44"/>
                    <a:pt x="49" y="41"/>
                  </a:cubicBezTo>
                  <a:cubicBezTo>
                    <a:pt x="52" y="38"/>
                    <a:pt x="57" y="37"/>
                    <a:pt x="60" y="40"/>
                  </a:cubicBezTo>
                  <a:close/>
                  <a:moveTo>
                    <a:pt x="28" y="82"/>
                  </a:moveTo>
                  <a:cubicBezTo>
                    <a:pt x="24" y="79"/>
                    <a:pt x="23" y="72"/>
                    <a:pt x="27" y="67"/>
                  </a:cubicBezTo>
                  <a:cubicBezTo>
                    <a:pt x="31" y="63"/>
                    <a:pt x="38" y="62"/>
                    <a:pt x="42" y="66"/>
                  </a:cubicBezTo>
                  <a:cubicBezTo>
                    <a:pt x="47" y="70"/>
                    <a:pt x="47" y="77"/>
                    <a:pt x="44" y="81"/>
                  </a:cubicBezTo>
                  <a:cubicBezTo>
                    <a:pt x="40" y="86"/>
                    <a:pt x="33" y="86"/>
                    <a:pt x="28" y="82"/>
                  </a:cubicBezTo>
                  <a:close/>
                  <a:moveTo>
                    <a:pt x="60" y="86"/>
                  </a:moveTo>
                  <a:cubicBezTo>
                    <a:pt x="57" y="83"/>
                    <a:pt x="57" y="79"/>
                    <a:pt x="60" y="76"/>
                  </a:cubicBezTo>
                  <a:cubicBezTo>
                    <a:pt x="62" y="73"/>
                    <a:pt x="67" y="73"/>
                    <a:pt x="70" y="75"/>
                  </a:cubicBezTo>
                  <a:cubicBezTo>
                    <a:pt x="72" y="78"/>
                    <a:pt x="73" y="82"/>
                    <a:pt x="70" y="85"/>
                  </a:cubicBezTo>
                  <a:cubicBezTo>
                    <a:pt x="68" y="88"/>
                    <a:pt x="63" y="88"/>
                    <a:pt x="60" y="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06" name="Freeform 618"/>
            <p:cNvSpPr>
              <a:spLocks/>
            </p:cNvSpPr>
            <p:nvPr/>
          </p:nvSpPr>
          <p:spPr bwMode="auto">
            <a:xfrm>
              <a:off x="4756151" y="7046913"/>
              <a:ext cx="141288" cy="39688"/>
            </a:xfrm>
            <a:custGeom>
              <a:avLst/>
              <a:gdLst>
                <a:gd name="T0" fmla="*/ 55 w 121"/>
                <a:gd name="T1" fmla="*/ 30 h 34"/>
                <a:gd name="T2" fmla="*/ 0 w 121"/>
                <a:gd name="T3" fmla="*/ 16 h 34"/>
                <a:gd name="T4" fmla="*/ 6 w 121"/>
                <a:gd name="T5" fmla="*/ 5 h 34"/>
                <a:gd name="T6" fmla="*/ 3 w 121"/>
                <a:gd name="T7" fmla="*/ 11 h 34"/>
                <a:gd name="T8" fmla="*/ 6 w 121"/>
                <a:gd name="T9" fmla="*/ 5 h 34"/>
                <a:gd name="T10" fmla="*/ 115 w 121"/>
                <a:gd name="T11" fmla="*/ 0 h 34"/>
                <a:gd name="T12" fmla="*/ 121 w 121"/>
                <a:gd name="T13" fmla="*/ 12 h 34"/>
                <a:gd name="T14" fmla="*/ 55 w 121"/>
                <a:gd name="T15" fmla="*/ 3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34">
                  <a:moveTo>
                    <a:pt x="55" y="30"/>
                  </a:moveTo>
                  <a:cubicBezTo>
                    <a:pt x="23" y="30"/>
                    <a:pt x="1" y="17"/>
                    <a:pt x="0" y="16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8" y="6"/>
                    <a:pt x="55" y="34"/>
                    <a:pt x="115" y="0"/>
                  </a:cubicBezTo>
                  <a:cubicBezTo>
                    <a:pt x="121" y="12"/>
                    <a:pt x="121" y="12"/>
                    <a:pt x="121" y="12"/>
                  </a:cubicBezTo>
                  <a:cubicBezTo>
                    <a:pt x="97" y="25"/>
                    <a:pt x="74" y="30"/>
                    <a:pt x="55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107" name="Group 1106"/>
          <p:cNvGrpSpPr/>
          <p:nvPr/>
        </p:nvGrpSpPr>
        <p:grpSpPr>
          <a:xfrm>
            <a:off x="7272222" y="9707304"/>
            <a:ext cx="911796" cy="921684"/>
            <a:chOff x="5359427" y="7299322"/>
            <a:chExt cx="176214" cy="161930"/>
          </a:xfrm>
          <a:solidFill>
            <a:schemeClr val="tx1"/>
          </a:solidFill>
        </p:grpSpPr>
        <p:sp>
          <p:nvSpPr>
            <p:cNvPr id="1108" name="Freeform 785"/>
            <p:cNvSpPr>
              <a:spLocks noEditPoints="1"/>
            </p:cNvSpPr>
            <p:nvPr/>
          </p:nvSpPr>
          <p:spPr bwMode="auto">
            <a:xfrm>
              <a:off x="5359427" y="7346952"/>
              <a:ext cx="176214" cy="114300"/>
            </a:xfrm>
            <a:custGeom>
              <a:avLst/>
              <a:gdLst>
                <a:gd name="T0" fmla="*/ 149 w 149"/>
                <a:gd name="T1" fmla="*/ 49 h 97"/>
                <a:gd name="T2" fmla="*/ 97 w 149"/>
                <a:gd name="T3" fmla="*/ 67 h 97"/>
                <a:gd name="T4" fmla="*/ 103 w 149"/>
                <a:gd name="T5" fmla="*/ 30 h 97"/>
                <a:gd name="T6" fmla="*/ 84 w 149"/>
                <a:gd name="T7" fmla="*/ 30 h 97"/>
                <a:gd name="T8" fmla="*/ 2 w 149"/>
                <a:gd name="T9" fmla="*/ 13 h 97"/>
                <a:gd name="T10" fmla="*/ 0 w 149"/>
                <a:gd name="T11" fmla="*/ 22 h 97"/>
                <a:gd name="T12" fmla="*/ 1 w 149"/>
                <a:gd name="T13" fmla="*/ 26 h 97"/>
                <a:gd name="T14" fmla="*/ 0 w 149"/>
                <a:gd name="T15" fmla="*/ 26 h 97"/>
                <a:gd name="T16" fmla="*/ 0 w 149"/>
                <a:gd name="T17" fmla="*/ 27 h 97"/>
                <a:gd name="T18" fmla="*/ 149 w 149"/>
                <a:gd name="T19" fmla="*/ 77 h 97"/>
                <a:gd name="T20" fmla="*/ 145 w 149"/>
                <a:gd name="T21" fmla="*/ 48 h 97"/>
                <a:gd name="T22" fmla="*/ 145 w 149"/>
                <a:gd name="T23" fmla="*/ 48 h 97"/>
                <a:gd name="T24" fmla="*/ 97 w 149"/>
                <a:gd name="T25" fmla="*/ 64 h 97"/>
                <a:gd name="T26" fmla="*/ 117 w 149"/>
                <a:gd name="T27" fmla="*/ 30 h 97"/>
                <a:gd name="T28" fmla="*/ 83 w 149"/>
                <a:gd name="T29" fmla="*/ 63 h 97"/>
                <a:gd name="T30" fmla="*/ 92 w 149"/>
                <a:gd name="T31" fmla="*/ 36 h 97"/>
                <a:gd name="T32" fmla="*/ 62 w 149"/>
                <a:gd name="T33" fmla="*/ 58 h 97"/>
                <a:gd name="T34" fmla="*/ 72 w 149"/>
                <a:gd name="T35" fmla="*/ 19 h 97"/>
                <a:gd name="T36" fmla="*/ 20 w 149"/>
                <a:gd name="T37" fmla="*/ 36 h 97"/>
                <a:gd name="T38" fmla="*/ 30 w 149"/>
                <a:gd name="T39" fmla="*/ 42 h 97"/>
                <a:gd name="T40" fmla="*/ 18 w 149"/>
                <a:gd name="T41" fmla="*/ 39 h 97"/>
                <a:gd name="T42" fmla="*/ 17 w 149"/>
                <a:gd name="T43" fmla="*/ 38 h 97"/>
                <a:gd name="T44" fmla="*/ 29 w 149"/>
                <a:gd name="T45" fmla="*/ 46 h 97"/>
                <a:gd name="T46" fmla="*/ 27 w 149"/>
                <a:gd name="T47" fmla="*/ 44 h 97"/>
                <a:gd name="T48" fmla="*/ 25 w 149"/>
                <a:gd name="T49" fmla="*/ 43 h 97"/>
                <a:gd name="T50" fmla="*/ 23 w 149"/>
                <a:gd name="T51" fmla="*/ 42 h 97"/>
                <a:gd name="T52" fmla="*/ 21 w 149"/>
                <a:gd name="T53" fmla="*/ 41 h 97"/>
                <a:gd name="T54" fmla="*/ 34 w 149"/>
                <a:gd name="T55" fmla="*/ 48 h 97"/>
                <a:gd name="T56" fmla="*/ 32 w 149"/>
                <a:gd name="T57" fmla="*/ 47 h 97"/>
                <a:gd name="T58" fmla="*/ 48 w 149"/>
                <a:gd name="T59" fmla="*/ 56 h 97"/>
                <a:gd name="T60" fmla="*/ 46 w 149"/>
                <a:gd name="T61" fmla="*/ 55 h 97"/>
                <a:gd name="T62" fmla="*/ 69 w 149"/>
                <a:gd name="T63" fmla="*/ 15 h 97"/>
                <a:gd name="T64" fmla="*/ 58 w 149"/>
                <a:gd name="T65" fmla="*/ 9 h 97"/>
                <a:gd name="T66" fmla="*/ 42 w 149"/>
                <a:gd name="T67" fmla="*/ 53 h 97"/>
                <a:gd name="T68" fmla="*/ 40 w 149"/>
                <a:gd name="T69" fmla="*/ 52 h 97"/>
                <a:gd name="T70" fmla="*/ 38 w 149"/>
                <a:gd name="T71" fmla="*/ 50 h 97"/>
                <a:gd name="T72" fmla="*/ 35 w 149"/>
                <a:gd name="T73" fmla="*/ 49 h 97"/>
                <a:gd name="T74" fmla="*/ 30 w 149"/>
                <a:gd name="T75" fmla="*/ 3 h 97"/>
                <a:gd name="T76" fmla="*/ 4 w 149"/>
                <a:gd name="T77" fmla="*/ 24 h 97"/>
                <a:gd name="T78" fmla="*/ 15 w 149"/>
                <a:gd name="T79" fmla="*/ 37 h 97"/>
                <a:gd name="T80" fmla="*/ 14 w 149"/>
                <a:gd name="T81" fmla="*/ 36 h 97"/>
                <a:gd name="T82" fmla="*/ 12 w 149"/>
                <a:gd name="T83" fmla="*/ 34 h 97"/>
                <a:gd name="T84" fmla="*/ 10 w 149"/>
                <a:gd name="T85" fmla="*/ 33 h 97"/>
                <a:gd name="T86" fmla="*/ 9 w 149"/>
                <a:gd name="T87" fmla="*/ 32 h 97"/>
                <a:gd name="T88" fmla="*/ 3 w 149"/>
                <a:gd name="T89" fmla="*/ 28 h 97"/>
                <a:gd name="T90" fmla="*/ 3 w 149"/>
                <a:gd name="T91" fmla="*/ 27 h 97"/>
                <a:gd name="T92" fmla="*/ 1 w 149"/>
                <a:gd name="T93" fmla="*/ 26 h 97"/>
                <a:gd name="T94" fmla="*/ 2 w 149"/>
                <a:gd name="T95" fmla="*/ 26 h 97"/>
                <a:gd name="T96" fmla="*/ 86 w 149"/>
                <a:gd name="T97" fmla="*/ 66 h 97"/>
                <a:gd name="T98" fmla="*/ 69 w 149"/>
                <a:gd name="T99" fmla="*/ 63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9" h="97">
                  <a:moveTo>
                    <a:pt x="149" y="51"/>
                  </a:moveTo>
                  <a:cubicBezTo>
                    <a:pt x="149" y="51"/>
                    <a:pt x="149" y="51"/>
                    <a:pt x="149" y="51"/>
                  </a:cubicBezTo>
                  <a:cubicBezTo>
                    <a:pt x="149" y="49"/>
                    <a:pt x="149" y="49"/>
                    <a:pt x="149" y="49"/>
                  </a:cubicBezTo>
                  <a:cubicBezTo>
                    <a:pt x="129" y="65"/>
                    <a:pt x="106" y="69"/>
                    <a:pt x="86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90" y="67"/>
                    <a:pt x="93" y="67"/>
                    <a:pt x="97" y="67"/>
                  </a:cubicBezTo>
                  <a:cubicBezTo>
                    <a:pt x="114" y="67"/>
                    <a:pt x="132" y="62"/>
                    <a:pt x="148" y="49"/>
                  </a:cubicBezTo>
                  <a:cubicBezTo>
                    <a:pt x="146" y="39"/>
                    <a:pt x="134" y="27"/>
                    <a:pt x="117" y="27"/>
                  </a:cubicBezTo>
                  <a:cubicBezTo>
                    <a:pt x="113" y="27"/>
                    <a:pt x="108" y="28"/>
                    <a:pt x="103" y="30"/>
                  </a:cubicBezTo>
                  <a:cubicBezTo>
                    <a:pt x="98" y="32"/>
                    <a:pt x="95" y="33"/>
                    <a:pt x="92" y="33"/>
                  </a:cubicBezTo>
                  <a:cubicBezTo>
                    <a:pt x="89" y="33"/>
                    <a:pt x="87" y="32"/>
                    <a:pt x="86" y="31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78" y="25"/>
                    <a:pt x="76" y="13"/>
                    <a:pt x="62" y="8"/>
                  </a:cubicBezTo>
                  <a:cubicBezTo>
                    <a:pt x="51" y="3"/>
                    <a:pt x="40" y="0"/>
                    <a:pt x="30" y="0"/>
                  </a:cubicBezTo>
                  <a:cubicBezTo>
                    <a:pt x="17" y="0"/>
                    <a:pt x="6" y="5"/>
                    <a:pt x="2" y="13"/>
                  </a:cubicBezTo>
                  <a:cubicBezTo>
                    <a:pt x="0" y="17"/>
                    <a:pt x="0" y="20"/>
                    <a:pt x="1" y="2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4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6"/>
                    <a:pt x="0" y="2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63"/>
                    <a:pt x="35" y="97"/>
                    <a:pt x="83" y="95"/>
                  </a:cubicBezTo>
                  <a:cubicBezTo>
                    <a:pt x="83" y="95"/>
                    <a:pt x="139" y="95"/>
                    <a:pt x="149" y="77"/>
                  </a:cubicBezTo>
                  <a:cubicBezTo>
                    <a:pt x="149" y="54"/>
                    <a:pt x="149" y="54"/>
                    <a:pt x="149" y="54"/>
                  </a:cubicBezTo>
                  <a:cubicBezTo>
                    <a:pt x="149" y="53"/>
                    <a:pt x="149" y="52"/>
                    <a:pt x="149" y="51"/>
                  </a:cubicBezTo>
                  <a:close/>
                  <a:moveTo>
                    <a:pt x="145" y="48"/>
                  </a:moveTo>
                  <a:cubicBezTo>
                    <a:pt x="134" y="56"/>
                    <a:pt x="121" y="61"/>
                    <a:pt x="108" y="63"/>
                  </a:cubicBezTo>
                  <a:cubicBezTo>
                    <a:pt x="129" y="33"/>
                    <a:pt x="129" y="33"/>
                    <a:pt x="129" y="33"/>
                  </a:cubicBezTo>
                  <a:cubicBezTo>
                    <a:pt x="137" y="36"/>
                    <a:pt x="142" y="43"/>
                    <a:pt x="145" y="48"/>
                  </a:cubicBezTo>
                  <a:close/>
                  <a:moveTo>
                    <a:pt x="125" y="31"/>
                  </a:moveTo>
                  <a:cubicBezTo>
                    <a:pt x="102" y="64"/>
                    <a:pt x="102" y="64"/>
                    <a:pt x="102" y="64"/>
                  </a:cubicBezTo>
                  <a:cubicBezTo>
                    <a:pt x="100" y="64"/>
                    <a:pt x="99" y="64"/>
                    <a:pt x="97" y="64"/>
                  </a:cubicBezTo>
                  <a:cubicBezTo>
                    <a:pt x="94" y="64"/>
                    <a:pt x="91" y="64"/>
                    <a:pt x="88" y="63"/>
                  </a:cubicBezTo>
                  <a:cubicBezTo>
                    <a:pt x="111" y="31"/>
                    <a:pt x="111" y="31"/>
                    <a:pt x="111" y="31"/>
                  </a:cubicBezTo>
                  <a:cubicBezTo>
                    <a:pt x="113" y="31"/>
                    <a:pt x="115" y="30"/>
                    <a:pt x="117" y="30"/>
                  </a:cubicBezTo>
                  <a:cubicBezTo>
                    <a:pt x="120" y="30"/>
                    <a:pt x="122" y="31"/>
                    <a:pt x="125" y="31"/>
                  </a:cubicBezTo>
                  <a:close/>
                  <a:moveTo>
                    <a:pt x="104" y="33"/>
                  </a:moveTo>
                  <a:cubicBezTo>
                    <a:pt x="83" y="63"/>
                    <a:pt x="83" y="63"/>
                    <a:pt x="83" y="63"/>
                  </a:cubicBezTo>
                  <a:cubicBezTo>
                    <a:pt x="77" y="62"/>
                    <a:pt x="72" y="61"/>
                    <a:pt x="67" y="59"/>
                  </a:cubicBezTo>
                  <a:cubicBezTo>
                    <a:pt x="84" y="34"/>
                    <a:pt x="84" y="34"/>
                    <a:pt x="84" y="34"/>
                  </a:cubicBezTo>
                  <a:cubicBezTo>
                    <a:pt x="86" y="35"/>
                    <a:pt x="89" y="36"/>
                    <a:pt x="92" y="36"/>
                  </a:cubicBezTo>
                  <a:cubicBezTo>
                    <a:pt x="95" y="36"/>
                    <a:pt x="99" y="35"/>
                    <a:pt x="104" y="33"/>
                  </a:cubicBezTo>
                  <a:close/>
                  <a:moveTo>
                    <a:pt x="81" y="31"/>
                  </a:moveTo>
                  <a:cubicBezTo>
                    <a:pt x="62" y="58"/>
                    <a:pt x="62" y="58"/>
                    <a:pt x="62" y="58"/>
                  </a:cubicBezTo>
                  <a:cubicBezTo>
                    <a:pt x="59" y="57"/>
                    <a:pt x="55" y="55"/>
                    <a:pt x="52" y="54"/>
                  </a:cubicBezTo>
                  <a:cubicBezTo>
                    <a:pt x="51" y="54"/>
                    <a:pt x="50" y="53"/>
                    <a:pt x="49" y="53"/>
                  </a:cubicBezTo>
                  <a:cubicBezTo>
                    <a:pt x="72" y="19"/>
                    <a:pt x="72" y="19"/>
                    <a:pt x="72" y="19"/>
                  </a:cubicBezTo>
                  <a:cubicBezTo>
                    <a:pt x="73" y="21"/>
                    <a:pt x="74" y="22"/>
                    <a:pt x="76" y="24"/>
                  </a:cubicBezTo>
                  <a:cubicBezTo>
                    <a:pt x="77" y="26"/>
                    <a:pt x="79" y="29"/>
                    <a:pt x="81" y="31"/>
                  </a:cubicBezTo>
                  <a:close/>
                  <a:moveTo>
                    <a:pt x="20" y="36"/>
                  </a:moveTo>
                  <a:cubicBezTo>
                    <a:pt x="41" y="4"/>
                    <a:pt x="41" y="4"/>
                    <a:pt x="41" y="4"/>
                  </a:cubicBezTo>
                  <a:cubicBezTo>
                    <a:pt x="45" y="5"/>
                    <a:pt x="49" y="6"/>
                    <a:pt x="53" y="7"/>
                  </a:cubicBezTo>
                  <a:cubicBezTo>
                    <a:pt x="30" y="42"/>
                    <a:pt x="30" y="42"/>
                    <a:pt x="30" y="42"/>
                  </a:cubicBezTo>
                  <a:cubicBezTo>
                    <a:pt x="26" y="40"/>
                    <a:pt x="23" y="38"/>
                    <a:pt x="20" y="36"/>
                  </a:cubicBezTo>
                  <a:close/>
                  <a:moveTo>
                    <a:pt x="19" y="39"/>
                  </a:moveTo>
                  <a:cubicBezTo>
                    <a:pt x="18" y="39"/>
                    <a:pt x="18" y="39"/>
                    <a:pt x="18" y="39"/>
                  </a:cubicBezTo>
                  <a:lnTo>
                    <a:pt x="19" y="39"/>
                  </a:lnTo>
                  <a:close/>
                  <a:moveTo>
                    <a:pt x="17" y="38"/>
                  </a:moveTo>
                  <a:cubicBezTo>
                    <a:pt x="17" y="38"/>
                    <a:pt x="17" y="38"/>
                    <a:pt x="17" y="38"/>
                  </a:cubicBezTo>
                  <a:close/>
                  <a:moveTo>
                    <a:pt x="29" y="46"/>
                  </a:moveTo>
                  <a:cubicBezTo>
                    <a:pt x="28" y="45"/>
                    <a:pt x="28" y="45"/>
                    <a:pt x="28" y="45"/>
                  </a:cubicBezTo>
                  <a:lnTo>
                    <a:pt x="29" y="46"/>
                  </a:lnTo>
                  <a:close/>
                  <a:moveTo>
                    <a:pt x="27" y="44"/>
                  </a:moveTo>
                  <a:cubicBezTo>
                    <a:pt x="26" y="44"/>
                    <a:pt x="26" y="44"/>
                    <a:pt x="26" y="44"/>
                  </a:cubicBezTo>
                  <a:lnTo>
                    <a:pt x="27" y="44"/>
                  </a:lnTo>
                  <a:close/>
                  <a:moveTo>
                    <a:pt x="25" y="43"/>
                  </a:moveTo>
                  <a:cubicBezTo>
                    <a:pt x="24" y="43"/>
                    <a:pt x="24" y="43"/>
                    <a:pt x="24" y="43"/>
                  </a:cubicBezTo>
                  <a:lnTo>
                    <a:pt x="25" y="43"/>
                  </a:lnTo>
                  <a:close/>
                  <a:moveTo>
                    <a:pt x="23" y="42"/>
                  </a:moveTo>
                  <a:cubicBezTo>
                    <a:pt x="22" y="41"/>
                    <a:pt x="22" y="41"/>
                    <a:pt x="22" y="41"/>
                  </a:cubicBezTo>
                  <a:lnTo>
                    <a:pt x="23" y="42"/>
                  </a:lnTo>
                  <a:close/>
                  <a:moveTo>
                    <a:pt x="21" y="41"/>
                  </a:moveTo>
                  <a:cubicBezTo>
                    <a:pt x="20" y="40"/>
                    <a:pt x="20" y="40"/>
                    <a:pt x="20" y="40"/>
                  </a:cubicBezTo>
                  <a:lnTo>
                    <a:pt x="21" y="41"/>
                  </a:lnTo>
                  <a:close/>
                  <a:moveTo>
                    <a:pt x="34" y="48"/>
                  </a:moveTo>
                  <a:cubicBezTo>
                    <a:pt x="33" y="48"/>
                    <a:pt x="33" y="48"/>
                    <a:pt x="33" y="48"/>
                  </a:cubicBezTo>
                  <a:lnTo>
                    <a:pt x="34" y="48"/>
                  </a:lnTo>
                  <a:close/>
                  <a:moveTo>
                    <a:pt x="32" y="47"/>
                  </a:moveTo>
                  <a:cubicBezTo>
                    <a:pt x="31" y="47"/>
                    <a:pt x="31" y="47"/>
                    <a:pt x="31" y="47"/>
                  </a:cubicBezTo>
                  <a:lnTo>
                    <a:pt x="32" y="47"/>
                  </a:lnTo>
                  <a:close/>
                  <a:moveTo>
                    <a:pt x="48" y="56"/>
                  </a:moveTo>
                  <a:cubicBezTo>
                    <a:pt x="48" y="55"/>
                    <a:pt x="48" y="55"/>
                    <a:pt x="48" y="55"/>
                  </a:cubicBezTo>
                  <a:lnTo>
                    <a:pt x="48" y="56"/>
                  </a:lnTo>
                  <a:close/>
                  <a:moveTo>
                    <a:pt x="46" y="55"/>
                  </a:moveTo>
                  <a:cubicBezTo>
                    <a:pt x="45" y="54"/>
                    <a:pt x="45" y="54"/>
                    <a:pt x="45" y="54"/>
                  </a:cubicBezTo>
                  <a:lnTo>
                    <a:pt x="46" y="55"/>
                  </a:lnTo>
                  <a:close/>
                  <a:moveTo>
                    <a:pt x="61" y="10"/>
                  </a:moveTo>
                  <a:cubicBezTo>
                    <a:pt x="61" y="10"/>
                    <a:pt x="61" y="10"/>
                    <a:pt x="61" y="10"/>
                  </a:cubicBezTo>
                  <a:cubicBezTo>
                    <a:pt x="64" y="12"/>
                    <a:pt x="67" y="13"/>
                    <a:pt x="69" y="15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41" y="49"/>
                    <a:pt x="37" y="47"/>
                    <a:pt x="33" y="45"/>
                  </a:cubicBezTo>
                  <a:cubicBezTo>
                    <a:pt x="58" y="9"/>
                    <a:pt x="58" y="9"/>
                    <a:pt x="58" y="9"/>
                  </a:cubicBezTo>
                  <a:cubicBezTo>
                    <a:pt x="59" y="10"/>
                    <a:pt x="60" y="10"/>
                    <a:pt x="61" y="10"/>
                  </a:cubicBezTo>
                  <a:close/>
                  <a:moveTo>
                    <a:pt x="43" y="53"/>
                  </a:moveTo>
                  <a:cubicBezTo>
                    <a:pt x="42" y="53"/>
                    <a:pt x="42" y="53"/>
                    <a:pt x="42" y="53"/>
                  </a:cubicBezTo>
                  <a:lnTo>
                    <a:pt x="43" y="53"/>
                  </a:lnTo>
                  <a:close/>
                  <a:moveTo>
                    <a:pt x="41" y="52"/>
                  </a:moveTo>
                  <a:cubicBezTo>
                    <a:pt x="40" y="52"/>
                    <a:pt x="40" y="52"/>
                    <a:pt x="40" y="52"/>
                  </a:cubicBezTo>
                  <a:lnTo>
                    <a:pt x="41" y="52"/>
                  </a:lnTo>
                  <a:close/>
                  <a:moveTo>
                    <a:pt x="39" y="51"/>
                  </a:moveTo>
                  <a:cubicBezTo>
                    <a:pt x="38" y="50"/>
                    <a:pt x="38" y="50"/>
                    <a:pt x="38" y="50"/>
                  </a:cubicBezTo>
                  <a:lnTo>
                    <a:pt x="39" y="51"/>
                  </a:lnTo>
                  <a:close/>
                  <a:moveTo>
                    <a:pt x="36" y="50"/>
                  </a:moveTo>
                  <a:cubicBezTo>
                    <a:pt x="35" y="49"/>
                    <a:pt x="35" y="49"/>
                    <a:pt x="35" y="49"/>
                  </a:cubicBezTo>
                  <a:lnTo>
                    <a:pt x="36" y="50"/>
                  </a:lnTo>
                  <a:close/>
                  <a:moveTo>
                    <a:pt x="5" y="15"/>
                  </a:moveTo>
                  <a:cubicBezTo>
                    <a:pt x="8" y="7"/>
                    <a:pt x="17" y="3"/>
                    <a:pt x="30" y="3"/>
                  </a:cubicBezTo>
                  <a:cubicBezTo>
                    <a:pt x="32" y="3"/>
                    <a:pt x="34" y="3"/>
                    <a:pt x="35" y="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0" y="29"/>
                    <a:pt x="6" y="26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3" y="20"/>
                    <a:pt x="4" y="17"/>
                    <a:pt x="5" y="15"/>
                  </a:cubicBezTo>
                  <a:close/>
                  <a:moveTo>
                    <a:pt x="15" y="37"/>
                  </a:moveTo>
                  <a:cubicBezTo>
                    <a:pt x="15" y="36"/>
                    <a:pt x="15" y="36"/>
                    <a:pt x="15" y="36"/>
                  </a:cubicBezTo>
                  <a:lnTo>
                    <a:pt x="15" y="37"/>
                  </a:lnTo>
                  <a:close/>
                  <a:moveTo>
                    <a:pt x="14" y="36"/>
                  </a:moveTo>
                  <a:cubicBezTo>
                    <a:pt x="13" y="35"/>
                    <a:pt x="13" y="35"/>
                    <a:pt x="13" y="35"/>
                  </a:cubicBezTo>
                  <a:lnTo>
                    <a:pt x="14" y="36"/>
                  </a:lnTo>
                  <a:close/>
                  <a:moveTo>
                    <a:pt x="12" y="34"/>
                  </a:moveTo>
                  <a:cubicBezTo>
                    <a:pt x="12" y="34"/>
                    <a:pt x="12" y="34"/>
                    <a:pt x="12" y="34"/>
                  </a:cubicBezTo>
                  <a:close/>
                  <a:moveTo>
                    <a:pt x="11" y="33"/>
                  </a:moveTo>
                  <a:cubicBezTo>
                    <a:pt x="10" y="33"/>
                    <a:pt x="10" y="33"/>
                    <a:pt x="10" y="33"/>
                  </a:cubicBezTo>
                  <a:lnTo>
                    <a:pt x="11" y="33"/>
                  </a:lnTo>
                  <a:close/>
                  <a:moveTo>
                    <a:pt x="9" y="32"/>
                  </a:moveTo>
                  <a:cubicBezTo>
                    <a:pt x="9" y="32"/>
                    <a:pt x="9" y="32"/>
                    <a:pt x="9" y="32"/>
                  </a:cubicBezTo>
                  <a:close/>
                  <a:moveTo>
                    <a:pt x="8" y="31"/>
                  </a:moveTo>
                  <a:cubicBezTo>
                    <a:pt x="8" y="31"/>
                    <a:pt x="8" y="31"/>
                    <a:pt x="8" y="31"/>
                  </a:cubicBezTo>
                  <a:close/>
                  <a:moveTo>
                    <a:pt x="3" y="28"/>
                  </a:moveTo>
                  <a:cubicBezTo>
                    <a:pt x="3" y="27"/>
                    <a:pt x="3" y="27"/>
                    <a:pt x="3" y="27"/>
                  </a:cubicBezTo>
                  <a:lnTo>
                    <a:pt x="3" y="28"/>
                  </a:lnTo>
                  <a:close/>
                  <a:moveTo>
                    <a:pt x="3" y="27"/>
                  </a:moveTo>
                  <a:cubicBezTo>
                    <a:pt x="2" y="27"/>
                    <a:pt x="2" y="27"/>
                    <a:pt x="2" y="27"/>
                  </a:cubicBezTo>
                  <a:lnTo>
                    <a:pt x="3" y="27"/>
                  </a:lnTo>
                  <a:close/>
                  <a:moveTo>
                    <a:pt x="1" y="26"/>
                  </a:moveTo>
                  <a:cubicBezTo>
                    <a:pt x="1" y="26"/>
                    <a:pt x="1" y="26"/>
                    <a:pt x="1" y="26"/>
                  </a:cubicBezTo>
                  <a:close/>
                  <a:moveTo>
                    <a:pt x="2" y="26"/>
                  </a:moveTo>
                  <a:cubicBezTo>
                    <a:pt x="2" y="26"/>
                    <a:pt x="2" y="26"/>
                    <a:pt x="2" y="26"/>
                  </a:cubicBezTo>
                  <a:close/>
                  <a:moveTo>
                    <a:pt x="70" y="63"/>
                  </a:moveTo>
                  <a:cubicBezTo>
                    <a:pt x="75" y="65"/>
                    <a:pt x="80" y="66"/>
                    <a:pt x="86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0" y="66"/>
                    <a:pt x="75" y="65"/>
                    <a:pt x="70" y="63"/>
                  </a:cubicBezTo>
                  <a:close/>
                  <a:moveTo>
                    <a:pt x="67" y="63"/>
                  </a:moveTo>
                  <a:cubicBezTo>
                    <a:pt x="67" y="63"/>
                    <a:pt x="68" y="63"/>
                    <a:pt x="69" y="63"/>
                  </a:cubicBezTo>
                  <a:cubicBezTo>
                    <a:pt x="68" y="63"/>
                    <a:pt x="67" y="63"/>
                    <a:pt x="67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09" name="Freeform 786"/>
            <p:cNvSpPr>
              <a:spLocks/>
            </p:cNvSpPr>
            <p:nvPr/>
          </p:nvSpPr>
          <p:spPr bwMode="auto">
            <a:xfrm>
              <a:off x="5443557" y="7299322"/>
              <a:ext cx="14288" cy="47625"/>
            </a:xfrm>
            <a:custGeom>
              <a:avLst/>
              <a:gdLst>
                <a:gd name="T0" fmla="*/ 2 w 13"/>
                <a:gd name="T1" fmla="*/ 36 h 40"/>
                <a:gd name="T2" fmla="*/ 7 w 13"/>
                <a:gd name="T3" fmla="*/ 40 h 40"/>
                <a:gd name="T4" fmla="*/ 7 w 13"/>
                <a:gd name="T5" fmla="*/ 40 h 40"/>
                <a:gd name="T6" fmla="*/ 3 w 13"/>
                <a:gd name="T7" fmla="*/ 30 h 40"/>
                <a:gd name="T8" fmla="*/ 4 w 13"/>
                <a:gd name="T9" fmla="*/ 25 h 40"/>
                <a:gd name="T10" fmla="*/ 6 w 13"/>
                <a:gd name="T11" fmla="*/ 23 h 40"/>
                <a:gd name="T12" fmla="*/ 9 w 13"/>
                <a:gd name="T13" fmla="*/ 22 h 40"/>
                <a:gd name="T14" fmla="*/ 12 w 13"/>
                <a:gd name="T15" fmla="*/ 20 h 40"/>
                <a:gd name="T16" fmla="*/ 13 w 13"/>
                <a:gd name="T17" fmla="*/ 17 h 40"/>
                <a:gd name="T18" fmla="*/ 13 w 13"/>
                <a:gd name="T19" fmla="*/ 10 h 40"/>
                <a:gd name="T20" fmla="*/ 11 w 13"/>
                <a:gd name="T21" fmla="*/ 4 h 40"/>
                <a:gd name="T22" fmla="*/ 7 w 13"/>
                <a:gd name="T23" fmla="*/ 0 h 40"/>
                <a:gd name="T24" fmla="*/ 7 w 13"/>
                <a:gd name="T25" fmla="*/ 0 h 40"/>
                <a:gd name="T26" fmla="*/ 10 w 13"/>
                <a:gd name="T27" fmla="*/ 11 h 40"/>
                <a:gd name="T28" fmla="*/ 10 w 13"/>
                <a:gd name="T29" fmla="*/ 16 h 40"/>
                <a:gd name="T30" fmla="*/ 8 w 13"/>
                <a:gd name="T31" fmla="*/ 21 h 40"/>
                <a:gd name="T32" fmla="*/ 6 w 13"/>
                <a:gd name="T33" fmla="*/ 22 h 40"/>
                <a:gd name="T34" fmla="*/ 3 w 13"/>
                <a:gd name="T35" fmla="*/ 24 h 40"/>
                <a:gd name="T36" fmla="*/ 1 w 13"/>
                <a:gd name="T37" fmla="*/ 27 h 40"/>
                <a:gd name="T38" fmla="*/ 0 w 13"/>
                <a:gd name="T39" fmla="*/ 30 h 40"/>
                <a:gd name="T40" fmla="*/ 1 w 13"/>
                <a:gd name="T41" fmla="*/ 33 h 40"/>
                <a:gd name="T42" fmla="*/ 2 w 13"/>
                <a:gd name="T43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" h="40">
                  <a:moveTo>
                    <a:pt x="2" y="36"/>
                  </a:moveTo>
                  <a:cubicBezTo>
                    <a:pt x="3" y="38"/>
                    <a:pt x="5" y="39"/>
                    <a:pt x="7" y="40"/>
                  </a:cubicBezTo>
                  <a:cubicBezTo>
                    <a:pt x="7" y="40"/>
                    <a:pt x="7" y="40"/>
                    <a:pt x="7" y="40"/>
                  </a:cubicBezTo>
                  <a:cubicBezTo>
                    <a:pt x="5" y="36"/>
                    <a:pt x="3" y="33"/>
                    <a:pt x="3" y="30"/>
                  </a:cubicBezTo>
                  <a:cubicBezTo>
                    <a:pt x="3" y="28"/>
                    <a:pt x="3" y="26"/>
                    <a:pt x="4" y="25"/>
                  </a:cubicBezTo>
                  <a:cubicBezTo>
                    <a:pt x="5" y="24"/>
                    <a:pt x="6" y="24"/>
                    <a:pt x="6" y="23"/>
                  </a:cubicBezTo>
                  <a:cubicBezTo>
                    <a:pt x="7" y="23"/>
                    <a:pt x="8" y="22"/>
                    <a:pt x="9" y="22"/>
                  </a:cubicBezTo>
                  <a:cubicBezTo>
                    <a:pt x="10" y="21"/>
                    <a:pt x="11" y="21"/>
                    <a:pt x="12" y="20"/>
                  </a:cubicBezTo>
                  <a:cubicBezTo>
                    <a:pt x="12" y="19"/>
                    <a:pt x="13" y="18"/>
                    <a:pt x="13" y="17"/>
                  </a:cubicBezTo>
                  <a:cubicBezTo>
                    <a:pt x="13" y="14"/>
                    <a:pt x="13" y="12"/>
                    <a:pt x="13" y="10"/>
                  </a:cubicBezTo>
                  <a:cubicBezTo>
                    <a:pt x="12" y="8"/>
                    <a:pt x="12" y="6"/>
                    <a:pt x="11" y="4"/>
                  </a:cubicBezTo>
                  <a:cubicBezTo>
                    <a:pt x="9" y="3"/>
                    <a:pt x="8" y="1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4"/>
                    <a:pt x="9" y="7"/>
                    <a:pt x="10" y="11"/>
                  </a:cubicBezTo>
                  <a:cubicBezTo>
                    <a:pt x="10" y="13"/>
                    <a:pt x="10" y="14"/>
                    <a:pt x="10" y="16"/>
                  </a:cubicBezTo>
                  <a:cubicBezTo>
                    <a:pt x="10" y="18"/>
                    <a:pt x="9" y="19"/>
                    <a:pt x="8" y="21"/>
                  </a:cubicBezTo>
                  <a:cubicBezTo>
                    <a:pt x="7" y="21"/>
                    <a:pt x="7" y="22"/>
                    <a:pt x="6" y="22"/>
                  </a:cubicBezTo>
                  <a:cubicBezTo>
                    <a:pt x="5" y="23"/>
                    <a:pt x="4" y="24"/>
                    <a:pt x="3" y="24"/>
                  </a:cubicBezTo>
                  <a:cubicBezTo>
                    <a:pt x="3" y="25"/>
                    <a:pt x="2" y="26"/>
                    <a:pt x="1" y="27"/>
                  </a:cubicBezTo>
                  <a:cubicBezTo>
                    <a:pt x="1" y="28"/>
                    <a:pt x="0" y="29"/>
                    <a:pt x="0" y="30"/>
                  </a:cubicBezTo>
                  <a:cubicBezTo>
                    <a:pt x="0" y="31"/>
                    <a:pt x="0" y="32"/>
                    <a:pt x="1" y="33"/>
                  </a:cubicBezTo>
                  <a:cubicBezTo>
                    <a:pt x="1" y="34"/>
                    <a:pt x="2" y="35"/>
                    <a:pt x="2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10" name="Freeform 787"/>
            <p:cNvSpPr>
              <a:spLocks/>
            </p:cNvSpPr>
            <p:nvPr/>
          </p:nvSpPr>
          <p:spPr bwMode="auto">
            <a:xfrm>
              <a:off x="5459445" y="7315209"/>
              <a:ext cx="15875" cy="47625"/>
            </a:xfrm>
            <a:custGeom>
              <a:avLst/>
              <a:gdLst>
                <a:gd name="T0" fmla="*/ 2 w 14"/>
                <a:gd name="T1" fmla="*/ 36 h 40"/>
                <a:gd name="T2" fmla="*/ 7 w 14"/>
                <a:gd name="T3" fmla="*/ 40 h 40"/>
                <a:gd name="T4" fmla="*/ 7 w 14"/>
                <a:gd name="T5" fmla="*/ 40 h 40"/>
                <a:gd name="T6" fmla="*/ 3 w 14"/>
                <a:gd name="T7" fmla="*/ 30 h 40"/>
                <a:gd name="T8" fmla="*/ 4 w 14"/>
                <a:gd name="T9" fmla="*/ 25 h 40"/>
                <a:gd name="T10" fmla="*/ 7 w 14"/>
                <a:gd name="T11" fmla="*/ 23 h 40"/>
                <a:gd name="T12" fmla="*/ 9 w 14"/>
                <a:gd name="T13" fmla="*/ 22 h 40"/>
                <a:gd name="T14" fmla="*/ 12 w 14"/>
                <a:gd name="T15" fmla="*/ 20 h 40"/>
                <a:gd name="T16" fmla="*/ 13 w 14"/>
                <a:gd name="T17" fmla="*/ 17 h 40"/>
                <a:gd name="T18" fmla="*/ 13 w 14"/>
                <a:gd name="T19" fmla="*/ 10 h 40"/>
                <a:gd name="T20" fmla="*/ 11 w 14"/>
                <a:gd name="T21" fmla="*/ 5 h 40"/>
                <a:gd name="T22" fmla="*/ 7 w 14"/>
                <a:gd name="T23" fmla="*/ 0 h 40"/>
                <a:gd name="T24" fmla="*/ 7 w 14"/>
                <a:gd name="T25" fmla="*/ 0 h 40"/>
                <a:gd name="T26" fmla="*/ 10 w 14"/>
                <a:gd name="T27" fmla="*/ 11 h 40"/>
                <a:gd name="T28" fmla="*/ 10 w 14"/>
                <a:gd name="T29" fmla="*/ 16 h 40"/>
                <a:gd name="T30" fmla="*/ 8 w 14"/>
                <a:gd name="T31" fmla="*/ 21 h 40"/>
                <a:gd name="T32" fmla="*/ 6 w 14"/>
                <a:gd name="T33" fmla="*/ 23 h 40"/>
                <a:gd name="T34" fmla="*/ 4 w 14"/>
                <a:gd name="T35" fmla="*/ 24 h 40"/>
                <a:gd name="T36" fmla="*/ 2 w 14"/>
                <a:gd name="T37" fmla="*/ 27 h 40"/>
                <a:gd name="T38" fmla="*/ 0 w 14"/>
                <a:gd name="T39" fmla="*/ 30 h 40"/>
                <a:gd name="T40" fmla="*/ 1 w 14"/>
                <a:gd name="T41" fmla="*/ 33 h 40"/>
                <a:gd name="T42" fmla="*/ 2 w 14"/>
                <a:gd name="T43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" h="40">
                  <a:moveTo>
                    <a:pt x="2" y="36"/>
                  </a:moveTo>
                  <a:cubicBezTo>
                    <a:pt x="3" y="38"/>
                    <a:pt x="5" y="39"/>
                    <a:pt x="7" y="40"/>
                  </a:cubicBezTo>
                  <a:cubicBezTo>
                    <a:pt x="7" y="40"/>
                    <a:pt x="7" y="40"/>
                    <a:pt x="7" y="40"/>
                  </a:cubicBezTo>
                  <a:cubicBezTo>
                    <a:pt x="5" y="37"/>
                    <a:pt x="3" y="33"/>
                    <a:pt x="3" y="30"/>
                  </a:cubicBezTo>
                  <a:cubicBezTo>
                    <a:pt x="3" y="28"/>
                    <a:pt x="3" y="26"/>
                    <a:pt x="4" y="25"/>
                  </a:cubicBezTo>
                  <a:cubicBezTo>
                    <a:pt x="5" y="24"/>
                    <a:pt x="6" y="24"/>
                    <a:pt x="7" y="23"/>
                  </a:cubicBezTo>
                  <a:cubicBezTo>
                    <a:pt x="7" y="23"/>
                    <a:pt x="8" y="23"/>
                    <a:pt x="9" y="22"/>
                  </a:cubicBezTo>
                  <a:cubicBezTo>
                    <a:pt x="10" y="21"/>
                    <a:pt x="11" y="21"/>
                    <a:pt x="12" y="20"/>
                  </a:cubicBezTo>
                  <a:cubicBezTo>
                    <a:pt x="12" y="19"/>
                    <a:pt x="13" y="18"/>
                    <a:pt x="13" y="17"/>
                  </a:cubicBezTo>
                  <a:cubicBezTo>
                    <a:pt x="14" y="15"/>
                    <a:pt x="14" y="12"/>
                    <a:pt x="13" y="10"/>
                  </a:cubicBezTo>
                  <a:cubicBezTo>
                    <a:pt x="13" y="8"/>
                    <a:pt x="12" y="6"/>
                    <a:pt x="11" y="5"/>
                  </a:cubicBezTo>
                  <a:cubicBezTo>
                    <a:pt x="10" y="3"/>
                    <a:pt x="8" y="1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4"/>
                    <a:pt x="9" y="7"/>
                    <a:pt x="10" y="11"/>
                  </a:cubicBezTo>
                  <a:cubicBezTo>
                    <a:pt x="10" y="13"/>
                    <a:pt x="10" y="14"/>
                    <a:pt x="10" y="16"/>
                  </a:cubicBezTo>
                  <a:cubicBezTo>
                    <a:pt x="10" y="18"/>
                    <a:pt x="9" y="19"/>
                    <a:pt x="8" y="21"/>
                  </a:cubicBezTo>
                  <a:cubicBezTo>
                    <a:pt x="8" y="21"/>
                    <a:pt x="7" y="22"/>
                    <a:pt x="6" y="23"/>
                  </a:cubicBezTo>
                  <a:cubicBezTo>
                    <a:pt x="5" y="23"/>
                    <a:pt x="4" y="24"/>
                    <a:pt x="4" y="24"/>
                  </a:cubicBezTo>
                  <a:cubicBezTo>
                    <a:pt x="3" y="25"/>
                    <a:pt x="2" y="26"/>
                    <a:pt x="2" y="27"/>
                  </a:cubicBezTo>
                  <a:cubicBezTo>
                    <a:pt x="1" y="28"/>
                    <a:pt x="1" y="29"/>
                    <a:pt x="0" y="30"/>
                  </a:cubicBezTo>
                  <a:cubicBezTo>
                    <a:pt x="0" y="31"/>
                    <a:pt x="1" y="32"/>
                    <a:pt x="1" y="33"/>
                  </a:cubicBezTo>
                  <a:cubicBezTo>
                    <a:pt x="1" y="34"/>
                    <a:pt x="2" y="35"/>
                    <a:pt x="2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11" name="Freeform 788"/>
            <p:cNvSpPr>
              <a:spLocks/>
            </p:cNvSpPr>
            <p:nvPr/>
          </p:nvSpPr>
          <p:spPr bwMode="auto">
            <a:xfrm>
              <a:off x="5483226" y="7315201"/>
              <a:ext cx="15875" cy="47625"/>
            </a:xfrm>
            <a:custGeom>
              <a:avLst/>
              <a:gdLst>
                <a:gd name="T0" fmla="*/ 2 w 13"/>
                <a:gd name="T1" fmla="*/ 36 h 40"/>
                <a:gd name="T2" fmla="*/ 6 w 13"/>
                <a:gd name="T3" fmla="*/ 40 h 40"/>
                <a:gd name="T4" fmla="*/ 6 w 13"/>
                <a:gd name="T5" fmla="*/ 40 h 40"/>
                <a:gd name="T6" fmla="*/ 2 w 13"/>
                <a:gd name="T7" fmla="*/ 30 h 40"/>
                <a:gd name="T8" fmla="*/ 4 w 13"/>
                <a:gd name="T9" fmla="*/ 25 h 40"/>
                <a:gd name="T10" fmla="*/ 6 w 13"/>
                <a:gd name="T11" fmla="*/ 23 h 40"/>
                <a:gd name="T12" fmla="*/ 9 w 13"/>
                <a:gd name="T13" fmla="*/ 22 h 40"/>
                <a:gd name="T14" fmla="*/ 11 w 13"/>
                <a:gd name="T15" fmla="*/ 20 h 40"/>
                <a:gd name="T16" fmla="*/ 13 w 13"/>
                <a:gd name="T17" fmla="*/ 17 h 40"/>
                <a:gd name="T18" fmla="*/ 13 w 13"/>
                <a:gd name="T19" fmla="*/ 10 h 40"/>
                <a:gd name="T20" fmla="*/ 10 w 13"/>
                <a:gd name="T21" fmla="*/ 5 h 40"/>
                <a:gd name="T22" fmla="*/ 6 w 13"/>
                <a:gd name="T23" fmla="*/ 0 h 40"/>
                <a:gd name="T24" fmla="*/ 6 w 13"/>
                <a:gd name="T25" fmla="*/ 0 h 40"/>
                <a:gd name="T26" fmla="*/ 9 w 13"/>
                <a:gd name="T27" fmla="*/ 11 h 40"/>
                <a:gd name="T28" fmla="*/ 10 w 13"/>
                <a:gd name="T29" fmla="*/ 16 h 40"/>
                <a:gd name="T30" fmla="*/ 8 w 13"/>
                <a:gd name="T31" fmla="*/ 21 h 40"/>
                <a:gd name="T32" fmla="*/ 6 w 13"/>
                <a:gd name="T33" fmla="*/ 23 h 40"/>
                <a:gd name="T34" fmla="*/ 3 w 13"/>
                <a:gd name="T35" fmla="*/ 24 h 40"/>
                <a:gd name="T36" fmla="*/ 1 w 13"/>
                <a:gd name="T37" fmla="*/ 27 h 40"/>
                <a:gd name="T38" fmla="*/ 0 w 13"/>
                <a:gd name="T39" fmla="*/ 30 h 40"/>
                <a:gd name="T40" fmla="*/ 0 w 13"/>
                <a:gd name="T41" fmla="*/ 33 h 40"/>
                <a:gd name="T42" fmla="*/ 2 w 13"/>
                <a:gd name="T43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" h="40">
                  <a:moveTo>
                    <a:pt x="2" y="36"/>
                  </a:moveTo>
                  <a:cubicBezTo>
                    <a:pt x="3" y="38"/>
                    <a:pt x="4" y="39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5" y="37"/>
                    <a:pt x="3" y="33"/>
                    <a:pt x="2" y="30"/>
                  </a:cubicBezTo>
                  <a:cubicBezTo>
                    <a:pt x="2" y="28"/>
                    <a:pt x="3" y="26"/>
                    <a:pt x="4" y="25"/>
                  </a:cubicBezTo>
                  <a:cubicBezTo>
                    <a:pt x="4" y="24"/>
                    <a:pt x="5" y="24"/>
                    <a:pt x="6" y="23"/>
                  </a:cubicBezTo>
                  <a:cubicBezTo>
                    <a:pt x="7" y="23"/>
                    <a:pt x="8" y="23"/>
                    <a:pt x="9" y="22"/>
                  </a:cubicBezTo>
                  <a:cubicBezTo>
                    <a:pt x="10" y="21"/>
                    <a:pt x="11" y="21"/>
                    <a:pt x="11" y="20"/>
                  </a:cubicBezTo>
                  <a:cubicBezTo>
                    <a:pt x="12" y="19"/>
                    <a:pt x="12" y="18"/>
                    <a:pt x="13" y="17"/>
                  </a:cubicBezTo>
                  <a:cubicBezTo>
                    <a:pt x="13" y="15"/>
                    <a:pt x="13" y="12"/>
                    <a:pt x="13" y="10"/>
                  </a:cubicBezTo>
                  <a:cubicBezTo>
                    <a:pt x="12" y="8"/>
                    <a:pt x="11" y="6"/>
                    <a:pt x="10" y="5"/>
                  </a:cubicBezTo>
                  <a:cubicBezTo>
                    <a:pt x="9" y="3"/>
                    <a:pt x="8" y="1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7" y="4"/>
                    <a:pt x="9" y="7"/>
                    <a:pt x="9" y="11"/>
                  </a:cubicBezTo>
                  <a:cubicBezTo>
                    <a:pt x="10" y="13"/>
                    <a:pt x="10" y="14"/>
                    <a:pt x="10" y="16"/>
                  </a:cubicBezTo>
                  <a:cubicBezTo>
                    <a:pt x="10" y="18"/>
                    <a:pt x="9" y="19"/>
                    <a:pt x="8" y="21"/>
                  </a:cubicBezTo>
                  <a:cubicBezTo>
                    <a:pt x="7" y="21"/>
                    <a:pt x="6" y="22"/>
                    <a:pt x="6" y="23"/>
                  </a:cubicBezTo>
                  <a:cubicBezTo>
                    <a:pt x="5" y="23"/>
                    <a:pt x="4" y="24"/>
                    <a:pt x="3" y="24"/>
                  </a:cubicBezTo>
                  <a:cubicBezTo>
                    <a:pt x="2" y="25"/>
                    <a:pt x="2" y="26"/>
                    <a:pt x="1" y="27"/>
                  </a:cubicBezTo>
                  <a:cubicBezTo>
                    <a:pt x="0" y="28"/>
                    <a:pt x="0" y="29"/>
                    <a:pt x="0" y="30"/>
                  </a:cubicBezTo>
                  <a:cubicBezTo>
                    <a:pt x="0" y="31"/>
                    <a:pt x="0" y="32"/>
                    <a:pt x="0" y="33"/>
                  </a:cubicBezTo>
                  <a:cubicBezTo>
                    <a:pt x="1" y="34"/>
                    <a:pt x="1" y="35"/>
                    <a:pt x="2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1112" name="Freeform 803"/>
          <p:cNvSpPr>
            <a:spLocks noEditPoints="1"/>
          </p:cNvSpPr>
          <p:nvPr/>
        </p:nvSpPr>
        <p:spPr bwMode="auto">
          <a:xfrm>
            <a:off x="5668787" y="9907149"/>
            <a:ext cx="837870" cy="731905"/>
          </a:xfrm>
          <a:custGeom>
            <a:avLst/>
            <a:gdLst>
              <a:gd name="T0" fmla="*/ 128 w 137"/>
              <a:gd name="T1" fmla="*/ 15 h 109"/>
              <a:gd name="T2" fmla="*/ 94 w 137"/>
              <a:gd name="T3" fmla="*/ 10 h 109"/>
              <a:gd name="T4" fmla="*/ 91 w 137"/>
              <a:gd name="T5" fmla="*/ 10 h 109"/>
              <a:gd name="T6" fmla="*/ 87 w 137"/>
              <a:gd name="T7" fmla="*/ 7 h 109"/>
              <a:gd name="T8" fmla="*/ 15 w 137"/>
              <a:gd name="T9" fmla="*/ 7 h 109"/>
              <a:gd name="T10" fmla="*/ 12 w 137"/>
              <a:gd name="T11" fmla="*/ 33 h 109"/>
              <a:gd name="T12" fmla="*/ 12 w 137"/>
              <a:gd name="T13" fmla="*/ 94 h 109"/>
              <a:gd name="T14" fmla="*/ 24 w 137"/>
              <a:gd name="T15" fmla="*/ 105 h 109"/>
              <a:gd name="T16" fmla="*/ 60 w 137"/>
              <a:gd name="T17" fmla="*/ 105 h 109"/>
              <a:gd name="T18" fmla="*/ 68 w 137"/>
              <a:gd name="T19" fmla="*/ 109 h 109"/>
              <a:gd name="T20" fmla="*/ 117 w 137"/>
              <a:gd name="T21" fmla="*/ 109 h 109"/>
              <a:gd name="T22" fmla="*/ 130 w 137"/>
              <a:gd name="T23" fmla="*/ 97 h 109"/>
              <a:gd name="T24" fmla="*/ 130 w 137"/>
              <a:gd name="T25" fmla="*/ 41 h 109"/>
              <a:gd name="T26" fmla="*/ 131 w 137"/>
              <a:gd name="T27" fmla="*/ 36 h 109"/>
              <a:gd name="T28" fmla="*/ 128 w 137"/>
              <a:gd name="T29" fmla="*/ 15 h 109"/>
              <a:gd name="T30" fmla="*/ 17 w 137"/>
              <a:gd name="T31" fmla="*/ 35 h 109"/>
              <a:gd name="T32" fmla="*/ 16 w 137"/>
              <a:gd name="T33" fmla="*/ 34 h 109"/>
              <a:gd name="T34" fmla="*/ 17 w 137"/>
              <a:gd name="T35" fmla="*/ 33 h 109"/>
              <a:gd name="T36" fmla="*/ 18 w 137"/>
              <a:gd name="T37" fmla="*/ 34 h 109"/>
              <a:gd name="T38" fmla="*/ 17 w 137"/>
              <a:gd name="T39" fmla="*/ 35 h 109"/>
              <a:gd name="T40" fmla="*/ 51 w 137"/>
              <a:gd name="T41" fmla="*/ 38 h 109"/>
              <a:gd name="T42" fmla="*/ 53 w 137"/>
              <a:gd name="T43" fmla="*/ 40 h 109"/>
              <a:gd name="T44" fmla="*/ 51 w 137"/>
              <a:gd name="T45" fmla="*/ 43 h 109"/>
              <a:gd name="T46" fmla="*/ 49 w 137"/>
              <a:gd name="T47" fmla="*/ 40 h 109"/>
              <a:gd name="T48" fmla="*/ 51 w 137"/>
              <a:gd name="T49" fmla="*/ 38 h 109"/>
              <a:gd name="T50" fmla="*/ 33 w 137"/>
              <a:gd name="T51" fmla="*/ 53 h 109"/>
              <a:gd name="T52" fmla="*/ 29 w 137"/>
              <a:gd name="T53" fmla="*/ 53 h 109"/>
              <a:gd name="T54" fmla="*/ 29 w 137"/>
              <a:gd name="T55" fmla="*/ 49 h 109"/>
              <a:gd name="T56" fmla="*/ 33 w 137"/>
              <a:gd name="T57" fmla="*/ 49 h 109"/>
              <a:gd name="T58" fmla="*/ 33 w 137"/>
              <a:gd name="T59" fmla="*/ 53 h 109"/>
              <a:gd name="T60" fmla="*/ 50 w 137"/>
              <a:gd name="T61" fmla="*/ 65 h 109"/>
              <a:gd name="T62" fmla="*/ 49 w 137"/>
              <a:gd name="T63" fmla="*/ 64 h 109"/>
              <a:gd name="T64" fmla="*/ 50 w 137"/>
              <a:gd name="T65" fmla="*/ 63 h 109"/>
              <a:gd name="T66" fmla="*/ 51 w 137"/>
              <a:gd name="T67" fmla="*/ 64 h 109"/>
              <a:gd name="T68" fmla="*/ 50 w 137"/>
              <a:gd name="T69" fmla="*/ 65 h 109"/>
              <a:gd name="T70" fmla="*/ 57 w 137"/>
              <a:gd name="T71" fmla="*/ 85 h 109"/>
              <a:gd name="T72" fmla="*/ 51 w 137"/>
              <a:gd name="T73" fmla="*/ 85 h 109"/>
              <a:gd name="T74" fmla="*/ 51 w 137"/>
              <a:gd name="T75" fmla="*/ 83 h 109"/>
              <a:gd name="T76" fmla="*/ 57 w 137"/>
              <a:gd name="T77" fmla="*/ 83 h 109"/>
              <a:gd name="T78" fmla="*/ 57 w 137"/>
              <a:gd name="T79" fmla="*/ 85 h 109"/>
              <a:gd name="T80" fmla="*/ 60 w 137"/>
              <a:gd name="T81" fmla="*/ 55 h 109"/>
              <a:gd name="T82" fmla="*/ 57 w 137"/>
              <a:gd name="T83" fmla="*/ 52 h 109"/>
              <a:gd name="T84" fmla="*/ 60 w 137"/>
              <a:gd name="T85" fmla="*/ 49 h 109"/>
              <a:gd name="T86" fmla="*/ 63 w 137"/>
              <a:gd name="T87" fmla="*/ 52 h 109"/>
              <a:gd name="T88" fmla="*/ 60 w 137"/>
              <a:gd name="T89" fmla="*/ 55 h 109"/>
              <a:gd name="T90" fmla="*/ 77 w 137"/>
              <a:gd name="T91" fmla="*/ 79 h 109"/>
              <a:gd name="T92" fmla="*/ 73 w 137"/>
              <a:gd name="T93" fmla="*/ 79 h 109"/>
              <a:gd name="T94" fmla="*/ 73 w 137"/>
              <a:gd name="T95" fmla="*/ 76 h 109"/>
              <a:gd name="T96" fmla="*/ 77 w 137"/>
              <a:gd name="T97" fmla="*/ 76 h 109"/>
              <a:gd name="T98" fmla="*/ 77 w 137"/>
              <a:gd name="T99" fmla="*/ 79 h 109"/>
              <a:gd name="T100" fmla="*/ 127 w 137"/>
              <a:gd name="T101" fmla="*/ 34 h 109"/>
              <a:gd name="T102" fmla="*/ 125 w 137"/>
              <a:gd name="T103" fmla="*/ 41 h 109"/>
              <a:gd name="T104" fmla="*/ 125 w 137"/>
              <a:gd name="T105" fmla="*/ 97 h 109"/>
              <a:gd name="T106" fmla="*/ 117 w 137"/>
              <a:gd name="T107" fmla="*/ 104 h 109"/>
              <a:gd name="T108" fmla="*/ 81 w 137"/>
              <a:gd name="T109" fmla="*/ 104 h 109"/>
              <a:gd name="T110" fmla="*/ 88 w 137"/>
              <a:gd name="T111" fmla="*/ 94 h 109"/>
              <a:gd name="T112" fmla="*/ 88 w 137"/>
              <a:gd name="T113" fmla="*/ 33 h 109"/>
              <a:gd name="T114" fmla="*/ 93 w 137"/>
              <a:gd name="T115" fmla="*/ 14 h 109"/>
              <a:gd name="T116" fmla="*/ 94 w 137"/>
              <a:gd name="T117" fmla="*/ 14 h 109"/>
              <a:gd name="T118" fmla="*/ 125 w 137"/>
              <a:gd name="T119" fmla="*/ 19 h 109"/>
              <a:gd name="T120" fmla="*/ 127 w 137"/>
              <a:gd name="T121" fmla="*/ 3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37" h="109">
                <a:moveTo>
                  <a:pt x="128" y="15"/>
                </a:moveTo>
                <a:cubicBezTo>
                  <a:pt x="121" y="11"/>
                  <a:pt x="106" y="10"/>
                  <a:pt x="94" y="10"/>
                </a:cubicBezTo>
                <a:cubicBezTo>
                  <a:pt x="93" y="10"/>
                  <a:pt x="92" y="10"/>
                  <a:pt x="91" y="10"/>
                </a:cubicBezTo>
                <a:cubicBezTo>
                  <a:pt x="90" y="9"/>
                  <a:pt x="89" y="8"/>
                  <a:pt x="87" y="7"/>
                </a:cubicBezTo>
                <a:cubicBezTo>
                  <a:pt x="75" y="0"/>
                  <a:pt x="30" y="0"/>
                  <a:pt x="15" y="7"/>
                </a:cubicBezTo>
                <a:cubicBezTo>
                  <a:pt x="0" y="15"/>
                  <a:pt x="12" y="27"/>
                  <a:pt x="12" y="33"/>
                </a:cubicBezTo>
                <a:cubicBezTo>
                  <a:pt x="12" y="94"/>
                  <a:pt x="12" y="94"/>
                  <a:pt x="12" y="94"/>
                </a:cubicBezTo>
                <a:cubicBezTo>
                  <a:pt x="12" y="100"/>
                  <a:pt x="17" y="105"/>
                  <a:pt x="24" y="105"/>
                </a:cubicBezTo>
                <a:cubicBezTo>
                  <a:pt x="60" y="105"/>
                  <a:pt x="60" y="105"/>
                  <a:pt x="60" y="105"/>
                </a:cubicBezTo>
                <a:cubicBezTo>
                  <a:pt x="62" y="108"/>
                  <a:pt x="65" y="109"/>
                  <a:pt x="68" y="109"/>
                </a:cubicBezTo>
                <a:cubicBezTo>
                  <a:pt x="117" y="109"/>
                  <a:pt x="117" y="109"/>
                  <a:pt x="117" y="109"/>
                </a:cubicBezTo>
                <a:cubicBezTo>
                  <a:pt x="124" y="109"/>
                  <a:pt x="130" y="103"/>
                  <a:pt x="130" y="97"/>
                </a:cubicBezTo>
                <a:cubicBezTo>
                  <a:pt x="130" y="41"/>
                  <a:pt x="130" y="41"/>
                  <a:pt x="130" y="41"/>
                </a:cubicBezTo>
                <a:cubicBezTo>
                  <a:pt x="130" y="40"/>
                  <a:pt x="130" y="38"/>
                  <a:pt x="131" y="36"/>
                </a:cubicBezTo>
                <a:cubicBezTo>
                  <a:pt x="134" y="30"/>
                  <a:pt x="137" y="20"/>
                  <a:pt x="128" y="15"/>
                </a:cubicBezTo>
                <a:close/>
                <a:moveTo>
                  <a:pt x="17" y="35"/>
                </a:moveTo>
                <a:cubicBezTo>
                  <a:pt x="17" y="35"/>
                  <a:pt x="16" y="35"/>
                  <a:pt x="16" y="34"/>
                </a:cubicBezTo>
                <a:cubicBezTo>
                  <a:pt x="16" y="34"/>
                  <a:pt x="17" y="33"/>
                  <a:pt x="17" y="33"/>
                </a:cubicBezTo>
                <a:cubicBezTo>
                  <a:pt x="18" y="33"/>
                  <a:pt x="18" y="34"/>
                  <a:pt x="18" y="34"/>
                </a:cubicBezTo>
                <a:cubicBezTo>
                  <a:pt x="18" y="35"/>
                  <a:pt x="18" y="35"/>
                  <a:pt x="17" y="35"/>
                </a:cubicBezTo>
                <a:close/>
                <a:moveTo>
                  <a:pt x="51" y="38"/>
                </a:moveTo>
                <a:cubicBezTo>
                  <a:pt x="52" y="38"/>
                  <a:pt x="53" y="39"/>
                  <a:pt x="53" y="40"/>
                </a:cubicBezTo>
                <a:cubicBezTo>
                  <a:pt x="53" y="42"/>
                  <a:pt x="52" y="43"/>
                  <a:pt x="51" y="43"/>
                </a:cubicBezTo>
                <a:cubicBezTo>
                  <a:pt x="50" y="43"/>
                  <a:pt x="49" y="42"/>
                  <a:pt x="49" y="40"/>
                </a:cubicBezTo>
                <a:cubicBezTo>
                  <a:pt x="49" y="39"/>
                  <a:pt x="50" y="38"/>
                  <a:pt x="51" y="38"/>
                </a:cubicBezTo>
                <a:close/>
                <a:moveTo>
                  <a:pt x="33" y="53"/>
                </a:moveTo>
                <a:cubicBezTo>
                  <a:pt x="29" y="53"/>
                  <a:pt x="29" y="53"/>
                  <a:pt x="29" y="53"/>
                </a:cubicBezTo>
                <a:cubicBezTo>
                  <a:pt x="29" y="49"/>
                  <a:pt x="29" y="49"/>
                  <a:pt x="29" y="49"/>
                </a:cubicBezTo>
                <a:cubicBezTo>
                  <a:pt x="33" y="49"/>
                  <a:pt x="33" y="49"/>
                  <a:pt x="33" y="49"/>
                </a:cubicBezTo>
                <a:lnTo>
                  <a:pt x="33" y="53"/>
                </a:lnTo>
                <a:close/>
                <a:moveTo>
                  <a:pt x="50" y="65"/>
                </a:moveTo>
                <a:cubicBezTo>
                  <a:pt x="49" y="65"/>
                  <a:pt x="49" y="65"/>
                  <a:pt x="49" y="64"/>
                </a:cubicBezTo>
                <a:cubicBezTo>
                  <a:pt x="49" y="64"/>
                  <a:pt x="49" y="63"/>
                  <a:pt x="50" y="63"/>
                </a:cubicBezTo>
                <a:cubicBezTo>
                  <a:pt x="51" y="63"/>
                  <a:pt x="51" y="64"/>
                  <a:pt x="51" y="64"/>
                </a:cubicBezTo>
                <a:cubicBezTo>
                  <a:pt x="51" y="65"/>
                  <a:pt x="51" y="65"/>
                  <a:pt x="50" y="65"/>
                </a:cubicBezTo>
                <a:close/>
                <a:moveTo>
                  <a:pt x="57" y="85"/>
                </a:moveTo>
                <a:cubicBezTo>
                  <a:pt x="51" y="85"/>
                  <a:pt x="51" y="85"/>
                  <a:pt x="51" y="85"/>
                </a:cubicBezTo>
                <a:cubicBezTo>
                  <a:pt x="51" y="83"/>
                  <a:pt x="51" y="83"/>
                  <a:pt x="51" y="83"/>
                </a:cubicBezTo>
                <a:cubicBezTo>
                  <a:pt x="57" y="83"/>
                  <a:pt x="57" y="83"/>
                  <a:pt x="57" y="83"/>
                </a:cubicBezTo>
                <a:lnTo>
                  <a:pt x="57" y="85"/>
                </a:lnTo>
                <a:close/>
                <a:moveTo>
                  <a:pt x="60" y="55"/>
                </a:moveTo>
                <a:cubicBezTo>
                  <a:pt x="58" y="55"/>
                  <a:pt x="57" y="54"/>
                  <a:pt x="57" y="52"/>
                </a:cubicBezTo>
                <a:cubicBezTo>
                  <a:pt x="57" y="51"/>
                  <a:pt x="58" y="49"/>
                  <a:pt x="60" y="49"/>
                </a:cubicBezTo>
                <a:cubicBezTo>
                  <a:pt x="62" y="49"/>
                  <a:pt x="63" y="51"/>
                  <a:pt x="63" y="52"/>
                </a:cubicBezTo>
                <a:cubicBezTo>
                  <a:pt x="63" y="54"/>
                  <a:pt x="62" y="55"/>
                  <a:pt x="60" y="55"/>
                </a:cubicBezTo>
                <a:close/>
                <a:moveTo>
                  <a:pt x="77" y="79"/>
                </a:moveTo>
                <a:cubicBezTo>
                  <a:pt x="73" y="79"/>
                  <a:pt x="73" y="79"/>
                  <a:pt x="73" y="79"/>
                </a:cubicBezTo>
                <a:cubicBezTo>
                  <a:pt x="73" y="76"/>
                  <a:pt x="73" y="76"/>
                  <a:pt x="73" y="76"/>
                </a:cubicBezTo>
                <a:cubicBezTo>
                  <a:pt x="77" y="76"/>
                  <a:pt x="77" y="76"/>
                  <a:pt x="77" y="76"/>
                </a:cubicBezTo>
                <a:lnTo>
                  <a:pt x="77" y="79"/>
                </a:lnTo>
                <a:close/>
                <a:moveTo>
                  <a:pt x="127" y="34"/>
                </a:moveTo>
                <a:cubicBezTo>
                  <a:pt x="126" y="37"/>
                  <a:pt x="125" y="39"/>
                  <a:pt x="125" y="41"/>
                </a:cubicBezTo>
                <a:cubicBezTo>
                  <a:pt x="125" y="97"/>
                  <a:pt x="125" y="97"/>
                  <a:pt x="125" y="97"/>
                </a:cubicBezTo>
                <a:cubicBezTo>
                  <a:pt x="125" y="101"/>
                  <a:pt x="121" y="104"/>
                  <a:pt x="117" y="104"/>
                </a:cubicBezTo>
                <a:cubicBezTo>
                  <a:pt x="81" y="104"/>
                  <a:pt x="81" y="104"/>
                  <a:pt x="81" y="104"/>
                </a:cubicBezTo>
                <a:cubicBezTo>
                  <a:pt x="85" y="103"/>
                  <a:pt x="88" y="99"/>
                  <a:pt x="88" y="94"/>
                </a:cubicBezTo>
                <a:cubicBezTo>
                  <a:pt x="88" y="33"/>
                  <a:pt x="88" y="33"/>
                  <a:pt x="88" y="33"/>
                </a:cubicBezTo>
                <a:cubicBezTo>
                  <a:pt x="88" y="29"/>
                  <a:pt x="94" y="21"/>
                  <a:pt x="93" y="14"/>
                </a:cubicBezTo>
                <a:cubicBezTo>
                  <a:pt x="94" y="14"/>
                  <a:pt x="94" y="14"/>
                  <a:pt x="94" y="14"/>
                </a:cubicBezTo>
                <a:cubicBezTo>
                  <a:pt x="108" y="14"/>
                  <a:pt x="120" y="16"/>
                  <a:pt x="125" y="19"/>
                </a:cubicBezTo>
                <a:cubicBezTo>
                  <a:pt x="131" y="22"/>
                  <a:pt x="130" y="27"/>
                  <a:pt x="127" y="3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113" name="Group 1112"/>
          <p:cNvGrpSpPr/>
          <p:nvPr/>
        </p:nvGrpSpPr>
        <p:grpSpPr>
          <a:xfrm>
            <a:off x="10671685" y="6433339"/>
            <a:ext cx="1059654" cy="870723"/>
            <a:chOff x="3502026" y="3341688"/>
            <a:chExt cx="204788" cy="168275"/>
          </a:xfrm>
          <a:solidFill>
            <a:schemeClr val="tx1"/>
          </a:solidFill>
        </p:grpSpPr>
        <p:sp>
          <p:nvSpPr>
            <p:cNvPr id="1114" name="Freeform 93"/>
            <p:cNvSpPr>
              <a:spLocks/>
            </p:cNvSpPr>
            <p:nvPr/>
          </p:nvSpPr>
          <p:spPr bwMode="auto">
            <a:xfrm>
              <a:off x="3605213" y="3351213"/>
              <a:ext cx="55563" cy="28575"/>
            </a:xfrm>
            <a:custGeom>
              <a:avLst/>
              <a:gdLst>
                <a:gd name="T0" fmla="*/ 0 w 47"/>
                <a:gd name="T1" fmla="*/ 23 h 23"/>
                <a:gd name="T2" fmla="*/ 47 w 47"/>
                <a:gd name="T3" fmla="*/ 4 h 23"/>
                <a:gd name="T4" fmla="*/ 34 w 47"/>
                <a:gd name="T5" fmla="*/ 0 h 23"/>
                <a:gd name="T6" fmla="*/ 0 w 47"/>
                <a:gd name="T7" fmla="*/ 23 h 23"/>
                <a:gd name="T8" fmla="*/ 0 w 47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3">
                  <a:moveTo>
                    <a:pt x="0" y="23"/>
                  </a:moveTo>
                  <a:cubicBezTo>
                    <a:pt x="18" y="18"/>
                    <a:pt x="47" y="4"/>
                    <a:pt x="47" y="4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0"/>
                    <a:pt x="9" y="15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15" name="Rectangle 94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16" name="Freeform 95"/>
            <p:cNvSpPr>
              <a:spLocks/>
            </p:cNvSpPr>
            <p:nvPr/>
          </p:nvSpPr>
          <p:spPr bwMode="auto">
            <a:xfrm>
              <a:off x="3533776" y="3357563"/>
              <a:ext cx="71438" cy="22225"/>
            </a:xfrm>
            <a:custGeom>
              <a:avLst/>
              <a:gdLst>
                <a:gd name="T0" fmla="*/ 60 w 60"/>
                <a:gd name="T1" fmla="*/ 18 h 18"/>
                <a:gd name="T2" fmla="*/ 10 w 60"/>
                <a:gd name="T3" fmla="*/ 0 h 18"/>
                <a:gd name="T4" fmla="*/ 0 w 60"/>
                <a:gd name="T5" fmla="*/ 5 h 18"/>
                <a:gd name="T6" fmla="*/ 60 w 60"/>
                <a:gd name="T7" fmla="*/ 18 h 18"/>
                <a:gd name="T8" fmla="*/ 60 w 60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18">
                  <a:moveTo>
                    <a:pt x="60" y="18"/>
                  </a:moveTo>
                  <a:cubicBezTo>
                    <a:pt x="46" y="11"/>
                    <a:pt x="10" y="0"/>
                    <a:pt x="1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38" y="15"/>
                    <a:pt x="60" y="18"/>
                  </a:cubicBezTo>
                  <a:cubicBezTo>
                    <a:pt x="60" y="18"/>
                    <a:pt x="60" y="18"/>
                    <a:pt x="60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17" name="Rectangle 96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18" name="Freeform 97"/>
            <p:cNvSpPr>
              <a:spLocks/>
            </p:cNvSpPr>
            <p:nvPr/>
          </p:nvSpPr>
          <p:spPr bwMode="auto">
            <a:xfrm>
              <a:off x="3605213" y="3363913"/>
              <a:ext cx="77788" cy="15875"/>
            </a:xfrm>
            <a:custGeom>
              <a:avLst/>
              <a:gdLst>
                <a:gd name="T0" fmla="*/ 59 w 66"/>
                <a:gd name="T1" fmla="*/ 0 h 13"/>
                <a:gd name="T2" fmla="*/ 0 w 66"/>
                <a:gd name="T3" fmla="*/ 13 h 13"/>
                <a:gd name="T4" fmla="*/ 66 w 66"/>
                <a:gd name="T5" fmla="*/ 6 h 13"/>
                <a:gd name="T6" fmla="*/ 59 w 6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13">
                  <a:moveTo>
                    <a:pt x="59" y="0"/>
                  </a:moveTo>
                  <a:cubicBezTo>
                    <a:pt x="59" y="0"/>
                    <a:pt x="18" y="8"/>
                    <a:pt x="0" y="13"/>
                  </a:cubicBezTo>
                  <a:cubicBezTo>
                    <a:pt x="23" y="12"/>
                    <a:pt x="66" y="6"/>
                    <a:pt x="66" y="6"/>
                  </a:cubicBezTo>
                  <a:lnTo>
                    <a:pt x="5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19" name="Freeform 98"/>
            <p:cNvSpPr>
              <a:spLocks/>
            </p:cNvSpPr>
            <p:nvPr/>
          </p:nvSpPr>
          <p:spPr bwMode="auto">
            <a:xfrm>
              <a:off x="3563938" y="3349625"/>
              <a:ext cx="41275" cy="30163"/>
            </a:xfrm>
            <a:custGeom>
              <a:avLst/>
              <a:gdLst>
                <a:gd name="T0" fmla="*/ 0 w 35"/>
                <a:gd name="T1" fmla="*/ 2 h 25"/>
                <a:gd name="T2" fmla="*/ 35 w 35"/>
                <a:gd name="T3" fmla="*/ 25 h 25"/>
                <a:gd name="T4" fmla="*/ 16 w 35"/>
                <a:gd name="T5" fmla="*/ 0 h 25"/>
                <a:gd name="T6" fmla="*/ 0 w 35"/>
                <a:gd name="T7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5">
                  <a:moveTo>
                    <a:pt x="0" y="2"/>
                  </a:moveTo>
                  <a:cubicBezTo>
                    <a:pt x="0" y="2"/>
                    <a:pt x="21" y="18"/>
                    <a:pt x="35" y="25"/>
                  </a:cubicBezTo>
                  <a:cubicBezTo>
                    <a:pt x="32" y="17"/>
                    <a:pt x="16" y="0"/>
                    <a:pt x="16" y="0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20" name="Freeform 99"/>
            <p:cNvSpPr>
              <a:spLocks/>
            </p:cNvSpPr>
            <p:nvPr/>
          </p:nvSpPr>
          <p:spPr bwMode="auto">
            <a:xfrm>
              <a:off x="3600451" y="3348038"/>
              <a:ext cx="23813" cy="31750"/>
            </a:xfrm>
            <a:custGeom>
              <a:avLst/>
              <a:gdLst>
                <a:gd name="T0" fmla="*/ 3 w 19"/>
                <a:gd name="T1" fmla="*/ 26 h 26"/>
                <a:gd name="T2" fmla="*/ 3 w 19"/>
                <a:gd name="T3" fmla="*/ 26 h 26"/>
                <a:gd name="T4" fmla="*/ 3 w 19"/>
                <a:gd name="T5" fmla="*/ 26 h 26"/>
                <a:gd name="T6" fmla="*/ 19 w 19"/>
                <a:gd name="T7" fmla="*/ 1 h 26"/>
                <a:gd name="T8" fmla="*/ 3 w 19"/>
                <a:gd name="T9" fmla="*/ 0 h 26"/>
                <a:gd name="T10" fmla="*/ 3 w 19"/>
                <a:gd name="T11" fmla="*/ 0 h 26"/>
                <a:gd name="T12" fmla="*/ 3 w 19"/>
                <a:gd name="T13" fmla="*/ 26 h 26"/>
                <a:gd name="T14" fmla="*/ 3 w 19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26">
                  <a:moveTo>
                    <a:pt x="3" y="26"/>
                  </a:move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12" y="18"/>
                    <a:pt x="19" y="1"/>
                    <a:pt x="19" y="1"/>
                  </a:cubicBezTo>
                  <a:cubicBezTo>
                    <a:pt x="19" y="1"/>
                    <a:pt x="9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0" y="18"/>
                    <a:pt x="3" y="26"/>
                  </a:cubicBezTo>
                  <a:cubicBezTo>
                    <a:pt x="3" y="26"/>
                    <a:pt x="3" y="26"/>
                    <a:pt x="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21" name="Freeform 100"/>
            <p:cNvSpPr>
              <a:spLocks/>
            </p:cNvSpPr>
            <p:nvPr/>
          </p:nvSpPr>
          <p:spPr bwMode="auto">
            <a:xfrm>
              <a:off x="3522663" y="3371850"/>
              <a:ext cx="82550" cy="9525"/>
            </a:xfrm>
            <a:custGeom>
              <a:avLst/>
              <a:gdLst>
                <a:gd name="T0" fmla="*/ 69 w 69"/>
                <a:gd name="T1" fmla="*/ 6 h 8"/>
                <a:gd name="T2" fmla="*/ 69 w 69"/>
                <a:gd name="T3" fmla="*/ 6 h 8"/>
                <a:gd name="T4" fmla="*/ 69 w 69"/>
                <a:gd name="T5" fmla="*/ 6 h 8"/>
                <a:gd name="T6" fmla="*/ 68 w 69"/>
                <a:gd name="T7" fmla="*/ 6 h 8"/>
                <a:gd name="T8" fmla="*/ 69 w 69"/>
                <a:gd name="T9" fmla="*/ 6 h 8"/>
                <a:gd name="T10" fmla="*/ 2 w 69"/>
                <a:gd name="T11" fmla="*/ 0 h 8"/>
                <a:gd name="T12" fmla="*/ 0 w 69"/>
                <a:gd name="T13" fmla="*/ 6 h 8"/>
                <a:gd name="T14" fmla="*/ 0 w 69"/>
                <a:gd name="T15" fmla="*/ 7 h 8"/>
                <a:gd name="T16" fmla="*/ 69 w 69"/>
                <a:gd name="T17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8">
                  <a:moveTo>
                    <a:pt x="69" y="6"/>
                  </a:moveTo>
                  <a:cubicBezTo>
                    <a:pt x="69" y="6"/>
                    <a:pt x="69" y="6"/>
                    <a:pt x="69" y="6"/>
                  </a:cubicBezTo>
                  <a:cubicBezTo>
                    <a:pt x="69" y="6"/>
                    <a:pt x="69" y="6"/>
                    <a:pt x="69" y="6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9" y="6"/>
                    <a:pt x="69" y="6"/>
                    <a:pt x="69" y="6"/>
                  </a:cubicBezTo>
                  <a:cubicBezTo>
                    <a:pt x="48" y="3"/>
                    <a:pt x="2" y="0"/>
                    <a:pt x="2" y="0"/>
                  </a:cubicBezTo>
                  <a:cubicBezTo>
                    <a:pt x="2" y="0"/>
                    <a:pt x="0" y="4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46" y="8"/>
                    <a:pt x="69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22" name="Freeform 101"/>
            <p:cNvSpPr>
              <a:spLocks/>
            </p:cNvSpPr>
            <p:nvPr/>
          </p:nvSpPr>
          <p:spPr bwMode="auto">
            <a:xfrm>
              <a:off x="3605213" y="3378200"/>
              <a:ext cx="80963" cy="9525"/>
            </a:xfrm>
            <a:custGeom>
              <a:avLst/>
              <a:gdLst>
                <a:gd name="T0" fmla="*/ 0 w 69"/>
                <a:gd name="T1" fmla="*/ 1 h 8"/>
                <a:gd name="T2" fmla="*/ 1 w 69"/>
                <a:gd name="T3" fmla="*/ 1 h 8"/>
                <a:gd name="T4" fmla="*/ 0 w 69"/>
                <a:gd name="T5" fmla="*/ 1 h 8"/>
                <a:gd name="T6" fmla="*/ 67 w 69"/>
                <a:gd name="T7" fmla="*/ 8 h 8"/>
                <a:gd name="T8" fmla="*/ 69 w 69"/>
                <a:gd name="T9" fmla="*/ 1 h 8"/>
                <a:gd name="T10" fmla="*/ 69 w 69"/>
                <a:gd name="T11" fmla="*/ 1 h 8"/>
                <a:gd name="T12" fmla="*/ 0 w 69"/>
                <a:gd name="T13" fmla="*/ 1 h 8"/>
                <a:gd name="T14" fmla="*/ 0 w 69"/>
                <a:gd name="T15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8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2" y="5"/>
                    <a:pt x="67" y="8"/>
                    <a:pt x="67" y="8"/>
                  </a:cubicBezTo>
                  <a:cubicBezTo>
                    <a:pt x="69" y="1"/>
                    <a:pt x="69" y="1"/>
                    <a:pt x="69" y="1"/>
                  </a:cubicBezTo>
                  <a:cubicBezTo>
                    <a:pt x="69" y="1"/>
                    <a:pt x="69" y="1"/>
                    <a:pt x="69" y="1"/>
                  </a:cubicBezTo>
                  <a:cubicBezTo>
                    <a:pt x="46" y="0"/>
                    <a:pt x="23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23" name="Freeform 102"/>
            <p:cNvSpPr>
              <a:spLocks/>
            </p:cNvSpPr>
            <p:nvPr/>
          </p:nvSpPr>
          <p:spPr bwMode="auto">
            <a:xfrm>
              <a:off x="3527426" y="3379788"/>
              <a:ext cx="77788" cy="15875"/>
            </a:xfrm>
            <a:custGeom>
              <a:avLst/>
              <a:gdLst>
                <a:gd name="T0" fmla="*/ 7 w 66"/>
                <a:gd name="T1" fmla="*/ 14 h 14"/>
                <a:gd name="T2" fmla="*/ 66 w 66"/>
                <a:gd name="T3" fmla="*/ 0 h 14"/>
                <a:gd name="T4" fmla="*/ 0 w 66"/>
                <a:gd name="T5" fmla="*/ 8 h 14"/>
                <a:gd name="T6" fmla="*/ 7 w 66"/>
                <a:gd name="T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14">
                  <a:moveTo>
                    <a:pt x="7" y="14"/>
                  </a:moveTo>
                  <a:cubicBezTo>
                    <a:pt x="7" y="14"/>
                    <a:pt x="48" y="6"/>
                    <a:pt x="66" y="0"/>
                  </a:cubicBezTo>
                  <a:cubicBezTo>
                    <a:pt x="43" y="2"/>
                    <a:pt x="0" y="8"/>
                    <a:pt x="0" y="8"/>
                  </a:cubicBezTo>
                  <a:lnTo>
                    <a:pt x="7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24" name="Freeform 103"/>
            <p:cNvSpPr>
              <a:spLocks/>
            </p:cNvSpPr>
            <p:nvPr/>
          </p:nvSpPr>
          <p:spPr bwMode="auto">
            <a:xfrm>
              <a:off x="3605213" y="3379788"/>
              <a:ext cx="41275" cy="30163"/>
            </a:xfrm>
            <a:custGeom>
              <a:avLst/>
              <a:gdLst>
                <a:gd name="T0" fmla="*/ 35 w 35"/>
                <a:gd name="T1" fmla="*/ 23 h 26"/>
                <a:gd name="T2" fmla="*/ 0 w 35"/>
                <a:gd name="T3" fmla="*/ 0 h 26"/>
                <a:gd name="T4" fmla="*/ 20 w 35"/>
                <a:gd name="T5" fmla="*/ 26 h 26"/>
                <a:gd name="T6" fmla="*/ 35 w 35"/>
                <a:gd name="T7" fmla="*/ 2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6">
                  <a:moveTo>
                    <a:pt x="35" y="23"/>
                  </a:moveTo>
                  <a:cubicBezTo>
                    <a:pt x="35" y="23"/>
                    <a:pt x="14" y="7"/>
                    <a:pt x="0" y="0"/>
                  </a:cubicBezTo>
                  <a:cubicBezTo>
                    <a:pt x="3" y="9"/>
                    <a:pt x="20" y="26"/>
                    <a:pt x="20" y="26"/>
                  </a:cubicBezTo>
                  <a:lnTo>
                    <a:pt x="35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25" name="Freeform 104"/>
            <p:cNvSpPr>
              <a:spLocks/>
            </p:cNvSpPr>
            <p:nvPr/>
          </p:nvSpPr>
          <p:spPr bwMode="auto">
            <a:xfrm>
              <a:off x="3605213" y="3379788"/>
              <a:ext cx="69850" cy="22225"/>
            </a:xfrm>
            <a:custGeom>
              <a:avLst/>
              <a:gdLst>
                <a:gd name="T0" fmla="*/ 0 w 60"/>
                <a:gd name="T1" fmla="*/ 1 h 19"/>
                <a:gd name="T2" fmla="*/ 50 w 60"/>
                <a:gd name="T3" fmla="*/ 19 h 19"/>
                <a:gd name="T4" fmla="*/ 60 w 60"/>
                <a:gd name="T5" fmla="*/ 14 h 19"/>
                <a:gd name="T6" fmla="*/ 1 w 60"/>
                <a:gd name="T7" fmla="*/ 1 h 19"/>
                <a:gd name="T8" fmla="*/ 0 w 60"/>
                <a:gd name="T9" fmla="*/ 0 h 19"/>
                <a:gd name="T10" fmla="*/ 0 w 60"/>
                <a:gd name="T11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19">
                  <a:moveTo>
                    <a:pt x="0" y="1"/>
                  </a:moveTo>
                  <a:cubicBezTo>
                    <a:pt x="15" y="7"/>
                    <a:pt x="50" y="19"/>
                    <a:pt x="50" y="19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60" y="14"/>
                    <a:pt x="22" y="4"/>
                    <a:pt x="1" y="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26" name="Rectangle 105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27" name="Rectangle 106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28" name="Freeform 107"/>
            <p:cNvSpPr>
              <a:spLocks/>
            </p:cNvSpPr>
            <p:nvPr/>
          </p:nvSpPr>
          <p:spPr bwMode="auto">
            <a:xfrm>
              <a:off x="3549651" y="3379788"/>
              <a:ext cx="55563" cy="26988"/>
            </a:xfrm>
            <a:custGeom>
              <a:avLst/>
              <a:gdLst>
                <a:gd name="T0" fmla="*/ 47 w 47"/>
                <a:gd name="T1" fmla="*/ 1 h 24"/>
                <a:gd name="T2" fmla="*/ 0 w 47"/>
                <a:gd name="T3" fmla="*/ 20 h 24"/>
                <a:gd name="T4" fmla="*/ 13 w 47"/>
                <a:gd name="T5" fmla="*/ 24 h 24"/>
                <a:gd name="T6" fmla="*/ 47 w 47"/>
                <a:gd name="T7" fmla="*/ 1 h 24"/>
                <a:gd name="T8" fmla="*/ 47 w 47"/>
                <a:gd name="T9" fmla="*/ 0 h 24"/>
                <a:gd name="T10" fmla="*/ 47 w 47"/>
                <a:gd name="T11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" h="24">
                  <a:moveTo>
                    <a:pt x="47" y="1"/>
                  </a:moveTo>
                  <a:cubicBezTo>
                    <a:pt x="29" y="6"/>
                    <a:pt x="0" y="20"/>
                    <a:pt x="0" y="20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38" y="9"/>
                    <a:pt x="47" y="1"/>
                  </a:cubicBezTo>
                  <a:cubicBezTo>
                    <a:pt x="47" y="0"/>
                    <a:pt x="47" y="0"/>
                    <a:pt x="47" y="0"/>
                  </a:cubicBezTo>
                  <a:lnTo>
                    <a:pt x="47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29" name="Freeform 108"/>
            <p:cNvSpPr>
              <a:spLocks/>
            </p:cNvSpPr>
            <p:nvPr/>
          </p:nvSpPr>
          <p:spPr bwMode="auto">
            <a:xfrm>
              <a:off x="3586163" y="3379788"/>
              <a:ext cx="22225" cy="31750"/>
            </a:xfrm>
            <a:custGeom>
              <a:avLst/>
              <a:gdLst>
                <a:gd name="T0" fmla="*/ 16 w 19"/>
                <a:gd name="T1" fmla="*/ 0 h 27"/>
                <a:gd name="T2" fmla="*/ 16 w 19"/>
                <a:gd name="T3" fmla="*/ 1 h 27"/>
                <a:gd name="T4" fmla="*/ 16 w 19"/>
                <a:gd name="T5" fmla="*/ 0 h 27"/>
                <a:gd name="T6" fmla="*/ 0 w 19"/>
                <a:gd name="T7" fmla="*/ 26 h 27"/>
                <a:gd name="T8" fmla="*/ 16 w 19"/>
                <a:gd name="T9" fmla="*/ 27 h 27"/>
                <a:gd name="T10" fmla="*/ 16 w 19"/>
                <a:gd name="T11" fmla="*/ 27 h 27"/>
                <a:gd name="T12" fmla="*/ 16 w 19"/>
                <a:gd name="T13" fmla="*/ 0 h 27"/>
                <a:gd name="T14" fmla="*/ 16 w 19"/>
                <a:gd name="T1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27">
                  <a:moveTo>
                    <a:pt x="16" y="0"/>
                  </a:move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8" y="9"/>
                    <a:pt x="0" y="26"/>
                    <a:pt x="0" y="26"/>
                  </a:cubicBezTo>
                  <a:cubicBezTo>
                    <a:pt x="0" y="26"/>
                    <a:pt x="11" y="27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6" y="27"/>
                    <a:pt x="19" y="9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30" name="Freeform 109"/>
            <p:cNvSpPr>
              <a:spLocks/>
            </p:cNvSpPr>
            <p:nvPr/>
          </p:nvSpPr>
          <p:spPr bwMode="auto">
            <a:xfrm>
              <a:off x="3605213" y="33797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31" name="Rectangle 110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32" name="Rectangle 111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33" name="Rectangle 112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34" name="Freeform 113"/>
            <p:cNvSpPr>
              <a:spLocks/>
            </p:cNvSpPr>
            <p:nvPr/>
          </p:nvSpPr>
          <p:spPr bwMode="auto">
            <a:xfrm>
              <a:off x="3605213" y="33797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35" name="Freeform 114"/>
            <p:cNvSpPr>
              <a:spLocks/>
            </p:cNvSpPr>
            <p:nvPr/>
          </p:nvSpPr>
          <p:spPr bwMode="auto">
            <a:xfrm>
              <a:off x="3605213" y="33797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36" name="Rectangle 115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37" name="Rectangle 116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38" name="Rectangle 117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39" name="Rectangle 118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40" name="Rectangle 119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41" name="Rectangle 120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42" name="Rectangle 121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43" name="Rectangle 122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44" name="Rectangle 123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45" name="Rectangle 124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46" name="Rectangle 125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47" name="Rectangle 126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48" name="Rectangle 127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49" name="Rectangle 128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50" name="Rectangle 129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51" name="Freeform 130"/>
            <p:cNvSpPr>
              <a:spLocks/>
            </p:cNvSpPr>
            <p:nvPr/>
          </p:nvSpPr>
          <p:spPr bwMode="auto">
            <a:xfrm>
              <a:off x="3605213" y="33797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36" name="Rectangle 131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37" name="Rectangle 132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38" name="Rectangle 133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39" name="Rectangle 134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40" name="Freeform 135"/>
            <p:cNvSpPr>
              <a:spLocks/>
            </p:cNvSpPr>
            <p:nvPr/>
          </p:nvSpPr>
          <p:spPr bwMode="auto">
            <a:xfrm>
              <a:off x="3605213" y="33797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41" name="Rectangle 136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42" name="Freeform 137"/>
            <p:cNvSpPr>
              <a:spLocks/>
            </p:cNvSpPr>
            <p:nvPr/>
          </p:nvSpPr>
          <p:spPr bwMode="auto">
            <a:xfrm>
              <a:off x="3605213" y="33797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43" name="Rectangle 138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44" name="Rectangle 139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45" name="Freeform 140"/>
            <p:cNvSpPr>
              <a:spLocks/>
            </p:cNvSpPr>
            <p:nvPr/>
          </p:nvSpPr>
          <p:spPr bwMode="auto">
            <a:xfrm>
              <a:off x="3605213" y="33797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46" name="Rectangle 141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47" name="Rectangle 142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48" name="Freeform 143"/>
            <p:cNvSpPr>
              <a:spLocks/>
            </p:cNvSpPr>
            <p:nvPr/>
          </p:nvSpPr>
          <p:spPr bwMode="auto">
            <a:xfrm>
              <a:off x="3605213" y="33797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49" name="Rectangle 144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50" name="Freeform 145"/>
            <p:cNvSpPr>
              <a:spLocks/>
            </p:cNvSpPr>
            <p:nvPr/>
          </p:nvSpPr>
          <p:spPr bwMode="auto">
            <a:xfrm>
              <a:off x="3605213" y="33797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51" name="Rectangle 146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52" name="Freeform 147"/>
            <p:cNvSpPr>
              <a:spLocks/>
            </p:cNvSpPr>
            <p:nvPr/>
          </p:nvSpPr>
          <p:spPr bwMode="auto">
            <a:xfrm>
              <a:off x="3605213" y="33797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53" name="Rectangle 148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54" name="Freeform 149"/>
            <p:cNvSpPr>
              <a:spLocks/>
            </p:cNvSpPr>
            <p:nvPr/>
          </p:nvSpPr>
          <p:spPr bwMode="auto">
            <a:xfrm>
              <a:off x="3605213" y="33797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55" name="Rectangle 150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56" name="Rectangle 151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57" name="Rectangle 152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58" name="Freeform 153"/>
            <p:cNvSpPr>
              <a:spLocks/>
            </p:cNvSpPr>
            <p:nvPr/>
          </p:nvSpPr>
          <p:spPr bwMode="auto">
            <a:xfrm>
              <a:off x="3605213" y="33797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59" name="Rectangle 154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60" name="Freeform 155"/>
            <p:cNvSpPr>
              <a:spLocks/>
            </p:cNvSpPr>
            <p:nvPr/>
          </p:nvSpPr>
          <p:spPr bwMode="auto">
            <a:xfrm>
              <a:off x="3605213" y="33797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61" name="Rectangle 156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62" name="Freeform 157"/>
            <p:cNvSpPr>
              <a:spLocks/>
            </p:cNvSpPr>
            <p:nvPr/>
          </p:nvSpPr>
          <p:spPr bwMode="auto">
            <a:xfrm>
              <a:off x="3605213" y="33797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63" name="Rectangle 158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64" name="Rectangle 159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65" name="Rectangle 160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66" name="Rectangle 161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67" name="Rectangle 162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68" name="Rectangle 163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69" name="Rectangle 164"/>
            <p:cNvSpPr>
              <a:spLocks noChangeArrowheads="1"/>
            </p:cNvSpPr>
            <p:nvPr/>
          </p:nvSpPr>
          <p:spPr bwMode="auto">
            <a:xfrm>
              <a:off x="3605213" y="33797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70" name="Freeform 165"/>
            <p:cNvSpPr>
              <a:spLocks noEditPoints="1"/>
            </p:cNvSpPr>
            <p:nvPr/>
          </p:nvSpPr>
          <p:spPr bwMode="auto">
            <a:xfrm>
              <a:off x="3502026" y="3341688"/>
              <a:ext cx="204788" cy="168275"/>
            </a:xfrm>
            <a:custGeom>
              <a:avLst/>
              <a:gdLst>
                <a:gd name="T0" fmla="*/ 164 w 174"/>
                <a:gd name="T1" fmla="*/ 51 h 143"/>
                <a:gd name="T2" fmla="*/ 174 w 174"/>
                <a:gd name="T3" fmla="*/ 45 h 143"/>
                <a:gd name="T4" fmla="*/ 169 w 174"/>
                <a:gd name="T5" fmla="*/ 39 h 143"/>
                <a:gd name="T6" fmla="*/ 170 w 174"/>
                <a:gd name="T7" fmla="*/ 32 h 143"/>
                <a:gd name="T8" fmla="*/ 87 w 174"/>
                <a:gd name="T9" fmla="*/ 0 h 143"/>
                <a:gd name="T10" fmla="*/ 3 w 174"/>
                <a:gd name="T11" fmla="*/ 32 h 143"/>
                <a:gd name="T12" fmla="*/ 4 w 174"/>
                <a:gd name="T13" fmla="*/ 36 h 143"/>
                <a:gd name="T14" fmla="*/ 0 w 174"/>
                <a:gd name="T15" fmla="*/ 38 h 143"/>
                <a:gd name="T16" fmla="*/ 11 w 174"/>
                <a:gd name="T17" fmla="*/ 50 h 143"/>
                <a:gd name="T18" fmla="*/ 11 w 174"/>
                <a:gd name="T19" fmla="*/ 53 h 143"/>
                <a:gd name="T20" fmla="*/ 6 w 174"/>
                <a:gd name="T21" fmla="*/ 66 h 143"/>
                <a:gd name="T22" fmla="*/ 16 w 174"/>
                <a:gd name="T23" fmla="*/ 74 h 143"/>
                <a:gd name="T24" fmla="*/ 17 w 174"/>
                <a:gd name="T25" fmla="*/ 77 h 143"/>
                <a:gd name="T26" fmla="*/ 12 w 174"/>
                <a:gd name="T27" fmla="*/ 87 h 143"/>
                <a:gd name="T28" fmla="*/ 23 w 174"/>
                <a:gd name="T29" fmla="*/ 89 h 143"/>
                <a:gd name="T30" fmla="*/ 30 w 174"/>
                <a:gd name="T31" fmla="*/ 100 h 143"/>
                <a:gd name="T32" fmla="*/ 28 w 174"/>
                <a:gd name="T33" fmla="*/ 109 h 143"/>
                <a:gd name="T34" fmla="*/ 41 w 174"/>
                <a:gd name="T35" fmla="*/ 111 h 143"/>
                <a:gd name="T36" fmla="*/ 51 w 174"/>
                <a:gd name="T37" fmla="*/ 118 h 143"/>
                <a:gd name="T38" fmla="*/ 51 w 174"/>
                <a:gd name="T39" fmla="*/ 128 h 143"/>
                <a:gd name="T40" fmla="*/ 65 w 174"/>
                <a:gd name="T41" fmla="*/ 125 h 143"/>
                <a:gd name="T42" fmla="*/ 74 w 174"/>
                <a:gd name="T43" fmla="*/ 127 h 143"/>
                <a:gd name="T44" fmla="*/ 74 w 174"/>
                <a:gd name="T45" fmla="*/ 127 h 143"/>
                <a:gd name="T46" fmla="*/ 88 w 174"/>
                <a:gd name="T47" fmla="*/ 143 h 143"/>
                <a:gd name="T48" fmla="*/ 102 w 174"/>
                <a:gd name="T49" fmla="*/ 127 h 143"/>
                <a:gd name="T50" fmla="*/ 102 w 174"/>
                <a:gd name="T51" fmla="*/ 127 h 143"/>
                <a:gd name="T52" fmla="*/ 102 w 174"/>
                <a:gd name="T53" fmla="*/ 127 h 143"/>
                <a:gd name="T54" fmla="*/ 109 w 174"/>
                <a:gd name="T55" fmla="*/ 131 h 143"/>
                <a:gd name="T56" fmla="*/ 112 w 174"/>
                <a:gd name="T57" fmla="*/ 124 h 143"/>
                <a:gd name="T58" fmla="*/ 122 w 174"/>
                <a:gd name="T59" fmla="*/ 120 h 143"/>
                <a:gd name="T60" fmla="*/ 130 w 174"/>
                <a:gd name="T61" fmla="*/ 120 h 143"/>
                <a:gd name="T62" fmla="*/ 132 w 174"/>
                <a:gd name="T63" fmla="*/ 113 h 143"/>
                <a:gd name="T64" fmla="*/ 139 w 174"/>
                <a:gd name="T65" fmla="*/ 106 h 143"/>
                <a:gd name="T66" fmla="*/ 148 w 174"/>
                <a:gd name="T67" fmla="*/ 106 h 143"/>
                <a:gd name="T68" fmla="*/ 147 w 174"/>
                <a:gd name="T69" fmla="*/ 98 h 143"/>
                <a:gd name="T70" fmla="*/ 151 w 174"/>
                <a:gd name="T71" fmla="*/ 91 h 143"/>
                <a:gd name="T72" fmla="*/ 156 w 174"/>
                <a:gd name="T73" fmla="*/ 89 h 143"/>
                <a:gd name="T74" fmla="*/ 156 w 174"/>
                <a:gd name="T75" fmla="*/ 83 h 143"/>
                <a:gd name="T76" fmla="*/ 159 w 174"/>
                <a:gd name="T77" fmla="*/ 73 h 143"/>
                <a:gd name="T78" fmla="*/ 169 w 174"/>
                <a:gd name="T79" fmla="*/ 67 h 143"/>
                <a:gd name="T80" fmla="*/ 163 w 174"/>
                <a:gd name="T81" fmla="*/ 61 h 143"/>
                <a:gd name="T82" fmla="*/ 164 w 174"/>
                <a:gd name="T83" fmla="*/ 51 h 143"/>
                <a:gd name="T84" fmla="*/ 87 w 174"/>
                <a:gd name="T85" fmla="*/ 2 h 143"/>
                <a:gd name="T86" fmla="*/ 165 w 174"/>
                <a:gd name="T87" fmla="*/ 32 h 143"/>
                <a:gd name="T88" fmla="*/ 87 w 174"/>
                <a:gd name="T89" fmla="*/ 63 h 143"/>
                <a:gd name="T90" fmla="*/ 9 w 174"/>
                <a:gd name="T91" fmla="*/ 32 h 143"/>
                <a:gd name="T92" fmla="*/ 87 w 174"/>
                <a:gd name="T93" fmla="*/ 2 h 143"/>
                <a:gd name="T94" fmla="*/ 55 w 174"/>
                <a:gd name="T95" fmla="*/ 84 h 143"/>
                <a:gd name="T96" fmla="*/ 47 w 174"/>
                <a:gd name="T97" fmla="*/ 78 h 143"/>
                <a:gd name="T98" fmla="*/ 55 w 174"/>
                <a:gd name="T99" fmla="*/ 72 h 143"/>
                <a:gd name="T100" fmla="*/ 62 w 174"/>
                <a:gd name="T101" fmla="*/ 78 h 143"/>
                <a:gd name="T102" fmla="*/ 55 w 174"/>
                <a:gd name="T103" fmla="*/ 84 h 143"/>
                <a:gd name="T104" fmla="*/ 95 w 174"/>
                <a:gd name="T105" fmla="*/ 102 h 143"/>
                <a:gd name="T106" fmla="*/ 87 w 174"/>
                <a:gd name="T107" fmla="*/ 95 h 143"/>
                <a:gd name="T108" fmla="*/ 95 w 174"/>
                <a:gd name="T109" fmla="*/ 89 h 143"/>
                <a:gd name="T110" fmla="*/ 104 w 174"/>
                <a:gd name="T111" fmla="*/ 95 h 143"/>
                <a:gd name="T112" fmla="*/ 95 w 174"/>
                <a:gd name="T113" fmla="*/ 102 h 143"/>
                <a:gd name="T114" fmla="*/ 115 w 174"/>
                <a:gd name="T115" fmla="*/ 72 h 143"/>
                <a:gd name="T116" fmla="*/ 104 w 174"/>
                <a:gd name="T117" fmla="*/ 64 h 143"/>
                <a:gd name="T118" fmla="*/ 126 w 174"/>
                <a:gd name="T119" fmla="*/ 61 h 143"/>
                <a:gd name="T120" fmla="*/ 127 w 174"/>
                <a:gd name="T121" fmla="*/ 63 h 143"/>
                <a:gd name="T122" fmla="*/ 115 w 174"/>
                <a:gd name="T123" fmla="*/ 72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74" h="143">
                  <a:moveTo>
                    <a:pt x="164" y="51"/>
                  </a:moveTo>
                  <a:cubicBezTo>
                    <a:pt x="174" y="45"/>
                    <a:pt x="174" y="45"/>
                    <a:pt x="174" y="45"/>
                  </a:cubicBezTo>
                  <a:cubicBezTo>
                    <a:pt x="169" y="39"/>
                    <a:pt x="169" y="39"/>
                    <a:pt x="169" y="39"/>
                  </a:cubicBezTo>
                  <a:cubicBezTo>
                    <a:pt x="170" y="37"/>
                    <a:pt x="170" y="35"/>
                    <a:pt x="170" y="32"/>
                  </a:cubicBezTo>
                  <a:cubicBezTo>
                    <a:pt x="170" y="15"/>
                    <a:pt x="133" y="0"/>
                    <a:pt x="87" y="0"/>
                  </a:cubicBezTo>
                  <a:cubicBezTo>
                    <a:pt x="41" y="0"/>
                    <a:pt x="3" y="15"/>
                    <a:pt x="3" y="32"/>
                  </a:cubicBezTo>
                  <a:cubicBezTo>
                    <a:pt x="3" y="34"/>
                    <a:pt x="3" y="35"/>
                    <a:pt x="4" y="36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1" y="51"/>
                    <a:pt x="11" y="52"/>
                    <a:pt x="11" y="53"/>
                  </a:cubicBezTo>
                  <a:cubicBezTo>
                    <a:pt x="6" y="66"/>
                    <a:pt x="6" y="66"/>
                    <a:pt x="6" y="66"/>
                  </a:cubicBezTo>
                  <a:cubicBezTo>
                    <a:pt x="16" y="74"/>
                    <a:pt x="16" y="74"/>
                    <a:pt x="16" y="74"/>
                  </a:cubicBezTo>
                  <a:cubicBezTo>
                    <a:pt x="16" y="75"/>
                    <a:pt x="17" y="76"/>
                    <a:pt x="17" y="77"/>
                  </a:cubicBezTo>
                  <a:cubicBezTo>
                    <a:pt x="12" y="87"/>
                    <a:pt x="12" y="87"/>
                    <a:pt x="12" y="87"/>
                  </a:cubicBezTo>
                  <a:cubicBezTo>
                    <a:pt x="23" y="89"/>
                    <a:pt x="23" y="89"/>
                    <a:pt x="23" y="89"/>
                  </a:cubicBezTo>
                  <a:cubicBezTo>
                    <a:pt x="25" y="93"/>
                    <a:pt x="28" y="96"/>
                    <a:pt x="30" y="100"/>
                  </a:cubicBezTo>
                  <a:cubicBezTo>
                    <a:pt x="28" y="109"/>
                    <a:pt x="28" y="109"/>
                    <a:pt x="28" y="109"/>
                  </a:cubicBezTo>
                  <a:cubicBezTo>
                    <a:pt x="41" y="111"/>
                    <a:pt x="41" y="111"/>
                    <a:pt x="41" y="111"/>
                  </a:cubicBezTo>
                  <a:cubicBezTo>
                    <a:pt x="44" y="113"/>
                    <a:pt x="47" y="116"/>
                    <a:pt x="51" y="118"/>
                  </a:cubicBezTo>
                  <a:cubicBezTo>
                    <a:pt x="51" y="128"/>
                    <a:pt x="51" y="128"/>
                    <a:pt x="51" y="128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8" y="126"/>
                    <a:pt x="71" y="127"/>
                    <a:pt x="74" y="127"/>
                  </a:cubicBezTo>
                  <a:cubicBezTo>
                    <a:pt x="74" y="127"/>
                    <a:pt x="74" y="127"/>
                    <a:pt x="74" y="127"/>
                  </a:cubicBezTo>
                  <a:cubicBezTo>
                    <a:pt x="74" y="136"/>
                    <a:pt x="80" y="143"/>
                    <a:pt x="88" y="143"/>
                  </a:cubicBezTo>
                  <a:cubicBezTo>
                    <a:pt x="95" y="143"/>
                    <a:pt x="102" y="136"/>
                    <a:pt x="102" y="127"/>
                  </a:cubicBezTo>
                  <a:cubicBezTo>
                    <a:pt x="102" y="127"/>
                    <a:pt x="102" y="127"/>
                    <a:pt x="102" y="127"/>
                  </a:cubicBezTo>
                  <a:cubicBezTo>
                    <a:pt x="102" y="127"/>
                    <a:pt x="102" y="127"/>
                    <a:pt x="102" y="127"/>
                  </a:cubicBezTo>
                  <a:cubicBezTo>
                    <a:pt x="109" y="131"/>
                    <a:pt x="109" y="131"/>
                    <a:pt x="109" y="131"/>
                  </a:cubicBezTo>
                  <a:cubicBezTo>
                    <a:pt x="112" y="124"/>
                    <a:pt x="112" y="124"/>
                    <a:pt x="112" y="124"/>
                  </a:cubicBezTo>
                  <a:cubicBezTo>
                    <a:pt x="116" y="123"/>
                    <a:pt x="119" y="121"/>
                    <a:pt x="122" y="120"/>
                  </a:cubicBezTo>
                  <a:cubicBezTo>
                    <a:pt x="130" y="120"/>
                    <a:pt x="130" y="120"/>
                    <a:pt x="130" y="120"/>
                  </a:cubicBezTo>
                  <a:cubicBezTo>
                    <a:pt x="132" y="113"/>
                    <a:pt x="132" y="113"/>
                    <a:pt x="132" y="113"/>
                  </a:cubicBezTo>
                  <a:cubicBezTo>
                    <a:pt x="134" y="111"/>
                    <a:pt x="137" y="109"/>
                    <a:pt x="139" y="106"/>
                  </a:cubicBezTo>
                  <a:cubicBezTo>
                    <a:pt x="148" y="106"/>
                    <a:pt x="148" y="106"/>
                    <a:pt x="148" y="106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8" y="96"/>
                    <a:pt x="150" y="93"/>
                    <a:pt x="151" y="91"/>
                  </a:cubicBezTo>
                  <a:cubicBezTo>
                    <a:pt x="156" y="89"/>
                    <a:pt x="156" y="89"/>
                    <a:pt x="156" y="89"/>
                  </a:cubicBezTo>
                  <a:cubicBezTo>
                    <a:pt x="156" y="83"/>
                    <a:pt x="156" y="83"/>
                    <a:pt x="156" y="83"/>
                  </a:cubicBezTo>
                  <a:cubicBezTo>
                    <a:pt x="157" y="80"/>
                    <a:pt x="158" y="77"/>
                    <a:pt x="159" y="73"/>
                  </a:cubicBezTo>
                  <a:cubicBezTo>
                    <a:pt x="169" y="67"/>
                    <a:pt x="169" y="67"/>
                    <a:pt x="169" y="67"/>
                  </a:cubicBezTo>
                  <a:cubicBezTo>
                    <a:pt x="163" y="61"/>
                    <a:pt x="163" y="61"/>
                    <a:pt x="163" y="61"/>
                  </a:cubicBezTo>
                  <a:cubicBezTo>
                    <a:pt x="163" y="58"/>
                    <a:pt x="164" y="54"/>
                    <a:pt x="164" y="51"/>
                  </a:cubicBezTo>
                  <a:close/>
                  <a:moveTo>
                    <a:pt x="87" y="2"/>
                  </a:moveTo>
                  <a:cubicBezTo>
                    <a:pt x="130" y="2"/>
                    <a:pt x="165" y="16"/>
                    <a:pt x="165" y="32"/>
                  </a:cubicBezTo>
                  <a:cubicBezTo>
                    <a:pt x="165" y="49"/>
                    <a:pt x="130" y="63"/>
                    <a:pt x="87" y="63"/>
                  </a:cubicBezTo>
                  <a:cubicBezTo>
                    <a:pt x="44" y="63"/>
                    <a:pt x="9" y="49"/>
                    <a:pt x="9" y="32"/>
                  </a:cubicBezTo>
                  <a:cubicBezTo>
                    <a:pt x="9" y="16"/>
                    <a:pt x="44" y="2"/>
                    <a:pt x="87" y="2"/>
                  </a:cubicBezTo>
                  <a:close/>
                  <a:moveTo>
                    <a:pt x="55" y="84"/>
                  </a:moveTo>
                  <a:cubicBezTo>
                    <a:pt x="50" y="84"/>
                    <a:pt x="47" y="82"/>
                    <a:pt x="47" y="78"/>
                  </a:cubicBezTo>
                  <a:cubicBezTo>
                    <a:pt x="47" y="75"/>
                    <a:pt x="50" y="72"/>
                    <a:pt x="55" y="72"/>
                  </a:cubicBezTo>
                  <a:cubicBezTo>
                    <a:pt x="59" y="72"/>
                    <a:pt x="62" y="75"/>
                    <a:pt x="62" y="78"/>
                  </a:cubicBezTo>
                  <a:cubicBezTo>
                    <a:pt x="62" y="82"/>
                    <a:pt x="59" y="84"/>
                    <a:pt x="55" y="84"/>
                  </a:cubicBezTo>
                  <a:close/>
                  <a:moveTo>
                    <a:pt x="95" y="102"/>
                  </a:moveTo>
                  <a:cubicBezTo>
                    <a:pt x="91" y="102"/>
                    <a:pt x="87" y="99"/>
                    <a:pt x="87" y="95"/>
                  </a:cubicBezTo>
                  <a:cubicBezTo>
                    <a:pt x="87" y="92"/>
                    <a:pt x="91" y="89"/>
                    <a:pt x="95" y="89"/>
                  </a:cubicBezTo>
                  <a:cubicBezTo>
                    <a:pt x="100" y="89"/>
                    <a:pt x="104" y="92"/>
                    <a:pt x="104" y="95"/>
                  </a:cubicBezTo>
                  <a:cubicBezTo>
                    <a:pt x="104" y="99"/>
                    <a:pt x="100" y="102"/>
                    <a:pt x="95" y="102"/>
                  </a:cubicBezTo>
                  <a:close/>
                  <a:moveTo>
                    <a:pt x="115" y="72"/>
                  </a:moveTo>
                  <a:cubicBezTo>
                    <a:pt x="109" y="72"/>
                    <a:pt x="104" y="69"/>
                    <a:pt x="104" y="64"/>
                  </a:cubicBezTo>
                  <a:cubicBezTo>
                    <a:pt x="112" y="63"/>
                    <a:pt x="119" y="62"/>
                    <a:pt x="126" y="61"/>
                  </a:cubicBezTo>
                  <a:cubicBezTo>
                    <a:pt x="126" y="62"/>
                    <a:pt x="127" y="62"/>
                    <a:pt x="127" y="63"/>
                  </a:cubicBezTo>
                  <a:cubicBezTo>
                    <a:pt x="127" y="68"/>
                    <a:pt x="121" y="72"/>
                    <a:pt x="115" y="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71" name="Group 1970"/>
          <p:cNvGrpSpPr/>
          <p:nvPr/>
        </p:nvGrpSpPr>
        <p:grpSpPr>
          <a:xfrm>
            <a:off x="10783801" y="2975825"/>
            <a:ext cx="799037" cy="918483"/>
            <a:chOff x="5351468" y="4035426"/>
            <a:chExt cx="169863" cy="195255"/>
          </a:xfrm>
          <a:solidFill>
            <a:schemeClr val="tx1"/>
          </a:solidFill>
        </p:grpSpPr>
        <p:sp>
          <p:nvSpPr>
            <p:cNvPr id="1972" name="Freeform 267"/>
            <p:cNvSpPr>
              <a:spLocks noEditPoints="1"/>
            </p:cNvSpPr>
            <p:nvPr/>
          </p:nvSpPr>
          <p:spPr bwMode="auto">
            <a:xfrm>
              <a:off x="5351468" y="4037006"/>
              <a:ext cx="169863" cy="193675"/>
            </a:xfrm>
            <a:custGeom>
              <a:avLst/>
              <a:gdLst>
                <a:gd name="T0" fmla="*/ 72 w 144"/>
                <a:gd name="T1" fmla="*/ 23 h 165"/>
                <a:gd name="T2" fmla="*/ 11 w 144"/>
                <a:gd name="T3" fmla="*/ 84 h 165"/>
                <a:gd name="T4" fmla="*/ 75 w 144"/>
                <a:gd name="T5" fmla="*/ 149 h 165"/>
                <a:gd name="T6" fmla="*/ 132 w 144"/>
                <a:gd name="T7" fmla="*/ 86 h 165"/>
                <a:gd name="T8" fmla="*/ 72 w 144"/>
                <a:gd name="T9" fmla="*/ 23 h 165"/>
                <a:gd name="T10" fmla="*/ 75 w 144"/>
                <a:gd name="T11" fmla="*/ 142 h 165"/>
                <a:gd name="T12" fmla="*/ 68 w 144"/>
                <a:gd name="T13" fmla="*/ 140 h 165"/>
                <a:gd name="T14" fmla="*/ 63 w 144"/>
                <a:gd name="T15" fmla="*/ 136 h 165"/>
                <a:gd name="T16" fmla="*/ 75 w 144"/>
                <a:gd name="T17" fmla="*/ 138 h 165"/>
                <a:gd name="T18" fmla="*/ 86 w 144"/>
                <a:gd name="T19" fmla="*/ 136 h 165"/>
                <a:gd name="T20" fmla="*/ 75 w 144"/>
                <a:gd name="T21" fmla="*/ 142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4" h="165">
                  <a:moveTo>
                    <a:pt x="72" y="23"/>
                  </a:moveTo>
                  <a:cubicBezTo>
                    <a:pt x="1" y="2"/>
                    <a:pt x="0" y="39"/>
                    <a:pt x="11" y="84"/>
                  </a:cubicBezTo>
                  <a:cubicBezTo>
                    <a:pt x="18" y="112"/>
                    <a:pt x="36" y="165"/>
                    <a:pt x="75" y="149"/>
                  </a:cubicBezTo>
                  <a:cubicBezTo>
                    <a:pt x="116" y="159"/>
                    <a:pt x="126" y="123"/>
                    <a:pt x="132" y="86"/>
                  </a:cubicBezTo>
                  <a:cubicBezTo>
                    <a:pt x="138" y="54"/>
                    <a:pt x="144" y="0"/>
                    <a:pt x="72" y="23"/>
                  </a:cubicBezTo>
                  <a:close/>
                  <a:moveTo>
                    <a:pt x="75" y="142"/>
                  </a:moveTo>
                  <a:cubicBezTo>
                    <a:pt x="72" y="142"/>
                    <a:pt x="70" y="142"/>
                    <a:pt x="68" y="140"/>
                  </a:cubicBezTo>
                  <a:cubicBezTo>
                    <a:pt x="66" y="139"/>
                    <a:pt x="64" y="138"/>
                    <a:pt x="63" y="136"/>
                  </a:cubicBezTo>
                  <a:cubicBezTo>
                    <a:pt x="67" y="137"/>
                    <a:pt x="71" y="138"/>
                    <a:pt x="75" y="138"/>
                  </a:cubicBezTo>
                  <a:cubicBezTo>
                    <a:pt x="78" y="138"/>
                    <a:pt x="82" y="137"/>
                    <a:pt x="86" y="136"/>
                  </a:cubicBezTo>
                  <a:cubicBezTo>
                    <a:pt x="84" y="140"/>
                    <a:pt x="79" y="142"/>
                    <a:pt x="75" y="1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73" name="Freeform 268"/>
            <p:cNvSpPr>
              <a:spLocks/>
            </p:cNvSpPr>
            <p:nvPr/>
          </p:nvSpPr>
          <p:spPr bwMode="auto">
            <a:xfrm>
              <a:off x="5414963" y="4035426"/>
              <a:ext cx="42863" cy="26988"/>
            </a:xfrm>
            <a:custGeom>
              <a:avLst/>
              <a:gdLst>
                <a:gd name="T0" fmla="*/ 13 w 37"/>
                <a:gd name="T1" fmla="*/ 20 h 23"/>
                <a:gd name="T2" fmla="*/ 22 w 37"/>
                <a:gd name="T3" fmla="*/ 21 h 23"/>
                <a:gd name="T4" fmla="*/ 37 w 37"/>
                <a:gd name="T5" fmla="*/ 11 h 23"/>
                <a:gd name="T6" fmla="*/ 28 w 37"/>
                <a:gd name="T7" fmla="*/ 13 h 23"/>
                <a:gd name="T8" fmla="*/ 28 w 37"/>
                <a:gd name="T9" fmla="*/ 8 h 23"/>
                <a:gd name="T10" fmla="*/ 21 w 37"/>
                <a:gd name="T11" fmla="*/ 14 h 23"/>
                <a:gd name="T12" fmla="*/ 21 w 37"/>
                <a:gd name="T13" fmla="*/ 0 h 23"/>
                <a:gd name="T14" fmla="*/ 18 w 37"/>
                <a:gd name="T15" fmla="*/ 0 h 23"/>
                <a:gd name="T16" fmla="*/ 18 w 37"/>
                <a:gd name="T17" fmla="*/ 15 h 23"/>
                <a:gd name="T18" fmla="*/ 0 w 37"/>
                <a:gd name="T19" fmla="*/ 7 h 23"/>
                <a:gd name="T20" fmla="*/ 13 w 37"/>
                <a:gd name="T21" fmla="*/ 2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" h="23">
                  <a:moveTo>
                    <a:pt x="13" y="20"/>
                  </a:moveTo>
                  <a:cubicBezTo>
                    <a:pt x="20" y="23"/>
                    <a:pt x="22" y="21"/>
                    <a:pt x="22" y="21"/>
                  </a:cubicBezTo>
                  <a:cubicBezTo>
                    <a:pt x="27" y="21"/>
                    <a:pt x="37" y="11"/>
                    <a:pt x="37" y="11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8"/>
                    <a:pt x="18" y="15"/>
                  </a:cubicBezTo>
                  <a:cubicBezTo>
                    <a:pt x="18" y="21"/>
                    <a:pt x="0" y="7"/>
                    <a:pt x="0" y="7"/>
                  </a:cubicBezTo>
                  <a:cubicBezTo>
                    <a:pt x="0" y="7"/>
                    <a:pt x="4" y="17"/>
                    <a:pt x="13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77" name="Group 1976"/>
          <p:cNvGrpSpPr/>
          <p:nvPr/>
        </p:nvGrpSpPr>
        <p:grpSpPr>
          <a:xfrm>
            <a:off x="10642935" y="4716056"/>
            <a:ext cx="1092485" cy="772174"/>
            <a:chOff x="4471994" y="5419728"/>
            <a:chExt cx="211132" cy="149229"/>
          </a:xfrm>
          <a:solidFill>
            <a:schemeClr val="tx1"/>
          </a:solidFill>
        </p:grpSpPr>
        <p:sp>
          <p:nvSpPr>
            <p:cNvPr id="1978" name="Freeform 424"/>
            <p:cNvSpPr>
              <a:spLocks/>
            </p:cNvSpPr>
            <p:nvPr/>
          </p:nvSpPr>
          <p:spPr bwMode="auto">
            <a:xfrm>
              <a:off x="4479931" y="5529269"/>
              <a:ext cx="23813" cy="39688"/>
            </a:xfrm>
            <a:custGeom>
              <a:avLst/>
              <a:gdLst>
                <a:gd name="T0" fmla="*/ 2 w 20"/>
                <a:gd name="T1" fmla="*/ 10 h 33"/>
                <a:gd name="T2" fmla="*/ 3 w 20"/>
                <a:gd name="T3" fmla="*/ 12 h 33"/>
                <a:gd name="T4" fmla="*/ 3 w 20"/>
                <a:gd name="T5" fmla="*/ 12 h 33"/>
                <a:gd name="T6" fmla="*/ 3 w 20"/>
                <a:gd name="T7" fmla="*/ 13 h 33"/>
                <a:gd name="T8" fmla="*/ 3 w 20"/>
                <a:gd name="T9" fmla="*/ 13 h 33"/>
                <a:gd name="T10" fmla="*/ 3 w 20"/>
                <a:gd name="T11" fmla="*/ 13 h 33"/>
                <a:gd name="T12" fmla="*/ 4 w 20"/>
                <a:gd name="T13" fmla="*/ 14 h 33"/>
                <a:gd name="T14" fmla="*/ 6 w 20"/>
                <a:gd name="T15" fmla="*/ 19 h 33"/>
                <a:gd name="T16" fmla="*/ 8 w 20"/>
                <a:gd name="T17" fmla="*/ 23 h 33"/>
                <a:gd name="T18" fmla="*/ 11 w 20"/>
                <a:gd name="T19" fmla="*/ 26 h 33"/>
                <a:gd name="T20" fmla="*/ 16 w 20"/>
                <a:gd name="T21" fmla="*/ 27 h 33"/>
                <a:gd name="T22" fmla="*/ 20 w 20"/>
                <a:gd name="T23" fmla="*/ 5 h 33"/>
                <a:gd name="T24" fmla="*/ 0 w 20"/>
                <a:gd name="T25" fmla="*/ 0 h 33"/>
                <a:gd name="T26" fmla="*/ 2 w 20"/>
                <a:gd name="T27" fmla="*/ 1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" h="33">
                  <a:moveTo>
                    <a:pt x="2" y="10"/>
                  </a:move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6"/>
                    <a:pt x="5" y="17"/>
                    <a:pt x="6" y="19"/>
                  </a:cubicBezTo>
                  <a:cubicBezTo>
                    <a:pt x="6" y="20"/>
                    <a:pt x="7" y="21"/>
                    <a:pt x="8" y="23"/>
                  </a:cubicBezTo>
                  <a:cubicBezTo>
                    <a:pt x="9" y="24"/>
                    <a:pt x="6" y="20"/>
                    <a:pt x="11" y="26"/>
                  </a:cubicBezTo>
                  <a:cubicBezTo>
                    <a:pt x="16" y="33"/>
                    <a:pt x="16" y="27"/>
                    <a:pt x="16" y="27"/>
                  </a:cubicBezTo>
                  <a:cubicBezTo>
                    <a:pt x="16" y="19"/>
                    <a:pt x="17" y="12"/>
                    <a:pt x="2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1" y="7"/>
                    <a:pt x="2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79" name="Freeform 425"/>
            <p:cNvSpPr>
              <a:spLocks/>
            </p:cNvSpPr>
            <p:nvPr/>
          </p:nvSpPr>
          <p:spPr bwMode="auto">
            <a:xfrm>
              <a:off x="4541844" y="5419728"/>
              <a:ext cx="76200" cy="66675"/>
            </a:xfrm>
            <a:custGeom>
              <a:avLst/>
              <a:gdLst>
                <a:gd name="T0" fmla="*/ 56 w 65"/>
                <a:gd name="T1" fmla="*/ 12 h 57"/>
                <a:gd name="T2" fmla="*/ 4 w 65"/>
                <a:gd name="T3" fmla="*/ 14 h 57"/>
                <a:gd name="T4" fmla="*/ 8 w 65"/>
                <a:gd name="T5" fmla="*/ 57 h 57"/>
                <a:gd name="T6" fmla="*/ 33 w 65"/>
                <a:gd name="T7" fmla="*/ 54 h 57"/>
                <a:gd name="T8" fmla="*/ 55 w 65"/>
                <a:gd name="T9" fmla="*/ 57 h 57"/>
                <a:gd name="T10" fmla="*/ 56 w 65"/>
                <a:gd name="T11" fmla="*/ 1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57">
                  <a:moveTo>
                    <a:pt x="56" y="12"/>
                  </a:moveTo>
                  <a:cubicBezTo>
                    <a:pt x="46" y="0"/>
                    <a:pt x="18" y="0"/>
                    <a:pt x="4" y="14"/>
                  </a:cubicBezTo>
                  <a:cubicBezTo>
                    <a:pt x="0" y="26"/>
                    <a:pt x="2" y="41"/>
                    <a:pt x="8" y="57"/>
                  </a:cubicBezTo>
                  <a:cubicBezTo>
                    <a:pt x="16" y="54"/>
                    <a:pt x="24" y="54"/>
                    <a:pt x="33" y="54"/>
                  </a:cubicBezTo>
                  <a:cubicBezTo>
                    <a:pt x="39" y="54"/>
                    <a:pt x="55" y="57"/>
                    <a:pt x="55" y="57"/>
                  </a:cubicBezTo>
                  <a:cubicBezTo>
                    <a:pt x="55" y="57"/>
                    <a:pt x="65" y="30"/>
                    <a:pt x="5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80" name="Freeform 426"/>
            <p:cNvSpPr>
              <a:spLocks/>
            </p:cNvSpPr>
            <p:nvPr/>
          </p:nvSpPr>
          <p:spPr bwMode="auto">
            <a:xfrm>
              <a:off x="4651381" y="5518154"/>
              <a:ext cx="23813" cy="42863"/>
            </a:xfrm>
            <a:custGeom>
              <a:avLst/>
              <a:gdLst>
                <a:gd name="T0" fmla="*/ 19 w 20"/>
                <a:gd name="T1" fmla="*/ 0 h 37"/>
                <a:gd name="T2" fmla="*/ 0 w 20"/>
                <a:gd name="T3" fmla="*/ 9 h 37"/>
                <a:gd name="T4" fmla="*/ 7 w 20"/>
                <a:gd name="T5" fmla="*/ 35 h 37"/>
                <a:gd name="T6" fmla="*/ 10 w 20"/>
                <a:gd name="T7" fmla="*/ 35 h 37"/>
                <a:gd name="T8" fmla="*/ 20 w 20"/>
                <a:gd name="T9" fmla="*/ 6 h 37"/>
                <a:gd name="T10" fmla="*/ 19 w 20"/>
                <a:gd name="T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37">
                  <a:moveTo>
                    <a:pt x="19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6" y="33"/>
                    <a:pt x="7" y="35"/>
                  </a:cubicBezTo>
                  <a:cubicBezTo>
                    <a:pt x="7" y="37"/>
                    <a:pt x="10" y="35"/>
                    <a:pt x="10" y="35"/>
                  </a:cubicBezTo>
                  <a:cubicBezTo>
                    <a:pt x="17" y="27"/>
                    <a:pt x="20" y="17"/>
                    <a:pt x="20" y="6"/>
                  </a:cubicBezTo>
                  <a:cubicBezTo>
                    <a:pt x="20" y="4"/>
                    <a:pt x="20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81" name="Line 427"/>
            <p:cNvSpPr>
              <a:spLocks noChangeShapeType="1"/>
            </p:cNvSpPr>
            <p:nvPr/>
          </p:nvSpPr>
          <p:spPr bwMode="auto">
            <a:xfrm>
              <a:off x="4481519" y="5522916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82" name="Line 428"/>
            <p:cNvSpPr>
              <a:spLocks noChangeShapeType="1"/>
            </p:cNvSpPr>
            <p:nvPr/>
          </p:nvSpPr>
          <p:spPr bwMode="auto">
            <a:xfrm>
              <a:off x="4481519" y="5522916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83" name="Freeform 429"/>
            <p:cNvSpPr>
              <a:spLocks/>
            </p:cNvSpPr>
            <p:nvPr/>
          </p:nvSpPr>
          <p:spPr bwMode="auto">
            <a:xfrm>
              <a:off x="4471994" y="5441949"/>
              <a:ext cx="73025" cy="87313"/>
            </a:xfrm>
            <a:custGeom>
              <a:avLst/>
              <a:gdLst>
                <a:gd name="T0" fmla="*/ 28 w 62"/>
                <a:gd name="T1" fmla="*/ 74 h 74"/>
                <a:gd name="T2" fmla="*/ 62 w 62"/>
                <a:gd name="T3" fmla="*/ 39 h 74"/>
                <a:gd name="T4" fmla="*/ 57 w 62"/>
                <a:gd name="T5" fmla="*/ 0 h 74"/>
                <a:gd name="T6" fmla="*/ 8 w 62"/>
                <a:gd name="T7" fmla="*/ 65 h 74"/>
                <a:gd name="T8" fmla="*/ 8 w 62"/>
                <a:gd name="T9" fmla="*/ 68 h 74"/>
                <a:gd name="T10" fmla="*/ 28 w 62"/>
                <a:gd name="T11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74">
                  <a:moveTo>
                    <a:pt x="28" y="74"/>
                  </a:moveTo>
                  <a:cubicBezTo>
                    <a:pt x="48" y="63"/>
                    <a:pt x="62" y="39"/>
                    <a:pt x="62" y="39"/>
                  </a:cubicBezTo>
                  <a:cubicBezTo>
                    <a:pt x="54" y="24"/>
                    <a:pt x="57" y="0"/>
                    <a:pt x="57" y="0"/>
                  </a:cubicBezTo>
                  <a:cubicBezTo>
                    <a:pt x="52" y="1"/>
                    <a:pt x="0" y="12"/>
                    <a:pt x="8" y="65"/>
                  </a:cubicBezTo>
                  <a:cubicBezTo>
                    <a:pt x="8" y="66"/>
                    <a:pt x="8" y="67"/>
                    <a:pt x="8" y="68"/>
                  </a:cubicBezTo>
                  <a:cubicBezTo>
                    <a:pt x="28" y="74"/>
                    <a:pt x="28" y="74"/>
                    <a:pt x="28" y="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84" name="Freeform 430"/>
            <p:cNvSpPr>
              <a:spLocks/>
            </p:cNvSpPr>
            <p:nvPr/>
          </p:nvSpPr>
          <p:spPr bwMode="auto">
            <a:xfrm>
              <a:off x="4613276" y="5437188"/>
              <a:ext cx="69850" cy="85725"/>
            </a:xfrm>
            <a:custGeom>
              <a:avLst/>
              <a:gdLst>
                <a:gd name="T0" fmla="*/ 31 w 60"/>
                <a:gd name="T1" fmla="*/ 74 h 74"/>
                <a:gd name="T2" fmla="*/ 0 w 60"/>
                <a:gd name="T3" fmla="*/ 44 h 74"/>
                <a:gd name="T4" fmla="*/ 2 w 60"/>
                <a:gd name="T5" fmla="*/ 0 h 74"/>
                <a:gd name="T6" fmla="*/ 52 w 60"/>
                <a:gd name="T7" fmla="*/ 65 h 74"/>
                <a:gd name="T8" fmla="*/ 52 w 60"/>
                <a:gd name="T9" fmla="*/ 66 h 74"/>
                <a:gd name="T10" fmla="*/ 31 w 60"/>
                <a:gd name="T11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74">
                  <a:moveTo>
                    <a:pt x="31" y="74"/>
                  </a:moveTo>
                  <a:cubicBezTo>
                    <a:pt x="12" y="63"/>
                    <a:pt x="0" y="44"/>
                    <a:pt x="0" y="44"/>
                  </a:cubicBezTo>
                  <a:cubicBezTo>
                    <a:pt x="9" y="19"/>
                    <a:pt x="3" y="1"/>
                    <a:pt x="2" y="0"/>
                  </a:cubicBezTo>
                  <a:cubicBezTo>
                    <a:pt x="8" y="2"/>
                    <a:pt x="60" y="13"/>
                    <a:pt x="52" y="65"/>
                  </a:cubicBezTo>
                  <a:cubicBezTo>
                    <a:pt x="52" y="66"/>
                    <a:pt x="52" y="65"/>
                    <a:pt x="52" y="66"/>
                  </a:cubicBezTo>
                  <a:cubicBezTo>
                    <a:pt x="31" y="74"/>
                    <a:pt x="31" y="74"/>
                    <a:pt x="31" y="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1985" name="Freeform 457"/>
          <p:cNvSpPr>
            <a:spLocks noEditPoints="1"/>
          </p:cNvSpPr>
          <p:nvPr/>
        </p:nvSpPr>
        <p:spPr bwMode="auto">
          <a:xfrm>
            <a:off x="10700831" y="8238738"/>
            <a:ext cx="1084298" cy="772154"/>
          </a:xfrm>
          <a:custGeom>
            <a:avLst/>
            <a:gdLst>
              <a:gd name="T0" fmla="*/ 154 w 178"/>
              <a:gd name="T1" fmla="*/ 29 h 126"/>
              <a:gd name="T2" fmla="*/ 135 w 178"/>
              <a:gd name="T3" fmla="*/ 24 h 126"/>
              <a:gd name="T4" fmla="*/ 131 w 178"/>
              <a:gd name="T5" fmla="*/ 25 h 126"/>
              <a:gd name="T6" fmla="*/ 91 w 178"/>
              <a:gd name="T7" fmla="*/ 0 h 126"/>
              <a:gd name="T8" fmla="*/ 79 w 178"/>
              <a:gd name="T9" fmla="*/ 2 h 126"/>
              <a:gd name="T10" fmla="*/ 55 w 178"/>
              <a:gd name="T11" fmla="*/ 33 h 126"/>
              <a:gd name="T12" fmla="*/ 54 w 178"/>
              <a:gd name="T13" fmla="*/ 33 h 126"/>
              <a:gd name="T14" fmla="*/ 0 w 178"/>
              <a:gd name="T15" fmla="*/ 75 h 126"/>
              <a:gd name="T16" fmla="*/ 54 w 178"/>
              <a:gd name="T17" fmla="*/ 118 h 126"/>
              <a:gd name="T18" fmla="*/ 86 w 178"/>
              <a:gd name="T19" fmla="*/ 109 h 126"/>
              <a:gd name="T20" fmla="*/ 99 w 178"/>
              <a:gd name="T21" fmla="*/ 121 h 126"/>
              <a:gd name="T22" fmla="*/ 117 w 178"/>
              <a:gd name="T23" fmla="*/ 126 h 126"/>
              <a:gd name="T24" fmla="*/ 163 w 178"/>
              <a:gd name="T25" fmla="*/ 97 h 126"/>
              <a:gd name="T26" fmla="*/ 154 w 178"/>
              <a:gd name="T27" fmla="*/ 29 h 126"/>
              <a:gd name="T28" fmla="*/ 108 w 178"/>
              <a:gd name="T29" fmla="*/ 80 h 126"/>
              <a:gd name="T30" fmla="*/ 107 w 178"/>
              <a:gd name="T31" fmla="*/ 80 h 126"/>
              <a:gd name="T32" fmla="*/ 107 w 178"/>
              <a:gd name="T33" fmla="*/ 75 h 126"/>
              <a:gd name="T34" fmla="*/ 107 w 178"/>
              <a:gd name="T35" fmla="*/ 72 h 126"/>
              <a:gd name="T36" fmla="*/ 110 w 178"/>
              <a:gd name="T37" fmla="*/ 65 h 126"/>
              <a:gd name="T38" fmla="*/ 118 w 178"/>
              <a:gd name="T39" fmla="*/ 56 h 126"/>
              <a:gd name="T40" fmla="*/ 108 w 178"/>
              <a:gd name="T41" fmla="*/ 80 h 126"/>
              <a:gd name="T42" fmla="*/ 87 w 178"/>
              <a:gd name="T43" fmla="*/ 25 h 126"/>
              <a:gd name="T44" fmla="*/ 91 w 178"/>
              <a:gd name="T45" fmla="*/ 24 h 126"/>
              <a:gd name="T46" fmla="*/ 108 w 178"/>
              <a:gd name="T47" fmla="*/ 33 h 126"/>
              <a:gd name="T48" fmla="*/ 94 w 178"/>
              <a:gd name="T49" fmla="*/ 47 h 126"/>
              <a:gd name="T50" fmla="*/ 78 w 178"/>
              <a:gd name="T51" fmla="*/ 37 h 126"/>
              <a:gd name="T52" fmla="*/ 87 w 178"/>
              <a:gd name="T53" fmla="*/ 25 h 126"/>
              <a:gd name="T54" fmla="*/ 24 w 178"/>
              <a:gd name="T55" fmla="*/ 75 h 126"/>
              <a:gd name="T56" fmla="*/ 54 w 178"/>
              <a:gd name="T57" fmla="*/ 56 h 126"/>
              <a:gd name="T58" fmla="*/ 55 w 178"/>
              <a:gd name="T59" fmla="*/ 57 h 126"/>
              <a:gd name="T60" fmla="*/ 58 w 178"/>
              <a:gd name="T61" fmla="*/ 67 h 126"/>
              <a:gd name="T62" fmla="*/ 72 w 178"/>
              <a:gd name="T63" fmla="*/ 89 h 126"/>
              <a:gd name="T64" fmla="*/ 54 w 178"/>
              <a:gd name="T65" fmla="*/ 94 h 126"/>
              <a:gd name="T66" fmla="*/ 24 w 178"/>
              <a:gd name="T67" fmla="*/ 75 h 126"/>
              <a:gd name="T68" fmla="*/ 142 w 178"/>
              <a:gd name="T69" fmla="*/ 85 h 126"/>
              <a:gd name="T70" fmla="*/ 117 w 178"/>
              <a:gd name="T71" fmla="*/ 102 h 126"/>
              <a:gd name="T72" fmla="*/ 141 w 178"/>
              <a:gd name="T73" fmla="*/ 50 h 126"/>
              <a:gd name="T74" fmla="*/ 141 w 178"/>
              <a:gd name="T75" fmla="*/ 50 h 126"/>
              <a:gd name="T76" fmla="*/ 142 w 178"/>
              <a:gd name="T77" fmla="*/ 85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8" h="126">
                <a:moveTo>
                  <a:pt x="154" y="29"/>
                </a:moveTo>
                <a:cubicBezTo>
                  <a:pt x="148" y="26"/>
                  <a:pt x="142" y="24"/>
                  <a:pt x="135" y="24"/>
                </a:cubicBezTo>
                <a:cubicBezTo>
                  <a:pt x="134" y="24"/>
                  <a:pt x="133" y="24"/>
                  <a:pt x="131" y="25"/>
                </a:cubicBezTo>
                <a:cubicBezTo>
                  <a:pt x="122" y="9"/>
                  <a:pt x="106" y="0"/>
                  <a:pt x="91" y="0"/>
                </a:cubicBezTo>
                <a:cubicBezTo>
                  <a:pt x="87" y="0"/>
                  <a:pt x="83" y="1"/>
                  <a:pt x="79" y="2"/>
                </a:cubicBezTo>
                <a:cubicBezTo>
                  <a:pt x="66" y="7"/>
                  <a:pt x="58" y="18"/>
                  <a:pt x="55" y="33"/>
                </a:cubicBezTo>
                <a:cubicBezTo>
                  <a:pt x="55" y="33"/>
                  <a:pt x="54" y="33"/>
                  <a:pt x="54" y="33"/>
                </a:cubicBezTo>
                <a:cubicBezTo>
                  <a:pt x="24" y="33"/>
                  <a:pt x="0" y="52"/>
                  <a:pt x="0" y="75"/>
                </a:cubicBezTo>
                <a:cubicBezTo>
                  <a:pt x="0" y="99"/>
                  <a:pt x="24" y="118"/>
                  <a:pt x="54" y="118"/>
                </a:cubicBezTo>
                <a:cubicBezTo>
                  <a:pt x="66" y="118"/>
                  <a:pt x="77" y="114"/>
                  <a:pt x="86" y="109"/>
                </a:cubicBezTo>
                <a:cubicBezTo>
                  <a:pt x="89" y="114"/>
                  <a:pt x="93" y="118"/>
                  <a:pt x="99" y="121"/>
                </a:cubicBezTo>
                <a:cubicBezTo>
                  <a:pt x="104" y="124"/>
                  <a:pt x="110" y="126"/>
                  <a:pt x="117" y="126"/>
                </a:cubicBezTo>
                <a:cubicBezTo>
                  <a:pt x="134" y="126"/>
                  <a:pt x="152" y="115"/>
                  <a:pt x="163" y="97"/>
                </a:cubicBezTo>
                <a:cubicBezTo>
                  <a:pt x="178" y="72"/>
                  <a:pt x="174" y="41"/>
                  <a:pt x="154" y="29"/>
                </a:cubicBezTo>
                <a:close/>
                <a:moveTo>
                  <a:pt x="108" y="80"/>
                </a:moveTo>
                <a:cubicBezTo>
                  <a:pt x="108" y="80"/>
                  <a:pt x="107" y="80"/>
                  <a:pt x="107" y="80"/>
                </a:cubicBezTo>
                <a:cubicBezTo>
                  <a:pt x="107" y="78"/>
                  <a:pt x="107" y="77"/>
                  <a:pt x="107" y="75"/>
                </a:cubicBezTo>
                <a:cubicBezTo>
                  <a:pt x="107" y="74"/>
                  <a:pt x="107" y="73"/>
                  <a:pt x="107" y="72"/>
                </a:cubicBezTo>
                <a:cubicBezTo>
                  <a:pt x="108" y="70"/>
                  <a:pt x="109" y="68"/>
                  <a:pt x="110" y="65"/>
                </a:cubicBezTo>
                <a:cubicBezTo>
                  <a:pt x="112" y="62"/>
                  <a:pt x="115" y="59"/>
                  <a:pt x="118" y="56"/>
                </a:cubicBezTo>
                <a:cubicBezTo>
                  <a:pt x="119" y="68"/>
                  <a:pt x="115" y="77"/>
                  <a:pt x="108" y="80"/>
                </a:cubicBezTo>
                <a:close/>
                <a:moveTo>
                  <a:pt x="87" y="25"/>
                </a:moveTo>
                <a:cubicBezTo>
                  <a:pt x="89" y="24"/>
                  <a:pt x="90" y="24"/>
                  <a:pt x="91" y="24"/>
                </a:cubicBezTo>
                <a:cubicBezTo>
                  <a:pt x="96" y="24"/>
                  <a:pt x="103" y="27"/>
                  <a:pt x="108" y="33"/>
                </a:cubicBezTo>
                <a:cubicBezTo>
                  <a:pt x="103" y="37"/>
                  <a:pt x="98" y="41"/>
                  <a:pt x="94" y="47"/>
                </a:cubicBezTo>
                <a:cubicBezTo>
                  <a:pt x="89" y="43"/>
                  <a:pt x="84" y="40"/>
                  <a:pt x="78" y="37"/>
                </a:cubicBezTo>
                <a:cubicBezTo>
                  <a:pt x="80" y="31"/>
                  <a:pt x="83" y="26"/>
                  <a:pt x="87" y="25"/>
                </a:cubicBezTo>
                <a:close/>
                <a:moveTo>
                  <a:pt x="24" y="75"/>
                </a:moveTo>
                <a:cubicBezTo>
                  <a:pt x="24" y="66"/>
                  <a:pt x="36" y="56"/>
                  <a:pt x="54" y="56"/>
                </a:cubicBezTo>
                <a:cubicBezTo>
                  <a:pt x="54" y="56"/>
                  <a:pt x="55" y="57"/>
                  <a:pt x="55" y="57"/>
                </a:cubicBezTo>
                <a:cubicBezTo>
                  <a:pt x="56" y="60"/>
                  <a:pt x="57" y="64"/>
                  <a:pt x="58" y="67"/>
                </a:cubicBezTo>
                <a:cubicBezTo>
                  <a:pt x="61" y="76"/>
                  <a:pt x="66" y="83"/>
                  <a:pt x="72" y="89"/>
                </a:cubicBezTo>
                <a:cubicBezTo>
                  <a:pt x="67" y="92"/>
                  <a:pt x="61" y="94"/>
                  <a:pt x="54" y="94"/>
                </a:cubicBezTo>
                <a:cubicBezTo>
                  <a:pt x="36" y="94"/>
                  <a:pt x="24" y="84"/>
                  <a:pt x="24" y="75"/>
                </a:cubicBezTo>
                <a:close/>
                <a:moveTo>
                  <a:pt x="142" y="85"/>
                </a:moveTo>
                <a:cubicBezTo>
                  <a:pt x="135" y="96"/>
                  <a:pt x="125" y="102"/>
                  <a:pt x="117" y="102"/>
                </a:cubicBezTo>
                <a:cubicBezTo>
                  <a:pt x="135" y="95"/>
                  <a:pt x="145" y="73"/>
                  <a:pt x="141" y="50"/>
                </a:cubicBezTo>
                <a:cubicBezTo>
                  <a:pt x="141" y="50"/>
                  <a:pt x="141" y="50"/>
                  <a:pt x="141" y="50"/>
                </a:cubicBezTo>
                <a:cubicBezTo>
                  <a:pt x="149" y="54"/>
                  <a:pt x="151" y="70"/>
                  <a:pt x="142" y="8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986" name="Group 1985"/>
          <p:cNvGrpSpPr/>
          <p:nvPr/>
        </p:nvGrpSpPr>
        <p:grpSpPr>
          <a:xfrm>
            <a:off x="10774801" y="9853520"/>
            <a:ext cx="862513" cy="862490"/>
            <a:chOff x="3509969" y="6580178"/>
            <a:chExt cx="166688" cy="166683"/>
          </a:xfrm>
          <a:solidFill>
            <a:schemeClr val="tx1"/>
          </a:solidFill>
        </p:grpSpPr>
        <p:sp>
          <p:nvSpPr>
            <p:cNvPr id="1987" name="Freeform 870"/>
            <p:cNvSpPr>
              <a:spLocks/>
            </p:cNvSpPr>
            <p:nvPr/>
          </p:nvSpPr>
          <p:spPr bwMode="auto">
            <a:xfrm>
              <a:off x="3532192" y="6629386"/>
              <a:ext cx="123825" cy="28575"/>
            </a:xfrm>
            <a:custGeom>
              <a:avLst/>
              <a:gdLst>
                <a:gd name="T0" fmla="*/ 89 w 106"/>
                <a:gd name="T1" fmla="*/ 10 h 25"/>
                <a:gd name="T2" fmla="*/ 59 w 106"/>
                <a:gd name="T3" fmla="*/ 10 h 25"/>
                <a:gd name="T4" fmla="*/ 64 w 106"/>
                <a:gd name="T5" fmla="*/ 5 h 25"/>
                <a:gd name="T6" fmla="*/ 59 w 106"/>
                <a:gd name="T7" fmla="*/ 0 h 25"/>
                <a:gd name="T8" fmla="*/ 47 w 106"/>
                <a:gd name="T9" fmla="*/ 0 h 25"/>
                <a:gd name="T10" fmla="*/ 42 w 106"/>
                <a:gd name="T11" fmla="*/ 5 h 25"/>
                <a:gd name="T12" fmla="*/ 47 w 106"/>
                <a:gd name="T13" fmla="*/ 10 h 25"/>
                <a:gd name="T14" fmla="*/ 16 w 106"/>
                <a:gd name="T15" fmla="*/ 10 h 25"/>
                <a:gd name="T16" fmla="*/ 0 w 106"/>
                <a:gd name="T17" fmla="*/ 25 h 25"/>
                <a:gd name="T18" fmla="*/ 106 w 106"/>
                <a:gd name="T19" fmla="*/ 25 h 25"/>
                <a:gd name="T20" fmla="*/ 89 w 106"/>
                <a:gd name="T21" fmla="*/ 1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6" h="25">
                  <a:moveTo>
                    <a:pt x="89" y="10"/>
                  </a:moveTo>
                  <a:cubicBezTo>
                    <a:pt x="59" y="10"/>
                    <a:pt x="59" y="10"/>
                    <a:pt x="59" y="10"/>
                  </a:cubicBezTo>
                  <a:cubicBezTo>
                    <a:pt x="62" y="10"/>
                    <a:pt x="64" y="8"/>
                    <a:pt x="64" y="5"/>
                  </a:cubicBezTo>
                  <a:cubicBezTo>
                    <a:pt x="64" y="2"/>
                    <a:pt x="62" y="0"/>
                    <a:pt x="59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4" y="0"/>
                    <a:pt x="42" y="2"/>
                    <a:pt x="42" y="5"/>
                  </a:cubicBezTo>
                  <a:cubicBezTo>
                    <a:pt x="42" y="8"/>
                    <a:pt x="44" y="10"/>
                    <a:pt x="47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8" y="10"/>
                    <a:pt x="1" y="17"/>
                    <a:pt x="0" y="25"/>
                  </a:cubicBezTo>
                  <a:cubicBezTo>
                    <a:pt x="106" y="25"/>
                    <a:pt x="106" y="25"/>
                    <a:pt x="106" y="25"/>
                  </a:cubicBezTo>
                  <a:cubicBezTo>
                    <a:pt x="104" y="17"/>
                    <a:pt x="97" y="10"/>
                    <a:pt x="8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88" name="Freeform 871"/>
            <p:cNvSpPr>
              <a:spLocks/>
            </p:cNvSpPr>
            <p:nvPr/>
          </p:nvSpPr>
          <p:spPr bwMode="auto">
            <a:xfrm>
              <a:off x="3509969" y="6665898"/>
              <a:ext cx="166688" cy="80963"/>
            </a:xfrm>
            <a:custGeom>
              <a:avLst/>
              <a:gdLst>
                <a:gd name="T0" fmla="*/ 124 w 141"/>
                <a:gd name="T1" fmla="*/ 2 h 68"/>
                <a:gd name="T2" fmla="*/ 124 w 141"/>
                <a:gd name="T3" fmla="*/ 0 h 68"/>
                <a:gd name="T4" fmla="*/ 18 w 141"/>
                <a:gd name="T5" fmla="*/ 0 h 68"/>
                <a:gd name="T6" fmla="*/ 18 w 141"/>
                <a:gd name="T7" fmla="*/ 0 h 68"/>
                <a:gd name="T8" fmla="*/ 0 w 141"/>
                <a:gd name="T9" fmla="*/ 0 h 68"/>
                <a:gd name="T10" fmla="*/ 0 w 141"/>
                <a:gd name="T11" fmla="*/ 7 h 68"/>
                <a:gd name="T12" fmla="*/ 18 w 141"/>
                <a:gd name="T13" fmla="*/ 7 h 68"/>
                <a:gd name="T14" fmla="*/ 18 w 141"/>
                <a:gd name="T15" fmla="*/ 51 h 68"/>
                <a:gd name="T16" fmla="*/ 34 w 141"/>
                <a:gd name="T17" fmla="*/ 68 h 68"/>
                <a:gd name="T18" fmla="*/ 107 w 141"/>
                <a:gd name="T19" fmla="*/ 68 h 68"/>
                <a:gd name="T20" fmla="*/ 124 w 141"/>
                <a:gd name="T21" fmla="*/ 51 h 68"/>
                <a:gd name="T22" fmla="*/ 124 w 141"/>
                <a:gd name="T23" fmla="*/ 9 h 68"/>
                <a:gd name="T24" fmla="*/ 141 w 141"/>
                <a:gd name="T25" fmla="*/ 9 h 68"/>
                <a:gd name="T26" fmla="*/ 141 w 141"/>
                <a:gd name="T27" fmla="*/ 2 h 68"/>
                <a:gd name="T28" fmla="*/ 124 w 141"/>
                <a:gd name="T29" fmla="*/ 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1" h="68">
                  <a:moveTo>
                    <a:pt x="124" y="2"/>
                  </a:moveTo>
                  <a:cubicBezTo>
                    <a:pt x="124" y="0"/>
                    <a:pt x="124" y="0"/>
                    <a:pt x="124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60"/>
                    <a:pt x="25" y="68"/>
                    <a:pt x="34" y="68"/>
                  </a:cubicBezTo>
                  <a:cubicBezTo>
                    <a:pt x="107" y="68"/>
                    <a:pt x="107" y="68"/>
                    <a:pt x="107" y="68"/>
                  </a:cubicBezTo>
                  <a:cubicBezTo>
                    <a:pt x="116" y="68"/>
                    <a:pt x="124" y="60"/>
                    <a:pt x="124" y="51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41" y="9"/>
                    <a:pt x="141" y="9"/>
                    <a:pt x="141" y="9"/>
                  </a:cubicBezTo>
                  <a:cubicBezTo>
                    <a:pt x="141" y="2"/>
                    <a:pt x="141" y="2"/>
                    <a:pt x="141" y="2"/>
                  </a:cubicBezTo>
                  <a:lnTo>
                    <a:pt x="124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89" name="Freeform 872"/>
            <p:cNvSpPr>
              <a:spLocks/>
            </p:cNvSpPr>
            <p:nvPr/>
          </p:nvSpPr>
          <p:spPr bwMode="auto">
            <a:xfrm>
              <a:off x="3559180" y="6580178"/>
              <a:ext cx="17463" cy="33338"/>
            </a:xfrm>
            <a:custGeom>
              <a:avLst/>
              <a:gdLst>
                <a:gd name="T0" fmla="*/ 3 w 14"/>
                <a:gd name="T1" fmla="*/ 17 h 28"/>
                <a:gd name="T2" fmla="*/ 4 w 14"/>
                <a:gd name="T3" fmla="*/ 19 h 28"/>
                <a:gd name="T4" fmla="*/ 6 w 14"/>
                <a:gd name="T5" fmla="*/ 20 h 28"/>
                <a:gd name="T6" fmla="*/ 8 w 14"/>
                <a:gd name="T7" fmla="*/ 23 h 28"/>
                <a:gd name="T8" fmla="*/ 9 w 14"/>
                <a:gd name="T9" fmla="*/ 24 h 28"/>
                <a:gd name="T10" fmla="*/ 9 w 14"/>
                <a:gd name="T11" fmla="*/ 25 h 28"/>
                <a:gd name="T12" fmla="*/ 9 w 14"/>
                <a:gd name="T13" fmla="*/ 26 h 28"/>
                <a:gd name="T14" fmla="*/ 7 w 14"/>
                <a:gd name="T15" fmla="*/ 28 h 28"/>
                <a:gd name="T16" fmla="*/ 10 w 14"/>
                <a:gd name="T17" fmla="*/ 28 h 28"/>
                <a:gd name="T18" fmla="*/ 12 w 14"/>
                <a:gd name="T19" fmla="*/ 26 h 28"/>
                <a:gd name="T20" fmla="*/ 13 w 14"/>
                <a:gd name="T21" fmla="*/ 23 h 28"/>
                <a:gd name="T22" fmla="*/ 13 w 14"/>
                <a:gd name="T23" fmla="*/ 20 h 28"/>
                <a:gd name="T24" fmla="*/ 11 w 14"/>
                <a:gd name="T25" fmla="*/ 16 h 28"/>
                <a:gd name="T26" fmla="*/ 10 w 14"/>
                <a:gd name="T27" fmla="*/ 14 h 28"/>
                <a:gd name="T28" fmla="*/ 9 w 14"/>
                <a:gd name="T29" fmla="*/ 13 h 28"/>
                <a:gd name="T30" fmla="*/ 6 w 14"/>
                <a:gd name="T31" fmla="*/ 7 h 28"/>
                <a:gd name="T32" fmla="*/ 7 w 14"/>
                <a:gd name="T33" fmla="*/ 0 h 28"/>
                <a:gd name="T34" fmla="*/ 0 w 14"/>
                <a:gd name="T35" fmla="*/ 7 h 28"/>
                <a:gd name="T36" fmla="*/ 1 w 14"/>
                <a:gd name="T37" fmla="*/ 12 h 28"/>
                <a:gd name="T38" fmla="*/ 3 w 14"/>
                <a:gd name="T39" fmla="*/ 1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" h="28">
                  <a:moveTo>
                    <a:pt x="3" y="17"/>
                  </a:moveTo>
                  <a:cubicBezTo>
                    <a:pt x="3" y="18"/>
                    <a:pt x="4" y="18"/>
                    <a:pt x="4" y="19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7" y="21"/>
                    <a:pt x="7" y="22"/>
                    <a:pt x="8" y="23"/>
                  </a:cubicBezTo>
                  <a:cubicBezTo>
                    <a:pt x="8" y="23"/>
                    <a:pt x="9" y="23"/>
                    <a:pt x="9" y="24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9" y="25"/>
                    <a:pt x="9" y="26"/>
                    <a:pt x="9" y="26"/>
                  </a:cubicBezTo>
                  <a:cubicBezTo>
                    <a:pt x="8" y="27"/>
                    <a:pt x="8" y="27"/>
                    <a:pt x="7" y="28"/>
                  </a:cubicBezTo>
                  <a:cubicBezTo>
                    <a:pt x="8" y="28"/>
                    <a:pt x="9" y="28"/>
                    <a:pt x="10" y="28"/>
                  </a:cubicBezTo>
                  <a:cubicBezTo>
                    <a:pt x="10" y="28"/>
                    <a:pt x="11" y="27"/>
                    <a:pt x="12" y="26"/>
                  </a:cubicBezTo>
                  <a:cubicBezTo>
                    <a:pt x="13" y="26"/>
                    <a:pt x="13" y="24"/>
                    <a:pt x="13" y="23"/>
                  </a:cubicBezTo>
                  <a:cubicBezTo>
                    <a:pt x="14" y="22"/>
                    <a:pt x="13" y="21"/>
                    <a:pt x="13" y="20"/>
                  </a:cubicBezTo>
                  <a:cubicBezTo>
                    <a:pt x="13" y="19"/>
                    <a:pt x="12" y="17"/>
                    <a:pt x="11" y="16"/>
                  </a:cubicBezTo>
                  <a:cubicBezTo>
                    <a:pt x="10" y="15"/>
                    <a:pt x="10" y="15"/>
                    <a:pt x="10" y="14"/>
                  </a:cubicBezTo>
                  <a:cubicBezTo>
                    <a:pt x="9" y="14"/>
                    <a:pt x="9" y="13"/>
                    <a:pt x="9" y="13"/>
                  </a:cubicBezTo>
                  <a:cubicBezTo>
                    <a:pt x="7" y="11"/>
                    <a:pt x="6" y="9"/>
                    <a:pt x="6" y="7"/>
                  </a:cubicBezTo>
                  <a:cubicBezTo>
                    <a:pt x="6" y="5"/>
                    <a:pt x="6" y="3"/>
                    <a:pt x="7" y="0"/>
                  </a:cubicBezTo>
                  <a:cubicBezTo>
                    <a:pt x="4" y="1"/>
                    <a:pt x="1" y="3"/>
                    <a:pt x="0" y="7"/>
                  </a:cubicBezTo>
                  <a:cubicBezTo>
                    <a:pt x="0" y="9"/>
                    <a:pt x="0" y="11"/>
                    <a:pt x="1" y="12"/>
                  </a:cubicBezTo>
                  <a:cubicBezTo>
                    <a:pt x="1" y="14"/>
                    <a:pt x="2" y="16"/>
                    <a:pt x="3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90" name="Freeform 873"/>
            <p:cNvSpPr>
              <a:spLocks/>
            </p:cNvSpPr>
            <p:nvPr/>
          </p:nvSpPr>
          <p:spPr bwMode="auto">
            <a:xfrm>
              <a:off x="3581398" y="6580183"/>
              <a:ext cx="15875" cy="33338"/>
            </a:xfrm>
            <a:custGeom>
              <a:avLst/>
              <a:gdLst>
                <a:gd name="T0" fmla="*/ 3 w 14"/>
                <a:gd name="T1" fmla="*/ 17 h 28"/>
                <a:gd name="T2" fmla="*/ 5 w 14"/>
                <a:gd name="T3" fmla="*/ 19 h 28"/>
                <a:gd name="T4" fmla="*/ 6 w 14"/>
                <a:gd name="T5" fmla="*/ 20 h 28"/>
                <a:gd name="T6" fmla="*/ 8 w 14"/>
                <a:gd name="T7" fmla="*/ 23 h 28"/>
                <a:gd name="T8" fmla="*/ 9 w 14"/>
                <a:gd name="T9" fmla="*/ 24 h 28"/>
                <a:gd name="T10" fmla="*/ 9 w 14"/>
                <a:gd name="T11" fmla="*/ 25 h 28"/>
                <a:gd name="T12" fmla="*/ 9 w 14"/>
                <a:gd name="T13" fmla="*/ 26 h 28"/>
                <a:gd name="T14" fmla="*/ 7 w 14"/>
                <a:gd name="T15" fmla="*/ 28 h 28"/>
                <a:gd name="T16" fmla="*/ 10 w 14"/>
                <a:gd name="T17" fmla="*/ 28 h 28"/>
                <a:gd name="T18" fmla="*/ 12 w 14"/>
                <a:gd name="T19" fmla="*/ 26 h 28"/>
                <a:gd name="T20" fmla="*/ 14 w 14"/>
                <a:gd name="T21" fmla="*/ 23 h 28"/>
                <a:gd name="T22" fmla="*/ 13 w 14"/>
                <a:gd name="T23" fmla="*/ 20 h 28"/>
                <a:gd name="T24" fmla="*/ 11 w 14"/>
                <a:gd name="T25" fmla="*/ 16 h 28"/>
                <a:gd name="T26" fmla="*/ 10 w 14"/>
                <a:gd name="T27" fmla="*/ 14 h 28"/>
                <a:gd name="T28" fmla="*/ 9 w 14"/>
                <a:gd name="T29" fmla="*/ 13 h 28"/>
                <a:gd name="T30" fmla="*/ 6 w 14"/>
                <a:gd name="T31" fmla="*/ 7 h 28"/>
                <a:gd name="T32" fmla="*/ 7 w 14"/>
                <a:gd name="T33" fmla="*/ 0 h 28"/>
                <a:gd name="T34" fmla="*/ 1 w 14"/>
                <a:gd name="T35" fmla="*/ 7 h 28"/>
                <a:gd name="T36" fmla="*/ 1 w 14"/>
                <a:gd name="T37" fmla="*/ 12 h 28"/>
                <a:gd name="T38" fmla="*/ 3 w 14"/>
                <a:gd name="T39" fmla="*/ 1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" h="28">
                  <a:moveTo>
                    <a:pt x="3" y="17"/>
                  </a:moveTo>
                  <a:cubicBezTo>
                    <a:pt x="4" y="18"/>
                    <a:pt x="4" y="18"/>
                    <a:pt x="5" y="19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7" y="21"/>
                    <a:pt x="8" y="22"/>
                    <a:pt x="8" y="23"/>
                  </a:cubicBezTo>
                  <a:cubicBezTo>
                    <a:pt x="9" y="23"/>
                    <a:pt x="9" y="23"/>
                    <a:pt x="9" y="24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10" y="25"/>
                    <a:pt x="9" y="26"/>
                    <a:pt x="9" y="26"/>
                  </a:cubicBezTo>
                  <a:cubicBezTo>
                    <a:pt x="9" y="27"/>
                    <a:pt x="8" y="27"/>
                    <a:pt x="7" y="28"/>
                  </a:cubicBezTo>
                  <a:cubicBezTo>
                    <a:pt x="8" y="28"/>
                    <a:pt x="9" y="28"/>
                    <a:pt x="10" y="28"/>
                  </a:cubicBezTo>
                  <a:cubicBezTo>
                    <a:pt x="11" y="28"/>
                    <a:pt x="12" y="27"/>
                    <a:pt x="12" y="26"/>
                  </a:cubicBezTo>
                  <a:cubicBezTo>
                    <a:pt x="13" y="26"/>
                    <a:pt x="14" y="24"/>
                    <a:pt x="14" y="23"/>
                  </a:cubicBezTo>
                  <a:cubicBezTo>
                    <a:pt x="14" y="22"/>
                    <a:pt x="14" y="21"/>
                    <a:pt x="13" y="20"/>
                  </a:cubicBezTo>
                  <a:cubicBezTo>
                    <a:pt x="13" y="19"/>
                    <a:pt x="12" y="17"/>
                    <a:pt x="11" y="16"/>
                  </a:cubicBezTo>
                  <a:cubicBezTo>
                    <a:pt x="11" y="15"/>
                    <a:pt x="10" y="15"/>
                    <a:pt x="10" y="14"/>
                  </a:cubicBezTo>
                  <a:cubicBezTo>
                    <a:pt x="9" y="14"/>
                    <a:pt x="9" y="13"/>
                    <a:pt x="9" y="13"/>
                  </a:cubicBezTo>
                  <a:cubicBezTo>
                    <a:pt x="7" y="11"/>
                    <a:pt x="7" y="9"/>
                    <a:pt x="6" y="7"/>
                  </a:cubicBezTo>
                  <a:cubicBezTo>
                    <a:pt x="6" y="5"/>
                    <a:pt x="6" y="3"/>
                    <a:pt x="7" y="0"/>
                  </a:cubicBezTo>
                  <a:cubicBezTo>
                    <a:pt x="4" y="1"/>
                    <a:pt x="2" y="3"/>
                    <a:pt x="1" y="7"/>
                  </a:cubicBezTo>
                  <a:cubicBezTo>
                    <a:pt x="0" y="9"/>
                    <a:pt x="0" y="11"/>
                    <a:pt x="1" y="12"/>
                  </a:cubicBezTo>
                  <a:cubicBezTo>
                    <a:pt x="1" y="14"/>
                    <a:pt x="2" y="16"/>
                    <a:pt x="3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91" name="Freeform 874"/>
            <p:cNvSpPr>
              <a:spLocks/>
            </p:cNvSpPr>
            <p:nvPr/>
          </p:nvSpPr>
          <p:spPr bwMode="auto">
            <a:xfrm>
              <a:off x="3600451" y="6580188"/>
              <a:ext cx="15875" cy="33338"/>
            </a:xfrm>
            <a:custGeom>
              <a:avLst/>
              <a:gdLst>
                <a:gd name="T0" fmla="*/ 3 w 13"/>
                <a:gd name="T1" fmla="*/ 17 h 28"/>
                <a:gd name="T2" fmla="*/ 4 w 13"/>
                <a:gd name="T3" fmla="*/ 19 h 28"/>
                <a:gd name="T4" fmla="*/ 6 w 13"/>
                <a:gd name="T5" fmla="*/ 20 h 28"/>
                <a:gd name="T6" fmla="*/ 8 w 13"/>
                <a:gd name="T7" fmla="*/ 23 h 28"/>
                <a:gd name="T8" fmla="*/ 9 w 13"/>
                <a:gd name="T9" fmla="*/ 24 h 28"/>
                <a:gd name="T10" fmla="*/ 9 w 13"/>
                <a:gd name="T11" fmla="*/ 25 h 28"/>
                <a:gd name="T12" fmla="*/ 9 w 13"/>
                <a:gd name="T13" fmla="*/ 26 h 28"/>
                <a:gd name="T14" fmla="*/ 7 w 13"/>
                <a:gd name="T15" fmla="*/ 28 h 28"/>
                <a:gd name="T16" fmla="*/ 9 w 13"/>
                <a:gd name="T17" fmla="*/ 28 h 28"/>
                <a:gd name="T18" fmla="*/ 12 w 13"/>
                <a:gd name="T19" fmla="*/ 26 h 28"/>
                <a:gd name="T20" fmla="*/ 13 w 13"/>
                <a:gd name="T21" fmla="*/ 23 h 28"/>
                <a:gd name="T22" fmla="*/ 13 w 13"/>
                <a:gd name="T23" fmla="*/ 20 h 28"/>
                <a:gd name="T24" fmla="*/ 11 w 13"/>
                <a:gd name="T25" fmla="*/ 16 h 28"/>
                <a:gd name="T26" fmla="*/ 9 w 13"/>
                <a:gd name="T27" fmla="*/ 14 h 28"/>
                <a:gd name="T28" fmla="*/ 8 w 13"/>
                <a:gd name="T29" fmla="*/ 13 h 28"/>
                <a:gd name="T30" fmla="*/ 6 w 13"/>
                <a:gd name="T31" fmla="*/ 7 h 28"/>
                <a:gd name="T32" fmla="*/ 7 w 13"/>
                <a:gd name="T33" fmla="*/ 0 h 28"/>
                <a:gd name="T34" fmla="*/ 0 w 13"/>
                <a:gd name="T35" fmla="*/ 7 h 28"/>
                <a:gd name="T36" fmla="*/ 0 w 13"/>
                <a:gd name="T37" fmla="*/ 12 h 28"/>
                <a:gd name="T38" fmla="*/ 3 w 13"/>
                <a:gd name="T39" fmla="*/ 1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" h="28">
                  <a:moveTo>
                    <a:pt x="3" y="17"/>
                  </a:moveTo>
                  <a:cubicBezTo>
                    <a:pt x="3" y="18"/>
                    <a:pt x="4" y="18"/>
                    <a:pt x="4" y="19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7" y="21"/>
                    <a:pt x="7" y="22"/>
                    <a:pt x="8" y="23"/>
                  </a:cubicBezTo>
                  <a:cubicBezTo>
                    <a:pt x="8" y="23"/>
                    <a:pt x="9" y="23"/>
                    <a:pt x="9" y="24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9" y="25"/>
                    <a:pt x="9" y="26"/>
                    <a:pt x="9" y="26"/>
                  </a:cubicBezTo>
                  <a:cubicBezTo>
                    <a:pt x="8" y="27"/>
                    <a:pt x="8" y="27"/>
                    <a:pt x="7" y="28"/>
                  </a:cubicBezTo>
                  <a:cubicBezTo>
                    <a:pt x="8" y="28"/>
                    <a:pt x="9" y="28"/>
                    <a:pt x="9" y="28"/>
                  </a:cubicBezTo>
                  <a:cubicBezTo>
                    <a:pt x="10" y="28"/>
                    <a:pt x="11" y="27"/>
                    <a:pt x="12" y="26"/>
                  </a:cubicBezTo>
                  <a:cubicBezTo>
                    <a:pt x="13" y="26"/>
                    <a:pt x="13" y="24"/>
                    <a:pt x="13" y="23"/>
                  </a:cubicBezTo>
                  <a:cubicBezTo>
                    <a:pt x="13" y="22"/>
                    <a:pt x="13" y="21"/>
                    <a:pt x="13" y="20"/>
                  </a:cubicBezTo>
                  <a:cubicBezTo>
                    <a:pt x="13" y="19"/>
                    <a:pt x="12" y="17"/>
                    <a:pt x="11" y="16"/>
                  </a:cubicBezTo>
                  <a:cubicBezTo>
                    <a:pt x="10" y="15"/>
                    <a:pt x="10" y="15"/>
                    <a:pt x="9" y="14"/>
                  </a:cubicBezTo>
                  <a:cubicBezTo>
                    <a:pt x="9" y="14"/>
                    <a:pt x="9" y="13"/>
                    <a:pt x="8" y="13"/>
                  </a:cubicBezTo>
                  <a:cubicBezTo>
                    <a:pt x="7" y="11"/>
                    <a:pt x="6" y="9"/>
                    <a:pt x="6" y="7"/>
                  </a:cubicBezTo>
                  <a:cubicBezTo>
                    <a:pt x="5" y="5"/>
                    <a:pt x="6" y="3"/>
                    <a:pt x="7" y="0"/>
                  </a:cubicBezTo>
                  <a:cubicBezTo>
                    <a:pt x="4" y="1"/>
                    <a:pt x="1" y="3"/>
                    <a:pt x="0" y="7"/>
                  </a:cubicBezTo>
                  <a:cubicBezTo>
                    <a:pt x="0" y="9"/>
                    <a:pt x="0" y="11"/>
                    <a:pt x="0" y="12"/>
                  </a:cubicBezTo>
                  <a:cubicBezTo>
                    <a:pt x="1" y="14"/>
                    <a:pt x="2" y="16"/>
                    <a:pt x="3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1376" name="Freeform 488"/>
          <p:cNvSpPr>
            <a:spLocks/>
          </p:cNvSpPr>
          <p:nvPr/>
        </p:nvSpPr>
        <p:spPr bwMode="auto">
          <a:xfrm>
            <a:off x="12973386" y="9798854"/>
            <a:ext cx="493727" cy="1110887"/>
          </a:xfrm>
          <a:custGeom>
            <a:avLst/>
            <a:gdLst>
              <a:gd name="T0" fmla="*/ 95 w 98"/>
              <a:gd name="T1" fmla="*/ 88 h 221"/>
              <a:gd name="T2" fmla="*/ 95 w 98"/>
              <a:gd name="T3" fmla="*/ 51 h 221"/>
              <a:gd name="T4" fmla="*/ 95 w 98"/>
              <a:gd name="T5" fmla="*/ 31 h 221"/>
              <a:gd name="T6" fmla="*/ 73 w 98"/>
              <a:gd name="T7" fmla="*/ 0 h 221"/>
              <a:gd name="T8" fmla="*/ 27 w 98"/>
              <a:gd name="T9" fmla="*/ 0 h 221"/>
              <a:gd name="T10" fmla="*/ 0 w 98"/>
              <a:gd name="T11" fmla="*/ 31 h 221"/>
              <a:gd name="T12" fmla="*/ 0 w 98"/>
              <a:gd name="T13" fmla="*/ 51 h 221"/>
              <a:gd name="T14" fmla="*/ 0 w 98"/>
              <a:gd name="T15" fmla="*/ 88 h 221"/>
              <a:gd name="T16" fmla="*/ 0 w 98"/>
              <a:gd name="T17" fmla="*/ 109 h 221"/>
              <a:gd name="T18" fmla="*/ 27 w 98"/>
              <a:gd name="T19" fmla="*/ 140 h 221"/>
              <a:gd name="T20" fmla="*/ 38 w 98"/>
              <a:gd name="T21" fmla="*/ 139 h 221"/>
              <a:gd name="T22" fmla="*/ 38 w 98"/>
              <a:gd name="T23" fmla="*/ 211 h 221"/>
              <a:gd name="T24" fmla="*/ 47 w 98"/>
              <a:gd name="T25" fmla="*/ 221 h 221"/>
              <a:gd name="T26" fmla="*/ 57 w 98"/>
              <a:gd name="T27" fmla="*/ 211 h 221"/>
              <a:gd name="T28" fmla="*/ 57 w 98"/>
              <a:gd name="T29" fmla="*/ 139 h 221"/>
              <a:gd name="T30" fmla="*/ 73 w 98"/>
              <a:gd name="T31" fmla="*/ 140 h 221"/>
              <a:gd name="T32" fmla="*/ 95 w 98"/>
              <a:gd name="T33" fmla="*/ 109 h 221"/>
              <a:gd name="T34" fmla="*/ 95 w 98"/>
              <a:gd name="T35" fmla="*/ 88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8" h="221">
                <a:moveTo>
                  <a:pt x="95" y="88"/>
                </a:moveTo>
                <a:cubicBezTo>
                  <a:pt x="95" y="51"/>
                  <a:pt x="95" y="51"/>
                  <a:pt x="95" y="51"/>
                </a:cubicBezTo>
                <a:cubicBezTo>
                  <a:pt x="95" y="31"/>
                  <a:pt x="95" y="31"/>
                  <a:pt x="95" y="31"/>
                </a:cubicBezTo>
                <a:cubicBezTo>
                  <a:pt x="95" y="11"/>
                  <a:pt x="98" y="0"/>
                  <a:pt x="73" y="0"/>
                </a:cubicBezTo>
                <a:cubicBezTo>
                  <a:pt x="73" y="0"/>
                  <a:pt x="35" y="0"/>
                  <a:pt x="27" y="0"/>
                </a:cubicBezTo>
                <a:cubicBezTo>
                  <a:pt x="1" y="0"/>
                  <a:pt x="0" y="4"/>
                  <a:pt x="0" y="31"/>
                </a:cubicBezTo>
                <a:cubicBezTo>
                  <a:pt x="0" y="51"/>
                  <a:pt x="0" y="51"/>
                  <a:pt x="0" y="51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35"/>
                  <a:pt x="1" y="140"/>
                  <a:pt x="27" y="140"/>
                </a:cubicBezTo>
                <a:cubicBezTo>
                  <a:pt x="29" y="139"/>
                  <a:pt x="33" y="139"/>
                  <a:pt x="38" y="139"/>
                </a:cubicBezTo>
                <a:cubicBezTo>
                  <a:pt x="38" y="211"/>
                  <a:pt x="38" y="211"/>
                  <a:pt x="38" y="211"/>
                </a:cubicBezTo>
                <a:cubicBezTo>
                  <a:pt x="38" y="217"/>
                  <a:pt x="42" y="221"/>
                  <a:pt x="47" y="221"/>
                </a:cubicBezTo>
                <a:cubicBezTo>
                  <a:pt x="52" y="221"/>
                  <a:pt x="57" y="217"/>
                  <a:pt x="57" y="211"/>
                </a:cubicBezTo>
                <a:cubicBezTo>
                  <a:pt x="57" y="139"/>
                  <a:pt x="57" y="139"/>
                  <a:pt x="57" y="139"/>
                </a:cubicBezTo>
                <a:cubicBezTo>
                  <a:pt x="65" y="139"/>
                  <a:pt x="73" y="140"/>
                  <a:pt x="73" y="140"/>
                </a:cubicBezTo>
                <a:cubicBezTo>
                  <a:pt x="98" y="140"/>
                  <a:pt x="95" y="128"/>
                  <a:pt x="95" y="109"/>
                </a:cubicBezTo>
                <a:lnTo>
                  <a:pt x="95" y="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904" name="Group 1903"/>
          <p:cNvGrpSpPr/>
          <p:nvPr/>
        </p:nvGrpSpPr>
        <p:grpSpPr>
          <a:xfrm>
            <a:off x="14753382" y="9844632"/>
            <a:ext cx="499342" cy="1110887"/>
            <a:chOff x="5653088" y="2792413"/>
            <a:chExt cx="141288" cy="314325"/>
          </a:xfrm>
          <a:solidFill>
            <a:schemeClr val="tx1"/>
          </a:solidFill>
        </p:grpSpPr>
        <p:sp>
          <p:nvSpPr>
            <p:cNvPr id="1377" name="Freeform 489"/>
            <p:cNvSpPr>
              <a:spLocks noEditPoints="1"/>
            </p:cNvSpPr>
            <p:nvPr/>
          </p:nvSpPr>
          <p:spPr bwMode="auto">
            <a:xfrm>
              <a:off x="5653088" y="2792413"/>
              <a:ext cx="141288" cy="115888"/>
            </a:xfrm>
            <a:custGeom>
              <a:avLst/>
              <a:gdLst>
                <a:gd name="T0" fmla="*/ 18 w 99"/>
                <a:gd name="T1" fmla="*/ 50 h 81"/>
                <a:gd name="T2" fmla="*/ 18 w 99"/>
                <a:gd name="T3" fmla="*/ 50 h 81"/>
                <a:gd name="T4" fmla="*/ 25 w 99"/>
                <a:gd name="T5" fmla="*/ 59 h 81"/>
                <a:gd name="T6" fmla="*/ 33 w 99"/>
                <a:gd name="T7" fmla="*/ 70 h 81"/>
                <a:gd name="T8" fmla="*/ 33 w 99"/>
                <a:gd name="T9" fmla="*/ 70 h 81"/>
                <a:gd name="T10" fmla="*/ 36 w 99"/>
                <a:gd name="T11" fmla="*/ 60 h 81"/>
                <a:gd name="T12" fmla="*/ 36 w 99"/>
                <a:gd name="T13" fmla="*/ 60 h 81"/>
                <a:gd name="T14" fmla="*/ 37 w 99"/>
                <a:gd name="T15" fmla="*/ 59 h 81"/>
                <a:gd name="T16" fmla="*/ 55 w 99"/>
                <a:gd name="T17" fmla="*/ 49 h 81"/>
                <a:gd name="T18" fmla="*/ 57 w 99"/>
                <a:gd name="T19" fmla="*/ 49 h 81"/>
                <a:gd name="T20" fmla="*/ 71 w 99"/>
                <a:gd name="T21" fmla="*/ 60 h 81"/>
                <a:gd name="T22" fmla="*/ 82 w 99"/>
                <a:gd name="T23" fmla="*/ 67 h 81"/>
                <a:gd name="T24" fmla="*/ 83 w 99"/>
                <a:gd name="T25" fmla="*/ 66 h 81"/>
                <a:gd name="T26" fmla="*/ 95 w 99"/>
                <a:gd name="T27" fmla="*/ 41 h 81"/>
                <a:gd name="T28" fmla="*/ 95 w 99"/>
                <a:gd name="T29" fmla="*/ 39 h 81"/>
                <a:gd name="T30" fmla="*/ 95 w 99"/>
                <a:gd name="T31" fmla="*/ 30 h 81"/>
                <a:gd name="T32" fmla="*/ 73 w 99"/>
                <a:gd name="T33" fmla="*/ 0 h 81"/>
                <a:gd name="T34" fmla="*/ 43 w 99"/>
                <a:gd name="T35" fmla="*/ 0 h 81"/>
                <a:gd name="T36" fmla="*/ 28 w 99"/>
                <a:gd name="T37" fmla="*/ 0 h 81"/>
                <a:gd name="T38" fmla="*/ 0 w 99"/>
                <a:gd name="T39" fmla="*/ 30 h 81"/>
                <a:gd name="T40" fmla="*/ 0 w 99"/>
                <a:gd name="T41" fmla="*/ 51 h 81"/>
                <a:gd name="T42" fmla="*/ 0 w 99"/>
                <a:gd name="T43" fmla="*/ 81 h 81"/>
                <a:gd name="T44" fmla="*/ 18 w 99"/>
                <a:gd name="T45" fmla="*/ 50 h 81"/>
                <a:gd name="T46" fmla="*/ 5 w 99"/>
                <a:gd name="T47" fmla="*/ 55 h 81"/>
                <a:gd name="T48" fmla="*/ 5 w 99"/>
                <a:gd name="T49" fmla="*/ 51 h 81"/>
                <a:gd name="T50" fmla="*/ 5 w 99"/>
                <a:gd name="T51" fmla="*/ 30 h 81"/>
                <a:gd name="T52" fmla="*/ 28 w 99"/>
                <a:gd name="T53" fmla="*/ 5 h 81"/>
                <a:gd name="T54" fmla="*/ 43 w 99"/>
                <a:gd name="T55" fmla="*/ 5 h 81"/>
                <a:gd name="T56" fmla="*/ 73 w 99"/>
                <a:gd name="T57" fmla="*/ 5 h 81"/>
                <a:gd name="T58" fmla="*/ 88 w 99"/>
                <a:gd name="T59" fmla="*/ 8 h 81"/>
                <a:gd name="T60" fmla="*/ 91 w 99"/>
                <a:gd name="T61" fmla="*/ 24 h 81"/>
                <a:gd name="T62" fmla="*/ 90 w 99"/>
                <a:gd name="T63" fmla="*/ 30 h 81"/>
                <a:gd name="T64" fmla="*/ 90 w 99"/>
                <a:gd name="T65" fmla="*/ 39 h 81"/>
                <a:gd name="T66" fmla="*/ 90 w 99"/>
                <a:gd name="T67" fmla="*/ 40 h 81"/>
                <a:gd name="T68" fmla="*/ 90 w 99"/>
                <a:gd name="T69" fmla="*/ 40 h 81"/>
                <a:gd name="T70" fmla="*/ 90 w 99"/>
                <a:gd name="T71" fmla="*/ 41 h 81"/>
                <a:gd name="T72" fmla="*/ 82 w 99"/>
                <a:gd name="T73" fmla="*/ 62 h 81"/>
                <a:gd name="T74" fmla="*/ 75 w 99"/>
                <a:gd name="T75" fmla="*/ 57 h 81"/>
                <a:gd name="T76" fmla="*/ 57 w 99"/>
                <a:gd name="T77" fmla="*/ 44 h 81"/>
                <a:gd name="T78" fmla="*/ 55 w 99"/>
                <a:gd name="T79" fmla="*/ 44 h 81"/>
                <a:gd name="T80" fmla="*/ 33 w 99"/>
                <a:gd name="T81" fmla="*/ 56 h 81"/>
                <a:gd name="T82" fmla="*/ 33 w 99"/>
                <a:gd name="T83" fmla="*/ 57 h 81"/>
                <a:gd name="T84" fmla="*/ 32 w 99"/>
                <a:gd name="T85" fmla="*/ 58 h 81"/>
                <a:gd name="T86" fmla="*/ 31 w 99"/>
                <a:gd name="T87" fmla="*/ 59 h 81"/>
                <a:gd name="T88" fmla="*/ 31 w 99"/>
                <a:gd name="T89" fmla="*/ 59 h 81"/>
                <a:gd name="T90" fmla="*/ 31 w 99"/>
                <a:gd name="T91" fmla="*/ 60 h 81"/>
                <a:gd name="T92" fmla="*/ 30 w 99"/>
                <a:gd name="T93" fmla="*/ 58 h 81"/>
                <a:gd name="T94" fmla="*/ 18 w 99"/>
                <a:gd name="T95" fmla="*/ 45 h 81"/>
                <a:gd name="T96" fmla="*/ 5 w 99"/>
                <a:gd name="T97" fmla="*/ 5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9" h="81">
                  <a:moveTo>
                    <a:pt x="18" y="50"/>
                  </a:moveTo>
                  <a:cubicBezTo>
                    <a:pt x="18" y="50"/>
                    <a:pt x="18" y="50"/>
                    <a:pt x="18" y="50"/>
                  </a:cubicBezTo>
                  <a:cubicBezTo>
                    <a:pt x="23" y="50"/>
                    <a:pt x="24" y="55"/>
                    <a:pt x="25" y="59"/>
                  </a:cubicBezTo>
                  <a:cubicBezTo>
                    <a:pt x="28" y="65"/>
                    <a:pt x="31" y="70"/>
                    <a:pt x="33" y="70"/>
                  </a:cubicBezTo>
                  <a:cubicBezTo>
                    <a:pt x="33" y="70"/>
                    <a:pt x="33" y="70"/>
                    <a:pt x="33" y="70"/>
                  </a:cubicBezTo>
                  <a:cubicBezTo>
                    <a:pt x="33" y="70"/>
                    <a:pt x="35" y="69"/>
                    <a:pt x="36" y="60"/>
                  </a:cubicBezTo>
                  <a:cubicBezTo>
                    <a:pt x="36" y="60"/>
                    <a:pt x="36" y="60"/>
                    <a:pt x="36" y="60"/>
                  </a:cubicBezTo>
                  <a:cubicBezTo>
                    <a:pt x="37" y="59"/>
                    <a:pt x="37" y="59"/>
                    <a:pt x="37" y="59"/>
                  </a:cubicBezTo>
                  <a:cubicBezTo>
                    <a:pt x="37" y="59"/>
                    <a:pt x="45" y="49"/>
                    <a:pt x="55" y="49"/>
                  </a:cubicBezTo>
                  <a:cubicBezTo>
                    <a:pt x="56" y="49"/>
                    <a:pt x="56" y="49"/>
                    <a:pt x="57" y="49"/>
                  </a:cubicBezTo>
                  <a:cubicBezTo>
                    <a:pt x="62" y="49"/>
                    <a:pt x="67" y="53"/>
                    <a:pt x="71" y="60"/>
                  </a:cubicBezTo>
                  <a:cubicBezTo>
                    <a:pt x="73" y="62"/>
                    <a:pt x="77" y="67"/>
                    <a:pt x="82" y="67"/>
                  </a:cubicBezTo>
                  <a:cubicBezTo>
                    <a:pt x="82" y="67"/>
                    <a:pt x="83" y="67"/>
                    <a:pt x="83" y="66"/>
                  </a:cubicBezTo>
                  <a:cubicBezTo>
                    <a:pt x="86" y="66"/>
                    <a:pt x="93" y="63"/>
                    <a:pt x="95" y="41"/>
                  </a:cubicBezTo>
                  <a:cubicBezTo>
                    <a:pt x="95" y="39"/>
                    <a:pt x="95" y="39"/>
                    <a:pt x="95" y="39"/>
                  </a:cubicBezTo>
                  <a:cubicBezTo>
                    <a:pt x="95" y="30"/>
                    <a:pt x="95" y="30"/>
                    <a:pt x="95" y="30"/>
                  </a:cubicBezTo>
                  <a:cubicBezTo>
                    <a:pt x="95" y="11"/>
                    <a:pt x="99" y="0"/>
                    <a:pt x="73" y="0"/>
                  </a:cubicBezTo>
                  <a:cubicBezTo>
                    <a:pt x="73" y="0"/>
                    <a:pt x="57" y="0"/>
                    <a:pt x="43" y="0"/>
                  </a:cubicBezTo>
                  <a:cubicBezTo>
                    <a:pt x="37" y="0"/>
                    <a:pt x="31" y="0"/>
                    <a:pt x="28" y="0"/>
                  </a:cubicBezTo>
                  <a:cubicBezTo>
                    <a:pt x="2" y="0"/>
                    <a:pt x="0" y="4"/>
                    <a:pt x="0" y="30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5" y="67"/>
                    <a:pt x="11" y="50"/>
                    <a:pt x="18" y="50"/>
                  </a:cubicBezTo>
                  <a:close/>
                  <a:moveTo>
                    <a:pt x="5" y="55"/>
                  </a:moveTo>
                  <a:cubicBezTo>
                    <a:pt x="5" y="51"/>
                    <a:pt x="5" y="51"/>
                    <a:pt x="5" y="51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6"/>
                    <a:pt x="5" y="5"/>
                    <a:pt x="28" y="5"/>
                  </a:cubicBezTo>
                  <a:cubicBezTo>
                    <a:pt x="30" y="5"/>
                    <a:pt x="36" y="5"/>
                    <a:pt x="43" y="5"/>
                  </a:cubicBezTo>
                  <a:cubicBezTo>
                    <a:pt x="57" y="5"/>
                    <a:pt x="73" y="5"/>
                    <a:pt x="73" y="5"/>
                  </a:cubicBezTo>
                  <a:cubicBezTo>
                    <a:pt x="81" y="5"/>
                    <a:pt x="86" y="6"/>
                    <a:pt x="88" y="8"/>
                  </a:cubicBezTo>
                  <a:cubicBezTo>
                    <a:pt x="91" y="11"/>
                    <a:pt x="91" y="17"/>
                    <a:pt x="91" y="24"/>
                  </a:cubicBezTo>
                  <a:cubicBezTo>
                    <a:pt x="91" y="26"/>
                    <a:pt x="90" y="28"/>
                    <a:pt x="90" y="30"/>
                  </a:cubicBezTo>
                  <a:cubicBezTo>
                    <a:pt x="90" y="39"/>
                    <a:pt x="90" y="39"/>
                    <a:pt x="90" y="39"/>
                  </a:cubicBezTo>
                  <a:cubicBezTo>
                    <a:pt x="90" y="40"/>
                    <a:pt x="90" y="40"/>
                    <a:pt x="90" y="40"/>
                  </a:cubicBezTo>
                  <a:cubicBezTo>
                    <a:pt x="90" y="40"/>
                    <a:pt x="90" y="40"/>
                    <a:pt x="90" y="40"/>
                  </a:cubicBezTo>
                  <a:cubicBezTo>
                    <a:pt x="90" y="41"/>
                    <a:pt x="90" y="41"/>
                    <a:pt x="90" y="41"/>
                  </a:cubicBezTo>
                  <a:cubicBezTo>
                    <a:pt x="89" y="49"/>
                    <a:pt x="87" y="60"/>
                    <a:pt x="82" y="62"/>
                  </a:cubicBezTo>
                  <a:cubicBezTo>
                    <a:pt x="80" y="62"/>
                    <a:pt x="77" y="59"/>
                    <a:pt x="75" y="57"/>
                  </a:cubicBezTo>
                  <a:cubicBezTo>
                    <a:pt x="69" y="47"/>
                    <a:pt x="62" y="44"/>
                    <a:pt x="57" y="44"/>
                  </a:cubicBezTo>
                  <a:cubicBezTo>
                    <a:pt x="56" y="44"/>
                    <a:pt x="56" y="44"/>
                    <a:pt x="55" y="44"/>
                  </a:cubicBezTo>
                  <a:cubicBezTo>
                    <a:pt x="44" y="44"/>
                    <a:pt x="35" y="54"/>
                    <a:pt x="33" y="56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2" y="58"/>
                    <a:pt x="32" y="58"/>
                    <a:pt x="32" y="58"/>
                  </a:cubicBezTo>
                  <a:cubicBezTo>
                    <a:pt x="31" y="59"/>
                    <a:pt x="31" y="59"/>
                    <a:pt x="31" y="59"/>
                  </a:cubicBezTo>
                  <a:cubicBezTo>
                    <a:pt x="31" y="59"/>
                    <a:pt x="31" y="59"/>
                    <a:pt x="31" y="59"/>
                  </a:cubicBezTo>
                  <a:cubicBezTo>
                    <a:pt x="31" y="60"/>
                    <a:pt x="31" y="60"/>
                    <a:pt x="31" y="60"/>
                  </a:cubicBezTo>
                  <a:cubicBezTo>
                    <a:pt x="31" y="59"/>
                    <a:pt x="30" y="59"/>
                    <a:pt x="30" y="58"/>
                  </a:cubicBezTo>
                  <a:cubicBezTo>
                    <a:pt x="29" y="54"/>
                    <a:pt x="27" y="45"/>
                    <a:pt x="18" y="45"/>
                  </a:cubicBezTo>
                  <a:cubicBezTo>
                    <a:pt x="15" y="45"/>
                    <a:pt x="10" y="46"/>
                    <a:pt x="5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78" name="Freeform 490"/>
            <p:cNvSpPr>
              <a:spLocks/>
            </p:cNvSpPr>
            <p:nvPr/>
          </p:nvSpPr>
          <p:spPr bwMode="auto">
            <a:xfrm>
              <a:off x="5653088" y="2868613"/>
              <a:ext cx="141288" cy="238125"/>
            </a:xfrm>
            <a:custGeom>
              <a:avLst/>
              <a:gdLst>
                <a:gd name="T0" fmla="*/ 95 w 99"/>
                <a:gd name="T1" fmla="*/ 34 h 167"/>
                <a:gd name="T2" fmla="*/ 95 w 99"/>
                <a:gd name="T3" fmla="*/ 2 h 167"/>
                <a:gd name="T4" fmla="*/ 85 w 99"/>
                <a:gd name="T5" fmla="*/ 18 h 167"/>
                <a:gd name="T6" fmla="*/ 67 w 99"/>
                <a:gd name="T7" fmla="*/ 9 h 167"/>
                <a:gd name="T8" fmla="*/ 56 w 99"/>
                <a:gd name="T9" fmla="*/ 0 h 167"/>
                <a:gd name="T10" fmla="*/ 41 w 99"/>
                <a:gd name="T11" fmla="*/ 9 h 167"/>
                <a:gd name="T12" fmla="*/ 33 w 99"/>
                <a:gd name="T13" fmla="*/ 21 h 167"/>
                <a:gd name="T14" fmla="*/ 21 w 99"/>
                <a:gd name="T15" fmla="*/ 8 h 167"/>
                <a:gd name="T16" fmla="*/ 18 w 99"/>
                <a:gd name="T17" fmla="*/ 1 h 167"/>
                <a:gd name="T18" fmla="*/ 3 w 99"/>
                <a:gd name="T19" fmla="*/ 31 h 167"/>
                <a:gd name="T20" fmla="*/ 0 w 99"/>
                <a:gd name="T21" fmla="*/ 37 h 167"/>
                <a:gd name="T22" fmla="*/ 0 w 99"/>
                <a:gd name="T23" fmla="*/ 55 h 167"/>
                <a:gd name="T24" fmla="*/ 28 w 99"/>
                <a:gd name="T25" fmla="*/ 86 h 167"/>
                <a:gd name="T26" fmla="*/ 38 w 99"/>
                <a:gd name="T27" fmla="*/ 86 h 167"/>
                <a:gd name="T28" fmla="*/ 38 w 99"/>
                <a:gd name="T29" fmla="*/ 158 h 167"/>
                <a:gd name="T30" fmla="*/ 48 w 99"/>
                <a:gd name="T31" fmla="*/ 167 h 167"/>
                <a:gd name="T32" fmla="*/ 58 w 99"/>
                <a:gd name="T33" fmla="*/ 158 h 167"/>
                <a:gd name="T34" fmla="*/ 58 w 99"/>
                <a:gd name="T35" fmla="*/ 86 h 167"/>
                <a:gd name="T36" fmla="*/ 73 w 99"/>
                <a:gd name="T37" fmla="*/ 86 h 167"/>
                <a:gd name="T38" fmla="*/ 95 w 99"/>
                <a:gd name="T39" fmla="*/ 55 h 167"/>
                <a:gd name="T40" fmla="*/ 95 w 99"/>
                <a:gd name="T41" fmla="*/ 34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9" h="167">
                  <a:moveTo>
                    <a:pt x="95" y="34"/>
                  </a:moveTo>
                  <a:cubicBezTo>
                    <a:pt x="95" y="2"/>
                    <a:pt x="95" y="2"/>
                    <a:pt x="95" y="2"/>
                  </a:cubicBezTo>
                  <a:cubicBezTo>
                    <a:pt x="93" y="11"/>
                    <a:pt x="90" y="17"/>
                    <a:pt x="85" y="18"/>
                  </a:cubicBezTo>
                  <a:cubicBezTo>
                    <a:pt x="76" y="21"/>
                    <a:pt x="67" y="10"/>
                    <a:pt x="67" y="9"/>
                  </a:cubicBezTo>
                  <a:cubicBezTo>
                    <a:pt x="64" y="4"/>
                    <a:pt x="60" y="1"/>
                    <a:pt x="56" y="0"/>
                  </a:cubicBezTo>
                  <a:cubicBezTo>
                    <a:pt x="50" y="0"/>
                    <a:pt x="43" y="5"/>
                    <a:pt x="41" y="9"/>
                  </a:cubicBezTo>
                  <a:cubicBezTo>
                    <a:pt x="39" y="14"/>
                    <a:pt x="38" y="21"/>
                    <a:pt x="33" y="21"/>
                  </a:cubicBezTo>
                  <a:cubicBezTo>
                    <a:pt x="27" y="22"/>
                    <a:pt x="22" y="11"/>
                    <a:pt x="21" y="8"/>
                  </a:cubicBezTo>
                  <a:cubicBezTo>
                    <a:pt x="19" y="2"/>
                    <a:pt x="18" y="1"/>
                    <a:pt x="18" y="1"/>
                  </a:cubicBezTo>
                  <a:cubicBezTo>
                    <a:pt x="15" y="2"/>
                    <a:pt x="10" y="12"/>
                    <a:pt x="3" y="31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81"/>
                    <a:pt x="2" y="86"/>
                    <a:pt x="28" y="86"/>
                  </a:cubicBezTo>
                  <a:cubicBezTo>
                    <a:pt x="30" y="86"/>
                    <a:pt x="34" y="86"/>
                    <a:pt x="38" y="86"/>
                  </a:cubicBezTo>
                  <a:cubicBezTo>
                    <a:pt x="38" y="158"/>
                    <a:pt x="38" y="158"/>
                    <a:pt x="38" y="158"/>
                  </a:cubicBezTo>
                  <a:cubicBezTo>
                    <a:pt x="38" y="163"/>
                    <a:pt x="43" y="167"/>
                    <a:pt x="48" y="167"/>
                  </a:cubicBezTo>
                  <a:cubicBezTo>
                    <a:pt x="53" y="167"/>
                    <a:pt x="58" y="163"/>
                    <a:pt x="58" y="158"/>
                  </a:cubicBezTo>
                  <a:cubicBezTo>
                    <a:pt x="58" y="86"/>
                    <a:pt x="58" y="86"/>
                    <a:pt x="58" y="86"/>
                  </a:cubicBezTo>
                  <a:cubicBezTo>
                    <a:pt x="66" y="86"/>
                    <a:pt x="73" y="86"/>
                    <a:pt x="73" y="86"/>
                  </a:cubicBezTo>
                  <a:cubicBezTo>
                    <a:pt x="99" y="86"/>
                    <a:pt x="95" y="75"/>
                    <a:pt x="95" y="55"/>
                  </a:cubicBezTo>
                  <a:lnTo>
                    <a:pt x="95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05" name="Group 1904"/>
          <p:cNvGrpSpPr/>
          <p:nvPr/>
        </p:nvGrpSpPr>
        <p:grpSpPr>
          <a:xfrm>
            <a:off x="16386880" y="9855228"/>
            <a:ext cx="740592" cy="1021119"/>
            <a:chOff x="5949951" y="2794001"/>
            <a:chExt cx="209550" cy="288925"/>
          </a:xfrm>
          <a:solidFill>
            <a:schemeClr val="tx1"/>
          </a:solidFill>
        </p:grpSpPr>
        <p:sp>
          <p:nvSpPr>
            <p:cNvPr id="1379" name="Freeform 491"/>
            <p:cNvSpPr>
              <a:spLocks/>
            </p:cNvSpPr>
            <p:nvPr/>
          </p:nvSpPr>
          <p:spPr bwMode="auto">
            <a:xfrm>
              <a:off x="6030913" y="2917826"/>
              <a:ext cx="30163" cy="31750"/>
            </a:xfrm>
            <a:custGeom>
              <a:avLst/>
              <a:gdLst>
                <a:gd name="T0" fmla="*/ 10 w 19"/>
                <a:gd name="T1" fmla="*/ 20 h 20"/>
                <a:gd name="T2" fmla="*/ 19 w 19"/>
                <a:gd name="T3" fmla="*/ 10 h 20"/>
                <a:gd name="T4" fmla="*/ 10 w 19"/>
                <a:gd name="T5" fmla="*/ 0 h 20"/>
                <a:gd name="T6" fmla="*/ 0 w 19"/>
                <a:gd name="T7" fmla="*/ 9 h 20"/>
                <a:gd name="T8" fmla="*/ 10 w 19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10" y="20"/>
                  </a:moveTo>
                  <a:lnTo>
                    <a:pt x="19" y="10"/>
                  </a:lnTo>
                  <a:lnTo>
                    <a:pt x="10" y="0"/>
                  </a:lnTo>
                  <a:lnTo>
                    <a:pt x="0" y="9"/>
                  </a:lnTo>
                  <a:lnTo>
                    <a:pt x="1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80" name="Freeform 492"/>
            <p:cNvSpPr>
              <a:spLocks/>
            </p:cNvSpPr>
            <p:nvPr/>
          </p:nvSpPr>
          <p:spPr bwMode="auto">
            <a:xfrm>
              <a:off x="6008688" y="2941638"/>
              <a:ext cx="30163" cy="30163"/>
            </a:xfrm>
            <a:custGeom>
              <a:avLst/>
              <a:gdLst>
                <a:gd name="T0" fmla="*/ 19 w 19"/>
                <a:gd name="T1" fmla="*/ 10 h 19"/>
                <a:gd name="T2" fmla="*/ 8 w 19"/>
                <a:gd name="T3" fmla="*/ 0 h 19"/>
                <a:gd name="T4" fmla="*/ 0 w 19"/>
                <a:gd name="T5" fmla="*/ 8 h 19"/>
                <a:gd name="T6" fmla="*/ 10 w 19"/>
                <a:gd name="T7" fmla="*/ 19 h 19"/>
                <a:gd name="T8" fmla="*/ 19 w 19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9">
                  <a:moveTo>
                    <a:pt x="19" y="1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10" y="19"/>
                  </a:lnTo>
                  <a:lnTo>
                    <a:pt x="19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81" name="Freeform 493"/>
            <p:cNvSpPr>
              <a:spLocks/>
            </p:cNvSpPr>
            <p:nvPr/>
          </p:nvSpPr>
          <p:spPr bwMode="auto">
            <a:xfrm>
              <a:off x="6034088" y="2965451"/>
              <a:ext cx="26988" cy="26988"/>
            </a:xfrm>
            <a:custGeom>
              <a:avLst/>
              <a:gdLst>
                <a:gd name="T0" fmla="*/ 0 w 17"/>
                <a:gd name="T1" fmla="*/ 8 h 17"/>
                <a:gd name="T2" fmla="*/ 8 w 17"/>
                <a:gd name="T3" fmla="*/ 17 h 17"/>
                <a:gd name="T4" fmla="*/ 17 w 17"/>
                <a:gd name="T5" fmla="*/ 8 h 17"/>
                <a:gd name="T6" fmla="*/ 8 w 17"/>
                <a:gd name="T7" fmla="*/ 0 h 17"/>
                <a:gd name="T8" fmla="*/ 0 w 17"/>
                <a:gd name="T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0" y="8"/>
                  </a:moveTo>
                  <a:lnTo>
                    <a:pt x="8" y="17"/>
                  </a:lnTo>
                  <a:lnTo>
                    <a:pt x="17" y="8"/>
                  </a:lnTo>
                  <a:lnTo>
                    <a:pt x="8" y="0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82" name="Freeform 494"/>
            <p:cNvSpPr>
              <a:spLocks/>
            </p:cNvSpPr>
            <p:nvPr/>
          </p:nvSpPr>
          <p:spPr bwMode="auto">
            <a:xfrm>
              <a:off x="6054726" y="2943226"/>
              <a:ext cx="28575" cy="28575"/>
            </a:xfrm>
            <a:custGeom>
              <a:avLst/>
              <a:gdLst>
                <a:gd name="T0" fmla="*/ 8 w 18"/>
                <a:gd name="T1" fmla="*/ 18 h 18"/>
                <a:gd name="T2" fmla="*/ 18 w 18"/>
                <a:gd name="T3" fmla="*/ 8 h 18"/>
                <a:gd name="T4" fmla="*/ 10 w 18"/>
                <a:gd name="T5" fmla="*/ 0 h 18"/>
                <a:gd name="T6" fmla="*/ 0 w 18"/>
                <a:gd name="T7" fmla="*/ 9 h 18"/>
                <a:gd name="T8" fmla="*/ 8 w 18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8">
                  <a:moveTo>
                    <a:pt x="8" y="18"/>
                  </a:moveTo>
                  <a:lnTo>
                    <a:pt x="18" y="8"/>
                  </a:lnTo>
                  <a:lnTo>
                    <a:pt x="10" y="0"/>
                  </a:lnTo>
                  <a:lnTo>
                    <a:pt x="0" y="9"/>
                  </a:lnTo>
                  <a:lnTo>
                    <a:pt x="8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83" name="Freeform 495"/>
            <p:cNvSpPr>
              <a:spLocks/>
            </p:cNvSpPr>
            <p:nvPr/>
          </p:nvSpPr>
          <p:spPr bwMode="auto">
            <a:xfrm>
              <a:off x="6076951" y="2917826"/>
              <a:ext cx="30163" cy="28575"/>
            </a:xfrm>
            <a:custGeom>
              <a:avLst/>
              <a:gdLst>
                <a:gd name="T0" fmla="*/ 9 w 19"/>
                <a:gd name="T1" fmla="*/ 18 h 18"/>
                <a:gd name="T2" fmla="*/ 19 w 19"/>
                <a:gd name="T3" fmla="*/ 8 h 18"/>
                <a:gd name="T4" fmla="*/ 11 w 19"/>
                <a:gd name="T5" fmla="*/ 0 h 18"/>
                <a:gd name="T6" fmla="*/ 0 w 19"/>
                <a:gd name="T7" fmla="*/ 10 h 18"/>
                <a:gd name="T8" fmla="*/ 9 w 19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8">
                  <a:moveTo>
                    <a:pt x="9" y="18"/>
                  </a:moveTo>
                  <a:lnTo>
                    <a:pt x="19" y="8"/>
                  </a:lnTo>
                  <a:lnTo>
                    <a:pt x="11" y="0"/>
                  </a:lnTo>
                  <a:lnTo>
                    <a:pt x="0" y="10"/>
                  </a:lnTo>
                  <a:lnTo>
                    <a:pt x="9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84" name="Freeform 496"/>
            <p:cNvSpPr>
              <a:spLocks/>
            </p:cNvSpPr>
            <p:nvPr/>
          </p:nvSpPr>
          <p:spPr bwMode="auto">
            <a:xfrm>
              <a:off x="6083301" y="2946401"/>
              <a:ext cx="15875" cy="17463"/>
            </a:xfrm>
            <a:custGeom>
              <a:avLst/>
              <a:gdLst>
                <a:gd name="T0" fmla="*/ 0 w 10"/>
                <a:gd name="T1" fmla="*/ 6 h 11"/>
                <a:gd name="T2" fmla="*/ 5 w 10"/>
                <a:gd name="T3" fmla="*/ 11 h 11"/>
                <a:gd name="T4" fmla="*/ 10 w 10"/>
                <a:gd name="T5" fmla="*/ 6 h 11"/>
                <a:gd name="T6" fmla="*/ 5 w 10"/>
                <a:gd name="T7" fmla="*/ 0 h 11"/>
                <a:gd name="T8" fmla="*/ 0 w 10"/>
                <a:gd name="T9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1">
                  <a:moveTo>
                    <a:pt x="0" y="6"/>
                  </a:moveTo>
                  <a:lnTo>
                    <a:pt x="5" y="11"/>
                  </a:lnTo>
                  <a:lnTo>
                    <a:pt x="10" y="6"/>
                  </a:lnTo>
                  <a:lnTo>
                    <a:pt x="5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85" name="Freeform 497"/>
            <p:cNvSpPr>
              <a:spLocks/>
            </p:cNvSpPr>
            <p:nvPr/>
          </p:nvSpPr>
          <p:spPr bwMode="auto">
            <a:xfrm>
              <a:off x="6061076" y="2971801"/>
              <a:ext cx="14288" cy="14288"/>
            </a:xfrm>
            <a:custGeom>
              <a:avLst/>
              <a:gdLst>
                <a:gd name="T0" fmla="*/ 0 w 9"/>
                <a:gd name="T1" fmla="*/ 4 h 9"/>
                <a:gd name="T2" fmla="*/ 4 w 9"/>
                <a:gd name="T3" fmla="*/ 9 h 9"/>
                <a:gd name="T4" fmla="*/ 9 w 9"/>
                <a:gd name="T5" fmla="*/ 4 h 9"/>
                <a:gd name="T6" fmla="*/ 4 w 9"/>
                <a:gd name="T7" fmla="*/ 0 h 9"/>
                <a:gd name="T8" fmla="*/ 0 w 9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0" y="4"/>
                  </a:moveTo>
                  <a:lnTo>
                    <a:pt x="4" y="9"/>
                  </a:lnTo>
                  <a:lnTo>
                    <a:pt x="9" y="4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86" name="Freeform 498"/>
            <p:cNvSpPr>
              <a:spLocks/>
            </p:cNvSpPr>
            <p:nvPr/>
          </p:nvSpPr>
          <p:spPr bwMode="auto">
            <a:xfrm>
              <a:off x="6038851" y="2992438"/>
              <a:ext cx="15875" cy="15875"/>
            </a:xfrm>
            <a:custGeom>
              <a:avLst/>
              <a:gdLst>
                <a:gd name="T0" fmla="*/ 0 w 10"/>
                <a:gd name="T1" fmla="*/ 5 h 10"/>
                <a:gd name="T2" fmla="*/ 5 w 10"/>
                <a:gd name="T3" fmla="*/ 10 h 10"/>
                <a:gd name="T4" fmla="*/ 10 w 10"/>
                <a:gd name="T5" fmla="*/ 5 h 10"/>
                <a:gd name="T6" fmla="*/ 5 w 10"/>
                <a:gd name="T7" fmla="*/ 0 h 10"/>
                <a:gd name="T8" fmla="*/ 0 w 10"/>
                <a:gd name="T9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0" y="5"/>
                  </a:moveTo>
                  <a:lnTo>
                    <a:pt x="5" y="10"/>
                  </a:lnTo>
                  <a:lnTo>
                    <a:pt x="10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87" name="Freeform 499"/>
            <p:cNvSpPr>
              <a:spLocks/>
            </p:cNvSpPr>
            <p:nvPr/>
          </p:nvSpPr>
          <p:spPr bwMode="auto">
            <a:xfrm>
              <a:off x="6061076" y="2925763"/>
              <a:ext cx="15875" cy="17463"/>
            </a:xfrm>
            <a:custGeom>
              <a:avLst/>
              <a:gdLst>
                <a:gd name="T0" fmla="*/ 6 w 10"/>
                <a:gd name="T1" fmla="*/ 11 h 11"/>
                <a:gd name="T2" fmla="*/ 10 w 10"/>
                <a:gd name="T3" fmla="*/ 5 h 11"/>
                <a:gd name="T4" fmla="*/ 6 w 10"/>
                <a:gd name="T5" fmla="*/ 0 h 11"/>
                <a:gd name="T6" fmla="*/ 0 w 10"/>
                <a:gd name="T7" fmla="*/ 5 h 11"/>
                <a:gd name="T8" fmla="*/ 6 w 10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1">
                  <a:moveTo>
                    <a:pt x="6" y="11"/>
                  </a:moveTo>
                  <a:lnTo>
                    <a:pt x="10" y="5"/>
                  </a:lnTo>
                  <a:lnTo>
                    <a:pt x="6" y="0"/>
                  </a:lnTo>
                  <a:lnTo>
                    <a:pt x="0" y="5"/>
                  </a:lnTo>
                  <a:lnTo>
                    <a:pt x="6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88" name="Freeform 500"/>
            <p:cNvSpPr>
              <a:spLocks/>
            </p:cNvSpPr>
            <p:nvPr/>
          </p:nvSpPr>
          <p:spPr bwMode="auto">
            <a:xfrm>
              <a:off x="6038851" y="2949576"/>
              <a:ext cx="15875" cy="15875"/>
            </a:xfrm>
            <a:custGeom>
              <a:avLst/>
              <a:gdLst>
                <a:gd name="T0" fmla="*/ 5 w 10"/>
                <a:gd name="T1" fmla="*/ 10 h 10"/>
                <a:gd name="T2" fmla="*/ 10 w 10"/>
                <a:gd name="T3" fmla="*/ 5 h 10"/>
                <a:gd name="T4" fmla="*/ 5 w 10"/>
                <a:gd name="T5" fmla="*/ 0 h 10"/>
                <a:gd name="T6" fmla="*/ 0 w 10"/>
                <a:gd name="T7" fmla="*/ 5 h 10"/>
                <a:gd name="T8" fmla="*/ 5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5" y="10"/>
                  </a:moveTo>
                  <a:lnTo>
                    <a:pt x="10" y="5"/>
                  </a:lnTo>
                  <a:lnTo>
                    <a:pt x="5" y="0"/>
                  </a:lnTo>
                  <a:lnTo>
                    <a:pt x="0" y="5"/>
                  </a:lnTo>
                  <a:lnTo>
                    <a:pt x="5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89" name="Freeform 501"/>
            <p:cNvSpPr>
              <a:spLocks/>
            </p:cNvSpPr>
            <p:nvPr/>
          </p:nvSpPr>
          <p:spPr bwMode="auto">
            <a:xfrm>
              <a:off x="6018213" y="2971801"/>
              <a:ext cx="15875" cy="14288"/>
            </a:xfrm>
            <a:custGeom>
              <a:avLst/>
              <a:gdLst>
                <a:gd name="T0" fmla="*/ 4 w 10"/>
                <a:gd name="T1" fmla="*/ 0 h 9"/>
                <a:gd name="T2" fmla="*/ 0 w 10"/>
                <a:gd name="T3" fmla="*/ 4 h 9"/>
                <a:gd name="T4" fmla="*/ 4 w 10"/>
                <a:gd name="T5" fmla="*/ 9 h 9"/>
                <a:gd name="T6" fmla="*/ 10 w 10"/>
                <a:gd name="T7" fmla="*/ 4 h 9"/>
                <a:gd name="T8" fmla="*/ 4 w 10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4" y="0"/>
                  </a:moveTo>
                  <a:lnTo>
                    <a:pt x="0" y="4"/>
                  </a:lnTo>
                  <a:lnTo>
                    <a:pt x="4" y="9"/>
                  </a:lnTo>
                  <a:lnTo>
                    <a:pt x="10" y="4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90" name="Freeform 502"/>
            <p:cNvSpPr>
              <a:spLocks/>
            </p:cNvSpPr>
            <p:nvPr/>
          </p:nvSpPr>
          <p:spPr bwMode="auto">
            <a:xfrm>
              <a:off x="6015038" y="2925763"/>
              <a:ext cx="15875" cy="15875"/>
            </a:xfrm>
            <a:custGeom>
              <a:avLst/>
              <a:gdLst>
                <a:gd name="T0" fmla="*/ 4 w 10"/>
                <a:gd name="T1" fmla="*/ 10 h 10"/>
                <a:gd name="T2" fmla="*/ 10 w 10"/>
                <a:gd name="T3" fmla="*/ 4 h 10"/>
                <a:gd name="T4" fmla="*/ 4 w 10"/>
                <a:gd name="T5" fmla="*/ 0 h 10"/>
                <a:gd name="T6" fmla="*/ 0 w 10"/>
                <a:gd name="T7" fmla="*/ 4 h 10"/>
                <a:gd name="T8" fmla="*/ 4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4" y="10"/>
                  </a:moveTo>
                  <a:lnTo>
                    <a:pt x="1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91" name="Freeform 503"/>
            <p:cNvSpPr>
              <a:spLocks noEditPoints="1"/>
            </p:cNvSpPr>
            <p:nvPr/>
          </p:nvSpPr>
          <p:spPr bwMode="auto">
            <a:xfrm>
              <a:off x="5956301" y="2894013"/>
              <a:ext cx="190500" cy="188913"/>
            </a:xfrm>
            <a:custGeom>
              <a:avLst/>
              <a:gdLst>
                <a:gd name="T0" fmla="*/ 120 w 120"/>
                <a:gd name="T1" fmla="*/ 0 h 119"/>
                <a:gd name="T2" fmla="*/ 61 w 120"/>
                <a:gd name="T3" fmla="*/ 119 h 119"/>
                <a:gd name="T4" fmla="*/ 22 w 120"/>
                <a:gd name="T5" fmla="*/ 10 h 119"/>
                <a:gd name="T6" fmla="*/ 31 w 120"/>
                <a:gd name="T7" fmla="*/ 10 h 119"/>
                <a:gd name="T8" fmla="*/ 36 w 120"/>
                <a:gd name="T9" fmla="*/ 6 h 119"/>
                <a:gd name="T10" fmla="*/ 41 w 120"/>
                <a:gd name="T11" fmla="*/ 20 h 119"/>
                <a:gd name="T12" fmla="*/ 48 w 120"/>
                <a:gd name="T13" fmla="*/ 6 h 119"/>
                <a:gd name="T14" fmla="*/ 51 w 120"/>
                <a:gd name="T15" fmla="*/ 10 h 119"/>
                <a:gd name="T16" fmla="*/ 61 w 120"/>
                <a:gd name="T17" fmla="*/ 10 h 119"/>
                <a:gd name="T18" fmla="*/ 66 w 120"/>
                <a:gd name="T19" fmla="*/ 6 h 119"/>
                <a:gd name="T20" fmla="*/ 72 w 120"/>
                <a:gd name="T21" fmla="*/ 20 h 119"/>
                <a:gd name="T22" fmla="*/ 78 w 120"/>
                <a:gd name="T23" fmla="*/ 6 h 119"/>
                <a:gd name="T24" fmla="*/ 82 w 120"/>
                <a:gd name="T25" fmla="*/ 10 h 119"/>
                <a:gd name="T26" fmla="*/ 92 w 120"/>
                <a:gd name="T27" fmla="*/ 10 h 119"/>
                <a:gd name="T28" fmla="*/ 96 w 120"/>
                <a:gd name="T29" fmla="*/ 6 h 119"/>
                <a:gd name="T30" fmla="*/ 101 w 120"/>
                <a:gd name="T31" fmla="*/ 18 h 119"/>
                <a:gd name="T32" fmla="*/ 104 w 120"/>
                <a:gd name="T33" fmla="*/ 6 h 119"/>
                <a:gd name="T34" fmla="*/ 109 w 120"/>
                <a:gd name="T35" fmla="*/ 10 h 119"/>
                <a:gd name="T36" fmla="*/ 109 w 120"/>
                <a:gd name="T37" fmla="*/ 10 h 119"/>
                <a:gd name="T38" fmla="*/ 101 w 120"/>
                <a:gd name="T39" fmla="*/ 18 h 119"/>
                <a:gd name="T40" fmla="*/ 100 w 120"/>
                <a:gd name="T41" fmla="*/ 28 h 119"/>
                <a:gd name="T42" fmla="*/ 90 w 120"/>
                <a:gd name="T43" fmla="*/ 39 h 119"/>
                <a:gd name="T44" fmla="*/ 90 w 120"/>
                <a:gd name="T45" fmla="*/ 49 h 119"/>
                <a:gd name="T46" fmla="*/ 75 w 120"/>
                <a:gd name="T47" fmla="*/ 53 h 119"/>
                <a:gd name="T48" fmla="*/ 80 w 120"/>
                <a:gd name="T49" fmla="*/ 68 h 119"/>
                <a:gd name="T50" fmla="*/ 62 w 120"/>
                <a:gd name="T51" fmla="*/ 67 h 119"/>
                <a:gd name="T52" fmla="*/ 79 w 120"/>
                <a:gd name="T53" fmla="*/ 68 h 119"/>
                <a:gd name="T54" fmla="*/ 72 w 120"/>
                <a:gd name="T55" fmla="*/ 76 h 119"/>
                <a:gd name="T56" fmla="*/ 71 w 120"/>
                <a:gd name="T57" fmla="*/ 85 h 119"/>
                <a:gd name="T58" fmla="*/ 61 w 120"/>
                <a:gd name="T59" fmla="*/ 97 h 119"/>
                <a:gd name="T60" fmla="*/ 61 w 120"/>
                <a:gd name="T61" fmla="*/ 106 h 119"/>
                <a:gd name="T62" fmla="*/ 61 w 120"/>
                <a:gd name="T63" fmla="*/ 97 h 119"/>
                <a:gd name="T64" fmla="*/ 55 w 120"/>
                <a:gd name="T65" fmla="*/ 93 h 119"/>
                <a:gd name="T66" fmla="*/ 57 w 120"/>
                <a:gd name="T67" fmla="*/ 92 h 119"/>
                <a:gd name="T68" fmla="*/ 57 w 120"/>
                <a:gd name="T69" fmla="*/ 72 h 119"/>
                <a:gd name="T70" fmla="*/ 45 w 120"/>
                <a:gd name="T71" fmla="*/ 74 h 119"/>
                <a:gd name="T72" fmla="*/ 43 w 120"/>
                <a:gd name="T73" fmla="*/ 58 h 119"/>
                <a:gd name="T74" fmla="*/ 36 w 120"/>
                <a:gd name="T75" fmla="*/ 56 h 119"/>
                <a:gd name="T76" fmla="*/ 30 w 120"/>
                <a:gd name="T77" fmla="*/ 45 h 119"/>
                <a:gd name="T78" fmla="*/ 33 w 120"/>
                <a:gd name="T79" fmla="*/ 38 h 119"/>
                <a:gd name="T80" fmla="*/ 25 w 120"/>
                <a:gd name="T81" fmla="*/ 36 h 119"/>
                <a:gd name="T82" fmla="*/ 28 w 120"/>
                <a:gd name="T83" fmla="*/ 33 h 119"/>
                <a:gd name="T84" fmla="*/ 27 w 120"/>
                <a:gd name="T85" fmla="*/ 15 h 119"/>
                <a:gd name="T86" fmla="*/ 15 w 120"/>
                <a:gd name="T87" fmla="*/ 16 h 119"/>
                <a:gd name="T88" fmla="*/ 18 w 120"/>
                <a:gd name="T89" fmla="*/ 6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0" h="119">
                  <a:moveTo>
                    <a:pt x="61" y="119"/>
                  </a:moveTo>
                  <a:lnTo>
                    <a:pt x="120" y="0"/>
                  </a:lnTo>
                  <a:lnTo>
                    <a:pt x="0" y="0"/>
                  </a:lnTo>
                  <a:lnTo>
                    <a:pt x="61" y="119"/>
                  </a:lnTo>
                  <a:close/>
                  <a:moveTo>
                    <a:pt x="25" y="6"/>
                  </a:moveTo>
                  <a:lnTo>
                    <a:pt x="22" y="10"/>
                  </a:lnTo>
                  <a:lnTo>
                    <a:pt x="27" y="15"/>
                  </a:lnTo>
                  <a:lnTo>
                    <a:pt x="31" y="10"/>
                  </a:lnTo>
                  <a:lnTo>
                    <a:pt x="28" y="6"/>
                  </a:lnTo>
                  <a:lnTo>
                    <a:pt x="36" y="6"/>
                  </a:lnTo>
                  <a:lnTo>
                    <a:pt x="31" y="10"/>
                  </a:lnTo>
                  <a:lnTo>
                    <a:pt x="41" y="20"/>
                  </a:lnTo>
                  <a:lnTo>
                    <a:pt x="51" y="10"/>
                  </a:lnTo>
                  <a:lnTo>
                    <a:pt x="48" y="6"/>
                  </a:lnTo>
                  <a:lnTo>
                    <a:pt x="55" y="6"/>
                  </a:lnTo>
                  <a:lnTo>
                    <a:pt x="51" y="10"/>
                  </a:lnTo>
                  <a:lnTo>
                    <a:pt x="57" y="15"/>
                  </a:lnTo>
                  <a:lnTo>
                    <a:pt x="61" y="10"/>
                  </a:lnTo>
                  <a:lnTo>
                    <a:pt x="58" y="6"/>
                  </a:lnTo>
                  <a:lnTo>
                    <a:pt x="66" y="6"/>
                  </a:lnTo>
                  <a:lnTo>
                    <a:pt x="61" y="10"/>
                  </a:lnTo>
                  <a:lnTo>
                    <a:pt x="72" y="20"/>
                  </a:lnTo>
                  <a:lnTo>
                    <a:pt x="82" y="10"/>
                  </a:lnTo>
                  <a:lnTo>
                    <a:pt x="78" y="6"/>
                  </a:lnTo>
                  <a:lnTo>
                    <a:pt x="85" y="6"/>
                  </a:lnTo>
                  <a:lnTo>
                    <a:pt x="82" y="10"/>
                  </a:lnTo>
                  <a:lnTo>
                    <a:pt x="87" y="15"/>
                  </a:lnTo>
                  <a:lnTo>
                    <a:pt x="92" y="10"/>
                  </a:lnTo>
                  <a:lnTo>
                    <a:pt x="88" y="6"/>
                  </a:lnTo>
                  <a:lnTo>
                    <a:pt x="96" y="6"/>
                  </a:lnTo>
                  <a:lnTo>
                    <a:pt x="92" y="10"/>
                  </a:lnTo>
                  <a:lnTo>
                    <a:pt x="101" y="18"/>
                  </a:lnTo>
                  <a:lnTo>
                    <a:pt x="109" y="10"/>
                  </a:lnTo>
                  <a:lnTo>
                    <a:pt x="104" y="6"/>
                  </a:lnTo>
                  <a:lnTo>
                    <a:pt x="111" y="6"/>
                  </a:lnTo>
                  <a:lnTo>
                    <a:pt x="109" y="10"/>
                  </a:lnTo>
                  <a:lnTo>
                    <a:pt x="109" y="10"/>
                  </a:lnTo>
                  <a:lnTo>
                    <a:pt x="109" y="10"/>
                  </a:lnTo>
                  <a:lnTo>
                    <a:pt x="103" y="21"/>
                  </a:lnTo>
                  <a:lnTo>
                    <a:pt x="101" y="18"/>
                  </a:lnTo>
                  <a:lnTo>
                    <a:pt x="95" y="23"/>
                  </a:lnTo>
                  <a:lnTo>
                    <a:pt x="100" y="28"/>
                  </a:lnTo>
                  <a:lnTo>
                    <a:pt x="99" y="30"/>
                  </a:lnTo>
                  <a:lnTo>
                    <a:pt x="90" y="39"/>
                  </a:lnTo>
                  <a:lnTo>
                    <a:pt x="93" y="41"/>
                  </a:lnTo>
                  <a:lnTo>
                    <a:pt x="90" y="49"/>
                  </a:lnTo>
                  <a:lnTo>
                    <a:pt x="85" y="44"/>
                  </a:lnTo>
                  <a:lnTo>
                    <a:pt x="75" y="53"/>
                  </a:lnTo>
                  <a:lnTo>
                    <a:pt x="84" y="61"/>
                  </a:lnTo>
                  <a:lnTo>
                    <a:pt x="80" y="68"/>
                  </a:lnTo>
                  <a:lnTo>
                    <a:pt x="70" y="58"/>
                  </a:lnTo>
                  <a:lnTo>
                    <a:pt x="62" y="67"/>
                  </a:lnTo>
                  <a:lnTo>
                    <a:pt x="72" y="76"/>
                  </a:lnTo>
                  <a:lnTo>
                    <a:pt x="79" y="68"/>
                  </a:lnTo>
                  <a:lnTo>
                    <a:pt x="75" y="79"/>
                  </a:lnTo>
                  <a:lnTo>
                    <a:pt x="72" y="76"/>
                  </a:lnTo>
                  <a:lnTo>
                    <a:pt x="66" y="82"/>
                  </a:lnTo>
                  <a:lnTo>
                    <a:pt x="71" y="85"/>
                  </a:lnTo>
                  <a:lnTo>
                    <a:pt x="69" y="89"/>
                  </a:lnTo>
                  <a:lnTo>
                    <a:pt x="61" y="97"/>
                  </a:lnTo>
                  <a:lnTo>
                    <a:pt x="64" y="100"/>
                  </a:lnTo>
                  <a:lnTo>
                    <a:pt x="61" y="106"/>
                  </a:lnTo>
                  <a:lnTo>
                    <a:pt x="58" y="100"/>
                  </a:lnTo>
                  <a:lnTo>
                    <a:pt x="61" y="97"/>
                  </a:lnTo>
                  <a:lnTo>
                    <a:pt x="57" y="92"/>
                  </a:lnTo>
                  <a:lnTo>
                    <a:pt x="55" y="93"/>
                  </a:lnTo>
                  <a:lnTo>
                    <a:pt x="51" y="86"/>
                  </a:lnTo>
                  <a:lnTo>
                    <a:pt x="57" y="92"/>
                  </a:lnTo>
                  <a:lnTo>
                    <a:pt x="66" y="82"/>
                  </a:lnTo>
                  <a:lnTo>
                    <a:pt x="57" y="72"/>
                  </a:lnTo>
                  <a:lnTo>
                    <a:pt x="48" y="81"/>
                  </a:lnTo>
                  <a:lnTo>
                    <a:pt x="45" y="74"/>
                  </a:lnTo>
                  <a:lnTo>
                    <a:pt x="52" y="67"/>
                  </a:lnTo>
                  <a:lnTo>
                    <a:pt x="43" y="58"/>
                  </a:lnTo>
                  <a:lnTo>
                    <a:pt x="39" y="63"/>
                  </a:lnTo>
                  <a:lnTo>
                    <a:pt x="36" y="56"/>
                  </a:lnTo>
                  <a:lnTo>
                    <a:pt x="39" y="53"/>
                  </a:lnTo>
                  <a:lnTo>
                    <a:pt x="30" y="45"/>
                  </a:lnTo>
                  <a:lnTo>
                    <a:pt x="29" y="42"/>
                  </a:lnTo>
                  <a:lnTo>
                    <a:pt x="33" y="38"/>
                  </a:lnTo>
                  <a:lnTo>
                    <a:pt x="28" y="33"/>
                  </a:lnTo>
                  <a:lnTo>
                    <a:pt x="25" y="36"/>
                  </a:lnTo>
                  <a:lnTo>
                    <a:pt x="19" y="24"/>
                  </a:lnTo>
                  <a:lnTo>
                    <a:pt x="28" y="33"/>
                  </a:lnTo>
                  <a:lnTo>
                    <a:pt x="37" y="24"/>
                  </a:lnTo>
                  <a:lnTo>
                    <a:pt x="27" y="15"/>
                  </a:lnTo>
                  <a:lnTo>
                    <a:pt x="19" y="23"/>
                  </a:lnTo>
                  <a:lnTo>
                    <a:pt x="15" y="16"/>
                  </a:lnTo>
                  <a:lnTo>
                    <a:pt x="22" y="10"/>
                  </a:lnTo>
                  <a:lnTo>
                    <a:pt x="18" y="6"/>
                  </a:lnTo>
                  <a:lnTo>
                    <a:pt x="2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92" name="Freeform 504"/>
            <p:cNvSpPr>
              <a:spLocks/>
            </p:cNvSpPr>
            <p:nvPr/>
          </p:nvSpPr>
          <p:spPr bwMode="auto">
            <a:xfrm>
              <a:off x="5949951" y="2794001"/>
              <a:ext cx="209550" cy="93663"/>
            </a:xfrm>
            <a:custGeom>
              <a:avLst/>
              <a:gdLst>
                <a:gd name="T0" fmla="*/ 136 w 146"/>
                <a:gd name="T1" fmla="*/ 37 h 65"/>
                <a:gd name="T2" fmla="*/ 137 w 146"/>
                <a:gd name="T3" fmla="*/ 32 h 65"/>
                <a:gd name="T4" fmla="*/ 105 w 146"/>
                <a:gd name="T5" fmla="*/ 0 h 65"/>
                <a:gd name="T6" fmla="*/ 86 w 146"/>
                <a:gd name="T7" fmla="*/ 7 h 65"/>
                <a:gd name="T8" fmla="*/ 66 w 146"/>
                <a:gd name="T9" fmla="*/ 0 h 65"/>
                <a:gd name="T10" fmla="*/ 35 w 146"/>
                <a:gd name="T11" fmla="*/ 28 h 65"/>
                <a:gd name="T12" fmla="*/ 31 w 146"/>
                <a:gd name="T13" fmla="*/ 28 h 65"/>
                <a:gd name="T14" fmla="*/ 0 w 146"/>
                <a:gd name="T15" fmla="*/ 59 h 65"/>
                <a:gd name="T16" fmla="*/ 0 w 146"/>
                <a:gd name="T17" fmla="*/ 65 h 65"/>
                <a:gd name="T18" fmla="*/ 146 w 146"/>
                <a:gd name="T19" fmla="*/ 65 h 65"/>
                <a:gd name="T20" fmla="*/ 146 w 146"/>
                <a:gd name="T21" fmla="*/ 59 h 65"/>
                <a:gd name="T22" fmla="*/ 136 w 146"/>
                <a:gd name="T23" fmla="*/ 37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6" h="65">
                  <a:moveTo>
                    <a:pt x="136" y="37"/>
                  </a:moveTo>
                  <a:cubicBezTo>
                    <a:pt x="137" y="35"/>
                    <a:pt x="137" y="33"/>
                    <a:pt x="137" y="32"/>
                  </a:cubicBezTo>
                  <a:cubicBezTo>
                    <a:pt x="137" y="14"/>
                    <a:pt x="123" y="0"/>
                    <a:pt x="105" y="0"/>
                  </a:cubicBezTo>
                  <a:cubicBezTo>
                    <a:pt x="98" y="0"/>
                    <a:pt x="91" y="3"/>
                    <a:pt x="86" y="7"/>
                  </a:cubicBezTo>
                  <a:cubicBezTo>
                    <a:pt x="81" y="3"/>
                    <a:pt x="74" y="0"/>
                    <a:pt x="66" y="0"/>
                  </a:cubicBezTo>
                  <a:cubicBezTo>
                    <a:pt x="50" y="0"/>
                    <a:pt x="37" y="12"/>
                    <a:pt x="35" y="28"/>
                  </a:cubicBezTo>
                  <a:cubicBezTo>
                    <a:pt x="34" y="28"/>
                    <a:pt x="33" y="28"/>
                    <a:pt x="31" y="28"/>
                  </a:cubicBezTo>
                  <a:cubicBezTo>
                    <a:pt x="14" y="28"/>
                    <a:pt x="0" y="42"/>
                    <a:pt x="0" y="59"/>
                  </a:cubicBezTo>
                  <a:cubicBezTo>
                    <a:pt x="0" y="61"/>
                    <a:pt x="0" y="63"/>
                    <a:pt x="0" y="65"/>
                  </a:cubicBezTo>
                  <a:cubicBezTo>
                    <a:pt x="146" y="65"/>
                    <a:pt x="146" y="65"/>
                    <a:pt x="146" y="65"/>
                  </a:cubicBezTo>
                  <a:cubicBezTo>
                    <a:pt x="146" y="63"/>
                    <a:pt x="146" y="61"/>
                    <a:pt x="146" y="59"/>
                  </a:cubicBezTo>
                  <a:cubicBezTo>
                    <a:pt x="146" y="50"/>
                    <a:pt x="142" y="42"/>
                    <a:pt x="136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06" name="Group 1905"/>
          <p:cNvGrpSpPr/>
          <p:nvPr/>
        </p:nvGrpSpPr>
        <p:grpSpPr>
          <a:xfrm>
            <a:off x="18191859" y="9809246"/>
            <a:ext cx="740592" cy="1021119"/>
            <a:chOff x="6308726" y="2790826"/>
            <a:chExt cx="209550" cy="288925"/>
          </a:xfrm>
          <a:solidFill>
            <a:schemeClr val="tx1"/>
          </a:solidFill>
        </p:grpSpPr>
        <p:sp>
          <p:nvSpPr>
            <p:cNvPr id="1393" name="Freeform 505"/>
            <p:cNvSpPr>
              <a:spLocks/>
            </p:cNvSpPr>
            <p:nvPr/>
          </p:nvSpPr>
          <p:spPr bwMode="auto">
            <a:xfrm>
              <a:off x="6308726" y="2790826"/>
              <a:ext cx="209550" cy="93663"/>
            </a:xfrm>
            <a:custGeom>
              <a:avLst/>
              <a:gdLst>
                <a:gd name="T0" fmla="*/ 137 w 147"/>
                <a:gd name="T1" fmla="*/ 36 h 65"/>
                <a:gd name="T2" fmla="*/ 137 w 147"/>
                <a:gd name="T3" fmla="*/ 32 h 65"/>
                <a:gd name="T4" fmla="*/ 106 w 147"/>
                <a:gd name="T5" fmla="*/ 0 h 65"/>
                <a:gd name="T6" fmla="*/ 86 w 147"/>
                <a:gd name="T7" fmla="*/ 7 h 65"/>
                <a:gd name="T8" fmla="*/ 67 w 147"/>
                <a:gd name="T9" fmla="*/ 0 h 65"/>
                <a:gd name="T10" fmla="*/ 36 w 147"/>
                <a:gd name="T11" fmla="*/ 28 h 65"/>
                <a:gd name="T12" fmla="*/ 32 w 147"/>
                <a:gd name="T13" fmla="*/ 28 h 65"/>
                <a:gd name="T14" fmla="*/ 0 w 147"/>
                <a:gd name="T15" fmla="*/ 59 h 65"/>
                <a:gd name="T16" fmla="*/ 1 w 147"/>
                <a:gd name="T17" fmla="*/ 65 h 65"/>
                <a:gd name="T18" fmla="*/ 146 w 147"/>
                <a:gd name="T19" fmla="*/ 65 h 65"/>
                <a:gd name="T20" fmla="*/ 147 w 147"/>
                <a:gd name="T21" fmla="*/ 59 h 65"/>
                <a:gd name="T22" fmla="*/ 137 w 147"/>
                <a:gd name="T23" fmla="*/ 3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7" h="65">
                  <a:moveTo>
                    <a:pt x="137" y="36"/>
                  </a:moveTo>
                  <a:cubicBezTo>
                    <a:pt x="137" y="35"/>
                    <a:pt x="137" y="33"/>
                    <a:pt x="137" y="32"/>
                  </a:cubicBezTo>
                  <a:cubicBezTo>
                    <a:pt x="137" y="14"/>
                    <a:pt x="123" y="0"/>
                    <a:pt x="106" y="0"/>
                  </a:cubicBezTo>
                  <a:cubicBezTo>
                    <a:pt x="98" y="0"/>
                    <a:pt x="92" y="3"/>
                    <a:pt x="86" y="7"/>
                  </a:cubicBezTo>
                  <a:cubicBezTo>
                    <a:pt x="81" y="3"/>
                    <a:pt x="74" y="0"/>
                    <a:pt x="67" y="0"/>
                  </a:cubicBezTo>
                  <a:cubicBezTo>
                    <a:pt x="51" y="0"/>
                    <a:pt x="38" y="12"/>
                    <a:pt x="36" y="28"/>
                  </a:cubicBezTo>
                  <a:cubicBezTo>
                    <a:pt x="34" y="28"/>
                    <a:pt x="33" y="28"/>
                    <a:pt x="32" y="28"/>
                  </a:cubicBezTo>
                  <a:cubicBezTo>
                    <a:pt x="14" y="28"/>
                    <a:pt x="0" y="42"/>
                    <a:pt x="0" y="59"/>
                  </a:cubicBezTo>
                  <a:cubicBezTo>
                    <a:pt x="0" y="61"/>
                    <a:pt x="0" y="63"/>
                    <a:pt x="1" y="65"/>
                  </a:cubicBezTo>
                  <a:cubicBezTo>
                    <a:pt x="146" y="65"/>
                    <a:pt x="146" y="65"/>
                    <a:pt x="146" y="65"/>
                  </a:cubicBezTo>
                  <a:cubicBezTo>
                    <a:pt x="146" y="63"/>
                    <a:pt x="147" y="61"/>
                    <a:pt x="147" y="59"/>
                  </a:cubicBezTo>
                  <a:cubicBezTo>
                    <a:pt x="147" y="50"/>
                    <a:pt x="143" y="42"/>
                    <a:pt x="137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94" name="Freeform 506"/>
            <p:cNvSpPr>
              <a:spLocks/>
            </p:cNvSpPr>
            <p:nvPr/>
          </p:nvSpPr>
          <p:spPr bwMode="auto">
            <a:xfrm>
              <a:off x="6316663" y="2890838"/>
              <a:ext cx="188913" cy="188913"/>
            </a:xfrm>
            <a:custGeom>
              <a:avLst/>
              <a:gdLst>
                <a:gd name="T0" fmla="*/ 60 w 119"/>
                <a:gd name="T1" fmla="*/ 119 h 119"/>
                <a:gd name="T2" fmla="*/ 119 w 119"/>
                <a:gd name="T3" fmla="*/ 0 h 119"/>
                <a:gd name="T4" fmla="*/ 0 w 119"/>
                <a:gd name="T5" fmla="*/ 0 h 119"/>
                <a:gd name="T6" fmla="*/ 60 w 119"/>
                <a:gd name="T7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" h="119">
                  <a:moveTo>
                    <a:pt x="60" y="119"/>
                  </a:moveTo>
                  <a:lnTo>
                    <a:pt x="119" y="0"/>
                  </a:lnTo>
                  <a:lnTo>
                    <a:pt x="0" y="0"/>
                  </a:lnTo>
                  <a:lnTo>
                    <a:pt x="60" y="1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897" name="Group 1896"/>
          <p:cNvGrpSpPr/>
          <p:nvPr/>
        </p:nvGrpSpPr>
        <p:grpSpPr>
          <a:xfrm>
            <a:off x="14681494" y="3040500"/>
            <a:ext cx="555955" cy="882385"/>
            <a:chOff x="3386138" y="3278188"/>
            <a:chExt cx="173038" cy="274638"/>
          </a:xfrm>
          <a:solidFill>
            <a:schemeClr val="tx1"/>
          </a:solidFill>
        </p:grpSpPr>
        <p:sp>
          <p:nvSpPr>
            <p:cNvPr id="1395" name="Freeform 507"/>
            <p:cNvSpPr>
              <a:spLocks/>
            </p:cNvSpPr>
            <p:nvPr/>
          </p:nvSpPr>
          <p:spPr bwMode="auto">
            <a:xfrm>
              <a:off x="3395663" y="3313113"/>
              <a:ext cx="152400" cy="239713"/>
            </a:xfrm>
            <a:custGeom>
              <a:avLst/>
              <a:gdLst>
                <a:gd name="T0" fmla="*/ 18 w 96"/>
                <a:gd name="T1" fmla="*/ 151 h 151"/>
                <a:gd name="T2" fmla="*/ 78 w 96"/>
                <a:gd name="T3" fmla="*/ 151 h 151"/>
                <a:gd name="T4" fmla="*/ 96 w 96"/>
                <a:gd name="T5" fmla="*/ 0 h 151"/>
                <a:gd name="T6" fmla="*/ 0 w 96"/>
                <a:gd name="T7" fmla="*/ 0 h 151"/>
                <a:gd name="T8" fmla="*/ 18 w 96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51">
                  <a:moveTo>
                    <a:pt x="18" y="151"/>
                  </a:moveTo>
                  <a:lnTo>
                    <a:pt x="78" y="151"/>
                  </a:lnTo>
                  <a:lnTo>
                    <a:pt x="96" y="0"/>
                  </a:lnTo>
                  <a:lnTo>
                    <a:pt x="0" y="0"/>
                  </a:lnTo>
                  <a:lnTo>
                    <a:pt x="18" y="1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96" name="Freeform 508"/>
            <p:cNvSpPr>
              <a:spLocks/>
            </p:cNvSpPr>
            <p:nvPr/>
          </p:nvSpPr>
          <p:spPr bwMode="auto">
            <a:xfrm>
              <a:off x="3386138" y="3278188"/>
              <a:ext cx="173038" cy="23813"/>
            </a:xfrm>
            <a:custGeom>
              <a:avLst/>
              <a:gdLst>
                <a:gd name="T0" fmla="*/ 112 w 121"/>
                <a:gd name="T1" fmla="*/ 0 h 17"/>
                <a:gd name="T2" fmla="*/ 8 w 121"/>
                <a:gd name="T3" fmla="*/ 0 h 17"/>
                <a:gd name="T4" fmla="*/ 0 w 121"/>
                <a:gd name="T5" fmla="*/ 9 h 17"/>
                <a:gd name="T6" fmla="*/ 8 w 121"/>
                <a:gd name="T7" fmla="*/ 17 h 17"/>
                <a:gd name="T8" fmla="*/ 112 w 121"/>
                <a:gd name="T9" fmla="*/ 17 h 17"/>
                <a:gd name="T10" fmla="*/ 121 w 121"/>
                <a:gd name="T11" fmla="*/ 9 h 17"/>
                <a:gd name="T12" fmla="*/ 112 w 121"/>
                <a:gd name="T1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17">
                  <a:moveTo>
                    <a:pt x="112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9"/>
                  </a:cubicBezTo>
                  <a:cubicBezTo>
                    <a:pt x="0" y="13"/>
                    <a:pt x="3" y="17"/>
                    <a:pt x="8" y="17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117" y="17"/>
                    <a:pt x="121" y="13"/>
                    <a:pt x="121" y="9"/>
                  </a:cubicBezTo>
                  <a:cubicBezTo>
                    <a:pt x="121" y="4"/>
                    <a:pt x="117" y="0"/>
                    <a:pt x="1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896" name="Group 1895"/>
          <p:cNvGrpSpPr/>
          <p:nvPr/>
        </p:nvGrpSpPr>
        <p:grpSpPr>
          <a:xfrm>
            <a:off x="16346977" y="2774822"/>
            <a:ext cx="663063" cy="1137409"/>
            <a:chOff x="3754438" y="3205163"/>
            <a:chExt cx="206375" cy="354013"/>
          </a:xfrm>
          <a:solidFill>
            <a:schemeClr val="tx1"/>
          </a:solidFill>
        </p:grpSpPr>
        <p:sp>
          <p:nvSpPr>
            <p:cNvPr id="1397" name="Freeform 509"/>
            <p:cNvSpPr>
              <a:spLocks/>
            </p:cNvSpPr>
            <p:nvPr/>
          </p:nvSpPr>
          <p:spPr bwMode="auto">
            <a:xfrm>
              <a:off x="3765551" y="3340101"/>
              <a:ext cx="150813" cy="192088"/>
            </a:xfrm>
            <a:custGeom>
              <a:avLst/>
              <a:gdLst>
                <a:gd name="T0" fmla="*/ 18 w 95"/>
                <a:gd name="T1" fmla="*/ 121 h 121"/>
                <a:gd name="T2" fmla="*/ 77 w 95"/>
                <a:gd name="T3" fmla="*/ 121 h 121"/>
                <a:gd name="T4" fmla="*/ 95 w 95"/>
                <a:gd name="T5" fmla="*/ 0 h 121"/>
                <a:gd name="T6" fmla="*/ 0 w 95"/>
                <a:gd name="T7" fmla="*/ 0 h 121"/>
                <a:gd name="T8" fmla="*/ 18 w 95"/>
                <a:gd name="T9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21">
                  <a:moveTo>
                    <a:pt x="18" y="121"/>
                  </a:moveTo>
                  <a:lnTo>
                    <a:pt x="77" y="121"/>
                  </a:lnTo>
                  <a:lnTo>
                    <a:pt x="95" y="0"/>
                  </a:lnTo>
                  <a:lnTo>
                    <a:pt x="0" y="0"/>
                  </a:lnTo>
                  <a:lnTo>
                    <a:pt x="18" y="1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98" name="Rectangle 510"/>
            <p:cNvSpPr>
              <a:spLocks noChangeArrowheads="1"/>
            </p:cNvSpPr>
            <p:nvPr/>
          </p:nvSpPr>
          <p:spPr bwMode="auto">
            <a:xfrm>
              <a:off x="3794126" y="3541713"/>
              <a:ext cx="93663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99" name="Freeform 511"/>
            <p:cNvSpPr>
              <a:spLocks/>
            </p:cNvSpPr>
            <p:nvPr/>
          </p:nvSpPr>
          <p:spPr bwMode="auto">
            <a:xfrm>
              <a:off x="3754438" y="3205163"/>
              <a:ext cx="206375" cy="122238"/>
            </a:xfrm>
            <a:custGeom>
              <a:avLst/>
              <a:gdLst>
                <a:gd name="T0" fmla="*/ 116 w 145"/>
                <a:gd name="T1" fmla="*/ 70 h 86"/>
                <a:gd name="T2" fmla="*/ 87 w 145"/>
                <a:gd name="T3" fmla="*/ 70 h 86"/>
                <a:gd name="T4" fmla="*/ 97 w 145"/>
                <a:gd name="T5" fmla="*/ 24 h 86"/>
                <a:gd name="T6" fmla="*/ 145 w 145"/>
                <a:gd name="T7" fmla="*/ 7 h 86"/>
                <a:gd name="T8" fmla="*/ 143 w 145"/>
                <a:gd name="T9" fmla="*/ 0 h 86"/>
                <a:gd name="T10" fmla="*/ 91 w 145"/>
                <a:gd name="T11" fmla="*/ 19 h 86"/>
                <a:gd name="T12" fmla="*/ 80 w 145"/>
                <a:gd name="T13" fmla="*/ 70 h 86"/>
                <a:gd name="T14" fmla="*/ 8 w 145"/>
                <a:gd name="T15" fmla="*/ 70 h 86"/>
                <a:gd name="T16" fmla="*/ 0 w 145"/>
                <a:gd name="T17" fmla="*/ 78 h 86"/>
                <a:gd name="T18" fmla="*/ 8 w 145"/>
                <a:gd name="T19" fmla="*/ 86 h 86"/>
                <a:gd name="T20" fmla="*/ 116 w 145"/>
                <a:gd name="T21" fmla="*/ 86 h 86"/>
                <a:gd name="T22" fmla="*/ 124 w 145"/>
                <a:gd name="T23" fmla="*/ 78 h 86"/>
                <a:gd name="T24" fmla="*/ 116 w 145"/>
                <a:gd name="T25" fmla="*/ 7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86">
                  <a:moveTo>
                    <a:pt x="116" y="70"/>
                  </a:moveTo>
                  <a:cubicBezTo>
                    <a:pt x="87" y="70"/>
                    <a:pt x="87" y="70"/>
                    <a:pt x="87" y="70"/>
                  </a:cubicBezTo>
                  <a:cubicBezTo>
                    <a:pt x="97" y="24"/>
                    <a:pt x="97" y="24"/>
                    <a:pt x="97" y="24"/>
                  </a:cubicBezTo>
                  <a:cubicBezTo>
                    <a:pt x="145" y="7"/>
                    <a:pt x="145" y="7"/>
                    <a:pt x="145" y="7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91" y="19"/>
                    <a:pt x="91" y="19"/>
                    <a:pt x="91" y="19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" y="70"/>
                    <a:pt x="8" y="70"/>
                    <a:pt x="8" y="70"/>
                  </a:cubicBezTo>
                  <a:cubicBezTo>
                    <a:pt x="3" y="70"/>
                    <a:pt x="0" y="74"/>
                    <a:pt x="0" y="78"/>
                  </a:cubicBezTo>
                  <a:cubicBezTo>
                    <a:pt x="0" y="83"/>
                    <a:pt x="3" y="86"/>
                    <a:pt x="8" y="86"/>
                  </a:cubicBezTo>
                  <a:cubicBezTo>
                    <a:pt x="116" y="86"/>
                    <a:pt x="116" y="86"/>
                    <a:pt x="116" y="86"/>
                  </a:cubicBezTo>
                  <a:cubicBezTo>
                    <a:pt x="120" y="86"/>
                    <a:pt x="124" y="83"/>
                    <a:pt x="124" y="78"/>
                  </a:cubicBezTo>
                  <a:cubicBezTo>
                    <a:pt x="124" y="74"/>
                    <a:pt x="120" y="70"/>
                    <a:pt x="116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1400" name="Freeform 512"/>
          <p:cNvSpPr>
            <a:spLocks noEditPoints="1"/>
          </p:cNvSpPr>
          <p:nvPr/>
        </p:nvSpPr>
        <p:spPr bwMode="auto">
          <a:xfrm>
            <a:off x="19886534" y="7929534"/>
            <a:ext cx="393748" cy="1262705"/>
          </a:xfrm>
          <a:custGeom>
            <a:avLst/>
            <a:gdLst>
              <a:gd name="T0" fmla="*/ 58 w 58"/>
              <a:gd name="T1" fmla="*/ 63 h 186"/>
              <a:gd name="T2" fmla="*/ 45 w 58"/>
              <a:gd name="T3" fmla="*/ 31 h 186"/>
              <a:gd name="T4" fmla="*/ 45 w 58"/>
              <a:gd name="T5" fmla="*/ 31 h 186"/>
              <a:gd name="T6" fmla="*/ 45 w 58"/>
              <a:gd name="T7" fmla="*/ 18 h 186"/>
              <a:gd name="T8" fmla="*/ 49 w 58"/>
              <a:gd name="T9" fmla="*/ 18 h 186"/>
              <a:gd name="T10" fmla="*/ 49 w 58"/>
              <a:gd name="T11" fmla="*/ 0 h 186"/>
              <a:gd name="T12" fmla="*/ 9 w 58"/>
              <a:gd name="T13" fmla="*/ 0 h 186"/>
              <a:gd name="T14" fmla="*/ 9 w 58"/>
              <a:gd name="T15" fmla="*/ 18 h 186"/>
              <a:gd name="T16" fmla="*/ 13 w 58"/>
              <a:gd name="T17" fmla="*/ 18 h 186"/>
              <a:gd name="T18" fmla="*/ 13 w 58"/>
              <a:gd name="T19" fmla="*/ 32 h 186"/>
              <a:gd name="T20" fmla="*/ 0 w 58"/>
              <a:gd name="T21" fmla="*/ 63 h 186"/>
              <a:gd name="T22" fmla="*/ 0 w 58"/>
              <a:gd name="T23" fmla="*/ 186 h 186"/>
              <a:gd name="T24" fmla="*/ 58 w 58"/>
              <a:gd name="T25" fmla="*/ 186 h 186"/>
              <a:gd name="T26" fmla="*/ 58 w 58"/>
              <a:gd name="T27" fmla="*/ 63 h 186"/>
              <a:gd name="T28" fmla="*/ 58 w 58"/>
              <a:gd name="T29" fmla="*/ 63 h 186"/>
              <a:gd name="T30" fmla="*/ 53 w 58"/>
              <a:gd name="T31" fmla="*/ 155 h 186"/>
              <a:gd name="T32" fmla="*/ 4 w 58"/>
              <a:gd name="T33" fmla="*/ 155 h 186"/>
              <a:gd name="T34" fmla="*/ 4 w 58"/>
              <a:gd name="T35" fmla="*/ 93 h 186"/>
              <a:gd name="T36" fmla="*/ 53 w 58"/>
              <a:gd name="T37" fmla="*/ 93 h 186"/>
              <a:gd name="T38" fmla="*/ 53 w 58"/>
              <a:gd name="T39" fmla="*/ 155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8" h="186">
                <a:moveTo>
                  <a:pt x="58" y="63"/>
                </a:moveTo>
                <a:lnTo>
                  <a:pt x="45" y="31"/>
                </a:lnTo>
                <a:lnTo>
                  <a:pt x="45" y="31"/>
                </a:lnTo>
                <a:lnTo>
                  <a:pt x="45" y="18"/>
                </a:lnTo>
                <a:lnTo>
                  <a:pt x="49" y="18"/>
                </a:lnTo>
                <a:lnTo>
                  <a:pt x="49" y="0"/>
                </a:lnTo>
                <a:lnTo>
                  <a:pt x="9" y="0"/>
                </a:lnTo>
                <a:lnTo>
                  <a:pt x="9" y="18"/>
                </a:lnTo>
                <a:lnTo>
                  <a:pt x="13" y="18"/>
                </a:lnTo>
                <a:lnTo>
                  <a:pt x="13" y="32"/>
                </a:lnTo>
                <a:lnTo>
                  <a:pt x="0" y="63"/>
                </a:lnTo>
                <a:lnTo>
                  <a:pt x="0" y="186"/>
                </a:lnTo>
                <a:lnTo>
                  <a:pt x="58" y="186"/>
                </a:lnTo>
                <a:lnTo>
                  <a:pt x="58" y="63"/>
                </a:lnTo>
                <a:lnTo>
                  <a:pt x="58" y="63"/>
                </a:lnTo>
                <a:close/>
                <a:moveTo>
                  <a:pt x="53" y="155"/>
                </a:moveTo>
                <a:lnTo>
                  <a:pt x="4" y="155"/>
                </a:lnTo>
                <a:lnTo>
                  <a:pt x="4" y="93"/>
                </a:lnTo>
                <a:lnTo>
                  <a:pt x="53" y="93"/>
                </a:lnTo>
                <a:lnTo>
                  <a:pt x="53" y="15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907" name="Group 1906"/>
          <p:cNvGrpSpPr/>
          <p:nvPr/>
        </p:nvGrpSpPr>
        <p:grpSpPr>
          <a:xfrm>
            <a:off x="18189428" y="7914478"/>
            <a:ext cx="441274" cy="1296651"/>
            <a:chOff x="4538663" y="3259138"/>
            <a:chExt cx="103188" cy="303213"/>
          </a:xfrm>
          <a:solidFill>
            <a:schemeClr val="tx1"/>
          </a:solidFill>
        </p:grpSpPr>
        <p:sp>
          <p:nvSpPr>
            <p:cNvPr id="1401" name="Freeform 513"/>
            <p:cNvSpPr>
              <a:spLocks noEditPoints="1"/>
            </p:cNvSpPr>
            <p:nvPr/>
          </p:nvSpPr>
          <p:spPr bwMode="auto">
            <a:xfrm>
              <a:off x="4538663" y="3259138"/>
              <a:ext cx="103188" cy="303213"/>
            </a:xfrm>
            <a:custGeom>
              <a:avLst/>
              <a:gdLst>
                <a:gd name="T0" fmla="*/ 57 w 72"/>
                <a:gd name="T1" fmla="*/ 37 h 213"/>
                <a:gd name="T2" fmla="*/ 62 w 72"/>
                <a:gd name="T3" fmla="*/ 27 h 213"/>
                <a:gd name="T4" fmla="*/ 10 w 72"/>
                <a:gd name="T5" fmla="*/ 0 h 213"/>
                <a:gd name="T6" fmla="*/ 14 w 72"/>
                <a:gd name="T7" fmla="*/ 27 h 213"/>
                <a:gd name="T8" fmla="*/ 0 w 72"/>
                <a:gd name="T9" fmla="*/ 72 h 213"/>
                <a:gd name="T10" fmla="*/ 72 w 72"/>
                <a:gd name="T11" fmla="*/ 213 h 213"/>
                <a:gd name="T12" fmla="*/ 72 w 72"/>
                <a:gd name="T13" fmla="*/ 69 h 213"/>
                <a:gd name="T14" fmla="*/ 53 w 72"/>
                <a:gd name="T15" fmla="*/ 91 h 213"/>
                <a:gd name="T16" fmla="*/ 49 w 72"/>
                <a:gd name="T17" fmla="*/ 91 h 213"/>
                <a:gd name="T18" fmla="*/ 32 w 72"/>
                <a:gd name="T19" fmla="*/ 91 h 213"/>
                <a:gd name="T20" fmla="*/ 48 w 72"/>
                <a:gd name="T21" fmla="*/ 87 h 213"/>
                <a:gd name="T22" fmla="*/ 53 w 72"/>
                <a:gd name="T23" fmla="*/ 79 h 213"/>
                <a:gd name="T24" fmla="*/ 16 w 72"/>
                <a:gd name="T25" fmla="*/ 53 h 213"/>
                <a:gd name="T26" fmla="*/ 22 w 72"/>
                <a:gd name="T27" fmla="*/ 22 h 213"/>
                <a:gd name="T28" fmla="*/ 50 w 72"/>
                <a:gd name="T29" fmla="*/ 38 h 213"/>
                <a:gd name="T30" fmla="*/ 51 w 72"/>
                <a:gd name="T31" fmla="*/ 41 h 213"/>
                <a:gd name="T32" fmla="*/ 35 w 72"/>
                <a:gd name="T33" fmla="*/ 51 h 213"/>
                <a:gd name="T34" fmla="*/ 30 w 72"/>
                <a:gd name="T35" fmla="*/ 69 h 213"/>
                <a:gd name="T36" fmla="*/ 15 w 72"/>
                <a:gd name="T37" fmla="*/ 69 h 213"/>
                <a:gd name="T38" fmla="*/ 30 w 72"/>
                <a:gd name="T39" fmla="*/ 69 h 213"/>
                <a:gd name="T40" fmla="*/ 39 w 72"/>
                <a:gd name="T41" fmla="*/ 75 h 213"/>
                <a:gd name="T42" fmla="*/ 39 w 72"/>
                <a:gd name="T43" fmla="*/ 65 h 213"/>
                <a:gd name="T44" fmla="*/ 16 w 72"/>
                <a:gd name="T45" fmla="*/ 84 h 213"/>
                <a:gd name="T46" fmla="*/ 16 w 72"/>
                <a:gd name="T47" fmla="*/ 95 h 213"/>
                <a:gd name="T48" fmla="*/ 16 w 72"/>
                <a:gd name="T49" fmla="*/ 84 h 213"/>
                <a:gd name="T50" fmla="*/ 58 w 72"/>
                <a:gd name="T51" fmla="*/ 110 h 213"/>
                <a:gd name="T52" fmla="*/ 12 w 72"/>
                <a:gd name="T53" fmla="*/ 171 h 213"/>
                <a:gd name="T54" fmla="*/ 32 w 72"/>
                <a:gd name="T55" fmla="*/ 205 h 213"/>
                <a:gd name="T56" fmla="*/ 13 w 72"/>
                <a:gd name="T57" fmla="*/ 205 h 213"/>
                <a:gd name="T58" fmla="*/ 22 w 72"/>
                <a:gd name="T59" fmla="*/ 192 h 213"/>
                <a:gd name="T60" fmla="*/ 32 w 72"/>
                <a:gd name="T61" fmla="*/ 205 h 213"/>
                <a:gd name="T62" fmla="*/ 45 w 72"/>
                <a:gd name="T63" fmla="*/ 205 h 213"/>
                <a:gd name="T64" fmla="*/ 49 w 72"/>
                <a:gd name="T65" fmla="*/ 181 h 213"/>
                <a:gd name="T66" fmla="*/ 53 w 72"/>
                <a:gd name="T67" fmla="*/ 20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213">
                  <a:moveTo>
                    <a:pt x="72" y="69"/>
                  </a:moveTo>
                  <a:cubicBezTo>
                    <a:pt x="57" y="37"/>
                    <a:pt x="57" y="37"/>
                    <a:pt x="57" y="3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4" y="27"/>
                    <a:pt x="14" y="27"/>
                    <a:pt x="14" y="27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213"/>
                    <a:pt x="0" y="213"/>
                    <a:pt x="0" y="213"/>
                  </a:cubicBezTo>
                  <a:cubicBezTo>
                    <a:pt x="72" y="213"/>
                    <a:pt x="72" y="213"/>
                    <a:pt x="72" y="213"/>
                  </a:cubicBezTo>
                  <a:cubicBezTo>
                    <a:pt x="72" y="73"/>
                    <a:pt x="72" y="73"/>
                    <a:pt x="72" y="73"/>
                  </a:cubicBezTo>
                  <a:lnTo>
                    <a:pt x="72" y="69"/>
                  </a:lnTo>
                  <a:close/>
                  <a:moveTo>
                    <a:pt x="60" y="85"/>
                  </a:moveTo>
                  <a:cubicBezTo>
                    <a:pt x="60" y="89"/>
                    <a:pt x="57" y="91"/>
                    <a:pt x="53" y="91"/>
                  </a:cubicBezTo>
                  <a:cubicBezTo>
                    <a:pt x="51" y="91"/>
                    <a:pt x="50" y="90"/>
                    <a:pt x="49" y="89"/>
                  </a:cubicBezTo>
                  <a:cubicBezTo>
                    <a:pt x="49" y="90"/>
                    <a:pt x="49" y="91"/>
                    <a:pt x="49" y="91"/>
                  </a:cubicBezTo>
                  <a:cubicBezTo>
                    <a:pt x="49" y="96"/>
                    <a:pt x="45" y="100"/>
                    <a:pt x="41" y="100"/>
                  </a:cubicBezTo>
                  <a:cubicBezTo>
                    <a:pt x="36" y="100"/>
                    <a:pt x="32" y="96"/>
                    <a:pt x="32" y="91"/>
                  </a:cubicBezTo>
                  <a:cubicBezTo>
                    <a:pt x="32" y="87"/>
                    <a:pt x="36" y="83"/>
                    <a:pt x="41" y="83"/>
                  </a:cubicBezTo>
                  <a:cubicBezTo>
                    <a:pt x="44" y="83"/>
                    <a:pt x="46" y="85"/>
                    <a:pt x="48" y="87"/>
                  </a:cubicBezTo>
                  <a:cubicBezTo>
                    <a:pt x="47" y="86"/>
                    <a:pt x="47" y="86"/>
                    <a:pt x="47" y="85"/>
                  </a:cubicBezTo>
                  <a:cubicBezTo>
                    <a:pt x="47" y="82"/>
                    <a:pt x="50" y="79"/>
                    <a:pt x="53" y="79"/>
                  </a:cubicBezTo>
                  <a:cubicBezTo>
                    <a:pt x="57" y="79"/>
                    <a:pt x="60" y="82"/>
                    <a:pt x="60" y="85"/>
                  </a:cubicBezTo>
                  <a:close/>
                  <a:moveTo>
                    <a:pt x="16" y="53"/>
                  </a:moveTo>
                  <a:cubicBezTo>
                    <a:pt x="21" y="40"/>
                    <a:pt x="21" y="40"/>
                    <a:pt x="21" y="40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50" y="22"/>
                    <a:pt x="50" y="22"/>
                    <a:pt x="50" y="22"/>
                  </a:cubicBezTo>
                  <a:cubicBezTo>
                    <a:pt x="50" y="38"/>
                    <a:pt x="50" y="38"/>
                    <a:pt x="50" y="38"/>
                  </a:cubicBezTo>
                  <a:cubicBezTo>
                    <a:pt x="50" y="41"/>
                    <a:pt x="50" y="41"/>
                    <a:pt x="50" y="41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49" y="47"/>
                    <a:pt x="41" y="45"/>
                    <a:pt x="35" y="51"/>
                  </a:cubicBezTo>
                  <a:cubicBezTo>
                    <a:pt x="27" y="61"/>
                    <a:pt x="20" y="51"/>
                    <a:pt x="16" y="53"/>
                  </a:cubicBezTo>
                  <a:close/>
                  <a:moveTo>
                    <a:pt x="30" y="69"/>
                  </a:moveTo>
                  <a:cubicBezTo>
                    <a:pt x="30" y="73"/>
                    <a:pt x="27" y="77"/>
                    <a:pt x="22" y="77"/>
                  </a:cubicBezTo>
                  <a:cubicBezTo>
                    <a:pt x="18" y="77"/>
                    <a:pt x="15" y="73"/>
                    <a:pt x="15" y="69"/>
                  </a:cubicBezTo>
                  <a:cubicBezTo>
                    <a:pt x="15" y="65"/>
                    <a:pt x="18" y="61"/>
                    <a:pt x="22" y="61"/>
                  </a:cubicBezTo>
                  <a:cubicBezTo>
                    <a:pt x="27" y="61"/>
                    <a:pt x="30" y="65"/>
                    <a:pt x="30" y="69"/>
                  </a:cubicBezTo>
                  <a:close/>
                  <a:moveTo>
                    <a:pt x="44" y="70"/>
                  </a:moveTo>
                  <a:cubicBezTo>
                    <a:pt x="44" y="73"/>
                    <a:pt x="42" y="75"/>
                    <a:pt x="39" y="75"/>
                  </a:cubicBezTo>
                  <a:cubicBezTo>
                    <a:pt x="36" y="75"/>
                    <a:pt x="34" y="73"/>
                    <a:pt x="34" y="70"/>
                  </a:cubicBezTo>
                  <a:cubicBezTo>
                    <a:pt x="34" y="68"/>
                    <a:pt x="36" y="65"/>
                    <a:pt x="39" y="65"/>
                  </a:cubicBezTo>
                  <a:cubicBezTo>
                    <a:pt x="42" y="65"/>
                    <a:pt x="44" y="68"/>
                    <a:pt x="44" y="70"/>
                  </a:cubicBezTo>
                  <a:close/>
                  <a:moveTo>
                    <a:pt x="16" y="84"/>
                  </a:moveTo>
                  <a:cubicBezTo>
                    <a:pt x="19" y="84"/>
                    <a:pt x="21" y="87"/>
                    <a:pt x="21" y="90"/>
                  </a:cubicBezTo>
                  <a:cubicBezTo>
                    <a:pt x="21" y="93"/>
                    <a:pt x="19" y="95"/>
                    <a:pt x="16" y="95"/>
                  </a:cubicBezTo>
                  <a:cubicBezTo>
                    <a:pt x="13" y="95"/>
                    <a:pt x="10" y="93"/>
                    <a:pt x="10" y="90"/>
                  </a:cubicBezTo>
                  <a:cubicBezTo>
                    <a:pt x="10" y="87"/>
                    <a:pt x="13" y="84"/>
                    <a:pt x="16" y="84"/>
                  </a:cubicBezTo>
                  <a:close/>
                  <a:moveTo>
                    <a:pt x="12" y="110"/>
                  </a:moveTo>
                  <a:cubicBezTo>
                    <a:pt x="58" y="110"/>
                    <a:pt x="58" y="110"/>
                    <a:pt x="58" y="110"/>
                  </a:cubicBezTo>
                  <a:cubicBezTo>
                    <a:pt x="58" y="171"/>
                    <a:pt x="58" y="171"/>
                    <a:pt x="58" y="171"/>
                  </a:cubicBezTo>
                  <a:cubicBezTo>
                    <a:pt x="12" y="171"/>
                    <a:pt x="12" y="171"/>
                    <a:pt x="12" y="171"/>
                  </a:cubicBezTo>
                  <a:lnTo>
                    <a:pt x="12" y="110"/>
                  </a:lnTo>
                  <a:close/>
                  <a:moveTo>
                    <a:pt x="32" y="205"/>
                  </a:moveTo>
                  <a:cubicBezTo>
                    <a:pt x="22" y="205"/>
                    <a:pt x="22" y="205"/>
                    <a:pt x="22" y="205"/>
                  </a:cubicBezTo>
                  <a:cubicBezTo>
                    <a:pt x="13" y="205"/>
                    <a:pt x="13" y="205"/>
                    <a:pt x="13" y="205"/>
                  </a:cubicBezTo>
                  <a:cubicBezTo>
                    <a:pt x="12" y="204"/>
                    <a:pt x="12" y="203"/>
                    <a:pt x="12" y="202"/>
                  </a:cubicBezTo>
                  <a:cubicBezTo>
                    <a:pt x="12" y="197"/>
                    <a:pt x="17" y="192"/>
                    <a:pt x="22" y="192"/>
                  </a:cubicBezTo>
                  <a:cubicBezTo>
                    <a:pt x="28" y="192"/>
                    <a:pt x="32" y="197"/>
                    <a:pt x="32" y="202"/>
                  </a:cubicBezTo>
                  <a:cubicBezTo>
                    <a:pt x="32" y="203"/>
                    <a:pt x="32" y="204"/>
                    <a:pt x="32" y="205"/>
                  </a:cubicBezTo>
                  <a:close/>
                  <a:moveTo>
                    <a:pt x="53" y="205"/>
                  </a:moveTo>
                  <a:cubicBezTo>
                    <a:pt x="45" y="205"/>
                    <a:pt x="45" y="205"/>
                    <a:pt x="45" y="205"/>
                  </a:cubicBezTo>
                  <a:cubicBezTo>
                    <a:pt x="41" y="204"/>
                    <a:pt x="37" y="199"/>
                    <a:pt x="37" y="194"/>
                  </a:cubicBezTo>
                  <a:cubicBezTo>
                    <a:pt x="37" y="187"/>
                    <a:pt x="43" y="181"/>
                    <a:pt x="49" y="181"/>
                  </a:cubicBezTo>
                  <a:cubicBezTo>
                    <a:pt x="56" y="181"/>
                    <a:pt x="62" y="187"/>
                    <a:pt x="62" y="194"/>
                  </a:cubicBezTo>
                  <a:cubicBezTo>
                    <a:pt x="62" y="199"/>
                    <a:pt x="58" y="204"/>
                    <a:pt x="53" y="2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02" name="Freeform 514"/>
            <p:cNvSpPr>
              <a:spLocks/>
            </p:cNvSpPr>
            <p:nvPr/>
          </p:nvSpPr>
          <p:spPr bwMode="auto">
            <a:xfrm>
              <a:off x="4559301" y="3384551"/>
              <a:ext cx="6350" cy="6350"/>
            </a:xfrm>
            <a:custGeom>
              <a:avLst/>
              <a:gdLst>
                <a:gd name="T0" fmla="*/ 4 w 4"/>
                <a:gd name="T1" fmla="*/ 2 h 4"/>
                <a:gd name="T2" fmla="*/ 2 w 4"/>
                <a:gd name="T3" fmla="*/ 0 h 4"/>
                <a:gd name="T4" fmla="*/ 0 w 4"/>
                <a:gd name="T5" fmla="*/ 2 h 4"/>
                <a:gd name="T6" fmla="*/ 4 w 4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cubicBezTo>
                    <a:pt x="4" y="1"/>
                    <a:pt x="3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4" y="4"/>
                    <a:pt x="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03" name="Oval 515"/>
            <p:cNvSpPr>
              <a:spLocks noChangeArrowheads="1"/>
            </p:cNvSpPr>
            <p:nvPr/>
          </p:nvSpPr>
          <p:spPr bwMode="auto">
            <a:xfrm>
              <a:off x="4592638" y="3355976"/>
              <a:ext cx="4763" cy="79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04" name="Freeform 516"/>
            <p:cNvSpPr>
              <a:spLocks/>
            </p:cNvSpPr>
            <p:nvPr/>
          </p:nvSpPr>
          <p:spPr bwMode="auto">
            <a:xfrm>
              <a:off x="4594226" y="3387726"/>
              <a:ext cx="4763" cy="4763"/>
            </a:xfrm>
            <a:custGeom>
              <a:avLst/>
              <a:gdLst>
                <a:gd name="T0" fmla="*/ 2 w 3"/>
                <a:gd name="T1" fmla="*/ 0 h 3"/>
                <a:gd name="T2" fmla="*/ 0 w 3"/>
                <a:gd name="T3" fmla="*/ 1 h 3"/>
                <a:gd name="T4" fmla="*/ 3 w 3"/>
                <a:gd name="T5" fmla="*/ 1 h 3"/>
                <a:gd name="T6" fmla="*/ 2 w 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0" y="3"/>
                    <a:pt x="3" y="3"/>
                    <a:pt x="3" y="1"/>
                  </a:cubicBezTo>
                  <a:cubicBezTo>
                    <a:pt x="3" y="1"/>
                    <a:pt x="2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05" name="Freeform 517"/>
            <p:cNvSpPr>
              <a:spLocks/>
            </p:cNvSpPr>
            <p:nvPr/>
          </p:nvSpPr>
          <p:spPr bwMode="auto">
            <a:xfrm>
              <a:off x="4613276" y="3378201"/>
              <a:ext cx="3175" cy="3175"/>
            </a:xfrm>
            <a:custGeom>
              <a:avLst/>
              <a:gdLst>
                <a:gd name="T0" fmla="*/ 0 w 2"/>
                <a:gd name="T1" fmla="*/ 1 h 2"/>
                <a:gd name="T2" fmla="*/ 2 w 2"/>
                <a:gd name="T3" fmla="*/ 1 h 2"/>
                <a:gd name="T4" fmla="*/ 1 w 2"/>
                <a:gd name="T5" fmla="*/ 0 h 2"/>
                <a:gd name="T6" fmla="*/ 0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2"/>
                    <a:pt x="2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06" name="Oval 518"/>
            <p:cNvSpPr>
              <a:spLocks noChangeArrowheads="1"/>
            </p:cNvSpPr>
            <p:nvPr/>
          </p:nvSpPr>
          <p:spPr bwMode="auto">
            <a:xfrm>
              <a:off x="4565651" y="3544888"/>
              <a:ext cx="9525" cy="63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07" name="Oval 519"/>
            <p:cNvSpPr>
              <a:spLocks noChangeArrowheads="1"/>
            </p:cNvSpPr>
            <p:nvPr/>
          </p:nvSpPr>
          <p:spPr bwMode="auto">
            <a:xfrm>
              <a:off x="4602163" y="3529013"/>
              <a:ext cx="14288" cy="142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1409" name="Freeform 521"/>
          <p:cNvSpPr>
            <a:spLocks noEditPoints="1"/>
          </p:cNvSpPr>
          <p:nvPr/>
        </p:nvSpPr>
        <p:spPr bwMode="auto">
          <a:xfrm>
            <a:off x="14593148" y="4624258"/>
            <a:ext cx="617162" cy="1036828"/>
          </a:xfrm>
          <a:custGeom>
            <a:avLst/>
            <a:gdLst>
              <a:gd name="T0" fmla="*/ 77 w 111"/>
              <a:gd name="T1" fmla="*/ 92 h 187"/>
              <a:gd name="T2" fmla="*/ 107 w 111"/>
              <a:gd name="T3" fmla="*/ 30 h 187"/>
              <a:gd name="T4" fmla="*/ 107 w 111"/>
              <a:gd name="T5" fmla="*/ 30 h 187"/>
              <a:gd name="T6" fmla="*/ 99 w 111"/>
              <a:gd name="T7" fmla="*/ 2 h 187"/>
              <a:gd name="T8" fmla="*/ 98 w 111"/>
              <a:gd name="T9" fmla="*/ 0 h 187"/>
              <a:gd name="T10" fmla="*/ 11 w 111"/>
              <a:gd name="T11" fmla="*/ 0 h 187"/>
              <a:gd name="T12" fmla="*/ 10 w 111"/>
              <a:gd name="T13" fmla="*/ 2 h 187"/>
              <a:gd name="T14" fmla="*/ 1 w 111"/>
              <a:gd name="T15" fmla="*/ 31 h 187"/>
              <a:gd name="T16" fmla="*/ 6 w 111"/>
              <a:gd name="T17" fmla="*/ 63 h 187"/>
              <a:gd name="T18" fmla="*/ 7 w 111"/>
              <a:gd name="T19" fmla="*/ 66 h 187"/>
              <a:gd name="T20" fmla="*/ 8 w 111"/>
              <a:gd name="T21" fmla="*/ 66 h 187"/>
              <a:gd name="T22" fmla="*/ 46 w 111"/>
              <a:gd name="T23" fmla="*/ 98 h 187"/>
              <a:gd name="T24" fmla="*/ 46 w 111"/>
              <a:gd name="T25" fmla="*/ 175 h 187"/>
              <a:gd name="T26" fmla="*/ 20 w 111"/>
              <a:gd name="T27" fmla="*/ 181 h 187"/>
              <a:gd name="T28" fmla="*/ 54 w 111"/>
              <a:gd name="T29" fmla="*/ 187 h 187"/>
              <a:gd name="T30" fmla="*/ 89 w 111"/>
              <a:gd name="T31" fmla="*/ 181 h 187"/>
              <a:gd name="T32" fmla="*/ 63 w 111"/>
              <a:gd name="T33" fmla="*/ 175 h 187"/>
              <a:gd name="T34" fmla="*/ 63 w 111"/>
              <a:gd name="T35" fmla="*/ 98 h 187"/>
              <a:gd name="T36" fmla="*/ 77 w 111"/>
              <a:gd name="T37" fmla="*/ 92 h 187"/>
              <a:gd name="T38" fmla="*/ 14 w 111"/>
              <a:gd name="T39" fmla="*/ 6 h 187"/>
              <a:gd name="T40" fmla="*/ 94 w 111"/>
              <a:gd name="T41" fmla="*/ 6 h 187"/>
              <a:gd name="T42" fmla="*/ 101 w 111"/>
              <a:gd name="T43" fmla="*/ 30 h 187"/>
              <a:gd name="T44" fmla="*/ 8 w 111"/>
              <a:gd name="T45" fmla="*/ 30 h 187"/>
              <a:gd name="T46" fmla="*/ 14 w 111"/>
              <a:gd name="T47" fmla="*/ 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1" h="187">
                <a:moveTo>
                  <a:pt x="77" y="92"/>
                </a:moveTo>
                <a:cubicBezTo>
                  <a:pt x="107" y="79"/>
                  <a:pt x="111" y="37"/>
                  <a:pt x="107" y="30"/>
                </a:cubicBezTo>
                <a:cubicBezTo>
                  <a:pt x="107" y="30"/>
                  <a:pt x="107" y="30"/>
                  <a:pt x="107" y="30"/>
                </a:cubicBezTo>
                <a:cubicBezTo>
                  <a:pt x="106" y="20"/>
                  <a:pt x="103" y="10"/>
                  <a:pt x="99" y="2"/>
                </a:cubicBezTo>
                <a:cubicBezTo>
                  <a:pt x="98" y="0"/>
                  <a:pt x="98" y="0"/>
                  <a:pt x="98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10" y="2"/>
                  <a:pt x="10" y="2"/>
                  <a:pt x="10" y="2"/>
                </a:cubicBezTo>
                <a:cubicBezTo>
                  <a:pt x="5" y="10"/>
                  <a:pt x="2" y="21"/>
                  <a:pt x="1" y="31"/>
                </a:cubicBezTo>
                <a:cubicBezTo>
                  <a:pt x="0" y="36"/>
                  <a:pt x="0" y="49"/>
                  <a:pt x="6" y="63"/>
                </a:cubicBezTo>
                <a:cubicBezTo>
                  <a:pt x="6" y="64"/>
                  <a:pt x="7" y="65"/>
                  <a:pt x="7" y="66"/>
                </a:cubicBezTo>
                <a:cubicBezTo>
                  <a:pt x="8" y="66"/>
                  <a:pt x="8" y="66"/>
                  <a:pt x="8" y="66"/>
                </a:cubicBezTo>
                <a:cubicBezTo>
                  <a:pt x="15" y="83"/>
                  <a:pt x="30" y="95"/>
                  <a:pt x="46" y="98"/>
                </a:cubicBezTo>
                <a:cubicBezTo>
                  <a:pt x="46" y="175"/>
                  <a:pt x="46" y="175"/>
                  <a:pt x="46" y="175"/>
                </a:cubicBezTo>
                <a:cubicBezTo>
                  <a:pt x="31" y="176"/>
                  <a:pt x="20" y="178"/>
                  <a:pt x="20" y="181"/>
                </a:cubicBezTo>
                <a:cubicBezTo>
                  <a:pt x="20" y="184"/>
                  <a:pt x="35" y="187"/>
                  <a:pt x="54" y="187"/>
                </a:cubicBezTo>
                <a:cubicBezTo>
                  <a:pt x="74" y="187"/>
                  <a:pt x="89" y="184"/>
                  <a:pt x="89" y="181"/>
                </a:cubicBezTo>
                <a:cubicBezTo>
                  <a:pt x="89" y="178"/>
                  <a:pt x="78" y="176"/>
                  <a:pt x="63" y="175"/>
                </a:cubicBezTo>
                <a:cubicBezTo>
                  <a:pt x="63" y="98"/>
                  <a:pt x="63" y="98"/>
                  <a:pt x="63" y="98"/>
                </a:cubicBezTo>
                <a:cubicBezTo>
                  <a:pt x="68" y="97"/>
                  <a:pt x="73" y="95"/>
                  <a:pt x="77" y="92"/>
                </a:cubicBezTo>
                <a:close/>
                <a:moveTo>
                  <a:pt x="14" y="6"/>
                </a:moveTo>
                <a:cubicBezTo>
                  <a:pt x="94" y="6"/>
                  <a:pt x="94" y="6"/>
                  <a:pt x="94" y="6"/>
                </a:cubicBezTo>
                <a:cubicBezTo>
                  <a:pt x="98" y="13"/>
                  <a:pt x="100" y="21"/>
                  <a:pt x="101" y="30"/>
                </a:cubicBezTo>
                <a:cubicBezTo>
                  <a:pt x="8" y="30"/>
                  <a:pt x="8" y="30"/>
                  <a:pt x="8" y="30"/>
                </a:cubicBezTo>
                <a:cubicBezTo>
                  <a:pt x="8" y="21"/>
                  <a:pt x="11" y="13"/>
                  <a:pt x="14" y="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410" name="Freeform 522"/>
          <p:cNvSpPr>
            <a:spLocks noEditPoints="1"/>
          </p:cNvSpPr>
          <p:nvPr/>
        </p:nvSpPr>
        <p:spPr bwMode="auto">
          <a:xfrm>
            <a:off x="12945215" y="4635054"/>
            <a:ext cx="598650" cy="1036828"/>
          </a:xfrm>
          <a:custGeom>
            <a:avLst/>
            <a:gdLst>
              <a:gd name="T0" fmla="*/ 62 w 107"/>
              <a:gd name="T1" fmla="*/ 175 h 187"/>
              <a:gd name="T2" fmla="*/ 62 w 107"/>
              <a:gd name="T3" fmla="*/ 98 h 187"/>
              <a:gd name="T4" fmla="*/ 107 w 107"/>
              <a:gd name="T5" fmla="*/ 36 h 187"/>
              <a:gd name="T6" fmla="*/ 98 w 107"/>
              <a:gd name="T7" fmla="*/ 2 h 187"/>
              <a:gd name="T8" fmla="*/ 97 w 107"/>
              <a:gd name="T9" fmla="*/ 0 h 187"/>
              <a:gd name="T10" fmla="*/ 10 w 107"/>
              <a:gd name="T11" fmla="*/ 0 h 187"/>
              <a:gd name="T12" fmla="*/ 9 w 107"/>
              <a:gd name="T13" fmla="*/ 2 h 187"/>
              <a:gd name="T14" fmla="*/ 0 w 107"/>
              <a:gd name="T15" fmla="*/ 36 h 187"/>
              <a:gd name="T16" fmla="*/ 45 w 107"/>
              <a:gd name="T17" fmla="*/ 98 h 187"/>
              <a:gd name="T18" fmla="*/ 45 w 107"/>
              <a:gd name="T19" fmla="*/ 175 h 187"/>
              <a:gd name="T20" fmla="*/ 19 w 107"/>
              <a:gd name="T21" fmla="*/ 181 h 187"/>
              <a:gd name="T22" fmla="*/ 54 w 107"/>
              <a:gd name="T23" fmla="*/ 187 h 187"/>
              <a:gd name="T24" fmla="*/ 89 w 107"/>
              <a:gd name="T25" fmla="*/ 181 h 187"/>
              <a:gd name="T26" fmla="*/ 62 w 107"/>
              <a:gd name="T27" fmla="*/ 175 h 187"/>
              <a:gd name="T28" fmla="*/ 6 w 107"/>
              <a:gd name="T29" fmla="*/ 36 h 187"/>
              <a:gd name="T30" fmla="*/ 13 w 107"/>
              <a:gd name="T31" fmla="*/ 6 h 187"/>
              <a:gd name="T32" fmla="*/ 93 w 107"/>
              <a:gd name="T33" fmla="*/ 6 h 187"/>
              <a:gd name="T34" fmla="*/ 100 w 107"/>
              <a:gd name="T35" fmla="*/ 36 h 187"/>
              <a:gd name="T36" fmla="*/ 53 w 107"/>
              <a:gd name="T37" fmla="*/ 92 h 187"/>
              <a:gd name="T38" fmla="*/ 6 w 107"/>
              <a:gd name="T39" fmla="*/ 3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7" h="187">
                <a:moveTo>
                  <a:pt x="62" y="175"/>
                </a:moveTo>
                <a:cubicBezTo>
                  <a:pt x="62" y="98"/>
                  <a:pt x="62" y="98"/>
                  <a:pt x="62" y="98"/>
                </a:cubicBezTo>
                <a:cubicBezTo>
                  <a:pt x="87" y="93"/>
                  <a:pt x="107" y="67"/>
                  <a:pt x="107" y="36"/>
                </a:cubicBezTo>
                <a:cubicBezTo>
                  <a:pt x="107" y="24"/>
                  <a:pt x="104" y="12"/>
                  <a:pt x="98" y="2"/>
                </a:cubicBezTo>
                <a:cubicBezTo>
                  <a:pt x="97" y="0"/>
                  <a:pt x="97" y="0"/>
                  <a:pt x="97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9" y="2"/>
                  <a:pt x="9" y="2"/>
                  <a:pt x="9" y="2"/>
                </a:cubicBezTo>
                <a:cubicBezTo>
                  <a:pt x="3" y="12"/>
                  <a:pt x="0" y="24"/>
                  <a:pt x="0" y="36"/>
                </a:cubicBezTo>
                <a:cubicBezTo>
                  <a:pt x="0" y="67"/>
                  <a:pt x="20" y="93"/>
                  <a:pt x="45" y="98"/>
                </a:cubicBezTo>
                <a:cubicBezTo>
                  <a:pt x="45" y="175"/>
                  <a:pt x="45" y="175"/>
                  <a:pt x="45" y="175"/>
                </a:cubicBezTo>
                <a:cubicBezTo>
                  <a:pt x="30" y="176"/>
                  <a:pt x="19" y="178"/>
                  <a:pt x="19" y="181"/>
                </a:cubicBezTo>
                <a:cubicBezTo>
                  <a:pt x="19" y="184"/>
                  <a:pt x="34" y="187"/>
                  <a:pt x="54" y="187"/>
                </a:cubicBezTo>
                <a:cubicBezTo>
                  <a:pt x="73" y="187"/>
                  <a:pt x="89" y="184"/>
                  <a:pt x="89" y="181"/>
                </a:cubicBezTo>
                <a:cubicBezTo>
                  <a:pt x="89" y="178"/>
                  <a:pt x="77" y="176"/>
                  <a:pt x="62" y="175"/>
                </a:cubicBezTo>
                <a:close/>
                <a:moveTo>
                  <a:pt x="6" y="36"/>
                </a:moveTo>
                <a:cubicBezTo>
                  <a:pt x="6" y="26"/>
                  <a:pt x="9" y="15"/>
                  <a:pt x="13" y="6"/>
                </a:cubicBezTo>
                <a:cubicBezTo>
                  <a:pt x="93" y="6"/>
                  <a:pt x="93" y="6"/>
                  <a:pt x="93" y="6"/>
                </a:cubicBezTo>
                <a:cubicBezTo>
                  <a:pt x="98" y="15"/>
                  <a:pt x="100" y="26"/>
                  <a:pt x="100" y="36"/>
                </a:cubicBezTo>
                <a:cubicBezTo>
                  <a:pt x="100" y="67"/>
                  <a:pt x="79" y="92"/>
                  <a:pt x="53" y="92"/>
                </a:cubicBezTo>
                <a:cubicBezTo>
                  <a:pt x="27" y="92"/>
                  <a:pt x="6" y="67"/>
                  <a:pt x="6" y="3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895" name="Group 1894"/>
          <p:cNvGrpSpPr/>
          <p:nvPr/>
        </p:nvGrpSpPr>
        <p:grpSpPr>
          <a:xfrm>
            <a:off x="18038698" y="4618165"/>
            <a:ext cx="673266" cy="931351"/>
            <a:chOff x="6305551" y="4211638"/>
            <a:chExt cx="190500" cy="263525"/>
          </a:xfrm>
          <a:solidFill>
            <a:schemeClr val="tx1"/>
          </a:solidFill>
        </p:grpSpPr>
        <p:sp>
          <p:nvSpPr>
            <p:cNvPr id="165" name="Freeform 622"/>
            <p:cNvSpPr>
              <a:spLocks/>
            </p:cNvSpPr>
            <p:nvPr/>
          </p:nvSpPr>
          <p:spPr bwMode="auto">
            <a:xfrm>
              <a:off x="6384926" y="4313238"/>
              <a:ext cx="4763" cy="3175"/>
            </a:xfrm>
            <a:custGeom>
              <a:avLst/>
              <a:gdLst>
                <a:gd name="T0" fmla="*/ 4 w 4"/>
                <a:gd name="T1" fmla="*/ 1 h 3"/>
                <a:gd name="T2" fmla="*/ 2 w 4"/>
                <a:gd name="T3" fmla="*/ 0 h 3"/>
                <a:gd name="T4" fmla="*/ 0 w 4"/>
                <a:gd name="T5" fmla="*/ 1 h 3"/>
                <a:gd name="T6" fmla="*/ 4 w 4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4" y="1"/>
                  </a:moveTo>
                  <a:cubicBezTo>
                    <a:pt x="4" y="1"/>
                    <a:pt x="3" y="0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3"/>
                    <a:pt x="4" y="3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66" name="Freeform 623"/>
            <p:cNvSpPr>
              <a:spLocks/>
            </p:cNvSpPr>
            <p:nvPr/>
          </p:nvSpPr>
          <p:spPr bwMode="auto">
            <a:xfrm>
              <a:off x="6429376" y="4403726"/>
              <a:ext cx="4763" cy="6350"/>
            </a:xfrm>
            <a:custGeom>
              <a:avLst/>
              <a:gdLst>
                <a:gd name="T0" fmla="*/ 2 w 4"/>
                <a:gd name="T1" fmla="*/ 0 h 4"/>
                <a:gd name="T2" fmla="*/ 0 w 4"/>
                <a:gd name="T3" fmla="*/ 2 h 4"/>
                <a:gd name="T4" fmla="*/ 4 w 4"/>
                <a:gd name="T5" fmla="*/ 2 h 4"/>
                <a:gd name="T6" fmla="*/ 2 w 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4" y="4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70" name="Freeform 624"/>
            <p:cNvSpPr>
              <a:spLocks noEditPoints="1"/>
            </p:cNvSpPr>
            <p:nvPr/>
          </p:nvSpPr>
          <p:spPr bwMode="auto">
            <a:xfrm>
              <a:off x="6351588" y="4211638"/>
              <a:ext cx="144463" cy="263525"/>
            </a:xfrm>
            <a:custGeom>
              <a:avLst/>
              <a:gdLst>
                <a:gd name="T0" fmla="*/ 79 w 101"/>
                <a:gd name="T1" fmla="*/ 59 h 185"/>
                <a:gd name="T2" fmla="*/ 55 w 101"/>
                <a:gd name="T3" fmla="*/ 59 h 185"/>
                <a:gd name="T4" fmla="*/ 68 w 101"/>
                <a:gd name="T5" fmla="*/ 11 h 185"/>
                <a:gd name="T6" fmla="*/ 101 w 101"/>
                <a:gd name="T7" fmla="*/ 6 h 185"/>
                <a:gd name="T8" fmla="*/ 100 w 101"/>
                <a:gd name="T9" fmla="*/ 0 h 185"/>
                <a:gd name="T10" fmla="*/ 63 w 101"/>
                <a:gd name="T11" fmla="*/ 5 h 185"/>
                <a:gd name="T12" fmla="*/ 48 w 101"/>
                <a:gd name="T13" fmla="*/ 59 h 185"/>
                <a:gd name="T14" fmla="*/ 6 w 101"/>
                <a:gd name="T15" fmla="*/ 59 h 185"/>
                <a:gd name="T16" fmla="*/ 6 w 101"/>
                <a:gd name="T17" fmla="*/ 37 h 185"/>
                <a:gd name="T18" fmla="*/ 0 w 101"/>
                <a:gd name="T19" fmla="*/ 37 h 185"/>
                <a:gd name="T20" fmla="*/ 0 w 101"/>
                <a:gd name="T21" fmla="*/ 185 h 185"/>
                <a:gd name="T22" fmla="*/ 85 w 101"/>
                <a:gd name="T23" fmla="*/ 185 h 185"/>
                <a:gd name="T24" fmla="*/ 85 w 101"/>
                <a:gd name="T25" fmla="*/ 37 h 185"/>
                <a:gd name="T26" fmla="*/ 79 w 101"/>
                <a:gd name="T27" fmla="*/ 37 h 185"/>
                <a:gd name="T28" fmla="*/ 79 w 101"/>
                <a:gd name="T29" fmla="*/ 59 h 185"/>
                <a:gd name="T30" fmla="*/ 25 w 101"/>
                <a:gd name="T31" fmla="*/ 65 h 185"/>
                <a:gd name="T32" fmla="*/ 33 w 101"/>
                <a:gd name="T33" fmla="*/ 72 h 185"/>
                <a:gd name="T34" fmla="*/ 25 w 101"/>
                <a:gd name="T35" fmla="*/ 80 h 185"/>
                <a:gd name="T36" fmla="*/ 17 w 101"/>
                <a:gd name="T37" fmla="*/ 72 h 185"/>
                <a:gd name="T38" fmla="*/ 25 w 101"/>
                <a:gd name="T39" fmla="*/ 65 h 185"/>
                <a:gd name="T40" fmla="*/ 56 w 101"/>
                <a:gd name="T41" fmla="*/ 145 h 185"/>
                <a:gd name="T42" fmla="*/ 48 w 101"/>
                <a:gd name="T43" fmla="*/ 137 h 185"/>
                <a:gd name="T44" fmla="*/ 56 w 101"/>
                <a:gd name="T45" fmla="*/ 129 h 185"/>
                <a:gd name="T46" fmla="*/ 64 w 101"/>
                <a:gd name="T47" fmla="*/ 137 h 185"/>
                <a:gd name="T48" fmla="*/ 56 w 101"/>
                <a:gd name="T49" fmla="*/ 145 h 185"/>
                <a:gd name="T50" fmla="*/ 73 w 101"/>
                <a:gd name="T51" fmla="*/ 116 h 185"/>
                <a:gd name="T52" fmla="*/ 67 w 101"/>
                <a:gd name="T53" fmla="*/ 110 h 185"/>
                <a:gd name="T54" fmla="*/ 73 w 101"/>
                <a:gd name="T55" fmla="*/ 104 h 185"/>
                <a:gd name="T56" fmla="*/ 79 w 101"/>
                <a:gd name="T57" fmla="*/ 110 h 185"/>
                <a:gd name="T58" fmla="*/ 73 w 101"/>
                <a:gd name="T59" fmla="*/ 116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1" h="185">
                  <a:moveTo>
                    <a:pt x="79" y="59"/>
                  </a:moveTo>
                  <a:cubicBezTo>
                    <a:pt x="55" y="59"/>
                    <a:pt x="55" y="59"/>
                    <a:pt x="55" y="59"/>
                  </a:cubicBezTo>
                  <a:cubicBezTo>
                    <a:pt x="68" y="11"/>
                    <a:pt x="68" y="11"/>
                    <a:pt x="68" y="11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63" y="5"/>
                    <a:pt x="63" y="5"/>
                    <a:pt x="63" y="5"/>
                  </a:cubicBezTo>
                  <a:cubicBezTo>
                    <a:pt x="48" y="59"/>
                    <a:pt x="48" y="59"/>
                    <a:pt x="48" y="59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6" y="37"/>
                    <a:pt x="6" y="37"/>
                    <a:pt x="6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85" y="185"/>
                    <a:pt x="85" y="185"/>
                    <a:pt x="85" y="185"/>
                  </a:cubicBezTo>
                  <a:cubicBezTo>
                    <a:pt x="85" y="37"/>
                    <a:pt x="85" y="37"/>
                    <a:pt x="85" y="37"/>
                  </a:cubicBezTo>
                  <a:cubicBezTo>
                    <a:pt x="79" y="37"/>
                    <a:pt x="79" y="37"/>
                    <a:pt x="79" y="37"/>
                  </a:cubicBezTo>
                  <a:lnTo>
                    <a:pt x="79" y="59"/>
                  </a:lnTo>
                  <a:close/>
                  <a:moveTo>
                    <a:pt x="25" y="65"/>
                  </a:moveTo>
                  <a:cubicBezTo>
                    <a:pt x="29" y="65"/>
                    <a:pt x="33" y="68"/>
                    <a:pt x="33" y="72"/>
                  </a:cubicBezTo>
                  <a:cubicBezTo>
                    <a:pt x="33" y="77"/>
                    <a:pt x="29" y="80"/>
                    <a:pt x="25" y="80"/>
                  </a:cubicBezTo>
                  <a:cubicBezTo>
                    <a:pt x="21" y="80"/>
                    <a:pt x="17" y="77"/>
                    <a:pt x="17" y="72"/>
                  </a:cubicBezTo>
                  <a:cubicBezTo>
                    <a:pt x="17" y="68"/>
                    <a:pt x="21" y="65"/>
                    <a:pt x="25" y="65"/>
                  </a:cubicBezTo>
                  <a:close/>
                  <a:moveTo>
                    <a:pt x="56" y="145"/>
                  </a:moveTo>
                  <a:cubicBezTo>
                    <a:pt x="52" y="145"/>
                    <a:pt x="48" y="141"/>
                    <a:pt x="48" y="137"/>
                  </a:cubicBezTo>
                  <a:cubicBezTo>
                    <a:pt x="48" y="133"/>
                    <a:pt x="52" y="129"/>
                    <a:pt x="56" y="129"/>
                  </a:cubicBezTo>
                  <a:cubicBezTo>
                    <a:pt x="60" y="129"/>
                    <a:pt x="64" y="133"/>
                    <a:pt x="64" y="137"/>
                  </a:cubicBezTo>
                  <a:cubicBezTo>
                    <a:pt x="64" y="141"/>
                    <a:pt x="60" y="145"/>
                    <a:pt x="56" y="145"/>
                  </a:cubicBezTo>
                  <a:close/>
                  <a:moveTo>
                    <a:pt x="73" y="116"/>
                  </a:moveTo>
                  <a:cubicBezTo>
                    <a:pt x="69" y="116"/>
                    <a:pt x="67" y="114"/>
                    <a:pt x="67" y="110"/>
                  </a:cubicBezTo>
                  <a:cubicBezTo>
                    <a:pt x="67" y="107"/>
                    <a:pt x="69" y="104"/>
                    <a:pt x="73" y="104"/>
                  </a:cubicBezTo>
                  <a:cubicBezTo>
                    <a:pt x="76" y="104"/>
                    <a:pt x="79" y="107"/>
                    <a:pt x="79" y="110"/>
                  </a:cubicBezTo>
                  <a:cubicBezTo>
                    <a:pt x="79" y="114"/>
                    <a:pt x="76" y="116"/>
                    <a:pt x="73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71" name="Freeform 625"/>
            <p:cNvSpPr>
              <a:spLocks/>
            </p:cNvSpPr>
            <p:nvPr/>
          </p:nvSpPr>
          <p:spPr bwMode="auto">
            <a:xfrm>
              <a:off x="6305551" y="4211638"/>
              <a:ext cx="85725" cy="79375"/>
            </a:xfrm>
            <a:custGeom>
              <a:avLst/>
              <a:gdLst>
                <a:gd name="T0" fmla="*/ 10 w 60"/>
                <a:gd name="T1" fmla="*/ 24 h 56"/>
                <a:gd name="T2" fmla="*/ 36 w 60"/>
                <a:gd name="T3" fmla="*/ 10 h 56"/>
                <a:gd name="T4" fmla="*/ 50 w 60"/>
                <a:gd name="T5" fmla="*/ 36 h 56"/>
                <a:gd name="T6" fmla="*/ 56 w 60"/>
                <a:gd name="T7" fmla="*/ 38 h 56"/>
                <a:gd name="T8" fmla="*/ 38 w 60"/>
                <a:gd name="T9" fmla="*/ 4 h 56"/>
                <a:gd name="T10" fmla="*/ 4 w 60"/>
                <a:gd name="T11" fmla="*/ 22 h 56"/>
                <a:gd name="T12" fmla="*/ 22 w 60"/>
                <a:gd name="T13" fmla="*/ 56 h 56"/>
                <a:gd name="T14" fmla="*/ 24 w 60"/>
                <a:gd name="T15" fmla="*/ 50 h 56"/>
                <a:gd name="T16" fmla="*/ 10 w 60"/>
                <a:gd name="T17" fmla="*/ 2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" h="56">
                  <a:moveTo>
                    <a:pt x="10" y="24"/>
                  </a:moveTo>
                  <a:cubicBezTo>
                    <a:pt x="14" y="13"/>
                    <a:pt x="25" y="7"/>
                    <a:pt x="36" y="10"/>
                  </a:cubicBezTo>
                  <a:cubicBezTo>
                    <a:pt x="47" y="13"/>
                    <a:pt x="53" y="25"/>
                    <a:pt x="50" y="36"/>
                  </a:cubicBezTo>
                  <a:cubicBezTo>
                    <a:pt x="56" y="38"/>
                    <a:pt x="56" y="38"/>
                    <a:pt x="56" y="38"/>
                  </a:cubicBezTo>
                  <a:cubicBezTo>
                    <a:pt x="60" y="23"/>
                    <a:pt x="52" y="8"/>
                    <a:pt x="38" y="4"/>
                  </a:cubicBezTo>
                  <a:cubicBezTo>
                    <a:pt x="23" y="0"/>
                    <a:pt x="8" y="8"/>
                    <a:pt x="4" y="22"/>
                  </a:cubicBezTo>
                  <a:cubicBezTo>
                    <a:pt x="0" y="37"/>
                    <a:pt x="8" y="52"/>
                    <a:pt x="22" y="56"/>
                  </a:cubicBezTo>
                  <a:cubicBezTo>
                    <a:pt x="24" y="50"/>
                    <a:pt x="24" y="50"/>
                    <a:pt x="24" y="50"/>
                  </a:cubicBezTo>
                  <a:cubicBezTo>
                    <a:pt x="13" y="46"/>
                    <a:pt x="7" y="35"/>
                    <a:pt x="10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72" name="Freeform 626"/>
            <p:cNvSpPr>
              <a:spLocks noEditPoints="1"/>
            </p:cNvSpPr>
            <p:nvPr/>
          </p:nvSpPr>
          <p:spPr bwMode="auto">
            <a:xfrm>
              <a:off x="6318251" y="4227513"/>
              <a:ext cx="57150" cy="52388"/>
            </a:xfrm>
            <a:custGeom>
              <a:avLst/>
              <a:gdLst>
                <a:gd name="T0" fmla="*/ 39 w 40"/>
                <a:gd name="T1" fmla="*/ 24 h 37"/>
                <a:gd name="T2" fmla="*/ 37 w 40"/>
                <a:gd name="T3" fmla="*/ 10 h 37"/>
                <a:gd name="T4" fmla="*/ 26 w 40"/>
                <a:gd name="T5" fmla="*/ 1 h 37"/>
                <a:gd name="T6" fmla="*/ 21 w 40"/>
                <a:gd name="T7" fmla="*/ 0 h 37"/>
                <a:gd name="T8" fmla="*/ 3 w 40"/>
                <a:gd name="T9" fmla="*/ 14 h 37"/>
                <a:gd name="T10" fmla="*/ 16 w 40"/>
                <a:gd name="T11" fmla="*/ 37 h 37"/>
                <a:gd name="T12" fmla="*/ 16 w 40"/>
                <a:gd name="T13" fmla="*/ 37 h 37"/>
                <a:gd name="T14" fmla="*/ 23 w 40"/>
                <a:gd name="T15" fmla="*/ 22 h 37"/>
                <a:gd name="T16" fmla="*/ 39 w 40"/>
                <a:gd name="T17" fmla="*/ 25 h 37"/>
                <a:gd name="T18" fmla="*/ 39 w 40"/>
                <a:gd name="T19" fmla="*/ 24 h 37"/>
                <a:gd name="T20" fmla="*/ 22 w 40"/>
                <a:gd name="T21" fmla="*/ 21 h 37"/>
                <a:gd name="T22" fmla="*/ 22 w 40"/>
                <a:gd name="T23" fmla="*/ 21 h 37"/>
                <a:gd name="T24" fmla="*/ 20 w 40"/>
                <a:gd name="T25" fmla="*/ 21 h 37"/>
                <a:gd name="T26" fmla="*/ 19 w 40"/>
                <a:gd name="T27" fmla="*/ 20 h 37"/>
                <a:gd name="T28" fmla="*/ 19 w 40"/>
                <a:gd name="T29" fmla="*/ 18 h 37"/>
                <a:gd name="T30" fmla="*/ 21 w 40"/>
                <a:gd name="T31" fmla="*/ 16 h 37"/>
                <a:gd name="T32" fmla="*/ 22 w 40"/>
                <a:gd name="T33" fmla="*/ 16 h 37"/>
                <a:gd name="T34" fmla="*/ 23 w 40"/>
                <a:gd name="T35" fmla="*/ 19 h 37"/>
                <a:gd name="T36" fmla="*/ 22 w 40"/>
                <a:gd name="T37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37">
                  <a:moveTo>
                    <a:pt x="39" y="24"/>
                  </a:moveTo>
                  <a:cubicBezTo>
                    <a:pt x="40" y="19"/>
                    <a:pt x="40" y="14"/>
                    <a:pt x="37" y="10"/>
                  </a:cubicBezTo>
                  <a:cubicBezTo>
                    <a:pt x="35" y="6"/>
                    <a:pt x="31" y="2"/>
                    <a:pt x="26" y="1"/>
                  </a:cubicBezTo>
                  <a:cubicBezTo>
                    <a:pt x="25" y="0"/>
                    <a:pt x="23" y="0"/>
                    <a:pt x="21" y="0"/>
                  </a:cubicBezTo>
                  <a:cubicBezTo>
                    <a:pt x="13" y="0"/>
                    <a:pt x="6" y="6"/>
                    <a:pt x="3" y="14"/>
                  </a:cubicBezTo>
                  <a:cubicBezTo>
                    <a:pt x="0" y="23"/>
                    <a:pt x="6" y="34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23" y="22"/>
                    <a:pt x="23" y="22"/>
                    <a:pt x="23" y="22"/>
                  </a:cubicBezTo>
                  <a:cubicBezTo>
                    <a:pt x="39" y="25"/>
                    <a:pt x="39" y="25"/>
                    <a:pt x="39" y="25"/>
                  </a:cubicBezTo>
                  <a:lnTo>
                    <a:pt x="39" y="24"/>
                  </a:lnTo>
                  <a:close/>
                  <a:moveTo>
                    <a:pt x="22" y="21"/>
                  </a:moveTo>
                  <a:cubicBezTo>
                    <a:pt x="22" y="21"/>
                    <a:pt x="22" y="21"/>
                    <a:pt x="22" y="21"/>
                  </a:cubicBezTo>
                  <a:cubicBezTo>
                    <a:pt x="21" y="21"/>
                    <a:pt x="21" y="21"/>
                    <a:pt x="20" y="21"/>
                  </a:cubicBezTo>
                  <a:cubicBezTo>
                    <a:pt x="20" y="21"/>
                    <a:pt x="19" y="21"/>
                    <a:pt x="19" y="20"/>
                  </a:cubicBezTo>
                  <a:cubicBezTo>
                    <a:pt x="18" y="19"/>
                    <a:pt x="18" y="19"/>
                    <a:pt x="19" y="18"/>
                  </a:cubicBezTo>
                  <a:cubicBezTo>
                    <a:pt x="19" y="17"/>
                    <a:pt x="20" y="16"/>
                    <a:pt x="21" y="16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23" y="17"/>
                    <a:pt x="24" y="18"/>
                    <a:pt x="23" y="19"/>
                  </a:cubicBezTo>
                  <a:cubicBezTo>
                    <a:pt x="23" y="20"/>
                    <a:pt x="23" y="21"/>
                    <a:pt x="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12" name="Group 1911"/>
          <p:cNvGrpSpPr/>
          <p:nvPr/>
        </p:nvGrpSpPr>
        <p:grpSpPr>
          <a:xfrm>
            <a:off x="12803847" y="8095294"/>
            <a:ext cx="780707" cy="1079410"/>
            <a:chOff x="11028333" y="5651519"/>
            <a:chExt cx="182563" cy="252413"/>
          </a:xfrm>
          <a:solidFill>
            <a:schemeClr val="tx1"/>
          </a:solidFill>
        </p:grpSpPr>
        <p:sp>
          <p:nvSpPr>
            <p:cNvPr id="179" name="Freeform 633"/>
            <p:cNvSpPr>
              <a:spLocks/>
            </p:cNvSpPr>
            <p:nvPr/>
          </p:nvSpPr>
          <p:spPr bwMode="auto">
            <a:xfrm>
              <a:off x="11037858" y="5775344"/>
              <a:ext cx="74613" cy="42863"/>
            </a:xfrm>
            <a:custGeom>
              <a:avLst/>
              <a:gdLst>
                <a:gd name="T0" fmla="*/ 50 w 52"/>
                <a:gd name="T1" fmla="*/ 0 h 30"/>
                <a:gd name="T2" fmla="*/ 2 w 52"/>
                <a:gd name="T3" fmla="*/ 0 h 30"/>
                <a:gd name="T4" fmla="*/ 28 w 52"/>
                <a:gd name="T5" fmla="*/ 30 h 30"/>
                <a:gd name="T6" fmla="*/ 50 w 52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30">
                  <a:moveTo>
                    <a:pt x="5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4"/>
                    <a:pt x="3" y="30"/>
                    <a:pt x="28" y="30"/>
                  </a:cubicBezTo>
                  <a:cubicBezTo>
                    <a:pt x="49" y="30"/>
                    <a:pt x="52" y="4"/>
                    <a:pt x="5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80" name="Freeform 634"/>
            <p:cNvSpPr>
              <a:spLocks noEditPoints="1"/>
            </p:cNvSpPr>
            <p:nvPr/>
          </p:nvSpPr>
          <p:spPr bwMode="auto">
            <a:xfrm>
              <a:off x="11028333" y="5742006"/>
              <a:ext cx="93663" cy="161925"/>
            </a:xfrm>
            <a:custGeom>
              <a:avLst/>
              <a:gdLst>
                <a:gd name="T0" fmla="*/ 38 w 66"/>
                <a:gd name="T1" fmla="*/ 107 h 114"/>
                <a:gd name="T2" fmla="*/ 38 w 66"/>
                <a:gd name="T3" fmla="*/ 61 h 114"/>
                <a:gd name="T4" fmla="*/ 66 w 66"/>
                <a:gd name="T5" fmla="*/ 23 h 114"/>
                <a:gd name="T6" fmla="*/ 61 w 66"/>
                <a:gd name="T7" fmla="*/ 2 h 114"/>
                <a:gd name="T8" fmla="*/ 60 w 66"/>
                <a:gd name="T9" fmla="*/ 0 h 114"/>
                <a:gd name="T10" fmla="*/ 6 w 66"/>
                <a:gd name="T11" fmla="*/ 0 h 114"/>
                <a:gd name="T12" fmla="*/ 5 w 66"/>
                <a:gd name="T13" fmla="*/ 2 h 114"/>
                <a:gd name="T14" fmla="*/ 0 w 66"/>
                <a:gd name="T15" fmla="*/ 23 h 114"/>
                <a:gd name="T16" fmla="*/ 28 w 66"/>
                <a:gd name="T17" fmla="*/ 61 h 114"/>
                <a:gd name="T18" fmla="*/ 28 w 66"/>
                <a:gd name="T19" fmla="*/ 107 h 114"/>
                <a:gd name="T20" fmla="*/ 12 w 66"/>
                <a:gd name="T21" fmla="*/ 111 h 114"/>
                <a:gd name="T22" fmla="*/ 33 w 66"/>
                <a:gd name="T23" fmla="*/ 114 h 114"/>
                <a:gd name="T24" fmla="*/ 54 w 66"/>
                <a:gd name="T25" fmla="*/ 111 h 114"/>
                <a:gd name="T26" fmla="*/ 38 w 66"/>
                <a:gd name="T27" fmla="*/ 107 h 114"/>
                <a:gd name="T28" fmla="*/ 6 w 66"/>
                <a:gd name="T29" fmla="*/ 23 h 114"/>
                <a:gd name="T30" fmla="*/ 9 w 66"/>
                <a:gd name="T31" fmla="*/ 6 h 114"/>
                <a:gd name="T32" fmla="*/ 56 w 66"/>
                <a:gd name="T33" fmla="*/ 6 h 114"/>
                <a:gd name="T34" fmla="*/ 60 w 66"/>
                <a:gd name="T35" fmla="*/ 23 h 114"/>
                <a:gd name="T36" fmla="*/ 33 w 66"/>
                <a:gd name="T37" fmla="*/ 56 h 114"/>
                <a:gd name="T38" fmla="*/ 6 w 66"/>
                <a:gd name="T39" fmla="*/ 23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6" h="114">
                  <a:moveTo>
                    <a:pt x="38" y="107"/>
                  </a:moveTo>
                  <a:cubicBezTo>
                    <a:pt x="38" y="61"/>
                    <a:pt x="38" y="61"/>
                    <a:pt x="38" y="61"/>
                  </a:cubicBezTo>
                  <a:cubicBezTo>
                    <a:pt x="54" y="59"/>
                    <a:pt x="66" y="42"/>
                    <a:pt x="66" y="23"/>
                  </a:cubicBezTo>
                  <a:cubicBezTo>
                    <a:pt x="66" y="15"/>
                    <a:pt x="64" y="8"/>
                    <a:pt x="61" y="2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1" y="8"/>
                    <a:pt x="0" y="15"/>
                    <a:pt x="0" y="23"/>
                  </a:cubicBezTo>
                  <a:cubicBezTo>
                    <a:pt x="0" y="43"/>
                    <a:pt x="12" y="59"/>
                    <a:pt x="28" y="61"/>
                  </a:cubicBezTo>
                  <a:cubicBezTo>
                    <a:pt x="28" y="107"/>
                    <a:pt x="28" y="107"/>
                    <a:pt x="28" y="107"/>
                  </a:cubicBezTo>
                  <a:cubicBezTo>
                    <a:pt x="19" y="107"/>
                    <a:pt x="12" y="109"/>
                    <a:pt x="12" y="111"/>
                  </a:cubicBezTo>
                  <a:cubicBezTo>
                    <a:pt x="12" y="113"/>
                    <a:pt x="21" y="114"/>
                    <a:pt x="33" y="114"/>
                  </a:cubicBezTo>
                  <a:cubicBezTo>
                    <a:pt x="45" y="114"/>
                    <a:pt x="54" y="113"/>
                    <a:pt x="54" y="111"/>
                  </a:cubicBezTo>
                  <a:cubicBezTo>
                    <a:pt x="54" y="109"/>
                    <a:pt x="47" y="107"/>
                    <a:pt x="38" y="107"/>
                  </a:cubicBezTo>
                  <a:close/>
                  <a:moveTo>
                    <a:pt x="6" y="23"/>
                  </a:moveTo>
                  <a:cubicBezTo>
                    <a:pt x="6" y="17"/>
                    <a:pt x="7" y="11"/>
                    <a:pt x="9" y="6"/>
                  </a:cubicBezTo>
                  <a:cubicBezTo>
                    <a:pt x="56" y="6"/>
                    <a:pt x="56" y="6"/>
                    <a:pt x="56" y="6"/>
                  </a:cubicBezTo>
                  <a:cubicBezTo>
                    <a:pt x="59" y="11"/>
                    <a:pt x="60" y="17"/>
                    <a:pt x="60" y="23"/>
                  </a:cubicBezTo>
                  <a:cubicBezTo>
                    <a:pt x="60" y="41"/>
                    <a:pt x="48" y="56"/>
                    <a:pt x="33" y="56"/>
                  </a:cubicBezTo>
                  <a:cubicBezTo>
                    <a:pt x="18" y="56"/>
                    <a:pt x="6" y="41"/>
                    <a:pt x="6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81" name="Rectangle 635"/>
            <p:cNvSpPr>
              <a:spLocks noChangeArrowheads="1"/>
            </p:cNvSpPr>
            <p:nvPr/>
          </p:nvSpPr>
          <p:spPr bwMode="auto">
            <a:xfrm>
              <a:off x="11155333" y="5651519"/>
              <a:ext cx="33338" cy="285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82" name="Freeform 636"/>
            <p:cNvSpPr>
              <a:spLocks noEditPoints="1"/>
            </p:cNvSpPr>
            <p:nvPr/>
          </p:nvSpPr>
          <p:spPr bwMode="auto">
            <a:xfrm>
              <a:off x="11133108" y="5689619"/>
              <a:ext cx="77788" cy="214313"/>
            </a:xfrm>
            <a:custGeom>
              <a:avLst/>
              <a:gdLst>
                <a:gd name="T0" fmla="*/ 39 w 55"/>
                <a:gd name="T1" fmla="*/ 18 h 151"/>
                <a:gd name="T2" fmla="*/ 39 w 55"/>
                <a:gd name="T3" fmla="*/ 0 h 151"/>
                <a:gd name="T4" fmla="*/ 16 w 55"/>
                <a:gd name="T5" fmla="*/ 0 h 151"/>
                <a:gd name="T6" fmla="*/ 16 w 55"/>
                <a:gd name="T7" fmla="*/ 18 h 151"/>
                <a:gd name="T8" fmla="*/ 0 w 55"/>
                <a:gd name="T9" fmla="*/ 43 h 151"/>
                <a:gd name="T10" fmla="*/ 0 w 55"/>
                <a:gd name="T11" fmla="*/ 61 h 151"/>
                <a:gd name="T12" fmla="*/ 0 w 55"/>
                <a:gd name="T13" fmla="*/ 118 h 151"/>
                <a:gd name="T14" fmla="*/ 0 w 55"/>
                <a:gd name="T15" fmla="*/ 151 h 151"/>
                <a:gd name="T16" fmla="*/ 55 w 55"/>
                <a:gd name="T17" fmla="*/ 151 h 151"/>
                <a:gd name="T18" fmla="*/ 55 w 55"/>
                <a:gd name="T19" fmla="*/ 118 h 151"/>
                <a:gd name="T20" fmla="*/ 55 w 55"/>
                <a:gd name="T21" fmla="*/ 61 h 151"/>
                <a:gd name="T22" fmla="*/ 55 w 55"/>
                <a:gd name="T23" fmla="*/ 43 h 151"/>
                <a:gd name="T24" fmla="*/ 39 w 55"/>
                <a:gd name="T25" fmla="*/ 18 h 151"/>
                <a:gd name="T26" fmla="*/ 53 w 55"/>
                <a:gd name="T27" fmla="*/ 62 h 151"/>
                <a:gd name="T28" fmla="*/ 53 w 55"/>
                <a:gd name="T29" fmla="*/ 116 h 151"/>
                <a:gd name="T30" fmla="*/ 2 w 55"/>
                <a:gd name="T31" fmla="*/ 116 h 151"/>
                <a:gd name="T32" fmla="*/ 2 w 55"/>
                <a:gd name="T33" fmla="*/ 62 h 151"/>
                <a:gd name="T34" fmla="*/ 53 w 55"/>
                <a:gd name="T35" fmla="*/ 62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5" h="151">
                  <a:moveTo>
                    <a:pt x="39" y="18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7" y="22"/>
                    <a:pt x="0" y="32"/>
                    <a:pt x="0" y="43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55" y="151"/>
                    <a:pt x="55" y="151"/>
                    <a:pt x="55" y="151"/>
                  </a:cubicBezTo>
                  <a:cubicBezTo>
                    <a:pt x="55" y="118"/>
                    <a:pt x="55" y="118"/>
                    <a:pt x="55" y="118"/>
                  </a:cubicBezTo>
                  <a:cubicBezTo>
                    <a:pt x="55" y="61"/>
                    <a:pt x="55" y="61"/>
                    <a:pt x="55" y="61"/>
                  </a:cubicBezTo>
                  <a:cubicBezTo>
                    <a:pt x="55" y="43"/>
                    <a:pt x="55" y="43"/>
                    <a:pt x="55" y="43"/>
                  </a:cubicBezTo>
                  <a:cubicBezTo>
                    <a:pt x="55" y="32"/>
                    <a:pt x="48" y="22"/>
                    <a:pt x="39" y="18"/>
                  </a:cubicBezTo>
                  <a:close/>
                  <a:moveTo>
                    <a:pt x="53" y="62"/>
                  </a:moveTo>
                  <a:cubicBezTo>
                    <a:pt x="53" y="116"/>
                    <a:pt x="53" y="116"/>
                    <a:pt x="53" y="116"/>
                  </a:cubicBezTo>
                  <a:cubicBezTo>
                    <a:pt x="2" y="116"/>
                    <a:pt x="2" y="116"/>
                    <a:pt x="2" y="116"/>
                  </a:cubicBezTo>
                  <a:cubicBezTo>
                    <a:pt x="2" y="62"/>
                    <a:pt x="2" y="62"/>
                    <a:pt x="2" y="62"/>
                  </a:cubicBezTo>
                  <a:lnTo>
                    <a:pt x="53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08" name="Group 1907"/>
          <p:cNvGrpSpPr/>
          <p:nvPr/>
        </p:nvGrpSpPr>
        <p:grpSpPr>
          <a:xfrm>
            <a:off x="19965524" y="9806117"/>
            <a:ext cx="475215" cy="1038685"/>
            <a:chOff x="3398838" y="4595813"/>
            <a:chExt cx="111125" cy="242888"/>
          </a:xfrm>
          <a:solidFill>
            <a:schemeClr val="tx1"/>
          </a:solidFill>
        </p:grpSpPr>
        <p:sp>
          <p:nvSpPr>
            <p:cNvPr id="183" name="Freeform 637"/>
            <p:cNvSpPr>
              <a:spLocks/>
            </p:cNvSpPr>
            <p:nvPr/>
          </p:nvSpPr>
          <p:spPr bwMode="auto">
            <a:xfrm>
              <a:off x="3413126" y="4673601"/>
              <a:ext cx="82550" cy="165100"/>
            </a:xfrm>
            <a:custGeom>
              <a:avLst/>
              <a:gdLst>
                <a:gd name="T0" fmla="*/ 27 w 58"/>
                <a:gd name="T1" fmla="*/ 0 h 116"/>
                <a:gd name="T2" fmla="*/ 10 w 58"/>
                <a:gd name="T3" fmla="*/ 10 h 116"/>
                <a:gd name="T4" fmla="*/ 0 w 58"/>
                <a:gd name="T5" fmla="*/ 7 h 116"/>
                <a:gd name="T6" fmla="*/ 30 w 58"/>
                <a:gd name="T7" fmla="*/ 116 h 116"/>
                <a:gd name="T8" fmla="*/ 58 w 58"/>
                <a:gd name="T9" fmla="*/ 6 h 116"/>
                <a:gd name="T10" fmla="*/ 46 w 58"/>
                <a:gd name="T11" fmla="*/ 10 h 116"/>
                <a:gd name="T12" fmla="*/ 27 w 58"/>
                <a:gd name="T13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116">
                  <a:moveTo>
                    <a:pt x="27" y="0"/>
                  </a:moveTo>
                  <a:cubicBezTo>
                    <a:pt x="24" y="6"/>
                    <a:pt x="17" y="10"/>
                    <a:pt x="10" y="10"/>
                  </a:cubicBezTo>
                  <a:cubicBezTo>
                    <a:pt x="7" y="10"/>
                    <a:pt x="3" y="9"/>
                    <a:pt x="0" y="7"/>
                  </a:cubicBezTo>
                  <a:cubicBezTo>
                    <a:pt x="30" y="116"/>
                    <a:pt x="30" y="116"/>
                    <a:pt x="30" y="116"/>
                  </a:cubicBezTo>
                  <a:cubicBezTo>
                    <a:pt x="58" y="6"/>
                    <a:pt x="58" y="6"/>
                    <a:pt x="58" y="6"/>
                  </a:cubicBezTo>
                  <a:cubicBezTo>
                    <a:pt x="55" y="9"/>
                    <a:pt x="50" y="10"/>
                    <a:pt x="46" y="10"/>
                  </a:cubicBezTo>
                  <a:cubicBezTo>
                    <a:pt x="38" y="10"/>
                    <a:pt x="31" y="6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84" name="Freeform 638"/>
            <p:cNvSpPr>
              <a:spLocks/>
            </p:cNvSpPr>
            <p:nvPr/>
          </p:nvSpPr>
          <p:spPr bwMode="auto">
            <a:xfrm>
              <a:off x="3398838" y="4595813"/>
              <a:ext cx="111125" cy="84138"/>
            </a:xfrm>
            <a:custGeom>
              <a:avLst/>
              <a:gdLst>
                <a:gd name="T0" fmla="*/ 70 w 78"/>
                <a:gd name="T1" fmla="*/ 20 h 59"/>
                <a:gd name="T2" fmla="*/ 70 w 78"/>
                <a:gd name="T3" fmla="*/ 18 h 59"/>
                <a:gd name="T4" fmla="*/ 55 w 78"/>
                <a:gd name="T5" fmla="*/ 3 h 59"/>
                <a:gd name="T6" fmla="*/ 42 w 78"/>
                <a:gd name="T7" fmla="*/ 12 h 59"/>
                <a:gd name="T8" fmla="*/ 28 w 78"/>
                <a:gd name="T9" fmla="*/ 0 h 59"/>
                <a:gd name="T10" fmla="*/ 13 w 78"/>
                <a:gd name="T11" fmla="*/ 14 h 59"/>
                <a:gd name="T12" fmla="*/ 14 w 78"/>
                <a:gd name="T13" fmla="*/ 20 h 59"/>
                <a:gd name="T14" fmla="*/ 0 w 78"/>
                <a:gd name="T15" fmla="*/ 39 h 59"/>
                <a:gd name="T16" fmla="*/ 10 w 78"/>
                <a:gd name="T17" fmla="*/ 57 h 59"/>
                <a:gd name="T18" fmla="*/ 20 w 78"/>
                <a:gd name="T19" fmla="*/ 59 h 59"/>
                <a:gd name="T20" fmla="*/ 37 w 78"/>
                <a:gd name="T21" fmla="*/ 50 h 59"/>
                <a:gd name="T22" fmla="*/ 56 w 78"/>
                <a:gd name="T23" fmla="*/ 59 h 59"/>
                <a:gd name="T24" fmla="*/ 68 w 78"/>
                <a:gd name="T25" fmla="*/ 55 h 59"/>
                <a:gd name="T26" fmla="*/ 78 w 78"/>
                <a:gd name="T27" fmla="*/ 37 h 59"/>
                <a:gd name="T28" fmla="*/ 70 w 78"/>
                <a:gd name="T29" fmla="*/ 2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8" h="59">
                  <a:moveTo>
                    <a:pt x="70" y="20"/>
                  </a:moveTo>
                  <a:cubicBezTo>
                    <a:pt x="70" y="19"/>
                    <a:pt x="70" y="19"/>
                    <a:pt x="70" y="18"/>
                  </a:cubicBezTo>
                  <a:cubicBezTo>
                    <a:pt x="70" y="10"/>
                    <a:pt x="64" y="3"/>
                    <a:pt x="55" y="3"/>
                  </a:cubicBezTo>
                  <a:cubicBezTo>
                    <a:pt x="49" y="3"/>
                    <a:pt x="44" y="7"/>
                    <a:pt x="42" y="12"/>
                  </a:cubicBezTo>
                  <a:cubicBezTo>
                    <a:pt x="41" y="5"/>
                    <a:pt x="35" y="0"/>
                    <a:pt x="28" y="0"/>
                  </a:cubicBezTo>
                  <a:cubicBezTo>
                    <a:pt x="20" y="0"/>
                    <a:pt x="13" y="6"/>
                    <a:pt x="13" y="14"/>
                  </a:cubicBezTo>
                  <a:cubicBezTo>
                    <a:pt x="13" y="16"/>
                    <a:pt x="14" y="18"/>
                    <a:pt x="14" y="20"/>
                  </a:cubicBezTo>
                  <a:cubicBezTo>
                    <a:pt x="6" y="22"/>
                    <a:pt x="0" y="30"/>
                    <a:pt x="0" y="39"/>
                  </a:cubicBezTo>
                  <a:cubicBezTo>
                    <a:pt x="0" y="47"/>
                    <a:pt x="4" y="53"/>
                    <a:pt x="10" y="57"/>
                  </a:cubicBezTo>
                  <a:cubicBezTo>
                    <a:pt x="13" y="58"/>
                    <a:pt x="17" y="59"/>
                    <a:pt x="20" y="59"/>
                  </a:cubicBezTo>
                  <a:cubicBezTo>
                    <a:pt x="27" y="59"/>
                    <a:pt x="34" y="55"/>
                    <a:pt x="37" y="50"/>
                  </a:cubicBezTo>
                  <a:cubicBezTo>
                    <a:pt x="41" y="56"/>
                    <a:pt x="48" y="59"/>
                    <a:pt x="56" y="59"/>
                  </a:cubicBezTo>
                  <a:cubicBezTo>
                    <a:pt x="60" y="59"/>
                    <a:pt x="65" y="58"/>
                    <a:pt x="68" y="55"/>
                  </a:cubicBezTo>
                  <a:cubicBezTo>
                    <a:pt x="74" y="51"/>
                    <a:pt x="78" y="45"/>
                    <a:pt x="78" y="37"/>
                  </a:cubicBezTo>
                  <a:cubicBezTo>
                    <a:pt x="78" y="30"/>
                    <a:pt x="75" y="24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01" name="Group 1900"/>
          <p:cNvGrpSpPr/>
          <p:nvPr/>
        </p:nvGrpSpPr>
        <p:grpSpPr>
          <a:xfrm>
            <a:off x="14511618" y="8309528"/>
            <a:ext cx="950428" cy="767133"/>
            <a:chOff x="8772495" y="5716606"/>
            <a:chExt cx="222250" cy="179388"/>
          </a:xfrm>
          <a:solidFill>
            <a:schemeClr val="tx1"/>
          </a:solidFill>
        </p:grpSpPr>
        <p:sp>
          <p:nvSpPr>
            <p:cNvPr id="1191" name="Freeform 717"/>
            <p:cNvSpPr>
              <a:spLocks/>
            </p:cNvSpPr>
            <p:nvPr/>
          </p:nvSpPr>
          <p:spPr bwMode="auto">
            <a:xfrm>
              <a:off x="8855045" y="5716606"/>
              <a:ext cx="87313" cy="47625"/>
            </a:xfrm>
            <a:custGeom>
              <a:avLst/>
              <a:gdLst>
                <a:gd name="T0" fmla="*/ 17 w 61"/>
                <a:gd name="T1" fmla="*/ 34 h 34"/>
                <a:gd name="T2" fmla="*/ 44 w 61"/>
                <a:gd name="T3" fmla="*/ 34 h 34"/>
                <a:gd name="T4" fmla="*/ 61 w 61"/>
                <a:gd name="T5" fmla="*/ 25 h 34"/>
                <a:gd name="T6" fmla="*/ 44 w 61"/>
                <a:gd name="T7" fmla="*/ 0 h 34"/>
                <a:gd name="T8" fmla="*/ 17 w 61"/>
                <a:gd name="T9" fmla="*/ 0 h 34"/>
                <a:gd name="T10" fmla="*/ 0 w 61"/>
                <a:gd name="T11" fmla="*/ 25 h 34"/>
                <a:gd name="T12" fmla="*/ 17 w 61"/>
                <a:gd name="T13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34">
                  <a:moveTo>
                    <a:pt x="17" y="34"/>
                  </a:moveTo>
                  <a:cubicBezTo>
                    <a:pt x="44" y="34"/>
                    <a:pt x="44" y="34"/>
                    <a:pt x="44" y="34"/>
                  </a:cubicBezTo>
                  <a:cubicBezTo>
                    <a:pt x="53" y="34"/>
                    <a:pt x="61" y="34"/>
                    <a:pt x="61" y="25"/>
                  </a:cubicBezTo>
                  <a:cubicBezTo>
                    <a:pt x="61" y="15"/>
                    <a:pt x="53" y="0"/>
                    <a:pt x="44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7" y="0"/>
                    <a:pt x="0" y="15"/>
                    <a:pt x="0" y="25"/>
                  </a:cubicBezTo>
                  <a:cubicBezTo>
                    <a:pt x="0" y="34"/>
                    <a:pt x="7" y="34"/>
                    <a:pt x="17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92" name="Freeform 718"/>
            <p:cNvSpPr>
              <a:spLocks noEditPoints="1"/>
            </p:cNvSpPr>
            <p:nvPr/>
          </p:nvSpPr>
          <p:spPr bwMode="auto">
            <a:xfrm>
              <a:off x="8772495" y="5732481"/>
              <a:ext cx="222250" cy="163513"/>
            </a:xfrm>
            <a:custGeom>
              <a:avLst/>
              <a:gdLst>
                <a:gd name="T0" fmla="*/ 156 w 156"/>
                <a:gd name="T1" fmla="*/ 57 h 115"/>
                <a:gd name="T2" fmla="*/ 127 w 156"/>
                <a:gd name="T3" fmla="*/ 28 h 115"/>
                <a:gd name="T4" fmla="*/ 122 w 156"/>
                <a:gd name="T5" fmla="*/ 28 h 115"/>
                <a:gd name="T6" fmla="*/ 117 w 156"/>
                <a:gd name="T7" fmla="*/ 26 h 115"/>
                <a:gd name="T8" fmla="*/ 55 w 156"/>
                <a:gd name="T9" fmla="*/ 26 h 115"/>
                <a:gd name="T10" fmla="*/ 43 w 156"/>
                <a:gd name="T11" fmla="*/ 43 h 115"/>
                <a:gd name="T12" fmla="*/ 0 w 156"/>
                <a:gd name="T13" fmla="*/ 0 h 115"/>
                <a:gd name="T14" fmla="*/ 0 w 156"/>
                <a:gd name="T15" fmla="*/ 14 h 115"/>
                <a:gd name="T16" fmla="*/ 39 w 156"/>
                <a:gd name="T17" fmla="*/ 62 h 115"/>
                <a:gd name="T18" fmla="*/ 37 w 156"/>
                <a:gd name="T19" fmla="*/ 93 h 115"/>
                <a:gd name="T20" fmla="*/ 66 w 156"/>
                <a:gd name="T21" fmla="*/ 114 h 115"/>
                <a:gd name="T22" fmla="*/ 118 w 156"/>
                <a:gd name="T23" fmla="*/ 114 h 115"/>
                <a:gd name="T24" fmla="*/ 139 w 156"/>
                <a:gd name="T25" fmla="*/ 93 h 115"/>
                <a:gd name="T26" fmla="*/ 139 w 156"/>
                <a:gd name="T27" fmla="*/ 84 h 115"/>
                <a:gd name="T28" fmla="*/ 156 w 156"/>
                <a:gd name="T29" fmla="*/ 57 h 115"/>
                <a:gd name="T30" fmla="*/ 138 w 156"/>
                <a:gd name="T31" fmla="*/ 78 h 115"/>
                <a:gd name="T32" fmla="*/ 127 w 156"/>
                <a:gd name="T33" fmla="*/ 33 h 115"/>
                <a:gd name="T34" fmla="*/ 151 w 156"/>
                <a:gd name="T35" fmla="*/ 57 h 115"/>
                <a:gd name="T36" fmla="*/ 138 w 156"/>
                <a:gd name="T37" fmla="*/ 7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6" h="115">
                  <a:moveTo>
                    <a:pt x="156" y="57"/>
                  </a:moveTo>
                  <a:cubicBezTo>
                    <a:pt x="156" y="41"/>
                    <a:pt x="143" y="28"/>
                    <a:pt x="127" y="28"/>
                  </a:cubicBezTo>
                  <a:cubicBezTo>
                    <a:pt x="125" y="28"/>
                    <a:pt x="124" y="28"/>
                    <a:pt x="122" y="28"/>
                  </a:cubicBezTo>
                  <a:cubicBezTo>
                    <a:pt x="120" y="26"/>
                    <a:pt x="117" y="26"/>
                    <a:pt x="117" y="26"/>
                  </a:cubicBezTo>
                  <a:cubicBezTo>
                    <a:pt x="55" y="26"/>
                    <a:pt x="55" y="26"/>
                    <a:pt x="55" y="26"/>
                  </a:cubicBezTo>
                  <a:cubicBezTo>
                    <a:pt x="49" y="26"/>
                    <a:pt x="45" y="34"/>
                    <a:pt x="43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39" y="62"/>
                    <a:pt x="39" y="62"/>
                    <a:pt x="39" y="62"/>
                  </a:cubicBezTo>
                  <a:cubicBezTo>
                    <a:pt x="37" y="78"/>
                    <a:pt x="37" y="93"/>
                    <a:pt x="37" y="93"/>
                  </a:cubicBezTo>
                  <a:cubicBezTo>
                    <a:pt x="37" y="115"/>
                    <a:pt x="66" y="114"/>
                    <a:pt x="66" y="114"/>
                  </a:cubicBezTo>
                  <a:cubicBezTo>
                    <a:pt x="66" y="114"/>
                    <a:pt x="100" y="114"/>
                    <a:pt x="118" y="114"/>
                  </a:cubicBezTo>
                  <a:cubicBezTo>
                    <a:pt x="136" y="114"/>
                    <a:pt x="139" y="93"/>
                    <a:pt x="139" y="93"/>
                  </a:cubicBezTo>
                  <a:cubicBezTo>
                    <a:pt x="139" y="90"/>
                    <a:pt x="139" y="87"/>
                    <a:pt x="139" y="84"/>
                  </a:cubicBezTo>
                  <a:cubicBezTo>
                    <a:pt x="149" y="79"/>
                    <a:pt x="156" y="69"/>
                    <a:pt x="156" y="57"/>
                  </a:cubicBezTo>
                  <a:close/>
                  <a:moveTo>
                    <a:pt x="138" y="78"/>
                  </a:moveTo>
                  <a:cubicBezTo>
                    <a:pt x="136" y="53"/>
                    <a:pt x="131" y="40"/>
                    <a:pt x="127" y="33"/>
                  </a:cubicBezTo>
                  <a:cubicBezTo>
                    <a:pt x="140" y="33"/>
                    <a:pt x="151" y="44"/>
                    <a:pt x="151" y="57"/>
                  </a:cubicBezTo>
                  <a:cubicBezTo>
                    <a:pt x="151" y="66"/>
                    <a:pt x="146" y="74"/>
                    <a:pt x="138" y="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14" name="Group 1913"/>
          <p:cNvGrpSpPr/>
          <p:nvPr/>
        </p:nvGrpSpPr>
        <p:grpSpPr>
          <a:xfrm>
            <a:off x="18001846" y="6375685"/>
            <a:ext cx="828229" cy="936847"/>
            <a:chOff x="4868863" y="5816601"/>
            <a:chExt cx="193675" cy="219075"/>
          </a:xfrm>
          <a:solidFill>
            <a:schemeClr val="tx1"/>
          </a:solidFill>
        </p:grpSpPr>
        <p:sp>
          <p:nvSpPr>
            <p:cNvPr id="1232" name="Freeform 745"/>
            <p:cNvSpPr>
              <a:spLocks/>
            </p:cNvSpPr>
            <p:nvPr/>
          </p:nvSpPr>
          <p:spPr bwMode="auto">
            <a:xfrm>
              <a:off x="4868863" y="5816601"/>
              <a:ext cx="31750" cy="28575"/>
            </a:xfrm>
            <a:custGeom>
              <a:avLst/>
              <a:gdLst>
                <a:gd name="T0" fmla="*/ 20 w 20"/>
                <a:gd name="T1" fmla="*/ 13 h 18"/>
                <a:gd name="T2" fmla="*/ 15 w 20"/>
                <a:gd name="T3" fmla="*/ 0 h 18"/>
                <a:gd name="T4" fmla="*/ 0 w 20"/>
                <a:gd name="T5" fmla="*/ 5 h 18"/>
                <a:gd name="T6" fmla="*/ 4 w 20"/>
                <a:gd name="T7" fmla="*/ 18 h 18"/>
                <a:gd name="T8" fmla="*/ 20 w 20"/>
                <a:gd name="T9" fmla="*/ 1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8">
                  <a:moveTo>
                    <a:pt x="20" y="13"/>
                  </a:moveTo>
                  <a:lnTo>
                    <a:pt x="15" y="0"/>
                  </a:lnTo>
                  <a:lnTo>
                    <a:pt x="0" y="5"/>
                  </a:lnTo>
                  <a:lnTo>
                    <a:pt x="4" y="18"/>
                  </a:lnTo>
                  <a:lnTo>
                    <a:pt x="2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33" name="Freeform 746"/>
            <p:cNvSpPr>
              <a:spLocks noEditPoints="1"/>
            </p:cNvSpPr>
            <p:nvPr/>
          </p:nvSpPr>
          <p:spPr bwMode="auto">
            <a:xfrm>
              <a:off x="4868863" y="5843588"/>
              <a:ext cx="180975" cy="192088"/>
            </a:xfrm>
            <a:custGeom>
              <a:avLst/>
              <a:gdLst>
                <a:gd name="T0" fmla="*/ 111 w 127"/>
                <a:gd name="T1" fmla="*/ 8 h 134"/>
                <a:gd name="T2" fmla="*/ 105 w 127"/>
                <a:gd name="T3" fmla="*/ 21 h 134"/>
                <a:gd name="T4" fmla="*/ 85 w 127"/>
                <a:gd name="T5" fmla="*/ 32 h 134"/>
                <a:gd name="T6" fmla="*/ 78 w 127"/>
                <a:gd name="T7" fmla="*/ 44 h 134"/>
                <a:gd name="T8" fmla="*/ 61 w 127"/>
                <a:gd name="T9" fmla="*/ 78 h 134"/>
                <a:gd name="T10" fmla="*/ 49 w 127"/>
                <a:gd name="T11" fmla="*/ 41 h 134"/>
                <a:gd name="T12" fmla="*/ 45 w 127"/>
                <a:gd name="T13" fmla="*/ 28 h 134"/>
                <a:gd name="T14" fmla="*/ 27 w 127"/>
                <a:gd name="T15" fmla="*/ 13 h 134"/>
                <a:gd name="T16" fmla="*/ 23 w 127"/>
                <a:gd name="T17" fmla="*/ 0 h 134"/>
                <a:gd name="T18" fmla="*/ 6 w 127"/>
                <a:gd name="T19" fmla="*/ 5 h 134"/>
                <a:gd name="T20" fmla="*/ 11 w 127"/>
                <a:gd name="T21" fmla="*/ 19 h 134"/>
                <a:gd name="T22" fmla="*/ 5 w 127"/>
                <a:gd name="T23" fmla="*/ 41 h 134"/>
                <a:gd name="T24" fmla="*/ 9 w 127"/>
                <a:gd name="T25" fmla="*/ 54 h 134"/>
                <a:gd name="T26" fmla="*/ 16 w 127"/>
                <a:gd name="T27" fmla="*/ 78 h 134"/>
                <a:gd name="T28" fmla="*/ 6 w 127"/>
                <a:gd name="T29" fmla="*/ 78 h 134"/>
                <a:gd name="T30" fmla="*/ 6 w 127"/>
                <a:gd name="T31" fmla="*/ 58 h 134"/>
                <a:gd name="T32" fmla="*/ 0 w 127"/>
                <a:gd name="T33" fmla="*/ 58 h 134"/>
                <a:gd name="T34" fmla="*/ 0 w 127"/>
                <a:gd name="T35" fmla="*/ 134 h 134"/>
                <a:gd name="T36" fmla="*/ 124 w 127"/>
                <a:gd name="T37" fmla="*/ 134 h 134"/>
                <a:gd name="T38" fmla="*/ 124 w 127"/>
                <a:gd name="T39" fmla="*/ 58 h 134"/>
                <a:gd name="T40" fmla="*/ 119 w 127"/>
                <a:gd name="T41" fmla="*/ 58 h 134"/>
                <a:gd name="T42" fmla="*/ 122 w 127"/>
                <a:gd name="T43" fmla="*/ 52 h 134"/>
                <a:gd name="T44" fmla="*/ 120 w 127"/>
                <a:gd name="T45" fmla="*/ 29 h 134"/>
                <a:gd name="T46" fmla="*/ 127 w 127"/>
                <a:gd name="T47" fmla="*/ 16 h 134"/>
                <a:gd name="T48" fmla="*/ 111 w 127"/>
                <a:gd name="T49" fmla="*/ 8 h 134"/>
                <a:gd name="T50" fmla="*/ 18 w 127"/>
                <a:gd name="T51" fmla="*/ 122 h 134"/>
                <a:gd name="T52" fmla="*/ 10 w 127"/>
                <a:gd name="T53" fmla="*/ 116 h 134"/>
                <a:gd name="T54" fmla="*/ 16 w 127"/>
                <a:gd name="T55" fmla="*/ 108 h 134"/>
                <a:gd name="T56" fmla="*/ 24 w 127"/>
                <a:gd name="T57" fmla="*/ 115 h 134"/>
                <a:gd name="T58" fmla="*/ 18 w 127"/>
                <a:gd name="T59" fmla="*/ 122 h 134"/>
                <a:gd name="T60" fmla="*/ 25 w 127"/>
                <a:gd name="T61" fmla="*/ 103 h 134"/>
                <a:gd name="T62" fmla="*/ 17 w 127"/>
                <a:gd name="T63" fmla="*/ 96 h 134"/>
                <a:gd name="T64" fmla="*/ 24 w 127"/>
                <a:gd name="T65" fmla="*/ 88 h 134"/>
                <a:gd name="T66" fmla="*/ 31 w 127"/>
                <a:gd name="T67" fmla="*/ 95 h 134"/>
                <a:gd name="T68" fmla="*/ 25 w 127"/>
                <a:gd name="T69" fmla="*/ 103 h 134"/>
                <a:gd name="T70" fmla="*/ 68 w 127"/>
                <a:gd name="T71" fmla="*/ 126 h 134"/>
                <a:gd name="T72" fmla="*/ 61 w 127"/>
                <a:gd name="T73" fmla="*/ 120 h 134"/>
                <a:gd name="T74" fmla="*/ 67 w 127"/>
                <a:gd name="T75" fmla="*/ 112 h 134"/>
                <a:gd name="T76" fmla="*/ 75 w 127"/>
                <a:gd name="T77" fmla="*/ 118 h 134"/>
                <a:gd name="T78" fmla="*/ 68 w 127"/>
                <a:gd name="T79" fmla="*/ 126 h 134"/>
                <a:gd name="T80" fmla="*/ 105 w 127"/>
                <a:gd name="T81" fmla="*/ 103 h 134"/>
                <a:gd name="T82" fmla="*/ 98 w 127"/>
                <a:gd name="T83" fmla="*/ 96 h 134"/>
                <a:gd name="T84" fmla="*/ 104 w 127"/>
                <a:gd name="T85" fmla="*/ 88 h 134"/>
                <a:gd name="T86" fmla="*/ 112 w 127"/>
                <a:gd name="T87" fmla="*/ 95 h 134"/>
                <a:gd name="T88" fmla="*/ 105 w 127"/>
                <a:gd name="T89" fmla="*/ 103 h 134"/>
                <a:gd name="T90" fmla="*/ 118 w 127"/>
                <a:gd name="T91" fmla="*/ 78 h 134"/>
                <a:gd name="T92" fmla="*/ 109 w 127"/>
                <a:gd name="T93" fmla="*/ 78 h 134"/>
                <a:gd name="T94" fmla="*/ 116 w 127"/>
                <a:gd name="T95" fmla="*/ 64 h 134"/>
                <a:gd name="T96" fmla="*/ 118 w 127"/>
                <a:gd name="T97" fmla="*/ 60 h 134"/>
                <a:gd name="T98" fmla="*/ 118 w 127"/>
                <a:gd name="T99" fmla="*/ 78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7" h="134">
                  <a:moveTo>
                    <a:pt x="111" y="8"/>
                  </a:moveTo>
                  <a:cubicBezTo>
                    <a:pt x="105" y="21"/>
                    <a:pt x="105" y="21"/>
                    <a:pt x="105" y="21"/>
                  </a:cubicBezTo>
                  <a:cubicBezTo>
                    <a:pt x="97" y="20"/>
                    <a:pt x="89" y="25"/>
                    <a:pt x="85" y="32"/>
                  </a:cubicBezTo>
                  <a:cubicBezTo>
                    <a:pt x="78" y="44"/>
                    <a:pt x="78" y="44"/>
                    <a:pt x="78" y="44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49" y="41"/>
                    <a:pt x="49" y="41"/>
                    <a:pt x="49" y="41"/>
                  </a:cubicBezTo>
                  <a:cubicBezTo>
                    <a:pt x="45" y="28"/>
                    <a:pt x="45" y="28"/>
                    <a:pt x="45" y="28"/>
                  </a:cubicBezTo>
                  <a:cubicBezTo>
                    <a:pt x="42" y="20"/>
                    <a:pt x="35" y="14"/>
                    <a:pt x="27" y="13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5" y="24"/>
                    <a:pt x="2" y="33"/>
                    <a:pt x="5" y="41"/>
                  </a:cubicBezTo>
                  <a:cubicBezTo>
                    <a:pt x="9" y="54"/>
                    <a:pt x="9" y="54"/>
                    <a:pt x="9" y="54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6" y="78"/>
                    <a:pt x="6" y="78"/>
                    <a:pt x="6" y="78"/>
                  </a:cubicBezTo>
                  <a:cubicBezTo>
                    <a:pt x="6" y="58"/>
                    <a:pt x="6" y="58"/>
                    <a:pt x="6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124" y="134"/>
                    <a:pt x="124" y="134"/>
                    <a:pt x="124" y="134"/>
                  </a:cubicBezTo>
                  <a:cubicBezTo>
                    <a:pt x="124" y="58"/>
                    <a:pt x="124" y="58"/>
                    <a:pt x="124" y="58"/>
                  </a:cubicBezTo>
                  <a:cubicBezTo>
                    <a:pt x="119" y="58"/>
                    <a:pt x="119" y="58"/>
                    <a:pt x="119" y="58"/>
                  </a:cubicBezTo>
                  <a:cubicBezTo>
                    <a:pt x="122" y="52"/>
                    <a:pt x="122" y="52"/>
                    <a:pt x="122" y="52"/>
                  </a:cubicBezTo>
                  <a:cubicBezTo>
                    <a:pt x="126" y="44"/>
                    <a:pt x="125" y="35"/>
                    <a:pt x="120" y="29"/>
                  </a:cubicBezTo>
                  <a:cubicBezTo>
                    <a:pt x="127" y="16"/>
                    <a:pt x="127" y="16"/>
                    <a:pt x="127" y="16"/>
                  </a:cubicBezTo>
                  <a:lnTo>
                    <a:pt x="111" y="8"/>
                  </a:lnTo>
                  <a:close/>
                  <a:moveTo>
                    <a:pt x="18" y="122"/>
                  </a:moveTo>
                  <a:cubicBezTo>
                    <a:pt x="10" y="116"/>
                    <a:pt x="10" y="116"/>
                    <a:pt x="10" y="116"/>
                  </a:cubicBezTo>
                  <a:cubicBezTo>
                    <a:pt x="16" y="108"/>
                    <a:pt x="16" y="108"/>
                    <a:pt x="16" y="108"/>
                  </a:cubicBezTo>
                  <a:cubicBezTo>
                    <a:pt x="24" y="115"/>
                    <a:pt x="24" y="115"/>
                    <a:pt x="24" y="115"/>
                  </a:cubicBezTo>
                  <a:lnTo>
                    <a:pt x="18" y="122"/>
                  </a:lnTo>
                  <a:close/>
                  <a:moveTo>
                    <a:pt x="25" y="103"/>
                  </a:moveTo>
                  <a:cubicBezTo>
                    <a:pt x="17" y="96"/>
                    <a:pt x="17" y="96"/>
                    <a:pt x="17" y="96"/>
                  </a:cubicBezTo>
                  <a:cubicBezTo>
                    <a:pt x="24" y="88"/>
                    <a:pt x="24" y="88"/>
                    <a:pt x="24" y="88"/>
                  </a:cubicBezTo>
                  <a:cubicBezTo>
                    <a:pt x="31" y="95"/>
                    <a:pt x="31" y="95"/>
                    <a:pt x="31" y="95"/>
                  </a:cubicBezTo>
                  <a:lnTo>
                    <a:pt x="25" y="103"/>
                  </a:lnTo>
                  <a:close/>
                  <a:moveTo>
                    <a:pt x="68" y="126"/>
                  </a:moveTo>
                  <a:cubicBezTo>
                    <a:pt x="61" y="120"/>
                    <a:pt x="61" y="120"/>
                    <a:pt x="61" y="120"/>
                  </a:cubicBezTo>
                  <a:cubicBezTo>
                    <a:pt x="67" y="112"/>
                    <a:pt x="67" y="112"/>
                    <a:pt x="67" y="112"/>
                  </a:cubicBezTo>
                  <a:cubicBezTo>
                    <a:pt x="75" y="118"/>
                    <a:pt x="75" y="118"/>
                    <a:pt x="75" y="118"/>
                  </a:cubicBezTo>
                  <a:lnTo>
                    <a:pt x="68" y="126"/>
                  </a:lnTo>
                  <a:close/>
                  <a:moveTo>
                    <a:pt x="105" y="103"/>
                  </a:moveTo>
                  <a:cubicBezTo>
                    <a:pt x="98" y="96"/>
                    <a:pt x="98" y="96"/>
                    <a:pt x="98" y="96"/>
                  </a:cubicBezTo>
                  <a:cubicBezTo>
                    <a:pt x="104" y="88"/>
                    <a:pt x="104" y="88"/>
                    <a:pt x="104" y="88"/>
                  </a:cubicBezTo>
                  <a:cubicBezTo>
                    <a:pt x="112" y="95"/>
                    <a:pt x="112" y="95"/>
                    <a:pt x="112" y="95"/>
                  </a:cubicBezTo>
                  <a:lnTo>
                    <a:pt x="105" y="103"/>
                  </a:lnTo>
                  <a:close/>
                  <a:moveTo>
                    <a:pt x="118" y="78"/>
                  </a:moveTo>
                  <a:cubicBezTo>
                    <a:pt x="109" y="78"/>
                    <a:pt x="109" y="78"/>
                    <a:pt x="109" y="78"/>
                  </a:cubicBezTo>
                  <a:cubicBezTo>
                    <a:pt x="116" y="64"/>
                    <a:pt x="116" y="64"/>
                    <a:pt x="116" y="64"/>
                  </a:cubicBezTo>
                  <a:cubicBezTo>
                    <a:pt x="118" y="60"/>
                    <a:pt x="118" y="60"/>
                    <a:pt x="118" y="60"/>
                  </a:cubicBezTo>
                  <a:lnTo>
                    <a:pt x="118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34" name="Freeform 747"/>
            <p:cNvSpPr>
              <a:spLocks/>
            </p:cNvSpPr>
            <p:nvPr/>
          </p:nvSpPr>
          <p:spPr bwMode="auto">
            <a:xfrm>
              <a:off x="5030788" y="5830888"/>
              <a:ext cx="31750" cy="30163"/>
            </a:xfrm>
            <a:custGeom>
              <a:avLst/>
              <a:gdLst>
                <a:gd name="T0" fmla="*/ 7 w 20"/>
                <a:gd name="T1" fmla="*/ 0 h 19"/>
                <a:gd name="T2" fmla="*/ 0 w 20"/>
                <a:gd name="T3" fmla="*/ 12 h 19"/>
                <a:gd name="T4" fmla="*/ 14 w 20"/>
                <a:gd name="T5" fmla="*/ 19 h 19"/>
                <a:gd name="T6" fmla="*/ 20 w 20"/>
                <a:gd name="T7" fmla="*/ 7 h 19"/>
                <a:gd name="T8" fmla="*/ 7 w 20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9">
                  <a:moveTo>
                    <a:pt x="7" y="0"/>
                  </a:moveTo>
                  <a:lnTo>
                    <a:pt x="0" y="12"/>
                  </a:lnTo>
                  <a:lnTo>
                    <a:pt x="14" y="19"/>
                  </a:lnTo>
                  <a:lnTo>
                    <a:pt x="20" y="7"/>
                  </a:lnTo>
                  <a:lnTo>
                    <a:pt x="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1255" name="Freeform 768"/>
          <p:cNvSpPr>
            <a:spLocks noEditPoints="1"/>
          </p:cNvSpPr>
          <p:nvPr/>
        </p:nvSpPr>
        <p:spPr bwMode="auto">
          <a:xfrm>
            <a:off x="12820052" y="2920727"/>
            <a:ext cx="673578" cy="1002158"/>
          </a:xfrm>
          <a:custGeom>
            <a:avLst/>
            <a:gdLst>
              <a:gd name="T0" fmla="*/ 33 w 82"/>
              <a:gd name="T1" fmla="*/ 19 h 122"/>
              <a:gd name="T2" fmla="*/ 21 w 82"/>
              <a:gd name="T3" fmla="*/ 0 h 122"/>
              <a:gd name="T4" fmla="*/ 0 w 82"/>
              <a:gd name="T5" fmla="*/ 0 h 122"/>
              <a:gd name="T6" fmla="*/ 0 w 82"/>
              <a:gd name="T7" fmla="*/ 4 h 122"/>
              <a:gd name="T8" fmla="*/ 19 w 82"/>
              <a:gd name="T9" fmla="*/ 4 h 122"/>
              <a:gd name="T10" fmla="*/ 29 w 82"/>
              <a:gd name="T11" fmla="*/ 19 h 122"/>
              <a:gd name="T12" fmla="*/ 10 w 82"/>
              <a:gd name="T13" fmla="*/ 19 h 122"/>
              <a:gd name="T14" fmla="*/ 10 w 82"/>
              <a:gd name="T15" fmla="*/ 37 h 122"/>
              <a:gd name="T16" fmla="*/ 16 w 82"/>
              <a:gd name="T17" fmla="*/ 37 h 122"/>
              <a:gd name="T18" fmla="*/ 17 w 82"/>
              <a:gd name="T19" fmla="*/ 52 h 122"/>
              <a:gd name="T20" fmla="*/ 16 w 82"/>
              <a:gd name="T21" fmla="*/ 38 h 122"/>
              <a:gd name="T22" fmla="*/ 18 w 82"/>
              <a:gd name="T23" fmla="*/ 52 h 122"/>
              <a:gd name="T24" fmla="*/ 18 w 82"/>
              <a:gd name="T25" fmla="*/ 60 h 122"/>
              <a:gd name="T26" fmla="*/ 18 w 82"/>
              <a:gd name="T27" fmla="*/ 60 h 122"/>
              <a:gd name="T28" fmla="*/ 19 w 82"/>
              <a:gd name="T29" fmla="*/ 60 h 122"/>
              <a:gd name="T30" fmla="*/ 21 w 82"/>
              <a:gd name="T31" fmla="*/ 87 h 122"/>
              <a:gd name="T32" fmla="*/ 25 w 82"/>
              <a:gd name="T33" fmla="*/ 122 h 122"/>
              <a:gd name="T34" fmla="*/ 66 w 82"/>
              <a:gd name="T35" fmla="*/ 122 h 122"/>
              <a:gd name="T36" fmla="*/ 68 w 82"/>
              <a:gd name="T37" fmla="*/ 104 h 122"/>
              <a:gd name="T38" fmla="*/ 70 w 82"/>
              <a:gd name="T39" fmla="*/ 86 h 122"/>
              <a:gd name="T40" fmla="*/ 70 w 82"/>
              <a:gd name="T41" fmla="*/ 86 h 122"/>
              <a:gd name="T42" fmla="*/ 76 w 82"/>
              <a:gd name="T43" fmla="*/ 37 h 122"/>
              <a:gd name="T44" fmla="*/ 82 w 82"/>
              <a:gd name="T45" fmla="*/ 37 h 122"/>
              <a:gd name="T46" fmla="*/ 82 w 82"/>
              <a:gd name="T47" fmla="*/ 19 h 122"/>
              <a:gd name="T48" fmla="*/ 33 w 82"/>
              <a:gd name="T49" fmla="*/ 19 h 122"/>
              <a:gd name="T50" fmla="*/ 65 w 82"/>
              <a:gd name="T51" fmla="*/ 120 h 122"/>
              <a:gd name="T52" fmla="*/ 49 w 82"/>
              <a:gd name="T53" fmla="*/ 107 h 122"/>
              <a:gd name="T54" fmla="*/ 22 w 82"/>
              <a:gd name="T55" fmla="*/ 84 h 122"/>
              <a:gd name="T56" fmla="*/ 20 w 82"/>
              <a:gd name="T57" fmla="*/ 62 h 122"/>
              <a:gd name="T58" fmla="*/ 66 w 82"/>
              <a:gd name="T59" fmla="*/ 104 h 122"/>
              <a:gd name="T60" fmla="*/ 65 w 82"/>
              <a:gd name="T61" fmla="*/ 12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82" h="122">
                <a:moveTo>
                  <a:pt x="33" y="19"/>
                </a:moveTo>
                <a:lnTo>
                  <a:pt x="21" y="0"/>
                </a:lnTo>
                <a:lnTo>
                  <a:pt x="0" y="0"/>
                </a:lnTo>
                <a:lnTo>
                  <a:pt x="0" y="4"/>
                </a:lnTo>
                <a:lnTo>
                  <a:pt x="19" y="4"/>
                </a:lnTo>
                <a:lnTo>
                  <a:pt x="29" y="19"/>
                </a:lnTo>
                <a:lnTo>
                  <a:pt x="10" y="19"/>
                </a:lnTo>
                <a:lnTo>
                  <a:pt x="10" y="37"/>
                </a:lnTo>
                <a:lnTo>
                  <a:pt x="16" y="37"/>
                </a:lnTo>
                <a:lnTo>
                  <a:pt x="17" y="52"/>
                </a:lnTo>
                <a:lnTo>
                  <a:pt x="16" y="38"/>
                </a:lnTo>
                <a:lnTo>
                  <a:pt x="18" y="52"/>
                </a:lnTo>
                <a:lnTo>
                  <a:pt x="18" y="60"/>
                </a:lnTo>
                <a:lnTo>
                  <a:pt x="18" y="60"/>
                </a:lnTo>
                <a:lnTo>
                  <a:pt x="19" y="60"/>
                </a:lnTo>
                <a:lnTo>
                  <a:pt x="21" y="87"/>
                </a:lnTo>
                <a:lnTo>
                  <a:pt x="25" y="122"/>
                </a:lnTo>
                <a:lnTo>
                  <a:pt x="66" y="122"/>
                </a:lnTo>
                <a:lnTo>
                  <a:pt x="68" y="104"/>
                </a:lnTo>
                <a:lnTo>
                  <a:pt x="70" y="86"/>
                </a:lnTo>
                <a:lnTo>
                  <a:pt x="70" y="86"/>
                </a:lnTo>
                <a:lnTo>
                  <a:pt x="76" y="37"/>
                </a:lnTo>
                <a:lnTo>
                  <a:pt x="82" y="37"/>
                </a:lnTo>
                <a:lnTo>
                  <a:pt x="82" y="19"/>
                </a:lnTo>
                <a:lnTo>
                  <a:pt x="33" y="19"/>
                </a:lnTo>
                <a:close/>
                <a:moveTo>
                  <a:pt x="65" y="120"/>
                </a:moveTo>
                <a:lnTo>
                  <a:pt x="49" y="107"/>
                </a:lnTo>
                <a:lnTo>
                  <a:pt x="22" y="84"/>
                </a:lnTo>
                <a:lnTo>
                  <a:pt x="20" y="62"/>
                </a:lnTo>
                <a:lnTo>
                  <a:pt x="66" y="104"/>
                </a:lnTo>
                <a:lnTo>
                  <a:pt x="65" y="1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903" name="Group 1902"/>
          <p:cNvGrpSpPr/>
          <p:nvPr/>
        </p:nvGrpSpPr>
        <p:grpSpPr>
          <a:xfrm>
            <a:off x="18280570" y="2949837"/>
            <a:ext cx="587338" cy="911052"/>
            <a:chOff x="3375026" y="5840413"/>
            <a:chExt cx="103188" cy="193675"/>
          </a:xfrm>
          <a:solidFill>
            <a:schemeClr val="tx1"/>
          </a:solidFill>
        </p:grpSpPr>
        <p:sp>
          <p:nvSpPr>
            <p:cNvPr id="1260" name="Freeform 773"/>
            <p:cNvSpPr>
              <a:spLocks noEditPoints="1"/>
            </p:cNvSpPr>
            <p:nvPr/>
          </p:nvSpPr>
          <p:spPr bwMode="auto">
            <a:xfrm>
              <a:off x="3375026" y="5888038"/>
              <a:ext cx="103188" cy="146050"/>
            </a:xfrm>
            <a:custGeom>
              <a:avLst/>
              <a:gdLst>
                <a:gd name="T0" fmla="*/ 0 w 65"/>
                <a:gd name="T1" fmla="*/ 15 h 92"/>
                <a:gd name="T2" fmla="*/ 5 w 65"/>
                <a:gd name="T3" fmla="*/ 15 h 92"/>
                <a:gd name="T4" fmla="*/ 5 w 65"/>
                <a:gd name="T5" fmla="*/ 16 h 92"/>
                <a:gd name="T6" fmla="*/ 5 w 65"/>
                <a:gd name="T7" fmla="*/ 16 h 92"/>
                <a:gd name="T8" fmla="*/ 7 w 65"/>
                <a:gd name="T9" fmla="*/ 29 h 92"/>
                <a:gd name="T10" fmla="*/ 8 w 65"/>
                <a:gd name="T11" fmla="*/ 36 h 92"/>
                <a:gd name="T12" fmla="*/ 8 w 65"/>
                <a:gd name="T13" fmla="*/ 36 h 92"/>
                <a:gd name="T14" fmla="*/ 8 w 65"/>
                <a:gd name="T15" fmla="*/ 39 h 92"/>
                <a:gd name="T16" fmla="*/ 10 w 65"/>
                <a:gd name="T17" fmla="*/ 56 h 92"/>
                <a:gd name="T18" fmla="*/ 10 w 65"/>
                <a:gd name="T19" fmla="*/ 56 h 92"/>
                <a:gd name="T20" fmla="*/ 14 w 65"/>
                <a:gd name="T21" fmla="*/ 92 h 92"/>
                <a:gd name="T22" fmla="*/ 50 w 65"/>
                <a:gd name="T23" fmla="*/ 92 h 92"/>
                <a:gd name="T24" fmla="*/ 50 w 65"/>
                <a:gd name="T25" fmla="*/ 92 h 92"/>
                <a:gd name="T26" fmla="*/ 50 w 65"/>
                <a:gd name="T27" fmla="*/ 92 h 92"/>
                <a:gd name="T28" fmla="*/ 52 w 65"/>
                <a:gd name="T29" fmla="*/ 75 h 92"/>
                <a:gd name="T30" fmla="*/ 52 w 65"/>
                <a:gd name="T31" fmla="*/ 76 h 92"/>
                <a:gd name="T32" fmla="*/ 54 w 65"/>
                <a:gd name="T33" fmla="*/ 59 h 92"/>
                <a:gd name="T34" fmla="*/ 59 w 65"/>
                <a:gd name="T35" fmla="*/ 15 h 92"/>
                <a:gd name="T36" fmla="*/ 65 w 65"/>
                <a:gd name="T37" fmla="*/ 15 h 92"/>
                <a:gd name="T38" fmla="*/ 65 w 65"/>
                <a:gd name="T39" fmla="*/ 0 h 92"/>
                <a:gd name="T40" fmla="*/ 0 w 65"/>
                <a:gd name="T41" fmla="*/ 0 h 92"/>
                <a:gd name="T42" fmla="*/ 0 w 65"/>
                <a:gd name="T43" fmla="*/ 15 h 92"/>
                <a:gd name="T44" fmla="*/ 51 w 65"/>
                <a:gd name="T45" fmla="*/ 76 h 92"/>
                <a:gd name="T46" fmla="*/ 49 w 65"/>
                <a:gd name="T47" fmla="*/ 89 h 92"/>
                <a:gd name="T48" fmla="*/ 11 w 65"/>
                <a:gd name="T49" fmla="*/ 56 h 92"/>
                <a:gd name="T50" fmla="*/ 10 w 65"/>
                <a:gd name="T51" fmla="*/ 40 h 92"/>
                <a:gd name="T52" fmla="*/ 51 w 65"/>
                <a:gd name="T53" fmla="*/ 7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5" h="92">
                  <a:moveTo>
                    <a:pt x="0" y="15"/>
                  </a:moveTo>
                  <a:lnTo>
                    <a:pt x="5" y="15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7" y="29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8" y="39"/>
                  </a:lnTo>
                  <a:lnTo>
                    <a:pt x="10" y="56"/>
                  </a:lnTo>
                  <a:lnTo>
                    <a:pt x="10" y="56"/>
                  </a:lnTo>
                  <a:lnTo>
                    <a:pt x="14" y="92"/>
                  </a:lnTo>
                  <a:lnTo>
                    <a:pt x="50" y="92"/>
                  </a:lnTo>
                  <a:lnTo>
                    <a:pt x="50" y="92"/>
                  </a:lnTo>
                  <a:lnTo>
                    <a:pt x="50" y="92"/>
                  </a:lnTo>
                  <a:lnTo>
                    <a:pt x="52" y="75"/>
                  </a:lnTo>
                  <a:lnTo>
                    <a:pt x="52" y="76"/>
                  </a:lnTo>
                  <a:lnTo>
                    <a:pt x="54" y="59"/>
                  </a:lnTo>
                  <a:lnTo>
                    <a:pt x="59" y="15"/>
                  </a:lnTo>
                  <a:lnTo>
                    <a:pt x="65" y="15"/>
                  </a:lnTo>
                  <a:lnTo>
                    <a:pt x="65" y="0"/>
                  </a:lnTo>
                  <a:lnTo>
                    <a:pt x="0" y="0"/>
                  </a:lnTo>
                  <a:lnTo>
                    <a:pt x="0" y="15"/>
                  </a:lnTo>
                  <a:close/>
                  <a:moveTo>
                    <a:pt x="51" y="76"/>
                  </a:moveTo>
                  <a:lnTo>
                    <a:pt x="49" y="89"/>
                  </a:lnTo>
                  <a:lnTo>
                    <a:pt x="11" y="56"/>
                  </a:lnTo>
                  <a:lnTo>
                    <a:pt x="10" y="40"/>
                  </a:lnTo>
                  <a:lnTo>
                    <a:pt x="51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61" name="Freeform 774"/>
            <p:cNvSpPr>
              <a:spLocks/>
            </p:cNvSpPr>
            <p:nvPr/>
          </p:nvSpPr>
          <p:spPr bwMode="auto">
            <a:xfrm>
              <a:off x="3375026" y="5840413"/>
              <a:ext cx="103188" cy="39688"/>
            </a:xfrm>
            <a:custGeom>
              <a:avLst/>
              <a:gdLst>
                <a:gd name="T0" fmla="*/ 60 w 65"/>
                <a:gd name="T1" fmla="*/ 13 h 25"/>
                <a:gd name="T2" fmla="*/ 60 w 65"/>
                <a:gd name="T3" fmla="*/ 8 h 25"/>
                <a:gd name="T4" fmla="*/ 54 w 65"/>
                <a:gd name="T5" fmla="*/ 8 h 25"/>
                <a:gd name="T6" fmla="*/ 54 w 65"/>
                <a:gd name="T7" fmla="*/ 0 h 25"/>
                <a:gd name="T8" fmla="*/ 11 w 65"/>
                <a:gd name="T9" fmla="*/ 0 h 25"/>
                <a:gd name="T10" fmla="*/ 11 w 65"/>
                <a:gd name="T11" fmla="*/ 8 h 25"/>
                <a:gd name="T12" fmla="*/ 4 w 65"/>
                <a:gd name="T13" fmla="*/ 8 h 25"/>
                <a:gd name="T14" fmla="*/ 4 w 65"/>
                <a:gd name="T15" fmla="*/ 13 h 25"/>
                <a:gd name="T16" fmla="*/ 0 w 65"/>
                <a:gd name="T17" fmla="*/ 13 h 25"/>
                <a:gd name="T18" fmla="*/ 0 w 65"/>
                <a:gd name="T19" fmla="*/ 25 h 25"/>
                <a:gd name="T20" fmla="*/ 65 w 65"/>
                <a:gd name="T21" fmla="*/ 25 h 25"/>
                <a:gd name="T22" fmla="*/ 65 w 65"/>
                <a:gd name="T23" fmla="*/ 13 h 25"/>
                <a:gd name="T24" fmla="*/ 60 w 65"/>
                <a:gd name="T25" fmla="*/ 1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5" h="25">
                  <a:moveTo>
                    <a:pt x="60" y="13"/>
                  </a:moveTo>
                  <a:lnTo>
                    <a:pt x="60" y="8"/>
                  </a:lnTo>
                  <a:lnTo>
                    <a:pt x="54" y="8"/>
                  </a:lnTo>
                  <a:lnTo>
                    <a:pt x="54" y="0"/>
                  </a:lnTo>
                  <a:lnTo>
                    <a:pt x="11" y="0"/>
                  </a:lnTo>
                  <a:lnTo>
                    <a:pt x="11" y="8"/>
                  </a:lnTo>
                  <a:lnTo>
                    <a:pt x="4" y="8"/>
                  </a:lnTo>
                  <a:lnTo>
                    <a:pt x="4" y="13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5" y="25"/>
                  </a:lnTo>
                  <a:lnTo>
                    <a:pt x="65" y="13"/>
                  </a:lnTo>
                  <a:lnTo>
                    <a:pt x="6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00" name="Group 1899"/>
          <p:cNvGrpSpPr/>
          <p:nvPr/>
        </p:nvGrpSpPr>
        <p:grpSpPr>
          <a:xfrm>
            <a:off x="16615856" y="4691114"/>
            <a:ext cx="535552" cy="703867"/>
            <a:chOff x="9623395" y="5676919"/>
            <a:chExt cx="166688" cy="219075"/>
          </a:xfrm>
          <a:solidFill>
            <a:schemeClr val="tx1"/>
          </a:solidFill>
        </p:grpSpPr>
        <p:sp>
          <p:nvSpPr>
            <p:cNvPr id="1265" name="Freeform 778"/>
            <p:cNvSpPr>
              <a:spLocks noEditPoints="1"/>
            </p:cNvSpPr>
            <p:nvPr/>
          </p:nvSpPr>
          <p:spPr bwMode="auto">
            <a:xfrm>
              <a:off x="9623395" y="5676919"/>
              <a:ext cx="100013" cy="219075"/>
            </a:xfrm>
            <a:custGeom>
              <a:avLst/>
              <a:gdLst>
                <a:gd name="T0" fmla="*/ 55 w 71"/>
                <a:gd name="T1" fmla="*/ 13 h 154"/>
                <a:gd name="T2" fmla="*/ 58 w 71"/>
                <a:gd name="T3" fmla="*/ 7 h 154"/>
                <a:gd name="T4" fmla="*/ 53 w 71"/>
                <a:gd name="T5" fmla="*/ 0 h 154"/>
                <a:gd name="T6" fmla="*/ 18 w 71"/>
                <a:gd name="T7" fmla="*/ 0 h 154"/>
                <a:gd name="T8" fmla="*/ 13 w 71"/>
                <a:gd name="T9" fmla="*/ 7 h 154"/>
                <a:gd name="T10" fmla="*/ 16 w 71"/>
                <a:gd name="T11" fmla="*/ 13 h 154"/>
                <a:gd name="T12" fmla="*/ 0 w 71"/>
                <a:gd name="T13" fmla="*/ 41 h 154"/>
                <a:gd name="T14" fmla="*/ 0 w 71"/>
                <a:gd name="T15" fmla="*/ 42 h 154"/>
                <a:gd name="T16" fmla="*/ 0 w 71"/>
                <a:gd name="T17" fmla="*/ 43 h 154"/>
                <a:gd name="T18" fmla="*/ 0 w 71"/>
                <a:gd name="T19" fmla="*/ 137 h 154"/>
                <a:gd name="T20" fmla="*/ 17 w 71"/>
                <a:gd name="T21" fmla="*/ 154 h 154"/>
                <a:gd name="T22" fmla="*/ 53 w 71"/>
                <a:gd name="T23" fmla="*/ 154 h 154"/>
                <a:gd name="T24" fmla="*/ 71 w 71"/>
                <a:gd name="T25" fmla="*/ 137 h 154"/>
                <a:gd name="T26" fmla="*/ 71 w 71"/>
                <a:gd name="T27" fmla="*/ 43 h 154"/>
                <a:gd name="T28" fmla="*/ 71 w 71"/>
                <a:gd name="T29" fmla="*/ 42 h 154"/>
                <a:gd name="T30" fmla="*/ 71 w 71"/>
                <a:gd name="T31" fmla="*/ 41 h 154"/>
                <a:gd name="T32" fmla="*/ 55 w 71"/>
                <a:gd name="T33" fmla="*/ 13 h 154"/>
                <a:gd name="T34" fmla="*/ 35 w 71"/>
                <a:gd name="T35" fmla="*/ 43 h 154"/>
                <a:gd name="T36" fmla="*/ 5 w 71"/>
                <a:gd name="T37" fmla="*/ 43 h 154"/>
                <a:gd name="T38" fmla="*/ 22 w 71"/>
                <a:gd name="T39" fmla="*/ 13 h 154"/>
                <a:gd name="T40" fmla="*/ 49 w 71"/>
                <a:gd name="T41" fmla="*/ 13 h 154"/>
                <a:gd name="T42" fmla="*/ 66 w 71"/>
                <a:gd name="T43" fmla="*/ 43 h 154"/>
                <a:gd name="T44" fmla="*/ 35 w 71"/>
                <a:gd name="T45" fmla="*/ 43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1" h="154">
                  <a:moveTo>
                    <a:pt x="55" y="13"/>
                  </a:moveTo>
                  <a:cubicBezTo>
                    <a:pt x="57" y="12"/>
                    <a:pt x="58" y="10"/>
                    <a:pt x="58" y="7"/>
                  </a:cubicBezTo>
                  <a:cubicBezTo>
                    <a:pt x="58" y="3"/>
                    <a:pt x="56" y="0"/>
                    <a:pt x="53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5" y="0"/>
                    <a:pt x="13" y="3"/>
                    <a:pt x="13" y="7"/>
                  </a:cubicBezTo>
                  <a:cubicBezTo>
                    <a:pt x="13" y="10"/>
                    <a:pt x="14" y="12"/>
                    <a:pt x="16" y="13"/>
                  </a:cubicBezTo>
                  <a:cubicBezTo>
                    <a:pt x="8" y="23"/>
                    <a:pt x="0" y="40"/>
                    <a:pt x="0" y="41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46"/>
                    <a:pt x="7" y="154"/>
                    <a:pt x="17" y="154"/>
                  </a:cubicBezTo>
                  <a:cubicBezTo>
                    <a:pt x="53" y="154"/>
                    <a:pt x="53" y="154"/>
                    <a:pt x="53" y="154"/>
                  </a:cubicBezTo>
                  <a:cubicBezTo>
                    <a:pt x="63" y="154"/>
                    <a:pt x="71" y="146"/>
                    <a:pt x="71" y="137"/>
                  </a:cubicBezTo>
                  <a:cubicBezTo>
                    <a:pt x="71" y="43"/>
                    <a:pt x="71" y="43"/>
                    <a:pt x="71" y="43"/>
                  </a:cubicBezTo>
                  <a:cubicBezTo>
                    <a:pt x="71" y="42"/>
                    <a:pt x="71" y="42"/>
                    <a:pt x="71" y="42"/>
                  </a:cubicBezTo>
                  <a:cubicBezTo>
                    <a:pt x="71" y="41"/>
                    <a:pt x="71" y="41"/>
                    <a:pt x="71" y="41"/>
                  </a:cubicBezTo>
                  <a:cubicBezTo>
                    <a:pt x="70" y="40"/>
                    <a:pt x="63" y="23"/>
                    <a:pt x="55" y="13"/>
                  </a:cubicBezTo>
                  <a:close/>
                  <a:moveTo>
                    <a:pt x="35" y="43"/>
                  </a:moveTo>
                  <a:cubicBezTo>
                    <a:pt x="22" y="52"/>
                    <a:pt x="5" y="43"/>
                    <a:pt x="5" y="43"/>
                  </a:cubicBezTo>
                  <a:cubicBezTo>
                    <a:pt x="5" y="43"/>
                    <a:pt x="14" y="23"/>
                    <a:pt x="2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57" y="23"/>
                    <a:pt x="66" y="43"/>
                    <a:pt x="66" y="43"/>
                  </a:cubicBezTo>
                  <a:cubicBezTo>
                    <a:pt x="66" y="43"/>
                    <a:pt x="47" y="34"/>
                    <a:pt x="35" y="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66" name="Freeform 779"/>
            <p:cNvSpPr>
              <a:spLocks noEditPoints="1"/>
            </p:cNvSpPr>
            <p:nvPr/>
          </p:nvSpPr>
          <p:spPr bwMode="auto">
            <a:xfrm>
              <a:off x="9726583" y="5811856"/>
              <a:ext cx="63500" cy="82550"/>
            </a:xfrm>
            <a:custGeom>
              <a:avLst/>
              <a:gdLst>
                <a:gd name="T0" fmla="*/ 0 w 44"/>
                <a:gd name="T1" fmla="*/ 0 h 58"/>
                <a:gd name="T2" fmla="*/ 5 w 44"/>
                <a:gd name="T3" fmla="*/ 58 h 58"/>
                <a:gd name="T4" fmla="*/ 40 w 44"/>
                <a:gd name="T5" fmla="*/ 58 h 58"/>
                <a:gd name="T6" fmla="*/ 44 w 44"/>
                <a:gd name="T7" fmla="*/ 0 h 58"/>
                <a:gd name="T8" fmla="*/ 0 w 44"/>
                <a:gd name="T9" fmla="*/ 0 h 58"/>
                <a:gd name="T10" fmla="*/ 23 w 44"/>
                <a:gd name="T11" fmla="*/ 16 h 58"/>
                <a:gd name="T12" fmla="*/ 5 w 44"/>
                <a:gd name="T13" fmla="*/ 16 h 58"/>
                <a:gd name="T14" fmla="*/ 4 w 44"/>
                <a:gd name="T15" fmla="*/ 3 h 58"/>
                <a:gd name="T16" fmla="*/ 41 w 44"/>
                <a:gd name="T17" fmla="*/ 3 h 58"/>
                <a:gd name="T18" fmla="*/ 40 w 44"/>
                <a:gd name="T19" fmla="*/ 16 h 58"/>
                <a:gd name="T20" fmla="*/ 23 w 44"/>
                <a:gd name="T21" fmla="*/ 1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8">
                  <a:moveTo>
                    <a:pt x="0" y="0"/>
                  </a:moveTo>
                  <a:cubicBezTo>
                    <a:pt x="5" y="58"/>
                    <a:pt x="5" y="58"/>
                    <a:pt x="5" y="58"/>
                  </a:cubicBezTo>
                  <a:cubicBezTo>
                    <a:pt x="40" y="58"/>
                    <a:pt x="40" y="58"/>
                    <a:pt x="40" y="58"/>
                  </a:cubicBezTo>
                  <a:cubicBezTo>
                    <a:pt x="44" y="0"/>
                    <a:pt x="44" y="0"/>
                    <a:pt x="44" y="0"/>
                  </a:cubicBezTo>
                  <a:lnTo>
                    <a:pt x="0" y="0"/>
                  </a:lnTo>
                  <a:close/>
                  <a:moveTo>
                    <a:pt x="23" y="16"/>
                  </a:moveTo>
                  <a:cubicBezTo>
                    <a:pt x="17" y="20"/>
                    <a:pt x="5" y="16"/>
                    <a:pt x="5" y="16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0" y="16"/>
                    <a:pt x="28" y="13"/>
                    <a:pt x="23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02" name="Group 1901"/>
          <p:cNvGrpSpPr/>
          <p:nvPr/>
        </p:nvGrpSpPr>
        <p:grpSpPr>
          <a:xfrm>
            <a:off x="16273734" y="8291635"/>
            <a:ext cx="964006" cy="638146"/>
            <a:chOff x="9177308" y="5751531"/>
            <a:chExt cx="225425" cy="149226"/>
          </a:xfrm>
          <a:solidFill>
            <a:schemeClr val="tx1"/>
          </a:solidFill>
        </p:grpSpPr>
        <p:sp>
          <p:nvSpPr>
            <p:cNvPr id="1276" name="Freeform 789"/>
            <p:cNvSpPr>
              <a:spLocks/>
            </p:cNvSpPr>
            <p:nvPr/>
          </p:nvSpPr>
          <p:spPr bwMode="auto">
            <a:xfrm>
              <a:off x="9239220" y="5751531"/>
              <a:ext cx="106363" cy="46038"/>
            </a:xfrm>
            <a:custGeom>
              <a:avLst/>
              <a:gdLst>
                <a:gd name="T0" fmla="*/ 1 w 75"/>
                <a:gd name="T1" fmla="*/ 32 h 32"/>
                <a:gd name="T2" fmla="*/ 74 w 75"/>
                <a:gd name="T3" fmla="*/ 32 h 32"/>
                <a:gd name="T4" fmla="*/ 74 w 75"/>
                <a:gd name="T5" fmla="*/ 31 h 32"/>
                <a:gd name="T6" fmla="*/ 75 w 75"/>
                <a:gd name="T7" fmla="*/ 31 h 32"/>
                <a:gd name="T8" fmla="*/ 46 w 75"/>
                <a:gd name="T9" fmla="*/ 8 h 32"/>
                <a:gd name="T10" fmla="*/ 37 w 75"/>
                <a:gd name="T11" fmla="*/ 0 h 32"/>
                <a:gd name="T12" fmla="*/ 28 w 75"/>
                <a:gd name="T13" fmla="*/ 8 h 32"/>
                <a:gd name="T14" fmla="*/ 0 w 75"/>
                <a:gd name="T15" fmla="*/ 31 h 32"/>
                <a:gd name="T16" fmla="*/ 1 w 75"/>
                <a:gd name="T17" fmla="*/ 31 h 32"/>
                <a:gd name="T18" fmla="*/ 1 w 75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32">
                  <a:moveTo>
                    <a:pt x="1" y="32"/>
                  </a:moveTo>
                  <a:cubicBezTo>
                    <a:pt x="74" y="32"/>
                    <a:pt x="74" y="32"/>
                    <a:pt x="74" y="32"/>
                  </a:cubicBezTo>
                  <a:cubicBezTo>
                    <a:pt x="74" y="31"/>
                    <a:pt x="74" y="31"/>
                    <a:pt x="74" y="31"/>
                  </a:cubicBezTo>
                  <a:cubicBezTo>
                    <a:pt x="75" y="31"/>
                    <a:pt x="75" y="31"/>
                    <a:pt x="75" y="31"/>
                  </a:cubicBezTo>
                  <a:cubicBezTo>
                    <a:pt x="70" y="20"/>
                    <a:pt x="59" y="11"/>
                    <a:pt x="46" y="8"/>
                  </a:cubicBezTo>
                  <a:cubicBezTo>
                    <a:pt x="45" y="4"/>
                    <a:pt x="42" y="0"/>
                    <a:pt x="37" y="0"/>
                  </a:cubicBezTo>
                  <a:cubicBezTo>
                    <a:pt x="33" y="0"/>
                    <a:pt x="29" y="4"/>
                    <a:pt x="28" y="8"/>
                  </a:cubicBezTo>
                  <a:cubicBezTo>
                    <a:pt x="15" y="11"/>
                    <a:pt x="5" y="20"/>
                    <a:pt x="0" y="31"/>
                  </a:cubicBezTo>
                  <a:cubicBezTo>
                    <a:pt x="1" y="31"/>
                    <a:pt x="1" y="31"/>
                    <a:pt x="1" y="31"/>
                  </a:cubicBezTo>
                  <a:lnTo>
                    <a:pt x="1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77" name="Freeform 790"/>
            <p:cNvSpPr>
              <a:spLocks noEditPoints="1"/>
            </p:cNvSpPr>
            <p:nvPr/>
          </p:nvSpPr>
          <p:spPr bwMode="auto">
            <a:xfrm>
              <a:off x="9177308" y="5791219"/>
              <a:ext cx="225425" cy="109538"/>
            </a:xfrm>
            <a:custGeom>
              <a:avLst/>
              <a:gdLst>
                <a:gd name="T0" fmla="*/ 151 w 158"/>
                <a:gd name="T1" fmla="*/ 12 h 77"/>
                <a:gd name="T2" fmla="*/ 141 w 158"/>
                <a:gd name="T3" fmla="*/ 3 h 77"/>
                <a:gd name="T4" fmla="*/ 120 w 158"/>
                <a:gd name="T5" fmla="*/ 6 h 77"/>
                <a:gd name="T6" fmla="*/ 119 w 158"/>
                <a:gd name="T7" fmla="*/ 5 h 77"/>
                <a:gd name="T8" fmla="*/ 42 w 158"/>
                <a:gd name="T9" fmla="*/ 5 h 77"/>
                <a:gd name="T10" fmla="*/ 26 w 158"/>
                <a:gd name="T11" fmla="*/ 35 h 77"/>
                <a:gd name="T12" fmla="*/ 29 w 158"/>
                <a:gd name="T13" fmla="*/ 49 h 77"/>
                <a:gd name="T14" fmla="*/ 26 w 158"/>
                <a:gd name="T15" fmla="*/ 47 h 77"/>
                <a:gd name="T16" fmla="*/ 21 w 158"/>
                <a:gd name="T17" fmla="*/ 31 h 77"/>
                <a:gd name="T18" fmla="*/ 18 w 158"/>
                <a:gd name="T19" fmla="*/ 19 h 77"/>
                <a:gd name="T20" fmla="*/ 1 w 158"/>
                <a:gd name="T21" fmla="*/ 13 h 77"/>
                <a:gd name="T22" fmla="*/ 0 w 158"/>
                <a:gd name="T23" fmla="*/ 13 h 77"/>
                <a:gd name="T24" fmla="*/ 0 w 158"/>
                <a:gd name="T25" fmla="*/ 23 h 77"/>
                <a:gd name="T26" fmla="*/ 10 w 158"/>
                <a:gd name="T27" fmla="*/ 25 h 77"/>
                <a:gd name="T28" fmla="*/ 11 w 158"/>
                <a:gd name="T29" fmla="*/ 29 h 77"/>
                <a:gd name="T30" fmla="*/ 11 w 158"/>
                <a:gd name="T31" fmla="*/ 30 h 77"/>
                <a:gd name="T32" fmla="*/ 11 w 158"/>
                <a:gd name="T33" fmla="*/ 30 h 77"/>
                <a:gd name="T34" fmla="*/ 20 w 158"/>
                <a:gd name="T35" fmla="*/ 54 h 77"/>
                <a:gd name="T36" fmla="*/ 39 w 158"/>
                <a:gd name="T37" fmla="*/ 62 h 77"/>
                <a:gd name="T38" fmla="*/ 80 w 158"/>
                <a:gd name="T39" fmla="*/ 77 h 77"/>
                <a:gd name="T40" fmla="*/ 126 w 158"/>
                <a:gd name="T41" fmla="*/ 57 h 77"/>
                <a:gd name="T42" fmla="*/ 151 w 158"/>
                <a:gd name="T43" fmla="*/ 12 h 77"/>
                <a:gd name="T44" fmla="*/ 132 w 158"/>
                <a:gd name="T45" fmla="*/ 47 h 77"/>
                <a:gd name="T46" fmla="*/ 135 w 158"/>
                <a:gd name="T47" fmla="*/ 35 h 77"/>
                <a:gd name="T48" fmla="*/ 124 w 158"/>
                <a:gd name="T49" fmla="*/ 9 h 77"/>
                <a:gd name="T50" fmla="*/ 140 w 158"/>
                <a:gd name="T51" fmla="*/ 7 h 77"/>
                <a:gd name="T52" fmla="*/ 147 w 158"/>
                <a:gd name="T53" fmla="*/ 13 h 77"/>
                <a:gd name="T54" fmla="*/ 132 w 158"/>
                <a:gd name="T55" fmla="*/ 4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8" h="77">
                  <a:moveTo>
                    <a:pt x="151" y="12"/>
                  </a:moveTo>
                  <a:cubicBezTo>
                    <a:pt x="149" y="7"/>
                    <a:pt x="145" y="4"/>
                    <a:pt x="141" y="3"/>
                  </a:cubicBezTo>
                  <a:cubicBezTo>
                    <a:pt x="134" y="0"/>
                    <a:pt x="126" y="4"/>
                    <a:pt x="120" y="6"/>
                  </a:cubicBezTo>
                  <a:cubicBezTo>
                    <a:pt x="120" y="6"/>
                    <a:pt x="119" y="5"/>
                    <a:pt x="119" y="5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32" y="13"/>
                    <a:pt x="26" y="23"/>
                    <a:pt x="26" y="35"/>
                  </a:cubicBezTo>
                  <a:cubicBezTo>
                    <a:pt x="26" y="40"/>
                    <a:pt x="27" y="45"/>
                    <a:pt x="29" y="49"/>
                  </a:cubicBezTo>
                  <a:cubicBezTo>
                    <a:pt x="28" y="49"/>
                    <a:pt x="27" y="48"/>
                    <a:pt x="26" y="47"/>
                  </a:cubicBezTo>
                  <a:cubicBezTo>
                    <a:pt x="23" y="43"/>
                    <a:pt x="21" y="38"/>
                    <a:pt x="21" y="31"/>
                  </a:cubicBezTo>
                  <a:cubicBezTo>
                    <a:pt x="21" y="29"/>
                    <a:pt x="21" y="24"/>
                    <a:pt x="18" y="19"/>
                  </a:cubicBezTo>
                  <a:cubicBezTo>
                    <a:pt x="14" y="15"/>
                    <a:pt x="8" y="13"/>
                    <a:pt x="1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5" y="22"/>
                    <a:pt x="8" y="23"/>
                    <a:pt x="10" y="25"/>
                  </a:cubicBezTo>
                  <a:cubicBezTo>
                    <a:pt x="11" y="27"/>
                    <a:pt x="11" y="29"/>
                    <a:pt x="11" y="29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11" y="40"/>
                    <a:pt x="14" y="49"/>
                    <a:pt x="20" y="54"/>
                  </a:cubicBezTo>
                  <a:cubicBezTo>
                    <a:pt x="27" y="61"/>
                    <a:pt x="37" y="62"/>
                    <a:pt x="39" y="62"/>
                  </a:cubicBezTo>
                  <a:cubicBezTo>
                    <a:pt x="49" y="71"/>
                    <a:pt x="64" y="77"/>
                    <a:pt x="80" y="77"/>
                  </a:cubicBezTo>
                  <a:cubicBezTo>
                    <a:pt x="100" y="77"/>
                    <a:pt x="117" y="69"/>
                    <a:pt x="126" y="57"/>
                  </a:cubicBezTo>
                  <a:cubicBezTo>
                    <a:pt x="147" y="42"/>
                    <a:pt x="158" y="30"/>
                    <a:pt x="151" y="12"/>
                  </a:cubicBezTo>
                  <a:close/>
                  <a:moveTo>
                    <a:pt x="132" y="47"/>
                  </a:moveTo>
                  <a:cubicBezTo>
                    <a:pt x="134" y="43"/>
                    <a:pt x="135" y="39"/>
                    <a:pt x="135" y="35"/>
                  </a:cubicBezTo>
                  <a:cubicBezTo>
                    <a:pt x="135" y="25"/>
                    <a:pt x="131" y="16"/>
                    <a:pt x="124" y="9"/>
                  </a:cubicBezTo>
                  <a:cubicBezTo>
                    <a:pt x="128" y="7"/>
                    <a:pt x="135" y="5"/>
                    <a:pt x="140" y="7"/>
                  </a:cubicBezTo>
                  <a:cubicBezTo>
                    <a:pt x="143" y="8"/>
                    <a:pt x="145" y="10"/>
                    <a:pt x="147" y="13"/>
                  </a:cubicBezTo>
                  <a:cubicBezTo>
                    <a:pt x="152" y="27"/>
                    <a:pt x="147" y="35"/>
                    <a:pt x="132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101" name="Freeform 869"/>
          <p:cNvSpPr>
            <a:spLocks noEditPoints="1"/>
          </p:cNvSpPr>
          <p:nvPr/>
        </p:nvSpPr>
        <p:spPr bwMode="auto">
          <a:xfrm>
            <a:off x="20093393" y="4564317"/>
            <a:ext cx="451791" cy="1067872"/>
          </a:xfrm>
          <a:custGeom>
            <a:avLst/>
            <a:gdLst>
              <a:gd name="T0" fmla="*/ 49 w 61"/>
              <a:gd name="T1" fmla="*/ 75 h 144"/>
              <a:gd name="T2" fmla="*/ 49 w 61"/>
              <a:gd name="T3" fmla="*/ 34 h 144"/>
              <a:gd name="T4" fmla="*/ 49 w 61"/>
              <a:gd name="T5" fmla="*/ 33 h 144"/>
              <a:gd name="T6" fmla="*/ 38 w 61"/>
              <a:gd name="T7" fmla="*/ 33 h 144"/>
              <a:gd name="T8" fmla="*/ 43 w 61"/>
              <a:gd name="T9" fmla="*/ 20 h 144"/>
              <a:gd name="T10" fmla="*/ 61 w 61"/>
              <a:gd name="T11" fmla="*/ 27 h 144"/>
              <a:gd name="T12" fmla="*/ 50 w 61"/>
              <a:gd name="T13" fmla="*/ 0 h 144"/>
              <a:gd name="T14" fmla="*/ 23 w 61"/>
              <a:gd name="T15" fmla="*/ 11 h 144"/>
              <a:gd name="T16" fmla="*/ 40 w 61"/>
              <a:gd name="T17" fmla="*/ 18 h 144"/>
              <a:gd name="T18" fmla="*/ 34 w 61"/>
              <a:gd name="T19" fmla="*/ 33 h 144"/>
              <a:gd name="T20" fmla="*/ 1 w 61"/>
              <a:gd name="T21" fmla="*/ 33 h 144"/>
              <a:gd name="T22" fmla="*/ 1 w 61"/>
              <a:gd name="T23" fmla="*/ 34 h 144"/>
              <a:gd name="T24" fmla="*/ 0 w 61"/>
              <a:gd name="T25" fmla="*/ 75 h 144"/>
              <a:gd name="T26" fmla="*/ 21 w 61"/>
              <a:gd name="T27" fmla="*/ 104 h 144"/>
              <a:gd name="T28" fmla="*/ 21 w 61"/>
              <a:gd name="T29" fmla="*/ 139 h 144"/>
              <a:gd name="T30" fmla="*/ 9 w 61"/>
              <a:gd name="T31" fmla="*/ 142 h 144"/>
              <a:gd name="T32" fmla="*/ 25 w 61"/>
              <a:gd name="T33" fmla="*/ 144 h 144"/>
              <a:gd name="T34" fmla="*/ 41 w 61"/>
              <a:gd name="T35" fmla="*/ 142 h 144"/>
              <a:gd name="T36" fmla="*/ 29 w 61"/>
              <a:gd name="T37" fmla="*/ 139 h 144"/>
              <a:gd name="T38" fmla="*/ 29 w 61"/>
              <a:gd name="T39" fmla="*/ 104 h 144"/>
              <a:gd name="T40" fmla="*/ 49 w 61"/>
              <a:gd name="T41" fmla="*/ 75 h 144"/>
              <a:gd name="T42" fmla="*/ 46 w 61"/>
              <a:gd name="T43" fmla="*/ 36 h 144"/>
              <a:gd name="T44" fmla="*/ 44 w 61"/>
              <a:gd name="T45" fmla="*/ 54 h 144"/>
              <a:gd name="T46" fmla="*/ 32 w 61"/>
              <a:gd name="T47" fmla="*/ 50 h 144"/>
              <a:gd name="T48" fmla="*/ 37 w 61"/>
              <a:gd name="T49" fmla="*/ 36 h 144"/>
              <a:gd name="T50" fmla="*/ 46 w 61"/>
              <a:gd name="T51" fmla="*/ 36 h 144"/>
              <a:gd name="T52" fmla="*/ 6 w 61"/>
              <a:gd name="T53" fmla="*/ 53 h 144"/>
              <a:gd name="T54" fmla="*/ 4 w 61"/>
              <a:gd name="T55" fmla="*/ 36 h 144"/>
              <a:gd name="T56" fmla="*/ 33 w 61"/>
              <a:gd name="T57" fmla="*/ 36 h 144"/>
              <a:gd name="T58" fmla="*/ 27 w 61"/>
              <a:gd name="T59" fmla="*/ 52 h 144"/>
              <a:gd name="T60" fmla="*/ 26 w 61"/>
              <a:gd name="T61" fmla="*/ 53 h 144"/>
              <a:gd name="T62" fmla="*/ 6 w 61"/>
              <a:gd name="T63" fmla="*/ 5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1" h="144">
                <a:moveTo>
                  <a:pt x="49" y="75"/>
                </a:moveTo>
                <a:cubicBezTo>
                  <a:pt x="49" y="70"/>
                  <a:pt x="43" y="50"/>
                  <a:pt x="49" y="34"/>
                </a:cubicBezTo>
                <a:cubicBezTo>
                  <a:pt x="49" y="33"/>
                  <a:pt x="49" y="33"/>
                  <a:pt x="49" y="33"/>
                </a:cubicBezTo>
                <a:cubicBezTo>
                  <a:pt x="38" y="33"/>
                  <a:pt x="38" y="33"/>
                  <a:pt x="38" y="33"/>
                </a:cubicBezTo>
                <a:cubicBezTo>
                  <a:pt x="43" y="20"/>
                  <a:pt x="43" y="20"/>
                  <a:pt x="43" y="20"/>
                </a:cubicBezTo>
                <a:cubicBezTo>
                  <a:pt x="61" y="27"/>
                  <a:pt x="61" y="27"/>
                  <a:pt x="61" y="27"/>
                </a:cubicBezTo>
                <a:cubicBezTo>
                  <a:pt x="50" y="0"/>
                  <a:pt x="50" y="0"/>
                  <a:pt x="50" y="0"/>
                </a:cubicBezTo>
                <a:cubicBezTo>
                  <a:pt x="23" y="11"/>
                  <a:pt x="23" y="11"/>
                  <a:pt x="23" y="11"/>
                </a:cubicBezTo>
                <a:cubicBezTo>
                  <a:pt x="40" y="18"/>
                  <a:pt x="40" y="18"/>
                  <a:pt x="40" y="18"/>
                </a:cubicBezTo>
                <a:cubicBezTo>
                  <a:pt x="34" y="33"/>
                  <a:pt x="34" y="33"/>
                  <a:pt x="34" y="33"/>
                </a:cubicBezTo>
                <a:cubicBezTo>
                  <a:pt x="1" y="33"/>
                  <a:pt x="1" y="33"/>
                  <a:pt x="1" y="33"/>
                </a:cubicBezTo>
                <a:cubicBezTo>
                  <a:pt x="1" y="34"/>
                  <a:pt x="1" y="34"/>
                  <a:pt x="1" y="34"/>
                </a:cubicBezTo>
                <a:cubicBezTo>
                  <a:pt x="6" y="60"/>
                  <a:pt x="0" y="70"/>
                  <a:pt x="0" y="75"/>
                </a:cubicBezTo>
                <a:cubicBezTo>
                  <a:pt x="0" y="90"/>
                  <a:pt x="10" y="102"/>
                  <a:pt x="21" y="104"/>
                </a:cubicBezTo>
                <a:cubicBezTo>
                  <a:pt x="21" y="139"/>
                  <a:pt x="21" y="139"/>
                  <a:pt x="21" y="139"/>
                </a:cubicBezTo>
                <a:cubicBezTo>
                  <a:pt x="14" y="139"/>
                  <a:pt x="9" y="140"/>
                  <a:pt x="9" y="142"/>
                </a:cubicBezTo>
                <a:cubicBezTo>
                  <a:pt x="9" y="143"/>
                  <a:pt x="16" y="144"/>
                  <a:pt x="25" y="144"/>
                </a:cubicBezTo>
                <a:cubicBezTo>
                  <a:pt x="34" y="144"/>
                  <a:pt x="41" y="143"/>
                  <a:pt x="41" y="142"/>
                </a:cubicBezTo>
                <a:cubicBezTo>
                  <a:pt x="41" y="140"/>
                  <a:pt x="36" y="139"/>
                  <a:pt x="29" y="139"/>
                </a:cubicBezTo>
                <a:cubicBezTo>
                  <a:pt x="29" y="104"/>
                  <a:pt x="29" y="104"/>
                  <a:pt x="29" y="104"/>
                </a:cubicBezTo>
                <a:cubicBezTo>
                  <a:pt x="40" y="101"/>
                  <a:pt x="49" y="90"/>
                  <a:pt x="49" y="75"/>
                </a:cubicBezTo>
                <a:close/>
                <a:moveTo>
                  <a:pt x="46" y="36"/>
                </a:moveTo>
                <a:cubicBezTo>
                  <a:pt x="44" y="39"/>
                  <a:pt x="44" y="46"/>
                  <a:pt x="44" y="54"/>
                </a:cubicBezTo>
                <a:cubicBezTo>
                  <a:pt x="44" y="54"/>
                  <a:pt x="38" y="49"/>
                  <a:pt x="32" y="50"/>
                </a:cubicBezTo>
                <a:cubicBezTo>
                  <a:pt x="37" y="36"/>
                  <a:pt x="37" y="36"/>
                  <a:pt x="37" y="36"/>
                </a:cubicBezTo>
                <a:lnTo>
                  <a:pt x="46" y="36"/>
                </a:lnTo>
                <a:close/>
                <a:moveTo>
                  <a:pt x="6" y="53"/>
                </a:moveTo>
                <a:cubicBezTo>
                  <a:pt x="6" y="46"/>
                  <a:pt x="6" y="40"/>
                  <a:pt x="4" y="36"/>
                </a:cubicBezTo>
                <a:cubicBezTo>
                  <a:pt x="33" y="36"/>
                  <a:pt x="33" y="36"/>
                  <a:pt x="33" y="36"/>
                </a:cubicBezTo>
                <a:cubicBezTo>
                  <a:pt x="27" y="52"/>
                  <a:pt x="27" y="52"/>
                  <a:pt x="27" y="52"/>
                </a:cubicBezTo>
                <a:cubicBezTo>
                  <a:pt x="26" y="52"/>
                  <a:pt x="26" y="53"/>
                  <a:pt x="26" y="53"/>
                </a:cubicBezTo>
                <a:cubicBezTo>
                  <a:pt x="19" y="59"/>
                  <a:pt x="9" y="55"/>
                  <a:pt x="6" y="5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898" name="Group 1897"/>
          <p:cNvGrpSpPr/>
          <p:nvPr/>
        </p:nvGrpSpPr>
        <p:grpSpPr>
          <a:xfrm>
            <a:off x="12863716" y="6367507"/>
            <a:ext cx="624568" cy="964008"/>
            <a:chOff x="5284788" y="3803650"/>
            <a:chExt cx="146051" cy="225426"/>
          </a:xfrm>
          <a:solidFill>
            <a:schemeClr val="tx1"/>
          </a:solidFill>
        </p:grpSpPr>
        <p:sp>
          <p:nvSpPr>
            <p:cNvPr id="111" name="Freeform 879"/>
            <p:cNvSpPr>
              <a:spLocks noEditPoints="1"/>
            </p:cNvSpPr>
            <p:nvPr/>
          </p:nvSpPr>
          <p:spPr bwMode="auto">
            <a:xfrm>
              <a:off x="5318126" y="3852863"/>
              <a:ext cx="112713" cy="176213"/>
            </a:xfrm>
            <a:custGeom>
              <a:avLst/>
              <a:gdLst>
                <a:gd name="T0" fmla="*/ 67 w 79"/>
                <a:gd name="T1" fmla="*/ 3 h 124"/>
                <a:gd name="T2" fmla="*/ 66 w 79"/>
                <a:gd name="T3" fmla="*/ 0 h 124"/>
                <a:gd name="T4" fmla="*/ 33 w 79"/>
                <a:gd name="T5" fmla="*/ 0 h 124"/>
                <a:gd name="T6" fmla="*/ 8 w 79"/>
                <a:gd name="T7" fmla="*/ 0 h 124"/>
                <a:gd name="T8" fmla="*/ 8 w 79"/>
                <a:gd name="T9" fmla="*/ 0 h 124"/>
                <a:gd name="T10" fmla="*/ 3 w 79"/>
                <a:gd name="T11" fmla="*/ 14 h 124"/>
                <a:gd name="T12" fmla="*/ 2 w 79"/>
                <a:gd name="T13" fmla="*/ 21 h 124"/>
                <a:gd name="T14" fmla="*/ 8 w 79"/>
                <a:gd name="T15" fmla="*/ 58 h 124"/>
                <a:gd name="T16" fmla="*/ 10 w 79"/>
                <a:gd name="T17" fmla="*/ 109 h 124"/>
                <a:gd name="T18" fmla="*/ 10 w 79"/>
                <a:gd name="T19" fmla="*/ 110 h 124"/>
                <a:gd name="T20" fmla="*/ 10 w 79"/>
                <a:gd name="T21" fmla="*/ 124 h 124"/>
                <a:gd name="T22" fmla="*/ 63 w 79"/>
                <a:gd name="T23" fmla="*/ 124 h 124"/>
                <a:gd name="T24" fmla="*/ 63 w 79"/>
                <a:gd name="T25" fmla="*/ 109 h 124"/>
                <a:gd name="T26" fmla="*/ 63 w 79"/>
                <a:gd name="T27" fmla="*/ 109 h 124"/>
                <a:gd name="T28" fmla="*/ 65 w 79"/>
                <a:gd name="T29" fmla="*/ 59 h 124"/>
                <a:gd name="T30" fmla="*/ 67 w 79"/>
                <a:gd name="T31" fmla="*/ 3 h 124"/>
                <a:gd name="T32" fmla="*/ 56 w 79"/>
                <a:gd name="T33" fmla="*/ 111 h 124"/>
                <a:gd name="T34" fmla="*/ 56 w 79"/>
                <a:gd name="T35" fmla="*/ 117 h 124"/>
                <a:gd name="T36" fmla="*/ 17 w 79"/>
                <a:gd name="T37" fmla="*/ 117 h 124"/>
                <a:gd name="T38" fmla="*/ 17 w 79"/>
                <a:gd name="T39" fmla="*/ 111 h 124"/>
                <a:gd name="T40" fmla="*/ 15 w 79"/>
                <a:gd name="T41" fmla="*/ 55 h 124"/>
                <a:gd name="T42" fmla="*/ 36 w 79"/>
                <a:gd name="T43" fmla="*/ 52 h 124"/>
                <a:gd name="T44" fmla="*/ 58 w 79"/>
                <a:gd name="T45" fmla="*/ 56 h 124"/>
                <a:gd name="T46" fmla="*/ 56 w 79"/>
                <a:gd name="T47" fmla="*/ 111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9" h="124">
                  <a:moveTo>
                    <a:pt x="67" y="3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6" y="0"/>
                    <a:pt x="3" y="14"/>
                    <a:pt x="3" y="14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0" y="32"/>
                    <a:pt x="1" y="46"/>
                    <a:pt x="8" y="58"/>
                  </a:cubicBezTo>
                  <a:cubicBezTo>
                    <a:pt x="21" y="78"/>
                    <a:pt x="10" y="109"/>
                    <a:pt x="10" y="109"/>
                  </a:cubicBezTo>
                  <a:cubicBezTo>
                    <a:pt x="10" y="110"/>
                    <a:pt x="10" y="110"/>
                    <a:pt x="10" y="110"/>
                  </a:cubicBezTo>
                  <a:cubicBezTo>
                    <a:pt x="10" y="124"/>
                    <a:pt x="10" y="124"/>
                    <a:pt x="10" y="124"/>
                  </a:cubicBezTo>
                  <a:cubicBezTo>
                    <a:pt x="63" y="124"/>
                    <a:pt x="63" y="124"/>
                    <a:pt x="63" y="124"/>
                  </a:cubicBezTo>
                  <a:cubicBezTo>
                    <a:pt x="63" y="109"/>
                    <a:pt x="63" y="109"/>
                    <a:pt x="63" y="109"/>
                  </a:cubicBezTo>
                  <a:cubicBezTo>
                    <a:pt x="63" y="109"/>
                    <a:pt x="63" y="109"/>
                    <a:pt x="63" y="109"/>
                  </a:cubicBezTo>
                  <a:cubicBezTo>
                    <a:pt x="63" y="108"/>
                    <a:pt x="52" y="85"/>
                    <a:pt x="65" y="59"/>
                  </a:cubicBezTo>
                  <a:cubicBezTo>
                    <a:pt x="79" y="29"/>
                    <a:pt x="67" y="4"/>
                    <a:pt x="67" y="3"/>
                  </a:cubicBezTo>
                  <a:close/>
                  <a:moveTo>
                    <a:pt x="56" y="111"/>
                  </a:moveTo>
                  <a:cubicBezTo>
                    <a:pt x="56" y="117"/>
                    <a:pt x="56" y="117"/>
                    <a:pt x="56" y="117"/>
                  </a:cubicBezTo>
                  <a:cubicBezTo>
                    <a:pt x="17" y="117"/>
                    <a:pt x="17" y="117"/>
                    <a:pt x="17" y="117"/>
                  </a:cubicBezTo>
                  <a:cubicBezTo>
                    <a:pt x="17" y="111"/>
                    <a:pt x="17" y="111"/>
                    <a:pt x="17" y="111"/>
                  </a:cubicBezTo>
                  <a:cubicBezTo>
                    <a:pt x="19" y="106"/>
                    <a:pt x="28" y="77"/>
                    <a:pt x="15" y="55"/>
                  </a:cubicBezTo>
                  <a:cubicBezTo>
                    <a:pt x="16" y="57"/>
                    <a:pt x="21" y="62"/>
                    <a:pt x="36" y="52"/>
                  </a:cubicBezTo>
                  <a:cubicBezTo>
                    <a:pt x="54" y="41"/>
                    <a:pt x="58" y="56"/>
                    <a:pt x="58" y="56"/>
                  </a:cubicBezTo>
                  <a:cubicBezTo>
                    <a:pt x="45" y="83"/>
                    <a:pt x="54" y="106"/>
                    <a:pt x="56" y="1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2" name="Freeform 880"/>
            <p:cNvSpPr>
              <a:spLocks/>
            </p:cNvSpPr>
            <p:nvPr/>
          </p:nvSpPr>
          <p:spPr bwMode="auto">
            <a:xfrm>
              <a:off x="5284788" y="3803650"/>
              <a:ext cx="77788" cy="74613"/>
            </a:xfrm>
            <a:custGeom>
              <a:avLst/>
              <a:gdLst>
                <a:gd name="T0" fmla="*/ 8 w 54"/>
                <a:gd name="T1" fmla="*/ 24 h 52"/>
                <a:gd name="T2" fmla="*/ 31 w 54"/>
                <a:gd name="T3" fmla="*/ 9 h 52"/>
                <a:gd name="T4" fmla="*/ 46 w 54"/>
                <a:gd name="T5" fmla="*/ 31 h 52"/>
                <a:gd name="T6" fmla="*/ 51 w 54"/>
                <a:gd name="T7" fmla="*/ 33 h 52"/>
                <a:gd name="T8" fmla="*/ 32 w 54"/>
                <a:gd name="T9" fmla="*/ 3 h 52"/>
                <a:gd name="T10" fmla="*/ 3 w 54"/>
                <a:gd name="T11" fmla="*/ 22 h 52"/>
                <a:gd name="T12" fmla="*/ 22 w 54"/>
                <a:gd name="T13" fmla="*/ 52 h 52"/>
                <a:gd name="T14" fmla="*/ 23 w 54"/>
                <a:gd name="T15" fmla="*/ 46 h 52"/>
                <a:gd name="T16" fmla="*/ 8 w 54"/>
                <a:gd name="T17" fmla="*/ 2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52">
                  <a:moveTo>
                    <a:pt x="8" y="24"/>
                  </a:moveTo>
                  <a:cubicBezTo>
                    <a:pt x="11" y="13"/>
                    <a:pt x="21" y="7"/>
                    <a:pt x="31" y="9"/>
                  </a:cubicBezTo>
                  <a:cubicBezTo>
                    <a:pt x="41" y="11"/>
                    <a:pt x="48" y="21"/>
                    <a:pt x="46" y="31"/>
                  </a:cubicBezTo>
                  <a:cubicBezTo>
                    <a:pt x="51" y="33"/>
                    <a:pt x="51" y="33"/>
                    <a:pt x="51" y="33"/>
                  </a:cubicBezTo>
                  <a:cubicBezTo>
                    <a:pt x="54" y="19"/>
                    <a:pt x="46" y="6"/>
                    <a:pt x="32" y="3"/>
                  </a:cubicBezTo>
                  <a:cubicBezTo>
                    <a:pt x="19" y="0"/>
                    <a:pt x="5" y="9"/>
                    <a:pt x="3" y="22"/>
                  </a:cubicBezTo>
                  <a:cubicBezTo>
                    <a:pt x="0" y="36"/>
                    <a:pt x="8" y="49"/>
                    <a:pt x="22" y="52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13" y="44"/>
                    <a:pt x="6" y="34"/>
                    <a:pt x="8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1" name="Freeform 881"/>
            <p:cNvSpPr>
              <a:spLocks noEditPoints="1"/>
            </p:cNvSpPr>
            <p:nvPr/>
          </p:nvSpPr>
          <p:spPr bwMode="auto">
            <a:xfrm>
              <a:off x="5297488" y="3817938"/>
              <a:ext cx="52388" cy="49213"/>
            </a:xfrm>
            <a:custGeom>
              <a:avLst/>
              <a:gdLst>
                <a:gd name="T0" fmla="*/ 36 w 37"/>
                <a:gd name="T1" fmla="*/ 22 h 34"/>
                <a:gd name="T2" fmla="*/ 36 w 37"/>
                <a:gd name="T3" fmla="*/ 21 h 34"/>
                <a:gd name="T4" fmla="*/ 33 w 37"/>
                <a:gd name="T5" fmla="*/ 8 h 34"/>
                <a:gd name="T6" fmla="*/ 23 w 37"/>
                <a:gd name="T7" fmla="*/ 1 h 34"/>
                <a:gd name="T8" fmla="*/ 18 w 37"/>
                <a:gd name="T9" fmla="*/ 0 h 34"/>
                <a:gd name="T10" fmla="*/ 2 w 37"/>
                <a:gd name="T11" fmla="*/ 14 h 34"/>
                <a:gd name="T12" fmla="*/ 15 w 37"/>
                <a:gd name="T13" fmla="*/ 34 h 34"/>
                <a:gd name="T14" fmla="*/ 16 w 37"/>
                <a:gd name="T15" fmla="*/ 34 h 34"/>
                <a:gd name="T16" fmla="*/ 21 w 37"/>
                <a:gd name="T17" fmla="*/ 20 h 34"/>
                <a:gd name="T18" fmla="*/ 36 w 37"/>
                <a:gd name="T19" fmla="*/ 22 h 34"/>
                <a:gd name="T20" fmla="*/ 20 w 37"/>
                <a:gd name="T21" fmla="*/ 19 h 34"/>
                <a:gd name="T22" fmla="*/ 20 w 37"/>
                <a:gd name="T23" fmla="*/ 19 h 34"/>
                <a:gd name="T24" fmla="*/ 18 w 37"/>
                <a:gd name="T25" fmla="*/ 20 h 34"/>
                <a:gd name="T26" fmla="*/ 17 w 37"/>
                <a:gd name="T27" fmla="*/ 19 h 34"/>
                <a:gd name="T28" fmla="*/ 17 w 37"/>
                <a:gd name="T29" fmla="*/ 17 h 34"/>
                <a:gd name="T30" fmla="*/ 19 w 37"/>
                <a:gd name="T31" fmla="*/ 15 h 34"/>
                <a:gd name="T32" fmla="*/ 19 w 37"/>
                <a:gd name="T33" fmla="*/ 15 h 34"/>
                <a:gd name="T34" fmla="*/ 21 w 37"/>
                <a:gd name="T35" fmla="*/ 18 h 34"/>
                <a:gd name="T36" fmla="*/ 20 w 37"/>
                <a:gd name="T37" fmla="*/ 1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4">
                  <a:moveTo>
                    <a:pt x="36" y="22"/>
                  </a:moveTo>
                  <a:cubicBezTo>
                    <a:pt x="36" y="21"/>
                    <a:pt x="36" y="21"/>
                    <a:pt x="36" y="21"/>
                  </a:cubicBezTo>
                  <a:cubicBezTo>
                    <a:pt x="37" y="17"/>
                    <a:pt x="36" y="12"/>
                    <a:pt x="33" y="8"/>
                  </a:cubicBezTo>
                  <a:cubicBezTo>
                    <a:pt x="31" y="4"/>
                    <a:pt x="27" y="2"/>
                    <a:pt x="23" y="1"/>
                  </a:cubicBezTo>
                  <a:cubicBezTo>
                    <a:pt x="21" y="0"/>
                    <a:pt x="19" y="0"/>
                    <a:pt x="18" y="0"/>
                  </a:cubicBezTo>
                  <a:cubicBezTo>
                    <a:pt x="10" y="1"/>
                    <a:pt x="4" y="6"/>
                    <a:pt x="2" y="14"/>
                  </a:cubicBezTo>
                  <a:cubicBezTo>
                    <a:pt x="0" y="23"/>
                    <a:pt x="6" y="32"/>
                    <a:pt x="15" y="34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21" y="20"/>
                    <a:pt x="21" y="20"/>
                    <a:pt x="21" y="20"/>
                  </a:cubicBezTo>
                  <a:lnTo>
                    <a:pt x="36" y="22"/>
                  </a:lnTo>
                  <a:close/>
                  <a:moveTo>
                    <a:pt x="20" y="19"/>
                  </a:moveTo>
                  <a:cubicBezTo>
                    <a:pt x="20" y="19"/>
                    <a:pt x="20" y="19"/>
                    <a:pt x="20" y="19"/>
                  </a:cubicBezTo>
                  <a:cubicBezTo>
                    <a:pt x="19" y="20"/>
                    <a:pt x="19" y="20"/>
                    <a:pt x="18" y="20"/>
                  </a:cubicBezTo>
                  <a:cubicBezTo>
                    <a:pt x="18" y="20"/>
                    <a:pt x="17" y="19"/>
                    <a:pt x="17" y="19"/>
                  </a:cubicBezTo>
                  <a:cubicBezTo>
                    <a:pt x="17" y="18"/>
                    <a:pt x="16" y="18"/>
                    <a:pt x="17" y="17"/>
                  </a:cubicBezTo>
                  <a:cubicBezTo>
                    <a:pt x="17" y="16"/>
                    <a:pt x="18" y="15"/>
                    <a:pt x="19" y="15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21" y="15"/>
                    <a:pt x="21" y="17"/>
                    <a:pt x="21" y="18"/>
                  </a:cubicBezTo>
                  <a:cubicBezTo>
                    <a:pt x="21" y="18"/>
                    <a:pt x="21" y="19"/>
                    <a:pt x="20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132" name="Freeform 882"/>
          <p:cNvSpPr>
            <a:spLocks noEditPoints="1"/>
          </p:cNvSpPr>
          <p:nvPr/>
        </p:nvSpPr>
        <p:spPr bwMode="auto">
          <a:xfrm>
            <a:off x="16375833" y="6432877"/>
            <a:ext cx="787494" cy="848595"/>
          </a:xfrm>
          <a:custGeom>
            <a:avLst/>
            <a:gdLst>
              <a:gd name="T0" fmla="*/ 76 w 129"/>
              <a:gd name="T1" fmla="*/ 129 h 139"/>
              <a:gd name="T2" fmla="*/ 76 w 129"/>
              <a:gd name="T3" fmla="*/ 53 h 139"/>
              <a:gd name="T4" fmla="*/ 129 w 129"/>
              <a:gd name="T5" fmla="*/ 0 h 139"/>
              <a:gd name="T6" fmla="*/ 0 w 129"/>
              <a:gd name="T7" fmla="*/ 0 h 139"/>
              <a:gd name="T8" fmla="*/ 53 w 129"/>
              <a:gd name="T9" fmla="*/ 53 h 139"/>
              <a:gd name="T10" fmla="*/ 53 w 129"/>
              <a:gd name="T11" fmla="*/ 129 h 139"/>
              <a:gd name="T12" fmla="*/ 37 w 129"/>
              <a:gd name="T13" fmla="*/ 133 h 139"/>
              <a:gd name="T14" fmla="*/ 36 w 129"/>
              <a:gd name="T15" fmla="*/ 133 h 139"/>
              <a:gd name="T16" fmla="*/ 36 w 129"/>
              <a:gd name="T17" fmla="*/ 139 h 139"/>
              <a:gd name="T18" fmla="*/ 93 w 129"/>
              <a:gd name="T19" fmla="*/ 139 h 139"/>
              <a:gd name="T20" fmla="*/ 93 w 129"/>
              <a:gd name="T21" fmla="*/ 133 h 139"/>
              <a:gd name="T22" fmla="*/ 92 w 129"/>
              <a:gd name="T23" fmla="*/ 133 h 139"/>
              <a:gd name="T24" fmla="*/ 76 w 129"/>
              <a:gd name="T25" fmla="*/ 129 h 139"/>
              <a:gd name="T26" fmla="*/ 10 w 129"/>
              <a:gd name="T27" fmla="*/ 4 h 139"/>
              <a:gd name="T28" fmla="*/ 119 w 129"/>
              <a:gd name="T29" fmla="*/ 4 h 139"/>
              <a:gd name="T30" fmla="*/ 72 w 129"/>
              <a:gd name="T31" fmla="*/ 51 h 139"/>
              <a:gd name="T32" fmla="*/ 72 w 129"/>
              <a:gd name="T33" fmla="*/ 52 h 139"/>
              <a:gd name="T34" fmla="*/ 57 w 129"/>
              <a:gd name="T35" fmla="*/ 52 h 139"/>
              <a:gd name="T36" fmla="*/ 57 w 129"/>
              <a:gd name="T37" fmla="*/ 51 h 139"/>
              <a:gd name="T38" fmla="*/ 10 w 129"/>
              <a:gd name="T39" fmla="*/ 4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29" h="139">
                <a:moveTo>
                  <a:pt x="76" y="129"/>
                </a:moveTo>
                <a:cubicBezTo>
                  <a:pt x="76" y="53"/>
                  <a:pt x="76" y="53"/>
                  <a:pt x="76" y="53"/>
                </a:cubicBezTo>
                <a:cubicBezTo>
                  <a:pt x="129" y="0"/>
                  <a:pt x="129" y="0"/>
                  <a:pt x="129" y="0"/>
                </a:cubicBezTo>
                <a:cubicBezTo>
                  <a:pt x="0" y="0"/>
                  <a:pt x="0" y="0"/>
                  <a:pt x="0" y="0"/>
                </a:cubicBezTo>
                <a:cubicBezTo>
                  <a:pt x="53" y="53"/>
                  <a:pt x="53" y="53"/>
                  <a:pt x="53" y="53"/>
                </a:cubicBezTo>
                <a:cubicBezTo>
                  <a:pt x="53" y="129"/>
                  <a:pt x="53" y="129"/>
                  <a:pt x="53" y="129"/>
                </a:cubicBezTo>
                <a:cubicBezTo>
                  <a:pt x="40" y="131"/>
                  <a:pt x="38" y="133"/>
                  <a:pt x="37" y="133"/>
                </a:cubicBezTo>
                <a:cubicBezTo>
                  <a:pt x="36" y="133"/>
                  <a:pt x="36" y="133"/>
                  <a:pt x="36" y="133"/>
                </a:cubicBezTo>
                <a:cubicBezTo>
                  <a:pt x="36" y="139"/>
                  <a:pt x="36" y="139"/>
                  <a:pt x="36" y="139"/>
                </a:cubicBezTo>
                <a:cubicBezTo>
                  <a:pt x="93" y="139"/>
                  <a:pt x="93" y="139"/>
                  <a:pt x="93" y="139"/>
                </a:cubicBezTo>
                <a:cubicBezTo>
                  <a:pt x="93" y="133"/>
                  <a:pt x="93" y="133"/>
                  <a:pt x="93" y="133"/>
                </a:cubicBezTo>
                <a:cubicBezTo>
                  <a:pt x="92" y="133"/>
                  <a:pt x="92" y="133"/>
                  <a:pt x="92" y="133"/>
                </a:cubicBezTo>
                <a:cubicBezTo>
                  <a:pt x="91" y="133"/>
                  <a:pt x="89" y="131"/>
                  <a:pt x="76" y="129"/>
                </a:cubicBezTo>
                <a:close/>
                <a:moveTo>
                  <a:pt x="10" y="4"/>
                </a:moveTo>
                <a:cubicBezTo>
                  <a:pt x="119" y="4"/>
                  <a:pt x="119" y="4"/>
                  <a:pt x="119" y="4"/>
                </a:cubicBezTo>
                <a:cubicBezTo>
                  <a:pt x="72" y="51"/>
                  <a:pt x="72" y="51"/>
                  <a:pt x="72" y="51"/>
                </a:cubicBezTo>
                <a:cubicBezTo>
                  <a:pt x="72" y="52"/>
                  <a:pt x="72" y="52"/>
                  <a:pt x="72" y="52"/>
                </a:cubicBezTo>
                <a:cubicBezTo>
                  <a:pt x="57" y="52"/>
                  <a:pt x="57" y="52"/>
                  <a:pt x="57" y="52"/>
                </a:cubicBezTo>
                <a:cubicBezTo>
                  <a:pt x="57" y="51"/>
                  <a:pt x="57" y="51"/>
                  <a:pt x="57" y="51"/>
                </a:cubicBezTo>
                <a:lnTo>
                  <a:pt x="10" y="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899" name="Group 1898"/>
          <p:cNvGrpSpPr/>
          <p:nvPr/>
        </p:nvGrpSpPr>
        <p:grpSpPr>
          <a:xfrm>
            <a:off x="14512256" y="6392619"/>
            <a:ext cx="889329" cy="1045470"/>
            <a:chOff x="6624638" y="3819525"/>
            <a:chExt cx="207963" cy="244475"/>
          </a:xfrm>
          <a:solidFill>
            <a:schemeClr val="tx1"/>
          </a:solidFill>
        </p:grpSpPr>
        <p:sp>
          <p:nvSpPr>
            <p:cNvPr id="137" name="Freeform 887"/>
            <p:cNvSpPr>
              <a:spLocks noEditPoints="1"/>
            </p:cNvSpPr>
            <p:nvPr/>
          </p:nvSpPr>
          <p:spPr bwMode="auto">
            <a:xfrm>
              <a:off x="6632576" y="3819525"/>
              <a:ext cx="200025" cy="244475"/>
            </a:xfrm>
            <a:custGeom>
              <a:avLst/>
              <a:gdLst>
                <a:gd name="T0" fmla="*/ 87 w 140"/>
                <a:gd name="T1" fmla="*/ 85 h 172"/>
                <a:gd name="T2" fmla="*/ 88 w 140"/>
                <a:gd name="T3" fmla="*/ 32 h 172"/>
                <a:gd name="T4" fmla="*/ 129 w 140"/>
                <a:gd name="T5" fmla="*/ 5 h 172"/>
                <a:gd name="T6" fmla="*/ 96 w 140"/>
                <a:gd name="T7" fmla="*/ 0 h 172"/>
                <a:gd name="T8" fmla="*/ 17 w 140"/>
                <a:gd name="T9" fmla="*/ 32 h 172"/>
                <a:gd name="T10" fmla="*/ 29 w 140"/>
                <a:gd name="T11" fmla="*/ 29 h 172"/>
                <a:gd name="T12" fmla="*/ 14 w 140"/>
                <a:gd name="T13" fmla="*/ 16 h 172"/>
                <a:gd name="T14" fmla="*/ 1 w 140"/>
                <a:gd name="T15" fmla="*/ 31 h 172"/>
                <a:gd name="T16" fmla="*/ 16 w 140"/>
                <a:gd name="T17" fmla="*/ 44 h 172"/>
                <a:gd name="T18" fmla="*/ 63 w 140"/>
                <a:gd name="T19" fmla="*/ 85 h 172"/>
                <a:gd name="T20" fmla="*/ 48 w 140"/>
                <a:gd name="T21" fmla="*/ 165 h 172"/>
                <a:gd name="T22" fmla="*/ 47 w 140"/>
                <a:gd name="T23" fmla="*/ 172 h 172"/>
                <a:gd name="T24" fmla="*/ 103 w 140"/>
                <a:gd name="T25" fmla="*/ 166 h 172"/>
                <a:gd name="T26" fmla="*/ 87 w 140"/>
                <a:gd name="T27" fmla="*/ 161 h 172"/>
                <a:gd name="T28" fmla="*/ 16 w 140"/>
                <a:gd name="T29" fmla="*/ 32 h 172"/>
                <a:gd name="T30" fmla="*/ 15 w 140"/>
                <a:gd name="T31" fmla="*/ 32 h 172"/>
                <a:gd name="T32" fmla="*/ 13 w 140"/>
                <a:gd name="T33" fmla="*/ 32 h 172"/>
                <a:gd name="T34" fmla="*/ 14 w 140"/>
                <a:gd name="T35" fmla="*/ 29 h 172"/>
                <a:gd name="T36" fmla="*/ 17 w 140"/>
                <a:gd name="T37" fmla="*/ 30 h 172"/>
                <a:gd name="T38" fmla="*/ 98 w 140"/>
                <a:gd name="T39" fmla="*/ 62 h 172"/>
                <a:gd name="T40" fmla="*/ 94 w 140"/>
                <a:gd name="T41" fmla="*/ 58 h 172"/>
                <a:gd name="T42" fmla="*/ 98 w 140"/>
                <a:gd name="T43" fmla="*/ 62 h 172"/>
                <a:gd name="T44" fmla="*/ 60 w 140"/>
                <a:gd name="T45" fmla="*/ 66 h 172"/>
                <a:gd name="T46" fmla="*/ 63 w 140"/>
                <a:gd name="T47" fmla="*/ 63 h 172"/>
                <a:gd name="T48" fmla="*/ 42 w 140"/>
                <a:gd name="T49" fmla="*/ 58 h 172"/>
                <a:gd name="T50" fmla="*/ 82 w 140"/>
                <a:gd name="T51" fmla="*/ 36 h 172"/>
                <a:gd name="T52" fmla="*/ 42 w 140"/>
                <a:gd name="T53" fmla="*/ 58 h 172"/>
                <a:gd name="T54" fmla="*/ 70 w 140"/>
                <a:gd name="T55" fmla="*/ 71 h 172"/>
                <a:gd name="T56" fmla="*/ 72 w 140"/>
                <a:gd name="T57" fmla="*/ 69 h 172"/>
                <a:gd name="T58" fmla="*/ 85 w 140"/>
                <a:gd name="T59" fmla="*/ 65 h 172"/>
                <a:gd name="T60" fmla="*/ 81 w 140"/>
                <a:gd name="T61" fmla="*/ 62 h 172"/>
                <a:gd name="T62" fmla="*/ 85 w 140"/>
                <a:gd name="T63" fmla="*/ 65 h 172"/>
                <a:gd name="T64" fmla="*/ 87 w 140"/>
                <a:gd name="T65" fmla="*/ 36 h 172"/>
                <a:gd name="T66" fmla="*/ 110 w 140"/>
                <a:gd name="T67" fmla="*/ 56 h 172"/>
                <a:gd name="T68" fmla="*/ 90 w 140"/>
                <a:gd name="T69" fmla="*/ 53 h 172"/>
                <a:gd name="T70" fmla="*/ 85 w 140"/>
                <a:gd name="T71" fmla="*/ 59 h 172"/>
                <a:gd name="T72" fmla="*/ 80 w 140"/>
                <a:gd name="T73" fmla="*/ 5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0" h="172">
                  <a:moveTo>
                    <a:pt x="87" y="161"/>
                  </a:moveTo>
                  <a:cubicBezTo>
                    <a:pt x="87" y="85"/>
                    <a:pt x="87" y="85"/>
                    <a:pt x="87" y="85"/>
                  </a:cubicBezTo>
                  <a:cubicBezTo>
                    <a:pt x="140" y="32"/>
                    <a:pt x="140" y="32"/>
                    <a:pt x="140" y="32"/>
                  </a:cubicBezTo>
                  <a:cubicBezTo>
                    <a:pt x="88" y="32"/>
                    <a:pt x="88" y="32"/>
                    <a:pt x="88" y="32"/>
                  </a:cubicBezTo>
                  <a:cubicBezTo>
                    <a:pt x="99" y="5"/>
                    <a:pt x="99" y="5"/>
                    <a:pt x="99" y="5"/>
                  </a:cubicBezTo>
                  <a:cubicBezTo>
                    <a:pt x="129" y="5"/>
                    <a:pt x="129" y="5"/>
                    <a:pt x="129" y="5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84" y="32"/>
                    <a:pt x="84" y="32"/>
                    <a:pt x="84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29" y="26"/>
                    <a:pt x="27" y="22"/>
                    <a:pt x="24" y="20"/>
                  </a:cubicBezTo>
                  <a:cubicBezTo>
                    <a:pt x="21" y="17"/>
                    <a:pt x="18" y="16"/>
                    <a:pt x="14" y="16"/>
                  </a:cubicBezTo>
                  <a:cubicBezTo>
                    <a:pt x="13" y="16"/>
                    <a:pt x="11" y="17"/>
                    <a:pt x="10" y="17"/>
                  </a:cubicBezTo>
                  <a:cubicBezTo>
                    <a:pt x="4" y="19"/>
                    <a:pt x="0" y="25"/>
                    <a:pt x="1" y="31"/>
                  </a:cubicBezTo>
                  <a:cubicBezTo>
                    <a:pt x="1" y="39"/>
                    <a:pt x="8" y="45"/>
                    <a:pt x="16" y="45"/>
                  </a:cubicBezTo>
                  <a:cubicBezTo>
                    <a:pt x="16" y="44"/>
                    <a:pt x="16" y="44"/>
                    <a:pt x="16" y="44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63" y="85"/>
                    <a:pt x="63" y="85"/>
                    <a:pt x="63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51" y="163"/>
                    <a:pt x="48" y="165"/>
                    <a:pt x="48" y="165"/>
                  </a:cubicBezTo>
                  <a:cubicBezTo>
                    <a:pt x="47" y="166"/>
                    <a:pt x="47" y="166"/>
                    <a:pt x="47" y="166"/>
                  </a:cubicBezTo>
                  <a:cubicBezTo>
                    <a:pt x="47" y="172"/>
                    <a:pt x="47" y="172"/>
                    <a:pt x="47" y="172"/>
                  </a:cubicBezTo>
                  <a:cubicBezTo>
                    <a:pt x="103" y="172"/>
                    <a:pt x="103" y="172"/>
                    <a:pt x="103" y="172"/>
                  </a:cubicBezTo>
                  <a:cubicBezTo>
                    <a:pt x="103" y="166"/>
                    <a:pt x="103" y="166"/>
                    <a:pt x="103" y="166"/>
                  </a:cubicBezTo>
                  <a:cubicBezTo>
                    <a:pt x="102" y="165"/>
                    <a:pt x="102" y="165"/>
                    <a:pt x="102" y="165"/>
                  </a:cubicBezTo>
                  <a:cubicBezTo>
                    <a:pt x="102" y="165"/>
                    <a:pt x="99" y="163"/>
                    <a:pt x="87" y="161"/>
                  </a:cubicBezTo>
                  <a:close/>
                  <a:moveTo>
                    <a:pt x="16" y="32"/>
                  </a:moveTo>
                  <a:cubicBezTo>
                    <a:pt x="16" y="32"/>
                    <a:pt x="16" y="32"/>
                    <a:pt x="16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2"/>
                    <a:pt x="15" y="32"/>
                    <a:pt x="15" y="32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4" y="32"/>
                    <a:pt x="14" y="32"/>
                    <a:pt x="13" y="32"/>
                  </a:cubicBezTo>
                  <a:cubicBezTo>
                    <a:pt x="13" y="31"/>
                    <a:pt x="13" y="31"/>
                    <a:pt x="13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6" y="28"/>
                    <a:pt x="17" y="29"/>
                    <a:pt x="17" y="30"/>
                  </a:cubicBezTo>
                  <a:cubicBezTo>
                    <a:pt x="17" y="31"/>
                    <a:pt x="16" y="31"/>
                    <a:pt x="16" y="32"/>
                  </a:cubicBezTo>
                  <a:close/>
                  <a:moveTo>
                    <a:pt x="98" y="62"/>
                  </a:moveTo>
                  <a:cubicBezTo>
                    <a:pt x="94" y="62"/>
                    <a:pt x="94" y="62"/>
                    <a:pt x="94" y="62"/>
                  </a:cubicBezTo>
                  <a:cubicBezTo>
                    <a:pt x="94" y="58"/>
                    <a:pt x="94" y="58"/>
                    <a:pt x="94" y="58"/>
                  </a:cubicBezTo>
                  <a:cubicBezTo>
                    <a:pt x="98" y="58"/>
                    <a:pt x="98" y="58"/>
                    <a:pt x="98" y="58"/>
                  </a:cubicBezTo>
                  <a:lnTo>
                    <a:pt x="98" y="62"/>
                  </a:lnTo>
                  <a:close/>
                  <a:moveTo>
                    <a:pt x="63" y="66"/>
                  </a:moveTo>
                  <a:cubicBezTo>
                    <a:pt x="60" y="66"/>
                    <a:pt x="60" y="66"/>
                    <a:pt x="60" y="66"/>
                  </a:cubicBezTo>
                  <a:cubicBezTo>
                    <a:pt x="60" y="63"/>
                    <a:pt x="60" y="63"/>
                    <a:pt x="60" y="63"/>
                  </a:cubicBezTo>
                  <a:cubicBezTo>
                    <a:pt x="63" y="63"/>
                    <a:pt x="63" y="63"/>
                    <a:pt x="63" y="63"/>
                  </a:cubicBezTo>
                  <a:lnTo>
                    <a:pt x="63" y="66"/>
                  </a:lnTo>
                  <a:close/>
                  <a:moveTo>
                    <a:pt x="42" y="58"/>
                  </a:moveTo>
                  <a:cubicBezTo>
                    <a:pt x="20" y="36"/>
                    <a:pt x="20" y="36"/>
                    <a:pt x="20" y="36"/>
                  </a:cubicBezTo>
                  <a:cubicBezTo>
                    <a:pt x="82" y="36"/>
                    <a:pt x="82" y="36"/>
                    <a:pt x="82" y="36"/>
                  </a:cubicBezTo>
                  <a:cubicBezTo>
                    <a:pt x="74" y="58"/>
                    <a:pt x="74" y="58"/>
                    <a:pt x="74" y="58"/>
                  </a:cubicBezTo>
                  <a:cubicBezTo>
                    <a:pt x="61" y="64"/>
                    <a:pt x="48" y="60"/>
                    <a:pt x="42" y="58"/>
                  </a:cubicBezTo>
                  <a:close/>
                  <a:moveTo>
                    <a:pt x="72" y="71"/>
                  </a:moveTo>
                  <a:cubicBezTo>
                    <a:pt x="70" y="71"/>
                    <a:pt x="70" y="71"/>
                    <a:pt x="70" y="71"/>
                  </a:cubicBezTo>
                  <a:cubicBezTo>
                    <a:pt x="70" y="69"/>
                    <a:pt x="70" y="69"/>
                    <a:pt x="70" y="69"/>
                  </a:cubicBezTo>
                  <a:cubicBezTo>
                    <a:pt x="72" y="69"/>
                    <a:pt x="72" y="69"/>
                    <a:pt x="72" y="69"/>
                  </a:cubicBezTo>
                  <a:lnTo>
                    <a:pt x="72" y="71"/>
                  </a:lnTo>
                  <a:close/>
                  <a:moveTo>
                    <a:pt x="85" y="65"/>
                  </a:moveTo>
                  <a:cubicBezTo>
                    <a:pt x="81" y="65"/>
                    <a:pt x="81" y="65"/>
                    <a:pt x="81" y="65"/>
                  </a:cubicBezTo>
                  <a:cubicBezTo>
                    <a:pt x="81" y="62"/>
                    <a:pt x="81" y="62"/>
                    <a:pt x="81" y="62"/>
                  </a:cubicBezTo>
                  <a:cubicBezTo>
                    <a:pt x="85" y="62"/>
                    <a:pt x="85" y="62"/>
                    <a:pt x="85" y="62"/>
                  </a:cubicBezTo>
                  <a:lnTo>
                    <a:pt x="85" y="65"/>
                  </a:lnTo>
                  <a:close/>
                  <a:moveTo>
                    <a:pt x="80" y="56"/>
                  </a:moveTo>
                  <a:cubicBezTo>
                    <a:pt x="87" y="36"/>
                    <a:pt x="87" y="36"/>
                    <a:pt x="87" y="36"/>
                  </a:cubicBezTo>
                  <a:cubicBezTo>
                    <a:pt x="130" y="36"/>
                    <a:pt x="130" y="36"/>
                    <a:pt x="130" y="36"/>
                  </a:cubicBezTo>
                  <a:cubicBezTo>
                    <a:pt x="110" y="56"/>
                    <a:pt x="110" y="56"/>
                    <a:pt x="110" y="56"/>
                  </a:cubicBezTo>
                  <a:cubicBezTo>
                    <a:pt x="107" y="54"/>
                    <a:pt x="97" y="49"/>
                    <a:pt x="85" y="53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90" y="59"/>
                    <a:pt x="90" y="59"/>
                    <a:pt x="90" y="59"/>
                  </a:cubicBezTo>
                  <a:cubicBezTo>
                    <a:pt x="85" y="59"/>
                    <a:pt x="85" y="59"/>
                    <a:pt x="85" y="59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3" y="54"/>
                    <a:pt x="81" y="55"/>
                    <a:pt x="80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38" name="Freeform 888"/>
            <p:cNvSpPr>
              <a:spLocks/>
            </p:cNvSpPr>
            <p:nvPr/>
          </p:nvSpPr>
          <p:spPr bwMode="auto">
            <a:xfrm>
              <a:off x="6624638" y="3832225"/>
              <a:ext cx="58738" cy="61913"/>
            </a:xfrm>
            <a:custGeom>
              <a:avLst/>
              <a:gdLst>
                <a:gd name="T0" fmla="*/ 5 w 41"/>
                <a:gd name="T1" fmla="*/ 22 h 43"/>
                <a:gd name="T2" fmla="*/ 20 w 41"/>
                <a:gd name="T3" fmla="*/ 6 h 43"/>
                <a:gd name="T4" fmla="*/ 36 w 41"/>
                <a:gd name="T5" fmla="*/ 20 h 43"/>
                <a:gd name="T6" fmla="*/ 41 w 41"/>
                <a:gd name="T7" fmla="*/ 20 h 43"/>
                <a:gd name="T8" fmla="*/ 20 w 41"/>
                <a:gd name="T9" fmla="*/ 1 h 43"/>
                <a:gd name="T10" fmla="*/ 0 w 41"/>
                <a:gd name="T11" fmla="*/ 23 h 43"/>
                <a:gd name="T12" fmla="*/ 22 w 41"/>
                <a:gd name="T13" fmla="*/ 42 h 43"/>
                <a:gd name="T14" fmla="*/ 22 w 41"/>
                <a:gd name="T15" fmla="*/ 37 h 43"/>
                <a:gd name="T16" fmla="*/ 5 w 41"/>
                <a:gd name="T17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43">
                  <a:moveTo>
                    <a:pt x="5" y="22"/>
                  </a:moveTo>
                  <a:cubicBezTo>
                    <a:pt x="5" y="14"/>
                    <a:pt x="11" y="6"/>
                    <a:pt x="20" y="6"/>
                  </a:cubicBezTo>
                  <a:cubicBezTo>
                    <a:pt x="29" y="5"/>
                    <a:pt x="36" y="12"/>
                    <a:pt x="36" y="20"/>
                  </a:cubicBezTo>
                  <a:cubicBezTo>
                    <a:pt x="41" y="20"/>
                    <a:pt x="41" y="20"/>
                    <a:pt x="41" y="20"/>
                  </a:cubicBezTo>
                  <a:cubicBezTo>
                    <a:pt x="41" y="9"/>
                    <a:pt x="31" y="0"/>
                    <a:pt x="20" y="1"/>
                  </a:cubicBezTo>
                  <a:cubicBezTo>
                    <a:pt x="8" y="1"/>
                    <a:pt x="0" y="11"/>
                    <a:pt x="0" y="23"/>
                  </a:cubicBezTo>
                  <a:cubicBezTo>
                    <a:pt x="1" y="34"/>
                    <a:pt x="11" y="43"/>
                    <a:pt x="22" y="42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13" y="38"/>
                    <a:pt x="6" y="31"/>
                    <a:pt x="5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140" name="Freeform 890"/>
          <p:cNvSpPr>
            <a:spLocks noEditPoints="1"/>
          </p:cNvSpPr>
          <p:nvPr/>
        </p:nvSpPr>
        <p:spPr bwMode="auto">
          <a:xfrm>
            <a:off x="19840648" y="3071664"/>
            <a:ext cx="692455" cy="692455"/>
          </a:xfrm>
          <a:custGeom>
            <a:avLst/>
            <a:gdLst>
              <a:gd name="T0" fmla="*/ 0 w 113"/>
              <a:gd name="T1" fmla="*/ 0 h 113"/>
              <a:gd name="T2" fmla="*/ 14 w 113"/>
              <a:gd name="T3" fmla="*/ 93 h 113"/>
              <a:gd name="T4" fmla="*/ 14 w 113"/>
              <a:gd name="T5" fmla="*/ 93 h 113"/>
              <a:gd name="T6" fmla="*/ 14 w 113"/>
              <a:gd name="T7" fmla="*/ 113 h 113"/>
              <a:gd name="T8" fmla="*/ 98 w 113"/>
              <a:gd name="T9" fmla="*/ 113 h 113"/>
              <a:gd name="T10" fmla="*/ 98 w 113"/>
              <a:gd name="T11" fmla="*/ 94 h 113"/>
              <a:gd name="T12" fmla="*/ 105 w 113"/>
              <a:gd name="T13" fmla="*/ 49 h 113"/>
              <a:gd name="T14" fmla="*/ 105 w 113"/>
              <a:gd name="T15" fmla="*/ 49 h 113"/>
              <a:gd name="T16" fmla="*/ 113 w 113"/>
              <a:gd name="T17" fmla="*/ 0 h 113"/>
              <a:gd name="T18" fmla="*/ 0 w 113"/>
              <a:gd name="T19" fmla="*/ 0 h 113"/>
              <a:gd name="T20" fmla="*/ 100 w 113"/>
              <a:gd name="T21" fmla="*/ 51 h 113"/>
              <a:gd name="T22" fmla="*/ 56 w 113"/>
              <a:gd name="T23" fmla="*/ 49 h 113"/>
              <a:gd name="T24" fmla="*/ 12 w 113"/>
              <a:gd name="T25" fmla="*/ 49 h 113"/>
              <a:gd name="T26" fmla="*/ 6 w 113"/>
              <a:gd name="T27" fmla="*/ 6 h 113"/>
              <a:gd name="T28" fmla="*/ 106 w 113"/>
              <a:gd name="T29" fmla="*/ 6 h 113"/>
              <a:gd name="T30" fmla="*/ 100 w 113"/>
              <a:gd name="T31" fmla="*/ 51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3" h="113">
                <a:moveTo>
                  <a:pt x="0" y="0"/>
                </a:moveTo>
                <a:cubicBezTo>
                  <a:pt x="14" y="93"/>
                  <a:pt x="14" y="93"/>
                  <a:pt x="14" y="93"/>
                </a:cubicBezTo>
                <a:cubicBezTo>
                  <a:pt x="14" y="93"/>
                  <a:pt x="14" y="93"/>
                  <a:pt x="14" y="9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98" y="113"/>
                  <a:pt x="98" y="113"/>
                  <a:pt x="98" y="113"/>
                </a:cubicBezTo>
                <a:cubicBezTo>
                  <a:pt x="98" y="94"/>
                  <a:pt x="98" y="94"/>
                  <a:pt x="98" y="94"/>
                </a:cubicBezTo>
                <a:cubicBezTo>
                  <a:pt x="105" y="49"/>
                  <a:pt x="105" y="49"/>
                  <a:pt x="105" y="49"/>
                </a:cubicBezTo>
                <a:cubicBezTo>
                  <a:pt x="105" y="49"/>
                  <a:pt x="105" y="49"/>
                  <a:pt x="105" y="49"/>
                </a:cubicBezTo>
                <a:cubicBezTo>
                  <a:pt x="113" y="0"/>
                  <a:pt x="113" y="0"/>
                  <a:pt x="113" y="0"/>
                </a:cubicBezTo>
                <a:lnTo>
                  <a:pt x="0" y="0"/>
                </a:lnTo>
                <a:close/>
                <a:moveTo>
                  <a:pt x="100" y="51"/>
                </a:moveTo>
                <a:cubicBezTo>
                  <a:pt x="89" y="54"/>
                  <a:pt x="67" y="59"/>
                  <a:pt x="56" y="49"/>
                </a:cubicBezTo>
                <a:cubicBezTo>
                  <a:pt x="42" y="36"/>
                  <a:pt x="12" y="49"/>
                  <a:pt x="12" y="49"/>
                </a:cubicBezTo>
                <a:cubicBezTo>
                  <a:pt x="6" y="6"/>
                  <a:pt x="6" y="6"/>
                  <a:pt x="6" y="6"/>
                </a:cubicBezTo>
                <a:cubicBezTo>
                  <a:pt x="106" y="6"/>
                  <a:pt x="106" y="6"/>
                  <a:pt x="106" y="6"/>
                </a:cubicBezTo>
                <a:lnTo>
                  <a:pt x="100" y="5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910" name="Group 1909"/>
          <p:cNvGrpSpPr/>
          <p:nvPr/>
        </p:nvGrpSpPr>
        <p:grpSpPr>
          <a:xfrm>
            <a:off x="19756011" y="6453574"/>
            <a:ext cx="746767" cy="753550"/>
            <a:chOff x="10352058" y="5724543"/>
            <a:chExt cx="174625" cy="176213"/>
          </a:xfrm>
          <a:solidFill>
            <a:schemeClr val="tx1"/>
          </a:solidFill>
        </p:grpSpPr>
        <p:sp>
          <p:nvSpPr>
            <p:cNvPr id="141" name="Freeform 891"/>
            <p:cNvSpPr>
              <a:spLocks noEditPoints="1"/>
            </p:cNvSpPr>
            <p:nvPr/>
          </p:nvSpPr>
          <p:spPr bwMode="auto">
            <a:xfrm>
              <a:off x="10352058" y="5724543"/>
              <a:ext cx="174625" cy="176213"/>
            </a:xfrm>
            <a:custGeom>
              <a:avLst/>
              <a:gdLst>
                <a:gd name="T0" fmla="*/ 87 w 122"/>
                <a:gd name="T1" fmla="*/ 114 h 124"/>
                <a:gd name="T2" fmla="*/ 87 w 122"/>
                <a:gd name="T3" fmla="*/ 63 h 124"/>
                <a:gd name="T4" fmla="*/ 122 w 122"/>
                <a:gd name="T5" fmla="*/ 27 h 124"/>
                <a:gd name="T6" fmla="*/ 70 w 122"/>
                <a:gd name="T7" fmla="*/ 27 h 124"/>
                <a:gd name="T8" fmla="*/ 70 w 122"/>
                <a:gd name="T9" fmla="*/ 24 h 124"/>
                <a:gd name="T10" fmla="*/ 64 w 122"/>
                <a:gd name="T11" fmla="*/ 1 h 124"/>
                <a:gd name="T12" fmla="*/ 64 w 122"/>
                <a:gd name="T13" fmla="*/ 0 h 124"/>
                <a:gd name="T14" fmla="*/ 6 w 122"/>
                <a:gd name="T15" fmla="*/ 0 h 124"/>
                <a:gd name="T16" fmla="*/ 5 w 122"/>
                <a:gd name="T17" fmla="*/ 1 h 124"/>
                <a:gd name="T18" fmla="*/ 0 w 122"/>
                <a:gd name="T19" fmla="*/ 24 h 124"/>
                <a:gd name="T20" fmla="*/ 30 w 122"/>
                <a:gd name="T21" fmla="*/ 65 h 124"/>
                <a:gd name="T22" fmla="*/ 30 w 122"/>
                <a:gd name="T23" fmla="*/ 117 h 124"/>
                <a:gd name="T24" fmla="*/ 12 w 122"/>
                <a:gd name="T25" fmla="*/ 120 h 124"/>
                <a:gd name="T26" fmla="*/ 35 w 122"/>
                <a:gd name="T27" fmla="*/ 124 h 124"/>
                <a:gd name="T28" fmla="*/ 58 w 122"/>
                <a:gd name="T29" fmla="*/ 120 h 124"/>
                <a:gd name="T30" fmla="*/ 40 w 122"/>
                <a:gd name="T31" fmla="*/ 117 h 124"/>
                <a:gd name="T32" fmla="*/ 40 w 122"/>
                <a:gd name="T33" fmla="*/ 65 h 124"/>
                <a:gd name="T34" fmla="*/ 61 w 122"/>
                <a:gd name="T35" fmla="*/ 52 h 124"/>
                <a:gd name="T36" fmla="*/ 71 w 122"/>
                <a:gd name="T37" fmla="*/ 63 h 124"/>
                <a:gd name="T38" fmla="*/ 71 w 122"/>
                <a:gd name="T39" fmla="*/ 114 h 124"/>
                <a:gd name="T40" fmla="*/ 60 w 122"/>
                <a:gd name="T41" fmla="*/ 116 h 124"/>
                <a:gd name="T42" fmla="*/ 60 w 122"/>
                <a:gd name="T43" fmla="*/ 116 h 124"/>
                <a:gd name="T44" fmla="*/ 60 w 122"/>
                <a:gd name="T45" fmla="*/ 121 h 124"/>
                <a:gd name="T46" fmla="*/ 98 w 122"/>
                <a:gd name="T47" fmla="*/ 121 h 124"/>
                <a:gd name="T48" fmla="*/ 98 w 122"/>
                <a:gd name="T49" fmla="*/ 116 h 124"/>
                <a:gd name="T50" fmla="*/ 97 w 122"/>
                <a:gd name="T51" fmla="*/ 116 h 124"/>
                <a:gd name="T52" fmla="*/ 87 w 122"/>
                <a:gd name="T53" fmla="*/ 114 h 124"/>
                <a:gd name="T54" fmla="*/ 35 w 122"/>
                <a:gd name="T55" fmla="*/ 62 h 124"/>
                <a:gd name="T56" fmla="*/ 4 w 122"/>
                <a:gd name="T57" fmla="*/ 24 h 124"/>
                <a:gd name="T58" fmla="*/ 8 w 122"/>
                <a:gd name="T59" fmla="*/ 5 h 124"/>
                <a:gd name="T60" fmla="*/ 61 w 122"/>
                <a:gd name="T61" fmla="*/ 5 h 124"/>
                <a:gd name="T62" fmla="*/ 66 w 122"/>
                <a:gd name="T63" fmla="*/ 24 h 124"/>
                <a:gd name="T64" fmla="*/ 35 w 122"/>
                <a:gd name="T65" fmla="*/ 62 h 124"/>
                <a:gd name="T66" fmla="*/ 84 w 122"/>
                <a:gd name="T67" fmla="*/ 62 h 124"/>
                <a:gd name="T68" fmla="*/ 74 w 122"/>
                <a:gd name="T69" fmla="*/ 62 h 124"/>
                <a:gd name="T70" fmla="*/ 74 w 122"/>
                <a:gd name="T71" fmla="*/ 61 h 124"/>
                <a:gd name="T72" fmla="*/ 63 w 122"/>
                <a:gd name="T73" fmla="*/ 50 h 124"/>
                <a:gd name="T74" fmla="*/ 70 w 122"/>
                <a:gd name="T75" fmla="*/ 30 h 124"/>
                <a:gd name="T76" fmla="*/ 116 w 122"/>
                <a:gd name="T77" fmla="*/ 30 h 124"/>
                <a:gd name="T78" fmla="*/ 84 w 122"/>
                <a:gd name="T79" fmla="*/ 61 h 124"/>
                <a:gd name="T80" fmla="*/ 84 w 122"/>
                <a:gd name="T81" fmla="*/ 6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" h="124">
                  <a:moveTo>
                    <a:pt x="87" y="114"/>
                  </a:moveTo>
                  <a:cubicBezTo>
                    <a:pt x="87" y="63"/>
                    <a:pt x="87" y="63"/>
                    <a:pt x="87" y="63"/>
                  </a:cubicBezTo>
                  <a:cubicBezTo>
                    <a:pt x="122" y="27"/>
                    <a:pt x="122" y="27"/>
                    <a:pt x="122" y="27"/>
                  </a:cubicBezTo>
                  <a:cubicBezTo>
                    <a:pt x="70" y="27"/>
                    <a:pt x="70" y="27"/>
                    <a:pt x="70" y="27"/>
                  </a:cubicBezTo>
                  <a:cubicBezTo>
                    <a:pt x="70" y="26"/>
                    <a:pt x="70" y="25"/>
                    <a:pt x="70" y="24"/>
                  </a:cubicBezTo>
                  <a:cubicBezTo>
                    <a:pt x="70" y="16"/>
                    <a:pt x="68" y="8"/>
                    <a:pt x="64" y="1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2" y="8"/>
                    <a:pt x="0" y="16"/>
                    <a:pt x="0" y="24"/>
                  </a:cubicBezTo>
                  <a:cubicBezTo>
                    <a:pt x="0" y="45"/>
                    <a:pt x="13" y="62"/>
                    <a:pt x="30" y="65"/>
                  </a:cubicBezTo>
                  <a:cubicBezTo>
                    <a:pt x="30" y="117"/>
                    <a:pt x="30" y="117"/>
                    <a:pt x="30" y="117"/>
                  </a:cubicBezTo>
                  <a:cubicBezTo>
                    <a:pt x="20" y="117"/>
                    <a:pt x="12" y="119"/>
                    <a:pt x="12" y="120"/>
                  </a:cubicBezTo>
                  <a:cubicBezTo>
                    <a:pt x="12" y="123"/>
                    <a:pt x="22" y="124"/>
                    <a:pt x="35" y="124"/>
                  </a:cubicBezTo>
                  <a:cubicBezTo>
                    <a:pt x="48" y="124"/>
                    <a:pt x="58" y="123"/>
                    <a:pt x="58" y="120"/>
                  </a:cubicBezTo>
                  <a:cubicBezTo>
                    <a:pt x="58" y="119"/>
                    <a:pt x="51" y="117"/>
                    <a:pt x="40" y="117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8" y="64"/>
                    <a:pt x="56" y="59"/>
                    <a:pt x="61" y="52"/>
                  </a:cubicBezTo>
                  <a:cubicBezTo>
                    <a:pt x="71" y="63"/>
                    <a:pt x="71" y="63"/>
                    <a:pt x="71" y="63"/>
                  </a:cubicBezTo>
                  <a:cubicBezTo>
                    <a:pt x="71" y="114"/>
                    <a:pt x="71" y="114"/>
                    <a:pt x="71" y="114"/>
                  </a:cubicBezTo>
                  <a:cubicBezTo>
                    <a:pt x="62" y="115"/>
                    <a:pt x="61" y="116"/>
                    <a:pt x="60" y="116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0" y="121"/>
                    <a:pt x="60" y="121"/>
                    <a:pt x="60" y="121"/>
                  </a:cubicBezTo>
                  <a:cubicBezTo>
                    <a:pt x="98" y="121"/>
                    <a:pt x="98" y="121"/>
                    <a:pt x="98" y="121"/>
                  </a:cubicBezTo>
                  <a:cubicBezTo>
                    <a:pt x="98" y="116"/>
                    <a:pt x="98" y="116"/>
                    <a:pt x="98" y="116"/>
                  </a:cubicBezTo>
                  <a:cubicBezTo>
                    <a:pt x="97" y="116"/>
                    <a:pt x="97" y="116"/>
                    <a:pt x="97" y="116"/>
                  </a:cubicBezTo>
                  <a:cubicBezTo>
                    <a:pt x="97" y="116"/>
                    <a:pt x="95" y="115"/>
                    <a:pt x="87" y="114"/>
                  </a:cubicBezTo>
                  <a:close/>
                  <a:moveTo>
                    <a:pt x="35" y="62"/>
                  </a:moveTo>
                  <a:cubicBezTo>
                    <a:pt x="18" y="62"/>
                    <a:pt x="4" y="45"/>
                    <a:pt x="4" y="24"/>
                  </a:cubicBezTo>
                  <a:cubicBezTo>
                    <a:pt x="4" y="17"/>
                    <a:pt x="5" y="10"/>
                    <a:pt x="8" y="5"/>
                  </a:cubicBezTo>
                  <a:cubicBezTo>
                    <a:pt x="61" y="5"/>
                    <a:pt x="61" y="5"/>
                    <a:pt x="61" y="5"/>
                  </a:cubicBezTo>
                  <a:cubicBezTo>
                    <a:pt x="64" y="10"/>
                    <a:pt x="66" y="17"/>
                    <a:pt x="66" y="24"/>
                  </a:cubicBezTo>
                  <a:cubicBezTo>
                    <a:pt x="66" y="45"/>
                    <a:pt x="52" y="62"/>
                    <a:pt x="35" y="62"/>
                  </a:cubicBezTo>
                  <a:close/>
                  <a:moveTo>
                    <a:pt x="84" y="62"/>
                  </a:moveTo>
                  <a:cubicBezTo>
                    <a:pt x="74" y="62"/>
                    <a:pt x="74" y="62"/>
                    <a:pt x="74" y="62"/>
                  </a:cubicBezTo>
                  <a:cubicBezTo>
                    <a:pt x="74" y="61"/>
                    <a:pt x="74" y="61"/>
                    <a:pt x="74" y="61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7" y="44"/>
                    <a:pt x="69" y="37"/>
                    <a:pt x="70" y="30"/>
                  </a:cubicBezTo>
                  <a:cubicBezTo>
                    <a:pt x="116" y="30"/>
                    <a:pt x="116" y="30"/>
                    <a:pt x="116" y="30"/>
                  </a:cubicBezTo>
                  <a:cubicBezTo>
                    <a:pt x="84" y="61"/>
                    <a:pt x="84" y="61"/>
                    <a:pt x="84" y="61"/>
                  </a:cubicBezTo>
                  <a:lnTo>
                    <a:pt x="84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2" name="Freeform 892"/>
            <p:cNvSpPr>
              <a:spLocks/>
            </p:cNvSpPr>
            <p:nvPr/>
          </p:nvSpPr>
          <p:spPr bwMode="auto">
            <a:xfrm>
              <a:off x="10361583" y="5761056"/>
              <a:ext cx="80963" cy="47625"/>
            </a:xfrm>
            <a:custGeom>
              <a:avLst/>
              <a:gdLst>
                <a:gd name="T0" fmla="*/ 54 w 57"/>
                <a:gd name="T1" fmla="*/ 0 h 33"/>
                <a:gd name="T2" fmla="*/ 2 w 57"/>
                <a:gd name="T3" fmla="*/ 0 h 33"/>
                <a:gd name="T4" fmla="*/ 30 w 57"/>
                <a:gd name="T5" fmla="*/ 33 h 33"/>
                <a:gd name="T6" fmla="*/ 54 w 57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33">
                  <a:moveTo>
                    <a:pt x="5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4"/>
                    <a:pt x="3" y="33"/>
                    <a:pt x="30" y="33"/>
                  </a:cubicBezTo>
                  <a:cubicBezTo>
                    <a:pt x="54" y="33"/>
                    <a:pt x="57" y="4"/>
                    <a:pt x="5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92" name="Group 1991"/>
          <p:cNvGrpSpPr/>
          <p:nvPr/>
        </p:nvGrpSpPr>
        <p:grpSpPr>
          <a:xfrm>
            <a:off x="21578371" y="4739521"/>
            <a:ext cx="755725" cy="731086"/>
            <a:chOff x="5953697" y="4764287"/>
            <a:chExt cx="146050" cy="141288"/>
          </a:xfrm>
          <a:solidFill>
            <a:schemeClr val="tx1"/>
          </a:solidFill>
        </p:grpSpPr>
        <p:sp>
          <p:nvSpPr>
            <p:cNvPr id="1993" name="Freeform 595"/>
            <p:cNvSpPr>
              <a:spLocks/>
            </p:cNvSpPr>
            <p:nvPr/>
          </p:nvSpPr>
          <p:spPr bwMode="auto">
            <a:xfrm>
              <a:off x="5969572" y="4854775"/>
              <a:ext cx="130175" cy="46038"/>
            </a:xfrm>
            <a:custGeom>
              <a:avLst/>
              <a:gdLst>
                <a:gd name="T0" fmla="*/ 111 w 111"/>
                <a:gd name="T1" fmla="*/ 0 h 39"/>
                <a:gd name="T2" fmla="*/ 55 w 111"/>
                <a:gd name="T3" fmla="*/ 39 h 39"/>
                <a:gd name="T4" fmla="*/ 0 w 111"/>
                <a:gd name="T5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39">
                  <a:moveTo>
                    <a:pt x="111" y="0"/>
                  </a:moveTo>
                  <a:cubicBezTo>
                    <a:pt x="111" y="21"/>
                    <a:pt x="86" y="39"/>
                    <a:pt x="55" y="39"/>
                  </a:cubicBezTo>
                  <a:cubicBezTo>
                    <a:pt x="25" y="39"/>
                    <a:pt x="0" y="2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94" name="Rectangle 596"/>
            <p:cNvSpPr>
              <a:spLocks noChangeArrowheads="1"/>
            </p:cNvSpPr>
            <p:nvPr/>
          </p:nvSpPr>
          <p:spPr bwMode="auto">
            <a:xfrm>
              <a:off x="5969572" y="4835725"/>
              <a:ext cx="130175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95" name="Rectangle 597"/>
            <p:cNvSpPr>
              <a:spLocks noChangeArrowheads="1"/>
            </p:cNvSpPr>
            <p:nvPr/>
          </p:nvSpPr>
          <p:spPr bwMode="auto">
            <a:xfrm>
              <a:off x="6017197" y="4899225"/>
              <a:ext cx="34925" cy="63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96" name="Freeform 598"/>
            <p:cNvSpPr>
              <a:spLocks/>
            </p:cNvSpPr>
            <p:nvPr/>
          </p:nvSpPr>
          <p:spPr bwMode="auto">
            <a:xfrm>
              <a:off x="5975922" y="4764287"/>
              <a:ext cx="44450" cy="80963"/>
            </a:xfrm>
            <a:custGeom>
              <a:avLst/>
              <a:gdLst>
                <a:gd name="T0" fmla="*/ 28 w 28"/>
                <a:gd name="T1" fmla="*/ 49 h 51"/>
                <a:gd name="T2" fmla="*/ 2 w 28"/>
                <a:gd name="T3" fmla="*/ 0 h 51"/>
                <a:gd name="T4" fmla="*/ 0 w 28"/>
                <a:gd name="T5" fmla="*/ 1 h 51"/>
                <a:gd name="T6" fmla="*/ 25 w 28"/>
                <a:gd name="T7" fmla="*/ 51 h 51"/>
                <a:gd name="T8" fmla="*/ 28 w 28"/>
                <a:gd name="T9" fmla="*/ 4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51">
                  <a:moveTo>
                    <a:pt x="28" y="49"/>
                  </a:moveTo>
                  <a:lnTo>
                    <a:pt x="2" y="0"/>
                  </a:lnTo>
                  <a:lnTo>
                    <a:pt x="0" y="1"/>
                  </a:lnTo>
                  <a:lnTo>
                    <a:pt x="25" y="51"/>
                  </a:lnTo>
                  <a:lnTo>
                    <a:pt x="28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97" name="Freeform 599"/>
            <p:cNvSpPr>
              <a:spLocks/>
            </p:cNvSpPr>
            <p:nvPr/>
          </p:nvSpPr>
          <p:spPr bwMode="auto">
            <a:xfrm>
              <a:off x="5953697" y="4770637"/>
              <a:ext cx="61913" cy="68263"/>
            </a:xfrm>
            <a:custGeom>
              <a:avLst/>
              <a:gdLst>
                <a:gd name="T0" fmla="*/ 39 w 39"/>
                <a:gd name="T1" fmla="*/ 41 h 43"/>
                <a:gd name="T2" fmla="*/ 2 w 39"/>
                <a:gd name="T3" fmla="*/ 0 h 43"/>
                <a:gd name="T4" fmla="*/ 0 w 39"/>
                <a:gd name="T5" fmla="*/ 1 h 43"/>
                <a:gd name="T6" fmla="*/ 38 w 39"/>
                <a:gd name="T7" fmla="*/ 43 h 43"/>
                <a:gd name="T8" fmla="*/ 39 w 39"/>
                <a:gd name="T9" fmla="*/ 4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3">
                  <a:moveTo>
                    <a:pt x="39" y="41"/>
                  </a:moveTo>
                  <a:lnTo>
                    <a:pt x="2" y="0"/>
                  </a:lnTo>
                  <a:lnTo>
                    <a:pt x="0" y="1"/>
                  </a:lnTo>
                  <a:lnTo>
                    <a:pt x="38" y="43"/>
                  </a:lnTo>
                  <a:lnTo>
                    <a:pt x="39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998" name="Freeform 600"/>
            <p:cNvSpPr>
              <a:spLocks noEditPoints="1"/>
            </p:cNvSpPr>
            <p:nvPr/>
          </p:nvSpPr>
          <p:spPr bwMode="auto">
            <a:xfrm>
              <a:off x="5969572" y="4783337"/>
              <a:ext cx="130175" cy="52388"/>
            </a:xfrm>
            <a:custGeom>
              <a:avLst/>
              <a:gdLst>
                <a:gd name="T0" fmla="*/ 59 w 111"/>
                <a:gd name="T1" fmla="*/ 5 h 44"/>
                <a:gd name="T2" fmla="*/ 66 w 111"/>
                <a:gd name="T3" fmla="*/ 8 h 44"/>
                <a:gd name="T4" fmla="*/ 67 w 111"/>
                <a:gd name="T5" fmla="*/ 10 h 44"/>
                <a:gd name="T6" fmla="*/ 70 w 111"/>
                <a:gd name="T7" fmla="*/ 10 h 44"/>
                <a:gd name="T8" fmla="*/ 92 w 111"/>
                <a:gd name="T9" fmla="*/ 10 h 44"/>
                <a:gd name="T10" fmla="*/ 103 w 111"/>
                <a:gd name="T11" fmla="*/ 39 h 44"/>
                <a:gd name="T12" fmla="*/ 9 w 111"/>
                <a:gd name="T13" fmla="*/ 39 h 44"/>
                <a:gd name="T14" fmla="*/ 24 w 111"/>
                <a:gd name="T15" fmla="*/ 10 h 44"/>
                <a:gd name="T16" fmla="*/ 48 w 111"/>
                <a:gd name="T17" fmla="*/ 10 h 44"/>
                <a:gd name="T18" fmla="*/ 51 w 111"/>
                <a:gd name="T19" fmla="*/ 10 h 44"/>
                <a:gd name="T20" fmla="*/ 52 w 111"/>
                <a:gd name="T21" fmla="*/ 8 h 44"/>
                <a:gd name="T22" fmla="*/ 59 w 111"/>
                <a:gd name="T23" fmla="*/ 5 h 44"/>
                <a:gd name="T24" fmla="*/ 59 w 111"/>
                <a:gd name="T25" fmla="*/ 0 h 44"/>
                <a:gd name="T26" fmla="*/ 48 w 111"/>
                <a:gd name="T27" fmla="*/ 4 h 44"/>
                <a:gd name="T28" fmla="*/ 21 w 111"/>
                <a:gd name="T29" fmla="*/ 4 h 44"/>
                <a:gd name="T30" fmla="*/ 0 w 111"/>
                <a:gd name="T31" fmla="*/ 44 h 44"/>
                <a:gd name="T32" fmla="*/ 111 w 111"/>
                <a:gd name="T33" fmla="*/ 44 h 44"/>
                <a:gd name="T34" fmla="*/ 96 w 111"/>
                <a:gd name="T35" fmla="*/ 4 h 44"/>
                <a:gd name="T36" fmla="*/ 70 w 111"/>
                <a:gd name="T37" fmla="*/ 4 h 44"/>
                <a:gd name="T38" fmla="*/ 59 w 111"/>
                <a:gd name="T3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1" h="44">
                  <a:moveTo>
                    <a:pt x="59" y="5"/>
                  </a:moveTo>
                  <a:cubicBezTo>
                    <a:pt x="62" y="5"/>
                    <a:pt x="66" y="8"/>
                    <a:pt x="66" y="8"/>
                  </a:cubicBezTo>
                  <a:cubicBezTo>
                    <a:pt x="67" y="10"/>
                    <a:pt x="67" y="10"/>
                    <a:pt x="67" y="10"/>
                  </a:cubicBezTo>
                  <a:cubicBezTo>
                    <a:pt x="70" y="10"/>
                    <a:pt x="70" y="10"/>
                    <a:pt x="70" y="10"/>
                  </a:cubicBezTo>
                  <a:cubicBezTo>
                    <a:pt x="92" y="10"/>
                    <a:pt x="92" y="10"/>
                    <a:pt x="92" y="10"/>
                  </a:cubicBezTo>
                  <a:cubicBezTo>
                    <a:pt x="103" y="39"/>
                    <a:pt x="103" y="39"/>
                    <a:pt x="103" y="39"/>
                  </a:cubicBezTo>
                  <a:cubicBezTo>
                    <a:pt x="9" y="39"/>
                    <a:pt x="9" y="39"/>
                    <a:pt x="9" y="39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51" y="10"/>
                    <a:pt x="51" y="10"/>
                    <a:pt x="51" y="10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4" y="6"/>
                    <a:pt x="56" y="5"/>
                    <a:pt x="59" y="5"/>
                  </a:cubicBezTo>
                  <a:moveTo>
                    <a:pt x="59" y="0"/>
                  </a:moveTo>
                  <a:cubicBezTo>
                    <a:pt x="55" y="0"/>
                    <a:pt x="52" y="1"/>
                    <a:pt x="48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11" y="44"/>
                    <a:pt x="111" y="44"/>
                    <a:pt x="111" y="44"/>
                  </a:cubicBezTo>
                  <a:cubicBezTo>
                    <a:pt x="96" y="4"/>
                    <a:pt x="96" y="4"/>
                    <a:pt x="96" y="4"/>
                  </a:cubicBezTo>
                  <a:cubicBezTo>
                    <a:pt x="70" y="4"/>
                    <a:pt x="70" y="4"/>
                    <a:pt x="70" y="4"/>
                  </a:cubicBezTo>
                  <a:cubicBezTo>
                    <a:pt x="70" y="4"/>
                    <a:pt x="65" y="0"/>
                    <a:pt x="5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999" name="Group 1998"/>
          <p:cNvGrpSpPr/>
          <p:nvPr/>
        </p:nvGrpSpPr>
        <p:grpSpPr>
          <a:xfrm>
            <a:off x="21579797" y="9894565"/>
            <a:ext cx="665365" cy="821446"/>
            <a:chOff x="7596760" y="4773812"/>
            <a:chExt cx="128587" cy="158751"/>
          </a:xfrm>
          <a:solidFill>
            <a:schemeClr val="tx1"/>
          </a:solidFill>
        </p:grpSpPr>
        <p:sp>
          <p:nvSpPr>
            <p:cNvPr id="2000" name="Freeform 639"/>
            <p:cNvSpPr>
              <a:spLocks noEditPoints="1"/>
            </p:cNvSpPr>
            <p:nvPr/>
          </p:nvSpPr>
          <p:spPr bwMode="auto">
            <a:xfrm>
              <a:off x="7699947" y="4826200"/>
              <a:ext cx="25400" cy="65088"/>
            </a:xfrm>
            <a:custGeom>
              <a:avLst/>
              <a:gdLst>
                <a:gd name="T0" fmla="*/ 4 w 21"/>
                <a:gd name="T1" fmla="*/ 56 h 56"/>
                <a:gd name="T2" fmla="*/ 3 w 21"/>
                <a:gd name="T3" fmla="*/ 56 h 56"/>
                <a:gd name="T4" fmla="*/ 1 w 21"/>
                <a:gd name="T5" fmla="*/ 55 h 56"/>
                <a:gd name="T6" fmla="*/ 0 w 21"/>
                <a:gd name="T7" fmla="*/ 53 h 56"/>
                <a:gd name="T8" fmla="*/ 0 w 21"/>
                <a:gd name="T9" fmla="*/ 0 h 56"/>
                <a:gd name="T10" fmla="*/ 3 w 21"/>
                <a:gd name="T11" fmla="*/ 0 h 56"/>
                <a:gd name="T12" fmla="*/ 4 w 21"/>
                <a:gd name="T13" fmla="*/ 0 h 56"/>
                <a:gd name="T14" fmla="*/ 21 w 21"/>
                <a:gd name="T15" fmla="*/ 17 h 56"/>
                <a:gd name="T16" fmla="*/ 21 w 21"/>
                <a:gd name="T17" fmla="*/ 38 h 56"/>
                <a:gd name="T18" fmla="*/ 4 w 21"/>
                <a:gd name="T19" fmla="*/ 56 h 56"/>
                <a:gd name="T20" fmla="*/ 6 w 21"/>
                <a:gd name="T21" fmla="*/ 5 h 56"/>
                <a:gd name="T22" fmla="*/ 6 w 21"/>
                <a:gd name="T23" fmla="*/ 50 h 56"/>
                <a:gd name="T24" fmla="*/ 16 w 21"/>
                <a:gd name="T25" fmla="*/ 38 h 56"/>
                <a:gd name="T26" fmla="*/ 16 w 21"/>
                <a:gd name="T27" fmla="*/ 17 h 56"/>
                <a:gd name="T28" fmla="*/ 6 w 21"/>
                <a:gd name="T29" fmla="*/ 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" h="56">
                  <a:moveTo>
                    <a:pt x="4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14" y="0"/>
                    <a:pt x="21" y="7"/>
                    <a:pt x="21" y="17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21" y="48"/>
                    <a:pt x="14" y="56"/>
                    <a:pt x="4" y="56"/>
                  </a:cubicBezTo>
                  <a:close/>
                  <a:moveTo>
                    <a:pt x="6" y="5"/>
                  </a:moveTo>
                  <a:cubicBezTo>
                    <a:pt x="6" y="50"/>
                    <a:pt x="6" y="50"/>
                    <a:pt x="6" y="50"/>
                  </a:cubicBezTo>
                  <a:cubicBezTo>
                    <a:pt x="11" y="49"/>
                    <a:pt x="16" y="44"/>
                    <a:pt x="16" y="3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1"/>
                    <a:pt x="11" y="6"/>
                    <a:pt x="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01" name="Rectangle 640"/>
            <p:cNvSpPr>
              <a:spLocks noChangeArrowheads="1"/>
            </p:cNvSpPr>
            <p:nvPr/>
          </p:nvSpPr>
          <p:spPr bwMode="auto">
            <a:xfrm>
              <a:off x="7607872" y="4915100"/>
              <a:ext cx="98425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02" name="Freeform 641"/>
            <p:cNvSpPr>
              <a:spLocks noEditPoints="1"/>
            </p:cNvSpPr>
            <p:nvPr/>
          </p:nvSpPr>
          <p:spPr bwMode="auto">
            <a:xfrm>
              <a:off x="7611047" y="4815087"/>
              <a:ext cx="93663" cy="95250"/>
            </a:xfrm>
            <a:custGeom>
              <a:avLst/>
              <a:gdLst>
                <a:gd name="T0" fmla="*/ 59 w 59"/>
                <a:gd name="T1" fmla="*/ 60 h 60"/>
                <a:gd name="T2" fmla="*/ 0 w 59"/>
                <a:gd name="T3" fmla="*/ 60 h 60"/>
                <a:gd name="T4" fmla="*/ 0 w 59"/>
                <a:gd name="T5" fmla="*/ 0 h 60"/>
                <a:gd name="T6" fmla="*/ 59 w 59"/>
                <a:gd name="T7" fmla="*/ 0 h 60"/>
                <a:gd name="T8" fmla="*/ 59 w 59"/>
                <a:gd name="T9" fmla="*/ 60 h 60"/>
                <a:gd name="T10" fmla="*/ 3 w 59"/>
                <a:gd name="T11" fmla="*/ 56 h 60"/>
                <a:gd name="T12" fmla="*/ 55 w 59"/>
                <a:gd name="T13" fmla="*/ 56 h 60"/>
                <a:gd name="T14" fmla="*/ 55 w 59"/>
                <a:gd name="T15" fmla="*/ 4 h 60"/>
                <a:gd name="T16" fmla="*/ 3 w 59"/>
                <a:gd name="T17" fmla="*/ 4 h 60"/>
                <a:gd name="T18" fmla="*/ 3 w 59"/>
                <a:gd name="T19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" h="60">
                  <a:moveTo>
                    <a:pt x="59" y="60"/>
                  </a:moveTo>
                  <a:lnTo>
                    <a:pt x="0" y="60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60"/>
                  </a:lnTo>
                  <a:close/>
                  <a:moveTo>
                    <a:pt x="3" y="56"/>
                  </a:moveTo>
                  <a:lnTo>
                    <a:pt x="55" y="56"/>
                  </a:lnTo>
                  <a:lnTo>
                    <a:pt x="55" y="4"/>
                  </a:lnTo>
                  <a:lnTo>
                    <a:pt x="3" y="4"/>
                  </a:lnTo>
                  <a:lnTo>
                    <a:pt x="3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03" name="Rectangle 642"/>
            <p:cNvSpPr>
              <a:spLocks noChangeArrowheads="1"/>
            </p:cNvSpPr>
            <p:nvPr/>
          </p:nvSpPr>
          <p:spPr bwMode="auto">
            <a:xfrm>
              <a:off x="7630097" y="4835725"/>
              <a:ext cx="9525" cy="603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04" name="Rectangle 643"/>
            <p:cNvSpPr>
              <a:spLocks noChangeArrowheads="1"/>
            </p:cNvSpPr>
            <p:nvPr/>
          </p:nvSpPr>
          <p:spPr bwMode="auto">
            <a:xfrm>
              <a:off x="7652322" y="4835725"/>
              <a:ext cx="9525" cy="603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05" name="Rectangle 644"/>
            <p:cNvSpPr>
              <a:spLocks noChangeArrowheads="1"/>
            </p:cNvSpPr>
            <p:nvPr/>
          </p:nvSpPr>
          <p:spPr bwMode="auto">
            <a:xfrm>
              <a:off x="7676135" y="4835725"/>
              <a:ext cx="7938" cy="603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06" name="Freeform 645"/>
            <p:cNvSpPr>
              <a:spLocks noEditPoints="1"/>
            </p:cNvSpPr>
            <p:nvPr/>
          </p:nvSpPr>
          <p:spPr bwMode="auto">
            <a:xfrm>
              <a:off x="7596760" y="4773812"/>
              <a:ext cx="109538" cy="52388"/>
            </a:xfrm>
            <a:custGeom>
              <a:avLst/>
              <a:gdLst>
                <a:gd name="T0" fmla="*/ 88 w 93"/>
                <a:gd name="T1" fmla="*/ 23 h 44"/>
                <a:gd name="T2" fmla="*/ 88 w 93"/>
                <a:gd name="T3" fmla="*/ 22 h 44"/>
                <a:gd name="T4" fmla="*/ 90 w 93"/>
                <a:gd name="T5" fmla="*/ 17 h 44"/>
                <a:gd name="T6" fmla="*/ 81 w 93"/>
                <a:gd name="T7" fmla="*/ 7 h 44"/>
                <a:gd name="T8" fmla="*/ 73 w 93"/>
                <a:gd name="T9" fmla="*/ 12 h 44"/>
                <a:gd name="T10" fmla="*/ 63 w 93"/>
                <a:gd name="T11" fmla="*/ 2 h 44"/>
                <a:gd name="T12" fmla="*/ 58 w 93"/>
                <a:gd name="T13" fmla="*/ 3 h 44"/>
                <a:gd name="T14" fmla="*/ 53 w 93"/>
                <a:gd name="T15" fmla="*/ 2 h 44"/>
                <a:gd name="T16" fmla="*/ 50 w 93"/>
                <a:gd name="T17" fmla="*/ 2 h 44"/>
                <a:gd name="T18" fmla="*/ 44 w 93"/>
                <a:gd name="T19" fmla="*/ 0 h 44"/>
                <a:gd name="T20" fmla="*/ 35 w 93"/>
                <a:gd name="T21" fmla="*/ 8 h 44"/>
                <a:gd name="T22" fmla="*/ 33 w 93"/>
                <a:gd name="T23" fmla="*/ 7 h 44"/>
                <a:gd name="T24" fmla="*/ 20 w 93"/>
                <a:gd name="T25" fmla="*/ 15 h 44"/>
                <a:gd name="T26" fmla="*/ 19 w 93"/>
                <a:gd name="T27" fmla="*/ 15 h 44"/>
                <a:gd name="T28" fmla="*/ 12 w 93"/>
                <a:gd name="T29" fmla="*/ 18 h 44"/>
                <a:gd name="T30" fmla="*/ 10 w 93"/>
                <a:gd name="T31" fmla="*/ 18 h 44"/>
                <a:gd name="T32" fmla="*/ 2 w 93"/>
                <a:gd name="T33" fmla="*/ 26 h 44"/>
                <a:gd name="T34" fmla="*/ 4 w 93"/>
                <a:gd name="T35" fmla="*/ 31 h 44"/>
                <a:gd name="T36" fmla="*/ 0 w 93"/>
                <a:gd name="T37" fmla="*/ 37 h 44"/>
                <a:gd name="T38" fmla="*/ 9 w 93"/>
                <a:gd name="T39" fmla="*/ 44 h 44"/>
                <a:gd name="T40" fmla="*/ 18 w 93"/>
                <a:gd name="T41" fmla="*/ 37 h 44"/>
                <a:gd name="T42" fmla="*/ 17 w 93"/>
                <a:gd name="T43" fmla="*/ 34 h 44"/>
                <a:gd name="T44" fmla="*/ 19 w 93"/>
                <a:gd name="T45" fmla="*/ 34 h 44"/>
                <a:gd name="T46" fmla="*/ 25 w 93"/>
                <a:gd name="T47" fmla="*/ 33 h 44"/>
                <a:gd name="T48" fmla="*/ 33 w 93"/>
                <a:gd name="T49" fmla="*/ 35 h 44"/>
                <a:gd name="T50" fmla="*/ 39 w 93"/>
                <a:gd name="T51" fmla="*/ 34 h 44"/>
                <a:gd name="T52" fmla="*/ 50 w 93"/>
                <a:gd name="T53" fmla="*/ 40 h 44"/>
                <a:gd name="T54" fmla="*/ 56 w 93"/>
                <a:gd name="T55" fmla="*/ 38 h 44"/>
                <a:gd name="T56" fmla="*/ 65 w 93"/>
                <a:gd name="T57" fmla="*/ 44 h 44"/>
                <a:gd name="T58" fmla="*/ 71 w 93"/>
                <a:gd name="T59" fmla="*/ 42 h 44"/>
                <a:gd name="T60" fmla="*/ 77 w 93"/>
                <a:gd name="T61" fmla="*/ 43 h 44"/>
                <a:gd name="T62" fmla="*/ 81 w 93"/>
                <a:gd name="T63" fmla="*/ 42 h 44"/>
                <a:gd name="T64" fmla="*/ 83 w 93"/>
                <a:gd name="T65" fmla="*/ 42 h 44"/>
                <a:gd name="T66" fmla="*/ 93 w 93"/>
                <a:gd name="T67" fmla="*/ 32 h 44"/>
                <a:gd name="T68" fmla="*/ 88 w 93"/>
                <a:gd name="T69" fmla="*/ 23 h 44"/>
                <a:gd name="T70" fmla="*/ 61 w 93"/>
                <a:gd name="T71" fmla="*/ 22 h 44"/>
                <a:gd name="T72" fmla="*/ 62 w 93"/>
                <a:gd name="T73" fmla="*/ 22 h 44"/>
                <a:gd name="T74" fmla="*/ 62 w 93"/>
                <a:gd name="T75" fmla="*/ 23 h 44"/>
                <a:gd name="T76" fmla="*/ 62 w 93"/>
                <a:gd name="T77" fmla="*/ 23 h 44"/>
                <a:gd name="T78" fmla="*/ 61 w 93"/>
                <a:gd name="T79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3" h="44">
                  <a:moveTo>
                    <a:pt x="88" y="23"/>
                  </a:moveTo>
                  <a:cubicBezTo>
                    <a:pt x="88" y="22"/>
                    <a:pt x="88" y="22"/>
                    <a:pt x="88" y="22"/>
                  </a:cubicBezTo>
                  <a:cubicBezTo>
                    <a:pt x="89" y="21"/>
                    <a:pt x="90" y="19"/>
                    <a:pt x="90" y="17"/>
                  </a:cubicBezTo>
                  <a:cubicBezTo>
                    <a:pt x="90" y="11"/>
                    <a:pt x="86" y="7"/>
                    <a:pt x="81" y="7"/>
                  </a:cubicBezTo>
                  <a:cubicBezTo>
                    <a:pt x="78" y="7"/>
                    <a:pt x="75" y="9"/>
                    <a:pt x="73" y="12"/>
                  </a:cubicBezTo>
                  <a:cubicBezTo>
                    <a:pt x="73" y="6"/>
                    <a:pt x="69" y="2"/>
                    <a:pt x="63" y="2"/>
                  </a:cubicBezTo>
                  <a:cubicBezTo>
                    <a:pt x="62" y="2"/>
                    <a:pt x="60" y="2"/>
                    <a:pt x="58" y="3"/>
                  </a:cubicBezTo>
                  <a:cubicBezTo>
                    <a:pt x="57" y="2"/>
                    <a:pt x="55" y="2"/>
                    <a:pt x="53" y="2"/>
                  </a:cubicBezTo>
                  <a:cubicBezTo>
                    <a:pt x="52" y="2"/>
                    <a:pt x="51" y="2"/>
                    <a:pt x="50" y="2"/>
                  </a:cubicBezTo>
                  <a:cubicBezTo>
                    <a:pt x="49" y="1"/>
                    <a:pt x="46" y="0"/>
                    <a:pt x="44" y="0"/>
                  </a:cubicBezTo>
                  <a:cubicBezTo>
                    <a:pt x="39" y="0"/>
                    <a:pt x="35" y="3"/>
                    <a:pt x="35" y="8"/>
                  </a:cubicBezTo>
                  <a:cubicBezTo>
                    <a:pt x="34" y="8"/>
                    <a:pt x="33" y="7"/>
                    <a:pt x="33" y="7"/>
                  </a:cubicBezTo>
                  <a:cubicBezTo>
                    <a:pt x="27" y="7"/>
                    <a:pt x="22" y="11"/>
                    <a:pt x="20" y="15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16" y="15"/>
                    <a:pt x="14" y="16"/>
                    <a:pt x="12" y="18"/>
                  </a:cubicBezTo>
                  <a:cubicBezTo>
                    <a:pt x="12" y="18"/>
                    <a:pt x="11" y="18"/>
                    <a:pt x="10" y="18"/>
                  </a:cubicBezTo>
                  <a:cubicBezTo>
                    <a:pt x="6" y="18"/>
                    <a:pt x="2" y="22"/>
                    <a:pt x="2" y="26"/>
                  </a:cubicBezTo>
                  <a:cubicBezTo>
                    <a:pt x="2" y="28"/>
                    <a:pt x="3" y="30"/>
                    <a:pt x="4" y="31"/>
                  </a:cubicBezTo>
                  <a:cubicBezTo>
                    <a:pt x="2" y="32"/>
                    <a:pt x="0" y="35"/>
                    <a:pt x="0" y="37"/>
                  </a:cubicBezTo>
                  <a:cubicBezTo>
                    <a:pt x="0" y="41"/>
                    <a:pt x="4" y="44"/>
                    <a:pt x="9" y="44"/>
                  </a:cubicBezTo>
                  <a:cubicBezTo>
                    <a:pt x="14" y="44"/>
                    <a:pt x="18" y="41"/>
                    <a:pt x="18" y="37"/>
                  </a:cubicBezTo>
                  <a:cubicBezTo>
                    <a:pt x="18" y="36"/>
                    <a:pt x="18" y="35"/>
                    <a:pt x="17" y="34"/>
                  </a:cubicBezTo>
                  <a:cubicBezTo>
                    <a:pt x="18" y="34"/>
                    <a:pt x="18" y="34"/>
                    <a:pt x="19" y="34"/>
                  </a:cubicBezTo>
                  <a:cubicBezTo>
                    <a:pt x="21" y="34"/>
                    <a:pt x="23" y="34"/>
                    <a:pt x="25" y="33"/>
                  </a:cubicBezTo>
                  <a:cubicBezTo>
                    <a:pt x="27" y="34"/>
                    <a:pt x="30" y="35"/>
                    <a:pt x="33" y="35"/>
                  </a:cubicBezTo>
                  <a:cubicBezTo>
                    <a:pt x="35" y="35"/>
                    <a:pt x="37" y="34"/>
                    <a:pt x="39" y="34"/>
                  </a:cubicBezTo>
                  <a:cubicBezTo>
                    <a:pt x="41" y="37"/>
                    <a:pt x="45" y="40"/>
                    <a:pt x="50" y="40"/>
                  </a:cubicBezTo>
                  <a:cubicBezTo>
                    <a:pt x="52" y="40"/>
                    <a:pt x="54" y="39"/>
                    <a:pt x="56" y="38"/>
                  </a:cubicBezTo>
                  <a:cubicBezTo>
                    <a:pt x="58" y="41"/>
                    <a:pt x="61" y="44"/>
                    <a:pt x="65" y="44"/>
                  </a:cubicBezTo>
                  <a:cubicBezTo>
                    <a:pt x="67" y="44"/>
                    <a:pt x="69" y="43"/>
                    <a:pt x="71" y="42"/>
                  </a:cubicBezTo>
                  <a:cubicBezTo>
                    <a:pt x="73" y="42"/>
                    <a:pt x="75" y="43"/>
                    <a:pt x="77" y="43"/>
                  </a:cubicBezTo>
                  <a:cubicBezTo>
                    <a:pt x="78" y="43"/>
                    <a:pt x="80" y="43"/>
                    <a:pt x="81" y="42"/>
                  </a:cubicBezTo>
                  <a:cubicBezTo>
                    <a:pt x="81" y="42"/>
                    <a:pt x="82" y="42"/>
                    <a:pt x="83" y="42"/>
                  </a:cubicBezTo>
                  <a:cubicBezTo>
                    <a:pt x="89" y="42"/>
                    <a:pt x="93" y="38"/>
                    <a:pt x="93" y="32"/>
                  </a:cubicBezTo>
                  <a:cubicBezTo>
                    <a:pt x="93" y="28"/>
                    <a:pt x="91" y="24"/>
                    <a:pt x="88" y="23"/>
                  </a:cubicBezTo>
                  <a:close/>
                  <a:moveTo>
                    <a:pt x="61" y="22"/>
                  </a:moveTo>
                  <a:cubicBezTo>
                    <a:pt x="62" y="22"/>
                    <a:pt x="62" y="22"/>
                    <a:pt x="62" y="22"/>
                  </a:cubicBezTo>
                  <a:cubicBezTo>
                    <a:pt x="62" y="22"/>
                    <a:pt x="62" y="23"/>
                    <a:pt x="62" y="23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62" y="23"/>
                    <a:pt x="61" y="22"/>
                    <a:pt x="6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2007" name="Group 2006"/>
          <p:cNvGrpSpPr/>
          <p:nvPr/>
        </p:nvGrpSpPr>
        <p:grpSpPr>
          <a:xfrm>
            <a:off x="21556196" y="6355584"/>
            <a:ext cx="714653" cy="936442"/>
            <a:chOff x="7277672" y="4743650"/>
            <a:chExt cx="138113" cy="180975"/>
          </a:xfrm>
          <a:solidFill>
            <a:schemeClr val="tx1"/>
          </a:solidFill>
        </p:grpSpPr>
        <p:sp>
          <p:nvSpPr>
            <p:cNvPr id="2008" name="Freeform 778"/>
            <p:cNvSpPr>
              <a:spLocks noEditPoints="1"/>
            </p:cNvSpPr>
            <p:nvPr/>
          </p:nvSpPr>
          <p:spPr bwMode="auto">
            <a:xfrm>
              <a:off x="7277672" y="4743650"/>
              <a:ext cx="84138" cy="180975"/>
            </a:xfrm>
            <a:custGeom>
              <a:avLst/>
              <a:gdLst>
                <a:gd name="T0" fmla="*/ 55 w 71"/>
                <a:gd name="T1" fmla="*/ 13 h 154"/>
                <a:gd name="T2" fmla="*/ 58 w 71"/>
                <a:gd name="T3" fmla="*/ 7 h 154"/>
                <a:gd name="T4" fmla="*/ 53 w 71"/>
                <a:gd name="T5" fmla="*/ 0 h 154"/>
                <a:gd name="T6" fmla="*/ 18 w 71"/>
                <a:gd name="T7" fmla="*/ 0 h 154"/>
                <a:gd name="T8" fmla="*/ 13 w 71"/>
                <a:gd name="T9" fmla="*/ 7 h 154"/>
                <a:gd name="T10" fmla="*/ 16 w 71"/>
                <a:gd name="T11" fmla="*/ 13 h 154"/>
                <a:gd name="T12" fmla="*/ 0 w 71"/>
                <a:gd name="T13" fmla="*/ 41 h 154"/>
                <a:gd name="T14" fmla="*/ 0 w 71"/>
                <a:gd name="T15" fmla="*/ 42 h 154"/>
                <a:gd name="T16" fmla="*/ 0 w 71"/>
                <a:gd name="T17" fmla="*/ 43 h 154"/>
                <a:gd name="T18" fmla="*/ 0 w 71"/>
                <a:gd name="T19" fmla="*/ 137 h 154"/>
                <a:gd name="T20" fmla="*/ 17 w 71"/>
                <a:gd name="T21" fmla="*/ 154 h 154"/>
                <a:gd name="T22" fmla="*/ 53 w 71"/>
                <a:gd name="T23" fmla="*/ 154 h 154"/>
                <a:gd name="T24" fmla="*/ 71 w 71"/>
                <a:gd name="T25" fmla="*/ 137 h 154"/>
                <a:gd name="T26" fmla="*/ 71 w 71"/>
                <a:gd name="T27" fmla="*/ 43 h 154"/>
                <a:gd name="T28" fmla="*/ 71 w 71"/>
                <a:gd name="T29" fmla="*/ 42 h 154"/>
                <a:gd name="T30" fmla="*/ 71 w 71"/>
                <a:gd name="T31" fmla="*/ 41 h 154"/>
                <a:gd name="T32" fmla="*/ 55 w 71"/>
                <a:gd name="T33" fmla="*/ 13 h 154"/>
                <a:gd name="T34" fmla="*/ 35 w 71"/>
                <a:gd name="T35" fmla="*/ 43 h 154"/>
                <a:gd name="T36" fmla="*/ 5 w 71"/>
                <a:gd name="T37" fmla="*/ 43 h 154"/>
                <a:gd name="T38" fmla="*/ 22 w 71"/>
                <a:gd name="T39" fmla="*/ 13 h 154"/>
                <a:gd name="T40" fmla="*/ 49 w 71"/>
                <a:gd name="T41" fmla="*/ 13 h 154"/>
                <a:gd name="T42" fmla="*/ 66 w 71"/>
                <a:gd name="T43" fmla="*/ 43 h 154"/>
                <a:gd name="T44" fmla="*/ 35 w 71"/>
                <a:gd name="T45" fmla="*/ 43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1" h="154">
                  <a:moveTo>
                    <a:pt x="55" y="13"/>
                  </a:moveTo>
                  <a:cubicBezTo>
                    <a:pt x="57" y="12"/>
                    <a:pt x="58" y="10"/>
                    <a:pt x="58" y="7"/>
                  </a:cubicBezTo>
                  <a:cubicBezTo>
                    <a:pt x="58" y="3"/>
                    <a:pt x="56" y="0"/>
                    <a:pt x="53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5" y="0"/>
                    <a:pt x="13" y="3"/>
                    <a:pt x="13" y="7"/>
                  </a:cubicBezTo>
                  <a:cubicBezTo>
                    <a:pt x="13" y="10"/>
                    <a:pt x="14" y="12"/>
                    <a:pt x="16" y="13"/>
                  </a:cubicBezTo>
                  <a:cubicBezTo>
                    <a:pt x="8" y="23"/>
                    <a:pt x="0" y="40"/>
                    <a:pt x="0" y="41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46"/>
                    <a:pt x="7" y="154"/>
                    <a:pt x="17" y="154"/>
                  </a:cubicBezTo>
                  <a:cubicBezTo>
                    <a:pt x="53" y="154"/>
                    <a:pt x="53" y="154"/>
                    <a:pt x="53" y="154"/>
                  </a:cubicBezTo>
                  <a:cubicBezTo>
                    <a:pt x="63" y="154"/>
                    <a:pt x="71" y="146"/>
                    <a:pt x="71" y="137"/>
                  </a:cubicBezTo>
                  <a:cubicBezTo>
                    <a:pt x="71" y="43"/>
                    <a:pt x="71" y="43"/>
                    <a:pt x="71" y="43"/>
                  </a:cubicBezTo>
                  <a:cubicBezTo>
                    <a:pt x="71" y="42"/>
                    <a:pt x="71" y="42"/>
                    <a:pt x="71" y="42"/>
                  </a:cubicBezTo>
                  <a:cubicBezTo>
                    <a:pt x="71" y="41"/>
                    <a:pt x="71" y="41"/>
                    <a:pt x="71" y="41"/>
                  </a:cubicBezTo>
                  <a:cubicBezTo>
                    <a:pt x="70" y="40"/>
                    <a:pt x="63" y="23"/>
                    <a:pt x="55" y="13"/>
                  </a:cubicBezTo>
                  <a:close/>
                  <a:moveTo>
                    <a:pt x="35" y="43"/>
                  </a:moveTo>
                  <a:cubicBezTo>
                    <a:pt x="22" y="52"/>
                    <a:pt x="5" y="43"/>
                    <a:pt x="5" y="43"/>
                  </a:cubicBezTo>
                  <a:cubicBezTo>
                    <a:pt x="5" y="43"/>
                    <a:pt x="14" y="23"/>
                    <a:pt x="2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57" y="23"/>
                    <a:pt x="66" y="43"/>
                    <a:pt x="66" y="43"/>
                  </a:cubicBezTo>
                  <a:cubicBezTo>
                    <a:pt x="66" y="43"/>
                    <a:pt x="47" y="34"/>
                    <a:pt x="35" y="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09" name="Freeform 779"/>
            <p:cNvSpPr>
              <a:spLocks noEditPoints="1"/>
            </p:cNvSpPr>
            <p:nvPr/>
          </p:nvSpPr>
          <p:spPr bwMode="auto">
            <a:xfrm>
              <a:off x="7363397" y="4854775"/>
              <a:ext cx="52388" cy="68263"/>
            </a:xfrm>
            <a:custGeom>
              <a:avLst/>
              <a:gdLst>
                <a:gd name="T0" fmla="*/ 0 w 44"/>
                <a:gd name="T1" fmla="*/ 0 h 58"/>
                <a:gd name="T2" fmla="*/ 5 w 44"/>
                <a:gd name="T3" fmla="*/ 58 h 58"/>
                <a:gd name="T4" fmla="*/ 40 w 44"/>
                <a:gd name="T5" fmla="*/ 58 h 58"/>
                <a:gd name="T6" fmla="*/ 44 w 44"/>
                <a:gd name="T7" fmla="*/ 0 h 58"/>
                <a:gd name="T8" fmla="*/ 0 w 44"/>
                <a:gd name="T9" fmla="*/ 0 h 58"/>
                <a:gd name="T10" fmla="*/ 23 w 44"/>
                <a:gd name="T11" fmla="*/ 16 h 58"/>
                <a:gd name="T12" fmla="*/ 5 w 44"/>
                <a:gd name="T13" fmla="*/ 16 h 58"/>
                <a:gd name="T14" fmla="*/ 4 w 44"/>
                <a:gd name="T15" fmla="*/ 3 h 58"/>
                <a:gd name="T16" fmla="*/ 41 w 44"/>
                <a:gd name="T17" fmla="*/ 3 h 58"/>
                <a:gd name="T18" fmla="*/ 40 w 44"/>
                <a:gd name="T19" fmla="*/ 16 h 58"/>
                <a:gd name="T20" fmla="*/ 23 w 44"/>
                <a:gd name="T21" fmla="*/ 1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8">
                  <a:moveTo>
                    <a:pt x="0" y="0"/>
                  </a:moveTo>
                  <a:cubicBezTo>
                    <a:pt x="5" y="58"/>
                    <a:pt x="5" y="58"/>
                    <a:pt x="5" y="58"/>
                  </a:cubicBezTo>
                  <a:cubicBezTo>
                    <a:pt x="40" y="58"/>
                    <a:pt x="40" y="58"/>
                    <a:pt x="40" y="58"/>
                  </a:cubicBezTo>
                  <a:cubicBezTo>
                    <a:pt x="44" y="0"/>
                    <a:pt x="44" y="0"/>
                    <a:pt x="44" y="0"/>
                  </a:cubicBezTo>
                  <a:lnTo>
                    <a:pt x="0" y="0"/>
                  </a:lnTo>
                  <a:close/>
                  <a:moveTo>
                    <a:pt x="23" y="16"/>
                  </a:moveTo>
                  <a:cubicBezTo>
                    <a:pt x="17" y="20"/>
                    <a:pt x="5" y="16"/>
                    <a:pt x="5" y="16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0" y="16"/>
                    <a:pt x="28" y="13"/>
                    <a:pt x="23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2010" name="Group 2009"/>
          <p:cNvGrpSpPr/>
          <p:nvPr/>
        </p:nvGrpSpPr>
        <p:grpSpPr>
          <a:xfrm>
            <a:off x="21485328" y="8042476"/>
            <a:ext cx="862514" cy="1084298"/>
            <a:chOff x="5313363" y="5912048"/>
            <a:chExt cx="166688" cy="209550"/>
          </a:xfrm>
          <a:solidFill>
            <a:schemeClr val="tx1"/>
          </a:solidFill>
        </p:grpSpPr>
        <p:sp>
          <p:nvSpPr>
            <p:cNvPr id="2011" name="Rectangle 846"/>
            <p:cNvSpPr>
              <a:spLocks noChangeArrowheads="1"/>
            </p:cNvSpPr>
            <p:nvPr/>
          </p:nvSpPr>
          <p:spPr bwMode="auto">
            <a:xfrm>
              <a:off x="5335588" y="6112073"/>
              <a:ext cx="119063" cy="95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12" name="Freeform 847"/>
            <p:cNvSpPr>
              <a:spLocks noEditPoints="1"/>
            </p:cNvSpPr>
            <p:nvPr/>
          </p:nvSpPr>
          <p:spPr bwMode="auto">
            <a:xfrm>
              <a:off x="5313363" y="5912048"/>
              <a:ext cx="166688" cy="190500"/>
            </a:xfrm>
            <a:custGeom>
              <a:avLst/>
              <a:gdLst>
                <a:gd name="T0" fmla="*/ 127 w 141"/>
                <a:gd name="T1" fmla="*/ 72 h 162"/>
                <a:gd name="T2" fmla="*/ 127 w 141"/>
                <a:gd name="T3" fmla="*/ 75 h 162"/>
                <a:gd name="T4" fmla="*/ 133 w 141"/>
                <a:gd name="T5" fmla="*/ 75 h 162"/>
                <a:gd name="T6" fmla="*/ 125 w 141"/>
                <a:gd name="T7" fmla="*/ 82 h 162"/>
                <a:gd name="T8" fmla="*/ 127 w 141"/>
                <a:gd name="T9" fmla="*/ 60 h 162"/>
                <a:gd name="T10" fmla="*/ 109 w 141"/>
                <a:gd name="T11" fmla="*/ 60 h 162"/>
                <a:gd name="T12" fmla="*/ 118 w 141"/>
                <a:gd name="T13" fmla="*/ 24 h 162"/>
                <a:gd name="T14" fmla="*/ 120 w 141"/>
                <a:gd name="T15" fmla="*/ 22 h 162"/>
                <a:gd name="T16" fmla="*/ 126 w 141"/>
                <a:gd name="T17" fmla="*/ 13 h 162"/>
                <a:gd name="T18" fmla="*/ 123 w 141"/>
                <a:gd name="T19" fmla="*/ 2 h 162"/>
                <a:gd name="T20" fmla="*/ 110 w 141"/>
                <a:gd name="T21" fmla="*/ 4 h 162"/>
                <a:gd name="T22" fmla="*/ 106 w 141"/>
                <a:gd name="T23" fmla="*/ 13 h 162"/>
                <a:gd name="T24" fmla="*/ 105 w 141"/>
                <a:gd name="T25" fmla="*/ 17 h 162"/>
                <a:gd name="T26" fmla="*/ 76 w 141"/>
                <a:gd name="T27" fmla="*/ 40 h 162"/>
                <a:gd name="T28" fmla="*/ 66 w 141"/>
                <a:gd name="T29" fmla="*/ 57 h 162"/>
                <a:gd name="T30" fmla="*/ 66 w 141"/>
                <a:gd name="T31" fmla="*/ 52 h 162"/>
                <a:gd name="T32" fmla="*/ 69 w 141"/>
                <a:gd name="T33" fmla="*/ 50 h 162"/>
                <a:gd name="T34" fmla="*/ 61 w 141"/>
                <a:gd name="T35" fmla="*/ 41 h 162"/>
                <a:gd name="T36" fmla="*/ 52 w 141"/>
                <a:gd name="T37" fmla="*/ 48 h 162"/>
                <a:gd name="T38" fmla="*/ 52 w 141"/>
                <a:gd name="T39" fmla="*/ 49 h 162"/>
                <a:gd name="T40" fmla="*/ 47 w 141"/>
                <a:gd name="T41" fmla="*/ 49 h 162"/>
                <a:gd name="T42" fmla="*/ 54 w 141"/>
                <a:gd name="T43" fmla="*/ 43 h 162"/>
                <a:gd name="T44" fmla="*/ 46 w 141"/>
                <a:gd name="T45" fmla="*/ 34 h 162"/>
                <a:gd name="T46" fmla="*/ 37 w 141"/>
                <a:gd name="T47" fmla="*/ 42 h 162"/>
                <a:gd name="T48" fmla="*/ 43 w 141"/>
                <a:gd name="T49" fmla="*/ 49 h 162"/>
                <a:gd name="T50" fmla="*/ 40 w 141"/>
                <a:gd name="T51" fmla="*/ 49 h 162"/>
                <a:gd name="T52" fmla="*/ 34 w 141"/>
                <a:gd name="T53" fmla="*/ 49 h 162"/>
                <a:gd name="T54" fmla="*/ 34 w 141"/>
                <a:gd name="T55" fmla="*/ 47 h 162"/>
                <a:gd name="T56" fmla="*/ 22 w 141"/>
                <a:gd name="T57" fmla="*/ 47 h 162"/>
                <a:gd name="T58" fmla="*/ 22 w 141"/>
                <a:gd name="T59" fmla="*/ 59 h 162"/>
                <a:gd name="T60" fmla="*/ 34 w 141"/>
                <a:gd name="T61" fmla="*/ 59 h 162"/>
                <a:gd name="T62" fmla="*/ 34 w 141"/>
                <a:gd name="T63" fmla="*/ 60 h 162"/>
                <a:gd name="T64" fmla="*/ 11 w 141"/>
                <a:gd name="T65" fmla="*/ 60 h 162"/>
                <a:gd name="T66" fmla="*/ 12 w 141"/>
                <a:gd name="T67" fmla="*/ 72 h 162"/>
                <a:gd name="T68" fmla="*/ 0 w 141"/>
                <a:gd name="T69" fmla="*/ 72 h 162"/>
                <a:gd name="T70" fmla="*/ 3 w 141"/>
                <a:gd name="T71" fmla="*/ 75 h 162"/>
                <a:gd name="T72" fmla="*/ 13 w 141"/>
                <a:gd name="T73" fmla="*/ 84 h 162"/>
                <a:gd name="T74" fmla="*/ 19 w 141"/>
                <a:gd name="T75" fmla="*/ 162 h 162"/>
                <a:gd name="T76" fmla="*/ 120 w 141"/>
                <a:gd name="T77" fmla="*/ 162 h 162"/>
                <a:gd name="T78" fmla="*/ 125 w 141"/>
                <a:gd name="T79" fmla="*/ 86 h 162"/>
                <a:gd name="T80" fmla="*/ 138 w 141"/>
                <a:gd name="T81" fmla="*/ 75 h 162"/>
                <a:gd name="T82" fmla="*/ 141 w 141"/>
                <a:gd name="T83" fmla="*/ 72 h 162"/>
                <a:gd name="T84" fmla="*/ 127 w 141"/>
                <a:gd name="T85" fmla="*/ 72 h 162"/>
                <a:gd name="T86" fmla="*/ 8 w 141"/>
                <a:gd name="T87" fmla="*/ 75 h 162"/>
                <a:gd name="T88" fmla="*/ 12 w 141"/>
                <a:gd name="T89" fmla="*/ 75 h 162"/>
                <a:gd name="T90" fmla="*/ 12 w 141"/>
                <a:gd name="T91" fmla="*/ 79 h 162"/>
                <a:gd name="T92" fmla="*/ 8 w 141"/>
                <a:gd name="T93" fmla="*/ 75 h 162"/>
                <a:gd name="T94" fmla="*/ 102 w 141"/>
                <a:gd name="T95" fmla="*/ 25 h 162"/>
                <a:gd name="T96" fmla="*/ 102 w 141"/>
                <a:gd name="T97" fmla="*/ 26 h 162"/>
                <a:gd name="T98" fmla="*/ 72 w 141"/>
                <a:gd name="T99" fmla="*/ 60 h 162"/>
                <a:gd name="T100" fmla="*/ 71 w 141"/>
                <a:gd name="T101" fmla="*/ 60 h 162"/>
                <a:gd name="T102" fmla="*/ 102 w 141"/>
                <a:gd name="T103" fmla="*/ 25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1" h="162">
                  <a:moveTo>
                    <a:pt x="127" y="72"/>
                  </a:moveTo>
                  <a:cubicBezTo>
                    <a:pt x="127" y="75"/>
                    <a:pt x="127" y="75"/>
                    <a:pt x="127" y="75"/>
                  </a:cubicBezTo>
                  <a:cubicBezTo>
                    <a:pt x="133" y="75"/>
                    <a:pt x="133" y="75"/>
                    <a:pt x="133" y="75"/>
                  </a:cubicBezTo>
                  <a:cubicBezTo>
                    <a:pt x="131" y="77"/>
                    <a:pt x="129" y="79"/>
                    <a:pt x="125" y="82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09" y="60"/>
                    <a:pt x="109" y="60"/>
                    <a:pt x="109" y="60"/>
                  </a:cubicBezTo>
                  <a:cubicBezTo>
                    <a:pt x="118" y="24"/>
                    <a:pt x="118" y="24"/>
                    <a:pt x="118" y="24"/>
                  </a:cubicBezTo>
                  <a:cubicBezTo>
                    <a:pt x="118" y="23"/>
                    <a:pt x="119" y="22"/>
                    <a:pt x="120" y="22"/>
                  </a:cubicBezTo>
                  <a:cubicBezTo>
                    <a:pt x="126" y="13"/>
                    <a:pt x="126" y="13"/>
                    <a:pt x="126" y="13"/>
                  </a:cubicBezTo>
                  <a:cubicBezTo>
                    <a:pt x="128" y="9"/>
                    <a:pt x="127" y="5"/>
                    <a:pt x="123" y="2"/>
                  </a:cubicBezTo>
                  <a:cubicBezTo>
                    <a:pt x="119" y="0"/>
                    <a:pt x="112" y="0"/>
                    <a:pt x="110" y="4"/>
                  </a:cubicBezTo>
                  <a:cubicBezTo>
                    <a:pt x="106" y="13"/>
                    <a:pt x="106" y="13"/>
                    <a:pt x="106" y="13"/>
                  </a:cubicBezTo>
                  <a:cubicBezTo>
                    <a:pt x="105" y="14"/>
                    <a:pt x="105" y="15"/>
                    <a:pt x="105" y="17"/>
                  </a:cubicBezTo>
                  <a:cubicBezTo>
                    <a:pt x="76" y="40"/>
                    <a:pt x="76" y="40"/>
                    <a:pt x="76" y="40"/>
                  </a:cubicBezTo>
                  <a:cubicBezTo>
                    <a:pt x="66" y="57"/>
                    <a:pt x="66" y="57"/>
                    <a:pt x="66" y="57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69" y="50"/>
                    <a:pt x="69" y="50"/>
                    <a:pt x="69" y="50"/>
                  </a:cubicBezTo>
                  <a:cubicBezTo>
                    <a:pt x="61" y="41"/>
                    <a:pt x="61" y="41"/>
                    <a:pt x="61" y="41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47" y="49"/>
                    <a:pt x="47" y="49"/>
                    <a:pt x="47" y="49"/>
                  </a:cubicBezTo>
                  <a:cubicBezTo>
                    <a:pt x="54" y="43"/>
                    <a:pt x="54" y="43"/>
                    <a:pt x="54" y="43"/>
                  </a:cubicBezTo>
                  <a:cubicBezTo>
                    <a:pt x="46" y="34"/>
                    <a:pt x="46" y="34"/>
                    <a:pt x="46" y="34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43" y="49"/>
                    <a:pt x="43" y="49"/>
                    <a:pt x="43" y="49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4" y="47"/>
                    <a:pt x="34" y="47"/>
                    <a:pt x="34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9"/>
                    <a:pt x="22" y="59"/>
                    <a:pt x="22" y="59"/>
                  </a:cubicBezTo>
                  <a:cubicBezTo>
                    <a:pt x="34" y="59"/>
                    <a:pt x="34" y="59"/>
                    <a:pt x="34" y="59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11" y="60"/>
                    <a:pt x="11" y="60"/>
                    <a:pt x="11" y="60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75"/>
                    <a:pt x="3" y="75"/>
                    <a:pt x="3" y="75"/>
                  </a:cubicBezTo>
                  <a:cubicBezTo>
                    <a:pt x="6" y="78"/>
                    <a:pt x="9" y="81"/>
                    <a:pt x="13" y="84"/>
                  </a:cubicBezTo>
                  <a:cubicBezTo>
                    <a:pt x="19" y="162"/>
                    <a:pt x="19" y="162"/>
                    <a:pt x="19" y="162"/>
                  </a:cubicBezTo>
                  <a:cubicBezTo>
                    <a:pt x="120" y="162"/>
                    <a:pt x="120" y="162"/>
                    <a:pt x="120" y="162"/>
                  </a:cubicBezTo>
                  <a:cubicBezTo>
                    <a:pt x="125" y="86"/>
                    <a:pt x="125" y="86"/>
                    <a:pt x="125" y="86"/>
                  </a:cubicBezTo>
                  <a:cubicBezTo>
                    <a:pt x="133" y="80"/>
                    <a:pt x="138" y="75"/>
                    <a:pt x="138" y="75"/>
                  </a:cubicBezTo>
                  <a:cubicBezTo>
                    <a:pt x="141" y="72"/>
                    <a:pt x="141" y="72"/>
                    <a:pt x="141" y="72"/>
                  </a:cubicBezTo>
                  <a:lnTo>
                    <a:pt x="127" y="72"/>
                  </a:lnTo>
                  <a:close/>
                  <a:moveTo>
                    <a:pt x="8" y="75"/>
                  </a:moveTo>
                  <a:cubicBezTo>
                    <a:pt x="12" y="75"/>
                    <a:pt x="12" y="75"/>
                    <a:pt x="12" y="75"/>
                  </a:cubicBezTo>
                  <a:cubicBezTo>
                    <a:pt x="12" y="79"/>
                    <a:pt x="12" y="79"/>
                    <a:pt x="12" y="79"/>
                  </a:cubicBezTo>
                  <a:cubicBezTo>
                    <a:pt x="11" y="78"/>
                    <a:pt x="9" y="77"/>
                    <a:pt x="8" y="75"/>
                  </a:cubicBezTo>
                  <a:close/>
                  <a:moveTo>
                    <a:pt x="102" y="25"/>
                  </a:moveTo>
                  <a:cubicBezTo>
                    <a:pt x="102" y="26"/>
                    <a:pt x="102" y="26"/>
                    <a:pt x="102" y="26"/>
                  </a:cubicBezTo>
                  <a:cubicBezTo>
                    <a:pt x="90" y="34"/>
                    <a:pt x="79" y="49"/>
                    <a:pt x="72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8" y="49"/>
                    <a:pt x="89" y="33"/>
                    <a:pt x="10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2013" name="Group 2012"/>
          <p:cNvGrpSpPr/>
          <p:nvPr/>
        </p:nvGrpSpPr>
        <p:grpSpPr>
          <a:xfrm>
            <a:off x="21647683" y="2753544"/>
            <a:ext cx="685666" cy="1289864"/>
            <a:chOff x="5610226" y="3103761"/>
            <a:chExt cx="160338" cy="301625"/>
          </a:xfrm>
          <a:solidFill>
            <a:schemeClr val="tx1"/>
          </a:solidFill>
        </p:grpSpPr>
        <p:sp>
          <p:nvSpPr>
            <p:cNvPr id="2014" name="Freeform 524"/>
            <p:cNvSpPr>
              <a:spLocks noEditPoints="1"/>
            </p:cNvSpPr>
            <p:nvPr/>
          </p:nvSpPr>
          <p:spPr bwMode="auto">
            <a:xfrm>
              <a:off x="5610226" y="3103761"/>
              <a:ext cx="160338" cy="301625"/>
            </a:xfrm>
            <a:custGeom>
              <a:avLst/>
              <a:gdLst>
                <a:gd name="T0" fmla="*/ 100 w 136"/>
                <a:gd name="T1" fmla="*/ 32 h 257"/>
                <a:gd name="T2" fmla="*/ 63 w 136"/>
                <a:gd name="T3" fmla="*/ 70 h 257"/>
                <a:gd name="T4" fmla="*/ 38 w 136"/>
                <a:gd name="T5" fmla="*/ 30 h 257"/>
                <a:gd name="T6" fmla="*/ 0 w 136"/>
                <a:gd name="T7" fmla="*/ 5 h 257"/>
                <a:gd name="T8" fmla="*/ 38 w 136"/>
                <a:gd name="T9" fmla="*/ 70 h 257"/>
                <a:gd name="T10" fmla="*/ 12 w 136"/>
                <a:gd name="T11" fmla="*/ 72 h 257"/>
                <a:gd name="T12" fmla="*/ 8 w 136"/>
                <a:gd name="T13" fmla="*/ 133 h 257"/>
                <a:gd name="T14" fmla="*/ 9 w 136"/>
                <a:gd name="T15" fmla="*/ 136 h 257"/>
                <a:gd name="T16" fmla="*/ 48 w 136"/>
                <a:gd name="T17" fmla="*/ 245 h 257"/>
                <a:gd name="T18" fmla="*/ 56 w 136"/>
                <a:gd name="T19" fmla="*/ 257 h 257"/>
                <a:gd name="T20" fmla="*/ 64 w 136"/>
                <a:gd name="T21" fmla="*/ 245 h 257"/>
                <a:gd name="T22" fmla="*/ 79 w 136"/>
                <a:gd name="T23" fmla="*/ 162 h 257"/>
                <a:gd name="T24" fmla="*/ 136 w 136"/>
                <a:gd name="T25" fmla="*/ 69 h 257"/>
                <a:gd name="T26" fmla="*/ 14 w 136"/>
                <a:gd name="T27" fmla="*/ 126 h 257"/>
                <a:gd name="T28" fmla="*/ 25 w 136"/>
                <a:gd name="T29" fmla="*/ 126 h 257"/>
                <a:gd name="T30" fmla="*/ 9 w 136"/>
                <a:gd name="T31" fmla="*/ 100 h 257"/>
                <a:gd name="T32" fmla="*/ 39 w 136"/>
                <a:gd name="T33" fmla="*/ 76 h 257"/>
                <a:gd name="T34" fmla="*/ 9 w 136"/>
                <a:gd name="T35" fmla="*/ 100 h 257"/>
                <a:gd name="T36" fmla="*/ 40 w 136"/>
                <a:gd name="T37" fmla="*/ 131 h 257"/>
                <a:gd name="T38" fmla="*/ 47 w 136"/>
                <a:gd name="T39" fmla="*/ 126 h 257"/>
                <a:gd name="T40" fmla="*/ 52 w 136"/>
                <a:gd name="T41" fmla="*/ 131 h 257"/>
                <a:gd name="T42" fmla="*/ 65 w 136"/>
                <a:gd name="T43" fmla="*/ 128 h 257"/>
                <a:gd name="T44" fmla="*/ 65 w 136"/>
                <a:gd name="T45" fmla="*/ 120 h 257"/>
                <a:gd name="T46" fmla="*/ 65 w 136"/>
                <a:gd name="T47" fmla="*/ 128 h 257"/>
                <a:gd name="T48" fmla="*/ 69 w 136"/>
                <a:gd name="T49" fmla="*/ 140 h 257"/>
                <a:gd name="T50" fmla="*/ 76 w 136"/>
                <a:gd name="T51" fmla="*/ 140 h 257"/>
                <a:gd name="T52" fmla="*/ 88 w 136"/>
                <a:gd name="T53" fmla="*/ 113 h 257"/>
                <a:gd name="T54" fmla="*/ 88 w 136"/>
                <a:gd name="T55" fmla="*/ 110 h 257"/>
                <a:gd name="T56" fmla="*/ 88 w 136"/>
                <a:gd name="T57" fmla="*/ 113 h 257"/>
                <a:gd name="T58" fmla="*/ 89 w 136"/>
                <a:gd name="T59" fmla="*/ 128 h 257"/>
                <a:gd name="T60" fmla="*/ 96 w 136"/>
                <a:gd name="T61" fmla="*/ 128 h 257"/>
                <a:gd name="T62" fmla="*/ 57 w 136"/>
                <a:gd name="T63" fmla="*/ 100 h 257"/>
                <a:gd name="T64" fmla="*/ 46 w 136"/>
                <a:gd name="T65" fmla="*/ 76 h 257"/>
                <a:gd name="T66" fmla="*/ 63 w 136"/>
                <a:gd name="T67" fmla="*/ 77 h 257"/>
                <a:gd name="T68" fmla="*/ 66 w 136"/>
                <a:gd name="T69" fmla="*/ 76 h 257"/>
                <a:gd name="T70" fmla="*/ 73 w 136"/>
                <a:gd name="T71" fmla="*/ 77 h 257"/>
                <a:gd name="T72" fmla="*/ 88 w 136"/>
                <a:gd name="T73" fmla="*/ 76 h 257"/>
                <a:gd name="T74" fmla="*/ 91 w 136"/>
                <a:gd name="T75" fmla="*/ 77 h 257"/>
                <a:gd name="T76" fmla="*/ 96 w 136"/>
                <a:gd name="T77" fmla="*/ 77 h 257"/>
                <a:gd name="T78" fmla="*/ 57 w 136"/>
                <a:gd name="T79" fmla="*/ 100 h 257"/>
                <a:gd name="T80" fmla="*/ 109 w 136"/>
                <a:gd name="T81" fmla="*/ 100 h 257"/>
                <a:gd name="T82" fmla="*/ 109 w 136"/>
                <a:gd name="T83" fmla="*/ 98 h 257"/>
                <a:gd name="T84" fmla="*/ 107 w 136"/>
                <a:gd name="T85" fmla="*/ 80 h 257"/>
                <a:gd name="T86" fmla="*/ 103 w 136"/>
                <a:gd name="T87" fmla="*/ 77 h 257"/>
                <a:gd name="T88" fmla="*/ 100 w 136"/>
                <a:gd name="T89" fmla="*/ 69 h 257"/>
                <a:gd name="T90" fmla="*/ 100 w 136"/>
                <a:gd name="T91" fmla="*/ 71 h 257"/>
                <a:gd name="T92" fmla="*/ 100 w 136"/>
                <a:gd name="T93" fmla="*/ 69 h 257"/>
                <a:gd name="T94" fmla="*/ 100 w 136"/>
                <a:gd name="T95" fmla="*/ 69 h 257"/>
                <a:gd name="T96" fmla="*/ 99 w 136"/>
                <a:gd name="T97" fmla="*/ 70 h 257"/>
                <a:gd name="T98" fmla="*/ 100 w 136"/>
                <a:gd name="T99" fmla="*/ 69 h 257"/>
                <a:gd name="T100" fmla="*/ 99 w 136"/>
                <a:gd name="T101" fmla="*/ 69 h 257"/>
                <a:gd name="T102" fmla="*/ 99 w 136"/>
                <a:gd name="T103" fmla="*/ 69 h 257"/>
                <a:gd name="T104" fmla="*/ 99 w 136"/>
                <a:gd name="T105" fmla="*/ 69 h 257"/>
                <a:gd name="T106" fmla="*/ 98 w 136"/>
                <a:gd name="T107" fmla="*/ 70 h 257"/>
                <a:gd name="T108" fmla="*/ 94 w 136"/>
                <a:gd name="T109" fmla="*/ 70 h 257"/>
                <a:gd name="T110" fmla="*/ 65 w 136"/>
                <a:gd name="T111" fmla="*/ 69 h 257"/>
                <a:gd name="T112" fmla="*/ 134 w 136"/>
                <a:gd name="T113" fmla="*/ 69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6" h="257">
                  <a:moveTo>
                    <a:pt x="136" y="69"/>
                  </a:moveTo>
                  <a:cubicBezTo>
                    <a:pt x="136" y="49"/>
                    <a:pt x="120" y="32"/>
                    <a:pt x="100" y="32"/>
                  </a:cubicBezTo>
                  <a:cubicBezTo>
                    <a:pt x="79" y="32"/>
                    <a:pt x="63" y="49"/>
                    <a:pt x="63" y="69"/>
                  </a:cubicBezTo>
                  <a:cubicBezTo>
                    <a:pt x="63" y="69"/>
                    <a:pt x="63" y="70"/>
                    <a:pt x="63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38" y="30"/>
                    <a:pt x="38" y="30"/>
                    <a:pt x="38" y="3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38" y="70"/>
                    <a:pt x="38" y="70"/>
                    <a:pt x="38" y="70"/>
                  </a:cubicBezTo>
                  <a:cubicBezTo>
                    <a:pt x="13" y="70"/>
                    <a:pt x="13" y="70"/>
                    <a:pt x="13" y="70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7" y="81"/>
                    <a:pt x="4" y="91"/>
                    <a:pt x="3" y="101"/>
                  </a:cubicBezTo>
                  <a:cubicBezTo>
                    <a:pt x="2" y="106"/>
                    <a:pt x="2" y="119"/>
                    <a:pt x="8" y="133"/>
                  </a:cubicBezTo>
                  <a:cubicBezTo>
                    <a:pt x="8" y="134"/>
                    <a:pt x="9" y="135"/>
                    <a:pt x="9" y="136"/>
                  </a:cubicBezTo>
                  <a:cubicBezTo>
                    <a:pt x="9" y="136"/>
                    <a:pt x="9" y="136"/>
                    <a:pt x="9" y="136"/>
                  </a:cubicBezTo>
                  <a:cubicBezTo>
                    <a:pt x="17" y="153"/>
                    <a:pt x="31" y="165"/>
                    <a:pt x="48" y="168"/>
                  </a:cubicBezTo>
                  <a:cubicBezTo>
                    <a:pt x="48" y="245"/>
                    <a:pt x="48" y="245"/>
                    <a:pt x="48" y="245"/>
                  </a:cubicBezTo>
                  <a:cubicBezTo>
                    <a:pt x="33" y="246"/>
                    <a:pt x="21" y="248"/>
                    <a:pt x="21" y="251"/>
                  </a:cubicBezTo>
                  <a:cubicBezTo>
                    <a:pt x="21" y="254"/>
                    <a:pt x="37" y="257"/>
                    <a:pt x="56" y="257"/>
                  </a:cubicBezTo>
                  <a:cubicBezTo>
                    <a:pt x="76" y="257"/>
                    <a:pt x="91" y="254"/>
                    <a:pt x="91" y="251"/>
                  </a:cubicBezTo>
                  <a:cubicBezTo>
                    <a:pt x="91" y="248"/>
                    <a:pt x="80" y="246"/>
                    <a:pt x="64" y="245"/>
                  </a:cubicBezTo>
                  <a:cubicBezTo>
                    <a:pt x="64" y="168"/>
                    <a:pt x="64" y="168"/>
                    <a:pt x="64" y="168"/>
                  </a:cubicBezTo>
                  <a:cubicBezTo>
                    <a:pt x="70" y="167"/>
                    <a:pt x="75" y="165"/>
                    <a:pt x="79" y="162"/>
                  </a:cubicBezTo>
                  <a:cubicBezTo>
                    <a:pt x="105" y="151"/>
                    <a:pt x="111" y="117"/>
                    <a:pt x="110" y="104"/>
                  </a:cubicBezTo>
                  <a:cubicBezTo>
                    <a:pt x="125" y="100"/>
                    <a:pt x="136" y="86"/>
                    <a:pt x="136" y="69"/>
                  </a:cubicBezTo>
                  <a:close/>
                  <a:moveTo>
                    <a:pt x="20" y="131"/>
                  </a:moveTo>
                  <a:cubicBezTo>
                    <a:pt x="17" y="131"/>
                    <a:pt x="14" y="129"/>
                    <a:pt x="14" y="126"/>
                  </a:cubicBezTo>
                  <a:cubicBezTo>
                    <a:pt x="14" y="123"/>
                    <a:pt x="17" y="120"/>
                    <a:pt x="20" y="120"/>
                  </a:cubicBezTo>
                  <a:cubicBezTo>
                    <a:pt x="23" y="120"/>
                    <a:pt x="25" y="123"/>
                    <a:pt x="25" y="126"/>
                  </a:cubicBezTo>
                  <a:cubicBezTo>
                    <a:pt x="25" y="129"/>
                    <a:pt x="23" y="131"/>
                    <a:pt x="20" y="131"/>
                  </a:cubicBezTo>
                  <a:close/>
                  <a:moveTo>
                    <a:pt x="9" y="100"/>
                  </a:moveTo>
                  <a:cubicBezTo>
                    <a:pt x="10" y="91"/>
                    <a:pt x="12" y="84"/>
                    <a:pt x="16" y="76"/>
                  </a:cubicBezTo>
                  <a:cubicBezTo>
                    <a:pt x="39" y="76"/>
                    <a:pt x="39" y="76"/>
                    <a:pt x="39" y="76"/>
                  </a:cubicBezTo>
                  <a:cubicBezTo>
                    <a:pt x="44" y="105"/>
                    <a:pt x="44" y="105"/>
                    <a:pt x="44" y="105"/>
                  </a:cubicBezTo>
                  <a:cubicBezTo>
                    <a:pt x="22" y="111"/>
                    <a:pt x="9" y="100"/>
                    <a:pt x="9" y="100"/>
                  </a:cubicBezTo>
                  <a:close/>
                  <a:moveTo>
                    <a:pt x="46" y="137"/>
                  </a:moveTo>
                  <a:cubicBezTo>
                    <a:pt x="43" y="137"/>
                    <a:pt x="40" y="134"/>
                    <a:pt x="40" y="131"/>
                  </a:cubicBezTo>
                  <a:cubicBezTo>
                    <a:pt x="40" y="128"/>
                    <a:pt x="43" y="125"/>
                    <a:pt x="46" y="125"/>
                  </a:cubicBezTo>
                  <a:cubicBezTo>
                    <a:pt x="47" y="125"/>
                    <a:pt x="47" y="125"/>
                    <a:pt x="47" y="126"/>
                  </a:cubicBezTo>
                  <a:cubicBezTo>
                    <a:pt x="49" y="132"/>
                    <a:pt x="49" y="132"/>
                    <a:pt x="49" y="132"/>
                  </a:cubicBezTo>
                  <a:cubicBezTo>
                    <a:pt x="52" y="131"/>
                    <a:pt x="52" y="131"/>
                    <a:pt x="52" y="131"/>
                  </a:cubicBezTo>
                  <a:cubicBezTo>
                    <a:pt x="52" y="134"/>
                    <a:pt x="49" y="137"/>
                    <a:pt x="46" y="137"/>
                  </a:cubicBezTo>
                  <a:close/>
                  <a:moveTo>
                    <a:pt x="65" y="128"/>
                  </a:moveTo>
                  <a:cubicBezTo>
                    <a:pt x="63" y="128"/>
                    <a:pt x="62" y="126"/>
                    <a:pt x="62" y="124"/>
                  </a:cubicBezTo>
                  <a:cubicBezTo>
                    <a:pt x="62" y="122"/>
                    <a:pt x="63" y="120"/>
                    <a:pt x="65" y="120"/>
                  </a:cubicBezTo>
                  <a:cubicBezTo>
                    <a:pt x="67" y="120"/>
                    <a:pt x="69" y="122"/>
                    <a:pt x="69" y="124"/>
                  </a:cubicBezTo>
                  <a:cubicBezTo>
                    <a:pt x="69" y="126"/>
                    <a:pt x="67" y="128"/>
                    <a:pt x="65" y="128"/>
                  </a:cubicBezTo>
                  <a:close/>
                  <a:moveTo>
                    <a:pt x="72" y="143"/>
                  </a:moveTo>
                  <a:cubicBezTo>
                    <a:pt x="71" y="143"/>
                    <a:pt x="69" y="142"/>
                    <a:pt x="69" y="140"/>
                  </a:cubicBezTo>
                  <a:cubicBezTo>
                    <a:pt x="69" y="138"/>
                    <a:pt x="71" y="137"/>
                    <a:pt x="72" y="137"/>
                  </a:cubicBezTo>
                  <a:cubicBezTo>
                    <a:pt x="74" y="137"/>
                    <a:pt x="76" y="138"/>
                    <a:pt x="76" y="140"/>
                  </a:cubicBezTo>
                  <a:cubicBezTo>
                    <a:pt x="76" y="142"/>
                    <a:pt x="74" y="143"/>
                    <a:pt x="72" y="143"/>
                  </a:cubicBezTo>
                  <a:close/>
                  <a:moveTo>
                    <a:pt x="88" y="113"/>
                  </a:moveTo>
                  <a:cubicBezTo>
                    <a:pt x="87" y="113"/>
                    <a:pt x="87" y="112"/>
                    <a:pt x="87" y="112"/>
                  </a:cubicBezTo>
                  <a:cubicBezTo>
                    <a:pt x="87" y="111"/>
                    <a:pt x="87" y="110"/>
                    <a:pt x="88" y="110"/>
                  </a:cubicBezTo>
                  <a:cubicBezTo>
                    <a:pt x="89" y="110"/>
                    <a:pt x="89" y="111"/>
                    <a:pt x="89" y="112"/>
                  </a:cubicBezTo>
                  <a:cubicBezTo>
                    <a:pt x="89" y="112"/>
                    <a:pt x="89" y="113"/>
                    <a:pt x="88" y="113"/>
                  </a:cubicBezTo>
                  <a:close/>
                  <a:moveTo>
                    <a:pt x="93" y="131"/>
                  </a:moveTo>
                  <a:cubicBezTo>
                    <a:pt x="91" y="131"/>
                    <a:pt x="89" y="129"/>
                    <a:pt x="89" y="128"/>
                  </a:cubicBezTo>
                  <a:cubicBezTo>
                    <a:pt x="89" y="126"/>
                    <a:pt x="91" y="124"/>
                    <a:pt x="93" y="124"/>
                  </a:cubicBezTo>
                  <a:cubicBezTo>
                    <a:pt x="95" y="124"/>
                    <a:pt x="96" y="126"/>
                    <a:pt x="96" y="128"/>
                  </a:cubicBezTo>
                  <a:cubicBezTo>
                    <a:pt x="96" y="129"/>
                    <a:pt x="95" y="131"/>
                    <a:pt x="93" y="131"/>
                  </a:cubicBezTo>
                  <a:close/>
                  <a:moveTo>
                    <a:pt x="57" y="100"/>
                  </a:moveTo>
                  <a:cubicBezTo>
                    <a:pt x="55" y="101"/>
                    <a:pt x="52" y="102"/>
                    <a:pt x="50" y="103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3" y="77"/>
                    <a:pt x="63" y="77"/>
                    <a:pt x="63" y="77"/>
                  </a:cubicBezTo>
                  <a:cubicBezTo>
                    <a:pt x="66" y="77"/>
                    <a:pt x="66" y="77"/>
                    <a:pt x="66" y="77"/>
                  </a:cubicBezTo>
                  <a:cubicBezTo>
                    <a:pt x="66" y="76"/>
                    <a:pt x="66" y="76"/>
                    <a:pt x="66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88" y="77"/>
                    <a:pt x="88" y="77"/>
                    <a:pt x="88" y="77"/>
                  </a:cubicBezTo>
                  <a:cubicBezTo>
                    <a:pt x="88" y="76"/>
                    <a:pt x="88" y="76"/>
                    <a:pt x="88" y="76"/>
                  </a:cubicBezTo>
                  <a:cubicBezTo>
                    <a:pt x="92" y="76"/>
                    <a:pt x="92" y="76"/>
                    <a:pt x="92" y="76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6" y="77"/>
                    <a:pt x="96" y="77"/>
                    <a:pt x="96" y="77"/>
                  </a:cubicBezTo>
                  <a:cubicBezTo>
                    <a:pt x="96" y="77"/>
                    <a:pt x="96" y="77"/>
                    <a:pt x="96" y="77"/>
                  </a:cubicBezTo>
                  <a:cubicBezTo>
                    <a:pt x="100" y="84"/>
                    <a:pt x="102" y="92"/>
                    <a:pt x="103" y="100"/>
                  </a:cubicBezTo>
                  <a:cubicBezTo>
                    <a:pt x="103" y="100"/>
                    <a:pt x="87" y="83"/>
                    <a:pt x="57" y="100"/>
                  </a:cubicBezTo>
                  <a:close/>
                  <a:moveTo>
                    <a:pt x="110" y="102"/>
                  </a:moveTo>
                  <a:cubicBezTo>
                    <a:pt x="109" y="101"/>
                    <a:pt x="109" y="100"/>
                    <a:pt x="109" y="100"/>
                  </a:cubicBezTo>
                  <a:cubicBezTo>
                    <a:pt x="109" y="100"/>
                    <a:pt x="109" y="100"/>
                    <a:pt x="109" y="100"/>
                  </a:cubicBezTo>
                  <a:cubicBezTo>
                    <a:pt x="109" y="99"/>
                    <a:pt x="109" y="99"/>
                    <a:pt x="109" y="98"/>
                  </a:cubicBezTo>
                  <a:cubicBezTo>
                    <a:pt x="115" y="95"/>
                    <a:pt x="115" y="95"/>
                    <a:pt x="115" y="95"/>
                  </a:cubicBezTo>
                  <a:cubicBezTo>
                    <a:pt x="115" y="95"/>
                    <a:pt x="111" y="88"/>
                    <a:pt x="107" y="80"/>
                  </a:cubicBezTo>
                  <a:cubicBezTo>
                    <a:pt x="107" y="88"/>
                    <a:pt x="107" y="88"/>
                    <a:pt x="107" y="88"/>
                  </a:cubicBezTo>
                  <a:cubicBezTo>
                    <a:pt x="106" y="84"/>
                    <a:pt x="104" y="80"/>
                    <a:pt x="103" y="77"/>
                  </a:cubicBezTo>
                  <a:cubicBezTo>
                    <a:pt x="105" y="77"/>
                    <a:pt x="105" y="77"/>
                    <a:pt x="105" y="77"/>
                  </a:cubicBezTo>
                  <a:cubicBezTo>
                    <a:pt x="103" y="74"/>
                    <a:pt x="101" y="71"/>
                    <a:pt x="100" y="69"/>
                  </a:cubicBezTo>
                  <a:cubicBezTo>
                    <a:pt x="100" y="70"/>
                    <a:pt x="100" y="70"/>
                    <a:pt x="100" y="71"/>
                  </a:cubicBezTo>
                  <a:cubicBezTo>
                    <a:pt x="100" y="71"/>
                    <a:pt x="100" y="71"/>
                    <a:pt x="100" y="71"/>
                  </a:cubicBezTo>
                  <a:cubicBezTo>
                    <a:pt x="100" y="70"/>
                    <a:pt x="100" y="70"/>
                    <a:pt x="100" y="69"/>
                  </a:cubicBezTo>
                  <a:cubicBezTo>
                    <a:pt x="100" y="69"/>
                    <a:pt x="100" y="69"/>
                    <a:pt x="100" y="69"/>
                  </a:cubicBezTo>
                  <a:cubicBezTo>
                    <a:pt x="100" y="69"/>
                    <a:pt x="100" y="69"/>
                    <a:pt x="100" y="69"/>
                  </a:cubicBezTo>
                  <a:cubicBezTo>
                    <a:pt x="100" y="69"/>
                    <a:pt x="100" y="69"/>
                    <a:pt x="100" y="69"/>
                  </a:cubicBezTo>
                  <a:cubicBezTo>
                    <a:pt x="100" y="69"/>
                    <a:pt x="100" y="69"/>
                    <a:pt x="100" y="69"/>
                  </a:cubicBezTo>
                  <a:cubicBezTo>
                    <a:pt x="99" y="70"/>
                    <a:pt x="99" y="70"/>
                    <a:pt x="99" y="70"/>
                  </a:cubicBezTo>
                  <a:cubicBezTo>
                    <a:pt x="99" y="70"/>
                    <a:pt x="99" y="70"/>
                    <a:pt x="99" y="70"/>
                  </a:cubicBezTo>
                  <a:cubicBezTo>
                    <a:pt x="100" y="69"/>
                    <a:pt x="100" y="69"/>
                    <a:pt x="100" y="69"/>
                  </a:cubicBezTo>
                  <a:cubicBezTo>
                    <a:pt x="100" y="69"/>
                    <a:pt x="100" y="69"/>
                    <a:pt x="100" y="69"/>
                  </a:cubicBezTo>
                  <a:cubicBezTo>
                    <a:pt x="99" y="69"/>
                    <a:pt x="99" y="69"/>
                    <a:pt x="99" y="69"/>
                  </a:cubicBezTo>
                  <a:cubicBezTo>
                    <a:pt x="99" y="69"/>
                    <a:pt x="99" y="69"/>
                    <a:pt x="99" y="69"/>
                  </a:cubicBezTo>
                  <a:cubicBezTo>
                    <a:pt x="99" y="69"/>
                    <a:pt x="99" y="69"/>
                    <a:pt x="99" y="69"/>
                  </a:cubicBezTo>
                  <a:cubicBezTo>
                    <a:pt x="99" y="69"/>
                    <a:pt x="99" y="69"/>
                    <a:pt x="99" y="69"/>
                  </a:cubicBezTo>
                  <a:cubicBezTo>
                    <a:pt x="99" y="69"/>
                    <a:pt x="99" y="69"/>
                    <a:pt x="99" y="69"/>
                  </a:cubicBezTo>
                  <a:cubicBezTo>
                    <a:pt x="98" y="70"/>
                    <a:pt x="98" y="70"/>
                    <a:pt x="98" y="70"/>
                  </a:cubicBezTo>
                  <a:cubicBezTo>
                    <a:pt x="98" y="70"/>
                    <a:pt x="98" y="70"/>
                    <a:pt x="98" y="70"/>
                  </a:cubicBezTo>
                  <a:cubicBezTo>
                    <a:pt x="99" y="70"/>
                    <a:pt x="99" y="69"/>
                    <a:pt x="100" y="69"/>
                  </a:cubicBezTo>
                  <a:cubicBezTo>
                    <a:pt x="98" y="69"/>
                    <a:pt x="96" y="70"/>
                    <a:pt x="94" y="70"/>
                  </a:cubicBezTo>
                  <a:cubicBezTo>
                    <a:pt x="65" y="70"/>
                    <a:pt x="65" y="70"/>
                    <a:pt x="65" y="70"/>
                  </a:cubicBezTo>
                  <a:cubicBezTo>
                    <a:pt x="65" y="70"/>
                    <a:pt x="65" y="69"/>
                    <a:pt x="65" y="69"/>
                  </a:cubicBezTo>
                  <a:cubicBezTo>
                    <a:pt x="65" y="50"/>
                    <a:pt x="81" y="35"/>
                    <a:pt x="100" y="35"/>
                  </a:cubicBezTo>
                  <a:cubicBezTo>
                    <a:pt x="118" y="35"/>
                    <a:pt x="134" y="50"/>
                    <a:pt x="134" y="69"/>
                  </a:cubicBezTo>
                  <a:cubicBezTo>
                    <a:pt x="134" y="84"/>
                    <a:pt x="124" y="97"/>
                    <a:pt x="110" y="1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15" name="Freeform 525"/>
            <p:cNvSpPr>
              <a:spLocks/>
            </p:cNvSpPr>
            <p:nvPr/>
          </p:nvSpPr>
          <p:spPr bwMode="auto">
            <a:xfrm>
              <a:off x="5727701" y="3154561"/>
              <a:ext cx="25400" cy="30163"/>
            </a:xfrm>
            <a:custGeom>
              <a:avLst/>
              <a:gdLst>
                <a:gd name="T0" fmla="*/ 0 w 21"/>
                <a:gd name="T1" fmla="*/ 26 h 26"/>
                <a:gd name="T2" fmla="*/ 21 w 21"/>
                <a:gd name="T3" fmla="*/ 4 h 26"/>
                <a:gd name="T4" fmla="*/ 15 w 21"/>
                <a:gd name="T5" fmla="*/ 0 h 26"/>
                <a:gd name="T6" fmla="*/ 0 w 21"/>
                <a:gd name="T7" fmla="*/ 26 h 26"/>
                <a:gd name="T8" fmla="*/ 0 w 21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6">
                  <a:moveTo>
                    <a:pt x="0" y="26"/>
                  </a:moveTo>
                  <a:cubicBezTo>
                    <a:pt x="8" y="20"/>
                    <a:pt x="21" y="4"/>
                    <a:pt x="21" y="4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4" y="1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16" name="Rectangle 526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17" name="Freeform 527"/>
            <p:cNvSpPr>
              <a:spLocks/>
            </p:cNvSpPr>
            <p:nvPr/>
          </p:nvSpPr>
          <p:spPr bwMode="auto">
            <a:xfrm>
              <a:off x="5695951" y="3159324"/>
              <a:ext cx="31750" cy="25400"/>
            </a:xfrm>
            <a:custGeom>
              <a:avLst/>
              <a:gdLst>
                <a:gd name="T0" fmla="*/ 26 w 27"/>
                <a:gd name="T1" fmla="*/ 21 h 21"/>
                <a:gd name="T2" fmla="*/ 5 w 27"/>
                <a:gd name="T3" fmla="*/ 0 h 21"/>
                <a:gd name="T4" fmla="*/ 0 w 27"/>
                <a:gd name="T5" fmla="*/ 6 h 21"/>
                <a:gd name="T6" fmla="*/ 26 w 27"/>
                <a:gd name="T7" fmla="*/ 21 h 21"/>
                <a:gd name="T8" fmla="*/ 27 w 27"/>
                <a:gd name="T9" fmla="*/ 21 h 21"/>
                <a:gd name="T10" fmla="*/ 26 w 27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21">
                  <a:moveTo>
                    <a:pt x="26" y="21"/>
                  </a:moveTo>
                  <a:cubicBezTo>
                    <a:pt x="20" y="13"/>
                    <a:pt x="5" y="0"/>
                    <a:pt x="5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17" y="17"/>
                    <a:pt x="26" y="21"/>
                  </a:cubicBezTo>
                  <a:cubicBezTo>
                    <a:pt x="27" y="21"/>
                    <a:pt x="27" y="21"/>
                    <a:pt x="27" y="21"/>
                  </a:cubicBezTo>
                  <a:lnTo>
                    <a:pt x="26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18" name="Freeform 528"/>
            <p:cNvSpPr>
              <a:spLocks/>
            </p:cNvSpPr>
            <p:nvPr/>
          </p:nvSpPr>
          <p:spPr bwMode="auto">
            <a:xfrm>
              <a:off x="5726114" y="3184724"/>
              <a:ext cx="1588" cy="0"/>
            </a:xfrm>
            <a:custGeom>
              <a:avLst/>
              <a:gdLst>
                <a:gd name="T0" fmla="*/ 0 w 1"/>
                <a:gd name="T1" fmla="*/ 1 w 1"/>
                <a:gd name="T2" fmla="*/ 0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19" name="Freeform 529"/>
            <p:cNvSpPr>
              <a:spLocks/>
            </p:cNvSpPr>
            <p:nvPr/>
          </p:nvSpPr>
          <p:spPr bwMode="auto">
            <a:xfrm>
              <a:off x="5727701" y="3167261"/>
              <a:ext cx="33338" cy="17463"/>
            </a:xfrm>
            <a:custGeom>
              <a:avLst/>
              <a:gdLst>
                <a:gd name="T0" fmla="*/ 26 w 29"/>
                <a:gd name="T1" fmla="*/ 0 h 15"/>
                <a:gd name="T2" fmla="*/ 0 w 29"/>
                <a:gd name="T3" fmla="*/ 15 h 15"/>
                <a:gd name="T4" fmla="*/ 29 w 29"/>
                <a:gd name="T5" fmla="*/ 6 h 15"/>
                <a:gd name="T6" fmla="*/ 26 w 29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5">
                  <a:moveTo>
                    <a:pt x="26" y="0"/>
                  </a:moveTo>
                  <a:cubicBezTo>
                    <a:pt x="26" y="0"/>
                    <a:pt x="8" y="9"/>
                    <a:pt x="0" y="15"/>
                  </a:cubicBezTo>
                  <a:cubicBezTo>
                    <a:pt x="10" y="14"/>
                    <a:pt x="29" y="6"/>
                    <a:pt x="29" y="6"/>
                  </a:cubicBezTo>
                  <a:lnTo>
                    <a:pt x="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20" name="Freeform 530"/>
            <p:cNvSpPr>
              <a:spLocks/>
            </p:cNvSpPr>
            <p:nvPr/>
          </p:nvSpPr>
          <p:spPr bwMode="auto">
            <a:xfrm>
              <a:off x="5708651" y="3149799"/>
              <a:ext cx="19050" cy="34925"/>
            </a:xfrm>
            <a:custGeom>
              <a:avLst/>
              <a:gdLst>
                <a:gd name="T0" fmla="*/ 0 w 16"/>
                <a:gd name="T1" fmla="*/ 3 h 29"/>
                <a:gd name="T2" fmla="*/ 16 w 16"/>
                <a:gd name="T3" fmla="*/ 29 h 29"/>
                <a:gd name="T4" fmla="*/ 7 w 16"/>
                <a:gd name="T5" fmla="*/ 0 h 29"/>
                <a:gd name="T6" fmla="*/ 0 w 16"/>
                <a:gd name="T7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29">
                  <a:moveTo>
                    <a:pt x="0" y="3"/>
                  </a:moveTo>
                  <a:cubicBezTo>
                    <a:pt x="0" y="3"/>
                    <a:pt x="9" y="21"/>
                    <a:pt x="16" y="29"/>
                  </a:cubicBezTo>
                  <a:cubicBezTo>
                    <a:pt x="14" y="19"/>
                    <a:pt x="7" y="0"/>
                    <a:pt x="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21" name="Freeform 531"/>
            <p:cNvSpPr>
              <a:spLocks/>
            </p:cNvSpPr>
            <p:nvPr/>
          </p:nvSpPr>
          <p:spPr bwMode="auto">
            <a:xfrm>
              <a:off x="5724526" y="3149799"/>
              <a:ext cx="11113" cy="34925"/>
            </a:xfrm>
            <a:custGeom>
              <a:avLst/>
              <a:gdLst>
                <a:gd name="T0" fmla="*/ 2 w 9"/>
                <a:gd name="T1" fmla="*/ 30 h 30"/>
                <a:gd name="T2" fmla="*/ 2 w 9"/>
                <a:gd name="T3" fmla="*/ 30 h 30"/>
                <a:gd name="T4" fmla="*/ 2 w 9"/>
                <a:gd name="T5" fmla="*/ 30 h 30"/>
                <a:gd name="T6" fmla="*/ 9 w 9"/>
                <a:gd name="T7" fmla="*/ 1 h 30"/>
                <a:gd name="T8" fmla="*/ 2 w 9"/>
                <a:gd name="T9" fmla="*/ 0 h 30"/>
                <a:gd name="T10" fmla="*/ 1 w 9"/>
                <a:gd name="T11" fmla="*/ 0 h 30"/>
                <a:gd name="T12" fmla="*/ 2 w 9"/>
                <a:gd name="T13" fmla="*/ 30 h 30"/>
                <a:gd name="T14" fmla="*/ 2 w 9"/>
                <a:gd name="T1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30">
                  <a:moveTo>
                    <a:pt x="2" y="30"/>
                  </a:moveTo>
                  <a:cubicBezTo>
                    <a:pt x="2" y="30"/>
                    <a:pt x="2" y="30"/>
                    <a:pt x="2" y="30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5" y="21"/>
                    <a:pt x="9" y="1"/>
                    <a:pt x="9" y="1"/>
                  </a:cubicBezTo>
                  <a:cubicBezTo>
                    <a:pt x="9" y="1"/>
                    <a:pt x="4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20"/>
                    <a:pt x="2" y="30"/>
                  </a:cubicBezTo>
                  <a:cubicBezTo>
                    <a:pt x="2" y="30"/>
                    <a:pt x="2" y="30"/>
                    <a:pt x="2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22" name="Freeform 532"/>
            <p:cNvSpPr>
              <a:spLocks/>
            </p:cNvSpPr>
            <p:nvPr/>
          </p:nvSpPr>
          <p:spPr bwMode="auto">
            <a:xfrm>
              <a:off x="5691189" y="3176786"/>
              <a:ext cx="36513" cy="9525"/>
            </a:xfrm>
            <a:custGeom>
              <a:avLst/>
              <a:gdLst>
                <a:gd name="T0" fmla="*/ 31 w 31"/>
                <a:gd name="T1" fmla="*/ 7 h 9"/>
                <a:gd name="T2" fmla="*/ 30 w 31"/>
                <a:gd name="T3" fmla="*/ 7 h 9"/>
                <a:gd name="T4" fmla="*/ 31 w 31"/>
                <a:gd name="T5" fmla="*/ 7 h 9"/>
                <a:gd name="T6" fmla="*/ 1 w 31"/>
                <a:gd name="T7" fmla="*/ 0 h 9"/>
                <a:gd name="T8" fmla="*/ 0 w 31"/>
                <a:gd name="T9" fmla="*/ 7 h 9"/>
                <a:gd name="T10" fmla="*/ 0 w 31"/>
                <a:gd name="T11" fmla="*/ 7 h 9"/>
                <a:gd name="T12" fmla="*/ 31 w 31"/>
                <a:gd name="T13" fmla="*/ 7 h 9"/>
                <a:gd name="T14" fmla="*/ 31 w 31"/>
                <a:gd name="T15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9">
                  <a:moveTo>
                    <a:pt x="31" y="7"/>
                  </a:moveTo>
                  <a:cubicBezTo>
                    <a:pt x="30" y="7"/>
                    <a:pt x="30" y="7"/>
                    <a:pt x="30" y="7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21" y="3"/>
                    <a:pt x="1" y="0"/>
                    <a:pt x="1" y="0"/>
                  </a:cubicBezTo>
                  <a:cubicBezTo>
                    <a:pt x="1" y="0"/>
                    <a:pt x="0" y="5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21" y="9"/>
                    <a:pt x="31" y="7"/>
                  </a:cubicBezTo>
                  <a:cubicBezTo>
                    <a:pt x="31" y="7"/>
                    <a:pt x="31" y="7"/>
                    <a:pt x="3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23" name="Freeform 533"/>
            <p:cNvSpPr>
              <a:spLocks/>
            </p:cNvSpPr>
            <p:nvPr/>
          </p:nvSpPr>
          <p:spPr bwMode="auto">
            <a:xfrm>
              <a:off x="5727701" y="3183136"/>
              <a:ext cx="34925" cy="9525"/>
            </a:xfrm>
            <a:custGeom>
              <a:avLst/>
              <a:gdLst>
                <a:gd name="T0" fmla="*/ 0 w 30"/>
                <a:gd name="T1" fmla="*/ 1 h 8"/>
                <a:gd name="T2" fmla="*/ 0 w 30"/>
                <a:gd name="T3" fmla="*/ 1 h 8"/>
                <a:gd name="T4" fmla="*/ 0 w 30"/>
                <a:gd name="T5" fmla="*/ 1 h 8"/>
                <a:gd name="T6" fmla="*/ 29 w 30"/>
                <a:gd name="T7" fmla="*/ 8 h 8"/>
                <a:gd name="T8" fmla="*/ 30 w 30"/>
                <a:gd name="T9" fmla="*/ 1 h 8"/>
                <a:gd name="T10" fmla="*/ 30 w 30"/>
                <a:gd name="T11" fmla="*/ 1 h 8"/>
                <a:gd name="T12" fmla="*/ 0 w 30"/>
                <a:gd name="T13" fmla="*/ 1 h 8"/>
                <a:gd name="T14" fmla="*/ 0 w 30"/>
                <a:gd name="T15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8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9" y="5"/>
                    <a:pt x="29" y="8"/>
                    <a:pt x="29" y="8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20" y="0"/>
                    <a:pt x="1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24" name="Freeform 534"/>
            <p:cNvSpPr>
              <a:spLocks/>
            </p:cNvSpPr>
            <p:nvPr/>
          </p:nvSpPr>
          <p:spPr bwMode="auto">
            <a:xfrm>
              <a:off x="5727701" y="3184724"/>
              <a:ext cx="30163" cy="23813"/>
            </a:xfrm>
            <a:custGeom>
              <a:avLst/>
              <a:gdLst>
                <a:gd name="T0" fmla="*/ 0 w 26"/>
                <a:gd name="T1" fmla="*/ 0 h 21"/>
                <a:gd name="T2" fmla="*/ 0 w 26"/>
                <a:gd name="T3" fmla="*/ 0 h 21"/>
                <a:gd name="T4" fmla="*/ 22 w 26"/>
                <a:gd name="T5" fmla="*/ 21 h 21"/>
                <a:gd name="T6" fmla="*/ 26 w 26"/>
                <a:gd name="T7" fmla="*/ 15 h 21"/>
                <a:gd name="T8" fmla="*/ 0 w 26"/>
                <a:gd name="T9" fmla="*/ 0 h 21"/>
                <a:gd name="T10" fmla="*/ 0 w 26"/>
                <a:gd name="T11" fmla="*/ 0 h 21"/>
                <a:gd name="T12" fmla="*/ 0 w 26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" y="8"/>
                    <a:pt x="22" y="21"/>
                    <a:pt x="22" y="21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26" y="15"/>
                    <a:pt x="9" y="4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25" name="Rectangle 535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26" name="Freeform 536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27" name="Rectangle 537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28" name="Rectangle 538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29" name="Rectangle 539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30" name="Rectangle 540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31" name="Freeform 541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32" name="Rectangle 542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33" name="Rectangle 543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34" name="Freeform 544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35" name="Rectangle 545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36" name="Rectangle 546"/>
            <p:cNvSpPr>
              <a:spLocks noChangeArrowheads="1"/>
            </p:cNvSpPr>
            <p:nvPr/>
          </p:nvSpPr>
          <p:spPr bwMode="auto">
            <a:xfrm>
              <a:off x="5726114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37" name="Freeform 547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38" name="Rectangle 548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39" name="Freeform 549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40" name="Rectangle 550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41" name="Freeform 551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42" name="Line 552"/>
            <p:cNvSpPr>
              <a:spLocks noChangeShapeType="1"/>
            </p:cNvSpPr>
            <p:nvPr/>
          </p:nvSpPr>
          <p:spPr bwMode="auto">
            <a:xfrm>
              <a:off x="5727701" y="3184724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43" name="Line 553"/>
            <p:cNvSpPr>
              <a:spLocks noChangeShapeType="1"/>
            </p:cNvSpPr>
            <p:nvPr/>
          </p:nvSpPr>
          <p:spPr bwMode="auto">
            <a:xfrm>
              <a:off x="5727701" y="3184724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44" name="Rectangle 554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45" name="Freeform 555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46" name="Freeform 556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47" name="Rectangle 557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48" name="Rectangle 558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49" name="Freeform 559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50" name="Rectangle 560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51" name="Rectangle 561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52" name="Freeform 562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53" name="Rectangle 563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54" name="Freeform 564"/>
            <p:cNvSpPr>
              <a:spLocks/>
            </p:cNvSpPr>
            <p:nvPr/>
          </p:nvSpPr>
          <p:spPr bwMode="auto">
            <a:xfrm>
              <a:off x="5726114" y="3184724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55" name="Rectangle 565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56" name="Rectangle 566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57" name="Rectangle 567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58" name="Freeform 568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59" name="Rectangle 569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60" name="Rectangle 570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61" name="Rectangle 571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62" name="Freeform 572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63" name="Line 573"/>
            <p:cNvSpPr>
              <a:spLocks noChangeShapeType="1"/>
            </p:cNvSpPr>
            <p:nvPr/>
          </p:nvSpPr>
          <p:spPr bwMode="auto">
            <a:xfrm>
              <a:off x="5727701" y="3184724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64" name="Line 574"/>
            <p:cNvSpPr>
              <a:spLocks noChangeShapeType="1"/>
            </p:cNvSpPr>
            <p:nvPr/>
          </p:nvSpPr>
          <p:spPr bwMode="auto">
            <a:xfrm>
              <a:off x="5727701" y="3184724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65" name="Freeform 575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66" name="Rectangle 576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67" name="Line 577"/>
            <p:cNvSpPr>
              <a:spLocks noChangeShapeType="1"/>
            </p:cNvSpPr>
            <p:nvPr/>
          </p:nvSpPr>
          <p:spPr bwMode="auto">
            <a:xfrm>
              <a:off x="5727701" y="3184724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68" name="Line 578"/>
            <p:cNvSpPr>
              <a:spLocks noChangeShapeType="1"/>
            </p:cNvSpPr>
            <p:nvPr/>
          </p:nvSpPr>
          <p:spPr bwMode="auto">
            <a:xfrm>
              <a:off x="5727701" y="3184724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69" name="Freeform 579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70" name="Freeform 580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71" name="Freeform 581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72" name="Rectangle 582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73" name="Freeform 583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74" name="Freeform 584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75" name="Freeform 585"/>
            <p:cNvSpPr>
              <a:spLocks/>
            </p:cNvSpPr>
            <p:nvPr/>
          </p:nvSpPr>
          <p:spPr bwMode="auto">
            <a:xfrm>
              <a:off x="5727701" y="318472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76" name="Rectangle 586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77" name="Rectangle 587"/>
            <p:cNvSpPr>
              <a:spLocks noChangeArrowheads="1"/>
            </p:cNvSpPr>
            <p:nvPr/>
          </p:nvSpPr>
          <p:spPr bwMode="auto">
            <a:xfrm>
              <a:off x="5727701" y="3184724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078" name="Freeform 588"/>
            <p:cNvSpPr>
              <a:spLocks/>
            </p:cNvSpPr>
            <p:nvPr/>
          </p:nvSpPr>
          <p:spPr bwMode="auto">
            <a:xfrm>
              <a:off x="5734051" y="3194249"/>
              <a:ext cx="1588" cy="3175"/>
            </a:xfrm>
            <a:custGeom>
              <a:avLst/>
              <a:gdLst>
                <a:gd name="T0" fmla="*/ 0 w 2"/>
                <a:gd name="T1" fmla="*/ 0 h 3"/>
                <a:gd name="T2" fmla="*/ 2 w 2"/>
                <a:gd name="T3" fmla="*/ 3 h 3"/>
                <a:gd name="T4" fmla="*/ 2 w 2"/>
                <a:gd name="T5" fmla="*/ 0 h 3"/>
                <a:gd name="T6" fmla="*/ 0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cubicBezTo>
                    <a:pt x="0" y="1"/>
                    <a:pt x="1" y="2"/>
                    <a:pt x="2" y="3"/>
                  </a:cubicBezTo>
                  <a:cubicBezTo>
                    <a:pt x="2" y="0"/>
                    <a:pt x="2" y="0"/>
                    <a:pt x="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</p:spTree>
    <p:extLst>
      <p:ext uri="{BB962C8B-B14F-4D97-AF65-F5344CB8AC3E}">
        <p14:creationId xmlns:p14="http://schemas.microsoft.com/office/powerpoint/2010/main" val="3724362744"/>
      </p:ext>
    </p:extLst>
  </p:cSld>
  <p:clrMapOvr>
    <a:masterClrMapping/>
  </p:clrMapOvr>
  <p:transition spd="slow" advClick="0" advTm="100"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3C47533-75CF-0649-8F63-FDBB5AE1E0ED}"/>
              </a:ext>
            </a:extLst>
          </p:cNvPr>
          <p:cNvGrpSpPr/>
          <p:nvPr/>
        </p:nvGrpSpPr>
        <p:grpSpPr>
          <a:xfrm>
            <a:off x="1141162" y="1251301"/>
            <a:ext cx="22095326" cy="11211468"/>
            <a:chOff x="1141162" y="1251301"/>
            <a:chExt cx="22095326" cy="11211468"/>
          </a:xfrm>
        </p:grpSpPr>
        <p:sp>
          <p:nvSpPr>
            <p:cNvPr id="666" name="Shape"/>
            <p:cNvSpPr/>
            <p:nvPr/>
          </p:nvSpPr>
          <p:spPr>
            <a:xfrm>
              <a:off x="22621733" y="8887910"/>
              <a:ext cx="614755" cy="196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600" extrusionOk="0">
                  <a:moveTo>
                    <a:pt x="20970" y="4750"/>
                  </a:moveTo>
                  <a:cubicBezTo>
                    <a:pt x="20484" y="4750"/>
                    <a:pt x="19998" y="9499"/>
                    <a:pt x="18504" y="9499"/>
                  </a:cubicBezTo>
                  <a:cubicBezTo>
                    <a:pt x="16803" y="9499"/>
                    <a:pt x="16039" y="0"/>
                    <a:pt x="13365" y="0"/>
                  </a:cubicBezTo>
                  <a:cubicBezTo>
                    <a:pt x="11385" y="0"/>
                    <a:pt x="10656" y="5541"/>
                    <a:pt x="10413" y="5541"/>
                  </a:cubicBezTo>
                  <a:cubicBezTo>
                    <a:pt x="10413" y="5541"/>
                    <a:pt x="9684" y="0"/>
                    <a:pt x="7461" y="0"/>
                  </a:cubicBezTo>
                  <a:cubicBezTo>
                    <a:pt x="4753" y="0"/>
                    <a:pt x="4023" y="9499"/>
                    <a:pt x="2322" y="9499"/>
                  </a:cubicBezTo>
                  <a:cubicBezTo>
                    <a:pt x="1072" y="9499"/>
                    <a:pt x="342" y="4750"/>
                    <a:pt x="99" y="4750"/>
                  </a:cubicBezTo>
                  <a:cubicBezTo>
                    <a:pt x="-387" y="5541"/>
                    <a:pt x="828" y="21600"/>
                    <a:pt x="5482" y="21600"/>
                  </a:cubicBezTo>
                  <a:cubicBezTo>
                    <a:pt x="8434" y="21600"/>
                    <a:pt x="10170" y="13571"/>
                    <a:pt x="10413" y="13571"/>
                  </a:cubicBezTo>
                  <a:cubicBezTo>
                    <a:pt x="10656" y="13571"/>
                    <a:pt x="12636" y="21600"/>
                    <a:pt x="15553" y="21600"/>
                  </a:cubicBezTo>
                  <a:cubicBezTo>
                    <a:pt x="20241" y="21600"/>
                    <a:pt x="21213" y="5541"/>
                    <a:pt x="20970" y="475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67" name="Shape"/>
            <p:cNvSpPr/>
            <p:nvPr/>
          </p:nvSpPr>
          <p:spPr>
            <a:xfrm>
              <a:off x="21443217" y="8802566"/>
              <a:ext cx="618707" cy="367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70" y="12300"/>
                  </a:moveTo>
                  <a:cubicBezTo>
                    <a:pt x="7034" y="12300"/>
                    <a:pt x="7034" y="12300"/>
                    <a:pt x="7034" y="12300"/>
                  </a:cubicBezTo>
                  <a:cubicBezTo>
                    <a:pt x="6537" y="12300"/>
                    <a:pt x="6004" y="11880"/>
                    <a:pt x="6004" y="10560"/>
                  </a:cubicBezTo>
                  <a:cubicBezTo>
                    <a:pt x="6004" y="9720"/>
                    <a:pt x="6537" y="8880"/>
                    <a:pt x="7034" y="8880"/>
                  </a:cubicBezTo>
                  <a:cubicBezTo>
                    <a:pt x="20570" y="8880"/>
                    <a:pt x="20570" y="8880"/>
                    <a:pt x="20570" y="8880"/>
                  </a:cubicBezTo>
                  <a:cubicBezTo>
                    <a:pt x="21103" y="8880"/>
                    <a:pt x="21600" y="9720"/>
                    <a:pt x="21600" y="10560"/>
                  </a:cubicBezTo>
                  <a:cubicBezTo>
                    <a:pt x="21600" y="11880"/>
                    <a:pt x="21103" y="12300"/>
                    <a:pt x="20570" y="12300"/>
                  </a:cubicBezTo>
                  <a:close/>
                  <a:moveTo>
                    <a:pt x="20570" y="3360"/>
                  </a:moveTo>
                  <a:cubicBezTo>
                    <a:pt x="7034" y="3360"/>
                    <a:pt x="7034" y="3360"/>
                    <a:pt x="7034" y="3360"/>
                  </a:cubicBezTo>
                  <a:cubicBezTo>
                    <a:pt x="6537" y="3360"/>
                    <a:pt x="6004" y="2520"/>
                    <a:pt x="6004" y="1680"/>
                  </a:cubicBezTo>
                  <a:cubicBezTo>
                    <a:pt x="6004" y="840"/>
                    <a:pt x="6537" y="0"/>
                    <a:pt x="7034" y="0"/>
                  </a:cubicBezTo>
                  <a:cubicBezTo>
                    <a:pt x="20570" y="0"/>
                    <a:pt x="20570" y="0"/>
                    <a:pt x="20570" y="0"/>
                  </a:cubicBezTo>
                  <a:cubicBezTo>
                    <a:pt x="21103" y="0"/>
                    <a:pt x="21600" y="840"/>
                    <a:pt x="21600" y="1680"/>
                  </a:cubicBezTo>
                  <a:cubicBezTo>
                    <a:pt x="21600" y="2520"/>
                    <a:pt x="21103" y="3360"/>
                    <a:pt x="20570" y="3360"/>
                  </a:cubicBezTo>
                  <a:close/>
                  <a:moveTo>
                    <a:pt x="3020" y="21600"/>
                  </a:moveTo>
                  <a:cubicBezTo>
                    <a:pt x="995" y="21600"/>
                    <a:pt x="995" y="21600"/>
                    <a:pt x="995" y="21600"/>
                  </a:cubicBezTo>
                  <a:cubicBezTo>
                    <a:pt x="497" y="21600"/>
                    <a:pt x="0" y="20760"/>
                    <a:pt x="0" y="19920"/>
                  </a:cubicBezTo>
                  <a:cubicBezTo>
                    <a:pt x="0" y="18660"/>
                    <a:pt x="497" y="18240"/>
                    <a:pt x="995" y="18240"/>
                  </a:cubicBezTo>
                  <a:cubicBezTo>
                    <a:pt x="3020" y="18240"/>
                    <a:pt x="3020" y="18240"/>
                    <a:pt x="3020" y="18240"/>
                  </a:cubicBezTo>
                  <a:cubicBezTo>
                    <a:pt x="3766" y="18240"/>
                    <a:pt x="4014" y="18660"/>
                    <a:pt x="4014" y="19920"/>
                  </a:cubicBezTo>
                  <a:cubicBezTo>
                    <a:pt x="4014" y="20760"/>
                    <a:pt x="3766" y="21600"/>
                    <a:pt x="3020" y="21600"/>
                  </a:cubicBezTo>
                  <a:close/>
                  <a:moveTo>
                    <a:pt x="3020" y="12300"/>
                  </a:moveTo>
                  <a:cubicBezTo>
                    <a:pt x="995" y="12300"/>
                    <a:pt x="995" y="12300"/>
                    <a:pt x="995" y="12300"/>
                  </a:cubicBezTo>
                  <a:cubicBezTo>
                    <a:pt x="497" y="12300"/>
                    <a:pt x="0" y="11880"/>
                    <a:pt x="0" y="10560"/>
                  </a:cubicBezTo>
                  <a:cubicBezTo>
                    <a:pt x="0" y="9720"/>
                    <a:pt x="497" y="8880"/>
                    <a:pt x="995" y="8880"/>
                  </a:cubicBezTo>
                  <a:cubicBezTo>
                    <a:pt x="3020" y="8880"/>
                    <a:pt x="3020" y="8880"/>
                    <a:pt x="3020" y="8880"/>
                  </a:cubicBezTo>
                  <a:cubicBezTo>
                    <a:pt x="3766" y="8880"/>
                    <a:pt x="4014" y="9720"/>
                    <a:pt x="4014" y="10560"/>
                  </a:cubicBezTo>
                  <a:cubicBezTo>
                    <a:pt x="4014" y="11880"/>
                    <a:pt x="3766" y="12300"/>
                    <a:pt x="3020" y="12300"/>
                  </a:cubicBezTo>
                  <a:close/>
                  <a:moveTo>
                    <a:pt x="3020" y="3360"/>
                  </a:moveTo>
                  <a:cubicBezTo>
                    <a:pt x="995" y="3360"/>
                    <a:pt x="995" y="3360"/>
                    <a:pt x="995" y="3360"/>
                  </a:cubicBezTo>
                  <a:cubicBezTo>
                    <a:pt x="497" y="3360"/>
                    <a:pt x="0" y="2520"/>
                    <a:pt x="0" y="1680"/>
                  </a:cubicBezTo>
                  <a:cubicBezTo>
                    <a:pt x="0" y="840"/>
                    <a:pt x="497" y="0"/>
                    <a:pt x="995" y="0"/>
                  </a:cubicBezTo>
                  <a:cubicBezTo>
                    <a:pt x="3020" y="0"/>
                    <a:pt x="3020" y="0"/>
                    <a:pt x="3020" y="0"/>
                  </a:cubicBezTo>
                  <a:cubicBezTo>
                    <a:pt x="3766" y="0"/>
                    <a:pt x="4014" y="840"/>
                    <a:pt x="4014" y="1680"/>
                  </a:cubicBezTo>
                  <a:cubicBezTo>
                    <a:pt x="4014" y="2520"/>
                    <a:pt x="3766" y="3360"/>
                    <a:pt x="3020" y="3360"/>
                  </a:cubicBezTo>
                  <a:close/>
                  <a:moveTo>
                    <a:pt x="7034" y="21600"/>
                  </a:moveTo>
                  <a:cubicBezTo>
                    <a:pt x="6537" y="21600"/>
                    <a:pt x="6004" y="20760"/>
                    <a:pt x="6004" y="19920"/>
                  </a:cubicBezTo>
                  <a:cubicBezTo>
                    <a:pt x="6004" y="18660"/>
                    <a:pt x="6537" y="18240"/>
                    <a:pt x="7034" y="18240"/>
                  </a:cubicBezTo>
                  <a:cubicBezTo>
                    <a:pt x="20570" y="18240"/>
                    <a:pt x="20570" y="18240"/>
                    <a:pt x="20570" y="18240"/>
                  </a:cubicBezTo>
                  <a:cubicBezTo>
                    <a:pt x="21103" y="18240"/>
                    <a:pt x="21600" y="18660"/>
                    <a:pt x="21600" y="19920"/>
                  </a:cubicBezTo>
                  <a:cubicBezTo>
                    <a:pt x="21600" y="20760"/>
                    <a:pt x="21103" y="21600"/>
                    <a:pt x="20570" y="21600"/>
                  </a:cubicBezTo>
                  <a:cubicBezTo>
                    <a:pt x="7034" y="21600"/>
                    <a:pt x="7034" y="21600"/>
                    <a:pt x="7034" y="2160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68" name="Shape"/>
            <p:cNvSpPr/>
            <p:nvPr/>
          </p:nvSpPr>
          <p:spPr>
            <a:xfrm>
              <a:off x="21600690" y="11962019"/>
              <a:ext cx="614213" cy="367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58" y="12300"/>
                  </a:moveTo>
                  <a:cubicBezTo>
                    <a:pt x="1006" y="12300"/>
                    <a:pt x="1006" y="12300"/>
                    <a:pt x="1006" y="12300"/>
                  </a:cubicBezTo>
                  <a:cubicBezTo>
                    <a:pt x="503" y="12300"/>
                    <a:pt x="0" y="11880"/>
                    <a:pt x="0" y="10560"/>
                  </a:cubicBezTo>
                  <a:cubicBezTo>
                    <a:pt x="0" y="9720"/>
                    <a:pt x="503" y="8880"/>
                    <a:pt x="1006" y="8880"/>
                  </a:cubicBezTo>
                  <a:cubicBezTo>
                    <a:pt x="20558" y="8880"/>
                    <a:pt x="20558" y="8880"/>
                    <a:pt x="20558" y="8880"/>
                  </a:cubicBezTo>
                  <a:cubicBezTo>
                    <a:pt x="21348" y="8880"/>
                    <a:pt x="21600" y="9720"/>
                    <a:pt x="21600" y="10560"/>
                  </a:cubicBezTo>
                  <a:cubicBezTo>
                    <a:pt x="21600" y="11880"/>
                    <a:pt x="21348" y="12300"/>
                    <a:pt x="20558" y="12300"/>
                  </a:cubicBezTo>
                  <a:close/>
                  <a:moveTo>
                    <a:pt x="20558" y="3360"/>
                  </a:moveTo>
                  <a:cubicBezTo>
                    <a:pt x="1006" y="3360"/>
                    <a:pt x="1006" y="3360"/>
                    <a:pt x="1006" y="3360"/>
                  </a:cubicBezTo>
                  <a:cubicBezTo>
                    <a:pt x="503" y="3360"/>
                    <a:pt x="0" y="2520"/>
                    <a:pt x="0" y="1680"/>
                  </a:cubicBezTo>
                  <a:cubicBezTo>
                    <a:pt x="0" y="840"/>
                    <a:pt x="503" y="0"/>
                    <a:pt x="1006" y="0"/>
                  </a:cubicBezTo>
                  <a:cubicBezTo>
                    <a:pt x="20558" y="0"/>
                    <a:pt x="20558" y="0"/>
                    <a:pt x="20558" y="0"/>
                  </a:cubicBezTo>
                  <a:cubicBezTo>
                    <a:pt x="21348" y="0"/>
                    <a:pt x="21600" y="840"/>
                    <a:pt x="21600" y="1680"/>
                  </a:cubicBezTo>
                  <a:cubicBezTo>
                    <a:pt x="21600" y="2520"/>
                    <a:pt x="21348" y="3360"/>
                    <a:pt x="20558" y="3360"/>
                  </a:cubicBezTo>
                  <a:close/>
                  <a:moveTo>
                    <a:pt x="1006" y="18240"/>
                  </a:moveTo>
                  <a:cubicBezTo>
                    <a:pt x="20558" y="18240"/>
                    <a:pt x="20558" y="18240"/>
                    <a:pt x="20558" y="18240"/>
                  </a:cubicBezTo>
                  <a:cubicBezTo>
                    <a:pt x="21348" y="18240"/>
                    <a:pt x="21600" y="18660"/>
                    <a:pt x="21600" y="19920"/>
                  </a:cubicBezTo>
                  <a:cubicBezTo>
                    <a:pt x="21600" y="20760"/>
                    <a:pt x="21348" y="21600"/>
                    <a:pt x="20558" y="21600"/>
                  </a:cubicBezTo>
                  <a:cubicBezTo>
                    <a:pt x="1006" y="21600"/>
                    <a:pt x="1006" y="21600"/>
                    <a:pt x="1006" y="21600"/>
                  </a:cubicBezTo>
                  <a:cubicBezTo>
                    <a:pt x="503" y="21600"/>
                    <a:pt x="0" y="20760"/>
                    <a:pt x="0" y="19920"/>
                  </a:cubicBezTo>
                  <a:cubicBezTo>
                    <a:pt x="0" y="18660"/>
                    <a:pt x="503" y="18240"/>
                    <a:pt x="1006" y="1824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69" name="Shape"/>
            <p:cNvSpPr/>
            <p:nvPr/>
          </p:nvSpPr>
          <p:spPr>
            <a:xfrm>
              <a:off x="22720742" y="10667312"/>
              <a:ext cx="483981" cy="115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003" y="21600"/>
                  </a:moveTo>
                  <a:cubicBezTo>
                    <a:pt x="17408" y="21600"/>
                    <a:pt x="16451" y="17586"/>
                    <a:pt x="16451" y="10704"/>
                  </a:cubicBezTo>
                  <a:cubicBezTo>
                    <a:pt x="16451" y="5352"/>
                    <a:pt x="17408" y="0"/>
                    <a:pt x="19003" y="0"/>
                  </a:cubicBezTo>
                  <a:cubicBezTo>
                    <a:pt x="20324" y="0"/>
                    <a:pt x="21600" y="5352"/>
                    <a:pt x="21600" y="10704"/>
                  </a:cubicBezTo>
                  <a:cubicBezTo>
                    <a:pt x="21600" y="17586"/>
                    <a:pt x="20324" y="21600"/>
                    <a:pt x="19003" y="21600"/>
                  </a:cubicBezTo>
                  <a:close/>
                  <a:moveTo>
                    <a:pt x="10663" y="21600"/>
                  </a:moveTo>
                  <a:cubicBezTo>
                    <a:pt x="9342" y="21600"/>
                    <a:pt x="8066" y="17586"/>
                    <a:pt x="8066" y="10704"/>
                  </a:cubicBezTo>
                  <a:cubicBezTo>
                    <a:pt x="8066" y="5352"/>
                    <a:pt x="9342" y="0"/>
                    <a:pt x="10663" y="0"/>
                  </a:cubicBezTo>
                  <a:cubicBezTo>
                    <a:pt x="12258" y="0"/>
                    <a:pt x="13215" y="5352"/>
                    <a:pt x="13215" y="10704"/>
                  </a:cubicBezTo>
                  <a:cubicBezTo>
                    <a:pt x="13215" y="17586"/>
                    <a:pt x="12258" y="21600"/>
                    <a:pt x="10663" y="21600"/>
                  </a:cubicBezTo>
                  <a:close/>
                  <a:moveTo>
                    <a:pt x="2597" y="21600"/>
                  </a:moveTo>
                  <a:cubicBezTo>
                    <a:pt x="1322" y="21600"/>
                    <a:pt x="0" y="17586"/>
                    <a:pt x="0" y="10704"/>
                  </a:cubicBezTo>
                  <a:cubicBezTo>
                    <a:pt x="0" y="5352"/>
                    <a:pt x="1322" y="0"/>
                    <a:pt x="2597" y="0"/>
                  </a:cubicBezTo>
                  <a:cubicBezTo>
                    <a:pt x="3873" y="0"/>
                    <a:pt x="5149" y="5352"/>
                    <a:pt x="5149" y="10704"/>
                  </a:cubicBezTo>
                  <a:cubicBezTo>
                    <a:pt x="5149" y="17586"/>
                    <a:pt x="3873" y="21600"/>
                    <a:pt x="2597" y="2160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70" name="Shape"/>
            <p:cNvSpPr/>
            <p:nvPr/>
          </p:nvSpPr>
          <p:spPr>
            <a:xfrm>
              <a:off x="21674787" y="10523570"/>
              <a:ext cx="232495" cy="403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66" y="2679"/>
                  </a:moveTo>
                  <a:cubicBezTo>
                    <a:pt x="14844" y="10773"/>
                    <a:pt x="14844" y="10773"/>
                    <a:pt x="14844" y="10773"/>
                  </a:cubicBezTo>
                  <a:cubicBezTo>
                    <a:pt x="666" y="19303"/>
                    <a:pt x="666" y="19303"/>
                    <a:pt x="666" y="19303"/>
                  </a:cubicBezTo>
                  <a:cubicBezTo>
                    <a:pt x="0" y="19303"/>
                    <a:pt x="0" y="19686"/>
                    <a:pt x="0" y="20069"/>
                  </a:cubicBezTo>
                  <a:cubicBezTo>
                    <a:pt x="0" y="21217"/>
                    <a:pt x="1427" y="21600"/>
                    <a:pt x="2759" y="21600"/>
                  </a:cubicBezTo>
                  <a:cubicBezTo>
                    <a:pt x="3426" y="21600"/>
                    <a:pt x="4092" y="21600"/>
                    <a:pt x="4758" y="21217"/>
                  </a:cubicBezTo>
                  <a:cubicBezTo>
                    <a:pt x="20934" y="11976"/>
                    <a:pt x="20934" y="11976"/>
                    <a:pt x="20934" y="11976"/>
                  </a:cubicBezTo>
                  <a:cubicBezTo>
                    <a:pt x="21600" y="11593"/>
                    <a:pt x="21600" y="11210"/>
                    <a:pt x="21600" y="10773"/>
                  </a:cubicBezTo>
                  <a:cubicBezTo>
                    <a:pt x="21600" y="10390"/>
                    <a:pt x="21600" y="10007"/>
                    <a:pt x="20934" y="9624"/>
                  </a:cubicBezTo>
                  <a:cubicBezTo>
                    <a:pt x="4758" y="383"/>
                    <a:pt x="4758" y="383"/>
                    <a:pt x="4758" y="383"/>
                  </a:cubicBezTo>
                  <a:cubicBezTo>
                    <a:pt x="4092" y="383"/>
                    <a:pt x="3426" y="0"/>
                    <a:pt x="2759" y="0"/>
                  </a:cubicBezTo>
                  <a:cubicBezTo>
                    <a:pt x="1427" y="0"/>
                    <a:pt x="0" y="766"/>
                    <a:pt x="0" y="1531"/>
                  </a:cubicBezTo>
                  <a:cubicBezTo>
                    <a:pt x="0" y="2297"/>
                    <a:pt x="666" y="2679"/>
                    <a:pt x="666" y="2679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71" name="Shape"/>
            <p:cNvSpPr/>
            <p:nvPr/>
          </p:nvSpPr>
          <p:spPr>
            <a:xfrm>
              <a:off x="22709217" y="6970706"/>
              <a:ext cx="232495" cy="403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73" y="2679"/>
                  </a:moveTo>
                  <a:cubicBezTo>
                    <a:pt x="6090" y="10773"/>
                    <a:pt x="6090" y="10773"/>
                    <a:pt x="6090" y="10773"/>
                  </a:cubicBezTo>
                  <a:cubicBezTo>
                    <a:pt x="20934" y="19303"/>
                    <a:pt x="20934" y="19303"/>
                    <a:pt x="20934" y="19303"/>
                  </a:cubicBezTo>
                  <a:cubicBezTo>
                    <a:pt x="20934" y="19303"/>
                    <a:pt x="21600" y="19686"/>
                    <a:pt x="21600" y="20069"/>
                  </a:cubicBezTo>
                  <a:cubicBezTo>
                    <a:pt x="21600" y="21217"/>
                    <a:pt x="20173" y="21600"/>
                    <a:pt x="18841" y="21600"/>
                  </a:cubicBezTo>
                  <a:cubicBezTo>
                    <a:pt x="18174" y="21600"/>
                    <a:pt x="17508" y="21600"/>
                    <a:pt x="16842" y="21217"/>
                  </a:cubicBezTo>
                  <a:cubicBezTo>
                    <a:pt x="666" y="11976"/>
                    <a:pt x="666" y="11976"/>
                    <a:pt x="666" y="11976"/>
                  </a:cubicBezTo>
                  <a:cubicBezTo>
                    <a:pt x="0" y="11593"/>
                    <a:pt x="0" y="11210"/>
                    <a:pt x="0" y="10773"/>
                  </a:cubicBezTo>
                  <a:cubicBezTo>
                    <a:pt x="0" y="10390"/>
                    <a:pt x="0" y="10007"/>
                    <a:pt x="666" y="9624"/>
                  </a:cubicBezTo>
                  <a:cubicBezTo>
                    <a:pt x="16842" y="383"/>
                    <a:pt x="16842" y="383"/>
                    <a:pt x="16842" y="383"/>
                  </a:cubicBezTo>
                  <a:cubicBezTo>
                    <a:pt x="17508" y="383"/>
                    <a:pt x="18174" y="0"/>
                    <a:pt x="18841" y="0"/>
                  </a:cubicBezTo>
                  <a:cubicBezTo>
                    <a:pt x="20173" y="0"/>
                    <a:pt x="21600" y="766"/>
                    <a:pt x="21600" y="1531"/>
                  </a:cubicBezTo>
                  <a:cubicBezTo>
                    <a:pt x="21600" y="2297"/>
                    <a:pt x="20934" y="2679"/>
                    <a:pt x="20173" y="2679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72" name="Shape"/>
            <p:cNvSpPr/>
            <p:nvPr/>
          </p:nvSpPr>
          <p:spPr>
            <a:xfrm>
              <a:off x="21443217" y="7056054"/>
              <a:ext cx="403151" cy="232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727" y="20934"/>
                  </a:moveTo>
                  <a:cubicBezTo>
                    <a:pt x="10800" y="6756"/>
                    <a:pt x="10800" y="6756"/>
                    <a:pt x="10800" y="6756"/>
                  </a:cubicBezTo>
                  <a:cubicBezTo>
                    <a:pt x="19309" y="20934"/>
                    <a:pt x="19309" y="20934"/>
                    <a:pt x="19309" y="20934"/>
                  </a:cubicBezTo>
                  <a:cubicBezTo>
                    <a:pt x="19309" y="21600"/>
                    <a:pt x="19691" y="21600"/>
                    <a:pt x="20073" y="21600"/>
                  </a:cubicBezTo>
                  <a:cubicBezTo>
                    <a:pt x="21218" y="21600"/>
                    <a:pt x="21600" y="20934"/>
                    <a:pt x="21600" y="18841"/>
                  </a:cubicBezTo>
                  <a:cubicBezTo>
                    <a:pt x="21600" y="18174"/>
                    <a:pt x="21600" y="17508"/>
                    <a:pt x="21218" y="17508"/>
                  </a:cubicBezTo>
                  <a:cubicBezTo>
                    <a:pt x="12000" y="1427"/>
                    <a:pt x="12000" y="1427"/>
                    <a:pt x="12000" y="1427"/>
                  </a:cubicBezTo>
                  <a:cubicBezTo>
                    <a:pt x="11618" y="761"/>
                    <a:pt x="11182" y="0"/>
                    <a:pt x="10800" y="0"/>
                  </a:cubicBezTo>
                  <a:cubicBezTo>
                    <a:pt x="10418" y="0"/>
                    <a:pt x="10036" y="761"/>
                    <a:pt x="9655" y="1427"/>
                  </a:cubicBezTo>
                  <a:cubicBezTo>
                    <a:pt x="436" y="17508"/>
                    <a:pt x="436" y="17508"/>
                    <a:pt x="436" y="17508"/>
                  </a:cubicBezTo>
                  <a:cubicBezTo>
                    <a:pt x="436" y="17508"/>
                    <a:pt x="0" y="18174"/>
                    <a:pt x="0" y="18841"/>
                  </a:cubicBezTo>
                  <a:cubicBezTo>
                    <a:pt x="0" y="20934"/>
                    <a:pt x="818" y="21600"/>
                    <a:pt x="1582" y="21600"/>
                  </a:cubicBezTo>
                  <a:cubicBezTo>
                    <a:pt x="2345" y="21600"/>
                    <a:pt x="2727" y="21600"/>
                    <a:pt x="2727" y="20934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73" name="Shape"/>
            <p:cNvSpPr/>
            <p:nvPr/>
          </p:nvSpPr>
          <p:spPr>
            <a:xfrm>
              <a:off x="20241258" y="7056054"/>
              <a:ext cx="403150" cy="232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727" y="1427"/>
                  </a:moveTo>
                  <a:cubicBezTo>
                    <a:pt x="10800" y="15510"/>
                    <a:pt x="10800" y="15510"/>
                    <a:pt x="10800" y="15510"/>
                  </a:cubicBezTo>
                  <a:cubicBezTo>
                    <a:pt x="18927" y="761"/>
                    <a:pt x="18927" y="761"/>
                    <a:pt x="18927" y="761"/>
                  </a:cubicBezTo>
                  <a:cubicBezTo>
                    <a:pt x="19309" y="761"/>
                    <a:pt x="19691" y="0"/>
                    <a:pt x="20073" y="0"/>
                  </a:cubicBezTo>
                  <a:cubicBezTo>
                    <a:pt x="20836" y="0"/>
                    <a:pt x="21600" y="1427"/>
                    <a:pt x="21600" y="2759"/>
                  </a:cubicBezTo>
                  <a:cubicBezTo>
                    <a:pt x="21600" y="3426"/>
                    <a:pt x="21600" y="4092"/>
                    <a:pt x="21218" y="4758"/>
                  </a:cubicBezTo>
                  <a:cubicBezTo>
                    <a:pt x="12000" y="20934"/>
                    <a:pt x="12000" y="20934"/>
                    <a:pt x="12000" y="20934"/>
                  </a:cubicBezTo>
                  <a:cubicBezTo>
                    <a:pt x="11564" y="21600"/>
                    <a:pt x="11182" y="21600"/>
                    <a:pt x="10800" y="21600"/>
                  </a:cubicBezTo>
                  <a:cubicBezTo>
                    <a:pt x="10418" y="21600"/>
                    <a:pt x="10036" y="21600"/>
                    <a:pt x="9655" y="20934"/>
                  </a:cubicBezTo>
                  <a:cubicBezTo>
                    <a:pt x="382" y="4758"/>
                    <a:pt x="382" y="4758"/>
                    <a:pt x="382" y="4758"/>
                  </a:cubicBezTo>
                  <a:cubicBezTo>
                    <a:pt x="0" y="4092"/>
                    <a:pt x="0" y="3426"/>
                    <a:pt x="0" y="2759"/>
                  </a:cubicBezTo>
                  <a:cubicBezTo>
                    <a:pt x="0" y="1427"/>
                    <a:pt x="818" y="0"/>
                    <a:pt x="1582" y="0"/>
                  </a:cubicBezTo>
                  <a:cubicBezTo>
                    <a:pt x="1964" y="0"/>
                    <a:pt x="2345" y="761"/>
                    <a:pt x="2727" y="1427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74" name="Shape"/>
            <p:cNvSpPr/>
            <p:nvPr/>
          </p:nvSpPr>
          <p:spPr>
            <a:xfrm>
              <a:off x="19082012" y="7015625"/>
              <a:ext cx="322321" cy="322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125" y="2853"/>
                  </a:moveTo>
                  <a:cubicBezTo>
                    <a:pt x="13449" y="10528"/>
                    <a:pt x="13449" y="10528"/>
                    <a:pt x="13449" y="10528"/>
                  </a:cubicBezTo>
                  <a:cubicBezTo>
                    <a:pt x="21125" y="18272"/>
                    <a:pt x="21125" y="18272"/>
                    <a:pt x="21125" y="18272"/>
                  </a:cubicBezTo>
                  <a:cubicBezTo>
                    <a:pt x="21600" y="18747"/>
                    <a:pt x="21600" y="19223"/>
                    <a:pt x="21600" y="19698"/>
                  </a:cubicBezTo>
                  <a:cubicBezTo>
                    <a:pt x="21600" y="20649"/>
                    <a:pt x="21125" y="21600"/>
                    <a:pt x="19630" y="21600"/>
                  </a:cubicBezTo>
                  <a:cubicBezTo>
                    <a:pt x="19155" y="21600"/>
                    <a:pt x="18679" y="21600"/>
                    <a:pt x="18679" y="21125"/>
                  </a:cubicBezTo>
                  <a:cubicBezTo>
                    <a:pt x="11004" y="13449"/>
                    <a:pt x="11004" y="13449"/>
                    <a:pt x="11004" y="13449"/>
                  </a:cubicBezTo>
                  <a:cubicBezTo>
                    <a:pt x="3328" y="21125"/>
                    <a:pt x="3328" y="21125"/>
                    <a:pt x="3328" y="21125"/>
                  </a:cubicBezTo>
                  <a:cubicBezTo>
                    <a:pt x="2853" y="21600"/>
                    <a:pt x="2377" y="21600"/>
                    <a:pt x="1902" y="21600"/>
                  </a:cubicBezTo>
                  <a:cubicBezTo>
                    <a:pt x="951" y="21600"/>
                    <a:pt x="0" y="20649"/>
                    <a:pt x="0" y="19698"/>
                  </a:cubicBezTo>
                  <a:cubicBezTo>
                    <a:pt x="0" y="19223"/>
                    <a:pt x="0" y="18747"/>
                    <a:pt x="475" y="18272"/>
                  </a:cubicBezTo>
                  <a:cubicBezTo>
                    <a:pt x="8151" y="10528"/>
                    <a:pt x="8151" y="10528"/>
                    <a:pt x="8151" y="10528"/>
                  </a:cubicBezTo>
                  <a:cubicBezTo>
                    <a:pt x="475" y="2853"/>
                    <a:pt x="475" y="2853"/>
                    <a:pt x="475" y="2853"/>
                  </a:cubicBezTo>
                  <a:cubicBezTo>
                    <a:pt x="0" y="2853"/>
                    <a:pt x="0" y="2377"/>
                    <a:pt x="0" y="1902"/>
                  </a:cubicBezTo>
                  <a:cubicBezTo>
                    <a:pt x="0" y="475"/>
                    <a:pt x="951" y="0"/>
                    <a:pt x="1902" y="0"/>
                  </a:cubicBezTo>
                  <a:cubicBezTo>
                    <a:pt x="2377" y="0"/>
                    <a:pt x="2853" y="0"/>
                    <a:pt x="3328" y="475"/>
                  </a:cubicBezTo>
                  <a:cubicBezTo>
                    <a:pt x="11004" y="8151"/>
                    <a:pt x="11004" y="8151"/>
                    <a:pt x="11004" y="8151"/>
                  </a:cubicBezTo>
                  <a:cubicBezTo>
                    <a:pt x="18679" y="475"/>
                    <a:pt x="18679" y="475"/>
                    <a:pt x="18679" y="475"/>
                  </a:cubicBezTo>
                  <a:cubicBezTo>
                    <a:pt x="18679" y="0"/>
                    <a:pt x="19155" y="0"/>
                    <a:pt x="19630" y="0"/>
                  </a:cubicBezTo>
                  <a:cubicBezTo>
                    <a:pt x="21125" y="0"/>
                    <a:pt x="21600" y="475"/>
                    <a:pt x="21600" y="1902"/>
                  </a:cubicBezTo>
                  <a:cubicBezTo>
                    <a:pt x="21600" y="2377"/>
                    <a:pt x="21600" y="2853"/>
                    <a:pt x="21125" y="2853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75" name="Shape"/>
            <p:cNvSpPr/>
            <p:nvPr/>
          </p:nvSpPr>
          <p:spPr>
            <a:xfrm>
              <a:off x="17827008" y="7042576"/>
              <a:ext cx="403150" cy="272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218" y="3453"/>
                  </a:moveTo>
                  <a:cubicBezTo>
                    <a:pt x="9273" y="21038"/>
                    <a:pt x="9273" y="21038"/>
                    <a:pt x="9273" y="21038"/>
                  </a:cubicBezTo>
                  <a:cubicBezTo>
                    <a:pt x="9273" y="21600"/>
                    <a:pt x="8891" y="21600"/>
                    <a:pt x="8509" y="21600"/>
                  </a:cubicBezTo>
                  <a:cubicBezTo>
                    <a:pt x="8127" y="21600"/>
                    <a:pt x="7691" y="21600"/>
                    <a:pt x="7309" y="21038"/>
                  </a:cubicBezTo>
                  <a:cubicBezTo>
                    <a:pt x="764" y="11402"/>
                    <a:pt x="764" y="11402"/>
                    <a:pt x="764" y="11402"/>
                  </a:cubicBezTo>
                  <a:cubicBezTo>
                    <a:pt x="382" y="10840"/>
                    <a:pt x="0" y="10198"/>
                    <a:pt x="0" y="9636"/>
                  </a:cubicBezTo>
                  <a:cubicBezTo>
                    <a:pt x="0" y="8512"/>
                    <a:pt x="764" y="7387"/>
                    <a:pt x="1527" y="7387"/>
                  </a:cubicBezTo>
                  <a:cubicBezTo>
                    <a:pt x="1964" y="7387"/>
                    <a:pt x="2345" y="7387"/>
                    <a:pt x="2727" y="7949"/>
                  </a:cubicBezTo>
                  <a:cubicBezTo>
                    <a:pt x="8509" y="16461"/>
                    <a:pt x="8509" y="16461"/>
                    <a:pt x="8509" y="16461"/>
                  </a:cubicBezTo>
                  <a:cubicBezTo>
                    <a:pt x="19309" y="562"/>
                    <a:pt x="19309" y="562"/>
                    <a:pt x="19309" y="562"/>
                  </a:cubicBezTo>
                  <a:cubicBezTo>
                    <a:pt x="19309" y="0"/>
                    <a:pt x="19691" y="0"/>
                    <a:pt x="20073" y="0"/>
                  </a:cubicBezTo>
                  <a:cubicBezTo>
                    <a:pt x="21218" y="0"/>
                    <a:pt x="21600" y="562"/>
                    <a:pt x="21600" y="2329"/>
                  </a:cubicBezTo>
                  <a:cubicBezTo>
                    <a:pt x="21600" y="2891"/>
                    <a:pt x="21600" y="3453"/>
                    <a:pt x="21218" y="3453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76" name="Shape"/>
            <p:cNvSpPr/>
            <p:nvPr/>
          </p:nvSpPr>
          <p:spPr>
            <a:xfrm>
              <a:off x="16660282" y="7141398"/>
              <a:ext cx="448052" cy="57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219" y="21600"/>
                  </a:moveTo>
                  <a:cubicBezTo>
                    <a:pt x="12181" y="21600"/>
                    <a:pt x="12181" y="21600"/>
                    <a:pt x="12181" y="21600"/>
                  </a:cubicBezTo>
                  <a:cubicBezTo>
                    <a:pt x="9419" y="21600"/>
                    <a:pt x="9419" y="21600"/>
                    <a:pt x="9419" y="21600"/>
                  </a:cubicBezTo>
                  <a:cubicBezTo>
                    <a:pt x="1381" y="21600"/>
                    <a:pt x="1381" y="21600"/>
                    <a:pt x="1381" y="21600"/>
                  </a:cubicBezTo>
                  <a:cubicBezTo>
                    <a:pt x="690" y="21600"/>
                    <a:pt x="0" y="18947"/>
                    <a:pt x="0" y="10611"/>
                  </a:cubicBezTo>
                  <a:cubicBezTo>
                    <a:pt x="0" y="5305"/>
                    <a:pt x="690" y="0"/>
                    <a:pt x="1381" y="0"/>
                  </a:cubicBezTo>
                  <a:cubicBezTo>
                    <a:pt x="9419" y="0"/>
                    <a:pt x="9419" y="0"/>
                    <a:pt x="9419" y="0"/>
                  </a:cubicBezTo>
                  <a:cubicBezTo>
                    <a:pt x="12181" y="0"/>
                    <a:pt x="12181" y="0"/>
                    <a:pt x="12181" y="0"/>
                  </a:cubicBezTo>
                  <a:cubicBezTo>
                    <a:pt x="20219" y="0"/>
                    <a:pt x="20219" y="0"/>
                    <a:pt x="20219" y="0"/>
                  </a:cubicBezTo>
                  <a:cubicBezTo>
                    <a:pt x="20910" y="0"/>
                    <a:pt x="21600" y="5305"/>
                    <a:pt x="21600" y="10611"/>
                  </a:cubicBezTo>
                  <a:cubicBezTo>
                    <a:pt x="21600" y="18947"/>
                    <a:pt x="20910" y="21600"/>
                    <a:pt x="20219" y="2160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77" name="Shape"/>
            <p:cNvSpPr/>
            <p:nvPr/>
          </p:nvSpPr>
          <p:spPr>
            <a:xfrm>
              <a:off x="15457061" y="6957231"/>
              <a:ext cx="439076" cy="439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7" y="12028"/>
                  </a:moveTo>
                  <a:cubicBezTo>
                    <a:pt x="12379" y="12028"/>
                    <a:pt x="12379" y="12028"/>
                    <a:pt x="12379" y="12028"/>
                  </a:cubicBezTo>
                  <a:cubicBezTo>
                    <a:pt x="12379" y="20147"/>
                    <a:pt x="12379" y="20147"/>
                    <a:pt x="12379" y="20147"/>
                  </a:cubicBezTo>
                  <a:cubicBezTo>
                    <a:pt x="12379" y="20898"/>
                    <a:pt x="11677" y="21600"/>
                    <a:pt x="10975" y="21600"/>
                  </a:cubicBezTo>
                  <a:cubicBezTo>
                    <a:pt x="9923" y="21600"/>
                    <a:pt x="9572" y="20898"/>
                    <a:pt x="9572" y="20147"/>
                  </a:cubicBezTo>
                  <a:cubicBezTo>
                    <a:pt x="9572" y="12028"/>
                    <a:pt x="9572" y="12028"/>
                    <a:pt x="9572" y="12028"/>
                  </a:cubicBezTo>
                  <a:cubicBezTo>
                    <a:pt x="1403" y="12028"/>
                    <a:pt x="1403" y="12028"/>
                    <a:pt x="1403" y="12028"/>
                  </a:cubicBezTo>
                  <a:cubicBezTo>
                    <a:pt x="702" y="12028"/>
                    <a:pt x="0" y="11677"/>
                    <a:pt x="0" y="10574"/>
                  </a:cubicBezTo>
                  <a:cubicBezTo>
                    <a:pt x="0" y="9873"/>
                    <a:pt x="702" y="9171"/>
                    <a:pt x="1403" y="9171"/>
                  </a:cubicBezTo>
                  <a:cubicBezTo>
                    <a:pt x="9572" y="9171"/>
                    <a:pt x="9572" y="9171"/>
                    <a:pt x="9572" y="9171"/>
                  </a:cubicBezTo>
                  <a:cubicBezTo>
                    <a:pt x="9572" y="1403"/>
                    <a:pt x="9572" y="1403"/>
                    <a:pt x="9572" y="1403"/>
                  </a:cubicBezTo>
                  <a:cubicBezTo>
                    <a:pt x="9572" y="351"/>
                    <a:pt x="9923" y="0"/>
                    <a:pt x="10975" y="0"/>
                  </a:cubicBezTo>
                  <a:cubicBezTo>
                    <a:pt x="11677" y="0"/>
                    <a:pt x="12379" y="351"/>
                    <a:pt x="12379" y="1403"/>
                  </a:cubicBezTo>
                  <a:cubicBezTo>
                    <a:pt x="12379" y="9171"/>
                    <a:pt x="12379" y="9171"/>
                    <a:pt x="12379" y="9171"/>
                  </a:cubicBezTo>
                  <a:cubicBezTo>
                    <a:pt x="20197" y="9171"/>
                    <a:pt x="20197" y="9171"/>
                    <a:pt x="20197" y="9171"/>
                  </a:cubicBezTo>
                  <a:cubicBezTo>
                    <a:pt x="21249" y="9171"/>
                    <a:pt x="21600" y="9873"/>
                    <a:pt x="21600" y="10574"/>
                  </a:cubicBezTo>
                  <a:cubicBezTo>
                    <a:pt x="21600" y="11677"/>
                    <a:pt x="21249" y="12028"/>
                    <a:pt x="20197" y="12028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78" name="Shape"/>
            <p:cNvSpPr/>
            <p:nvPr/>
          </p:nvSpPr>
          <p:spPr>
            <a:xfrm>
              <a:off x="20425380" y="11843902"/>
              <a:ext cx="228019" cy="520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6805"/>
                  </a:moveTo>
                  <a:cubicBezTo>
                    <a:pt x="0" y="21600"/>
                    <a:pt x="0" y="21600"/>
                    <a:pt x="0" y="21600"/>
                  </a:cubicBezTo>
                  <a:cubicBezTo>
                    <a:pt x="0" y="15617"/>
                    <a:pt x="0" y="15617"/>
                    <a:pt x="0" y="15617"/>
                  </a:cubicBezTo>
                  <a:cubicBezTo>
                    <a:pt x="0" y="11712"/>
                    <a:pt x="0" y="11712"/>
                    <a:pt x="0" y="11712"/>
                  </a:cubicBezTo>
                  <a:cubicBezTo>
                    <a:pt x="0" y="7214"/>
                    <a:pt x="0" y="7214"/>
                    <a:pt x="0" y="7214"/>
                  </a:cubicBezTo>
                  <a:cubicBezTo>
                    <a:pt x="0" y="5432"/>
                    <a:pt x="0" y="5432"/>
                    <a:pt x="0" y="5432"/>
                  </a:cubicBezTo>
                  <a:cubicBezTo>
                    <a:pt x="0" y="1231"/>
                    <a:pt x="0" y="1231"/>
                    <a:pt x="0" y="1231"/>
                  </a:cubicBezTo>
                  <a:cubicBezTo>
                    <a:pt x="0" y="637"/>
                    <a:pt x="1338" y="0"/>
                    <a:pt x="2676" y="0"/>
                  </a:cubicBezTo>
                  <a:cubicBezTo>
                    <a:pt x="18924" y="0"/>
                    <a:pt x="18924" y="0"/>
                    <a:pt x="18924" y="0"/>
                  </a:cubicBezTo>
                  <a:cubicBezTo>
                    <a:pt x="20931" y="0"/>
                    <a:pt x="21600" y="637"/>
                    <a:pt x="21600" y="1231"/>
                  </a:cubicBezTo>
                  <a:cubicBezTo>
                    <a:pt x="21600" y="5432"/>
                    <a:pt x="21600" y="5432"/>
                    <a:pt x="21600" y="5432"/>
                  </a:cubicBezTo>
                  <a:cubicBezTo>
                    <a:pt x="21600" y="7214"/>
                    <a:pt x="21600" y="7214"/>
                    <a:pt x="21600" y="7214"/>
                  </a:cubicBezTo>
                  <a:cubicBezTo>
                    <a:pt x="21600" y="11712"/>
                    <a:pt x="21600" y="11712"/>
                    <a:pt x="21600" y="11712"/>
                  </a:cubicBezTo>
                  <a:cubicBezTo>
                    <a:pt x="21600" y="15617"/>
                    <a:pt x="21600" y="15617"/>
                    <a:pt x="21600" y="15617"/>
                  </a:cubicBezTo>
                  <a:cubicBezTo>
                    <a:pt x="21600" y="21600"/>
                    <a:pt x="21600" y="21600"/>
                    <a:pt x="21600" y="21600"/>
                  </a:cubicBezTo>
                  <a:lnTo>
                    <a:pt x="10800" y="16805"/>
                  </a:ln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79" name="Shape"/>
            <p:cNvSpPr/>
            <p:nvPr/>
          </p:nvSpPr>
          <p:spPr>
            <a:xfrm>
              <a:off x="19032614" y="11843901"/>
              <a:ext cx="618706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854" y="17337"/>
                  </a:moveTo>
                  <a:cubicBezTo>
                    <a:pt x="11297" y="21351"/>
                    <a:pt x="11297" y="21351"/>
                    <a:pt x="11297" y="21351"/>
                  </a:cubicBezTo>
                  <a:cubicBezTo>
                    <a:pt x="11049" y="21600"/>
                    <a:pt x="11049" y="21600"/>
                    <a:pt x="10800" y="21600"/>
                  </a:cubicBezTo>
                  <a:cubicBezTo>
                    <a:pt x="10551" y="21600"/>
                    <a:pt x="10551" y="21600"/>
                    <a:pt x="10303" y="21351"/>
                  </a:cubicBezTo>
                  <a:cubicBezTo>
                    <a:pt x="746" y="17337"/>
                    <a:pt x="746" y="17337"/>
                    <a:pt x="746" y="17337"/>
                  </a:cubicBezTo>
                  <a:cubicBezTo>
                    <a:pt x="249" y="17337"/>
                    <a:pt x="0" y="16839"/>
                    <a:pt x="0" y="16591"/>
                  </a:cubicBezTo>
                  <a:cubicBezTo>
                    <a:pt x="0" y="1030"/>
                    <a:pt x="0" y="1030"/>
                    <a:pt x="0" y="1030"/>
                  </a:cubicBezTo>
                  <a:cubicBezTo>
                    <a:pt x="0" y="533"/>
                    <a:pt x="497" y="0"/>
                    <a:pt x="995" y="0"/>
                  </a:cubicBezTo>
                  <a:cubicBezTo>
                    <a:pt x="1243" y="0"/>
                    <a:pt x="1243" y="0"/>
                    <a:pt x="1492" y="284"/>
                  </a:cubicBezTo>
                  <a:cubicBezTo>
                    <a:pt x="10800" y="4050"/>
                    <a:pt x="10800" y="4050"/>
                    <a:pt x="10800" y="4050"/>
                  </a:cubicBezTo>
                  <a:cubicBezTo>
                    <a:pt x="20072" y="284"/>
                    <a:pt x="20072" y="284"/>
                    <a:pt x="20072" y="284"/>
                  </a:cubicBezTo>
                  <a:cubicBezTo>
                    <a:pt x="20321" y="0"/>
                    <a:pt x="20321" y="0"/>
                    <a:pt x="20570" y="0"/>
                  </a:cubicBezTo>
                  <a:cubicBezTo>
                    <a:pt x="21103" y="0"/>
                    <a:pt x="21600" y="533"/>
                    <a:pt x="21600" y="1030"/>
                  </a:cubicBezTo>
                  <a:cubicBezTo>
                    <a:pt x="21600" y="16591"/>
                    <a:pt x="21600" y="16591"/>
                    <a:pt x="21600" y="16591"/>
                  </a:cubicBezTo>
                  <a:cubicBezTo>
                    <a:pt x="21600" y="16839"/>
                    <a:pt x="21351" y="17337"/>
                    <a:pt x="20854" y="17337"/>
                  </a:cubicBezTo>
                  <a:close/>
                  <a:moveTo>
                    <a:pt x="9805" y="5791"/>
                  </a:moveTo>
                  <a:cubicBezTo>
                    <a:pt x="1989" y="2522"/>
                    <a:pt x="1989" y="2522"/>
                    <a:pt x="1989" y="2522"/>
                  </a:cubicBezTo>
                  <a:cubicBezTo>
                    <a:pt x="1989" y="15845"/>
                    <a:pt x="1989" y="15845"/>
                    <a:pt x="1989" y="15845"/>
                  </a:cubicBezTo>
                  <a:cubicBezTo>
                    <a:pt x="9805" y="19113"/>
                    <a:pt x="9805" y="19113"/>
                    <a:pt x="9805" y="19113"/>
                  </a:cubicBezTo>
                  <a:lnTo>
                    <a:pt x="9805" y="5791"/>
                  </a:lnTo>
                  <a:close/>
                  <a:moveTo>
                    <a:pt x="19575" y="2522"/>
                  </a:moveTo>
                  <a:cubicBezTo>
                    <a:pt x="11795" y="5791"/>
                    <a:pt x="11795" y="5791"/>
                    <a:pt x="11795" y="5791"/>
                  </a:cubicBezTo>
                  <a:cubicBezTo>
                    <a:pt x="11795" y="19113"/>
                    <a:pt x="11795" y="19113"/>
                    <a:pt x="11795" y="19113"/>
                  </a:cubicBezTo>
                  <a:cubicBezTo>
                    <a:pt x="19575" y="15845"/>
                    <a:pt x="19575" y="15845"/>
                    <a:pt x="19575" y="15845"/>
                  </a:cubicBezTo>
                  <a:lnTo>
                    <a:pt x="19575" y="2522"/>
                  </a:lnTo>
                  <a:close/>
                  <a:moveTo>
                    <a:pt x="13322" y="7318"/>
                  </a:moveTo>
                  <a:cubicBezTo>
                    <a:pt x="17053" y="5542"/>
                    <a:pt x="17053" y="5542"/>
                    <a:pt x="17053" y="5542"/>
                  </a:cubicBezTo>
                  <a:cubicBezTo>
                    <a:pt x="17337" y="5542"/>
                    <a:pt x="17337" y="5542"/>
                    <a:pt x="17586" y="5542"/>
                  </a:cubicBezTo>
                  <a:cubicBezTo>
                    <a:pt x="18083" y="5542"/>
                    <a:pt x="18580" y="5791"/>
                    <a:pt x="18580" y="6537"/>
                  </a:cubicBezTo>
                  <a:cubicBezTo>
                    <a:pt x="18580" y="6786"/>
                    <a:pt x="18332" y="7318"/>
                    <a:pt x="17834" y="7318"/>
                  </a:cubicBezTo>
                  <a:cubicBezTo>
                    <a:pt x="14317" y="9059"/>
                    <a:pt x="14317" y="9059"/>
                    <a:pt x="14317" y="9059"/>
                  </a:cubicBezTo>
                  <a:cubicBezTo>
                    <a:pt x="14068" y="9059"/>
                    <a:pt x="14068" y="9059"/>
                    <a:pt x="13820" y="9059"/>
                  </a:cubicBezTo>
                  <a:cubicBezTo>
                    <a:pt x="13322" y="9059"/>
                    <a:pt x="12789" y="8811"/>
                    <a:pt x="12789" y="8064"/>
                  </a:cubicBezTo>
                  <a:cubicBezTo>
                    <a:pt x="12789" y="7816"/>
                    <a:pt x="13038" y="7318"/>
                    <a:pt x="13322" y="7318"/>
                  </a:cubicBezTo>
                  <a:close/>
                  <a:moveTo>
                    <a:pt x="13322" y="10800"/>
                  </a:moveTo>
                  <a:cubicBezTo>
                    <a:pt x="17053" y="9308"/>
                    <a:pt x="17053" y="9308"/>
                    <a:pt x="17053" y="9308"/>
                  </a:cubicBezTo>
                  <a:cubicBezTo>
                    <a:pt x="17337" y="9059"/>
                    <a:pt x="17337" y="9059"/>
                    <a:pt x="17586" y="9059"/>
                  </a:cubicBezTo>
                  <a:cubicBezTo>
                    <a:pt x="18083" y="9059"/>
                    <a:pt x="18580" y="9557"/>
                    <a:pt x="18580" y="10054"/>
                  </a:cubicBezTo>
                  <a:cubicBezTo>
                    <a:pt x="18580" y="10551"/>
                    <a:pt x="18332" y="10800"/>
                    <a:pt x="17834" y="11049"/>
                  </a:cubicBezTo>
                  <a:cubicBezTo>
                    <a:pt x="14317" y="12825"/>
                    <a:pt x="14317" y="12825"/>
                    <a:pt x="14317" y="12825"/>
                  </a:cubicBezTo>
                  <a:cubicBezTo>
                    <a:pt x="14068" y="12825"/>
                    <a:pt x="14068" y="12825"/>
                    <a:pt x="13820" y="12825"/>
                  </a:cubicBezTo>
                  <a:cubicBezTo>
                    <a:pt x="13322" y="12825"/>
                    <a:pt x="12789" y="12328"/>
                    <a:pt x="12789" y="11830"/>
                  </a:cubicBezTo>
                  <a:cubicBezTo>
                    <a:pt x="12789" y="11333"/>
                    <a:pt x="13038" y="11049"/>
                    <a:pt x="13322" y="10800"/>
                  </a:cubicBezTo>
                  <a:close/>
                  <a:moveTo>
                    <a:pt x="13322" y="14566"/>
                  </a:moveTo>
                  <a:cubicBezTo>
                    <a:pt x="17053" y="12825"/>
                    <a:pt x="17053" y="12825"/>
                    <a:pt x="17053" y="12825"/>
                  </a:cubicBezTo>
                  <a:cubicBezTo>
                    <a:pt x="17337" y="12825"/>
                    <a:pt x="17337" y="12825"/>
                    <a:pt x="17586" y="12825"/>
                  </a:cubicBezTo>
                  <a:cubicBezTo>
                    <a:pt x="18083" y="12825"/>
                    <a:pt x="18580" y="13322"/>
                    <a:pt x="18580" y="13820"/>
                  </a:cubicBezTo>
                  <a:cubicBezTo>
                    <a:pt x="18580" y="14317"/>
                    <a:pt x="18332" y="14566"/>
                    <a:pt x="17834" y="14814"/>
                  </a:cubicBezTo>
                  <a:cubicBezTo>
                    <a:pt x="14317" y="16342"/>
                    <a:pt x="14317" y="16342"/>
                    <a:pt x="14317" y="16342"/>
                  </a:cubicBezTo>
                  <a:cubicBezTo>
                    <a:pt x="14068" y="16591"/>
                    <a:pt x="14068" y="16591"/>
                    <a:pt x="13820" y="16591"/>
                  </a:cubicBezTo>
                  <a:cubicBezTo>
                    <a:pt x="13322" y="16591"/>
                    <a:pt x="12789" y="16093"/>
                    <a:pt x="12789" y="15596"/>
                  </a:cubicBezTo>
                  <a:cubicBezTo>
                    <a:pt x="12789" y="15099"/>
                    <a:pt x="13038" y="14814"/>
                    <a:pt x="13322" y="14566"/>
                  </a:cubicBezTo>
                  <a:close/>
                  <a:moveTo>
                    <a:pt x="4014" y="5542"/>
                  </a:moveTo>
                  <a:cubicBezTo>
                    <a:pt x="4263" y="5542"/>
                    <a:pt x="4263" y="5542"/>
                    <a:pt x="4512" y="5542"/>
                  </a:cubicBezTo>
                  <a:cubicBezTo>
                    <a:pt x="8278" y="7318"/>
                    <a:pt x="8278" y="7318"/>
                    <a:pt x="8278" y="7318"/>
                  </a:cubicBezTo>
                  <a:cubicBezTo>
                    <a:pt x="8526" y="7318"/>
                    <a:pt x="8775" y="7816"/>
                    <a:pt x="8775" y="8064"/>
                  </a:cubicBezTo>
                  <a:cubicBezTo>
                    <a:pt x="8775" y="8811"/>
                    <a:pt x="8278" y="9059"/>
                    <a:pt x="7780" y="9059"/>
                  </a:cubicBezTo>
                  <a:cubicBezTo>
                    <a:pt x="7532" y="9059"/>
                    <a:pt x="7532" y="9059"/>
                    <a:pt x="7283" y="9059"/>
                  </a:cubicBezTo>
                  <a:cubicBezTo>
                    <a:pt x="3766" y="7318"/>
                    <a:pt x="3766" y="7318"/>
                    <a:pt x="3766" y="7318"/>
                  </a:cubicBezTo>
                  <a:cubicBezTo>
                    <a:pt x="3268" y="7318"/>
                    <a:pt x="3020" y="6786"/>
                    <a:pt x="3020" y="6537"/>
                  </a:cubicBezTo>
                  <a:cubicBezTo>
                    <a:pt x="3020" y="5791"/>
                    <a:pt x="3517" y="5542"/>
                    <a:pt x="4014" y="5542"/>
                  </a:cubicBezTo>
                  <a:close/>
                  <a:moveTo>
                    <a:pt x="4014" y="9059"/>
                  </a:moveTo>
                  <a:cubicBezTo>
                    <a:pt x="4263" y="9059"/>
                    <a:pt x="4263" y="9059"/>
                    <a:pt x="4512" y="9308"/>
                  </a:cubicBezTo>
                  <a:cubicBezTo>
                    <a:pt x="8278" y="10800"/>
                    <a:pt x="8278" y="10800"/>
                    <a:pt x="8278" y="10800"/>
                  </a:cubicBezTo>
                  <a:cubicBezTo>
                    <a:pt x="8526" y="11049"/>
                    <a:pt x="8775" y="11333"/>
                    <a:pt x="8775" y="11830"/>
                  </a:cubicBezTo>
                  <a:cubicBezTo>
                    <a:pt x="8775" y="12328"/>
                    <a:pt x="8278" y="12825"/>
                    <a:pt x="7780" y="12825"/>
                  </a:cubicBezTo>
                  <a:cubicBezTo>
                    <a:pt x="7532" y="12825"/>
                    <a:pt x="7532" y="12825"/>
                    <a:pt x="7283" y="12825"/>
                  </a:cubicBezTo>
                  <a:cubicBezTo>
                    <a:pt x="3766" y="11049"/>
                    <a:pt x="3766" y="11049"/>
                    <a:pt x="3766" y="11049"/>
                  </a:cubicBezTo>
                  <a:cubicBezTo>
                    <a:pt x="3268" y="10800"/>
                    <a:pt x="3020" y="10551"/>
                    <a:pt x="3020" y="10054"/>
                  </a:cubicBezTo>
                  <a:cubicBezTo>
                    <a:pt x="3020" y="9557"/>
                    <a:pt x="3517" y="9059"/>
                    <a:pt x="4014" y="9059"/>
                  </a:cubicBezTo>
                  <a:close/>
                  <a:moveTo>
                    <a:pt x="4014" y="12825"/>
                  </a:moveTo>
                  <a:cubicBezTo>
                    <a:pt x="4263" y="12825"/>
                    <a:pt x="4263" y="12825"/>
                    <a:pt x="4512" y="12825"/>
                  </a:cubicBezTo>
                  <a:cubicBezTo>
                    <a:pt x="8278" y="14566"/>
                    <a:pt x="8278" y="14566"/>
                    <a:pt x="8278" y="14566"/>
                  </a:cubicBezTo>
                  <a:cubicBezTo>
                    <a:pt x="8526" y="14814"/>
                    <a:pt x="8775" y="15099"/>
                    <a:pt x="8775" y="15596"/>
                  </a:cubicBezTo>
                  <a:cubicBezTo>
                    <a:pt x="8775" y="16093"/>
                    <a:pt x="8278" y="16591"/>
                    <a:pt x="7780" y="16591"/>
                  </a:cubicBezTo>
                  <a:cubicBezTo>
                    <a:pt x="7532" y="16591"/>
                    <a:pt x="7532" y="16591"/>
                    <a:pt x="7283" y="16342"/>
                  </a:cubicBezTo>
                  <a:cubicBezTo>
                    <a:pt x="3766" y="14814"/>
                    <a:pt x="3766" y="14814"/>
                    <a:pt x="3766" y="14814"/>
                  </a:cubicBezTo>
                  <a:cubicBezTo>
                    <a:pt x="3268" y="14566"/>
                    <a:pt x="3020" y="14317"/>
                    <a:pt x="3020" y="13820"/>
                  </a:cubicBezTo>
                  <a:cubicBezTo>
                    <a:pt x="3020" y="13322"/>
                    <a:pt x="3517" y="12825"/>
                    <a:pt x="4014" y="12825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80" name="Shape"/>
            <p:cNvSpPr/>
            <p:nvPr/>
          </p:nvSpPr>
          <p:spPr>
            <a:xfrm>
              <a:off x="17827007" y="11843901"/>
              <a:ext cx="614212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061" y="17337"/>
                  </a:moveTo>
                  <a:cubicBezTo>
                    <a:pt x="11177" y="21351"/>
                    <a:pt x="11177" y="21351"/>
                    <a:pt x="11177" y="21351"/>
                  </a:cubicBezTo>
                  <a:cubicBezTo>
                    <a:pt x="11177" y="21600"/>
                    <a:pt x="10926" y="21600"/>
                    <a:pt x="10926" y="21600"/>
                  </a:cubicBezTo>
                  <a:cubicBezTo>
                    <a:pt x="10674" y="21600"/>
                    <a:pt x="10674" y="21600"/>
                    <a:pt x="10423" y="21351"/>
                  </a:cubicBezTo>
                  <a:cubicBezTo>
                    <a:pt x="503" y="17337"/>
                    <a:pt x="503" y="17337"/>
                    <a:pt x="503" y="17337"/>
                  </a:cubicBezTo>
                  <a:cubicBezTo>
                    <a:pt x="252" y="17337"/>
                    <a:pt x="0" y="16839"/>
                    <a:pt x="0" y="16591"/>
                  </a:cubicBezTo>
                  <a:cubicBezTo>
                    <a:pt x="0" y="1030"/>
                    <a:pt x="0" y="1030"/>
                    <a:pt x="0" y="1030"/>
                  </a:cubicBezTo>
                  <a:cubicBezTo>
                    <a:pt x="0" y="533"/>
                    <a:pt x="503" y="0"/>
                    <a:pt x="1006" y="0"/>
                  </a:cubicBezTo>
                  <a:cubicBezTo>
                    <a:pt x="1258" y="0"/>
                    <a:pt x="1258" y="0"/>
                    <a:pt x="1509" y="284"/>
                  </a:cubicBezTo>
                  <a:cubicBezTo>
                    <a:pt x="10926" y="4050"/>
                    <a:pt x="10926" y="4050"/>
                    <a:pt x="10926" y="4050"/>
                  </a:cubicBezTo>
                  <a:cubicBezTo>
                    <a:pt x="20306" y="284"/>
                    <a:pt x="20306" y="284"/>
                    <a:pt x="20306" y="284"/>
                  </a:cubicBezTo>
                  <a:cubicBezTo>
                    <a:pt x="20306" y="0"/>
                    <a:pt x="20558" y="0"/>
                    <a:pt x="20558" y="0"/>
                  </a:cubicBezTo>
                  <a:cubicBezTo>
                    <a:pt x="21348" y="0"/>
                    <a:pt x="21600" y="533"/>
                    <a:pt x="21600" y="1030"/>
                  </a:cubicBezTo>
                  <a:cubicBezTo>
                    <a:pt x="21600" y="16591"/>
                    <a:pt x="21600" y="16591"/>
                    <a:pt x="21600" y="16591"/>
                  </a:cubicBezTo>
                  <a:cubicBezTo>
                    <a:pt x="21600" y="16839"/>
                    <a:pt x="21348" y="17337"/>
                    <a:pt x="21061" y="17337"/>
                  </a:cubicBezTo>
                  <a:close/>
                  <a:moveTo>
                    <a:pt x="9919" y="19113"/>
                  </a:moveTo>
                  <a:cubicBezTo>
                    <a:pt x="9919" y="5791"/>
                    <a:pt x="9919" y="5791"/>
                    <a:pt x="9919" y="5791"/>
                  </a:cubicBezTo>
                  <a:cubicBezTo>
                    <a:pt x="2013" y="2522"/>
                    <a:pt x="2013" y="2522"/>
                    <a:pt x="2013" y="2522"/>
                  </a:cubicBezTo>
                  <a:cubicBezTo>
                    <a:pt x="2013" y="15845"/>
                    <a:pt x="2013" y="15845"/>
                    <a:pt x="2013" y="15845"/>
                  </a:cubicBezTo>
                  <a:lnTo>
                    <a:pt x="9919" y="19113"/>
                  </a:lnTo>
                  <a:close/>
                  <a:moveTo>
                    <a:pt x="19551" y="2522"/>
                  </a:moveTo>
                  <a:cubicBezTo>
                    <a:pt x="11932" y="5791"/>
                    <a:pt x="11932" y="5791"/>
                    <a:pt x="11932" y="5791"/>
                  </a:cubicBezTo>
                  <a:cubicBezTo>
                    <a:pt x="11932" y="19113"/>
                    <a:pt x="11932" y="19113"/>
                    <a:pt x="11932" y="19113"/>
                  </a:cubicBezTo>
                  <a:cubicBezTo>
                    <a:pt x="19551" y="15845"/>
                    <a:pt x="19551" y="15845"/>
                    <a:pt x="19551" y="15845"/>
                  </a:cubicBezTo>
                  <a:lnTo>
                    <a:pt x="19551" y="2522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81" name="Shape"/>
            <p:cNvSpPr/>
            <p:nvPr/>
          </p:nvSpPr>
          <p:spPr>
            <a:xfrm>
              <a:off x="16741118" y="11875344"/>
              <a:ext cx="483981" cy="560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24" y="21600"/>
                  </a:moveTo>
                  <a:cubicBezTo>
                    <a:pt x="19003" y="21600"/>
                    <a:pt x="19003" y="21600"/>
                    <a:pt x="19003" y="21600"/>
                  </a:cubicBezTo>
                  <a:cubicBezTo>
                    <a:pt x="19003" y="0"/>
                    <a:pt x="19003" y="0"/>
                    <a:pt x="19003" y="0"/>
                  </a:cubicBezTo>
                  <a:cubicBezTo>
                    <a:pt x="20324" y="0"/>
                    <a:pt x="20324" y="0"/>
                    <a:pt x="20324" y="0"/>
                  </a:cubicBezTo>
                  <a:cubicBezTo>
                    <a:pt x="20962" y="0"/>
                    <a:pt x="21600" y="549"/>
                    <a:pt x="21600" y="1098"/>
                  </a:cubicBezTo>
                  <a:cubicBezTo>
                    <a:pt x="21600" y="20502"/>
                    <a:pt x="21600" y="20502"/>
                    <a:pt x="21600" y="20502"/>
                  </a:cubicBezTo>
                  <a:cubicBezTo>
                    <a:pt x="21600" y="21051"/>
                    <a:pt x="20962" y="21600"/>
                    <a:pt x="20324" y="21600"/>
                  </a:cubicBezTo>
                  <a:close/>
                  <a:moveTo>
                    <a:pt x="2597" y="20502"/>
                  </a:moveTo>
                  <a:cubicBezTo>
                    <a:pt x="2597" y="19405"/>
                    <a:pt x="2597" y="19405"/>
                    <a:pt x="2597" y="19405"/>
                  </a:cubicBezTo>
                  <a:cubicBezTo>
                    <a:pt x="4830" y="19405"/>
                    <a:pt x="4830" y="19405"/>
                    <a:pt x="4830" y="19405"/>
                  </a:cubicBezTo>
                  <a:cubicBezTo>
                    <a:pt x="6152" y="19405"/>
                    <a:pt x="7428" y="18268"/>
                    <a:pt x="7428" y="17170"/>
                  </a:cubicBezTo>
                  <a:cubicBezTo>
                    <a:pt x="7428" y="15798"/>
                    <a:pt x="6152" y="14936"/>
                    <a:pt x="4830" y="14936"/>
                  </a:cubicBezTo>
                  <a:cubicBezTo>
                    <a:pt x="2597" y="14936"/>
                    <a:pt x="2597" y="14936"/>
                    <a:pt x="2597" y="14936"/>
                  </a:cubicBezTo>
                  <a:cubicBezTo>
                    <a:pt x="2597" y="13015"/>
                    <a:pt x="2597" y="13015"/>
                    <a:pt x="2597" y="13015"/>
                  </a:cubicBezTo>
                  <a:cubicBezTo>
                    <a:pt x="4830" y="13015"/>
                    <a:pt x="4830" y="13015"/>
                    <a:pt x="4830" y="13015"/>
                  </a:cubicBezTo>
                  <a:cubicBezTo>
                    <a:pt x="6152" y="13015"/>
                    <a:pt x="7428" y="11917"/>
                    <a:pt x="7428" y="10780"/>
                  </a:cubicBezTo>
                  <a:cubicBezTo>
                    <a:pt x="7428" y="9683"/>
                    <a:pt x="6152" y="8585"/>
                    <a:pt x="4830" y="8585"/>
                  </a:cubicBezTo>
                  <a:cubicBezTo>
                    <a:pt x="2597" y="8585"/>
                    <a:pt x="2597" y="8585"/>
                    <a:pt x="2597" y="8585"/>
                  </a:cubicBezTo>
                  <a:cubicBezTo>
                    <a:pt x="2597" y="6625"/>
                    <a:pt x="2597" y="6625"/>
                    <a:pt x="2597" y="6625"/>
                  </a:cubicBezTo>
                  <a:cubicBezTo>
                    <a:pt x="4830" y="6625"/>
                    <a:pt x="4830" y="6625"/>
                    <a:pt x="4830" y="6625"/>
                  </a:cubicBezTo>
                  <a:cubicBezTo>
                    <a:pt x="6152" y="6625"/>
                    <a:pt x="7428" y="5802"/>
                    <a:pt x="7428" y="4430"/>
                  </a:cubicBezTo>
                  <a:cubicBezTo>
                    <a:pt x="7428" y="3332"/>
                    <a:pt x="6152" y="2195"/>
                    <a:pt x="4830" y="2195"/>
                  </a:cubicBezTo>
                  <a:cubicBezTo>
                    <a:pt x="2597" y="2195"/>
                    <a:pt x="2597" y="2195"/>
                    <a:pt x="2597" y="2195"/>
                  </a:cubicBezTo>
                  <a:cubicBezTo>
                    <a:pt x="2597" y="1098"/>
                    <a:pt x="2597" y="1098"/>
                    <a:pt x="2597" y="1098"/>
                  </a:cubicBezTo>
                  <a:cubicBezTo>
                    <a:pt x="2597" y="549"/>
                    <a:pt x="3235" y="0"/>
                    <a:pt x="3873" y="0"/>
                  </a:cubicBezTo>
                  <a:cubicBezTo>
                    <a:pt x="17727" y="0"/>
                    <a:pt x="17727" y="0"/>
                    <a:pt x="17727" y="0"/>
                  </a:cubicBezTo>
                  <a:cubicBezTo>
                    <a:pt x="17727" y="21600"/>
                    <a:pt x="17727" y="21600"/>
                    <a:pt x="17727" y="21600"/>
                  </a:cubicBezTo>
                  <a:cubicBezTo>
                    <a:pt x="3873" y="21600"/>
                    <a:pt x="3873" y="21600"/>
                    <a:pt x="3873" y="21600"/>
                  </a:cubicBezTo>
                  <a:cubicBezTo>
                    <a:pt x="3235" y="21600"/>
                    <a:pt x="2597" y="21051"/>
                    <a:pt x="2597" y="20502"/>
                  </a:cubicBezTo>
                  <a:close/>
                  <a:moveTo>
                    <a:pt x="6152" y="4430"/>
                  </a:moveTo>
                  <a:cubicBezTo>
                    <a:pt x="6152" y="5253"/>
                    <a:pt x="5468" y="5527"/>
                    <a:pt x="4830" y="5527"/>
                  </a:cubicBezTo>
                  <a:cubicBezTo>
                    <a:pt x="1322" y="5527"/>
                    <a:pt x="1322" y="5527"/>
                    <a:pt x="1322" y="5527"/>
                  </a:cubicBezTo>
                  <a:cubicBezTo>
                    <a:pt x="684" y="5527"/>
                    <a:pt x="0" y="5253"/>
                    <a:pt x="0" y="4430"/>
                  </a:cubicBezTo>
                  <a:cubicBezTo>
                    <a:pt x="0" y="3881"/>
                    <a:pt x="684" y="3332"/>
                    <a:pt x="1322" y="3332"/>
                  </a:cubicBezTo>
                  <a:cubicBezTo>
                    <a:pt x="4830" y="3332"/>
                    <a:pt x="4830" y="3332"/>
                    <a:pt x="4830" y="3332"/>
                  </a:cubicBezTo>
                  <a:cubicBezTo>
                    <a:pt x="5468" y="3332"/>
                    <a:pt x="6152" y="3881"/>
                    <a:pt x="6152" y="4430"/>
                  </a:cubicBezTo>
                  <a:close/>
                  <a:moveTo>
                    <a:pt x="1322" y="9683"/>
                  </a:moveTo>
                  <a:cubicBezTo>
                    <a:pt x="4830" y="9683"/>
                    <a:pt x="4830" y="9683"/>
                    <a:pt x="4830" y="9683"/>
                  </a:cubicBezTo>
                  <a:cubicBezTo>
                    <a:pt x="5468" y="9683"/>
                    <a:pt x="6152" y="10232"/>
                    <a:pt x="6152" y="10780"/>
                  </a:cubicBezTo>
                  <a:cubicBezTo>
                    <a:pt x="6152" y="11368"/>
                    <a:pt x="5468" y="11917"/>
                    <a:pt x="4830" y="11917"/>
                  </a:cubicBezTo>
                  <a:cubicBezTo>
                    <a:pt x="1322" y="11917"/>
                    <a:pt x="1322" y="11917"/>
                    <a:pt x="1322" y="11917"/>
                  </a:cubicBezTo>
                  <a:cubicBezTo>
                    <a:pt x="684" y="11917"/>
                    <a:pt x="0" y="11368"/>
                    <a:pt x="0" y="10780"/>
                  </a:cubicBezTo>
                  <a:cubicBezTo>
                    <a:pt x="0" y="10232"/>
                    <a:pt x="684" y="9683"/>
                    <a:pt x="1322" y="9683"/>
                  </a:cubicBezTo>
                  <a:close/>
                  <a:moveTo>
                    <a:pt x="1322" y="16073"/>
                  </a:moveTo>
                  <a:cubicBezTo>
                    <a:pt x="4830" y="16073"/>
                    <a:pt x="4830" y="16073"/>
                    <a:pt x="4830" y="16073"/>
                  </a:cubicBezTo>
                  <a:cubicBezTo>
                    <a:pt x="5468" y="16073"/>
                    <a:pt x="6152" y="16347"/>
                    <a:pt x="6152" y="17170"/>
                  </a:cubicBezTo>
                  <a:cubicBezTo>
                    <a:pt x="6152" y="17719"/>
                    <a:pt x="5468" y="18268"/>
                    <a:pt x="4830" y="18268"/>
                  </a:cubicBezTo>
                  <a:cubicBezTo>
                    <a:pt x="1322" y="18268"/>
                    <a:pt x="1322" y="18268"/>
                    <a:pt x="1322" y="18268"/>
                  </a:cubicBezTo>
                  <a:cubicBezTo>
                    <a:pt x="684" y="18268"/>
                    <a:pt x="0" y="17719"/>
                    <a:pt x="0" y="17170"/>
                  </a:cubicBezTo>
                  <a:cubicBezTo>
                    <a:pt x="0" y="16347"/>
                    <a:pt x="684" y="16073"/>
                    <a:pt x="1322" y="16073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82" name="Shape"/>
            <p:cNvSpPr/>
            <p:nvPr/>
          </p:nvSpPr>
          <p:spPr>
            <a:xfrm>
              <a:off x="15569330" y="11866359"/>
              <a:ext cx="515421" cy="596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409" y="16661"/>
                  </a:moveTo>
                  <a:cubicBezTo>
                    <a:pt x="20112" y="16661"/>
                    <a:pt x="19814" y="16661"/>
                    <a:pt x="19517" y="16403"/>
                  </a:cubicBezTo>
                  <a:cubicBezTo>
                    <a:pt x="18624" y="15629"/>
                    <a:pt x="18624" y="15629"/>
                    <a:pt x="18624" y="15629"/>
                  </a:cubicBezTo>
                  <a:cubicBezTo>
                    <a:pt x="18624" y="20568"/>
                    <a:pt x="18624" y="20568"/>
                    <a:pt x="18624" y="20568"/>
                  </a:cubicBezTo>
                  <a:cubicBezTo>
                    <a:pt x="18624" y="21084"/>
                    <a:pt x="18326" y="21600"/>
                    <a:pt x="17391" y="21600"/>
                  </a:cubicBezTo>
                  <a:cubicBezTo>
                    <a:pt x="16795" y="21600"/>
                    <a:pt x="16200" y="21084"/>
                    <a:pt x="16200" y="20568"/>
                  </a:cubicBezTo>
                  <a:cubicBezTo>
                    <a:pt x="16200" y="15629"/>
                    <a:pt x="16200" y="15629"/>
                    <a:pt x="16200" y="15629"/>
                  </a:cubicBezTo>
                  <a:cubicBezTo>
                    <a:pt x="15605" y="16403"/>
                    <a:pt x="15605" y="16403"/>
                    <a:pt x="15605" y="16403"/>
                  </a:cubicBezTo>
                  <a:cubicBezTo>
                    <a:pt x="15307" y="16661"/>
                    <a:pt x="15009" y="16661"/>
                    <a:pt x="14712" y="16661"/>
                  </a:cubicBezTo>
                  <a:cubicBezTo>
                    <a:pt x="14117" y="16661"/>
                    <a:pt x="13521" y="16145"/>
                    <a:pt x="13521" y="15629"/>
                  </a:cubicBezTo>
                  <a:cubicBezTo>
                    <a:pt x="13521" y="15371"/>
                    <a:pt x="13521" y="15113"/>
                    <a:pt x="13819" y="14855"/>
                  </a:cubicBezTo>
                  <a:cubicBezTo>
                    <a:pt x="16795" y="12496"/>
                    <a:pt x="16795" y="12496"/>
                    <a:pt x="16795" y="12496"/>
                  </a:cubicBezTo>
                  <a:cubicBezTo>
                    <a:pt x="16795" y="12238"/>
                    <a:pt x="17093" y="12238"/>
                    <a:pt x="17391" y="12238"/>
                  </a:cubicBezTo>
                  <a:cubicBezTo>
                    <a:pt x="17731" y="12238"/>
                    <a:pt x="18028" y="12238"/>
                    <a:pt x="18326" y="12496"/>
                  </a:cubicBezTo>
                  <a:cubicBezTo>
                    <a:pt x="21005" y="14855"/>
                    <a:pt x="21005" y="14855"/>
                    <a:pt x="21005" y="14855"/>
                  </a:cubicBezTo>
                  <a:cubicBezTo>
                    <a:pt x="21302" y="15113"/>
                    <a:pt x="21600" y="15371"/>
                    <a:pt x="21600" y="15629"/>
                  </a:cubicBezTo>
                  <a:cubicBezTo>
                    <a:pt x="21600" y="16145"/>
                    <a:pt x="21005" y="16661"/>
                    <a:pt x="20409" y="16661"/>
                  </a:cubicBezTo>
                  <a:close/>
                  <a:moveTo>
                    <a:pt x="12926" y="14044"/>
                  </a:moveTo>
                  <a:cubicBezTo>
                    <a:pt x="12586" y="14560"/>
                    <a:pt x="12288" y="15113"/>
                    <a:pt x="12288" y="15629"/>
                  </a:cubicBezTo>
                  <a:cubicBezTo>
                    <a:pt x="12288" y="16661"/>
                    <a:pt x="13521" y="17693"/>
                    <a:pt x="14712" y="17693"/>
                  </a:cubicBezTo>
                  <a:lnTo>
                    <a:pt x="15009" y="17693"/>
                  </a:lnTo>
                  <a:cubicBezTo>
                    <a:pt x="15009" y="20052"/>
                    <a:pt x="15009" y="20052"/>
                    <a:pt x="15009" y="20052"/>
                  </a:cubicBezTo>
                  <a:cubicBezTo>
                    <a:pt x="1191" y="20052"/>
                    <a:pt x="1191" y="20052"/>
                    <a:pt x="1191" y="20052"/>
                  </a:cubicBezTo>
                  <a:cubicBezTo>
                    <a:pt x="298" y="20052"/>
                    <a:pt x="0" y="19794"/>
                    <a:pt x="0" y="19020"/>
                  </a:cubicBezTo>
                  <a:cubicBezTo>
                    <a:pt x="0" y="1032"/>
                    <a:pt x="0" y="1032"/>
                    <a:pt x="0" y="1032"/>
                  </a:cubicBezTo>
                  <a:cubicBezTo>
                    <a:pt x="0" y="516"/>
                    <a:pt x="298" y="0"/>
                    <a:pt x="1191" y="0"/>
                  </a:cubicBezTo>
                  <a:cubicBezTo>
                    <a:pt x="3869" y="0"/>
                    <a:pt x="3869" y="0"/>
                    <a:pt x="3869" y="0"/>
                  </a:cubicBezTo>
                  <a:cubicBezTo>
                    <a:pt x="7483" y="0"/>
                    <a:pt x="7483" y="0"/>
                    <a:pt x="7483" y="0"/>
                  </a:cubicBezTo>
                  <a:cubicBezTo>
                    <a:pt x="7483" y="3907"/>
                    <a:pt x="7483" y="3907"/>
                    <a:pt x="7483" y="3907"/>
                  </a:cubicBezTo>
                  <a:cubicBezTo>
                    <a:pt x="7483" y="5971"/>
                    <a:pt x="7483" y="5971"/>
                    <a:pt x="7483" y="5971"/>
                  </a:cubicBezTo>
                  <a:cubicBezTo>
                    <a:pt x="7483" y="7040"/>
                    <a:pt x="8717" y="8072"/>
                    <a:pt x="9907" y="8072"/>
                  </a:cubicBezTo>
                  <a:cubicBezTo>
                    <a:pt x="12288" y="8072"/>
                    <a:pt x="12288" y="8072"/>
                    <a:pt x="12288" y="8072"/>
                  </a:cubicBezTo>
                  <a:cubicBezTo>
                    <a:pt x="17391" y="8072"/>
                    <a:pt x="17391" y="8072"/>
                    <a:pt x="17391" y="8072"/>
                  </a:cubicBezTo>
                  <a:cubicBezTo>
                    <a:pt x="17391" y="11205"/>
                    <a:pt x="17391" y="11205"/>
                    <a:pt x="17391" y="11205"/>
                  </a:cubicBezTo>
                  <a:cubicBezTo>
                    <a:pt x="16795" y="11205"/>
                    <a:pt x="16200" y="11463"/>
                    <a:pt x="15902" y="11722"/>
                  </a:cubicBezTo>
                  <a:lnTo>
                    <a:pt x="12926" y="14044"/>
                  </a:lnTo>
                  <a:close/>
                  <a:moveTo>
                    <a:pt x="9907" y="7040"/>
                  </a:moveTo>
                  <a:cubicBezTo>
                    <a:pt x="9312" y="7040"/>
                    <a:pt x="8717" y="6487"/>
                    <a:pt x="8717" y="5971"/>
                  </a:cubicBezTo>
                  <a:cubicBezTo>
                    <a:pt x="8717" y="3907"/>
                    <a:pt x="8717" y="3907"/>
                    <a:pt x="8717" y="3907"/>
                  </a:cubicBezTo>
                  <a:cubicBezTo>
                    <a:pt x="8717" y="0"/>
                    <a:pt x="8717" y="0"/>
                    <a:pt x="8717" y="0"/>
                  </a:cubicBezTo>
                  <a:cubicBezTo>
                    <a:pt x="17391" y="7040"/>
                    <a:pt x="17391" y="7040"/>
                    <a:pt x="17391" y="7040"/>
                  </a:cubicBezTo>
                  <a:cubicBezTo>
                    <a:pt x="12288" y="7040"/>
                    <a:pt x="12288" y="7040"/>
                    <a:pt x="12288" y="7040"/>
                  </a:cubicBezTo>
                  <a:lnTo>
                    <a:pt x="9907" y="7040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83" name="Shape"/>
            <p:cNvSpPr/>
            <p:nvPr/>
          </p:nvSpPr>
          <p:spPr>
            <a:xfrm>
              <a:off x="22605927" y="5091821"/>
              <a:ext cx="519906" cy="596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03" y="18762"/>
                  </a:moveTo>
                  <a:cubicBezTo>
                    <a:pt x="18629" y="21084"/>
                    <a:pt x="18629" y="21084"/>
                    <a:pt x="18629" y="21084"/>
                  </a:cubicBezTo>
                  <a:cubicBezTo>
                    <a:pt x="18332" y="21342"/>
                    <a:pt x="17993" y="21600"/>
                    <a:pt x="17696" y="21600"/>
                  </a:cubicBezTo>
                  <a:cubicBezTo>
                    <a:pt x="17399" y="21600"/>
                    <a:pt x="17102" y="21342"/>
                    <a:pt x="16805" y="21084"/>
                  </a:cubicBezTo>
                  <a:cubicBezTo>
                    <a:pt x="14131" y="18762"/>
                    <a:pt x="14131" y="18762"/>
                    <a:pt x="14131" y="18762"/>
                  </a:cubicBezTo>
                  <a:cubicBezTo>
                    <a:pt x="13834" y="18504"/>
                    <a:pt x="13834" y="18246"/>
                    <a:pt x="13834" y="17951"/>
                  </a:cubicBezTo>
                  <a:cubicBezTo>
                    <a:pt x="13834" y="17435"/>
                    <a:pt x="14131" y="16919"/>
                    <a:pt x="15022" y="16919"/>
                  </a:cubicBezTo>
                  <a:cubicBezTo>
                    <a:pt x="15319" y="16919"/>
                    <a:pt x="15617" y="17177"/>
                    <a:pt x="15617" y="17435"/>
                  </a:cubicBezTo>
                  <a:cubicBezTo>
                    <a:pt x="16508" y="17951"/>
                    <a:pt x="16508" y="17951"/>
                    <a:pt x="16508" y="17951"/>
                  </a:cubicBezTo>
                  <a:cubicBezTo>
                    <a:pt x="16508" y="13270"/>
                    <a:pt x="16508" y="13270"/>
                    <a:pt x="16508" y="13270"/>
                  </a:cubicBezTo>
                  <a:cubicBezTo>
                    <a:pt x="16508" y="12496"/>
                    <a:pt x="17102" y="12238"/>
                    <a:pt x="17696" y="12238"/>
                  </a:cubicBezTo>
                  <a:cubicBezTo>
                    <a:pt x="18332" y="12238"/>
                    <a:pt x="18927" y="12496"/>
                    <a:pt x="18927" y="13270"/>
                  </a:cubicBezTo>
                  <a:cubicBezTo>
                    <a:pt x="18927" y="17951"/>
                    <a:pt x="18927" y="17951"/>
                    <a:pt x="18927" y="17951"/>
                  </a:cubicBezTo>
                  <a:cubicBezTo>
                    <a:pt x="19818" y="17435"/>
                    <a:pt x="19818" y="17435"/>
                    <a:pt x="19818" y="17435"/>
                  </a:cubicBezTo>
                  <a:cubicBezTo>
                    <a:pt x="19818" y="17177"/>
                    <a:pt x="20115" y="16919"/>
                    <a:pt x="20412" y="16919"/>
                  </a:cubicBezTo>
                  <a:cubicBezTo>
                    <a:pt x="21303" y="16919"/>
                    <a:pt x="21600" y="17435"/>
                    <a:pt x="21600" y="17951"/>
                  </a:cubicBezTo>
                  <a:cubicBezTo>
                    <a:pt x="21600" y="18246"/>
                    <a:pt x="21600" y="18504"/>
                    <a:pt x="21303" y="18762"/>
                  </a:cubicBezTo>
                  <a:close/>
                  <a:moveTo>
                    <a:pt x="15319" y="13270"/>
                  </a:moveTo>
                  <a:cubicBezTo>
                    <a:pt x="15319" y="15887"/>
                    <a:pt x="15319" y="15887"/>
                    <a:pt x="15319" y="15887"/>
                  </a:cubicBezTo>
                  <a:lnTo>
                    <a:pt x="15022" y="15887"/>
                  </a:lnTo>
                  <a:cubicBezTo>
                    <a:pt x="13537" y="15887"/>
                    <a:pt x="12604" y="16919"/>
                    <a:pt x="12604" y="17951"/>
                  </a:cubicBezTo>
                  <a:cubicBezTo>
                    <a:pt x="12604" y="18762"/>
                    <a:pt x="12901" y="19278"/>
                    <a:pt x="13198" y="19536"/>
                  </a:cubicBezTo>
                  <a:cubicBezTo>
                    <a:pt x="13834" y="20052"/>
                    <a:pt x="13834" y="20052"/>
                    <a:pt x="13834" y="20052"/>
                  </a:cubicBezTo>
                  <a:cubicBezTo>
                    <a:pt x="1231" y="20052"/>
                    <a:pt x="1231" y="20052"/>
                    <a:pt x="1231" y="20052"/>
                  </a:cubicBezTo>
                  <a:cubicBezTo>
                    <a:pt x="637" y="20052"/>
                    <a:pt x="0" y="19794"/>
                    <a:pt x="0" y="19020"/>
                  </a:cubicBezTo>
                  <a:cubicBezTo>
                    <a:pt x="0" y="1032"/>
                    <a:pt x="0" y="1032"/>
                    <a:pt x="0" y="1032"/>
                  </a:cubicBezTo>
                  <a:cubicBezTo>
                    <a:pt x="0" y="516"/>
                    <a:pt x="637" y="0"/>
                    <a:pt x="1231" y="0"/>
                  </a:cubicBezTo>
                  <a:cubicBezTo>
                    <a:pt x="4201" y="0"/>
                    <a:pt x="4201" y="0"/>
                    <a:pt x="4201" y="0"/>
                  </a:cubicBezTo>
                  <a:cubicBezTo>
                    <a:pt x="7808" y="0"/>
                    <a:pt x="7808" y="0"/>
                    <a:pt x="7808" y="0"/>
                  </a:cubicBezTo>
                  <a:cubicBezTo>
                    <a:pt x="7808" y="3907"/>
                    <a:pt x="7808" y="3907"/>
                    <a:pt x="7808" y="3907"/>
                  </a:cubicBezTo>
                  <a:cubicBezTo>
                    <a:pt x="7808" y="5971"/>
                    <a:pt x="7808" y="5971"/>
                    <a:pt x="7808" y="5971"/>
                  </a:cubicBezTo>
                  <a:cubicBezTo>
                    <a:pt x="7808" y="7040"/>
                    <a:pt x="8742" y="8072"/>
                    <a:pt x="10227" y="8072"/>
                  </a:cubicBezTo>
                  <a:cubicBezTo>
                    <a:pt x="12604" y="8072"/>
                    <a:pt x="12604" y="8072"/>
                    <a:pt x="12604" y="8072"/>
                  </a:cubicBezTo>
                  <a:cubicBezTo>
                    <a:pt x="17696" y="8072"/>
                    <a:pt x="17696" y="8072"/>
                    <a:pt x="17696" y="8072"/>
                  </a:cubicBezTo>
                  <a:cubicBezTo>
                    <a:pt x="17696" y="11205"/>
                    <a:pt x="17696" y="11205"/>
                    <a:pt x="17696" y="11205"/>
                  </a:cubicBezTo>
                  <a:cubicBezTo>
                    <a:pt x="16508" y="11205"/>
                    <a:pt x="15319" y="11980"/>
                    <a:pt x="15319" y="13270"/>
                  </a:cubicBezTo>
                  <a:close/>
                  <a:moveTo>
                    <a:pt x="10227" y="7040"/>
                  </a:moveTo>
                  <a:cubicBezTo>
                    <a:pt x="9336" y="7040"/>
                    <a:pt x="9039" y="6487"/>
                    <a:pt x="9039" y="5971"/>
                  </a:cubicBezTo>
                  <a:cubicBezTo>
                    <a:pt x="9039" y="3907"/>
                    <a:pt x="9039" y="3907"/>
                    <a:pt x="9039" y="3907"/>
                  </a:cubicBezTo>
                  <a:cubicBezTo>
                    <a:pt x="9039" y="0"/>
                    <a:pt x="9039" y="0"/>
                    <a:pt x="9039" y="0"/>
                  </a:cubicBezTo>
                  <a:cubicBezTo>
                    <a:pt x="17696" y="7040"/>
                    <a:pt x="17696" y="7040"/>
                    <a:pt x="17696" y="7040"/>
                  </a:cubicBezTo>
                  <a:cubicBezTo>
                    <a:pt x="12604" y="7040"/>
                    <a:pt x="12604" y="7040"/>
                    <a:pt x="12604" y="7040"/>
                  </a:cubicBezTo>
                  <a:lnTo>
                    <a:pt x="10227" y="7040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84" name="Shape"/>
            <p:cNvSpPr/>
            <p:nvPr/>
          </p:nvSpPr>
          <p:spPr>
            <a:xfrm>
              <a:off x="21438727" y="5091821"/>
              <a:ext cx="519906" cy="58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03" y="17069"/>
                  </a:moveTo>
                  <a:cubicBezTo>
                    <a:pt x="19818" y="18390"/>
                    <a:pt x="19818" y="18390"/>
                    <a:pt x="19818" y="18390"/>
                  </a:cubicBezTo>
                  <a:cubicBezTo>
                    <a:pt x="21303" y="20014"/>
                    <a:pt x="21303" y="20014"/>
                    <a:pt x="21303" y="20014"/>
                  </a:cubicBezTo>
                  <a:cubicBezTo>
                    <a:pt x="21600" y="20014"/>
                    <a:pt x="21600" y="20278"/>
                    <a:pt x="21600" y="20543"/>
                  </a:cubicBezTo>
                  <a:cubicBezTo>
                    <a:pt x="21600" y="21336"/>
                    <a:pt x="21006" y="21600"/>
                    <a:pt x="20412" y="21600"/>
                  </a:cubicBezTo>
                  <a:cubicBezTo>
                    <a:pt x="20115" y="21600"/>
                    <a:pt x="19818" y="21600"/>
                    <a:pt x="19521" y="21336"/>
                  </a:cubicBezTo>
                  <a:cubicBezTo>
                    <a:pt x="17993" y="20014"/>
                    <a:pt x="17993" y="20014"/>
                    <a:pt x="17993" y="20014"/>
                  </a:cubicBezTo>
                  <a:cubicBezTo>
                    <a:pt x="16508" y="21336"/>
                    <a:pt x="16508" y="21336"/>
                    <a:pt x="16508" y="21336"/>
                  </a:cubicBezTo>
                  <a:cubicBezTo>
                    <a:pt x="16211" y="21600"/>
                    <a:pt x="15914" y="21600"/>
                    <a:pt x="15617" y="21600"/>
                  </a:cubicBezTo>
                  <a:cubicBezTo>
                    <a:pt x="15022" y="21600"/>
                    <a:pt x="14428" y="21336"/>
                    <a:pt x="14428" y="20543"/>
                  </a:cubicBezTo>
                  <a:cubicBezTo>
                    <a:pt x="14428" y="20278"/>
                    <a:pt x="14428" y="20014"/>
                    <a:pt x="14725" y="20014"/>
                  </a:cubicBezTo>
                  <a:cubicBezTo>
                    <a:pt x="16211" y="18390"/>
                    <a:pt x="16211" y="18390"/>
                    <a:pt x="16211" y="18390"/>
                  </a:cubicBezTo>
                  <a:cubicBezTo>
                    <a:pt x="14725" y="17069"/>
                    <a:pt x="14725" y="17069"/>
                    <a:pt x="14725" y="17069"/>
                  </a:cubicBezTo>
                  <a:cubicBezTo>
                    <a:pt x="14428" y="16804"/>
                    <a:pt x="14428" y="16540"/>
                    <a:pt x="14428" y="16276"/>
                  </a:cubicBezTo>
                  <a:cubicBezTo>
                    <a:pt x="14428" y="15747"/>
                    <a:pt x="15022" y="15218"/>
                    <a:pt x="15617" y="15218"/>
                  </a:cubicBezTo>
                  <a:cubicBezTo>
                    <a:pt x="15914" y="15218"/>
                    <a:pt x="16211" y="15483"/>
                    <a:pt x="16508" y="15747"/>
                  </a:cubicBezTo>
                  <a:cubicBezTo>
                    <a:pt x="17993" y="17069"/>
                    <a:pt x="17993" y="17069"/>
                    <a:pt x="17993" y="17069"/>
                  </a:cubicBezTo>
                  <a:cubicBezTo>
                    <a:pt x="19521" y="15747"/>
                    <a:pt x="19521" y="15747"/>
                    <a:pt x="19521" y="15747"/>
                  </a:cubicBezTo>
                  <a:cubicBezTo>
                    <a:pt x="19818" y="15483"/>
                    <a:pt x="20115" y="15218"/>
                    <a:pt x="20412" y="15218"/>
                  </a:cubicBezTo>
                  <a:cubicBezTo>
                    <a:pt x="21006" y="15218"/>
                    <a:pt x="21600" y="15747"/>
                    <a:pt x="21600" y="16276"/>
                  </a:cubicBezTo>
                  <a:cubicBezTo>
                    <a:pt x="21600" y="16540"/>
                    <a:pt x="21600" y="16804"/>
                    <a:pt x="21303" y="17069"/>
                  </a:cubicBezTo>
                  <a:close/>
                  <a:moveTo>
                    <a:pt x="17696" y="15218"/>
                  </a:moveTo>
                  <a:cubicBezTo>
                    <a:pt x="17399" y="14916"/>
                    <a:pt x="17399" y="14916"/>
                    <a:pt x="17399" y="14916"/>
                  </a:cubicBezTo>
                  <a:cubicBezTo>
                    <a:pt x="16805" y="14387"/>
                    <a:pt x="16211" y="14123"/>
                    <a:pt x="15617" y="14123"/>
                  </a:cubicBezTo>
                  <a:cubicBezTo>
                    <a:pt x="14428" y="14123"/>
                    <a:pt x="13198" y="15218"/>
                    <a:pt x="13198" y="16276"/>
                  </a:cubicBezTo>
                  <a:cubicBezTo>
                    <a:pt x="13198" y="17069"/>
                    <a:pt x="13495" y="17597"/>
                    <a:pt x="13834" y="17862"/>
                  </a:cubicBezTo>
                  <a:cubicBezTo>
                    <a:pt x="14725" y="18390"/>
                    <a:pt x="14725" y="18390"/>
                    <a:pt x="14725" y="18390"/>
                  </a:cubicBezTo>
                  <a:cubicBezTo>
                    <a:pt x="13834" y="19221"/>
                    <a:pt x="13834" y="19221"/>
                    <a:pt x="13834" y="19221"/>
                  </a:cubicBezTo>
                  <a:cubicBezTo>
                    <a:pt x="13495" y="19485"/>
                    <a:pt x="13198" y="20014"/>
                    <a:pt x="13198" y="20543"/>
                  </a:cubicBezTo>
                  <a:cubicBezTo>
                    <a:pt x="12306" y="20543"/>
                    <a:pt x="12306" y="20543"/>
                    <a:pt x="12306" y="20543"/>
                  </a:cubicBezTo>
                  <a:cubicBezTo>
                    <a:pt x="1231" y="20543"/>
                    <a:pt x="1231" y="20543"/>
                    <a:pt x="1231" y="20543"/>
                  </a:cubicBezTo>
                  <a:cubicBezTo>
                    <a:pt x="637" y="20543"/>
                    <a:pt x="0" y="20278"/>
                    <a:pt x="0" y="19485"/>
                  </a:cubicBezTo>
                  <a:cubicBezTo>
                    <a:pt x="0" y="1057"/>
                    <a:pt x="0" y="1057"/>
                    <a:pt x="0" y="1057"/>
                  </a:cubicBezTo>
                  <a:cubicBezTo>
                    <a:pt x="0" y="529"/>
                    <a:pt x="637" y="0"/>
                    <a:pt x="1231" y="0"/>
                  </a:cubicBezTo>
                  <a:cubicBezTo>
                    <a:pt x="3904" y="0"/>
                    <a:pt x="3904" y="0"/>
                    <a:pt x="3904" y="0"/>
                  </a:cubicBezTo>
                  <a:cubicBezTo>
                    <a:pt x="7511" y="0"/>
                    <a:pt x="7511" y="0"/>
                    <a:pt x="7511" y="0"/>
                  </a:cubicBezTo>
                  <a:cubicBezTo>
                    <a:pt x="7511" y="4003"/>
                    <a:pt x="7511" y="4003"/>
                    <a:pt x="7511" y="4003"/>
                  </a:cubicBezTo>
                  <a:cubicBezTo>
                    <a:pt x="7511" y="6117"/>
                    <a:pt x="7511" y="6117"/>
                    <a:pt x="7511" y="6117"/>
                  </a:cubicBezTo>
                  <a:cubicBezTo>
                    <a:pt x="7511" y="7213"/>
                    <a:pt x="8699" y="8270"/>
                    <a:pt x="9930" y="8270"/>
                  </a:cubicBezTo>
                  <a:cubicBezTo>
                    <a:pt x="12306" y="8270"/>
                    <a:pt x="12306" y="8270"/>
                    <a:pt x="12306" y="8270"/>
                  </a:cubicBezTo>
                  <a:cubicBezTo>
                    <a:pt x="17696" y="8270"/>
                    <a:pt x="17696" y="8270"/>
                    <a:pt x="17696" y="8270"/>
                  </a:cubicBezTo>
                  <a:cubicBezTo>
                    <a:pt x="17696" y="14123"/>
                    <a:pt x="17696" y="14123"/>
                    <a:pt x="17696" y="14123"/>
                  </a:cubicBezTo>
                  <a:lnTo>
                    <a:pt x="17696" y="15218"/>
                  </a:lnTo>
                  <a:close/>
                  <a:moveTo>
                    <a:pt x="9930" y="7213"/>
                  </a:moveTo>
                  <a:cubicBezTo>
                    <a:pt x="9336" y="7213"/>
                    <a:pt x="8699" y="6646"/>
                    <a:pt x="8699" y="6117"/>
                  </a:cubicBezTo>
                  <a:cubicBezTo>
                    <a:pt x="8699" y="4003"/>
                    <a:pt x="8699" y="4003"/>
                    <a:pt x="8699" y="4003"/>
                  </a:cubicBezTo>
                  <a:cubicBezTo>
                    <a:pt x="8699" y="0"/>
                    <a:pt x="8699" y="0"/>
                    <a:pt x="8699" y="0"/>
                  </a:cubicBezTo>
                  <a:cubicBezTo>
                    <a:pt x="17696" y="7213"/>
                    <a:pt x="17696" y="7213"/>
                    <a:pt x="17696" y="7213"/>
                  </a:cubicBezTo>
                  <a:cubicBezTo>
                    <a:pt x="12306" y="7213"/>
                    <a:pt x="12306" y="7213"/>
                    <a:pt x="12306" y="7213"/>
                  </a:cubicBezTo>
                  <a:lnTo>
                    <a:pt x="9930" y="7213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85" name="Shape"/>
            <p:cNvSpPr/>
            <p:nvPr/>
          </p:nvSpPr>
          <p:spPr>
            <a:xfrm>
              <a:off x="20232274" y="5091821"/>
              <a:ext cx="519907" cy="56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006" y="18310"/>
                  </a:moveTo>
                  <a:cubicBezTo>
                    <a:pt x="17993" y="21058"/>
                    <a:pt x="17993" y="21058"/>
                    <a:pt x="17993" y="21058"/>
                  </a:cubicBezTo>
                  <a:cubicBezTo>
                    <a:pt x="17696" y="21329"/>
                    <a:pt x="17399" y="21600"/>
                    <a:pt x="17102" y="21600"/>
                  </a:cubicBezTo>
                  <a:cubicBezTo>
                    <a:pt x="16805" y="21600"/>
                    <a:pt x="16508" y="21329"/>
                    <a:pt x="16211" y="21058"/>
                  </a:cubicBezTo>
                  <a:cubicBezTo>
                    <a:pt x="14725" y="19703"/>
                    <a:pt x="14725" y="19703"/>
                    <a:pt x="14725" y="19703"/>
                  </a:cubicBezTo>
                  <a:cubicBezTo>
                    <a:pt x="14428" y="19432"/>
                    <a:pt x="14428" y="19161"/>
                    <a:pt x="14428" y="18852"/>
                  </a:cubicBezTo>
                  <a:cubicBezTo>
                    <a:pt x="14428" y="18310"/>
                    <a:pt x="14725" y="17768"/>
                    <a:pt x="15617" y="17768"/>
                  </a:cubicBezTo>
                  <a:cubicBezTo>
                    <a:pt x="15914" y="17768"/>
                    <a:pt x="16211" y="18039"/>
                    <a:pt x="16211" y="18310"/>
                  </a:cubicBezTo>
                  <a:cubicBezTo>
                    <a:pt x="17102" y="18852"/>
                    <a:pt x="17102" y="18852"/>
                    <a:pt x="17102" y="18852"/>
                  </a:cubicBezTo>
                  <a:cubicBezTo>
                    <a:pt x="19521" y="16684"/>
                    <a:pt x="19521" y="16684"/>
                    <a:pt x="19521" y="16684"/>
                  </a:cubicBezTo>
                  <a:cubicBezTo>
                    <a:pt x="19818" y="16413"/>
                    <a:pt x="20115" y="16413"/>
                    <a:pt x="20412" y="16413"/>
                  </a:cubicBezTo>
                  <a:cubicBezTo>
                    <a:pt x="21006" y="16413"/>
                    <a:pt x="21600" y="16955"/>
                    <a:pt x="21600" y="17497"/>
                  </a:cubicBezTo>
                  <a:cubicBezTo>
                    <a:pt x="21600" y="17768"/>
                    <a:pt x="21303" y="18039"/>
                    <a:pt x="21006" y="18310"/>
                  </a:cubicBezTo>
                  <a:close/>
                  <a:moveTo>
                    <a:pt x="17399" y="16955"/>
                  </a:moveTo>
                  <a:cubicBezTo>
                    <a:pt x="17102" y="17226"/>
                    <a:pt x="17102" y="17226"/>
                    <a:pt x="17102" y="17226"/>
                  </a:cubicBezTo>
                  <a:cubicBezTo>
                    <a:pt x="16805" y="16955"/>
                    <a:pt x="16211" y="16684"/>
                    <a:pt x="15617" y="16684"/>
                  </a:cubicBezTo>
                  <a:cubicBezTo>
                    <a:pt x="14131" y="16684"/>
                    <a:pt x="13198" y="17768"/>
                    <a:pt x="13198" y="18852"/>
                  </a:cubicBezTo>
                  <a:cubicBezTo>
                    <a:pt x="13198" y="19703"/>
                    <a:pt x="13495" y="20245"/>
                    <a:pt x="13792" y="20516"/>
                  </a:cubicBezTo>
                  <a:cubicBezTo>
                    <a:pt x="14428" y="21058"/>
                    <a:pt x="14428" y="21058"/>
                    <a:pt x="14428" y="21058"/>
                  </a:cubicBezTo>
                  <a:cubicBezTo>
                    <a:pt x="10227" y="21058"/>
                    <a:pt x="10227" y="21058"/>
                    <a:pt x="10227" y="21058"/>
                  </a:cubicBezTo>
                  <a:cubicBezTo>
                    <a:pt x="1231" y="21058"/>
                    <a:pt x="1231" y="21058"/>
                    <a:pt x="1231" y="21058"/>
                  </a:cubicBezTo>
                  <a:cubicBezTo>
                    <a:pt x="297" y="21058"/>
                    <a:pt x="0" y="20787"/>
                    <a:pt x="0" y="19974"/>
                  </a:cubicBezTo>
                  <a:cubicBezTo>
                    <a:pt x="0" y="1084"/>
                    <a:pt x="0" y="1084"/>
                    <a:pt x="0" y="1084"/>
                  </a:cubicBezTo>
                  <a:cubicBezTo>
                    <a:pt x="0" y="542"/>
                    <a:pt x="297" y="0"/>
                    <a:pt x="1231" y="0"/>
                  </a:cubicBezTo>
                  <a:cubicBezTo>
                    <a:pt x="3904" y="0"/>
                    <a:pt x="3904" y="0"/>
                    <a:pt x="3904" y="0"/>
                  </a:cubicBezTo>
                  <a:cubicBezTo>
                    <a:pt x="7511" y="0"/>
                    <a:pt x="7511" y="0"/>
                    <a:pt x="7511" y="0"/>
                  </a:cubicBezTo>
                  <a:cubicBezTo>
                    <a:pt x="7511" y="4103"/>
                    <a:pt x="7511" y="4103"/>
                    <a:pt x="7511" y="4103"/>
                  </a:cubicBezTo>
                  <a:cubicBezTo>
                    <a:pt x="7511" y="6271"/>
                    <a:pt x="7511" y="6271"/>
                    <a:pt x="7511" y="6271"/>
                  </a:cubicBezTo>
                  <a:cubicBezTo>
                    <a:pt x="7511" y="7394"/>
                    <a:pt x="8699" y="8477"/>
                    <a:pt x="9930" y="8477"/>
                  </a:cubicBezTo>
                  <a:cubicBezTo>
                    <a:pt x="12306" y="8477"/>
                    <a:pt x="12306" y="8477"/>
                    <a:pt x="12306" y="8477"/>
                  </a:cubicBezTo>
                  <a:cubicBezTo>
                    <a:pt x="17399" y="8477"/>
                    <a:pt x="17399" y="8477"/>
                    <a:pt x="17399" y="8477"/>
                  </a:cubicBezTo>
                  <a:cubicBezTo>
                    <a:pt x="17399" y="15019"/>
                    <a:pt x="17399" y="15019"/>
                    <a:pt x="17399" y="15019"/>
                  </a:cubicBezTo>
                  <a:lnTo>
                    <a:pt x="17399" y="16955"/>
                  </a:lnTo>
                  <a:close/>
                  <a:moveTo>
                    <a:pt x="9930" y="7394"/>
                  </a:moveTo>
                  <a:cubicBezTo>
                    <a:pt x="9294" y="7394"/>
                    <a:pt x="8699" y="6813"/>
                    <a:pt x="8699" y="6271"/>
                  </a:cubicBezTo>
                  <a:cubicBezTo>
                    <a:pt x="8699" y="4103"/>
                    <a:pt x="8699" y="4103"/>
                    <a:pt x="8699" y="4103"/>
                  </a:cubicBezTo>
                  <a:cubicBezTo>
                    <a:pt x="8699" y="0"/>
                    <a:pt x="8699" y="0"/>
                    <a:pt x="8699" y="0"/>
                  </a:cubicBezTo>
                  <a:cubicBezTo>
                    <a:pt x="17399" y="7394"/>
                    <a:pt x="17399" y="7394"/>
                    <a:pt x="17399" y="7394"/>
                  </a:cubicBezTo>
                  <a:cubicBezTo>
                    <a:pt x="12306" y="7394"/>
                    <a:pt x="12306" y="7394"/>
                    <a:pt x="12306" y="7394"/>
                  </a:cubicBezTo>
                  <a:lnTo>
                    <a:pt x="9930" y="7394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86" name="Shape"/>
            <p:cNvSpPr/>
            <p:nvPr/>
          </p:nvSpPr>
          <p:spPr>
            <a:xfrm>
              <a:off x="19032614" y="5091821"/>
              <a:ext cx="510928" cy="555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95" y="20488"/>
                  </a:moveTo>
                  <a:cubicBezTo>
                    <a:pt x="19147" y="20488"/>
                    <a:pt x="19147" y="20488"/>
                    <a:pt x="19147" y="20488"/>
                  </a:cubicBezTo>
                  <a:cubicBezTo>
                    <a:pt x="16738" y="20488"/>
                    <a:pt x="16738" y="20488"/>
                    <a:pt x="16738" y="20488"/>
                  </a:cubicBezTo>
                  <a:cubicBezTo>
                    <a:pt x="15533" y="20488"/>
                    <a:pt x="15533" y="20488"/>
                    <a:pt x="15533" y="20488"/>
                  </a:cubicBezTo>
                  <a:cubicBezTo>
                    <a:pt x="14931" y="20488"/>
                    <a:pt x="14285" y="20210"/>
                    <a:pt x="14285" y="19337"/>
                  </a:cubicBezTo>
                  <a:cubicBezTo>
                    <a:pt x="14285" y="18781"/>
                    <a:pt x="14931" y="18225"/>
                    <a:pt x="15533" y="18225"/>
                  </a:cubicBezTo>
                  <a:cubicBezTo>
                    <a:pt x="16437" y="18225"/>
                    <a:pt x="16437" y="18225"/>
                    <a:pt x="16437" y="18225"/>
                  </a:cubicBezTo>
                  <a:cubicBezTo>
                    <a:pt x="16738" y="18225"/>
                    <a:pt x="16738" y="18225"/>
                    <a:pt x="16738" y="18225"/>
                  </a:cubicBezTo>
                  <a:cubicBezTo>
                    <a:pt x="19147" y="18225"/>
                    <a:pt x="19147" y="18225"/>
                    <a:pt x="19147" y="18225"/>
                  </a:cubicBezTo>
                  <a:cubicBezTo>
                    <a:pt x="20395" y="18225"/>
                    <a:pt x="20395" y="18225"/>
                    <a:pt x="20395" y="18225"/>
                  </a:cubicBezTo>
                  <a:cubicBezTo>
                    <a:pt x="20998" y="18225"/>
                    <a:pt x="21600" y="18781"/>
                    <a:pt x="21600" y="19337"/>
                  </a:cubicBezTo>
                  <a:cubicBezTo>
                    <a:pt x="21600" y="20210"/>
                    <a:pt x="20998" y="20488"/>
                    <a:pt x="20395" y="20488"/>
                  </a:cubicBezTo>
                  <a:close/>
                  <a:moveTo>
                    <a:pt x="17943" y="14850"/>
                  </a:moveTo>
                  <a:cubicBezTo>
                    <a:pt x="17943" y="17113"/>
                    <a:pt x="17943" y="17113"/>
                    <a:pt x="17943" y="17113"/>
                  </a:cubicBezTo>
                  <a:cubicBezTo>
                    <a:pt x="15533" y="17113"/>
                    <a:pt x="15533" y="17113"/>
                    <a:pt x="15533" y="17113"/>
                  </a:cubicBezTo>
                  <a:cubicBezTo>
                    <a:pt x="14285" y="17113"/>
                    <a:pt x="13080" y="18225"/>
                    <a:pt x="13080" y="19337"/>
                  </a:cubicBezTo>
                  <a:cubicBezTo>
                    <a:pt x="13080" y="20766"/>
                    <a:pt x="14285" y="21600"/>
                    <a:pt x="15533" y="21600"/>
                  </a:cubicBezTo>
                  <a:cubicBezTo>
                    <a:pt x="1205" y="21600"/>
                    <a:pt x="1205" y="21600"/>
                    <a:pt x="1205" y="21600"/>
                  </a:cubicBezTo>
                  <a:cubicBezTo>
                    <a:pt x="602" y="21600"/>
                    <a:pt x="0" y="21322"/>
                    <a:pt x="0" y="20488"/>
                  </a:cubicBezTo>
                  <a:cubicBezTo>
                    <a:pt x="0" y="1112"/>
                    <a:pt x="0" y="1112"/>
                    <a:pt x="0" y="1112"/>
                  </a:cubicBezTo>
                  <a:cubicBezTo>
                    <a:pt x="0" y="556"/>
                    <a:pt x="602" y="0"/>
                    <a:pt x="1205" y="0"/>
                  </a:cubicBezTo>
                  <a:cubicBezTo>
                    <a:pt x="4260" y="0"/>
                    <a:pt x="4260" y="0"/>
                    <a:pt x="4260" y="0"/>
                  </a:cubicBezTo>
                  <a:cubicBezTo>
                    <a:pt x="7917" y="0"/>
                    <a:pt x="7917" y="0"/>
                    <a:pt x="7917" y="0"/>
                  </a:cubicBezTo>
                  <a:cubicBezTo>
                    <a:pt x="7917" y="4209"/>
                    <a:pt x="7917" y="4209"/>
                    <a:pt x="7917" y="4209"/>
                  </a:cubicBezTo>
                  <a:cubicBezTo>
                    <a:pt x="7917" y="6432"/>
                    <a:pt x="7917" y="6432"/>
                    <a:pt x="7917" y="6432"/>
                  </a:cubicBezTo>
                  <a:cubicBezTo>
                    <a:pt x="7917" y="7584"/>
                    <a:pt x="8821" y="8696"/>
                    <a:pt x="10370" y="8696"/>
                  </a:cubicBezTo>
                  <a:cubicBezTo>
                    <a:pt x="12779" y="8696"/>
                    <a:pt x="12779" y="8696"/>
                    <a:pt x="12779" y="8696"/>
                  </a:cubicBezTo>
                  <a:cubicBezTo>
                    <a:pt x="17943" y="8696"/>
                    <a:pt x="17943" y="8696"/>
                    <a:pt x="17943" y="8696"/>
                  </a:cubicBezTo>
                  <a:cubicBezTo>
                    <a:pt x="17943" y="14850"/>
                    <a:pt x="17943" y="14850"/>
                    <a:pt x="17943" y="14850"/>
                  </a:cubicBezTo>
                  <a:close/>
                  <a:moveTo>
                    <a:pt x="10370" y="7584"/>
                  </a:moveTo>
                  <a:cubicBezTo>
                    <a:pt x="9423" y="7584"/>
                    <a:pt x="9122" y="6988"/>
                    <a:pt x="9122" y="6432"/>
                  </a:cubicBezTo>
                  <a:cubicBezTo>
                    <a:pt x="9122" y="4209"/>
                    <a:pt x="9122" y="4209"/>
                    <a:pt x="9122" y="4209"/>
                  </a:cubicBezTo>
                  <a:cubicBezTo>
                    <a:pt x="9122" y="0"/>
                    <a:pt x="9122" y="0"/>
                    <a:pt x="9122" y="0"/>
                  </a:cubicBezTo>
                  <a:cubicBezTo>
                    <a:pt x="17943" y="7584"/>
                    <a:pt x="17943" y="7584"/>
                    <a:pt x="17943" y="7584"/>
                  </a:cubicBezTo>
                  <a:cubicBezTo>
                    <a:pt x="12779" y="7584"/>
                    <a:pt x="12779" y="7584"/>
                    <a:pt x="12779" y="7584"/>
                  </a:cubicBezTo>
                  <a:lnTo>
                    <a:pt x="10370" y="7584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87" name="Shape"/>
            <p:cNvSpPr/>
            <p:nvPr/>
          </p:nvSpPr>
          <p:spPr>
            <a:xfrm>
              <a:off x="17822516" y="5091821"/>
              <a:ext cx="510928" cy="58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95" y="19485"/>
                  </a:moveTo>
                  <a:cubicBezTo>
                    <a:pt x="19147" y="19485"/>
                    <a:pt x="19147" y="19485"/>
                    <a:pt x="19147" y="19485"/>
                  </a:cubicBezTo>
                  <a:cubicBezTo>
                    <a:pt x="19147" y="20543"/>
                    <a:pt x="19147" y="20543"/>
                    <a:pt x="19147" y="20543"/>
                  </a:cubicBezTo>
                  <a:cubicBezTo>
                    <a:pt x="19147" y="21336"/>
                    <a:pt x="18545" y="21600"/>
                    <a:pt x="17943" y="21600"/>
                  </a:cubicBezTo>
                  <a:cubicBezTo>
                    <a:pt x="17039" y="21600"/>
                    <a:pt x="16738" y="21336"/>
                    <a:pt x="16738" y="20543"/>
                  </a:cubicBezTo>
                  <a:cubicBezTo>
                    <a:pt x="16738" y="19485"/>
                    <a:pt x="16738" y="19485"/>
                    <a:pt x="16738" y="19485"/>
                  </a:cubicBezTo>
                  <a:cubicBezTo>
                    <a:pt x="15533" y="19485"/>
                    <a:pt x="15533" y="19485"/>
                    <a:pt x="15533" y="19485"/>
                  </a:cubicBezTo>
                  <a:cubicBezTo>
                    <a:pt x="14586" y="19485"/>
                    <a:pt x="14285" y="19221"/>
                    <a:pt x="14285" y="18390"/>
                  </a:cubicBezTo>
                  <a:cubicBezTo>
                    <a:pt x="14285" y="17862"/>
                    <a:pt x="14586" y="17333"/>
                    <a:pt x="15533" y="17333"/>
                  </a:cubicBezTo>
                  <a:cubicBezTo>
                    <a:pt x="16738" y="17333"/>
                    <a:pt x="16738" y="17333"/>
                    <a:pt x="16738" y="17333"/>
                  </a:cubicBezTo>
                  <a:cubicBezTo>
                    <a:pt x="16738" y="16276"/>
                    <a:pt x="16738" y="16276"/>
                    <a:pt x="16738" y="16276"/>
                  </a:cubicBezTo>
                  <a:cubicBezTo>
                    <a:pt x="16738" y="15747"/>
                    <a:pt x="17039" y="15218"/>
                    <a:pt x="17943" y="15218"/>
                  </a:cubicBezTo>
                  <a:cubicBezTo>
                    <a:pt x="18545" y="15218"/>
                    <a:pt x="19147" y="15747"/>
                    <a:pt x="19147" y="16276"/>
                  </a:cubicBezTo>
                  <a:cubicBezTo>
                    <a:pt x="19147" y="17333"/>
                    <a:pt x="19147" y="17333"/>
                    <a:pt x="19147" y="17333"/>
                  </a:cubicBezTo>
                  <a:cubicBezTo>
                    <a:pt x="20395" y="17333"/>
                    <a:pt x="20395" y="17333"/>
                    <a:pt x="20395" y="17333"/>
                  </a:cubicBezTo>
                  <a:cubicBezTo>
                    <a:pt x="20998" y="17333"/>
                    <a:pt x="21600" y="17862"/>
                    <a:pt x="21600" y="18390"/>
                  </a:cubicBezTo>
                  <a:cubicBezTo>
                    <a:pt x="21600" y="19221"/>
                    <a:pt x="20998" y="19485"/>
                    <a:pt x="20395" y="19485"/>
                  </a:cubicBezTo>
                  <a:close/>
                  <a:moveTo>
                    <a:pt x="15533" y="16276"/>
                  </a:moveTo>
                  <a:cubicBezTo>
                    <a:pt x="13984" y="16276"/>
                    <a:pt x="13080" y="17333"/>
                    <a:pt x="13080" y="18390"/>
                  </a:cubicBezTo>
                  <a:cubicBezTo>
                    <a:pt x="13080" y="19750"/>
                    <a:pt x="13984" y="20543"/>
                    <a:pt x="15533" y="20543"/>
                  </a:cubicBezTo>
                  <a:cubicBezTo>
                    <a:pt x="1205" y="20543"/>
                    <a:pt x="1205" y="20543"/>
                    <a:pt x="1205" y="20543"/>
                  </a:cubicBezTo>
                  <a:cubicBezTo>
                    <a:pt x="602" y="20543"/>
                    <a:pt x="0" y="20278"/>
                    <a:pt x="0" y="19485"/>
                  </a:cubicBezTo>
                  <a:cubicBezTo>
                    <a:pt x="0" y="1057"/>
                    <a:pt x="0" y="1057"/>
                    <a:pt x="0" y="1057"/>
                  </a:cubicBezTo>
                  <a:cubicBezTo>
                    <a:pt x="0" y="529"/>
                    <a:pt x="602" y="0"/>
                    <a:pt x="1205" y="0"/>
                  </a:cubicBezTo>
                  <a:cubicBezTo>
                    <a:pt x="3959" y="0"/>
                    <a:pt x="3959" y="0"/>
                    <a:pt x="3959" y="0"/>
                  </a:cubicBezTo>
                  <a:cubicBezTo>
                    <a:pt x="7616" y="0"/>
                    <a:pt x="7616" y="0"/>
                    <a:pt x="7616" y="0"/>
                  </a:cubicBezTo>
                  <a:cubicBezTo>
                    <a:pt x="7616" y="4003"/>
                    <a:pt x="7616" y="4003"/>
                    <a:pt x="7616" y="4003"/>
                  </a:cubicBezTo>
                  <a:cubicBezTo>
                    <a:pt x="7616" y="6117"/>
                    <a:pt x="7616" y="6117"/>
                    <a:pt x="7616" y="6117"/>
                  </a:cubicBezTo>
                  <a:cubicBezTo>
                    <a:pt x="7616" y="7213"/>
                    <a:pt x="8821" y="8270"/>
                    <a:pt x="10025" y="8270"/>
                  </a:cubicBezTo>
                  <a:cubicBezTo>
                    <a:pt x="12478" y="8270"/>
                    <a:pt x="12478" y="8270"/>
                    <a:pt x="12478" y="8270"/>
                  </a:cubicBezTo>
                  <a:cubicBezTo>
                    <a:pt x="17943" y="8270"/>
                    <a:pt x="17943" y="8270"/>
                    <a:pt x="17943" y="8270"/>
                  </a:cubicBezTo>
                  <a:cubicBezTo>
                    <a:pt x="17943" y="14123"/>
                    <a:pt x="17943" y="14123"/>
                    <a:pt x="17943" y="14123"/>
                  </a:cubicBezTo>
                  <a:cubicBezTo>
                    <a:pt x="16437" y="14123"/>
                    <a:pt x="15533" y="15218"/>
                    <a:pt x="15533" y="16276"/>
                  </a:cubicBezTo>
                  <a:close/>
                  <a:moveTo>
                    <a:pt x="10025" y="7213"/>
                  </a:moveTo>
                  <a:cubicBezTo>
                    <a:pt x="9423" y="7213"/>
                    <a:pt x="8821" y="6646"/>
                    <a:pt x="8821" y="6117"/>
                  </a:cubicBezTo>
                  <a:cubicBezTo>
                    <a:pt x="8821" y="4003"/>
                    <a:pt x="8821" y="4003"/>
                    <a:pt x="8821" y="4003"/>
                  </a:cubicBezTo>
                  <a:cubicBezTo>
                    <a:pt x="8821" y="0"/>
                    <a:pt x="8821" y="0"/>
                    <a:pt x="8821" y="0"/>
                  </a:cubicBezTo>
                  <a:cubicBezTo>
                    <a:pt x="17943" y="7213"/>
                    <a:pt x="17943" y="7213"/>
                    <a:pt x="17943" y="7213"/>
                  </a:cubicBezTo>
                  <a:cubicBezTo>
                    <a:pt x="12478" y="7213"/>
                    <a:pt x="12478" y="7213"/>
                    <a:pt x="12478" y="7213"/>
                  </a:cubicBezTo>
                  <a:lnTo>
                    <a:pt x="10025" y="7213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88" name="Shape"/>
            <p:cNvSpPr/>
            <p:nvPr/>
          </p:nvSpPr>
          <p:spPr>
            <a:xfrm>
              <a:off x="16646810" y="5069363"/>
              <a:ext cx="475000" cy="618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02" y="19611"/>
                  </a:moveTo>
                  <a:cubicBezTo>
                    <a:pt x="3940" y="19611"/>
                    <a:pt x="3940" y="19611"/>
                    <a:pt x="3940" y="19611"/>
                  </a:cubicBezTo>
                  <a:cubicBezTo>
                    <a:pt x="2920" y="19611"/>
                    <a:pt x="2596" y="19113"/>
                    <a:pt x="2596" y="18616"/>
                  </a:cubicBezTo>
                  <a:cubicBezTo>
                    <a:pt x="2596" y="1030"/>
                    <a:pt x="2596" y="1030"/>
                    <a:pt x="2596" y="1030"/>
                  </a:cubicBezTo>
                  <a:cubicBezTo>
                    <a:pt x="2596" y="533"/>
                    <a:pt x="2920" y="0"/>
                    <a:pt x="3940" y="0"/>
                  </a:cubicBezTo>
                  <a:cubicBezTo>
                    <a:pt x="10800" y="0"/>
                    <a:pt x="10800" y="0"/>
                    <a:pt x="10800" y="0"/>
                  </a:cubicBezTo>
                  <a:cubicBezTo>
                    <a:pt x="10800" y="3801"/>
                    <a:pt x="10800" y="3801"/>
                    <a:pt x="10800" y="3801"/>
                  </a:cubicBezTo>
                  <a:cubicBezTo>
                    <a:pt x="10800" y="5791"/>
                    <a:pt x="10800" y="5791"/>
                    <a:pt x="10800" y="5791"/>
                  </a:cubicBezTo>
                  <a:cubicBezTo>
                    <a:pt x="10800" y="6786"/>
                    <a:pt x="12098" y="7816"/>
                    <a:pt x="13442" y="7816"/>
                  </a:cubicBezTo>
                  <a:cubicBezTo>
                    <a:pt x="16038" y="7816"/>
                    <a:pt x="16038" y="7816"/>
                    <a:pt x="16038" y="7816"/>
                  </a:cubicBezTo>
                  <a:cubicBezTo>
                    <a:pt x="21600" y="7816"/>
                    <a:pt x="21600" y="7816"/>
                    <a:pt x="21600" y="7816"/>
                  </a:cubicBezTo>
                  <a:cubicBezTo>
                    <a:pt x="21600" y="15845"/>
                    <a:pt x="21600" y="15845"/>
                    <a:pt x="21600" y="15845"/>
                  </a:cubicBezTo>
                  <a:cubicBezTo>
                    <a:pt x="21600" y="18616"/>
                    <a:pt x="21600" y="18616"/>
                    <a:pt x="21600" y="18616"/>
                  </a:cubicBezTo>
                  <a:cubicBezTo>
                    <a:pt x="21600" y="19113"/>
                    <a:pt x="21276" y="19611"/>
                    <a:pt x="20302" y="19611"/>
                  </a:cubicBezTo>
                  <a:close/>
                  <a:moveTo>
                    <a:pt x="13442" y="6786"/>
                  </a:moveTo>
                  <a:cubicBezTo>
                    <a:pt x="12747" y="6786"/>
                    <a:pt x="12098" y="6288"/>
                    <a:pt x="12098" y="5791"/>
                  </a:cubicBezTo>
                  <a:cubicBezTo>
                    <a:pt x="12098" y="3801"/>
                    <a:pt x="12098" y="3801"/>
                    <a:pt x="12098" y="3801"/>
                  </a:cubicBezTo>
                  <a:cubicBezTo>
                    <a:pt x="12098" y="0"/>
                    <a:pt x="12098" y="0"/>
                    <a:pt x="12098" y="0"/>
                  </a:cubicBezTo>
                  <a:cubicBezTo>
                    <a:pt x="21600" y="6786"/>
                    <a:pt x="21600" y="6786"/>
                    <a:pt x="21600" y="6786"/>
                  </a:cubicBezTo>
                  <a:cubicBezTo>
                    <a:pt x="16038" y="6786"/>
                    <a:pt x="16038" y="6786"/>
                    <a:pt x="16038" y="6786"/>
                  </a:cubicBezTo>
                  <a:lnTo>
                    <a:pt x="13442" y="6786"/>
                  </a:lnTo>
                  <a:close/>
                  <a:moveTo>
                    <a:pt x="4913" y="20605"/>
                  </a:moveTo>
                  <a:cubicBezTo>
                    <a:pt x="5887" y="20605"/>
                    <a:pt x="5887" y="20605"/>
                    <a:pt x="5887" y="20605"/>
                  </a:cubicBezTo>
                  <a:cubicBezTo>
                    <a:pt x="14415" y="20605"/>
                    <a:pt x="14415" y="20605"/>
                    <a:pt x="14415" y="20605"/>
                  </a:cubicBezTo>
                  <a:cubicBezTo>
                    <a:pt x="16362" y="20605"/>
                    <a:pt x="16362" y="20605"/>
                    <a:pt x="16362" y="20605"/>
                  </a:cubicBezTo>
                  <a:cubicBezTo>
                    <a:pt x="19004" y="20605"/>
                    <a:pt x="19004" y="20605"/>
                    <a:pt x="19004" y="20605"/>
                  </a:cubicBezTo>
                  <a:cubicBezTo>
                    <a:pt x="19004" y="21103"/>
                    <a:pt x="18680" y="21600"/>
                    <a:pt x="17660" y="21600"/>
                  </a:cubicBezTo>
                  <a:cubicBezTo>
                    <a:pt x="2596" y="21600"/>
                    <a:pt x="2596" y="21600"/>
                    <a:pt x="2596" y="21600"/>
                  </a:cubicBezTo>
                  <a:cubicBezTo>
                    <a:pt x="973" y="21600"/>
                    <a:pt x="0" y="20605"/>
                    <a:pt x="0" y="19611"/>
                  </a:cubicBezTo>
                  <a:cubicBezTo>
                    <a:pt x="0" y="3020"/>
                    <a:pt x="0" y="3020"/>
                    <a:pt x="0" y="3020"/>
                  </a:cubicBezTo>
                  <a:cubicBezTo>
                    <a:pt x="0" y="2522"/>
                    <a:pt x="324" y="2025"/>
                    <a:pt x="1298" y="2025"/>
                  </a:cubicBezTo>
                  <a:cubicBezTo>
                    <a:pt x="1298" y="5045"/>
                    <a:pt x="1298" y="5045"/>
                    <a:pt x="1298" y="5045"/>
                  </a:cubicBezTo>
                  <a:cubicBezTo>
                    <a:pt x="1298" y="16839"/>
                    <a:pt x="1298" y="16839"/>
                    <a:pt x="1298" y="16839"/>
                  </a:cubicBezTo>
                  <a:cubicBezTo>
                    <a:pt x="1298" y="18616"/>
                    <a:pt x="1298" y="18616"/>
                    <a:pt x="1298" y="18616"/>
                  </a:cubicBezTo>
                  <a:cubicBezTo>
                    <a:pt x="1298" y="19611"/>
                    <a:pt x="2271" y="20605"/>
                    <a:pt x="3940" y="20605"/>
                  </a:cubicBezTo>
                  <a:lnTo>
                    <a:pt x="4913" y="20605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89" name="Shape"/>
            <p:cNvSpPr/>
            <p:nvPr/>
          </p:nvSpPr>
          <p:spPr>
            <a:xfrm>
              <a:off x="15466045" y="5091821"/>
              <a:ext cx="425599" cy="555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50" y="21600"/>
                  </a:moveTo>
                  <a:cubicBezTo>
                    <a:pt x="1450" y="21600"/>
                    <a:pt x="1450" y="21600"/>
                    <a:pt x="1450" y="21600"/>
                  </a:cubicBezTo>
                  <a:cubicBezTo>
                    <a:pt x="725" y="21600"/>
                    <a:pt x="0" y="21322"/>
                    <a:pt x="0" y="20488"/>
                  </a:cubicBezTo>
                  <a:cubicBezTo>
                    <a:pt x="0" y="1112"/>
                    <a:pt x="0" y="1112"/>
                    <a:pt x="0" y="1112"/>
                  </a:cubicBezTo>
                  <a:cubicBezTo>
                    <a:pt x="0" y="556"/>
                    <a:pt x="725" y="0"/>
                    <a:pt x="1450" y="0"/>
                  </a:cubicBezTo>
                  <a:cubicBezTo>
                    <a:pt x="9531" y="0"/>
                    <a:pt x="9531" y="0"/>
                    <a:pt x="9531" y="0"/>
                  </a:cubicBezTo>
                  <a:cubicBezTo>
                    <a:pt x="9531" y="4209"/>
                    <a:pt x="9531" y="4209"/>
                    <a:pt x="9531" y="4209"/>
                  </a:cubicBezTo>
                  <a:cubicBezTo>
                    <a:pt x="9531" y="6432"/>
                    <a:pt x="9531" y="6432"/>
                    <a:pt x="9531" y="6432"/>
                  </a:cubicBezTo>
                  <a:cubicBezTo>
                    <a:pt x="9531" y="7584"/>
                    <a:pt x="10619" y="8696"/>
                    <a:pt x="12432" y="8696"/>
                  </a:cubicBezTo>
                  <a:cubicBezTo>
                    <a:pt x="15384" y="8696"/>
                    <a:pt x="15384" y="8696"/>
                    <a:pt x="15384" y="8696"/>
                  </a:cubicBezTo>
                  <a:cubicBezTo>
                    <a:pt x="21600" y="8696"/>
                    <a:pt x="21600" y="8696"/>
                    <a:pt x="21600" y="8696"/>
                  </a:cubicBezTo>
                  <a:cubicBezTo>
                    <a:pt x="21600" y="17669"/>
                    <a:pt x="21600" y="17669"/>
                    <a:pt x="21600" y="17669"/>
                  </a:cubicBezTo>
                  <a:cubicBezTo>
                    <a:pt x="21600" y="20488"/>
                    <a:pt x="21600" y="20488"/>
                    <a:pt x="21600" y="20488"/>
                  </a:cubicBezTo>
                  <a:cubicBezTo>
                    <a:pt x="21600" y="21322"/>
                    <a:pt x="20875" y="21600"/>
                    <a:pt x="20150" y="21600"/>
                  </a:cubicBezTo>
                  <a:close/>
                  <a:moveTo>
                    <a:pt x="12432" y="7584"/>
                  </a:moveTo>
                  <a:cubicBezTo>
                    <a:pt x="11344" y="7584"/>
                    <a:pt x="10981" y="6988"/>
                    <a:pt x="10981" y="6432"/>
                  </a:cubicBezTo>
                  <a:cubicBezTo>
                    <a:pt x="10981" y="4209"/>
                    <a:pt x="10981" y="4209"/>
                    <a:pt x="10981" y="4209"/>
                  </a:cubicBezTo>
                  <a:cubicBezTo>
                    <a:pt x="10981" y="0"/>
                    <a:pt x="10981" y="0"/>
                    <a:pt x="10981" y="0"/>
                  </a:cubicBezTo>
                  <a:cubicBezTo>
                    <a:pt x="21600" y="7584"/>
                    <a:pt x="21600" y="7584"/>
                    <a:pt x="21600" y="7584"/>
                  </a:cubicBezTo>
                  <a:cubicBezTo>
                    <a:pt x="15384" y="7584"/>
                    <a:pt x="15384" y="7584"/>
                    <a:pt x="15384" y="7584"/>
                  </a:cubicBezTo>
                  <a:lnTo>
                    <a:pt x="12432" y="7584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90" name="Shape"/>
            <p:cNvSpPr/>
            <p:nvPr/>
          </p:nvSpPr>
          <p:spPr>
            <a:xfrm>
              <a:off x="20236769" y="10367115"/>
              <a:ext cx="614209" cy="546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94" y="13636"/>
                  </a:moveTo>
                  <a:cubicBezTo>
                    <a:pt x="20055" y="13636"/>
                    <a:pt x="19551" y="13917"/>
                    <a:pt x="19048" y="14480"/>
                  </a:cubicBezTo>
                  <a:cubicBezTo>
                    <a:pt x="18545" y="15084"/>
                    <a:pt x="18545" y="15084"/>
                    <a:pt x="18545" y="15084"/>
                  </a:cubicBezTo>
                  <a:cubicBezTo>
                    <a:pt x="18042" y="14480"/>
                    <a:pt x="18042" y="14480"/>
                    <a:pt x="18042" y="14480"/>
                  </a:cubicBezTo>
                  <a:cubicBezTo>
                    <a:pt x="17539" y="13917"/>
                    <a:pt x="17036" y="13636"/>
                    <a:pt x="16497" y="13636"/>
                  </a:cubicBezTo>
                  <a:cubicBezTo>
                    <a:pt x="15490" y="13636"/>
                    <a:pt x="14484" y="14762"/>
                    <a:pt x="14484" y="15928"/>
                  </a:cubicBezTo>
                  <a:cubicBezTo>
                    <a:pt x="14484" y="16773"/>
                    <a:pt x="14735" y="17336"/>
                    <a:pt x="14987" y="17618"/>
                  </a:cubicBezTo>
                  <a:cubicBezTo>
                    <a:pt x="15742" y="18181"/>
                    <a:pt x="15742" y="18181"/>
                    <a:pt x="15742" y="18181"/>
                  </a:cubicBezTo>
                  <a:cubicBezTo>
                    <a:pt x="14987" y="19066"/>
                    <a:pt x="14987" y="19066"/>
                    <a:pt x="14987" y="19066"/>
                  </a:cubicBezTo>
                  <a:cubicBezTo>
                    <a:pt x="14735" y="19066"/>
                    <a:pt x="14735" y="19066"/>
                    <a:pt x="14735" y="19066"/>
                  </a:cubicBezTo>
                  <a:cubicBezTo>
                    <a:pt x="1006" y="19066"/>
                    <a:pt x="1006" y="19066"/>
                    <a:pt x="1006" y="19066"/>
                  </a:cubicBezTo>
                  <a:cubicBezTo>
                    <a:pt x="252" y="19066"/>
                    <a:pt x="0" y="18463"/>
                    <a:pt x="0" y="17899"/>
                  </a:cubicBezTo>
                  <a:cubicBezTo>
                    <a:pt x="0" y="16492"/>
                    <a:pt x="0" y="16492"/>
                    <a:pt x="0" y="16492"/>
                  </a:cubicBezTo>
                  <a:cubicBezTo>
                    <a:pt x="0" y="14480"/>
                    <a:pt x="0" y="14480"/>
                    <a:pt x="0" y="14480"/>
                  </a:cubicBezTo>
                  <a:cubicBezTo>
                    <a:pt x="0" y="13073"/>
                    <a:pt x="0" y="13073"/>
                    <a:pt x="0" y="13073"/>
                  </a:cubicBezTo>
                  <a:cubicBezTo>
                    <a:pt x="0" y="11102"/>
                    <a:pt x="0" y="11102"/>
                    <a:pt x="0" y="11102"/>
                  </a:cubicBezTo>
                  <a:cubicBezTo>
                    <a:pt x="0" y="9654"/>
                    <a:pt x="0" y="9654"/>
                    <a:pt x="0" y="9654"/>
                  </a:cubicBezTo>
                  <a:cubicBezTo>
                    <a:pt x="0" y="5672"/>
                    <a:pt x="0" y="5672"/>
                    <a:pt x="0" y="5672"/>
                  </a:cubicBezTo>
                  <a:cubicBezTo>
                    <a:pt x="21600" y="5672"/>
                    <a:pt x="21600" y="5672"/>
                    <a:pt x="21600" y="5672"/>
                  </a:cubicBezTo>
                  <a:cubicBezTo>
                    <a:pt x="21600" y="9654"/>
                    <a:pt x="21600" y="9654"/>
                    <a:pt x="21600" y="9654"/>
                  </a:cubicBezTo>
                  <a:cubicBezTo>
                    <a:pt x="21600" y="11102"/>
                    <a:pt x="21600" y="11102"/>
                    <a:pt x="21600" y="11102"/>
                  </a:cubicBezTo>
                  <a:cubicBezTo>
                    <a:pt x="21600" y="13073"/>
                    <a:pt x="21600" y="13073"/>
                    <a:pt x="21600" y="13073"/>
                  </a:cubicBezTo>
                  <a:cubicBezTo>
                    <a:pt x="21600" y="13917"/>
                    <a:pt x="21600" y="13917"/>
                    <a:pt x="21600" y="13917"/>
                  </a:cubicBezTo>
                  <a:cubicBezTo>
                    <a:pt x="21348" y="13917"/>
                    <a:pt x="20845" y="13636"/>
                    <a:pt x="20594" y="13636"/>
                  </a:cubicBezTo>
                  <a:close/>
                  <a:moveTo>
                    <a:pt x="0" y="3419"/>
                  </a:moveTo>
                  <a:cubicBezTo>
                    <a:pt x="0" y="2856"/>
                    <a:pt x="0" y="2856"/>
                    <a:pt x="0" y="2856"/>
                  </a:cubicBezTo>
                  <a:cubicBezTo>
                    <a:pt x="0" y="1126"/>
                    <a:pt x="0" y="1126"/>
                    <a:pt x="0" y="1126"/>
                  </a:cubicBezTo>
                  <a:cubicBezTo>
                    <a:pt x="0" y="563"/>
                    <a:pt x="252" y="0"/>
                    <a:pt x="1006" y="0"/>
                  </a:cubicBezTo>
                  <a:cubicBezTo>
                    <a:pt x="2300" y="0"/>
                    <a:pt x="2300" y="0"/>
                    <a:pt x="2300" y="0"/>
                  </a:cubicBezTo>
                  <a:cubicBezTo>
                    <a:pt x="3055" y="0"/>
                    <a:pt x="3055" y="0"/>
                    <a:pt x="3055" y="0"/>
                  </a:cubicBezTo>
                  <a:cubicBezTo>
                    <a:pt x="4061" y="0"/>
                    <a:pt x="4061" y="0"/>
                    <a:pt x="4061" y="0"/>
                  </a:cubicBezTo>
                  <a:cubicBezTo>
                    <a:pt x="6110" y="0"/>
                    <a:pt x="6110" y="0"/>
                    <a:pt x="6110" y="0"/>
                  </a:cubicBezTo>
                  <a:cubicBezTo>
                    <a:pt x="8122" y="2253"/>
                    <a:pt x="8122" y="2253"/>
                    <a:pt x="8122" y="2253"/>
                  </a:cubicBezTo>
                  <a:cubicBezTo>
                    <a:pt x="20594" y="2253"/>
                    <a:pt x="20594" y="2253"/>
                    <a:pt x="20594" y="2253"/>
                  </a:cubicBezTo>
                  <a:cubicBezTo>
                    <a:pt x="21097" y="2253"/>
                    <a:pt x="21600" y="2856"/>
                    <a:pt x="21600" y="3419"/>
                  </a:cubicBezTo>
                  <a:cubicBezTo>
                    <a:pt x="21600" y="4545"/>
                    <a:pt x="21600" y="4545"/>
                    <a:pt x="21600" y="4545"/>
                  </a:cubicBezTo>
                  <a:cubicBezTo>
                    <a:pt x="0" y="4545"/>
                    <a:pt x="0" y="4545"/>
                    <a:pt x="0" y="4545"/>
                  </a:cubicBezTo>
                  <a:lnTo>
                    <a:pt x="0" y="3419"/>
                  </a:lnTo>
                  <a:close/>
                  <a:moveTo>
                    <a:pt x="15742" y="19911"/>
                  </a:moveTo>
                  <a:cubicBezTo>
                    <a:pt x="17036" y="18181"/>
                    <a:pt x="17036" y="18181"/>
                    <a:pt x="17036" y="18181"/>
                  </a:cubicBezTo>
                  <a:cubicBezTo>
                    <a:pt x="15742" y="16773"/>
                    <a:pt x="15742" y="16773"/>
                    <a:pt x="15742" y="16773"/>
                  </a:cubicBezTo>
                  <a:cubicBezTo>
                    <a:pt x="15490" y="16492"/>
                    <a:pt x="15490" y="16210"/>
                    <a:pt x="15490" y="15928"/>
                  </a:cubicBezTo>
                  <a:cubicBezTo>
                    <a:pt x="15490" y="15365"/>
                    <a:pt x="15993" y="14762"/>
                    <a:pt x="16497" y="14762"/>
                  </a:cubicBezTo>
                  <a:cubicBezTo>
                    <a:pt x="16748" y="14762"/>
                    <a:pt x="17036" y="15084"/>
                    <a:pt x="17287" y="15365"/>
                  </a:cubicBezTo>
                  <a:cubicBezTo>
                    <a:pt x="18545" y="16773"/>
                    <a:pt x="18545" y="16773"/>
                    <a:pt x="18545" y="16773"/>
                  </a:cubicBezTo>
                  <a:cubicBezTo>
                    <a:pt x="19803" y="15365"/>
                    <a:pt x="19803" y="15365"/>
                    <a:pt x="19803" y="15365"/>
                  </a:cubicBezTo>
                  <a:cubicBezTo>
                    <a:pt x="20055" y="15084"/>
                    <a:pt x="20306" y="14762"/>
                    <a:pt x="20594" y="14762"/>
                  </a:cubicBezTo>
                  <a:cubicBezTo>
                    <a:pt x="21097" y="14762"/>
                    <a:pt x="21600" y="15365"/>
                    <a:pt x="21600" y="15928"/>
                  </a:cubicBezTo>
                  <a:cubicBezTo>
                    <a:pt x="21600" y="16210"/>
                    <a:pt x="21600" y="16492"/>
                    <a:pt x="21348" y="16773"/>
                  </a:cubicBezTo>
                  <a:cubicBezTo>
                    <a:pt x="20055" y="18181"/>
                    <a:pt x="20055" y="18181"/>
                    <a:pt x="20055" y="18181"/>
                  </a:cubicBezTo>
                  <a:cubicBezTo>
                    <a:pt x="21348" y="19911"/>
                    <a:pt x="21348" y="19911"/>
                    <a:pt x="21348" y="19911"/>
                  </a:cubicBezTo>
                  <a:cubicBezTo>
                    <a:pt x="21600" y="19911"/>
                    <a:pt x="21600" y="20192"/>
                    <a:pt x="21600" y="20474"/>
                  </a:cubicBezTo>
                  <a:cubicBezTo>
                    <a:pt x="21600" y="21318"/>
                    <a:pt x="21097" y="21600"/>
                    <a:pt x="20594" y="21600"/>
                  </a:cubicBezTo>
                  <a:cubicBezTo>
                    <a:pt x="20306" y="21600"/>
                    <a:pt x="20055" y="21600"/>
                    <a:pt x="19803" y="21318"/>
                  </a:cubicBezTo>
                  <a:cubicBezTo>
                    <a:pt x="18545" y="19911"/>
                    <a:pt x="18545" y="19911"/>
                    <a:pt x="18545" y="19911"/>
                  </a:cubicBezTo>
                  <a:cubicBezTo>
                    <a:pt x="17287" y="21318"/>
                    <a:pt x="17287" y="21318"/>
                    <a:pt x="17287" y="21318"/>
                  </a:cubicBezTo>
                  <a:cubicBezTo>
                    <a:pt x="17036" y="21600"/>
                    <a:pt x="16748" y="21600"/>
                    <a:pt x="16497" y="21600"/>
                  </a:cubicBezTo>
                  <a:cubicBezTo>
                    <a:pt x="15993" y="21600"/>
                    <a:pt x="15490" y="21318"/>
                    <a:pt x="15490" y="20474"/>
                  </a:cubicBezTo>
                  <a:cubicBezTo>
                    <a:pt x="15490" y="20192"/>
                    <a:pt x="15490" y="19911"/>
                    <a:pt x="15742" y="19911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91" name="Shape"/>
            <p:cNvSpPr/>
            <p:nvPr/>
          </p:nvSpPr>
          <p:spPr>
            <a:xfrm>
              <a:off x="19032614" y="10367115"/>
              <a:ext cx="618706" cy="533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70" y="14868"/>
                  </a:moveTo>
                  <a:cubicBezTo>
                    <a:pt x="19824" y="14868"/>
                    <a:pt x="19326" y="15157"/>
                    <a:pt x="19078" y="15488"/>
                  </a:cubicBezTo>
                  <a:cubicBezTo>
                    <a:pt x="17834" y="16933"/>
                    <a:pt x="17834" y="16933"/>
                    <a:pt x="17834" y="16933"/>
                  </a:cubicBezTo>
                  <a:cubicBezTo>
                    <a:pt x="17586" y="16644"/>
                    <a:pt x="17053" y="16355"/>
                    <a:pt x="16555" y="16355"/>
                  </a:cubicBezTo>
                  <a:cubicBezTo>
                    <a:pt x="15312" y="16355"/>
                    <a:pt x="14566" y="17511"/>
                    <a:pt x="14566" y="18668"/>
                  </a:cubicBezTo>
                  <a:cubicBezTo>
                    <a:pt x="14566" y="18957"/>
                    <a:pt x="14566" y="19287"/>
                    <a:pt x="14566" y="19576"/>
                  </a:cubicBezTo>
                  <a:cubicBezTo>
                    <a:pt x="995" y="19576"/>
                    <a:pt x="995" y="19576"/>
                    <a:pt x="995" y="19576"/>
                  </a:cubicBezTo>
                  <a:cubicBezTo>
                    <a:pt x="497" y="19576"/>
                    <a:pt x="0" y="18957"/>
                    <a:pt x="0" y="18379"/>
                  </a:cubicBezTo>
                  <a:cubicBezTo>
                    <a:pt x="0" y="16933"/>
                    <a:pt x="0" y="16933"/>
                    <a:pt x="0" y="16933"/>
                  </a:cubicBezTo>
                  <a:cubicBezTo>
                    <a:pt x="0" y="14868"/>
                    <a:pt x="0" y="14868"/>
                    <a:pt x="0" y="14868"/>
                  </a:cubicBezTo>
                  <a:cubicBezTo>
                    <a:pt x="0" y="13423"/>
                    <a:pt x="0" y="13423"/>
                    <a:pt x="0" y="13423"/>
                  </a:cubicBezTo>
                  <a:cubicBezTo>
                    <a:pt x="0" y="11399"/>
                    <a:pt x="0" y="11399"/>
                    <a:pt x="0" y="11399"/>
                  </a:cubicBezTo>
                  <a:cubicBezTo>
                    <a:pt x="0" y="9912"/>
                    <a:pt x="0" y="9912"/>
                    <a:pt x="0" y="9912"/>
                  </a:cubicBezTo>
                  <a:cubicBezTo>
                    <a:pt x="0" y="5823"/>
                    <a:pt x="0" y="5823"/>
                    <a:pt x="0" y="5823"/>
                  </a:cubicBezTo>
                  <a:cubicBezTo>
                    <a:pt x="21600" y="5823"/>
                    <a:pt x="21600" y="5823"/>
                    <a:pt x="21600" y="5823"/>
                  </a:cubicBezTo>
                  <a:cubicBezTo>
                    <a:pt x="21600" y="9912"/>
                    <a:pt x="21600" y="9912"/>
                    <a:pt x="21600" y="9912"/>
                  </a:cubicBezTo>
                  <a:cubicBezTo>
                    <a:pt x="21600" y="11399"/>
                    <a:pt x="21600" y="11399"/>
                    <a:pt x="21600" y="11399"/>
                  </a:cubicBezTo>
                  <a:cubicBezTo>
                    <a:pt x="21600" y="13423"/>
                    <a:pt x="21600" y="13423"/>
                    <a:pt x="21600" y="13423"/>
                  </a:cubicBezTo>
                  <a:cubicBezTo>
                    <a:pt x="21600" y="14868"/>
                    <a:pt x="21600" y="14868"/>
                    <a:pt x="21600" y="14868"/>
                  </a:cubicBezTo>
                  <a:cubicBezTo>
                    <a:pt x="21600" y="15157"/>
                    <a:pt x="21600" y="15157"/>
                    <a:pt x="21600" y="15157"/>
                  </a:cubicBezTo>
                  <a:cubicBezTo>
                    <a:pt x="21103" y="14868"/>
                    <a:pt x="20854" y="14868"/>
                    <a:pt x="20570" y="14868"/>
                  </a:cubicBezTo>
                  <a:close/>
                  <a:moveTo>
                    <a:pt x="0" y="3511"/>
                  </a:moveTo>
                  <a:cubicBezTo>
                    <a:pt x="0" y="2932"/>
                    <a:pt x="0" y="2932"/>
                    <a:pt x="0" y="2932"/>
                  </a:cubicBezTo>
                  <a:cubicBezTo>
                    <a:pt x="0" y="1156"/>
                    <a:pt x="0" y="1156"/>
                    <a:pt x="0" y="1156"/>
                  </a:cubicBezTo>
                  <a:cubicBezTo>
                    <a:pt x="0" y="578"/>
                    <a:pt x="497" y="0"/>
                    <a:pt x="995" y="0"/>
                  </a:cubicBezTo>
                  <a:cubicBezTo>
                    <a:pt x="2522" y="0"/>
                    <a:pt x="2522" y="0"/>
                    <a:pt x="2522" y="0"/>
                  </a:cubicBezTo>
                  <a:cubicBezTo>
                    <a:pt x="3020" y="0"/>
                    <a:pt x="3020" y="0"/>
                    <a:pt x="3020" y="0"/>
                  </a:cubicBezTo>
                  <a:cubicBezTo>
                    <a:pt x="4014" y="0"/>
                    <a:pt x="4014" y="0"/>
                    <a:pt x="4014" y="0"/>
                  </a:cubicBezTo>
                  <a:cubicBezTo>
                    <a:pt x="6004" y="0"/>
                    <a:pt x="6004" y="0"/>
                    <a:pt x="6004" y="0"/>
                  </a:cubicBezTo>
                  <a:cubicBezTo>
                    <a:pt x="8029" y="2313"/>
                    <a:pt x="8029" y="2313"/>
                    <a:pt x="8029" y="2313"/>
                  </a:cubicBezTo>
                  <a:cubicBezTo>
                    <a:pt x="20570" y="2313"/>
                    <a:pt x="20570" y="2313"/>
                    <a:pt x="20570" y="2313"/>
                  </a:cubicBezTo>
                  <a:cubicBezTo>
                    <a:pt x="21103" y="2313"/>
                    <a:pt x="21600" y="2932"/>
                    <a:pt x="21600" y="3511"/>
                  </a:cubicBezTo>
                  <a:cubicBezTo>
                    <a:pt x="21600" y="4667"/>
                    <a:pt x="21600" y="4667"/>
                    <a:pt x="21600" y="4667"/>
                  </a:cubicBezTo>
                  <a:cubicBezTo>
                    <a:pt x="0" y="4667"/>
                    <a:pt x="0" y="4667"/>
                    <a:pt x="0" y="4667"/>
                  </a:cubicBezTo>
                  <a:lnTo>
                    <a:pt x="0" y="3511"/>
                  </a:lnTo>
                  <a:close/>
                  <a:moveTo>
                    <a:pt x="16555" y="17511"/>
                  </a:moveTo>
                  <a:cubicBezTo>
                    <a:pt x="16804" y="17511"/>
                    <a:pt x="17053" y="17800"/>
                    <a:pt x="17053" y="18089"/>
                  </a:cubicBezTo>
                  <a:cubicBezTo>
                    <a:pt x="17834" y="18668"/>
                    <a:pt x="17834" y="18668"/>
                    <a:pt x="17834" y="18668"/>
                  </a:cubicBezTo>
                  <a:cubicBezTo>
                    <a:pt x="19824" y="16355"/>
                    <a:pt x="19824" y="16355"/>
                    <a:pt x="19824" y="16355"/>
                  </a:cubicBezTo>
                  <a:cubicBezTo>
                    <a:pt x="20072" y="16066"/>
                    <a:pt x="20321" y="16066"/>
                    <a:pt x="20570" y="16066"/>
                  </a:cubicBezTo>
                  <a:cubicBezTo>
                    <a:pt x="21103" y="16066"/>
                    <a:pt x="21600" y="16644"/>
                    <a:pt x="21600" y="17222"/>
                  </a:cubicBezTo>
                  <a:cubicBezTo>
                    <a:pt x="21600" y="17511"/>
                    <a:pt x="21351" y="17800"/>
                    <a:pt x="21103" y="18089"/>
                  </a:cubicBezTo>
                  <a:cubicBezTo>
                    <a:pt x="18580" y="21022"/>
                    <a:pt x="18580" y="21022"/>
                    <a:pt x="18580" y="21022"/>
                  </a:cubicBezTo>
                  <a:cubicBezTo>
                    <a:pt x="18332" y="21311"/>
                    <a:pt x="18083" y="21600"/>
                    <a:pt x="17834" y="21600"/>
                  </a:cubicBezTo>
                  <a:cubicBezTo>
                    <a:pt x="17586" y="21600"/>
                    <a:pt x="17337" y="21311"/>
                    <a:pt x="17053" y="21022"/>
                  </a:cubicBezTo>
                  <a:cubicBezTo>
                    <a:pt x="15809" y="19576"/>
                    <a:pt x="15809" y="19576"/>
                    <a:pt x="15809" y="19576"/>
                  </a:cubicBezTo>
                  <a:cubicBezTo>
                    <a:pt x="15561" y="19287"/>
                    <a:pt x="15561" y="18957"/>
                    <a:pt x="15561" y="18668"/>
                  </a:cubicBezTo>
                  <a:cubicBezTo>
                    <a:pt x="15561" y="18089"/>
                    <a:pt x="15809" y="17511"/>
                    <a:pt x="16555" y="17511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92" name="Shape"/>
            <p:cNvSpPr/>
            <p:nvPr/>
          </p:nvSpPr>
          <p:spPr>
            <a:xfrm>
              <a:off x="17827007" y="10367115"/>
              <a:ext cx="614212" cy="488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06" y="17783"/>
                  </a:moveTo>
                  <a:cubicBezTo>
                    <a:pt x="16245" y="17783"/>
                    <a:pt x="16245" y="17783"/>
                    <a:pt x="16245" y="17783"/>
                  </a:cubicBezTo>
                  <a:cubicBezTo>
                    <a:pt x="15239" y="17783"/>
                    <a:pt x="14232" y="19040"/>
                    <a:pt x="14232" y="20298"/>
                  </a:cubicBezTo>
                  <a:cubicBezTo>
                    <a:pt x="14232" y="20612"/>
                    <a:pt x="14232" y="20971"/>
                    <a:pt x="14232" y="21286"/>
                  </a:cubicBezTo>
                  <a:cubicBezTo>
                    <a:pt x="1006" y="21286"/>
                    <a:pt x="1006" y="21286"/>
                    <a:pt x="1006" y="21286"/>
                  </a:cubicBezTo>
                  <a:cubicBezTo>
                    <a:pt x="503" y="21286"/>
                    <a:pt x="0" y="20612"/>
                    <a:pt x="0" y="19983"/>
                  </a:cubicBezTo>
                  <a:cubicBezTo>
                    <a:pt x="0" y="18412"/>
                    <a:pt x="0" y="18412"/>
                    <a:pt x="0" y="18412"/>
                  </a:cubicBezTo>
                  <a:cubicBezTo>
                    <a:pt x="0" y="16166"/>
                    <a:pt x="0" y="16166"/>
                    <a:pt x="0" y="16166"/>
                  </a:cubicBezTo>
                  <a:cubicBezTo>
                    <a:pt x="0" y="14595"/>
                    <a:pt x="0" y="14595"/>
                    <a:pt x="0" y="14595"/>
                  </a:cubicBezTo>
                  <a:cubicBezTo>
                    <a:pt x="0" y="12394"/>
                    <a:pt x="0" y="12394"/>
                    <a:pt x="0" y="12394"/>
                  </a:cubicBezTo>
                  <a:cubicBezTo>
                    <a:pt x="0" y="10778"/>
                    <a:pt x="0" y="10778"/>
                    <a:pt x="0" y="10778"/>
                  </a:cubicBezTo>
                  <a:cubicBezTo>
                    <a:pt x="0" y="6332"/>
                    <a:pt x="0" y="6332"/>
                    <a:pt x="0" y="6332"/>
                  </a:cubicBezTo>
                  <a:cubicBezTo>
                    <a:pt x="21600" y="6332"/>
                    <a:pt x="21600" y="6332"/>
                    <a:pt x="21600" y="6332"/>
                  </a:cubicBezTo>
                  <a:cubicBezTo>
                    <a:pt x="21600" y="10778"/>
                    <a:pt x="21600" y="10778"/>
                    <a:pt x="21600" y="10778"/>
                  </a:cubicBezTo>
                  <a:cubicBezTo>
                    <a:pt x="21600" y="12394"/>
                    <a:pt x="21600" y="12394"/>
                    <a:pt x="21600" y="12394"/>
                  </a:cubicBezTo>
                  <a:cubicBezTo>
                    <a:pt x="21600" y="14595"/>
                    <a:pt x="21600" y="14595"/>
                    <a:pt x="21600" y="14595"/>
                  </a:cubicBezTo>
                  <a:cubicBezTo>
                    <a:pt x="21600" y="16166"/>
                    <a:pt x="21600" y="16166"/>
                    <a:pt x="21600" y="16166"/>
                  </a:cubicBezTo>
                  <a:cubicBezTo>
                    <a:pt x="21600" y="18412"/>
                    <a:pt x="21600" y="18412"/>
                    <a:pt x="21600" y="18412"/>
                  </a:cubicBezTo>
                  <a:cubicBezTo>
                    <a:pt x="21348" y="18097"/>
                    <a:pt x="20809" y="17783"/>
                    <a:pt x="20306" y="17783"/>
                  </a:cubicBezTo>
                  <a:close/>
                  <a:moveTo>
                    <a:pt x="0" y="3817"/>
                  </a:moveTo>
                  <a:cubicBezTo>
                    <a:pt x="0" y="3188"/>
                    <a:pt x="0" y="3188"/>
                    <a:pt x="0" y="3188"/>
                  </a:cubicBezTo>
                  <a:cubicBezTo>
                    <a:pt x="0" y="1257"/>
                    <a:pt x="0" y="1257"/>
                    <a:pt x="0" y="1257"/>
                  </a:cubicBezTo>
                  <a:cubicBezTo>
                    <a:pt x="0" y="629"/>
                    <a:pt x="503" y="0"/>
                    <a:pt x="1006" y="0"/>
                  </a:cubicBezTo>
                  <a:cubicBezTo>
                    <a:pt x="2264" y="0"/>
                    <a:pt x="2264" y="0"/>
                    <a:pt x="2264" y="0"/>
                  </a:cubicBezTo>
                  <a:cubicBezTo>
                    <a:pt x="3055" y="0"/>
                    <a:pt x="3055" y="0"/>
                    <a:pt x="3055" y="0"/>
                  </a:cubicBezTo>
                  <a:cubicBezTo>
                    <a:pt x="4061" y="0"/>
                    <a:pt x="4061" y="0"/>
                    <a:pt x="4061" y="0"/>
                  </a:cubicBezTo>
                  <a:cubicBezTo>
                    <a:pt x="6074" y="0"/>
                    <a:pt x="6074" y="0"/>
                    <a:pt x="6074" y="0"/>
                  </a:cubicBezTo>
                  <a:cubicBezTo>
                    <a:pt x="8122" y="2515"/>
                    <a:pt x="8122" y="2515"/>
                    <a:pt x="8122" y="2515"/>
                  </a:cubicBezTo>
                  <a:cubicBezTo>
                    <a:pt x="20558" y="2515"/>
                    <a:pt x="20558" y="2515"/>
                    <a:pt x="20558" y="2515"/>
                  </a:cubicBezTo>
                  <a:cubicBezTo>
                    <a:pt x="21348" y="2515"/>
                    <a:pt x="21600" y="3188"/>
                    <a:pt x="21600" y="3817"/>
                  </a:cubicBezTo>
                  <a:cubicBezTo>
                    <a:pt x="21600" y="5074"/>
                    <a:pt x="21600" y="5074"/>
                    <a:pt x="21600" y="5074"/>
                  </a:cubicBezTo>
                  <a:cubicBezTo>
                    <a:pt x="0" y="5074"/>
                    <a:pt x="0" y="5074"/>
                    <a:pt x="0" y="5074"/>
                  </a:cubicBezTo>
                  <a:lnTo>
                    <a:pt x="0" y="3817"/>
                  </a:lnTo>
                  <a:close/>
                  <a:moveTo>
                    <a:pt x="16245" y="19040"/>
                  </a:moveTo>
                  <a:cubicBezTo>
                    <a:pt x="20306" y="19040"/>
                    <a:pt x="20306" y="19040"/>
                    <a:pt x="20306" y="19040"/>
                  </a:cubicBezTo>
                  <a:cubicBezTo>
                    <a:pt x="20809" y="19040"/>
                    <a:pt x="21348" y="19669"/>
                    <a:pt x="21348" y="20298"/>
                  </a:cubicBezTo>
                  <a:cubicBezTo>
                    <a:pt x="21348" y="21286"/>
                    <a:pt x="20809" y="21600"/>
                    <a:pt x="20306" y="21600"/>
                  </a:cubicBezTo>
                  <a:cubicBezTo>
                    <a:pt x="16245" y="21600"/>
                    <a:pt x="16245" y="21600"/>
                    <a:pt x="16245" y="21600"/>
                  </a:cubicBezTo>
                  <a:cubicBezTo>
                    <a:pt x="15742" y="21600"/>
                    <a:pt x="15239" y="21286"/>
                    <a:pt x="15239" y="20298"/>
                  </a:cubicBezTo>
                  <a:cubicBezTo>
                    <a:pt x="15239" y="19669"/>
                    <a:pt x="15742" y="19040"/>
                    <a:pt x="16245" y="1904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93" name="Shape"/>
            <p:cNvSpPr/>
            <p:nvPr/>
          </p:nvSpPr>
          <p:spPr>
            <a:xfrm>
              <a:off x="16678248" y="10367115"/>
              <a:ext cx="609725" cy="546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40" y="15928"/>
                  </a:moveTo>
                  <a:cubicBezTo>
                    <a:pt x="20340" y="14762"/>
                    <a:pt x="19332" y="13636"/>
                    <a:pt x="18324" y="13636"/>
                  </a:cubicBezTo>
                  <a:cubicBezTo>
                    <a:pt x="17028" y="13636"/>
                    <a:pt x="16272" y="14762"/>
                    <a:pt x="16272" y="15928"/>
                  </a:cubicBezTo>
                  <a:cubicBezTo>
                    <a:pt x="15012" y="15928"/>
                    <a:pt x="14256" y="17055"/>
                    <a:pt x="14256" y="18181"/>
                  </a:cubicBezTo>
                  <a:cubicBezTo>
                    <a:pt x="14256" y="18463"/>
                    <a:pt x="14256" y="18784"/>
                    <a:pt x="14256" y="19066"/>
                  </a:cubicBezTo>
                  <a:cubicBezTo>
                    <a:pt x="1008" y="19066"/>
                    <a:pt x="1008" y="19066"/>
                    <a:pt x="1008" y="19066"/>
                  </a:cubicBezTo>
                  <a:cubicBezTo>
                    <a:pt x="252" y="19066"/>
                    <a:pt x="0" y="18463"/>
                    <a:pt x="0" y="17899"/>
                  </a:cubicBezTo>
                  <a:cubicBezTo>
                    <a:pt x="0" y="16492"/>
                    <a:pt x="0" y="16492"/>
                    <a:pt x="0" y="16492"/>
                  </a:cubicBezTo>
                  <a:cubicBezTo>
                    <a:pt x="0" y="14480"/>
                    <a:pt x="0" y="14480"/>
                    <a:pt x="0" y="14480"/>
                  </a:cubicBezTo>
                  <a:cubicBezTo>
                    <a:pt x="0" y="13073"/>
                    <a:pt x="0" y="13073"/>
                    <a:pt x="0" y="13073"/>
                  </a:cubicBezTo>
                  <a:cubicBezTo>
                    <a:pt x="0" y="11102"/>
                    <a:pt x="0" y="11102"/>
                    <a:pt x="0" y="11102"/>
                  </a:cubicBezTo>
                  <a:cubicBezTo>
                    <a:pt x="0" y="9654"/>
                    <a:pt x="0" y="9654"/>
                    <a:pt x="0" y="9654"/>
                  </a:cubicBezTo>
                  <a:cubicBezTo>
                    <a:pt x="0" y="5672"/>
                    <a:pt x="0" y="5672"/>
                    <a:pt x="0" y="5672"/>
                  </a:cubicBezTo>
                  <a:cubicBezTo>
                    <a:pt x="21600" y="5672"/>
                    <a:pt x="21600" y="5672"/>
                    <a:pt x="21600" y="5672"/>
                  </a:cubicBezTo>
                  <a:cubicBezTo>
                    <a:pt x="21600" y="9654"/>
                    <a:pt x="21600" y="9654"/>
                    <a:pt x="21600" y="9654"/>
                  </a:cubicBezTo>
                  <a:cubicBezTo>
                    <a:pt x="21600" y="11102"/>
                    <a:pt x="21600" y="11102"/>
                    <a:pt x="21600" y="11102"/>
                  </a:cubicBezTo>
                  <a:cubicBezTo>
                    <a:pt x="21600" y="13073"/>
                    <a:pt x="21600" y="13073"/>
                    <a:pt x="21600" y="13073"/>
                  </a:cubicBezTo>
                  <a:cubicBezTo>
                    <a:pt x="21600" y="14480"/>
                    <a:pt x="21600" y="14480"/>
                    <a:pt x="21600" y="14480"/>
                  </a:cubicBezTo>
                  <a:cubicBezTo>
                    <a:pt x="21600" y="16492"/>
                    <a:pt x="21600" y="16492"/>
                    <a:pt x="21600" y="16492"/>
                  </a:cubicBezTo>
                  <a:cubicBezTo>
                    <a:pt x="21348" y="16210"/>
                    <a:pt x="20844" y="15928"/>
                    <a:pt x="20340" y="15928"/>
                  </a:cubicBezTo>
                  <a:close/>
                  <a:moveTo>
                    <a:pt x="0" y="3419"/>
                  </a:moveTo>
                  <a:cubicBezTo>
                    <a:pt x="0" y="2856"/>
                    <a:pt x="0" y="2856"/>
                    <a:pt x="0" y="2856"/>
                  </a:cubicBezTo>
                  <a:cubicBezTo>
                    <a:pt x="0" y="1126"/>
                    <a:pt x="0" y="1126"/>
                    <a:pt x="0" y="1126"/>
                  </a:cubicBezTo>
                  <a:cubicBezTo>
                    <a:pt x="0" y="563"/>
                    <a:pt x="252" y="0"/>
                    <a:pt x="1008" y="0"/>
                  </a:cubicBezTo>
                  <a:cubicBezTo>
                    <a:pt x="2268" y="0"/>
                    <a:pt x="2268" y="0"/>
                    <a:pt x="2268" y="0"/>
                  </a:cubicBezTo>
                  <a:cubicBezTo>
                    <a:pt x="3060" y="0"/>
                    <a:pt x="3060" y="0"/>
                    <a:pt x="3060" y="0"/>
                  </a:cubicBezTo>
                  <a:cubicBezTo>
                    <a:pt x="4068" y="0"/>
                    <a:pt x="4068" y="0"/>
                    <a:pt x="4068" y="0"/>
                  </a:cubicBezTo>
                  <a:cubicBezTo>
                    <a:pt x="6084" y="0"/>
                    <a:pt x="6084" y="0"/>
                    <a:pt x="6084" y="0"/>
                  </a:cubicBezTo>
                  <a:cubicBezTo>
                    <a:pt x="8136" y="2253"/>
                    <a:pt x="8136" y="2253"/>
                    <a:pt x="8136" y="2253"/>
                  </a:cubicBezTo>
                  <a:cubicBezTo>
                    <a:pt x="20592" y="2253"/>
                    <a:pt x="20592" y="2253"/>
                    <a:pt x="20592" y="2253"/>
                  </a:cubicBezTo>
                  <a:cubicBezTo>
                    <a:pt x="21096" y="2253"/>
                    <a:pt x="21600" y="2856"/>
                    <a:pt x="21600" y="3419"/>
                  </a:cubicBezTo>
                  <a:cubicBezTo>
                    <a:pt x="21600" y="4545"/>
                    <a:pt x="21600" y="4545"/>
                    <a:pt x="21600" y="4545"/>
                  </a:cubicBezTo>
                  <a:cubicBezTo>
                    <a:pt x="0" y="4545"/>
                    <a:pt x="0" y="4545"/>
                    <a:pt x="0" y="4545"/>
                  </a:cubicBezTo>
                  <a:lnTo>
                    <a:pt x="0" y="3419"/>
                  </a:lnTo>
                  <a:close/>
                  <a:moveTo>
                    <a:pt x="16272" y="17055"/>
                  </a:moveTo>
                  <a:cubicBezTo>
                    <a:pt x="17280" y="17055"/>
                    <a:pt x="17280" y="17055"/>
                    <a:pt x="17280" y="17055"/>
                  </a:cubicBezTo>
                  <a:cubicBezTo>
                    <a:pt x="17280" y="15928"/>
                    <a:pt x="17280" y="15928"/>
                    <a:pt x="17280" y="15928"/>
                  </a:cubicBezTo>
                  <a:cubicBezTo>
                    <a:pt x="17280" y="15365"/>
                    <a:pt x="17532" y="14762"/>
                    <a:pt x="18324" y="14762"/>
                  </a:cubicBezTo>
                  <a:cubicBezTo>
                    <a:pt x="18828" y="14762"/>
                    <a:pt x="19332" y="15365"/>
                    <a:pt x="19332" y="15928"/>
                  </a:cubicBezTo>
                  <a:cubicBezTo>
                    <a:pt x="19332" y="17055"/>
                    <a:pt x="19332" y="17055"/>
                    <a:pt x="19332" y="17055"/>
                  </a:cubicBezTo>
                  <a:cubicBezTo>
                    <a:pt x="20340" y="17055"/>
                    <a:pt x="20340" y="17055"/>
                    <a:pt x="20340" y="17055"/>
                  </a:cubicBezTo>
                  <a:cubicBezTo>
                    <a:pt x="20844" y="17055"/>
                    <a:pt x="21348" y="17618"/>
                    <a:pt x="21348" y="18181"/>
                  </a:cubicBezTo>
                  <a:cubicBezTo>
                    <a:pt x="21348" y="19066"/>
                    <a:pt x="20844" y="19347"/>
                    <a:pt x="20340" y="19347"/>
                  </a:cubicBezTo>
                  <a:cubicBezTo>
                    <a:pt x="19332" y="19347"/>
                    <a:pt x="19332" y="19347"/>
                    <a:pt x="19332" y="19347"/>
                  </a:cubicBezTo>
                  <a:cubicBezTo>
                    <a:pt x="19332" y="20474"/>
                    <a:pt x="19332" y="20474"/>
                    <a:pt x="19332" y="20474"/>
                  </a:cubicBezTo>
                  <a:cubicBezTo>
                    <a:pt x="19332" y="21318"/>
                    <a:pt x="18828" y="21600"/>
                    <a:pt x="18324" y="21600"/>
                  </a:cubicBezTo>
                  <a:cubicBezTo>
                    <a:pt x="17532" y="21600"/>
                    <a:pt x="17280" y="21318"/>
                    <a:pt x="17280" y="20474"/>
                  </a:cubicBezTo>
                  <a:cubicBezTo>
                    <a:pt x="17280" y="19347"/>
                    <a:pt x="17280" y="19347"/>
                    <a:pt x="17280" y="19347"/>
                  </a:cubicBezTo>
                  <a:cubicBezTo>
                    <a:pt x="16272" y="19347"/>
                    <a:pt x="16272" y="19347"/>
                    <a:pt x="16272" y="19347"/>
                  </a:cubicBezTo>
                  <a:cubicBezTo>
                    <a:pt x="15516" y="19347"/>
                    <a:pt x="15264" y="19066"/>
                    <a:pt x="15264" y="18181"/>
                  </a:cubicBezTo>
                  <a:cubicBezTo>
                    <a:pt x="15264" y="17618"/>
                    <a:pt x="15516" y="17055"/>
                    <a:pt x="16272" y="17055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94" name="Shape"/>
            <p:cNvSpPr/>
            <p:nvPr/>
          </p:nvSpPr>
          <p:spPr>
            <a:xfrm>
              <a:off x="15470538" y="10367115"/>
              <a:ext cx="618704" cy="484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04" y="21600"/>
                  </a:moveTo>
                  <a:cubicBezTo>
                    <a:pt x="996" y="21600"/>
                    <a:pt x="996" y="21600"/>
                    <a:pt x="996" y="21600"/>
                  </a:cubicBezTo>
                  <a:cubicBezTo>
                    <a:pt x="498" y="21600"/>
                    <a:pt x="0" y="20916"/>
                    <a:pt x="0" y="20278"/>
                  </a:cubicBezTo>
                  <a:cubicBezTo>
                    <a:pt x="0" y="18684"/>
                    <a:pt x="0" y="18684"/>
                    <a:pt x="0" y="18684"/>
                  </a:cubicBezTo>
                  <a:cubicBezTo>
                    <a:pt x="0" y="16405"/>
                    <a:pt x="0" y="16405"/>
                    <a:pt x="0" y="16405"/>
                  </a:cubicBezTo>
                  <a:cubicBezTo>
                    <a:pt x="0" y="14810"/>
                    <a:pt x="0" y="14810"/>
                    <a:pt x="0" y="14810"/>
                  </a:cubicBezTo>
                  <a:cubicBezTo>
                    <a:pt x="0" y="12577"/>
                    <a:pt x="0" y="12577"/>
                    <a:pt x="0" y="12577"/>
                  </a:cubicBezTo>
                  <a:cubicBezTo>
                    <a:pt x="0" y="10937"/>
                    <a:pt x="0" y="10937"/>
                    <a:pt x="0" y="10937"/>
                  </a:cubicBezTo>
                  <a:cubicBezTo>
                    <a:pt x="0" y="6425"/>
                    <a:pt x="0" y="6425"/>
                    <a:pt x="0" y="6425"/>
                  </a:cubicBezTo>
                  <a:cubicBezTo>
                    <a:pt x="21600" y="6425"/>
                    <a:pt x="21600" y="6425"/>
                    <a:pt x="21600" y="6425"/>
                  </a:cubicBezTo>
                  <a:cubicBezTo>
                    <a:pt x="21600" y="10937"/>
                    <a:pt x="21600" y="10937"/>
                    <a:pt x="21600" y="10937"/>
                  </a:cubicBezTo>
                  <a:cubicBezTo>
                    <a:pt x="21600" y="12577"/>
                    <a:pt x="21600" y="12577"/>
                    <a:pt x="21600" y="12577"/>
                  </a:cubicBezTo>
                  <a:cubicBezTo>
                    <a:pt x="21600" y="14810"/>
                    <a:pt x="21600" y="14810"/>
                    <a:pt x="21600" y="14810"/>
                  </a:cubicBezTo>
                  <a:cubicBezTo>
                    <a:pt x="21600" y="16405"/>
                    <a:pt x="21600" y="16405"/>
                    <a:pt x="21600" y="16405"/>
                  </a:cubicBezTo>
                  <a:cubicBezTo>
                    <a:pt x="21600" y="18684"/>
                    <a:pt x="21600" y="18684"/>
                    <a:pt x="21600" y="18684"/>
                  </a:cubicBezTo>
                  <a:cubicBezTo>
                    <a:pt x="21600" y="20278"/>
                    <a:pt x="21600" y="20278"/>
                    <a:pt x="21600" y="20278"/>
                  </a:cubicBezTo>
                  <a:cubicBezTo>
                    <a:pt x="21600" y="20916"/>
                    <a:pt x="21102" y="21600"/>
                    <a:pt x="20604" y="21600"/>
                  </a:cubicBezTo>
                  <a:close/>
                  <a:moveTo>
                    <a:pt x="0" y="3873"/>
                  </a:moveTo>
                  <a:cubicBezTo>
                    <a:pt x="0" y="3235"/>
                    <a:pt x="0" y="3235"/>
                    <a:pt x="0" y="3235"/>
                  </a:cubicBezTo>
                  <a:cubicBezTo>
                    <a:pt x="0" y="1276"/>
                    <a:pt x="0" y="1276"/>
                    <a:pt x="0" y="1276"/>
                  </a:cubicBezTo>
                  <a:cubicBezTo>
                    <a:pt x="0" y="638"/>
                    <a:pt x="498" y="0"/>
                    <a:pt x="996" y="0"/>
                  </a:cubicBezTo>
                  <a:cubicBezTo>
                    <a:pt x="2491" y="0"/>
                    <a:pt x="2491" y="0"/>
                    <a:pt x="2491" y="0"/>
                  </a:cubicBezTo>
                  <a:cubicBezTo>
                    <a:pt x="2989" y="0"/>
                    <a:pt x="2989" y="0"/>
                    <a:pt x="2989" y="0"/>
                  </a:cubicBezTo>
                  <a:cubicBezTo>
                    <a:pt x="4021" y="0"/>
                    <a:pt x="4021" y="0"/>
                    <a:pt x="4021" y="0"/>
                  </a:cubicBezTo>
                  <a:cubicBezTo>
                    <a:pt x="6014" y="0"/>
                    <a:pt x="6014" y="0"/>
                    <a:pt x="6014" y="0"/>
                  </a:cubicBezTo>
                  <a:cubicBezTo>
                    <a:pt x="8042" y="2552"/>
                    <a:pt x="8042" y="2552"/>
                    <a:pt x="8042" y="2552"/>
                  </a:cubicBezTo>
                  <a:cubicBezTo>
                    <a:pt x="20604" y="2552"/>
                    <a:pt x="20604" y="2552"/>
                    <a:pt x="20604" y="2552"/>
                  </a:cubicBezTo>
                  <a:cubicBezTo>
                    <a:pt x="21102" y="2552"/>
                    <a:pt x="21600" y="3235"/>
                    <a:pt x="21600" y="3873"/>
                  </a:cubicBezTo>
                  <a:cubicBezTo>
                    <a:pt x="21600" y="5149"/>
                    <a:pt x="21600" y="5149"/>
                    <a:pt x="21600" y="5149"/>
                  </a:cubicBezTo>
                  <a:cubicBezTo>
                    <a:pt x="0" y="5149"/>
                    <a:pt x="0" y="5149"/>
                    <a:pt x="0" y="5149"/>
                  </a:cubicBezTo>
                  <a:lnTo>
                    <a:pt x="0" y="3873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95" name="Shape"/>
            <p:cNvSpPr/>
            <p:nvPr/>
          </p:nvSpPr>
          <p:spPr>
            <a:xfrm>
              <a:off x="22516113" y="3197749"/>
              <a:ext cx="609726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44" y="21600"/>
                  </a:moveTo>
                  <a:cubicBezTo>
                    <a:pt x="4824" y="21600"/>
                    <a:pt x="0" y="16784"/>
                    <a:pt x="0" y="10926"/>
                  </a:cubicBezTo>
                  <a:cubicBezTo>
                    <a:pt x="0" y="4852"/>
                    <a:pt x="4824" y="0"/>
                    <a:pt x="10944" y="0"/>
                  </a:cubicBezTo>
                  <a:cubicBezTo>
                    <a:pt x="16776" y="0"/>
                    <a:pt x="21600" y="4852"/>
                    <a:pt x="21600" y="10926"/>
                  </a:cubicBezTo>
                  <a:cubicBezTo>
                    <a:pt x="21600" y="16784"/>
                    <a:pt x="16776" y="21600"/>
                    <a:pt x="10944" y="21600"/>
                  </a:cubicBezTo>
                  <a:close/>
                  <a:moveTo>
                    <a:pt x="10944" y="2049"/>
                  </a:moveTo>
                  <a:cubicBezTo>
                    <a:pt x="6084" y="2049"/>
                    <a:pt x="2016" y="6110"/>
                    <a:pt x="2016" y="10926"/>
                  </a:cubicBezTo>
                  <a:cubicBezTo>
                    <a:pt x="2016" y="15778"/>
                    <a:pt x="6084" y="19587"/>
                    <a:pt x="10944" y="19587"/>
                  </a:cubicBezTo>
                  <a:cubicBezTo>
                    <a:pt x="15768" y="19587"/>
                    <a:pt x="19584" y="15778"/>
                    <a:pt x="19584" y="10926"/>
                  </a:cubicBezTo>
                  <a:cubicBezTo>
                    <a:pt x="19584" y="6110"/>
                    <a:pt x="15768" y="2049"/>
                    <a:pt x="10944" y="2049"/>
                  </a:cubicBezTo>
                  <a:close/>
                  <a:moveTo>
                    <a:pt x="14220" y="13226"/>
                  </a:moveTo>
                  <a:cubicBezTo>
                    <a:pt x="14220" y="13729"/>
                    <a:pt x="13716" y="14232"/>
                    <a:pt x="13212" y="14232"/>
                  </a:cubicBezTo>
                  <a:cubicBezTo>
                    <a:pt x="12708" y="14232"/>
                    <a:pt x="12204" y="13729"/>
                    <a:pt x="12204" y="13226"/>
                  </a:cubicBezTo>
                  <a:cubicBezTo>
                    <a:pt x="12204" y="11716"/>
                    <a:pt x="12204" y="11716"/>
                    <a:pt x="12204" y="11716"/>
                  </a:cubicBezTo>
                  <a:cubicBezTo>
                    <a:pt x="9144" y="13981"/>
                    <a:pt x="9144" y="13981"/>
                    <a:pt x="9144" y="13981"/>
                  </a:cubicBezTo>
                  <a:cubicBezTo>
                    <a:pt x="8892" y="14232"/>
                    <a:pt x="8640" y="14232"/>
                    <a:pt x="8388" y="14232"/>
                  </a:cubicBezTo>
                  <a:cubicBezTo>
                    <a:pt x="7884" y="14232"/>
                    <a:pt x="7344" y="13729"/>
                    <a:pt x="7344" y="13226"/>
                  </a:cubicBezTo>
                  <a:cubicBezTo>
                    <a:pt x="7344" y="8410"/>
                    <a:pt x="7344" y="8410"/>
                    <a:pt x="7344" y="8410"/>
                  </a:cubicBezTo>
                  <a:cubicBezTo>
                    <a:pt x="7344" y="7907"/>
                    <a:pt x="7884" y="7368"/>
                    <a:pt x="8388" y="7368"/>
                  </a:cubicBezTo>
                  <a:cubicBezTo>
                    <a:pt x="8640" y="7368"/>
                    <a:pt x="8892" y="7655"/>
                    <a:pt x="9144" y="7655"/>
                  </a:cubicBezTo>
                  <a:cubicBezTo>
                    <a:pt x="12204" y="9919"/>
                    <a:pt x="12204" y="9919"/>
                    <a:pt x="12204" y="9919"/>
                  </a:cubicBezTo>
                  <a:cubicBezTo>
                    <a:pt x="12204" y="8410"/>
                    <a:pt x="12204" y="8410"/>
                    <a:pt x="12204" y="8410"/>
                  </a:cubicBezTo>
                  <a:cubicBezTo>
                    <a:pt x="12204" y="7907"/>
                    <a:pt x="12708" y="7368"/>
                    <a:pt x="13212" y="7368"/>
                  </a:cubicBezTo>
                  <a:cubicBezTo>
                    <a:pt x="13716" y="7368"/>
                    <a:pt x="14220" y="7907"/>
                    <a:pt x="14220" y="8410"/>
                  </a:cubicBezTo>
                  <a:cubicBezTo>
                    <a:pt x="14220" y="13226"/>
                    <a:pt x="14220" y="13226"/>
                    <a:pt x="14220" y="13226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96" name="Shape"/>
            <p:cNvSpPr/>
            <p:nvPr/>
          </p:nvSpPr>
          <p:spPr>
            <a:xfrm>
              <a:off x="21344419" y="3197749"/>
              <a:ext cx="609726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56" y="21600"/>
                  </a:moveTo>
                  <a:cubicBezTo>
                    <a:pt x="4824" y="21600"/>
                    <a:pt x="0" y="16784"/>
                    <a:pt x="0" y="10926"/>
                  </a:cubicBezTo>
                  <a:cubicBezTo>
                    <a:pt x="0" y="4852"/>
                    <a:pt x="4824" y="0"/>
                    <a:pt x="10656" y="0"/>
                  </a:cubicBezTo>
                  <a:cubicBezTo>
                    <a:pt x="16776" y="0"/>
                    <a:pt x="21600" y="4852"/>
                    <a:pt x="21600" y="10926"/>
                  </a:cubicBezTo>
                  <a:cubicBezTo>
                    <a:pt x="21600" y="16784"/>
                    <a:pt x="16776" y="21600"/>
                    <a:pt x="10656" y="21600"/>
                  </a:cubicBezTo>
                  <a:close/>
                  <a:moveTo>
                    <a:pt x="10656" y="2049"/>
                  </a:moveTo>
                  <a:cubicBezTo>
                    <a:pt x="5832" y="2049"/>
                    <a:pt x="2016" y="6110"/>
                    <a:pt x="2016" y="10926"/>
                  </a:cubicBezTo>
                  <a:cubicBezTo>
                    <a:pt x="2016" y="15778"/>
                    <a:pt x="5832" y="19587"/>
                    <a:pt x="10656" y="19587"/>
                  </a:cubicBezTo>
                  <a:cubicBezTo>
                    <a:pt x="15516" y="19587"/>
                    <a:pt x="19584" y="15778"/>
                    <a:pt x="19584" y="10926"/>
                  </a:cubicBezTo>
                  <a:cubicBezTo>
                    <a:pt x="19584" y="6110"/>
                    <a:pt x="15516" y="2049"/>
                    <a:pt x="10656" y="2049"/>
                  </a:cubicBezTo>
                  <a:close/>
                  <a:moveTo>
                    <a:pt x="14220" y="13226"/>
                  </a:moveTo>
                  <a:cubicBezTo>
                    <a:pt x="14220" y="13729"/>
                    <a:pt x="13716" y="14232"/>
                    <a:pt x="13212" y="14232"/>
                  </a:cubicBezTo>
                  <a:cubicBezTo>
                    <a:pt x="12960" y="14232"/>
                    <a:pt x="12708" y="14232"/>
                    <a:pt x="12456" y="13981"/>
                  </a:cubicBezTo>
                  <a:cubicBezTo>
                    <a:pt x="9396" y="11716"/>
                    <a:pt x="9396" y="11716"/>
                    <a:pt x="9396" y="11716"/>
                  </a:cubicBezTo>
                  <a:cubicBezTo>
                    <a:pt x="9396" y="13226"/>
                    <a:pt x="9396" y="13226"/>
                    <a:pt x="9396" y="13226"/>
                  </a:cubicBezTo>
                  <a:cubicBezTo>
                    <a:pt x="9396" y="13729"/>
                    <a:pt x="8892" y="14232"/>
                    <a:pt x="8388" y="14232"/>
                  </a:cubicBezTo>
                  <a:cubicBezTo>
                    <a:pt x="7884" y="14232"/>
                    <a:pt x="7344" y="13729"/>
                    <a:pt x="7344" y="13226"/>
                  </a:cubicBezTo>
                  <a:cubicBezTo>
                    <a:pt x="7344" y="8410"/>
                    <a:pt x="7344" y="8410"/>
                    <a:pt x="7344" y="8410"/>
                  </a:cubicBezTo>
                  <a:cubicBezTo>
                    <a:pt x="7344" y="7907"/>
                    <a:pt x="7884" y="7368"/>
                    <a:pt x="8388" y="7368"/>
                  </a:cubicBezTo>
                  <a:cubicBezTo>
                    <a:pt x="8892" y="7368"/>
                    <a:pt x="9396" y="7907"/>
                    <a:pt x="9396" y="8410"/>
                  </a:cubicBezTo>
                  <a:cubicBezTo>
                    <a:pt x="9396" y="9919"/>
                    <a:pt x="9396" y="9919"/>
                    <a:pt x="9396" y="9919"/>
                  </a:cubicBezTo>
                  <a:cubicBezTo>
                    <a:pt x="12456" y="7655"/>
                    <a:pt x="12456" y="7655"/>
                    <a:pt x="12456" y="7655"/>
                  </a:cubicBezTo>
                  <a:cubicBezTo>
                    <a:pt x="12708" y="7655"/>
                    <a:pt x="12960" y="7368"/>
                    <a:pt x="13212" y="7368"/>
                  </a:cubicBezTo>
                  <a:cubicBezTo>
                    <a:pt x="13716" y="7368"/>
                    <a:pt x="14220" y="7907"/>
                    <a:pt x="14220" y="8410"/>
                  </a:cubicBezTo>
                  <a:cubicBezTo>
                    <a:pt x="14220" y="13226"/>
                    <a:pt x="14220" y="13226"/>
                    <a:pt x="14220" y="13226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97" name="Shape"/>
            <p:cNvSpPr/>
            <p:nvPr/>
          </p:nvSpPr>
          <p:spPr>
            <a:xfrm>
              <a:off x="20133477" y="3197749"/>
              <a:ext cx="618707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4796" y="21600"/>
                    <a:pt x="0" y="16784"/>
                    <a:pt x="0" y="10926"/>
                  </a:cubicBezTo>
                  <a:cubicBezTo>
                    <a:pt x="0" y="4852"/>
                    <a:pt x="4796" y="0"/>
                    <a:pt x="10800" y="0"/>
                  </a:cubicBezTo>
                  <a:cubicBezTo>
                    <a:pt x="16839" y="0"/>
                    <a:pt x="21600" y="4852"/>
                    <a:pt x="21600" y="10926"/>
                  </a:cubicBezTo>
                  <a:cubicBezTo>
                    <a:pt x="21600" y="16784"/>
                    <a:pt x="16839" y="21600"/>
                    <a:pt x="10800" y="21600"/>
                  </a:cubicBezTo>
                  <a:close/>
                  <a:moveTo>
                    <a:pt x="10800" y="2049"/>
                  </a:moveTo>
                  <a:cubicBezTo>
                    <a:pt x="6039" y="2049"/>
                    <a:pt x="2025" y="6110"/>
                    <a:pt x="2025" y="10926"/>
                  </a:cubicBezTo>
                  <a:cubicBezTo>
                    <a:pt x="2025" y="15778"/>
                    <a:pt x="6039" y="19587"/>
                    <a:pt x="10800" y="19587"/>
                  </a:cubicBezTo>
                  <a:cubicBezTo>
                    <a:pt x="15596" y="19587"/>
                    <a:pt x="19611" y="15778"/>
                    <a:pt x="19611" y="10926"/>
                  </a:cubicBezTo>
                  <a:cubicBezTo>
                    <a:pt x="19611" y="6110"/>
                    <a:pt x="15596" y="2049"/>
                    <a:pt x="10800" y="2049"/>
                  </a:cubicBezTo>
                  <a:close/>
                  <a:moveTo>
                    <a:pt x="15347" y="11716"/>
                  </a:moveTo>
                  <a:cubicBezTo>
                    <a:pt x="12079" y="13981"/>
                    <a:pt x="12079" y="13981"/>
                    <a:pt x="12079" y="13981"/>
                  </a:cubicBezTo>
                  <a:cubicBezTo>
                    <a:pt x="11830" y="14232"/>
                    <a:pt x="11830" y="14232"/>
                    <a:pt x="11582" y="14232"/>
                  </a:cubicBezTo>
                  <a:cubicBezTo>
                    <a:pt x="10800" y="14232"/>
                    <a:pt x="10551" y="13729"/>
                    <a:pt x="10551" y="13226"/>
                  </a:cubicBezTo>
                  <a:cubicBezTo>
                    <a:pt x="10551" y="11968"/>
                    <a:pt x="10551" y="11968"/>
                    <a:pt x="10551" y="11968"/>
                  </a:cubicBezTo>
                  <a:cubicBezTo>
                    <a:pt x="7283" y="13981"/>
                    <a:pt x="7283" y="13981"/>
                    <a:pt x="7283" y="13981"/>
                  </a:cubicBezTo>
                  <a:cubicBezTo>
                    <a:pt x="7283" y="14232"/>
                    <a:pt x="7034" y="14232"/>
                    <a:pt x="6786" y="14232"/>
                  </a:cubicBezTo>
                  <a:cubicBezTo>
                    <a:pt x="6288" y="14232"/>
                    <a:pt x="5791" y="13729"/>
                    <a:pt x="5791" y="13226"/>
                  </a:cubicBezTo>
                  <a:cubicBezTo>
                    <a:pt x="5791" y="8410"/>
                    <a:pt x="5791" y="8410"/>
                    <a:pt x="5791" y="8410"/>
                  </a:cubicBezTo>
                  <a:cubicBezTo>
                    <a:pt x="5791" y="7907"/>
                    <a:pt x="6288" y="7368"/>
                    <a:pt x="6786" y="7368"/>
                  </a:cubicBezTo>
                  <a:cubicBezTo>
                    <a:pt x="7034" y="7368"/>
                    <a:pt x="7283" y="7655"/>
                    <a:pt x="7283" y="7655"/>
                  </a:cubicBezTo>
                  <a:cubicBezTo>
                    <a:pt x="10551" y="9919"/>
                    <a:pt x="10551" y="9919"/>
                    <a:pt x="10551" y="9919"/>
                  </a:cubicBezTo>
                  <a:cubicBezTo>
                    <a:pt x="10551" y="8410"/>
                    <a:pt x="10551" y="8410"/>
                    <a:pt x="10551" y="8410"/>
                  </a:cubicBezTo>
                  <a:cubicBezTo>
                    <a:pt x="10551" y="7907"/>
                    <a:pt x="10800" y="7368"/>
                    <a:pt x="11582" y="7368"/>
                  </a:cubicBezTo>
                  <a:cubicBezTo>
                    <a:pt x="11830" y="7368"/>
                    <a:pt x="11830" y="7655"/>
                    <a:pt x="12079" y="7655"/>
                  </a:cubicBezTo>
                  <a:cubicBezTo>
                    <a:pt x="15347" y="9919"/>
                    <a:pt x="15347" y="9919"/>
                    <a:pt x="15347" y="9919"/>
                  </a:cubicBezTo>
                  <a:cubicBezTo>
                    <a:pt x="15596" y="10171"/>
                    <a:pt x="15845" y="10423"/>
                    <a:pt x="15845" y="10926"/>
                  </a:cubicBezTo>
                  <a:cubicBezTo>
                    <a:pt x="15845" y="11177"/>
                    <a:pt x="15596" y="11429"/>
                    <a:pt x="15347" y="11716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98" name="Shape"/>
            <p:cNvSpPr/>
            <p:nvPr/>
          </p:nvSpPr>
          <p:spPr>
            <a:xfrm>
              <a:off x="18938309" y="3197749"/>
              <a:ext cx="614212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26" y="21600"/>
                  </a:moveTo>
                  <a:cubicBezTo>
                    <a:pt x="16784" y="21600"/>
                    <a:pt x="21600" y="16784"/>
                    <a:pt x="21600" y="10926"/>
                  </a:cubicBezTo>
                  <a:cubicBezTo>
                    <a:pt x="21600" y="4852"/>
                    <a:pt x="16784" y="0"/>
                    <a:pt x="10926" y="0"/>
                  </a:cubicBezTo>
                  <a:cubicBezTo>
                    <a:pt x="4852" y="0"/>
                    <a:pt x="0" y="4852"/>
                    <a:pt x="0" y="10926"/>
                  </a:cubicBezTo>
                  <a:cubicBezTo>
                    <a:pt x="0" y="16784"/>
                    <a:pt x="4852" y="21600"/>
                    <a:pt x="10926" y="21600"/>
                  </a:cubicBezTo>
                  <a:close/>
                  <a:moveTo>
                    <a:pt x="10926" y="2049"/>
                  </a:moveTo>
                  <a:cubicBezTo>
                    <a:pt x="15778" y="2049"/>
                    <a:pt x="19551" y="6110"/>
                    <a:pt x="19551" y="10926"/>
                  </a:cubicBezTo>
                  <a:cubicBezTo>
                    <a:pt x="19551" y="15778"/>
                    <a:pt x="15778" y="19587"/>
                    <a:pt x="10926" y="19587"/>
                  </a:cubicBezTo>
                  <a:cubicBezTo>
                    <a:pt x="6110" y="19587"/>
                    <a:pt x="2049" y="15778"/>
                    <a:pt x="2049" y="10926"/>
                  </a:cubicBezTo>
                  <a:cubicBezTo>
                    <a:pt x="2049" y="6110"/>
                    <a:pt x="6110" y="2049"/>
                    <a:pt x="10926" y="2049"/>
                  </a:cubicBezTo>
                  <a:close/>
                  <a:moveTo>
                    <a:pt x="6361" y="11716"/>
                  </a:moveTo>
                  <a:cubicBezTo>
                    <a:pt x="9668" y="13981"/>
                    <a:pt x="9668" y="13981"/>
                    <a:pt x="9668" y="13981"/>
                  </a:cubicBezTo>
                  <a:cubicBezTo>
                    <a:pt x="9668" y="14232"/>
                    <a:pt x="9919" y="14232"/>
                    <a:pt x="10171" y="14232"/>
                  </a:cubicBezTo>
                  <a:cubicBezTo>
                    <a:pt x="10674" y="14232"/>
                    <a:pt x="11177" y="13729"/>
                    <a:pt x="11177" y="13226"/>
                  </a:cubicBezTo>
                  <a:cubicBezTo>
                    <a:pt x="11177" y="11968"/>
                    <a:pt x="11177" y="11968"/>
                    <a:pt x="11177" y="11968"/>
                  </a:cubicBezTo>
                  <a:cubicBezTo>
                    <a:pt x="14232" y="13981"/>
                    <a:pt x="14232" y="13981"/>
                    <a:pt x="14232" y="13981"/>
                  </a:cubicBezTo>
                  <a:cubicBezTo>
                    <a:pt x="14484" y="14232"/>
                    <a:pt x="14735" y="14232"/>
                    <a:pt x="14987" y="14232"/>
                  </a:cubicBezTo>
                  <a:cubicBezTo>
                    <a:pt x="15490" y="14232"/>
                    <a:pt x="16029" y="13729"/>
                    <a:pt x="16029" y="13226"/>
                  </a:cubicBezTo>
                  <a:cubicBezTo>
                    <a:pt x="16029" y="8410"/>
                    <a:pt x="16029" y="8410"/>
                    <a:pt x="16029" y="8410"/>
                  </a:cubicBezTo>
                  <a:cubicBezTo>
                    <a:pt x="16029" y="7907"/>
                    <a:pt x="15490" y="7368"/>
                    <a:pt x="14987" y="7368"/>
                  </a:cubicBezTo>
                  <a:cubicBezTo>
                    <a:pt x="14735" y="7368"/>
                    <a:pt x="14484" y="7655"/>
                    <a:pt x="14232" y="7655"/>
                  </a:cubicBezTo>
                  <a:cubicBezTo>
                    <a:pt x="11177" y="9919"/>
                    <a:pt x="11177" y="9919"/>
                    <a:pt x="11177" y="9919"/>
                  </a:cubicBezTo>
                  <a:cubicBezTo>
                    <a:pt x="11177" y="8410"/>
                    <a:pt x="11177" y="8410"/>
                    <a:pt x="11177" y="8410"/>
                  </a:cubicBezTo>
                  <a:cubicBezTo>
                    <a:pt x="11177" y="7907"/>
                    <a:pt x="10674" y="7368"/>
                    <a:pt x="10171" y="7368"/>
                  </a:cubicBezTo>
                  <a:cubicBezTo>
                    <a:pt x="9919" y="7368"/>
                    <a:pt x="9668" y="7655"/>
                    <a:pt x="9668" y="7655"/>
                  </a:cubicBezTo>
                  <a:cubicBezTo>
                    <a:pt x="6361" y="9919"/>
                    <a:pt x="6361" y="9919"/>
                    <a:pt x="6361" y="9919"/>
                  </a:cubicBezTo>
                  <a:cubicBezTo>
                    <a:pt x="5858" y="10171"/>
                    <a:pt x="5858" y="10423"/>
                    <a:pt x="5858" y="10926"/>
                  </a:cubicBezTo>
                  <a:cubicBezTo>
                    <a:pt x="5858" y="11177"/>
                    <a:pt x="5858" y="11429"/>
                    <a:pt x="6361" y="11716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699" name="Shape"/>
            <p:cNvSpPr/>
            <p:nvPr/>
          </p:nvSpPr>
          <p:spPr>
            <a:xfrm>
              <a:off x="17728212" y="3197749"/>
              <a:ext cx="614209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74" y="21600"/>
                  </a:moveTo>
                  <a:cubicBezTo>
                    <a:pt x="4852" y="21600"/>
                    <a:pt x="0" y="16784"/>
                    <a:pt x="0" y="10926"/>
                  </a:cubicBezTo>
                  <a:cubicBezTo>
                    <a:pt x="0" y="4852"/>
                    <a:pt x="4852" y="0"/>
                    <a:pt x="10674" y="0"/>
                  </a:cubicBezTo>
                  <a:cubicBezTo>
                    <a:pt x="16784" y="0"/>
                    <a:pt x="21600" y="4852"/>
                    <a:pt x="21600" y="10926"/>
                  </a:cubicBezTo>
                  <a:cubicBezTo>
                    <a:pt x="21600" y="16784"/>
                    <a:pt x="16784" y="21600"/>
                    <a:pt x="10674" y="21600"/>
                  </a:cubicBezTo>
                  <a:close/>
                  <a:moveTo>
                    <a:pt x="10674" y="2049"/>
                  </a:moveTo>
                  <a:cubicBezTo>
                    <a:pt x="5858" y="2049"/>
                    <a:pt x="2049" y="6110"/>
                    <a:pt x="2049" y="10926"/>
                  </a:cubicBezTo>
                  <a:cubicBezTo>
                    <a:pt x="2049" y="15778"/>
                    <a:pt x="5858" y="19587"/>
                    <a:pt x="10674" y="19587"/>
                  </a:cubicBezTo>
                  <a:cubicBezTo>
                    <a:pt x="15490" y="19587"/>
                    <a:pt x="19551" y="15778"/>
                    <a:pt x="19551" y="10926"/>
                  </a:cubicBezTo>
                  <a:cubicBezTo>
                    <a:pt x="19551" y="6110"/>
                    <a:pt x="15490" y="2049"/>
                    <a:pt x="10674" y="2049"/>
                  </a:cubicBezTo>
                  <a:close/>
                  <a:moveTo>
                    <a:pt x="13729" y="13478"/>
                  </a:moveTo>
                  <a:cubicBezTo>
                    <a:pt x="13729" y="14232"/>
                    <a:pt x="13478" y="14484"/>
                    <a:pt x="12723" y="14484"/>
                  </a:cubicBezTo>
                  <a:cubicBezTo>
                    <a:pt x="12220" y="14484"/>
                    <a:pt x="11681" y="14232"/>
                    <a:pt x="11681" y="13478"/>
                  </a:cubicBezTo>
                  <a:cubicBezTo>
                    <a:pt x="11681" y="8158"/>
                    <a:pt x="11681" y="8158"/>
                    <a:pt x="11681" y="8158"/>
                  </a:cubicBezTo>
                  <a:cubicBezTo>
                    <a:pt x="11681" y="7655"/>
                    <a:pt x="12220" y="7116"/>
                    <a:pt x="12723" y="7116"/>
                  </a:cubicBezTo>
                  <a:cubicBezTo>
                    <a:pt x="13478" y="7116"/>
                    <a:pt x="13729" y="7655"/>
                    <a:pt x="13729" y="8158"/>
                  </a:cubicBezTo>
                  <a:cubicBezTo>
                    <a:pt x="13729" y="13478"/>
                    <a:pt x="13729" y="13478"/>
                    <a:pt x="13729" y="13478"/>
                  </a:cubicBezTo>
                  <a:close/>
                  <a:moveTo>
                    <a:pt x="9668" y="13478"/>
                  </a:moveTo>
                  <a:cubicBezTo>
                    <a:pt x="9668" y="14232"/>
                    <a:pt x="9416" y="14484"/>
                    <a:pt x="8626" y="14484"/>
                  </a:cubicBezTo>
                  <a:cubicBezTo>
                    <a:pt x="8122" y="14484"/>
                    <a:pt x="7619" y="14232"/>
                    <a:pt x="7619" y="13478"/>
                  </a:cubicBezTo>
                  <a:cubicBezTo>
                    <a:pt x="7619" y="8158"/>
                    <a:pt x="7619" y="8158"/>
                    <a:pt x="7619" y="8158"/>
                  </a:cubicBezTo>
                  <a:cubicBezTo>
                    <a:pt x="7619" y="7655"/>
                    <a:pt x="8122" y="7116"/>
                    <a:pt x="8626" y="7116"/>
                  </a:cubicBezTo>
                  <a:cubicBezTo>
                    <a:pt x="9416" y="7116"/>
                    <a:pt x="9668" y="7655"/>
                    <a:pt x="9668" y="8158"/>
                  </a:cubicBezTo>
                  <a:cubicBezTo>
                    <a:pt x="9668" y="13478"/>
                    <a:pt x="9668" y="13478"/>
                    <a:pt x="9668" y="13478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00" name="Shape"/>
            <p:cNvSpPr/>
            <p:nvPr/>
          </p:nvSpPr>
          <p:spPr>
            <a:xfrm>
              <a:off x="16574959" y="3197749"/>
              <a:ext cx="618707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4761" y="21600"/>
                    <a:pt x="0" y="16784"/>
                    <a:pt x="0" y="10926"/>
                  </a:cubicBezTo>
                  <a:cubicBezTo>
                    <a:pt x="0" y="4852"/>
                    <a:pt x="4761" y="0"/>
                    <a:pt x="10800" y="0"/>
                  </a:cubicBezTo>
                  <a:cubicBezTo>
                    <a:pt x="16839" y="0"/>
                    <a:pt x="21600" y="4852"/>
                    <a:pt x="21600" y="10926"/>
                  </a:cubicBezTo>
                  <a:cubicBezTo>
                    <a:pt x="21600" y="16784"/>
                    <a:pt x="16839" y="21600"/>
                    <a:pt x="10800" y="21600"/>
                  </a:cubicBezTo>
                  <a:close/>
                  <a:moveTo>
                    <a:pt x="10800" y="2049"/>
                  </a:moveTo>
                  <a:cubicBezTo>
                    <a:pt x="6039" y="2049"/>
                    <a:pt x="2025" y="6110"/>
                    <a:pt x="2025" y="10926"/>
                  </a:cubicBezTo>
                  <a:cubicBezTo>
                    <a:pt x="2025" y="15778"/>
                    <a:pt x="6039" y="19587"/>
                    <a:pt x="10800" y="19587"/>
                  </a:cubicBezTo>
                  <a:cubicBezTo>
                    <a:pt x="15561" y="19587"/>
                    <a:pt x="19575" y="15778"/>
                    <a:pt x="19575" y="10926"/>
                  </a:cubicBezTo>
                  <a:cubicBezTo>
                    <a:pt x="19575" y="6110"/>
                    <a:pt x="15561" y="2049"/>
                    <a:pt x="10800" y="2049"/>
                  </a:cubicBezTo>
                  <a:close/>
                  <a:moveTo>
                    <a:pt x="13571" y="14484"/>
                  </a:moveTo>
                  <a:cubicBezTo>
                    <a:pt x="8029" y="14484"/>
                    <a:pt x="8029" y="14484"/>
                    <a:pt x="8029" y="14484"/>
                  </a:cubicBezTo>
                  <a:cubicBezTo>
                    <a:pt x="7532" y="14484"/>
                    <a:pt x="7034" y="14232"/>
                    <a:pt x="7034" y="13478"/>
                  </a:cubicBezTo>
                  <a:cubicBezTo>
                    <a:pt x="7034" y="8158"/>
                    <a:pt x="7034" y="8158"/>
                    <a:pt x="7034" y="8158"/>
                  </a:cubicBezTo>
                  <a:cubicBezTo>
                    <a:pt x="7034" y="7655"/>
                    <a:pt x="7532" y="7116"/>
                    <a:pt x="8029" y="7116"/>
                  </a:cubicBezTo>
                  <a:cubicBezTo>
                    <a:pt x="13571" y="7116"/>
                    <a:pt x="13571" y="7116"/>
                    <a:pt x="13571" y="7116"/>
                  </a:cubicBezTo>
                  <a:cubicBezTo>
                    <a:pt x="14068" y="7116"/>
                    <a:pt x="14566" y="7655"/>
                    <a:pt x="14566" y="8158"/>
                  </a:cubicBezTo>
                  <a:cubicBezTo>
                    <a:pt x="14566" y="13478"/>
                    <a:pt x="14566" y="13478"/>
                    <a:pt x="14566" y="13478"/>
                  </a:cubicBezTo>
                  <a:cubicBezTo>
                    <a:pt x="14566" y="14232"/>
                    <a:pt x="14068" y="14484"/>
                    <a:pt x="13571" y="14484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01" name="Shape"/>
            <p:cNvSpPr/>
            <p:nvPr/>
          </p:nvSpPr>
          <p:spPr>
            <a:xfrm>
              <a:off x="15371738" y="3197749"/>
              <a:ext cx="614212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26" y="21600"/>
                  </a:moveTo>
                  <a:cubicBezTo>
                    <a:pt x="4816" y="21600"/>
                    <a:pt x="0" y="16784"/>
                    <a:pt x="0" y="10926"/>
                  </a:cubicBezTo>
                  <a:cubicBezTo>
                    <a:pt x="0" y="4852"/>
                    <a:pt x="4816" y="0"/>
                    <a:pt x="10926" y="0"/>
                  </a:cubicBezTo>
                  <a:cubicBezTo>
                    <a:pt x="16784" y="0"/>
                    <a:pt x="21600" y="4852"/>
                    <a:pt x="21600" y="10926"/>
                  </a:cubicBezTo>
                  <a:cubicBezTo>
                    <a:pt x="21600" y="16784"/>
                    <a:pt x="16784" y="21600"/>
                    <a:pt x="10926" y="21600"/>
                  </a:cubicBezTo>
                  <a:close/>
                  <a:moveTo>
                    <a:pt x="10926" y="2049"/>
                  </a:moveTo>
                  <a:cubicBezTo>
                    <a:pt x="6110" y="2049"/>
                    <a:pt x="2049" y="6110"/>
                    <a:pt x="2049" y="10926"/>
                  </a:cubicBezTo>
                  <a:cubicBezTo>
                    <a:pt x="2049" y="15778"/>
                    <a:pt x="6110" y="19587"/>
                    <a:pt x="10926" y="19587"/>
                  </a:cubicBezTo>
                  <a:cubicBezTo>
                    <a:pt x="15742" y="19587"/>
                    <a:pt x="19551" y="15778"/>
                    <a:pt x="19551" y="10926"/>
                  </a:cubicBezTo>
                  <a:cubicBezTo>
                    <a:pt x="19551" y="6110"/>
                    <a:pt x="15742" y="2049"/>
                    <a:pt x="10926" y="2049"/>
                  </a:cubicBezTo>
                  <a:close/>
                  <a:moveTo>
                    <a:pt x="13981" y="11716"/>
                  </a:moveTo>
                  <a:cubicBezTo>
                    <a:pt x="8626" y="14987"/>
                    <a:pt x="8626" y="14987"/>
                    <a:pt x="8626" y="14987"/>
                  </a:cubicBezTo>
                  <a:lnTo>
                    <a:pt x="8626" y="15239"/>
                  </a:lnTo>
                  <a:cubicBezTo>
                    <a:pt x="8374" y="15239"/>
                    <a:pt x="8374" y="15239"/>
                    <a:pt x="8374" y="15239"/>
                  </a:cubicBezTo>
                  <a:cubicBezTo>
                    <a:pt x="8122" y="15239"/>
                    <a:pt x="8122" y="15239"/>
                    <a:pt x="8122" y="15239"/>
                  </a:cubicBezTo>
                  <a:cubicBezTo>
                    <a:pt x="7619" y="15239"/>
                    <a:pt x="7116" y="14735"/>
                    <a:pt x="7116" y="14232"/>
                  </a:cubicBezTo>
                  <a:cubicBezTo>
                    <a:pt x="7116" y="7368"/>
                    <a:pt x="7116" y="7368"/>
                    <a:pt x="7116" y="7368"/>
                  </a:cubicBezTo>
                  <a:cubicBezTo>
                    <a:pt x="7116" y="6865"/>
                    <a:pt x="7619" y="6361"/>
                    <a:pt x="8122" y="6361"/>
                  </a:cubicBezTo>
                  <a:cubicBezTo>
                    <a:pt x="8374" y="6361"/>
                    <a:pt x="8626" y="6613"/>
                    <a:pt x="8626" y="6613"/>
                  </a:cubicBezTo>
                  <a:cubicBezTo>
                    <a:pt x="13981" y="9919"/>
                    <a:pt x="13981" y="9919"/>
                    <a:pt x="13981" y="9919"/>
                  </a:cubicBezTo>
                  <a:cubicBezTo>
                    <a:pt x="14484" y="10171"/>
                    <a:pt x="14484" y="10423"/>
                    <a:pt x="14484" y="10926"/>
                  </a:cubicBezTo>
                  <a:cubicBezTo>
                    <a:pt x="14484" y="11177"/>
                    <a:pt x="14484" y="11429"/>
                    <a:pt x="13981" y="11716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02" name="Shape"/>
            <p:cNvSpPr/>
            <p:nvPr/>
          </p:nvSpPr>
          <p:spPr>
            <a:xfrm>
              <a:off x="20236769" y="8716240"/>
              <a:ext cx="614209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74" y="21600"/>
                  </a:moveTo>
                  <a:cubicBezTo>
                    <a:pt x="4816" y="21600"/>
                    <a:pt x="0" y="16784"/>
                    <a:pt x="0" y="10674"/>
                  </a:cubicBezTo>
                  <a:cubicBezTo>
                    <a:pt x="0" y="4852"/>
                    <a:pt x="4816" y="0"/>
                    <a:pt x="10674" y="0"/>
                  </a:cubicBezTo>
                  <a:cubicBezTo>
                    <a:pt x="16748" y="0"/>
                    <a:pt x="21600" y="4852"/>
                    <a:pt x="21600" y="10674"/>
                  </a:cubicBezTo>
                  <a:cubicBezTo>
                    <a:pt x="21600" y="16784"/>
                    <a:pt x="16748" y="21600"/>
                    <a:pt x="10674" y="21600"/>
                  </a:cubicBezTo>
                  <a:close/>
                  <a:moveTo>
                    <a:pt x="10674" y="2049"/>
                  </a:moveTo>
                  <a:cubicBezTo>
                    <a:pt x="5858" y="2049"/>
                    <a:pt x="2049" y="5858"/>
                    <a:pt x="2049" y="10674"/>
                  </a:cubicBezTo>
                  <a:cubicBezTo>
                    <a:pt x="2049" y="15490"/>
                    <a:pt x="5858" y="19551"/>
                    <a:pt x="10674" y="19551"/>
                  </a:cubicBezTo>
                  <a:cubicBezTo>
                    <a:pt x="15490" y="19551"/>
                    <a:pt x="19551" y="15490"/>
                    <a:pt x="19551" y="10674"/>
                  </a:cubicBezTo>
                  <a:cubicBezTo>
                    <a:pt x="19551" y="5858"/>
                    <a:pt x="15490" y="2049"/>
                    <a:pt x="10674" y="2049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03" name="Shape"/>
            <p:cNvSpPr/>
            <p:nvPr/>
          </p:nvSpPr>
          <p:spPr>
            <a:xfrm>
              <a:off x="19032614" y="8716240"/>
              <a:ext cx="618706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70" y="21600"/>
                  </a:moveTo>
                  <a:cubicBezTo>
                    <a:pt x="995" y="21600"/>
                    <a:pt x="995" y="21600"/>
                    <a:pt x="995" y="21600"/>
                  </a:cubicBezTo>
                  <a:cubicBezTo>
                    <a:pt x="497" y="21600"/>
                    <a:pt x="0" y="21097"/>
                    <a:pt x="0" y="20594"/>
                  </a:cubicBezTo>
                  <a:cubicBezTo>
                    <a:pt x="0" y="1042"/>
                    <a:pt x="0" y="1042"/>
                    <a:pt x="0" y="1042"/>
                  </a:cubicBezTo>
                  <a:cubicBezTo>
                    <a:pt x="0" y="252"/>
                    <a:pt x="497" y="0"/>
                    <a:pt x="995" y="0"/>
                  </a:cubicBezTo>
                  <a:cubicBezTo>
                    <a:pt x="20570" y="0"/>
                    <a:pt x="20570" y="0"/>
                    <a:pt x="20570" y="0"/>
                  </a:cubicBezTo>
                  <a:cubicBezTo>
                    <a:pt x="21103" y="0"/>
                    <a:pt x="21600" y="252"/>
                    <a:pt x="21600" y="1042"/>
                  </a:cubicBezTo>
                  <a:cubicBezTo>
                    <a:pt x="21600" y="20594"/>
                    <a:pt x="21600" y="20594"/>
                    <a:pt x="21600" y="20594"/>
                  </a:cubicBezTo>
                  <a:cubicBezTo>
                    <a:pt x="21600" y="21097"/>
                    <a:pt x="21103" y="21600"/>
                    <a:pt x="20570" y="21600"/>
                  </a:cubicBezTo>
                  <a:close/>
                  <a:moveTo>
                    <a:pt x="19575" y="2049"/>
                  </a:moveTo>
                  <a:cubicBezTo>
                    <a:pt x="1989" y="2049"/>
                    <a:pt x="1989" y="2049"/>
                    <a:pt x="1989" y="2049"/>
                  </a:cubicBezTo>
                  <a:cubicBezTo>
                    <a:pt x="1989" y="19551"/>
                    <a:pt x="1989" y="19551"/>
                    <a:pt x="1989" y="19551"/>
                  </a:cubicBezTo>
                  <a:cubicBezTo>
                    <a:pt x="19575" y="19551"/>
                    <a:pt x="19575" y="19551"/>
                    <a:pt x="19575" y="19551"/>
                  </a:cubicBezTo>
                  <a:lnTo>
                    <a:pt x="19575" y="2049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04" name="Shape"/>
            <p:cNvSpPr/>
            <p:nvPr/>
          </p:nvSpPr>
          <p:spPr>
            <a:xfrm>
              <a:off x="17831498" y="8729718"/>
              <a:ext cx="596253" cy="578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33" y="18089"/>
                  </a:moveTo>
                  <a:cubicBezTo>
                    <a:pt x="15344" y="18089"/>
                    <a:pt x="15344" y="18089"/>
                    <a:pt x="15344" y="18089"/>
                  </a:cubicBezTo>
                  <a:cubicBezTo>
                    <a:pt x="14057" y="18089"/>
                    <a:pt x="14057" y="18089"/>
                    <a:pt x="14057" y="18089"/>
                  </a:cubicBezTo>
                  <a:cubicBezTo>
                    <a:pt x="14057" y="19959"/>
                    <a:pt x="14057" y="19959"/>
                    <a:pt x="14057" y="19959"/>
                  </a:cubicBezTo>
                  <a:cubicBezTo>
                    <a:pt x="15344" y="21333"/>
                    <a:pt x="15344" y="21333"/>
                    <a:pt x="15344" y="21333"/>
                  </a:cubicBezTo>
                  <a:cubicBezTo>
                    <a:pt x="15344" y="21600"/>
                    <a:pt x="15344" y="21600"/>
                    <a:pt x="15344" y="21600"/>
                  </a:cubicBezTo>
                  <a:cubicBezTo>
                    <a:pt x="6219" y="21600"/>
                    <a:pt x="6219" y="21600"/>
                    <a:pt x="6219" y="21600"/>
                  </a:cubicBezTo>
                  <a:cubicBezTo>
                    <a:pt x="6219" y="21333"/>
                    <a:pt x="6219" y="21333"/>
                    <a:pt x="6219" y="21333"/>
                  </a:cubicBezTo>
                  <a:cubicBezTo>
                    <a:pt x="7801" y="19959"/>
                    <a:pt x="7801" y="19959"/>
                    <a:pt x="7801" y="19959"/>
                  </a:cubicBezTo>
                  <a:cubicBezTo>
                    <a:pt x="7801" y="18089"/>
                    <a:pt x="7801" y="18089"/>
                    <a:pt x="7801" y="18089"/>
                  </a:cubicBezTo>
                  <a:cubicBezTo>
                    <a:pt x="6219" y="18089"/>
                    <a:pt x="6219" y="18089"/>
                    <a:pt x="6219" y="18089"/>
                  </a:cubicBezTo>
                  <a:cubicBezTo>
                    <a:pt x="1030" y="18089"/>
                    <a:pt x="1030" y="18089"/>
                    <a:pt x="1030" y="18089"/>
                  </a:cubicBezTo>
                  <a:cubicBezTo>
                    <a:pt x="515" y="18089"/>
                    <a:pt x="0" y="17555"/>
                    <a:pt x="0" y="17020"/>
                  </a:cubicBezTo>
                  <a:cubicBezTo>
                    <a:pt x="0" y="2710"/>
                    <a:pt x="0" y="2710"/>
                    <a:pt x="0" y="2710"/>
                  </a:cubicBezTo>
                  <a:cubicBezTo>
                    <a:pt x="0" y="1908"/>
                    <a:pt x="515" y="1641"/>
                    <a:pt x="1030" y="1641"/>
                  </a:cubicBezTo>
                  <a:cubicBezTo>
                    <a:pt x="7543" y="1641"/>
                    <a:pt x="7543" y="1641"/>
                    <a:pt x="7543" y="1641"/>
                  </a:cubicBezTo>
                  <a:cubicBezTo>
                    <a:pt x="6219" y="2977"/>
                    <a:pt x="6219" y="2977"/>
                    <a:pt x="6219" y="2977"/>
                  </a:cubicBezTo>
                  <a:cubicBezTo>
                    <a:pt x="1545" y="2977"/>
                    <a:pt x="1545" y="2977"/>
                    <a:pt x="1545" y="2977"/>
                  </a:cubicBezTo>
                  <a:cubicBezTo>
                    <a:pt x="1545" y="15112"/>
                    <a:pt x="1545" y="15112"/>
                    <a:pt x="1545" y="15112"/>
                  </a:cubicBezTo>
                  <a:cubicBezTo>
                    <a:pt x="20275" y="15112"/>
                    <a:pt x="20275" y="15112"/>
                    <a:pt x="20275" y="15112"/>
                  </a:cubicBezTo>
                  <a:cubicBezTo>
                    <a:pt x="20275" y="2977"/>
                    <a:pt x="20275" y="2977"/>
                    <a:pt x="20275" y="2977"/>
                  </a:cubicBezTo>
                  <a:cubicBezTo>
                    <a:pt x="15602" y="2977"/>
                    <a:pt x="15602" y="2977"/>
                    <a:pt x="15602" y="2977"/>
                  </a:cubicBezTo>
                  <a:cubicBezTo>
                    <a:pt x="14057" y="1641"/>
                    <a:pt x="14057" y="1641"/>
                    <a:pt x="14057" y="1641"/>
                  </a:cubicBezTo>
                  <a:cubicBezTo>
                    <a:pt x="20533" y="1641"/>
                    <a:pt x="20533" y="1641"/>
                    <a:pt x="20533" y="1641"/>
                  </a:cubicBezTo>
                  <a:cubicBezTo>
                    <a:pt x="21048" y="1641"/>
                    <a:pt x="21600" y="1908"/>
                    <a:pt x="21600" y="2710"/>
                  </a:cubicBezTo>
                  <a:cubicBezTo>
                    <a:pt x="21600" y="17020"/>
                    <a:pt x="21600" y="17020"/>
                    <a:pt x="21600" y="17020"/>
                  </a:cubicBezTo>
                  <a:cubicBezTo>
                    <a:pt x="21600" y="17555"/>
                    <a:pt x="21048" y="18089"/>
                    <a:pt x="20533" y="18089"/>
                  </a:cubicBezTo>
                  <a:close/>
                  <a:moveTo>
                    <a:pt x="13247" y="4885"/>
                  </a:moveTo>
                  <a:cubicBezTo>
                    <a:pt x="12989" y="4885"/>
                    <a:pt x="12732" y="4618"/>
                    <a:pt x="12474" y="4312"/>
                  </a:cubicBezTo>
                  <a:cubicBezTo>
                    <a:pt x="11959" y="3778"/>
                    <a:pt x="11959" y="3778"/>
                    <a:pt x="11959" y="3778"/>
                  </a:cubicBezTo>
                  <a:cubicBezTo>
                    <a:pt x="11959" y="8625"/>
                    <a:pt x="11959" y="8625"/>
                    <a:pt x="11959" y="8625"/>
                  </a:cubicBezTo>
                  <a:cubicBezTo>
                    <a:pt x="11959" y="9464"/>
                    <a:pt x="11444" y="9731"/>
                    <a:pt x="10929" y="9731"/>
                  </a:cubicBezTo>
                  <a:cubicBezTo>
                    <a:pt x="10156" y="9731"/>
                    <a:pt x="9898" y="9464"/>
                    <a:pt x="9898" y="8625"/>
                  </a:cubicBezTo>
                  <a:cubicBezTo>
                    <a:pt x="9898" y="3778"/>
                    <a:pt x="9898" y="3778"/>
                    <a:pt x="9898" y="3778"/>
                  </a:cubicBezTo>
                  <a:cubicBezTo>
                    <a:pt x="9089" y="4312"/>
                    <a:pt x="9089" y="4312"/>
                    <a:pt x="9089" y="4312"/>
                  </a:cubicBezTo>
                  <a:cubicBezTo>
                    <a:pt x="8831" y="4618"/>
                    <a:pt x="8574" y="4885"/>
                    <a:pt x="8316" y="4885"/>
                  </a:cubicBezTo>
                  <a:cubicBezTo>
                    <a:pt x="7801" y="4885"/>
                    <a:pt x="7286" y="4312"/>
                    <a:pt x="7286" y="3778"/>
                  </a:cubicBezTo>
                  <a:cubicBezTo>
                    <a:pt x="7286" y="3511"/>
                    <a:pt x="7543" y="3244"/>
                    <a:pt x="7801" y="2977"/>
                  </a:cubicBezTo>
                  <a:cubicBezTo>
                    <a:pt x="10156" y="572"/>
                    <a:pt x="10156" y="572"/>
                    <a:pt x="10156" y="572"/>
                  </a:cubicBezTo>
                  <a:cubicBezTo>
                    <a:pt x="10414" y="305"/>
                    <a:pt x="10671" y="0"/>
                    <a:pt x="10929" y="0"/>
                  </a:cubicBezTo>
                  <a:cubicBezTo>
                    <a:pt x="11186" y="0"/>
                    <a:pt x="11444" y="305"/>
                    <a:pt x="11444" y="572"/>
                  </a:cubicBezTo>
                  <a:cubicBezTo>
                    <a:pt x="14057" y="2977"/>
                    <a:pt x="14057" y="2977"/>
                    <a:pt x="14057" y="2977"/>
                  </a:cubicBezTo>
                  <a:cubicBezTo>
                    <a:pt x="14314" y="3244"/>
                    <a:pt x="14314" y="3511"/>
                    <a:pt x="14314" y="3778"/>
                  </a:cubicBezTo>
                  <a:cubicBezTo>
                    <a:pt x="14314" y="4312"/>
                    <a:pt x="13799" y="4885"/>
                    <a:pt x="13247" y="4885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05" name="Shape"/>
            <p:cNvSpPr/>
            <p:nvPr/>
          </p:nvSpPr>
          <p:spPr>
            <a:xfrm>
              <a:off x="16682737" y="8729718"/>
              <a:ext cx="596254" cy="578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68" y="18089"/>
                  </a:moveTo>
                  <a:cubicBezTo>
                    <a:pt x="15371" y="18089"/>
                    <a:pt x="15371" y="18089"/>
                    <a:pt x="15371" y="18089"/>
                  </a:cubicBezTo>
                  <a:cubicBezTo>
                    <a:pt x="13786" y="18089"/>
                    <a:pt x="13786" y="18089"/>
                    <a:pt x="13786" y="18089"/>
                  </a:cubicBezTo>
                  <a:cubicBezTo>
                    <a:pt x="13786" y="19959"/>
                    <a:pt x="13786" y="19959"/>
                    <a:pt x="13786" y="19959"/>
                  </a:cubicBezTo>
                  <a:cubicBezTo>
                    <a:pt x="15371" y="21333"/>
                    <a:pt x="15371" y="21333"/>
                    <a:pt x="15371" y="21333"/>
                  </a:cubicBezTo>
                  <a:cubicBezTo>
                    <a:pt x="15371" y="21600"/>
                    <a:pt x="15371" y="21600"/>
                    <a:pt x="15371" y="21600"/>
                  </a:cubicBezTo>
                  <a:cubicBezTo>
                    <a:pt x="6229" y="21600"/>
                    <a:pt x="6229" y="21600"/>
                    <a:pt x="6229" y="21600"/>
                  </a:cubicBezTo>
                  <a:cubicBezTo>
                    <a:pt x="6229" y="21333"/>
                    <a:pt x="6229" y="21333"/>
                    <a:pt x="6229" y="21333"/>
                  </a:cubicBezTo>
                  <a:cubicBezTo>
                    <a:pt x="7556" y="19959"/>
                    <a:pt x="7556" y="19959"/>
                    <a:pt x="7556" y="19959"/>
                  </a:cubicBezTo>
                  <a:cubicBezTo>
                    <a:pt x="7556" y="18089"/>
                    <a:pt x="7556" y="18089"/>
                    <a:pt x="7556" y="18089"/>
                  </a:cubicBezTo>
                  <a:cubicBezTo>
                    <a:pt x="6229" y="18089"/>
                    <a:pt x="6229" y="18089"/>
                    <a:pt x="6229" y="18089"/>
                  </a:cubicBezTo>
                  <a:cubicBezTo>
                    <a:pt x="1032" y="18089"/>
                    <a:pt x="1032" y="18089"/>
                    <a:pt x="1032" y="18089"/>
                  </a:cubicBezTo>
                  <a:cubicBezTo>
                    <a:pt x="516" y="18089"/>
                    <a:pt x="0" y="17555"/>
                    <a:pt x="0" y="17020"/>
                  </a:cubicBezTo>
                  <a:cubicBezTo>
                    <a:pt x="0" y="2710"/>
                    <a:pt x="0" y="2710"/>
                    <a:pt x="0" y="2710"/>
                  </a:cubicBezTo>
                  <a:cubicBezTo>
                    <a:pt x="0" y="1908"/>
                    <a:pt x="516" y="1641"/>
                    <a:pt x="1032" y="1641"/>
                  </a:cubicBezTo>
                  <a:cubicBezTo>
                    <a:pt x="8588" y="1641"/>
                    <a:pt x="8588" y="1641"/>
                    <a:pt x="8588" y="1641"/>
                  </a:cubicBezTo>
                  <a:cubicBezTo>
                    <a:pt x="8588" y="2977"/>
                    <a:pt x="8588" y="2977"/>
                    <a:pt x="8588" y="2977"/>
                  </a:cubicBezTo>
                  <a:cubicBezTo>
                    <a:pt x="1290" y="2977"/>
                    <a:pt x="1290" y="2977"/>
                    <a:pt x="1290" y="2977"/>
                  </a:cubicBezTo>
                  <a:cubicBezTo>
                    <a:pt x="1290" y="15112"/>
                    <a:pt x="1290" y="15112"/>
                    <a:pt x="1290" y="15112"/>
                  </a:cubicBezTo>
                  <a:cubicBezTo>
                    <a:pt x="20052" y="15112"/>
                    <a:pt x="20052" y="15112"/>
                    <a:pt x="20052" y="15112"/>
                  </a:cubicBezTo>
                  <a:cubicBezTo>
                    <a:pt x="20052" y="2977"/>
                    <a:pt x="20052" y="2977"/>
                    <a:pt x="20052" y="2977"/>
                  </a:cubicBezTo>
                  <a:cubicBezTo>
                    <a:pt x="12754" y="2977"/>
                    <a:pt x="12754" y="2977"/>
                    <a:pt x="12754" y="2977"/>
                  </a:cubicBezTo>
                  <a:cubicBezTo>
                    <a:pt x="12754" y="1641"/>
                    <a:pt x="12754" y="1641"/>
                    <a:pt x="12754" y="1641"/>
                  </a:cubicBezTo>
                  <a:cubicBezTo>
                    <a:pt x="20568" y="1641"/>
                    <a:pt x="20568" y="1641"/>
                    <a:pt x="20568" y="1641"/>
                  </a:cubicBezTo>
                  <a:cubicBezTo>
                    <a:pt x="21084" y="1641"/>
                    <a:pt x="21600" y="1908"/>
                    <a:pt x="21600" y="2710"/>
                  </a:cubicBezTo>
                  <a:cubicBezTo>
                    <a:pt x="21600" y="17020"/>
                    <a:pt x="21600" y="17020"/>
                    <a:pt x="21600" y="17020"/>
                  </a:cubicBezTo>
                  <a:cubicBezTo>
                    <a:pt x="21600" y="17555"/>
                    <a:pt x="21084" y="18089"/>
                    <a:pt x="20568" y="18089"/>
                  </a:cubicBezTo>
                  <a:close/>
                  <a:moveTo>
                    <a:pt x="14339" y="6220"/>
                  </a:moveTo>
                  <a:cubicBezTo>
                    <a:pt x="14339" y="6488"/>
                    <a:pt x="14081" y="6755"/>
                    <a:pt x="13786" y="7022"/>
                  </a:cubicBezTo>
                  <a:cubicBezTo>
                    <a:pt x="11463" y="9464"/>
                    <a:pt x="11463" y="9464"/>
                    <a:pt x="11463" y="9464"/>
                  </a:cubicBezTo>
                  <a:cubicBezTo>
                    <a:pt x="11205" y="9731"/>
                    <a:pt x="10947" y="9731"/>
                    <a:pt x="10689" y="9731"/>
                  </a:cubicBezTo>
                  <a:cubicBezTo>
                    <a:pt x="10431" y="9731"/>
                    <a:pt x="10173" y="9731"/>
                    <a:pt x="10173" y="9464"/>
                  </a:cubicBezTo>
                  <a:cubicBezTo>
                    <a:pt x="7556" y="7022"/>
                    <a:pt x="7556" y="7022"/>
                    <a:pt x="7556" y="7022"/>
                  </a:cubicBezTo>
                  <a:cubicBezTo>
                    <a:pt x="7298" y="6755"/>
                    <a:pt x="7298" y="6488"/>
                    <a:pt x="7298" y="6220"/>
                  </a:cubicBezTo>
                  <a:cubicBezTo>
                    <a:pt x="7298" y="5686"/>
                    <a:pt x="7814" y="5152"/>
                    <a:pt x="8330" y="5152"/>
                  </a:cubicBezTo>
                  <a:cubicBezTo>
                    <a:pt x="8588" y="5152"/>
                    <a:pt x="8846" y="5152"/>
                    <a:pt x="9104" y="5419"/>
                  </a:cubicBezTo>
                  <a:cubicBezTo>
                    <a:pt x="9620" y="6220"/>
                    <a:pt x="9620" y="6220"/>
                    <a:pt x="9620" y="6220"/>
                  </a:cubicBezTo>
                  <a:cubicBezTo>
                    <a:pt x="9620" y="1107"/>
                    <a:pt x="9620" y="1107"/>
                    <a:pt x="9620" y="1107"/>
                  </a:cubicBezTo>
                  <a:cubicBezTo>
                    <a:pt x="9620" y="572"/>
                    <a:pt x="10173" y="0"/>
                    <a:pt x="10689" y="0"/>
                  </a:cubicBezTo>
                  <a:cubicBezTo>
                    <a:pt x="11463" y="0"/>
                    <a:pt x="11722" y="572"/>
                    <a:pt x="11722" y="1107"/>
                  </a:cubicBezTo>
                  <a:cubicBezTo>
                    <a:pt x="11722" y="6220"/>
                    <a:pt x="11722" y="6220"/>
                    <a:pt x="11722" y="6220"/>
                  </a:cubicBezTo>
                  <a:cubicBezTo>
                    <a:pt x="12496" y="5419"/>
                    <a:pt x="12496" y="5419"/>
                    <a:pt x="12496" y="5419"/>
                  </a:cubicBezTo>
                  <a:cubicBezTo>
                    <a:pt x="12754" y="5152"/>
                    <a:pt x="13012" y="5152"/>
                    <a:pt x="13270" y="5152"/>
                  </a:cubicBezTo>
                  <a:cubicBezTo>
                    <a:pt x="13786" y="5152"/>
                    <a:pt x="14339" y="5686"/>
                    <a:pt x="14339" y="622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06" name="Shape"/>
            <p:cNvSpPr/>
            <p:nvPr/>
          </p:nvSpPr>
          <p:spPr>
            <a:xfrm>
              <a:off x="15484009" y="8770142"/>
              <a:ext cx="591757" cy="533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55" y="17800"/>
                  </a:moveTo>
                  <a:cubicBezTo>
                    <a:pt x="15295" y="17800"/>
                    <a:pt x="15295" y="17800"/>
                    <a:pt x="15295" y="17800"/>
                  </a:cubicBezTo>
                  <a:cubicBezTo>
                    <a:pt x="13952" y="17800"/>
                    <a:pt x="13952" y="17800"/>
                    <a:pt x="13952" y="17800"/>
                  </a:cubicBezTo>
                  <a:cubicBezTo>
                    <a:pt x="13952" y="19824"/>
                    <a:pt x="13952" y="19824"/>
                    <a:pt x="13952" y="19824"/>
                  </a:cubicBezTo>
                  <a:cubicBezTo>
                    <a:pt x="15295" y="21311"/>
                    <a:pt x="15295" y="21311"/>
                    <a:pt x="15295" y="21311"/>
                  </a:cubicBezTo>
                  <a:cubicBezTo>
                    <a:pt x="15295" y="21600"/>
                    <a:pt x="15295" y="21600"/>
                    <a:pt x="15295" y="21600"/>
                  </a:cubicBezTo>
                  <a:cubicBezTo>
                    <a:pt x="6305" y="21600"/>
                    <a:pt x="6305" y="21600"/>
                    <a:pt x="6305" y="21600"/>
                  </a:cubicBezTo>
                  <a:cubicBezTo>
                    <a:pt x="6305" y="21311"/>
                    <a:pt x="6305" y="21311"/>
                    <a:pt x="6305" y="21311"/>
                  </a:cubicBezTo>
                  <a:cubicBezTo>
                    <a:pt x="7648" y="19824"/>
                    <a:pt x="7648" y="19824"/>
                    <a:pt x="7648" y="19824"/>
                  </a:cubicBezTo>
                  <a:cubicBezTo>
                    <a:pt x="7648" y="17800"/>
                    <a:pt x="7648" y="17800"/>
                    <a:pt x="7648" y="17800"/>
                  </a:cubicBezTo>
                  <a:cubicBezTo>
                    <a:pt x="6305" y="17800"/>
                    <a:pt x="6305" y="17800"/>
                    <a:pt x="6305" y="17800"/>
                  </a:cubicBezTo>
                  <a:cubicBezTo>
                    <a:pt x="1045" y="17800"/>
                    <a:pt x="1045" y="17800"/>
                    <a:pt x="1045" y="17800"/>
                  </a:cubicBezTo>
                  <a:cubicBezTo>
                    <a:pt x="261" y="17800"/>
                    <a:pt x="0" y="17222"/>
                    <a:pt x="0" y="16644"/>
                  </a:cubicBezTo>
                  <a:cubicBezTo>
                    <a:pt x="0" y="1156"/>
                    <a:pt x="0" y="1156"/>
                    <a:pt x="0" y="1156"/>
                  </a:cubicBezTo>
                  <a:cubicBezTo>
                    <a:pt x="0" y="289"/>
                    <a:pt x="261" y="0"/>
                    <a:pt x="1045" y="0"/>
                  </a:cubicBezTo>
                  <a:cubicBezTo>
                    <a:pt x="20555" y="0"/>
                    <a:pt x="20555" y="0"/>
                    <a:pt x="20555" y="0"/>
                  </a:cubicBezTo>
                  <a:cubicBezTo>
                    <a:pt x="21339" y="0"/>
                    <a:pt x="21600" y="289"/>
                    <a:pt x="21600" y="1156"/>
                  </a:cubicBezTo>
                  <a:cubicBezTo>
                    <a:pt x="21600" y="16644"/>
                    <a:pt x="21600" y="16644"/>
                    <a:pt x="21600" y="16644"/>
                  </a:cubicBezTo>
                  <a:cubicBezTo>
                    <a:pt x="21600" y="17222"/>
                    <a:pt x="21339" y="17800"/>
                    <a:pt x="20555" y="17800"/>
                  </a:cubicBezTo>
                  <a:close/>
                  <a:moveTo>
                    <a:pt x="20294" y="1446"/>
                  </a:moveTo>
                  <a:cubicBezTo>
                    <a:pt x="1306" y="1446"/>
                    <a:pt x="1306" y="1446"/>
                    <a:pt x="1306" y="1446"/>
                  </a:cubicBezTo>
                  <a:cubicBezTo>
                    <a:pt x="1306" y="14579"/>
                    <a:pt x="1306" y="14579"/>
                    <a:pt x="1306" y="14579"/>
                  </a:cubicBezTo>
                  <a:cubicBezTo>
                    <a:pt x="20294" y="14579"/>
                    <a:pt x="20294" y="14579"/>
                    <a:pt x="20294" y="14579"/>
                  </a:cubicBezTo>
                  <a:lnTo>
                    <a:pt x="20294" y="1446"/>
                  </a:lnTo>
                  <a:close/>
                  <a:moveTo>
                    <a:pt x="8692" y="4667"/>
                  </a:moveTo>
                  <a:cubicBezTo>
                    <a:pt x="8953" y="4667"/>
                    <a:pt x="9215" y="4667"/>
                    <a:pt x="9476" y="4956"/>
                  </a:cubicBezTo>
                  <a:cubicBezTo>
                    <a:pt x="10819" y="6402"/>
                    <a:pt x="10819" y="6402"/>
                    <a:pt x="10819" y="6402"/>
                  </a:cubicBezTo>
                  <a:cubicBezTo>
                    <a:pt x="12124" y="4956"/>
                    <a:pt x="12124" y="4956"/>
                    <a:pt x="12124" y="4956"/>
                  </a:cubicBezTo>
                  <a:cubicBezTo>
                    <a:pt x="12385" y="4667"/>
                    <a:pt x="12647" y="4667"/>
                    <a:pt x="12908" y="4667"/>
                  </a:cubicBezTo>
                  <a:cubicBezTo>
                    <a:pt x="13430" y="4667"/>
                    <a:pt x="13952" y="4956"/>
                    <a:pt x="13952" y="5823"/>
                  </a:cubicBezTo>
                  <a:cubicBezTo>
                    <a:pt x="13952" y="6112"/>
                    <a:pt x="13952" y="6402"/>
                    <a:pt x="13691" y="6402"/>
                  </a:cubicBezTo>
                  <a:cubicBezTo>
                    <a:pt x="12385" y="8177"/>
                    <a:pt x="12385" y="8177"/>
                    <a:pt x="12385" y="8177"/>
                  </a:cubicBezTo>
                  <a:cubicBezTo>
                    <a:pt x="13691" y="9623"/>
                    <a:pt x="13691" y="9623"/>
                    <a:pt x="13691" y="9623"/>
                  </a:cubicBezTo>
                  <a:cubicBezTo>
                    <a:pt x="13952" y="9912"/>
                    <a:pt x="13952" y="10201"/>
                    <a:pt x="13952" y="10490"/>
                  </a:cubicBezTo>
                  <a:cubicBezTo>
                    <a:pt x="13952" y="11068"/>
                    <a:pt x="13430" y="11688"/>
                    <a:pt x="12908" y="11688"/>
                  </a:cubicBezTo>
                  <a:cubicBezTo>
                    <a:pt x="12647" y="11688"/>
                    <a:pt x="12385" y="11399"/>
                    <a:pt x="12124" y="11068"/>
                  </a:cubicBezTo>
                  <a:cubicBezTo>
                    <a:pt x="10819" y="9623"/>
                    <a:pt x="10819" y="9623"/>
                    <a:pt x="10819" y="9623"/>
                  </a:cubicBezTo>
                  <a:cubicBezTo>
                    <a:pt x="9476" y="11068"/>
                    <a:pt x="9476" y="11068"/>
                    <a:pt x="9476" y="11068"/>
                  </a:cubicBezTo>
                  <a:cubicBezTo>
                    <a:pt x="9215" y="11399"/>
                    <a:pt x="8953" y="11688"/>
                    <a:pt x="8692" y="11688"/>
                  </a:cubicBezTo>
                  <a:cubicBezTo>
                    <a:pt x="8170" y="11688"/>
                    <a:pt x="7648" y="11068"/>
                    <a:pt x="7648" y="10490"/>
                  </a:cubicBezTo>
                  <a:cubicBezTo>
                    <a:pt x="7648" y="10201"/>
                    <a:pt x="7648" y="9912"/>
                    <a:pt x="7909" y="9623"/>
                  </a:cubicBezTo>
                  <a:cubicBezTo>
                    <a:pt x="9215" y="8177"/>
                    <a:pt x="9215" y="8177"/>
                    <a:pt x="9215" y="8177"/>
                  </a:cubicBezTo>
                  <a:cubicBezTo>
                    <a:pt x="7909" y="6402"/>
                    <a:pt x="7909" y="6402"/>
                    <a:pt x="7909" y="6402"/>
                  </a:cubicBezTo>
                  <a:cubicBezTo>
                    <a:pt x="7648" y="6402"/>
                    <a:pt x="7648" y="6112"/>
                    <a:pt x="7648" y="5823"/>
                  </a:cubicBezTo>
                  <a:cubicBezTo>
                    <a:pt x="7648" y="4956"/>
                    <a:pt x="8170" y="4667"/>
                    <a:pt x="8692" y="4667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07" name="Shape"/>
            <p:cNvSpPr/>
            <p:nvPr/>
          </p:nvSpPr>
          <p:spPr>
            <a:xfrm>
              <a:off x="22520605" y="1305205"/>
              <a:ext cx="596251" cy="533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68" y="17800"/>
                  </a:moveTo>
                  <a:cubicBezTo>
                    <a:pt x="15371" y="17800"/>
                    <a:pt x="15371" y="17800"/>
                    <a:pt x="15371" y="17800"/>
                  </a:cubicBezTo>
                  <a:cubicBezTo>
                    <a:pt x="14044" y="17800"/>
                    <a:pt x="14044" y="17800"/>
                    <a:pt x="14044" y="17800"/>
                  </a:cubicBezTo>
                  <a:cubicBezTo>
                    <a:pt x="14044" y="19824"/>
                    <a:pt x="14044" y="19824"/>
                    <a:pt x="14044" y="19824"/>
                  </a:cubicBezTo>
                  <a:cubicBezTo>
                    <a:pt x="15371" y="21311"/>
                    <a:pt x="15371" y="21311"/>
                    <a:pt x="15371" y="21311"/>
                  </a:cubicBezTo>
                  <a:cubicBezTo>
                    <a:pt x="15371" y="21600"/>
                    <a:pt x="15371" y="21600"/>
                    <a:pt x="15371" y="21600"/>
                  </a:cubicBezTo>
                  <a:cubicBezTo>
                    <a:pt x="6229" y="21600"/>
                    <a:pt x="6229" y="21600"/>
                    <a:pt x="6229" y="21600"/>
                  </a:cubicBezTo>
                  <a:cubicBezTo>
                    <a:pt x="6229" y="21311"/>
                    <a:pt x="6229" y="21311"/>
                    <a:pt x="6229" y="21311"/>
                  </a:cubicBezTo>
                  <a:cubicBezTo>
                    <a:pt x="7814" y="19824"/>
                    <a:pt x="7814" y="19824"/>
                    <a:pt x="7814" y="19824"/>
                  </a:cubicBezTo>
                  <a:cubicBezTo>
                    <a:pt x="7814" y="17800"/>
                    <a:pt x="7814" y="17800"/>
                    <a:pt x="7814" y="17800"/>
                  </a:cubicBezTo>
                  <a:cubicBezTo>
                    <a:pt x="6229" y="17800"/>
                    <a:pt x="6229" y="17800"/>
                    <a:pt x="6229" y="17800"/>
                  </a:cubicBezTo>
                  <a:cubicBezTo>
                    <a:pt x="1032" y="17800"/>
                    <a:pt x="1032" y="17800"/>
                    <a:pt x="1032" y="17800"/>
                  </a:cubicBezTo>
                  <a:cubicBezTo>
                    <a:pt x="516" y="17800"/>
                    <a:pt x="0" y="17222"/>
                    <a:pt x="0" y="16644"/>
                  </a:cubicBezTo>
                  <a:cubicBezTo>
                    <a:pt x="0" y="1156"/>
                    <a:pt x="0" y="1156"/>
                    <a:pt x="0" y="1156"/>
                  </a:cubicBezTo>
                  <a:cubicBezTo>
                    <a:pt x="0" y="289"/>
                    <a:pt x="516" y="0"/>
                    <a:pt x="1032" y="0"/>
                  </a:cubicBezTo>
                  <a:cubicBezTo>
                    <a:pt x="20568" y="0"/>
                    <a:pt x="20568" y="0"/>
                    <a:pt x="20568" y="0"/>
                  </a:cubicBezTo>
                  <a:cubicBezTo>
                    <a:pt x="21084" y="0"/>
                    <a:pt x="21600" y="289"/>
                    <a:pt x="21600" y="1156"/>
                  </a:cubicBezTo>
                  <a:cubicBezTo>
                    <a:pt x="21600" y="16644"/>
                    <a:pt x="21600" y="16644"/>
                    <a:pt x="21600" y="16644"/>
                  </a:cubicBezTo>
                  <a:cubicBezTo>
                    <a:pt x="21600" y="17222"/>
                    <a:pt x="21084" y="17800"/>
                    <a:pt x="20568" y="17800"/>
                  </a:cubicBezTo>
                  <a:close/>
                  <a:moveTo>
                    <a:pt x="20310" y="1446"/>
                  </a:moveTo>
                  <a:cubicBezTo>
                    <a:pt x="1548" y="1446"/>
                    <a:pt x="1548" y="1446"/>
                    <a:pt x="1548" y="1446"/>
                  </a:cubicBezTo>
                  <a:cubicBezTo>
                    <a:pt x="1548" y="14579"/>
                    <a:pt x="1548" y="14579"/>
                    <a:pt x="1548" y="14579"/>
                  </a:cubicBezTo>
                  <a:cubicBezTo>
                    <a:pt x="20310" y="14579"/>
                    <a:pt x="20310" y="14579"/>
                    <a:pt x="20310" y="14579"/>
                  </a:cubicBezTo>
                  <a:lnTo>
                    <a:pt x="20310" y="1446"/>
                  </a:lnTo>
                  <a:close/>
                  <a:moveTo>
                    <a:pt x="8846" y="6980"/>
                  </a:moveTo>
                  <a:cubicBezTo>
                    <a:pt x="9104" y="6980"/>
                    <a:pt x="9362" y="6980"/>
                    <a:pt x="9362" y="7269"/>
                  </a:cubicBezTo>
                  <a:cubicBezTo>
                    <a:pt x="10137" y="7888"/>
                    <a:pt x="10137" y="7888"/>
                    <a:pt x="10137" y="7888"/>
                  </a:cubicBezTo>
                  <a:cubicBezTo>
                    <a:pt x="12238" y="5823"/>
                    <a:pt x="12238" y="5823"/>
                    <a:pt x="12238" y="5823"/>
                  </a:cubicBezTo>
                  <a:cubicBezTo>
                    <a:pt x="12496" y="5534"/>
                    <a:pt x="12754" y="5245"/>
                    <a:pt x="13012" y="5245"/>
                  </a:cubicBezTo>
                  <a:cubicBezTo>
                    <a:pt x="13528" y="5245"/>
                    <a:pt x="14044" y="5823"/>
                    <a:pt x="14044" y="6402"/>
                  </a:cubicBezTo>
                  <a:cubicBezTo>
                    <a:pt x="14044" y="6691"/>
                    <a:pt x="13786" y="6980"/>
                    <a:pt x="13528" y="7269"/>
                  </a:cubicBezTo>
                  <a:cubicBezTo>
                    <a:pt x="10947" y="10490"/>
                    <a:pt x="10947" y="10490"/>
                    <a:pt x="10947" y="10490"/>
                  </a:cubicBezTo>
                  <a:cubicBezTo>
                    <a:pt x="10689" y="10779"/>
                    <a:pt x="10395" y="10779"/>
                    <a:pt x="10137" y="10779"/>
                  </a:cubicBezTo>
                  <a:cubicBezTo>
                    <a:pt x="9878" y="10779"/>
                    <a:pt x="9620" y="10779"/>
                    <a:pt x="9362" y="10490"/>
                  </a:cubicBezTo>
                  <a:cubicBezTo>
                    <a:pt x="8072" y="8756"/>
                    <a:pt x="8072" y="8756"/>
                    <a:pt x="8072" y="8756"/>
                  </a:cubicBezTo>
                  <a:cubicBezTo>
                    <a:pt x="7814" y="8756"/>
                    <a:pt x="7814" y="8467"/>
                    <a:pt x="7814" y="8177"/>
                  </a:cubicBezTo>
                  <a:cubicBezTo>
                    <a:pt x="7814" y="7269"/>
                    <a:pt x="8072" y="6980"/>
                    <a:pt x="8846" y="698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08" name="Shape"/>
            <p:cNvSpPr/>
            <p:nvPr/>
          </p:nvSpPr>
          <p:spPr>
            <a:xfrm>
              <a:off x="21353405" y="1305205"/>
              <a:ext cx="596251" cy="533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68" y="17800"/>
                  </a:moveTo>
                  <a:cubicBezTo>
                    <a:pt x="15371" y="17800"/>
                    <a:pt x="15371" y="17800"/>
                    <a:pt x="15371" y="17800"/>
                  </a:cubicBezTo>
                  <a:cubicBezTo>
                    <a:pt x="13786" y="17800"/>
                    <a:pt x="13786" y="17800"/>
                    <a:pt x="13786" y="17800"/>
                  </a:cubicBezTo>
                  <a:cubicBezTo>
                    <a:pt x="13786" y="19824"/>
                    <a:pt x="13786" y="19824"/>
                    <a:pt x="13786" y="19824"/>
                  </a:cubicBezTo>
                  <a:cubicBezTo>
                    <a:pt x="15371" y="21311"/>
                    <a:pt x="15371" y="21311"/>
                    <a:pt x="15371" y="21311"/>
                  </a:cubicBezTo>
                  <a:cubicBezTo>
                    <a:pt x="15371" y="21600"/>
                    <a:pt x="15371" y="21600"/>
                    <a:pt x="15371" y="21600"/>
                  </a:cubicBezTo>
                  <a:cubicBezTo>
                    <a:pt x="6229" y="21600"/>
                    <a:pt x="6229" y="21600"/>
                    <a:pt x="6229" y="21600"/>
                  </a:cubicBezTo>
                  <a:cubicBezTo>
                    <a:pt x="6229" y="21311"/>
                    <a:pt x="6229" y="21311"/>
                    <a:pt x="6229" y="21311"/>
                  </a:cubicBezTo>
                  <a:cubicBezTo>
                    <a:pt x="7519" y="19824"/>
                    <a:pt x="7519" y="19824"/>
                    <a:pt x="7519" y="19824"/>
                  </a:cubicBezTo>
                  <a:cubicBezTo>
                    <a:pt x="7519" y="17800"/>
                    <a:pt x="7519" y="17800"/>
                    <a:pt x="7519" y="17800"/>
                  </a:cubicBezTo>
                  <a:cubicBezTo>
                    <a:pt x="6229" y="17800"/>
                    <a:pt x="6229" y="17800"/>
                    <a:pt x="6229" y="17800"/>
                  </a:cubicBezTo>
                  <a:cubicBezTo>
                    <a:pt x="1032" y="17800"/>
                    <a:pt x="1032" y="17800"/>
                    <a:pt x="1032" y="17800"/>
                  </a:cubicBezTo>
                  <a:cubicBezTo>
                    <a:pt x="516" y="17800"/>
                    <a:pt x="0" y="17222"/>
                    <a:pt x="0" y="16644"/>
                  </a:cubicBezTo>
                  <a:cubicBezTo>
                    <a:pt x="0" y="1156"/>
                    <a:pt x="0" y="1156"/>
                    <a:pt x="0" y="1156"/>
                  </a:cubicBezTo>
                  <a:cubicBezTo>
                    <a:pt x="0" y="289"/>
                    <a:pt x="516" y="0"/>
                    <a:pt x="1032" y="0"/>
                  </a:cubicBezTo>
                  <a:cubicBezTo>
                    <a:pt x="20568" y="0"/>
                    <a:pt x="20568" y="0"/>
                    <a:pt x="20568" y="0"/>
                  </a:cubicBezTo>
                  <a:cubicBezTo>
                    <a:pt x="21084" y="0"/>
                    <a:pt x="21600" y="289"/>
                    <a:pt x="21600" y="1156"/>
                  </a:cubicBezTo>
                  <a:cubicBezTo>
                    <a:pt x="21600" y="16644"/>
                    <a:pt x="21600" y="16644"/>
                    <a:pt x="21600" y="16644"/>
                  </a:cubicBezTo>
                  <a:cubicBezTo>
                    <a:pt x="21600" y="17222"/>
                    <a:pt x="21084" y="17800"/>
                    <a:pt x="20568" y="17800"/>
                  </a:cubicBezTo>
                  <a:close/>
                  <a:moveTo>
                    <a:pt x="20052" y="1446"/>
                  </a:moveTo>
                  <a:cubicBezTo>
                    <a:pt x="1290" y="1446"/>
                    <a:pt x="1290" y="1446"/>
                    <a:pt x="1290" y="1446"/>
                  </a:cubicBezTo>
                  <a:cubicBezTo>
                    <a:pt x="1290" y="14579"/>
                    <a:pt x="1290" y="14579"/>
                    <a:pt x="1290" y="14579"/>
                  </a:cubicBezTo>
                  <a:cubicBezTo>
                    <a:pt x="20052" y="14579"/>
                    <a:pt x="20052" y="14579"/>
                    <a:pt x="20052" y="14579"/>
                  </a:cubicBezTo>
                  <a:lnTo>
                    <a:pt x="20052" y="1446"/>
                  </a:lnTo>
                  <a:close/>
                  <a:moveTo>
                    <a:pt x="8588" y="6980"/>
                  </a:moveTo>
                  <a:cubicBezTo>
                    <a:pt x="12754" y="6980"/>
                    <a:pt x="12754" y="6980"/>
                    <a:pt x="12754" y="6980"/>
                  </a:cubicBezTo>
                  <a:cubicBezTo>
                    <a:pt x="13528" y="6980"/>
                    <a:pt x="13786" y="7269"/>
                    <a:pt x="13786" y="8177"/>
                  </a:cubicBezTo>
                  <a:cubicBezTo>
                    <a:pt x="13786" y="8756"/>
                    <a:pt x="13528" y="9334"/>
                    <a:pt x="12754" y="9334"/>
                  </a:cubicBezTo>
                  <a:cubicBezTo>
                    <a:pt x="8588" y="9334"/>
                    <a:pt x="8588" y="9334"/>
                    <a:pt x="8588" y="9334"/>
                  </a:cubicBezTo>
                  <a:cubicBezTo>
                    <a:pt x="8072" y="9334"/>
                    <a:pt x="7519" y="8756"/>
                    <a:pt x="7519" y="8177"/>
                  </a:cubicBezTo>
                  <a:cubicBezTo>
                    <a:pt x="7519" y="7269"/>
                    <a:pt x="8072" y="6980"/>
                    <a:pt x="8588" y="698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09" name="Shape"/>
            <p:cNvSpPr/>
            <p:nvPr/>
          </p:nvSpPr>
          <p:spPr>
            <a:xfrm>
              <a:off x="20146952" y="1305205"/>
              <a:ext cx="591757" cy="533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55" y="17800"/>
                  </a:moveTo>
                  <a:cubicBezTo>
                    <a:pt x="15258" y="17800"/>
                    <a:pt x="15258" y="17800"/>
                    <a:pt x="15258" y="17800"/>
                  </a:cubicBezTo>
                  <a:cubicBezTo>
                    <a:pt x="13952" y="17800"/>
                    <a:pt x="13952" y="17800"/>
                    <a:pt x="13952" y="17800"/>
                  </a:cubicBezTo>
                  <a:cubicBezTo>
                    <a:pt x="13952" y="19824"/>
                    <a:pt x="13952" y="19824"/>
                    <a:pt x="13952" y="19824"/>
                  </a:cubicBezTo>
                  <a:cubicBezTo>
                    <a:pt x="15258" y="21311"/>
                    <a:pt x="15258" y="21311"/>
                    <a:pt x="15258" y="21311"/>
                  </a:cubicBezTo>
                  <a:cubicBezTo>
                    <a:pt x="15258" y="21600"/>
                    <a:pt x="15258" y="21600"/>
                    <a:pt x="15258" y="21600"/>
                  </a:cubicBezTo>
                  <a:cubicBezTo>
                    <a:pt x="6305" y="21600"/>
                    <a:pt x="6305" y="21600"/>
                    <a:pt x="6305" y="21600"/>
                  </a:cubicBezTo>
                  <a:cubicBezTo>
                    <a:pt x="6305" y="21311"/>
                    <a:pt x="6305" y="21311"/>
                    <a:pt x="6305" y="21311"/>
                  </a:cubicBezTo>
                  <a:cubicBezTo>
                    <a:pt x="7610" y="19824"/>
                    <a:pt x="7610" y="19824"/>
                    <a:pt x="7610" y="19824"/>
                  </a:cubicBezTo>
                  <a:cubicBezTo>
                    <a:pt x="7610" y="17800"/>
                    <a:pt x="7610" y="17800"/>
                    <a:pt x="7610" y="17800"/>
                  </a:cubicBezTo>
                  <a:cubicBezTo>
                    <a:pt x="6305" y="17800"/>
                    <a:pt x="6305" y="17800"/>
                    <a:pt x="6305" y="17800"/>
                  </a:cubicBezTo>
                  <a:cubicBezTo>
                    <a:pt x="1045" y="17800"/>
                    <a:pt x="1045" y="17800"/>
                    <a:pt x="1045" y="17800"/>
                  </a:cubicBezTo>
                  <a:cubicBezTo>
                    <a:pt x="261" y="17800"/>
                    <a:pt x="0" y="17222"/>
                    <a:pt x="0" y="16644"/>
                  </a:cubicBezTo>
                  <a:cubicBezTo>
                    <a:pt x="0" y="1156"/>
                    <a:pt x="0" y="1156"/>
                    <a:pt x="0" y="1156"/>
                  </a:cubicBezTo>
                  <a:cubicBezTo>
                    <a:pt x="0" y="289"/>
                    <a:pt x="261" y="0"/>
                    <a:pt x="1045" y="0"/>
                  </a:cubicBezTo>
                  <a:cubicBezTo>
                    <a:pt x="20555" y="0"/>
                    <a:pt x="20555" y="0"/>
                    <a:pt x="20555" y="0"/>
                  </a:cubicBezTo>
                  <a:cubicBezTo>
                    <a:pt x="21339" y="0"/>
                    <a:pt x="21600" y="289"/>
                    <a:pt x="21600" y="1156"/>
                  </a:cubicBezTo>
                  <a:cubicBezTo>
                    <a:pt x="21600" y="16644"/>
                    <a:pt x="21600" y="16644"/>
                    <a:pt x="21600" y="16644"/>
                  </a:cubicBezTo>
                  <a:cubicBezTo>
                    <a:pt x="21600" y="17222"/>
                    <a:pt x="21339" y="17800"/>
                    <a:pt x="20555" y="17800"/>
                  </a:cubicBezTo>
                  <a:close/>
                  <a:moveTo>
                    <a:pt x="20294" y="1446"/>
                  </a:moveTo>
                  <a:cubicBezTo>
                    <a:pt x="1306" y="1446"/>
                    <a:pt x="1306" y="1446"/>
                    <a:pt x="1306" y="1446"/>
                  </a:cubicBezTo>
                  <a:cubicBezTo>
                    <a:pt x="1306" y="14579"/>
                    <a:pt x="1306" y="14579"/>
                    <a:pt x="1306" y="14579"/>
                  </a:cubicBezTo>
                  <a:cubicBezTo>
                    <a:pt x="20294" y="14579"/>
                    <a:pt x="20294" y="14579"/>
                    <a:pt x="20294" y="14579"/>
                  </a:cubicBezTo>
                  <a:lnTo>
                    <a:pt x="20294" y="1446"/>
                  </a:lnTo>
                  <a:close/>
                  <a:moveTo>
                    <a:pt x="8692" y="6980"/>
                  </a:moveTo>
                  <a:cubicBezTo>
                    <a:pt x="9737" y="6980"/>
                    <a:pt x="9737" y="6980"/>
                    <a:pt x="9737" y="6980"/>
                  </a:cubicBezTo>
                  <a:cubicBezTo>
                    <a:pt x="9737" y="5823"/>
                    <a:pt x="9737" y="5823"/>
                    <a:pt x="9737" y="5823"/>
                  </a:cubicBezTo>
                  <a:cubicBezTo>
                    <a:pt x="9737" y="4956"/>
                    <a:pt x="10259" y="4667"/>
                    <a:pt x="10781" y="4667"/>
                  </a:cubicBezTo>
                  <a:cubicBezTo>
                    <a:pt x="11304" y="4667"/>
                    <a:pt x="11863" y="4956"/>
                    <a:pt x="11863" y="5823"/>
                  </a:cubicBezTo>
                  <a:cubicBezTo>
                    <a:pt x="11863" y="6980"/>
                    <a:pt x="11863" y="6980"/>
                    <a:pt x="11863" y="6980"/>
                  </a:cubicBezTo>
                  <a:cubicBezTo>
                    <a:pt x="12908" y="6980"/>
                    <a:pt x="12908" y="6980"/>
                    <a:pt x="12908" y="6980"/>
                  </a:cubicBezTo>
                  <a:cubicBezTo>
                    <a:pt x="13430" y="6980"/>
                    <a:pt x="13952" y="7269"/>
                    <a:pt x="13952" y="8177"/>
                  </a:cubicBezTo>
                  <a:cubicBezTo>
                    <a:pt x="13952" y="8756"/>
                    <a:pt x="13430" y="9334"/>
                    <a:pt x="12908" y="9334"/>
                  </a:cubicBezTo>
                  <a:cubicBezTo>
                    <a:pt x="11863" y="9334"/>
                    <a:pt x="11863" y="9334"/>
                    <a:pt x="11863" y="9334"/>
                  </a:cubicBezTo>
                  <a:cubicBezTo>
                    <a:pt x="11863" y="10490"/>
                    <a:pt x="11863" y="10490"/>
                    <a:pt x="11863" y="10490"/>
                  </a:cubicBezTo>
                  <a:cubicBezTo>
                    <a:pt x="11863" y="11068"/>
                    <a:pt x="11304" y="11688"/>
                    <a:pt x="10781" y="11688"/>
                  </a:cubicBezTo>
                  <a:cubicBezTo>
                    <a:pt x="10259" y="11688"/>
                    <a:pt x="9737" y="11068"/>
                    <a:pt x="9737" y="10490"/>
                  </a:cubicBezTo>
                  <a:cubicBezTo>
                    <a:pt x="9737" y="9334"/>
                    <a:pt x="9737" y="9334"/>
                    <a:pt x="9737" y="9334"/>
                  </a:cubicBezTo>
                  <a:cubicBezTo>
                    <a:pt x="8692" y="9334"/>
                    <a:pt x="8692" y="9334"/>
                    <a:pt x="8692" y="9334"/>
                  </a:cubicBezTo>
                  <a:cubicBezTo>
                    <a:pt x="8170" y="9334"/>
                    <a:pt x="7610" y="8756"/>
                    <a:pt x="7610" y="8177"/>
                  </a:cubicBezTo>
                  <a:cubicBezTo>
                    <a:pt x="7610" y="7269"/>
                    <a:pt x="8170" y="6980"/>
                    <a:pt x="8692" y="698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10" name="Shape"/>
            <p:cNvSpPr/>
            <p:nvPr/>
          </p:nvSpPr>
          <p:spPr>
            <a:xfrm>
              <a:off x="18942800" y="1305205"/>
              <a:ext cx="596253" cy="533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70" y="17800"/>
                  </a:moveTo>
                  <a:cubicBezTo>
                    <a:pt x="15344" y="17800"/>
                    <a:pt x="15344" y="17800"/>
                    <a:pt x="15344" y="17800"/>
                  </a:cubicBezTo>
                  <a:cubicBezTo>
                    <a:pt x="14057" y="17800"/>
                    <a:pt x="14057" y="17800"/>
                    <a:pt x="14057" y="17800"/>
                  </a:cubicBezTo>
                  <a:cubicBezTo>
                    <a:pt x="14057" y="19824"/>
                    <a:pt x="14057" y="19824"/>
                    <a:pt x="14057" y="19824"/>
                  </a:cubicBezTo>
                  <a:cubicBezTo>
                    <a:pt x="15344" y="21311"/>
                    <a:pt x="15344" y="21311"/>
                    <a:pt x="15344" y="21311"/>
                  </a:cubicBezTo>
                  <a:cubicBezTo>
                    <a:pt x="15344" y="21600"/>
                    <a:pt x="15344" y="21600"/>
                    <a:pt x="15344" y="21600"/>
                  </a:cubicBezTo>
                  <a:cubicBezTo>
                    <a:pt x="6256" y="21600"/>
                    <a:pt x="6256" y="21600"/>
                    <a:pt x="6256" y="21600"/>
                  </a:cubicBezTo>
                  <a:cubicBezTo>
                    <a:pt x="6256" y="21311"/>
                    <a:pt x="6256" y="21311"/>
                    <a:pt x="6256" y="21311"/>
                  </a:cubicBezTo>
                  <a:cubicBezTo>
                    <a:pt x="7801" y="19824"/>
                    <a:pt x="7801" y="19824"/>
                    <a:pt x="7801" y="19824"/>
                  </a:cubicBezTo>
                  <a:cubicBezTo>
                    <a:pt x="7801" y="17800"/>
                    <a:pt x="7801" y="17800"/>
                    <a:pt x="7801" y="17800"/>
                  </a:cubicBezTo>
                  <a:cubicBezTo>
                    <a:pt x="6256" y="17800"/>
                    <a:pt x="6256" y="17800"/>
                    <a:pt x="6256" y="17800"/>
                  </a:cubicBezTo>
                  <a:cubicBezTo>
                    <a:pt x="1067" y="17800"/>
                    <a:pt x="1067" y="17800"/>
                    <a:pt x="1067" y="17800"/>
                  </a:cubicBezTo>
                  <a:cubicBezTo>
                    <a:pt x="552" y="17800"/>
                    <a:pt x="0" y="17222"/>
                    <a:pt x="0" y="16644"/>
                  </a:cubicBezTo>
                  <a:cubicBezTo>
                    <a:pt x="0" y="1156"/>
                    <a:pt x="0" y="1156"/>
                    <a:pt x="0" y="1156"/>
                  </a:cubicBezTo>
                  <a:cubicBezTo>
                    <a:pt x="0" y="289"/>
                    <a:pt x="552" y="0"/>
                    <a:pt x="1067" y="0"/>
                  </a:cubicBezTo>
                  <a:cubicBezTo>
                    <a:pt x="20570" y="0"/>
                    <a:pt x="20570" y="0"/>
                    <a:pt x="20570" y="0"/>
                  </a:cubicBezTo>
                  <a:cubicBezTo>
                    <a:pt x="21085" y="0"/>
                    <a:pt x="21600" y="289"/>
                    <a:pt x="21600" y="1156"/>
                  </a:cubicBezTo>
                  <a:cubicBezTo>
                    <a:pt x="21600" y="16644"/>
                    <a:pt x="21600" y="16644"/>
                    <a:pt x="21600" y="16644"/>
                  </a:cubicBezTo>
                  <a:cubicBezTo>
                    <a:pt x="21600" y="17222"/>
                    <a:pt x="21085" y="17800"/>
                    <a:pt x="20570" y="17800"/>
                  </a:cubicBezTo>
                  <a:close/>
                  <a:moveTo>
                    <a:pt x="20312" y="1446"/>
                  </a:moveTo>
                  <a:cubicBezTo>
                    <a:pt x="1582" y="1446"/>
                    <a:pt x="1582" y="1446"/>
                    <a:pt x="1582" y="1446"/>
                  </a:cubicBezTo>
                  <a:cubicBezTo>
                    <a:pt x="1582" y="14579"/>
                    <a:pt x="1582" y="14579"/>
                    <a:pt x="1582" y="14579"/>
                  </a:cubicBezTo>
                  <a:cubicBezTo>
                    <a:pt x="20312" y="14579"/>
                    <a:pt x="20312" y="14579"/>
                    <a:pt x="20312" y="14579"/>
                  </a:cubicBezTo>
                  <a:lnTo>
                    <a:pt x="20312" y="1446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11" name="Shape"/>
            <p:cNvSpPr/>
            <p:nvPr/>
          </p:nvSpPr>
          <p:spPr>
            <a:xfrm>
              <a:off x="17728212" y="1363601"/>
              <a:ext cx="614209" cy="380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94" y="21600"/>
                  </a:moveTo>
                  <a:cubicBezTo>
                    <a:pt x="19551" y="21600"/>
                    <a:pt x="19551" y="21600"/>
                    <a:pt x="19551" y="21600"/>
                  </a:cubicBezTo>
                  <a:cubicBezTo>
                    <a:pt x="2049" y="21600"/>
                    <a:pt x="2049" y="21600"/>
                    <a:pt x="2049" y="21600"/>
                  </a:cubicBezTo>
                  <a:cubicBezTo>
                    <a:pt x="1042" y="21600"/>
                    <a:pt x="1042" y="21600"/>
                    <a:pt x="1042" y="21600"/>
                  </a:cubicBezTo>
                  <a:cubicBezTo>
                    <a:pt x="252" y="21600"/>
                    <a:pt x="0" y="20794"/>
                    <a:pt x="0" y="19987"/>
                  </a:cubicBezTo>
                  <a:cubicBezTo>
                    <a:pt x="0" y="17107"/>
                    <a:pt x="0" y="17107"/>
                    <a:pt x="0" y="17107"/>
                  </a:cubicBezTo>
                  <a:cubicBezTo>
                    <a:pt x="2049" y="17107"/>
                    <a:pt x="2049" y="17107"/>
                    <a:pt x="2049" y="17107"/>
                  </a:cubicBezTo>
                  <a:cubicBezTo>
                    <a:pt x="2049" y="1670"/>
                    <a:pt x="2049" y="1670"/>
                    <a:pt x="2049" y="1670"/>
                  </a:cubicBezTo>
                  <a:cubicBezTo>
                    <a:pt x="2049" y="403"/>
                    <a:pt x="2300" y="0"/>
                    <a:pt x="3055" y="0"/>
                  </a:cubicBezTo>
                  <a:cubicBezTo>
                    <a:pt x="18545" y="0"/>
                    <a:pt x="18545" y="0"/>
                    <a:pt x="18545" y="0"/>
                  </a:cubicBezTo>
                  <a:cubicBezTo>
                    <a:pt x="19048" y="0"/>
                    <a:pt x="19551" y="403"/>
                    <a:pt x="19551" y="1670"/>
                  </a:cubicBezTo>
                  <a:cubicBezTo>
                    <a:pt x="19551" y="17107"/>
                    <a:pt x="19551" y="17107"/>
                    <a:pt x="19551" y="17107"/>
                  </a:cubicBezTo>
                  <a:cubicBezTo>
                    <a:pt x="21600" y="17107"/>
                    <a:pt x="21600" y="17107"/>
                    <a:pt x="21600" y="17107"/>
                  </a:cubicBezTo>
                  <a:cubicBezTo>
                    <a:pt x="21600" y="19987"/>
                    <a:pt x="21600" y="19987"/>
                    <a:pt x="21600" y="19987"/>
                  </a:cubicBezTo>
                  <a:cubicBezTo>
                    <a:pt x="21600" y="20794"/>
                    <a:pt x="21097" y="21600"/>
                    <a:pt x="20594" y="21600"/>
                  </a:cubicBezTo>
                  <a:close/>
                  <a:moveTo>
                    <a:pt x="8374" y="19987"/>
                  </a:moveTo>
                  <a:cubicBezTo>
                    <a:pt x="13226" y="19987"/>
                    <a:pt x="13226" y="19987"/>
                    <a:pt x="13226" y="19987"/>
                  </a:cubicBezTo>
                  <a:cubicBezTo>
                    <a:pt x="13226" y="18720"/>
                    <a:pt x="13226" y="18720"/>
                    <a:pt x="13226" y="18720"/>
                  </a:cubicBezTo>
                  <a:cubicBezTo>
                    <a:pt x="8374" y="18720"/>
                    <a:pt x="8374" y="18720"/>
                    <a:pt x="8374" y="18720"/>
                  </a:cubicBezTo>
                  <a:lnTo>
                    <a:pt x="8374" y="19987"/>
                  </a:lnTo>
                  <a:close/>
                  <a:moveTo>
                    <a:pt x="18294" y="2074"/>
                  </a:moveTo>
                  <a:cubicBezTo>
                    <a:pt x="3306" y="2074"/>
                    <a:pt x="3306" y="2074"/>
                    <a:pt x="3306" y="2074"/>
                  </a:cubicBezTo>
                  <a:cubicBezTo>
                    <a:pt x="3306" y="16301"/>
                    <a:pt x="3306" y="16301"/>
                    <a:pt x="3306" y="16301"/>
                  </a:cubicBezTo>
                  <a:cubicBezTo>
                    <a:pt x="18294" y="16301"/>
                    <a:pt x="18294" y="16301"/>
                    <a:pt x="18294" y="16301"/>
                  </a:cubicBezTo>
                  <a:lnTo>
                    <a:pt x="18294" y="2074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12" name="Shape"/>
            <p:cNvSpPr/>
            <p:nvPr/>
          </p:nvSpPr>
          <p:spPr>
            <a:xfrm>
              <a:off x="16646810" y="1278254"/>
              <a:ext cx="475000" cy="555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02" y="21600"/>
                  </a:moveTo>
                  <a:cubicBezTo>
                    <a:pt x="1298" y="21600"/>
                    <a:pt x="1298" y="21600"/>
                    <a:pt x="1298" y="21600"/>
                  </a:cubicBezTo>
                  <a:cubicBezTo>
                    <a:pt x="324" y="21600"/>
                    <a:pt x="0" y="21044"/>
                    <a:pt x="0" y="20449"/>
                  </a:cubicBezTo>
                  <a:cubicBezTo>
                    <a:pt x="0" y="1112"/>
                    <a:pt x="0" y="1112"/>
                    <a:pt x="0" y="1112"/>
                  </a:cubicBezTo>
                  <a:cubicBezTo>
                    <a:pt x="0" y="278"/>
                    <a:pt x="324" y="0"/>
                    <a:pt x="1298" y="0"/>
                  </a:cubicBezTo>
                  <a:cubicBezTo>
                    <a:pt x="20302" y="0"/>
                    <a:pt x="20302" y="0"/>
                    <a:pt x="20302" y="0"/>
                  </a:cubicBezTo>
                  <a:cubicBezTo>
                    <a:pt x="21276" y="0"/>
                    <a:pt x="21600" y="278"/>
                    <a:pt x="21600" y="1112"/>
                  </a:cubicBezTo>
                  <a:cubicBezTo>
                    <a:pt x="21600" y="20449"/>
                    <a:pt x="21600" y="20449"/>
                    <a:pt x="21600" y="20449"/>
                  </a:cubicBezTo>
                  <a:cubicBezTo>
                    <a:pt x="21600" y="21044"/>
                    <a:pt x="21276" y="21600"/>
                    <a:pt x="20302" y="21600"/>
                  </a:cubicBezTo>
                  <a:close/>
                  <a:moveTo>
                    <a:pt x="10800" y="20726"/>
                  </a:moveTo>
                  <a:cubicBezTo>
                    <a:pt x="11124" y="20726"/>
                    <a:pt x="11773" y="20449"/>
                    <a:pt x="11773" y="20171"/>
                  </a:cubicBezTo>
                  <a:cubicBezTo>
                    <a:pt x="11773" y="19615"/>
                    <a:pt x="11124" y="19337"/>
                    <a:pt x="10800" y="19337"/>
                  </a:cubicBezTo>
                  <a:cubicBezTo>
                    <a:pt x="10476" y="19337"/>
                    <a:pt x="9827" y="19615"/>
                    <a:pt x="9827" y="20171"/>
                  </a:cubicBezTo>
                  <a:cubicBezTo>
                    <a:pt x="9827" y="20449"/>
                    <a:pt x="10476" y="20726"/>
                    <a:pt x="10800" y="20726"/>
                  </a:cubicBezTo>
                  <a:close/>
                  <a:moveTo>
                    <a:pt x="19004" y="2224"/>
                  </a:moveTo>
                  <a:cubicBezTo>
                    <a:pt x="2596" y="2224"/>
                    <a:pt x="2596" y="2224"/>
                    <a:pt x="2596" y="2224"/>
                  </a:cubicBezTo>
                  <a:cubicBezTo>
                    <a:pt x="2596" y="18503"/>
                    <a:pt x="2596" y="18503"/>
                    <a:pt x="2596" y="18503"/>
                  </a:cubicBezTo>
                  <a:cubicBezTo>
                    <a:pt x="19004" y="18503"/>
                    <a:pt x="19004" y="18503"/>
                    <a:pt x="19004" y="18503"/>
                  </a:cubicBezTo>
                  <a:lnTo>
                    <a:pt x="19004" y="2224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13" name="Shape"/>
            <p:cNvSpPr/>
            <p:nvPr/>
          </p:nvSpPr>
          <p:spPr>
            <a:xfrm>
              <a:off x="15515441" y="1278254"/>
              <a:ext cx="322321" cy="555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98" y="21600"/>
                  </a:moveTo>
                  <a:cubicBezTo>
                    <a:pt x="1970" y="21600"/>
                    <a:pt x="1970" y="21600"/>
                    <a:pt x="1970" y="21600"/>
                  </a:cubicBezTo>
                  <a:cubicBezTo>
                    <a:pt x="1019" y="21600"/>
                    <a:pt x="0" y="21044"/>
                    <a:pt x="0" y="20449"/>
                  </a:cubicBezTo>
                  <a:cubicBezTo>
                    <a:pt x="0" y="1112"/>
                    <a:pt x="0" y="1112"/>
                    <a:pt x="0" y="1112"/>
                  </a:cubicBezTo>
                  <a:cubicBezTo>
                    <a:pt x="0" y="278"/>
                    <a:pt x="1019" y="0"/>
                    <a:pt x="1970" y="0"/>
                  </a:cubicBezTo>
                  <a:cubicBezTo>
                    <a:pt x="19698" y="0"/>
                    <a:pt x="19698" y="0"/>
                    <a:pt x="19698" y="0"/>
                  </a:cubicBezTo>
                  <a:cubicBezTo>
                    <a:pt x="21125" y="0"/>
                    <a:pt x="21600" y="278"/>
                    <a:pt x="21600" y="1112"/>
                  </a:cubicBezTo>
                  <a:cubicBezTo>
                    <a:pt x="21600" y="20449"/>
                    <a:pt x="21600" y="20449"/>
                    <a:pt x="21600" y="20449"/>
                  </a:cubicBezTo>
                  <a:cubicBezTo>
                    <a:pt x="21600" y="21044"/>
                    <a:pt x="21125" y="21600"/>
                    <a:pt x="19698" y="21600"/>
                  </a:cubicBezTo>
                  <a:close/>
                  <a:moveTo>
                    <a:pt x="11072" y="20449"/>
                  </a:moveTo>
                  <a:cubicBezTo>
                    <a:pt x="11547" y="20449"/>
                    <a:pt x="12023" y="20171"/>
                    <a:pt x="12023" y="19615"/>
                  </a:cubicBezTo>
                  <a:cubicBezTo>
                    <a:pt x="12023" y="19337"/>
                    <a:pt x="11547" y="19059"/>
                    <a:pt x="11072" y="19059"/>
                  </a:cubicBezTo>
                  <a:cubicBezTo>
                    <a:pt x="10121" y="19059"/>
                    <a:pt x="9645" y="19337"/>
                    <a:pt x="9645" y="19615"/>
                  </a:cubicBezTo>
                  <a:cubicBezTo>
                    <a:pt x="9645" y="20171"/>
                    <a:pt x="10121" y="20449"/>
                    <a:pt x="11072" y="20449"/>
                  </a:cubicBezTo>
                  <a:close/>
                  <a:moveTo>
                    <a:pt x="19698" y="2224"/>
                  </a:moveTo>
                  <a:cubicBezTo>
                    <a:pt x="19223" y="2224"/>
                    <a:pt x="19223" y="2224"/>
                    <a:pt x="19223" y="2224"/>
                  </a:cubicBezTo>
                  <a:cubicBezTo>
                    <a:pt x="2445" y="2224"/>
                    <a:pt x="2445" y="2224"/>
                    <a:pt x="2445" y="2224"/>
                  </a:cubicBezTo>
                  <a:cubicBezTo>
                    <a:pt x="1970" y="2224"/>
                    <a:pt x="1970" y="2224"/>
                    <a:pt x="1970" y="2224"/>
                  </a:cubicBezTo>
                  <a:cubicBezTo>
                    <a:pt x="1970" y="17947"/>
                    <a:pt x="1970" y="17947"/>
                    <a:pt x="1970" y="17947"/>
                  </a:cubicBezTo>
                  <a:cubicBezTo>
                    <a:pt x="2445" y="17947"/>
                    <a:pt x="2445" y="17947"/>
                    <a:pt x="2445" y="17947"/>
                  </a:cubicBezTo>
                  <a:cubicBezTo>
                    <a:pt x="19223" y="17947"/>
                    <a:pt x="19223" y="17947"/>
                    <a:pt x="19223" y="17947"/>
                  </a:cubicBezTo>
                  <a:cubicBezTo>
                    <a:pt x="19698" y="17947"/>
                    <a:pt x="19698" y="17947"/>
                    <a:pt x="19698" y="17947"/>
                  </a:cubicBezTo>
                  <a:lnTo>
                    <a:pt x="19698" y="2224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14" name="Shape"/>
            <p:cNvSpPr/>
            <p:nvPr/>
          </p:nvSpPr>
          <p:spPr>
            <a:xfrm>
              <a:off x="14289456" y="11892552"/>
              <a:ext cx="461528" cy="502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22"/>
                  </a:moveTo>
                  <a:cubicBezTo>
                    <a:pt x="21600" y="11127"/>
                    <a:pt x="21265" y="11433"/>
                    <a:pt x="20931" y="11738"/>
                  </a:cubicBezTo>
                  <a:cubicBezTo>
                    <a:pt x="16535" y="15447"/>
                    <a:pt x="16535" y="15447"/>
                    <a:pt x="16535" y="15447"/>
                  </a:cubicBezTo>
                  <a:cubicBezTo>
                    <a:pt x="16200" y="15753"/>
                    <a:pt x="15865" y="15753"/>
                    <a:pt x="15531" y="15753"/>
                  </a:cubicBezTo>
                  <a:cubicBezTo>
                    <a:pt x="14862" y="15753"/>
                    <a:pt x="14193" y="15142"/>
                    <a:pt x="14193" y="14531"/>
                  </a:cubicBezTo>
                  <a:cubicBezTo>
                    <a:pt x="14193" y="14225"/>
                    <a:pt x="14527" y="13920"/>
                    <a:pt x="14862" y="13571"/>
                  </a:cubicBezTo>
                  <a:cubicBezTo>
                    <a:pt x="16535" y="12044"/>
                    <a:pt x="16535" y="12044"/>
                    <a:pt x="16535" y="12044"/>
                  </a:cubicBezTo>
                  <a:cubicBezTo>
                    <a:pt x="8458" y="12044"/>
                    <a:pt x="8458" y="12044"/>
                    <a:pt x="8458" y="12044"/>
                  </a:cubicBezTo>
                  <a:cubicBezTo>
                    <a:pt x="7789" y="12044"/>
                    <a:pt x="7073" y="11433"/>
                    <a:pt x="7073" y="10822"/>
                  </a:cubicBezTo>
                  <a:cubicBezTo>
                    <a:pt x="7073" y="10211"/>
                    <a:pt x="7789" y="9600"/>
                    <a:pt x="8458" y="9600"/>
                  </a:cubicBezTo>
                  <a:cubicBezTo>
                    <a:pt x="16535" y="9600"/>
                    <a:pt x="16535" y="9600"/>
                    <a:pt x="16535" y="9600"/>
                  </a:cubicBezTo>
                  <a:cubicBezTo>
                    <a:pt x="14862" y="8029"/>
                    <a:pt x="14862" y="8029"/>
                    <a:pt x="14862" y="8029"/>
                  </a:cubicBezTo>
                  <a:cubicBezTo>
                    <a:pt x="14527" y="7724"/>
                    <a:pt x="14193" y="7418"/>
                    <a:pt x="14193" y="7113"/>
                  </a:cubicBezTo>
                  <a:cubicBezTo>
                    <a:pt x="14193" y="6502"/>
                    <a:pt x="14862" y="5891"/>
                    <a:pt x="15531" y="5891"/>
                  </a:cubicBezTo>
                  <a:cubicBezTo>
                    <a:pt x="15865" y="5891"/>
                    <a:pt x="16200" y="5891"/>
                    <a:pt x="16535" y="6196"/>
                  </a:cubicBezTo>
                  <a:cubicBezTo>
                    <a:pt x="20931" y="9905"/>
                    <a:pt x="20931" y="9905"/>
                    <a:pt x="20931" y="9905"/>
                  </a:cubicBezTo>
                  <a:cubicBezTo>
                    <a:pt x="21265" y="10211"/>
                    <a:pt x="21600" y="10516"/>
                    <a:pt x="21600" y="10822"/>
                  </a:cubicBezTo>
                  <a:close/>
                  <a:moveTo>
                    <a:pt x="8124" y="2487"/>
                  </a:moveTo>
                  <a:cubicBezTo>
                    <a:pt x="2676" y="2487"/>
                    <a:pt x="2676" y="2487"/>
                    <a:pt x="2676" y="2487"/>
                  </a:cubicBezTo>
                  <a:cubicBezTo>
                    <a:pt x="2676" y="19156"/>
                    <a:pt x="2676" y="19156"/>
                    <a:pt x="2676" y="19156"/>
                  </a:cubicBezTo>
                  <a:cubicBezTo>
                    <a:pt x="8124" y="19156"/>
                    <a:pt x="8124" y="19156"/>
                    <a:pt x="8124" y="19156"/>
                  </a:cubicBezTo>
                  <a:cubicBezTo>
                    <a:pt x="8793" y="19156"/>
                    <a:pt x="9462" y="19462"/>
                    <a:pt x="9462" y="20378"/>
                  </a:cubicBezTo>
                  <a:cubicBezTo>
                    <a:pt x="9462" y="20989"/>
                    <a:pt x="8793" y="21600"/>
                    <a:pt x="8124" y="21600"/>
                  </a:cubicBezTo>
                  <a:cubicBezTo>
                    <a:pt x="1338" y="21600"/>
                    <a:pt x="1338" y="21600"/>
                    <a:pt x="1338" y="21600"/>
                  </a:cubicBezTo>
                  <a:cubicBezTo>
                    <a:pt x="335" y="21600"/>
                    <a:pt x="0" y="20989"/>
                    <a:pt x="0" y="20378"/>
                  </a:cubicBezTo>
                  <a:cubicBezTo>
                    <a:pt x="0" y="1265"/>
                    <a:pt x="0" y="1265"/>
                    <a:pt x="0" y="1265"/>
                  </a:cubicBezTo>
                  <a:cubicBezTo>
                    <a:pt x="0" y="655"/>
                    <a:pt x="335" y="0"/>
                    <a:pt x="1338" y="0"/>
                  </a:cubicBezTo>
                  <a:cubicBezTo>
                    <a:pt x="8124" y="0"/>
                    <a:pt x="8124" y="0"/>
                    <a:pt x="8124" y="0"/>
                  </a:cubicBezTo>
                  <a:cubicBezTo>
                    <a:pt x="8793" y="0"/>
                    <a:pt x="9462" y="655"/>
                    <a:pt x="9462" y="1265"/>
                  </a:cubicBezTo>
                  <a:cubicBezTo>
                    <a:pt x="9462" y="2182"/>
                    <a:pt x="8793" y="2487"/>
                    <a:pt x="8124" y="2487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15" name="Shape"/>
            <p:cNvSpPr/>
            <p:nvPr/>
          </p:nvSpPr>
          <p:spPr>
            <a:xfrm>
              <a:off x="13091699" y="11892552"/>
              <a:ext cx="461525" cy="502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22"/>
                  </a:moveTo>
                  <a:cubicBezTo>
                    <a:pt x="21600" y="20378"/>
                    <a:pt x="21600" y="20378"/>
                    <a:pt x="21600" y="20378"/>
                  </a:cubicBezTo>
                  <a:cubicBezTo>
                    <a:pt x="21600" y="20989"/>
                    <a:pt x="20931" y="21600"/>
                    <a:pt x="20262" y="21600"/>
                  </a:cubicBezTo>
                  <a:cubicBezTo>
                    <a:pt x="13476" y="21600"/>
                    <a:pt x="13476" y="21600"/>
                    <a:pt x="13476" y="21600"/>
                  </a:cubicBezTo>
                  <a:cubicBezTo>
                    <a:pt x="12473" y="21600"/>
                    <a:pt x="12138" y="20989"/>
                    <a:pt x="12138" y="20378"/>
                  </a:cubicBezTo>
                  <a:cubicBezTo>
                    <a:pt x="12138" y="19462"/>
                    <a:pt x="12473" y="19156"/>
                    <a:pt x="13476" y="19156"/>
                  </a:cubicBezTo>
                  <a:cubicBezTo>
                    <a:pt x="18876" y="19156"/>
                    <a:pt x="18876" y="19156"/>
                    <a:pt x="18876" y="19156"/>
                  </a:cubicBezTo>
                  <a:cubicBezTo>
                    <a:pt x="18876" y="2487"/>
                    <a:pt x="18876" y="2487"/>
                    <a:pt x="18876" y="2487"/>
                  </a:cubicBezTo>
                  <a:cubicBezTo>
                    <a:pt x="13476" y="2487"/>
                    <a:pt x="13476" y="2487"/>
                    <a:pt x="13476" y="2487"/>
                  </a:cubicBezTo>
                  <a:cubicBezTo>
                    <a:pt x="12473" y="2487"/>
                    <a:pt x="12138" y="1876"/>
                    <a:pt x="12138" y="1265"/>
                  </a:cubicBezTo>
                  <a:cubicBezTo>
                    <a:pt x="12138" y="655"/>
                    <a:pt x="12473" y="0"/>
                    <a:pt x="13476" y="0"/>
                  </a:cubicBezTo>
                  <a:cubicBezTo>
                    <a:pt x="20262" y="0"/>
                    <a:pt x="20262" y="0"/>
                    <a:pt x="20262" y="0"/>
                  </a:cubicBezTo>
                  <a:cubicBezTo>
                    <a:pt x="20931" y="0"/>
                    <a:pt x="21600" y="655"/>
                    <a:pt x="21600" y="1265"/>
                  </a:cubicBezTo>
                  <a:cubicBezTo>
                    <a:pt x="21600" y="10822"/>
                    <a:pt x="21600" y="10822"/>
                    <a:pt x="21600" y="10822"/>
                  </a:cubicBezTo>
                  <a:close/>
                  <a:moveTo>
                    <a:pt x="13811" y="9905"/>
                  </a:moveTo>
                  <a:cubicBezTo>
                    <a:pt x="14145" y="10211"/>
                    <a:pt x="14145" y="10516"/>
                    <a:pt x="14145" y="10822"/>
                  </a:cubicBezTo>
                  <a:cubicBezTo>
                    <a:pt x="14145" y="11127"/>
                    <a:pt x="14145" y="11433"/>
                    <a:pt x="13811" y="11738"/>
                  </a:cubicBezTo>
                  <a:cubicBezTo>
                    <a:pt x="9462" y="15447"/>
                    <a:pt x="9462" y="15447"/>
                    <a:pt x="9462" y="15447"/>
                  </a:cubicBezTo>
                  <a:cubicBezTo>
                    <a:pt x="9127" y="15753"/>
                    <a:pt x="8745" y="15753"/>
                    <a:pt x="8411" y="15753"/>
                  </a:cubicBezTo>
                  <a:cubicBezTo>
                    <a:pt x="7742" y="15753"/>
                    <a:pt x="7073" y="15142"/>
                    <a:pt x="7073" y="14531"/>
                  </a:cubicBezTo>
                  <a:cubicBezTo>
                    <a:pt x="7073" y="14225"/>
                    <a:pt x="7407" y="13920"/>
                    <a:pt x="7407" y="13571"/>
                  </a:cubicBezTo>
                  <a:cubicBezTo>
                    <a:pt x="9462" y="12044"/>
                    <a:pt x="9462" y="12044"/>
                    <a:pt x="9462" y="12044"/>
                  </a:cubicBezTo>
                  <a:cubicBezTo>
                    <a:pt x="1338" y="12044"/>
                    <a:pt x="1338" y="12044"/>
                    <a:pt x="1338" y="12044"/>
                  </a:cubicBezTo>
                  <a:cubicBezTo>
                    <a:pt x="335" y="12044"/>
                    <a:pt x="0" y="11433"/>
                    <a:pt x="0" y="10822"/>
                  </a:cubicBezTo>
                  <a:cubicBezTo>
                    <a:pt x="0" y="10211"/>
                    <a:pt x="335" y="9600"/>
                    <a:pt x="1338" y="9600"/>
                  </a:cubicBezTo>
                  <a:cubicBezTo>
                    <a:pt x="9462" y="9600"/>
                    <a:pt x="9462" y="9600"/>
                    <a:pt x="9462" y="9600"/>
                  </a:cubicBezTo>
                  <a:cubicBezTo>
                    <a:pt x="7407" y="8029"/>
                    <a:pt x="7407" y="8029"/>
                    <a:pt x="7407" y="8029"/>
                  </a:cubicBezTo>
                  <a:cubicBezTo>
                    <a:pt x="7407" y="7724"/>
                    <a:pt x="7073" y="7418"/>
                    <a:pt x="7073" y="7113"/>
                  </a:cubicBezTo>
                  <a:cubicBezTo>
                    <a:pt x="7073" y="6502"/>
                    <a:pt x="7742" y="5891"/>
                    <a:pt x="8411" y="5891"/>
                  </a:cubicBezTo>
                  <a:cubicBezTo>
                    <a:pt x="8745" y="5891"/>
                    <a:pt x="9127" y="5891"/>
                    <a:pt x="9462" y="6196"/>
                  </a:cubicBezTo>
                  <a:cubicBezTo>
                    <a:pt x="13811" y="9905"/>
                    <a:pt x="13811" y="9905"/>
                    <a:pt x="13811" y="9905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16" name="Shape"/>
            <p:cNvSpPr/>
            <p:nvPr/>
          </p:nvSpPr>
          <p:spPr>
            <a:xfrm>
              <a:off x="11886958" y="11915013"/>
              <a:ext cx="497456" cy="461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61" y="21600"/>
                  </a:moveTo>
                  <a:cubicBezTo>
                    <a:pt x="1284" y="21600"/>
                    <a:pt x="1284" y="21600"/>
                    <a:pt x="1284" y="21600"/>
                  </a:cubicBezTo>
                  <a:cubicBezTo>
                    <a:pt x="664" y="21600"/>
                    <a:pt x="0" y="20931"/>
                    <a:pt x="0" y="20262"/>
                  </a:cubicBezTo>
                  <a:cubicBezTo>
                    <a:pt x="0" y="13476"/>
                    <a:pt x="0" y="13476"/>
                    <a:pt x="0" y="13476"/>
                  </a:cubicBezTo>
                  <a:cubicBezTo>
                    <a:pt x="0" y="12807"/>
                    <a:pt x="664" y="12138"/>
                    <a:pt x="1284" y="12138"/>
                  </a:cubicBezTo>
                  <a:cubicBezTo>
                    <a:pt x="1903" y="12138"/>
                    <a:pt x="2523" y="12807"/>
                    <a:pt x="2523" y="13476"/>
                  </a:cubicBezTo>
                  <a:cubicBezTo>
                    <a:pt x="2523" y="18924"/>
                    <a:pt x="2523" y="18924"/>
                    <a:pt x="2523" y="18924"/>
                  </a:cubicBezTo>
                  <a:cubicBezTo>
                    <a:pt x="19077" y="18924"/>
                    <a:pt x="19077" y="18924"/>
                    <a:pt x="19077" y="18924"/>
                  </a:cubicBezTo>
                  <a:cubicBezTo>
                    <a:pt x="19077" y="13476"/>
                    <a:pt x="19077" y="13476"/>
                    <a:pt x="19077" y="13476"/>
                  </a:cubicBezTo>
                  <a:cubicBezTo>
                    <a:pt x="19077" y="12807"/>
                    <a:pt x="19741" y="12138"/>
                    <a:pt x="20361" y="12138"/>
                  </a:cubicBezTo>
                  <a:cubicBezTo>
                    <a:pt x="21290" y="12138"/>
                    <a:pt x="21600" y="12807"/>
                    <a:pt x="21600" y="13476"/>
                  </a:cubicBezTo>
                  <a:cubicBezTo>
                    <a:pt x="21600" y="20262"/>
                    <a:pt x="21600" y="20262"/>
                    <a:pt x="21600" y="20262"/>
                  </a:cubicBezTo>
                  <a:cubicBezTo>
                    <a:pt x="21600" y="20931"/>
                    <a:pt x="21290" y="21600"/>
                    <a:pt x="20361" y="21600"/>
                  </a:cubicBezTo>
                  <a:close/>
                  <a:moveTo>
                    <a:pt x="14739" y="7073"/>
                  </a:moveTo>
                  <a:cubicBezTo>
                    <a:pt x="14075" y="7073"/>
                    <a:pt x="13766" y="7073"/>
                    <a:pt x="13766" y="6738"/>
                  </a:cubicBezTo>
                  <a:cubicBezTo>
                    <a:pt x="12216" y="4731"/>
                    <a:pt x="12216" y="4731"/>
                    <a:pt x="12216" y="4731"/>
                  </a:cubicBezTo>
                  <a:cubicBezTo>
                    <a:pt x="12216" y="13142"/>
                    <a:pt x="12216" y="13142"/>
                    <a:pt x="12216" y="13142"/>
                  </a:cubicBezTo>
                  <a:cubicBezTo>
                    <a:pt x="12216" y="13811"/>
                    <a:pt x="11597" y="14527"/>
                    <a:pt x="10977" y="14527"/>
                  </a:cubicBezTo>
                  <a:cubicBezTo>
                    <a:pt x="10048" y="14527"/>
                    <a:pt x="9738" y="13811"/>
                    <a:pt x="9738" y="13142"/>
                  </a:cubicBezTo>
                  <a:cubicBezTo>
                    <a:pt x="9738" y="4731"/>
                    <a:pt x="9738" y="4731"/>
                    <a:pt x="9738" y="4731"/>
                  </a:cubicBezTo>
                  <a:cubicBezTo>
                    <a:pt x="8144" y="6738"/>
                    <a:pt x="8144" y="6738"/>
                    <a:pt x="8144" y="6738"/>
                  </a:cubicBezTo>
                  <a:cubicBezTo>
                    <a:pt x="7834" y="7073"/>
                    <a:pt x="7525" y="7073"/>
                    <a:pt x="7215" y="7073"/>
                  </a:cubicBezTo>
                  <a:cubicBezTo>
                    <a:pt x="6285" y="7073"/>
                    <a:pt x="5975" y="6738"/>
                    <a:pt x="5975" y="5735"/>
                  </a:cubicBezTo>
                  <a:cubicBezTo>
                    <a:pt x="5975" y="5400"/>
                    <a:pt x="5975" y="5065"/>
                    <a:pt x="6285" y="5065"/>
                  </a:cubicBezTo>
                  <a:cubicBezTo>
                    <a:pt x="10048" y="335"/>
                    <a:pt x="10048" y="335"/>
                    <a:pt x="10048" y="335"/>
                  </a:cubicBezTo>
                  <a:cubicBezTo>
                    <a:pt x="10048" y="335"/>
                    <a:pt x="10357" y="0"/>
                    <a:pt x="10977" y="0"/>
                  </a:cubicBezTo>
                  <a:cubicBezTo>
                    <a:pt x="11287" y="0"/>
                    <a:pt x="11597" y="335"/>
                    <a:pt x="11907" y="335"/>
                  </a:cubicBezTo>
                  <a:cubicBezTo>
                    <a:pt x="15669" y="5065"/>
                    <a:pt x="15669" y="5065"/>
                    <a:pt x="15669" y="5065"/>
                  </a:cubicBezTo>
                  <a:cubicBezTo>
                    <a:pt x="15669" y="5065"/>
                    <a:pt x="15979" y="5400"/>
                    <a:pt x="15979" y="5735"/>
                  </a:cubicBezTo>
                  <a:cubicBezTo>
                    <a:pt x="15979" y="6738"/>
                    <a:pt x="15359" y="7073"/>
                    <a:pt x="14739" y="7073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17" name="Shape"/>
            <p:cNvSpPr/>
            <p:nvPr/>
          </p:nvSpPr>
          <p:spPr>
            <a:xfrm>
              <a:off x="10699493" y="11915013"/>
              <a:ext cx="497455" cy="461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61" y="21600"/>
                  </a:moveTo>
                  <a:cubicBezTo>
                    <a:pt x="10667" y="21600"/>
                    <a:pt x="10667" y="21600"/>
                    <a:pt x="10667" y="21600"/>
                  </a:cubicBezTo>
                  <a:cubicBezTo>
                    <a:pt x="1284" y="21600"/>
                    <a:pt x="1284" y="21600"/>
                    <a:pt x="1284" y="21600"/>
                  </a:cubicBezTo>
                  <a:cubicBezTo>
                    <a:pt x="310" y="21600"/>
                    <a:pt x="0" y="20931"/>
                    <a:pt x="0" y="20262"/>
                  </a:cubicBezTo>
                  <a:cubicBezTo>
                    <a:pt x="0" y="13476"/>
                    <a:pt x="0" y="13476"/>
                    <a:pt x="0" y="13476"/>
                  </a:cubicBezTo>
                  <a:cubicBezTo>
                    <a:pt x="0" y="12807"/>
                    <a:pt x="310" y="12138"/>
                    <a:pt x="1284" y="12138"/>
                  </a:cubicBezTo>
                  <a:cubicBezTo>
                    <a:pt x="1903" y="12138"/>
                    <a:pt x="2523" y="12807"/>
                    <a:pt x="2523" y="13476"/>
                  </a:cubicBezTo>
                  <a:cubicBezTo>
                    <a:pt x="2523" y="18924"/>
                    <a:pt x="2523" y="18924"/>
                    <a:pt x="2523" y="18924"/>
                  </a:cubicBezTo>
                  <a:cubicBezTo>
                    <a:pt x="19077" y="18924"/>
                    <a:pt x="19077" y="18924"/>
                    <a:pt x="19077" y="18924"/>
                  </a:cubicBezTo>
                  <a:cubicBezTo>
                    <a:pt x="19077" y="13476"/>
                    <a:pt x="19077" y="13476"/>
                    <a:pt x="19077" y="13476"/>
                  </a:cubicBezTo>
                  <a:cubicBezTo>
                    <a:pt x="19077" y="12807"/>
                    <a:pt x="19741" y="12138"/>
                    <a:pt x="20361" y="12138"/>
                  </a:cubicBezTo>
                  <a:cubicBezTo>
                    <a:pt x="20980" y="12138"/>
                    <a:pt x="21600" y="12807"/>
                    <a:pt x="21600" y="13476"/>
                  </a:cubicBezTo>
                  <a:cubicBezTo>
                    <a:pt x="21600" y="20262"/>
                    <a:pt x="21600" y="20262"/>
                    <a:pt x="21600" y="20262"/>
                  </a:cubicBezTo>
                  <a:cubicBezTo>
                    <a:pt x="21600" y="20931"/>
                    <a:pt x="20980" y="21600"/>
                    <a:pt x="20361" y="21600"/>
                  </a:cubicBezTo>
                  <a:close/>
                  <a:moveTo>
                    <a:pt x="15359" y="9462"/>
                  </a:moveTo>
                  <a:cubicBezTo>
                    <a:pt x="11597" y="13811"/>
                    <a:pt x="11597" y="13811"/>
                    <a:pt x="11597" y="13811"/>
                  </a:cubicBezTo>
                  <a:cubicBezTo>
                    <a:pt x="11597" y="14193"/>
                    <a:pt x="11287" y="14527"/>
                    <a:pt x="10667" y="14527"/>
                  </a:cubicBezTo>
                  <a:cubicBezTo>
                    <a:pt x="10357" y="14527"/>
                    <a:pt x="10048" y="14193"/>
                    <a:pt x="9738" y="13811"/>
                  </a:cubicBezTo>
                  <a:cubicBezTo>
                    <a:pt x="5975" y="9462"/>
                    <a:pt x="5975" y="9462"/>
                    <a:pt x="5975" y="9462"/>
                  </a:cubicBezTo>
                  <a:cubicBezTo>
                    <a:pt x="5975" y="9127"/>
                    <a:pt x="5621" y="8793"/>
                    <a:pt x="5621" y="8411"/>
                  </a:cubicBezTo>
                  <a:cubicBezTo>
                    <a:pt x="5621" y="7742"/>
                    <a:pt x="6285" y="7073"/>
                    <a:pt x="6905" y="7073"/>
                  </a:cubicBezTo>
                  <a:cubicBezTo>
                    <a:pt x="7525" y="7073"/>
                    <a:pt x="7834" y="7407"/>
                    <a:pt x="7834" y="7742"/>
                  </a:cubicBezTo>
                  <a:cubicBezTo>
                    <a:pt x="9384" y="9462"/>
                    <a:pt x="9384" y="9462"/>
                    <a:pt x="9384" y="9462"/>
                  </a:cubicBezTo>
                  <a:cubicBezTo>
                    <a:pt x="9384" y="1338"/>
                    <a:pt x="9384" y="1338"/>
                    <a:pt x="9384" y="1338"/>
                  </a:cubicBezTo>
                  <a:cubicBezTo>
                    <a:pt x="9384" y="669"/>
                    <a:pt x="10048" y="0"/>
                    <a:pt x="10667" y="0"/>
                  </a:cubicBezTo>
                  <a:cubicBezTo>
                    <a:pt x="11597" y="0"/>
                    <a:pt x="11907" y="669"/>
                    <a:pt x="11907" y="1338"/>
                  </a:cubicBezTo>
                  <a:cubicBezTo>
                    <a:pt x="11907" y="9462"/>
                    <a:pt x="11907" y="9462"/>
                    <a:pt x="11907" y="9462"/>
                  </a:cubicBezTo>
                  <a:cubicBezTo>
                    <a:pt x="13456" y="7742"/>
                    <a:pt x="13456" y="7742"/>
                    <a:pt x="13456" y="7742"/>
                  </a:cubicBezTo>
                  <a:cubicBezTo>
                    <a:pt x="13766" y="7407"/>
                    <a:pt x="14075" y="7073"/>
                    <a:pt x="14385" y="7073"/>
                  </a:cubicBezTo>
                  <a:cubicBezTo>
                    <a:pt x="15359" y="7073"/>
                    <a:pt x="15669" y="7742"/>
                    <a:pt x="15669" y="8411"/>
                  </a:cubicBezTo>
                  <a:cubicBezTo>
                    <a:pt x="15669" y="8793"/>
                    <a:pt x="15669" y="9127"/>
                    <a:pt x="15359" y="9462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18" name="Shape"/>
            <p:cNvSpPr/>
            <p:nvPr/>
          </p:nvSpPr>
          <p:spPr>
            <a:xfrm>
              <a:off x="9452088" y="11834159"/>
              <a:ext cx="618705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04" y="21600"/>
                  </a:moveTo>
                  <a:cubicBezTo>
                    <a:pt x="996" y="21600"/>
                    <a:pt x="996" y="21600"/>
                    <a:pt x="996" y="21600"/>
                  </a:cubicBezTo>
                  <a:cubicBezTo>
                    <a:pt x="498" y="21600"/>
                    <a:pt x="0" y="21103"/>
                    <a:pt x="0" y="20605"/>
                  </a:cubicBezTo>
                  <a:cubicBezTo>
                    <a:pt x="0" y="3766"/>
                    <a:pt x="0" y="3766"/>
                    <a:pt x="0" y="3766"/>
                  </a:cubicBezTo>
                  <a:cubicBezTo>
                    <a:pt x="0" y="3268"/>
                    <a:pt x="498" y="2771"/>
                    <a:pt x="996" y="2771"/>
                  </a:cubicBezTo>
                  <a:cubicBezTo>
                    <a:pt x="2989" y="2771"/>
                    <a:pt x="2989" y="2771"/>
                    <a:pt x="2989" y="2771"/>
                  </a:cubicBezTo>
                  <a:cubicBezTo>
                    <a:pt x="2989" y="3766"/>
                    <a:pt x="2989" y="3766"/>
                    <a:pt x="2989" y="3766"/>
                  </a:cubicBezTo>
                  <a:cubicBezTo>
                    <a:pt x="2989" y="5009"/>
                    <a:pt x="4270" y="6039"/>
                    <a:pt x="5516" y="6039"/>
                  </a:cubicBezTo>
                  <a:cubicBezTo>
                    <a:pt x="6761" y="6039"/>
                    <a:pt x="7793" y="5009"/>
                    <a:pt x="7793" y="3766"/>
                  </a:cubicBezTo>
                  <a:cubicBezTo>
                    <a:pt x="7793" y="2771"/>
                    <a:pt x="7793" y="2771"/>
                    <a:pt x="7793" y="2771"/>
                  </a:cubicBezTo>
                  <a:cubicBezTo>
                    <a:pt x="13807" y="2771"/>
                    <a:pt x="13807" y="2771"/>
                    <a:pt x="13807" y="2771"/>
                  </a:cubicBezTo>
                  <a:cubicBezTo>
                    <a:pt x="13807" y="3766"/>
                    <a:pt x="13807" y="3766"/>
                    <a:pt x="13807" y="3766"/>
                  </a:cubicBezTo>
                  <a:cubicBezTo>
                    <a:pt x="13807" y="5009"/>
                    <a:pt x="14839" y="6039"/>
                    <a:pt x="16084" y="6039"/>
                  </a:cubicBezTo>
                  <a:cubicBezTo>
                    <a:pt x="17330" y="6039"/>
                    <a:pt x="18611" y="5009"/>
                    <a:pt x="18611" y="3766"/>
                  </a:cubicBezTo>
                  <a:cubicBezTo>
                    <a:pt x="18611" y="2771"/>
                    <a:pt x="18611" y="2771"/>
                    <a:pt x="18611" y="2771"/>
                  </a:cubicBezTo>
                  <a:cubicBezTo>
                    <a:pt x="20604" y="2771"/>
                    <a:pt x="20604" y="2771"/>
                    <a:pt x="20604" y="2771"/>
                  </a:cubicBezTo>
                  <a:cubicBezTo>
                    <a:pt x="21102" y="2771"/>
                    <a:pt x="21600" y="3268"/>
                    <a:pt x="21600" y="3766"/>
                  </a:cubicBezTo>
                  <a:cubicBezTo>
                    <a:pt x="21600" y="20605"/>
                    <a:pt x="21600" y="20605"/>
                    <a:pt x="21600" y="20605"/>
                  </a:cubicBezTo>
                  <a:cubicBezTo>
                    <a:pt x="21600" y="21103"/>
                    <a:pt x="21102" y="21600"/>
                    <a:pt x="20604" y="21600"/>
                  </a:cubicBezTo>
                  <a:close/>
                  <a:moveTo>
                    <a:pt x="19607" y="8029"/>
                  </a:moveTo>
                  <a:cubicBezTo>
                    <a:pt x="1993" y="8029"/>
                    <a:pt x="1993" y="8029"/>
                    <a:pt x="1993" y="8029"/>
                  </a:cubicBezTo>
                  <a:cubicBezTo>
                    <a:pt x="1993" y="19575"/>
                    <a:pt x="1993" y="19575"/>
                    <a:pt x="1993" y="19575"/>
                  </a:cubicBezTo>
                  <a:cubicBezTo>
                    <a:pt x="19607" y="19575"/>
                    <a:pt x="19607" y="19575"/>
                    <a:pt x="19607" y="19575"/>
                  </a:cubicBezTo>
                  <a:lnTo>
                    <a:pt x="19607" y="8029"/>
                  </a:lnTo>
                  <a:close/>
                  <a:moveTo>
                    <a:pt x="6761" y="15063"/>
                  </a:moveTo>
                  <a:cubicBezTo>
                    <a:pt x="6761" y="14814"/>
                    <a:pt x="7010" y="14566"/>
                    <a:pt x="7295" y="14566"/>
                  </a:cubicBezTo>
                  <a:cubicBezTo>
                    <a:pt x="7544" y="14317"/>
                    <a:pt x="7793" y="14068"/>
                    <a:pt x="8042" y="14068"/>
                  </a:cubicBezTo>
                  <a:cubicBezTo>
                    <a:pt x="8291" y="13820"/>
                    <a:pt x="8291" y="13820"/>
                    <a:pt x="8540" y="13571"/>
                  </a:cubicBezTo>
                  <a:cubicBezTo>
                    <a:pt x="8540" y="13571"/>
                    <a:pt x="8789" y="13571"/>
                    <a:pt x="8789" y="13322"/>
                  </a:cubicBezTo>
                  <a:cubicBezTo>
                    <a:pt x="9039" y="13322"/>
                    <a:pt x="9039" y="13038"/>
                    <a:pt x="9288" y="13038"/>
                  </a:cubicBezTo>
                  <a:cubicBezTo>
                    <a:pt x="9288" y="12789"/>
                    <a:pt x="9288" y="12541"/>
                    <a:pt x="9288" y="12541"/>
                  </a:cubicBezTo>
                  <a:cubicBezTo>
                    <a:pt x="9288" y="12043"/>
                    <a:pt x="9288" y="12043"/>
                    <a:pt x="9039" y="11795"/>
                  </a:cubicBezTo>
                  <a:cubicBezTo>
                    <a:pt x="9039" y="11546"/>
                    <a:pt x="8789" y="11546"/>
                    <a:pt x="8540" y="11546"/>
                  </a:cubicBezTo>
                  <a:cubicBezTo>
                    <a:pt x="8291" y="11546"/>
                    <a:pt x="8042" y="11546"/>
                    <a:pt x="8042" y="11546"/>
                  </a:cubicBezTo>
                  <a:cubicBezTo>
                    <a:pt x="7793" y="11795"/>
                    <a:pt x="7793" y="11795"/>
                    <a:pt x="7793" y="12043"/>
                  </a:cubicBezTo>
                  <a:cubicBezTo>
                    <a:pt x="7544" y="12043"/>
                    <a:pt x="7544" y="12292"/>
                    <a:pt x="7544" y="12541"/>
                  </a:cubicBezTo>
                  <a:lnTo>
                    <a:pt x="7544" y="12789"/>
                  </a:lnTo>
                  <a:cubicBezTo>
                    <a:pt x="6263" y="12789"/>
                    <a:pt x="6263" y="12789"/>
                    <a:pt x="6263" y="12789"/>
                  </a:cubicBezTo>
                  <a:cubicBezTo>
                    <a:pt x="6263" y="12541"/>
                    <a:pt x="6263" y="12292"/>
                    <a:pt x="6512" y="12043"/>
                  </a:cubicBezTo>
                  <a:cubicBezTo>
                    <a:pt x="6512" y="11546"/>
                    <a:pt x="6512" y="11297"/>
                    <a:pt x="6761" y="11049"/>
                  </a:cubicBezTo>
                  <a:cubicBezTo>
                    <a:pt x="7010" y="11049"/>
                    <a:pt x="7295" y="10800"/>
                    <a:pt x="7544" y="10551"/>
                  </a:cubicBezTo>
                  <a:cubicBezTo>
                    <a:pt x="7793" y="10551"/>
                    <a:pt x="8042" y="10551"/>
                    <a:pt x="8540" y="10551"/>
                  </a:cubicBezTo>
                  <a:cubicBezTo>
                    <a:pt x="8789" y="10551"/>
                    <a:pt x="9039" y="10551"/>
                    <a:pt x="9288" y="10551"/>
                  </a:cubicBezTo>
                  <a:cubicBezTo>
                    <a:pt x="9537" y="10800"/>
                    <a:pt x="9786" y="10800"/>
                    <a:pt x="10035" y="11049"/>
                  </a:cubicBezTo>
                  <a:cubicBezTo>
                    <a:pt x="10035" y="11049"/>
                    <a:pt x="10320" y="11297"/>
                    <a:pt x="10320" y="11546"/>
                  </a:cubicBezTo>
                  <a:cubicBezTo>
                    <a:pt x="10569" y="11795"/>
                    <a:pt x="10569" y="12043"/>
                    <a:pt x="10569" y="12292"/>
                  </a:cubicBezTo>
                  <a:cubicBezTo>
                    <a:pt x="10569" y="12541"/>
                    <a:pt x="10569" y="13038"/>
                    <a:pt x="10569" y="13038"/>
                  </a:cubicBezTo>
                  <a:cubicBezTo>
                    <a:pt x="10320" y="13322"/>
                    <a:pt x="10320" y="13571"/>
                    <a:pt x="10035" y="13820"/>
                  </a:cubicBezTo>
                  <a:cubicBezTo>
                    <a:pt x="9786" y="13820"/>
                    <a:pt x="9786" y="14068"/>
                    <a:pt x="9537" y="14317"/>
                  </a:cubicBezTo>
                  <a:cubicBezTo>
                    <a:pt x="9288" y="14317"/>
                    <a:pt x="9039" y="14566"/>
                    <a:pt x="8789" y="14566"/>
                  </a:cubicBezTo>
                  <a:cubicBezTo>
                    <a:pt x="8540" y="14814"/>
                    <a:pt x="8540" y="14814"/>
                    <a:pt x="8291" y="15063"/>
                  </a:cubicBezTo>
                  <a:cubicBezTo>
                    <a:pt x="8042" y="15312"/>
                    <a:pt x="7793" y="15312"/>
                    <a:pt x="7793" y="15561"/>
                  </a:cubicBezTo>
                  <a:cubicBezTo>
                    <a:pt x="10569" y="15561"/>
                    <a:pt x="10569" y="15561"/>
                    <a:pt x="10569" y="15561"/>
                  </a:cubicBezTo>
                  <a:cubicBezTo>
                    <a:pt x="10569" y="16591"/>
                    <a:pt x="10569" y="16591"/>
                    <a:pt x="10569" y="16591"/>
                  </a:cubicBezTo>
                  <a:cubicBezTo>
                    <a:pt x="6014" y="16591"/>
                    <a:pt x="6014" y="16591"/>
                    <a:pt x="6014" y="16591"/>
                  </a:cubicBezTo>
                  <a:cubicBezTo>
                    <a:pt x="6014" y="16342"/>
                    <a:pt x="6263" y="16058"/>
                    <a:pt x="6263" y="15809"/>
                  </a:cubicBezTo>
                  <a:cubicBezTo>
                    <a:pt x="6263" y="15561"/>
                    <a:pt x="6512" y="15312"/>
                    <a:pt x="6761" y="15063"/>
                  </a:cubicBezTo>
                  <a:close/>
                  <a:moveTo>
                    <a:pt x="12561" y="15561"/>
                  </a:moveTo>
                  <a:cubicBezTo>
                    <a:pt x="12811" y="15809"/>
                    <a:pt x="12811" y="15809"/>
                    <a:pt x="13309" y="15809"/>
                  </a:cubicBezTo>
                  <a:cubicBezTo>
                    <a:pt x="13309" y="15809"/>
                    <a:pt x="13558" y="15809"/>
                    <a:pt x="13558" y="15561"/>
                  </a:cubicBezTo>
                  <a:cubicBezTo>
                    <a:pt x="13807" y="15561"/>
                    <a:pt x="13807" y="15561"/>
                    <a:pt x="14056" y="15312"/>
                  </a:cubicBezTo>
                  <a:lnTo>
                    <a:pt x="14056" y="15063"/>
                  </a:lnTo>
                  <a:cubicBezTo>
                    <a:pt x="14341" y="14814"/>
                    <a:pt x="14341" y="14814"/>
                    <a:pt x="14341" y="14566"/>
                  </a:cubicBezTo>
                  <a:cubicBezTo>
                    <a:pt x="14341" y="14566"/>
                    <a:pt x="14341" y="14317"/>
                    <a:pt x="14056" y="14068"/>
                  </a:cubicBezTo>
                  <a:lnTo>
                    <a:pt x="14056" y="13820"/>
                  </a:lnTo>
                  <a:cubicBezTo>
                    <a:pt x="13807" y="13820"/>
                    <a:pt x="13807" y="13571"/>
                    <a:pt x="13558" y="13571"/>
                  </a:cubicBezTo>
                  <a:lnTo>
                    <a:pt x="13309" y="13571"/>
                  </a:lnTo>
                  <a:cubicBezTo>
                    <a:pt x="13060" y="13571"/>
                    <a:pt x="12811" y="13571"/>
                    <a:pt x="12561" y="13571"/>
                  </a:cubicBezTo>
                  <a:cubicBezTo>
                    <a:pt x="12561" y="13571"/>
                    <a:pt x="12312" y="13820"/>
                    <a:pt x="12312" y="14068"/>
                  </a:cubicBezTo>
                  <a:cubicBezTo>
                    <a:pt x="11067" y="14068"/>
                    <a:pt x="11067" y="14068"/>
                    <a:pt x="11067" y="14068"/>
                  </a:cubicBezTo>
                  <a:cubicBezTo>
                    <a:pt x="11814" y="10551"/>
                    <a:pt x="11814" y="10551"/>
                    <a:pt x="11814" y="10551"/>
                  </a:cubicBezTo>
                  <a:cubicBezTo>
                    <a:pt x="15088" y="10551"/>
                    <a:pt x="15088" y="10551"/>
                    <a:pt x="15088" y="10551"/>
                  </a:cubicBezTo>
                  <a:cubicBezTo>
                    <a:pt x="15088" y="11546"/>
                    <a:pt x="15088" y="11546"/>
                    <a:pt x="15088" y="11546"/>
                  </a:cubicBezTo>
                  <a:cubicBezTo>
                    <a:pt x="12561" y="11546"/>
                    <a:pt x="12561" y="11546"/>
                    <a:pt x="12561" y="11546"/>
                  </a:cubicBezTo>
                  <a:cubicBezTo>
                    <a:pt x="12312" y="13038"/>
                    <a:pt x="12312" y="13038"/>
                    <a:pt x="12312" y="13038"/>
                  </a:cubicBezTo>
                  <a:cubicBezTo>
                    <a:pt x="12561" y="12789"/>
                    <a:pt x="12811" y="12789"/>
                    <a:pt x="13060" y="12541"/>
                  </a:cubicBezTo>
                  <a:cubicBezTo>
                    <a:pt x="13060" y="12541"/>
                    <a:pt x="13309" y="12541"/>
                    <a:pt x="13558" y="12541"/>
                  </a:cubicBezTo>
                  <a:cubicBezTo>
                    <a:pt x="13807" y="12541"/>
                    <a:pt x="14056" y="12541"/>
                    <a:pt x="14341" y="12789"/>
                  </a:cubicBezTo>
                  <a:cubicBezTo>
                    <a:pt x="14590" y="12789"/>
                    <a:pt x="14839" y="13038"/>
                    <a:pt x="15088" y="13038"/>
                  </a:cubicBezTo>
                  <a:cubicBezTo>
                    <a:pt x="15088" y="13322"/>
                    <a:pt x="15337" y="13571"/>
                    <a:pt x="15337" y="13820"/>
                  </a:cubicBezTo>
                  <a:cubicBezTo>
                    <a:pt x="15586" y="14068"/>
                    <a:pt x="15586" y="14317"/>
                    <a:pt x="15586" y="14566"/>
                  </a:cubicBezTo>
                  <a:cubicBezTo>
                    <a:pt x="15586" y="14814"/>
                    <a:pt x="15337" y="15312"/>
                    <a:pt x="15337" y="15561"/>
                  </a:cubicBezTo>
                  <a:cubicBezTo>
                    <a:pt x="15088" y="15809"/>
                    <a:pt x="15088" y="16058"/>
                    <a:pt x="14839" y="16058"/>
                  </a:cubicBezTo>
                  <a:cubicBezTo>
                    <a:pt x="14590" y="16342"/>
                    <a:pt x="14341" y="16591"/>
                    <a:pt x="14056" y="16591"/>
                  </a:cubicBezTo>
                  <a:cubicBezTo>
                    <a:pt x="13807" y="16839"/>
                    <a:pt x="13558" y="16839"/>
                    <a:pt x="13309" y="16839"/>
                  </a:cubicBezTo>
                  <a:cubicBezTo>
                    <a:pt x="12811" y="16839"/>
                    <a:pt x="12561" y="16839"/>
                    <a:pt x="12312" y="16591"/>
                  </a:cubicBezTo>
                  <a:cubicBezTo>
                    <a:pt x="12063" y="16591"/>
                    <a:pt x="11814" y="16591"/>
                    <a:pt x="11565" y="16342"/>
                  </a:cubicBezTo>
                  <a:cubicBezTo>
                    <a:pt x="11565" y="16058"/>
                    <a:pt x="11316" y="16058"/>
                    <a:pt x="11067" y="15809"/>
                  </a:cubicBezTo>
                  <a:cubicBezTo>
                    <a:pt x="11067" y="15561"/>
                    <a:pt x="11067" y="15063"/>
                    <a:pt x="11067" y="14814"/>
                  </a:cubicBezTo>
                  <a:cubicBezTo>
                    <a:pt x="12312" y="14814"/>
                    <a:pt x="12312" y="14814"/>
                    <a:pt x="12312" y="14814"/>
                  </a:cubicBezTo>
                  <a:cubicBezTo>
                    <a:pt x="12312" y="15063"/>
                    <a:pt x="12312" y="15312"/>
                    <a:pt x="12561" y="15561"/>
                  </a:cubicBezTo>
                  <a:close/>
                  <a:moveTo>
                    <a:pt x="16084" y="4761"/>
                  </a:moveTo>
                  <a:cubicBezTo>
                    <a:pt x="15586" y="4761"/>
                    <a:pt x="15088" y="4263"/>
                    <a:pt x="15088" y="3766"/>
                  </a:cubicBezTo>
                  <a:cubicBezTo>
                    <a:pt x="15088" y="995"/>
                    <a:pt x="15088" y="995"/>
                    <a:pt x="15088" y="995"/>
                  </a:cubicBezTo>
                  <a:cubicBezTo>
                    <a:pt x="15088" y="497"/>
                    <a:pt x="15586" y="0"/>
                    <a:pt x="16084" y="0"/>
                  </a:cubicBezTo>
                  <a:cubicBezTo>
                    <a:pt x="16832" y="0"/>
                    <a:pt x="17081" y="497"/>
                    <a:pt x="17081" y="995"/>
                  </a:cubicBezTo>
                  <a:cubicBezTo>
                    <a:pt x="17081" y="3766"/>
                    <a:pt x="17081" y="3766"/>
                    <a:pt x="17081" y="3766"/>
                  </a:cubicBezTo>
                  <a:cubicBezTo>
                    <a:pt x="17081" y="4263"/>
                    <a:pt x="16832" y="4761"/>
                    <a:pt x="16084" y="4761"/>
                  </a:cubicBezTo>
                  <a:close/>
                  <a:moveTo>
                    <a:pt x="5516" y="4761"/>
                  </a:moveTo>
                  <a:cubicBezTo>
                    <a:pt x="4768" y="4761"/>
                    <a:pt x="4519" y="4263"/>
                    <a:pt x="4519" y="3766"/>
                  </a:cubicBezTo>
                  <a:cubicBezTo>
                    <a:pt x="4519" y="995"/>
                    <a:pt x="4519" y="995"/>
                    <a:pt x="4519" y="995"/>
                  </a:cubicBezTo>
                  <a:cubicBezTo>
                    <a:pt x="4519" y="497"/>
                    <a:pt x="4768" y="0"/>
                    <a:pt x="5516" y="0"/>
                  </a:cubicBezTo>
                  <a:cubicBezTo>
                    <a:pt x="6014" y="0"/>
                    <a:pt x="6512" y="497"/>
                    <a:pt x="6512" y="995"/>
                  </a:cubicBezTo>
                  <a:cubicBezTo>
                    <a:pt x="6512" y="3766"/>
                    <a:pt x="6512" y="3766"/>
                    <a:pt x="6512" y="3766"/>
                  </a:cubicBezTo>
                  <a:cubicBezTo>
                    <a:pt x="6512" y="4263"/>
                    <a:pt x="6014" y="4761"/>
                    <a:pt x="5516" y="4761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19" name="Shape"/>
            <p:cNvSpPr/>
            <p:nvPr/>
          </p:nvSpPr>
          <p:spPr>
            <a:xfrm>
              <a:off x="8298887" y="11834159"/>
              <a:ext cx="609725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92" y="21600"/>
                  </a:moveTo>
                  <a:cubicBezTo>
                    <a:pt x="1008" y="21600"/>
                    <a:pt x="1008" y="21600"/>
                    <a:pt x="1008" y="21600"/>
                  </a:cubicBezTo>
                  <a:cubicBezTo>
                    <a:pt x="504" y="21600"/>
                    <a:pt x="0" y="21103"/>
                    <a:pt x="0" y="20605"/>
                  </a:cubicBezTo>
                  <a:cubicBezTo>
                    <a:pt x="0" y="3766"/>
                    <a:pt x="0" y="3766"/>
                    <a:pt x="0" y="3766"/>
                  </a:cubicBezTo>
                  <a:cubicBezTo>
                    <a:pt x="0" y="3268"/>
                    <a:pt x="504" y="2771"/>
                    <a:pt x="1008" y="2771"/>
                  </a:cubicBezTo>
                  <a:cubicBezTo>
                    <a:pt x="3024" y="2771"/>
                    <a:pt x="3024" y="2771"/>
                    <a:pt x="3024" y="2771"/>
                  </a:cubicBezTo>
                  <a:cubicBezTo>
                    <a:pt x="3024" y="3766"/>
                    <a:pt x="3024" y="3766"/>
                    <a:pt x="3024" y="3766"/>
                  </a:cubicBezTo>
                  <a:cubicBezTo>
                    <a:pt x="3024" y="5009"/>
                    <a:pt x="4068" y="6039"/>
                    <a:pt x="5328" y="6039"/>
                  </a:cubicBezTo>
                  <a:cubicBezTo>
                    <a:pt x="6588" y="6039"/>
                    <a:pt x="7884" y="5009"/>
                    <a:pt x="7884" y="3766"/>
                  </a:cubicBezTo>
                  <a:cubicBezTo>
                    <a:pt x="7884" y="2771"/>
                    <a:pt x="7884" y="2771"/>
                    <a:pt x="7884" y="2771"/>
                  </a:cubicBezTo>
                  <a:cubicBezTo>
                    <a:pt x="13968" y="2771"/>
                    <a:pt x="13968" y="2771"/>
                    <a:pt x="13968" y="2771"/>
                  </a:cubicBezTo>
                  <a:cubicBezTo>
                    <a:pt x="13968" y="3766"/>
                    <a:pt x="13968" y="3766"/>
                    <a:pt x="13968" y="3766"/>
                  </a:cubicBezTo>
                  <a:cubicBezTo>
                    <a:pt x="13968" y="5009"/>
                    <a:pt x="15012" y="6039"/>
                    <a:pt x="16272" y="6039"/>
                  </a:cubicBezTo>
                  <a:cubicBezTo>
                    <a:pt x="17532" y="6039"/>
                    <a:pt x="18540" y="5009"/>
                    <a:pt x="18540" y="3766"/>
                  </a:cubicBezTo>
                  <a:cubicBezTo>
                    <a:pt x="18540" y="2771"/>
                    <a:pt x="18540" y="2771"/>
                    <a:pt x="18540" y="2771"/>
                  </a:cubicBezTo>
                  <a:cubicBezTo>
                    <a:pt x="20592" y="2771"/>
                    <a:pt x="20592" y="2771"/>
                    <a:pt x="20592" y="2771"/>
                  </a:cubicBezTo>
                  <a:cubicBezTo>
                    <a:pt x="21348" y="2771"/>
                    <a:pt x="21600" y="3268"/>
                    <a:pt x="21600" y="3766"/>
                  </a:cubicBezTo>
                  <a:cubicBezTo>
                    <a:pt x="21600" y="20605"/>
                    <a:pt x="21600" y="20605"/>
                    <a:pt x="21600" y="20605"/>
                  </a:cubicBezTo>
                  <a:cubicBezTo>
                    <a:pt x="21600" y="21103"/>
                    <a:pt x="21348" y="21600"/>
                    <a:pt x="20592" y="21600"/>
                  </a:cubicBezTo>
                  <a:close/>
                  <a:moveTo>
                    <a:pt x="19584" y="8029"/>
                  </a:moveTo>
                  <a:cubicBezTo>
                    <a:pt x="2016" y="8029"/>
                    <a:pt x="2016" y="8029"/>
                    <a:pt x="2016" y="8029"/>
                  </a:cubicBezTo>
                  <a:cubicBezTo>
                    <a:pt x="2016" y="19575"/>
                    <a:pt x="2016" y="19575"/>
                    <a:pt x="2016" y="19575"/>
                  </a:cubicBezTo>
                  <a:cubicBezTo>
                    <a:pt x="19584" y="19575"/>
                    <a:pt x="19584" y="19575"/>
                    <a:pt x="19584" y="19575"/>
                  </a:cubicBezTo>
                  <a:lnTo>
                    <a:pt x="19584" y="8029"/>
                  </a:lnTo>
                  <a:close/>
                  <a:moveTo>
                    <a:pt x="8388" y="12789"/>
                  </a:moveTo>
                  <a:cubicBezTo>
                    <a:pt x="9900" y="12789"/>
                    <a:pt x="9900" y="12789"/>
                    <a:pt x="9900" y="12789"/>
                  </a:cubicBezTo>
                  <a:cubicBezTo>
                    <a:pt x="9900" y="11546"/>
                    <a:pt x="9900" y="11546"/>
                    <a:pt x="9900" y="11546"/>
                  </a:cubicBezTo>
                  <a:cubicBezTo>
                    <a:pt x="9900" y="10800"/>
                    <a:pt x="10152" y="10551"/>
                    <a:pt x="10944" y="10551"/>
                  </a:cubicBezTo>
                  <a:cubicBezTo>
                    <a:pt x="11448" y="10551"/>
                    <a:pt x="11952" y="10800"/>
                    <a:pt x="11952" y="11546"/>
                  </a:cubicBezTo>
                  <a:cubicBezTo>
                    <a:pt x="11952" y="12789"/>
                    <a:pt x="11952" y="12789"/>
                    <a:pt x="11952" y="12789"/>
                  </a:cubicBezTo>
                  <a:cubicBezTo>
                    <a:pt x="13212" y="12789"/>
                    <a:pt x="13212" y="12789"/>
                    <a:pt x="13212" y="12789"/>
                  </a:cubicBezTo>
                  <a:cubicBezTo>
                    <a:pt x="13716" y="12789"/>
                    <a:pt x="14220" y="13322"/>
                    <a:pt x="14220" y="13820"/>
                  </a:cubicBezTo>
                  <a:cubicBezTo>
                    <a:pt x="14220" y="14317"/>
                    <a:pt x="13716" y="14814"/>
                    <a:pt x="13212" y="14814"/>
                  </a:cubicBezTo>
                  <a:cubicBezTo>
                    <a:pt x="11952" y="14814"/>
                    <a:pt x="11952" y="14814"/>
                    <a:pt x="11952" y="14814"/>
                  </a:cubicBezTo>
                  <a:cubicBezTo>
                    <a:pt x="11952" y="16058"/>
                    <a:pt x="11952" y="16058"/>
                    <a:pt x="11952" y="16058"/>
                  </a:cubicBezTo>
                  <a:cubicBezTo>
                    <a:pt x="11952" y="16839"/>
                    <a:pt x="11448" y="17088"/>
                    <a:pt x="10944" y="17088"/>
                  </a:cubicBezTo>
                  <a:cubicBezTo>
                    <a:pt x="10152" y="17088"/>
                    <a:pt x="9900" y="16839"/>
                    <a:pt x="9900" y="16058"/>
                  </a:cubicBezTo>
                  <a:cubicBezTo>
                    <a:pt x="9900" y="14814"/>
                    <a:pt x="9900" y="14814"/>
                    <a:pt x="9900" y="14814"/>
                  </a:cubicBezTo>
                  <a:cubicBezTo>
                    <a:pt x="8388" y="14814"/>
                    <a:pt x="8388" y="14814"/>
                    <a:pt x="8388" y="14814"/>
                  </a:cubicBezTo>
                  <a:cubicBezTo>
                    <a:pt x="7884" y="14814"/>
                    <a:pt x="7344" y="14317"/>
                    <a:pt x="7344" y="13820"/>
                  </a:cubicBezTo>
                  <a:cubicBezTo>
                    <a:pt x="7344" y="13322"/>
                    <a:pt x="7884" y="12789"/>
                    <a:pt x="8388" y="12789"/>
                  </a:cubicBezTo>
                  <a:close/>
                  <a:moveTo>
                    <a:pt x="8640" y="10551"/>
                  </a:moveTo>
                  <a:cubicBezTo>
                    <a:pt x="8388" y="10551"/>
                    <a:pt x="8388" y="10551"/>
                    <a:pt x="8388" y="10551"/>
                  </a:cubicBezTo>
                  <a:cubicBezTo>
                    <a:pt x="8388" y="10551"/>
                    <a:pt x="8388" y="10551"/>
                    <a:pt x="8640" y="10551"/>
                  </a:cubicBezTo>
                  <a:close/>
                  <a:moveTo>
                    <a:pt x="16272" y="4761"/>
                  </a:moveTo>
                  <a:cubicBezTo>
                    <a:pt x="15768" y="4761"/>
                    <a:pt x="15264" y="4263"/>
                    <a:pt x="15264" y="3766"/>
                  </a:cubicBezTo>
                  <a:cubicBezTo>
                    <a:pt x="15264" y="995"/>
                    <a:pt x="15264" y="995"/>
                    <a:pt x="15264" y="995"/>
                  </a:cubicBezTo>
                  <a:cubicBezTo>
                    <a:pt x="15264" y="497"/>
                    <a:pt x="15768" y="0"/>
                    <a:pt x="16272" y="0"/>
                  </a:cubicBezTo>
                  <a:cubicBezTo>
                    <a:pt x="16776" y="0"/>
                    <a:pt x="17280" y="497"/>
                    <a:pt x="17280" y="995"/>
                  </a:cubicBezTo>
                  <a:cubicBezTo>
                    <a:pt x="17280" y="3766"/>
                    <a:pt x="17280" y="3766"/>
                    <a:pt x="17280" y="3766"/>
                  </a:cubicBezTo>
                  <a:cubicBezTo>
                    <a:pt x="17280" y="4263"/>
                    <a:pt x="16776" y="4761"/>
                    <a:pt x="16272" y="4761"/>
                  </a:cubicBezTo>
                  <a:close/>
                  <a:moveTo>
                    <a:pt x="5328" y="4761"/>
                  </a:moveTo>
                  <a:cubicBezTo>
                    <a:pt x="4824" y="4761"/>
                    <a:pt x="4320" y="4263"/>
                    <a:pt x="4320" y="3766"/>
                  </a:cubicBezTo>
                  <a:cubicBezTo>
                    <a:pt x="4320" y="995"/>
                    <a:pt x="4320" y="995"/>
                    <a:pt x="4320" y="995"/>
                  </a:cubicBezTo>
                  <a:cubicBezTo>
                    <a:pt x="4320" y="497"/>
                    <a:pt x="4824" y="0"/>
                    <a:pt x="5328" y="0"/>
                  </a:cubicBezTo>
                  <a:cubicBezTo>
                    <a:pt x="6084" y="0"/>
                    <a:pt x="6336" y="497"/>
                    <a:pt x="6336" y="995"/>
                  </a:cubicBezTo>
                  <a:cubicBezTo>
                    <a:pt x="6336" y="3766"/>
                    <a:pt x="6336" y="3766"/>
                    <a:pt x="6336" y="3766"/>
                  </a:cubicBezTo>
                  <a:cubicBezTo>
                    <a:pt x="6336" y="4263"/>
                    <a:pt x="6084" y="4761"/>
                    <a:pt x="5328" y="4761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20" name="Shape"/>
            <p:cNvSpPr/>
            <p:nvPr/>
          </p:nvSpPr>
          <p:spPr>
            <a:xfrm>
              <a:off x="7117797" y="11834159"/>
              <a:ext cx="609725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92" y="21600"/>
                  </a:moveTo>
                  <a:cubicBezTo>
                    <a:pt x="1008" y="21600"/>
                    <a:pt x="1008" y="21600"/>
                    <a:pt x="1008" y="21600"/>
                  </a:cubicBezTo>
                  <a:cubicBezTo>
                    <a:pt x="252" y="21600"/>
                    <a:pt x="0" y="21103"/>
                    <a:pt x="0" y="20605"/>
                  </a:cubicBezTo>
                  <a:cubicBezTo>
                    <a:pt x="0" y="3766"/>
                    <a:pt x="0" y="3766"/>
                    <a:pt x="0" y="3766"/>
                  </a:cubicBezTo>
                  <a:cubicBezTo>
                    <a:pt x="0" y="3268"/>
                    <a:pt x="252" y="2771"/>
                    <a:pt x="1008" y="2771"/>
                  </a:cubicBezTo>
                  <a:cubicBezTo>
                    <a:pt x="3024" y="2771"/>
                    <a:pt x="3024" y="2771"/>
                    <a:pt x="3024" y="2771"/>
                  </a:cubicBezTo>
                  <a:cubicBezTo>
                    <a:pt x="3024" y="3766"/>
                    <a:pt x="3024" y="3766"/>
                    <a:pt x="3024" y="3766"/>
                  </a:cubicBezTo>
                  <a:cubicBezTo>
                    <a:pt x="3024" y="5009"/>
                    <a:pt x="4068" y="6039"/>
                    <a:pt x="5328" y="6039"/>
                  </a:cubicBezTo>
                  <a:cubicBezTo>
                    <a:pt x="6588" y="6039"/>
                    <a:pt x="7596" y="5009"/>
                    <a:pt x="7596" y="3766"/>
                  </a:cubicBezTo>
                  <a:cubicBezTo>
                    <a:pt x="7596" y="2771"/>
                    <a:pt x="7596" y="2771"/>
                    <a:pt x="7596" y="2771"/>
                  </a:cubicBezTo>
                  <a:cubicBezTo>
                    <a:pt x="13716" y="2771"/>
                    <a:pt x="13716" y="2771"/>
                    <a:pt x="13716" y="2771"/>
                  </a:cubicBezTo>
                  <a:cubicBezTo>
                    <a:pt x="13716" y="3766"/>
                    <a:pt x="13716" y="3766"/>
                    <a:pt x="13716" y="3766"/>
                  </a:cubicBezTo>
                  <a:cubicBezTo>
                    <a:pt x="13716" y="5009"/>
                    <a:pt x="15012" y="6039"/>
                    <a:pt x="16272" y="6039"/>
                  </a:cubicBezTo>
                  <a:cubicBezTo>
                    <a:pt x="17532" y="6039"/>
                    <a:pt x="18540" y="5009"/>
                    <a:pt x="18540" y="3766"/>
                  </a:cubicBezTo>
                  <a:cubicBezTo>
                    <a:pt x="18540" y="2771"/>
                    <a:pt x="18540" y="2771"/>
                    <a:pt x="18540" y="2771"/>
                  </a:cubicBezTo>
                  <a:cubicBezTo>
                    <a:pt x="20592" y="2771"/>
                    <a:pt x="20592" y="2771"/>
                    <a:pt x="20592" y="2771"/>
                  </a:cubicBezTo>
                  <a:cubicBezTo>
                    <a:pt x="21096" y="2771"/>
                    <a:pt x="21600" y="3268"/>
                    <a:pt x="21600" y="3766"/>
                  </a:cubicBezTo>
                  <a:cubicBezTo>
                    <a:pt x="21600" y="20605"/>
                    <a:pt x="21600" y="20605"/>
                    <a:pt x="21600" y="20605"/>
                  </a:cubicBezTo>
                  <a:cubicBezTo>
                    <a:pt x="21600" y="21103"/>
                    <a:pt x="21096" y="21600"/>
                    <a:pt x="20592" y="21600"/>
                  </a:cubicBezTo>
                  <a:close/>
                  <a:moveTo>
                    <a:pt x="19584" y="8029"/>
                  </a:moveTo>
                  <a:cubicBezTo>
                    <a:pt x="2016" y="8029"/>
                    <a:pt x="2016" y="8029"/>
                    <a:pt x="2016" y="8029"/>
                  </a:cubicBezTo>
                  <a:cubicBezTo>
                    <a:pt x="2016" y="19575"/>
                    <a:pt x="2016" y="19575"/>
                    <a:pt x="2016" y="19575"/>
                  </a:cubicBezTo>
                  <a:cubicBezTo>
                    <a:pt x="19584" y="19575"/>
                    <a:pt x="19584" y="19575"/>
                    <a:pt x="19584" y="19575"/>
                  </a:cubicBezTo>
                  <a:lnTo>
                    <a:pt x="19584" y="8029"/>
                  </a:lnTo>
                  <a:close/>
                  <a:moveTo>
                    <a:pt x="7344" y="12789"/>
                  </a:moveTo>
                  <a:cubicBezTo>
                    <a:pt x="7596" y="12789"/>
                    <a:pt x="7884" y="12789"/>
                    <a:pt x="8136" y="13038"/>
                  </a:cubicBezTo>
                  <a:cubicBezTo>
                    <a:pt x="9648" y="14814"/>
                    <a:pt x="9648" y="14814"/>
                    <a:pt x="9648" y="14814"/>
                  </a:cubicBezTo>
                  <a:cubicBezTo>
                    <a:pt x="13716" y="10800"/>
                    <a:pt x="13716" y="10800"/>
                    <a:pt x="13716" y="10800"/>
                  </a:cubicBezTo>
                  <a:cubicBezTo>
                    <a:pt x="13968" y="10551"/>
                    <a:pt x="14220" y="10551"/>
                    <a:pt x="14472" y="10551"/>
                  </a:cubicBezTo>
                  <a:cubicBezTo>
                    <a:pt x="15012" y="10551"/>
                    <a:pt x="15516" y="10800"/>
                    <a:pt x="15516" y="11546"/>
                  </a:cubicBezTo>
                  <a:cubicBezTo>
                    <a:pt x="15516" y="11795"/>
                    <a:pt x="15516" y="12043"/>
                    <a:pt x="15264" y="12043"/>
                  </a:cubicBezTo>
                  <a:cubicBezTo>
                    <a:pt x="10404" y="16839"/>
                    <a:pt x="10404" y="16839"/>
                    <a:pt x="10404" y="16839"/>
                  </a:cubicBezTo>
                  <a:cubicBezTo>
                    <a:pt x="10152" y="17088"/>
                    <a:pt x="9900" y="17088"/>
                    <a:pt x="9648" y="17088"/>
                  </a:cubicBezTo>
                  <a:cubicBezTo>
                    <a:pt x="9396" y="17088"/>
                    <a:pt x="9144" y="17088"/>
                    <a:pt x="9144" y="16839"/>
                  </a:cubicBezTo>
                  <a:cubicBezTo>
                    <a:pt x="6588" y="14566"/>
                    <a:pt x="6588" y="14566"/>
                    <a:pt x="6588" y="14566"/>
                  </a:cubicBezTo>
                  <a:cubicBezTo>
                    <a:pt x="6336" y="14317"/>
                    <a:pt x="6336" y="14068"/>
                    <a:pt x="6336" y="13820"/>
                  </a:cubicBezTo>
                  <a:cubicBezTo>
                    <a:pt x="6336" y="13322"/>
                    <a:pt x="6840" y="12789"/>
                    <a:pt x="7344" y="12789"/>
                  </a:cubicBezTo>
                  <a:close/>
                  <a:moveTo>
                    <a:pt x="16272" y="4761"/>
                  </a:moveTo>
                  <a:cubicBezTo>
                    <a:pt x="15516" y="4761"/>
                    <a:pt x="15264" y="4263"/>
                    <a:pt x="15264" y="3766"/>
                  </a:cubicBezTo>
                  <a:cubicBezTo>
                    <a:pt x="15264" y="995"/>
                    <a:pt x="15264" y="995"/>
                    <a:pt x="15264" y="995"/>
                  </a:cubicBezTo>
                  <a:cubicBezTo>
                    <a:pt x="15264" y="497"/>
                    <a:pt x="15516" y="0"/>
                    <a:pt x="16272" y="0"/>
                  </a:cubicBezTo>
                  <a:cubicBezTo>
                    <a:pt x="16776" y="0"/>
                    <a:pt x="17280" y="497"/>
                    <a:pt x="17280" y="995"/>
                  </a:cubicBezTo>
                  <a:cubicBezTo>
                    <a:pt x="17280" y="3766"/>
                    <a:pt x="17280" y="3766"/>
                    <a:pt x="17280" y="3766"/>
                  </a:cubicBezTo>
                  <a:cubicBezTo>
                    <a:pt x="17280" y="4263"/>
                    <a:pt x="16776" y="4761"/>
                    <a:pt x="16272" y="4761"/>
                  </a:cubicBezTo>
                  <a:close/>
                  <a:moveTo>
                    <a:pt x="5328" y="4761"/>
                  </a:moveTo>
                  <a:cubicBezTo>
                    <a:pt x="4824" y="4761"/>
                    <a:pt x="4320" y="4263"/>
                    <a:pt x="4320" y="3766"/>
                  </a:cubicBezTo>
                  <a:cubicBezTo>
                    <a:pt x="4320" y="995"/>
                    <a:pt x="4320" y="995"/>
                    <a:pt x="4320" y="995"/>
                  </a:cubicBezTo>
                  <a:cubicBezTo>
                    <a:pt x="4320" y="497"/>
                    <a:pt x="4824" y="0"/>
                    <a:pt x="5328" y="0"/>
                  </a:cubicBezTo>
                  <a:cubicBezTo>
                    <a:pt x="5832" y="0"/>
                    <a:pt x="6336" y="497"/>
                    <a:pt x="6336" y="995"/>
                  </a:cubicBezTo>
                  <a:cubicBezTo>
                    <a:pt x="6336" y="3766"/>
                    <a:pt x="6336" y="3766"/>
                    <a:pt x="6336" y="3766"/>
                  </a:cubicBezTo>
                  <a:cubicBezTo>
                    <a:pt x="6336" y="4263"/>
                    <a:pt x="5832" y="4761"/>
                    <a:pt x="5328" y="4761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21" name="Shape"/>
            <p:cNvSpPr/>
            <p:nvPr/>
          </p:nvSpPr>
          <p:spPr>
            <a:xfrm>
              <a:off x="5912277" y="11834159"/>
              <a:ext cx="591757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55" y="19575"/>
                  </a:moveTo>
                  <a:cubicBezTo>
                    <a:pt x="16340" y="19575"/>
                    <a:pt x="16340" y="19575"/>
                    <a:pt x="16340" y="19575"/>
                  </a:cubicBezTo>
                  <a:cubicBezTo>
                    <a:pt x="15556" y="19575"/>
                    <a:pt x="15295" y="19078"/>
                    <a:pt x="15295" y="18580"/>
                  </a:cubicBezTo>
                  <a:cubicBezTo>
                    <a:pt x="15295" y="17834"/>
                    <a:pt x="15556" y="17586"/>
                    <a:pt x="16340" y="17586"/>
                  </a:cubicBezTo>
                  <a:cubicBezTo>
                    <a:pt x="20555" y="17586"/>
                    <a:pt x="20555" y="17586"/>
                    <a:pt x="20555" y="17586"/>
                  </a:cubicBezTo>
                  <a:cubicBezTo>
                    <a:pt x="21078" y="17586"/>
                    <a:pt x="21600" y="17834"/>
                    <a:pt x="21600" y="18580"/>
                  </a:cubicBezTo>
                  <a:cubicBezTo>
                    <a:pt x="21600" y="19078"/>
                    <a:pt x="21078" y="19575"/>
                    <a:pt x="20555" y="19575"/>
                  </a:cubicBezTo>
                  <a:close/>
                  <a:moveTo>
                    <a:pt x="16340" y="16591"/>
                  </a:moveTo>
                  <a:cubicBezTo>
                    <a:pt x="15034" y="16591"/>
                    <a:pt x="14213" y="17337"/>
                    <a:pt x="14213" y="18580"/>
                  </a:cubicBezTo>
                  <a:cubicBezTo>
                    <a:pt x="14213" y="19575"/>
                    <a:pt x="15034" y="20605"/>
                    <a:pt x="16340" y="20605"/>
                  </a:cubicBezTo>
                  <a:cubicBezTo>
                    <a:pt x="16601" y="20605"/>
                    <a:pt x="16601" y="20605"/>
                    <a:pt x="16601" y="20605"/>
                  </a:cubicBezTo>
                  <a:cubicBezTo>
                    <a:pt x="20555" y="20605"/>
                    <a:pt x="20555" y="20605"/>
                    <a:pt x="20555" y="20605"/>
                  </a:cubicBezTo>
                  <a:cubicBezTo>
                    <a:pt x="20555" y="21103"/>
                    <a:pt x="20033" y="21600"/>
                    <a:pt x="19511" y="21600"/>
                  </a:cubicBezTo>
                  <a:cubicBezTo>
                    <a:pt x="1045" y="21600"/>
                    <a:pt x="1045" y="21600"/>
                    <a:pt x="1045" y="21600"/>
                  </a:cubicBezTo>
                  <a:cubicBezTo>
                    <a:pt x="522" y="21600"/>
                    <a:pt x="0" y="21103"/>
                    <a:pt x="0" y="20605"/>
                  </a:cubicBezTo>
                  <a:cubicBezTo>
                    <a:pt x="0" y="3020"/>
                    <a:pt x="0" y="3020"/>
                    <a:pt x="0" y="3020"/>
                  </a:cubicBezTo>
                  <a:cubicBezTo>
                    <a:pt x="0" y="2522"/>
                    <a:pt x="522" y="1989"/>
                    <a:pt x="1045" y="1989"/>
                  </a:cubicBezTo>
                  <a:cubicBezTo>
                    <a:pt x="2873" y="1989"/>
                    <a:pt x="2873" y="1989"/>
                    <a:pt x="2873" y="1989"/>
                  </a:cubicBezTo>
                  <a:cubicBezTo>
                    <a:pt x="2873" y="3020"/>
                    <a:pt x="2873" y="3020"/>
                    <a:pt x="2873" y="3020"/>
                  </a:cubicBezTo>
                  <a:cubicBezTo>
                    <a:pt x="2873" y="4263"/>
                    <a:pt x="3954" y="5009"/>
                    <a:pt x="4999" y="5009"/>
                  </a:cubicBezTo>
                  <a:cubicBezTo>
                    <a:pt x="6044" y="5009"/>
                    <a:pt x="7088" y="4263"/>
                    <a:pt x="7088" y="3020"/>
                  </a:cubicBezTo>
                  <a:cubicBezTo>
                    <a:pt x="7088" y="1989"/>
                    <a:pt x="7088" y="1989"/>
                    <a:pt x="7088" y="1989"/>
                  </a:cubicBezTo>
                  <a:cubicBezTo>
                    <a:pt x="8170" y="1989"/>
                    <a:pt x="8170" y="1989"/>
                    <a:pt x="8170" y="1989"/>
                  </a:cubicBezTo>
                  <a:cubicBezTo>
                    <a:pt x="8170" y="3020"/>
                    <a:pt x="8170" y="3020"/>
                    <a:pt x="8170" y="3020"/>
                  </a:cubicBezTo>
                  <a:cubicBezTo>
                    <a:pt x="8170" y="4263"/>
                    <a:pt x="9215" y="5009"/>
                    <a:pt x="10259" y="5009"/>
                  </a:cubicBezTo>
                  <a:cubicBezTo>
                    <a:pt x="11341" y="5009"/>
                    <a:pt x="12385" y="4263"/>
                    <a:pt x="12385" y="3020"/>
                  </a:cubicBezTo>
                  <a:cubicBezTo>
                    <a:pt x="12385" y="1989"/>
                    <a:pt x="12385" y="1989"/>
                    <a:pt x="12385" y="1989"/>
                  </a:cubicBezTo>
                  <a:cubicBezTo>
                    <a:pt x="13430" y="1989"/>
                    <a:pt x="13430" y="1989"/>
                    <a:pt x="13430" y="1989"/>
                  </a:cubicBezTo>
                  <a:cubicBezTo>
                    <a:pt x="13430" y="3020"/>
                    <a:pt x="13430" y="3020"/>
                    <a:pt x="13430" y="3020"/>
                  </a:cubicBezTo>
                  <a:cubicBezTo>
                    <a:pt x="13430" y="4263"/>
                    <a:pt x="14475" y="5009"/>
                    <a:pt x="15556" y="5009"/>
                  </a:cubicBezTo>
                  <a:cubicBezTo>
                    <a:pt x="16601" y="5009"/>
                    <a:pt x="17646" y="4263"/>
                    <a:pt x="17646" y="3020"/>
                  </a:cubicBezTo>
                  <a:cubicBezTo>
                    <a:pt x="17646" y="1989"/>
                    <a:pt x="17646" y="1989"/>
                    <a:pt x="17646" y="1989"/>
                  </a:cubicBezTo>
                  <a:cubicBezTo>
                    <a:pt x="19511" y="1989"/>
                    <a:pt x="19511" y="1989"/>
                    <a:pt x="19511" y="1989"/>
                  </a:cubicBezTo>
                  <a:cubicBezTo>
                    <a:pt x="20033" y="1989"/>
                    <a:pt x="20555" y="2522"/>
                    <a:pt x="20555" y="3020"/>
                  </a:cubicBezTo>
                  <a:cubicBezTo>
                    <a:pt x="20555" y="16591"/>
                    <a:pt x="20555" y="16591"/>
                    <a:pt x="20555" y="16591"/>
                  </a:cubicBezTo>
                  <a:cubicBezTo>
                    <a:pt x="19511" y="16591"/>
                    <a:pt x="19511" y="16591"/>
                    <a:pt x="19511" y="16591"/>
                  </a:cubicBezTo>
                  <a:lnTo>
                    <a:pt x="16340" y="16591"/>
                  </a:lnTo>
                  <a:close/>
                  <a:moveTo>
                    <a:pt x="3693" y="18083"/>
                  </a:moveTo>
                  <a:cubicBezTo>
                    <a:pt x="10520" y="18083"/>
                    <a:pt x="10520" y="18083"/>
                    <a:pt x="10520" y="18083"/>
                  </a:cubicBezTo>
                  <a:cubicBezTo>
                    <a:pt x="11080" y="18083"/>
                    <a:pt x="11341" y="17834"/>
                    <a:pt x="11341" y="17337"/>
                  </a:cubicBezTo>
                  <a:cubicBezTo>
                    <a:pt x="11341" y="16839"/>
                    <a:pt x="11080" y="16591"/>
                    <a:pt x="10520" y="16591"/>
                  </a:cubicBezTo>
                  <a:cubicBezTo>
                    <a:pt x="3693" y="16591"/>
                    <a:pt x="3693" y="16591"/>
                    <a:pt x="3693" y="16591"/>
                  </a:cubicBezTo>
                  <a:cubicBezTo>
                    <a:pt x="3134" y="16591"/>
                    <a:pt x="2873" y="16839"/>
                    <a:pt x="2873" y="17337"/>
                  </a:cubicBezTo>
                  <a:cubicBezTo>
                    <a:pt x="2873" y="17834"/>
                    <a:pt x="3134" y="18083"/>
                    <a:pt x="3693" y="18083"/>
                  </a:cubicBezTo>
                  <a:close/>
                  <a:moveTo>
                    <a:pt x="16601" y="7780"/>
                  </a:moveTo>
                  <a:cubicBezTo>
                    <a:pt x="3954" y="7780"/>
                    <a:pt x="3954" y="7780"/>
                    <a:pt x="3954" y="7780"/>
                  </a:cubicBezTo>
                  <a:cubicBezTo>
                    <a:pt x="3432" y="7780"/>
                    <a:pt x="2873" y="8278"/>
                    <a:pt x="2873" y="8775"/>
                  </a:cubicBezTo>
                  <a:cubicBezTo>
                    <a:pt x="2873" y="9308"/>
                    <a:pt x="3432" y="9805"/>
                    <a:pt x="3954" y="9805"/>
                  </a:cubicBezTo>
                  <a:cubicBezTo>
                    <a:pt x="16601" y="9805"/>
                    <a:pt x="16601" y="9805"/>
                    <a:pt x="16601" y="9805"/>
                  </a:cubicBezTo>
                  <a:cubicBezTo>
                    <a:pt x="17123" y="9805"/>
                    <a:pt x="17646" y="9308"/>
                    <a:pt x="17646" y="8775"/>
                  </a:cubicBezTo>
                  <a:cubicBezTo>
                    <a:pt x="17646" y="8278"/>
                    <a:pt x="17123" y="7780"/>
                    <a:pt x="16601" y="7780"/>
                  </a:cubicBezTo>
                  <a:close/>
                  <a:moveTo>
                    <a:pt x="16601" y="12043"/>
                  </a:moveTo>
                  <a:cubicBezTo>
                    <a:pt x="10259" y="12043"/>
                    <a:pt x="10259" y="12043"/>
                    <a:pt x="10259" y="12043"/>
                  </a:cubicBezTo>
                  <a:cubicBezTo>
                    <a:pt x="8431" y="12043"/>
                    <a:pt x="8431" y="12043"/>
                    <a:pt x="8431" y="12043"/>
                  </a:cubicBezTo>
                  <a:cubicBezTo>
                    <a:pt x="8170" y="12043"/>
                    <a:pt x="8170" y="12043"/>
                    <a:pt x="8170" y="12043"/>
                  </a:cubicBezTo>
                  <a:cubicBezTo>
                    <a:pt x="3954" y="12043"/>
                    <a:pt x="3954" y="12043"/>
                    <a:pt x="3954" y="12043"/>
                  </a:cubicBezTo>
                  <a:cubicBezTo>
                    <a:pt x="3432" y="12043"/>
                    <a:pt x="2873" y="12541"/>
                    <a:pt x="2873" y="13038"/>
                  </a:cubicBezTo>
                  <a:cubicBezTo>
                    <a:pt x="2873" y="13820"/>
                    <a:pt x="3432" y="14068"/>
                    <a:pt x="3954" y="14068"/>
                  </a:cubicBezTo>
                  <a:cubicBezTo>
                    <a:pt x="8170" y="14068"/>
                    <a:pt x="8170" y="14068"/>
                    <a:pt x="8170" y="14068"/>
                  </a:cubicBezTo>
                  <a:cubicBezTo>
                    <a:pt x="8431" y="14068"/>
                    <a:pt x="8431" y="14068"/>
                    <a:pt x="8431" y="14068"/>
                  </a:cubicBezTo>
                  <a:cubicBezTo>
                    <a:pt x="10259" y="14068"/>
                    <a:pt x="10259" y="14068"/>
                    <a:pt x="10259" y="14068"/>
                  </a:cubicBezTo>
                  <a:cubicBezTo>
                    <a:pt x="16601" y="14068"/>
                    <a:pt x="16601" y="14068"/>
                    <a:pt x="16601" y="14068"/>
                  </a:cubicBezTo>
                  <a:cubicBezTo>
                    <a:pt x="17123" y="14068"/>
                    <a:pt x="17646" y="13820"/>
                    <a:pt x="17646" y="13038"/>
                  </a:cubicBezTo>
                  <a:cubicBezTo>
                    <a:pt x="17646" y="12541"/>
                    <a:pt x="17123" y="12043"/>
                    <a:pt x="16601" y="12043"/>
                  </a:cubicBezTo>
                  <a:close/>
                  <a:moveTo>
                    <a:pt x="15556" y="4014"/>
                  </a:moveTo>
                  <a:cubicBezTo>
                    <a:pt x="15034" y="4014"/>
                    <a:pt x="14475" y="3766"/>
                    <a:pt x="14475" y="3020"/>
                  </a:cubicBezTo>
                  <a:cubicBezTo>
                    <a:pt x="14475" y="995"/>
                    <a:pt x="14475" y="995"/>
                    <a:pt x="14475" y="995"/>
                  </a:cubicBezTo>
                  <a:cubicBezTo>
                    <a:pt x="14475" y="497"/>
                    <a:pt x="15034" y="0"/>
                    <a:pt x="15556" y="0"/>
                  </a:cubicBezTo>
                  <a:cubicBezTo>
                    <a:pt x="16079" y="0"/>
                    <a:pt x="16601" y="497"/>
                    <a:pt x="16601" y="995"/>
                  </a:cubicBezTo>
                  <a:cubicBezTo>
                    <a:pt x="16601" y="3020"/>
                    <a:pt x="16601" y="3020"/>
                    <a:pt x="16601" y="3020"/>
                  </a:cubicBezTo>
                  <a:cubicBezTo>
                    <a:pt x="16601" y="3766"/>
                    <a:pt x="16079" y="4014"/>
                    <a:pt x="15556" y="4014"/>
                  </a:cubicBezTo>
                  <a:close/>
                  <a:moveTo>
                    <a:pt x="10259" y="4014"/>
                  </a:moveTo>
                  <a:cubicBezTo>
                    <a:pt x="9737" y="4014"/>
                    <a:pt x="9215" y="3766"/>
                    <a:pt x="9215" y="3020"/>
                  </a:cubicBezTo>
                  <a:cubicBezTo>
                    <a:pt x="9215" y="995"/>
                    <a:pt x="9215" y="995"/>
                    <a:pt x="9215" y="995"/>
                  </a:cubicBezTo>
                  <a:cubicBezTo>
                    <a:pt x="9215" y="497"/>
                    <a:pt x="9737" y="0"/>
                    <a:pt x="10259" y="0"/>
                  </a:cubicBezTo>
                  <a:cubicBezTo>
                    <a:pt x="10781" y="0"/>
                    <a:pt x="11341" y="497"/>
                    <a:pt x="11341" y="995"/>
                  </a:cubicBezTo>
                  <a:cubicBezTo>
                    <a:pt x="11341" y="3020"/>
                    <a:pt x="11341" y="3020"/>
                    <a:pt x="11341" y="3020"/>
                  </a:cubicBezTo>
                  <a:cubicBezTo>
                    <a:pt x="11341" y="3766"/>
                    <a:pt x="10781" y="4014"/>
                    <a:pt x="10259" y="4014"/>
                  </a:cubicBezTo>
                  <a:close/>
                  <a:moveTo>
                    <a:pt x="4999" y="4014"/>
                  </a:moveTo>
                  <a:cubicBezTo>
                    <a:pt x="4477" y="4014"/>
                    <a:pt x="3954" y="3766"/>
                    <a:pt x="3954" y="3020"/>
                  </a:cubicBezTo>
                  <a:cubicBezTo>
                    <a:pt x="3954" y="995"/>
                    <a:pt x="3954" y="995"/>
                    <a:pt x="3954" y="995"/>
                  </a:cubicBezTo>
                  <a:cubicBezTo>
                    <a:pt x="3954" y="497"/>
                    <a:pt x="4477" y="0"/>
                    <a:pt x="4999" y="0"/>
                  </a:cubicBezTo>
                  <a:cubicBezTo>
                    <a:pt x="5521" y="0"/>
                    <a:pt x="6044" y="497"/>
                    <a:pt x="6044" y="995"/>
                  </a:cubicBezTo>
                  <a:cubicBezTo>
                    <a:pt x="6044" y="3020"/>
                    <a:pt x="6044" y="3020"/>
                    <a:pt x="6044" y="3020"/>
                  </a:cubicBezTo>
                  <a:cubicBezTo>
                    <a:pt x="6044" y="3766"/>
                    <a:pt x="5521" y="4014"/>
                    <a:pt x="4999" y="4014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22" name="Shape"/>
            <p:cNvSpPr/>
            <p:nvPr/>
          </p:nvSpPr>
          <p:spPr>
            <a:xfrm>
              <a:off x="4764210" y="11834159"/>
              <a:ext cx="582779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43" y="19575"/>
                  </a:moveTo>
                  <a:cubicBezTo>
                    <a:pt x="19448" y="19575"/>
                    <a:pt x="19448" y="19575"/>
                    <a:pt x="19448" y="19575"/>
                  </a:cubicBezTo>
                  <a:cubicBezTo>
                    <a:pt x="19448" y="20605"/>
                    <a:pt x="19448" y="20605"/>
                    <a:pt x="19448" y="20605"/>
                  </a:cubicBezTo>
                  <a:cubicBezTo>
                    <a:pt x="19448" y="21103"/>
                    <a:pt x="19183" y="21600"/>
                    <a:pt x="18390" y="21600"/>
                  </a:cubicBezTo>
                  <a:cubicBezTo>
                    <a:pt x="17862" y="21600"/>
                    <a:pt x="17333" y="21103"/>
                    <a:pt x="17333" y="20605"/>
                  </a:cubicBezTo>
                  <a:cubicBezTo>
                    <a:pt x="17333" y="19575"/>
                    <a:pt x="17333" y="19575"/>
                    <a:pt x="17333" y="19575"/>
                  </a:cubicBezTo>
                  <a:cubicBezTo>
                    <a:pt x="16276" y="19575"/>
                    <a:pt x="16276" y="19575"/>
                    <a:pt x="16276" y="19575"/>
                  </a:cubicBezTo>
                  <a:cubicBezTo>
                    <a:pt x="15747" y="19575"/>
                    <a:pt x="15180" y="19078"/>
                    <a:pt x="15180" y="18580"/>
                  </a:cubicBezTo>
                  <a:cubicBezTo>
                    <a:pt x="15180" y="17834"/>
                    <a:pt x="15747" y="17586"/>
                    <a:pt x="16276" y="17586"/>
                  </a:cubicBezTo>
                  <a:cubicBezTo>
                    <a:pt x="17333" y="17586"/>
                    <a:pt x="17333" y="17586"/>
                    <a:pt x="17333" y="17586"/>
                  </a:cubicBezTo>
                  <a:cubicBezTo>
                    <a:pt x="17333" y="16591"/>
                    <a:pt x="17333" y="16591"/>
                    <a:pt x="17333" y="16591"/>
                  </a:cubicBezTo>
                  <a:cubicBezTo>
                    <a:pt x="17333" y="15809"/>
                    <a:pt x="17862" y="15561"/>
                    <a:pt x="18390" y="15561"/>
                  </a:cubicBezTo>
                  <a:cubicBezTo>
                    <a:pt x="19183" y="15561"/>
                    <a:pt x="19448" y="15809"/>
                    <a:pt x="19448" y="16591"/>
                  </a:cubicBezTo>
                  <a:cubicBezTo>
                    <a:pt x="19448" y="17586"/>
                    <a:pt x="19448" y="17586"/>
                    <a:pt x="19448" y="17586"/>
                  </a:cubicBezTo>
                  <a:cubicBezTo>
                    <a:pt x="20543" y="17586"/>
                    <a:pt x="20543" y="17586"/>
                    <a:pt x="20543" y="17586"/>
                  </a:cubicBezTo>
                  <a:cubicBezTo>
                    <a:pt x="21336" y="17586"/>
                    <a:pt x="21600" y="17834"/>
                    <a:pt x="21600" y="18580"/>
                  </a:cubicBezTo>
                  <a:cubicBezTo>
                    <a:pt x="21600" y="19078"/>
                    <a:pt x="21336" y="19575"/>
                    <a:pt x="20543" y="19575"/>
                  </a:cubicBezTo>
                  <a:close/>
                  <a:moveTo>
                    <a:pt x="18390" y="14566"/>
                  </a:moveTo>
                  <a:cubicBezTo>
                    <a:pt x="17333" y="14566"/>
                    <a:pt x="16276" y="15312"/>
                    <a:pt x="16276" y="16591"/>
                  </a:cubicBezTo>
                  <a:cubicBezTo>
                    <a:pt x="15180" y="16591"/>
                    <a:pt x="14123" y="17337"/>
                    <a:pt x="14123" y="18580"/>
                  </a:cubicBezTo>
                  <a:cubicBezTo>
                    <a:pt x="14123" y="19575"/>
                    <a:pt x="15180" y="20605"/>
                    <a:pt x="16276" y="20605"/>
                  </a:cubicBezTo>
                  <a:cubicBezTo>
                    <a:pt x="16276" y="21600"/>
                    <a:pt x="16276" y="21600"/>
                    <a:pt x="16276" y="21600"/>
                  </a:cubicBezTo>
                  <a:cubicBezTo>
                    <a:pt x="1057" y="21600"/>
                    <a:pt x="1057" y="21600"/>
                    <a:pt x="1057" y="21600"/>
                  </a:cubicBezTo>
                  <a:cubicBezTo>
                    <a:pt x="529" y="21600"/>
                    <a:pt x="0" y="21103"/>
                    <a:pt x="0" y="20605"/>
                  </a:cubicBezTo>
                  <a:cubicBezTo>
                    <a:pt x="0" y="3020"/>
                    <a:pt x="0" y="3020"/>
                    <a:pt x="0" y="3020"/>
                  </a:cubicBezTo>
                  <a:cubicBezTo>
                    <a:pt x="0" y="2522"/>
                    <a:pt x="529" y="1989"/>
                    <a:pt x="1057" y="1989"/>
                  </a:cubicBezTo>
                  <a:cubicBezTo>
                    <a:pt x="2908" y="1989"/>
                    <a:pt x="2908" y="1989"/>
                    <a:pt x="2908" y="1989"/>
                  </a:cubicBezTo>
                  <a:cubicBezTo>
                    <a:pt x="2908" y="3020"/>
                    <a:pt x="2908" y="3020"/>
                    <a:pt x="2908" y="3020"/>
                  </a:cubicBezTo>
                  <a:cubicBezTo>
                    <a:pt x="2908" y="4263"/>
                    <a:pt x="3738" y="5009"/>
                    <a:pt x="5060" y="5009"/>
                  </a:cubicBezTo>
                  <a:cubicBezTo>
                    <a:pt x="6117" y="5009"/>
                    <a:pt x="7175" y="4263"/>
                    <a:pt x="7175" y="3020"/>
                  </a:cubicBezTo>
                  <a:cubicBezTo>
                    <a:pt x="7175" y="1989"/>
                    <a:pt x="7175" y="1989"/>
                    <a:pt x="7175" y="1989"/>
                  </a:cubicBezTo>
                  <a:cubicBezTo>
                    <a:pt x="8270" y="1989"/>
                    <a:pt x="8270" y="1989"/>
                    <a:pt x="8270" y="1989"/>
                  </a:cubicBezTo>
                  <a:cubicBezTo>
                    <a:pt x="8270" y="3020"/>
                    <a:pt x="8270" y="3020"/>
                    <a:pt x="8270" y="3020"/>
                  </a:cubicBezTo>
                  <a:cubicBezTo>
                    <a:pt x="8270" y="4263"/>
                    <a:pt x="9063" y="5009"/>
                    <a:pt x="10385" y="5009"/>
                  </a:cubicBezTo>
                  <a:cubicBezTo>
                    <a:pt x="11480" y="5009"/>
                    <a:pt x="12537" y="4263"/>
                    <a:pt x="12537" y="3020"/>
                  </a:cubicBezTo>
                  <a:cubicBezTo>
                    <a:pt x="12537" y="1989"/>
                    <a:pt x="12537" y="1989"/>
                    <a:pt x="12537" y="1989"/>
                  </a:cubicBezTo>
                  <a:cubicBezTo>
                    <a:pt x="13594" y="1989"/>
                    <a:pt x="13594" y="1989"/>
                    <a:pt x="13594" y="1989"/>
                  </a:cubicBezTo>
                  <a:cubicBezTo>
                    <a:pt x="13594" y="3020"/>
                    <a:pt x="13594" y="3020"/>
                    <a:pt x="13594" y="3020"/>
                  </a:cubicBezTo>
                  <a:cubicBezTo>
                    <a:pt x="13594" y="4263"/>
                    <a:pt x="14387" y="5009"/>
                    <a:pt x="15747" y="5009"/>
                  </a:cubicBezTo>
                  <a:cubicBezTo>
                    <a:pt x="16804" y="5009"/>
                    <a:pt x="17862" y="4263"/>
                    <a:pt x="17862" y="3020"/>
                  </a:cubicBezTo>
                  <a:cubicBezTo>
                    <a:pt x="17862" y="1989"/>
                    <a:pt x="17862" y="1989"/>
                    <a:pt x="17862" y="1989"/>
                  </a:cubicBezTo>
                  <a:cubicBezTo>
                    <a:pt x="19448" y="1989"/>
                    <a:pt x="19448" y="1989"/>
                    <a:pt x="19448" y="1989"/>
                  </a:cubicBezTo>
                  <a:cubicBezTo>
                    <a:pt x="20278" y="1989"/>
                    <a:pt x="20543" y="2522"/>
                    <a:pt x="20543" y="3020"/>
                  </a:cubicBezTo>
                  <a:cubicBezTo>
                    <a:pt x="20543" y="16591"/>
                    <a:pt x="20543" y="16591"/>
                    <a:pt x="20543" y="16591"/>
                  </a:cubicBezTo>
                  <a:cubicBezTo>
                    <a:pt x="20543" y="15312"/>
                    <a:pt x="19750" y="14566"/>
                    <a:pt x="18390" y="14566"/>
                  </a:cubicBezTo>
                  <a:close/>
                  <a:moveTo>
                    <a:pt x="2908" y="17337"/>
                  </a:moveTo>
                  <a:cubicBezTo>
                    <a:pt x="2908" y="17834"/>
                    <a:pt x="3172" y="18083"/>
                    <a:pt x="3738" y="18083"/>
                  </a:cubicBezTo>
                  <a:cubicBezTo>
                    <a:pt x="10385" y="18083"/>
                    <a:pt x="10385" y="18083"/>
                    <a:pt x="10385" y="18083"/>
                  </a:cubicBezTo>
                  <a:cubicBezTo>
                    <a:pt x="10913" y="18083"/>
                    <a:pt x="11480" y="17834"/>
                    <a:pt x="11480" y="17337"/>
                  </a:cubicBezTo>
                  <a:cubicBezTo>
                    <a:pt x="11480" y="16839"/>
                    <a:pt x="10913" y="16591"/>
                    <a:pt x="10385" y="16591"/>
                  </a:cubicBezTo>
                  <a:cubicBezTo>
                    <a:pt x="3738" y="16591"/>
                    <a:pt x="3738" y="16591"/>
                    <a:pt x="3738" y="16591"/>
                  </a:cubicBezTo>
                  <a:cubicBezTo>
                    <a:pt x="3172" y="16591"/>
                    <a:pt x="2908" y="16839"/>
                    <a:pt x="2908" y="17337"/>
                  </a:cubicBezTo>
                  <a:close/>
                  <a:moveTo>
                    <a:pt x="4003" y="14068"/>
                  </a:moveTo>
                  <a:cubicBezTo>
                    <a:pt x="8534" y="14068"/>
                    <a:pt x="8534" y="14068"/>
                    <a:pt x="8534" y="14068"/>
                  </a:cubicBezTo>
                  <a:cubicBezTo>
                    <a:pt x="10385" y="14068"/>
                    <a:pt x="10385" y="14068"/>
                    <a:pt x="10385" y="14068"/>
                  </a:cubicBezTo>
                  <a:cubicBezTo>
                    <a:pt x="10649" y="14068"/>
                    <a:pt x="10649" y="14068"/>
                    <a:pt x="10649" y="14068"/>
                  </a:cubicBezTo>
                  <a:cubicBezTo>
                    <a:pt x="12008" y="14068"/>
                    <a:pt x="12008" y="14068"/>
                    <a:pt x="12008" y="14068"/>
                  </a:cubicBezTo>
                  <a:cubicBezTo>
                    <a:pt x="13066" y="14068"/>
                    <a:pt x="13066" y="14068"/>
                    <a:pt x="13066" y="14068"/>
                  </a:cubicBezTo>
                  <a:cubicBezTo>
                    <a:pt x="13859" y="14068"/>
                    <a:pt x="14123" y="13820"/>
                    <a:pt x="14123" y="13038"/>
                  </a:cubicBezTo>
                  <a:cubicBezTo>
                    <a:pt x="14123" y="12541"/>
                    <a:pt x="13859" y="12043"/>
                    <a:pt x="13066" y="12043"/>
                  </a:cubicBezTo>
                  <a:cubicBezTo>
                    <a:pt x="10649" y="12043"/>
                    <a:pt x="10649" y="12043"/>
                    <a:pt x="10649" y="12043"/>
                  </a:cubicBezTo>
                  <a:cubicBezTo>
                    <a:pt x="10385" y="12043"/>
                    <a:pt x="10385" y="12043"/>
                    <a:pt x="10385" y="12043"/>
                  </a:cubicBezTo>
                  <a:cubicBezTo>
                    <a:pt x="8534" y="12043"/>
                    <a:pt x="8534" y="12043"/>
                    <a:pt x="8534" y="12043"/>
                  </a:cubicBezTo>
                  <a:cubicBezTo>
                    <a:pt x="4003" y="12043"/>
                    <a:pt x="4003" y="12043"/>
                    <a:pt x="4003" y="12043"/>
                  </a:cubicBezTo>
                  <a:cubicBezTo>
                    <a:pt x="3172" y="12043"/>
                    <a:pt x="2908" y="12541"/>
                    <a:pt x="2908" y="13038"/>
                  </a:cubicBezTo>
                  <a:cubicBezTo>
                    <a:pt x="2908" y="13820"/>
                    <a:pt x="3172" y="14068"/>
                    <a:pt x="4003" y="14068"/>
                  </a:cubicBezTo>
                  <a:close/>
                  <a:moveTo>
                    <a:pt x="16804" y="7780"/>
                  </a:moveTo>
                  <a:cubicBezTo>
                    <a:pt x="4003" y="7780"/>
                    <a:pt x="4003" y="7780"/>
                    <a:pt x="4003" y="7780"/>
                  </a:cubicBezTo>
                  <a:cubicBezTo>
                    <a:pt x="3172" y="7780"/>
                    <a:pt x="2908" y="8278"/>
                    <a:pt x="2908" y="8775"/>
                  </a:cubicBezTo>
                  <a:cubicBezTo>
                    <a:pt x="2908" y="9308"/>
                    <a:pt x="3172" y="9805"/>
                    <a:pt x="4003" y="9805"/>
                  </a:cubicBezTo>
                  <a:cubicBezTo>
                    <a:pt x="16804" y="9805"/>
                    <a:pt x="16804" y="9805"/>
                    <a:pt x="16804" y="9805"/>
                  </a:cubicBezTo>
                  <a:cubicBezTo>
                    <a:pt x="17333" y="9805"/>
                    <a:pt x="17862" y="9308"/>
                    <a:pt x="17862" y="8775"/>
                  </a:cubicBezTo>
                  <a:cubicBezTo>
                    <a:pt x="17862" y="8278"/>
                    <a:pt x="17333" y="7780"/>
                    <a:pt x="16804" y="7780"/>
                  </a:cubicBezTo>
                  <a:close/>
                  <a:moveTo>
                    <a:pt x="15747" y="4014"/>
                  </a:moveTo>
                  <a:cubicBezTo>
                    <a:pt x="14916" y="4014"/>
                    <a:pt x="14652" y="3766"/>
                    <a:pt x="14652" y="3020"/>
                  </a:cubicBezTo>
                  <a:cubicBezTo>
                    <a:pt x="14652" y="995"/>
                    <a:pt x="14652" y="995"/>
                    <a:pt x="14652" y="995"/>
                  </a:cubicBezTo>
                  <a:cubicBezTo>
                    <a:pt x="14652" y="497"/>
                    <a:pt x="14916" y="0"/>
                    <a:pt x="15747" y="0"/>
                  </a:cubicBezTo>
                  <a:cubicBezTo>
                    <a:pt x="16276" y="0"/>
                    <a:pt x="16804" y="497"/>
                    <a:pt x="16804" y="995"/>
                  </a:cubicBezTo>
                  <a:cubicBezTo>
                    <a:pt x="16804" y="3020"/>
                    <a:pt x="16804" y="3020"/>
                    <a:pt x="16804" y="3020"/>
                  </a:cubicBezTo>
                  <a:cubicBezTo>
                    <a:pt x="16804" y="3766"/>
                    <a:pt x="16276" y="4014"/>
                    <a:pt x="15747" y="4014"/>
                  </a:cubicBezTo>
                  <a:close/>
                  <a:moveTo>
                    <a:pt x="10385" y="4014"/>
                  </a:moveTo>
                  <a:cubicBezTo>
                    <a:pt x="9592" y="4014"/>
                    <a:pt x="9327" y="3766"/>
                    <a:pt x="9327" y="3020"/>
                  </a:cubicBezTo>
                  <a:cubicBezTo>
                    <a:pt x="9327" y="995"/>
                    <a:pt x="9327" y="995"/>
                    <a:pt x="9327" y="995"/>
                  </a:cubicBezTo>
                  <a:cubicBezTo>
                    <a:pt x="9327" y="497"/>
                    <a:pt x="9592" y="0"/>
                    <a:pt x="10385" y="0"/>
                  </a:cubicBezTo>
                  <a:cubicBezTo>
                    <a:pt x="10913" y="0"/>
                    <a:pt x="11480" y="497"/>
                    <a:pt x="11480" y="995"/>
                  </a:cubicBezTo>
                  <a:cubicBezTo>
                    <a:pt x="11480" y="3020"/>
                    <a:pt x="11480" y="3020"/>
                    <a:pt x="11480" y="3020"/>
                  </a:cubicBezTo>
                  <a:cubicBezTo>
                    <a:pt x="11480" y="3766"/>
                    <a:pt x="10913" y="4014"/>
                    <a:pt x="10385" y="4014"/>
                  </a:cubicBezTo>
                  <a:close/>
                  <a:moveTo>
                    <a:pt x="5060" y="4014"/>
                  </a:moveTo>
                  <a:cubicBezTo>
                    <a:pt x="4267" y="4014"/>
                    <a:pt x="4003" y="3766"/>
                    <a:pt x="4003" y="3020"/>
                  </a:cubicBezTo>
                  <a:cubicBezTo>
                    <a:pt x="4003" y="995"/>
                    <a:pt x="4003" y="995"/>
                    <a:pt x="4003" y="995"/>
                  </a:cubicBezTo>
                  <a:cubicBezTo>
                    <a:pt x="4003" y="497"/>
                    <a:pt x="4267" y="0"/>
                    <a:pt x="5060" y="0"/>
                  </a:cubicBezTo>
                  <a:cubicBezTo>
                    <a:pt x="5589" y="0"/>
                    <a:pt x="6117" y="497"/>
                    <a:pt x="6117" y="995"/>
                  </a:cubicBezTo>
                  <a:cubicBezTo>
                    <a:pt x="6117" y="3020"/>
                    <a:pt x="6117" y="3020"/>
                    <a:pt x="6117" y="3020"/>
                  </a:cubicBezTo>
                  <a:cubicBezTo>
                    <a:pt x="6117" y="3766"/>
                    <a:pt x="5589" y="4014"/>
                    <a:pt x="5060" y="4014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23" name="Shape"/>
            <p:cNvSpPr/>
            <p:nvPr/>
          </p:nvSpPr>
          <p:spPr>
            <a:xfrm>
              <a:off x="3541945" y="11829665"/>
              <a:ext cx="582779" cy="614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14" y="18545"/>
                  </a:moveTo>
                  <a:cubicBezTo>
                    <a:pt x="21336" y="20055"/>
                    <a:pt x="21336" y="20055"/>
                    <a:pt x="21336" y="20055"/>
                  </a:cubicBezTo>
                  <a:cubicBezTo>
                    <a:pt x="21600" y="20055"/>
                    <a:pt x="21600" y="20306"/>
                    <a:pt x="21600" y="20558"/>
                  </a:cubicBezTo>
                  <a:cubicBezTo>
                    <a:pt x="21600" y="21348"/>
                    <a:pt x="21071" y="21600"/>
                    <a:pt x="20543" y="21600"/>
                  </a:cubicBezTo>
                  <a:cubicBezTo>
                    <a:pt x="20278" y="21600"/>
                    <a:pt x="20014" y="21600"/>
                    <a:pt x="19712" y="21348"/>
                  </a:cubicBezTo>
                  <a:cubicBezTo>
                    <a:pt x="18390" y="20055"/>
                    <a:pt x="18390" y="20055"/>
                    <a:pt x="18390" y="20055"/>
                  </a:cubicBezTo>
                  <a:cubicBezTo>
                    <a:pt x="17069" y="21348"/>
                    <a:pt x="17069" y="21348"/>
                    <a:pt x="17069" y="21348"/>
                  </a:cubicBezTo>
                  <a:cubicBezTo>
                    <a:pt x="16804" y="21600"/>
                    <a:pt x="16540" y="21600"/>
                    <a:pt x="16276" y="21600"/>
                  </a:cubicBezTo>
                  <a:cubicBezTo>
                    <a:pt x="15747" y="21600"/>
                    <a:pt x="15180" y="21348"/>
                    <a:pt x="15180" y="20558"/>
                  </a:cubicBezTo>
                  <a:cubicBezTo>
                    <a:pt x="15180" y="20306"/>
                    <a:pt x="15180" y="20055"/>
                    <a:pt x="15445" y="20055"/>
                  </a:cubicBezTo>
                  <a:cubicBezTo>
                    <a:pt x="16804" y="18545"/>
                    <a:pt x="16804" y="18545"/>
                    <a:pt x="16804" y="18545"/>
                  </a:cubicBezTo>
                  <a:cubicBezTo>
                    <a:pt x="15445" y="17287"/>
                    <a:pt x="15445" y="17287"/>
                    <a:pt x="15445" y="17287"/>
                  </a:cubicBezTo>
                  <a:cubicBezTo>
                    <a:pt x="15180" y="17036"/>
                    <a:pt x="15180" y="16784"/>
                    <a:pt x="15180" y="16497"/>
                  </a:cubicBezTo>
                  <a:cubicBezTo>
                    <a:pt x="15180" y="15993"/>
                    <a:pt x="15747" y="15490"/>
                    <a:pt x="16276" y="15490"/>
                  </a:cubicBezTo>
                  <a:cubicBezTo>
                    <a:pt x="16540" y="15490"/>
                    <a:pt x="16804" y="15742"/>
                    <a:pt x="17069" y="15993"/>
                  </a:cubicBezTo>
                  <a:cubicBezTo>
                    <a:pt x="18390" y="17287"/>
                    <a:pt x="18390" y="17287"/>
                    <a:pt x="18390" y="17287"/>
                  </a:cubicBezTo>
                  <a:cubicBezTo>
                    <a:pt x="19712" y="15993"/>
                    <a:pt x="19712" y="15993"/>
                    <a:pt x="19712" y="15993"/>
                  </a:cubicBezTo>
                  <a:cubicBezTo>
                    <a:pt x="20014" y="15742"/>
                    <a:pt x="20278" y="15490"/>
                    <a:pt x="20543" y="15490"/>
                  </a:cubicBezTo>
                  <a:cubicBezTo>
                    <a:pt x="21071" y="15490"/>
                    <a:pt x="21600" y="15993"/>
                    <a:pt x="21600" y="16497"/>
                  </a:cubicBezTo>
                  <a:cubicBezTo>
                    <a:pt x="21600" y="16784"/>
                    <a:pt x="21600" y="17036"/>
                    <a:pt x="21336" y="17287"/>
                  </a:cubicBezTo>
                  <a:lnTo>
                    <a:pt x="20014" y="18545"/>
                  </a:lnTo>
                  <a:close/>
                  <a:moveTo>
                    <a:pt x="18919" y="15239"/>
                  </a:moveTo>
                  <a:cubicBezTo>
                    <a:pt x="18390" y="15742"/>
                    <a:pt x="18390" y="15742"/>
                    <a:pt x="18390" y="15742"/>
                  </a:cubicBezTo>
                  <a:cubicBezTo>
                    <a:pt x="17862" y="15239"/>
                    <a:pt x="17862" y="15239"/>
                    <a:pt x="17862" y="15239"/>
                  </a:cubicBezTo>
                  <a:cubicBezTo>
                    <a:pt x="17333" y="14735"/>
                    <a:pt x="16804" y="14484"/>
                    <a:pt x="16276" y="14484"/>
                  </a:cubicBezTo>
                  <a:cubicBezTo>
                    <a:pt x="15180" y="14484"/>
                    <a:pt x="14123" y="15490"/>
                    <a:pt x="14123" y="16497"/>
                  </a:cubicBezTo>
                  <a:cubicBezTo>
                    <a:pt x="14123" y="17287"/>
                    <a:pt x="14387" y="17790"/>
                    <a:pt x="14652" y="18042"/>
                  </a:cubicBezTo>
                  <a:cubicBezTo>
                    <a:pt x="15445" y="18545"/>
                    <a:pt x="15445" y="18545"/>
                    <a:pt x="15445" y="18545"/>
                  </a:cubicBezTo>
                  <a:cubicBezTo>
                    <a:pt x="14652" y="19300"/>
                    <a:pt x="14652" y="19300"/>
                    <a:pt x="14652" y="19300"/>
                  </a:cubicBezTo>
                  <a:cubicBezTo>
                    <a:pt x="14387" y="19551"/>
                    <a:pt x="14123" y="20055"/>
                    <a:pt x="14123" y="20558"/>
                  </a:cubicBezTo>
                  <a:cubicBezTo>
                    <a:pt x="14123" y="21097"/>
                    <a:pt x="14123" y="21348"/>
                    <a:pt x="14387" y="21600"/>
                  </a:cubicBezTo>
                  <a:cubicBezTo>
                    <a:pt x="1057" y="21600"/>
                    <a:pt x="1057" y="21600"/>
                    <a:pt x="1057" y="21600"/>
                  </a:cubicBezTo>
                  <a:cubicBezTo>
                    <a:pt x="264" y="21600"/>
                    <a:pt x="0" y="21348"/>
                    <a:pt x="0" y="20558"/>
                  </a:cubicBezTo>
                  <a:cubicBezTo>
                    <a:pt x="0" y="3055"/>
                    <a:pt x="0" y="3055"/>
                    <a:pt x="0" y="3055"/>
                  </a:cubicBezTo>
                  <a:cubicBezTo>
                    <a:pt x="0" y="2552"/>
                    <a:pt x="264" y="2013"/>
                    <a:pt x="1057" y="2013"/>
                  </a:cubicBezTo>
                  <a:cubicBezTo>
                    <a:pt x="2643" y="2013"/>
                    <a:pt x="2643" y="2013"/>
                    <a:pt x="2643" y="2013"/>
                  </a:cubicBezTo>
                  <a:cubicBezTo>
                    <a:pt x="2643" y="3055"/>
                    <a:pt x="2643" y="3055"/>
                    <a:pt x="2643" y="3055"/>
                  </a:cubicBezTo>
                  <a:cubicBezTo>
                    <a:pt x="2643" y="4061"/>
                    <a:pt x="3701" y="5068"/>
                    <a:pt x="4796" y="5068"/>
                  </a:cubicBezTo>
                  <a:cubicBezTo>
                    <a:pt x="6117" y="5068"/>
                    <a:pt x="6910" y="4061"/>
                    <a:pt x="6910" y="3055"/>
                  </a:cubicBezTo>
                  <a:cubicBezTo>
                    <a:pt x="6910" y="2013"/>
                    <a:pt x="6910" y="2013"/>
                    <a:pt x="6910" y="2013"/>
                  </a:cubicBezTo>
                  <a:cubicBezTo>
                    <a:pt x="7968" y="2013"/>
                    <a:pt x="7968" y="2013"/>
                    <a:pt x="7968" y="2013"/>
                  </a:cubicBezTo>
                  <a:cubicBezTo>
                    <a:pt x="7968" y="3055"/>
                    <a:pt x="7968" y="3055"/>
                    <a:pt x="7968" y="3055"/>
                  </a:cubicBezTo>
                  <a:cubicBezTo>
                    <a:pt x="7968" y="4061"/>
                    <a:pt x="9063" y="5068"/>
                    <a:pt x="10120" y="5068"/>
                  </a:cubicBezTo>
                  <a:cubicBezTo>
                    <a:pt x="11442" y="5068"/>
                    <a:pt x="12273" y="4061"/>
                    <a:pt x="12273" y="3055"/>
                  </a:cubicBezTo>
                  <a:cubicBezTo>
                    <a:pt x="12273" y="2013"/>
                    <a:pt x="12273" y="2013"/>
                    <a:pt x="12273" y="2013"/>
                  </a:cubicBezTo>
                  <a:cubicBezTo>
                    <a:pt x="13330" y="2013"/>
                    <a:pt x="13330" y="2013"/>
                    <a:pt x="13330" y="2013"/>
                  </a:cubicBezTo>
                  <a:cubicBezTo>
                    <a:pt x="13330" y="3055"/>
                    <a:pt x="13330" y="3055"/>
                    <a:pt x="13330" y="3055"/>
                  </a:cubicBezTo>
                  <a:cubicBezTo>
                    <a:pt x="13330" y="4061"/>
                    <a:pt x="14387" y="5068"/>
                    <a:pt x="15445" y="5068"/>
                  </a:cubicBezTo>
                  <a:cubicBezTo>
                    <a:pt x="16804" y="5068"/>
                    <a:pt x="17597" y="4061"/>
                    <a:pt x="17597" y="3055"/>
                  </a:cubicBezTo>
                  <a:cubicBezTo>
                    <a:pt x="17597" y="2013"/>
                    <a:pt x="17597" y="2013"/>
                    <a:pt x="17597" y="2013"/>
                  </a:cubicBezTo>
                  <a:cubicBezTo>
                    <a:pt x="19448" y="2013"/>
                    <a:pt x="19448" y="2013"/>
                    <a:pt x="19448" y="2013"/>
                  </a:cubicBezTo>
                  <a:cubicBezTo>
                    <a:pt x="20014" y="2013"/>
                    <a:pt x="20543" y="2552"/>
                    <a:pt x="20543" y="3055"/>
                  </a:cubicBezTo>
                  <a:cubicBezTo>
                    <a:pt x="20543" y="14484"/>
                    <a:pt x="20543" y="14484"/>
                    <a:pt x="20543" y="14484"/>
                  </a:cubicBezTo>
                  <a:cubicBezTo>
                    <a:pt x="20014" y="14484"/>
                    <a:pt x="19448" y="14735"/>
                    <a:pt x="18919" y="15239"/>
                  </a:cubicBezTo>
                  <a:close/>
                  <a:moveTo>
                    <a:pt x="13330" y="13190"/>
                  </a:moveTo>
                  <a:cubicBezTo>
                    <a:pt x="13330" y="12687"/>
                    <a:pt x="13066" y="12184"/>
                    <a:pt x="12273" y="12184"/>
                  </a:cubicBezTo>
                  <a:cubicBezTo>
                    <a:pt x="10120" y="12184"/>
                    <a:pt x="10120" y="12184"/>
                    <a:pt x="10120" y="12184"/>
                  </a:cubicBezTo>
                  <a:cubicBezTo>
                    <a:pt x="8534" y="12184"/>
                    <a:pt x="8534" y="12184"/>
                    <a:pt x="8534" y="12184"/>
                  </a:cubicBezTo>
                  <a:cubicBezTo>
                    <a:pt x="3701" y="12184"/>
                    <a:pt x="3701" y="12184"/>
                    <a:pt x="3701" y="12184"/>
                  </a:cubicBezTo>
                  <a:cubicBezTo>
                    <a:pt x="3172" y="12184"/>
                    <a:pt x="2643" y="12687"/>
                    <a:pt x="2643" y="13190"/>
                  </a:cubicBezTo>
                  <a:cubicBezTo>
                    <a:pt x="2643" y="13729"/>
                    <a:pt x="3172" y="14232"/>
                    <a:pt x="3701" y="14232"/>
                  </a:cubicBezTo>
                  <a:cubicBezTo>
                    <a:pt x="8534" y="14232"/>
                    <a:pt x="8534" y="14232"/>
                    <a:pt x="8534" y="14232"/>
                  </a:cubicBezTo>
                  <a:cubicBezTo>
                    <a:pt x="10120" y="14232"/>
                    <a:pt x="10120" y="14232"/>
                    <a:pt x="10120" y="14232"/>
                  </a:cubicBezTo>
                  <a:cubicBezTo>
                    <a:pt x="12273" y="14232"/>
                    <a:pt x="12273" y="14232"/>
                    <a:pt x="12273" y="14232"/>
                  </a:cubicBezTo>
                  <a:cubicBezTo>
                    <a:pt x="13066" y="14232"/>
                    <a:pt x="13330" y="13729"/>
                    <a:pt x="13330" y="13190"/>
                  </a:cubicBezTo>
                  <a:close/>
                  <a:moveTo>
                    <a:pt x="2643" y="17539"/>
                  </a:moveTo>
                  <a:cubicBezTo>
                    <a:pt x="2643" y="18042"/>
                    <a:pt x="3172" y="18294"/>
                    <a:pt x="3701" y="18294"/>
                  </a:cubicBezTo>
                  <a:cubicBezTo>
                    <a:pt x="10385" y="18294"/>
                    <a:pt x="10385" y="18294"/>
                    <a:pt x="10385" y="18294"/>
                  </a:cubicBezTo>
                  <a:cubicBezTo>
                    <a:pt x="10913" y="18294"/>
                    <a:pt x="11178" y="18042"/>
                    <a:pt x="11178" y="17539"/>
                  </a:cubicBezTo>
                  <a:cubicBezTo>
                    <a:pt x="11178" y="17036"/>
                    <a:pt x="10913" y="16497"/>
                    <a:pt x="10385" y="16497"/>
                  </a:cubicBezTo>
                  <a:cubicBezTo>
                    <a:pt x="3701" y="16497"/>
                    <a:pt x="3701" y="16497"/>
                    <a:pt x="3701" y="16497"/>
                  </a:cubicBezTo>
                  <a:cubicBezTo>
                    <a:pt x="3172" y="16497"/>
                    <a:pt x="2643" y="17036"/>
                    <a:pt x="2643" y="17539"/>
                  </a:cubicBezTo>
                  <a:close/>
                  <a:moveTo>
                    <a:pt x="16540" y="7871"/>
                  </a:moveTo>
                  <a:cubicBezTo>
                    <a:pt x="3701" y="7871"/>
                    <a:pt x="3701" y="7871"/>
                    <a:pt x="3701" y="7871"/>
                  </a:cubicBezTo>
                  <a:cubicBezTo>
                    <a:pt x="3172" y="7871"/>
                    <a:pt x="2643" y="8122"/>
                    <a:pt x="2643" y="8877"/>
                  </a:cubicBezTo>
                  <a:cubicBezTo>
                    <a:pt x="2643" y="9380"/>
                    <a:pt x="3172" y="9919"/>
                    <a:pt x="3701" y="9919"/>
                  </a:cubicBezTo>
                  <a:cubicBezTo>
                    <a:pt x="16540" y="9919"/>
                    <a:pt x="16540" y="9919"/>
                    <a:pt x="16540" y="9919"/>
                  </a:cubicBezTo>
                  <a:cubicBezTo>
                    <a:pt x="17333" y="9919"/>
                    <a:pt x="17597" y="9380"/>
                    <a:pt x="17597" y="8877"/>
                  </a:cubicBezTo>
                  <a:cubicBezTo>
                    <a:pt x="17597" y="8122"/>
                    <a:pt x="17333" y="7871"/>
                    <a:pt x="16540" y="7871"/>
                  </a:cubicBezTo>
                  <a:close/>
                  <a:moveTo>
                    <a:pt x="15445" y="4061"/>
                  </a:moveTo>
                  <a:cubicBezTo>
                    <a:pt x="14916" y="4061"/>
                    <a:pt x="14387" y="3558"/>
                    <a:pt x="14387" y="3055"/>
                  </a:cubicBezTo>
                  <a:cubicBezTo>
                    <a:pt x="14387" y="1006"/>
                    <a:pt x="14387" y="1006"/>
                    <a:pt x="14387" y="1006"/>
                  </a:cubicBezTo>
                  <a:cubicBezTo>
                    <a:pt x="14387" y="503"/>
                    <a:pt x="14916" y="0"/>
                    <a:pt x="15445" y="0"/>
                  </a:cubicBezTo>
                  <a:cubicBezTo>
                    <a:pt x="16276" y="0"/>
                    <a:pt x="16540" y="503"/>
                    <a:pt x="16540" y="1006"/>
                  </a:cubicBezTo>
                  <a:cubicBezTo>
                    <a:pt x="16540" y="3055"/>
                    <a:pt x="16540" y="3055"/>
                    <a:pt x="16540" y="3055"/>
                  </a:cubicBezTo>
                  <a:cubicBezTo>
                    <a:pt x="16540" y="3558"/>
                    <a:pt x="16276" y="4061"/>
                    <a:pt x="15445" y="4061"/>
                  </a:cubicBezTo>
                  <a:close/>
                  <a:moveTo>
                    <a:pt x="10120" y="4061"/>
                  </a:moveTo>
                  <a:cubicBezTo>
                    <a:pt x="9592" y="4061"/>
                    <a:pt x="9063" y="3558"/>
                    <a:pt x="9063" y="3055"/>
                  </a:cubicBezTo>
                  <a:cubicBezTo>
                    <a:pt x="9063" y="1006"/>
                    <a:pt x="9063" y="1006"/>
                    <a:pt x="9063" y="1006"/>
                  </a:cubicBezTo>
                  <a:cubicBezTo>
                    <a:pt x="9063" y="503"/>
                    <a:pt x="9592" y="0"/>
                    <a:pt x="10120" y="0"/>
                  </a:cubicBezTo>
                  <a:cubicBezTo>
                    <a:pt x="10913" y="0"/>
                    <a:pt x="11178" y="503"/>
                    <a:pt x="11178" y="1006"/>
                  </a:cubicBezTo>
                  <a:cubicBezTo>
                    <a:pt x="11178" y="3055"/>
                    <a:pt x="11178" y="3055"/>
                    <a:pt x="11178" y="3055"/>
                  </a:cubicBezTo>
                  <a:cubicBezTo>
                    <a:pt x="11178" y="3558"/>
                    <a:pt x="10913" y="4061"/>
                    <a:pt x="10120" y="4061"/>
                  </a:cubicBezTo>
                  <a:close/>
                  <a:moveTo>
                    <a:pt x="4796" y="4061"/>
                  </a:moveTo>
                  <a:cubicBezTo>
                    <a:pt x="4267" y="4061"/>
                    <a:pt x="3701" y="3558"/>
                    <a:pt x="3701" y="3055"/>
                  </a:cubicBezTo>
                  <a:cubicBezTo>
                    <a:pt x="3701" y="1006"/>
                    <a:pt x="3701" y="1006"/>
                    <a:pt x="3701" y="1006"/>
                  </a:cubicBezTo>
                  <a:cubicBezTo>
                    <a:pt x="3701" y="503"/>
                    <a:pt x="4267" y="0"/>
                    <a:pt x="4796" y="0"/>
                  </a:cubicBezTo>
                  <a:cubicBezTo>
                    <a:pt x="5589" y="0"/>
                    <a:pt x="5853" y="503"/>
                    <a:pt x="5853" y="1006"/>
                  </a:cubicBezTo>
                  <a:cubicBezTo>
                    <a:pt x="5853" y="3055"/>
                    <a:pt x="5853" y="3055"/>
                    <a:pt x="5853" y="3055"/>
                  </a:cubicBezTo>
                  <a:cubicBezTo>
                    <a:pt x="5853" y="3558"/>
                    <a:pt x="5589" y="4061"/>
                    <a:pt x="4796" y="4061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24" name="Shape"/>
            <p:cNvSpPr/>
            <p:nvPr/>
          </p:nvSpPr>
          <p:spPr>
            <a:xfrm>
              <a:off x="2345554" y="11834159"/>
              <a:ext cx="591759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079" y="18580"/>
                  </a:moveTo>
                  <a:cubicBezTo>
                    <a:pt x="18434" y="21103"/>
                    <a:pt x="18434" y="21103"/>
                    <a:pt x="18434" y="21103"/>
                  </a:cubicBezTo>
                  <a:cubicBezTo>
                    <a:pt x="18174" y="21351"/>
                    <a:pt x="17913" y="21600"/>
                    <a:pt x="17652" y="21600"/>
                  </a:cubicBezTo>
                  <a:cubicBezTo>
                    <a:pt x="17392" y="21600"/>
                    <a:pt x="17131" y="21351"/>
                    <a:pt x="16870" y="21103"/>
                  </a:cubicBezTo>
                  <a:cubicBezTo>
                    <a:pt x="15530" y="19824"/>
                    <a:pt x="15530" y="19824"/>
                    <a:pt x="15530" y="19824"/>
                  </a:cubicBezTo>
                  <a:cubicBezTo>
                    <a:pt x="15269" y="19575"/>
                    <a:pt x="15269" y="19326"/>
                    <a:pt x="15269" y="19078"/>
                  </a:cubicBezTo>
                  <a:cubicBezTo>
                    <a:pt x="15269" y="18580"/>
                    <a:pt x="15530" y="18083"/>
                    <a:pt x="16349" y="18083"/>
                  </a:cubicBezTo>
                  <a:cubicBezTo>
                    <a:pt x="16610" y="18083"/>
                    <a:pt x="16870" y="18332"/>
                    <a:pt x="16870" y="18580"/>
                  </a:cubicBezTo>
                  <a:cubicBezTo>
                    <a:pt x="17652" y="19078"/>
                    <a:pt x="17652" y="19078"/>
                    <a:pt x="17652" y="19078"/>
                  </a:cubicBezTo>
                  <a:cubicBezTo>
                    <a:pt x="19738" y="17088"/>
                    <a:pt x="19738" y="17088"/>
                    <a:pt x="19738" y="17088"/>
                  </a:cubicBezTo>
                  <a:cubicBezTo>
                    <a:pt x="19999" y="16839"/>
                    <a:pt x="20297" y="16839"/>
                    <a:pt x="20557" y="16839"/>
                  </a:cubicBezTo>
                  <a:cubicBezTo>
                    <a:pt x="21079" y="16839"/>
                    <a:pt x="21600" y="17337"/>
                    <a:pt x="21600" y="17834"/>
                  </a:cubicBezTo>
                  <a:cubicBezTo>
                    <a:pt x="21600" y="18083"/>
                    <a:pt x="21339" y="18332"/>
                    <a:pt x="21079" y="18580"/>
                  </a:cubicBezTo>
                  <a:close/>
                  <a:moveTo>
                    <a:pt x="17652" y="17586"/>
                  </a:moveTo>
                  <a:cubicBezTo>
                    <a:pt x="17392" y="17337"/>
                    <a:pt x="16870" y="17088"/>
                    <a:pt x="16349" y="17088"/>
                  </a:cubicBezTo>
                  <a:cubicBezTo>
                    <a:pt x="15008" y="17088"/>
                    <a:pt x="14226" y="18083"/>
                    <a:pt x="14226" y="19078"/>
                  </a:cubicBezTo>
                  <a:cubicBezTo>
                    <a:pt x="14226" y="19824"/>
                    <a:pt x="14487" y="20357"/>
                    <a:pt x="14748" y="20605"/>
                  </a:cubicBezTo>
                  <a:cubicBezTo>
                    <a:pt x="15790" y="21600"/>
                    <a:pt x="15790" y="21600"/>
                    <a:pt x="15790" y="21600"/>
                  </a:cubicBezTo>
                  <a:cubicBezTo>
                    <a:pt x="1080" y="21600"/>
                    <a:pt x="1080" y="21600"/>
                    <a:pt x="1080" y="21600"/>
                  </a:cubicBezTo>
                  <a:cubicBezTo>
                    <a:pt x="559" y="21600"/>
                    <a:pt x="0" y="21103"/>
                    <a:pt x="0" y="20605"/>
                  </a:cubicBezTo>
                  <a:cubicBezTo>
                    <a:pt x="0" y="3020"/>
                    <a:pt x="0" y="3020"/>
                    <a:pt x="0" y="3020"/>
                  </a:cubicBezTo>
                  <a:cubicBezTo>
                    <a:pt x="0" y="2522"/>
                    <a:pt x="559" y="1989"/>
                    <a:pt x="1080" y="1989"/>
                  </a:cubicBezTo>
                  <a:cubicBezTo>
                    <a:pt x="2905" y="1989"/>
                    <a:pt x="2905" y="1989"/>
                    <a:pt x="2905" y="1989"/>
                  </a:cubicBezTo>
                  <a:cubicBezTo>
                    <a:pt x="2905" y="3020"/>
                    <a:pt x="2905" y="3020"/>
                    <a:pt x="2905" y="3020"/>
                  </a:cubicBezTo>
                  <a:cubicBezTo>
                    <a:pt x="2905" y="4263"/>
                    <a:pt x="3948" y="5009"/>
                    <a:pt x="5028" y="5009"/>
                  </a:cubicBezTo>
                  <a:cubicBezTo>
                    <a:pt x="6070" y="5009"/>
                    <a:pt x="7113" y="4263"/>
                    <a:pt x="7113" y="3020"/>
                  </a:cubicBezTo>
                  <a:cubicBezTo>
                    <a:pt x="7113" y="1989"/>
                    <a:pt x="7113" y="1989"/>
                    <a:pt x="7113" y="1989"/>
                  </a:cubicBezTo>
                  <a:cubicBezTo>
                    <a:pt x="8156" y="1989"/>
                    <a:pt x="8156" y="1989"/>
                    <a:pt x="8156" y="1989"/>
                  </a:cubicBezTo>
                  <a:cubicBezTo>
                    <a:pt x="8156" y="3020"/>
                    <a:pt x="8156" y="3020"/>
                    <a:pt x="8156" y="3020"/>
                  </a:cubicBezTo>
                  <a:cubicBezTo>
                    <a:pt x="8156" y="4263"/>
                    <a:pt x="9236" y="5009"/>
                    <a:pt x="10279" y="5009"/>
                  </a:cubicBezTo>
                  <a:cubicBezTo>
                    <a:pt x="11321" y="5009"/>
                    <a:pt x="12401" y="4263"/>
                    <a:pt x="12401" y="3020"/>
                  </a:cubicBezTo>
                  <a:cubicBezTo>
                    <a:pt x="12401" y="1989"/>
                    <a:pt x="12401" y="1989"/>
                    <a:pt x="12401" y="1989"/>
                  </a:cubicBezTo>
                  <a:cubicBezTo>
                    <a:pt x="13444" y="1989"/>
                    <a:pt x="13444" y="1989"/>
                    <a:pt x="13444" y="1989"/>
                  </a:cubicBezTo>
                  <a:cubicBezTo>
                    <a:pt x="13444" y="3020"/>
                    <a:pt x="13444" y="3020"/>
                    <a:pt x="13444" y="3020"/>
                  </a:cubicBezTo>
                  <a:cubicBezTo>
                    <a:pt x="13444" y="4263"/>
                    <a:pt x="14487" y="5009"/>
                    <a:pt x="15530" y="5009"/>
                  </a:cubicBezTo>
                  <a:cubicBezTo>
                    <a:pt x="16610" y="5009"/>
                    <a:pt x="17652" y="4263"/>
                    <a:pt x="17652" y="3020"/>
                  </a:cubicBezTo>
                  <a:cubicBezTo>
                    <a:pt x="17652" y="1989"/>
                    <a:pt x="17652" y="1989"/>
                    <a:pt x="17652" y="1989"/>
                  </a:cubicBezTo>
                  <a:cubicBezTo>
                    <a:pt x="19477" y="1989"/>
                    <a:pt x="19477" y="1989"/>
                    <a:pt x="19477" y="1989"/>
                  </a:cubicBezTo>
                  <a:cubicBezTo>
                    <a:pt x="19999" y="1989"/>
                    <a:pt x="20557" y="2522"/>
                    <a:pt x="20557" y="3020"/>
                  </a:cubicBezTo>
                  <a:cubicBezTo>
                    <a:pt x="20557" y="15809"/>
                    <a:pt x="20557" y="15809"/>
                    <a:pt x="20557" y="15809"/>
                  </a:cubicBezTo>
                  <a:cubicBezTo>
                    <a:pt x="19738" y="15809"/>
                    <a:pt x="19217" y="16058"/>
                    <a:pt x="18956" y="16342"/>
                  </a:cubicBezTo>
                  <a:lnTo>
                    <a:pt x="17652" y="17586"/>
                  </a:lnTo>
                  <a:close/>
                  <a:moveTo>
                    <a:pt x="2905" y="17337"/>
                  </a:moveTo>
                  <a:cubicBezTo>
                    <a:pt x="2905" y="17834"/>
                    <a:pt x="3166" y="18083"/>
                    <a:pt x="3687" y="18083"/>
                  </a:cubicBezTo>
                  <a:cubicBezTo>
                    <a:pt x="10539" y="18083"/>
                    <a:pt x="10539" y="18083"/>
                    <a:pt x="10539" y="18083"/>
                  </a:cubicBezTo>
                  <a:cubicBezTo>
                    <a:pt x="11061" y="18083"/>
                    <a:pt x="11321" y="17834"/>
                    <a:pt x="11321" y="17337"/>
                  </a:cubicBezTo>
                  <a:cubicBezTo>
                    <a:pt x="11321" y="16839"/>
                    <a:pt x="11061" y="16591"/>
                    <a:pt x="10539" y="16591"/>
                  </a:cubicBezTo>
                  <a:cubicBezTo>
                    <a:pt x="3687" y="16591"/>
                    <a:pt x="3687" y="16591"/>
                    <a:pt x="3687" y="16591"/>
                  </a:cubicBezTo>
                  <a:cubicBezTo>
                    <a:pt x="3166" y="16591"/>
                    <a:pt x="2905" y="16839"/>
                    <a:pt x="2905" y="17337"/>
                  </a:cubicBezTo>
                  <a:close/>
                  <a:moveTo>
                    <a:pt x="16610" y="7780"/>
                  </a:moveTo>
                  <a:cubicBezTo>
                    <a:pt x="3948" y="7780"/>
                    <a:pt x="3948" y="7780"/>
                    <a:pt x="3948" y="7780"/>
                  </a:cubicBezTo>
                  <a:cubicBezTo>
                    <a:pt x="3426" y="7780"/>
                    <a:pt x="2905" y="8278"/>
                    <a:pt x="2905" y="8775"/>
                  </a:cubicBezTo>
                  <a:cubicBezTo>
                    <a:pt x="2905" y="9308"/>
                    <a:pt x="3426" y="9805"/>
                    <a:pt x="3948" y="9805"/>
                  </a:cubicBezTo>
                  <a:cubicBezTo>
                    <a:pt x="16610" y="9805"/>
                    <a:pt x="16610" y="9805"/>
                    <a:pt x="16610" y="9805"/>
                  </a:cubicBezTo>
                  <a:cubicBezTo>
                    <a:pt x="17131" y="9805"/>
                    <a:pt x="17652" y="9308"/>
                    <a:pt x="17652" y="8775"/>
                  </a:cubicBezTo>
                  <a:cubicBezTo>
                    <a:pt x="17652" y="8278"/>
                    <a:pt x="17131" y="7780"/>
                    <a:pt x="16610" y="7780"/>
                  </a:cubicBezTo>
                  <a:close/>
                  <a:moveTo>
                    <a:pt x="16610" y="12043"/>
                  </a:moveTo>
                  <a:cubicBezTo>
                    <a:pt x="10279" y="12043"/>
                    <a:pt x="10279" y="12043"/>
                    <a:pt x="10279" y="12043"/>
                  </a:cubicBezTo>
                  <a:cubicBezTo>
                    <a:pt x="8417" y="12043"/>
                    <a:pt x="8417" y="12043"/>
                    <a:pt x="8417" y="12043"/>
                  </a:cubicBezTo>
                  <a:cubicBezTo>
                    <a:pt x="3948" y="12043"/>
                    <a:pt x="3948" y="12043"/>
                    <a:pt x="3948" y="12043"/>
                  </a:cubicBezTo>
                  <a:cubicBezTo>
                    <a:pt x="3426" y="12043"/>
                    <a:pt x="2905" y="12541"/>
                    <a:pt x="2905" y="13038"/>
                  </a:cubicBezTo>
                  <a:cubicBezTo>
                    <a:pt x="2905" y="13820"/>
                    <a:pt x="3426" y="14068"/>
                    <a:pt x="3948" y="14068"/>
                  </a:cubicBezTo>
                  <a:cubicBezTo>
                    <a:pt x="8417" y="14068"/>
                    <a:pt x="8417" y="14068"/>
                    <a:pt x="8417" y="14068"/>
                  </a:cubicBezTo>
                  <a:cubicBezTo>
                    <a:pt x="10279" y="14068"/>
                    <a:pt x="10279" y="14068"/>
                    <a:pt x="10279" y="14068"/>
                  </a:cubicBezTo>
                  <a:cubicBezTo>
                    <a:pt x="16610" y="14068"/>
                    <a:pt x="16610" y="14068"/>
                    <a:pt x="16610" y="14068"/>
                  </a:cubicBezTo>
                  <a:cubicBezTo>
                    <a:pt x="17131" y="14068"/>
                    <a:pt x="17652" y="13820"/>
                    <a:pt x="17652" y="13038"/>
                  </a:cubicBezTo>
                  <a:cubicBezTo>
                    <a:pt x="17652" y="12541"/>
                    <a:pt x="17131" y="12043"/>
                    <a:pt x="16610" y="12043"/>
                  </a:cubicBezTo>
                  <a:close/>
                  <a:moveTo>
                    <a:pt x="15530" y="4014"/>
                  </a:moveTo>
                  <a:cubicBezTo>
                    <a:pt x="15008" y="4014"/>
                    <a:pt x="14487" y="3766"/>
                    <a:pt x="14487" y="3020"/>
                  </a:cubicBezTo>
                  <a:cubicBezTo>
                    <a:pt x="14487" y="995"/>
                    <a:pt x="14487" y="995"/>
                    <a:pt x="14487" y="995"/>
                  </a:cubicBezTo>
                  <a:cubicBezTo>
                    <a:pt x="14487" y="497"/>
                    <a:pt x="15008" y="0"/>
                    <a:pt x="15530" y="0"/>
                  </a:cubicBezTo>
                  <a:cubicBezTo>
                    <a:pt x="16051" y="0"/>
                    <a:pt x="16610" y="497"/>
                    <a:pt x="16610" y="995"/>
                  </a:cubicBezTo>
                  <a:cubicBezTo>
                    <a:pt x="16610" y="3020"/>
                    <a:pt x="16610" y="3020"/>
                    <a:pt x="16610" y="3020"/>
                  </a:cubicBezTo>
                  <a:cubicBezTo>
                    <a:pt x="16610" y="3766"/>
                    <a:pt x="16051" y="4014"/>
                    <a:pt x="15530" y="4014"/>
                  </a:cubicBezTo>
                  <a:close/>
                  <a:moveTo>
                    <a:pt x="10279" y="4014"/>
                  </a:moveTo>
                  <a:cubicBezTo>
                    <a:pt x="9757" y="4014"/>
                    <a:pt x="9236" y="3766"/>
                    <a:pt x="9236" y="3020"/>
                  </a:cubicBezTo>
                  <a:cubicBezTo>
                    <a:pt x="9236" y="995"/>
                    <a:pt x="9236" y="995"/>
                    <a:pt x="9236" y="995"/>
                  </a:cubicBezTo>
                  <a:cubicBezTo>
                    <a:pt x="9236" y="497"/>
                    <a:pt x="9757" y="0"/>
                    <a:pt x="10279" y="0"/>
                  </a:cubicBezTo>
                  <a:cubicBezTo>
                    <a:pt x="10800" y="0"/>
                    <a:pt x="11321" y="497"/>
                    <a:pt x="11321" y="995"/>
                  </a:cubicBezTo>
                  <a:cubicBezTo>
                    <a:pt x="11321" y="3020"/>
                    <a:pt x="11321" y="3020"/>
                    <a:pt x="11321" y="3020"/>
                  </a:cubicBezTo>
                  <a:cubicBezTo>
                    <a:pt x="11321" y="3766"/>
                    <a:pt x="10800" y="4014"/>
                    <a:pt x="10279" y="4014"/>
                  </a:cubicBezTo>
                  <a:close/>
                  <a:moveTo>
                    <a:pt x="5028" y="4014"/>
                  </a:moveTo>
                  <a:cubicBezTo>
                    <a:pt x="4506" y="4014"/>
                    <a:pt x="3948" y="3766"/>
                    <a:pt x="3948" y="3020"/>
                  </a:cubicBezTo>
                  <a:cubicBezTo>
                    <a:pt x="3948" y="995"/>
                    <a:pt x="3948" y="995"/>
                    <a:pt x="3948" y="995"/>
                  </a:cubicBezTo>
                  <a:cubicBezTo>
                    <a:pt x="3948" y="497"/>
                    <a:pt x="4506" y="0"/>
                    <a:pt x="5028" y="0"/>
                  </a:cubicBezTo>
                  <a:cubicBezTo>
                    <a:pt x="5549" y="0"/>
                    <a:pt x="6070" y="497"/>
                    <a:pt x="6070" y="995"/>
                  </a:cubicBezTo>
                  <a:cubicBezTo>
                    <a:pt x="6070" y="3020"/>
                    <a:pt x="6070" y="3020"/>
                    <a:pt x="6070" y="3020"/>
                  </a:cubicBezTo>
                  <a:cubicBezTo>
                    <a:pt x="6070" y="3766"/>
                    <a:pt x="5549" y="4014"/>
                    <a:pt x="5028" y="4014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25" name="Shape"/>
            <p:cNvSpPr/>
            <p:nvPr/>
          </p:nvSpPr>
          <p:spPr>
            <a:xfrm>
              <a:off x="1168107" y="11834159"/>
              <a:ext cx="555830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488" y="21600"/>
                  </a:moveTo>
                  <a:cubicBezTo>
                    <a:pt x="1151" y="21600"/>
                    <a:pt x="1151" y="21600"/>
                    <a:pt x="1151" y="21600"/>
                  </a:cubicBezTo>
                  <a:cubicBezTo>
                    <a:pt x="556" y="21600"/>
                    <a:pt x="0" y="21103"/>
                    <a:pt x="0" y="20605"/>
                  </a:cubicBezTo>
                  <a:cubicBezTo>
                    <a:pt x="0" y="3020"/>
                    <a:pt x="0" y="3020"/>
                    <a:pt x="0" y="3020"/>
                  </a:cubicBezTo>
                  <a:cubicBezTo>
                    <a:pt x="0" y="2522"/>
                    <a:pt x="556" y="1989"/>
                    <a:pt x="1151" y="1989"/>
                  </a:cubicBezTo>
                  <a:cubicBezTo>
                    <a:pt x="3097" y="1989"/>
                    <a:pt x="3097" y="1989"/>
                    <a:pt x="3097" y="1989"/>
                  </a:cubicBezTo>
                  <a:cubicBezTo>
                    <a:pt x="3097" y="3020"/>
                    <a:pt x="3097" y="3020"/>
                    <a:pt x="3097" y="3020"/>
                  </a:cubicBezTo>
                  <a:cubicBezTo>
                    <a:pt x="3097" y="4263"/>
                    <a:pt x="3931" y="5009"/>
                    <a:pt x="5360" y="5009"/>
                  </a:cubicBezTo>
                  <a:cubicBezTo>
                    <a:pt x="6472" y="5009"/>
                    <a:pt x="7584" y="4263"/>
                    <a:pt x="7584" y="3020"/>
                  </a:cubicBezTo>
                  <a:cubicBezTo>
                    <a:pt x="7584" y="1989"/>
                    <a:pt x="7584" y="1989"/>
                    <a:pt x="7584" y="1989"/>
                  </a:cubicBezTo>
                  <a:cubicBezTo>
                    <a:pt x="8696" y="1989"/>
                    <a:pt x="8696" y="1989"/>
                    <a:pt x="8696" y="1989"/>
                  </a:cubicBezTo>
                  <a:cubicBezTo>
                    <a:pt x="8696" y="3020"/>
                    <a:pt x="8696" y="3020"/>
                    <a:pt x="8696" y="3020"/>
                  </a:cubicBezTo>
                  <a:cubicBezTo>
                    <a:pt x="8696" y="4263"/>
                    <a:pt x="9569" y="5009"/>
                    <a:pt x="10959" y="5009"/>
                  </a:cubicBezTo>
                  <a:cubicBezTo>
                    <a:pt x="12071" y="5009"/>
                    <a:pt x="13222" y="4263"/>
                    <a:pt x="13222" y="3020"/>
                  </a:cubicBezTo>
                  <a:cubicBezTo>
                    <a:pt x="13222" y="1989"/>
                    <a:pt x="13222" y="1989"/>
                    <a:pt x="13222" y="1989"/>
                  </a:cubicBezTo>
                  <a:cubicBezTo>
                    <a:pt x="14334" y="1989"/>
                    <a:pt x="14334" y="1989"/>
                    <a:pt x="14334" y="1989"/>
                  </a:cubicBezTo>
                  <a:cubicBezTo>
                    <a:pt x="14334" y="3020"/>
                    <a:pt x="14334" y="3020"/>
                    <a:pt x="14334" y="3020"/>
                  </a:cubicBezTo>
                  <a:cubicBezTo>
                    <a:pt x="14334" y="4263"/>
                    <a:pt x="15168" y="5009"/>
                    <a:pt x="16557" y="5009"/>
                  </a:cubicBezTo>
                  <a:cubicBezTo>
                    <a:pt x="17709" y="5009"/>
                    <a:pt x="18821" y="4263"/>
                    <a:pt x="18821" y="3020"/>
                  </a:cubicBezTo>
                  <a:cubicBezTo>
                    <a:pt x="18821" y="1989"/>
                    <a:pt x="18821" y="1989"/>
                    <a:pt x="18821" y="1989"/>
                  </a:cubicBezTo>
                  <a:cubicBezTo>
                    <a:pt x="20488" y="1989"/>
                    <a:pt x="20488" y="1989"/>
                    <a:pt x="20488" y="1989"/>
                  </a:cubicBezTo>
                  <a:cubicBezTo>
                    <a:pt x="21322" y="1989"/>
                    <a:pt x="21600" y="2522"/>
                    <a:pt x="21600" y="3020"/>
                  </a:cubicBezTo>
                  <a:cubicBezTo>
                    <a:pt x="21600" y="20605"/>
                    <a:pt x="21600" y="20605"/>
                    <a:pt x="21600" y="20605"/>
                  </a:cubicBezTo>
                  <a:cubicBezTo>
                    <a:pt x="21600" y="21103"/>
                    <a:pt x="21322" y="21600"/>
                    <a:pt x="20488" y="21600"/>
                  </a:cubicBezTo>
                  <a:close/>
                  <a:moveTo>
                    <a:pt x="17709" y="7780"/>
                  </a:moveTo>
                  <a:cubicBezTo>
                    <a:pt x="4209" y="7780"/>
                    <a:pt x="4209" y="7780"/>
                    <a:pt x="4209" y="7780"/>
                  </a:cubicBezTo>
                  <a:cubicBezTo>
                    <a:pt x="3375" y="7780"/>
                    <a:pt x="3097" y="8278"/>
                    <a:pt x="3097" y="8775"/>
                  </a:cubicBezTo>
                  <a:cubicBezTo>
                    <a:pt x="3097" y="9308"/>
                    <a:pt x="3375" y="9805"/>
                    <a:pt x="4209" y="9805"/>
                  </a:cubicBezTo>
                  <a:cubicBezTo>
                    <a:pt x="17709" y="9805"/>
                    <a:pt x="17709" y="9805"/>
                    <a:pt x="17709" y="9805"/>
                  </a:cubicBezTo>
                  <a:cubicBezTo>
                    <a:pt x="18265" y="9805"/>
                    <a:pt x="18821" y="9308"/>
                    <a:pt x="18821" y="8775"/>
                  </a:cubicBezTo>
                  <a:cubicBezTo>
                    <a:pt x="18821" y="8278"/>
                    <a:pt x="18265" y="7780"/>
                    <a:pt x="17709" y="7780"/>
                  </a:cubicBezTo>
                  <a:close/>
                  <a:moveTo>
                    <a:pt x="17709" y="12043"/>
                  </a:moveTo>
                  <a:cubicBezTo>
                    <a:pt x="4209" y="12043"/>
                    <a:pt x="4209" y="12043"/>
                    <a:pt x="4209" y="12043"/>
                  </a:cubicBezTo>
                  <a:cubicBezTo>
                    <a:pt x="3375" y="12043"/>
                    <a:pt x="3097" y="12541"/>
                    <a:pt x="3097" y="13038"/>
                  </a:cubicBezTo>
                  <a:cubicBezTo>
                    <a:pt x="3097" y="13820"/>
                    <a:pt x="3375" y="14068"/>
                    <a:pt x="4209" y="14068"/>
                  </a:cubicBezTo>
                  <a:cubicBezTo>
                    <a:pt x="17709" y="14068"/>
                    <a:pt x="17709" y="14068"/>
                    <a:pt x="17709" y="14068"/>
                  </a:cubicBezTo>
                  <a:cubicBezTo>
                    <a:pt x="18265" y="14068"/>
                    <a:pt x="18821" y="13820"/>
                    <a:pt x="18821" y="13038"/>
                  </a:cubicBezTo>
                  <a:cubicBezTo>
                    <a:pt x="18821" y="12541"/>
                    <a:pt x="18265" y="12043"/>
                    <a:pt x="17709" y="12043"/>
                  </a:cubicBezTo>
                  <a:close/>
                  <a:moveTo>
                    <a:pt x="17709" y="16591"/>
                  </a:moveTo>
                  <a:cubicBezTo>
                    <a:pt x="3931" y="16591"/>
                    <a:pt x="3931" y="16591"/>
                    <a:pt x="3931" y="16591"/>
                  </a:cubicBezTo>
                  <a:cubicBezTo>
                    <a:pt x="3375" y="16591"/>
                    <a:pt x="3097" y="16839"/>
                    <a:pt x="3097" y="17337"/>
                  </a:cubicBezTo>
                  <a:cubicBezTo>
                    <a:pt x="3097" y="17834"/>
                    <a:pt x="3375" y="18083"/>
                    <a:pt x="3931" y="18083"/>
                  </a:cubicBezTo>
                  <a:cubicBezTo>
                    <a:pt x="17709" y="18083"/>
                    <a:pt x="17709" y="18083"/>
                    <a:pt x="17709" y="18083"/>
                  </a:cubicBezTo>
                  <a:cubicBezTo>
                    <a:pt x="18265" y="18083"/>
                    <a:pt x="18821" y="17834"/>
                    <a:pt x="18821" y="17337"/>
                  </a:cubicBezTo>
                  <a:cubicBezTo>
                    <a:pt x="18821" y="16839"/>
                    <a:pt x="18265" y="16591"/>
                    <a:pt x="17709" y="16591"/>
                  </a:cubicBezTo>
                  <a:close/>
                  <a:moveTo>
                    <a:pt x="16557" y="4014"/>
                  </a:moveTo>
                  <a:cubicBezTo>
                    <a:pt x="15724" y="4014"/>
                    <a:pt x="15446" y="3766"/>
                    <a:pt x="15446" y="3020"/>
                  </a:cubicBezTo>
                  <a:cubicBezTo>
                    <a:pt x="15446" y="995"/>
                    <a:pt x="15446" y="995"/>
                    <a:pt x="15446" y="995"/>
                  </a:cubicBezTo>
                  <a:cubicBezTo>
                    <a:pt x="15446" y="497"/>
                    <a:pt x="15724" y="0"/>
                    <a:pt x="16557" y="0"/>
                  </a:cubicBezTo>
                  <a:cubicBezTo>
                    <a:pt x="17113" y="0"/>
                    <a:pt x="17709" y="497"/>
                    <a:pt x="17709" y="995"/>
                  </a:cubicBezTo>
                  <a:cubicBezTo>
                    <a:pt x="17709" y="3020"/>
                    <a:pt x="17709" y="3020"/>
                    <a:pt x="17709" y="3020"/>
                  </a:cubicBezTo>
                  <a:cubicBezTo>
                    <a:pt x="17709" y="3766"/>
                    <a:pt x="17113" y="4014"/>
                    <a:pt x="16557" y="4014"/>
                  </a:cubicBezTo>
                  <a:close/>
                  <a:moveTo>
                    <a:pt x="10959" y="4014"/>
                  </a:moveTo>
                  <a:cubicBezTo>
                    <a:pt x="10125" y="4014"/>
                    <a:pt x="9847" y="3766"/>
                    <a:pt x="9847" y="3020"/>
                  </a:cubicBezTo>
                  <a:cubicBezTo>
                    <a:pt x="9847" y="995"/>
                    <a:pt x="9847" y="995"/>
                    <a:pt x="9847" y="995"/>
                  </a:cubicBezTo>
                  <a:cubicBezTo>
                    <a:pt x="9847" y="497"/>
                    <a:pt x="10125" y="0"/>
                    <a:pt x="10959" y="0"/>
                  </a:cubicBezTo>
                  <a:cubicBezTo>
                    <a:pt x="11515" y="0"/>
                    <a:pt x="12071" y="497"/>
                    <a:pt x="12071" y="995"/>
                  </a:cubicBezTo>
                  <a:cubicBezTo>
                    <a:pt x="12071" y="3020"/>
                    <a:pt x="12071" y="3020"/>
                    <a:pt x="12071" y="3020"/>
                  </a:cubicBezTo>
                  <a:cubicBezTo>
                    <a:pt x="12071" y="3766"/>
                    <a:pt x="11515" y="4014"/>
                    <a:pt x="10959" y="4014"/>
                  </a:cubicBezTo>
                  <a:close/>
                  <a:moveTo>
                    <a:pt x="5360" y="4014"/>
                  </a:moveTo>
                  <a:cubicBezTo>
                    <a:pt x="4487" y="4014"/>
                    <a:pt x="4209" y="3766"/>
                    <a:pt x="4209" y="3020"/>
                  </a:cubicBezTo>
                  <a:cubicBezTo>
                    <a:pt x="4209" y="995"/>
                    <a:pt x="4209" y="995"/>
                    <a:pt x="4209" y="995"/>
                  </a:cubicBezTo>
                  <a:cubicBezTo>
                    <a:pt x="4209" y="497"/>
                    <a:pt x="4487" y="0"/>
                    <a:pt x="5360" y="0"/>
                  </a:cubicBezTo>
                  <a:cubicBezTo>
                    <a:pt x="5916" y="0"/>
                    <a:pt x="6472" y="497"/>
                    <a:pt x="6472" y="995"/>
                  </a:cubicBezTo>
                  <a:cubicBezTo>
                    <a:pt x="6472" y="3020"/>
                    <a:pt x="6472" y="3020"/>
                    <a:pt x="6472" y="3020"/>
                  </a:cubicBezTo>
                  <a:cubicBezTo>
                    <a:pt x="6472" y="3766"/>
                    <a:pt x="5916" y="4014"/>
                    <a:pt x="5360" y="4014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26" name="Shape"/>
            <p:cNvSpPr/>
            <p:nvPr/>
          </p:nvSpPr>
          <p:spPr>
            <a:xfrm>
              <a:off x="14298437" y="10289993"/>
              <a:ext cx="425602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919"/>
                  </a:moveTo>
                  <a:cubicBezTo>
                    <a:pt x="21600" y="13729"/>
                    <a:pt x="17560" y="16748"/>
                    <a:pt x="12069" y="17251"/>
                  </a:cubicBezTo>
                  <a:cubicBezTo>
                    <a:pt x="12069" y="19551"/>
                    <a:pt x="12069" y="19551"/>
                    <a:pt x="12069" y="19551"/>
                  </a:cubicBezTo>
                  <a:cubicBezTo>
                    <a:pt x="17197" y="19551"/>
                    <a:pt x="17197" y="19551"/>
                    <a:pt x="17197" y="19551"/>
                  </a:cubicBezTo>
                  <a:cubicBezTo>
                    <a:pt x="17922" y="19551"/>
                    <a:pt x="18647" y="20055"/>
                    <a:pt x="18647" y="20558"/>
                  </a:cubicBezTo>
                  <a:cubicBezTo>
                    <a:pt x="18647" y="21348"/>
                    <a:pt x="17922" y="21600"/>
                    <a:pt x="17197" y="21600"/>
                  </a:cubicBezTo>
                  <a:cubicBezTo>
                    <a:pt x="10619" y="21600"/>
                    <a:pt x="10619" y="21600"/>
                    <a:pt x="10619" y="21600"/>
                  </a:cubicBezTo>
                  <a:cubicBezTo>
                    <a:pt x="4403" y="21600"/>
                    <a:pt x="4403" y="21600"/>
                    <a:pt x="4403" y="21600"/>
                  </a:cubicBezTo>
                  <a:cubicBezTo>
                    <a:pt x="3678" y="21600"/>
                    <a:pt x="2901" y="21348"/>
                    <a:pt x="2901" y="20558"/>
                  </a:cubicBezTo>
                  <a:cubicBezTo>
                    <a:pt x="2901" y="20055"/>
                    <a:pt x="3678" y="19551"/>
                    <a:pt x="4403" y="19551"/>
                  </a:cubicBezTo>
                  <a:cubicBezTo>
                    <a:pt x="9168" y="19551"/>
                    <a:pt x="9168" y="19551"/>
                    <a:pt x="9168" y="19551"/>
                  </a:cubicBezTo>
                  <a:cubicBezTo>
                    <a:pt x="9168" y="17251"/>
                    <a:pt x="9168" y="17251"/>
                    <a:pt x="9168" y="17251"/>
                  </a:cubicBezTo>
                  <a:cubicBezTo>
                    <a:pt x="4040" y="16748"/>
                    <a:pt x="0" y="13729"/>
                    <a:pt x="0" y="9919"/>
                  </a:cubicBezTo>
                  <a:cubicBezTo>
                    <a:pt x="0" y="9129"/>
                    <a:pt x="725" y="8877"/>
                    <a:pt x="1450" y="8877"/>
                  </a:cubicBezTo>
                  <a:cubicBezTo>
                    <a:pt x="2176" y="8877"/>
                    <a:pt x="2901" y="9129"/>
                    <a:pt x="2901" y="9919"/>
                  </a:cubicBezTo>
                  <a:cubicBezTo>
                    <a:pt x="2901" y="12687"/>
                    <a:pt x="6578" y="15239"/>
                    <a:pt x="10619" y="15239"/>
                  </a:cubicBezTo>
                  <a:cubicBezTo>
                    <a:pt x="15022" y="15239"/>
                    <a:pt x="18647" y="12687"/>
                    <a:pt x="18647" y="9919"/>
                  </a:cubicBezTo>
                  <a:cubicBezTo>
                    <a:pt x="18647" y="9129"/>
                    <a:pt x="19010" y="8877"/>
                    <a:pt x="20150" y="8877"/>
                  </a:cubicBezTo>
                  <a:cubicBezTo>
                    <a:pt x="20875" y="8877"/>
                    <a:pt x="21600" y="9129"/>
                    <a:pt x="21600" y="9919"/>
                  </a:cubicBezTo>
                  <a:close/>
                  <a:moveTo>
                    <a:pt x="10619" y="13442"/>
                  </a:moveTo>
                  <a:cubicBezTo>
                    <a:pt x="7304" y="13442"/>
                    <a:pt x="4765" y="11681"/>
                    <a:pt x="4765" y="9380"/>
                  </a:cubicBezTo>
                  <a:cubicBezTo>
                    <a:pt x="4765" y="4061"/>
                    <a:pt x="4765" y="4061"/>
                    <a:pt x="4765" y="4061"/>
                  </a:cubicBezTo>
                  <a:cubicBezTo>
                    <a:pt x="4765" y="1761"/>
                    <a:pt x="7304" y="0"/>
                    <a:pt x="10619" y="0"/>
                  </a:cubicBezTo>
                  <a:cubicBezTo>
                    <a:pt x="13934" y="0"/>
                    <a:pt x="16472" y="1761"/>
                    <a:pt x="16472" y="4061"/>
                  </a:cubicBezTo>
                  <a:cubicBezTo>
                    <a:pt x="16472" y="9380"/>
                    <a:pt x="16472" y="9380"/>
                    <a:pt x="16472" y="9380"/>
                  </a:cubicBezTo>
                  <a:cubicBezTo>
                    <a:pt x="16472" y="11681"/>
                    <a:pt x="13934" y="13442"/>
                    <a:pt x="10619" y="13442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27" name="Shape"/>
            <p:cNvSpPr/>
            <p:nvPr/>
          </p:nvSpPr>
          <p:spPr>
            <a:xfrm>
              <a:off x="13060261" y="10289993"/>
              <a:ext cx="533381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11" y="5571"/>
                  </a:moveTo>
                  <a:cubicBezTo>
                    <a:pt x="909" y="17000"/>
                    <a:pt x="909" y="17000"/>
                    <a:pt x="909" y="17000"/>
                  </a:cubicBezTo>
                  <a:cubicBezTo>
                    <a:pt x="909" y="17000"/>
                    <a:pt x="909" y="17251"/>
                    <a:pt x="578" y="17251"/>
                  </a:cubicBezTo>
                  <a:cubicBezTo>
                    <a:pt x="289" y="17251"/>
                    <a:pt x="0" y="17000"/>
                    <a:pt x="0" y="16748"/>
                  </a:cubicBezTo>
                  <a:cubicBezTo>
                    <a:pt x="0" y="16497"/>
                    <a:pt x="289" y="16245"/>
                    <a:pt x="289" y="16245"/>
                  </a:cubicBezTo>
                  <a:cubicBezTo>
                    <a:pt x="20733" y="4564"/>
                    <a:pt x="20733" y="4564"/>
                    <a:pt x="20733" y="4564"/>
                  </a:cubicBezTo>
                  <a:cubicBezTo>
                    <a:pt x="20733" y="4564"/>
                    <a:pt x="20733" y="4564"/>
                    <a:pt x="21022" y="4564"/>
                  </a:cubicBezTo>
                  <a:cubicBezTo>
                    <a:pt x="21311" y="4564"/>
                    <a:pt x="21600" y="4816"/>
                    <a:pt x="21600" y="5068"/>
                  </a:cubicBezTo>
                  <a:cubicBezTo>
                    <a:pt x="21600" y="5319"/>
                    <a:pt x="21311" y="5319"/>
                    <a:pt x="21311" y="5571"/>
                  </a:cubicBezTo>
                  <a:close/>
                  <a:moveTo>
                    <a:pt x="6154" y="9380"/>
                  </a:moveTo>
                  <a:cubicBezTo>
                    <a:pt x="6154" y="4061"/>
                    <a:pt x="6154" y="4061"/>
                    <a:pt x="6154" y="4061"/>
                  </a:cubicBezTo>
                  <a:cubicBezTo>
                    <a:pt x="6154" y="1761"/>
                    <a:pt x="8177" y="0"/>
                    <a:pt x="10821" y="0"/>
                  </a:cubicBezTo>
                  <a:cubicBezTo>
                    <a:pt x="13423" y="0"/>
                    <a:pt x="15488" y="1761"/>
                    <a:pt x="15488" y="4061"/>
                  </a:cubicBezTo>
                  <a:cubicBezTo>
                    <a:pt x="15488" y="6361"/>
                    <a:pt x="15488" y="6361"/>
                    <a:pt x="15488" y="6361"/>
                  </a:cubicBezTo>
                  <a:cubicBezTo>
                    <a:pt x="6732" y="11429"/>
                    <a:pt x="6732" y="11429"/>
                    <a:pt x="6732" y="11429"/>
                  </a:cubicBezTo>
                  <a:cubicBezTo>
                    <a:pt x="6443" y="10926"/>
                    <a:pt x="6154" y="10171"/>
                    <a:pt x="6154" y="9380"/>
                  </a:cubicBezTo>
                  <a:close/>
                  <a:moveTo>
                    <a:pt x="2354" y="9919"/>
                  </a:moveTo>
                  <a:cubicBezTo>
                    <a:pt x="2354" y="9129"/>
                    <a:pt x="2643" y="8877"/>
                    <a:pt x="3511" y="8877"/>
                  </a:cubicBezTo>
                  <a:cubicBezTo>
                    <a:pt x="4089" y="8877"/>
                    <a:pt x="4667" y="9129"/>
                    <a:pt x="4667" y="9919"/>
                  </a:cubicBezTo>
                  <a:cubicBezTo>
                    <a:pt x="4667" y="10674"/>
                    <a:pt x="4667" y="11429"/>
                    <a:pt x="5245" y="12184"/>
                  </a:cubicBezTo>
                  <a:cubicBezTo>
                    <a:pt x="3221" y="13442"/>
                    <a:pt x="3221" y="13442"/>
                    <a:pt x="3221" y="13442"/>
                  </a:cubicBezTo>
                  <a:cubicBezTo>
                    <a:pt x="2643" y="12184"/>
                    <a:pt x="2354" y="11177"/>
                    <a:pt x="2354" y="9919"/>
                  </a:cubicBezTo>
                  <a:close/>
                  <a:moveTo>
                    <a:pt x="9664" y="13442"/>
                  </a:moveTo>
                  <a:cubicBezTo>
                    <a:pt x="15488" y="10171"/>
                    <a:pt x="15488" y="10171"/>
                    <a:pt x="15488" y="10171"/>
                  </a:cubicBezTo>
                  <a:cubicBezTo>
                    <a:pt x="15198" y="11932"/>
                    <a:pt x="13133" y="13442"/>
                    <a:pt x="10821" y="13442"/>
                  </a:cubicBezTo>
                  <a:cubicBezTo>
                    <a:pt x="10532" y="13442"/>
                    <a:pt x="9953" y="13442"/>
                    <a:pt x="9664" y="13442"/>
                  </a:cubicBezTo>
                  <a:close/>
                  <a:moveTo>
                    <a:pt x="5865" y="19551"/>
                  </a:moveTo>
                  <a:cubicBezTo>
                    <a:pt x="9664" y="19551"/>
                    <a:pt x="9664" y="19551"/>
                    <a:pt x="9664" y="19551"/>
                  </a:cubicBezTo>
                  <a:cubicBezTo>
                    <a:pt x="9664" y="17251"/>
                    <a:pt x="9664" y="17251"/>
                    <a:pt x="9664" y="17251"/>
                  </a:cubicBezTo>
                  <a:cubicBezTo>
                    <a:pt x="8177" y="17000"/>
                    <a:pt x="6732" y="16497"/>
                    <a:pt x="5576" y="15742"/>
                  </a:cubicBezTo>
                  <a:cubicBezTo>
                    <a:pt x="7599" y="14484"/>
                    <a:pt x="7599" y="14484"/>
                    <a:pt x="7599" y="14484"/>
                  </a:cubicBezTo>
                  <a:cubicBezTo>
                    <a:pt x="8467" y="14987"/>
                    <a:pt x="9664" y="15239"/>
                    <a:pt x="10821" y="15239"/>
                  </a:cubicBezTo>
                  <a:cubicBezTo>
                    <a:pt x="11110" y="15239"/>
                    <a:pt x="11110" y="15239"/>
                    <a:pt x="11399" y="15239"/>
                  </a:cubicBezTo>
                  <a:lnTo>
                    <a:pt x="11688" y="15239"/>
                  </a:lnTo>
                  <a:cubicBezTo>
                    <a:pt x="14620" y="14735"/>
                    <a:pt x="16933" y="12435"/>
                    <a:pt x="16933" y="9919"/>
                  </a:cubicBezTo>
                  <a:cubicBezTo>
                    <a:pt x="16933" y="9129"/>
                    <a:pt x="17511" y="8877"/>
                    <a:pt x="18089" y="8877"/>
                  </a:cubicBezTo>
                  <a:cubicBezTo>
                    <a:pt x="18998" y="8877"/>
                    <a:pt x="19287" y="9129"/>
                    <a:pt x="19287" y="9919"/>
                  </a:cubicBezTo>
                  <a:cubicBezTo>
                    <a:pt x="19287" y="13729"/>
                    <a:pt x="16066" y="16748"/>
                    <a:pt x="11977" y="17251"/>
                  </a:cubicBezTo>
                  <a:cubicBezTo>
                    <a:pt x="11977" y="19551"/>
                    <a:pt x="11977" y="19551"/>
                    <a:pt x="11977" y="19551"/>
                  </a:cubicBezTo>
                  <a:cubicBezTo>
                    <a:pt x="15777" y="19551"/>
                    <a:pt x="15777" y="19551"/>
                    <a:pt x="15777" y="19551"/>
                  </a:cubicBezTo>
                  <a:cubicBezTo>
                    <a:pt x="16644" y="19551"/>
                    <a:pt x="16933" y="20055"/>
                    <a:pt x="16933" y="20558"/>
                  </a:cubicBezTo>
                  <a:cubicBezTo>
                    <a:pt x="16933" y="21348"/>
                    <a:pt x="16644" y="21600"/>
                    <a:pt x="15777" y="21600"/>
                  </a:cubicBezTo>
                  <a:cubicBezTo>
                    <a:pt x="11977" y="21600"/>
                    <a:pt x="11977" y="21600"/>
                    <a:pt x="11977" y="21600"/>
                  </a:cubicBezTo>
                  <a:cubicBezTo>
                    <a:pt x="5865" y="21600"/>
                    <a:pt x="5865" y="21600"/>
                    <a:pt x="5865" y="21600"/>
                  </a:cubicBezTo>
                  <a:cubicBezTo>
                    <a:pt x="4956" y="21600"/>
                    <a:pt x="4667" y="21348"/>
                    <a:pt x="4667" y="20558"/>
                  </a:cubicBezTo>
                  <a:cubicBezTo>
                    <a:pt x="4667" y="20055"/>
                    <a:pt x="4956" y="19551"/>
                    <a:pt x="5865" y="19551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28" name="Shape"/>
            <p:cNvSpPr/>
            <p:nvPr/>
          </p:nvSpPr>
          <p:spPr>
            <a:xfrm>
              <a:off x="11918397" y="10339406"/>
              <a:ext cx="439075" cy="524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47" y="18042"/>
                  </a:moveTo>
                  <a:cubicBezTo>
                    <a:pt x="1403" y="18042"/>
                    <a:pt x="1403" y="18042"/>
                    <a:pt x="1403" y="18042"/>
                  </a:cubicBezTo>
                  <a:cubicBezTo>
                    <a:pt x="702" y="18042"/>
                    <a:pt x="0" y="17456"/>
                    <a:pt x="0" y="16870"/>
                  </a:cubicBezTo>
                  <a:cubicBezTo>
                    <a:pt x="0" y="16284"/>
                    <a:pt x="702" y="15698"/>
                    <a:pt x="1403" y="15698"/>
                  </a:cubicBezTo>
                  <a:cubicBezTo>
                    <a:pt x="2105" y="15698"/>
                    <a:pt x="2806" y="15112"/>
                    <a:pt x="2806" y="14526"/>
                  </a:cubicBezTo>
                  <a:cubicBezTo>
                    <a:pt x="2806" y="6530"/>
                    <a:pt x="2806" y="6530"/>
                    <a:pt x="2806" y="6530"/>
                  </a:cubicBezTo>
                  <a:cubicBezTo>
                    <a:pt x="2806" y="3558"/>
                    <a:pt x="5663" y="1214"/>
                    <a:pt x="9572" y="1214"/>
                  </a:cubicBezTo>
                  <a:cubicBezTo>
                    <a:pt x="9572" y="293"/>
                    <a:pt x="9923" y="0"/>
                    <a:pt x="10975" y="0"/>
                  </a:cubicBezTo>
                  <a:cubicBezTo>
                    <a:pt x="11677" y="0"/>
                    <a:pt x="12379" y="293"/>
                    <a:pt x="12379" y="1214"/>
                  </a:cubicBezTo>
                  <a:cubicBezTo>
                    <a:pt x="15937" y="1214"/>
                    <a:pt x="18743" y="3558"/>
                    <a:pt x="18743" y="6530"/>
                  </a:cubicBezTo>
                  <a:cubicBezTo>
                    <a:pt x="18743" y="14526"/>
                    <a:pt x="18743" y="14526"/>
                    <a:pt x="18743" y="14526"/>
                  </a:cubicBezTo>
                  <a:cubicBezTo>
                    <a:pt x="18743" y="15112"/>
                    <a:pt x="19445" y="15698"/>
                    <a:pt x="20147" y="15698"/>
                  </a:cubicBezTo>
                  <a:cubicBezTo>
                    <a:pt x="21249" y="15698"/>
                    <a:pt x="21600" y="16284"/>
                    <a:pt x="21600" y="16870"/>
                  </a:cubicBezTo>
                  <a:cubicBezTo>
                    <a:pt x="21600" y="17456"/>
                    <a:pt x="21249" y="18042"/>
                    <a:pt x="20147" y="18042"/>
                  </a:cubicBezTo>
                  <a:close/>
                  <a:moveTo>
                    <a:pt x="10975" y="21600"/>
                  </a:moveTo>
                  <a:cubicBezTo>
                    <a:pt x="9221" y="21600"/>
                    <a:pt x="8119" y="20428"/>
                    <a:pt x="8119" y="19256"/>
                  </a:cubicBezTo>
                  <a:cubicBezTo>
                    <a:pt x="13782" y="19256"/>
                    <a:pt x="13782" y="19256"/>
                    <a:pt x="13782" y="19256"/>
                  </a:cubicBezTo>
                  <a:cubicBezTo>
                    <a:pt x="13782" y="20428"/>
                    <a:pt x="12379" y="21600"/>
                    <a:pt x="10975" y="2160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29" name="Shape"/>
            <p:cNvSpPr/>
            <p:nvPr/>
          </p:nvSpPr>
          <p:spPr>
            <a:xfrm>
              <a:off x="10820745" y="10456196"/>
              <a:ext cx="250473" cy="295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3183"/>
                  </a:moveTo>
                  <a:cubicBezTo>
                    <a:pt x="21600" y="14226"/>
                    <a:pt x="20381" y="15269"/>
                    <a:pt x="19161" y="15269"/>
                  </a:cubicBezTo>
                  <a:cubicBezTo>
                    <a:pt x="2526" y="15269"/>
                    <a:pt x="2526" y="15269"/>
                    <a:pt x="2526" y="15269"/>
                  </a:cubicBezTo>
                  <a:cubicBezTo>
                    <a:pt x="1306" y="15269"/>
                    <a:pt x="0" y="14226"/>
                    <a:pt x="0" y="13183"/>
                  </a:cubicBezTo>
                  <a:cubicBezTo>
                    <a:pt x="0" y="12662"/>
                    <a:pt x="0" y="12141"/>
                    <a:pt x="610" y="12141"/>
                  </a:cubicBezTo>
                  <a:cubicBezTo>
                    <a:pt x="8710" y="1117"/>
                    <a:pt x="8710" y="1117"/>
                    <a:pt x="8710" y="1117"/>
                  </a:cubicBezTo>
                  <a:cubicBezTo>
                    <a:pt x="9319" y="0"/>
                    <a:pt x="9929" y="0"/>
                    <a:pt x="10539" y="0"/>
                  </a:cubicBezTo>
                  <a:cubicBezTo>
                    <a:pt x="11758" y="0"/>
                    <a:pt x="12368" y="0"/>
                    <a:pt x="12977" y="1117"/>
                  </a:cubicBezTo>
                  <a:cubicBezTo>
                    <a:pt x="20990" y="12141"/>
                    <a:pt x="20990" y="12141"/>
                    <a:pt x="20990" y="12141"/>
                  </a:cubicBezTo>
                  <a:cubicBezTo>
                    <a:pt x="20990" y="12141"/>
                    <a:pt x="21600" y="12662"/>
                    <a:pt x="21600" y="13183"/>
                  </a:cubicBezTo>
                  <a:close/>
                  <a:moveTo>
                    <a:pt x="2526" y="17429"/>
                  </a:moveTo>
                  <a:cubicBezTo>
                    <a:pt x="19161" y="17429"/>
                    <a:pt x="19161" y="17429"/>
                    <a:pt x="19161" y="17429"/>
                  </a:cubicBezTo>
                  <a:cubicBezTo>
                    <a:pt x="20381" y="17429"/>
                    <a:pt x="21600" y="18472"/>
                    <a:pt x="21600" y="19514"/>
                  </a:cubicBezTo>
                  <a:cubicBezTo>
                    <a:pt x="21600" y="20557"/>
                    <a:pt x="20381" y="21600"/>
                    <a:pt x="19161" y="21600"/>
                  </a:cubicBezTo>
                  <a:cubicBezTo>
                    <a:pt x="2526" y="21600"/>
                    <a:pt x="2526" y="21600"/>
                    <a:pt x="2526" y="21600"/>
                  </a:cubicBezTo>
                  <a:cubicBezTo>
                    <a:pt x="1306" y="21600"/>
                    <a:pt x="0" y="20557"/>
                    <a:pt x="0" y="19514"/>
                  </a:cubicBezTo>
                  <a:cubicBezTo>
                    <a:pt x="0" y="18472"/>
                    <a:pt x="1306" y="17429"/>
                    <a:pt x="2526" y="17429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30" name="Shape"/>
            <p:cNvSpPr/>
            <p:nvPr/>
          </p:nvSpPr>
          <p:spPr>
            <a:xfrm>
              <a:off x="9645192" y="10469671"/>
              <a:ext cx="232495" cy="250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449"/>
                  </a:moveTo>
                  <a:cubicBezTo>
                    <a:pt x="0" y="19151"/>
                    <a:pt x="0" y="19151"/>
                    <a:pt x="0" y="19151"/>
                  </a:cubicBezTo>
                  <a:cubicBezTo>
                    <a:pt x="0" y="20376"/>
                    <a:pt x="1427" y="21600"/>
                    <a:pt x="2759" y="21600"/>
                  </a:cubicBezTo>
                  <a:cubicBezTo>
                    <a:pt x="3426" y="21600"/>
                    <a:pt x="4092" y="21600"/>
                    <a:pt x="4092" y="20988"/>
                  </a:cubicBezTo>
                  <a:cubicBezTo>
                    <a:pt x="16176" y="14167"/>
                    <a:pt x="16176" y="14167"/>
                    <a:pt x="16176" y="14167"/>
                  </a:cubicBezTo>
                  <a:cubicBezTo>
                    <a:pt x="16176" y="19151"/>
                    <a:pt x="16176" y="19151"/>
                    <a:pt x="16176" y="19151"/>
                  </a:cubicBezTo>
                  <a:cubicBezTo>
                    <a:pt x="16176" y="20376"/>
                    <a:pt x="17508" y="21600"/>
                    <a:pt x="18841" y="21600"/>
                  </a:cubicBezTo>
                  <a:cubicBezTo>
                    <a:pt x="20268" y="21600"/>
                    <a:pt x="21600" y="20376"/>
                    <a:pt x="21600" y="19151"/>
                  </a:cubicBezTo>
                  <a:cubicBezTo>
                    <a:pt x="21600" y="2449"/>
                    <a:pt x="21600" y="2449"/>
                    <a:pt x="21600" y="2449"/>
                  </a:cubicBezTo>
                  <a:cubicBezTo>
                    <a:pt x="21600" y="1224"/>
                    <a:pt x="20268" y="0"/>
                    <a:pt x="18841" y="0"/>
                  </a:cubicBezTo>
                  <a:cubicBezTo>
                    <a:pt x="17508" y="0"/>
                    <a:pt x="16176" y="1224"/>
                    <a:pt x="16176" y="2449"/>
                  </a:cubicBezTo>
                  <a:cubicBezTo>
                    <a:pt x="16176" y="7346"/>
                    <a:pt x="16176" y="7346"/>
                    <a:pt x="16176" y="7346"/>
                  </a:cubicBezTo>
                  <a:cubicBezTo>
                    <a:pt x="4092" y="612"/>
                    <a:pt x="4092" y="612"/>
                    <a:pt x="4092" y="612"/>
                  </a:cubicBezTo>
                  <a:cubicBezTo>
                    <a:pt x="4092" y="612"/>
                    <a:pt x="3426" y="0"/>
                    <a:pt x="2759" y="0"/>
                  </a:cubicBezTo>
                  <a:cubicBezTo>
                    <a:pt x="1427" y="0"/>
                    <a:pt x="0" y="1224"/>
                    <a:pt x="0" y="2449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31" name="Shape"/>
            <p:cNvSpPr/>
            <p:nvPr/>
          </p:nvSpPr>
          <p:spPr>
            <a:xfrm>
              <a:off x="8491991" y="10469671"/>
              <a:ext cx="232495" cy="250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449"/>
                  </a:moveTo>
                  <a:cubicBezTo>
                    <a:pt x="21600" y="19151"/>
                    <a:pt x="21600" y="19151"/>
                    <a:pt x="21600" y="19151"/>
                  </a:cubicBezTo>
                  <a:cubicBezTo>
                    <a:pt x="21600" y="20376"/>
                    <a:pt x="20173" y="21600"/>
                    <a:pt x="18841" y="21600"/>
                  </a:cubicBezTo>
                  <a:cubicBezTo>
                    <a:pt x="18174" y="21600"/>
                    <a:pt x="17508" y="21600"/>
                    <a:pt x="17508" y="20988"/>
                  </a:cubicBezTo>
                  <a:cubicBezTo>
                    <a:pt x="5424" y="14167"/>
                    <a:pt x="5424" y="14167"/>
                    <a:pt x="5424" y="14167"/>
                  </a:cubicBezTo>
                  <a:cubicBezTo>
                    <a:pt x="5424" y="19151"/>
                    <a:pt x="5424" y="19151"/>
                    <a:pt x="5424" y="19151"/>
                  </a:cubicBezTo>
                  <a:cubicBezTo>
                    <a:pt x="5424" y="20376"/>
                    <a:pt x="4092" y="21600"/>
                    <a:pt x="2759" y="21600"/>
                  </a:cubicBezTo>
                  <a:cubicBezTo>
                    <a:pt x="666" y="21600"/>
                    <a:pt x="0" y="20376"/>
                    <a:pt x="0" y="19151"/>
                  </a:cubicBezTo>
                  <a:cubicBezTo>
                    <a:pt x="0" y="2449"/>
                    <a:pt x="0" y="2449"/>
                    <a:pt x="0" y="2449"/>
                  </a:cubicBezTo>
                  <a:cubicBezTo>
                    <a:pt x="0" y="1224"/>
                    <a:pt x="666" y="0"/>
                    <a:pt x="2759" y="0"/>
                  </a:cubicBezTo>
                  <a:cubicBezTo>
                    <a:pt x="4092" y="0"/>
                    <a:pt x="5424" y="1224"/>
                    <a:pt x="5424" y="2449"/>
                  </a:cubicBezTo>
                  <a:cubicBezTo>
                    <a:pt x="5424" y="7346"/>
                    <a:pt x="5424" y="7346"/>
                    <a:pt x="5424" y="7346"/>
                  </a:cubicBezTo>
                  <a:cubicBezTo>
                    <a:pt x="17508" y="612"/>
                    <a:pt x="17508" y="612"/>
                    <a:pt x="17508" y="612"/>
                  </a:cubicBezTo>
                  <a:cubicBezTo>
                    <a:pt x="17508" y="612"/>
                    <a:pt x="18174" y="0"/>
                    <a:pt x="18841" y="0"/>
                  </a:cubicBezTo>
                  <a:cubicBezTo>
                    <a:pt x="20173" y="0"/>
                    <a:pt x="21600" y="1224"/>
                    <a:pt x="21600" y="2449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32" name="Shape"/>
            <p:cNvSpPr/>
            <p:nvPr/>
          </p:nvSpPr>
          <p:spPr>
            <a:xfrm>
              <a:off x="7239048" y="10469671"/>
              <a:ext cx="367222" cy="250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449"/>
                  </a:moveTo>
                  <a:cubicBezTo>
                    <a:pt x="0" y="19151"/>
                    <a:pt x="0" y="19151"/>
                    <a:pt x="0" y="19151"/>
                  </a:cubicBezTo>
                  <a:cubicBezTo>
                    <a:pt x="0" y="20376"/>
                    <a:pt x="840" y="21600"/>
                    <a:pt x="1680" y="21600"/>
                  </a:cubicBezTo>
                  <a:cubicBezTo>
                    <a:pt x="2100" y="21600"/>
                    <a:pt x="2520" y="21600"/>
                    <a:pt x="2520" y="20988"/>
                  </a:cubicBezTo>
                  <a:cubicBezTo>
                    <a:pt x="8880" y="15391"/>
                    <a:pt x="8880" y="15391"/>
                    <a:pt x="8880" y="15391"/>
                  </a:cubicBezTo>
                  <a:cubicBezTo>
                    <a:pt x="8880" y="19151"/>
                    <a:pt x="8880" y="19151"/>
                    <a:pt x="8880" y="19151"/>
                  </a:cubicBezTo>
                  <a:cubicBezTo>
                    <a:pt x="8880" y="20376"/>
                    <a:pt x="9720" y="21600"/>
                    <a:pt x="10560" y="21600"/>
                  </a:cubicBezTo>
                  <a:cubicBezTo>
                    <a:pt x="10980" y="21600"/>
                    <a:pt x="11460" y="21600"/>
                    <a:pt x="11460" y="20988"/>
                  </a:cubicBezTo>
                  <a:cubicBezTo>
                    <a:pt x="20760" y="12943"/>
                    <a:pt x="20760" y="12943"/>
                    <a:pt x="20760" y="12943"/>
                  </a:cubicBezTo>
                  <a:cubicBezTo>
                    <a:pt x="21180" y="12330"/>
                    <a:pt x="21600" y="11718"/>
                    <a:pt x="21600" y="11106"/>
                  </a:cubicBezTo>
                  <a:cubicBezTo>
                    <a:pt x="21600" y="9882"/>
                    <a:pt x="21180" y="9270"/>
                    <a:pt x="20760" y="8657"/>
                  </a:cubicBezTo>
                  <a:cubicBezTo>
                    <a:pt x="11460" y="612"/>
                    <a:pt x="11460" y="612"/>
                    <a:pt x="11460" y="612"/>
                  </a:cubicBezTo>
                  <a:cubicBezTo>
                    <a:pt x="11460" y="612"/>
                    <a:pt x="10980" y="0"/>
                    <a:pt x="10560" y="0"/>
                  </a:cubicBezTo>
                  <a:cubicBezTo>
                    <a:pt x="9720" y="0"/>
                    <a:pt x="8880" y="1224"/>
                    <a:pt x="8880" y="2449"/>
                  </a:cubicBezTo>
                  <a:cubicBezTo>
                    <a:pt x="8880" y="6121"/>
                    <a:pt x="8880" y="6121"/>
                    <a:pt x="8880" y="6121"/>
                  </a:cubicBezTo>
                  <a:cubicBezTo>
                    <a:pt x="2520" y="612"/>
                    <a:pt x="2520" y="612"/>
                    <a:pt x="2520" y="612"/>
                  </a:cubicBezTo>
                  <a:cubicBezTo>
                    <a:pt x="2520" y="612"/>
                    <a:pt x="2100" y="0"/>
                    <a:pt x="1680" y="0"/>
                  </a:cubicBezTo>
                  <a:cubicBezTo>
                    <a:pt x="840" y="0"/>
                    <a:pt x="0" y="1224"/>
                    <a:pt x="0" y="2449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33" name="Shape"/>
            <p:cNvSpPr/>
            <p:nvPr/>
          </p:nvSpPr>
          <p:spPr>
            <a:xfrm>
              <a:off x="6015562" y="10469671"/>
              <a:ext cx="358245" cy="250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449"/>
                  </a:moveTo>
                  <a:cubicBezTo>
                    <a:pt x="21600" y="19151"/>
                    <a:pt x="21600" y="19151"/>
                    <a:pt x="21600" y="19151"/>
                  </a:cubicBezTo>
                  <a:cubicBezTo>
                    <a:pt x="21600" y="20376"/>
                    <a:pt x="21172" y="21600"/>
                    <a:pt x="19887" y="21600"/>
                  </a:cubicBezTo>
                  <a:cubicBezTo>
                    <a:pt x="19887" y="21600"/>
                    <a:pt x="19458" y="21600"/>
                    <a:pt x="19030" y="20988"/>
                  </a:cubicBezTo>
                  <a:cubicBezTo>
                    <a:pt x="12544" y="15391"/>
                    <a:pt x="12544" y="15391"/>
                    <a:pt x="12544" y="15391"/>
                  </a:cubicBezTo>
                  <a:cubicBezTo>
                    <a:pt x="12544" y="19151"/>
                    <a:pt x="12544" y="19151"/>
                    <a:pt x="12544" y="19151"/>
                  </a:cubicBezTo>
                  <a:cubicBezTo>
                    <a:pt x="12544" y="20376"/>
                    <a:pt x="11626" y="21600"/>
                    <a:pt x="10769" y="21600"/>
                  </a:cubicBezTo>
                  <a:cubicBezTo>
                    <a:pt x="10341" y="21600"/>
                    <a:pt x="9913" y="21600"/>
                    <a:pt x="9913" y="20988"/>
                  </a:cubicBezTo>
                  <a:cubicBezTo>
                    <a:pt x="857" y="12943"/>
                    <a:pt x="857" y="12943"/>
                    <a:pt x="857" y="12943"/>
                  </a:cubicBezTo>
                  <a:cubicBezTo>
                    <a:pt x="0" y="12330"/>
                    <a:pt x="0" y="11718"/>
                    <a:pt x="0" y="11106"/>
                  </a:cubicBezTo>
                  <a:cubicBezTo>
                    <a:pt x="0" y="9882"/>
                    <a:pt x="0" y="9270"/>
                    <a:pt x="857" y="8657"/>
                  </a:cubicBezTo>
                  <a:cubicBezTo>
                    <a:pt x="9913" y="612"/>
                    <a:pt x="9913" y="612"/>
                    <a:pt x="9913" y="612"/>
                  </a:cubicBezTo>
                  <a:cubicBezTo>
                    <a:pt x="9913" y="612"/>
                    <a:pt x="10341" y="0"/>
                    <a:pt x="10769" y="0"/>
                  </a:cubicBezTo>
                  <a:cubicBezTo>
                    <a:pt x="11626" y="0"/>
                    <a:pt x="12544" y="1224"/>
                    <a:pt x="12544" y="2449"/>
                  </a:cubicBezTo>
                  <a:cubicBezTo>
                    <a:pt x="12544" y="6121"/>
                    <a:pt x="12544" y="6121"/>
                    <a:pt x="12544" y="6121"/>
                  </a:cubicBezTo>
                  <a:cubicBezTo>
                    <a:pt x="19030" y="612"/>
                    <a:pt x="19030" y="612"/>
                    <a:pt x="19030" y="612"/>
                  </a:cubicBezTo>
                  <a:cubicBezTo>
                    <a:pt x="19458" y="612"/>
                    <a:pt x="19887" y="0"/>
                    <a:pt x="19887" y="0"/>
                  </a:cubicBezTo>
                  <a:cubicBezTo>
                    <a:pt x="21172" y="0"/>
                    <a:pt x="21600" y="1224"/>
                    <a:pt x="21600" y="2449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34" name="Shape"/>
            <p:cNvSpPr/>
            <p:nvPr/>
          </p:nvSpPr>
          <p:spPr>
            <a:xfrm>
              <a:off x="4957313" y="10469671"/>
              <a:ext cx="174115" cy="250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42" y="21600"/>
                  </a:moveTo>
                  <a:cubicBezTo>
                    <a:pt x="15374" y="21600"/>
                    <a:pt x="14485" y="20376"/>
                    <a:pt x="14485" y="19151"/>
                  </a:cubicBezTo>
                  <a:cubicBezTo>
                    <a:pt x="14485" y="2449"/>
                    <a:pt x="14485" y="2449"/>
                    <a:pt x="14485" y="2449"/>
                  </a:cubicBezTo>
                  <a:cubicBezTo>
                    <a:pt x="14485" y="1224"/>
                    <a:pt x="15374" y="0"/>
                    <a:pt x="18042" y="0"/>
                  </a:cubicBezTo>
                  <a:cubicBezTo>
                    <a:pt x="19821" y="0"/>
                    <a:pt x="21600" y="1224"/>
                    <a:pt x="21600" y="2449"/>
                  </a:cubicBezTo>
                  <a:cubicBezTo>
                    <a:pt x="21600" y="19151"/>
                    <a:pt x="21600" y="19151"/>
                    <a:pt x="21600" y="19151"/>
                  </a:cubicBezTo>
                  <a:cubicBezTo>
                    <a:pt x="21600" y="20376"/>
                    <a:pt x="19821" y="21600"/>
                    <a:pt x="18042" y="21600"/>
                  </a:cubicBezTo>
                  <a:close/>
                  <a:moveTo>
                    <a:pt x="3685" y="21600"/>
                  </a:moveTo>
                  <a:cubicBezTo>
                    <a:pt x="889" y="21600"/>
                    <a:pt x="0" y="20376"/>
                    <a:pt x="0" y="19151"/>
                  </a:cubicBezTo>
                  <a:cubicBezTo>
                    <a:pt x="0" y="2449"/>
                    <a:pt x="0" y="2449"/>
                    <a:pt x="0" y="2449"/>
                  </a:cubicBezTo>
                  <a:cubicBezTo>
                    <a:pt x="0" y="1224"/>
                    <a:pt x="889" y="0"/>
                    <a:pt x="3685" y="0"/>
                  </a:cubicBezTo>
                  <a:cubicBezTo>
                    <a:pt x="5464" y="0"/>
                    <a:pt x="7242" y="1224"/>
                    <a:pt x="7242" y="2449"/>
                  </a:cubicBezTo>
                  <a:cubicBezTo>
                    <a:pt x="7242" y="19151"/>
                    <a:pt x="7242" y="19151"/>
                    <a:pt x="7242" y="19151"/>
                  </a:cubicBezTo>
                  <a:cubicBezTo>
                    <a:pt x="7242" y="20376"/>
                    <a:pt x="5464" y="21600"/>
                    <a:pt x="3685" y="2160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35" name="Shape"/>
            <p:cNvSpPr/>
            <p:nvPr/>
          </p:nvSpPr>
          <p:spPr>
            <a:xfrm>
              <a:off x="3685647" y="10465181"/>
              <a:ext cx="263945" cy="264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83" y="21600"/>
                  </a:moveTo>
                  <a:cubicBezTo>
                    <a:pt x="2317" y="21600"/>
                    <a:pt x="2317" y="21600"/>
                    <a:pt x="2317" y="21600"/>
                  </a:cubicBezTo>
                  <a:cubicBezTo>
                    <a:pt x="579" y="21600"/>
                    <a:pt x="0" y="21021"/>
                    <a:pt x="0" y="19283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1159"/>
                    <a:pt x="579" y="0"/>
                    <a:pt x="2317" y="0"/>
                  </a:cubicBezTo>
                  <a:cubicBezTo>
                    <a:pt x="19283" y="0"/>
                    <a:pt x="19283" y="0"/>
                    <a:pt x="19283" y="0"/>
                  </a:cubicBezTo>
                  <a:cubicBezTo>
                    <a:pt x="20441" y="0"/>
                    <a:pt x="21600" y="1159"/>
                    <a:pt x="21600" y="2317"/>
                  </a:cubicBezTo>
                  <a:cubicBezTo>
                    <a:pt x="21600" y="19283"/>
                    <a:pt x="21600" y="19283"/>
                    <a:pt x="21600" y="19283"/>
                  </a:cubicBezTo>
                  <a:cubicBezTo>
                    <a:pt x="21600" y="21021"/>
                    <a:pt x="20441" y="21600"/>
                    <a:pt x="19283" y="2160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36" name="Shape"/>
            <p:cNvSpPr/>
            <p:nvPr/>
          </p:nvSpPr>
          <p:spPr>
            <a:xfrm>
              <a:off x="2489259" y="10465181"/>
              <a:ext cx="272917" cy="264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16522" y="0"/>
                    <a:pt x="21600" y="4634"/>
                    <a:pt x="21600" y="11090"/>
                  </a:cubicBezTo>
                  <a:cubicBezTo>
                    <a:pt x="21600" y="16883"/>
                    <a:pt x="16522" y="21600"/>
                    <a:pt x="10800" y="21600"/>
                  </a:cubicBezTo>
                  <a:cubicBezTo>
                    <a:pt x="5078" y="21600"/>
                    <a:pt x="0" y="16883"/>
                    <a:pt x="0" y="11090"/>
                  </a:cubicBezTo>
                  <a:cubicBezTo>
                    <a:pt x="0" y="4634"/>
                    <a:pt x="5078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37" name="Shape"/>
            <p:cNvSpPr/>
            <p:nvPr/>
          </p:nvSpPr>
          <p:spPr>
            <a:xfrm>
              <a:off x="1311810" y="10442717"/>
              <a:ext cx="263945" cy="308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1084"/>
                  </a:moveTo>
                  <a:cubicBezTo>
                    <a:pt x="21600" y="11582"/>
                    <a:pt x="21600" y="12079"/>
                    <a:pt x="20441" y="12576"/>
                  </a:cubicBezTo>
                  <a:cubicBezTo>
                    <a:pt x="3476" y="21103"/>
                    <a:pt x="3476" y="21103"/>
                    <a:pt x="3476" y="21103"/>
                  </a:cubicBezTo>
                  <a:cubicBezTo>
                    <a:pt x="2897" y="21600"/>
                    <a:pt x="2897" y="21600"/>
                    <a:pt x="2317" y="21600"/>
                  </a:cubicBezTo>
                  <a:cubicBezTo>
                    <a:pt x="1159" y="21600"/>
                    <a:pt x="0" y="20605"/>
                    <a:pt x="0" y="19611"/>
                  </a:cubicBezTo>
                  <a:cubicBezTo>
                    <a:pt x="0" y="2061"/>
                    <a:pt x="0" y="2061"/>
                    <a:pt x="0" y="2061"/>
                  </a:cubicBezTo>
                  <a:cubicBezTo>
                    <a:pt x="0" y="995"/>
                    <a:pt x="1159" y="0"/>
                    <a:pt x="2317" y="0"/>
                  </a:cubicBezTo>
                  <a:cubicBezTo>
                    <a:pt x="2897" y="0"/>
                    <a:pt x="2897" y="497"/>
                    <a:pt x="3476" y="497"/>
                  </a:cubicBezTo>
                  <a:cubicBezTo>
                    <a:pt x="20441" y="9095"/>
                    <a:pt x="20441" y="9095"/>
                    <a:pt x="20441" y="9095"/>
                  </a:cubicBezTo>
                  <a:cubicBezTo>
                    <a:pt x="21600" y="9592"/>
                    <a:pt x="21600" y="10089"/>
                    <a:pt x="21600" y="11084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38" name="Shape"/>
            <p:cNvSpPr/>
            <p:nvPr/>
          </p:nvSpPr>
          <p:spPr>
            <a:xfrm>
              <a:off x="14204131" y="8706497"/>
              <a:ext cx="614210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94" y="21600"/>
                  </a:moveTo>
                  <a:cubicBezTo>
                    <a:pt x="1006" y="21600"/>
                    <a:pt x="1006" y="21600"/>
                    <a:pt x="1006" y="21600"/>
                  </a:cubicBezTo>
                  <a:cubicBezTo>
                    <a:pt x="252" y="21600"/>
                    <a:pt x="0" y="21061"/>
                    <a:pt x="0" y="20558"/>
                  </a:cubicBezTo>
                  <a:cubicBezTo>
                    <a:pt x="0" y="1006"/>
                    <a:pt x="0" y="1006"/>
                    <a:pt x="0" y="1006"/>
                  </a:cubicBezTo>
                  <a:cubicBezTo>
                    <a:pt x="0" y="252"/>
                    <a:pt x="252" y="0"/>
                    <a:pt x="1006" y="0"/>
                  </a:cubicBezTo>
                  <a:cubicBezTo>
                    <a:pt x="20594" y="0"/>
                    <a:pt x="20594" y="0"/>
                    <a:pt x="20594" y="0"/>
                  </a:cubicBezTo>
                  <a:cubicBezTo>
                    <a:pt x="21097" y="0"/>
                    <a:pt x="21600" y="252"/>
                    <a:pt x="21600" y="1006"/>
                  </a:cubicBezTo>
                  <a:cubicBezTo>
                    <a:pt x="21600" y="20558"/>
                    <a:pt x="21600" y="20558"/>
                    <a:pt x="21600" y="20558"/>
                  </a:cubicBezTo>
                  <a:cubicBezTo>
                    <a:pt x="21600" y="21061"/>
                    <a:pt x="21097" y="21600"/>
                    <a:pt x="20594" y="21600"/>
                  </a:cubicBezTo>
                  <a:close/>
                  <a:moveTo>
                    <a:pt x="19551" y="2013"/>
                  </a:moveTo>
                  <a:cubicBezTo>
                    <a:pt x="2049" y="2013"/>
                    <a:pt x="2049" y="2013"/>
                    <a:pt x="2049" y="2013"/>
                  </a:cubicBezTo>
                  <a:cubicBezTo>
                    <a:pt x="2049" y="19551"/>
                    <a:pt x="2049" y="19551"/>
                    <a:pt x="2049" y="19551"/>
                  </a:cubicBezTo>
                  <a:cubicBezTo>
                    <a:pt x="19551" y="19551"/>
                    <a:pt x="19551" y="19551"/>
                    <a:pt x="19551" y="19551"/>
                  </a:cubicBezTo>
                  <a:lnTo>
                    <a:pt x="19551" y="2013"/>
                  </a:lnTo>
                  <a:close/>
                  <a:moveTo>
                    <a:pt x="4061" y="14484"/>
                  </a:moveTo>
                  <a:cubicBezTo>
                    <a:pt x="6110" y="14484"/>
                    <a:pt x="6110" y="14484"/>
                    <a:pt x="6110" y="14484"/>
                  </a:cubicBezTo>
                  <a:cubicBezTo>
                    <a:pt x="6613" y="14484"/>
                    <a:pt x="7116" y="14987"/>
                    <a:pt x="7116" y="15490"/>
                  </a:cubicBezTo>
                  <a:cubicBezTo>
                    <a:pt x="7116" y="17503"/>
                    <a:pt x="7116" y="17503"/>
                    <a:pt x="7116" y="17503"/>
                  </a:cubicBezTo>
                  <a:cubicBezTo>
                    <a:pt x="7116" y="18042"/>
                    <a:pt x="6613" y="18545"/>
                    <a:pt x="6110" y="18545"/>
                  </a:cubicBezTo>
                  <a:cubicBezTo>
                    <a:pt x="4061" y="18545"/>
                    <a:pt x="4061" y="18545"/>
                    <a:pt x="4061" y="18545"/>
                  </a:cubicBezTo>
                  <a:cubicBezTo>
                    <a:pt x="3306" y="18545"/>
                    <a:pt x="3055" y="18042"/>
                    <a:pt x="3055" y="17503"/>
                  </a:cubicBezTo>
                  <a:cubicBezTo>
                    <a:pt x="3055" y="15490"/>
                    <a:pt x="3055" y="15490"/>
                    <a:pt x="3055" y="15490"/>
                  </a:cubicBezTo>
                  <a:cubicBezTo>
                    <a:pt x="3055" y="14987"/>
                    <a:pt x="3306" y="14484"/>
                    <a:pt x="4061" y="14484"/>
                  </a:cubicBezTo>
                  <a:close/>
                  <a:moveTo>
                    <a:pt x="9668" y="5319"/>
                  </a:moveTo>
                  <a:cubicBezTo>
                    <a:pt x="11681" y="5319"/>
                    <a:pt x="11681" y="5319"/>
                    <a:pt x="11681" y="5319"/>
                  </a:cubicBezTo>
                  <a:cubicBezTo>
                    <a:pt x="12435" y="5319"/>
                    <a:pt x="12687" y="5822"/>
                    <a:pt x="12687" y="6325"/>
                  </a:cubicBezTo>
                  <a:cubicBezTo>
                    <a:pt x="12687" y="17503"/>
                    <a:pt x="12687" y="17503"/>
                    <a:pt x="12687" y="17503"/>
                  </a:cubicBezTo>
                  <a:cubicBezTo>
                    <a:pt x="12687" y="18042"/>
                    <a:pt x="12435" y="18545"/>
                    <a:pt x="11681" y="18545"/>
                  </a:cubicBezTo>
                  <a:cubicBezTo>
                    <a:pt x="9668" y="18545"/>
                    <a:pt x="9668" y="18545"/>
                    <a:pt x="9668" y="18545"/>
                  </a:cubicBezTo>
                  <a:cubicBezTo>
                    <a:pt x="9165" y="18545"/>
                    <a:pt x="8626" y="18042"/>
                    <a:pt x="8626" y="17503"/>
                  </a:cubicBezTo>
                  <a:cubicBezTo>
                    <a:pt x="8626" y="6325"/>
                    <a:pt x="8626" y="6325"/>
                    <a:pt x="8626" y="6325"/>
                  </a:cubicBezTo>
                  <a:cubicBezTo>
                    <a:pt x="8626" y="5822"/>
                    <a:pt x="9165" y="5319"/>
                    <a:pt x="9668" y="5319"/>
                  </a:cubicBezTo>
                  <a:close/>
                  <a:moveTo>
                    <a:pt x="15490" y="9380"/>
                  </a:moveTo>
                  <a:cubicBezTo>
                    <a:pt x="17539" y="9380"/>
                    <a:pt x="17539" y="9380"/>
                    <a:pt x="17539" y="9380"/>
                  </a:cubicBezTo>
                  <a:cubicBezTo>
                    <a:pt x="18042" y="9380"/>
                    <a:pt x="18545" y="9919"/>
                    <a:pt x="18545" y="10423"/>
                  </a:cubicBezTo>
                  <a:cubicBezTo>
                    <a:pt x="18545" y="17503"/>
                    <a:pt x="18545" y="17503"/>
                    <a:pt x="18545" y="17503"/>
                  </a:cubicBezTo>
                  <a:cubicBezTo>
                    <a:pt x="18545" y="18042"/>
                    <a:pt x="18042" y="18545"/>
                    <a:pt x="17539" y="18545"/>
                  </a:cubicBezTo>
                  <a:cubicBezTo>
                    <a:pt x="15490" y="18545"/>
                    <a:pt x="15490" y="18545"/>
                    <a:pt x="15490" y="18545"/>
                  </a:cubicBezTo>
                  <a:cubicBezTo>
                    <a:pt x="14987" y="18545"/>
                    <a:pt x="14484" y="18042"/>
                    <a:pt x="14484" y="17503"/>
                  </a:cubicBezTo>
                  <a:cubicBezTo>
                    <a:pt x="14484" y="10423"/>
                    <a:pt x="14484" y="10423"/>
                    <a:pt x="14484" y="10423"/>
                  </a:cubicBezTo>
                  <a:cubicBezTo>
                    <a:pt x="14484" y="9919"/>
                    <a:pt x="14987" y="9380"/>
                    <a:pt x="15490" y="938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39" name="Shape"/>
            <p:cNvSpPr/>
            <p:nvPr/>
          </p:nvSpPr>
          <p:spPr>
            <a:xfrm>
              <a:off x="13015357" y="8706497"/>
              <a:ext cx="618707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70" y="21600"/>
                  </a:moveTo>
                  <a:cubicBezTo>
                    <a:pt x="995" y="21600"/>
                    <a:pt x="995" y="21600"/>
                    <a:pt x="995" y="21600"/>
                  </a:cubicBezTo>
                  <a:cubicBezTo>
                    <a:pt x="497" y="21600"/>
                    <a:pt x="0" y="21061"/>
                    <a:pt x="0" y="20558"/>
                  </a:cubicBezTo>
                  <a:cubicBezTo>
                    <a:pt x="0" y="1006"/>
                    <a:pt x="0" y="1006"/>
                    <a:pt x="0" y="1006"/>
                  </a:cubicBezTo>
                  <a:cubicBezTo>
                    <a:pt x="0" y="252"/>
                    <a:pt x="497" y="0"/>
                    <a:pt x="995" y="0"/>
                  </a:cubicBezTo>
                  <a:cubicBezTo>
                    <a:pt x="20570" y="0"/>
                    <a:pt x="20570" y="0"/>
                    <a:pt x="20570" y="0"/>
                  </a:cubicBezTo>
                  <a:cubicBezTo>
                    <a:pt x="21103" y="0"/>
                    <a:pt x="21600" y="252"/>
                    <a:pt x="21600" y="1006"/>
                  </a:cubicBezTo>
                  <a:cubicBezTo>
                    <a:pt x="21600" y="20558"/>
                    <a:pt x="21600" y="20558"/>
                    <a:pt x="21600" y="20558"/>
                  </a:cubicBezTo>
                  <a:cubicBezTo>
                    <a:pt x="21600" y="21061"/>
                    <a:pt x="21103" y="21600"/>
                    <a:pt x="20570" y="21600"/>
                  </a:cubicBezTo>
                  <a:close/>
                  <a:moveTo>
                    <a:pt x="19575" y="2013"/>
                  </a:moveTo>
                  <a:cubicBezTo>
                    <a:pt x="1989" y="2013"/>
                    <a:pt x="1989" y="2013"/>
                    <a:pt x="1989" y="2013"/>
                  </a:cubicBezTo>
                  <a:cubicBezTo>
                    <a:pt x="1989" y="19551"/>
                    <a:pt x="1989" y="19551"/>
                    <a:pt x="1989" y="19551"/>
                  </a:cubicBezTo>
                  <a:cubicBezTo>
                    <a:pt x="19575" y="19551"/>
                    <a:pt x="19575" y="19551"/>
                    <a:pt x="19575" y="19551"/>
                  </a:cubicBezTo>
                  <a:lnTo>
                    <a:pt x="19575" y="2013"/>
                  </a:lnTo>
                  <a:close/>
                  <a:moveTo>
                    <a:pt x="3517" y="10926"/>
                  </a:moveTo>
                  <a:cubicBezTo>
                    <a:pt x="6288" y="9129"/>
                    <a:pt x="6288" y="9129"/>
                    <a:pt x="6288" y="9129"/>
                  </a:cubicBezTo>
                  <a:cubicBezTo>
                    <a:pt x="6537" y="9129"/>
                    <a:pt x="6537" y="9129"/>
                    <a:pt x="6786" y="9129"/>
                  </a:cubicBezTo>
                  <a:cubicBezTo>
                    <a:pt x="7034" y="9129"/>
                    <a:pt x="7283" y="9129"/>
                    <a:pt x="7283" y="9129"/>
                  </a:cubicBezTo>
                  <a:cubicBezTo>
                    <a:pt x="11795" y="12184"/>
                    <a:pt x="11795" y="12184"/>
                    <a:pt x="11795" y="12184"/>
                  </a:cubicBezTo>
                  <a:cubicBezTo>
                    <a:pt x="16804" y="8626"/>
                    <a:pt x="16804" y="8626"/>
                    <a:pt x="16804" y="8626"/>
                  </a:cubicBezTo>
                  <a:cubicBezTo>
                    <a:pt x="17053" y="8374"/>
                    <a:pt x="17337" y="8374"/>
                    <a:pt x="17586" y="8374"/>
                  </a:cubicBezTo>
                  <a:cubicBezTo>
                    <a:pt x="18083" y="8374"/>
                    <a:pt x="18580" y="8877"/>
                    <a:pt x="18580" y="9380"/>
                  </a:cubicBezTo>
                  <a:cubicBezTo>
                    <a:pt x="18580" y="9632"/>
                    <a:pt x="18332" y="10171"/>
                    <a:pt x="18083" y="10171"/>
                  </a:cubicBezTo>
                  <a:cubicBezTo>
                    <a:pt x="12292" y="14232"/>
                    <a:pt x="12292" y="14232"/>
                    <a:pt x="12292" y="14232"/>
                  </a:cubicBezTo>
                  <a:cubicBezTo>
                    <a:pt x="12292" y="14484"/>
                    <a:pt x="12043" y="14484"/>
                    <a:pt x="11795" y="14484"/>
                  </a:cubicBezTo>
                  <a:cubicBezTo>
                    <a:pt x="11546" y="14484"/>
                    <a:pt x="11297" y="14484"/>
                    <a:pt x="11297" y="14232"/>
                  </a:cubicBezTo>
                  <a:cubicBezTo>
                    <a:pt x="6786" y="11177"/>
                    <a:pt x="6786" y="11177"/>
                    <a:pt x="6786" y="11177"/>
                  </a:cubicBezTo>
                  <a:cubicBezTo>
                    <a:pt x="4761" y="12687"/>
                    <a:pt x="4761" y="12687"/>
                    <a:pt x="4761" y="12687"/>
                  </a:cubicBezTo>
                  <a:cubicBezTo>
                    <a:pt x="4512" y="12687"/>
                    <a:pt x="4263" y="12687"/>
                    <a:pt x="4014" y="12687"/>
                  </a:cubicBezTo>
                  <a:cubicBezTo>
                    <a:pt x="3517" y="12687"/>
                    <a:pt x="3020" y="12435"/>
                    <a:pt x="3020" y="11681"/>
                  </a:cubicBezTo>
                  <a:cubicBezTo>
                    <a:pt x="3020" y="11429"/>
                    <a:pt x="3268" y="11177"/>
                    <a:pt x="3517" y="10926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40" name="Shape"/>
            <p:cNvSpPr/>
            <p:nvPr/>
          </p:nvSpPr>
          <p:spPr>
            <a:xfrm>
              <a:off x="11833069" y="8746928"/>
              <a:ext cx="614212" cy="520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58" y="21600"/>
                  </a:moveTo>
                  <a:cubicBezTo>
                    <a:pt x="1006" y="21600"/>
                    <a:pt x="1006" y="21600"/>
                    <a:pt x="1006" y="21600"/>
                  </a:cubicBezTo>
                  <a:cubicBezTo>
                    <a:pt x="503" y="21600"/>
                    <a:pt x="0" y="21303"/>
                    <a:pt x="0" y="20412"/>
                  </a:cubicBezTo>
                  <a:cubicBezTo>
                    <a:pt x="0" y="1188"/>
                    <a:pt x="0" y="1188"/>
                    <a:pt x="0" y="1188"/>
                  </a:cubicBezTo>
                  <a:cubicBezTo>
                    <a:pt x="0" y="594"/>
                    <a:pt x="503" y="0"/>
                    <a:pt x="1006" y="0"/>
                  </a:cubicBezTo>
                  <a:cubicBezTo>
                    <a:pt x="1509" y="0"/>
                    <a:pt x="2013" y="594"/>
                    <a:pt x="2013" y="1188"/>
                  </a:cubicBezTo>
                  <a:cubicBezTo>
                    <a:pt x="2013" y="16508"/>
                    <a:pt x="2013" y="16508"/>
                    <a:pt x="2013" y="16508"/>
                  </a:cubicBezTo>
                  <a:cubicBezTo>
                    <a:pt x="2013" y="19181"/>
                    <a:pt x="2013" y="19181"/>
                    <a:pt x="2013" y="19181"/>
                  </a:cubicBezTo>
                  <a:cubicBezTo>
                    <a:pt x="20558" y="19181"/>
                    <a:pt x="20558" y="19181"/>
                    <a:pt x="20558" y="19181"/>
                  </a:cubicBezTo>
                  <a:cubicBezTo>
                    <a:pt x="21348" y="19181"/>
                    <a:pt x="21600" y="19818"/>
                    <a:pt x="21600" y="20412"/>
                  </a:cubicBezTo>
                  <a:cubicBezTo>
                    <a:pt x="21600" y="21303"/>
                    <a:pt x="21348" y="21600"/>
                    <a:pt x="20558" y="21600"/>
                  </a:cubicBezTo>
                  <a:close/>
                  <a:moveTo>
                    <a:pt x="18294" y="17993"/>
                  </a:moveTo>
                  <a:cubicBezTo>
                    <a:pt x="16245" y="17993"/>
                    <a:pt x="16245" y="17993"/>
                    <a:pt x="16245" y="17993"/>
                  </a:cubicBezTo>
                  <a:cubicBezTo>
                    <a:pt x="15742" y="17993"/>
                    <a:pt x="15239" y="17696"/>
                    <a:pt x="15239" y="16805"/>
                  </a:cubicBezTo>
                  <a:cubicBezTo>
                    <a:pt x="15239" y="8402"/>
                    <a:pt x="15239" y="8402"/>
                    <a:pt x="15239" y="8402"/>
                  </a:cubicBezTo>
                  <a:cubicBezTo>
                    <a:pt x="15239" y="7808"/>
                    <a:pt x="15742" y="7214"/>
                    <a:pt x="16245" y="7214"/>
                  </a:cubicBezTo>
                  <a:cubicBezTo>
                    <a:pt x="18294" y="7214"/>
                    <a:pt x="18294" y="7214"/>
                    <a:pt x="18294" y="7214"/>
                  </a:cubicBezTo>
                  <a:cubicBezTo>
                    <a:pt x="18797" y="7214"/>
                    <a:pt x="19300" y="7808"/>
                    <a:pt x="19300" y="8402"/>
                  </a:cubicBezTo>
                  <a:cubicBezTo>
                    <a:pt x="19300" y="16805"/>
                    <a:pt x="19300" y="16805"/>
                    <a:pt x="19300" y="16805"/>
                  </a:cubicBezTo>
                  <a:cubicBezTo>
                    <a:pt x="19300" y="17696"/>
                    <a:pt x="18797" y="17993"/>
                    <a:pt x="18294" y="17993"/>
                  </a:cubicBezTo>
                  <a:close/>
                  <a:moveTo>
                    <a:pt x="12435" y="17993"/>
                  </a:moveTo>
                  <a:cubicBezTo>
                    <a:pt x="10423" y="17993"/>
                    <a:pt x="10423" y="17993"/>
                    <a:pt x="10423" y="17993"/>
                  </a:cubicBezTo>
                  <a:cubicBezTo>
                    <a:pt x="9919" y="17993"/>
                    <a:pt x="9380" y="17696"/>
                    <a:pt x="9380" y="16805"/>
                  </a:cubicBezTo>
                  <a:cubicBezTo>
                    <a:pt x="9380" y="3607"/>
                    <a:pt x="9380" y="3607"/>
                    <a:pt x="9380" y="3607"/>
                  </a:cubicBezTo>
                  <a:cubicBezTo>
                    <a:pt x="9380" y="3013"/>
                    <a:pt x="9919" y="2419"/>
                    <a:pt x="10423" y="2419"/>
                  </a:cubicBezTo>
                  <a:cubicBezTo>
                    <a:pt x="12435" y="2419"/>
                    <a:pt x="12435" y="2419"/>
                    <a:pt x="12435" y="2419"/>
                  </a:cubicBezTo>
                  <a:cubicBezTo>
                    <a:pt x="13190" y="2419"/>
                    <a:pt x="13442" y="3013"/>
                    <a:pt x="13442" y="3607"/>
                  </a:cubicBezTo>
                  <a:cubicBezTo>
                    <a:pt x="13442" y="16805"/>
                    <a:pt x="13442" y="16805"/>
                    <a:pt x="13442" y="16805"/>
                  </a:cubicBezTo>
                  <a:cubicBezTo>
                    <a:pt x="13442" y="17696"/>
                    <a:pt x="13190" y="17993"/>
                    <a:pt x="12435" y="17993"/>
                  </a:cubicBezTo>
                  <a:close/>
                  <a:moveTo>
                    <a:pt x="6865" y="17993"/>
                  </a:moveTo>
                  <a:cubicBezTo>
                    <a:pt x="4816" y="17993"/>
                    <a:pt x="4816" y="17993"/>
                    <a:pt x="4816" y="17993"/>
                  </a:cubicBezTo>
                  <a:cubicBezTo>
                    <a:pt x="4061" y="17993"/>
                    <a:pt x="3810" y="17696"/>
                    <a:pt x="3810" y="16805"/>
                  </a:cubicBezTo>
                  <a:cubicBezTo>
                    <a:pt x="3810" y="14386"/>
                    <a:pt x="3810" y="14386"/>
                    <a:pt x="3810" y="14386"/>
                  </a:cubicBezTo>
                  <a:cubicBezTo>
                    <a:pt x="3810" y="13792"/>
                    <a:pt x="4061" y="13198"/>
                    <a:pt x="4816" y="13198"/>
                  </a:cubicBezTo>
                  <a:cubicBezTo>
                    <a:pt x="6865" y="13198"/>
                    <a:pt x="6865" y="13198"/>
                    <a:pt x="6865" y="13198"/>
                  </a:cubicBezTo>
                  <a:cubicBezTo>
                    <a:pt x="7368" y="13198"/>
                    <a:pt x="7871" y="13792"/>
                    <a:pt x="7871" y="14386"/>
                  </a:cubicBezTo>
                  <a:cubicBezTo>
                    <a:pt x="7871" y="16805"/>
                    <a:pt x="7871" y="16805"/>
                    <a:pt x="7871" y="16805"/>
                  </a:cubicBezTo>
                  <a:cubicBezTo>
                    <a:pt x="7871" y="17696"/>
                    <a:pt x="7368" y="17993"/>
                    <a:pt x="6865" y="17993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41" name="Shape"/>
            <p:cNvSpPr/>
            <p:nvPr/>
          </p:nvSpPr>
          <p:spPr>
            <a:xfrm>
              <a:off x="10641114" y="8746928"/>
              <a:ext cx="609726" cy="520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096" y="7511"/>
                  </a:moveTo>
                  <a:cubicBezTo>
                    <a:pt x="12456" y="14725"/>
                    <a:pt x="12456" y="14725"/>
                    <a:pt x="12456" y="14725"/>
                  </a:cubicBezTo>
                  <a:cubicBezTo>
                    <a:pt x="12204" y="14725"/>
                    <a:pt x="11952" y="15022"/>
                    <a:pt x="11700" y="15022"/>
                  </a:cubicBezTo>
                  <a:cubicBezTo>
                    <a:pt x="11700" y="15022"/>
                    <a:pt x="11448" y="14725"/>
                    <a:pt x="11196" y="14725"/>
                  </a:cubicBezTo>
                  <a:cubicBezTo>
                    <a:pt x="6588" y="11118"/>
                    <a:pt x="6588" y="11118"/>
                    <a:pt x="6588" y="11118"/>
                  </a:cubicBezTo>
                  <a:cubicBezTo>
                    <a:pt x="2016" y="14386"/>
                    <a:pt x="2016" y="14386"/>
                    <a:pt x="2016" y="14386"/>
                  </a:cubicBezTo>
                  <a:cubicBezTo>
                    <a:pt x="2016" y="19181"/>
                    <a:pt x="2016" y="19181"/>
                    <a:pt x="2016" y="19181"/>
                  </a:cubicBezTo>
                  <a:cubicBezTo>
                    <a:pt x="20592" y="19181"/>
                    <a:pt x="20592" y="19181"/>
                    <a:pt x="20592" y="19181"/>
                  </a:cubicBezTo>
                  <a:cubicBezTo>
                    <a:pt x="21096" y="19181"/>
                    <a:pt x="21600" y="19818"/>
                    <a:pt x="21600" y="20412"/>
                  </a:cubicBezTo>
                  <a:cubicBezTo>
                    <a:pt x="21600" y="21303"/>
                    <a:pt x="21096" y="21600"/>
                    <a:pt x="20592" y="21600"/>
                  </a:cubicBezTo>
                  <a:cubicBezTo>
                    <a:pt x="1008" y="21600"/>
                    <a:pt x="1008" y="21600"/>
                    <a:pt x="1008" y="21600"/>
                  </a:cubicBezTo>
                  <a:cubicBezTo>
                    <a:pt x="252" y="21600"/>
                    <a:pt x="0" y="21303"/>
                    <a:pt x="0" y="20412"/>
                  </a:cubicBezTo>
                  <a:cubicBezTo>
                    <a:pt x="0" y="1188"/>
                    <a:pt x="0" y="1188"/>
                    <a:pt x="0" y="1188"/>
                  </a:cubicBezTo>
                  <a:cubicBezTo>
                    <a:pt x="0" y="594"/>
                    <a:pt x="252" y="0"/>
                    <a:pt x="1008" y="0"/>
                  </a:cubicBezTo>
                  <a:cubicBezTo>
                    <a:pt x="1512" y="0"/>
                    <a:pt x="2016" y="594"/>
                    <a:pt x="2016" y="1188"/>
                  </a:cubicBezTo>
                  <a:cubicBezTo>
                    <a:pt x="2016" y="11712"/>
                    <a:pt x="2016" y="11712"/>
                    <a:pt x="2016" y="11712"/>
                  </a:cubicBezTo>
                  <a:cubicBezTo>
                    <a:pt x="6084" y="8699"/>
                    <a:pt x="6084" y="8699"/>
                    <a:pt x="6084" y="8699"/>
                  </a:cubicBezTo>
                  <a:cubicBezTo>
                    <a:pt x="6336" y="8699"/>
                    <a:pt x="6588" y="8402"/>
                    <a:pt x="6588" y="8402"/>
                  </a:cubicBezTo>
                  <a:cubicBezTo>
                    <a:pt x="6876" y="8402"/>
                    <a:pt x="7128" y="8699"/>
                    <a:pt x="7380" y="8699"/>
                  </a:cubicBezTo>
                  <a:cubicBezTo>
                    <a:pt x="11700" y="12306"/>
                    <a:pt x="11700" y="12306"/>
                    <a:pt x="11700" y="12306"/>
                  </a:cubicBezTo>
                  <a:cubicBezTo>
                    <a:pt x="20088" y="5389"/>
                    <a:pt x="20088" y="5389"/>
                    <a:pt x="20088" y="5389"/>
                  </a:cubicBezTo>
                  <a:cubicBezTo>
                    <a:pt x="20088" y="5389"/>
                    <a:pt x="20340" y="5389"/>
                    <a:pt x="20592" y="5389"/>
                  </a:cubicBezTo>
                  <a:cubicBezTo>
                    <a:pt x="21096" y="5389"/>
                    <a:pt x="21600" y="5686"/>
                    <a:pt x="21600" y="6620"/>
                  </a:cubicBezTo>
                  <a:cubicBezTo>
                    <a:pt x="21600" y="6917"/>
                    <a:pt x="21348" y="7214"/>
                    <a:pt x="21096" y="7511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42" name="Shape"/>
            <p:cNvSpPr/>
            <p:nvPr/>
          </p:nvSpPr>
          <p:spPr>
            <a:xfrm>
              <a:off x="9452088" y="8706497"/>
              <a:ext cx="618705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18" y="21600"/>
                  </a:moveTo>
                  <a:cubicBezTo>
                    <a:pt x="4768" y="21600"/>
                    <a:pt x="0" y="16748"/>
                    <a:pt x="0" y="10674"/>
                  </a:cubicBezTo>
                  <a:cubicBezTo>
                    <a:pt x="0" y="4816"/>
                    <a:pt x="4768" y="0"/>
                    <a:pt x="10818" y="0"/>
                  </a:cubicBezTo>
                  <a:cubicBezTo>
                    <a:pt x="16832" y="0"/>
                    <a:pt x="21600" y="4816"/>
                    <a:pt x="21600" y="10674"/>
                  </a:cubicBezTo>
                  <a:cubicBezTo>
                    <a:pt x="21600" y="16748"/>
                    <a:pt x="16832" y="21600"/>
                    <a:pt x="10818" y="21600"/>
                  </a:cubicBezTo>
                  <a:close/>
                  <a:moveTo>
                    <a:pt x="4519" y="4564"/>
                  </a:moveTo>
                  <a:cubicBezTo>
                    <a:pt x="10818" y="10674"/>
                    <a:pt x="10818" y="10674"/>
                    <a:pt x="10818" y="10674"/>
                  </a:cubicBezTo>
                  <a:cubicBezTo>
                    <a:pt x="10818" y="2013"/>
                    <a:pt x="10818" y="2013"/>
                    <a:pt x="10818" y="2013"/>
                  </a:cubicBezTo>
                  <a:cubicBezTo>
                    <a:pt x="8291" y="2013"/>
                    <a:pt x="6263" y="3055"/>
                    <a:pt x="4519" y="4564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43" name="Shape"/>
            <p:cNvSpPr/>
            <p:nvPr/>
          </p:nvSpPr>
          <p:spPr>
            <a:xfrm>
              <a:off x="8298887" y="8706497"/>
              <a:ext cx="609725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44" y="21600"/>
                  </a:moveTo>
                  <a:cubicBezTo>
                    <a:pt x="4824" y="21600"/>
                    <a:pt x="0" y="16748"/>
                    <a:pt x="0" y="10674"/>
                  </a:cubicBezTo>
                  <a:cubicBezTo>
                    <a:pt x="0" y="4816"/>
                    <a:pt x="4824" y="0"/>
                    <a:pt x="10944" y="0"/>
                  </a:cubicBezTo>
                  <a:cubicBezTo>
                    <a:pt x="16776" y="0"/>
                    <a:pt x="21600" y="4816"/>
                    <a:pt x="21600" y="10674"/>
                  </a:cubicBezTo>
                  <a:cubicBezTo>
                    <a:pt x="21600" y="16748"/>
                    <a:pt x="16776" y="21600"/>
                    <a:pt x="10944" y="21600"/>
                  </a:cubicBezTo>
                  <a:close/>
                  <a:moveTo>
                    <a:pt x="2016" y="10674"/>
                  </a:moveTo>
                  <a:cubicBezTo>
                    <a:pt x="10944" y="10674"/>
                    <a:pt x="10944" y="10674"/>
                    <a:pt x="10944" y="10674"/>
                  </a:cubicBezTo>
                  <a:cubicBezTo>
                    <a:pt x="10944" y="2013"/>
                    <a:pt x="10944" y="2013"/>
                    <a:pt x="10944" y="2013"/>
                  </a:cubicBezTo>
                  <a:cubicBezTo>
                    <a:pt x="6084" y="2013"/>
                    <a:pt x="2016" y="5822"/>
                    <a:pt x="2016" y="10674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44" name="Shape"/>
            <p:cNvSpPr/>
            <p:nvPr/>
          </p:nvSpPr>
          <p:spPr>
            <a:xfrm>
              <a:off x="7117797" y="8706497"/>
              <a:ext cx="609725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56" y="21600"/>
                  </a:moveTo>
                  <a:cubicBezTo>
                    <a:pt x="4824" y="21600"/>
                    <a:pt x="0" y="16748"/>
                    <a:pt x="0" y="10674"/>
                  </a:cubicBezTo>
                  <a:cubicBezTo>
                    <a:pt x="0" y="4816"/>
                    <a:pt x="4824" y="0"/>
                    <a:pt x="10656" y="0"/>
                  </a:cubicBezTo>
                  <a:cubicBezTo>
                    <a:pt x="16776" y="0"/>
                    <a:pt x="21600" y="4816"/>
                    <a:pt x="21600" y="10674"/>
                  </a:cubicBezTo>
                  <a:cubicBezTo>
                    <a:pt x="21600" y="16748"/>
                    <a:pt x="16776" y="21600"/>
                    <a:pt x="10656" y="21600"/>
                  </a:cubicBezTo>
                  <a:close/>
                  <a:moveTo>
                    <a:pt x="2016" y="10674"/>
                  </a:moveTo>
                  <a:cubicBezTo>
                    <a:pt x="2016" y="13190"/>
                    <a:pt x="3024" y="15490"/>
                    <a:pt x="4572" y="17000"/>
                  </a:cubicBezTo>
                  <a:cubicBezTo>
                    <a:pt x="10656" y="10674"/>
                    <a:pt x="10656" y="10674"/>
                    <a:pt x="10656" y="10674"/>
                  </a:cubicBezTo>
                  <a:cubicBezTo>
                    <a:pt x="10656" y="2013"/>
                    <a:pt x="10656" y="2013"/>
                    <a:pt x="10656" y="2013"/>
                  </a:cubicBezTo>
                  <a:cubicBezTo>
                    <a:pt x="5832" y="2013"/>
                    <a:pt x="2016" y="5822"/>
                    <a:pt x="2016" y="10674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45" name="Shape"/>
            <p:cNvSpPr/>
            <p:nvPr/>
          </p:nvSpPr>
          <p:spPr>
            <a:xfrm>
              <a:off x="5885334" y="8706497"/>
              <a:ext cx="618706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4796" y="21600"/>
                    <a:pt x="0" y="16748"/>
                    <a:pt x="0" y="10674"/>
                  </a:cubicBezTo>
                  <a:cubicBezTo>
                    <a:pt x="0" y="4816"/>
                    <a:pt x="4796" y="0"/>
                    <a:pt x="10800" y="0"/>
                  </a:cubicBezTo>
                  <a:cubicBezTo>
                    <a:pt x="16839" y="0"/>
                    <a:pt x="21600" y="4816"/>
                    <a:pt x="21600" y="10674"/>
                  </a:cubicBezTo>
                  <a:cubicBezTo>
                    <a:pt x="21600" y="16748"/>
                    <a:pt x="16839" y="21600"/>
                    <a:pt x="10800" y="21600"/>
                  </a:cubicBezTo>
                  <a:close/>
                  <a:moveTo>
                    <a:pt x="2025" y="10674"/>
                  </a:moveTo>
                  <a:cubicBezTo>
                    <a:pt x="2025" y="15490"/>
                    <a:pt x="6039" y="19551"/>
                    <a:pt x="10800" y="19551"/>
                  </a:cubicBezTo>
                  <a:cubicBezTo>
                    <a:pt x="10800" y="2013"/>
                    <a:pt x="10800" y="2013"/>
                    <a:pt x="10800" y="2013"/>
                  </a:cubicBezTo>
                  <a:cubicBezTo>
                    <a:pt x="6039" y="2013"/>
                    <a:pt x="2025" y="5822"/>
                    <a:pt x="2025" y="10674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46" name="Shape"/>
            <p:cNvSpPr/>
            <p:nvPr/>
          </p:nvSpPr>
          <p:spPr>
            <a:xfrm>
              <a:off x="4737266" y="8706497"/>
              <a:ext cx="614212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26" y="21600"/>
                  </a:moveTo>
                  <a:cubicBezTo>
                    <a:pt x="4852" y="21600"/>
                    <a:pt x="0" y="16748"/>
                    <a:pt x="0" y="10674"/>
                  </a:cubicBezTo>
                  <a:cubicBezTo>
                    <a:pt x="0" y="4816"/>
                    <a:pt x="4852" y="0"/>
                    <a:pt x="10926" y="0"/>
                  </a:cubicBezTo>
                  <a:cubicBezTo>
                    <a:pt x="16784" y="0"/>
                    <a:pt x="21600" y="4816"/>
                    <a:pt x="21600" y="10674"/>
                  </a:cubicBezTo>
                  <a:cubicBezTo>
                    <a:pt x="21600" y="16748"/>
                    <a:pt x="16784" y="21600"/>
                    <a:pt x="10926" y="21600"/>
                  </a:cubicBezTo>
                  <a:close/>
                  <a:moveTo>
                    <a:pt x="2049" y="10674"/>
                  </a:moveTo>
                  <a:cubicBezTo>
                    <a:pt x="2049" y="15490"/>
                    <a:pt x="6110" y="19551"/>
                    <a:pt x="10926" y="19551"/>
                  </a:cubicBezTo>
                  <a:cubicBezTo>
                    <a:pt x="13226" y="19551"/>
                    <a:pt x="15490" y="18545"/>
                    <a:pt x="17036" y="17000"/>
                  </a:cubicBezTo>
                  <a:cubicBezTo>
                    <a:pt x="10926" y="10674"/>
                    <a:pt x="10926" y="10674"/>
                    <a:pt x="10926" y="10674"/>
                  </a:cubicBezTo>
                  <a:cubicBezTo>
                    <a:pt x="10926" y="2013"/>
                    <a:pt x="10926" y="2013"/>
                    <a:pt x="10926" y="2013"/>
                  </a:cubicBezTo>
                  <a:cubicBezTo>
                    <a:pt x="6110" y="2013"/>
                    <a:pt x="2049" y="5822"/>
                    <a:pt x="2049" y="10674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47" name="Shape"/>
            <p:cNvSpPr/>
            <p:nvPr/>
          </p:nvSpPr>
          <p:spPr>
            <a:xfrm>
              <a:off x="3510510" y="8706497"/>
              <a:ext cx="614209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74" y="21600"/>
                  </a:moveTo>
                  <a:cubicBezTo>
                    <a:pt x="4852" y="21600"/>
                    <a:pt x="0" y="16748"/>
                    <a:pt x="0" y="10674"/>
                  </a:cubicBezTo>
                  <a:cubicBezTo>
                    <a:pt x="0" y="4816"/>
                    <a:pt x="4852" y="0"/>
                    <a:pt x="10674" y="0"/>
                  </a:cubicBezTo>
                  <a:cubicBezTo>
                    <a:pt x="16784" y="0"/>
                    <a:pt x="21600" y="4816"/>
                    <a:pt x="21600" y="10674"/>
                  </a:cubicBezTo>
                  <a:cubicBezTo>
                    <a:pt x="21600" y="16748"/>
                    <a:pt x="16784" y="21600"/>
                    <a:pt x="10674" y="21600"/>
                  </a:cubicBezTo>
                  <a:close/>
                  <a:moveTo>
                    <a:pt x="2049" y="10674"/>
                  </a:moveTo>
                  <a:cubicBezTo>
                    <a:pt x="2049" y="15490"/>
                    <a:pt x="5858" y="19551"/>
                    <a:pt x="10674" y="19551"/>
                  </a:cubicBezTo>
                  <a:cubicBezTo>
                    <a:pt x="15490" y="19551"/>
                    <a:pt x="19551" y="15490"/>
                    <a:pt x="19551" y="10674"/>
                  </a:cubicBezTo>
                  <a:cubicBezTo>
                    <a:pt x="10674" y="10674"/>
                    <a:pt x="10674" y="10674"/>
                    <a:pt x="10674" y="10674"/>
                  </a:cubicBezTo>
                  <a:cubicBezTo>
                    <a:pt x="10674" y="2013"/>
                    <a:pt x="10674" y="2013"/>
                    <a:pt x="10674" y="2013"/>
                  </a:cubicBezTo>
                  <a:cubicBezTo>
                    <a:pt x="5858" y="2013"/>
                    <a:pt x="2049" y="5822"/>
                    <a:pt x="2049" y="10674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48" name="Shape"/>
            <p:cNvSpPr/>
            <p:nvPr/>
          </p:nvSpPr>
          <p:spPr>
            <a:xfrm>
              <a:off x="2332082" y="8706497"/>
              <a:ext cx="614212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74" y="21600"/>
                  </a:moveTo>
                  <a:cubicBezTo>
                    <a:pt x="4852" y="21600"/>
                    <a:pt x="0" y="16748"/>
                    <a:pt x="0" y="10674"/>
                  </a:cubicBezTo>
                  <a:cubicBezTo>
                    <a:pt x="0" y="4816"/>
                    <a:pt x="4852" y="0"/>
                    <a:pt x="10674" y="0"/>
                  </a:cubicBezTo>
                  <a:cubicBezTo>
                    <a:pt x="16784" y="0"/>
                    <a:pt x="21600" y="4816"/>
                    <a:pt x="21600" y="10674"/>
                  </a:cubicBezTo>
                  <a:cubicBezTo>
                    <a:pt x="21600" y="16748"/>
                    <a:pt x="16784" y="21600"/>
                    <a:pt x="10674" y="21600"/>
                  </a:cubicBezTo>
                  <a:close/>
                  <a:moveTo>
                    <a:pt x="17036" y="4564"/>
                  </a:moveTo>
                  <a:cubicBezTo>
                    <a:pt x="10674" y="10674"/>
                    <a:pt x="10674" y="10674"/>
                    <a:pt x="10674" y="10674"/>
                  </a:cubicBezTo>
                  <a:cubicBezTo>
                    <a:pt x="10674" y="2013"/>
                    <a:pt x="10674" y="2013"/>
                    <a:pt x="10674" y="2013"/>
                  </a:cubicBezTo>
                  <a:cubicBezTo>
                    <a:pt x="5858" y="2013"/>
                    <a:pt x="2049" y="5822"/>
                    <a:pt x="2049" y="10674"/>
                  </a:cubicBezTo>
                  <a:cubicBezTo>
                    <a:pt x="2049" y="15490"/>
                    <a:pt x="5858" y="19551"/>
                    <a:pt x="10674" y="19551"/>
                  </a:cubicBezTo>
                  <a:cubicBezTo>
                    <a:pt x="15490" y="19551"/>
                    <a:pt x="19551" y="15490"/>
                    <a:pt x="19551" y="10674"/>
                  </a:cubicBezTo>
                  <a:cubicBezTo>
                    <a:pt x="19551" y="8374"/>
                    <a:pt x="18545" y="6074"/>
                    <a:pt x="17036" y="4564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49" name="Shape"/>
            <p:cNvSpPr/>
            <p:nvPr/>
          </p:nvSpPr>
          <p:spPr>
            <a:xfrm>
              <a:off x="1141162" y="8706497"/>
              <a:ext cx="614212" cy="6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932" y="9632"/>
                  </a:moveTo>
                  <a:cubicBezTo>
                    <a:pt x="11932" y="0"/>
                    <a:pt x="11932" y="0"/>
                    <a:pt x="11932" y="0"/>
                  </a:cubicBezTo>
                  <a:cubicBezTo>
                    <a:pt x="17287" y="0"/>
                    <a:pt x="21600" y="4313"/>
                    <a:pt x="21600" y="9632"/>
                  </a:cubicBezTo>
                  <a:lnTo>
                    <a:pt x="11932" y="9632"/>
                  </a:lnTo>
                  <a:close/>
                  <a:moveTo>
                    <a:pt x="9919" y="21600"/>
                  </a:moveTo>
                  <a:cubicBezTo>
                    <a:pt x="4313" y="21600"/>
                    <a:pt x="0" y="17251"/>
                    <a:pt x="0" y="11681"/>
                  </a:cubicBezTo>
                  <a:cubicBezTo>
                    <a:pt x="0" y="6325"/>
                    <a:pt x="4313" y="2013"/>
                    <a:pt x="9919" y="2013"/>
                  </a:cubicBezTo>
                  <a:cubicBezTo>
                    <a:pt x="9919" y="11681"/>
                    <a:pt x="9919" y="11681"/>
                    <a:pt x="9919" y="11681"/>
                  </a:cubicBezTo>
                  <a:cubicBezTo>
                    <a:pt x="19551" y="11681"/>
                    <a:pt x="19551" y="11681"/>
                    <a:pt x="19551" y="11681"/>
                  </a:cubicBezTo>
                  <a:cubicBezTo>
                    <a:pt x="19551" y="17251"/>
                    <a:pt x="15239" y="21600"/>
                    <a:pt x="9919" y="2160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50" name="Shape"/>
            <p:cNvSpPr/>
            <p:nvPr/>
          </p:nvSpPr>
          <p:spPr>
            <a:xfrm>
              <a:off x="14231078" y="6871883"/>
              <a:ext cx="582780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lose/>
                  <a:moveTo>
                    <a:pt x="10140" y="21600"/>
                  </a:moveTo>
                  <a:cubicBezTo>
                    <a:pt x="4524" y="21600"/>
                    <a:pt x="0" y="17088"/>
                    <a:pt x="0" y="11830"/>
                  </a:cubicBezTo>
                  <a:cubicBezTo>
                    <a:pt x="0" y="7816"/>
                    <a:pt x="2676" y="4299"/>
                    <a:pt x="6408" y="2771"/>
                  </a:cubicBezTo>
                  <a:lnTo>
                    <a:pt x="6672" y="2771"/>
                  </a:lnTo>
                  <a:cubicBezTo>
                    <a:pt x="7200" y="2771"/>
                    <a:pt x="7728" y="3304"/>
                    <a:pt x="7728" y="3801"/>
                  </a:cubicBezTo>
                  <a:cubicBezTo>
                    <a:pt x="7728" y="4299"/>
                    <a:pt x="7464" y="4547"/>
                    <a:pt x="6936" y="4796"/>
                  </a:cubicBezTo>
                  <a:cubicBezTo>
                    <a:pt x="3996" y="5791"/>
                    <a:pt x="2149" y="8562"/>
                    <a:pt x="2149" y="11830"/>
                  </a:cubicBezTo>
                  <a:cubicBezTo>
                    <a:pt x="2149" y="16093"/>
                    <a:pt x="5617" y="19611"/>
                    <a:pt x="10140" y="19611"/>
                  </a:cubicBezTo>
                  <a:cubicBezTo>
                    <a:pt x="14664" y="19611"/>
                    <a:pt x="18396" y="16093"/>
                    <a:pt x="18396" y="11830"/>
                  </a:cubicBezTo>
                  <a:cubicBezTo>
                    <a:pt x="18396" y="8562"/>
                    <a:pt x="16247" y="5791"/>
                    <a:pt x="13345" y="4796"/>
                  </a:cubicBezTo>
                  <a:cubicBezTo>
                    <a:pt x="13081" y="4547"/>
                    <a:pt x="12817" y="4299"/>
                    <a:pt x="12817" y="3801"/>
                  </a:cubicBezTo>
                  <a:cubicBezTo>
                    <a:pt x="12817" y="3304"/>
                    <a:pt x="13081" y="2771"/>
                    <a:pt x="13872" y="2771"/>
                  </a:cubicBezTo>
                  <a:lnTo>
                    <a:pt x="14136" y="2771"/>
                  </a:lnTo>
                  <a:cubicBezTo>
                    <a:pt x="17868" y="4299"/>
                    <a:pt x="20545" y="7816"/>
                    <a:pt x="20545" y="11830"/>
                  </a:cubicBezTo>
                  <a:cubicBezTo>
                    <a:pt x="20545" y="17088"/>
                    <a:pt x="15983" y="21600"/>
                    <a:pt x="10140" y="21600"/>
                  </a:cubicBezTo>
                  <a:close/>
                  <a:moveTo>
                    <a:pt x="10140" y="11049"/>
                  </a:moveTo>
                  <a:cubicBezTo>
                    <a:pt x="9613" y="11049"/>
                    <a:pt x="9085" y="10800"/>
                    <a:pt x="9085" y="10054"/>
                  </a:cubicBezTo>
                  <a:cubicBezTo>
                    <a:pt x="9085" y="4299"/>
                    <a:pt x="9085" y="4299"/>
                    <a:pt x="9085" y="4299"/>
                  </a:cubicBezTo>
                  <a:cubicBezTo>
                    <a:pt x="9085" y="2274"/>
                    <a:pt x="9085" y="2274"/>
                    <a:pt x="9085" y="2274"/>
                  </a:cubicBezTo>
                  <a:cubicBezTo>
                    <a:pt x="9085" y="1030"/>
                    <a:pt x="9085" y="1030"/>
                    <a:pt x="9085" y="1030"/>
                  </a:cubicBezTo>
                  <a:cubicBezTo>
                    <a:pt x="9085" y="533"/>
                    <a:pt x="9613" y="0"/>
                    <a:pt x="10140" y="0"/>
                  </a:cubicBezTo>
                  <a:cubicBezTo>
                    <a:pt x="10932" y="0"/>
                    <a:pt x="11196" y="533"/>
                    <a:pt x="11196" y="1030"/>
                  </a:cubicBezTo>
                  <a:cubicBezTo>
                    <a:pt x="11196" y="4050"/>
                    <a:pt x="11196" y="4050"/>
                    <a:pt x="11196" y="4050"/>
                  </a:cubicBezTo>
                  <a:cubicBezTo>
                    <a:pt x="11196" y="6039"/>
                    <a:pt x="11196" y="6039"/>
                    <a:pt x="11196" y="6039"/>
                  </a:cubicBezTo>
                  <a:cubicBezTo>
                    <a:pt x="11196" y="10054"/>
                    <a:pt x="11196" y="10054"/>
                    <a:pt x="11196" y="10054"/>
                  </a:cubicBezTo>
                  <a:cubicBezTo>
                    <a:pt x="11196" y="10800"/>
                    <a:pt x="10932" y="11049"/>
                    <a:pt x="10140" y="11049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51" name="Shape"/>
            <p:cNvSpPr/>
            <p:nvPr/>
          </p:nvSpPr>
          <p:spPr>
            <a:xfrm>
              <a:off x="13015357" y="6894342"/>
              <a:ext cx="618707" cy="58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70" y="6646"/>
                  </a:moveTo>
                  <a:cubicBezTo>
                    <a:pt x="19575" y="4003"/>
                    <a:pt x="17586" y="2115"/>
                    <a:pt x="15063" y="793"/>
                  </a:cubicBezTo>
                  <a:cubicBezTo>
                    <a:pt x="15809" y="264"/>
                    <a:pt x="16555" y="0"/>
                    <a:pt x="17586" y="0"/>
                  </a:cubicBezTo>
                  <a:cubicBezTo>
                    <a:pt x="19824" y="0"/>
                    <a:pt x="21600" y="1850"/>
                    <a:pt x="21600" y="4267"/>
                  </a:cubicBezTo>
                  <a:cubicBezTo>
                    <a:pt x="21600" y="5060"/>
                    <a:pt x="21103" y="6117"/>
                    <a:pt x="20570" y="6646"/>
                  </a:cubicBezTo>
                  <a:close/>
                  <a:moveTo>
                    <a:pt x="20570" y="11480"/>
                  </a:moveTo>
                  <a:cubicBezTo>
                    <a:pt x="20570" y="14123"/>
                    <a:pt x="19575" y="16540"/>
                    <a:pt x="17834" y="18390"/>
                  </a:cubicBezTo>
                  <a:cubicBezTo>
                    <a:pt x="19326" y="20014"/>
                    <a:pt x="19326" y="20014"/>
                    <a:pt x="19326" y="20014"/>
                  </a:cubicBezTo>
                  <a:cubicBezTo>
                    <a:pt x="19326" y="20014"/>
                    <a:pt x="19575" y="20278"/>
                    <a:pt x="19575" y="20543"/>
                  </a:cubicBezTo>
                  <a:cubicBezTo>
                    <a:pt x="19575" y="21336"/>
                    <a:pt x="19078" y="21600"/>
                    <a:pt x="18580" y="21600"/>
                  </a:cubicBezTo>
                  <a:cubicBezTo>
                    <a:pt x="18332" y="21600"/>
                    <a:pt x="18083" y="21600"/>
                    <a:pt x="17834" y="21336"/>
                  </a:cubicBezTo>
                  <a:cubicBezTo>
                    <a:pt x="16307" y="19750"/>
                    <a:pt x="16307" y="19750"/>
                    <a:pt x="16307" y="19750"/>
                  </a:cubicBezTo>
                  <a:cubicBezTo>
                    <a:pt x="14814" y="21071"/>
                    <a:pt x="12789" y="21600"/>
                    <a:pt x="10800" y="21600"/>
                  </a:cubicBezTo>
                  <a:cubicBezTo>
                    <a:pt x="8775" y="21600"/>
                    <a:pt x="6786" y="21071"/>
                    <a:pt x="5258" y="19750"/>
                  </a:cubicBezTo>
                  <a:cubicBezTo>
                    <a:pt x="3766" y="21336"/>
                    <a:pt x="3766" y="21336"/>
                    <a:pt x="3766" y="21336"/>
                  </a:cubicBezTo>
                  <a:cubicBezTo>
                    <a:pt x="3517" y="21600"/>
                    <a:pt x="3268" y="21600"/>
                    <a:pt x="3020" y="21600"/>
                  </a:cubicBezTo>
                  <a:cubicBezTo>
                    <a:pt x="2522" y="21600"/>
                    <a:pt x="1989" y="21336"/>
                    <a:pt x="1989" y="20543"/>
                  </a:cubicBezTo>
                  <a:cubicBezTo>
                    <a:pt x="1989" y="20278"/>
                    <a:pt x="2274" y="20014"/>
                    <a:pt x="2522" y="20014"/>
                  </a:cubicBezTo>
                  <a:cubicBezTo>
                    <a:pt x="3766" y="18390"/>
                    <a:pt x="3766" y="18390"/>
                    <a:pt x="3766" y="18390"/>
                  </a:cubicBezTo>
                  <a:cubicBezTo>
                    <a:pt x="1989" y="16540"/>
                    <a:pt x="995" y="14123"/>
                    <a:pt x="995" y="11480"/>
                  </a:cubicBezTo>
                  <a:cubicBezTo>
                    <a:pt x="995" y="5589"/>
                    <a:pt x="5507" y="1057"/>
                    <a:pt x="10800" y="1057"/>
                  </a:cubicBezTo>
                  <a:cubicBezTo>
                    <a:pt x="16058" y="1057"/>
                    <a:pt x="20570" y="5589"/>
                    <a:pt x="20570" y="11480"/>
                  </a:cubicBezTo>
                  <a:close/>
                  <a:moveTo>
                    <a:pt x="10800" y="3210"/>
                  </a:moveTo>
                  <a:cubicBezTo>
                    <a:pt x="6537" y="3210"/>
                    <a:pt x="3020" y="6910"/>
                    <a:pt x="3020" y="11480"/>
                  </a:cubicBezTo>
                  <a:cubicBezTo>
                    <a:pt x="3020" y="16011"/>
                    <a:pt x="6537" y="19485"/>
                    <a:pt x="10800" y="19485"/>
                  </a:cubicBezTo>
                  <a:cubicBezTo>
                    <a:pt x="15063" y="19485"/>
                    <a:pt x="18580" y="16011"/>
                    <a:pt x="18580" y="11480"/>
                  </a:cubicBezTo>
                  <a:cubicBezTo>
                    <a:pt x="18580" y="6910"/>
                    <a:pt x="15063" y="3210"/>
                    <a:pt x="10800" y="3210"/>
                  </a:cubicBezTo>
                  <a:close/>
                  <a:moveTo>
                    <a:pt x="14814" y="12537"/>
                  </a:moveTo>
                  <a:cubicBezTo>
                    <a:pt x="10800" y="12537"/>
                    <a:pt x="10800" y="12537"/>
                    <a:pt x="10800" y="12537"/>
                  </a:cubicBezTo>
                  <a:cubicBezTo>
                    <a:pt x="10303" y="12537"/>
                    <a:pt x="9805" y="12008"/>
                    <a:pt x="9805" y="11480"/>
                  </a:cubicBezTo>
                  <a:cubicBezTo>
                    <a:pt x="9805" y="5589"/>
                    <a:pt x="9805" y="5589"/>
                    <a:pt x="9805" y="5589"/>
                  </a:cubicBezTo>
                  <a:cubicBezTo>
                    <a:pt x="9805" y="5060"/>
                    <a:pt x="10303" y="4531"/>
                    <a:pt x="10800" y="4531"/>
                  </a:cubicBezTo>
                  <a:cubicBezTo>
                    <a:pt x="11297" y="4531"/>
                    <a:pt x="11795" y="5060"/>
                    <a:pt x="11795" y="5589"/>
                  </a:cubicBezTo>
                  <a:cubicBezTo>
                    <a:pt x="11795" y="10385"/>
                    <a:pt x="11795" y="10385"/>
                    <a:pt x="11795" y="10385"/>
                  </a:cubicBezTo>
                  <a:cubicBezTo>
                    <a:pt x="14814" y="10385"/>
                    <a:pt x="14814" y="10385"/>
                    <a:pt x="14814" y="10385"/>
                  </a:cubicBezTo>
                  <a:cubicBezTo>
                    <a:pt x="15312" y="10385"/>
                    <a:pt x="15809" y="10649"/>
                    <a:pt x="15809" y="11480"/>
                  </a:cubicBezTo>
                  <a:cubicBezTo>
                    <a:pt x="15809" y="12008"/>
                    <a:pt x="15312" y="12537"/>
                    <a:pt x="14814" y="12537"/>
                  </a:cubicBezTo>
                  <a:close/>
                  <a:moveTo>
                    <a:pt x="995" y="6910"/>
                  </a:moveTo>
                  <a:cubicBezTo>
                    <a:pt x="497" y="6117"/>
                    <a:pt x="0" y="5324"/>
                    <a:pt x="0" y="4267"/>
                  </a:cubicBezTo>
                  <a:cubicBezTo>
                    <a:pt x="0" y="1850"/>
                    <a:pt x="1741" y="0"/>
                    <a:pt x="4014" y="0"/>
                  </a:cubicBezTo>
                  <a:cubicBezTo>
                    <a:pt x="5009" y="0"/>
                    <a:pt x="5755" y="264"/>
                    <a:pt x="6537" y="793"/>
                  </a:cubicBezTo>
                  <a:cubicBezTo>
                    <a:pt x="4014" y="2115"/>
                    <a:pt x="1989" y="4267"/>
                    <a:pt x="995" y="691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52" name="Shape"/>
            <p:cNvSpPr/>
            <p:nvPr/>
          </p:nvSpPr>
          <p:spPr>
            <a:xfrm>
              <a:off x="11833069" y="6871883"/>
              <a:ext cx="614212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26" y="21600"/>
                  </a:moveTo>
                  <a:cubicBezTo>
                    <a:pt x="4816" y="21600"/>
                    <a:pt x="0" y="16839"/>
                    <a:pt x="0" y="10800"/>
                  </a:cubicBezTo>
                  <a:cubicBezTo>
                    <a:pt x="0" y="4796"/>
                    <a:pt x="4816" y="0"/>
                    <a:pt x="10926" y="0"/>
                  </a:cubicBezTo>
                  <a:cubicBezTo>
                    <a:pt x="16748" y="0"/>
                    <a:pt x="21600" y="4796"/>
                    <a:pt x="21600" y="10800"/>
                  </a:cubicBezTo>
                  <a:cubicBezTo>
                    <a:pt x="21600" y="16839"/>
                    <a:pt x="16748" y="21600"/>
                    <a:pt x="10926" y="21600"/>
                  </a:cubicBezTo>
                  <a:close/>
                  <a:moveTo>
                    <a:pt x="10926" y="2025"/>
                  </a:moveTo>
                  <a:cubicBezTo>
                    <a:pt x="6074" y="2025"/>
                    <a:pt x="2013" y="6039"/>
                    <a:pt x="2013" y="10800"/>
                  </a:cubicBezTo>
                  <a:cubicBezTo>
                    <a:pt x="2013" y="15596"/>
                    <a:pt x="6074" y="19611"/>
                    <a:pt x="10926" y="19611"/>
                  </a:cubicBezTo>
                  <a:cubicBezTo>
                    <a:pt x="15742" y="19611"/>
                    <a:pt x="19551" y="15596"/>
                    <a:pt x="19551" y="10800"/>
                  </a:cubicBezTo>
                  <a:cubicBezTo>
                    <a:pt x="19551" y="6039"/>
                    <a:pt x="15742" y="2025"/>
                    <a:pt x="10926" y="2025"/>
                  </a:cubicBezTo>
                  <a:close/>
                  <a:moveTo>
                    <a:pt x="15239" y="11830"/>
                  </a:moveTo>
                  <a:cubicBezTo>
                    <a:pt x="13190" y="11830"/>
                    <a:pt x="13190" y="11830"/>
                    <a:pt x="13190" y="11830"/>
                  </a:cubicBezTo>
                  <a:cubicBezTo>
                    <a:pt x="11932" y="11830"/>
                    <a:pt x="11932" y="11830"/>
                    <a:pt x="11932" y="11830"/>
                  </a:cubicBezTo>
                  <a:cubicBezTo>
                    <a:pt x="10926" y="11830"/>
                    <a:pt x="10926" y="11830"/>
                    <a:pt x="10926" y="11830"/>
                  </a:cubicBezTo>
                  <a:cubicBezTo>
                    <a:pt x="10171" y="11830"/>
                    <a:pt x="9919" y="11333"/>
                    <a:pt x="9919" y="10800"/>
                  </a:cubicBezTo>
                  <a:cubicBezTo>
                    <a:pt x="9919" y="4796"/>
                    <a:pt x="9919" y="4796"/>
                    <a:pt x="9919" y="4796"/>
                  </a:cubicBezTo>
                  <a:cubicBezTo>
                    <a:pt x="9919" y="4299"/>
                    <a:pt x="10171" y="3801"/>
                    <a:pt x="10926" y="3801"/>
                  </a:cubicBezTo>
                  <a:cubicBezTo>
                    <a:pt x="11429" y="3801"/>
                    <a:pt x="11932" y="4299"/>
                    <a:pt x="11932" y="4796"/>
                  </a:cubicBezTo>
                  <a:cubicBezTo>
                    <a:pt x="11932" y="9805"/>
                    <a:pt x="11932" y="9805"/>
                    <a:pt x="11932" y="9805"/>
                  </a:cubicBezTo>
                  <a:cubicBezTo>
                    <a:pt x="13190" y="9805"/>
                    <a:pt x="13190" y="9805"/>
                    <a:pt x="13190" y="9805"/>
                  </a:cubicBezTo>
                  <a:cubicBezTo>
                    <a:pt x="15239" y="9805"/>
                    <a:pt x="15239" y="9805"/>
                    <a:pt x="15239" y="9805"/>
                  </a:cubicBezTo>
                  <a:cubicBezTo>
                    <a:pt x="15742" y="9805"/>
                    <a:pt x="16245" y="10303"/>
                    <a:pt x="16245" y="10800"/>
                  </a:cubicBezTo>
                  <a:cubicBezTo>
                    <a:pt x="16245" y="11333"/>
                    <a:pt x="15742" y="11830"/>
                    <a:pt x="15239" y="1183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53" name="Shape"/>
            <p:cNvSpPr/>
            <p:nvPr/>
          </p:nvSpPr>
          <p:spPr>
            <a:xfrm>
              <a:off x="10641114" y="6871883"/>
              <a:ext cx="609726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92" y="21600"/>
                  </a:moveTo>
                  <a:cubicBezTo>
                    <a:pt x="4824" y="21600"/>
                    <a:pt x="0" y="16839"/>
                    <a:pt x="0" y="10800"/>
                  </a:cubicBezTo>
                  <a:cubicBezTo>
                    <a:pt x="0" y="4796"/>
                    <a:pt x="4824" y="0"/>
                    <a:pt x="10692" y="0"/>
                  </a:cubicBezTo>
                  <a:cubicBezTo>
                    <a:pt x="16776" y="0"/>
                    <a:pt x="21600" y="4796"/>
                    <a:pt x="21600" y="10800"/>
                  </a:cubicBezTo>
                  <a:cubicBezTo>
                    <a:pt x="21600" y="16839"/>
                    <a:pt x="16776" y="21600"/>
                    <a:pt x="10692" y="21600"/>
                  </a:cubicBezTo>
                  <a:close/>
                  <a:moveTo>
                    <a:pt x="10692" y="2025"/>
                  </a:moveTo>
                  <a:cubicBezTo>
                    <a:pt x="5832" y="2025"/>
                    <a:pt x="2016" y="6039"/>
                    <a:pt x="2016" y="10800"/>
                  </a:cubicBezTo>
                  <a:cubicBezTo>
                    <a:pt x="2016" y="13074"/>
                    <a:pt x="2808" y="15099"/>
                    <a:pt x="4320" y="16591"/>
                  </a:cubicBezTo>
                  <a:cubicBezTo>
                    <a:pt x="5580" y="16093"/>
                    <a:pt x="5076" y="16591"/>
                    <a:pt x="6588" y="15845"/>
                  </a:cubicBezTo>
                  <a:cubicBezTo>
                    <a:pt x="8388" y="15099"/>
                    <a:pt x="8892" y="14850"/>
                    <a:pt x="8892" y="14850"/>
                  </a:cubicBezTo>
                  <a:cubicBezTo>
                    <a:pt x="8892" y="13322"/>
                    <a:pt x="8892" y="13322"/>
                    <a:pt x="8892" y="13322"/>
                  </a:cubicBezTo>
                  <a:cubicBezTo>
                    <a:pt x="8892" y="13322"/>
                    <a:pt x="8136" y="12825"/>
                    <a:pt x="7884" y="11333"/>
                  </a:cubicBezTo>
                  <a:cubicBezTo>
                    <a:pt x="7632" y="11582"/>
                    <a:pt x="7380" y="10800"/>
                    <a:pt x="7380" y="10551"/>
                  </a:cubicBezTo>
                  <a:cubicBezTo>
                    <a:pt x="7380" y="10054"/>
                    <a:pt x="7128" y="9059"/>
                    <a:pt x="7632" y="9059"/>
                  </a:cubicBezTo>
                  <a:cubicBezTo>
                    <a:pt x="7632" y="8313"/>
                    <a:pt x="7632" y="7816"/>
                    <a:pt x="7632" y="7283"/>
                  </a:cubicBezTo>
                  <a:cubicBezTo>
                    <a:pt x="7632" y="6288"/>
                    <a:pt x="8892" y="4796"/>
                    <a:pt x="10692" y="4796"/>
                  </a:cubicBezTo>
                  <a:cubicBezTo>
                    <a:pt x="12960" y="4796"/>
                    <a:pt x="13716" y="6288"/>
                    <a:pt x="14004" y="7283"/>
                  </a:cubicBezTo>
                  <a:cubicBezTo>
                    <a:pt x="14004" y="7816"/>
                    <a:pt x="14004" y="8313"/>
                    <a:pt x="13716" y="9059"/>
                  </a:cubicBezTo>
                  <a:cubicBezTo>
                    <a:pt x="14256" y="9059"/>
                    <a:pt x="14004" y="10054"/>
                    <a:pt x="14004" y="10551"/>
                  </a:cubicBezTo>
                  <a:cubicBezTo>
                    <a:pt x="14004" y="10800"/>
                    <a:pt x="14004" y="11582"/>
                    <a:pt x="13464" y="11333"/>
                  </a:cubicBezTo>
                  <a:cubicBezTo>
                    <a:pt x="13212" y="12825"/>
                    <a:pt x="12708" y="13322"/>
                    <a:pt x="12708" y="13322"/>
                  </a:cubicBezTo>
                  <a:cubicBezTo>
                    <a:pt x="12708" y="14850"/>
                    <a:pt x="12708" y="14850"/>
                    <a:pt x="12708" y="14850"/>
                  </a:cubicBezTo>
                  <a:cubicBezTo>
                    <a:pt x="12708" y="14850"/>
                    <a:pt x="13212" y="15099"/>
                    <a:pt x="14760" y="15845"/>
                  </a:cubicBezTo>
                  <a:cubicBezTo>
                    <a:pt x="16524" y="16591"/>
                    <a:pt x="16020" y="16093"/>
                    <a:pt x="17280" y="16591"/>
                  </a:cubicBezTo>
                  <a:cubicBezTo>
                    <a:pt x="18828" y="15099"/>
                    <a:pt x="19584" y="13074"/>
                    <a:pt x="19584" y="10800"/>
                  </a:cubicBezTo>
                  <a:cubicBezTo>
                    <a:pt x="19584" y="6039"/>
                    <a:pt x="15516" y="2025"/>
                    <a:pt x="10692" y="2025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54" name="Shape"/>
            <p:cNvSpPr/>
            <p:nvPr/>
          </p:nvSpPr>
          <p:spPr>
            <a:xfrm>
              <a:off x="9452088" y="7047068"/>
              <a:ext cx="618705" cy="430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887"/>
                  </a:moveTo>
                  <a:cubicBezTo>
                    <a:pt x="21600" y="21243"/>
                    <a:pt x="21102" y="21600"/>
                    <a:pt x="20853" y="21600"/>
                  </a:cubicBezTo>
                  <a:cubicBezTo>
                    <a:pt x="15835" y="21600"/>
                    <a:pt x="15835" y="21600"/>
                    <a:pt x="15835" y="21600"/>
                  </a:cubicBezTo>
                  <a:cubicBezTo>
                    <a:pt x="16333" y="21600"/>
                    <a:pt x="16583" y="21243"/>
                    <a:pt x="16583" y="20530"/>
                  </a:cubicBezTo>
                  <a:cubicBezTo>
                    <a:pt x="16583" y="20530"/>
                    <a:pt x="16583" y="16200"/>
                    <a:pt x="14341" y="14774"/>
                  </a:cubicBezTo>
                  <a:cubicBezTo>
                    <a:pt x="13309" y="14060"/>
                    <a:pt x="13309" y="14060"/>
                    <a:pt x="12811" y="14060"/>
                  </a:cubicBezTo>
                  <a:cubicBezTo>
                    <a:pt x="12811" y="12277"/>
                    <a:pt x="12811" y="12277"/>
                    <a:pt x="12811" y="12277"/>
                  </a:cubicBezTo>
                  <a:cubicBezTo>
                    <a:pt x="12811" y="12277"/>
                    <a:pt x="12312" y="11513"/>
                    <a:pt x="12063" y="9730"/>
                  </a:cubicBezTo>
                  <a:cubicBezTo>
                    <a:pt x="11814" y="9730"/>
                    <a:pt x="11814" y="9374"/>
                    <a:pt x="11814" y="8660"/>
                  </a:cubicBezTo>
                  <a:cubicBezTo>
                    <a:pt x="11814" y="8304"/>
                    <a:pt x="11565" y="7183"/>
                    <a:pt x="11814" y="7183"/>
                  </a:cubicBezTo>
                  <a:cubicBezTo>
                    <a:pt x="11814" y="6470"/>
                    <a:pt x="11814" y="5400"/>
                    <a:pt x="11814" y="5043"/>
                  </a:cubicBezTo>
                  <a:cubicBezTo>
                    <a:pt x="11814" y="3617"/>
                    <a:pt x="12811" y="2191"/>
                    <a:pt x="14341" y="2191"/>
                  </a:cubicBezTo>
                  <a:cubicBezTo>
                    <a:pt x="16084" y="2191"/>
                    <a:pt x="16832" y="3617"/>
                    <a:pt x="17081" y="5043"/>
                  </a:cubicBezTo>
                  <a:cubicBezTo>
                    <a:pt x="17081" y="5400"/>
                    <a:pt x="16832" y="6470"/>
                    <a:pt x="16832" y="7183"/>
                  </a:cubicBezTo>
                  <a:cubicBezTo>
                    <a:pt x="17330" y="7183"/>
                    <a:pt x="17081" y="8304"/>
                    <a:pt x="17081" y="8660"/>
                  </a:cubicBezTo>
                  <a:cubicBezTo>
                    <a:pt x="17081" y="9374"/>
                    <a:pt x="16832" y="9730"/>
                    <a:pt x="16583" y="9730"/>
                  </a:cubicBezTo>
                  <a:cubicBezTo>
                    <a:pt x="16333" y="11513"/>
                    <a:pt x="15835" y="12277"/>
                    <a:pt x="15835" y="12277"/>
                  </a:cubicBezTo>
                  <a:cubicBezTo>
                    <a:pt x="15835" y="14060"/>
                    <a:pt x="15835" y="14060"/>
                    <a:pt x="15835" y="14060"/>
                  </a:cubicBezTo>
                  <a:cubicBezTo>
                    <a:pt x="15835" y="14060"/>
                    <a:pt x="16333" y="14060"/>
                    <a:pt x="17579" y="15130"/>
                  </a:cubicBezTo>
                  <a:cubicBezTo>
                    <a:pt x="19109" y="15843"/>
                    <a:pt x="18611" y="15130"/>
                    <a:pt x="19607" y="16200"/>
                  </a:cubicBezTo>
                  <a:cubicBezTo>
                    <a:pt x="21600" y="17270"/>
                    <a:pt x="21600" y="20887"/>
                    <a:pt x="21600" y="20887"/>
                  </a:cubicBezTo>
                  <a:close/>
                  <a:moveTo>
                    <a:pt x="11565" y="14417"/>
                  </a:moveTo>
                  <a:cubicBezTo>
                    <a:pt x="13060" y="15130"/>
                    <a:pt x="12561" y="14774"/>
                    <a:pt x="13807" y="15487"/>
                  </a:cubicBezTo>
                  <a:cubicBezTo>
                    <a:pt x="15835" y="16913"/>
                    <a:pt x="15835" y="20530"/>
                    <a:pt x="15835" y="20530"/>
                  </a:cubicBezTo>
                  <a:cubicBezTo>
                    <a:pt x="15835" y="21243"/>
                    <a:pt x="15337" y="21600"/>
                    <a:pt x="15088" y="21600"/>
                  </a:cubicBezTo>
                  <a:cubicBezTo>
                    <a:pt x="747" y="21600"/>
                    <a:pt x="747" y="21600"/>
                    <a:pt x="747" y="21600"/>
                  </a:cubicBezTo>
                  <a:cubicBezTo>
                    <a:pt x="498" y="21600"/>
                    <a:pt x="0" y="21243"/>
                    <a:pt x="0" y="20530"/>
                  </a:cubicBezTo>
                  <a:cubicBezTo>
                    <a:pt x="0" y="20530"/>
                    <a:pt x="0" y="16913"/>
                    <a:pt x="1993" y="15487"/>
                  </a:cubicBezTo>
                  <a:cubicBezTo>
                    <a:pt x="3274" y="14774"/>
                    <a:pt x="2740" y="15487"/>
                    <a:pt x="4270" y="14417"/>
                  </a:cubicBezTo>
                  <a:cubicBezTo>
                    <a:pt x="5765" y="13704"/>
                    <a:pt x="6263" y="13347"/>
                    <a:pt x="6263" y="13347"/>
                  </a:cubicBezTo>
                  <a:cubicBezTo>
                    <a:pt x="6263" y="11157"/>
                    <a:pt x="6263" y="11157"/>
                    <a:pt x="6263" y="11157"/>
                  </a:cubicBezTo>
                  <a:cubicBezTo>
                    <a:pt x="6263" y="11157"/>
                    <a:pt x="5516" y="10443"/>
                    <a:pt x="5516" y="8660"/>
                  </a:cubicBezTo>
                  <a:cubicBezTo>
                    <a:pt x="5017" y="8660"/>
                    <a:pt x="5017" y="7947"/>
                    <a:pt x="5017" y="7591"/>
                  </a:cubicBezTo>
                  <a:cubicBezTo>
                    <a:pt x="5017" y="7183"/>
                    <a:pt x="4768" y="5757"/>
                    <a:pt x="5267" y="5757"/>
                  </a:cubicBezTo>
                  <a:cubicBezTo>
                    <a:pt x="5017" y="4687"/>
                    <a:pt x="5017" y="3974"/>
                    <a:pt x="5017" y="3617"/>
                  </a:cubicBezTo>
                  <a:cubicBezTo>
                    <a:pt x="5267" y="1783"/>
                    <a:pt x="6263" y="357"/>
                    <a:pt x="7793" y="0"/>
                  </a:cubicBezTo>
                  <a:cubicBezTo>
                    <a:pt x="9786" y="357"/>
                    <a:pt x="10569" y="1783"/>
                    <a:pt x="10818" y="3617"/>
                  </a:cubicBezTo>
                  <a:cubicBezTo>
                    <a:pt x="10818" y="3974"/>
                    <a:pt x="10818" y="4687"/>
                    <a:pt x="10569" y="5757"/>
                  </a:cubicBezTo>
                  <a:cubicBezTo>
                    <a:pt x="11067" y="5757"/>
                    <a:pt x="10818" y="7183"/>
                    <a:pt x="10818" y="7591"/>
                  </a:cubicBezTo>
                  <a:cubicBezTo>
                    <a:pt x="10818" y="7947"/>
                    <a:pt x="10818" y="8660"/>
                    <a:pt x="10320" y="8660"/>
                  </a:cubicBezTo>
                  <a:cubicBezTo>
                    <a:pt x="10035" y="10443"/>
                    <a:pt x="9537" y="11157"/>
                    <a:pt x="9537" y="11157"/>
                  </a:cubicBezTo>
                  <a:cubicBezTo>
                    <a:pt x="9537" y="13347"/>
                    <a:pt x="9537" y="13347"/>
                    <a:pt x="9537" y="13347"/>
                  </a:cubicBezTo>
                  <a:cubicBezTo>
                    <a:pt x="9537" y="13347"/>
                    <a:pt x="10035" y="13347"/>
                    <a:pt x="11565" y="14417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55" name="Shape"/>
            <p:cNvSpPr/>
            <p:nvPr/>
          </p:nvSpPr>
          <p:spPr>
            <a:xfrm>
              <a:off x="8298887" y="6885358"/>
              <a:ext cx="609725" cy="591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48" y="18989"/>
                  </a:moveTo>
                  <a:cubicBezTo>
                    <a:pt x="19080" y="21339"/>
                    <a:pt x="19080" y="21339"/>
                    <a:pt x="19080" y="21339"/>
                  </a:cubicBezTo>
                  <a:cubicBezTo>
                    <a:pt x="18828" y="21600"/>
                    <a:pt x="18540" y="21600"/>
                    <a:pt x="18288" y="21600"/>
                  </a:cubicBezTo>
                  <a:cubicBezTo>
                    <a:pt x="17784" y="21600"/>
                    <a:pt x="17280" y="21339"/>
                    <a:pt x="17280" y="20555"/>
                  </a:cubicBezTo>
                  <a:cubicBezTo>
                    <a:pt x="17280" y="20294"/>
                    <a:pt x="17280" y="20033"/>
                    <a:pt x="17532" y="20033"/>
                  </a:cubicBezTo>
                  <a:cubicBezTo>
                    <a:pt x="18288" y="19250"/>
                    <a:pt x="18288" y="19250"/>
                    <a:pt x="18288" y="19250"/>
                  </a:cubicBezTo>
                  <a:cubicBezTo>
                    <a:pt x="13464" y="19250"/>
                    <a:pt x="13464" y="19250"/>
                    <a:pt x="13464" y="19250"/>
                  </a:cubicBezTo>
                  <a:cubicBezTo>
                    <a:pt x="12960" y="19250"/>
                    <a:pt x="12456" y="18727"/>
                    <a:pt x="12456" y="18168"/>
                  </a:cubicBezTo>
                  <a:cubicBezTo>
                    <a:pt x="12456" y="17646"/>
                    <a:pt x="12960" y="17123"/>
                    <a:pt x="13464" y="17123"/>
                  </a:cubicBezTo>
                  <a:cubicBezTo>
                    <a:pt x="18288" y="17123"/>
                    <a:pt x="18288" y="17123"/>
                    <a:pt x="18288" y="17123"/>
                  </a:cubicBezTo>
                  <a:cubicBezTo>
                    <a:pt x="17532" y="16340"/>
                    <a:pt x="17532" y="16340"/>
                    <a:pt x="17532" y="16340"/>
                  </a:cubicBezTo>
                  <a:cubicBezTo>
                    <a:pt x="17280" y="16340"/>
                    <a:pt x="17280" y="16079"/>
                    <a:pt x="17280" y="15818"/>
                  </a:cubicBezTo>
                  <a:cubicBezTo>
                    <a:pt x="17280" y="15034"/>
                    <a:pt x="17784" y="14773"/>
                    <a:pt x="18288" y="14773"/>
                  </a:cubicBezTo>
                  <a:cubicBezTo>
                    <a:pt x="18540" y="14773"/>
                    <a:pt x="18828" y="14773"/>
                    <a:pt x="19080" y="15034"/>
                  </a:cubicBezTo>
                  <a:cubicBezTo>
                    <a:pt x="21348" y="17384"/>
                    <a:pt x="21348" y="17384"/>
                    <a:pt x="21348" y="17384"/>
                  </a:cubicBezTo>
                  <a:cubicBezTo>
                    <a:pt x="21600" y="17646"/>
                    <a:pt x="21600" y="17907"/>
                    <a:pt x="21600" y="18168"/>
                  </a:cubicBezTo>
                  <a:cubicBezTo>
                    <a:pt x="21600" y="18429"/>
                    <a:pt x="21600" y="18727"/>
                    <a:pt x="21348" y="18989"/>
                  </a:cubicBezTo>
                  <a:close/>
                  <a:moveTo>
                    <a:pt x="16272" y="16079"/>
                  </a:moveTo>
                  <a:cubicBezTo>
                    <a:pt x="13464" y="16079"/>
                    <a:pt x="13464" y="16079"/>
                    <a:pt x="13464" y="16079"/>
                  </a:cubicBezTo>
                  <a:cubicBezTo>
                    <a:pt x="12456" y="16079"/>
                    <a:pt x="11448" y="17123"/>
                    <a:pt x="11448" y="18168"/>
                  </a:cubicBezTo>
                  <a:cubicBezTo>
                    <a:pt x="11448" y="19250"/>
                    <a:pt x="12456" y="20294"/>
                    <a:pt x="13464" y="20294"/>
                  </a:cubicBezTo>
                  <a:cubicBezTo>
                    <a:pt x="16272" y="20294"/>
                    <a:pt x="16272" y="20294"/>
                    <a:pt x="16272" y="20294"/>
                  </a:cubicBezTo>
                  <a:lnTo>
                    <a:pt x="16272" y="20555"/>
                  </a:lnTo>
                  <a:cubicBezTo>
                    <a:pt x="16272" y="21078"/>
                    <a:pt x="16272" y="21339"/>
                    <a:pt x="16524" y="21600"/>
                  </a:cubicBezTo>
                  <a:cubicBezTo>
                    <a:pt x="1008" y="21600"/>
                    <a:pt x="1008" y="21600"/>
                    <a:pt x="1008" y="21600"/>
                  </a:cubicBezTo>
                  <a:cubicBezTo>
                    <a:pt x="504" y="21600"/>
                    <a:pt x="0" y="21339"/>
                    <a:pt x="0" y="20555"/>
                  </a:cubicBezTo>
                  <a:cubicBezTo>
                    <a:pt x="0" y="20555"/>
                    <a:pt x="0" y="16862"/>
                    <a:pt x="2772" y="15295"/>
                  </a:cubicBezTo>
                  <a:cubicBezTo>
                    <a:pt x="4320" y="14475"/>
                    <a:pt x="3816" y="15295"/>
                    <a:pt x="5832" y="14213"/>
                  </a:cubicBezTo>
                  <a:cubicBezTo>
                    <a:pt x="7884" y="13430"/>
                    <a:pt x="8388" y="13169"/>
                    <a:pt x="8388" y="13169"/>
                  </a:cubicBezTo>
                  <a:cubicBezTo>
                    <a:pt x="8388" y="11042"/>
                    <a:pt x="8388" y="11042"/>
                    <a:pt x="8388" y="11042"/>
                  </a:cubicBezTo>
                  <a:cubicBezTo>
                    <a:pt x="8388" y="11042"/>
                    <a:pt x="7632" y="10259"/>
                    <a:pt x="7344" y="8431"/>
                  </a:cubicBezTo>
                  <a:cubicBezTo>
                    <a:pt x="6840" y="8692"/>
                    <a:pt x="6840" y="7909"/>
                    <a:pt x="6840" y="7387"/>
                  </a:cubicBezTo>
                  <a:cubicBezTo>
                    <a:pt x="6840" y="6827"/>
                    <a:pt x="6588" y="5521"/>
                    <a:pt x="7092" y="5521"/>
                  </a:cubicBezTo>
                  <a:cubicBezTo>
                    <a:pt x="6840" y="4738"/>
                    <a:pt x="6840" y="3693"/>
                    <a:pt x="6840" y="3432"/>
                  </a:cubicBezTo>
                  <a:cubicBezTo>
                    <a:pt x="7092" y="1828"/>
                    <a:pt x="8640" y="0"/>
                    <a:pt x="10944" y="0"/>
                  </a:cubicBezTo>
                  <a:cubicBezTo>
                    <a:pt x="13464" y="0"/>
                    <a:pt x="14760" y="1828"/>
                    <a:pt x="14760" y="3432"/>
                  </a:cubicBezTo>
                  <a:cubicBezTo>
                    <a:pt x="14760" y="3693"/>
                    <a:pt x="14760" y="4738"/>
                    <a:pt x="14472" y="5521"/>
                  </a:cubicBezTo>
                  <a:cubicBezTo>
                    <a:pt x="15264" y="5521"/>
                    <a:pt x="15012" y="6827"/>
                    <a:pt x="15012" y="7387"/>
                  </a:cubicBezTo>
                  <a:cubicBezTo>
                    <a:pt x="15012" y="7909"/>
                    <a:pt x="14760" y="8692"/>
                    <a:pt x="14220" y="8431"/>
                  </a:cubicBezTo>
                  <a:cubicBezTo>
                    <a:pt x="13968" y="10259"/>
                    <a:pt x="13212" y="11042"/>
                    <a:pt x="13212" y="11042"/>
                  </a:cubicBezTo>
                  <a:cubicBezTo>
                    <a:pt x="13212" y="13169"/>
                    <a:pt x="13212" y="13169"/>
                    <a:pt x="13212" y="13169"/>
                  </a:cubicBezTo>
                  <a:cubicBezTo>
                    <a:pt x="13212" y="13169"/>
                    <a:pt x="13716" y="13430"/>
                    <a:pt x="15768" y="14213"/>
                  </a:cubicBezTo>
                  <a:cubicBezTo>
                    <a:pt x="16020" y="14475"/>
                    <a:pt x="16272" y="14475"/>
                    <a:pt x="16524" y="14475"/>
                  </a:cubicBezTo>
                  <a:cubicBezTo>
                    <a:pt x="16272" y="15034"/>
                    <a:pt x="16272" y="15295"/>
                    <a:pt x="16272" y="15818"/>
                  </a:cubicBezTo>
                  <a:lnTo>
                    <a:pt x="16272" y="16079"/>
                  </a:lnTo>
                  <a:close/>
                  <a:moveTo>
                    <a:pt x="21600" y="20555"/>
                  </a:moveTo>
                  <a:cubicBezTo>
                    <a:pt x="21600" y="21339"/>
                    <a:pt x="21348" y="21600"/>
                    <a:pt x="20592" y="21600"/>
                  </a:cubicBezTo>
                  <a:cubicBezTo>
                    <a:pt x="20088" y="21600"/>
                    <a:pt x="20088" y="21600"/>
                    <a:pt x="20088" y="21600"/>
                  </a:cubicBezTo>
                  <a:cubicBezTo>
                    <a:pt x="21600" y="20033"/>
                    <a:pt x="21600" y="20033"/>
                    <a:pt x="21600" y="20033"/>
                  </a:cubicBezTo>
                  <a:cubicBezTo>
                    <a:pt x="21600" y="20555"/>
                    <a:pt x="21600" y="20555"/>
                    <a:pt x="21600" y="20555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56" name="Shape"/>
            <p:cNvSpPr/>
            <p:nvPr/>
          </p:nvSpPr>
          <p:spPr>
            <a:xfrm>
              <a:off x="7117797" y="6885358"/>
              <a:ext cx="609725" cy="591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92" y="19250"/>
                  </a:moveTo>
                  <a:cubicBezTo>
                    <a:pt x="16020" y="19250"/>
                    <a:pt x="16020" y="19250"/>
                    <a:pt x="16020" y="19250"/>
                  </a:cubicBezTo>
                  <a:cubicBezTo>
                    <a:pt x="16524" y="20033"/>
                    <a:pt x="16524" y="20033"/>
                    <a:pt x="16524" y="20033"/>
                  </a:cubicBezTo>
                  <a:cubicBezTo>
                    <a:pt x="16776" y="20033"/>
                    <a:pt x="16776" y="20294"/>
                    <a:pt x="16776" y="20555"/>
                  </a:cubicBezTo>
                  <a:cubicBezTo>
                    <a:pt x="16776" y="21339"/>
                    <a:pt x="16524" y="21600"/>
                    <a:pt x="15768" y="21600"/>
                  </a:cubicBezTo>
                  <a:cubicBezTo>
                    <a:pt x="15516" y="21600"/>
                    <a:pt x="15264" y="21600"/>
                    <a:pt x="15264" y="21339"/>
                  </a:cubicBezTo>
                  <a:cubicBezTo>
                    <a:pt x="12708" y="18989"/>
                    <a:pt x="12708" y="18989"/>
                    <a:pt x="12708" y="18989"/>
                  </a:cubicBezTo>
                  <a:cubicBezTo>
                    <a:pt x="12456" y="18727"/>
                    <a:pt x="12456" y="18429"/>
                    <a:pt x="12456" y="18168"/>
                  </a:cubicBezTo>
                  <a:cubicBezTo>
                    <a:pt x="12456" y="17907"/>
                    <a:pt x="12456" y="17646"/>
                    <a:pt x="12708" y="17384"/>
                  </a:cubicBezTo>
                  <a:cubicBezTo>
                    <a:pt x="15264" y="15034"/>
                    <a:pt x="15264" y="15034"/>
                    <a:pt x="15264" y="15034"/>
                  </a:cubicBezTo>
                  <a:cubicBezTo>
                    <a:pt x="15264" y="14773"/>
                    <a:pt x="15516" y="14773"/>
                    <a:pt x="15768" y="14773"/>
                  </a:cubicBezTo>
                  <a:cubicBezTo>
                    <a:pt x="16524" y="14773"/>
                    <a:pt x="16776" y="15034"/>
                    <a:pt x="16776" y="15818"/>
                  </a:cubicBezTo>
                  <a:cubicBezTo>
                    <a:pt x="16776" y="16079"/>
                    <a:pt x="16776" y="16340"/>
                    <a:pt x="16524" y="16340"/>
                  </a:cubicBezTo>
                  <a:cubicBezTo>
                    <a:pt x="16020" y="17123"/>
                    <a:pt x="16020" y="17123"/>
                    <a:pt x="16020" y="17123"/>
                  </a:cubicBezTo>
                  <a:cubicBezTo>
                    <a:pt x="20592" y="17123"/>
                    <a:pt x="20592" y="17123"/>
                    <a:pt x="20592" y="17123"/>
                  </a:cubicBezTo>
                  <a:cubicBezTo>
                    <a:pt x="21096" y="17123"/>
                    <a:pt x="21600" y="17646"/>
                    <a:pt x="21600" y="18168"/>
                  </a:cubicBezTo>
                  <a:cubicBezTo>
                    <a:pt x="21600" y="18727"/>
                    <a:pt x="21096" y="19250"/>
                    <a:pt x="20592" y="19250"/>
                  </a:cubicBezTo>
                  <a:close/>
                  <a:moveTo>
                    <a:pt x="17784" y="15818"/>
                  </a:moveTo>
                  <a:cubicBezTo>
                    <a:pt x="17784" y="15556"/>
                    <a:pt x="17784" y="15295"/>
                    <a:pt x="17784" y="15034"/>
                  </a:cubicBezTo>
                  <a:cubicBezTo>
                    <a:pt x="18036" y="15034"/>
                    <a:pt x="18288" y="15034"/>
                    <a:pt x="18792" y="15295"/>
                  </a:cubicBezTo>
                  <a:cubicBezTo>
                    <a:pt x="19332" y="15556"/>
                    <a:pt x="19584" y="15818"/>
                    <a:pt x="19836" y="16079"/>
                  </a:cubicBezTo>
                  <a:cubicBezTo>
                    <a:pt x="17784" y="16079"/>
                    <a:pt x="17784" y="16079"/>
                    <a:pt x="17784" y="16079"/>
                  </a:cubicBezTo>
                  <a:lnTo>
                    <a:pt x="17784" y="15818"/>
                  </a:lnTo>
                  <a:close/>
                  <a:moveTo>
                    <a:pt x="14220" y="8431"/>
                  </a:moveTo>
                  <a:cubicBezTo>
                    <a:pt x="13968" y="10259"/>
                    <a:pt x="13212" y="11042"/>
                    <a:pt x="13212" y="11042"/>
                  </a:cubicBezTo>
                  <a:cubicBezTo>
                    <a:pt x="13212" y="13169"/>
                    <a:pt x="13212" y="13169"/>
                    <a:pt x="13212" y="13169"/>
                  </a:cubicBezTo>
                  <a:cubicBezTo>
                    <a:pt x="13212" y="13169"/>
                    <a:pt x="13464" y="13169"/>
                    <a:pt x="14724" y="13952"/>
                  </a:cubicBezTo>
                  <a:lnTo>
                    <a:pt x="14472" y="14213"/>
                  </a:lnTo>
                  <a:cubicBezTo>
                    <a:pt x="11952" y="16601"/>
                    <a:pt x="11952" y="16601"/>
                    <a:pt x="11952" y="16601"/>
                  </a:cubicBezTo>
                  <a:cubicBezTo>
                    <a:pt x="11700" y="17123"/>
                    <a:pt x="11448" y="17646"/>
                    <a:pt x="11448" y="18168"/>
                  </a:cubicBezTo>
                  <a:cubicBezTo>
                    <a:pt x="11448" y="18727"/>
                    <a:pt x="11700" y="19250"/>
                    <a:pt x="11952" y="19772"/>
                  </a:cubicBezTo>
                  <a:cubicBezTo>
                    <a:pt x="13968" y="21600"/>
                    <a:pt x="13968" y="21600"/>
                    <a:pt x="13968" y="21600"/>
                  </a:cubicBezTo>
                  <a:cubicBezTo>
                    <a:pt x="1008" y="21600"/>
                    <a:pt x="1008" y="21600"/>
                    <a:pt x="1008" y="21600"/>
                  </a:cubicBezTo>
                  <a:cubicBezTo>
                    <a:pt x="252" y="21600"/>
                    <a:pt x="0" y="21339"/>
                    <a:pt x="0" y="20555"/>
                  </a:cubicBezTo>
                  <a:cubicBezTo>
                    <a:pt x="0" y="20555"/>
                    <a:pt x="0" y="16862"/>
                    <a:pt x="2520" y="15295"/>
                  </a:cubicBezTo>
                  <a:cubicBezTo>
                    <a:pt x="4320" y="14475"/>
                    <a:pt x="3528" y="15295"/>
                    <a:pt x="5832" y="14213"/>
                  </a:cubicBezTo>
                  <a:cubicBezTo>
                    <a:pt x="7884" y="13430"/>
                    <a:pt x="8388" y="13169"/>
                    <a:pt x="8388" y="13169"/>
                  </a:cubicBezTo>
                  <a:cubicBezTo>
                    <a:pt x="8388" y="11042"/>
                    <a:pt x="8388" y="11042"/>
                    <a:pt x="8388" y="11042"/>
                  </a:cubicBezTo>
                  <a:cubicBezTo>
                    <a:pt x="8388" y="11042"/>
                    <a:pt x="7596" y="10259"/>
                    <a:pt x="7344" y="8431"/>
                  </a:cubicBezTo>
                  <a:cubicBezTo>
                    <a:pt x="6840" y="8692"/>
                    <a:pt x="6588" y="7909"/>
                    <a:pt x="6588" y="7387"/>
                  </a:cubicBezTo>
                  <a:cubicBezTo>
                    <a:pt x="6588" y="6827"/>
                    <a:pt x="6336" y="5521"/>
                    <a:pt x="7092" y="5521"/>
                  </a:cubicBezTo>
                  <a:cubicBezTo>
                    <a:pt x="6840" y="4738"/>
                    <a:pt x="6840" y="3693"/>
                    <a:pt x="6840" y="3432"/>
                  </a:cubicBezTo>
                  <a:cubicBezTo>
                    <a:pt x="6840" y="1828"/>
                    <a:pt x="8388" y="0"/>
                    <a:pt x="10656" y="0"/>
                  </a:cubicBezTo>
                  <a:cubicBezTo>
                    <a:pt x="13464" y="0"/>
                    <a:pt x="14472" y="1828"/>
                    <a:pt x="14724" y="3432"/>
                  </a:cubicBezTo>
                  <a:cubicBezTo>
                    <a:pt x="14724" y="3693"/>
                    <a:pt x="14724" y="4738"/>
                    <a:pt x="14472" y="5521"/>
                  </a:cubicBezTo>
                  <a:cubicBezTo>
                    <a:pt x="15264" y="5521"/>
                    <a:pt x="15012" y="6827"/>
                    <a:pt x="14724" y="7387"/>
                  </a:cubicBezTo>
                  <a:cubicBezTo>
                    <a:pt x="14724" y="7909"/>
                    <a:pt x="14724" y="8692"/>
                    <a:pt x="14220" y="8431"/>
                  </a:cubicBezTo>
                  <a:close/>
                  <a:moveTo>
                    <a:pt x="17784" y="20294"/>
                  </a:moveTo>
                  <a:cubicBezTo>
                    <a:pt x="20592" y="20294"/>
                    <a:pt x="20592" y="20294"/>
                    <a:pt x="20592" y="20294"/>
                  </a:cubicBezTo>
                  <a:cubicBezTo>
                    <a:pt x="20844" y="20294"/>
                    <a:pt x="21348" y="20294"/>
                    <a:pt x="21600" y="20033"/>
                  </a:cubicBezTo>
                  <a:cubicBezTo>
                    <a:pt x="21600" y="20294"/>
                    <a:pt x="21600" y="20555"/>
                    <a:pt x="21600" y="20555"/>
                  </a:cubicBezTo>
                  <a:cubicBezTo>
                    <a:pt x="21600" y="21339"/>
                    <a:pt x="21096" y="21600"/>
                    <a:pt x="20592" y="21600"/>
                  </a:cubicBezTo>
                  <a:cubicBezTo>
                    <a:pt x="17532" y="21600"/>
                    <a:pt x="17532" y="21600"/>
                    <a:pt x="17532" y="21600"/>
                  </a:cubicBezTo>
                  <a:cubicBezTo>
                    <a:pt x="17784" y="21339"/>
                    <a:pt x="17784" y="21078"/>
                    <a:pt x="17784" y="20555"/>
                  </a:cubicBezTo>
                  <a:lnTo>
                    <a:pt x="17784" y="20294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57" name="Shape"/>
            <p:cNvSpPr/>
            <p:nvPr/>
          </p:nvSpPr>
          <p:spPr>
            <a:xfrm>
              <a:off x="5885334" y="6885358"/>
              <a:ext cx="618706" cy="591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59" y="18429"/>
                  </a:moveTo>
                  <a:cubicBezTo>
                    <a:pt x="21103" y="20033"/>
                    <a:pt x="21103" y="20033"/>
                    <a:pt x="21103" y="20033"/>
                  </a:cubicBezTo>
                  <a:cubicBezTo>
                    <a:pt x="21351" y="20033"/>
                    <a:pt x="21600" y="20294"/>
                    <a:pt x="21600" y="20555"/>
                  </a:cubicBezTo>
                  <a:cubicBezTo>
                    <a:pt x="21600" y="21339"/>
                    <a:pt x="21103" y="21600"/>
                    <a:pt x="20605" y="21600"/>
                  </a:cubicBezTo>
                  <a:cubicBezTo>
                    <a:pt x="20357" y="21600"/>
                    <a:pt x="20108" y="21600"/>
                    <a:pt x="19859" y="21339"/>
                  </a:cubicBezTo>
                  <a:cubicBezTo>
                    <a:pt x="18580" y="20033"/>
                    <a:pt x="18580" y="20033"/>
                    <a:pt x="18580" y="20033"/>
                  </a:cubicBezTo>
                  <a:cubicBezTo>
                    <a:pt x="17088" y="21339"/>
                    <a:pt x="17088" y="21339"/>
                    <a:pt x="17088" y="21339"/>
                  </a:cubicBezTo>
                  <a:cubicBezTo>
                    <a:pt x="17088" y="21600"/>
                    <a:pt x="16839" y="21600"/>
                    <a:pt x="16591" y="21600"/>
                  </a:cubicBezTo>
                  <a:cubicBezTo>
                    <a:pt x="15845" y="21600"/>
                    <a:pt x="15596" y="21339"/>
                    <a:pt x="15596" y="20555"/>
                  </a:cubicBezTo>
                  <a:cubicBezTo>
                    <a:pt x="15596" y="20294"/>
                    <a:pt x="15596" y="20033"/>
                    <a:pt x="15845" y="20033"/>
                  </a:cubicBezTo>
                  <a:cubicBezTo>
                    <a:pt x="17088" y="18429"/>
                    <a:pt x="17088" y="18429"/>
                    <a:pt x="17088" y="18429"/>
                  </a:cubicBezTo>
                  <a:cubicBezTo>
                    <a:pt x="15845" y="17123"/>
                    <a:pt x="15845" y="17123"/>
                    <a:pt x="15845" y="17123"/>
                  </a:cubicBezTo>
                  <a:cubicBezTo>
                    <a:pt x="15596" y="16862"/>
                    <a:pt x="15596" y="16601"/>
                    <a:pt x="15596" y="16340"/>
                  </a:cubicBezTo>
                  <a:cubicBezTo>
                    <a:pt x="15596" y="15818"/>
                    <a:pt x="15845" y="15295"/>
                    <a:pt x="16591" y="15295"/>
                  </a:cubicBezTo>
                  <a:cubicBezTo>
                    <a:pt x="16839" y="15295"/>
                    <a:pt x="17088" y="15556"/>
                    <a:pt x="17088" y="15818"/>
                  </a:cubicBezTo>
                  <a:cubicBezTo>
                    <a:pt x="18580" y="17123"/>
                    <a:pt x="18580" y="17123"/>
                    <a:pt x="18580" y="17123"/>
                  </a:cubicBezTo>
                  <a:cubicBezTo>
                    <a:pt x="19859" y="15818"/>
                    <a:pt x="19859" y="15818"/>
                    <a:pt x="19859" y="15818"/>
                  </a:cubicBezTo>
                  <a:cubicBezTo>
                    <a:pt x="20108" y="15556"/>
                    <a:pt x="20357" y="15295"/>
                    <a:pt x="20605" y="15295"/>
                  </a:cubicBezTo>
                  <a:cubicBezTo>
                    <a:pt x="21103" y="15295"/>
                    <a:pt x="21600" y="15818"/>
                    <a:pt x="21600" y="16340"/>
                  </a:cubicBezTo>
                  <a:cubicBezTo>
                    <a:pt x="21600" y="16601"/>
                    <a:pt x="21351" y="16862"/>
                    <a:pt x="21103" y="17123"/>
                  </a:cubicBezTo>
                  <a:lnTo>
                    <a:pt x="19859" y="18429"/>
                  </a:lnTo>
                  <a:close/>
                  <a:moveTo>
                    <a:pt x="14566" y="16340"/>
                  </a:moveTo>
                  <a:cubicBezTo>
                    <a:pt x="14566" y="17123"/>
                    <a:pt x="14814" y="17646"/>
                    <a:pt x="15063" y="17907"/>
                  </a:cubicBezTo>
                  <a:cubicBezTo>
                    <a:pt x="15596" y="18429"/>
                    <a:pt x="15596" y="18429"/>
                    <a:pt x="15596" y="18429"/>
                  </a:cubicBezTo>
                  <a:cubicBezTo>
                    <a:pt x="15063" y="19250"/>
                    <a:pt x="15063" y="19250"/>
                    <a:pt x="15063" y="19250"/>
                  </a:cubicBezTo>
                  <a:cubicBezTo>
                    <a:pt x="14814" y="19511"/>
                    <a:pt x="14566" y="20033"/>
                    <a:pt x="14566" y="20555"/>
                  </a:cubicBezTo>
                  <a:cubicBezTo>
                    <a:pt x="14566" y="21078"/>
                    <a:pt x="14566" y="21339"/>
                    <a:pt x="14814" y="21600"/>
                  </a:cubicBezTo>
                  <a:cubicBezTo>
                    <a:pt x="1030" y="21600"/>
                    <a:pt x="1030" y="21600"/>
                    <a:pt x="1030" y="21600"/>
                  </a:cubicBezTo>
                  <a:cubicBezTo>
                    <a:pt x="533" y="21600"/>
                    <a:pt x="0" y="21339"/>
                    <a:pt x="0" y="20555"/>
                  </a:cubicBezTo>
                  <a:cubicBezTo>
                    <a:pt x="0" y="20555"/>
                    <a:pt x="0" y="16862"/>
                    <a:pt x="2771" y="15295"/>
                  </a:cubicBezTo>
                  <a:cubicBezTo>
                    <a:pt x="4547" y="14475"/>
                    <a:pt x="3766" y="15295"/>
                    <a:pt x="5791" y="14213"/>
                  </a:cubicBezTo>
                  <a:cubicBezTo>
                    <a:pt x="8029" y="13430"/>
                    <a:pt x="8562" y="13169"/>
                    <a:pt x="8562" y="13169"/>
                  </a:cubicBezTo>
                  <a:cubicBezTo>
                    <a:pt x="8562" y="11042"/>
                    <a:pt x="8562" y="11042"/>
                    <a:pt x="8562" y="11042"/>
                  </a:cubicBezTo>
                  <a:cubicBezTo>
                    <a:pt x="8562" y="11042"/>
                    <a:pt x="7780" y="10259"/>
                    <a:pt x="7532" y="8431"/>
                  </a:cubicBezTo>
                  <a:cubicBezTo>
                    <a:pt x="7034" y="8692"/>
                    <a:pt x="6786" y="7909"/>
                    <a:pt x="6786" y="7387"/>
                  </a:cubicBezTo>
                  <a:cubicBezTo>
                    <a:pt x="6786" y="6827"/>
                    <a:pt x="6537" y="5521"/>
                    <a:pt x="7034" y="5521"/>
                  </a:cubicBezTo>
                  <a:cubicBezTo>
                    <a:pt x="7034" y="4738"/>
                    <a:pt x="6786" y="3693"/>
                    <a:pt x="7034" y="3432"/>
                  </a:cubicBezTo>
                  <a:cubicBezTo>
                    <a:pt x="7034" y="1828"/>
                    <a:pt x="8562" y="0"/>
                    <a:pt x="10800" y="0"/>
                  </a:cubicBezTo>
                  <a:cubicBezTo>
                    <a:pt x="13571" y="0"/>
                    <a:pt x="14566" y="1828"/>
                    <a:pt x="14814" y="3432"/>
                  </a:cubicBezTo>
                  <a:cubicBezTo>
                    <a:pt x="14814" y="3693"/>
                    <a:pt x="14566" y="4738"/>
                    <a:pt x="14566" y="5521"/>
                  </a:cubicBezTo>
                  <a:cubicBezTo>
                    <a:pt x="15063" y="5521"/>
                    <a:pt x="14814" y="6827"/>
                    <a:pt x="14814" y="7387"/>
                  </a:cubicBezTo>
                  <a:cubicBezTo>
                    <a:pt x="14814" y="7909"/>
                    <a:pt x="14566" y="8692"/>
                    <a:pt x="14068" y="8431"/>
                  </a:cubicBezTo>
                  <a:cubicBezTo>
                    <a:pt x="13820" y="10259"/>
                    <a:pt x="13074" y="11042"/>
                    <a:pt x="13074" y="11042"/>
                  </a:cubicBezTo>
                  <a:cubicBezTo>
                    <a:pt x="13074" y="13169"/>
                    <a:pt x="13074" y="13169"/>
                    <a:pt x="13074" y="13169"/>
                  </a:cubicBezTo>
                  <a:cubicBezTo>
                    <a:pt x="13074" y="13169"/>
                    <a:pt x="13571" y="13430"/>
                    <a:pt x="15845" y="14213"/>
                  </a:cubicBezTo>
                  <a:cubicBezTo>
                    <a:pt x="15845" y="14213"/>
                    <a:pt x="15845" y="14475"/>
                    <a:pt x="16093" y="14475"/>
                  </a:cubicBezTo>
                  <a:cubicBezTo>
                    <a:pt x="15063" y="14773"/>
                    <a:pt x="14566" y="15556"/>
                    <a:pt x="14566" y="1634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58" name="Shape"/>
            <p:cNvSpPr/>
            <p:nvPr/>
          </p:nvSpPr>
          <p:spPr>
            <a:xfrm>
              <a:off x="4737266" y="6885358"/>
              <a:ext cx="614212" cy="591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545" y="20555"/>
                  </a:moveTo>
                  <a:cubicBezTo>
                    <a:pt x="18545" y="20817"/>
                    <a:pt x="18294" y="21078"/>
                    <a:pt x="18042" y="21078"/>
                  </a:cubicBezTo>
                  <a:cubicBezTo>
                    <a:pt x="17790" y="21078"/>
                    <a:pt x="17539" y="20817"/>
                    <a:pt x="17287" y="20555"/>
                  </a:cubicBezTo>
                  <a:cubicBezTo>
                    <a:pt x="16029" y="19250"/>
                    <a:pt x="16029" y="19250"/>
                    <a:pt x="16029" y="19250"/>
                  </a:cubicBezTo>
                  <a:cubicBezTo>
                    <a:pt x="15778" y="18989"/>
                    <a:pt x="15490" y="18727"/>
                    <a:pt x="15490" y="18429"/>
                  </a:cubicBezTo>
                  <a:cubicBezTo>
                    <a:pt x="15490" y="17907"/>
                    <a:pt x="16029" y="17384"/>
                    <a:pt x="16532" y="17384"/>
                  </a:cubicBezTo>
                  <a:cubicBezTo>
                    <a:pt x="16784" y="17384"/>
                    <a:pt x="17036" y="17646"/>
                    <a:pt x="17287" y="17907"/>
                  </a:cubicBezTo>
                  <a:cubicBezTo>
                    <a:pt x="18042" y="18429"/>
                    <a:pt x="18042" y="18429"/>
                    <a:pt x="18042" y="18429"/>
                  </a:cubicBezTo>
                  <a:cubicBezTo>
                    <a:pt x="20091" y="16340"/>
                    <a:pt x="20091" y="16340"/>
                    <a:pt x="20091" y="16340"/>
                  </a:cubicBezTo>
                  <a:cubicBezTo>
                    <a:pt x="20091" y="16079"/>
                    <a:pt x="20342" y="16079"/>
                    <a:pt x="20594" y="16079"/>
                  </a:cubicBezTo>
                  <a:cubicBezTo>
                    <a:pt x="21348" y="16079"/>
                    <a:pt x="21600" y="16601"/>
                    <a:pt x="21600" y="17123"/>
                  </a:cubicBezTo>
                  <a:cubicBezTo>
                    <a:pt x="21600" y="17384"/>
                    <a:pt x="21600" y="17646"/>
                    <a:pt x="21348" y="17907"/>
                  </a:cubicBezTo>
                  <a:lnTo>
                    <a:pt x="18545" y="20555"/>
                  </a:lnTo>
                  <a:close/>
                  <a:moveTo>
                    <a:pt x="18042" y="16862"/>
                  </a:moveTo>
                  <a:cubicBezTo>
                    <a:pt x="17539" y="16601"/>
                    <a:pt x="17036" y="16340"/>
                    <a:pt x="16532" y="16340"/>
                  </a:cubicBezTo>
                  <a:cubicBezTo>
                    <a:pt x="15490" y="16340"/>
                    <a:pt x="14484" y="17384"/>
                    <a:pt x="14484" y="18429"/>
                  </a:cubicBezTo>
                  <a:cubicBezTo>
                    <a:pt x="14484" y="19250"/>
                    <a:pt x="14735" y="19772"/>
                    <a:pt x="15239" y="20033"/>
                  </a:cubicBezTo>
                  <a:cubicBezTo>
                    <a:pt x="16532" y="21339"/>
                    <a:pt x="16532" y="21339"/>
                    <a:pt x="16532" y="21339"/>
                  </a:cubicBezTo>
                  <a:cubicBezTo>
                    <a:pt x="16532" y="21600"/>
                    <a:pt x="16784" y="21600"/>
                    <a:pt x="16784" y="21600"/>
                  </a:cubicBezTo>
                  <a:cubicBezTo>
                    <a:pt x="1042" y="21600"/>
                    <a:pt x="1042" y="21600"/>
                    <a:pt x="1042" y="21600"/>
                  </a:cubicBezTo>
                  <a:cubicBezTo>
                    <a:pt x="539" y="21600"/>
                    <a:pt x="0" y="21339"/>
                    <a:pt x="0" y="20555"/>
                  </a:cubicBezTo>
                  <a:cubicBezTo>
                    <a:pt x="0" y="20555"/>
                    <a:pt x="0" y="16862"/>
                    <a:pt x="2803" y="15295"/>
                  </a:cubicBezTo>
                  <a:cubicBezTo>
                    <a:pt x="4313" y="14475"/>
                    <a:pt x="3810" y="15295"/>
                    <a:pt x="5858" y="14213"/>
                  </a:cubicBezTo>
                  <a:cubicBezTo>
                    <a:pt x="7871" y="13430"/>
                    <a:pt x="8374" y="13169"/>
                    <a:pt x="8374" y="13169"/>
                  </a:cubicBezTo>
                  <a:cubicBezTo>
                    <a:pt x="8374" y="11042"/>
                    <a:pt x="8374" y="11042"/>
                    <a:pt x="8374" y="11042"/>
                  </a:cubicBezTo>
                  <a:cubicBezTo>
                    <a:pt x="8374" y="11042"/>
                    <a:pt x="7619" y="10259"/>
                    <a:pt x="7368" y="8431"/>
                  </a:cubicBezTo>
                  <a:cubicBezTo>
                    <a:pt x="6865" y="8692"/>
                    <a:pt x="6865" y="7909"/>
                    <a:pt x="6865" y="7387"/>
                  </a:cubicBezTo>
                  <a:cubicBezTo>
                    <a:pt x="6865" y="6827"/>
                    <a:pt x="6613" y="5521"/>
                    <a:pt x="7116" y="5521"/>
                  </a:cubicBezTo>
                  <a:cubicBezTo>
                    <a:pt x="6865" y="4738"/>
                    <a:pt x="6865" y="3693"/>
                    <a:pt x="6865" y="3432"/>
                  </a:cubicBezTo>
                  <a:cubicBezTo>
                    <a:pt x="7116" y="1828"/>
                    <a:pt x="8662" y="0"/>
                    <a:pt x="10926" y="0"/>
                  </a:cubicBezTo>
                  <a:cubicBezTo>
                    <a:pt x="13478" y="0"/>
                    <a:pt x="14735" y="1828"/>
                    <a:pt x="14735" y="3432"/>
                  </a:cubicBezTo>
                  <a:cubicBezTo>
                    <a:pt x="14735" y="3693"/>
                    <a:pt x="14735" y="4738"/>
                    <a:pt x="14484" y="5521"/>
                  </a:cubicBezTo>
                  <a:cubicBezTo>
                    <a:pt x="15239" y="5521"/>
                    <a:pt x="14987" y="6827"/>
                    <a:pt x="14987" y="7387"/>
                  </a:cubicBezTo>
                  <a:cubicBezTo>
                    <a:pt x="14987" y="7909"/>
                    <a:pt x="14735" y="8692"/>
                    <a:pt x="14232" y="8431"/>
                  </a:cubicBezTo>
                  <a:cubicBezTo>
                    <a:pt x="13981" y="10259"/>
                    <a:pt x="13226" y="11042"/>
                    <a:pt x="13226" y="11042"/>
                  </a:cubicBezTo>
                  <a:cubicBezTo>
                    <a:pt x="13226" y="13169"/>
                    <a:pt x="13226" y="13169"/>
                    <a:pt x="13226" y="13169"/>
                  </a:cubicBezTo>
                  <a:cubicBezTo>
                    <a:pt x="13226" y="13169"/>
                    <a:pt x="13729" y="13430"/>
                    <a:pt x="15778" y="14213"/>
                  </a:cubicBezTo>
                  <a:cubicBezTo>
                    <a:pt x="18042" y="15295"/>
                    <a:pt x="17287" y="14475"/>
                    <a:pt x="19048" y="15295"/>
                  </a:cubicBezTo>
                  <a:cubicBezTo>
                    <a:pt x="19048" y="15556"/>
                    <a:pt x="19048" y="15556"/>
                    <a:pt x="19300" y="15556"/>
                  </a:cubicBezTo>
                  <a:lnTo>
                    <a:pt x="18042" y="16862"/>
                  </a:lnTo>
                  <a:close/>
                  <a:moveTo>
                    <a:pt x="21600" y="19250"/>
                  </a:moveTo>
                  <a:cubicBezTo>
                    <a:pt x="21600" y="20033"/>
                    <a:pt x="21600" y="20555"/>
                    <a:pt x="21600" y="20555"/>
                  </a:cubicBezTo>
                  <a:cubicBezTo>
                    <a:pt x="21600" y="21339"/>
                    <a:pt x="21348" y="21600"/>
                    <a:pt x="20594" y="21600"/>
                  </a:cubicBezTo>
                  <a:cubicBezTo>
                    <a:pt x="19048" y="21600"/>
                    <a:pt x="19048" y="21600"/>
                    <a:pt x="19048" y="21600"/>
                  </a:cubicBezTo>
                  <a:cubicBezTo>
                    <a:pt x="19300" y="21600"/>
                    <a:pt x="19300" y="21600"/>
                    <a:pt x="19300" y="21339"/>
                  </a:cubicBezTo>
                  <a:lnTo>
                    <a:pt x="21600" y="19250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59" name="Shape"/>
            <p:cNvSpPr/>
            <p:nvPr/>
          </p:nvSpPr>
          <p:spPr>
            <a:xfrm>
              <a:off x="3510510" y="6885358"/>
              <a:ext cx="614209" cy="591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555"/>
                  </a:moveTo>
                  <a:cubicBezTo>
                    <a:pt x="21600" y="21339"/>
                    <a:pt x="21097" y="21600"/>
                    <a:pt x="20594" y="21600"/>
                  </a:cubicBezTo>
                  <a:cubicBezTo>
                    <a:pt x="1042" y="21600"/>
                    <a:pt x="1042" y="21600"/>
                    <a:pt x="1042" y="21600"/>
                  </a:cubicBezTo>
                  <a:cubicBezTo>
                    <a:pt x="252" y="21600"/>
                    <a:pt x="0" y="21339"/>
                    <a:pt x="0" y="20555"/>
                  </a:cubicBezTo>
                  <a:cubicBezTo>
                    <a:pt x="0" y="20555"/>
                    <a:pt x="0" y="16862"/>
                    <a:pt x="2552" y="15295"/>
                  </a:cubicBezTo>
                  <a:cubicBezTo>
                    <a:pt x="4313" y="14475"/>
                    <a:pt x="3558" y="15295"/>
                    <a:pt x="5858" y="14213"/>
                  </a:cubicBezTo>
                  <a:cubicBezTo>
                    <a:pt x="7871" y="13430"/>
                    <a:pt x="8374" y="13169"/>
                    <a:pt x="8374" y="13169"/>
                  </a:cubicBezTo>
                  <a:cubicBezTo>
                    <a:pt x="8374" y="11042"/>
                    <a:pt x="8374" y="11042"/>
                    <a:pt x="8374" y="11042"/>
                  </a:cubicBezTo>
                  <a:cubicBezTo>
                    <a:pt x="8374" y="11042"/>
                    <a:pt x="7619" y="10259"/>
                    <a:pt x="7368" y="8431"/>
                  </a:cubicBezTo>
                  <a:cubicBezTo>
                    <a:pt x="6865" y="8692"/>
                    <a:pt x="6613" y="7909"/>
                    <a:pt x="6613" y="7387"/>
                  </a:cubicBezTo>
                  <a:cubicBezTo>
                    <a:pt x="6613" y="6827"/>
                    <a:pt x="6361" y="5521"/>
                    <a:pt x="7116" y="5521"/>
                  </a:cubicBezTo>
                  <a:cubicBezTo>
                    <a:pt x="6865" y="4738"/>
                    <a:pt x="6865" y="3693"/>
                    <a:pt x="6865" y="3432"/>
                  </a:cubicBezTo>
                  <a:cubicBezTo>
                    <a:pt x="6865" y="1828"/>
                    <a:pt x="8374" y="0"/>
                    <a:pt x="10674" y="0"/>
                  </a:cubicBezTo>
                  <a:cubicBezTo>
                    <a:pt x="13478" y="0"/>
                    <a:pt x="14484" y="1828"/>
                    <a:pt x="14735" y="3432"/>
                  </a:cubicBezTo>
                  <a:cubicBezTo>
                    <a:pt x="14735" y="3693"/>
                    <a:pt x="14735" y="4738"/>
                    <a:pt x="14484" y="5521"/>
                  </a:cubicBezTo>
                  <a:cubicBezTo>
                    <a:pt x="15239" y="5521"/>
                    <a:pt x="14987" y="6827"/>
                    <a:pt x="14735" y="7387"/>
                  </a:cubicBezTo>
                  <a:cubicBezTo>
                    <a:pt x="14735" y="7909"/>
                    <a:pt x="14735" y="8692"/>
                    <a:pt x="14232" y="8431"/>
                  </a:cubicBezTo>
                  <a:cubicBezTo>
                    <a:pt x="13981" y="10259"/>
                    <a:pt x="13226" y="11042"/>
                    <a:pt x="13226" y="11042"/>
                  </a:cubicBezTo>
                  <a:cubicBezTo>
                    <a:pt x="13226" y="13169"/>
                    <a:pt x="13226" y="13169"/>
                    <a:pt x="13226" y="13169"/>
                  </a:cubicBezTo>
                  <a:cubicBezTo>
                    <a:pt x="13226" y="13169"/>
                    <a:pt x="13729" y="13430"/>
                    <a:pt x="15742" y="14213"/>
                  </a:cubicBezTo>
                  <a:cubicBezTo>
                    <a:pt x="17790" y="15295"/>
                    <a:pt x="17287" y="14475"/>
                    <a:pt x="18797" y="15295"/>
                  </a:cubicBezTo>
                  <a:cubicBezTo>
                    <a:pt x="19300" y="15556"/>
                    <a:pt x="19803" y="16079"/>
                    <a:pt x="20091" y="16340"/>
                  </a:cubicBezTo>
                  <a:cubicBezTo>
                    <a:pt x="16281" y="16340"/>
                    <a:pt x="16281" y="16340"/>
                    <a:pt x="16281" y="16340"/>
                  </a:cubicBezTo>
                  <a:cubicBezTo>
                    <a:pt x="14987" y="16340"/>
                    <a:pt x="14232" y="17384"/>
                    <a:pt x="14232" y="18429"/>
                  </a:cubicBezTo>
                  <a:cubicBezTo>
                    <a:pt x="14232" y="19772"/>
                    <a:pt x="14987" y="20555"/>
                    <a:pt x="16281" y="20555"/>
                  </a:cubicBezTo>
                  <a:cubicBezTo>
                    <a:pt x="20342" y="20555"/>
                    <a:pt x="20342" y="20555"/>
                    <a:pt x="20342" y="20555"/>
                  </a:cubicBezTo>
                  <a:cubicBezTo>
                    <a:pt x="20845" y="20555"/>
                    <a:pt x="21097" y="20555"/>
                    <a:pt x="21600" y="20033"/>
                  </a:cubicBezTo>
                  <a:cubicBezTo>
                    <a:pt x="21600" y="20555"/>
                    <a:pt x="21600" y="20555"/>
                    <a:pt x="21600" y="20555"/>
                  </a:cubicBezTo>
                  <a:close/>
                  <a:moveTo>
                    <a:pt x="20342" y="19511"/>
                  </a:moveTo>
                  <a:cubicBezTo>
                    <a:pt x="16281" y="19511"/>
                    <a:pt x="16281" y="19511"/>
                    <a:pt x="16281" y="19511"/>
                  </a:cubicBezTo>
                  <a:cubicBezTo>
                    <a:pt x="15490" y="19511"/>
                    <a:pt x="15239" y="19250"/>
                    <a:pt x="15239" y="18429"/>
                  </a:cubicBezTo>
                  <a:cubicBezTo>
                    <a:pt x="15239" y="17907"/>
                    <a:pt x="15490" y="17384"/>
                    <a:pt x="16281" y="17384"/>
                  </a:cubicBezTo>
                  <a:cubicBezTo>
                    <a:pt x="20342" y="17384"/>
                    <a:pt x="20342" y="17384"/>
                    <a:pt x="20342" y="17384"/>
                  </a:cubicBezTo>
                  <a:cubicBezTo>
                    <a:pt x="20845" y="17384"/>
                    <a:pt x="21348" y="17907"/>
                    <a:pt x="21348" y="18429"/>
                  </a:cubicBezTo>
                  <a:cubicBezTo>
                    <a:pt x="21348" y="19250"/>
                    <a:pt x="20845" y="19511"/>
                    <a:pt x="20342" y="19511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60" name="Shape"/>
            <p:cNvSpPr/>
            <p:nvPr/>
          </p:nvSpPr>
          <p:spPr>
            <a:xfrm>
              <a:off x="2318610" y="6885358"/>
              <a:ext cx="618706" cy="591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555"/>
                  </a:moveTo>
                  <a:cubicBezTo>
                    <a:pt x="21600" y="21339"/>
                    <a:pt x="21103" y="21600"/>
                    <a:pt x="20605" y="21600"/>
                  </a:cubicBezTo>
                  <a:cubicBezTo>
                    <a:pt x="19824" y="21600"/>
                    <a:pt x="19824" y="21600"/>
                    <a:pt x="19824" y="21600"/>
                  </a:cubicBezTo>
                  <a:cubicBezTo>
                    <a:pt x="20072" y="21339"/>
                    <a:pt x="20072" y="21078"/>
                    <a:pt x="20072" y="20555"/>
                  </a:cubicBezTo>
                  <a:cubicBezTo>
                    <a:pt x="20605" y="20555"/>
                    <a:pt x="21103" y="20555"/>
                    <a:pt x="21600" y="20033"/>
                  </a:cubicBezTo>
                  <a:cubicBezTo>
                    <a:pt x="21600" y="20555"/>
                    <a:pt x="21600" y="20555"/>
                    <a:pt x="21600" y="20555"/>
                  </a:cubicBezTo>
                  <a:close/>
                  <a:moveTo>
                    <a:pt x="20072" y="19511"/>
                  </a:moveTo>
                  <a:cubicBezTo>
                    <a:pt x="19078" y="19511"/>
                    <a:pt x="19078" y="19511"/>
                    <a:pt x="19078" y="19511"/>
                  </a:cubicBezTo>
                  <a:cubicBezTo>
                    <a:pt x="19078" y="20555"/>
                    <a:pt x="19078" y="20555"/>
                    <a:pt x="19078" y="20555"/>
                  </a:cubicBezTo>
                  <a:cubicBezTo>
                    <a:pt x="19078" y="21339"/>
                    <a:pt x="18829" y="21600"/>
                    <a:pt x="18083" y="21600"/>
                  </a:cubicBezTo>
                  <a:cubicBezTo>
                    <a:pt x="17586" y="21600"/>
                    <a:pt x="17088" y="21339"/>
                    <a:pt x="17088" y="20555"/>
                  </a:cubicBezTo>
                  <a:cubicBezTo>
                    <a:pt x="17088" y="19511"/>
                    <a:pt x="17088" y="19511"/>
                    <a:pt x="17088" y="19511"/>
                  </a:cubicBezTo>
                  <a:cubicBezTo>
                    <a:pt x="16058" y="19511"/>
                    <a:pt x="16058" y="19511"/>
                    <a:pt x="16058" y="19511"/>
                  </a:cubicBezTo>
                  <a:cubicBezTo>
                    <a:pt x="15561" y="19511"/>
                    <a:pt x="15063" y="19250"/>
                    <a:pt x="15063" y="18429"/>
                  </a:cubicBezTo>
                  <a:cubicBezTo>
                    <a:pt x="15063" y="17907"/>
                    <a:pt x="15561" y="17384"/>
                    <a:pt x="16058" y="17384"/>
                  </a:cubicBezTo>
                  <a:cubicBezTo>
                    <a:pt x="17088" y="17384"/>
                    <a:pt x="17088" y="17384"/>
                    <a:pt x="17088" y="17384"/>
                  </a:cubicBezTo>
                  <a:cubicBezTo>
                    <a:pt x="17088" y="16340"/>
                    <a:pt x="17088" y="16340"/>
                    <a:pt x="17088" y="16340"/>
                  </a:cubicBezTo>
                  <a:cubicBezTo>
                    <a:pt x="17088" y="15818"/>
                    <a:pt x="17586" y="15295"/>
                    <a:pt x="18083" y="15295"/>
                  </a:cubicBezTo>
                  <a:cubicBezTo>
                    <a:pt x="18829" y="15295"/>
                    <a:pt x="19078" y="15818"/>
                    <a:pt x="19078" y="16340"/>
                  </a:cubicBezTo>
                  <a:cubicBezTo>
                    <a:pt x="19078" y="17384"/>
                    <a:pt x="19078" y="17384"/>
                    <a:pt x="19078" y="17384"/>
                  </a:cubicBezTo>
                  <a:cubicBezTo>
                    <a:pt x="20072" y="17384"/>
                    <a:pt x="20072" y="17384"/>
                    <a:pt x="20072" y="17384"/>
                  </a:cubicBezTo>
                  <a:cubicBezTo>
                    <a:pt x="20854" y="17384"/>
                    <a:pt x="21103" y="17907"/>
                    <a:pt x="21103" y="18429"/>
                  </a:cubicBezTo>
                  <a:cubicBezTo>
                    <a:pt x="21103" y="19250"/>
                    <a:pt x="20854" y="19511"/>
                    <a:pt x="20072" y="19511"/>
                  </a:cubicBezTo>
                  <a:close/>
                  <a:moveTo>
                    <a:pt x="16058" y="16340"/>
                  </a:moveTo>
                  <a:cubicBezTo>
                    <a:pt x="15063" y="16340"/>
                    <a:pt x="14068" y="17384"/>
                    <a:pt x="14068" y="18429"/>
                  </a:cubicBezTo>
                  <a:cubicBezTo>
                    <a:pt x="14068" y="19772"/>
                    <a:pt x="15063" y="20555"/>
                    <a:pt x="16058" y="20555"/>
                  </a:cubicBezTo>
                  <a:cubicBezTo>
                    <a:pt x="16058" y="21078"/>
                    <a:pt x="16307" y="21339"/>
                    <a:pt x="16307" y="21600"/>
                  </a:cubicBezTo>
                  <a:cubicBezTo>
                    <a:pt x="995" y="21600"/>
                    <a:pt x="995" y="21600"/>
                    <a:pt x="995" y="21600"/>
                  </a:cubicBezTo>
                  <a:cubicBezTo>
                    <a:pt x="497" y="21600"/>
                    <a:pt x="0" y="21339"/>
                    <a:pt x="0" y="20555"/>
                  </a:cubicBezTo>
                  <a:cubicBezTo>
                    <a:pt x="0" y="20555"/>
                    <a:pt x="0" y="16862"/>
                    <a:pt x="2771" y="15295"/>
                  </a:cubicBezTo>
                  <a:cubicBezTo>
                    <a:pt x="4512" y="14475"/>
                    <a:pt x="3766" y="15295"/>
                    <a:pt x="5791" y="14213"/>
                  </a:cubicBezTo>
                  <a:cubicBezTo>
                    <a:pt x="8029" y="13430"/>
                    <a:pt x="8526" y="13169"/>
                    <a:pt x="8526" y="13169"/>
                  </a:cubicBezTo>
                  <a:cubicBezTo>
                    <a:pt x="8526" y="11042"/>
                    <a:pt x="8526" y="11042"/>
                    <a:pt x="8526" y="11042"/>
                  </a:cubicBezTo>
                  <a:cubicBezTo>
                    <a:pt x="8526" y="11042"/>
                    <a:pt x="7780" y="10259"/>
                    <a:pt x="7532" y="8431"/>
                  </a:cubicBezTo>
                  <a:cubicBezTo>
                    <a:pt x="7034" y="8692"/>
                    <a:pt x="6786" y="7909"/>
                    <a:pt x="6786" y="7387"/>
                  </a:cubicBezTo>
                  <a:cubicBezTo>
                    <a:pt x="6786" y="6827"/>
                    <a:pt x="6537" y="5521"/>
                    <a:pt x="7034" y="5521"/>
                  </a:cubicBezTo>
                  <a:cubicBezTo>
                    <a:pt x="7034" y="4738"/>
                    <a:pt x="6786" y="3693"/>
                    <a:pt x="7034" y="3432"/>
                  </a:cubicBezTo>
                  <a:cubicBezTo>
                    <a:pt x="7034" y="1828"/>
                    <a:pt x="8526" y="0"/>
                    <a:pt x="10800" y="0"/>
                  </a:cubicBezTo>
                  <a:cubicBezTo>
                    <a:pt x="13571" y="0"/>
                    <a:pt x="14566" y="1828"/>
                    <a:pt x="14814" y="3432"/>
                  </a:cubicBezTo>
                  <a:cubicBezTo>
                    <a:pt x="14814" y="3693"/>
                    <a:pt x="14566" y="4738"/>
                    <a:pt x="14566" y="5521"/>
                  </a:cubicBezTo>
                  <a:cubicBezTo>
                    <a:pt x="15063" y="5521"/>
                    <a:pt x="14814" y="6827"/>
                    <a:pt x="14814" y="7387"/>
                  </a:cubicBezTo>
                  <a:cubicBezTo>
                    <a:pt x="14814" y="7909"/>
                    <a:pt x="14566" y="8692"/>
                    <a:pt x="14068" y="8431"/>
                  </a:cubicBezTo>
                  <a:cubicBezTo>
                    <a:pt x="13820" y="10259"/>
                    <a:pt x="13074" y="11042"/>
                    <a:pt x="13074" y="11042"/>
                  </a:cubicBezTo>
                  <a:cubicBezTo>
                    <a:pt x="13074" y="13169"/>
                    <a:pt x="13074" y="13169"/>
                    <a:pt x="13074" y="13169"/>
                  </a:cubicBezTo>
                  <a:cubicBezTo>
                    <a:pt x="13074" y="13169"/>
                    <a:pt x="13571" y="13430"/>
                    <a:pt x="15809" y="14213"/>
                  </a:cubicBezTo>
                  <a:cubicBezTo>
                    <a:pt x="16307" y="14475"/>
                    <a:pt x="16591" y="14773"/>
                    <a:pt x="17088" y="14773"/>
                  </a:cubicBezTo>
                  <a:cubicBezTo>
                    <a:pt x="16591" y="15034"/>
                    <a:pt x="16058" y="15818"/>
                    <a:pt x="16058" y="1634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61" name="Shape"/>
            <p:cNvSpPr/>
            <p:nvPr/>
          </p:nvSpPr>
          <p:spPr>
            <a:xfrm>
              <a:off x="1141162" y="6885358"/>
              <a:ext cx="614212" cy="591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555"/>
                  </a:moveTo>
                  <a:cubicBezTo>
                    <a:pt x="21600" y="21339"/>
                    <a:pt x="21348" y="21600"/>
                    <a:pt x="20558" y="21600"/>
                  </a:cubicBezTo>
                  <a:cubicBezTo>
                    <a:pt x="1006" y="21600"/>
                    <a:pt x="1006" y="21600"/>
                    <a:pt x="1006" y="21600"/>
                  </a:cubicBezTo>
                  <a:cubicBezTo>
                    <a:pt x="503" y="21600"/>
                    <a:pt x="0" y="21339"/>
                    <a:pt x="0" y="20555"/>
                  </a:cubicBezTo>
                  <a:cubicBezTo>
                    <a:pt x="0" y="20555"/>
                    <a:pt x="0" y="16862"/>
                    <a:pt x="2803" y="15295"/>
                  </a:cubicBezTo>
                  <a:cubicBezTo>
                    <a:pt x="4313" y="14475"/>
                    <a:pt x="3810" y="15295"/>
                    <a:pt x="5858" y="14213"/>
                  </a:cubicBezTo>
                  <a:cubicBezTo>
                    <a:pt x="7871" y="13430"/>
                    <a:pt x="8374" y="13169"/>
                    <a:pt x="8374" y="13169"/>
                  </a:cubicBezTo>
                  <a:cubicBezTo>
                    <a:pt x="8374" y="11042"/>
                    <a:pt x="8374" y="11042"/>
                    <a:pt x="8374" y="11042"/>
                  </a:cubicBezTo>
                  <a:cubicBezTo>
                    <a:pt x="8374" y="11042"/>
                    <a:pt x="7619" y="10259"/>
                    <a:pt x="7368" y="8431"/>
                  </a:cubicBezTo>
                  <a:cubicBezTo>
                    <a:pt x="6865" y="8692"/>
                    <a:pt x="6865" y="7909"/>
                    <a:pt x="6865" y="7387"/>
                  </a:cubicBezTo>
                  <a:cubicBezTo>
                    <a:pt x="6865" y="6827"/>
                    <a:pt x="6613" y="5521"/>
                    <a:pt x="7116" y="5521"/>
                  </a:cubicBezTo>
                  <a:cubicBezTo>
                    <a:pt x="6865" y="4738"/>
                    <a:pt x="6865" y="3693"/>
                    <a:pt x="6865" y="3432"/>
                  </a:cubicBezTo>
                  <a:cubicBezTo>
                    <a:pt x="7116" y="1828"/>
                    <a:pt x="8626" y="0"/>
                    <a:pt x="10926" y="0"/>
                  </a:cubicBezTo>
                  <a:cubicBezTo>
                    <a:pt x="13478" y="0"/>
                    <a:pt x="14735" y="1828"/>
                    <a:pt x="14735" y="3432"/>
                  </a:cubicBezTo>
                  <a:cubicBezTo>
                    <a:pt x="14735" y="3693"/>
                    <a:pt x="14735" y="4738"/>
                    <a:pt x="14484" y="5521"/>
                  </a:cubicBezTo>
                  <a:cubicBezTo>
                    <a:pt x="15239" y="5521"/>
                    <a:pt x="14987" y="6827"/>
                    <a:pt x="14987" y="7387"/>
                  </a:cubicBezTo>
                  <a:cubicBezTo>
                    <a:pt x="14987" y="7909"/>
                    <a:pt x="14735" y="8692"/>
                    <a:pt x="14232" y="8431"/>
                  </a:cubicBezTo>
                  <a:cubicBezTo>
                    <a:pt x="13981" y="10259"/>
                    <a:pt x="13226" y="11042"/>
                    <a:pt x="13226" y="11042"/>
                  </a:cubicBezTo>
                  <a:cubicBezTo>
                    <a:pt x="13226" y="13169"/>
                    <a:pt x="13226" y="13169"/>
                    <a:pt x="13226" y="13169"/>
                  </a:cubicBezTo>
                  <a:cubicBezTo>
                    <a:pt x="13226" y="13169"/>
                    <a:pt x="13729" y="13430"/>
                    <a:pt x="15742" y="14213"/>
                  </a:cubicBezTo>
                  <a:cubicBezTo>
                    <a:pt x="18042" y="15295"/>
                    <a:pt x="17287" y="14475"/>
                    <a:pt x="19048" y="15295"/>
                  </a:cubicBezTo>
                  <a:cubicBezTo>
                    <a:pt x="21600" y="16862"/>
                    <a:pt x="21600" y="20555"/>
                    <a:pt x="21600" y="20555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62" name="Shape"/>
            <p:cNvSpPr/>
            <p:nvPr/>
          </p:nvSpPr>
          <p:spPr>
            <a:xfrm>
              <a:off x="14204131" y="5114280"/>
              <a:ext cx="614210" cy="538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490" y="0"/>
                  </a:moveTo>
                  <a:cubicBezTo>
                    <a:pt x="13981" y="0"/>
                    <a:pt x="12435" y="856"/>
                    <a:pt x="11429" y="1997"/>
                  </a:cubicBezTo>
                  <a:cubicBezTo>
                    <a:pt x="10674" y="2853"/>
                    <a:pt x="10674" y="2853"/>
                    <a:pt x="10674" y="2853"/>
                  </a:cubicBezTo>
                  <a:cubicBezTo>
                    <a:pt x="10171" y="1997"/>
                    <a:pt x="10171" y="1997"/>
                    <a:pt x="10171" y="1997"/>
                  </a:cubicBezTo>
                  <a:cubicBezTo>
                    <a:pt x="8913" y="856"/>
                    <a:pt x="7619" y="0"/>
                    <a:pt x="6110" y="0"/>
                  </a:cubicBezTo>
                  <a:cubicBezTo>
                    <a:pt x="4313" y="0"/>
                    <a:pt x="2803" y="856"/>
                    <a:pt x="1797" y="1997"/>
                  </a:cubicBezTo>
                  <a:cubicBezTo>
                    <a:pt x="503" y="3423"/>
                    <a:pt x="0" y="5176"/>
                    <a:pt x="0" y="6888"/>
                  </a:cubicBezTo>
                  <a:cubicBezTo>
                    <a:pt x="0" y="8925"/>
                    <a:pt x="503" y="10637"/>
                    <a:pt x="1797" y="11819"/>
                  </a:cubicBezTo>
                  <a:cubicBezTo>
                    <a:pt x="9919" y="21029"/>
                    <a:pt x="9919" y="21029"/>
                    <a:pt x="9919" y="21029"/>
                  </a:cubicBezTo>
                  <a:cubicBezTo>
                    <a:pt x="10171" y="21315"/>
                    <a:pt x="10423" y="21600"/>
                    <a:pt x="10674" y="21600"/>
                  </a:cubicBezTo>
                  <a:cubicBezTo>
                    <a:pt x="11177" y="21600"/>
                    <a:pt x="11429" y="21315"/>
                    <a:pt x="11681" y="21029"/>
                  </a:cubicBezTo>
                  <a:cubicBezTo>
                    <a:pt x="19803" y="11819"/>
                    <a:pt x="19803" y="11819"/>
                    <a:pt x="19803" y="11819"/>
                  </a:cubicBezTo>
                  <a:cubicBezTo>
                    <a:pt x="21097" y="10637"/>
                    <a:pt x="21600" y="8925"/>
                    <a:pt x="21600" y="6888"/>
                  </a:cubicBezTo>
                  <a:cubicBezTo>
                    <a:pt x="21600" y="5176"/>
                    <a:pt x="21097" y="3423"/>
                    <a:pt x="19803" y="1997"/>
                  </a:cubicBezTo>
                  <a:cubicBezTo>
                    <a:pt x="18545" y="856"/>
                    <a:pt x="17036" y="0"/>
                    <a:pt x="1549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63" name="Shape"/>
            <p:cNvSpPr/>
            <p:nvPr/>
          </p:nvSpPr>
          <p:spPr>
            <a:xfrm>
              <a:off x="13037812" y="5109789"/>
              <a:ext cx="596253" cy="555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30" y="6154"/>
                  </a:moveTo>
                  <a:cubicBezTo>
                    <a:pt x="15344" y="3335"/>
                    <a:pt x="15344" y="3335"/>
                    <a:pt x="15344" y="3335"/>
                  </a:cubicBezTo>
                  <a:cubicBezTo>
                    <a:pt x="15344" y="11197"/>
                    <a:pt x="15344" y="11197"/>
                    <a:pt x="15344" y="11197"/>
                  </a:cubicBezTo>
                  <a:cubicBezTo>
                    <a:pt x="14572" y="11475"/>
                    <a:pt x="13799" y="11793"/>
                    <a:pt x="13284" y="12626"/>
                  </a:cubicBezTo>
                  <a:cubicBezTo>
                    <a:pt x="13284" y="3057"/>
                    <a:pt x="13284" y="3057"/>
                    <a:pt x="13284" y="3057"/>
                  </a:cubicBezTo>
                  <a:cubicBezTo>
                    <a:pt x="7543" y="6154"/>
                    <a:pt x="7543" y="6154"/>
                    <a:pt x="7543" y="6154"/>
                  </a:cubicBezTo>
                  <a:cubicBezTo>
                    <a:pt x="7543" y="18781"/>
                    <a:pt x="7543" y="18781"/>
                    <a:pt x="7543" y="18781"/>
                  </a:cubicBezTo>
                  <a:cubicBezTo>
                    <a:pt x="11444" y="16557"/>
                    <a:pt x="11444" y="16557"/>
                    <a:pt x="11444" y="16557"/>
                  </a:cubicBezTo>
                  <a:lnTo>
                    <a:pt x="11444" y="16835"/>
                  </a:lnTo>
                  <a:cubicBezTo>
                    <a:pt x="11444" y="17391"/>
                    <a:pt x="11444" y="18225"/>
                    <a:pt x="11702" y="18781"/>
                  </a:cubicBezTo>
                  <a:cubicBezTo>
                    <a:pt x="7028" y="21600"/>
                    <a:pt x="7028" y="21600"/>
                    <a:pt x="7028" y="21600"/>
                  </a:cubicBezTo>
                  <a:cubicBezTo>
                    <a:pt x="7028" y="21600"/>
                    <a:pt x="6771" y="21600"/>
                    <a:pt x="6513" y="21600"/>
                  </a:cubicBezTo>
                  <a:cubicBezTo>
                    <a:pt x="6256" y="21600"/>
                    <a:pt x="6256" y="21600"/>
                    <a:pt x="5998" y="21600"/>
                  </a:cubicBezTo>
                  <a:cubicBezTo>
                    <a:pt x="515" y="17113"/>
                    <a:pt x="515" y="17113"/>
                    <a:pt x="515" y="17113"/>
                  </a:cubicBezTo>
                  <a:cubicBezTo>
                    <a:pt x="258" y="16835"/>
                    <a:pt x="0" y="16557"/>
                    <a:pt x="0" y="15962"/>
                  </a:cubicBezTo>
                  <a:cubicBezTo>
                    <a:pt x="0" y="1112"/>
                    <a:pt x="0" y="1112"/>
                    <a:pt x="0" y="1112"/>
                  </a:cubicBezTo>
                  <a:cubicBezTo>
                    <a:pt x="0" y="556"/>
                    <a:pt x="515" y="0"/>
                    <a:pt x="1030" y="0"/>
                  </a:cubicBezTo>
                  <a:cubicBezTo>
                    <a:pt x="1288" y="0"/>
                    <a:pt x="1582" y="0"/>
                    <a:pt x="1582" y="278"/>
                  </a:cubicBezTo>
                  <a:cubicBezTo>
                    <a:pt x="6771" y="4209"/>
                    <a:pt x="6771" y="4209"/>
                    <a:pt x="6771" y="4209"/>
                  </a:cubicBezTo>
                  <a:cubicBezTo>
                    <a:pt x="13799" y="0"/>
                    <a:pt x="13799" y="0"/>
                    <a:pt x="13799" y="0"/>
                  </a:cubicBezTo>
                  <a:cubicBezTo>
                    <a:pt x="13799" y="0"/>
                    <a:pt x="14057" y="0"/>
                    <a:pt x="14314" y="0"/>
                  </a:cubicBezTo>
                  <a:cubicBezTo>
                    <a:pt x="14572" y="0"/>
                    <a:pt x="14572" y="0"/>
                    <a:pt x="14829" y="278"/>
                  </a:cubicBezTo>
                  <a:cubicBezTo>
                    <a:pt x="20275" y="4765"/>
                    <a:pt x="20275" y="4765"/>
                    <a:pt x="20275" y="4765"/>
                  </a:cubicBezTo>
                  <a:cubicBezTo>
                    <a:pt x="20533" y="5043"/>
                    <a:pt x="20827" y="5321"/>
                    <a:pt x="20827" y="5599"/>
                  </a:cubicBezTo>
                  <a:cubicBezTo>
                    <a:pt x="20827" y="12626"/>
                    <a:pt x="20827" y="12626"/>
                    <a:pt x="20827" y="12626"/>
                  </a:cubicBezTo>
                  <a:cubicBezTo>
                    <a:pt x="20275" y="11793"/>
                    <a:pt x="19503" y="11475"/>
                    <a:pt x="18730" y="11197"/>
                  </a:cubicBezTo>
                  <a:lnTo>
                    <a:pt x="18730" y="6154"/>
                  </a:lnTo>
                  <a:close/>
                  <a:moveTo>
                    <a:pt x="5446" y="6154"/>
                  </a:moveTo>
                  <a:cubicBezTo>
                    <a:pt x="2097" y="3335"/>
                    <a:pt x="2097" y="3335"/>
                    <a:pt x="2097" y="3335"/>
                  </a:cubicBezTo>
                  <a:cubicBezTo>
                    <a:pt x="2097" y="15406"/>
                    <a:pt x="2097" y="15406"/>
                    <a:pt x="2097" y="15406"/>
                  </a:cubicBezTo>
                  <a:cubicBezTo>
                    <a:pt x="5446" y="18225"/>
                    <a:pt x="5446" y="18225"/>
                    <a:pt x="5446" y="18225"/>
                  </a:cubicBezTo>
                  <a:lnTo>
                    <a:pt x="5446" y="6154"/>
                  </a:lnTo>
                  <a:close/>
                  <a:moveTo>
                    <a:pt x="16890" y="12071"/>
                  </a:moveTo>
                  <a:cubicBezTo>
                    <a:pt x="19503" y="12071"/>
                    <a:pt x="21600" y="14016"/>
                    <a:pt x="21600" y="16835"/>
                  </a:cubicBezTo>
                  <a:cubicBezTo>
                    <a:pt x="21600" y="19654"/>
                    <a:pt x="19503" y="21600"/>
                    <a:pt x="16890" y="21600"/>
                  </a:cubicBezTo>
                  <a:cubicBezTo>
                    <a:pt x="14572" y="21600"/>
                    <a:pt x="12474" y="19654"/>
                    <a:pt x="12474" y="16835"/>
                  </a:cubicBezTo>
                  <a:cubicBezTo>
                    <a:pt x="12474" y="14016"/>
                    <a:pt x="14572" y="12071"/>
                    <a:pt x="16890" y="12071"/>
                  </a:cubicBezTo>
                  <a:close/>
                  <a:moveTo>
                    <a:pt x="14829" y="17669"/>
                  </a:moveTo>
                  <a:cubicBezTo>
                    <a:pt x="14572" y="17669"/>
                    <a:pt x="14572" y="17947"/>
                    <a:pt x="14572" y="18225"/>
                  </a:cubicBezTo>
                  <a:cubicBezTo>
                    <a:pt x="14572" y="19059"/>
                    <a:pt x="15087" y="19337"/>
                    <a:pt x="15602" y="19337"/>
                  </a:cubicBezTo>
                  <a:cubicBezTo>
                    <a:pt x="15860" y="19337"/>
                    <a:pt x="16117" y="19337"/>
                    <a:pt x="16375" y="19059"/>
                  </a:cubicBezTo>
                  <a:cubicBezTo>
                    <a:pt x="16890" y="18503"/>
                    <a:pt x="16890" y="18503"/>
                    <a:pt x="16890" y="18503"/>
                  </a:cubicBezTo>
                  <a:cubicBezTo>
                    <a:pt x="17699" y="19059"/>
                    <a:pt x="17699" y="19059"/>
                    <a:pt x="17699" y="19059"/>
                  </a:cubicBezTo>
                  <a:cubicBezTo>
                    <a:pt x="17957" y="19337"/>
                    <a:pt x="18215" y="19337"/>
                    <a:pt x="18472" y="19337"/>
                  </a:cubicBezTo>
                  <a:cubicBezTo>
                    <a:pt x="18987" y="19337"/>
                    <a:pt x="19503" y="19059"/>
                    <a:pt x="19503" y="18225"/>
                  </a:cubicBezTo>
                  <a:cubicBezTo>
                    <a:pt x="19503" y="17947"/>
                    <a:pt x="19245" y="17669"/>
                    <a:pt x="18987" y="17669"/>
                  </a:cubicBezTo>
                  <a:cubicBezTo>
                    <a:pt x="18472" y="16835"/>
                    <a:pt x="18472" y="16835"/>
                    <a:pt x="18472" y="16835"/>
                  </a:cubicBezTo>
                  <a:cubicBezTo>
                    <a:pt x="18987" y="15962"/>
                    <a:pt x="18987" y="15962"/>
                    <a:pt x="18987" y="15962"/>
                  </a:cubicBezTo>
                  <a:cubicBezTo>
                    <a:pt x="19245" y="15962"/>
                    <a:pt x="19503" y="15684"/>
                    <a:pt x="19503" y="15406"/>
                  </a:cubicBezTo>
                  <a:cubicBezTo>
                    <a:pt x="19503" y="14572"/>
                    <a:pt x="18987" y="14294"/>
                    <a:pt x="18472" y="14294"/>
                  </a:cubicBezTo>
                  <a:cubicBezTo>
                    <a:pt x="18215" y="14294"/>
                    <a:pt x="17957" y="14294"/>
                    <a:pt x="17699" y="14572"/>
                  </a:cubicBezTo>
                  <a:cubicBezTo>
                    <a:pt x="16890" y="15128"/>
                    <a:pt x="16890" y="15128"/>
                    <a:pt x="16890" y="15128"/>
                  </a:cubicBezTo>
                  <a:cubicBezTo>
                    <a:pt x="16375" y="14572"/>
                    <a:pt x="16375" y="14572"/>
                    <a:pt x="16375" y="14572"/>
                  </a:cubicBezTo>
                  <a:cubicBezTo>
                    <a:pt x="16117" y="14294"/>
                    <a:pt x="15860" y="14294"/>
                    <a:pt x="15602" y="14294"/>
                  </a:cubicBezTo>
                  <a:cubicBezTo>
                    <a:pt x="15087" y="14294"/>
                    <a:pt x="14572" y="14572"/>
                    <a:pt x="14572" y="15406"/>
                  </a:cubicBezTo>
                  <a:cubicBezTo>
                    <a:pt x="14572" y="15684"/>
                    <a:pt x="14572" y="15962"/>
                    <a:pt x="14829" y="15962"/>
                  </a:cubicBezTo>
                  <a:cubicBezTo>
                    <a:pt x="15602" y="16835"/>
                    <a:pt x="15602" y="16835"/>
                    <a:pt x="15602" y="16835"/>
                  </a:cubicBezTo>
                  <a:lnTo>
                    <a:pt x="14829" y="17669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64" name="Shape"/>
            <p:cNvSpPr/>
            <p:nvPr/>
          </p:nvSpPr>
          <p:spPr>
            <a:xfrm>
              <a:off x="11851032" y="5109789"/>
              <a:ext cx="591758" cy="555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56" y="6154"/>
                  </a:moveTo>
                  <a:cubicBezTo>
                    <a:pt x="15269" y="3335"/>
                    <a:pt x="15269" y="3335"/>
                    <a:pt x="15269" y="3335"/>
                  </a:cubicBezTo>
                  <a:cubicBezTo>
                    <a:pt x="15269" y="11197"/>
                    <a:pt x="15269" y="11197"/>
                    <a:pt x="15269" y="11197"/>
                  </a:cubicBezTo>
                  <a:cubicBezTo>
                    <a:pt x="14487" y="11475"/>
                    <a:pt x="13966" y="11793"/>
                    <a:pt x="13146" y="12626"/>
                  </a:cubicBezTo>
                  <a:cubicBezTo>
                    <a:pt x="13146" y="3057"/>
                    <a:pt x="13146" y="3057"/>
                    <a:pt x="13146" y="3057"/>
                  </a:cubicBezTo>
                  <a:cubicBezTo>
                    <a:pt x="7634" y="6154"/>
                    <a:pt x="7634" y="6154"/>
                    <a:pt x="7634" y="6154"/>
                  </a:cubicBezTo>
                  <a:cubicBezTo>
                    <a:pt x="7634" y="18781"/>
                    <a:pt x="7634" y="18781"/>
                    <a:pt x="7634" y="18781"/>
                  </a:cubicBezTo>
                  <a:cubicBezTo>
                    <a:pt x="11582" y="16557"/>
                    <a:pt x="11582" y="16557"/>
                    <a:pt x="11582" y="16557"/>
                  </a:cubicBezTo>
                  <a:lnTo>
                    <a:pt x="11582" y="16835"/>
                  </a:lnTo>
                  <a:cubicBezTo>
                    <a:pt x="11582" y="17391"/>
                    <a:pt x="11582" y="18225"/>
                    <a:pt x="11843" y="18781"/>
                  </a:cubicBezTo>
                  <a:cubicBezTo>
                    <a:pt x="7113" y="21600"/>
                    <a:pt x="7113" y="21600"/>
                    <a:pt x="7113" y="21600"/>
                  </a:cubicBezTo>
                  <a:cubicBezTo>
                    <a:pt x="6852" y="21600"/>
                    <a:pt x="6852" y="21600"/>
                    <a:pt x="6592" y="21600"/>
                  </a:cubicBezTo>
                  <a:cubicBezTo>
                    <a:pt x="6331" y="21600"/>
                    <a:pt x="6070" y="21600"/>
                    <a:pt x="6070" y="21600"/>
                  </a:cubicBezTo>
                  <a:cubicBezTo>
                    <a:pt x="261" y="17113"/>
                    <a:pt x="261" y="17113"/>
                    <a:pt x="261" y="17113"/>
                  </a:cubicBezTo>
                  <a:cubicBezTo>
                    <a:pt x="0" y="16835"/>
                    <a:pt x="0" y="16557"/>
                    <a:pt x="0" y="15962"/>
                  </a:cubicBezTo>
                  <a:cubicBezTo>
                    <a:pt x="0" y="1112"/>
                    <a:pt x="0" y="1112"/>
                    <a:pt x="0" y="1112"/>
                  </a:cubicBezTo>
                  <a:cubicBezTo>
                    <a:pt x="0" y="556"/>
                    <a:pt x="261" y="0"/>
                    <a:pt x="1043" y="0"/>
                  </a:cubicBezTo>
                  <a:cubicBezTo>
                    <a:pt x="1303" y="0"/>
                    <a:pt x="1303" y="0"/>
                    <a:pt x="1564" y="278"/>
                  </a:cubicBezTo>
                  <a:cubicBezTo>
                    <a:pt x="6592" y="4209"/>
                    <a:pt x="6592" y="4209"/>
                    <a:pt x="6592" y="4209"/>
                  </a:cubicBezTo>
                  <a:cubicBezTo>
                    <a:pt x="13966" y="0"/>
                    <a:pt x="13966" y="0"/>
                    <a:pt x="13966" y="0"/>
                  </a:cubicBezTo>
                  <a:lnTo>
                    <a:pt x="14226" y="0"/>
                  </a:lnTo>
                  <a:cubicBezTo>
                    <a:pt x="14487" y="0"/>
                    <a:pt x="14748" y="0"/>
                    <a:pt x="15008" y="278"/>
                  </a:cubicBezTo>
                  <a:cubicBezTo>
                    <a:pt x="20520" y="4765"/>
                    <a:pt x="20520" y="4765"/>
                    <a:pt x="20520" y="4765"/>
                  </a:cubicBezTo>
                  <a:cubicBezTo>
                    <a:pt x="20781" y="5043"/>
                    <a:pt x="21041" y="5321"/>
                    <a:pt x="21041" y="5599"/>
                  </a:cubicBezTo>
                  <a:cubicBezTo>
                    <a:pt x="21041" y="12626"/>
                    <a:pt x="21041" y="12626"/>
                    <a:pt x="21041" y="12626"/>
                  </a:cubicBezTo>
                  <a:cubicBezTo>
                    <a:pt x="20259" y="11793"/>
                    <a:pt x="19738" y="11475"/>
                    <a:pt x="18956" y="11197"/>
                  </a:cubicBezTo>
                  <a:lnTo>
                    <a:pt x="18956" y="6154"/>
                  </a:lnTo>
                  <a:close/>
                  <a:moveTo>
                    <a:pt x="5512" y="6154"/>
                  </a:moveTo>
                  <a:cubicBezTo>
                    <a:pt x="2123" y="3335"/>
                    <a:pt x="2123" y="3335"/>
                    <a:pt x="2123" y="3335"/>
                  </a:cubicBezTo>
                  <a:cubicBezTo>
                    <a:pt x="2123" y="15406"/>
                    <a:pt x="2123" y="15406"/>
                    <a:pt x="2123" y="15406"/>
                  </a:cubicBezTo>
                  <a:cubicBezTo>
                    <a:pt x="5512" y="18225"/>
                    <a:pt x="5512" y="18225"/>
                    <a:pt x="5512" y="18225"/>
                  </a:cubicBezTo>
                  <a:lnTo>
                    <a:pt x="5512" y="6154"/>
                  </a:lnTo>
                  <a:close/>
                  <a:moveTo>
                    <a:pt x="17094" y="12071"/>
                  </a:moveTo>
                  <a:cubicBezTo>
                    <a:pt x="19738" y="12071"/>
                    <a:pt x="21600" y="14016"/>
                    <a:pt x="21600" y="16835"/>
                  </a:cubicBezTo>
                  <a:cubicBezTo>
                    <a:pt x="21600" y="19654"/>
                    <a:pt x="19738" y="21600"/>
                    <a:pt x="17094" y="21600"/>
                  </a:cubicBezTo>
                  <a:cubicBezTo>
                    <a:pt x="14487" y="21600"/>
                    <a:pt x="12625" y="19654"/>
                    <a:pt x="12625" y="16835"/>
                  </a:cubicBezTo>
                  <a:cubicBezTo>
                    <a:pt x="12625" y="14016"/>
                    <a:pt x="14487" y="12071"/>
                    <a:pt x="17094" y="12071"/>
                  </a:cubicBezTo>
                  <a:close/>
                  <a:moveTo>
                    <a:pt x="14226" y="17947"/>
                  </a:moveTo>
                  <a:cubicBezTo>
                    <a:pt x="15790" y="19337"/>
                    <a:pt x="15790" y="19337"/>
                    <a:pt x="15790" y="19337"/>
                  </a:cubicBezTo>
                  <a:cubicBezTo>
                    <a:pt x="15790" y="19654"/>
                    <a:pt x="16051" y="19932"/>
                    <a:pt x="16312" y="19932"/>
                  </a:cubicBezTo>
                  <a:cubicBezTo>
                    <a:pt x="16572" y="19932"/>
                    <a:pt x="16833" y="19654"/>
                    <a:pt x="17094" y="19337"/>
                  </a:cubicBezTo>
                  <a:cubicBezTo>
                    <a:pt x="19999" y="16557"/>
                    <a:pt x="19999" y="16557"/>
                    <a:pt x="19999" y="16557"/>
                  </a:cubicBezTo>
                  <a:cubicBezTo>
                    <a:pt x="20259" y="16279"/>
                    <a:pt x="20259" y="15962"/>
                    <a:pt x="20259" y="15684"/>
                  </a:cubicBezTo>
                  <a:cubicBezTo>
                    <a:pt x="20259" y="15128"/>
                    <a:pt x="19738" y="14572"/>
                    <a:pt x="19217" y="14572"/>
                  </a:cubicBezTo>
                  <a:cubicBezTo>
                    <a:pt x="18956" y="14572"/>
                    <a:pt x="18695" y="14572"/>
                    <a:pt x="18434" y="14850"/>
                  </a:cubicBezTo>
                  <a:cubicBezTo>
                    <a:pt x="16312" y="17113"/>
                    <a:pt x="16312" y="17113"/>
                    <a:pt x="16312" y="17113"/>
                  </a:cubicBezTo>
                  <a:cubicBezTo>
                    <a:pt x="15790" y="16557"/>
                    <a:pt x="15790" y="16557"/>
                    <a:pt x="15790" y="16557"/>
                  </a:cubicBezTo>
                  <a:cubicBezTo>
                    <a:pt x="15530" y="16279"/>
                    <a:pt x="15269" y="15962"/>
                    <a:pt x="15008" y="15962"/>
                  </a:cubicBezTo>
                  <a:cubicBezTo>
                    <a:pt x="14487" y="15962"/>
                    <a:pt x="13966" y="16557"/>
                    <a:pt x="13966" y="17113"/>
                  </a:cubicBezTo>
                  <a:cubicBezTo>
                    <a:pt x="13966" y="17391"/>
                    <a:pt x="13966" y="17669"/>
                    <a:pt x="14226" y="17947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65" name="Shape"/>
            <p:cNvSpPr/>
            <p:nvPr/>
          </p:nvSpPr>
          <p:spPr>
            <a:xfrm>
              <a:off x="10654586" y="5109789"/>
              <a:ext cx="596254" cy="555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62" y="6154"/>
                  </a:moveTo>
                  <a:cubicBezTo>
                    <a:pt x="15371" y="3335"/>
                    <a:pt x="15371" y="3335"/>
                    <a:pt x="15371" y="3335"/>
                  </a:cubicBezTo>
                  <a:cubicBezTo>
                    <a:pt x="15371" y="11197"/>
                    <a:pt x="15371" y="11197"/>
                    <a:pt x="15371" y="11197"/>
                  </a:cubicBezTo>
                  <a:cubicBezTo>
                    <a:pt x="14597" y="11475"/>
                    <a:pt x="13823" y="11793"/>
                    <a:pt x="13270" y="12626"/>
                  </a:cubicBezTo>
                  <a:cubicBezTo>
                    <a:pt x="13270" y="3057"/>
                    <a:pt x="13270" y="3057"/>
                    <a:pt x="13270" y="3057"/>
                  </a:cubicBezTo>
                  <a:cubicBezTo>
                    <a:pt x="7814" y="6154"/>
                    <a:pt x="7814" y="6154"/>
                    <a:pt x="7814" y="6154"/>
                  </a:cubicBezTo>
                  <a:cubicBezTo>
                    <a:pt x="7814" y="18781"/>
                    <a:pt x="7814" y="18781"/>
                    <a:pt x="7814" y="18781"/>
                  </a:cubicBezTo>
                  <a:cubicBezTo>
                    <a:pt x="11463" y="16557"/>
                    <a:pt x="11463" y="16557"/>
                    <a:pt x="11463" y="16557"/>
                  </a:cubicBezTo>
                  <a:lnTo>
                    <a:pt x="11463" y="16835"/>
                  </a:lnTo>
                  <a:cubicBezTo>
                    <a:pt x="11463" y="17391"/>
                    <a:pt x="11722" y="18225"/>
                    <a:pt x="11980" y="18781"/>
                  </a:cubicBezTo>
                  <a:cubicBezTo>
                    <a:pt x="7298" y="21600"/>
                    <a:pt x="7298" y="21600"/>
                    <a:pt x="7298" y="21600"/>
                  </a:cubicBezTo>
                  <a:cubicBezTo>
                    <a:pt x="7040" y="21600"/>
                    <a:pt x="6782" y="21600"/>
                    <a:pt x="6782" y="21600"/>
                  </a:cubicBezTo>
                  <a:cubicBezTo>
                    <a:pt x="6524" y="21600"/>
                    <a:pt x="6229" y="21600"/>
                    <a:pt x="5971" y="21600"/>
                  </a:cubicBezTo>
                  <a:cubicBezTo>
                    <a:pt x="516" y="17113"/>
                    <a:pt x="516" y="17113"/>
                    <a:pt x="516" y="17113"/>
                  </a:cubicBezTo>
                  <a:cubicBezTo>
                    <a:pt x="258" y="16835"/>
                    <a:pt x="0" y="16557"/>
                    <a:pt x="0" y="15962"/>
                  </a:cubicBezTo>
                  <a:cubicBezTo>
                    <a:pt x="0" y="1112"/>
                    <a:pt x="0" y="1112"/>
                    <a:pt x="0" y="1112"/>
                  </a:cubicBezTo>
                  <a:cubicBezTo>
                    <a:pt x="0" y="556"/>
                    <a:pt x="516" y="0"/>
                    <a:pt x="1032" y="0"/>
                  </a:cubicBezTo>
                  <a:cubicBezTo>
                    <a:pt x="1290" y="0"/>
                    <a:pt x="1548" y="0"/>
                    <a:pt x="1806" y="278"/>
                  </a:cubicBezTo>
                  <a:cubicBezTo>
                    <a:pt x="6782" y="4209"/>
                    <a:pt x="6782" y="4209"/>
                    <a:pt x="6782" y="4209"/>
                  </a:cubicBezTo>
                  <a:cubicBezTo>
                    <a:pt x="13823" y="0"/>
                    <a:pt x="13823" y="0"/>
                    <a:pt x="13823" y="0"/>
                  </a:cubicBezTo>
                  <a:cubicBezTo>
                    <a:pt x="14081" y="0"/>
                    <a:pt x="14081" y="0"/>
                    <a:pt x="14339" y="0"/>
                  </a:cubicBezTo>
                  <a:cubicBezTo>
                    <a:pt x="14597" y="0"/>
                    <a:pt x="14855" y="0"/>
                    <a:pt x="14855" y="278"/>
                  </a:cubicBezTo>
                  <a:cubicBezTo>
                    <a:pt x="20310" y="4765"/>
                    <a:pt x="20310" y="4765"/>
                    <a:pt x="20310" y="4765"/>
                  </a:cubicBezTo>
                  <a:cubicBezTo>
                    <a:pt x="20568" y="4765"/>
                    <a:pt x="20568" y="4765"/>
                    <a:pt x="20568" y="4765"/>
                  </a:cubicBezTo>
                  <a:cubicBezTo>
                    <a:pt x="20826" y="5043"/>
                    <a:pt x="20826" y="5321"/>
                    <a:pt x="20826" y="5599"/>
                  </a:cubicBezTo>
                  <a:cubicBezTo>
                    <a:pt x="20826" y="12626"/>
                    <a:pt x="20826" y="12626"/>
                    <a:pt x="20826" y="12626"/>
                  </a:cubicBezTo>
                  <a:cubicBezTo>
                    <a:pt x="20310" y="11793"/>
                    <a:pt x="19536" y="11475"/>
                    <a:pt x="18762" y="11197"/>
                  </a:cubicBezTo>
                  <a:lnTo>
                    <a:pt x="18762" y="6154"/>
                  </a:lnTo>
                  <a:close/>
                  <a:moveTo>
                    <a:pt x="5713" y="6154"/>
                  </a:moveTo>
                  <a:cubicBezTo>
                    <a:pt x="2064" y="3335"/>
                    <a:pt x="2064" y="3335"/>
                    <a:pt x="2064" y="3335"/>
                  </a:cubicBezTo>
                  <a:cubicBezTo>
                    <a:pt x="2064" y="15406"/>
                    <a:pt x="2064" y="15406"/>
                    <a:pt x="2064" y="15406"/>
                  </a:cubicBezTo>
                  <a:cubicBezTo>
                    <a:pt x="5713" y="18225"/>
                    <a:pt x="5713" y="18225"/>
                    <a:pt x="5713" y="18225"/>
                  </a:cubicBezTo>
                  <a:lnTo>
                    <a:pt x="5713" y="6154"/>
                  </a:lnTo>
                  <a:close/>
                  <a:moveTo>
                    <a:pt x="17177" y="12071"/>
                  </a:moveTo>
                  <a:cubicBezTo>
                    <a:pt x="19536" y="12071"/>
                    <a:pt x="21600" y="14016"/>
                    <a:pt x="21600" y="16835"/>
                  </a:cubicBezTo>
                  <a:cubicBezTo>
                    <a:pt x="21600" y="19654"/>
                    <a:pt x="19536" y="21600"/>
                    <a:pt x="17177" y="21600"/>
                  </a:cubicBezTo>
                  <a:cubicBezTo>
                    <a:pt x="14597" y="21600"/>
                    <a:pt x="12496" y="19654"/>
                    <a:pt x="12496" y="16835"/>
                  </a:cubicBezTo>
                  <a:cubicBezTo>
                    <a:pt x="12496" y="14016"/>
                    <a:pt x="14597" y="12071"/>
                    <a:pt x="17177" y="12071"/>
                  </a:cubicBezTo>
                  <a:close/>
                  <a:moveTo>
                    <a:pt x="15113" y="17947"/>
                  </a:moveTo>
                  <a:cubicBezTo>
                    <a:pt x="19278" y="17947"/>
                    <a:pt x="19278" y="17947"/>
                    <a:pt x="19278" y="17947"/>
                  </a:cubicBezTo>
                  <a:cubicBezTo>
                    <a:pt x="19794" y="17947"/>
                    <a:pt x="20310" y="17391"/>
                    <a:pt x="20310" y="16835"/>
                  </a:cubicBezTo>
                  <a:cubicBezTo>
                    <a:pt x="20310" y="16279"/>
                    <a:pt x="19794" y="15684"/>
                    <a:pt x="19278" y="15684"/>
                  </a:cubicBezTo>
                  <a:cubicBezTo>
                    <a:pt x="15113" y="15684"/>
                    <a:pt x="15113" y="15684"/>
                    <a:pt x="15113" y="15684"/>
                  </a:cubicBezTo>
                  <a:cubicBezTo>
                    <a:pt x="14339" y="15684"/>
                    <a:pt x="14081" y="16279"/>
                    <a:pt x="14081" y="16835"/>
                  </a:cubicBezTo>
                  <a:cubicBezTo>
                    <a:pt x="14081" y="17391"/>
                    <a:pt x="14339" y="17947"/>
                    <a:pt x="15113" y="17947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66" name="Shape"/>
            <p:cNvSpPr/>
            <p:nvPr/>
          </p:nvSpPr>
          <p:spPr>
            <a:xfrm>
              <a:off x="9470051" y="5109789"/>
              <a:ext cx="596251" cy="555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62" y="6154"/>
                  </a:moveTo>
                  <a:cubicBezTo>
                    <a:pt x="15371" y="3335"/>
                    <a:pt x="15371" y="3335"/>
                    <a:pt x="15371" y="3335"/>
                  </a:cubicBezTo>
                  <a:cubicBezTo>
                    <a:pt x="15371" y="11197"/>
                    <a:pt x="15371" y="11197"/>
                    <a:pt x="15371" y="11197"/>
                  </a:cubicBezTo>
                  <a:cubicBezTo>
                    <a:pt x="14597" y="11475"/>
                    <a:pt x="13786" y="11793"/>
                    <a:pt x="13270" y="12626"/>
                  </a:cubicBezTo>
                  <a:cubicBezTo>
                    <a:pt x="13270" y="3057"/>
                    <a:pt x="13270" y="3057"/>
                    <a:pt x="13270" y="3057"/>
                  </a:cubicBezTo>
                  <a:cubicBezTo>
                    <a:pt x="7556" y="6154"/>
                    <a:pt x="7556" y="6154"/>
                    <a:pt x="7556" y="6154"/>
                  </a:cubicBezTo>
                  <a:cubicBezTo>
                    <a:pt x="7556" y="18781"/>
                    <a:pt x="7556" y="18781"/>
                    <a:pt x="7556" y="18781"/>
                  </a:cubicBezTo>
                  <a:cubicBezTo>
                    <a:pt x="11463" y="16557"/>
                    <a:pt x="11463" y="16557"/>
                    <a:pt x="11463" y="16557"/>
                  </a:cubicBezTo>
                  <a:lnTo>
                    <a:pt x="11463" y="16835"/>
                  </a:lnTo>
                  <a:cubicBezTo>
                    <a:pt x="11463" y="17391"/>
                    <a:pt x="11463" y="18225"/>
                    <a:pt x="11722" y="18781"/>
                  </a:cubicBezTo>
                  <a:cubicBezTo>
                    <a:pt x="7040" y="21600"/>
                    <a:pt x="7040" y="21600"/>
                    <a:pt x="7040" y="21600"/>
                  </a:cubicBezTo>
                  <a:cubicBezTo>
                    <a:pt x="7040" y="21600"/>
                    <a:pt x="6782" y="21600"/>
                    <a:pt x="6487" y="21600"/>
                  </a:cubicBezTo>
                  <a:cubicBezTo>
                    <a:pt x="6229" y="21600"/>
                    <a:pt x="6229" y="21600"/>
                    <a:pt x="5971" y="21600"/>
                  </a:cubicBezTo>
                  <a:cubicBezTo>
                    <a:pt x="516" y="17113"/>
                    <a:pt x="516" y="17113"/>
                    <a:pt x="516" y="17113"/>
                  </a:cubicBezTo>
                  <a:cubicBezTo>
                    <a:pt x="258" y="16835"/>
                    <a:pt x="0" y="16557"/>
                    <a:pt x="0" y="15962"/>
                  </a:cubicBezTo>
                  <a:cubicBezTo>
                    <a:pt x="0" y="1112"/>
                    <a:pt x="0" y="1112"/>
                    <a:pt x="0" y="1112"/>
                  </a:cubicBezTo>
                  <a:cubicBezTo>
                    <a:pt x="0" y="556"/>
                    <a:pt x="516" y="0"/>
                    <a:pt x="1032" y="0"/>
                  </a:cubicBezTo>
                  <a:cubicBezTo>
                    <a:pt x="1290" y="0"/>
                    <a:pt x="1548" y="0"/>
                    <a:pt x="1548" y="278"/>
                  </a:cubicBezTo>
                  <a:cubicBezTo>
                    <a:pt x="6782" y="4209"/>
                    <a:pt x="6782" y="4209"/>
                    <a:pt x="6782" y="4209"/>
                  </a:cubicBezTo>
                  <a:cubicBezTo>
                    <a:pt x="13786" y="0"/>
                    <a:pt x="13786" y="0"/>
                    <a:pt x="13786" y="0"/>
                  </a:cubicBezTo>
                  <a:cubicBezTo>
                    <a:pt x="13786" y="0"/>
                    <a:pt x="14081" y="0"/>
                    <a:pt x="14339" y="0"/>
                  </a:cubicBezTo>
                  <a:cubicBezTo>
                    <a:pt x="14597" y="0"/>
                    <a:pt x="14597" y="0"/>
                    <a:pt x="14855" y="278"/>
                  </a:cubicBezTo>
                  <a:cubicBezTo>
                    <a:pt x="20310" y="4765"/>
                    <a:pt x="20310" y="4765"/>
                    <a:pt x="20310" y="4765"/>
                  </a:cubicBezTo>
                  <a:cubicBezTo>
                    <a:pt x="20568" y="5043"/>
                    <a:pt x="20826" y="5321"/>
                    <a:pt x="20826" y="5599"/>
                  </a:cubicBezTo>
                  <a:cubicBezTo>
                    <a:pt x="20826" y="12626"/>
                    <a:pt x="20826" y="12626"/>
                    <a:pt x="20826" y="12626"/>
                  </a:cubicBezTo>
                  <a:cubicBezTo>
                    <a:pt x="20310" y="11793"/>
                    <a:pt x="19536" y="11475"/>
                    <a:pt x="18762" y="11197"/>
                  </a:cubicBezTo>
                  <a:lnTo>
                    <a:pt x="18762" y="6154"/>
                  </a:lnTo>
                  <a:close/>
                  <a:moveTo>
                    <a:pt x="5455" y="6154"/>
                  </a:moveTo>
                  <a:cubicBezTo>
                    <a:pt x="2064" y="3335"/>
                    <a:pt x="2064" y="3335"/>
                    <a:pt x="2064" y="3335"/>
                  </a:cubicBezTo>
                  <a:cubicBezTo>
                    <a:pt x="2064" y="15406"/>
                    <a:pt x="2064" y="15406"/>
                    <a:pt x="2064" y="15406"/>
                  </a:cubicBezTo>
                  <a:cubicBezTo>
                    <a:pt x="5455" y="18225"/>
                    <a:pt x="5455" y="18225"/>
                    <a:pt x="5455" y="18225"/>
                  </a:cubicBezTo>
                  <a:lnTo>
                    <a:pt x="5455" y="6154"/>
                  </a:lnTo>
                  <a:close/>
                  <a:moveTo>
                    <a:pt x="16919" y="12071"/>
                  </a:moveTo>
                  <a:cubicBezTo>
                    <a:pt x="19536" y="12071"/>
                    <a:pt x="21600" y="14016"/>
                    <a:pt x="21600" y="16835"/>
                  </a:cubicBezTo>
                  <a:cubicBezTo>
                    <a:pt x="21600" y="19654"/>
                    <a:pt x="19536" y="21600"/>
                    <a:pt x="16919" y="21600"/>
                  </a:cubicBezTo>
                  <a:cubicBezTo>
                    <a:pt x="14597" y="21600"/>
                    <a:pt x="12496" y="19654"/>
                    <a:pt x="12496" y="16835"/>
                  </a:cubicBezTo>
                  <a:cubicBezTo>
                    <a:pt x="12496" y="14016"/>
                    <a:pt x="14597" y="12071"/>
                    <a:pt x="16919" y="12071"/>
                  </a:cubicBezTo>
                  <a:close/>
                  <a:moveTo>
                    <a:pt x="14855" y="17947"/>
                  </a:moveTo>
                  <a:cubicBezTo>
                    <a:pt x="15887" y="17947"/>
                    <a:pt x="15887" y="17947"/>
                    <a:pt x="15887" y="17947"/>
                  </a:cubicBezTo>
                  <a:cubicBezTo>
                    <a:pt x="15887" y="19059"/>
                    <a:pt x="15887" y="19059"/>
                    <a:pt x="15887" y="19059"/>
                  </a:cubicBezTo>
                  <a:cubicBezTo>
                    <a:pt x="15887" y="19654"/>
                    <a:pt x="16403" y="20210"/>
                    <a:pt x="16919" y="20210"/>
                  </a:cubicBezTo>
                  <a:cubicBezTo>
                    <a:pt x="17693" y="20210"/>
                    <a:pt x="17951" y="19654"/>
                    <a:pt x="17951" y="19059"/>
                  </a:cubicBezTo>
                  <a:cubicBezTo>
                    <a:pt x="17951" y="17947"/>
                    <a:pt x="17951" y="17947"/>
                    <a:pt x="17951" y="17947"/>
                  </a:cubicBezTo>
                  <a:cubicBezTo>
                    <a:pt x="19020" y="17947"/>
                    <a:pt x="19020" y="17947"/>
                    <a:pt x="19020" y="17947"/>
                  </a:cubicBezTo>
                  <a:cubicBezTo>
                    <a:pt x="19794" y="17947"/>
                    <a:pt x="20052" y="17391"/>
                    <a:pt x="20052" y="16835"/>
                  </a:cubicBezTo>
                  <a:cubicBezTo>
                    <a:pt x="20052" y="16279"/>
                    <a:pt x="19794" y="15684"/>
                    <a:pt x="19020" y="15684"/>
                  </a:cubicBezTo>
                  <a:cubicBezTo>
                    <a:pt x="17951" y="15684"/>
                    <a:pt x="17951" y="15684"/>
                    <a:pt x="17951" y="15684"/>
                  </a:cubicBezTo>
                  <a:cubicBezTo>
                    <a:pt x="17951" y="14572"/>
                    <a:pt x="17951" y="14572"/>
                    <a:pt x="17951" y="14572"/>
                  </a:cubicBezTo>
                  <a:cubicBezTo>
                    <a:pt x="17951" y="14016"/>
                    <a:pt x="17693" y="13460"/>
                    <a:pt x="16919" y="13460"/>
                  </a:cubicBezTo>
                  <a:cubicBezTo>
                    <a:pt x="16403" y="13460"/>
                    <a:pt x="15887" y="14016"/>
                    <a:pt x="15887" y="14572"/>
                  </a:cubicBezTo>
                  <a:cubicBezTo>
                    <a:pt x="15887" y="15684"/>
                    <a:pt x="15887" y="15684"/>
                    <a:pt x="15887" y="15684"/>
                  </a:cubicBezTo>
                  <a:cubicBezTo>
                    <a:pt x="14855" y="15684"/>
                    <a:pt x="14855" y="15684"/>
                    <a:pt x="14855" y="15684"/>
                  </a:cubicBezTo>
                  <a:cubicBezTo>
                    <a:pt x="14339" y="15684"/>
                    <a:pt x="13786" y="16279"/>
                    <a:pt x="13786" y="16835"/>
                  </a:cubicBezTo>
                  <a:cubicBezTo>
                    <a:pt x="13786" y="17391"/>
                    <a:pt x="14339" y="17947"/>
                    <a:pt x="14855" y="17947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67" name="Shape"/>
            <p:cNvSpPr/>
            <p:nvPr/>
          </p:nvSpPr>
          <p:spPr>
            <a:xfrm>
              <a:off x="8316851" y="5109789"/>
              <a:ext cx="573800" cy="555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488"/>
                  </a:moveTo>
                  <a:cubicBezTo>
                    <a:pt x="21600" y="21322"/>
                    <a:pt x="21065" y="21600"/>
                    <a:pt x="20530" y="21600"/>
                  </a:cubicBezTo>
                  <a:cubicBezTo>
                    <a:pt x="20262" y="21600"/>
                    <a:pt x="19994" y="21600"/>
                    <a:pt x="19727" y="21600"/>
                  </a:cubicBezTo>
                  <a:cubicBezTo>
                    <a:pt x="14566" y="17391"/>
                    <a:pt x="14566" y="17391"/>
                    <a:pt x="14566" y="17391"/>
                  </a:cubicBezTo>
                  <a:cubicBezTo>
                    <a:pt x="7302" y="21600"/>
                    <a:pt x="7302" y="21600"/>
                    <a:pt x="7302" y="21600"/>
                  </a:cubicBezTo>
                  <a:cubicBezTo>
                    <a:pt x="6996" y="21600"/>
                    <a:pt x="6996" y="21600"/>
                    <a:pt x="6728" y="21600"/>
                  </a:cubicBezTo>
                  <a:cubicBezTo>
                    <a:pt x="6461" y="21600"/>
                    <a:pt x="6193" y="21600"/>
                    <a:pt x="6193" y="21600"/>
                  </a:cubicBezTo>
                  <a:cubicBezTo>
                    <a:pt x="268" y="17113"/>
                    <a:pt x="268" y="17113"/>
                    <a:pt x="268" y="17113"/>
                  </a:cubicBezTo>
                  <a:cubicBezTo>
                    <a:pt x="0" y="16835"/>
                    <a:pt x="0" y="16557"/>
                    <a:pt x="0" y="15962"/>
                  </a:cubicBezTo>
                  <a:cubicBezTo>
                    <a:pt x="0" y="1112"/>
                    <a:pt x="0" y="1112"/>
                    <a:pt x="0" y="1112"/>
                  </a:cubicBezTo>
                  <a:cubicBezTo>
                    <a:pt x="0" y="556"/>
                    <a:pt x="268" y="0"/>
                    <a:pt x="1070" y="0"/>
                  </a:cubicBezTo>
                  <a:cubicBezTo>
                    <a:pt x="1338" y="0"/>
                    <a:pt x="1338" y="0"/>
                    <a:pt x="1606" y="278"/>
                  </a:cubicBezTo>
                  <a:cubicBezTo>
                    <a:pt x="6728" y="4209"/>
                    <a:pt x="6728" y="4209"/>
                    <a:pt x="6728" y="4209"/>
                  </a:cubicBezTo>
                  <a:cubicBezTo>
                    <a:pt x="14298" y="0"/>
                    <a:pt x="14298" y="0"/>
                    <a:pt x="14298" y="0"/>
                  </a:cubicBezTo>
                  <a:lnTo>
                    <a:pt x="14566" y="0"/>
                  </a:lnTo>
                  <a:cubicBezTo>
                    <a:pt x="14872" y="0"/>
                    <a:pt x="15139" y="0"/>
                    <a:pt x="15407" y="278"/>
                  </a:cubicBezTo>
                  <a:cubicBezTo>
                    <a:pt x="21065" y="4765"/>
                    <a:pt x="21065" y="4765"/>
                    <a:pt x="21065" y="4765"/>
                  </a:cubicBezTo>
                  <a:cubicBezTo>
                    <a:pt x="21332" y="5043"/>
                    <a:pt x="21600" y="5321"/>
                    <a:pt x="21600" y="5599"/>
                  </a:cubicBezTo>
                  <a:lnTo>
                    <a:pt x="21600" y="20488"/>
                  </a:lnTo>
                  <a:close/>
                  <a:moveTo>
                    <a:pt x="5658" y="18225"/>
                  </a:moveTo>
                  <a:cubicBezTo>
                    <a:pt x="5658" y="6154"/>
                    <a:pt x="5658" y="6154"/>
                    <a:pt x="5658" y="6154"/>
                  </a:cubicBezTo>
                  <a:cubicBezTo>
                    <a:pt x="2141" y="3335"/>
                    <a:pt x="2141" y="3335"/>
                    <a:pt x="2141" y="3335"/>
                  </a:cubicBezTo>
                  <a:cubicBezTo>
                    <a:pt x="2141" y="15406"/>
                    <a:pt x="2141" y="15406"/>
                    <a:pt x="2141" y="15406"/>
                  </a:cubicBezTo>
                  <a:lnTo>
                    <a:pt x="5658" y="18225"/>
                  </a:lnTo>
                  <a:close/>
                  <a:moveTo>
                    <a:pt x="13495" y="3057"/>
                  </a:moveTo>
                  <a:cubicBezTo>
                    <a:pt x="7837" y="6154"/>
                    <a:pt x="7837" y="6154"/>
                    <a:pt x="7837" y="6154"/>
                  </a:cubicBezTo>
                  <a:cubicBezTo>
                    <a:pt x="7837" y="18781"/>
                    <a:pt x="7837" y="18781"/>
                    <a:pt x="7837" y="18781"/>
                  </a:cubicBezTo>
                  <a:cubicBezTo>
                    <a:pt x="13495" y="15406"/>
                    <a:pt x="13495" y="15406"/>
                    <a:pt x="13495" y="15406"/>
                  </a:cubicBezTo>
                  <a:lnTo>
                    <a:pt x="13495" y="3057"/>
                  </a:lnTo>
                  <a:close/>
                  <a:moveTo>
                    <a:pt x="19459" y="6154"/>
                  </a:moveTo>
                  <a:cubicBezTo>
                    <a:pt x="15674" y="3335"/>
                    <a:pt x="15674" y="3335"/>
                    <a:pt x="15674" y="3335"/>
                  </a:cubicBezTo>
                  <a:cubicBezTo>
                    <a:pt x="15674" y="15406"/>
                    <a:pt x="15674" y="15406"/>
                    <a:pt x="15674" y="15406"/>
                  </a:cubicBezTo>
                  <a:cubicBezTo>
                    <a:pt x="19459" y="18225"/>
                    <a:pt x="19459" y="18225"/>
                    <a:pt x="19459" y="18225"/>
                  </a:cubicBezTo>
                  <a:lnTo>
                    <a:pt x="19459" y="6154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68" name="Shape"/>
            <p:cNvSpPr/>
            <p:nvPr/>
          </p:nvSpPr>
          <p:spPr>
            <a:xfrm>
              <a:off x="7117797" y="5078343"/>
              <a:ext cx="609725" cy="614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92" y="11968"/>
                  </a:moveTo>
                  <a:cubicBezTo>
                    <a:pt x="17784" y="11968"/>
                    <a:pt x="17784" y="11968"/>
                    <a:pt x="17784" y="11968"/>
                  </a:cubicBezTo>
                  <a:cubicBezTo>
                    <a:pt x="17280" y="11968"/>
                    <a:pt x="16776" y="11429"/>
                    <a:pt x="16776" y="10926"/>
                  </a:cubicBezTo>
                  <a:cubicBezTo>
                    <a:pt x="16776" y="10171"/>
                    <a:pt x="17280" y="9919"/>
                    <a:pt x="17784" y="9919"/>
                  </a:cubicBezTo>
                  <a:cubicBezTo>
                    <a:pt x="20592" y="9919"/>
                    <a:pt x="20592" y="9919"/>
                    <a:pt x="20592" y="9919"/>
                  </a:cubicBezTo>
                  <a:cubicBezTo>
                    <a:pt x="21096" y="9919"/>
                    <a:pt x="21600" y="10171"/>
                    <a:pt x="21600" y="10926"/>
                  </a:cubicBezTo>
                  <a:cubicBezTo>
                    <a:pt x="21600" y="11429"/>
                    <a:pt x="21096" y="11968"/>
                    <a:pt x="20592" y="11968"/>
                  </a:cubicBezTo>
                  <a:close/>
                  <a:moveTo>
                    <a:pt x="18792" y="4061"/>
                  </a:moveTo>
                  <a:cubicBezTo>
                    <a:pt x="17028" y="5858"/>
                    <a:pt x="17028" y="5858"/>
                    <a:pt x="17028" y="5858"/>
                  </a:cubicBezTo>
                  <a:cubicBezTo>
                    <a:pt x="16524" y="6361"/>
                    <a:pt x="16524" y="6361"/>
                    <a:pt x="16524" y="6361"/>
                  </a:cubicBezTo>
                  <a:cubicBezTo>
                    <a:pt x="16272" y="6613"/>
                    <a:pt x="16020" y="6865"/>
                    <a:pt x="15768" y="6865"/>
                  </a:cubicBezTo>
                  <a:cubicBezTo>
                    <a:pt x="15264" y="6865"/>
                    <a:pt x="14724" y="6361"/>
                    <a:pt x="14724" y="5858"/>
                  </a:cubicBezTo>
                  <a:cubicBezTo>
                    <a:pt x="14724" y="5607"/>
                    <a:pt x="15012" y="5355"/>
                    <a:pt x="15264" y="5103"/>
                  </a:cubicBezTo>
                  <a:cubicBezTo>
                    <a:pt x="15768" y="4600"/>
                    <a:pt x="15768" y="4600"/>
                    <a:pt x="15768" y="4600"/>
                  </a:cubicBezTo>
                  <a:cubicBezTo>
                    <a:pt x="17532" y="2803"/>
                    <a:pt x="17532" y="2803"/>
                    <a:pt x="17532" y="2803"/>
                  </a:cubicBezTo>
                  <a:cubicBezTo>
                    <a:pt x="17784" y="2552"/>
                    <a:pt x="18036" y="2300"/>
                    <a:pt x="18288" y="2300"/>
                  </a:cubicBezTo>
                  <a:cubicBezTo>
                    <a:pt x="18792" y="2300"/>
                    <a:pt x="19332" y="2803"/>
                    <a:pt x="19332" y="3306"/>
                  </a:cubicBezTo>
                  <a:cubicBezTo>
                    <a:pt x="19332" y="3558"/>
                    <a:pt x="19080" y="3810"/>
                    <a:pt x="18792" y="4061"/>
                  </a:cubicBezTo>
                  <a:close/>
                  <a:moveTo>
                    <a:pt x="10656" y="14987"/>
                  </a:moveTo>
                  <a:cubicBezTo>
                    <a:pt x="9144" y="14987"/>
                    <a:pt x="7884" y="13981"/>
                    <a:pt x="7092" y="12974"/>
                  </a:cubicBezTo>
                  <a:cubicBezTo>
                    <a:pt x="6840" y="11968"/>
                    <a:pt x="6840" y="11968"/>
                    <a:pt x="6840" y="11968"/>
                  </a:cubicBezTo>
                  <a:cubicBezTo>
                    <a:pt x="6840" y="11429"/>
                    <a:pt x="6588" y="11177"/>
                    <a:pt x="6588" y="10926"/>
                  </a:cubicBezTo>
                  <a:cubicBezTo>
                    <a:pt x="6588" y="8662"/>
                    <a:pt x="8388" y="6865"/>
                    <a:pt x="10656" y="6865"/>
                  </a:cubicBezTo>
                  <a:cubicBezTo>
                    <a:pt x="12960" y="6865"/>
                    <a:pt x="14724" y="8662"/>
                    <a:pt x="14724" y="10926"/>
                  </a:cubicBezTo>
                  <a:cubicBezTo>
                    <a:pt x="14724" y="13226"/>
                    <a:pt x="12960" y="14987"/>
                    <a:pt x="10656" y="14987"/>
                  </a:cubicBezTo>
                  <a:close/>
                  <a:moveTo>
                    <a:pt x="10656" y="8913"/>
                  </a:moveTo>
                  <a:cubicBezTo>
                    <a:pt x="9648" y="8913"/>
                    <a:pt x="8640" y="9668"/>
                    <a:pt x="8640" y="10926"/>
                  </a:cubicBezTo>
                  <a:cubicBezTo>
                    <a:pt x="8640" y="11968"/>
                    <a:pt x="9648" y="12974"/>
                    <a:pt x="10656" y="12974"/>
                  </a:cubicBezTo>
                  <a:cubicBezTo>
                    <a:pt x="11952" y="12974"/>
                    <a:pt x="12708" y="11968"/>
                    <a:pt x="12708" y="10926"/>
                  </a:cubicBezTo>
                  <a:cubicBezTo>
                    <a:pt x="12708" y="9668"/>
                    <a:pt x="11952" y="8913"/>
                    <a:pt x="10656" y="8913"/>
                  </a:cubicBezTo>
                  <a:close/>
                  <a:moveTo>
                    <a:pt x="10656" y="4852"/>
                  </a:moveTo>
                  <a:cubicBezTo>
                    <a:pt x="10152" y="4852"/>
                    <a:pt x="9648" y="4313"/>
                    <a:pt x="9648" y="3810"/>
                  </a:cubicBezTo>
                  <a:cubicBezTo>
                    <a:pt x="9648" y="1042"/>
                    <a:pt x="9648" y="1042"/>
                    <a:pt x="9648" y="1042"/>
                  </a:cubicBezTo>
                  <a:cubicBezTo>
                    <a:pt x="9648" y="539"/>
                    <a:pt x="10152" y="0"/>
                    <a:pt x="10656" y="0"/>
                  </a:cubicBezTo>
                  <a:cubicBezTo>
                    <a:pt x="11448" y="0"/>
                    <a:pt x="11700" y="539"/>
                    <a:pt x="11700" y="1042"/>
                  </a:cubicBezTo>
                  <a:cubicBezTo>
                    <a:pt x="11700" y="3810"/>
                    <a:pt x="11700" y="3810"/>
                    <a:pt x="11700" y="3810"/>
                  </a:cubicBezTo>
                  <a:cubicBezTo>
                    <a:pt x="11700" y="4313"/>
                    <a:pt x="11448" y="4852"/>
                    <a:pt x="10656" y="4852"/>
                  </a:cubicBezTo>
                  <a:close/>
                  <a:moveTo>
                    <a:pt x="6336" y="16532"/>
                  </a:moveTo>
                  <a:cubicBezTo>
                    <a:pt x="5832" y="17287"/>
                    <a:pt x="5832" y="17287"/>
                    <a:pt x="5832" y="17287"/>
                  </a:cubicBezTo>
                  <a:cubicBezTo>
                    <a:pt x="4068" y="19084"/>
                    <a:pt x="4068" y="19084"/>
                    <a:pt x="4068" y="19084"/>
                  </a:cubicBezTo>
                  <a:cubicBezTo>
                    <a:pt x="3816" y="19336"/>
                    <a:pt x="3528" y="19336"/>
                    <a:pt x="3276" y="19336"/>
                  </a:cubicBezTo>
                  <a:cubicBezTo>
                    <a:pt x="2772" y="19336"/>
                    <a:pt x="2268" y="18833"/>
                    <a:pt x="2268" y="18294"/>
                  </a:cubicBezTo>
                  <a:cubicBezTo>
                    <a:pt x="2268" y="18042"/>
                    <a:pt x="2268" y="17790"/>
                    <a:pt x="2520" y="17539"/>
                  </a:cubicBezTo>
                  <a:cubicBezTo>
                    <a:pt x="4320" y="15778"/>
                    <a:pt x="4320" y="15778"/>
                    <a:pt x="4320" y="15778"/>
                  </a:cubicBezTo>
                  <a:cubicBezTo>
                    <a:pt x="5076" y="15239"/>
                    <a:pt x="5076" y="15239"/>
                    <a:pt x="5076" y="15239"/>
                  </a:cubicBezTo>
                  <a:cubicBezTo>
                    <a:pt x="5076" y="14987"/>
                    <a:pt x="5328" y="14987"/>
                    <a:pt x="5580" y="14987"/>
                  </a:cubicBezTo>
                  <a:cubicBezTo>
                    <a:pt x="6336" y="14987"/>
                    <a:pt x="6588" y="15239"/>
                    <a:pt x="6588" y="16029"/>
                  </a:cubicBezTo>
                  <a:cubicBezTo>
                    <a:pt x="6588" y="16281"/>
                    <a:pt x="6588" y="16532"/>
                    <a:pt x="6336" y="16532"/>
                  </a:cubicBezTo>
                  <a:close/>
                  <a:moveTo>
                    <a:pt x="5580" y="6865"/>
                  </a:moveTo>
                  <a:cubicBezTo>
                    <a:pt x="5328" y="6865"/>
                    <a:pt x="5076" y="6613"/>
                    <a:pt x="5076" y="6361"/>
                  </a:cubicBezTo>
                  <a:cubicBezTo>
                    <a:pt x="4320" y="5858"/>
                    <a:pt x="4320" y="5858"/>
                    <a:pt x="4320" y="5858"/>
                  </a:cubicBezTo>
                  <a:cubicBezTo>
                    <a:pt x="2520" y="4061"/>
                    <a:pt x="2520" y="4061"/>
                    <a:pt x="2520" y="4061"/>
                  </a:cubicBezTo>
                  <a:cubicBezTo>
                    <a:pt x="2268" y="3810"/>
                    <a:pt x="2268" y="3558"/>
                    <a:pt x="2268" y="3306"/>
                  </a:cubicBezTo>
                  <a:cubicBezTo>
                    <a:pt x="2268" y="2803"/>
                    <a:pt x="2772" y="2300"/>
                    <a:pt x="3276" y="2300"/>
                  </a:cubicBezTo>
                  <a:cubicBezTo>
                    <a:pt x="3528" y="2300"/>
                    <a:pt x="3816" y="2552"/>
                    <a:pt x="4068" y="2803"/>
                  </a:cubicBezTo>
                  <a:cubicBezTo>
                    <a:pt x="5832" y="4600"/>
                    <a:pt x="5832" y="4600"/>
                    <a:pt x="5832" y="4600"/>
                  </a:cubicBezTo>
                  <a:cubicBezTo>
                    <a:pt x="6336" y="5103"/>
                    <a:pt x="6336" y="5103"/>
                    <a:pt x="6336" y="5103"/>
                  </a:cubicBezTo>
                  <a:cubicBezTo>
                    <a:pt x="6588" y="5355"/>
                    <a:pt x="6588" y="5607"/>
                    <a:pt x="6588" y="5858"/>
                  </a:cubicBezTo>
                  <a:cubicBezTo>
                    <a:pt x="6588" y="6361"/>
                    <a:pt x="6336" y="6865"/>
                    <a:pt x="5580" y="6865"/>
                  </a:cubicBezTo>
                  <a:close/>
                  <a:moveTo>
                    <a:pt x="3528" y="9919"/>
                  </a:moveTo>
                  <a:cubicBezTo>
                    <a:pt x="4320" y="9919"/>
                    <a:pt x="4572" y="10171"/>
                    <a:pt x="4572" y="10926"/>
                  </a:cubicBezTo>
                  <a:cubicBezTo>
                    <a:pt x="4572" y="11429"/>
                    <a:pt x="4320" y="11968"/>
                    <a:pt x="3528" y="11968"/>
                  </a:cubicBezTo>
                  <a:cubicBezTo>
                    <a:pt x="1008" y="11968"/>
                    <a:pt x="1008" y="11968"/>
                    <a:pt x="1008" y="11968"/>
                  </a:cubicBezTo>
                  <a:cubicBezTo>
                    <a:pt x="252" y="11968"/>
                    <a:pt x="0" y="11429"/>
                    <a:pt x="0" y="10926"/>
                  </a:cubicBezTo>
                  <a:cubicBezTo>
                    <a:pt x="0" y="10171"/>
                    <a:pt x="252" y="9919"/>
                    <a:pt x="1008" y="9919"/>
                  </a:cubicBezTo>
                  <a:cubicBezTo>
                    <a:pt x="3528" y="9919"/>
                    <a:pt x="3528" y="9919"/>
                    <a:pt x="3528" y="9919"/>
                  </a:cubicBezTo>
                  <a:close/>
                  <a:moveTo>
                    <a:pt x="10656" y="17036"/>
                  </a:moveTo>
                  <a:cubicBezTo>
                    <a:pt x="11448" y="17036"/>
                    <a:pt x="11700" y="17287"/>
                    <a:pt x="11700" y="18042"/>
                  </a:cubicBezTo>
                  <a:cubicBezTo>
                    <a:pt x="11700" y="20594"/>
                    <a:pt x="11700" y="20594"/>
                    <a:pt x="11700" y="20594"/>
                  </a:cubicBezTo>
                  <a:cubicBezTo>
                    <a:pt x="11700" y="21348"/>
                    <a:pt x="11448" y="21600"/>
                    <a:pt x="10656" y="21600"/>
                  </a:cubicBezTo>
                  <a:cubicBezTo>
                    <a:pt x="10152" y="21600"/>
                    <a:pt x="9648" y="21348"/>
                    <a:pt x="9648" y="20594"/>
                  </a:cubicBezTo>
                  <a:cubicBezTo>
                    <a:pt x="9648" y="18042"/>
                    <a:pt x="9648" y="18042"/>
                    <a:pt x="9648" y="18042"/>
                  </a:cubicBezTo>
                  <a:cubicBezTo>
                    <a:pt x="9648" y="17287"/>
                    <a:pt x="10152" y="17036"/>
                    <a:pt x="10656" y="17036"/>
                  </a:cubicBezTo>
                  <a:close/>
                  <a:moveTo>
                    <a:pt x="15768" y="14987"/>
                  </a:moveTo>
                  <a:cubicBezTo>
                    <a:pt x="16020" y="14987"/>
                    <a:pt x="16272" y="14987"/>
                    <a:pt x="16524" y="15239"/>
                  </a:cubicBezTo>
                  <a:cubicBezTo>
                    <a:pt x="17028" y="15778"/>
                    <a:pt x="17028" y="15778"/>
                    <a:pt x="17028" y="15778"/>
                  </a:cubicBezTo>
                  <a:cubicBezTo>
                    <a:pt x="18792" y="17539"/>
                    <a:pt x="18792" y="17539"/>
                    <a:pt x="18792" y="17539"/>
                  </a:cubicBezTo>
                  <a:cubicBezTo>
                    <a:pt x="19080" y="17790"/>
                    <a:pt x="19332" y="18042"/>
                    <a:pt x="19332" y="18294"/>
                  </a:cubicBezTo>
                  <a:cubicBezTo>
                    <a:pt x="19332" y="18833"/>
                    <a:pt x="18792" y="19336"/>
                    <a:pt x="18288" y="19336"/>
                  </a:cubicBezTo>
                  <a:cubicBezTo>
                    <a:pt x="18036" y="19336"/>
                    <a:pt x="17784" y="19336"/>
                    <a:pt x="17532" y="19084"/>
                  </a:cubicBezTo>
                  <a:cubicBezTo>
                    <a:pt x="15768" y="17287"/>
                    <a:pt x="15768" y="17287"/>
                    <a:pt x="15768" y="17287"/>
                  </a:cubicBezTo>
                  <a:cubicBezTo>
                    <a:pt x="15264" y="16532"/>
                    <a:pt x="15264" y="16532"/>
                    <a:pt x="15264" y="16532"/>
                  </a:cubicBezTo>
                  <a:cubicBezTo>
                    <a:pt x="15012" y="16532"/>
                    <a:pt x="14724" y="16281"/>
                    <a:pt x="14724" y="16029"/>
                  </a:cubicBezTo>
                  <a:cubicBezTo>
                    <a:pt x="14724" y="15239"/>
                    <a:pt x="15264" y="14987"/>
                    <a:pt x="15768" y="14987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69" name="Shape"/>
            <p:cNvSpPr/>
            <p:nvPr/>
          </p:nvSpPr>
          <p:spPr>
            <a:xfrm>
              <a:off x="5939222" y="5136740"/>
              <a:ext cx="501950" cy="497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35" y="12216"/>
                  </a:moveTo>
                  <a:cubicBezTo>
                    <a:pt x="19418" y="12216"/>
                    <a:pt x="19418" y="12216"/>
                    <a:pt x="19418" y="12216"/>
                  </a:cubicBezTo>
                  <a:cubicBezTo>
                    <a:pt x="18807" y="12216"/>
                    <a:pt x="18196" y="11552"/>
                    <a:pt x="18196" y="10933"/>
                  </a:cubicBezTo>
                  <a:cubicBezTo>
                    <a:pt x="18196" y="10003"/>
                    <a:pt x="18807" y="9693"/>
                    <a:pt x="19418" y="9693"/>
                  </a:cubicBezTo>
                  <a:cubicBezTo>
                    <a:pt x="20335" y="9693"/>
                    <a:pt x="20335" y="9693"/>
                    <a:pt x="20335" y="9693"/>
                  </a:cubicBezTo>
                  <a:cubicBezTo>
                    <a:pt x="20945" y="9693"/>
                    <a:pt x="21600" y="10003"/>
                    <a:pt x="21600" y="10933"/>
                  </a:cubicBezTo>
                  <a:cubicBezTo>
                    <a:pt x="21600" y="11552"/>
                    <a:pt x="20945" y="12216"/>
                    <a:pt x="20335" y="12216"/>
                  </a:cubicBezTo>
                  <a:close/>
                  <a:moveTo>
                    <a:pt x="18502" y="4692"/>
                  </a:moveTo>
                  <a:cubicBezTo>
                    <a:pt x="17891" y="5311"/>
                    <a:pt x="17891" y="5311"/>
                    <a:pt x="17891" y="5311"/>
                  </a:cubicBezTo>
                  <a:cubicBezTo>
                    <a:pt x="17585" y="5621"/>
                    <a:pt x="17280" y="5931"/>
                    <a:pt x="16975" y="5931"/>
                  </a:cubicBezTo>
                  <a:cubicBezTo>
                    <a:pt x="16364" y="5931"/>
                    <a:pt x="15709" y="5311"/>
                    <a:pt x="15709" y="4692"/>
                  </a:cubicBezTo>
                  <a:cubicBezTo>
                    <a:pt x="15709" y="4382"/>
                    <a:pt x="15709" y="4072"/>
                    <a:pt x="16015" y="3762"/>
                  </a:cubicBezTo>
                  <a:cubicBezTo>
                    <a:pt x="16975" y="2789"/>
                    <a:pt x="16975" y="2789"/>
                    <a:pt x="16975" y="2789"/>
                  </a:cubicBezTo>
                  <a:cubicBezTo>
                    <a:pt x="17280" y="2479"/>
                    <a:pt x="17585" y="2479"/>
                    <a:pt x="17891" y="2479"/>
                  </a:cubicBezTo>
                  <a:cubicBezTo>
                    <a:pt x="18502" y="2479"/>
                    <a:pt x="19113" y="3143"/>
                    <a:pt x="19113" y="3762"/>
                  </a:cubicBezTo>
                  <a:cubicBezTo>
                    <a:pt x="19113" y="4072"/>
                    <a:pt x="18807" y="4382"/>
                    <a:pt x="18502" y="4692"/>
                  </a:cubicBezTo>
                  <a:close/>
                  <a:moveTo>
                    <a:pt x="10778" y="15934"/>
                  </a:moveTo>
                  <a:cubicBezTo>
                    <a:pt x="8945" y="15934"/>
                    <a:pt x="7375" y="14695"/>
                    <a:pt x="6458" y="13456"/>
                  </a:cubicBezTo>
                  <a:cubicBezTo>
                    <a:pt x="6153" y="12216"/>
                    <a:pt x="6153" y="12216"/>
                    <a:pt x="6153" y="12216"/>
                  </a:cubicBezTo>
                  <a:cubicBezTo>
                    <a:pt x="5847" y="11552"/>
                    <a:pt x="5847" y="11243"/>
                    <a:pt x="5847" y="10933"/>
                  </a:cubicBezTo>
                  <a:cubicBezTo>
                    <a:pt x="5847" y="8144"/>
                    <a:pt x="8029" y="5931"/>
                    <a:pt x="10778" y="5931"/>
                  </a:cubicBezTo>
                  <a:cubicBezTo>
                    <a:pt x="13571" y="5931"/>
                    <a:pt x="15709" y="8144"/>
                    <a:pt x="15709" y="10933"/>
                  </a:cubicBezTo>
                  <a:cubicBezTo>
                    <a:pt x="15709" y="13766"/>
                    <a:pt x="13571" y="15934"/>
                    <a:pt x="10778" y="15934"/>
                  </a:cubicBezTo>
                  <a:close/>
                  <a:moveTo>
                    <a:pt x="10778" y="8454"/>
                  </a:moveTo>
                  <a:cubicBezTo>
                    <a:pt x="9556" y="8454"/>
                    <a:pt x="8335" y="9384"/>
                    <a:pt x="8335" y="10933"/>
                  </a:cubicBezTo>
                  <a:cubicBezTo>
                    <a:pt x="8335" y="12216"/>
                    <a:pt x="9556" y="13456"/>
                    <a:pt x="10778" y="13456"/>
                  </a:cubicBezTo>
                  <a:cubicBezTo>
                    <a:pt x="12044" y="13456"/>
                    <a:pt x="13265" y="12216"/>
                    <a:pt x="13265" y="10933"/>
                  </a:cubicBezTo>
                  <a:cubicBezTo>
                    <a:pt x="13265" y="9384"/>
                    <a:pt x="12044" y="8454"/>
                    <a:pt x="10778" y="8454"/>
                  </a:cubicBezTo>
                  <a:close/>
                  <a:moveTo>
                    <a:pt x="10778" y="3452"/>
                  </a:moveTo>
                  <a:cubicBezTo>
                    <a:pt x="10167" y="3452"/>
                    <a:pt x="9556" y="2789"/>
                    <a:pt x="9556" y="2169"/>
                  </a:cubicBezTo>
                  <a:cubicBezTo>
                    <a:pt x="9556" y="1239"/>
                    <a:pt x="9556" y="1239"/>
                    <a:pt x="9556" y="1239"/>
                  </a:cubicBezTo>
                  <a:cubicBezTo>
                    <a:pt x="9556" y="620"/>
                    <a:pt x="10167" y="0"/>
                    <a:pt x="10778" y="0"/>
                  </a:cubicBezTo>
                  <a:cubicBezTo>
                    <a:pt x="11389" y="0"/>
                    <a:pt x="12044" y="620"/>
                    <a:pt x="12044" y="1239"/>
                  </a:cubicBezTo>
                  <a:cubicBezTo>
                    <a:pt x="12044" y="2169"/>
                    <a:pt x="12044" y="2169"/>
                    <a:pt x="12044" y="2169"/>
                  </a:cubicBezTo>
                  <a:cubicBezTo>
                    <a:pt x="12044" y="2789"/>
                    <a:pt x="11389" y="3452"/>
                    <a:pt x="10778" y="3452"/>
                  </a:cubicBezTo>
                  <a:close/>
                  <a:moveTo>
                    <a:pt x="4625" y="5931"/>
                  </a:moveTo>
                  <a:cubicBezTo>
                    <a:pt x="4320" y="5931"/>
                    <a:pt x="4015" y="5621"/>
                    <a:pt x="3709" y="5311"/>
                  </a:cubicBezTo>
                  <a:cubicBezTo>
                    <a:pt x="3098" y="4692"/>
                    <a:pt x="3098" y="4692"/>
                    <a:pt x="3098" y="4692"/>
                  </a:cubicBezTo>
                  <a:cubicBezTo>
                    <a:pt x="2793" y="4382"/>
                    <a:pt x="2444" y="4072"/>
                    <a:pt x="2444" y="3762"/>
                  </a:cubicBezTo>
                  <a:cubicBezTo>
                    <a:pt x="2444" y="3143"/>
                    <a:pt x="3098" y="2479"/>
                    <a:pt x="3709" y="2479"/>
                  </a:cubicBezTo>
                  <a:cubicBezTo>
                    <a:pt x="4015" y="2479"/>
                    <a:pt x="4320" y="2479"/>
                    <a:pt x="4625" y="2789"/>
                  </a:cubicBezTo>
                  <a:cubicBezTo>
                    <a:pt x="5542" y="3762"/>
                    <a:pt x="5542" y="3762"/>
                    <a:pt x="5542" y="3762"/>
                  </a:cubicBezTo>
                  <a:cubicBezTo>
                    <a:pt x="5847" y="4072"/>
                    <a:pt x="5847" y="4382"/>
                    <a:pt x="5847" y="4692"/>
                  </a:cubicBezTo>
                  <a:cubicBezTo>
                    <a:pt x="5847" y="5311"/>
                    <a:pt x="5236" y="5931"/>
                    <a:pt x="4625" y="5931"/>
                  </a:cubicBezTo>
                  <a:close/>
                  <a:moveTo>
                    <a:pt x="3404" y="10933"/>
                  </a:moveTo>
                  <a:cubicBezTo>
                    <a:pt x="3404" y="11552"/>
                    <a:pt x="2793" y="12216"/>
                    <a:pt x="2138" y="12216"/>
                  </a:cubicBezTo>
                  <a:cubicBezTo>
                    <a:pt x="1222" y="12216"/>
                    <a:pt x="1222" y="12216"/>
                    <a:pt x="1222" y="12216"/>
                  </a:cubicBezTo>
                  <a:cubicBezTo>
                    <a:pt x="611" y="12216"/>
                    <a:pt x="0" y="11552"/>
                    <a:pt x="0" y="10933"/>
                  </a:cubicBezTo>
                  <a:cubicBezTo>
                    <a:pt x="0" y="10003"/>
                    <a:pt x="611" y="9693"/>
                    <a:pt x="1222" y="9693"/>
                  </a:cubicBezTo>
                  <a:cubicBezTo>
                    <a:pt x="2138" y="9693"/>
                    <a:pt x="2138" y="9693"/>
                    <a:pt x="2138" y="9693"/>
                  </a:cubicBezTo>
                  <a:cubicBezTo>
                    <a:pt x="2793" y="9693"/>
                    <a:pt x="3404" y="10003"/>
                    <a:pt x="3404" y="10933"/>
                  </a:cubicBezTo>
                  <a:close/>
                  <a:moveTo>
                    <a:pt x="3709" y="16244"/>
                  </a:moveTo>
                  <a:cubicBezTo>
                    <a:pt x="4015" y="15934"/>
                    <a:pt x="4320" y="15934"/>
                    <a:pt x="4625" y="15934"/>
                  </a:cubicBezTo>
                  <a:cubicBezTo>
                    <a:pt x="5236" y="15934"/>
                    <a:pt x="5847" y="16244"/>
                    <a:pt x="5847" y="17218"/>
                  </a:cubicBezTo>
                  <a:cubicBezTo>
                    <a:pt x="5847" y="17528"/>
                    <a:pt x="5847" y="17838"/>
                    <a:pt x="5542" y="17838"/>
                  </a:cubicBezTo>
                  <a:cubicBezTo>
                    <a:pt x="4625" y="18767"/>
                    <a:pt x="4625" y="18767"/>
                    <a:pt x="4625" y="18767"/>
                  </a:cubicBezTo>
                  <a:cubicBezTo>
                    <a:pt x="4320" y="19077"/>
                    <a:pt x="4015" y="19077"/>
                    <a:pt x="3709" y="19077"/>
                  </a:cubicBezTo>
                  <a:cubicBezTo>
                    <a:pt x="3098" y="19077"/>
                    <a:pt x="2444" y="18767"/>
                    <a:pt x="2444" y="17838"/>
                  </a:cubicBezTo>
                  <a:cubicBezTo>
                    <a:pt x="2444" y="17528"/>
                    <a:pt x="2793" y="17218"/>
                    <a:pt x="3098" y="17218"/>
                  </a:cubicBezTo>
                  <a:lnTo>
                    <a:pt x="3709" y="16244"/>
                  </a:lnTo>
                  <a:close/>
                  <a:moveTo>
                    <a:pt x="10778" y="18457"/>
                  </a:moveTo>
                  <a:cubicBezTo>
                    <a:pt x="11389" y="18457"/>
                    <a:pt x="12044" y="18767"/>
                    <a:pt x="12044" y="19697"/>
                  </a:cubicBezTo>
                  <a:cubicBezTo>
                    <a:pt x="12044" y="20316"/>
                    <a:pt x="12044" y="20316"/>
                    <a:pt x="12044" y="20316"/>
                  </a:cubicBezTo>
                  <a:cubicBezTo>
                    <a:pt x="12044" y="21290"/>
                    <a:pt x="11389" y="21600"/>
                    <a:pt x="10778" y="21600"/>
                  </a:cubicBezTo>
                  <a:cubicBezTo>
                    <a:pt x="10167" y="21600"/>
                    <a:pt x="9556" y="21290"/>
                    <a:pt x="9556" y="20316"/>
                  </a:cubicBezTo>
                  <a:cubicBezTo>
                    <a:pt x="9556" y="19697"/>
                    <a:pt x="9556" y="19697"/>
                    <a:pt x="9556" y="19697"/>
                  </a:cubicBezTo>
                  <a:cubicBezTo>
                    <a:pt x="9556" y="18767"/>
                    <a:pt x="10167" y="18457"/>
                    <a:pt x="10778" y="18457"/>
                  </a:cubicBezTo>
                  <a:close/>
                  <a:moveTo>
                    <a:pt x="16975" y="15934"/>
                  </a:moveTo>
                  <a:cubicBezTo>
                    <a:pt x="17280" y="15934"/>
                    <a:pt x="17585" y="15934"/>
                    <a:pt x="17891" y="16244"/>
                  </a:cubicBezTo>
                  <a:cubicBezTo>
                    <a:pt x="18502" y="17218"/>
                    <a:pt x="18502" y="17218"/>
                    <a:pt x="18502" y="17218"/>
                  </a:cubicBezTo>
                  <a:cubicBezTo>
                    <a:pt x="18807" y="17218"/>
                    <a:pt x="19113" y="17528"/>
                    <a:pt x="19113" y="17838"/>
                  </a:cubicBezTo>
                  <a:cubicBezTo>
                    <a:pt x="19113" y="18767"/>
                    <a:pt x="18502" y="19077"/>
                    <a:pt x="17891" y="19077"/>
                  </a:cubicBezTo>
                  <a:cubicBezTo>
                    <a:pt x="17585" y="19077"/>
                    <a:pt x="17280" y="19077"/>
                    <a:pt x="16975" y="18767"/>
                  </a:cubicBezTo>
                  <a:cubicBezTo>
                    <a:pt x="16015" y="17838"/>
                    <a:pt x="16015" y="17838"/>
                    <a:pt x="16015" y="17838"/>
                  </a:cubicBezTo>
                  <a:cubicBezTo>
                    <a:pt x="15709" y="17838"/>
                    <a:pt x="15709" y="17528"/>
                    <a:pt x="15709" y="17218"/>
                  </a:cubicBezTo>
                  <a:cubicBezTo>
                    <a:pt x="15709" y="16244"/>
                    <a:pt x="16364" y="15934"/>
                    <a:pt x="16975" y="15934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70" name="Shape"/>
            <p:cNvSpPr/>
            <p:nvPr/>
          </p:nvSpPr>
          <p:spPr>
            <a:xfrm>
              <a:off x="4737266" y="5078343"/>
              <a:ext cx="614212" cy="614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94" y="17539"/>
                  </a:moveTo>
                  <a:cubicBezTo>
                    <a:pt x="17287" y="17539"/>
                    <a:pt x="17287" y="17539"/>
                    <a:pt x="17287" y="17539"/>
                  </a:cubicBezTo>
                  <a:cubicBezTo>
                    <a:pt x="17287" y="12471"/>
                    <a:pt x="17287" y="12471"/>
                    <a:pt x="17287" y="12471"/>
                  </a:cubicBezTo>
                  <a:cubicBezTo>
                    <a:pt x="19551" y="12471"/>
                    <a:pt x="19551" y="12471"/>
                    <a:pt x="19551" y="12471"/>
                  </a:cubicBezTo>
                  <a:cubicBezTo>
                    <a:pt x="19551" y="2049"/>
                    <a:pt x="19551" y="2049"/>
                    <a:pt x="19551" y="2049"/>
                  </a:cubicBezTo>
                  <a:cubicBezTo>
                    <a:pt x="7368" y="2049"/>
                    <a:pt x="7368" y="2049"/>
                    <a:pt x="7368" y="2049"/>
                  </a:cubicBezTo>
                  <a:cubicBezTo>
                    <a:pt x="7368" y="3055"/>
                    <a:pt x="7368" y="3055"/>
                    <a:pt x="7368" y="3055"/>
                  </a:cubicBezTo>
                  <a:cubicBezTo>
                    <a:pt x="5355" y="3055"/>
                    <a:pt x="5355" y="3055"/>
                    <a:pt x="5355" y="3055"/>
                  </a:cubicBezTo>
                  <a:cubicBezTo>
                    <a:pt x="5355" y="1042"/>
                    <a:pt x="5355" y="1042"/>
                    <a:pt x="5355" y="1042"/>
                  </a:cubicBezTo>
                  <a:cubicBezTo>
                    <a:pt x="5355" y="539"/>
                    <a:pt x="5858" y="0"/>
                    <a:pt x="6361" y="0"/>
                  </a:cubicBezTo>
                  <a:cubicBezTo>
                    <a:pt x="20594" y="0"/>
                    <a:pt x="20594" y="0"/>
                    <a:pt x="20594" y="0"/>
                  </a:cubicBezTo>
                  <a:cubicBezTo>
                    <a:pt x="21348" y="0"/>
                    <a:pt x="21600" y="539"/>
                    <a:pt x="21600" y="1042"/>
                  </a:cubicBezTo>
                  <a:cubicBezTo>
                    <a:pt x="21600" y="16532"/>
                    <a:pt x="21600" y="16532"/>
                    <a:pt x="21600" y="16532"/>
                  </a:cubicBezTo>
                  <a:cubicBezTo>
                    <a:pt x="21600" y="17287"/>
                    <a:pt x="21348" y="17539"/>
                    <a:pt x="20594" y="17539"/>
                  </a:cubicBezTo>
                  <a:close/>
                  <a:moveTo>
                    <a:pt x="16281" y="5103"/>
                  </a:moveTo>
                  <a:cubicBezTo>
                    <a:pt x="16281" y="20594"/>
                    <a:pt x="16281" y="20594"/>
                    <a:pt x="16281" y="20594"/>
                  </a:cubicBezTo>
                  <a:cubicBezTo>
                    <a:pt x="16281" y="21348"/>
                    <a:pt x="15778" y="21600"/>
                    <a:pt x="15239" y="21600"/>
                  </a:cubicBezTo>
                  <a:cubicBezTo>
                    <a:pt x="1042" y="21600"/>
                    <a:pt x="1042" y="21600"/>
                    <a:pt x="1042" y="21600"/>
                  </a:cubicBezTo>
                  <a:cubicBezTo>
                    <a:pt x="539" y="21600"/>
                    <a:pt x="0" y="21348"/>
                    <a:pt x="0" y="20594"/>
                  </a:cubicBezTo>
                  <a:cubicBezTo>
                    <a:pt x="0" y="5103"/>
                    <a:pt x="0" y="5103"/>
                    <a:pt x="0" y="5103"/>
                  </a:cubicBezTo>
                  <a:cubicBezTo>
                    <a:pt x="0" y="4600"/>
                    <a:pt x="539" y="4061"/>
                    <a:pt x="1042" y="4061"/>
                  </a:cubicBezTo>
                  <a:cubicBezTo>
                    <a:pt x="15239" y="4061"/>
                    <a:pt x="15239" y="4061"/>
                    <a:pt x="15239" y="4061"/>
                  </a:cubicBezTo>
                  <a:cubicBezTo>
                    <a:pt x="15778" y="4061"/>
                    <a:pt x="16281" y="4600"/>
                    <a:pt x="16281" y="5103"/>
                  </a:cubicBezTo>
                  <a:close/>
                  <a:moveTo>
                    <a:pt x="14232" y="6110"/>
                  </a:moveTo>
                  <a:cubicBezTo>
                    <a:pt x="2049" y="6110"/>
                    <a:pt x="2049" y="6110"/>
                    <a:pt x="2049" y="6110"/>
                  </a:cubicBezTo>
                  <a:cubicBezTo>
                    <a:pt x="2049" y="16532"/>
                    <a:pt x="2049" y="16532"/>
                    <a:pt x="2049" y="16532"/>
                  </a:cubicBezTo>
                  <a:cubicBezTo>
                    <a:pt x="14232" y="16532"/>
                    <a:pt x="14232" y="16532"/>
                    <a:pt x="14232" y="16532"/>
                  </a:cubicBezTo>
                  <a:lnTo>
                    <a:pt x="14232" y="6110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71" name="Shape"/>
            <p:cNvSpPr/>
            <p:nvPr/>
          </p:nvSpPr>
          <p:spPr>
            <a:xfrm>
              <a:off x="3582363" y="5136740"/>
              <a:ext cx="461525" cy="497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262" y="21600"/>
                  </a:moveTo>
                  <a:cubicBezTo>
                    <a:pt x="1338" y="21600"/>
                    <a:pt x="1338" y="21600"/>
                    <a:pt x="1338" y="21600"/>
                  </a:cubicBezTo>
                  <a:cubicBezTo>
                    <a:pt x="669" y="21600"/>
                    <a:pt x="0" y="21290"/>
                    <a:pt x="0" y="20316"/>
                  </a:cubicBezTo>
                  <a:cubicBezTo>
                    <a:pt x="0" y="1239"/>
                    <a:pt x="0" y="1239"/>
                    <a:pt x="0" y="1239"/>
                  </a:cubicBezTo>
                  <a:cubicBezTo>
                    <a:pt x="0" y="620"/>
                    <a:pt x="669" y="0"/>
                    <a:pt x="1338" y="0"/>
                  </a:cubicBezTo>
                  <a:cubicBezTo>
                    <a:pt x="20262" y="0"/>
                    <a:pt x="20262" y="0"/>
                    <a:pt x="20262" y="0"/>
                  </a:cubicBezTo>
                  <a:cubicBezTo>
                    <a:pt x="21265" y="0"/>
                    <a:pt x="21600" y="620"/>
                    <a:pt x="21600" y="1239"/>
                  </a:cubicBezTo>
                  <a:cubicBezTo>
                    <a:pt x="21600" y="20316"/>
                    <a:pt x="21600" y="20316"/>
                    <a:pt x="21600" y="20316"/>
                  </a:cubicBezTo>
                  <a:cubicBezTo>
                    <a:pt x="21600" y="21290"/>
                    <a:pt x="21265" y="21600"/>
                    <a:pt x="20262" y="21600"/>
                  </a:cubicBezTo>
                  <a:close/>
                  <a:moveTo>
                    <a:pt x="18924" y="2479"/>
                  </a:moveTo>
                  <a:cubicBezTo>
                    <a:pt x="2676" y="2479"/>
                    <a:pt x="2676" y="2479"/>
                    <a:pt x="2676" y="2479"/>
                  </a:cubicBezTo>
                  <a:cubicBezTo>
                    <a:pt x="2676" y="15315"/>
                    <a:pt x="2676" y="15315"/>
                    <a:pt x="2676" y="15315"/>
                  </a:cubicBezTo>
                  <a:cubicBezTo>
                    <a:pt x="18924" y="15315"/>
                    <a:pt x="18924" y="15315"/>
                    <a:pt x="18924" y="15315"/>
                  </a:cubicBezTo>
                  <a:lnTo>
                    <a:pt x="18924" y="2479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72" name="Shape"/>
            <p:cNvSpPr/>
            <p:nvPr/>
          </p:nvSpPr>
          <p:spPr>
            <a:xfrm>
              <a:off x="2336573" y="5100804"/>
              <a:ext cx="578283" cy="573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7280"/>
                  </a:moveTo>
                  <a:cubicBezTo>
                    <a:pt x="21600" y="17548"/>
                    <a:pt x="21333" y="18083"/>
                    <a:pt x="20760" y="18083"/>
                  </a:cubicBezTo>
                  <a:cubicBezTo>
                    <a:pt x="20760" y="19459"/>
                    <a:pt x="20760" y="19459"/>
                    <a:pt x="20760" y="19459"/>
                  </a:cubicBezTo>
                  <a:cubicBezTo>
                    <a:pt x="21333" y="19459"/>
                    <a:pt x="21600" y="19994"/>
                    <a:pt x="21600" y="20530"/>
                  </a:cubicBezTo>
                  <a:cubicBezTo>
                    <a:pt x="21600" y="21065"/>
                    <a:pt x="21066" y="21600"/>
                    <a:pt x="20493" y="21600"/>
                  </a:cubicBezTo>
                  <a:cubicBezTo>
                    <a:pt x="19959" y="21600"/>
                    <a:pt x="19692" y="21332"/>
                    <a:pt x="19425" y="20797"/>
                  </a:cubicBezTo>
                  <a:cubicBezTo>
                    <a:pt x="18356" y="20797"/>
                    <a:pt x="18356" y="20797"/>
                    <a:pt x="18356" y="20797"/>
                  </a:cubicBezTo>
                  <a:cubicBezTo>
                    <a:pt x="18089" y="21332"/>
                    <a:pt x="17822" y="21600"/>
                    <a:pt x="17288" y="21600"/>
                  </a:cubicBezTo>
                  <a:cubicBezTo>
                    <a:pt x="16715" y="21600"/>
                    <a:pt x="16448" y="21332"/>
                    <a:pt x="16181" y="20797"/>
                  </a:cubicBezTo>
                  <a:cubicBezTo>
                    <a:pt x="15112" y="20797"/>
                    <a:pt x="15112" y="20797"/>
                    <a:pt x="15112" y="20797"/>
                  </a:cubicBezTo>
                  <a:cubicBezTo>
                    <a:pt x="14845" y="21332"/>
                    <a:pt x="14578" y="21600"/>
                    <a:pt x="14044" y="21600"/>
                  </a:cubicBezTo>
                  <a:cubicBezTo>
                    <a:pt x="13510" y="21600"/>
                    <a:pt x="13242" y="21332"/>
                    <a:pt x="12975" y="20797"/>
                  </a:cubicBezTo>
                  <a:cubicBezTo>
                    <a:pt x="11869" y="20797"/>
                    <a:pt x="11869" y="20797"/>
                    <a:pt x="11869" y="20797"/>
                  </a:cubicBezTo>
                  <a:cubicBezTo>
                    <a:pt x="11601" y="21332"/>
                    <a:pt x="11334" y="21600"/>
                    <a:pt x="10800" y="21600"/>
                  </a:cubicBezTo>
                  <a:cubicBezTo>
                    <a:pt x="10266" y="21600"/>
                    <a:pt x="9999" y="21332"/>
                    <a:pt x="9731" y="20797"/>
                  </a:cubicBezTo>
                  <a:cubicBezTo>
                    <a:pt x="8625" y="20797"/>
                    <a:pt x="8625" y="20797"/>
                    <a:pt x="8625" y="20797"/>
                  </a:cubicBezTo>
                  <a:cubicBezTo>
                    <a:pt x="8358" y="21332"/>
                    <a:pt x="8090" y="21600"/>
                    <a:pt x="7556" y="21600"/>
                  </a:cubicBezTo>
                  <a:cubicBezTo>
                    <a:pt x="7022" y="21600"/>
                    <a:pt x="6755" y="21332"/>
                    <a:pt x="6488" y="20797"/>
                  </a:cubicBezTo>
                  <a:cubicBezTo>
                    <a:pt x="5419" y="20797"/>
                    <a:pt x="5419" y="20797"/>
                    <a:pt x="5419" y="20797"/>
                  </a:cubicBezTo>
                  <a:cubicBezTo>
                    <a:pt x="5152" y="21332"/>
                    <a:pt x="4885" y="21600"/>
                    <a:pt x="4312" y="21600"/>
                  </a:cubicBezTo>
                  <a:cubicBezTo>
                    <a:pt x="3778" y="21600"/>
                    <a:pt x="3511" y="21332"/>
                    <a:pt x="3244" y="20797"/>
                  </a:cubicBezTo>
                  <a:cubicBezTo>
                    <a:pt x="2175" y="20797"/>
                    <a:pt x="2175" y="20797"/>
                    <a:pt x="2175" y="20797"/>
                  </a:cubicBezTo>
                  <a:cubicBezTo>
                    <a:pt x="1908" y="21332"/>
                    <a:pt x="1641" y="21600"/>
                    <a:pt x="1107" y="21600"/>
                  </a:cubicBezTo>
                  <a:cubicBezTo>
                    <a:pt x="572" y="21600"/>
                    <a:pt x="0" y="21065"/>
                    <a:pt x="0" y="20530"/>
                  </a:cubicBezTo>
                  <a:cubicBezTo>
                    <a:pt x="0" y="19994"/>
                    <a:pt x="267" y="19459"/>
                    <a:pt x="840" y="19459"/>
                  </a:cubicBezTo>
                  <a:cubicBezTo>
                    <a:pt x="840" y="18083"/>
                    <a:pt x="840" y="18083"/>
                    <a:pt x="840" y="18083"/>
                  </a:cubicBezTo>
                  <a:cubicBezTo>
                    <a:pt x="267" y="18083"/>
                    <a:pt x="0" y="17548"/>
                    <a:pt x="0" y="17280"/>
                  </a:cubicBezTo>
                  <a:cubicBezTo>
                    <a:pt x="0" y="16745"/>
                    <a:pt x="267" y="16210"/>
                    <a:pt x="840" y="16210"/>
                  </a:cubicBezTo>
                  <a:cubicBezTo>
                    <a:pt x="840" y="14833"/>
                    <a:pt x="840" y="14833"/>
                    <a:pt x="840" y="14833"/>
                  </a:cubicBezTo>
                  <a:cubicBezTo>
                    <a:pt x="267" y="14833"/>
                    <a:pt x="0" y="14298"/>
                    <a:pt x="0" y="14030"/>
                  </a:cubicBezTo>
                  <a:cubicBezTo>
                    <a:pt x="0" y="13495"/>
                    <a:pt x="267" y="12960"/>
                    <a:pt x="840" y="12960"/>
                  </a:cubicBezTo>
                  <a:cubicBezTo>
                    <a:pt x="840" y="11622"/>
                    <a:pt x="840" y="11622"/>
                    <a:pt x="840" y="11622"/>
                  </a:cubicBezTo>
                  <a:cubicBezTo>
                    <a:pt x="267" y="11622"/>
                    <a:pt x="0" y="11048"/>
                    <a:pt x="0" y="10781"/>
                  </a:cubicBezTo>
                  <a:cubicBezTo>
                    <a:pt x="0" y="10246"/>
                    <a:pt x="267" y="9710"/>
                    <a:pt x="840" y="9710"/>
                  </a:cubicBezTo>
                  <a:cubicBezTo>
                    <a:pt x="840" y="8372"/>
                    <a:pt x="840" y="8372"/>
                    <a:pt x="840" y="8372"/>
                  </a:cubicBezTo>
                  <a:cubicBezTo>
                    <a:pt x="267" y="8372"/>
                    <a:pt x="0" y="7837"/>
                    <a:pt x="0" y="7570"/>
                  </a:cubicBezTo>
                  <a:cubicBezTo>
                    <a:pt x="0" y="6996"/>
                    <a:pt x="267" y="6461"/>
                    <a:pt x="840" y="6461"/>
                  </a:cubicBezTo>
                  <a:cubicBezTo>
                    <a:pt x="840" y="5123"/>
                    <a:pt x="840" y="5123"/>
                    <a:pt x="840" y="5123"/>
                  </a:cubicBezTo>
                  <a:cubicBezTo>
                    <a:pt x="267" y="5123"/>
                    <a:pt x="0" y="4588"/>
                    <a:pt x="0" y="4320"/>
                  </a:cubicBezTo>
                  <a:cubicBezTo>
                    <a:pt x="0" y="3747"/>
                    <a:pt x="267" y="3211"/>
                    <a:pt x="840" y="3211"/>
                  </a:cubicBezTo>
                  <a:cubicBezTo>
                    <a:pt x="840" y="1873"/>
                    <a:pt x="840" y="1873"/>
                    <a:pt x="840" y="1873"/>
                  </a:cubicBezTo>
                  <a:cubicBezTo>
                    <a:pt x="267" y="1873"/>
                    <a:pt x="0" y="1338"/>
                    <a:pt x="0" y="1070"/>
                  </a:cubicBezTo>
                  <a:cubicBezTo>
                    <a:pt x="0" y="268"/>
                    <a:pt x="572" y="0"/>
                    <a:pt x="1107" y="0"/>
                  </a:cubicBezTo>
                  <a:cubicBezTo>
                    <a:pt x="1641" y="0"/>
                    <a:pt x="1908" y="268"/>
                    <a:pt x="2175" y="535"/>
                  </a:cubicBezTo>
                  <a:cubicBezTo>
                    <a:pt x="3244" y="535"/>
                    <a:pt x="3244" y="535"/>
                    <a:pt x="3244" y="535"/>
                  </a:cubicBezTo>
                  <a:cubicBezTo>
                    <a:pt x="3511" y="268"/>
                    <a:pt x="3778" y="0"/>
                    <a:pt x="4312" y="0"/>
                  </a:cubicBezTo>
                  <a:cubicBezTo>
                    <a:pt x="4885" y="0"/>
                    <a:pt x="5152" y="268"/>
                    <a:pt x="5419" y="535"/>
                  </a:cubicBezTo>
                  <a:cubicBezTo>
                    <a:pt x="6488" y="535"/>
                    <a:pt x="6488" y="535"/>
                    <a:pt x="6488" y="535"/>
                  </a:cubicBezTo>
                  <a:cubicBezTo>
                    <a:pt x="6755" y="268"/>
                    <a:pt x="7022" y="0"/>
                    <a:pt x="7556" y="0"/>
                  </a:cubicBezTo>
                  <a:cubicBezTo>
                    <a:pt x="8090" y="0"/>
                    <a:pt x="8358" y="268"/>
                    <a:pt x="8625" y="535"/>
                  </a:cubicBezTo>
                  <a:cubicBezTo>
                    <a:pt x="9731" y="535"/>
                    <a:pt x="9731" y="535"/>
                    <a:pt x="9731" y="535"/>
                  </a:cubicBezTo>
                  <a:cubicBezTo>
                    <a:pt x="9999" y="268"/>
                    <a:pt x="10266" y="0"/>
                    <a:pt x="10800" y="0"/>
                  </a:cubicBezTo>
                  <a:cubicBezTo>
                    <a:pt x="11334" y="0"/>
                    <a:pt x="11601" y="268"/>
                    <a:pt x="11869" y="535"/>
                  </a:cubicBezTo>
                  <a:cubicBezTo>
                    <a:pt x="12975" y="535"/>
                    <a:pt x="12975" y="535"/>
                    <a:pt x="12975" y="535"/>
                  </a:cubicBezTo>
                  <a:cubicBezTo>
                    <a:pt x="13242" y="268"/>
                    <a:pt x="13510" y="0"/>
                    <a:pt x="14044" y="0"/>
                  </a:cubicBezTo>
                  <a:cubicBezTo>
                    <a:pt x="14578" y="0"/>
                    <a:pt x="14845" y="268"/>
                    <a:pt x="15112" y="535"/>
                  </a:cubicBezTo>
                  <a:cubicBezTo>
                    <a:pt x="16181" y="535"/>
                    <a:pt x="16181" y="535"/>
                    <a:pt x="16181" y="535"/>
                  </a:cubicBezTo>
                  <a:cubicBezTo>
                    <a:pt x="16448" y="268"/>
                    <a:pt x="16715" y="0"/>
                    <a:pt x="17288" y="0"/>
                  </a:cubicBezTo>
                  <a:cubicBezTo>
                    <a:pt x="17822" y="0"/>
                    <a:pt x="18089" y="268"/>
                    <a:pt x="18356" y="535"/>
                  </a:cubicBezTo>
                  <a:cubicBezTo>
                    <a:pt x="19425" y="535"/>
                    <a:pt x="19425" y="535"/>
                    <a:pt x="19425" y="535"/>
                  </a:cubicBezTo>
                  <a:cubicBezTo>
                    <a:pt x="19692" y="268"/>
                    <a:pt x="19959" y="0"/>
                    <a:pt x="20493" y="0"/>
                  </a:cubicBezTo>
                  <a:cubicBezTo>
                    <a:pt x="21066" y="0"/>
                    <a:pt x="21600" y="268"/>
                    <a:pt x="21600" y="1070"/>
                  </a:cubicBezTo>
                  <a:cubicBezTo>
                    <a:pt x="21600" y="1338"/>
                    <a:pt x="21333" y="1873"/>
                    <a:pt x="20760" y="1873"/>
                  </a:cubicBezTo>
                  <a:cubicBezTo>
                    <a:pt x="20760" y="3211"/>
                    <a:pt x="20760" y="3211"/>
                    <a:pt x="20760" y="3211"/>
                  </a:cubicBezTo>
                  <a:cubicBezTo>
                    <a:pt x="21333" y="3211"/>
                    <a:pt x="21600" y="3747"/>
                    <a:pt x="21600" y="4320"/>
                  </a:cubicBezTo>
                  <a:cubicBezTo>
                    <a:pt x="21600" y="4588"/>
                    <a:pt x="21333" y="5123"/>
                    <a:pt x="20760" y="5123"/>
                  </a:cubicBezTo>
                  <a:cubicBezTo>
                    <a:pt x="20760" y="6461"/>
                    <a:pt x="20760" y="6461"/>
                    <a:pt x="20760" y="6461"/>
                  </a:cubicBezTo>
                  <a:cubicBezTo>
                    <a:pt x="21333" y="6461"/>
                    <a:pt x="21600" y="6996"/>
                    <a:pt x="21600" y="7570"/>
                  </a:cubicBezTo>
                  <a:cubicBezTo>
                    <a:pt x="21600" y="7837"/>
                    <a:pt x="21333" y="8372"/>
                    <a:pt x="20760" y="8372"/>
                  </a:cubicBezTo>
                  <a:cubicBezTo>
                    <a:pt x="20760" y="9710"/>
                    <a:pt x="20760" y="9710"/>
                    <a:pt x="20760" y="9710"/>
                  </a:cubicBezTo>
                  <a:cubicBezTo>
                    <a:pt x="21333" y="9710"/>
                    <a:pt x="21600" y="10246"/>
                    <a:pt x="21600" y="10781"/>
                  </a:cubicBezTo>
                  <a:cubicBezTo>
                    <a:pt x="21600" y="11048"/>
                    <a:pt x="21333" y="11622"/>
                    <a:pt x="20760" y="11622"/>
                  </a:cubicBezTo>
                  <a:cubicBezTo>
                    <a:pt x="20760" y="12960"/>
                    <a:pt x="20760" y="12960"/>
                    <a:pt x="20760" y="12960"/>
                  </a:cubicBezTo>
                  <a:cubicBezTo>
                    <a:pt x="21333" y="12960"/>
                    <a:pt x="21600" y="13495"/>
                    <a:pt x="21600" y="14030"/>
                  </a:cubicBezTo>
                  <a:cubicBezTo>
                    <a:pt x="21600" y="14298"/>
                    <a:pt x="21333" y="14833"/>
                    <a:pt x="20760" y="14833"/>
                  </a:cubicBezTo>
                  <a:cubicBezTo>
                    <a:pt x="20760" y="16210"/>
                    <a:pt x="20760" y="16210"/>
                    <a:pt x="20760" y="16210"/>
                  </a:cubicBezTo>
                  <a:cubicBezTo>
                    <a:pt x="21333" y="16210"/>
                    <a:pt x="21600" y="16745"/>
                    <a:pt x="21600" y="17280"/>
                  </a:cubicBezTo>
                  <a:close/>
                  <a:moveTo>
                    <a:pt x="18623" y="2676"/>
                  </a:moveTo>
                  <a:cubicBezTo>
                    <a:pt x="2977" y="2676"/>
                    <a:pt x="2977" y="2676"/>
                    <a:pt x="2977" y="2676"/>
                  </a:cubicBezTo>
                  <a:cubicBezTo>
                    <a:pt x="2977" y="18618"/>
                    <a:pt x="2977" y="18618"/>
                    <a:pt x="2977" y="18618"/>
                  </a:cubicBezTo>
                  <a:cubicBezTo>
                    <a:pt x="18623" y="18618"/>
                    <a:pt x="18623" y="18618"/>
                    <a:pt x="18623" y="18618"/>
                  </a:cubicBezTo>
                  <a:lnTo>
                    <a:pt x="18623" y="2676"/>
                  </a:lnTo>
                  <a:close/>
                  <a:moveTo>
                    <a:pt x="9464" y="14298"/>
                  </a:moveTo>
                  <a:cubicBezTo>
                    <a:pt x="14311" y="8105"/>
                    <a:pt x="14311" y="8105"/>
                    <a:pt x="14311" y="8105"/>
                  </a:cubicBezTo>
                  <a:cubicBezTo>
                    <a:pt x="17555" y="13228"/>
                    <a:pt x="17555" y="13228"/>
                    <a:pt x="17555" y="13228"/>
                  </a:cubicBezTo>
                  <a:cubicBezTo>
                    <a:pt x="17555" y="17548"/>
                    <a:pt x="17555" y="17548"/>
                    <a:pt x="17555" y="17548"/>
                  </a:cubicBezTo>
                  <a:cubicBezTo>
                    <a:pt x="4045" y="17548"/>
                    <a:pt x="4045" y="17548"/>
                    <a:pt x="4045" y="17548"/>
                  </a:cubicBezTo>
                  <a:cubicBezTo>
                    <a:pt x="8358" y="13228"/>
                    <a:pt x="8358" y="13228"/>
                    <a:pt x="8358" y="13228"/>
                  </a:cubicBezTo>
                  <a:lnTo>
                    <a:pt x="9464" y="14298"/>
                  </a:lnTo>
                  <a:close/>
                  <a:moveTo>
                    <a:pt x="7289" y="9175"/>
                  </a:moveTo>
                  <a:cubicBezTo>
                    <a:pt x="5953" y="9175"/>
                    <a:pt x="5152" y="8372"/>
                    <a:pt x="5152" y="6996"/>
                  </a:cubicBezTo>
                  <a:cubicBezTo>
                    <a:pt x="5152" y="5926"/>
                    <a:pt x="5953" y="4855"/>
                    <a:pt x="7289" y="4855"/>
                  </a:cubicBezTo>
                  <a:cubicBezTo>
                    <a:pt x="8358" y="4855"/>
                    <a:pt x="9464" y="5926"/>
                    <a:pt x="9464" y="6996"/>
                  </a:cubicBezTo>
                  <a:cubicBezTo>
                    <a:pt x="9464" y="8372"/>
                    <a:pt x="8358" y="9175"/>
                    <a:pt x="7289" y="9175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73" name="Shape"/>
            <p:cNvSpPr/>
            <p:nvPr/>
          </p:nvSpPr>
          <p:spPr>
            <a:xfrm>
              <a:off x="1163617" y="5100804"/>
              <a:ext cx="578283" cy="573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7280"/>
                  </a:moveTo>
                  <a:cubicBezTo>
                    <a:pt x="21600" y="17548"/>
                    <a:pt x="21333" y="18083"/>
                    <a:pt x="20760" y="18083"/>
                  </a:cubicBezTo>
                  <a:cubicBezTo>
                    <a:pt x="20760" y="19459"/>
                    <a:pt x="20760" y="19459"/>
                    <a:pt x="20760" y="19459"/>
                  </a:cubicBezTo>
                  <a:cubicBezTo>
                    <a:pt x="21333" y="19459"/>
                    <a:pt x="21600" y="19994"/>
                    <a:pt x="21600" y="20530"/>
                  </a:cubicBezTo>
                  <a:cubicBezTo>
                    <a:pt x="21600" y="21065"/>
                    <a:pt x="21028" y="21600"/>
                    <a:pt x="20493" y="21600"/>
                  </a:cubicBezTo>
                  <a:cubicBezTo>
                    <a:pt x="19959" y="21600"/>
                    <a:pt x="19425" y="21332"/>
                    <a:pt x="19425" y="20797"/>
                  </a:cubicBezTo>
                  <a:cubicBezTo>
                    <a:pt x="18089" y="20797"/>
                    <a:pt x="18089" y="20797"/>
                    <a:pt x="18089" y="20797"/>
                  </a:cubicBezTo>
                  <a:cubicBezTo>
                    <a:pt x="18089" y="21332"/>
                    <a:pt x="17555" y="21600"/>
                    <a:pt x="17288" y="21600"/>
                  </a:cubicBezTo>
                  <a:cubicBezTo>
                    <a:pt x="16715" y="21600"/>
                    <a:pt x="16181" y="21332"/>
                    <a:pt x="16181" y="20797"/>
                  </a:cubicBezTo>
                  <a:cubicBezTo>
                    <a:pt x="14845" y="20797"/>
                    <a:pt x="14845" y="20797"/>
                    <a:pt x="14845" y="20797"/>
                  </a:cubicBezTo>
                  <a:cubicBezTo>
                    <a:pt x="14845" y="21332"/>
                    <a:pt x="14311" y="21600"/>
                    <a:pt x="14044" y="21600"/>
                  </a:cubicBezTo>
                  <a:cubicBezTo>
                    <a:pt x="13510" y="21600"/>
                    <a:pt x="12975" y="21332"/>
                    <a:pt x="12975" y="20797"/>
                  </a:cubicBezTo>
                  <a:cubicBezTo>
                    <a:pt x="11601" y="20797"/>
                    <a:pt x="11601" y="20797"/>
                    <a:pt x="11601" y="20797"/>
                  </a:cubicBezTo>
                  <a:cubicBezTo>
                    <a:pt x="11601" y="21332"/>
                    <a:pt x="11067" y="21600"/>
                    <a:pt x="10800" y="21600"/>
                  </a:cubicBezTo>
                  <a:cubicBezTo>
                    <a:pt x="10266" y="21600"/>
                    <a:pt x="9731" y="21332"/>
                    <a:pt x="9731" y="20797"/>
                  </a:cubicBezTo>
                  <a:cubicBezTo>
                    <a:pt x="8358" y="20797"/>
                    <a:pt x="8358" y="20797"/>
                    <a:pt x="8358" y="20797"/>
                  </a:cubicBezTo>
                  <a:cubicBezTo>
                    <a:pt x="8358" y="21332"/>
                    <a:pt x="7823" y="21600"/>
                    <a:pt x="7556" y="21600"/>
                  </a:cubicBezTo>
                  <a:cubicBezTo>
                    <a:pt x="7022" y="21600"/>
                    <a:pt x="6488" y="21332"/>
                    <a:pt x="6488" y="20797"/>
                  </a:cubicBezTo>
                  <a:cubicBezTo>
                    <a:pt x="5152" y="20797"/>
                    <a:pt x="5152" y="20797"/>
                    <a:pt x="5152" y="20797"/>
                  </a:cubicBezTo>
                  <a:cubicBezTo>
                    <a:pt x="5152" y="21332"/>
                    <a:pt x="4580" y="21600"/>
                    <a:pt x="4312" y="21600"/>
                  </a:cubicBezTo>
                  <a:cubicBezTo>
                    <a:pt x="3778" y="21600"/>
                    <a:pt x="3244" y="21332"/>
                    <a:pt x="3244" y="20797"/>
                  </a:cubicBezTo>
                  <a:cubicBezTo>
                    <a:pt x="1908" y="20797"/>
                    <a:pt x="1908" y="20797"/>
                    <a:pt x="1908" y="20797"/>
                  </a:cubicBezTo>
                  <a:cubicBezTo>
                    <a:pt x="1908" y="21332"/>
                    <a:pt x="1374" y="21600"/>
                    <a:pt x="1107" y="21600"/>
                  </a:cubicBezTo>
                  <a:cubicBezTo>
                    <a:pt x="267" y="21600"/>
                    <a:pt x="0" y="21065"/>
                    <a:pt x="0" y="20530"/>
                  </a:cubicBezTo>
                  <a:cubicBezTo>
                    <a:pt x="0" y="19994"/>
                    <a:pt x="267" y="19459"/>
                    <a:pt x="534" y="19459"/>
                  </a:cubicBezTo>
                  <a:cubicBezTo>
                    <a:pt x="534" y="18083"/>
                    <a:pt x="534" y="18083"/>
                    <a:pt x="534" y="18083"/>
                  </a:cubicBezTo>
                  <a:cubicBezTo>
                    <a:pt x="267" y="18083"/>
                    <a:pt x="0" y="17548"/>
                    <a:pt x="0" y="17280"/>
                  </a:cubicBezTo>
                  <a:cubicBezTo>
                    <a:pt x="0" y="16745"/>
                    <a:pt x="267" y="16210"/>
                    <a:pt x="534" y="16210"/>
                  </a:cubicBezTo>
                  <a:cubicBezTo>
                    <a:pt x="534" y="14833"/>
                    <a:pt x="534" y="14833"/>
                    <a:pt x="534" y="14833"/>
                  </a:cubicBezTo>
                  <a:cubicBezTo>
                    <a:pt x="267" y="14833"/>
                    <a:pt x="0" y="14298"/>
                    <a:pt x="0" y="14030"/>
                  </a:cubicBezTo>
                  <a:cubicBezTo>
                    <a:pt x="0" y="13495"/>
                    <a:pt x="267" y="12960"/>
                    <a:pt x="534" y="12960"/>
                  </a:cubicBezTo>
                  <a:cubicBezTo>
                    <a:pt x="534" y="11622"/>
                    <a:pt x="534" y="11622"/>
                    <a:pt x="534" y="11622"/>
                  </a:cubicBezTo>
                  <a:cubicBezTo>
                    <a:pt x="267" y="11622"/>
                    <a:pt x="0" y="11048"/>
                    <a:pt x="0" y="10781"/>
                  </a:cubicBezTo>
                  <a:cubicBezTo>
                    <a:pt x="0" y="10246"/>
                    <a:pt x="267" y="9710"/>
                    <a:pt x="534" y="9710"/>
                  </a:cubicBezTo>
                  <a:cubicBezTo>
                    <a:pt x="534" y="8372"/>
                    <a:pt x="534" y="8372"/>
                    <a:pt x="534" y="8372"/>
                  </a:cubicBezTo>
                  <a:cubicBezTo>
                    <a:pt x="267" y="8372"/>
                    <a:pt x="0" y="7837"/>
                    <a:pt x="0" y="7570"/>
                  </a:cubicBezTo>
                  <a:cubicBezTo>
                    <a:pt x="0" y="6996"/>
                    <a:pt x="267" y="6461"/>
                    <a:pt x="534" y="6461"/>
                  </a:cubicBezTo>
                  <a:cubicBezTo>
                    <a:pt x="534" y="5123"/>
                    <a:pt x="534" y="5123"/>
                    <a:pt x="534" y="5123"/>
                  </a:cubicBezTo>
                  <a:cubicBezTo>
                    <a:pt x="267" y="5123"/>
                    <a:pt x="0" y="4588"/>
                    <a:pt x="0" y="4320"/>
                  </a:cubicBezTo>
                  <a:cubicBezTo>
                    <a:pt x="0" y="3747"/>
                    <a:pt x="267" y="3211"/>
                    <a:pt x="534" y="3211"/>
                  </a:cubicBezTo>
                  <a:cubicBezTo>
                    <a:pt x="534" y="1873"/>
                    <a:pt x="534" y="1873"/>
                    <a:pt x="534" y="1873"/>
                  </a:cubicBezTo>
                  <a:cubicBezTo>
                    <a:pt x="267" y="1873"/>
                    <a:pt x="0" y="1338"/>
                    <a:pt x="0" y="1070"/>
                  </a:cubicBezTo>
                  <a:cubicBezTo>
                    <a:pt x="0" y="268"/>
                    <a:pt x="267" y="0"/>
                    <a:pt x="1107" y="0"/>
                  </a:cubicBezTo>
                  <a:cubicBezTo>
                    <a:pt x="1374" y="0"/>
                    <a:pt x="1908" y="268"/>
                    <a:pt x="1908" y="535"/>
                  </a:cubicBezTo>
                  <a:cubicBezTo>
                    <a:pt x="3244" y="535"/>
                    <a:pt x="3244" y="535"/>
                    <a:pt x="3244" y="535"/>
                  </a:cubicBezTo>
                  <a:cubicBezTo>
                    <a:pt x="3244" y="268"/>
                    <a:pt x="3778" y="0"/>
                    <a:pt x="4312" y="0"/>
                  </a:cubicBezTo>
                  <a:cubicBezTo>
                    <a:pt x="4580" y="0"/>
                    <a:pt x="5152" y="268"/>
                    <a:pt x="5152" y="535"/>
                  </a:cubicBezTo>
                  <a:cubicBezTo>
                    <a:pt x="6488" y="535"/>
                    <a:pt x="6488" y="535"/>
                    <a:pt x="6488" y="535"/>
                  </a:cubicBezTo>
                  <a:cubicBezTo>
                    <a:pt x="6488" y="268"/>
                    <a:pt x="7022" y="0"/>
                    <a:pt x="7556" y="0"/>
                  </a:cubicBezTo>
                  <a:cubicBezTo>
                    <a:pt x="7823" y="0"/>
                    <a:pt x="8358" y="268"/>
                    <a:pt x="8358" y="535"/>
                  </a:cubicBezTo>
                  <a:cubicBezTo>
                    <a:pt x="9731" y="535"/>
                    <a:pt x="9731" y="535"/>
                    <a:pt x="9731" y="535"/>
                  </a:cubicBezTo>
                  <a:cubicBezTo>
                    <a:pt x="9731" y="268"/>
                    <a:pt x="10266" y="0"/>
                    <a:pt x="10800" y="0"/>
                  </a:cubicBezTo>
                  <a:cubicBezTo>
                    <a:pt x="11067" y="0"/>
                    <a:pt x="11601" y="268"/>
                    <a:pt x="11601" y="535"/>
                  </a:cubicBezTo>
                  <a:cubicBezTo>
                    <a:pt x="12975" y="535"/>
                    <a:pt x="12975" y="535"/>
                    <a:pt x="12975" y="535"/>
                  </a:cubicBezTo>
                  <a:cubicBezTo>
                    <a:pt x="12975" y="268"/>
                    <a:pt x="13510" y="0"/>
                    <a:pt x="14044" y="0"/>
                  </a:cubicBezTo>
                  <a:cubicBezTo>
                    <a:pt x="14311" y="0"/>
                    <a:pt x="14845" y="268"/>
                    <a:pt x="14845" y="535"/>
                  </a:cubicBezTo>
                  <a:cubicBezTo>
                    <a:pt x="16181" y="535"/>
                    <a:pt x="16181" y="535"/>
                    <a:pt x="16181" y="535"/>
                  </a:cubicBezTo>
                  <a:cubicBezTo>
                    <a:pt x="16181" y="268"/>
                    <a:pt x="16715" y="0"/>
                    <a:pt x="17288" y="0"/>
                  </a:cubicBezTo>
                  <a:cubicBezTo>
                    <a:pt x="17555" y="0"/>
                    <a:pt x="18089" y="268"/>
                    <a:pt x="18089" y="535"/>
                  </a:cubicBezTo>
                  <a:cubicBezTo>
                    <a:pt x="19425" y="535"/>
                    <a:pt x="19425" y="535"/>
                    <a:pt x="19425" y="535"/>
                  </a:cubicBezTo>
                  <a:cubicBezTo>
                    <a:pt x="19425" y="268"/>
                    <a:pt x="19959" y="0"/>
                    <a:pt x="20493" y="0"/>
                  </a:cubicBezTo>
                  <a:cubicBezTo>
                    <a:pt x="21028" y="0"/>
                    <a:pt x="21600" y="268"/>
                    <a:pt x="21600" y="1070"/>
                  </a:cubicBezTo>
                  <a:cubicBezTo>
                    <a:pt x="21600" y="1338"/>
                    <a:pt x="21333" y="1873"/>
                    <a:pt x="20760" y="1873"/>
                  </a:cubicBezTo>
                  <a:cubicBezTo>
                    <a:pt x="20760" y="3211"/>
                    <a:pt x="20760" y="3211"/>
                    <a:pt x="20760" y="3211"/>
                  </a:cubicBezTo>
                  <a:cubicBezTo>
                    <a:pt x="21333" y="3211"/>
                    <a:pt x="21600" y="3747"/>
                    <a:pt x="21600" y="4320"/>
                  </a:cubicBezTo>
                  <a:cubicBezTo>
                    <a:pt x="21600" y="4588"/>
                    <a:pt x="21333" y="5123"/>
                    <a:pt x="20760" y="5123"/>
                  </a:cubicBezTo>
                  <a:cubicBezTo>
                    <a:pt x="20760" y="6461"/>
                    <a:pt x="20760" y="6461"/>
                    <a:pt x="20760" y="6461"/>
                  </a:cubicBezTo>
                  <a:cubicBezTo>
                    <a:pt x="21333" y="6461"/>
                    <a:pt x="21600" y="6996"/>
                    <a:pt x="21600" y="7570"/>
                  </a:cubicBezTo>
                  <a:cubicBezTo>
                    <a:pt x="21600" y="7837"/>
                    <a:pt x="21333" y="8372"/>
                    <a:pt x="20760" y="8372"/>
                  </a:cubicBezTo>
                  <a:cubicBezTo>
                    <a:pt x="20760" y="9710"/>
                    <a:pt x="20760" y="9710"/>
                    <a:pt x="20760" y="9710"/>
                  </a:cubicBezTo>
                  <a:cubicBezTo>
                    <a:pt x="21333" y="9710"/>
                    <a:pt x="21600" y="10246"/>
                    <a:pt x="21600" y="10781"/>
                  </a:cubicBezTo>
                  <a:cubicBezTo>
                    <a:pt x="21600" y="11048"/>
                    <a:pt x="21333" y="11622"/>
                    <a:pt x="20760" y="11622"/>
                  </a:cubicBezTo>
                  <a:cubicBezTo>
                    <a:pt x="20760" y="12960"/>
                    <a:pt x="20760" y="12960"/>
                    <a:pt x="20760" y="12960"/>
                  </a:cubicBezTo>
                  <a:cubicBezTo>
                    <a:pt x="21333" y="12960"/>
                    <a:pt x="21600" y="13495"/>
                    <a:pt x="21600" y="14030"/>
                  </a:cubicBezTo>
                  <a:cubicBezTo>
                    <a:pt x="21600" y="14298"/>
                    <a:pt x="21333" y="14833"/>
                    <a:pt x="20760" y="14833"/>
                  </a:cubicBezTo>
                  <a:cubicBezTo>
                    <a:pt x="20760" y="16210"/>
                    <a:pt x="20760" y="16210"/>
                    <a:pt x="20760" y="16210"/>
                  </a:cubicBezTo>
                  <a:cubicBezTo>
                    <a:pt x="21333" y="16210"/>
                    <a:pt x="21600" y="16745"/>
                    <a:pt x="21600" y="17280"/>
                  </a:cubicBezTo>
                  <a:close/>
                  <a:moveTo>
                    <a:pt x="18623" y="2676"/>
                  </a:moveTo>
                  <a:cubicBezTo>
                    <a:pt x="2710" y="2676"/>
                    <a:pt x="2710" y="2676"/>
                    <a:pt x="2710" y="2676"/>
                  </a:cubicBezTo>
                  <a:cubicBezTo>
                    <a:pt x="2710" y="18618"/>
                    <a:pt x="2710" y="18618"/>
                    <a:pt x="2710" y="18618"/>
                  </a:cubicBezTo>
                  <a:cubicBezTo>
                    <a:pt x="18623" y="18618"/>
                    <a:pt x="18623" y="18618"/>
                    <a:pt x="18623" y="18618"/>
                  </a:cubicBezTo>
                  <a:lnTo>
                    <a:pt x="18623" y="2676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74" name="Shape"/>
            <p:cNvSpPr/>
            <p:nvPr/>
          </p:nvSpPr>
          <p:spPr>
            <a:xfrm>
              <a:off x="14204131" y="3206733"/>
              <a:ext cx="614210" cy="61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551"/>
                  </a:moveTo>
                  <a:cubicBezTo>
                    <a:pt x="21600" y="20594"/>
                    <a:pt x="20594" y="21600"/>
                    <a:pt x="19551" y="21600"/>
                  </a:cubicBezTo>
                  <a:cubicBezTo>
                    <a:pt x="19048" y="21600"/>
                    <a:pt x="18545" y="21348"/>
                    <a:pt x="18042" y="21097"/>
                  </a:cubicBezTo>
                  <a:cubicBezTo>
                    <a:pt x="12184" y="14987"/>
                    <a:pt x="12184" y="14987"/>
                    <a:pt x="12184" y="14987"/>
                  </a:cubicBezTo>
                  <a:cubicBezTo>
                    <a:pt x="10926" y="15742"/>
                    <a:pt x="9668" y="16281"/>
                    <a:pt x="8122" y="16281"/>
                  </a:cubicBezTo>
                  <a:cubicBezTo>
                    <a:pt x="3558" y="16281"/>
                    <a:pt x="0" y="12471"/>
                    <a:pt x="0" y="8122"/>
                  </a:cubicBezTo>
                  <a:cubicBezTo>
                    <a:pt x="0" y="3558"/>
                    <a:pt x="3558" y="0"/>
                    <a:pt x="8122" y="0"/>
                  </a:cubicBezTo>
                  <a:cubicBezTo>
                    <a:pt x="12435" y="0"/>
                    <a:pt x="16245" y="3558"/>
                    <a:pt x="16245" y="8122"/>
                  </a:cubicBezTo>
                  <a:cubicBezTo>
                    <a:pt x="16245" y="9668"/>
                    <a:pt x="15742" y="10926"/>
                    <a:pt x="14987" y="12220"/>
                  </a:cubicBezTo>
                  <a:cubicBezTo>
                    <a:pt x="21097" y="18042"/>
                    <a:pt x="21097" y="18042"/>
                    <a:pt x="21097" y="18042"/>
                  </a:cubicBezTo>
                  <a:cubicBezTo>
                    <a:pt x="21348" y="18545"/>
                    <a:pt x="21600" y="19048"/>
                    <a:pt x="21600" y="19551"/>
                  </a:cubicBezTo>
                  <a:close/>
                  <a:moveTo>
                    <a:pt x="8122" y="2049"/>
                  </a:moveTo>
                  <a:cubicBezTo>
                    <a:pt x="4564" y="2049"/>
                    <a:pt x="2049" y="4564"/>
                    <a:pt x="2049" y="8122"/>
                  </a:cubicBezTo>
                  <a:cubicBezTo>
                    <a:pt x="2049" y="11429"/>
                    <a:pt x="4564" y="14232"/>
                    <a:pt x="8122" y="14232"/>
                  </a:cubicBezTo>
                  <a:cubicBezTo>
                    <a:pt x="11429" y="14232"/>
                    <a:pt x="14232" y="11429"/>
                    <a:pt x="14232" y="8122"/>
                  </a:cubicBezTo>
                  <a:cubicBezTo>
                    <a:pt x="14232" y="4564"/>
                    <a:pt x="11429" y="2049"/>
                    <a:pt x="8122" y="2049"/>
                  </a:cubicBezTo>
                  <a:close/>
                  <a:moveTo>
                    <a:pt x="11429" y="9165"/>
                  </a:moveTo>
                  <a:cubicBezTo>
                    <a:pt x="4564" y="9165"/>
                    <a:pt x="4564" y="9165"/>
                    <a:pt x="4564" y="9165"/>
                  </a:cubicBezTo>
                  <a:cubicBezTo>
                    <a:pt x="4061" y="9165"/>
                    <a:pt x="3558" y="8662"/>
                    <a:pt x="3558" y="8122"/>
                  </a:cubicBezTo>
                  <a:cubicBezTo>
                    <a:pt x="3558" y="7368"/>
                    <a:pt x="4061" y="7116"/>
                    <a:pt x="4564" y="7116"/>
                  </a:cubicBezTo>
                  <a:cubicBezTo>
                    <a:pt x="11429" y="7116"/>
                    <a:pt x="11429" y="7116"/>
                    <a:pt x="11429" y="7116"/>
                  </a:cubicBezTo>
                  <a:cubicBezTo>
                    <a:pt x="11932" y="7116"/>
                    <a:pt x="12435" y="7368"/>
                    <a:pt x="12435" y="8122"/>
                  </a:cubicBezTo>
                  <a:cubicBezTo>
                    <a:pt x="12435" y="8662"/>
                    <a:pt x="11932" y="9165"/>
                    <a:pt x="11429" y="9165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75" name="Shape"/>
            <p:cNvSpPr/>
            <p:nvPr/>
          </p:nvSpPr>
          <p:spPr>
            <a:xfrm>
              <a:off x="13015357" y="3206733"/>
              <a:ext cx="618707" cy="61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551"/>
                  </a:moveTo>
                  <a:cubicBezTo>
                    <a:pt x="21600" y="20594"/>
                    <a:pt x="20570" y="21600"/>
                    <a:pt x="19575" y="21600"/>
                  </a:cubicBezTo>
                  <a:cubicBezTo>
                    <a:pt x="18829" y="21600"/>
                    <a:pt x="18332" y="21348"/>
                    <a:pt x="18083" y="21097"/>
                  </a:cubicBezTo>
                  <a:cubicBezTo>
                    <a:pt x="12292" y="14987"/>
                    <a:pt x="12292" y="14987"/>
                    <a:pt x="12292" y="14987"/>
                  </a:cubicBezTo>
                  <a:cubicBezTo>
                    <a:pt x="11049" y="15742"/>
                    <a:pt x="9557" y="16281"/>
                    <a:pt x="8029" y="16281"/>
                  </a:cubicBezTo>
                  <a:cubicBezTo>
                    <a:pt x="3766" y="16281"/>
                    <a:pt x="0" y="12471"/>
                    <a:pt x="0" y="8122"/>
                  </a:cubicBezTo>
                  <a:cubicBezTo>
                    <a:pt x="0" y="3558"/>
                    <a:pt x="3766" y="0"/>
                    <a:pt x="8029" y="0"/>
                  </a:cubicBezTo>
                  <a:cubicBezTo>
                    <a:pt x="12541" y="0"/>
                    <a:pt x="16058" y="3558"/>
                    <a:pt x="16058" y="8122"/>
                  </a:cubicBezTo>
                  <a:cubicBezTo>
                    <a:pt x="16058" y="9668"/>
                    <a:pt x="15809" y="10926"/>
                    <a:pt x="15063" y="12220"/>
                  </a:cubicBezTo>
                  <a:cubicBezTo>
                    <a:pt x="20854" y="18042"/>
                    <a:pt x="20854" y="18042"/>
                    <a:pt x="20854" y="18042"/>
                  </a:cubicBezTo>
                  <a:cubicBezTo>
                    <a:pt x="21351" y="18545"/>
                    <a:pt x="21600" y="19048"/>
                    <a:pt x="21600" y="19551"/>
                  </a:cubicBezTo>
                  <a:close/>
                  <a:moveTo>
                    <a:pt x="8029" y="2049"/>
                  </a:moveTo>
                  <a:cubicBezTo>
                    <a:pt x="4761" y="2049"/>
                    <a:pt x="1989" y="4564"/>
                    <a:pt x="1989" y="8122"/>
                  </a:cubicBezTo>
                  <a:cubicBezTo>
                    <a:pt x="1989" y="11429"/>
                    <a:pt x="4761" y="14232"/>
                    <a:pt x="8029" y="14232"/>
                  </a:cubicBezTo>
                  <a:cubicBezTo>
                    <a:pt x="11546" y="14232"/>
                    <a:pt x="14068" y="11429"/>
                    <a:pt x="14068" y="8122"/>
                  </a:cubicBezTo>
                  <a:cubicBezTo>
                    <a:pt x="14068" y="4564"/>
                    <a:pt x="11546" y="2049"/>
                    <a:pt x="8029" y="2049"/>
                  </a:cubicBezTo>
                  <a:close/>
                  <a:moveTo>
                    <a:pt x="11546" y="9165"/>
                  </a:moveTo>
                  <a:cubicBezTo>
                    <a:pt x="9024" y="9165"/>
                    <a:pt x="9024" y="9165"/>
                    <a:pt x="9024" y="9165"/>
                  </a:cubicBezTo>
                  <a:cubicBezTo>
                    <a:pt x="9024" y="11429"/>
                    <a:pt x="9024" y="11429"/>
                    <a:pt x="9024" y="11429"/>
                  </a:cubicBezTo>
                  <a:cubicBezTo>
                    <a:pt x="9024" y="11968"/>
                    <a:pt x="8775" y="12471"/>
                    <a:pt x="8029" y="12471"/>
                  </a:cubicBezTo>
                  <a:cubicBezTo>
                    <a:pt x="7532" y="12471"/>
                    <a:pt x="7034" y="11968"/>
                    <a:pt x="7034" y="11429"/>
                  </a:cubicBezTo>
                  <a:cubicBezTo>
                    <a:pt x="7034" y="9165"/>
                    <a:pt x="7034" y="9165"/>
                    <a:pt x="7034" y="9165"/>
                  </a:cubicBezTo>
                  <a:cubicBezTo>
                    <a:pt x="4761" y="9165"/>
                    <a:pt x="4761" y="9165"/>
                    <a:pt x="4761" y="9165"/>
                  </a:cubicBezTo>
                  <a:cubicBezTo>
                    <a:pt x="4263" y="9165"/>
                    <a:pt x="3766" y="8662"/>
                    <a:pt x="3766" y="8122"/>
                  </a:cubicBezTo>
                  <a:cubicBezTo>
                    <a:pt x="3766" y="7368"/>
                    <a:pt x="4263" y="7116"/>
                    <a:pt x="4761" y="7116"/>
                  </a:cubicBezTo>
                  <a:cubicBezTo>
                    <a:pt x="7034" y="7116"/>
                    <a:pt x="7034" y="7116"/>
                    <a:pt x="7034" y="7116"/>
                  </a:cubicBezTo>
                  <a:cubicBezTo>
                    <a:pt x="7034" y="4564"/>
                    <a:pt x="7034" y="4564"/>
                    <a:pt x="7034" y="4564"/>
                  </a:cubicBezTo>
                  <a:cubicBezTo>
                    <a:pt x="7034" y="4061"/>
                    <a:pt x="7532" y="3558"/>
                    <a:pt x="8029" y="3558"/>
                  </a:cubicBezTo>
                  <a:cubicBezTo>
                    <a:pt x="8775" y="3558"/>
                    <a:pt x="9024" y="4061"/>
                    <a:pt x="9024" y="4564"/>
                  </a:cubicBezTo>
                  <a:cubicBezTo>
                    <a:pt x="9024" y="7116"/>
                    <a:pt x="9024" y="7116"/>
                    <a:pt x="9024" y="7116"/>
                  </a:cubicBezTo>
                  <a:cubicBezTo>
                    <a:pt x="11546" y="7116"/>
                    <a:pt x="11546" y="7116"/>
                    <a:pt x="11546" y="7116"/>
                  </a:cubicBezTo>
                  <a:cubicBezTo>
                    <a:pt x="12043" y="7116"/>
                    <a:pt x="12541" y="7368"/>
                    <a:pt x="12541" y="8122"/>
                  </a:cubicBezTo>
                  <a:cubicBezTo>
                    <a:pt x="12541" y="8662"/>
                    <a:pt x="12043" y="9165"/>
                    <a:pt x="11546" y="9165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76" name="Shape"/>
            <p:cNvSpPr/>
            <p:nvPr/>
          </p:nvSpPr>
          <p:spPr>
            <a:xfrm>
              <a:off x="11833069" y="3206733"/>
              <a:ext cx="614212" cy="61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061" y="18042"/>
                  </a:moveTo>
                  <a:cubicBezTo>
                    <a:pt x="21348" y="18545"/>
                    <a:pt x="21600" y="19048"/>
                    <a:pt x="21600" y="19551"/>
                  </a:cubicBezTo>
                  <a:cubicBezTo>
                    <a:pt x="21600" y="20594"/>
                    <a:pt x="20809" y="21600"/>
                    <a:pt x="19551" y="21600"/>
                  </a:cubicBezTo>
                  <a:cubicBezTo>
                    <a:pt x="19048" y="21600"/>
                    <a:pt x="18545" y="21348"/>
                    <a:pt x="18294" y="21097"/>
                  </a:cubicBezTo>
                  <a:cubicBezTo>
                    <a:pt x="12184" y="14987"/>
                    <a:pt x="12184" y="14987"/>
                    <a:pt x="12184" y="14987"/>
                  </a:cubicBezTo>
                  <a:cubicBezTo>
                    <a:pt x="10926" y="15742"/>
                    <a:pt x="9668" y="16281"/>
                    <a:pt x="8122" y="16281"/>
                  </a:cubicBezTo>
                  <a:cubicBezTo>
                    <a:pt x="3558" y="16281"/>
                    <a:pt x="0" y="12471"/>
                    <a:pt x="0" y="8122"/>
                  </a:cubicBezTo>
                  <a:cubicBezTo>
                    <a:pt x="0" y="3558"/>
                    <a:pt x="3558" y="0"/>
                    <a:pt x="8122" y="0"/>
                  </a:cubicBezTo>
                  <a:cubicBezTo>
                    <a:pt x="12687" y="0"/>
                    <a:pt x="16245" y="3558"/>
                    <a:pt x="16245" y="8122"/>
                  </a:cubicBezTo>
                  <a:cubicBezTo>
                    <a:pt x="16245" y="9668"/>
                    <a:pt x="15742" y="10926"/>
                    <a:pt x="15239" y="12220"/>
                  </a:cubicBezTo>
                  <a:cubicBezTo>
                    <a:pt x="21061" y="18042"/>
                    <a:pt x="21061" y="18042"/>
                    <a:pt x="21061" y="18042"/>
                  </a:cubicBezTo>
                  <a:close/>
                  <a:moveTo>
                    <a:pt x="8122" y="2049"/>
                  </a:moveTo>
                  <a:cubicBezTo>
                    <a:pt x="4816" y="2049"/>
                    <a:pt x="2013" y="4564"/>
                    <a:pt x="2013" y="8122"/>
                  </a:cubicBezTo>
                  <a:cubicBezTo>
                    <a:pt x="2013" y="11429"/>
                    <a:pt x="4816" y="14232"/>
                    <a:pt x="8122" y="14232"/>
                  </a:cubicBezTo>
                  <a:cubicBezTo>
                    <a:pt x="11429" y="14232"/>
                    <a:pt x="14232" y="11429"/>
                    <a:pt x="14232" y="8122"/>
                  </a:cubicBezTo>
                  <a:cubicBezTo>
                    <a:pt x="14232" y="4564"/>
                    <a:pt x="11429" y="2049"/>
                    <a:pt x="8122" y="2049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77" name="Shape"/>
            <p:cNvSpPr/>
            <p:nvPr/>
          </p:nvSpPr>
          <p:spPr>
            <a:xfrm>
              <a:off x="10641114" y="3206733"/>
              <a:ext cx="609726" cy="61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92" y="21600"/>
                  </a:moveTo>
                  <a:cubicBezTo>
                    <a:pt x="4824" y="21600"/>
                    <a:pt x="0" y="16784"/>
                    <a:pt x="0" y="10674"/>
                  </a:cubicBezTo>
                  <a:cubicBezTo>
                    <a:pt x="0" y="4852"/>
                    <a:pt x="4824" y="0"/>
                    <a:pt x="10692" y="0"/>
                  </a:cubicBezTo>
                  <a:cubicBezTo>
                    <a:pt x="16776" y="0"/>
                    <a:pt x="21600" y="4852"/>
                    <a:pt x="21600" y="10674"/>
                  </a:cubicBezTo>
                  <a:cubicBezTo>
                    <a:pt x="21600" y="16784"/>
                    <a:pt x="16776" y="21600"/>
                    <a:pt x="10692" y="21600"/>
                  </a:cubicBezTo>
                  <a:close/>
                  <a:moveTo>
                    <a:pt x="10692" y="2049"/>
                  </a:moveTo>
                  <a:cubicBezTo>
                    <a:pt x="5832" y="2049"/>
                    <a:pt x="2016" y="5858"/>
                    <a:pt x="2016" y="10674"/>
                  </a:cubicBezTo>
                  <a:cubicBezTo>
                    <a:pt x="2016" y="15490"/>
                    <a:pt x="5832" y="19551"/>
                    <a:pt x="10692" y="19551"/>
                  </a:cubicBezTo>
                  <a:cubicBezTo>
                    <a:pt x="15516" y="19551"/>
                    <a:pt x="19584" y="15490"/>
                    <a:pt x="19584" y="10674"/>
                  </a:cubicBezTo>
                  <a:cubicBezTo>
                    <a:pt x="19584" y="5858"/>
                    <a:pt x="15516" y="2049"/>
                    <a:pt x="10692" y="2049"/>
                  </a:cubicBezTo>
                  <a:close/>
                  <a:moveTo>
                    <a:pt x="15768" y="11429"/>
                  </a:moveTo>
                  <a:cubicBezTo>
                    <a:pt x="12456" y="14484"/>
                    <a:pt x="12456" y="14484"/>
                    <a:pt x="12456" y="14484"/>
                  </a:cubicBezTo>
                  <a:cubicBezTo>
                    <a:pt x="12204" y="14735"/>
                    <a:pt x="11952" y="14735"/>
                    <a:pt x="11700" y="14735"/>
                  </a:cubicBezTo>
                  <a:cubicBezTo>
                    <a:pt x="11196" y="14735"/>
                    <a:pt x="10692" y="14484"/>
                    <a:pt x="10692" y="13729"/>
                  </a:cubicBezTo>
                  <a:cubicBezTo>
                    <a:pt x="10692" y="13478"/>
                    <a:pt x="10944" y="13226"/>
                    <a:pt x="11196" y="12974"/>
                  </a:cubicBezTo>
                  <a:cubicBezTo>
                    <a:pt x="12456" y="11681"/>
                    <a:pt x="12456" y="11681"/>
                    <a:pt x="12456" y="11681"/>
                  </a:cubicBezTo>
                  <a:cubicBezTo>
                    <a:pt x="6336" y="11681"/>
                    <a:pt x="6336" y="11681"/>
                    <a:pt x="6336" y="11681"/>
                  </a:cubicBezTo>
                  <a:cubicBezTo>
                    <a:pt x="5832" y="11681"/>
                    <a:pt x="5328" y="11429"/>
                    <a:pt x="5328" y="10674"/>
                  </a:cubicBezTo>
                  <a:cubicBezTo>
                    <a:pt x="5328" y="10171"/>
                    <a:pt x="5832" y="9668"/>
                    <a:pt x="6336" y="9668"/>
                  </a:cubicBezTo>
                  <a:cubicBezTo>
                    <a:pt x="12456" y="9668"/>
                    <a:pt x="12456" y="9668"/>
                    <a:pt x="12456" y="9668"/>
                  </a:cubicBezTo>
                  <a:cubicBezTo>
                    <a:pt x="11196" y="8410"/>
                    <a:pt x="11196" y="8410"/>
                    <a:pt x="11196" y="8410"/>
                  </a:cubicBezTo>
                  <a:cubicBezTo>
                    <a:pt x="10944" y="8410"/>
                    <a:pt x="10692" y="8122"/>
                    <a:pt x="10692" y="7619"/>
                  </a:cubicBezTo>
                  <a:cubicBezTo>
                    <a:pt x="10692" y="7116"/>
                    <a:pt x="11196" y="6613"/>
                    <a:pt x="11700" y="6613"/>
                  </a:cubicBezTo>
                  <a:cubicBezTo>
                    <a:pt x="11952" y="6613"/>
                    <a:pt x="12204" y="6865"/>
                    <a:pt x="12456" y="6865"/>
                  </a:cubicBezTo>
                  <a:cubicBezTo>
                    <a:pt x="15768" y="9919"/>
                    <a:pt x="15768" y="9919"/>
                    <a:pt x="15768" y="9919"/>
                  </a:cubicBezTo>
                  <a:cubicBezTo>
                    <a:pt x="16020" y="10171"/>
                    <a:pt x="16272" y="10423"/>
                    <a:pt x="16272" y="10674"/>
                  </a:cubicBezTo>
                  <a:cubicBezTo>
                    <a:pt x="16272" y="11177"/>
                    <a:pt x="16020" y="11429"/>
                    <a:pt x="15768" y="11429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78" name="Shape"/>
            <p:cNvSpPr/>
            <p:nvPr/>
          </p:nvSpPr>
          <p:spPr>
            <a:xfrm>
              <a:off x="9452088" y="3206733"/>
              <a:ext cx="618705" cy="61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18" y="21600"/>
                  </a:moveTo>
                  <a:cubicBezTo>
                    <a:pt x="4768" y="21600"/>
                    <a:pt x="0" y="16784"/>
                    <a:pt x="0" y="10674"/>
                  </a:cubicBezTo>
                  <a:cubicBezTo>
                    <a:pt x="0" y="4852"/>
                    <a:pt x="4768" y="0"/>
                    <a:pt x="10818" y="0"/>
                  </a:cubicBezTo>
                  <a:cubicBezTo>
                    <a:pt x="16832" y="0"/>
                    <a:pt x="21600" y="4852"/>
                    <a:pt x="21600" y="10674"/>
                  </a:cubicBezTo>
                  <a:cubicBezTo>
                    <a:pt x="21600" y="16784"/>
                    <a:pt x="16832" y="21600"/>
                    <a:pt x="10818" y="21600"/>
                  </a:cubicBezTo>
                  <a:close/>
                  <a:moveTo>
                    <a:pt x="10818" y="2049"/>
                  </a:moveTo>
                  <a:cubicBezTo>
                    <a:pt x="6014" y="2049"/>
                    <a:pt x="1993" y="5858"/>
                    <a:pt x="1993" y="10674"/>
                  </a:cubicBezTo>
                  <a:cubicBezTo>
                    <a:pt x="1993" y="15490"/>
                    <a:pt x="6014" y="19551"/>
                    <a:pt x="10818" y="19551"/>
                  </a:cubicBezTo>
                  <a:cubicBezTo>
                    <a:pt x="15586" y="19551"/>
                    <a:pt x="19607" y="15490"/>
                    <a:pt x="19607" y="10674"/>
                  </a:cubicBezTo>
                  <a:cubicBezTo>
                    <a:pt x="19607" y="5858"/>
                    <a:pt x="15586" y="2049"/>
                    <a:pt x="10818" y="2049"/>
                  </a:cubicBezTo>
                  <a:close/>
                  <a:moveTo>
                    <a:pt x="15088" y="11681"/>
                  </a:moveTo>
                  <a:cubicBezTo>
                    <a:pt x="9039" y="11681"/>
                    <a:pt x="9039" y="11681"/>
                    <a:pt x="9039" y="11681"/>
                  </a:cubicBezTo>
                  <a:cubicBezTo>
                    <a:pt x="10569" y="12974"/>
                    <a:pt x="10569" y="12974"/>
                    <a:pt x="10569" y="12974"/>
                  </a:cubicBezTo>
                  <a:cubicBezTo>
                    <a:pt x="10569" y="13226"/>
                    <a:pt x="10818" y="13478"/>
                    <a:pt x="10818" y="13729"/>
                  </a:cubicBezTo>
                  <a:cubicBezTo>
                    <a:pt x="10818" y="14484"/>
                    <a:pt x="10320" y="14735"/>
                    <a:pt x="9786" y="14735"/>
                  </a:cubicBezTo>
                  <a:cubicBezTo>
                    <a:pt x="9537" y="14735"/>
                    <a:pt x="9288" y="14735"/>
                    <a:pt x="9039" y="14484"/>
                  </a:cubicBezTo>
                  <a:cubicBezTo>
                    <a:pt x="5765" y="11429"/>
                    <a:pt x="5765" y="11429"/>
                    <a:pt x="5765" y="11429"/>
                  </a:cubicBezTo>
                  <a:cubicBezTo>
                    <a:pt x="5516" y="11429"/>
                    <a:pt x="5516" y="11177"/>
                    <a:pt x="5516" y="10674"/>
                  </a:cubicBezTo>
                  <a:cubicBezTo>
                    <a:pt x="5516" y="10423"/>
                    <a:pt x="5516" y="10171"/>
                    <a:pt x="5765" y="9919"/>
                  </a:cubicBezTo>
                  <a:cubicBezTo>
                    <a:pt x="9039" y="6865"/>
                    <a:pt x="9039" y="6865"/>
                    <a:pt x="9039" y="6865"/>
                  </a:cubicBezTo>
                  <a:cubicBezTo>
                    <a:pt x="9288" y="6865"/>
                    <a:pt x="9537" y="6613"/>
                    <a:pt x="9786" y="6613"/>
                  </a:cubicBezTo>
                  <a:cubicBezTo>
                    <a:pt x="10320" y="6613"/>
                    <a:pt x="10818" y="7116"/>
                    <a:pt x="10818" y="7619"/>
                  </a:cubicBezTo>
                  <a:cubicBezTo>
                    <a:pt x="10818" y="8122"/>
                    <a:pt x="10569" y="8410"/>
                    <a:pt x="10569" y="8410"/>
                  </a:cubicBezTo>
                  <a:cubicBezTo>
                    <a:pt x="9039" y="9668"/>
                    <a:pt x="9039" y="9668"/>
                    <a:pt x="9039" y="9668"/>
                  </a:cubicBezTo>
                  <a:cubicBezTo>
                    <a:pt x="15088" y="9668"/>
                    <a:pt x="15088" y="9668"/>
                    <a:pt x="15088" y="9668"/>
                  </a:cubicBezTo>
                  <a:cubicBezTo>
                    <a:pt x="15835" y="9668"/>
                    <a:pt x="16084" y="10171"/>
                    <a:pt x="16084" y="10674"/>
                  </a:cubicBezTo>
                  <a:cubicBezTo>
                    <a:pt x="16084" y="11429"/>
                    <a:pt x="15835" y="11681"/>
                    <a:pt x="15088" y="11681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79" name="Shape"/>
            <p:cNvSpPr/>
            <p:nvPr/>
          </p:nvSpPr>
          <p:spPr>
            <a:xfrm>
              <a:off x="8298887" y="3206733"/>
              <a:ext cx="609725" cy="61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44" y="21600"/>
                  </a:moveTo>
                  <a:cubicBezTo>
                    <a:pt x="4824" y="21600"/>
                    <a:pt x="0" y="16784"/>
                    <a:pt x="0" y="10674"/>
                  </a:cubicBezTo>
                  <a:cubicBezTo>
                    <a:pt x="0" y="4852"/>
                    <a:pt x="4824" y="0"/>
                    <a:pt x="10944" y="0"/>
                  </a:cubicBezTo>
                  <a:cubicBezTo>
                    <a:pt x="16776" y="0"/>
                    <a:pt x="21600" y="4852"/>
                    <a:pt x="21600" y="10674"/>
                  </a:cubicBezTo>
                  <a:cubicBezTo>
                    <a:pt x="21600" y="16784"/>
                    <a:pt x="16776" y="21600"/>
                    <a:pt x="10944" y="21600"/>
                  </a:cubicBezTo>
                  <a:close/>
                  <a:moveTo>
                    <a:pt x="10944" y="2049"/>
                  </a:moveTo>
                  <a:cubicBezTo>
                    <a:pt x="6084" y="2049"/>
                    <a:pt x="2016" y="5858"/>
                    <a:pt x="2016" y="10674"/>
                  </a:cubicBezTo>
                  <a:cubicBezTo>
                    <a:pt x="2016" y="15490"/>
                    <a:pt x="6084" y="19551"/>
                    <a:pt x="10944" y="19551"/>
                  </a:cubicBezTo>
                  <a:cubicBezTo>
                    <a:pt x="15768" y="19551"/>
                    <a:pt x="19584" y="15490"/>
                    <a:pt x="19584" y="10674"/>
                  </a:cubicBezTo>
                  <a:cubicBezTo>
                    <a:pt x="19584" y="5858"/>
                    <a:pt x="15768" y="2049"/>
                    <a:pt x="10944" y="2049"/>
                  </a:cubicBezTo>
                  <a:close/>
                  <a:moveTo>
                    <a:pt x="13968" y="10674"/>
                  </a:moveTo>
                  <a:cubicBezTo>
                    <a:pt x="13464" y="10674"/>
                    <a:pt x="13212" y="10674"/>
                    <a:pt x="13212" y="10423"/>
                  </a:cubicBezTo>
                  <a:cubicBezTo>
                    <a:pt x="11952" y="8913"/>
                    <a:pt x="11952" y="8913"/>
                    <a:pt x="11952" y="8913"/>
                  </a:cubicBezTo>
                  <a:cubicBezTo>
                    <a:pt x="11952" y="15239"/>
                    <a:pt x="11952" y="15239"/>
                    <a:pt x="11952" y="15239"/>
                  </a:cubicBezTo>
                  <a:cubicBezTo>
                    <a:pt x="11952" y="15742"/>
                    <a:pt x="11448" y="16281"/>
                    <a:pt x="10944" y="16281"/>
                  </a:cubicBezTo>
                  <a:cubicBezTo>
                    <a:pt x="10152" y="16281"/>
                    <a:pt x="9900" y="15742"/>
                    <a:pt x="9900" y="15239"/>
                  </a:cubicBezTo>
                  <a:cubicBezTo>
                    <a:pt x="9900" y="8913"/>
                    <a:pt x="9900" y="8913"/>
                    <a:pt x="9900" y="8913"/>
                  </a:cubicBezTo>
                  <a:cubicBezTo>
                    <a:pt x="8640" y="10423"/>
                    <a:pt x="8640" y="10423"/>
                    <a:pt x="8640" y="10423"/>
                  </a:cubicBezTo>
                  <a:cubicBezTo>
                    <a:pt x="8388" y="10674"/>
                    <a:pt x="8136" y="10674"/>
                    <a:pt x="7884" y="10674"/>
                  </a:cubicBezTo>
                  <a:cubicBezTo>
                    <a:pt x="7092" y="10674"/>
                    <a:pt x="6840" y="10423"/>
                    <a:pt x="6840" y="9668"/>
                  </a:cubicBezTo>
                  <a:cubicBezTo>
                    <a:pt x="6840" y="9416"/>
                    <a:pt x="6840" y="9165"/>
                    <a:pt x="7092" y="9165"/>
                  </a:cubicBezTo>
                  <a:cubicBezTo>
                    <a:pt x="10152" y="5607"/>
                    <a:pt x="10152" y="5607"/>
                    <a:pt x="10152" y="5607"/>
                  </a:cubicBezTo>
                  <a:cubicBezTo>
                    <a:pt x="10152" y="5607"/>
                    <a:pt x="10404" y="5355"/>
                    <a:pt x="10944" y="5355"/>
                  </a:cubicBezTo>
                  <a:cubicBezTo>
                    <a:pt x="11196" y="5355"/>
                    <a:pt x="11448" y="5607"/>
                    <a:pt x="11700" y="5607"/>
                  </a:cubicBezTo>
                  <a:cubicBezTo>
                    <a:pt x="14760" y="9165"/>
                    <a:pt x="14760" y="9165"/>
                    <a:pt x="14760" y="9165"/>
                  </a:cubicBezTo>
                  <a:cubicBezTo>
                    <a:pt x="14760" y="9165"/>
                    <a:pt x="15012" y="9416"/>
                    <a:pt x="15012" y="9668"/>
                  </a:cubicBezTo>
                  <a:cubicBezTo>
                    <a:pt x="15012" y="10423"/>
                    <a:pt x="14472" y="10674"/>
                    <a:pt x="13968" y="10674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80" name="Shape"/>
            <p:cNvSpPr/>
            <p:nvPr/>
          </p:nvSpPr>
          <p:spPr>
            <a:xfrm>
              <a:off x="7117797" y="3206733"/>
              <a:ext cx="609725" cy="61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56" y="21600"/>
                  </a:moveTo>
                  <a:cubicBezTo>
                    <a:pt x="4824" y="21600"/>
                    <a:pt x="0" y="16784"/>
                    <a:pt x="0" y="10674"/>
                  </a:cubicBezTo>
                  <a:cubicBezTo>
                    <a:pt x="0" y="4852"/>
                    <a:pt x="4824" y="0"/>
                    <a:pt x="10656" y="0"/>
                  </a:cubicBezTo>
                  <a:cubicBezTo>
                    <a:pt x="16776" y="0"/>
                    <a:pt x="21600" y="4852"/>
                    <a:pt x="21600" y="10674"/>
                  </a:cubicBezTo>
                  <a:cubicBezTo>
                    <a:pt x="21600" y="16784"/>
                    <a:pt x="16776" y="21600"/>
                    <a:pt x="10656" y="21600"/>
                  </a:cubicBezTo>
                  <a:close/>
                  <a:moveTo>
                    <a:pt x="10656" y="2049"/>
                  </a:moveTo>
                  <a:cubicBezTo>
                    <a:pt x="5832" y="2049"/>
                    <a:pt x="2016" y="5858"/>
                    <a:pt x="2016" y="10674"/>
                  </a:cubicBezTo>
                  <a:cubicBezTo>
                    <a:pt x="2016" y="15490"/>
                    <a:pt x="5832" y="19551"/>
                    <a:pt x="10656" y="19551"/>
                  </a:cubicBezTo>
                  <a:cubicBezTo>
                    <a:pt x="15516" y="19551"/>
                    <a:pt x="19584" y="15490"/>
                    <a:pt x="19584" y="10674"/>
                  </a:cubicBezTo>
                  <a:cubicBezTo>
                    <a:pt x="19584" y="5858"/>
                    <a:pt x="15516" y="2049"/>
                    <a:pt x="10656" y="2049"/>
                  </a:cubicBezTo>
                  <a:close/>
                  <a:moveTo>
                    <a:pt x="14472" y="12471"/>
                  </a:moveTo>
                  <a:cubicBezTo>
                    <a:pt x="11448" y="15742"/>
                    <a:pt x="11448" y="15742"/>
                    <a:pt x="11448" y="15742"/>
                  </a:cubicBezTo>
                  <a:cubicBezTo>
                    <a:pt x="11448" y="16029"/>
                    <a:pt x="11196" y="16281"/>
                    <a:pt x="10656" y="16281"/>
                  </a:cubicBezTo>
                  <a:cubicBezTo>
                    <a:pt x="10404" y="16281"/>
                    <a:pt x="10152" y="16029"/>
                    <a:pt x="9900" y="15742"/>
                  </a:cubicBezTo>
                  <a:cubicBezTo>
                    <a:pt x="6840" y="12471"/>
                    <a:pt x="6840" y="12471"/>
                    <a:pt x="6840" y="12471"/>
                  </a:cubicBezTo>
                  <a:cubicBezTo>
                    <a:pt x="6840" y="12220"/>
                    <a:pt x="6588" y="11968"/>
                    <a:pt x="6588" y="11681"/>
                  </a:cubicBezTo>
                  <a:cubicBezTo>
                    <a:pt x="6588" y="11177"/>
                    <a:pt x="7092" y="10674"/>
                    <a:pt x="7596" y="10674"/>
                  </a:cubicBezTo>
                  <a:cubicBezTo>
                    <a:pt x="8136" y="10674"/>
                    <a:pt x="8388" y="10926"/>
                    <a:pt x="8388" y="11177"/>
                  </a:cubicBezTo>
                  <a:cubicBezTo>
                    <a:pt x="9648" y="12471"/>
                    <a:pt x="9648" y="12471"/>
                    <a:pt x="9648" y="12471"/>
                  </a:cubicBezTo>
                  <a:cubicBezTo>
                    <a:pt x="9648" y="6361"/>
                    <a:pt x="9648" y="6361"/>
                    <a:pt x="9648" y="6361"/>
                  </a:cubicBezTo>
                  <a:cubicBezTo>
                    <a:pt x="9648" y="5858"/>
                    <a:pt x="10152" y="5355"/>
                    <a:pt x="10656" y="5355"/>
                  </a:cubicBezTo>
                  <a:cubicBezTo>
                    <a:pt x="11448" y="5355"/>
                    <a:pt x="11700" y="5858"/>
                    <a:pt x="11700" y="6361"/>
                  </a:cubicBezTo>
                  <a:cubicBezTo>
                    <a:pt x="11700" y="12471"/>
                    <a:pt x="11700" y="12471"/>
                    <a:pt x="11700" y="12471"/>
                  </a:cubicBezTo>
                  <a:cubicBezTo>
                    <a:pt x="12960" y="11177"/>
                    <a:pt x="12960" y="11177"/>
                    <a:pt x="12960" y="11177"/>
                  </a:cubicBezTo>
                  <a:cubicBezTo>
                    <a:pt x="13212" y="10926"/>
                    <a:pt x="13464" y="10674"/>
                    <a:pt x="13716" y="10674"/>
                  </a:cubicBezTo>
                  <a:cubicBezTo>
                    <a:pt x="14472" y="10674"/>
                    <a:pt x="14724" y="11177"/>
                    <a:pt x="14724" y="11681"/>
                  </a:cubicBezTo>
                  <a:cubicBezTo>
                    <a:pt x="14724" y="11968"/>
                    <a:pt x="14724" y="12220"/>
                    <a:pt x="14472" y="12471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81" name="Shape"/>
            <p:cNvSpPr/>
            <p:nvPr/>
          </p:nvSpPr>
          <p:spPr>
            <a:xfrm>
              <a:off x="5885334" y="3206733"/>
              <a:ext cx="618706" cy="61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4796" y="21600"/>
                    <a:pt x="0" y="16784"/>
                    <a:pt x="0" y="10674"/>
                  </a:cubicBezTo>
                  <a:cubicBezTo>
                    <a:pt x="0" y="4852"/>
                    <a:pt x="4796" y="0"/>
                    <a:pt x="10800" y="0"/>
                  </a:cubicBezTo>
                  <a:cubicBezTo>
                    <a:pt x="16839" y="0"/>
                    <a:pt x="21600" y="4852"/>
                    <a:pt x="21600" y="10674"/>
                  </a:cubicBezTo>
                  <a:cubicBezTo>
                    <a:pt x="21600" y="16784"/>
                    <a:pt x="16839" y="21600"/>
                    <a:pt x="10800" y="21600"/>
                  </a:cubicBezTo>
                  <a:close/>
                  <a:moveTo>
                    <a:pt x="2025" y="10674"/>
                  </a:moveTo>
                  <a:cubicBezTo>
                    <a:pt x="2025" y="15490"/>
                    <a:pt x="6039" y="19551"/>
                    <a:pt x="10800" y="19551"/>
                  </a:cubicBezTo>
                  <a:cubicBezTo>
                    <a:pt x="12825" y="19551"/>
                    <a:pt x="14814" y="18797"/>
                    <a:pt x="16342" y="17539"/>
                  </a:cubicBezTo>
                  <a:cubicBezTo>
                    <a:pt x="4014" y="5355"/>
                    <a:pt x="4014" y="5355"/>
                    <a:pt x="4014" y="5355"/>
                  </a:cubicBezTo>
                  <a:cubicBezTo>
                    <a:pt x="2771" y="6865"/>
                    <a:pt x="2025" y="8662"/>
                    <a:pt x="2025" y="10674"/>
                  </a:cubicBezTo>
                  <a:close/>
                  <a:moveTo>
                    <a:pt x="10800" y="2049"/>
                  </a:moveTo>
                  <a:cubicBezTo>
                    <a:pt x="8811" y="2049"/>
                    <a:pt x="6786" y="2552"/>
                    <a:pt x="5293" y="3810"/>
                  </a:cubicBezTo>
                  <a:cubicBezTo>
                    <a:pt x="17586" y="16281"/>
                    <a:pt x="17586" y="16281"/>
                    <a:pt x="17586" y="16281"/>
                  </a:cubicBezTo>
                  <a:cubicBezTo>
                    <a:pt x="18829" y="14735"/>
                    <a:pt x="19611" y="12723"/>
                    <a:pt x="19611" y="10674"/>
                  </a:cubicBezTo>
                  <a:cubicBezTo>
                    <a:pt x="19611" y="5858"/>
                    <a:pt x="15596" y="2049"/>
                    <a:pt x="10800" y="2049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82" name="Shape"/>
            <p:cNvSpPr/>
            <p:nvPr/>
          </p:nvSpPr>
          <p:spPr>
            <a:xfrm>
              <a:off x="4737266" y="3206733"/>
              <a:ext cx="614212" cy="61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26" y="21600"/>
                  </a:moveTo>
                  <a:cubicBezTo>
                    <a:pt x="4852" y="21600"/>
                    <a:pt x="0" y="16784"/>
                    <a:pt x="0" y="10674"/>
                  </a:cubicBezTo>
                  <a:cubicBezTo>
                    <a:pt x="0" y="4852"/>
                    <a:pt x="4852" y="0"/>
                    <a:pt x="10926" y="0"/>
                  </a:cubicBezTo>
                  <a:cubicBezTo>
                    <a:pt x="16784" y="0"/>
                    <a:pt x="21600" y="4852"/>
                    <a:pt x="21600" y="10674"/>
                  </a:cubicBezTo>
                  <a:cubicBezTo>
                    <a:pt x="21600" y="16784"/>
                    <a:pt x="16784" y="21600"/>
                    <a:pt x="10926" y="21600"/>
                  </a:cubicBezTo>
                  <a:close/>
                  <a:moveTo>
                    <a:pt x="10926" y="2049"/>
                  </a:moveTo>
                  <a:cubicBezTo>
                    <a:pt x="6110" y="2049"/>
                    <a:pt x="2049" y="5858"/>
                    <a:pt x="2049" y="10674"/>
                  </a:cubicBezTo>
                  <a:cubicBezTo>
                    <a:pt x="2049" y="15490"/>
                    <a:pt x="6110" y="19551"/>
                    <a:pt x="10926" y="19551"/>
                  </a:cubicBezTo>
                  <a:cubicBezTo>
                    <a:pt x="15778" y="19551"/>
                    <a:pt x="19551" y="15490"/>
                    <a:pt x="19551" y="10674"/>
                  </a:cubicBezTo>
                  <a:cubicBezTo>
                    <a:pt x="19551" y="5858"/>
                    <a:pt x="15778" y="2049"/>
                    <a:pt x="10926" y="2049"/>
                  </a:cubicBezTo>
                  <a:close/>
                  <a:moveTo>
                    <a:pt x="14484" y="15490"/>
                  </a:moveTo>
                  <a:cubicBezTo>
                    <a:pt x="14232" y="15490"/>
                    <a:pt x="13981" y="15490"/>
                    <a:pt x="13981" y="15239"/>
                  </a:cubicBezTo>
                  <a:cubicBezTo>
                    <a:pt x="10926" y="12220"/>
                    <a:pt x="10926" y="12220"/>
                    <a:pt x="10926" y="12220"/>
                  </a:cubicBezTo>
                  <a:cubicBezTo>
                    <a:pt x="7871" y="15239"/>
                    <a:pt x="7871" y="15239"/>
                    <a:pt x="7871" y="15239"/>
                  </a:cubicBezTo>
                  <a:cubicBezTo>
                    <a:pt x="7619" y="15490"/>
                    <a:pt x="7368" y="15490"/>
                    <a:pt x="7116" y="15490"/>
                  </a:cubicBezTo>
                  <a:cubicBezTo>
                    <a:pt x="6613" y="15490"/>
                    <a:pt x="6110" y="14987"/>
                    <a:pt x="6110" y="14484"/>
                  </a:cubicBezTo>
                  <a:cubicBezTo>
                    <a:pt x="6110" y="14232"/>
                    <a:pt x="6110" y="13981"/>
                    <a:pt x="6361" y="13729"/>
                  </a:cubicBezTo>
                  <a:cubicBezTo>
                    <a:pt x="9416" y="10674"/>
                    <a:pt x="9416" y="10674"/>
                    <a:pt x="9416" y="10674"/>
                  </a:cubicBezTo>
                  <a:cubicBezTo>
                    <a:pt x="6361" y="7619"/>
                    <a:pt x="6361" y="7619"/>
                    <a:pt x="6361" y="7619"/>
                  </a:cubicBezTo>
                  <a:cubicBezTo>
                    <a:pt x="6110" y="7619"/>
                    <a:pt x="6110" y="7368"/>
                    <a:pt x="6110" y="7116"/>
                  </a:cubicBezTo>
                  <a:cubicBezTo>
                    <a:pt x="6110" y="6361"/>
                    <a:pt x="6613" y="6110"/>
                    <a:pt x="7116" y="6110"/>
                  </a:cubicBezTo>
                  <a:cubicBezTo>
                    <a:pt x="7368" y="6110"/>
                    <a:pt x="7619" y="6110"/>
                    <a:pt x="7871" y="6361"/>
                  </a:cubicBezTo>
                  <a:cubicBezTo>
                    <a:pt x="10926" y="9416"/>
                    <a:pt x="10926" y="9416"/>
                    <a:pt x="10926" y="9416"/>
                  </a:cubicBezTo>
                  <a:cubicBezTo>
                    <a:pt x="13981" y="6361"/>
                    <a:pt x="13981" y="6361"/>
                    <a:pt x="13981" y="6361"/>
                  </a:cubicBezTo>
                  <a:cubicBezTo>
                    <a:pt x="13981" y="6110"/>
                    <a:pt x="14232" y="6110"/>
                    <a:pt x="14484" y="6110"/>
                  </a:cubicBezTo>
                  <a:cubicBezTo>
                    <a:pt x="15239" y="6110"/>
                    <a:pt x="15490" y="6361"/>
                    <a:pt x="15490" y="7116"/>
                  </a:cubicBezTo>
                  <a:cubicBezTo>
                    <a:pt x="15490" y="7368"/>
                    <a:pt x="15490" y="7619"/>
                    <a:pt x="15239" y="7619"/>
                  </a:cubicBezTo>
                  <a:cubicBezTo>
                    <a:pt x="12220" y="10674"/>
                    <a:pt x="12220" y="10674"/>
                    <a:pt x="12220" y="10674"/>
                  </a:cubicBezTo>
                  <a:cubicBezTo>
                    <a:pt x="15239" y="13729"/>
                    <a:pt x="15239" y="13729"/>
                    <a:pt x="15239" y="13729"/>
                  </a:cubicBezTo>
                  <a:cubicBezTo>
                    <a:pt x="15490" y="13981"/>
                    <a:pt x="15490" y="14232"/>
                    <a:pt x="15490" y="14484"/>
                  </a:cubicBezTo>
                  <a:cubicBezTo>
                    <a:pt x="15490" y="14987"/>
                    <a:pt x="15239" y="15490"/>
                    <a:pt x="14484" y="1549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83" name="Shape"/>
            <p:cNvSpPr/>
            <p:nvPr/>
          </p:nvSpPr>
          <p:spPr>
            <a:xfrm>
              <a:off x="3510510" y="3206733"/>
              <a:ext cx="614209" cy="61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74" y="21600"/>
                  </a:moveTo>
                  <a:cubicBezTo>
                    <a:pt x="4852" y="21600"/>
                    <a:pt x="0" y="16784"/>
                    <a:pt x="0" y="10674"/>
                  </a:cubicBezTo>
                  <a:cubicBezTo>
                    <a:pt x="0" y="4852"/>
                    <a:pt x="4852" y="0"/>
                    <a:pt x="10674" y="0"/>
                  </a:cubicBezTo>
                  <a:cubicBezTo>
                    <a:pt x="16784" y="0"/>
                    <a:pt x="21600" y="4852"/>
                    <a:pt x="21600" y="10674"/>
                  </a:cubicBezTo>
                  <a:cubicBezTo>
                    <a:pt x="21600" y="16784"/>
                    <a:pt x="16784" y="21600"/>
                    <a:pt x="10674" y="21600"/>
                  </a:cubicBezTo>
                  <a:close/>
                  <a:moveTo>
                    <a:pt x="10674" y="2049"/>
                  </a:moveTo>
                  <a:cubicBezTo>
                    <a:pt x="5858" y="2049"/>
                    <a:pt x="2049" y="5858"/>
                    <a:pt x="2049" y="10674"/>
                  </a:cubicBezTo>
                  <a:cubicBezTo>
                    <a:pt x="2049" y="15490"/>
                    <a:pt x="5858" y="19551"/>
                    <a:pt x="10674" y="19551"/>
                  </a:cubicBezTo>
                  <a:cubicBezTo>
                    <a:pt x="15490" y="19551"/>
                    <a:pt x="19551" y="15490"/>
                    <a:pt x="19551" y="10674"/>
                  </a:cubicBezTo>
                  <a:cubicBezTo>
                    <a:pt x="19551" y="5858"/>
                    <a:pt x="15490" y="2049"/>
                    <a:pt x="10674" y="2049"/>
                  </a:cubicBezTo>
                  <a:close/>
                  <a:moveTo>
                    <a:pt x="15490" y="8662"/>
                  </a:moveTo>
                  <a:cubicBezTo>
                    <a:pt x="10171" y="14232"/>
                    <a:pt x="10171" y="14232"/>
                    <a:pt x="10171" y="14232"/>
                  </a:cubicBezTo>
                  <a:cubicBezTo>
                    <a:pt x="9919" y="14484"/>
                    <a:pt x="9668" y="14484"/>
                    <a:pt x="9416" y="14484"/>
                  </a:cubicBezTo>
                  <a:cubicBezTo>
                    <a:pt x="9165" y="14484"/>
                    <a:pt x="8913" y="14484"/>
                    <a:pt x="8626" y="14232"/>
                  </a:cubicBezTo>
                  <a:cubicBezTo>
                    <a:pt x="5607" y="11177"/>
                    <a:pt x="5607" y="11177"/>
                    <a:pt x="5607" y="11177"/>
                  </a:cubicBezTo>
                  <a:cubicBezTo>
                    <a:pt x="5355" y="10926"/>
                    <a:pt x="5355" y="10674"/>
                    <a:pt x="5355" y="10423"/>
                  </a:cubicBezTo>
                  <a:cubicBezTo>
                    <a:pt x="5355" y="9919"/>
                    <a:pt x="5858" y="9416"/>
                    <a:pt x="6361" y="9416"/>
                  </a:cubicBezTo>
                  <a:cubicBezTo>
                    <a:pt x="6613" y="9416"/>
                    <a:pt x="6865" y="9416"/>
                    <a:pt x="7116" y="9668"/>
                  </a:cubicBezTo>
                  <a:cubicBezTo>
                    <a:pt x="9416" y="11968"/>
                    <a:pt x="9416" y="11968"/>
                    <a:pt x="9416" y="11968"/>
                  </a:cubicBezTo>
                  <a:cubicBezTo>
                    <a:pt x="14232" y="7368"/>
                    <a:pt x="14232" y="7368"/>
                    <a:pt x="14232" y="7368"/>
                  </a:cubicBezTo>
                  <a:cubicBezTo>
                    <a:pt x="14232" y="7116"/>
                    <a:pt x="14484" y="7116"/>
                    <a:pt x="14735" y="7116"/>
                  </a:cubicBezTo>
                  <a:cubicBezTo>
                    <a:pt x="15490" y="7116"/>
                    <a:pt x="15742" y="7368"/>
                    <a:pt x="15742" y="8122"/>
                  </a:cubicBezTo>
                  <a:cubicBezTo>
                    <a:pt x="15742" y="8410"/>
                    <a:pt x="15742" y="8662"/>
                    <a:pt x="15490" y="8662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84" name="Shape"/>
            <p:cNvSpPr/>
            <p:nvPr/>
          </p:nvSpPr>
          <p:spPr>
            <a:xfrm>
              <a:off x="2318610" y="3206733"/>
              <a:ext cx="618706" cy="61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4761" y="21600"/>
                    <a:pt x="0" y="16784"/>
                    <a:pt x="0" y="10674"/>
                  </a:cubicBezTo>
                  <a:cubicBezTo>
                    <a:pt x="0" y="4852"/>
                    <a:pt x="4761" y="0"/>
                    <a:pt x="10800" y="0"/>
                  </a:cubicBezTo>
                  <a:cubicBezTo>
                    <a:pt x="16839" y="0"/>
                    <a:pt x="21600" y="4852"/>
                    <a:pt x="21600" y="10674"/>
                  </a:cubicBezTo>
                  <a:cubicBezTo>
                    <a:pt x="21600" y="16784"/>
                    <a:pt x="16839" y="21600"/>
                    <a:pt x="10800" y="21600"/>
                  </a:cubicBezTo>
                  <a:close/>
                  <a:moveTo>
                    <a:pt x="10800" y="2049"/>
                  </a:moveTo>
                  <a:cubicBezTo>
                    <a:pt x="6039" y="2049"/>
                    <a:pt x="2025" y="5858"/>
                    <a:pt x="2025" y="10674"/>
                  </a:cubicBezTo>
                  <a:cubicBezTo>
                    <a:pt x="2025" y="15490"/>
                    <a:pt x="6039" y="19551"/>
                    <a:pt x="10800" y="19551"/>
                  </a:cubicBezTo>
                  <a:cubicBezTo>
                    <a:pt x="15561" y="19551"/>
                    <a:pt x="19575" y="15490"/>
                    <a:pt x="19575" y="10674"/>
                  </a:cubicBezTo>
                  <a:cubicBezTo>
                    <a:pt x="19575" y="5858"/>
                    <a:pt x="15561" y="2049"/>
                    <a:pt x="10800" y="2049"/>
                  </a:cubicBezTo>
                  <a:close/>
                  <a:moveTo>
                    <a:pt x="15063" y="11681"/>
                  </a:moveTo>
                  <a:cubicBezTo>
                    <a:pt x="13074" y="11681"/>
                    <a:pt x="13074" y="11681"/>
                    <a:pt x="13074" y="11681"/>
                  </a:cubicBezTo>
                  <a:cubicBezTo>
                    <a:pt x="11795" y="11681"/>
                    <a:pt x="11795" y="11681"/>
                    <a:pt x="11795" y="11681"/>
                  </a:cubicBezTo>
                  <a:cubicBezTo>
                    <a:pt x="9805" y="11681"/>
                    <a:pt x="9805" y="11681"/>
                    <a:pt x="9805" y="11681"/>
                  </a:cubicBezTo>
                  <a:cubicBezTo>
                    <a:pt x="8526" y="11681"/>
                    <a:pt x="8526" y="11681"/>
                    <a:pt x="8526" y="11681"/>
                  </a:cubicBezTo>
                  <a:cubicBezTo>
                    <a:pt x="6537" y="11681"/>
                    <a:pt x="6537" y="11681"/>
                    <a:pt x="6537" y="11681"/>
                  </a:cubicBezTo>
                  <a:cubicBezTo>
                    <a:pt x="5791" y="11681"/>
                    <a:pt x="5542" y="11429"/>
                    <a:pt x="5542" y="10674"/>
                  </a:cubicBezTo>
                  <a:cubicBezTo>
                    <a:pt x="5542" y="10171"/>
                    <a:pt x="5791" y="9668"/>
                    <a:pt x="6537" y="9668"/>
                  </a:cubicBezTo>
                  <a:cubicBezTo>
                    <a:pt x="8775" y="9668"/>
                    <a:pt x="8775" y="9668"/>
                    <a:pt x="8775" y="9668"/>
                  </a:cubicBezTo>
                  <a:cubicBezTo>
                    <a:pt x="9805" y="9668"/>
                    <a:pt x="9805" y="9668"/>
                    <a:pt x="9805" y="9668"/>
                  </a:cubicBezTo>
                  <a:cubicBezTo>
                    <a:pt x="11795" y="9668"/>
                    <a:pt x="11795" y="9668"/>
                    <a:pt x="11795" y="9668"/>
                  </a:cubicBezTo>
                  <a:cubicBezTo>
                    <a:pt x="13074" y="9668"/>
                    <a:pt x="13074" y="9668"/>
                    <a:pt x="13074" y="9668"/>
                  </a:cubicBezTo>
                  <a:cubicBezTo>
                    <a:pt x="15063" y="9668"/>
                    <a:pt x="15063" y="9668"/>
                    <a:pt x="15063" y="9668"/>
                  </a:cubicBezTo>
                  <a:cubicBezTo>
                    <a:pt x="15809" y="9668"/>
                    <a:pt x="16058" y="10171"/>
                    <a:pt x="16058" y="10674"/>
                  </a:cubicBezTo>
                  <a:cubicBezTo>
                    <a:pt x="16058" y="11429"/>
                    <a:pt x="15809" y="11681"/>
                    <a:pt x="15063" y="11681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85" name="Shape"/>
            <p:cNvSpPr/>
            <p:nvPr/>
          </p:nvSpPr>
          <p:spPr>
            <a:xfrm>
              <a:off x="1141162" y="3206733"/>
              <a:ext cx="614212" cy="61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26" y="21600"/>
                  </a:moveTo>
                  <a:cubicBezTo>
                    <a:pt x="4816" y="21600"/>
                    <a:pt x="0" y="16784"/>
                    <a:pt x="0" y="10674"/>
                  </a:cubicBezTo>
                  <a:cubicBezTo>
                    <a:pt x="0" y="4852"/>
                    <a:pt x="4816" y="0"/>
                    <a:pt x="10926" y="0"/>
                  </a:cubicBezTo>
                  <a:cubicBezTo>
                    <a:pt x="16784" y="0"/>
                    <a:pt x="21600" y="4852"/>
                    <a:pt x="21600" y="10674"/>
                  </a:cubicBezTo>
                  <a:cubicBezTo>
                    <a:pt x="21600" y="16784"/>
                    <a:pt x="16784" y="21600"/>
                    <a:pt x="10926" y="21600"/>
                  </a:cubicBezTo>
                  <a:close/>
                  <a:moveTo>
                    <a:pt x="10926" y="2049"/>
                  </a:moveTo>
                  <a:cubicBezTo>
                    <a:pt x="6110" y="2049"/>
                    <a:pt x="2049" y="5858"/>
                    <a:pt x="2049" y="10674"/>
                  </a:cubicBezTo>
                  <a:cubicBezTo>
                    <a:pt x="2049" y="15490"/>
                    <a:pt x="6110" y="19551"/>
                    <a:pt x="10926" y="19551"/>
                  </a:cubicBezTo>
                  <a:cubicBezTo>
                    <a:pt x="15742" y="19551"/>
                    <a:pt x="19551" y="15490"/>
                    <a:pt x="19551" y="10674"/>
                  </a:cubicBezTo>
                  <a:cubicBezTo>
                    <a:pt x="19551" y="5858"/>
                    <a:pt x="15742" y="2049"/>
                    <a:pt x="10926" y="2049"/>
                  </a:cubicBezTo>
                  <a:close/>
                  <a:moveTo>
                    <a:pt x="15239" y="11681"/>
                  </a:moveTo>
                  <a:cubicBezTo>
                    <a:pt x="11932" y="11681"/>
                    <a:pt x="11932" y="11681"/>
                    <a:pt x="11932" y="11681"/>
                  </a:cubicBezTo>
                  <a:cubicBezTo>
                    <a:pt x="11932" y="15239"/>
                    <a:pt x="11932" y="15239"/>
                    <a:pt x="11932" y="15239"/>
                  </a:cubicBezTo>
                  <a:cubicBezTo>
                    <a:pt x="11932" y="15742"/>
                    <a:pt x="11429" y="16281"/>
                    <a:pt x="10926" y="16281"/>
                  </a:cubicBezTo>
                  <a:cubicBezTo>
                    <a:pt x="10171" y="16281"/>
                    <a:pt x="9919" y="15742"/>
                    <a:pt x="9919" y="15239"/>
                  </a:cubicBezTo>
                  <a:cubicBezTo>
                    <a:pt x="9919" y="11681"/>
                    <a:pt x="9919" y="11681"/>
                    <a:pt x="9919" y="11681"/>
                  </a:cubicBezTo>
                  <a:cubicBezTo>
                    <a:pt x="6361" y="11681"/>
                    <a:pt x="6361" y="11681"/>
                    <a:pt x="6361" y="11681"/>
                  </a:cubicBezTo>
                  <a:cubicBezTo>
                    <a:pt x="5858" y="11681"/>
                    <a:pt x="5319" y="11429"/>
                    <a:pt x="5319" y="10674"/>
                  </a:cubicBezTo>
                  <a:cubicBezTo>
                    <a:pt x="5319" y="10171"/>
                    <a:pt x="5858" y="9668"/>
                    <a:pt x="6361" y="9668"/>
                  </a:cubicBezTo>
                  <a:cubicBezTo>
                    <a:pt x="9919" y="9668"/>
                    <a:pt x="9919" y="9668"/>
                    <a:pt x="9919" y="9668"/>
                  </a:cubicBezTo>
                  <a:cubicBezTo>
                    <a:pt x="9919" y="6361"/>
                    <a:pt x="9919" y="6361"/>
                    <a:pt x="9919" y="6361"/>
                  </a:cubicBezTo>
                  <a:cubicBezTo>
                    <a:pt x="9919" y="5858"/>
                    <a:pt x="10171" y="5355"/>
                    <a:pt x="10926" y="5355"/>
                  </a:cubicBezTo>
                  <a:cubicBezTo>
                    <a:pt x="11429" y="5355"/>
                    <a:pt x="11932" y="5858"/>
                    <a:pt x="11932" y="6361"/>
                  </a:cubicBezTo>
                  <a:cubicBezTo>
                    <a:pt x="11932" y="9668"/>
                    <a:pt x="11932" y="9668"/>
                    <a:pt x="11932" y="9668"/>
                  </a:cubicBezTo>
                  <a:cubicBezTo>
                    <a:pt x="15239" y="9668"/>
                    <a:pt x="15239" y="9668"/>
                    <a:pt x="15239" y="9668"/>
                  </a:cubicBezTo>
                  <a:cubicBezTo>
                    <a:pt x="15742" y="9668"/>
                    <a:pt x="16245" y="10171"/>
                    <a:pt x="16245" y="10674"/>
                  </a:cubicBezTo>
                  <a:cubicBezTo>
                    <a:pt x="16245" y="11429"/>
                    <a:pt x="15742" y="11681"/>
                    <a:pt x="15239" y="11681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86" name="Shape"/>
            <p:cNvSpPr/>
            <p:nvPr/>
          </p:nvSpPr>
          <p:spPr>
            <a:xfrm>
              <a:off x="14204131" y="1251301"/>
              <a:ext cx="614210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74" y="21600"/>
                  </a:moveTo>
                  <a:cubicBezTo>
                    <a:pt x="4816" y="21600"/>
                    <a:pt x="0" y="16839"/>
                    <a:pt x="0" y="10800"/>
                  </a:cubicBezTo>
                  <a:cubicBezTo>
                    <a:pt x="0" y="4761"/>
                    <a:pt x="4816" y="0"/>
                    <a:pt x="10674" y="0"/>
                  </a:cubicBezTo>
                  <a:cubicBezTo>
                    <a:pt x="16748" y="0"/>
                    <a:pt x="21600" y="4761"/>
                    <a:pt x="21600" y="10800"/>
                  </a:cubicBezTo>
                  <a:cubicBezTo>
                    <a:pt x="21600" y="16839"/>
                    <a:pt x="16748" y="21600"/>
                    <a:pt x="10674" y="21600"/>
                  </a:cubicBezTo>
                  <a:close/>
                  <a:moveTo>
                    <a:pt x="16748" y="4512"/>
                  </a:moveTo>
                  <a:cubicBezTo>
                    <a:pt x="16748" y="4512"/>
                    <a:pt x="16748" y="4512"/>
                    <a:pt x="16748" y="4263"/>
                  </a:cubicBezTo>
                  <a:lnTo>
                    <a:pt x="16497" y="4263"/>
                  </a:lnTo>
                  <a:cubicBezTo>
                    <a:pt x="16497" y="4263"/>
                    <a:pt x="16497" y="4263"/>
                    <a:pt x="16497" y="4512"/>
                  </a:cubicBezTo>
                  <a:cubicBezTo>
                    <a:pt x="16497" y="4512"/>
                    <a:pt x="16497" y="4512"/>
                    <a:pt x="16748" y="4512"/>
                  </a:cubicBezTo>
                  <a:cubicBezTo>
                    <a:pt x="16748" y="4761"/>
                    <a:pt x="16748" y="4761"/>
                    <a:pt x="16497" y="4761"/>
                  </a:cubicBezTo>
                  <a:cubicBezTo>
                    <a:pt x="16497" y="5009"/>
                    <a:pt x="16497" y="5009"/>
                    <a:pt x="16497" y="5009"/>
                  </a:cubicBezTo>
                  <a:lnTo>
                    <a:pt x="16245" y="5009"/>
                  </a:lnTo>
                  <a:cubicBezTo>
                    <a:pt x="16245" y="5009"/>
                    <a:pt x="16245" y="5009"/>
                    <a:pt x="16497" y="5009"/>
                  </a:cubicBezTo>
                  <a:cubicBezTo>
                    <a:pt x="16497" y="5009"/>
                    <a:pt x="16497" y="5009"/>
                    <a:pt x="16748" y="5009"/>
                  </a:cubicBezTo>
                  <a:cubicBezTo>
                    <a:pt x="16748" y="4761"/>
                    <a:pt x="16748" y="4761"/>
                    <a:pt x="16748" y="4761"/>
                  </a:cubicBezTo>
                  <a:cubicBezTo>
                    <a:pt x="16748" y="4512"/>
                    <a:pt x="16748" y="4512"/>
                    <a:pt x="17036" y="4512"/>
                  </a:cubicBezTo>
                  <a:lnTo>
                    <a:pt x="16748" y="4512"/>
                  </a:lnTo>
                  <a:close/>
                  <a:moveTo>
                    <a:pt x="17036" y="4761"/>
                  </a:moveTo>
                  <a:close/>
                  <a:moveTo>
                    <a:pt x="19551" y="12043"/>
                  </a:moveTo>
                  <a:cubicBezTo>
                    <a:pt x="19551" y="11795"/>
                    <a:pt x="19551" y="11546"/>
                    <a:pt x="19551" y="11546"/>
                  </a:cubicBezTo>
                  <a:cubicBezTo>
                    <a:pt x="19551" y="11297"/>
                    <a:pt x="19551" y="11546"/>
                    <a:pt x="19300" y="11546"/>
                  </a:cubicBezTo>
                  <a:cubicBezTo>
                    <a:pt x="19300" y="11297"/>
                    <a:pt x="19300" y="11297"/>
                    <a:pt x="19300" y="11297"/>
                  </a:cubicBezTo>
                  <a:cubicBezTo>
                    <a:pt x="19300" y="11297"/>
                    <a:pt x="19300" y="11297"/>
                    <a:pt x="19300" y="11546"/>
                  </a:cubicBezTo>
                  <a:cubicBezTo>
                    <a:pt x="19300" y="11546"/>
                    <a:pt x="19048" y="11795"/>
                    <a:pt x="19300" y="11795"/>
                  </a:cubicBezTo>
                  <a:cubicBezTo>
                    <a:pt x="19300" y="12043"/>
                    <a:pt x="19300" y="12043"/>
                    <a:pt x="19551" y="12043"/>
                  </a:cubicBezTo>
                  <a:close/>
                  <a:moveTo>
                    <a:pt x="2300" y="12825"/>
                  </a:moveTo>
                  <a:cubicBezTo>
                    <a:pt x="2552" y="12825"/>
                    <a:pt x="2552" y="12825"/>
                    <a:pt x="2552" y="12825"/>
                  </a:cubicBezTo>
                  <a:cubicBezTo>
                    <a:pt x="2552" y="12576"/>
                    <a:pt x="2552" y="12576"/>
                    <a:pt x="2552" y="12576"/>
                  </a:cubicBezTo>
                  <a:cubicBezTo>
                    <a:pt x="2552" y="12576"/>
                    <a:pt x="2552" y="12576"/>
                    <a:pt x="2300" y="12576"/>
                  </a:cubicBezTo>
                  <a:lnTo>
                    <a:pt x="2300" y="12825"/>
                  </a:lnTo>
                  <a:cubicBezTo>
                    <a:pt x="2300" y="12576"/>
                    <a:pt x="2300" y="12576"/>
                    <a:pt x="2300" y="12576"/>
                  </a:cubicBezTo>
                  <a:cubicBezTo>
                    <a:pt x="2300" y="12576"/>
                    <a:pt x="2300" y="12576"/>
                    <a:pt x="2049" y="12576"/>
                  </a:cubicBezTo>
                  <a:cubicBezTo>
                    <a:pt x="2300" y="12825"/>
                    <a:pt x="2300" y="12825"/>
                    <a:pt x="2300" y="12825"/>
                  </a:cubicBezTo>
                  <a:close/>
                  <a:moveTo>
                    <a:pt x="2552" y="9557"/>
                  </a:moveTo>
                  <a:close/>
                  <a:moveTo>
                    <a:pt x="2552" y="8029"/>
                  </a:moveTo>
                  <a:lnTo>
                    <a:pt x="2552" y="7780"/>
                  </a:lnTo>
                  <a:lnTo>
                    <a:pt x="2552" y="8029"/>
                  </a:lnTo>
                  <a:close/>
                  <a:moveTo>
                    <a:pt x="4816" y="4512"/>
                  </a:moveTo>
                  <a:cubicBezTo>
                    <a:pt x="4816" y="4512"/>
                    <a:pt x="4816" y="4512"/>
                    <a:pt x="4564" y="4512"/>
                  </a:cubicBezTo>
                  <a:cubicBezTo>
                    <a:pt x="4816" y="4512"/>
                    <a:pt x="4816" y="4512"/>
                    <a:pt x="4816" y="4512"/>
                  </a:cubicBezTo>
                  <a:close/>
                  <a:moveTo>
                    <a:pt x="4564" y="4761"/>
                  </a:moveTo>
                  <a:close/>
                  <a:moveTo>
                    <a:pt x="6865" y="3020"/>
                  </a:moveTo>
                  <a:lnTo>
                    <a:pt x="7116" y="3020"/>
                  </a:lnTo>
                  <a:lnTo>
                    <a:pt x="6865" y="3020"/>
                  </a:lnTo>
                  <a:cubicBezTo>
                    <a:pt x="7116" y="3020"/>
                    <a:pt x="7116" y="3020"/>
                    <a:pt x="7116" y="3020"/>
                  </a:cubicBezTo>
                  <a:lnTo>
                    <a:pt x="7116" y="3268"/>
                  </a:lnTo>
                  <a:lnTo>
                    <a:pt x="7116" y="3020"/>
                  </a:lnTo>
                  <a:cubicBezTo>
                    <a:pt x="6865" y="3020"/>
                    <a:pt x="6865" y="3268"/>
                    <a:pt x="6865" y="3268"/>
                  </a:cubicBezTo>
                  <a:cubicBezTo>
                    <a:pt x="6865" y="3268"/>
                    <a:pt x="6865" y="3268"/>
                    <a:pt x="6865" y="3020"/>
                  </a:cubicBezTo>
                  <a:cubicBezTo>
                    <a:pt x="6865" y="3268"/>
                    <a:pt x="6865" y="3268"/>
                    <a:pt x="6865" y="3268"/>
                  </a:cubicBezTo>
                  <a:cubicBezTo>
                    <a:pt x="6865" y="3268"/>
                    <a:pt x="6865" y="3268"/>
                    <a:pt x="7116" y="3268"/>
                  </a:cubicBezTo>
                  <a:lnTo>
                    <a:pt x="6865" y="3268"/>
                  </a:lnTo>
                  <a:lnTo>
                    <a:pt x="7116" y="3268"/>
                  </a:lnTo>
                  <a:lnTo>
                    <a:pt x="6865" y="3268"/>
                  </a:lnTo>
                  <a:cubicBezTo>
                    <a:pt x="7116" y="3268"/>
                    <a:pt x="7116" y="3268"/>
                    <a:pt x="7116" y="3268"/>
                  </a:cubicBezTo>
                  <a:cubicBezTo>
                    <a:pt x="7116" y="3268"/>
                    <a:pt x="7368" y="3517"/>
                    <a:pt x="7116" y="3517"/>
                  </a:cubicBezTo>
                  <a:lnTo>
                    <a:pt x="6865" y="3517"/>
                  </a:lnTo>
                  <a:lnTo>
                    <a:pt x="7116" y="3517"/>
                  </a:lnTo>
                  <a:cubicBezTo>
                    <a:pt x="6865" y="3517"/>
                    <a:pt x="6865" y="3517"/>
                    <a:pt x="6865" y="3517"/>
                  </a:cubicBezTo>
                  <a:cubicBezTo>
                    <a:pt x="6865" y="3766"/>
                    <a:pt x="6613" y="3766"/>
                    <a:pt x="6865" y="3766"/>
                  </a:cubicBezTo>
                  <a:cubicBezTo>
                    <a:pt x="6865" y="3517"/>
                    <a:pt x="6865" y="3517"/>
                    <a:pt x="6865" y="3517"/>
                  </a:cubicBezTo>
                  <a:cubicBezTo>
                    <a:pt x="6865" y="3766"/>
                    <a:pt x="6865" y="3766"/>
                    <a:pt x="6865" y="3766"/>
                  </a:cubicBezTo>
                  <a:lnTo>
                    <a:pt x="7116" y="3766"/>
                  </a:lnTo>
                  <a:cubicBezTo>
                    <a:pt x="7116" y="3766"/>
                    <a:pt x="7116" y="3766"/>
                    <a:pt x="7368" y="3766"/>
                  </a:cubicBezTo>
                  <a:cubicBezTo>
                    <a:pt x="7619" y="3766"/>
                    <a:pt x="7619" y="3766"/>
                    <a:pt x="7619" y="3766"/>
                  </a:cubicBezTo>
                  <a:cubicBezTo>
                    <a:pt x="7619" y="4014"/>
                    <a:pt x="7619" y="4014"/>
                    <a:pt x="7619" y="4014"/>
                  </a:cubicBezTo>
                  <a:cubicBezTo>
                    <a:pt x="7619" y="4014"/>
                    <a:pt x="7368" y="4014"/>
                    <a:pt x="7368" y="3766"/>
                  </a:cubicBezTo>
                  <a:cubicBezTo>
                    <a:pt x="7368" y="4014"/>
                    <a:pt x="7619" y="4014"/>
                    <a:pt x="7368" y="4014"/>
                  </a:cubicBezTo>
                  <a:cubicBezTo>
                    <a:pt x="7116" y="3766"/>
                    <a:pt x="7116" y="3766"/>
                    <a:pt x="7116" y="3766"/>
                  </a:cubicBezTo>
                  <a:lnTo>
                    <a:pt x="7116" y="4014"/>
                  </a:lnTo>
                  <a:cubicBezTo>
                    <a:pt x="6865" y="3766"/>
                    <a:pt x="6865" y="3766"/>
                    <a:pt x="6865" y="3766"/>
                  </a:cubicBezTo>
                  <a:cubicBezTo>
                    <a:pt x="6865" y="3766"/>
                    <a:pt x="6865" y="3766"/>
                    <a:pt x="6865" y="4014"/>
                  </a:cubicBezTo>
                  <a:cubicBezTo>
                    <a:pt x="7116" y="4014"/>
                    <a:pt x="7116" y="4014"/>
                    <a:pt x="7116" y="4014"/>
                  </a:cubicBezTo>
                  <a:lnTo>
                    <a:pt x="7116" y="3766"/>
                  </a:lnTo>
                  <a:cubicBezTo>
                    <a:pt x="7116" y="4014"/>
                    <a:pt x="7116" y="4014"/>
                    <a:pt x="7116" y="4014"/>
                  </a:cubicBezTo>
                  <a:lnTo>
                    <a:pt x="6865" y="4014"/>
                  </a:lnTo>
                  <a:cubicBezTo>
                    <a:pt x="7116" y="4014"/>
                    <a:pt x="6865" y="4014"/>
                    <a:pt x="6865" y="4263"/>
                  </a:cubicBezTo>
                  <a:cubicBezTo>
                    <a:pt x="6865" y="4263"/>
                    <a:pt x="6865" y="4014"/>
                    <a:pt x="7116" y="4014"/>
                  </a:cubicBezTo>
                  <a:lnTo>
                    <a:pt x="7116" y="4263"/>
                  </a:lnTo>
                  <a:cubicBezTo>
                    <a:pt x="7116" y="4263"/>
                    <a:pt x="7116" y="4263"/>
                    <a:pt x="7116" y="4014"/>
                  </a:cubicBezTo>
                  <a:lnTo>
                    <a:pt x="7368" y="4014"/>
                  </a:lnTo>
                  <a:cubicBezTo>
                    <a:pt x="7368" y="4014"/>
                    <a:pt x="7368" y="4014"/>
                    <a:pt x="7619" y="4014"/>
                  </a:cubicBezTo>
                  <a:lnTo>
                    <a:pt x="7368" y="4014"/>
                  </a:lnTo>
                  <a:cubicBezTo>
                    <a:pt x="7368" y="4263"/>
                    <a:pt x="7368" y="4263"/>
                    <a:pt x="7619" y="4263"/>
                  </a:cubicBezTo>
                  <a:cubicBezTo>
                    <a:pt x="7368" y="4263"/>
                    <a:pt x="7368" y="4263"/>
                    <a:pt x="7368" y="4263"/>
                  </a:cubicBezTo>
                  <a:lnTo>
                    <a:pt x="7368" y="4512"/>
                  </a:lnTo>
                  <a:cubicBezTo>
                    <a:pt x="7116" y="4512"/>
                    <a:pt x="7116" y="4512"/>
                    <a:pt x="7116" y="4512"/>
                  </a:cubicBezTo>
                  <a:cubicBezTo>
                    <a:pt x="7116" y="4512"/>
                    <a:pt x="7116" y="4512"/>
                    <a:pt x="6865" y="4512"/>
                  </a:cubicBezTo>
                  <a:lnTo>
                    <a:pt x="6865" y="4761"/>
                  </a:lnTo>
                  <a:cubicBezTo>
                    <a:pt x="6865" y="4761"/>
                    <a:pt x="6865" y="4761"/>
                    <a:pt x="6865" y="5009"/>
                  </a:cubicBezTo>
                  <a:cubicBezTo>
                    <a:pt x="6865" y="5009"/>
                    <a:pt x="6865" y="5009"/>
                    <a:pt x="6613" y="5009"/>
                  </a:cubicBezTo>
                  <a:cubicBezTo>
                    <a:pt x="6613" y="5009"/>
                    <a:pt x="6613" y="5293"/>
                    <a:pt x="6361" y="5293"/>
                  </a:cubicBezTo>
                  <a:cubicBezTo>
                    <a:pt x="6361" y="5293"/>
                    <a:pt x="6361" y="5293"/>
                    <a:pt x="6361" y="5009"/>
                  </a:cubicBezTo>
                  <a:cubicBezTo>
                    <a:pt x="6361" y="5009"/>
                    <a:pt x="6361" y="5009"/>
                    <a:pt x="6361" y="5293"/>
                  </a:cubicBezTo>
                  <a:cubicBezTo>
                    <a:pt x="6110" y="5293"/>
                    <a:pt x="6361" y="5293"/>
                    <a:pt x="6110" y="5293"/>
                  </a:cubicBezTo>
                  <a:cubicBezTo>
                    <a:pt x="6110" y="5293"/>
                    <a:pt x="6110" y="5293"/>
                    <a:pt x="6361" y="5293"/>
                  </a:cubicBezTo>
                  <a:cubicBezTo>
                    <a:pt x="6110" y="5293"/>
                    <a:pt x="6110" y="5293"/>
                    <a:pt x="6110" y="5293"/>
                  </a:cubicBezTo>
                  <a:cubicBezTo>
                    <a:pt x="6110" y="5542"/>
                    <a:pt x="6110" y="5293"/>
                    <a:pt x="6110" y="5542"/>
                  </a:cubicBezTo>
                  <a:lnTo>
                    <a:pt x="6361" y="5542"/>
                  </a:lnTo>
                  <a:cubicBezTo>
                    <a:pt x="6110" y="5542"/>
                    <a:pt x="6110" y="5542"/>
                    <a:pt x="6110" y="5542"/>
                  </a:cubicBezTo>
                  <a:cubicBezTo>
                    <a:pt x="6110" y="5542"/>
                    <a:pt x="6110" y="5542"/>
                    <a:pt x="6110" y="5791"/>
                  </a:cubicBezTo>
                  <a:cubicBezTo>
                    <a:pt x="6110" y="5791"/>
                    <a:pt x="6110" y="5791"/>
                    <a:pt x="6110" y="6039"/>
                  </a:cubicBezTo>
                  <a:cubicBezTo>
                    <a:pt x="6110" y="6039"/>
                    <a:pt x="6110" y="6039"/>
                    <a:pt x="6110" y="6288"/>
                  </a:cubicBezTo>
                  <a:cubicBezTo>
                    <a:pt x="6110" y="6288"/>
                    <a:pt x="6110" y="6288"/>
                    <a:pt x="5858" y="6288"/>
                  </a:cubicBezTo>
                  <a:lnTo>
                    <a:pt x="6110" y="6288"/>
                  </a:lnTo>
                  <a:cubicBezTo>
                    <a:pt x="6110" y="6288"/>
                    <a:pt x="6110" y="6288"/>
                    <a:pt x="5858" y="6288"/>
                  </a:cubicBezTo>
                  <a:cubicBezTo>
                    <a:pt x="5571" y="6288"/>
                    <a:pt x="5858" y="6288"/>
                    <a:pt x="5571" y="6288"/>
                  </a:cubicBezTo>
                  <a:lnTo>
                    <a:pt x="5858" y="6288"/>
                  </a:lnTo>
                  <a:lnTo>
                    <a:pt x="5571" y="6288"/>
                  </a:lnTo>
                  <a:lnTo>
                    <a:pt x="5571" y="6039"/>
                  </a:lnTo>
                  <a:lnTo>
                    <a:pt x="5571" y="6288"/>
                  </a:lnTo>
                  <a:cubicBezTo>
                    <a:pt x="5571" y="6288"/>
                    <a:pt x="5571" y="6288"/>
                    <a:pt x="5319" y="6288"/>
                  </a:cubicBezTo>
                  <a:lnTo>
                    <a:pt x="5319" y="6039"/>
                  </a:lnTo>
                  <a:cubicBezTo>
                    <a:pt x="5319" y="6288"/>
                    <a:pt x="5319" y="6039"/>
                    <a:pt x="5319" y="6039"/>
                  </a:cubicBezTo>
                  <a:lnTo>
                    <a:pt x="5319" y="6288"/>
                  </a:lnTo>
                  <a:cubicBezTo>
                    <a:pt x="5068" y="6288"/>
                    <a:pt x="5068" y="6288"/>
                    <a:pt x="5068" y="6039"/>
                  </a:cubicBezTo>
                  <a:cubicBezTo>
                    <a:pt x="5068" y="6039"/>
                    <a:pt x="5319" y="6039"/>
                    <a:pt x="5068" y="6039"/>
                  </a:cubicBezTo>
                  <a:cubicBezTo>
                    <a:pt x="5068" y="5791"/>
                    <a:pt x="5068" y="5791"/>
                    <a:pt x="5068" y="5791"/>
                  </a:cubicBezTo>
                  <a:lnTo>
                    <a:pt x="5068" y="6039"/>
                  </a:lnTo>
                  <a:cubicBezTo>
                    <a:pt x="5068" y="6039"/>
                    <a:pt x="5068" y="6039"/>
                    <a:pt x="5068" y="5791"/>
                  </a:cubicBezTo>
                  <a:lnTo>
                    <a:pt x="5068" y="6039"/>
                  </a:lnTo>
                  <a:cubicBezTo>
                    <a:pt x="4816" y="5791"/>
                    <a:pt x="5068" y="5791"/>
                    <a:pt x="5068" y="5791"/>
                  </a:cubicBezTo>
                  <a:cubicBezTo>
                    <a:pt x="5068" y="5791"/>
                    <a:pt x="5068" y="5791"/>
                    <a:pt x="4816" y="5791"/>
                  </a:cubicBezTo>
                  <a:cubicBezTo>
                    <a:pt x="4816" y="5791"/>
                    <a:pt x="4816" y="5791"/>
                    <a:pt x="5068" y="5791"/>
                  </a:cubicBezTo>
                  <a:cubicBezTo>
                    <a:pt x="5068" y="5791"/>
                    <a:pt x="5068" y="5791"/>
                    <a:pt x="5068" y="5542"/>
                  </a:cubicBezTo>
                  <a:cubicBezTo>
                    <a:pt x="5068" y="5791"/>
                    <a:pt x="5068" y="5791"/>
                    <a:pt x="5068" y="5791"/>
                  </a:cubicBezTo>
                  <a:cubicBezTo>
                    <a:pt x="4816" y="5791"/>
                    <a:pt x="4816" y="5791"/>
                    <a:pt x="4816" y="5791"/>
                  </a:cubicBezTo>
                  <a:cubicBezTo>
                    <a:pt x="4816" y="5791"/>
                    <a:pt x="4816" y="5791"/>
                    <a:pt x="4816" y="5542"/>
                  </a:cubicBezTo>
                  <a:cubicBezTo>
                    <a:pt x="4816" y="5542"/>
                    <a:pt x="4816" y="5542"/>
                    <a:pt x="5068" y="5542"/>
                  </a:cubicBezTo>
                  <a:cubicBezTo>
                    <a:pt x="5068" y="5542"/>
                    <a:pt x="5068" y="5542"/>
                    <a:pt x="4816" y="5542"/>
                  </a:cubicBezTo>
                  <a:lnTo>
                    <a:pt x="4816" y="5791"/>
                  </a:lnTo>
                  <a:cubicBezTo>
                    <a:pt x="4816" y="5791"/>
                    <a:pt x="4816" y="5791"/>
                    <a:pt x="4816" y="5542"/>
                  </a:cubicBezTo>
                  <a:cubicBezTo>
                    <a:pt x="4816" y="5542"/>
                    <a:pt x="4816" y="5542"/>
                    <a:pt x="4564" y="5542"/>
                  </a:cubicBezTo>
                  <a:lnTo>
                    <a:pt x="4564" y="5293"/>
                  </a:lnTo>
                  <a:lnTo>
                    <a:pt x="4816" y="5293"/>
                  </a:lnTo>
                  <a:cubicBezTo>
                    <a:pt x="4816" y="5293"/>
                    <a:pt x="4816" y="5293"/>
                    <a:pt x="5068" y="5293"/>
                  </a:cubicBezTo>
                  <a:cubicBezTo>
                    <a:pt x="4816" y="5293"/>
                    <a:pt x="4816" y="5293"/>
                    <a:pt x="4816" y="5293"/>
                  </a:cubicBezTo>
                  <a:lnTo>
                    <a:pt x="4564" y="5293"/>
                  </a:lnTo>
                  <a:lnTo>
                    <a:pt x="4816" y="5293"/>
                  </a:lnTo>
                  <a:cubicBezTo>
                    <a:pt x="4564" y="5293"/>
                    <a:pt x="4564" y="5293"/>
                    <a:pt x="4564" y="5293"/>
                  </a:cubicBezTo>
                  <a:cubicBezTo>
                    <a:pt x="4564" y="5009"/>
                    <a:pt x="4816" y="5009"/>
                    <a:pt x="4816" y="5009"/>
                  </a:cubicBezTo>
                  <a:cubicBezTo>
                    <a:pt x="4564" y="5009"/>
                    <a:pt x="4564" y="5009"/>
                    <a:pt x="4564" y="5009"/>
                  </a:cubicBezTo>
                  <a:cubicBezTo>
                    <a:pt x="4564" y="5009"/>
                    <a:pt x="4564" y="5009"/>
                    <a:pt x="4816" y="5009"/>
                  </a:cubicBezTo>
                  <a:lnTo>
                    <a:pt x="4564" y="5009"/>
                  </a:lnTo>
                  <a:lnTo>
                    <a:pt x="4816" y="5009"/>
                  </a:lnTo>
                  <a:cubicBezTo>
                    <a:pt x="4564" y="5009"/>
                    <a:pt x="4564" y="5009"/>
                    <a:pt x="4564" y="5009"/>
                  </a:cubicBezTo>
                  <a:cubicBezTo>
                    <a:pt x="4564" y="5009"/>
                    <a:pt x="4564" y="5009"/>
                    <a:pt x="4816" y="5009"/>
                  </a:cubicBezTo>
                  <a:cubicBezTo>
                    <a:pt x="4564" y="5009"/>
                    <a:pt x="4564" y="5009"/>
                    <a:pt x="4564" y="5009"/>
                  </a:cubicBezTo>
                  <a:cubicBezTo>
                    <a:pt x="4564" y="5009"/>
                    <a:pt x="4564" y="5009"/>
                    <a:pt x="4816" y="4761"/>
                  </a:cubicBezTo>
                  <a:cubicBezTo>
                    <a:pt x="4816" y="4512"/>
                    <a:pt x="4816" y="4512"/>
                    <a:pt x="4816" y="4512"/>
                  </a:cubicBezTo>
                  <a:lnTo>
                    <a:pt x="4564" y="4512"/>
                  </a:lnTo>
                  <a:cubicBezTo>
                    <a:pt x="4564" y="4512"/>
                    <a:pt x="4564" y="4512"/>
                    <a:pt x="4816" y="4761"/>
                  </a:cubicBezTo>
                  <a:cubicBezTo>
                    <a:pt x="4816" y="4761"/>
                    <a:pt x="4816" y="4761"/>
                    <a:pt x="4564" y="4761"/>
                  </a:cubicBezTo>
                  <a:cubicBezTo>
                    <a:pt x="4313" y="5009"/>
                    <a:pt x="4061" y="5293"/>
                    <a:pt x="3810" y="5542"/>
                  </a:cubicBezTo>
                  <a:lnTo>
                    <a:pt x="4061" y="5542"/>
                  </a:lnTo>
                  <a:cubicBezTo>
                    <a:pt x="4061" y="5542"/>
                    <a:pt x="4061" y="5791"/>
                    <a:pt x="4313" y="5791"/>
                  </a:cubicBezTo>
                  <a:cubicBezTo>
                    <a:pt x="4061" y="5791"/>
                    <a:pt x="4061" y="5791"/>
                    <a:pt x="4061" y="5791"/>
                  </a:cubicBezTo>
                  <a:lnTo>
                    <a:pt x="4061" y="6039"/>
                  </a:lnTo>
                  <a:lnTo>
                    <a:pt x="3810" y="6039"/>
                  </a:lnTo>
                  <a:cubicBezTo>
                    <a:pt x="3810" y="5791"/>
                    <a:pt x="3810" y="5791"/>
                    <a:pt x="3810" y="5791"/>
                  </a:cubicBezTo>
                  <a:lnTo>
                    <a:pt x="3558" y="5791"/>
                  </a:lnTo>
                  <a:lnTo>
                    <a:pt x="3558" y="6039"/>
                  </a:lnTo>
                  <a:cubicBezTo>
                    <a:pt x="3558" y="6039"/>
                    <a:pt x="3558" y="6039"/>
                    <a:pt x="3810" y="6039"/>
                  </a:cubicBezTo>
                  <a:cubicBezTo>
                    <a:pt x="3810" y="6039"/>
                    <a:pt x="3810" y="6039"/>
                    <a:pt x="3810" y="6288"/>
                  </a:cubicBezTo>
                  <a:lnTo>
                    <a:pt x="3810" y="6039"/>
                  </a:lnTo>
                  <a:cubicBezTo>
                    <a:pt x="3810" y="6288"/>
                    <a:pt x="3810" y="6288"/>
                    <a:pt x="3810" y="6288"/>
                  </a:cubicBezTo>
                  <a:cubicBezTo>
                    <a:pt x="3558" y="6288"/>
                    <a:pt x="3558" y="6288"/>
                    <a:pt x="3558" y="6039"/>
                  </a:cubicBezTo>
                  <a:lnTo>
                    <a:pt x="3558" y="6288"/>
                  </a:lnTo>
                  <a:lnTo>
                    <a:pt x="3558" y="6039"/>
                  </a:lnTo>
                  <a:cubicBezTo>
                    <a:pt x="3558" y="6288"/>
                    <a:pt x="3558" y="6288"/>
                    <a:pt x="3558" y="6288"/>
                  </a:cubicBezTo>
                  <a:cubicBezTo>
                    <a:pt x="3558" y="6288"/>
                    <a:pt x="3810" y="6288"/>
                    <a:pt x="3810" y="6537"/>
                  </a:cubicBezTo>
                  <a:cubicBezTo>
                    <a:pt x="3558" y="6537"/>
                    <a:pt x="3558" y="6288"/>
                    <a:pt x="3558" y="6288"/>
                  </a:cubicBezTo>
                  <a:cubicBezTo>
                    <a:pt x="3558" y="6288"/>
                    <a:pt x="3558" y="6288"/>
                    <a:pt x="3306" y="6288"/>
                  </a:cubicBezTo>
                  <a:cubicBezTo>
                    <a:pt x="3306" y="6288"/>
                    <a:pt x="3055" y="6288"/>
                    <a:pt x="3055" y="6537"/>
                  </a:cubicBezTo>
                  <a:cubicBezTo>
                    <a:pt x="3306" y="6537"/>
                    <a:pt x="3306" y="6537"/>
                    <a:pt x="3306" y="6537"/>
                  </a:cubicBezTo>
                  <a:lnTo>
                    <a:pt x="3306" y="6786"/>
                  </a:lnTo>
                  <a:cubicBezTo>
                    <a:pt x="3306" y="6786"/>
                    <a:pt x="3306" y="6786"/>
                    <a:pt x="3306" y="7034"/>
                  </a:cubicBezTo>
                  <a:cubicBezTo>
                    <a:pt x="3306" y="6786"/>
                    <a:pt x="3558" y="6786"/>
                    <a:pt x="3558" y="7034"/>
                  </a:cubicBezTo>
                  <a:lnTo>
                    <a:pt x="3558" y="6786"/>
                  </a:lnTo>
                  <a:cubicBezTo>
                    <a:pt x="3810" y="6786"/>
                    <a:pt x="3810" y="7034"/>
                    <a:pt x="3810" y="7034"/>
                  </a:cubicBezTo>
                  <a:cubicBezTo>
                    <a:pt x="3810" y="6786"/>
                    <a:pt x="3810" y="6786"/>
                    <a:pt x="3810" y="6786"/>
                  </a:cubicBezTo>
                  <a:lnTo>
                    <a:pt x="4061" y="6786"/>
                  </a:lnTo>
                  <a:cubicBezTo>
                    <a:pt x="4061" y="7034"/>
                    <a:pt x="4061" y="7034"/>
                    <a:pt x="4061" y="7034"/>
                  </a:cubicBezTo>
                  <a:cubicBezTo>
                    <a:pt x="4061" y="7034"/>
                    <a:pt x="4061" y="7034"/>
                    <a:pt x="4061" y="7283"/>
                  </a:cubicBezTo>
                  <a:cubicBezTo>
                    <a:pt x="4061" y="7283"/>
                    <a:pt x="4061" y="7034"/>
                    <a:pt x="4061" y="7283"/>
                  </a:cubicBezTo>
                  <a:cubicBezTo>
                    <a:pt x="4313" y="7283"/>
                    <a:pt x="4313" y="7283"/>
                    <a:pt x="4313" y="7283"/>
                  </a:cubicBezTo>
                  <a:cubicBezTo>
                    <a:pt x="4313" y="7283"/>
                    <a:pt x="4313" y="7532"/>
                    <a:pt x="4564" y="7532"/>
                  </a:cubicBezTo>
                  <a:cubicBezTo>
                    <a:pt x="4313" y="7532"/>
                    <a:pt x="4313" y="7532"/>
                    <a:pt x="4313" y="7532"/>
                  </a:cubicBezTo>
                  <a:cubicBezTo>
                    <a:pt x="4564" y="7532"/>
                    <a:pt x="4564" y="7532"/>
                    <a:pt x="4564" y="7532"/>
                  </a:cubicBezTo>
                  <a:lnTo>
                    <a:pt x="4816" y="7532"/>
                  </a:lnTo>
                  <a:cubicBezTo>
                    <a:pt x="4816" y="7780"/>
                    <a:pt x="4816" y="7780"/>
                    <a:pt x="4816" y="7780"/>
                  </a:cubicBezTo>
                  <a:lnTo>
                    <a:pt x="4564" y="7780"/>
                  </a:lnTo>
                  <a:cubicBezTo>
                    <a:pt x="4313" y="8029"/>
                    <a:pt x="4313" y="8029"/>
                    <a:pt x="4313" y="8029"/>
                  </a:cubicBezTo>
                  <a:cubicBezTo>
                    <a:pt x="4313" y="8029"/>
                    <a:pt x="4313" y="8029"/>
                    <a:pt x="4061" y="8029"/>
                  </a:cubicBezTo>
                  <a:lnTo>
                    <a:pt x="3810" y="8029"/>
                  </a:lnTo>
                  <a:cubicBezTo>
                    <a:pt x="3810" y="8029"/>
                    <a:pt x="3810" y="8029"/>
                    <a:pt x="3558" y="8029"/>
                  </a:cubicBezTo>
                  <a:cubicBezTo>
                    <a:pt x="3558" y="8029"/>
                    <a:pt x="3558" y="8029"/>
                    <a:pt x="3558" y="8278"/>
                  </a:cubicBezTo>
                  <a:cubicBezTo>
                    <a:pt x="3306" y="8278"/>
                    <a:pt x="3306" y="8278"/>
                    <a:pt x="3306" y="8526"/>
                  </a:cubicBezTo>
                  <a:lnTo>
                    <a:pt x="3306" y="8278"/>
                  </a:lnTo>
                  <a:cubicBezTo>
                    <a:pt x="3558" y="8278"/>
                    <a:pt x="3558" y="8278"/>
                    <a:pt x="3558" y="8278"/>
                  </a:cubicBezTo>
                  <a:cubicBezTo>
                    <a:pt x="3810" y="8029"/>
                    <a:pt x="3810" y="8029"/>
                    <a:pt x="3810" y="8278"/>
                  </a:cubicBezTo>
                  <a:cubicBezTo>
                    <a:pt x="3810" y="8278"/>
                    <a:pt x="3810" y="8278"/>
                    <a:pt x="3558" y="8278"/>
                  </a:cubicBezTo>
                  <a:cubicBezTo>
                    <a:pt x="3810" y="8278"/>
                    <a:pt x="3810" y="8278"/>
                    <a:pt x="3810" y="8278"/>
                  </a:cubicBezTo>
                  <a:cubicBezTo>
                    <a:pt x="3810" y="8278"/>
                    <a:pt x="3810" y="8278"/>
                    <a:pt x="3810" y="8526"/>
                  </a:cubicBezTo>
                  <a:cubicBezTo>
                    <a:pt x="3810" y="8526"/>
                    <a:pt x="3810" y="8526"/>
                    <a:pt x="4061" y="8526"/>
                  </a:cubicBezTo>
                  <a:cubicBezTo>
                    <a:pt x="4061" y="8526"/>
                    <a:pt x="4061" y="8526"/>
                    <a:pt x="3810" y="8526"/>
                  </a:cubicBezTo>
                  <a:cubicBezTo>
                    <a:pt x="3810" y="8526"/>
                    <a:pt x="3810" y="8526"/>
                    <a:pt x="4061" y="8526"/>
                  </a:cubicBezTo>
                  <a:cubicBezTo>
                    <a:pt x="4313" y="8526"/>
                    <a:pt x="4313" y="8526"/>
                    <a:pt x="4313" y="8526"/>
                  </a:cubicBezTo>
                  <a:cubicBezTo>
                    <a:pt x="4061" y="8526"/>
                    <a:pt x="4313" y="8526"/>
                    <a:pt x="4061" y="8526"/>
                  </a:cubicBezTo>
                  <a:cubicBezTo>
                    <a:pt x="4061" y="8526"/>
                    <a:pt x="4061" y="8526"/>
                    <a:pt x="4061" y="8775"/>
                  </a:cubicBezTo>
                  <a:lnTo>
                    <a:pt x="4061" y="8526"/>
                  </a:lnTo>
                  <a:cubicBezTo>
                    <a:pt x="4061" y="8775"/>
                    <a:pt x="4061" y="8775"/>
                    <a:pt x="4061" y="8775"/>
                  </a:cubicBezTo>
                  <a:cubicBezTo>
                    <a:pt x="4061" y="8775"/>
                    <a:pt x="4061" y="8775"/>
                    <a:pt x="3810" y="8775"/>
                  </a:cubicBezTo>
                  <a:lnTo>
                    <a:pt x="3810" y="8526"/>
                  </a:lnTo>
                  <a:cubicBezTo>
                    <a:pt x="3810" y="8526"/>
                    <a:pt x="3810" y="8526"/>
                    <a:pt x="3810" y="8775"/>
                  </a:cubicBezTo>
                  <a:lnTo>
                    <a:pt x="3810" y="8526"/>
                  </a:lnTo>
                  <a:lnTo>
                    <a:pt x="4061" y="8526"/>
                  </a:lnTo>
                  <a:cubicBezTo>
                    <a:pt x="3810" y="8526"/>
                    <a:pt x="3810" y="8526"/>
                    <a:pt x="3810" y="8526"/>
                  </a:cubicBezTo>
                  <a:cubicBezTo>
                    <a:pt x="3810" y="8526"/>
                    <a:pt x="3810" y="8775"/>
                    <a:pt x="3558" y="8775"/>
                  </a:cubicBezTo>
                  <a:cubicBezTo>
                    <a:pt x="3558" y="8526"/>
                    <a:pt x="3558" y="8526"/>
                    <a:pt x="3558" y="8775"/>
                  </a:cubicBezTo>
                  <a:lnTo>
                    <a:pt x="3558" y="8526"/>
                  </a:lnTo>
                  <a:cubicBezTo>
                    <a:pt x="3558" y="8775"/>
                    <a:pt x="3558" y="8775"/>
                    <a:pt x="3558" y="8775"/>
                  </a:cubicBezTo>
                  <a:lnTo>
                    <a:pt x="3306" y="8775"/>
                  </a:lnTo>
                  <a:lnTo>
                    <a:pt x="3306" y="9024"/>
                  </a:lnTo>
                  <a:cubicBezTo>
                    <a:pt x="3055" y="9024"/>
                    <a:pt x="3055" y="9024"/>
                    <a:pt x="3055" y="9308"/>
                  </a:cubicBezTo>
                  <a:lnTo>
                    <a:pt x="3055" y="9024"/>
                  </a:lnTo>
                  <a:lnTo>
                    <a:pt x="3055" y="9308"/>
                  </a:lnTo>
                  <a:cubicBezTo>
                    <a:pt x="2803" y="9308"/>
                    <a:pt x="2803" y="9308"/>
                    <a:pt x="2803" y="9308"/>
                  </a:cubicBezTo>
                  <a:cubicBezTo>
                    <a:pt x="2803" y="9308"/>
                    <a:pt x="2803" y="9308"/>
                    <a:pt x="3055" y="9308"/>
                  </a:cubicBezTo>
                  <a:lnTo>
                    <a:pt x="2803" y="9308"/>
                  </a:lnTo>
                  <a:cubicBezTo>
                    <a:pt x="2803" y="9557"/>
                    <a:pt x="2803" y="9557"/>
                    <a:pt x="2803" y="9557"/>
                  </a:cubicBezTo>
                  <a:cubicBezTo>
                    <a:pt x="2803" y="9308"/>
                    <a:pt x="2803" y="9308"/>
                    <a:pt x="2803" y="9557"/>
                  </a:cubicBezTo>
                  <a:cubicBezTo>
                    <a:pt x="2803" y="9308"/>
                    <a:pt x="2803" y="9308"/>
                    <a:pt x="2803" y="9308"/>
                  </a:cubicBezTo>
                  <a:cubicBezTo>
                    <a:pt x="2803" y="9308"/>
                    <a:pt x="2803" y="9308"/>
                    <a:pt x="2803" y="9557"/>
                  </a:cubicBezTo>
                  <a:lnTo>
                    <a:pt x="2552" y="9557"/>
                  </a:lnTo>
                  <a:cubicBezTo>
                    <a:pt x="2803" y="9557"/>
                    <a:pt x="2803" y="9557"/>
                    <a:pt x="2803" y="9557"/>
                  </a:cubicBezTo>
                  <a:lnTo>
                    <a:pt x="2552" y="9557"/>
                  </a:lnTo>
                  <a:lnTo>
                    <a:pt x="2803" y="9557"/>
                  </a:lnTo>
                  <a:lnTo>
                    <a:pt x="2552" y="9557"/>
                  </a:lnTo>
                  <a:lnTo>
                    <a:pt x="2803" y="9557"/>
                  </a:lnTo>
                  <a:cubicBezTo>
                    <a:pt x="2803" y="9557"/>
                    <a:pt x="2803" y="9557"/>
                    <a:pt x="2552" y="9557"/>
                  </a:cubicBezTo>
                  <a:cubicBezTo>
                    <a:pt x="2803" y="9557"/>
                    <a:pt x="2803" y="9557"/>
                    <a:pt x="2803" y="9557"/>
                  </a:cubicBezTo>
                  <a:lnTo>
                    <a:pt x="2552" y="9557"/>
                  </a:lnTo>
                  <a:lnTo>
                    <a:pt x="2803" y="9557"/>
                  </a:lnTo>
                  <a:cubicBezTo>
                    <a:pt x="2803" y="9557"/>
                    <a:pt x="2803" y="9557"/>
                    <a:pt x="2803" y="9805"/>
                  </a:cubicBezTo>
                  <a:lnTo>
                    <a:pt x="2552" y="9805"/>
                  </a:lnTo>
                  <a:cubicBezTo>
                    <a:pt x="2803" y="9805"/>
                    <a:pt x="2803" y="9805"/>
                    <a:pt x="2803" y="9805"/>
                  </a:cubicBezTo>
                  <a:cubicBezTo>
                    <a:pt x="2552" y="9805"/>
                    <a:pt x="2552" y="9805"/>
                    <a:pt x="2552" y="9805"/>
                  </a:cubicBezTo>
                  <a:lnTo>
                    <a:pt x="2803" y="9805"/>
                  </a:lnTo>
                  <a:cubicBezTo>
                    <a:pt x="2803" y="9805"/>
                    <a:pt x="2803" y="9805"/>
                    <a:pt x="2552" y="9805"/>
                  </a:cubicBezTo>
                  <a:lnTo>
                    <a:pt x="2803" y="9805"/>
                  </a:lnTo>
                  <a:cubicBezTo>
                    <a:pt x="2552" y="9805"/>
                    <a:pt x="2552" y="9805"/>
                    <a:pt x="2552" y="9805"/>
                  </a:cubicBezTo>
                  <a:lnTo>
                    <a:pt x="2552" y="10054"/>
                  </a:lnTo>
                  <a:cubicBezTo>
                    <a:pt x="2552" y="10054"/>
                    <a:pt x="2552" y="10054"/>
                    <a:pt x="2300" y="10054"/>
                  </a:cubicBezTo>
                  <a:lnTo>
                    <a:pt x="2300" y="10800"/>
                  </a:lnTo>
                  <a:cubicBezTo>
                    <a:pt x="2049" y="10800"/>
                    <a:pt x="2300" y="10800"/>
                    <a:pt x="2049" y="10800"/>
                  </a:cubicBezTo>
                  <a:lnTo>
                    <a:pt x="2049" y="10551"/>
                  </a:lnTo>
                  <a:cubicBezTo>
                    <a:pt x="2049" y="10551"/>
                    <a:pt x="2049" y="10551"/>
                    <a:pt x="2049" y="10303"/>
                  </a:cubicBezTo>
                  <a:cubicBezTo>
                    <a:pt x="2049" y="10551"/>
                    <a:pt x="2049" y="10551"/>
                    <a:pt x="2049" y="10800"/>
                  </a:cubicBezTo>
                  <a:lnTo>
                    <a:pt x="2049" y="11049"/>
                  </a:lnTo>
                  <a:cubicBezTo>
                    <a:pt x="2300" y="11049"/>
                    <a:pt x="2300" y="11049"/>
                    <a:pt x="2300" y="11049"/>
                  </a:cubicBezTo>
                  <a:cubicBezTo>
                    <a:pt x="2300" y="11049"/>
                    <a:pt x="2300" y="11049"/>
                    <a:pt x="2300" y="11297"/>
                  </a:cubicBezTo>
                  <a:cubicBezTo>
                    <a:pt x="2552" y="11297"/>
                    <a:pt x="2552" y="11297"/>
                    <a:pt x="2552" y="11297"/>
                  </a:cubicBezTo>
                  <a:lnTo>
                    <a:pt x="2803" y="11297"/>
                  </a:lnTo>
                  <a:lnTo>
                    <a:pt x="2803" y="11546"/>
                  </a:lnTo>
                  <a:cubicBezTo>
                    <a:pt x="2803" y="11546"/>
                    <a:pt x="2803" y="11546"/>
                    <a:pt x="2803" y="11297"/>
                  </a:cubicBezTo>
                  <a:cubicBezTo>
                    <a:pt x="2552" y="11297"/>
                    <a:pt x="2552" y="11546"/>
                    <a:pt x="2552" y="11546"/>
                  </a:cubicBezTo>
                  <a:lnTo>
                    <a:pt x="2552" y="11297"/>
                  </a:lnTo>
                  <a:lnTo>
                    <a:pt x="2049" y="11297"/>
                  </a:lnTo>
                  <a:cubicBezTo>
                    <a:pt x="2049" y="11297"/>
                    <a:pt x="2049" y="11297"/>
                    <a:pt x="2049" y="11049"/>
                  </a:cubicBezTo>
                  <a:cubicBezTo>
                    <a:pt x="2049" y="11049"/>
                    <a:pt x="2049" y="11049"/>
                    <a:pt x="2049" y="11297"/>
                  </a:cubicBezTo>
                  <a:cubicBezTo>
                    <a:pt x="2049" y="11546"/>
                    <a:pt x="2049" y="12043"/>
                    <a:pt x="2049" y="12576"/>
                  </a:cubicBezTo>
                  <a:cubicBezTo>
                    <a:pt x="2049" y="12576"/>
                    <a:pt x="2049" y="12576"/>
                    <a:pt x="2300" y="12576"/>
                  </a:cubicBezTo>
                  <a:cubicBezTo>
                    <a:pt x="2300" y="12576"/>
                    <a:pt x="2300" y="12576"/>
                    <a:pt x="2552" y="12576"/>
                  </a:cubicBezTo>
                  <a:cubicBezTo>
                    <a:pt x="2552" y="12576"/>
                    <a:pt x="2552" y="12576"/>
                    <a:pt x="2552" y="12825"/>
                  </a:cubicBezTo>
                  <a:cubicBezTo>
                    <a:pt x="2552" y="12576"/>
                    <a:pt x="2552" y="12576"/>
                    <a:pt x="2552" y="12576"/>
                  </a:cubicBezTo>
                  <a:cubicBezTo>
                    <a:pt x="2803" y="12576"/>
                    <a:pt x="2803" y="12576"/>
                    <a:pt x="2803" y="12576"/>
                  </a:cubicBezTo>
                  <a:cubicBezTo>
                    <a:pt x="2552" y="12576"/>
                    <a:pt x="2552" y="12576"/>
                    <a:pt x="2552" y="12825"/>
                  </a:cubicBezTo>
                  <a:cubicBezTo>
                    <a:pt x="2552" y="12825"/>
                    <a:pt x="2552" y="12825"/>
                    <a:pt x="2552" y="13074"/>
                  </a:cubicBezTo>
                  <a:cubicBezTo>
                    <a:pt x="2803" y="13074"/>
                    <a:pt x="2803" y="12825"/>
                    <a:pt x="2803" y="12825"/>
                  </a:cubicBezTo>
                  <a:cubicBezTo>
                    <a:pt x="2803" y="12825"/>
                    <a:pt x="2803" y="12825"/>
                    <a:pt x="2552" y="12825"/>
                  </a:cubicBezTo>
                  <a:cubicBezTo>
                    <a:pt x="2803" y="12825"/>
                    <a:pt x="2803" y="12825"/>
                    <a:pt x="2803" y="12825"/>
                  </a:cubicBezTo>
                  <a:lnTo>
                    <a:pt x="2803" y="12576"/>
                  </a:lnTo>
                  <a:cubicBezTo>
                    <a:pt x="2803" y="12576"/>
                    <a:pt x="2803" y="12576"/>
                    <a:pt x="2803" y="12825"/>
                  </a:cubicBezTo>
                  <a:lnTo>
                    <a:pt x="3055" y="12825"/>
                  </a:lnTo>
                  <a:cubicBezTo>
                    <a:pt x="3306" y="12825"/>
                    <a:pt x="3306" y="12825"/>
                    <a:pt x="3306" y="12825"/>
                  </a:cubicBezTo>
                  <a:cubicBezTo>
                    <a:pt x="3558" y="12825"/>
                    <a:pt x="3558" y="12825"/>
                    <a:pt x="3558" y="12825"/>
                  </a:cubicBezTo>
                  <a:lnTo>
                    <a:pt x="3810" y="12825"/>
                  </a:lnTo>
                  <a:cubicBezTo>
                    <a:pt x="3558" y="12825"/>
                    <a:pt x="3810" y="13074"/>
                    <a:pt x="3558" y="13074"/>
                  </a:cubicBezTo>
                  <a:cubicBezTo>
                    <a:pt x="3558" y="13074"/>
                    <a:pt x="3558" y="13074"/>
                    <a:pt x="3810" y="13074"/>
                  </a:cubicBezTo>
                  <a:cubicBezTo>
                    <a:pt x="4061" y="13074"/>
                    <a:pt x="4061" y="13074"/>
                    <a:pt x="4061" y="13322"/>
                  </a:cubicBezTo>
                  <a:lnTo>
                    <a:pt x="4061" y="13074"/>
                  </a:lnTo>
                  <a:lnTo>
                    <a:pt x="4061" y="13322"/>
                  </a:lnTo>
                  <a:cubicBezTo>
                    <a:pt x="4061" y="13322"/>
                    <a:pt x="4061" y="13322"/>
                    <a:pt x="4313" y="13322"/>
                  </a:cubicBezTo>
                  <a:lnTo>
                    <a:pt x="4564" y="13322"/>
                  </a:lnTo>
                  <a:lnTo>
                    <a:pt x="4564" y="13571"/>
                  </a:lnTo>
                  <a:lnTo>
                    <a:pt x="4816" y="13571"/>
                  </a:lnTo>
                  <a:lnTo>
                    <a:pt x="4816" y="13820"/>
                  </a:lnTo>
                  <a:lnTo>
                    <a:pt x="4564" y="13820"/>
                  </a:lnTo>
                  <a:lnTo>
                    <a:pt x="4564" y="14068"/>
                  </a:lnTo>
                  <a:cubicBezTo>
                    <a:pt x="4816" y="14068"/>
                    <a:pt x="4816" y="14068"/>
                    <a:pt x="4816" y="14068"/>
                  </a:cubicBezTo>
                  <a:cubicBezTo>
                    <a:pt x="5068" y="14068"/>
                    <a:pt x="5068" y="13820"/>
                    <a:pt x="5068" y="13820"/>
                  </a:cubicBezTo>
                  <a:cubicBezTo>
                    <a:pt x="5068" y="14068"/>
                    <a:pt x="5319" y="14068"/>
                    <a:pt x="5319" y="14068"/>
                  </a:cubicBezTo>
                  <a:cubicBezTo>
                    <a:pt x="5571" y="14068"/>
                    <a:pt x="5571" y="14068"/>
                    <a:pt x="5571" y="14068"/>
                  </a:cubicBezTo>
                  <a:lnTo>
                    <a:pt x="5858" y="14068"/>
                  </a:lnTo>
                  <a:cubicBezTo>
                    <a:pt x="5858" y="14068"/>
                    <a:pt x="5858" y="14317"/>
                    <a:pt x="6110" y="14317"/>
                  </a:cubicBezTo>
                  <a:cubicBezTo>
                    <a:pt x="6361" y="14317"/>
                    <a:pt x="6361" y="14566"/>
                    <a:pt x="6361" y="14566"/>
                  </a:cubicBezTo>
                  <a:cubicBezTo>
                    <a:pt x="6361" y="14814"/>
                    <a:pt x="6110" y="14814"/>
                    <a:pt x="6110" y="14814"/>
                  </a:cubicBezTo>
                  <a:cubicBezTo>
                    <a:pt x="6110" y="14814"/>
                    <a:pt x="6110" y="14814"/>
                    <a:pt x="6110" y="15063"/>
                  </a:cubicBezTo>
                  <a:cubicBezTo>
                    <a:pt x="6110" y="15063"/>
                    <a:pt x="6110" y="15063"/>
                    <a:pt x="5858" y="15063"/>
                  </a:cubicBezTo>
                  <a:cubicBezTo>
                    <a:pt x="5858" y="15063"/>
                    <a:pt x="5858" y="15063"/>
                    <a:pt x="5858" y="15312"/>
                  </a:cubicBezTo>
                  <a:lnTo>
                    <a:pt x="5858" y="15561"/>
                  </a:lnTo>
                  <a:cubicBezTo>
                    <a:pt x="5858" y="15561"/>
                    <a:pt x="5858" y="15561"/>
                    <a:pt x="5858" y="15809"/>
                  </a:cubicBezTo>
                  <a:cubicBezTo>
                    <a:pt x="5571" y="15809"/>
                    <a:pt x="5571" y="15809"/>
                    <a:pt x="5571" y="16058"/>
                  </a:cubicBezTo>
                  <a:cubicBezTo>
                    <a:pt x="5571" y="16058"/>
                    <a:pt x="5571" y="16058"/>
                    <a:pt x="5319" y="16058"/>
                  </a:cubicBezTo>
                  <a:cubicBezTo>
                    <a:pt x="5319" y="16058"/>
                    <a:pt x="5319" y="16058"/>
                    <a:pt x="5319" y="16342"/>
                  </a:cubicBezTo>
                  <a:cubicBezTo>
                    <a:pt x="5319" y="16342"/>
                    <a:pt x="5319" y="16058"/>
                    <a:pt x="5068" y="16058"/>
                  </a:cubicBezTo>
                  <a:cubicBezTo>
                    <a:pt x="5068" y="16342"/>
                    <a:pt x="5068" y="16342"/>
                    <a:pt x="5068" y="16342"/>
                  </a:cubicBezTo>
                  <a:cubicBezTo>
                    <a:pt x="5068" y="16342"/>
                    <a:pt x="5068" y="16342"/>
                    <a:pt x="4816" y="16342"/>
                  </a:cubicBezTo>
                  <a:cubicBezTo>
                    <a:pt x="5068" y="16342"/>
                    <a:pt x="4816" y="16591"/>
                    <a:pt x="4816" y="16591"/>
                  </a:cubicBezTo>
                  <a:cubicBezTo>
                    <a:pt x="5068" y="16839"/>
                    <a:pt x="4816" y="16839"/>
                    <a:pt x="4816" y="16839"/>
                  </a:cubicBezTo>
                  <a:cubicBezTo>
                    <a:pt x="4816" y="17088"/>
                    <a:pt x="4564" y="17088"/>
                    <a:pt x="4564" y="17088"/>
                  </a:cubicBezTo>
                  <a:cubicBezTo>
                    <a:pt x="4564" y="17088"/>
                    <a:pt x="4816" y="17088"/>
                    <a:pt x="4816" y="16839"/>
                  </a:cubicBezTo>
                  <a:lnTo>
                    <a:pt x="4564" y="16839"/>
                  </a:lnTo>
                  <a:cubicBezTo>
                    <a:pt x="4564" y="16839"/>
                    <a:pt x="4564" y="16839"/>
                    <a:pt x="4564" y="17088"/>
                  </a:cubicBezTo>
                  <a:cubicBezTo>
                    <a:pt x="6110" y="18580"/>
                    <a:pt x="8374" y="19575"/>
                    <a:pt x="10674" y="19575"/>
                  </a:cubicBezTo>
                  <a:cubicBezTo>
                    <a:pt x="14987" y="19575"/>
                    <a:pt x="18545" y="16342"/>
                    <a:pt x="19300" y="12328"/>
                  </a:cubicBezTo>
                  <a:cubicBezTo>
                    <a:pt x="19300" y="12043"/>
                    <a:pt x="19300" y="12043"/>
                    <a:pt x="19300" y="12043"/>
                  </a:cubicBezTo>
                  <a:cubicBezTo>
                    <a:pt x="19300" y="11795"/>
                    <a:pt x="19048" y="11795"/>
                    <a:pt x="19048" y="11795"/>
                  </a:cubicBezTo>
                  <a:cubicBezTo>
                    <a:pt x="19048" y="11795"/>
                    <a:pt x="19048" y="11795"/>
                    <a:pt x="19048" y="11546"/>
                  </a:cubicBezTo>
                  <a:cubicBezTo>
                    <a:pt x="19048" y="11546"/>
                    <a:pt x="19048" y="11546"/>
                    <a:pt x="19048" y="11297"/>
                  </a:cubicBezTo>
                  <a:lnTo>
                    <a:pt x="19048" y="11049"/>
                  </a:lnTo>
                  <a:cubicBezTo>
                    <a:pt x="19048" y="11049"/>
                    <a:pt x="19048" y="11049"/>
                    <a:pt x="18797" y="11049"/>
                  </a:cubicBezTo>
                  <a:cubicBezTo>
                    <a:pt x="18797" y="10800"/>
                    <a:pt x="18797" y="10800"/>
                    <a:pt x="18797" y="10800"/>
                  </a:cubicBezTo>
                  <a:cubicBezTo>
                    <a:pt x="18545" y="10800"/>
                    <a:pt x="18545" y="10800"/>
                    <a:pt x="18545" y="10800"/>
                  </a:cubicBezTo>
                  <a:cubicBezTo>
                    <a:pt x="18545" y="10800"/>
                    <a:pt x="18545" y="10800"/>
                    <a:pt x="18797" y="10800"/>
                  </a:cubicBezTo>
                  <a:lnTo>
                    <a:pt x="18545" y="10800"/>
                  </a:lnTo>
                  <a:lnTo>
                    <a:pt x="18545" y="10551"/>
                  </a:lnTo>
                  <a:cubicBezTo>
                    <a:pt x="18545" y="10551"/>
                    <a:pt x="18545" y="10551"/>
                    <a:pt x="18545" y="10303"/>
                  </a:cubicBezTo>
                  <a:cubicBezTo>
                    <a:pt x="18545" y="10551"/>
                    <a:pt x="18545" y="10551"/>
                    <a:pt x="18294" y="10551"/>
                  </a:cubicBezTo>
                  <a:cubicBezTo>
                    <a:pt x="18294" y="10303"/>
                    <a:pt x="18294" y="10303"/>
                    <a:pt x="18294" y="10303"/>
                  </a:cubicBezTo>
                  <a:cubicBezTo>
                    <a:pt x="18294" y="10303"/>
                    <a:pt x="18294" y="10303"/>
                    <a:pt x="18294" y="10551"/>
                  </a:cubicBezTo>
                  <a:cubicBezTo>
                    <a:pt x="18294" y="10551"/>
                    <a:pt x="18294" y="10551"/>
                    <a:pt x="18042" y="10551"/>
                  </a:cubicBezTo>
                  <a:lnTo>
                    <a:pt x="18042" y="10800"/>
                  </a:lnTo>
                  <a:cubicBezTo>
                    <a:pt x="17790" y="10800"/>
                    <a:pt x="17790" y="10800"/>
                    <a:pt x="17790" y="10800"/>
                  </a:cubicBezTo>
                  <a:lnTo>
                    <a:pt x="17539" y="11049"/>
                  </a:lnTo>
                  <a:cubicBezTo>
                    <a:pt x="17287" y="11049"/>
                    <a:pt x="17287" y="11049"/>
                    <a:pt x="17287" y="11049"/>
                  </a:cubicBezTo>
                  <a:cubicBezTo>
                    <a:pt x="17287" y="11049"/>
                    <a:pt x="17287" y="11049"/>
                    <a:pt x="17287" y="11297"/>
                  </a:cubicBezTo>
                  <a:lnTo>
                    <a:pt x="17287" y="11546"/>
                  </a:lnTo>
                  <a:cubicBezTo>
                    <a:pt x="17287" y="11546"/>
                    <a:pt x="17287" y="11546"/>
                    <a:pt x="17287" y="11795"/>
                  </a:cubicBezTo>
                  <a:cubicBezTo>
                    <a:pt x="17287" y="11795"/>
                    <a:pt x="17287" y="11795"/>
                    <a:pt x="17036" y="11795"/>
                  </a:cubicBezTo>
                  <a:cubicBezTo>
                    <a:pt x="17036" y="11546"/>
                    <a:pt x="17036" y="11546"/>
                    <a:pt x="16748" y="11546"/>
                  </a:cubicBezTo>
                  <a:cubicBezTo>
                    <a:pt x="16748" y="11546"/>
                    <a:pt x="16748" y="11546"/>
                    <a:pt x="16748" y="11297"/>
                  </a:cubicBezTo>
                  <a:lnTo>
                    <a:pt x="16748" y="11049"/>
                  </a:lnTo>
                  <a:cubicBezTo>
                    <a:pt x="16748" y="11049"/>
                    <a:pt x="16748" y="10800"/>
                    <a:pt x="16497" y="10800"/>
                  </a:cubicBezTo>
                  <a:cubicBezTo>
                    <a:pt x="16497" y="10551"/>
                    <a:pt x="16497" y="10551"/>
                    <a:pt x="16497" y="10551"/>
                  </a:cubicBezTo>
                  <a:cubicBezTo>
                    <a:pt x="16748" y="10551"/>
                    <a:pt x="16497" y="10551"/>
                    <a:pt x="16497" y="10551"/>
                  </a:cubicBezTo>
                  <a:cubicBezTo>
                    <a:pt x="16245" y="10551"/>
                    <a:pt x="16245" y="10551"/>
                    <a:pt x="16245" y="10551"/>
                  </a:cubicBezTo>
                  <a:cubicBezTo>
                    <a:pt x="16245" y="10551"/>
                    <a:pt x="16245" y="10551"/>
                    <a:pt x="16245" y="10303"/>
                  </a:cubicBezTo>
                  <a:cubicBezTo>
                    <a:pt x="16245" y="10551"/>
                    <a:pt x="16245" y="10303"/>
                    <a:pt x="16245" y="10303"/>
                  </a:cubicBezTo>
                  <a:cubicBezTo>
                    <a:pt x="15993" y="10303"/>
                    <a:pt x="15993" y="10303"/>
                    <a:pt x="15993" y="10303"/>
                  </a:cubicBezTo>
                  <a:cubicBezTo>
                    <a:pt x="15993" y="10054"/>
                    <a:pt x="15993" y="10054"/>
                    <a:pt x="15993" y="10054"/>
                  </a:cubicBezTo>
                  <a:cubicBezTo>
                    <a:pt x="15993" y="10054"/>
                    <a:pt x="15742" y="10303"/>
                    <a:pt x="15742" y="10054"/>
                  </a:cubicBezTo>
                  <a:lnTo>
                    <a:pt x="15490" y="10054"/>
                  </a:lnTo>
                  <a:cubicBezTo>
                    <a:pt x="15490" y="10303"/>
                    <a:pt x="15490" y="10303"/>
                    <a:pt x="15490" y="10303"/>
                  </a:cubicBezTo>
                  <a:lnTo>
                    <a:pt x="15490" y="10054"/>
                  </a:lnTo>
                  <a:cubicBezTo>
                    <a:pt x="15239" y="10054"/>
                    <a:pt x="15239" y="10054"/>
                    <a:pt x="15239" y="10054"/>
                  </a:cubicBezTo>
                  <a:cubicBezTo>
                    <a:pt x="14987" y="10054"/>
                    <a:pt x="14987" y="10054"/>
                    <a:pt x="14987" y="10054"/>
                  </a:cubicBezTo>
                  <a:lnTo>
                    <a:pt x="14735" y="10054"/>
                  </a:lnTo>
                  <a:cubicBezTo>
                    <a:pt x="14735" y="10054"/>
                    <a:pt x="14484" y="10054"/>
                    <a:pt x="14484" y="9805"/>
                  </a:cubicBezTo>
                  <a:cubicBezTo>
                    <a:pt x="14484" y="9805"/>
                    <a:pt x="14484" y="9805"/>
                    <a:pt x="14484" y="9557"/>
                  </a:cubicBezTo>
                  <a:cubicBezTo>
                    <a:pt x="14232" y="9557"/>
                    <a:pt x="14232" y="9557"/>
                    <a:pt x="14232" y="9557"/>
                  </a:cubicBezTo>
                  <a:cubicBezTo>
                    <a:pt x="14232" y="9557"/>
                    <a:pt x="14232" y="9557"/>
                    <a:pt x="14232" y="9805"/>
                  </a:cubicBezTo>
                  <a:cubicBezTo>
                    <a:pt x="14232" y="9805"/>
                    <a:pt x="14232" y="9805"/>
                    <a:pt x="14232" y="10054"/>
                  </a:cubicBezTo>
                  <a:cubicBezTo>
                    <a:pt x="14232" y="10054"/>
                    <a:pt x="14232" y="10054"/>
                    <a:pt x="14484" y="10054"/>
                  </a:cubicBezTo>
                  <a:cubicBezTo>
                    <a:pt x="14484" y="10054"/>
                    <a:pt x="14484" y="10054"/>
                    <a:pt x="14232" y="10054"/>
                  </a:cubicBezTo>
                  <a:lnTo>
                    <a:pt x="14484" y="10054"/>
                  </a:lnTo>
                  <a:cubicBezTo>
                    <a:pt x="14232" y="10054"/>
                    <a:pt x="14232" y="10054"/>
                    <a:pt x="14484" y="10054"/>
                  </a:cubicBezTo>
                  <a:lnTo>
                    <a:pt x="14484" y="10303"/>
                  </a:lnTo>
                  <a:cubicBezTo>
                    <a:pt x="14484" y="10054"/>
                    <a:pt x="14484" y="10054"/>
                    <a:pt x="14484" y="10054"/>
                  </a:cubicBezTo>
                  <a:lnTo>
                    <a:pt x="14484" y="10303"/>
                  </a:lnTo>
                  <a:cubicBezTo>
                    <a:pt x="14735" y="10303"/>
                    <a:pt x="14735" y="10303"/>
                    <a:pt x="14735" y="10303"/>
                  </a:cubicBezTo>
                  <a:cubicBezTo>
                    <a:pt x="14987" y="10054"/>
                    <a:pt x="14987" y="10054"/>
                    <a:pt x="14987" y="10054"/>
                  </a:cubicBezTo>
                  <a:lnTo>
                    <a:pt x="14987" y="10303"/>
                  </a:lnTo>
                  <a:lnTo>
                    <a:pt x="15239" y="10303"/>
                  </a:lnTo>
                  <a:cubicBezTo>
                    <a:pt x="15239" y="10303"/>
                    <a:pt x="15239" y="10303"/>
                    <a:pt x="15239" y="10551"/>
                  </a:cubicBezTo>
                  <a:cubicBezTo>
                    <a:pt x="15239" y="10800"/>
                    <a:pt x="15239" y="10800"/>
                    <a:pt x="15239" y="10800"/>
                  </a:cubicBezTo>
                  <a:cubicBezTo>
                    <a:pt x="14987" y="10800"/>
                    <a:pt x="14987" y="10800"/>
                    <a:pt x="14987" y="10800"/>
                  </a:cubicBezTo>
                  <a:lnTo>
                    <a:pt x="14987" y="11049"/>
                  </a:lnTo>
                  <a:cubicBezTo>
                    <a:pt x="14735" y="11049"/>
                    <a:pt x="14735" y="11049"/>
                    <a:pt x="14735" y="11049"/>
                  </a:cubicBezTo>
                  <a:lnTo>
                    <a:pt x="14484" y="11049"/>
                  </a:lnTo>
                  <a:cubicBezTo>
                    <a:pt x="14484" y="11297"/>
                    <a:pt x="14484" y="11297"/>
                    <a:pt x="14232" y="11297"/>
                  </a:cubicBezTo>
                  <a:lnTo>
                    <a:pt x="13981" y="11297"/>
                  </a:lnTo>
                  <a:cubicBezTo>
                    <a:pt x="13729" y="11546"/>
                    <a:pt x="13729" y="11546"/>
                    <a:pt x="13729" y="11297"/>
                  </a:cubicBezTo>
                  <a:cubicBezTo>
                    <a:pt x="13729" y="11297"/>
                    <a:pt x="13729" y="11297"/>
                    <a:pt x="13729" y="11049"/>
                  </a:cubicBezTo>
                  <a:cubicBezTo>
                    <a:pt x="13729" y="11049"/>
                    <a:pt x="13478" y="11049"/>
                    <a:pt x="13478" y="10800"/>
                  </a:cubicBezTo>
                  <a:cubicBezTo>
                    <a:pt x="13478" y="10800"/>
                    <a:pt x="13478" y="10800"/>
                    <a:pt x="13226" y="10551"/>
                  </a:cubicBezTo>
                  <a:cubicBezTo>
                    <a:pt x="13226" y="10551"/>
                    <a:pt x="13226" y="10551"/>
                    <a:pt x="13226" y="10303"/>
                  </a:cubicBezTo>
                  <a:cubicBezTo>
                    <a:pt x="13226" y="10054"/>
                    <a:pt x="12974" y="10054"/>
                    <a:pt x="12974" y="10054"/>
                  </a:cubicBezTo>
                  <a:cubicBezTo>
                    <a:pt x="12974" y="9805"/>
                    <a:pt x="12974" y="9805"/>
                    <a:pt x="12974" y="9805"/>
                  </a:cubicBezTo>
                  <a:cubicBezTo>
                    <a:pt x="12974" y="9557"/>
                    <a:pt x="12687" y="9557"/>
                    <a:pt x="12687" y="9557"/>
                  </a:cubicBezTo>
                  <a:cubicBezTo>
                    <a:pt x="12687" y="9557"/>
                    <a:pt x="12687" y="9557"/>
                    <a:pt x="12974" y="9308"/>
                  </a:cubicBezTo>
                  <a:cubicBezTo>
                    <a:pt x="12974" y="9024"/>
                    <a:pt x="12974" y="9024"/>
                    <a:pt x="12974" y="9024"/>
                  </a:cubicBezTo>
                  <a:cubicBezTo>
                    <a:pt x="12974" y="9024"/>
                    <a:pt x="12974" y="9024"/>
                    <a:pt x="12687" y="9024"/>
                  </a:cubicBezTo>
                  <a:cubicBezTo>
                    <a:pt x="12687" y="9024"/>
                    <a:pt x="12687" y="9024"/>
                    <a:pt x="12435" y="9024"/>
                  </a:cubicBezTo>
                  <a:cubicBezTo>
                    <a:pt x="12435" y="9024"/>
                    <a:pt x="12435" y="8775"/>
                    <a:pt x="12435" y="9024"/>
                  </a:cubicBezTo>
                  <a:cubicBezTo>
                    <a:pt x="12435" y="9024"/>
                    <a:pt x="12435" y="9024"/>
                    <a:pt x="12184" y="9024"/>
                  </a:cubicBezTo>
                  <a:cubicBezTo>
                    <a:pt x="12184" y="8775"/>
                    <a:pt x="12184" y="8775"/>
                    <a:pt x="12184" y="8775"/>
                  </a:cubicBezTo>
                  <a:cubicBezTo>
                    <a:pt x="11932" y="8775"/>
                    <a:pt x="11932" y="8775"/>
                    <a:pt x="11932" y="8775"/>
                  </a:cubicBezTo>
                  <a:cubicBezTo>
                    <a:pt x="12184" y="8775"/>
                    <a:pt x="12184" y="8775"/>
                    <a:pt x="11932" y="8775"/>
                  </a:cubicBezTo>
                  <a:lnTo>
                    <a:pt x="12184" y="8775"/>
                  </a:lnTo>
                  <a:lnTo>
                    <a:pt x="11932" y="8775"/>
                  </a:lnTo>
                  <a:cubicBezTo>
                    <a:pt x="11932" y="8526"/>
                    <a:pt x="11932" y="8526"/>
                    <a:pt x="11932" y="8526"/>
                  </a:cubicBezTo>
                  <a:cubicBezTo>
                    <a:pt x="11932" y="8526"/>
                    <a:pt x="11932" y="8526"/>
                    <a:pt x="12184" y="8526"/>
                  </a:cubicBezTo>
                  <a:cubicBezTo>
                    <a:pt x="11932" y="8526"/>
                    <a:pt x="11932" y="8526"/>
                    <a:pt x="11932" y="8526"/>
                  </a:cubicBezTo>
                  <a:lnTo>
                    <a:pt x="12435" y="8526"/>
                  </a:lnTo>
                  <a:cubicBezTo>
                    <a:pt x="12435" y="8526"/>
                    <a:pt x="12435" y="8526"/>
                    <a:pt x="12184" y="8526"/>
                  </a:cubicBezTo>
                  <a:cubicBezTo>
                    <a:pt x="12184" y="8526"/>
                    <a:pt x="12184" y="8526"/>
                    <a:pt x="12184" y="8278"/>
                  </a:cubicBezTo>
                  <a:lnTo>
                    <a:pt x="12435" y="8526"/>
                  </a:lnTo>
                  <a:lnTo>
                    <a:pt x="12435" y="8278"/>
                  </a:lnTo>
                  <a:cubicBezTo>
                    <a:pt x="12435" y="8526"/>
                    <a:pt x="12435" y="8526"/>
                    <a:pt x="12435" y="8526"/>
                  </a:cubicBezTo>
                  <a:cubicBezTo>
                    <a:pt x="12435" y="8278"/>
                    <a:pt x="12435" y="8278"/>
                    <a:pt x="12435" y="8278"/>
                  </a:cubicBezTo>
                  <a:lnTo>
                    <a:pt x="12687" y="8278"/>
                  </a:lnTo>
                  <a:cubicBezTo>
                    <a:pt x="12687" y="8278"/>
                    <a:pt x="12687" y="8278"/>
                    <a:pt x="12974" y="8278"/>
                  </a:cubicBezTo>
                  <a:cubicBezTo>
                    <a:pt x="12974" y="8278"/>
                    <a:pt x="12974" y="8526"/>
                    <a:pt x="13226" y="8526"/>
                  </a:cubicBezTo>
                  <a:lnTo>
                    <a:pt x="13478" y="8526"/>
                  </a:lnTo>
                  <a:lnTo>
                    <a:pt x="13478" y="8278"/>
                  </a:lnTo>
                  <a:cubicBezTo>
                    <a:pt x="13478" y="8029"/>
                    <a:pt x="13478" y="8029"/>
                    <a:pt x="13478" y="8029"/>
                  </a:cubicBezTo>
                  <a:lnTo>
                    <a:pt x="12974" y="8029"/>
                  </a:lnTo>
                  <a:cubicBezTo>
                    <a:pt x="12974" y="8029"/>
                    <a:pt x="13226" y="8029"/>
                    <a:pt x="13226" y="7780"/>
                  </a:cubicBezTo>
                  <a:cubicBezTo>
                    <a:pt x="13226" y="7780"/>
                    <a:pt x="13226" y="7780"/>
                    <a:pt x="12974" y="7780"/>
                  </a:cubicBezTo>
                  <a:cubicBezTo>
                    <a:pt x="12687" y="7780"/>
                    <a:pt x="12687" y="7780"/>
                    <a:pt x="12687" y="7780"/>
                  </a:cubicBezTo>
                  <a:cubicBezTo>
                    <a:pt x="12687" y="7780"/>
                    <a:pt x="12974" y="7780"/>
                    <a:pt x="12974" y="8029"/>
                  </a:cubicBezTo>
                  <a:cubicBezTo>
                    <a:pt x="12974" y="8029"/>
                    <a:pt x="12974" y="8029"/>
                    <a:pt x="12687" y="8029"/>
                  </a:cubicBezTo>
                  <a:cubicBezTo>
                    <a:pt x="12687" y="7780"/>
                    <a:pt x="12687" y="7780"/>
                    <a:pt x="12687" y="7780"/>
                  </a:cubicBezTo>
                  <a:cubicBezTo>
                    <a:pt x="12687" y="7780"/>
                    <a:pt x="12687" y="7780"/>
                    <a:pt x="12435" y="7780"/>
                  </a:cubicBezTo>
                  <a:cubicBezTo>
                    <a:pt x="12435" y="7780"/>
                    <a:pt x="12435" y="7780"/>
                    <a:pt x="12687" y="7780"/>
                  </a:cubicBezTo>
                  <a:cubicBezTo>
                    <a:pt x="12435" y="7780"/>
                    <a:pt x="12435" y="7780"/>
                    <a:pt x="12435" y="7780"/>
                  </a:cubicBezTo>
                  <a:cubicBezTo>
                    <a:pt x="12435" y="7780"/>
                    <a:pt x="12184" y="7780"/>
                    <a:pt x="12435" y="7780"/>
                  </a:cubicBezTo>
                  <a:cubicBezTo>
                    <a:pt x="12435" y="8029"/>
                    <a:pt x="12435" y="8029"/>
                    <a:pt x="12435" y="8029"/>
                  </a:cubicBezTo>
                  <a:cubicBezTo>
                    <a:pt x="12435" y="8029"/>
                    <a:pt x="12435" y="8029"/>
                    <a:pt x="12184" y="8029"/>
                  </a:cubicBezTo>
                  <a:cubicBezTo>
                    <a:pt x="12184" y="8029"/>
                    <a:pt x="12184" y="8029"/>
                    <a:pt x="12184" y="8278"/>
                  </a:cubicBezTo>
                  <a:cubicBezTo>
                    <a:pt x="12184" y="8526"/>
                    <a:pt x="12184" y="8526"/>
                    <a:pt x="12184" y="8526"/>
                  </a:cubicBezTo>
                  <a:lnTo>
                    <a:pt x="11932" y="8526"/>
                  </a:lnTo>
                  <a:cubicBezTo>
                    <a:pt x="11932" y="8526"/>
                    <a:pt x="11932" y="8526"/>
                    <a:pt x="11681" y="8526"/>
                  </a:cubicBezTo>
                  <a:cubicBezTo>
                    <a:pt x="11681" y="8526"/>
                    <a:pt x="11681" y="8526"/>
                    <a:pt x="11681" y="8775"/>
                  </a:cubicBezTo>
                  <a:cubicBezTo>
                    <a:pt x="11681" y="8775"/>
                    <a:pt x="11681" y="8775"/>
                    <a:pt x="11681" y="9024"/>
                  </a:cubicBezTo>
                  <a:lnTo>
                    <a:pt x="11681" y="8775"/>
                  </a:lnTo>
                  <a:cubicBezTo>
                    <a:pt x="11681" y="8775"/>
                    <a:pt x="11681" y="8775"/>
                    <a:pt x="11429" y="9024"/>
                  </a:cubicBezTo>
                  <a:cubicBezTo>
                    <a:pt x="11429" y="8775"/>
                    <a:pt x="11429" y="8775"/>
                    <a:pt x="11429" y="8775"/>
                  </a:cubicBezTo>
                  <a:lnTo>
                    <a:pt x="11681" y="8775"/>
                  </a:lnTo>
                  <a:lnTo>
                    <a:pt x="11429" y="8775"/>
                  </a:lnTo>
                  <a:cubicBezTo>
                    <a:pt x="11429" y="8775"/>
                    <a:pt x="11429" y="8775"/>
                    <a:pt x="11429" y="8526"/>
                  </a:cubicBezTo>
                  <a:cubicBezTo>
                    <a:pt x="11429" y="8775"/>
                    <a:pt x="11429" y="8526"/>
                    <a:pt x="11429" y="8526"/>
                  </a:cubicBezTo>
                  <a:lnTo>
                    <a:pt x="11429" y="8278"/>
                  </a:lnTo>
                  <a:cubicBezTo>
                    <a:pt x="11429" y="8278"/>
                    <a:pt x="11429" y="8278"/>
                    <a:pt x="11177" y="8278"/>
                  </a:cubicBezTo>
                  <a:lnTo>
                    <a:pt x="10926" y="8029"/>
                  </a:lnTo>
                  <a:cubicBezTo>
                    <a:pt x="10674" y="8029"/>
                    <a:pt x="10674" y="8029"/>
                    <a:pt x="10674" y="8029"/>
                  </a:cubicBezTo>
                  <a:lnTo>
                    <a:pt x="10674" y="7780"/>
                  </a:lnTo>
                  <a:lnTo>
                    <a:pt x="10674" y="8029"/>
                  </a:lnTo>
                  <a:cubicBezTo>
                    <a:pt x="10674" y="8278"/>
                    <a:pt x="10674" y="8278"/>
                    <a:pt x="10674" y="8278"/>
                  </a:cubicBezTo>
                  <a:lnTo>
                    <a:pt x="10926" y="8278"/>
                  </a:lnTo>
                  <a:cubicBezTo>
                    <a:pt x="11177" y="8526"/>
                    <a:pt x="11177" y="8526"/>
                    <a:pt x="11177" y="8526"/>
                  </a:cubicBezTo>
                  <a:lnTo>
                    <a:pt x="10926" y="8526"/>
                  </a:lnTo>
                  <a:cubicBezTo>
                    <a:pt x="11177" y="8526"/>
                    <a:pt x="11177" y="8526"/>
                    <a:pt x="11177" y="8526"/>
                  </a:cubicBezTo>
                  <a:cubicBezTo>
                    <a:pt x="11177" y="8526"/>
                    <a:pt x="11177" y="8526"/>
                    <a:pt x="11177" y="8775"/>
                  </a:cubicBezTo>
                  <a:cubicBezTo>
                    <a:pt x="11177" y="8775"/>
                    <a:pt x="11177" y="8775"/>
                    <a:pt x="10926" y="8775"/>
                  </a:cubicBezTo>
                  <a:lnTo>
                    <a:pt x="10926" y="8526"/>
                  </a:lnTo>
                  <a:cubicBezTo>
                    <a:pt x="10926" y="8526"/>
                    <a:pt x="10926" y="8526"/>
                    <a:pt x="10674" y="8526"/>
                  </a:cubicBezTo>
                  <a:cubicBezTo>
                    <a:pt x="10674" y="8278"/>
                    <a:pt x="10674" y="8526"/>
                    <a:pt x="10674" y="8278"/>
                  </a:cubicBezTo>
                  <a:cubicBezTo>
                    <a:pt x="10674" y="8278"/>
                    <a:pt x="10674" y="8278"/>
                    <a:pt x="10423" y="8278"/>
                  </a:cubicBezTo>
                  <a:lnTo>
                    <a:pt x="10423" y="8029"/>
                  </a:lnTo>
                  <a:lnTo>
                    <a:pt x="10171" y="8029"/>
                  </a:lnTo>
                  <a:cubicBezTo>
                    <a:pt x="10171" y="8029"/>
                    <a:pt x="10171" y="8278"/>
                    <a:pt x="9919" y="8278"/>
                  </a:cubicBezTo>
                  <a:cubicBezTo>
                    <a:pt x="9919" y="8029"/>
                    <a:pt x="9919" y="8278"/>
                    <a:pt x="9919" y="8278"/>
                  </a:cubicBezTo>
                  <a:cubicBezTo>
                    <a:pt x="9919" y="8278"/>
                    <a:pt x="9919" y="8029"/>
                    <a:pt x="9668" y="8278"/>
                  </a:cubicBezTo>
                  <a:cubicBezTo>
                    <a:pt x="9668" y="8526"/>
                    <a:pt x="9416" y="8278"/>
                    <a:pt x="9416" y="8526"/>
                  </a:cubicBezTo>
                  <a:cubicBezTo>
                    <a:pt x="9416" y="8526"/>
                    <a:pt x="9416" y="8526"/>
                    <a:pt x="9416" y="8775"/>
                  </a:cubicBezTo>
                  <a:lnTo>
                    <a:pt x="9165" y="8775"/>
                  </a:lnTo>
                  <a:cubicBezTo>
                    <a:pt x="9165" y="8775"/>
                    <a:pt x="9165" y="8775"/>
                    <a:pt x="9165" y="9024"/>
                  </a:cubicBezTo>
                  <a:lnTo>
                    <a:pt x="8913" y="9024"/>
                  </a:lnTo>
                  <a:cubicBezTo>
                    <a:pt x="8913" y="9024"/>
                    <a:pt x="8913" y="9024"/>
                    <a:pt x="8626" y="9024"/>
                  </a:cubicBezTo>
                  <a:cubicBezTo>
                    <a:pt x="8626" y="8775"/>
                    <a:pt x="8626" y="8775"/>
                    <a:pt x="8626" y="8775"/>
                  </a:cubicBezTo>
                  <a:cubicBezTo>
                    <a:pt x="8374" y="8775"/>
                    <a:pt x="8626" y="8775"/>
                    <a:pt x="8626" y="8775"/>
                  </a:cubicBezTo>
                  <a:lnTo>
                    <a:pt x="8374" y="8775"/>
                  </a:lnTo>
                  <a:cubicBezTo>
                    <a:pt x="8374" y="8775"/>
                    <a:pt x="8374" y="8775"/>
                    <a:pt x="8626" y="8775"/>
                  </a:cubicBezTo>
                  <a:cubicBezTo>
                    <a:pt x="8626" y="8775"/>
                    <a:pt x="8626" y="8775"/>
                    <a:pt x="8374" y="8775"/>
                  </a:cubicBezTo>
                  <a:lnTo>
                    <a:pt x="8374" y="8526"/>
                  </a:lnTo>
                  <a:cubicBezTo>
                    <a:pt x="8626" y="8526"/>
                    <a:pt x="8626" y="8526"/>
                    <a:pt x="8626" y="8278"/>
                  </a:cubicBezTo>
                  <a:cubicBezTo>
                    <a:pt x="8626" y="8278"/>
                    <a:pt x="8626" y="8278"/>
                    <a:pt x="8374" y="8278"/>
                  </a:cubicBezTo>
                  <a:lnTo>
                    <a:pt x="8626" y="8278"/>
                  </a:lnTo>
                  <a:cubicBezTo>
                    <a:pt x="8626" y="8029"/>
                    <a:pt x="8626" y="8029"/>
                    <a:pt x="8626" y="8029"/>
                  </a:cubicBezTo>
                  <a:lnTo>
                    <a:pt x="8913" y="8029"/>
                  </a:lnTo>
                  <a:cubicBezTo>
                    <a:pt x="8913" y="8029"/>
                    <a:pt x="9165" y="8278"/>
                    <a:pt x="9165" y="8029"/>
                  </a:cubicBezTo>
                  <a:lnTo>
                    <a:pt x="9165" y="8278"/>
                  </a:lnTo>
                  <a:cubicBezTo>
                    <a:pt x="9165" y="8029"/>
                    <a:pt x="9165" y="8029"/>
                    <a:pt x="9165" y="8029"/>
                  </a:cubicBezTo>
                  <a:cubicBezTo>
                    <a:pt x="9416" y="8029"/>
                    <a:pt x="9416" y="8029"/>
                    <a:pt x="9416" y="8029"/>
                  </a:cubicBezTo>
                  <a:lnTo>
                    <a:pt x="9165" y="8029"/>
                  </a:lnTo>
                  <a:cubicBezTo>
                    <a:pt x="9165" y="8029"/>
                    <a:pt x="9165" y="8029"/>
                    <a:pt x="9416" y="7780"/>
                  </a:cubicBezTo>
                  <a:cubicBezTo>
                    <a:pt x="9416" y="8029"/>
                    <a:pt x="9416" y="8029"/>
                    <a:pt x="9416" y="8029"/>
                  </a:cubicBezTo>
                  <a:lnTo>
                    <a:pt x="9416" y="7780"/>
                  </a:lnTo>
                  <a:cubicBezTo>
                    <a:pt x="9165" y="7780"/>
                    <a:pt x="9416" y="7780"/>
                    <a:pt x="9165" y="7780"/>
                  </a:cubicBezTo>
                  <a:cubicBezTo>
                    <a:pt x="9165" y="7532"/>
                    <a:pt x="9165" y="7532"/>
                    <a:pt x="9165" y="7532"/>
                  </a:cubicBezTo>
                  <a:lnTo>
                    <a:pt x="9165" y="7780"/>
                  </a:lnTo>
                  <a:cubicBezTo>
                    <a:pt x="9165" y="7532"/>
                    <a:pt x="9165" y="7532"/>
                    <a:pt x="8913" y="7532"/>
                  </a:cubicBezTo>
                  <a:lnTo>
                    <a:pt x="9165" y="7532"/>
                  </a:lnTo>
                  <a:cubicBezTo>
                    <a:pt x="9165" y="7532"/>
                    <a:pt x="9165" y="7532"/>
                    <a:pt x="9165" y="7283"/>
                  </a:cubicBezTo>
                  <a:cubicBezTo>
                    <a:pt x="9165" y="7283"/>
                    <a:pt x="9165" y="7283"/>
                    <a:pt x="9416" y="7283"/>
                  </a:cubicBezTo>
                  <a:lnTo>
                    <a:pt x="9416" y="7532"/>
                  </a:lnTo>
                  <a:cubicBezTo>
                    <a:pt x="9416" y="7283"/>
                    <a:pt x="9416" y="7532"/>
                    <a:pt x="9416" y="7532"/>
                  </a:cubicBezTo>
                  <a:cubicBezTo>
                    <a:pt x="9416" y="7283"/>
                    <a:pt x="9416" y="7283"/>
                    <a:pt x="9416" y="7283"/>
                  </a:cubicBezTo>
                  <a:cubicBezTo>
                    <a:pt x="9416" y="7283"/>
                    <a:pt x="9416" y="7283"/>
                    <a:pt x="9668" y="7283"/>
                  </a:cubicBezTo>
                  <a:cubicBezTo>
                    <a:pt x="9668" y="7034"/>
                    <a:pt x="9668" y="7034"/>
                    <a:pt x="9668" y="7034"/>
                  </a:cubicBezTo>
                  <a:lnTo>
                    <a:pt x="9919" y="7034"/>
                  </a:lnTo>
                  <a:cubicBezTo>
                    <a:pt x="9919" y="7034"/>
                    <a:pt x="9919" y="6786"/>
                    <a:pt x="10171" y="7034"/>
                  </a:cubicBezTo>
                  <a:cubicBezTo>
                    <a:pt x="10171" y="7034"/>
                    <a:pt x="10171" y="7034"/>
                    <a:pt x="10171" y="6786"/>
                  </a:cubicBezTo>
                  <a:cubicBezTo>
                    <a:pt x="10171" y="6786"/>
                    <a:pt x="10171" y="6786"/>
                    <a:pt x="10171" y="7034"/>
                  </a:cubicBezTo>
                  <a:cubicBezTo>
                    <a:pt x="10171" y="7034"/>
                    <a:pt x="10171" y="7034"/>
                    <a:pt x="10171" y="6786"/>
                  </a:cubicBezTo>
                  <a:cubicBezTo>
                    <a:pt x="10171" y="6786"/>
                    <a:pt x="10171" y="6786"/>
                    <a:pt x="10423" y="6786"/>
                  </a:cubicBezTo>
                  <a:lnTo>
                    <a:pt x="10171" y="6786"/>
                  </a:lnTo>
                  <a:cubicBezTo>
                    <a:pt x="10171" y="6786"/>
                    <a:pt x="10171" y="6786"/>
                    <a:pt x="10171" y="6537"/>
                  </a:cubicBezTo>
                  <a:cubicBezTo>
                    <a:pt x="10171" y="6537"/>
                    <a:pt x="10171" y="6537"/>
                    <a:pt x="10423" y="6537"/>
                  </a:cubicBezTo>
                  <a:lnTo>
                    <a:pt x="10423" y="6786"/>
                  </a:lnTo>
                  <a:lnTo>
                    <a:pt x="10926" y="6786"/>
                  </a:lnTo>
                  <a:cubicBezTo>
                    <a:pt x="10926" y="6786"/>
                    <a:pt x="10926" y="6786"/>
                    <a:pt x="11177" y="6786"/>
                  </a:cubicBezTo>
                  <a:lnTo>
                    <a:pt x="11429" y="6786"/>
                  </a:lnTo>
                  <a:cubicBezTo>
                    <a:pt x="11429" y="6537"/>
                    <a:pt x="11429" y="6786"/>
                    <a:pt x="11429" y="6537"/>
                  </a:cubicBezTo>
                  <a:lnTo>
                    <a:pt x="11429" y="6288"/>
                  </a:lnTo>
                  <a:cubicBezTo>
                    <a:pt x="11681" y="6288"/>
                    <a:pt x="11681" y="6288"/>
                    <a:pt x="11681" y="6288"/>
                  </a:cubicBezTo>
                  <a:cubicBezTo>
                    <a:pt x="11681" y="6288"/>
                    <a:pt x="11681" y="6288"/>
                    <a:pt x="11681" y="6537"/>
                  </a:cubicBezTo>
                  <a:cubicBezTo>
                    <a:pt x="11681" y="6537"/>
                    <a:pt x="11681" y="6537"/>
                    <a:pt x="11681" y="6288"/>
                  </a:cubicBezTo>
                  <a:cubicBezTo>
                    <a:pt x="11681" y="6288"/>
                    <a:pt x="11681" y="6288"/>
                    <a:pt x="11932" y="6288"/>
                  </a:cubicBezTo>
                  <a:lnTo>
                    <a:pt x="11681" y="6288"/>
                  </a:lnTo>
                  <a:cubicBezTo>
                    <a:pt x="11681" y="6288"/>
                    <a:pt x="11681" y="6288"/>
                    <a:pt x="11681" y="6039"/>
                  </a:cubicBezTo>
                  <a:cubicBezTo>
                    <a:pt x="11932" y="6039"/>
                    <a:pt x="11932" y="6039"/>
                    <a:pt x="11932" y="6039"/>
                  </a:cubicBezTo>
                  <a:lnTo>
                    <a:pt x="12184" y="6039"/>
                  </a:lnTo>
                  <a:lnTo>
                    <a:pt x="12184" y="5791"/>
                  </a:lnTo>
                  <a:lnTo>
                    <a:pt x="12184" y="6039"/>
                  </a:lnTo>
                  <a:cubicBezTo>
                    <a:pt x="12184" y="6039"/>
                    <a:pt x="12184" y="6039"/>
                    <a:pt x="11932" y="6039"/>
                  </a:cubicBezTo>
                  <a:cubicBezTo>
                    <a:pt x="11681" y="6039"/>
                    <a:pt x="11681" y="6039"/>
                    <a:pt x="11681" y="6039"/>
                  </a:cubicBezTo>
                  <a:cubicBezTo>
                    <a:pt x="11429" y="6039"/>
                    <a:pt x="11429" y="5791"/>
                    <a:pt x="11429" y="5791"/>
                  </a:cubicBezTo>
                  <a:cubicBezTo>
                    <a:pt x="11429" y="5791"/>
                    <a:pt x="11429" y="5791"/>
                    <a:pt x="11429" y="5542"/>
                  </a:cubicBezTo>
                  <a:lnTo>
                    <a:pt x="11681" y="5542"/>
                  </a:lnTo>
                  <a:lnTo>
                    <a:pt x="11932" y="5293"/>
                  </a:lnTo>
                  <a:cubicBezTo>
                    <a:pt x="11932" y="5009"/>
                    <a:pt x="11932" y="5009"/>
                    <a:pt x="11932" y="5009"/>
                  </a:cubicBezTo>
                  <a:cubicBezTo>
                    <a:pt x="11932" y="5009"/>
                    <a:pt x="11932" y="5009"/>
                    <a:pt x="11681" y="5009"/>
                  </a:cubicBezTo>
                  <a:cubicBezTo>
                    <a:pt x="11681" y="5009"/>
                    <a:pt x="11681" y="5009"/>
                    <a:pt x="11681" y="5293"/>
                  </a:cubicBezTo>
                  <a:cubicBezTo>
                    <a:pt x="11429" y="5293"/>
                    <a:pt x="11429" y="5293"/>
                    <a:pt x="11429" y="5293"/>
                  </a:cubicBezTo>
                  <a:cubicBezTo>
                    <a:pt x="11429" y="5293"/>
                    <a:pt x="11429" y="5293"/>
                    <a:pt x="11429" y="5542"/>
                  </a:cubicBezTo>
                  <a:cubicBezTo>
                    <a:pt x="11177" y="5542"/>
                    <a:pt x="11177" y="5542"/>
                    <a:pt x="11177" y="5542"/>
                  </a:cubicBezTo>
                  <a:cubicBezTo>
                    <a:pt x="11177" y="5791"/>
                    <a:pt x="11177" y="5791"/>
                    <a:pt x="11177" y="5791"/>
                  </a:cubicBezTo>
                  <a:cubicBezTo>
                    <a:pt x="11177" y="6039"/>
                    <a:pt x="11177" y="6039"/>
                    <a:pt x="11177" y="6039"/>
                  </a:cubicBezTo>
                  <a:lnTo>
                    <a:pt x="10926" y="6039"/>
                  </a:lnTo>
                  <a:cubicBezTo>
                    <a:pt x="11177" y="6039"/>
                    <a:pt x="11177" y="6039"/>
                    <a:pt x="11177" y="6039"/>
                  </a:cubicBezTo>
                  <a:lnTo>
                    <a:pt x="11177" y="6288"/>
                  </a:lnTo>
                  <a:lnTo>
                    <a:pt x="10926" y="6288"/>
                  </a:lnTo>
                  <a:lnTo>
                    <a:pt x="11177" y="6288"/>
                  </a:lnTo>
                  <a:cubicBezTo>
                    <a:pt x="10926" y="6288"/>
                    <a:pt x="10926" y="6288"/>
                    <a:pt x="10926" y="6288"/>
                  </a:cubicBezTo>
                  <a:cubicBezTo>
                    <a:pt x="10926" y="6537"/>
                    <a:pt x="10926" y="6537"/>
                    <a:pt x="10926" y="6537"/>
                  </a:cubicBezTo>
                  <a:cubicBezTo>
                    <a:pt x="10926" y="6537"/>
                    <a:pt x="10926" y="6537"/>
                    <a:pt x="10674" y="6537"/>
                  </a:cubicBezTo>
                  <a:cubicBezTo>
                    <a:pt x="10674" y="6537"/>
                    <a:pt x="10674" y="6537"/>
                    <a:pt x="10674" y="6288"/>
                  </a:cubicBezTo>
                  <a:cubicBezTo>
                    <a:pt x="10674" y="6288"/>
                    <a:pt x="10674" y="6288"/>
                    <a:pt x="10423" y="6288"/>
                  </a:cubicBezTo>
                  <a:cubicBezTo>
                    <a:pt x="10423" y="6288"/>
                    <a:pt x="10423" y="6288"/>
                    <a:pt x="10423" y="6039"/>
                  </a:cubicBezTo>
                  <a:lnTo>
                    <a:pt x="10423" y="6288"/>
                  </a:lnTo>
                  <a:cubicBezTo>
                    <a:pt x="10171" y="6288"/>
                    <a:pt x="10171" y="6288"/>
                    <a:pt x="10171" y="6288"/>
                  </a:cubicBezTo>
                  <a:cubicBezTo>
                    <a:pt x="9919" y="6288"/>
                    <a:pt x="9919" y="6288"/>
                    <a:pt x="9919" y="6288"/>
                  </a:cubicBezTo>
                  <a:lnTo>
                    <a:pt x="9919" y="6039"/>
                  </a:lnTo>
                  <a:cubicBezTo>
                    <a:pt x="9919" y="6039"/>
                    <a:pt x="9919" y="6039"/>
                    <a:pt x="9919" y="6288"/>
                  </a:cubicBezTo>
                  <a:cubicBezTo>
                    <a:pt x="9919" y="6039"/>
                    <a:pt x="9919" y="6039"/>
                    <a:pt x="9919" y="6039"/>
                  </a:cubicBezTo>
                  <a:lnTo>
                    <a:pt x="9919" y="5791"/>
                  </a:lnTo>
                  <a:cubicBezTo>
                    <a:pt x="9919" y="6039"/>
                    <a:pt x="9919" y="5791"/>
                    <a:pt x="9919" y="5791"/>
                  </a:cubicBezTo>
                  <a:lnTo>
                    <a:pt x="9919" y="5542"/>
                  </a:lnTo>
                  <a:cubicBezTo>
                    <a:pt x="10171" y="5542"/>
                    <a:pt x="10171" y="5542"/>
                    <a:pt x="10171" y="5542"/>
                  </a:cubicBezTo>
                  <a:cubicBezTo>
                    <a:pt x="10171" y="5542"/>
                    <a:pt x="10171" y="5542"/>
                    <a:pt x="10423" y="5542"/>
                  </a:cubicBezTo>
                  <a:cubicBezTo>
                    <a:pt x="10423" y="5542"/>
                    <a:pt x="10423" y="5542"/>
                    <a:pt x="10423" y="5293"/>
                  </a:cubicBezTo>
                  <a:cubicBezTo>
                    <a:pt x="10674" y="5293"/>
                    <a:pt x="10674" y="5293"/>
                    <a:pt x="10674" y="5293"/>
                  </a:cubicBezTo>
                  <a:cubicBezTo>
                    <a:pt x="10674" y="5009"/>
                    <a:pt x="10674" y="5009"/>
                    <a:pt x="10674" y="5009"/>
                  </a:cubicBezTo>
                  <a:cubicBezTo>
                    <a:pt x="10674" y="4761"/>
                    <a:pt x="10926" y="4761"/>
                    <a:pt x="10926" y="4761"/>
                  </a:cubicBezTo>
                  <a:cubicBezTo>
                    <a:pt x="11177" y="4761"/>
                    <a:pt x="11177" y="4761"/>
                    <a:pt x="11177" y="4761"/>
                  </a:cubicBezTo>
                  <a:cubicBezTo>
                    <a:pt x="11177" y="4761"/>
                    <a:pt x="11177" y="4761"/>
                    <a:pt x="11177" y="4512"/>
                  </a:cubicBezTo>
                  <a:cubicBezTo>
                    <a:pt x="11177" y="4512"/>
                    <a:pt x="11177" y="4512"/>
                    <a:pt x="11429" y="4512"/>
                  </a:cubicBezTo>
                  <a:cubicBezTo>
                    <a:pt x="11429" y="4512"/>
                    <a:pt x="11429" y="4512"/>
                    <a:pt x="11429" y="4263"/>
                  </a:cubicBezTo>
                  <a:cubicBezTo>
                    <a:pt x="11429" y="4512"/>
                    <a:pt x="11429" y="4512"/>
                    <a:pt x="11681" y="4512"/>
                  </a:cubicBezTo>
                  <a:cubicBezTo>
                    <a:pt x="11681" y="4263"/>
                    <a:pt x="11681" y="4263"/>
                    <a:pt x="11681" y="4263"/>
                  </a:cubicBezTo>
                  <a:cubicBezTo>
                    <a:pt x="11932" y="4263"/>
                    <a:pt x="11932" y="4263"/>
                    <a:pt x="11932" y="4263"/>
                  </a:cubicBezTo>
                  <a:cubicBezTo>
                    <a:pt x="12184" y="4263"/>
                    <a:pt x="12184" y="4263"/>
                    <a:pt x="12184" y="4263"/>
                  </a:cubicBezTo>
                  <a:cubicBezTo>
                    <a:pt x="12184" y="4263"/>
                    <a:pt x="12184" y="4263"/>
                    <a:pt x="12435" y="4263"/>
                  </a:cubicBezTo>
                  <a:cubicBezTo>
                    <a:pt x="12435" y="4263"/>
                    <a:pt x="12435" y="4263"/>
                    <a:pt x="12184" y="4263"/>
                  </a:cubicBezTo>
                  <a:cubicBezTo>
                    <a:pt x="12184" y="4512"/>
                    <a:pt x="12184" y="4512"/>
                    <a:pt x="12435" y="4512"/>
                  </a:cubicBezTo>
                  <a:cubicBezTo>
                    <a:pt x="12435" y="4512"/>
                    <a:pt x="12435" y="4512"/>
                    <a:pt x="12687" y="4512"/>
                  </a:cubicBezTo>
                  <a:lnTo>
                    <a:pt x="12974" y="4512"/>
                  </a:lnTo>
                  <a:cubicBezTo>
                    <a:pt x="12974" y="4512"/>
                    <a:pt x="12974" y="4512"/>
                    <a:pt x="13226" y="4512"/>
                  </a:cubicBezTo>
                  <a:lnTo>
                    <a:pt x="13226" y="4761"/>
                  </a:lnTo>
                  <a:cubicBezTo>
                    <a:pt x="13226" y="4761"/>
                    <a:pt x="13226" y="4761"/>
                    <a:pt x="13478" y="4761"/>
                  </a:cubicBezTo>
                  <a:cubicBezTo>
                    <a:pt x="13478" y="5009"/>
                    <a:pt x="13478" y="5009"/>
                    <a:pt x="13478" y="5009"/>
                  </a:cubicBezTo>
                  <a:cubicBezTo>
                    <a:pt x="13226" y="5009"/>
                    <a:pt x="12974" y="5009"/>
                    <a:pt x="12687" y="5009"/>
                  </a:cubicBezTo>
                  <a:lnTo>
                    <a:pt x="12687" y="4761"/>
                  </a:lnTo>
                  <a:cubicBezTo>
                    <a:pt x="12687" y="5009"/>
                    <a:pt x="12687" y="5009"/>
                    <a:pt x="12687" y="5009"/>
                  </a:cubicBezTo>
                  <a:cubicBezTo>
                    <a:pt x="12974" y="5009"/>
                    <a:pt x="12974" y="5009"/>
                    <a:pt x="12687" y="5009"/>
                  </a:cubicBezTo>
                  <a:cubicBezTo>
                    <a:pt x="12687" y="5293"/>
                    <a:pt x="12974" y="5293"/>
                    <a:pt x="12974" y="5293"/>
                  </a:cubicBezTo>
                  <a:cubicBezTo>
                    <a:pt x="13226" y="5542"/>
                    <a:pt x="13226" y="5542"/>
                    <a:pt x="13226" y="5293"/>
                  </a:cubicBezTo>
                  <a:cubicBezTo>
                    <a:pt x="12974" y="5293"/>
                    <a:pt x="12974" y="5293"/>
                    <a:pt x="12974" y="5293"/>
                  </a:cubicBezTo>
                  <a:cubicBezTo>
                    <a:pt x="13226" y="5293"/>
                    <a:pt x="13226" y="5293"/>
                    <a:pt x="13226" y="5293"/>
                  </a:cubicBezTo>
                  <a:cubicBezTo>
                    <a:pt x="13226" y="5293"/>
                    <a:pt x="13226" y="5293"/>
                    <a:pt x="13478" y="5293"/>
                  </a:cubicBezTo>
                  <a:cubicBezTo>
                    <a:pt x="13478" y="5293"/>
                    <a:pt x="13478" y="5293"/>
                    <a:pt x="13478" y="5009"/>
                  </a:cubicBezTo>
                  <a:cubicBezTo>
                    <a:pt x="13729" y="5009"/>
                    <a:pt x="13729" y="5009"/>
                    <a:pt x="13729" y="5009"/>
                  </a:cubicBezTo>
                  <a:cubicBezTo>
                    <a:pt x="13729" y="5009"/>
                    <a:pt x="13729" y="5009"/>
                    <a:pt x="13729" y="4761"/>
                  </a:cubicBezTo>
                  <a:cubicBezTo>
                    <a:pt x="13729" y="4761"/>
                    <a:pt x="13729" y="4761"/>
                    <a:pt x="13729" y="4512"/>
                  </a:cubicBezTo>
                  <a:lnTo>
                    <a:pt x="13729" y="4761"/>
                  </a:lnTo>
                  <a:cubicBezTo>
                    <a:pt x="13729" y="4761"/>
                    <a:pt x="13981" y="4761"/>
                    <a:pt x="13981" y="4512"/>
                  </a:cubicBezTo>
                  <a:cubicBezTo>
                    <a:pt x="13981" y="4761"/>
                    <a:pt x="13981" y="4761"/>
                    <a:pt x="13981" y="4761"/>
                  </a:cubicBezTo>
                  <a:cubicBezTo>
                    <a:pt x="13981" y="4761"/>
                    <a:pt x="13981" y="4761"/>
                    <a:pt x="13729" y="4761"/>
                  </a:cubicBezTo>
                  <a:cubicBezTo>
                    <a:pt x="13981" y="4761"/>
                    <a:pt x="13981" y="5009"/>
                    <a:pt x="13981" y="5009"/>
                  </a:cubicBezTo>
                  <a:cubicBezTo>
                    <a:pt x="13981" y="5009"/>
                    <a:pt x="13981" y="5009"/>
                    <a:pt x="14232" y="5009"/>
                  </a:cubicBezTo>
                  <a:cubicBezTo>
                    <a:pt x="14232" y="4761"/>
                    <a:pt x="14232" y="4761"/>
                    <a:pt x="14232" y="4761"/>
                  </a:cubicBezTo>
                  <a:lnTo>
                    <a:pt x="14484" y="4761"/>
                  </a:lnTo>
                  <a:cubicBezTo>
                    <a:pt x="14484" y="4761"/>
                    <a:pt x="14484" y="4761"/>
                    <a:pt x="14484" y="4512"/>
                  </a:cubicBezTo>
                  <a:lnTo>
                    <a:pt x="14484" y="4761"/>
                  </a:lnTo>
                  <a:cubicBezTo>
                    <a:pt x="14735" y="4761"/>
                    <a:pt x="14484" y="4512"/>
                    <a:pt x="14735" y="4512"/>
                  </a:cubicBezTo>
                  <a:cubicBezTo>
                    <a:pt x="14735" y="4512"/>
                    <a:pt x="14735" y="4512"/>
                    <a:pt x="14735" y="4761"/>
                  </a:cubicBezTo>
                  <a:cubicBezTo>
                    <a:pt x="14735" y="4761"/>
                    <a:pt x="14735" y="4761"/>
                    <a:pt x="14987" y="4512"/>
                  </a:cubicBezTo>
                  <a:cubicBezTo>
                    <a:pt x="14987" y="4512"/>
                    <a:pt x="14987" y="4761"/>
                    <a:pt x="14987" y="4512"/>
                  </a:cubicBezTo>
                  <a:cubicBezTo>
                    <a:pt x="14987" y="4512"/>
                    <a:pt x="14987" y="4512"/>
                    <a:pt x="15239" y="4512"/>
                  </a:cubicBezTo>
                  <a:cubicBezTo>
                    <a:pt x="15239" y="4761"/>
                    <a:pt x="15239" y="4761"/>
                    <a:pt x="15239" y="4761"/>
                  </a:cubicBezTo>
                  <a:lnTo>
                    <a:pt x="15239" y="4512"/>
                  </a:lnTo>
                  <a:cubicBezTo>
                    <a:pt x="15490" y="4512"/>
                    <a:pt x="15490" y="4512"/>
                    <a:pt x="15490" y="4512"/>
                  </a:cubicBezTo>
                  <a:cubicBezTo>
                    <a:pt x="15490" y="4512"/>
                    <a:pt x="15490" y="4512"/>
                    <a:pt x="15742" y="4512"/>
                  </a:cubicBezTo>
                  <a:cubicBezTo>
                    <a:pt x="15742" y="4512"/>
                    <a:pt x="15993" y="4512"/>
                    <a:pt x="16245" y="4761"/>
                  </a:cubicBezTo>
                  <a:lnTo>
                    <a:pt x="16245" y="4512"/>
                  </a:lnTo>
                  <a:cubicBezTo>
                    <a:pt x="15993" y="4512"/>
                    <a:pt x="16245" y="4512"/>
                    <a:pt x="15993" y="4512"/>
                  </a:cubicBezTo>
                  <a:cubicBezTo>
                    <a:pt x="15993" y="4263"/>
                    <a:pt x="15993" y="4263"/>
                    <a:pt x="15993" y="4263"/>
                  </a:cubicBezTo>
                  <a:cubicBezTo>
                    <a:pt x="15993" y="4263"/>
                    <a:pt x="15993" y="4014"/>
                    <a:pt x="16245" y="4014"/>
                  </a:cubicBezTo>
                  <a:cubicBezTo>
                    <a:pt x="15993" y="3766"/>
                    <a:pt x="15742" y="3517"/>
                    <a:pt x="15490" y="3517"/>
                  </a:cubicBezTo>
                  <a:cubicBezTo>
                    <a:pt x="15239" y="3517"/>
                    <a:pt x="15239" y="3517"/>
                    <a:pt x="15239" y="3517"/>
                  </a:cubicBezTo>
                  <a:cubicBezTo>
                    <a:pt x="15239" y="3517"/>
                    <a:pt x="15239" y="3517"/>
                    <a:pt x="14987" y="3517"/>
                  </a:cubicBezTo>
                  <a:cubicBezTo>
                    <a:pt x="14987" y="3517"/>
                    <a:pt x="14987" y="3517"/>
                    <a:pt x="14987" y="3766"/>
                  </a:cubicBezTo>
                  <a:cubicBezTo>
                    <a:pt x="14987" y="3766"/>
                    <a:pt x="14987" y="3766"/>
                    <a:pt x="15239" y="3766"/>
                  </a:cubicBezTo>
                  <a:cubicBezTo>
                    <a:pt x="14987" y="3766"/>
                    <a:pt x="14987" y="3766"/>
                    <a:pt x="14987" y="3766"/>
                  </a:cubicBezTo>
                  <a:cubicBezTo>
                    <a:pt x="14735" y="3766"/>
                    <a:pt x="14735" y="3766"/>
                    <a:pt x="14735" y="3766"/>
                  </a:cubicBezTo>
                  <a:cubicBezTo>
                    <a:pt x="14735" y="3766"/>
                    <a:pt x="14735" y="3517"/>
                    <a:pt x="14987" y="3517"/>
                  </a:cubicBezTo>
                  <a:cubicBezTo>
                    <a:pt x="14987" y="3517"/>
                    <a:pt x="14987" y="3517"/>
                    <a:pt x="14987" y="3268"/>
                  </a:cubicBezTo>
                  <a:lnTo>
                    <a:pt x="14987" y="3517"/>
                  </a:lnTo>
                  <a:cubicBezTo>
                    <a:pt x="15239" y="3268"/>
                    <a:pt x="15239" y="3268"/>
                    <a:pt x="15239" y="3268"/>
                  </a:cubicBezTo>
                  <a:cubicBezTo>
                    <a:pt x="13981" y="2522"/>
                    <a:pt x="12435" y="2025"/>
                    <a:pt x="10674" y="2025"/>
                  </a:cubicBezTo>
                  <a:cubicBezTo>
                    <a:pt x="9416" y="2025"/>
                    <a:pt x="8122" y="2522"/>
                    <a:pt x="6865" y="3020"/>
                  </a:cubicBezTo>
                  <a:close/>
                  <a:moveTo>
                    <a:pt x="7116" y="3268"/>
                  </a:moveTo>
                  <a:close/>
                  <a:moveTo>
                    <a:pt x="14735" y="8278"/>
                  </a:moveTo>
                  <a:cubicBezTo>
                    <a:pt x="14735" y="8278"/>
                    <a:pt x="14735" y="8278"/>
                    <a:pt x="14484" y="8278"/>
                  </a:cubicBezTo>
                  <a:cubicBezTo>
                    <a:pt x="14735" y="8278"/>
                    <a:pt x="14735" y="8278"/>
                    <a:pt x="14735" y="8278"/>
                  </a:cubicBezTo>
                  <a:lnTo>
                    <a:pt x="14484" y="8278"/>
                  </a:lnTo>
                  <a:cubicBezTo>
                    <a:pt x="14484" y="8029"/>
                    <a:pt x="14484" y="8029"/>
                    <a:pt x="14484" y="8029"/>
                  </a:cubicBezTo>
                  <a:lnTo>
                    <a:pt x="14484" y="7780"/>
                  </a:lnTo>
                  <a:lnTo>
                    <a:pt x="14735" y="8029"/>
                  </a:lnTo>
                  <a:cubicBezTo>
                    <a:pt x="14735" y="7780"/>
                    <a:pt x="14735" y="7780"/>
                    <a:pt x="14735" y="7780"/>
                  </a:cubicBezTo>
                  <a:cubicBezTo>
                    <a:pt x="14735" y="7780"/>
                    <a:pt x="14735" y="7780"/>
                    <a:pt x="14484" y="7780"/>
                  </a:cubicBezTo>
                  <a:cubicBezTo>
                    <a:pt x="14484" y="7780"/>
                    <a:pt x="14484" y="7780"/>
                    <a:pt x="14232" y="7780"/>
                  </a:cubicBezTo>
                  <a:lnTo>
                    <a:pt x="13981" y="8029"/>
                  </a:lnTo>
                  <a:lnTo>
                    <a:pt x="14232" y="8029"/>
                  </a:lnTo>
                  <a:cubicBezTo>
                    <a:pt x="14232" y="8029"/>
                    <a:pt x="13981" y="8278"/>
                    <a:pt x="14232" y="8278"/>
                  </a:cubicBezTo>
                  <a:cubicBezTo>
                    <a:pt x="14232" y="8278"/>
                    <a:pt x="14232" y="8278"/>
                    <a:pt x="14232" y="8526"/>
                  </a:cubicBezTo>
                  <a:lnTo>
                    <a:pt x="14484" y="8526"/>
                  </a:lnTo>
                  <a:cubicBezTo>
                    <a:pt x="14232" y="8526"/>
                    <a:pt x="14232" y="8526"/>
                    <a:pt x="14232" y="8526"/>
                  </a:cubicBezTo>
                  <a:cubicBezTo>
                    <a:pt x="14232" y="8775"/>
                    <a:pt x="14232" y="8775"/>
                    <a:pt x="14232" y="8775"/>
                  </a:cubicBezTo>
                  <a:cubicBezTo>
                    <a:pt x="14232" y="8775"/>
                    <a:pt x="14232" y="8775"/>
                    <a:pt x="14484" y="8775"/>
                  </a:cubicBezTo>
                  <a:cubicBezTo>
                    <a:pt x="14484" y="9024"/>
                    <a:pt x="14484" y="9024"/>
                    <a:pt x="14735" y="9024"/>
                  </a:cubicBezTo>
                  <a:cubicBezTo>
                    <a:pt x="14735" y="8775"/>
                    <a:pt x="14735" y="8775"/>
                    <a:pt x="14735" y="8775"/>
                  </a:cubicBezTo>
                  <a:cubicBezTo>
                    <a:pt x="14735" y="8526"/>
                    <a:pt x="14735" y="8526"/>
                    <a:pt x="14735" y="8526"/>
                  </a:cubicBezTo>
                  <a:cubicBezTo>
                    <a:pt x="14735" y="8278"/>
                    <a:pt x="14735" y="8278"/>
                    <a:pt x="14735" y="8278"/>
                  </a:cubicBezTo>
                  <a:cubicBezTo>
                    <a:pt x="14735" y="8278"/>
                    <a:pt x="14735" y="8278"/>
                    <a:pt x="14735" y="8526"/>
                  </a:cubicBezTo>
                  <a:cubicBezTo>
                    <a:pt x="14735" y="8278"/>
                    <a:pt x="14735" y="8278"/>
                    <a:pt x="14735" y="8278"/>
                  </a:cubicBezTo>
                  <a:close/>
                  <a:moveTo>
                    <a:pt x="11932" y="8278"/>
                  </a:moveTo>
                  <a:close/>
                  <a:moveTo>
                    <a:pt x="14987" y="3766"/>
                  </a:moveTo>
                  <a:cubicBezTo>
                    <a:pt x="14987" y="4014"/>
                    <a:pt x="14987" y="3766"/>
                    <a:pt x="14987" y="4014"/>
                  </a:cubicBezTo>
                  <a:lnTo>
                    <a:pt x="14987" y="4263"/>
                  </a:lnTo>
                  <a:cubicBezTo>
                    <a:pt x="14987" y="4263"/>
                    <a:pt x="14987" y="4263"/>
                    <a:pt x="14735" y="4263"/>
                  </a:cubicBezTo>
                  <a:lnTo>
                    <a:pt x="14735" y="4014"/>
                  </a:lnTo>
                  <a:cubicBezTo>
                    <a:pt x="14484" y="4014"/>
                    <a:pt x="14484" y="4014"/>
                    <a:pt x="14484" y="4014"/>
                  </a:cubicBezTo>
                  <a:cubicBezTo>
                    <a:pt x="14735" y="4014"/>
                    <a:pt x="14735" y="4014"/>
                    <a:pt x="14735" y="4014"/>
                  </a:cubicBezTo>
                  <a:cubicBezTo>
                    <a:pt x="14735" y="4014"/>
                    <a:pt x="14735" y="4014"/>
                    <a:pt x="14484" y="3766"/>
                  </a:cubicBezTo>
                  <a:lnTo>
                    <a:pt x="14987" y="3766"/>
                  </a:lnTo>
                  <a:close/>
                  <a:moveTo>
                    <a:pt x="11932" y="2522"/>
                  </a:moveTo>
                  <a:cubicBezTo>
                    <a:pt x="11681" y="2522"/>
                    <a:pt x="11681" y="2522"/>
                    <a:pt x="11681" y="2522"/>
                  </a:cubicBezTo>
                  <a:cubicBezTo>
                    <a:pt x="11681" y="2522"/>
                    <a:pt x="11681" y="2522"/>
                    <a:pt x="11429" y="2522"/>
                  </a:cubicBezTo>
                  <a:cubicBezTo>
                    <a:pt x="11429" y="2522"/>
                    <a:pt x="11429" y="2522"/>
                    <a:pt x="11681" y="2522"/>
                  </a:cubicBezTo>
                  <a:cubicBezTo>
                    <a:pt x="11429" y="2522"/>
                    <a:pt x="11177" y="2522"/>
                    <a:pt x="11177" y="2522"/>
                  </a:cubicBezTo>
                  <a:cubicBezTo>
                    <a:pt x="11177" y="2522"/>
                    <a:pt x="11177" y="2522"/>
                    <a:pt x="11177" y="2274"/>
                  </a:cubicBezTo>
                  <a:cubicBezTo>
                    <a:pt x="11429" y="2274"/>
                    <a:pt x="11429" y="2274"/>
                    <a:pt x="11429" y="2274"/>
                  </a:cubicBezTo>
                  <a:cubicBezTo>
                    <a:pt x="11429" y="2522"/>
                    <a:pt x="11429" y="2274"/>
                    <a:pt x="11681" y="2522"/>
                  </a:cubicBezTo>
                  <a:lnTo>
                    <a:pt x="11681" y="2274"/>
                  </a:lnTo>
                  <a:cubicBezTo>
                    <a:pt x="11681" y="2274"/>
                    <a:pt x="11681" y="2274"/>
                    <a:pt x="11681" y="2522"/>
                  </a:cubicBezTo>
                  <a:cubicBezTo>
                    <a:pt x="11681" y="2274"/>
                    <a:pt x="11681" y="2274"/>
                    <a:pt x="11932" y="2274"/>
                  </a:cubicBezTo>
                  <a:cubicBezTo>
                    <a:pt x="11932" y="2274"/>
                    <a:pt x="11932" y="2522"/>
                    <a:pt x="12184" y="2522"/>
                  </a:cubicBezTo>
                  <a:cubicBezTo>
                    <a:pt x="11932" y="2522"/>
                    <a:pt x="11932" y="2522"/>
                    <a:pt x="11932" y="2522"/>
                  </a:cubicBezTo>
                  <a:close/>
                  <a:moveTo>
                    <a:pt x="11177" y="2522"/>
                  </a:moveTo>
                  <a:cubicBezTo>
                    <a:pt x="11429" y="2522"/>
                    <a:pt x="11429" y="2522"/>
                    <a:pt x="11429" y="2522"/>
                  </a:cubicBezTo>
                  <a:lnTo>
                    <a:pt x="11429" y="2771"/>
                  </a:lnTo>
                  <a:cubicBezTo>
                    <a:pt x="11177" y="2771"/>
                    <a:pt x="11177" y="2771"/>
                    <a:pt x="11177" y="2771"/>
                  </a:cubicBezTo>
                  <a:cubicBezTo>
                    <a:pt x="11177" y="3020"/>
                    <a:pt x="11177" y="3020"/>
                    <a:pt x="11177" y="3020"/>
                  </a:cubicBezTo>
                  <a:cubicBezTo>
                    <a:pt x="10926" y="3020"/>
                    <a:pt x="10926" y="3020"/>
                    <a:pt x="10926" y="3020"/>
                  </a:cubicBezTo>
                  <a:cubicBezTo>
                    <a:pt x="10926" y="3020"/>
                    <a:pt x="10926" y="3020"/>
                    <a:pt x="11177" y="3020"/>
                  </a:cubicBezTo>
                  <a:cubicBezTo>
                    <a:pt x="10926" y="3020"/>
                    <a:pt x="10926" y="2771"/>
                    <a:pt x="10926" y="2771"/>
                  </a:cubicBezTo>
                  <a:lnTo>
                    <a:pt x="10926" y="3020"/>
                  </a:lnTo>
                  <a:cubicBezTo>
                    <a:pt x="10674" y="3020"/>
                    <a:pt x="10674" y="2771"/>
                    <a:pt x="10674" y="2771"/>
                  </a:cubicBezTo>
                  <a:cubicBezTo>
                    <a:pt x="10926" y="2771"/>
                    <a:pt x="10926" y="2771"/>
                    <a:pt x="10926" y="2771"/>
                  </a:cubicBezTo>
                  <a:cubicBezTo>
                    <a:pt x="10926" y="2771"/>
                    <a:pt x="10926" y="2771"/>
                    <a:pt x="10674" y="2771"/>
                  </a:cubicBezTo>
                  <a:cubicBezTo>
                    <a:pt x="10674" y="2771"/>
                    <a:pt x="10674" y="2771"/>
                    <a:pt x="10674" y="2522"/>
                  </a:cubicBezTo>
                  <a:cubicBezTo>
                    <a:pt x="10674" y="2522"/>
                    <a:pt x="10674" y="2522"/>
                    <a:pt x="10423" y="2522"/>
                  </a:cubicBezTo>
                  <a:cubicBezTo>
                    <a:pt x="10423" y="2522"/>
                    <a:pt x="10423" y="2522"/>
                    <a:pt x="10674" y="2522"/>
                  </a:cubicBezTo>
                  <a:cubicBezTo>
                    <a:pt x="10674" y="2522"/>
                    <a:pt x="10674" y="2522"/>
                    <a:pt x="10926" y="2522"/>
                  </a:cubicBezTo>
                  <a:lnTo>
                    <a:pt x="11177" y="2522"/>
                  </a:lnTo>
                  <a:close/>
                  <a:moveTo>
                    <a:pt x="9416" y="7283"/>
                  </a:moveTo>
                  <a:lnTo>
                    <a:pt x="9668" y="7283"/>
                  </a:lnTo>
                  <a:cubicBezTo>
                    <a:pt x="9416" y="7283"/>
                    <a:pt x="9416" y="7283"/>
                    <a:pt x="9416" y="7283"/>
                  </a:cubicBezTo>
                  <a:cubicBezTo>
                    <a:pt x="9165" y="7283"/>
                    <a:pt x="9165" y="7283"/>
                    <a:pt x="9165" y="7283"/>
                  </a:cubicBezTo>
                  <a:cubicBezTo>
                    <a:pt x="9165" y="7283"/>
                    <a:pt x="9165" y="7283"/>
                    <a:pt x="8913" y="7283"/>
                  </a:cubicBezTo>
                  <a:cubicBezTo>
                    <a:pt x="9165" y="7283"/>
                    <a:pt x="9165" y="7283"/>
                    <a:pt x="9165" y="7283"/>
                  </a:cubicBezTo>
                  <a:lnTo>
                    <a:pt x="9165" y="7034"/>
                  </a:lnTo>
                  <a:lnTo>
                    <a:pt x="9165" y="7283"/>
                  </a:lnTo>
                  <a:cubicBezTo>
                    <a:pt x="9165" y="7034"/>
                    <a:pt x="8913" y="7034"/>
                    <a:pt x="8913" y="7034"/>
                  </a:cubicBezTo>
                  <a:lnTo>
                    <a:pt x="9165" y="7034"/>
                  </a:lnTo>
                  <a:cubicBezTo>
                    <a:pt x="9165" y="6786"/>
                    <a:pt x="9165" y="6786"/>
                    <a:pt x="9165" y="6786"/>
                  </a:cubicBezTo>
                  <a:cubicBezTo>
                    <a:pt x="9165" y="6786"/>
                    <a:pt x="9165" y="6786"/>
                    <a:pt x="8913" y="6786"/>
                  </a:cubicBezTo>
                  <a:lnTo>
                    <a:pt x="8913" y="6537"/>
                  </a:lnTo>
                  <a:cubicBezTo>
                    <a:pt x="8913" y="6288"/>
                    <a:pt x="8913" y="6288"/>
                    <a:pt x="8913" y="6288"/>
                  </a:cubicBezTo>
                  <a:lnTo>
                    <a:pt x="9165" y="6288"/>
                  </a:lnTo>
                  <a:lnTo>
                    <a:pt x="8913" y="6288"/>
                  </a:lnTo>
                  <a:cubicBezTo>
                    <a:pt x="9165" y="6288"/>
                    <a:pt x="9165" y="6288"/>
                    <a:pt x="9165" y="6288"/>
                  </a:cubicBezTo>
                  <a:cubicBezTo>
                    <a:pt x="9165" y="6537"/>
                    <a:pt x="9165" y="6537"/>
                    <a:pt x="9165" y="6537"/>
                  </a:cubicBezTo>
                  <a:cubicBezTo>
                    <a:pt x="9165" y="6786"/>
                    <a:pt x="9165" y="6786"/>
                    <a:pt x="9165" y="6786"/>
                  </a:cubicBezTo>
                  <a:cubicBezTo>
                    <a:pt x="9416" y="6786"/>
                    <a:pt x="9416" y="6786"/>
                    <a:pt x="9416" y="6786"/>
                  </a:cubicBezTo>
                  <a:cubicBezTo>
                    <a:pt x="9416" y="7034"/>
                    <a:pt x="9416" y="7034"/>
                    <a:pt x="9416" y="7034"/>
                  </a:cubicBezTo>
                  <a:lnTo>
                    <a:pt x="9668" y="7034"/>
                  </a:lnTo>
                  <a:cubicBezTo>
                    <a:pt x="9668" y="7034"/>
                    <a:pt x="9416" y="7034"/>
                    <a:pt x="9416" y="7283"/>
                  </a:cubicBezTo>
                  <a:close/>
                  <a:moveTo>
                    <a:pt x="8913" y="6537"/>
                  </a:moveTo>
                  <a:close/>
                  <a:moveTo>
                    <a:pt x="8913" y="6786"/>
                  </a:moveTo>
                  <a:cubicBezTo>
                    <a:pt x="8913" y="6786"/>
                    <a:pt x="8913" y="6786"/>
                    <a:pt x="8626" y="6786"/>
                  </a:cubicBezTo>
                  <a:cubicBezTo>
                    <a:pt x="8913" y="6786"/>
                    <a:pt x="8913" y="7034"/>
                    <a:pt x="8913" y="7034"/>
                  </a:cubicBezTo>
                  <a:cubicBezTo>
                    <a:pt x="8626" y="7034"/>
                    <a:pt x="8626" y="7034"/>
                    <a:pt x="8626" y="7034"/>
                  </a:cubicBezTo>
                  <a:cubicBezTo>
                    <a:pt x="8374" y="7034"/>
                    <a:pt x="8374" y="7283"/>
                    <a:pt x="8374" y="7283"/>
                  </a:cubicBezTo>
                  <a:cubicBezTo>
                    <a:pt x="8374" y="7034"/>
                    <a:pt x="8374" y="7034"/>
                    <a:pt x="8374" y="7034"/>
                  </a:cubicBezTo>
                  <a:cubicBezTo>
                    <a:pt x="8374" y="7034"/>
                    <a:pt x="8374" y="7034"/>
                    <a:pt x="8626" y="7034"/>
                  </a:cubicBezTo>
                  <a:cubicBezTo>
                    <a:pt x="8374" y="7034"/>
                    <a:pt x="8374" y="7034"/>
                    <a:pt x="8374" y="6786"/>
                  </a:cubicBezTo>
                  <a:cubicBezTo>
                    <a:pt x="8374" y="6786"/>
                    <a:pt x="8374" y="6786"/>
                    <a:pt x="8626" y="6786"/>
                  </a:cubicBezTo>
                  <a:cubicBezTo>
                    <a:pt x="8626" y="6786"/>
                    <a:pt x="8626" y="6786"/>
                    <a:pt x="8626" y="6537"/>
                  </a:cubicBezTo>
                  <a:cubicBezTo>
                    <a:pt x="8626" y="6786"/>
                    <a:pt x="8626" y="6786"/>
                    <a:pt x="8626" y="6786"/>
                  </a:cubicBezTo>
                  <a:cubicBezTo>
                    <a:pt x="8626" y="6786"/>
                    <a:pt x="8913" y="6537"/>
                    <a:pt x="8913" y="6786"/>
                  </a:cubicBezTo>
                  <a:close/>
                  <a:moveTo>
                    <a:pt x="8374" y="9557"/>
                  </a:moveTo>
                  <a:lnTo>
                    <a:pt x="8374" y="9308"/>
                  </a:lnTo>
                  <a:lnTo>
                    <a:pt x="8626" y="9308"/>
                  </a:lnTo>
                  <a:lnTo>
                    <a:pt x="8913" y="9024"/>
                  </a:lnTo>
                  <a:lnTo>
                    <a:pt x="9165" y="9024"/>
                  </a:lnTo>
                  <a:cubicBezTo>
                    <a:pt x="9165" y="9024"/>
                    <a:pt x="9165" y="9024"/>
                    <a:pt x="9416" y="9024"/>
                  </a:cubicBezTo>
                  <a:lnTo>
                    <a:pt x="9668" y="9024"/>
                  </a:lnTo>
                  <a:cubicBezTo>
                    <a:pt x="9668" y="9024"/>
                    <a:pt x="9668" y="9024"/>
                    <a:pt x="9668" y="8775"/>
                  </a:cubicBezTo>
                  <a:cubicBezTo>
                    <a:pt x="9919" y="8775"/>
                    <a:pt x="9919" y="9024"/>
                    <a:pt x="9919" y="9024"/>
                  </a:cubicBezTo>
                  <a:lnTo>
                    <a:pt x="9919" y="8775"/>
                  </a:lnTo>
                  <a:cubicBezTo>
                    <a:pt x="10171" y="8775"/>
                    <a:pt x="10171" y="8775"/>
                    <a:pt x="10171" y="8775"/>
                  </a:cubicBezTo>
                  <a:lnTo>
                    <a:pt x="10171" y="9024"/>
                  </a:lnTo>
                  <a:lnTo>
                    <a:pt x="10423" y="8775"/>
                  </a:lnTo>
                  <a:cubicBezTo>
                    <a:pt x="10423" y="8775"/>
                    <a:pt x="10423" y="8775"/>
                    <a:pt x="10423" y="9024"/>
                  </a:cubicBezTo>
                  <a:cubicBezTo>
                    <a:pt x="10423" y="8775"/>
                    <a:pt x="10423" y="8775"/>
                    <a:pt x="10423" y="8775"/>
                  </a:cubicBezTo>
                  <a:cubicBezTo>
                    <a:pt x="10423" y="9024"/>
                    <a:pt x="10423" y="9024"/>
                    <a:pt x="10423" y="9024"/>
                  </a:cubicBezTo>
                  <a:lnTo>
                    <a:pt x="10423" y="9308"/>
                  </a:lnTo>
                  <a:cubicBezTo>
                    <a:pt x="10674" y="9308"/>
                    <a:pt x="10674" y="9308"/>
                    <a:pt x="10674" y="9308"/>
                  </a:cubicBezTo>
                  <a:cubicBezTo>
                    <a:pt x="10674" y="9308"/>
                    <a:pt x="10674" y="9308"/>
                    <a:pt x="10926" y="9308"/>
                  </a:cubicBezTo>
                  <a:cubicBezTo>
                    <a:pt x="10926" y="9557"/>
                    <a:pt x="10926" y="9557"/>
                    <a:pt x="10926" y="9557"/>
                  </a:cubicBezTo>
                  <a:lnTo>
                    <a:pt x="11429" y="9557"/>
                  </a:lnTo>
                  <a:cubicBezTo>
                    <a:pt x="11429" y="9308"/>
                    <a:pt x="11429" y="9308"/>
                    <a:pt x="11681" y="9308"/>
                  </a:cubicBezTo>
                  <a:lnTo>
                    <a:pt x="11681" y="9557"/>
                  </a:lnTo>
                  <a:cubicBezTo>
                    <a:pt x="11932" y="9557"/>
                    <a:pt x="11932" y="9557"/>
                    <a:pt x="11932" y="9557"/>
                  </a:cubicBezTo>
                  <a:lnTo>
                    <a:pt x="12184" y="9557"/>
                  </a:lnTo>
                  <a:cubicBezTo>
                    <a:pt x="12184" y="9557"/>
                    <a:pt x="12184" y="9557"/>
                    <a:pt x="12435" y="9557"/>
                  </a:cubicBezTo>
                  <a:cubicBezTo>
                    <a:pt x="12687" y="9557"/>
                    <a:pt x="12687" y="9557"/>
                    <a:pt x="12687" y="9557"/>
                  </a:cubicBezTo>
                  <a:cubicBezTo>
                    <a:pt x="12687" y="9557"/>
                    <a:pt x="12687" y="9557"/>
                    <a:pt x="12974" y="9805"/>
                  </a:cubicBezTo>
                  <a:cubicBezTo>
                    <a:pt x="12687" y="9805"/>
                    <a:pt x="12687" y="9805"/>
                    <a:pt x="12687" y="9805"/>
                  </a:cubicBezTo>
                  <a:cubicBezTo>
                    <a:pt x="12687" y="10054"/>
                    <a:pt x="12687" y="10054"/>
                    <a:pt x="12687" y="10054"/>
                  </a:cubicBezTo>
                  <a:lnTo>
                    <a:pt x="12974" y="10303"/>
                  </a:lnTo>
                  <a:lnTo>
                    <a:pt x="12974" y="10551"/>
                  </a:lnTo>
                  <a:cubicBezTo>
                    <a:pt x="13226" y="10551"/>
                    <a:pt x="12974" y="10800"/>
                    <a:pt x="13226" y="10800"/>
                  </a:cubicBezTo>
                  <a:cubicBezTo>
                    <a:pt x="13226" y="11049"/>
                    <a:pt x="13226" y="11049"/>
                    <a:pt x="13478" y="11297"/>
                  </a:cubicBezTo>
                  <a:lnTo>
                    <a:pt x="13478" y="11049"/>
                  </a:lnTo>
                  <a:lnTo>
                    <a:pt x="13478" y="11297"/>
                  </a:lnTo>
                  <a:cubicBezTo>
                    <a:pt x="13478" y="11297"/>
                    <a:pt x="13478" y="11297"/>
                    <a:pt x="13729" y="11297"/>
                  </a:cubicBezTo>
                  <a:lnTo>
                    <a:pt x="13729" y="11546"/>
                  </a:lnTo>
                  <a:cubicBezTo>
                    <a:pt x="13981" y="11546"/>
                    <a:pt x="13981" y="11546"/>
                    <a:pt x="13981" y="11546"/>
                  </a:cubicBezTo>
                  <a:cubicBezTo>
                    <a:pt x="14232" y="11546"/>
                    <a:pt x="14232" y="11546"/>
                    <a:pt x="14232" y="11546"/>
                  </a:cubicBezTo>
                  <a:lnTo>
                    <a:pt x="14484" y="11546"/>
                  </a:lnTo>
                  <a:cubicBezTo>
                    <a:pt x="14484" y="11546"/>
                    <a:pt x="14484" y="11546"/>
                    <a:pt x="14484" y="11795"/>
                  </a:cubicBezTo>
                  <a:lnTo>
                    <a:pt x="14232" y="11795"/>
                  </a:lnTo>
                  <a:cubicBezTo>
                    <a:pt x="14232" y="11795"/>
                    <a:pt x="14232" y="11795"/>
                    <a:pt x="14232" y="12043"/>
                  </a:cubicBezTo>
                  <a:cubicBezTo>
                    <a:pt x="14232" y="12328"/>
                    <a:pt x="14232" y="12328"/>
                    <a:pt x="13981" y="12328"/>
                  </a:cubicBezTo>
                  <a:cubicBezTo>
                    <a:pt x="13981" y="12328"/>
                    <a:pt x="13981" y="12328"/>
                    <a:pt x="13981" y="12576"/>
                  </a:cubicBezTo>
                  <a:lnTo>
                    <a:pt x="13729" y="12576"/>
                  </a:lnTo>
                  <a:cubicBezTo>
                    <a:pt x="13729" y="12825"/>
                    <a:pt x="13478" y="12825"/>
                    <a:pt x="13478" y="12825"/>
                  </a:cubicBezTo>
                  <a:cubicBezTo>
                    <a:pt x="13478" y="13074"/>
                    <a:pt x="13478" y="13074"/>
                    <a:pt x="13478" y="13074"/>
                  </a:cubicBezTo>
                  <a:lnTo>
                    <a:pt x="13226" y="13074"/>
                  </a:lnTo>
                  <a:lnTo>
                    <a:pt x="13226" y="13322"/>
                  </a:lnTo>
                  <a:cubicBezTo>
                    <a:pt x="13226" y="13322"/>
                    <a:pt x="13226" y="13322"/>
                    <a:pt x="13226" y="13571"/>
                  </a:cubicBezTo>
                  <a:cubicBezTo>
                    <a:pt x="13478" y="13820"/>
                    <a:pt x="13478" y="13820"/>
                    <a:pt x="13478" y="13820"/>
                  </a:cubicBezTo>
                  <a:cubicBezTo>
                    <a:pt x="13478" y="14068"/>
                    <a:pt x="13478" y="14068"/>
                    <a:pt x="13478" y="14068"/>
                  </a:cubicBezTo>
                  <a:lnTo>
                    <a:pt x="13478" y="14317"/>
                  </a:lnTo>
                  <a:cubicBezTo>
                    <a:pt x="13478" y="14317"/>
                    <a:pt x="13478" y="14317"/>
                    <a:pt x="13226" y="14317"/>
                  </a:cubicBezTo>
                  <a:cubicBezTo>
                    <a:pt x="12974" y="14566"/>
                    <a:pt x="12974" y="14566"/>
                    <a:pt x="12974" y="14566"/>
                  </a:cubicBezTo>
                  <a:lnTo>
                    <a:pt x="12974" y="15063"/>
                  </a:lnTo>
                  <a:cubicBezTo>
                    <a:pt x="12974" y="15063"/>
                    <a:pt x="12687" y="15063"/>
                    <a:pt x="12687" y="15312"/>
                  </a:cubicBezTo>
                  <a:lnTo>
                    <a:pt x="12687" y="15561"/>
                  </a:lnTo>
                  <a:lnTo>
                    <a:pt x="12435" y="15561"/>
                  </a:lnTo>
                  <a:cubicBezTo>
                    <a:pt x="12435" y="15809"/>
                    <a:pt x="12184" y="15809"/>
                    <a:pt x="12184" y="16058"/>
                  </a:cubicBezTo>
                  <a:cubicBezTo>
                    <a:pt x="11932" y="16058"/>
                    <a:pt x="11932" y="16058"/>
                    <a:pt x="11932" y="16058"/>
                  </a:cubicBezTo>
                  <a:cubicBezTo>
                    <a:pt x="11681" y="16058"/>
                    <a:pt x="11681" y="16058"/>
                    <a:pt x="11681" y="16058"/>
                  </a:cubicBezTo>
                  <a:lnTo>
                    <a:pt x="11429" y="16058"/>
                  </a:lnTo>
                  <a:cubicBezTo>
                    <a:pt x="11429" y="16342"/>
                    <a:pt x="11429" y="16058"/>
                    <a:pt x="11429" y="16058"/>
                  </a:cubicBezTo>
                  <a:cubicBezTo>
                    <a:pt x="11429" y="16342"/>
                    <a:pt x="11429" y="16342"/>
                    <a:pt x="11429" y="16342"/>
                  </a:cubicBezTo>
                  <a:cubicBezTo>
                    <a:pt x="11177" y="16342"/>
                    <a:pt x="11177" y="16058"/>
                    <a:pt x="11177" y="16058"/>
                  </a:cubicBezTo>
                  <a:cubicBezTo>
                    <a:pt x="11177" y="15809"/>
                    <a:pt x="11177" y="15809"/>
                    <a:pt x="11177" y="15809"/>
                  </a:cubicBezTo>
                  <a:cubicBezTo>
                    <a:pt x="11177" y="15809"/>
                    <a:pt x="11177" y="15561"/>
                    <a:pt x="10926" y="15561"/>
                  </a:cubicBezTo>
                  <a:cubicBezTo>
                    <a:pt x="10926" y="15312"/>
                    <a:pt x="10926" y="15312"/>
                    <a:pt x="10926" y="15312"/>
                  </a:cubicBezTo>
                  <a:cubicBezTo>
                    <a:pt x="10926" y="15312"/>
                    <a:pt x="10926" y="15312"/>
                    <a:pt x="10926" y="15063"/>
                  </a:cubicBezTo>
                  <a:cubicBezTo>
                    <a:pt x="10926" y="14814"/>
                    <a:pt x="10674" y="14814"/>
                    <a:pt x="10674" y="14814"/>
                  </a:cubicBezTo>
                  <a:lnTo>
                    <a:pt x="10674" y="14566"/>
                  </a:lnTo>
                  <a:cubicBezTo>
                    <a:pt x="10674" y="14317"/>
                    <a:pt x="10674" y="14317"/>
                    <a:pt x="10674" y="14317"/>
                  </a:cubicBezTo>
                  <a:lnTo>
                    <a:pt x="10674" y="14068"/>
                  </a:lnTo>
                  <a:cubicBezTo>
                    <a:pt x="10674" y="13820"/>
                    <a:pt x="10674" y="13820"/>
                    <a:pt x="10674" y="13820"/>
                  </a:cubicBezTo>
                  <a:cubicBezTo>
                    <a:pt x="10674" y="13571"/>
                    <a:pt x="10674" y="13571"/>
                    <a:pt x="10674" y="13571"/>
                  </a:cubicBezTo>
                  <a:cubicBezTo>
                    <a:pt x="10674" y="13571"/>
                    <a:pt x="10674" y="13571"/>
                    <a:pt x="10674" y="13322"/>
                  </a:cubicBezTo>
                  <a:lnTo>
                    <a:pt x="10674" y="13074"/>
                  </a:lnTo>
                  <a:cubicBezTo>
                    <a:pt x="10423" y="13074"/>
                    <a:pt x="10423" y="13074"/>
                    <a:pt x="10423" y="13074"/>
                  </a:cubicBezTo>
                  <a:cubicBezTo>
                    <a:pt x="10423" y="12825"/>
                    <a:pt x="10423" y="12825"/>
                    <a:pt x="10423" y="12825"/>
                  </a:cubicBezTo>
                  <a:cubicBezTo>
                    <a:pt x="10171" y="12825"/>
                    <a:pt x="10171" y="12825"/>
                    <a:pt x="10171" y="12825"/>
                  </a:cubicBezTo>
                  <a:cubicBezTo>
                    <a:pt x="10423" y="12825"/>
                    <a:pt x="10423" y="12825"/>
                    <a:pt x="10423" y="12576"/>
                  </a:cubicBezTo>
                  <a:lnTo>
                    <a:pt x="10423" y="12328"/>
                  </a:lnTo>
                  <a:cubicBezTo>
                    <a:pt x="10171" y="12328"/>
                    <a:pt x="10423" y="12328"/>
                    <a:pt x="10171" y="12328"/>
                  </a:cubicBezTo>
                  <a:cubicBezTo>
                    <a:pt x="10171" y="12328"/>
                    <a:pt x="9919" y="12328"/>
                    <a:pt x="9919" y="12043"/>
                  </a:cubicBezTo>
                  <a:cubicBezTo>
                    <a:pt x="9919" y="12043"/>
                    <a:pt x="9919" y="12043"/>
                    <a:pt x="9668" y="12043"/>
                  </a:cubicBezTo>
                  <a:cubicBezTo>
                    <a:pt x="9416" y="12043"/>
                    <a:pt x="9416" y="12043"/>
                    <a:pt x="9416" y="12043"/>
                  </a:cubicBezTo>
                  <a:lnTo>
                    <a:pt x="9165" y="12328"/>
                  </a:lnTo>
                  <a:lnTo>
                    <a:pt x="9165" y="12043"/>
                  </a:lnTo>
                  <a:cubicBezTo>
                    <a:pt x="9165" y="12043"/>
                    <a:pt x="9165" y="12043"/>
                    <a:pt x="9165" y="12328"/>
                  </a:cubicBezTo>
                  <a:cubicBezTo>
                    <a:pt x="9165" y="12328"/>
                    <a:pt x="9165" y="12043"/>
                    <a:pt x="8913" y="12043"/>
                  </a:cubicBezTo>
                  <a:cubicBezTo>
                    <a:pt x="8913" y="12328"/>
                    <a:pt x="8913" y="12328"/>
                    <a:pt x="8913" y="12328"/>
                  </a:cubicBezTo>
                  <a:cubicBezTo>
                    <a:pt x="8626" y="12328"/>
                    <a:pt x="8626" y="12328"/>
                    <a:pt x="8626" y="12328"/>
                  </a:cubicBezTo>
                  <a:cubicBezTo>
                    <a:pt x="8374" y="12043"/>
                    <a:pt x="8374" y="12043"/>
                    <a:pt x="8374" y="12043"/>
                  </a:cubicBezTo>
                  <a:cubicBezTo>
                    <a:pt x="8122" y="12043"/>
                    <a:pt x="8122" y="12043"/>
                    <a:pt x="8122" y="12043"/>
                  </a:cubicBezTo>
                  <a:cubicBezTo>
                    <a:pt x="8122" y="11795"/>
                    <a:pt x="8122" y="11795"/>
                    <a:pt x="8122" y="11795"/>
                  </a:cubicBezTo>
                  <a:cubicBezTo>
                    <a:pt x="8122" y="11795"/>
                    <a:pt x="7871" y="11795"/>
                    <a:pt x="7871" y="11546"/>
                  </a:cubicBezTo>
                  <a:cubicBezTo>
                    <a:pt x="7871" y="11546"/>
                    <a:pt x="7871" y="11546"/>
                    <a:pt x="7619" y="11546"/>
                  </a:cubicBezTo>
                  <a:cubicBezTo>
                    <a:pt x="7619" y="11297"/>
                    <a:pt x="7619" y="11297"/>
                    <a:pt x="7619" y="11297"/>
                  </a:cubicBezTo>
                  <a:cubicBezTo>
                    <a:pt x="7871" y="11297"/>
                    <a:pt x="7871" y="11297"/>
                    <a:pt x="7871" y="11297"/>
                  </a:cubicBezTo>
                  <a:cubicBezTo>
                    <a:pt x="7619" y="11297"/>
                    <a:pt x="7619" y="11297"/>
                    <a:pt x="7619" y="11297"/>
                  </a:cubicBezTo>
                  <a:lnTo>
                    <a:pt x="7871" y="11049"/>
                  </a:lnTo>
                  <a:lnTo>
                    <a:pt x="7871" y="10800"/>
                  </a:lnTo>
                  <a:cubicBezTo>
                    <a:pt x="7871" y="10800"/>
                    <a:pt x="7871" y="10551"/>
                    <a:pt x="7619" y="10551"/>
                  </a:cubicBezTo>
                  <a:cubicBezTo>
                    <a:pt x="7871" y="10551"/>
                    <a:pt x="7871" y="10551"/>
                    <a:pt x="7871" y="10551"/>
                  </a:cubicBezTo>
                  <a:cubicBezTo>
                    <a:pt x="7871" y="10303"/>
                    <a:pt x="7871" y="10303"/>
                    <a:pt x="7871" y="10303"/>
                  </a:cubicBezTo>
                  <a:cubicBezTo>
                    <a:pt x="7871" y="10054"/>
                    <a:pt x="7871" y="10054"/>
                    <a:pt x="7871" y="10054"/>
                  </a:cubicBezTo>
                  <a:lnTo>
                    <a:pt x="8122" y="10054"/>
                  </a:lnTo>
                  <a:lnTo>
                    <a:pt x="8122" y="9805"/>
                  </a:lnTo>
                  <a:cubicBezTo>
                    <a:pt x="8374" y="9805"/>
                    <a:pt x="8374" y="9805"/>
                    <a:pt x="8374" y="9805"/>
                  </a:cubicBezTo>
                  <a:cubicBezTo>
                    <a:pt x="8374" y="9557"/>
                    <a:pt x="8374" y="9557"/>
                    <a:pt x="8374" y="9557"/>
                  </a:cubicBezTo>
                  <a:close/>
                  <a:moveTo>
                    <a:pt x="7871" y="5293"/>
                  </a:moveTo>
                  <a:cubicBezTo>
                    <a:pt x="7871" y="5293"/>
                    <a:pt x="7871" y="5293"/>
                    <a:pt x="7871" y="5542"/>
                  </a:cubicBezTo>
                  <a:cubicBezTo>
                    <a:pt x="7619" y="5542"/>
                    <a:pt x="7619" y="5542"/>
                    <a:pt x="7619" y="5542"/>
                  </a:cubicBezTo>
                  <a:lnTo>
                    <a:pt x="7116" y="5542"/>
                  </a:lnTo>
                  <a:cubicBezTo>
                    <a:pt x="7116" y="5293"/>
                    <a:pt x="7368" y="5293"/>
                    <a:pt x="7368" y="5293"/>
                  </a:cubicBezTo>
                  <a:cubicBezTo>
                    <a:pt x="7116" y="5293"/>
                    <a:pt x="7116" y="5293"/>
                    <a:pt x="7116" y="5293"/>
                  </a:cubicBezTo>
                  <a:cubicBezTo>
                    <a:pt x="7116" y="5293"/>
                    <a:pt x="7116" y="5293"/>
                    <a:pt x="7368" y="5293"/>
                  </a:cubicBezTo>
                  <a:cubicBezTo>
                    <a:pt x="7116" y="5293"/>
                    <a:pt x="7116" y="5293"/>
                    <a:pt x="7116" y="5009"/>
                  </a:cubicBezTo>
                  <a:cubicBezTo>
                    <a:pt x="7116" y="5009"/>
                    <a:pt x="7116" y="5293"/>
                    <a:pt x="7116" y="5009"/>
                  </a:cubicBezTo>
                  <a:lnTo>
                    <a:pt x="7368" y="5009"/>
                  </a:lnTo>
                  <a:cubicBezTo>
                    <a:pt x="7368" y="5293"/>
                    <a:pt x="7368" y="5293"/>
                    <a:pt x="7368" y="5293"/>
                  </a:cubicBezTo>
                  <a:cubicBezTo>
                    <a:pt x="7368" y="5009"/>
                    <a:pt x="7368" y="5009"/>
                    <a:pt x="7368" y="5009"/>
                  </a:cubicBezTo>
                  <a:lnTo>
                    <a:pt x="7619" y="5009"/>
                  </a:lnTo>
                  <a:cubicBezTo>
                    <a:pt x="7619" y="5009"/>
                    <a:pt x="7619" y="5009"/>
                    <a:pt x="7871" y="5009"/>
                  </a:cubicBezTo>
                  <a:lnTo>
                    <a:pt x="8122" y="5009"/>
                  </a:lnTo>
                  <a:cubicBezTo>
                    <a:pt x="8122" y="5293"/>
                    <a:pt x="8122" y="5293"/>
                    <a:pt x="8122" y="5293"/>
                  </a:cubicBezTo>
                  <a:cubicBezTo>
                    <a:pt x="8122" y="5293"/>
                    <a:pt x="8122" y="5293"/>
                    <a:pt x="7871" y="5293"/>
                  </a:cubicBezTo>
                  <a:close/>
                  <a:moveTo>
                    <a:pt x="10171" y="12328"/>
                  </a:moveTo>
                  <a:close/>
                  <a:moveTo>
                    <a:pt x="13729" y="14814"/>
                  </a:moveTo>
                  <a:lnTo>
                    <a:pt x="13729" y="14566"/>
                  </a:lnTo>
                  <a:cubicBezTo>
                    <a:pt x="13729" y="14566"/>
                    <a:pt x="13729" y="14566"/>
                    <a:pt x="13729" y="14317"/>
                  </a:cubicBezTo>
                  <a:cubicBezTo>
                    <a:pt x="13981" y="14317"/>
                    <a:pt x="13981" y="14317"/>
                    <a:pt x="13981" y="14317"/>
                  </a:cubicBezTo>
                  <a:cubicBezTo>
                    <a:pt x="13981" y="14068"/>
                    <a:pt x="13981" y="14068"/>
                    <a:pt x="13981" y="14068"/>
                  </a:cubicBezTo>
                  <a:cubicBezTo>
                    <a:pt x="13981" y="14068"/>
                    <a:pt x="13981" y="14068"/>
                    <a:pt x="14232" y="14068"/>
                  </a:cubicBezTo>
                  <a:cubicBezTo>
                    <a:pt x="14232" y="14068"/>
                    <a:pt x="14232" y="14068"/>
                    <a:pt x="14232" y="13820"/>
                  </a:cubicBezTo>
                  <a:cubicBezTo>
                    <a:pt x="14232" y="13820"/>
                    <a:pt x="14232" y="13820"/>
                    <a:pt x="14232" y="14068"/>
                  </a:cubicBezTo>
                  <a:cubicBezTo>
                    <a:pt x="14484" y="14068"/>
                    <a:pt x="14232" y="14068"/>
                    <a:pt x="14484" y="14068"/>
                  </a:cubicBezTo>
                  <a:cubicBezTo>
                    <a:pt x="14484" y="14068"/>
                    <a:pt x="14484" y="14068"/>
                    <a:pt x="14484" y="14317"/>
                  </a:cubicBezTo>
                  <a:cubicBezTo>
                    <a:pt x="14232" y="14317"/>
                    <a:pt x="14232" y="14317"/>
                    <a:pt x="14232" y="14317"/>
                  </a:cubicBezTo>
                  <a:lnTo>
                    <a:pt x="14232" y="14566"/>
                  </a:lnTo>
                  <a:cubicBezTo>
                    <a:pt x="14232" y="14566"/>
                    <a:pt x="14232" y="14814"/>
                    <a:pt x="14232" y="15063"/>
                  </a:cubicBezTo>
                  <a:cubicBezTo>
                    <a:pt x="14232" y="15063"/>
                    <a:pt x="13981" y="15063"/>
                    <a:pt x="13981" y="15312"/>
                  </a:cubicBezTo>
                  <a:cubicBezTo>
                    <a:pt x="13729" y="15312"/>
                    <a:pt x="13729" y="15312"/>
                    <a:pt x="13729" y="15063"/>
                  </a:cubicBezTo>
                  <a:cubicBezTo>
                    <a:pt x="13729" y="15063"/>
                    <a:pt x="13729" y="15063"/>
                    <a:pt x="13729" y="14814"/>
                  </a:cubicBezTo>
                  <a:close/>
                  <a:moveTo>
                    <a:pt x="12687" y="9024"/>
                  </a:moveTo>
                  <a:close/>
                  <a:moveTo>
                    <a:pt x="11932" y="9024"/>
                  </a:moveTo>
                  <a:cubicBezTo>
                    <a:pt x="11681" y="9024"/>
                    <a:pt x="11681" y="9024"/>
                    <a:pt x="11681" y="9024"/>
                  </a:cubicBezTo>
                  <a:cubicBezTo>
                    <a:pt x="11932" y="9024"/>
                    <a:pt x="11932" y="9024"/>
                    <a:pt x="11932" y="9024"/>
                  </a:cubicBezTo>
                  <a:close/>
                  <a:moveTo>
                    <a:pt x="10926" y="8775"/>
                  </a:moveTo>
                  <a:lnTo>
                    <a:pt x="10926" y="9024"/>
                  </a:lnTo>
                  <a:cubicBezTo>
                    <a:pt x="10926" y="8775"/>
                    <a:pt x="10674" y="8775"/>
                    <a:pt x="10674" y="8775"/>
                  </a:cubicBezTo>
                  <a:lnTo>
                    <a:pt x="10926" y="8775"/>
                  </a:lnTo>
                  <a:close/>
                  <a:moveTo>
                    <a:pt x="10423" y="8526"/>
                  </a:moveTo>
                  <a:cubicBezTo>
                    <a:pt x="10171" y="8526"/>
                    <a:pt x="10171" y="8775"/>
                    <a:pt x="10171" y="8775"/>
                  </a:cubicBezTo>
                  <a:cubicBezTo>
                    <a:pt x="10171" y="8526"/>
                    <a:pt x="10171" y="8526"/>
                    <a:pt x="10171" y="8526"/>
                  </a:cubicBezTo>
                  <a:cubicBezTo>
                    <a:pt x="10171" y="8526"/>
                    <a:pt x="10171" y="8526"/>
                    <a:pt x="10423" y="8526"/>
                  </a:cubicBezTo>
                  <a:close/>
                  <a:moveTo>
                    <a:pt x="10423" y="8278"/>
                  </a:moveTo>
                  <a:cubicBezTo>
                    <a:pt x="10171" y="8278"/>
                    <a:pt x="10171" y="8278"/>
                    <a:pt x="10171" y="8278"/>
                  </a:cubicBezTo>
                  <a:lnTo>
                    <a:pt x="10423" y="8278"/>
                  </a:lnTo>
                  <a:close/>
                  <a:moveTo>
                    <a:pt x="7368" y="3766"/>
                  </a:moveTo>
                  <a:lnTo>
                    <a:pt x="7116" y="3766"/>
                  </a:lnTo>
                  <a:cubicBezTo>
                    <a:pt x="7116" y="3766"/>
                    <a:pt x="7116" y="3766"/>
                    <a:pt x="7116" y="3517"/>
                  </a:cubicBezTo>
                  <a:cubicBezTo>
                    <a:pt x="7116" y="3517"/>
                    <a:pt x="7116" y="3517"/>
                    <a:pt x="7368" y="3517"/>
                  </a:cubicBezTo>
                  <a:cubicBezTo>
                    <a:pt x="7368" y="3517"/>
                    <a:pt x="7116" y="3517"/>
                    <a:pt x="7116" y="3766"/>
                  </a:cubicBezTo>
                  <a:cubicBezTo>
                    <a:pt x="7368" y="3766"/>
                    <a:pt x="7368" y="3766"/>
                    <a:pt x="7368" y="3766"/>
                  </a:cubicBezTo>
                  <a:close/>
                  <a:moveTo>
                    <a:pt x="7116" y="3517"/>
                  </a:moveTo>
                  <a:close/>
                  <a:moveTo>
                    <a:pt x="6865" y="3517"/>
                  </a:moveTo>
                  <a:lnTo>
                    <a:pt x="7116" y="3517"/>
                  </a:lnTo>
                  <a:lnTo>
                    <a:pt x="6865" y="3517"/>
                  </a:lnTo>
                  <a:close/>
                  <a:moveTo>
                    <a:pt x="7116" y="3268"/>
                  </a:moveTo>
                  <a:lnTo>
                    <a:pt x="7116" y="3020"/>
                  </a:lnTo>
                  <a:lnTo>
                    <a:pt x="7116" y="3268"/>
                  </a:lnTo>
                  <a:close/>
                  <a:moveTo>
                    <a:pt x="7116" y="3268"/>
                  </a:moveTo>
                  <a:close/>
                  <a:moveTo>
                    <a:pt x="7116" y="3268"/>
                  </a:moveTo>
                  <a:close/>
                  <a:moveTo>
                    <a:pt x="7116" y="3268"/>
                  </a:moveTo>
                  <a:close/>
                  <a:moveTo>
                    <a:pt x="7116" y="4014"/>
                  </a:moveTo>
                  <a:close/>
                  <a:moveTo>
                    <a:pt x="5571" y="6288"/>
                  </a:moveTo>
                  <a:close/>
                  <a:moveTo>
                    <a:pt x="4816" y="8526"/>
                  </a:moveTo>
                  <a:cubicBezTo>
                    <a:pt x="4816" y="8278"/>
                    <a:pt x="4816" y="8278"/>
                    <a:pt x="4816" y="8278"/>
                  </a:cubicBezTo>
                  <a:lnTo>
                    <a:pt x="4816" y="8526"/>
                  </a:lnTo>
                  <a:lnTo>
                    <a:pt x="4816" y="8278"/>
                  </a:lnTo>
                  <a:cubicBezTo>
                    <a:pt x="4564" y="8278"/>
                    <a:pt x="4564" y="8278"/>
                    <a:pt x="4564" y="8278"/>
                  </a:cubicBezTo>
                  <a:lnTo>
                    <a:pt x="4313" y="8278"/>
                  </a:lnTo>
                  <a:lnTo>
                    <a:pt x="4564" y="8278"/>
                  </a:lnTo>
                  <a:cubicBezTo>
                    <a:pt x="4564" y="8029"/>
                    <a:pt x="4564" y="8029"/>
                    <a:pt x="4564" y="8029"/>
                  </a:cubicBezTo>
                  <a:cubicBezTo>
                    <a:pt x="4564" y="8029"/>
                    <a:pt x="4564" y="8029"/>
                    <a:pt x="4564" y="7780"/>
                  </a:cubicBezTo>
                  <a:lnTo>
                    <a:pt x="4816" y="7780"/>
                  </a:lnTo>
                  <a:cubicBezTo>
                    <a:pt x="4816" y="8029"/>
                    <a:pt x="4564" y="8029"/>
                    <a:pt x="4564" y="8029"/>
                  </a:cubicBezTo>
                  <a:cubicBezTo>
                    <a:pt x="4564" y="8029"/>
                    <a:pt x="4564" y="8029"/>
                    <a:pt x="4816" y="8029"/>
                  </a:cubicBezTo>
                  <a:cubicBezTo>
                    <a:pt x="4816" y="8029"/>
                    <a:pt x="4816" y="8278"/>
                    <a:pt x="4816" y="8029"/>
                  </a:cubicBezTo>
                  <a:cubicBezTo>
                    <a:pt x="4816" y="8029"/>
                    <a:pt x="4816" y="8029"/>
                    <a:pt x="5068" y="8029"/>
                  </a:cubicBezTo>
                  <a:cubicBezTo>
                    <a:pt x="4816" y="8278"/>
                    <a:pt x="4816" y="8278"/>
                    <a:pt x="4816" y="8278"/>
                  </a:cubicBezTo>
                  <a:lnTo>
                    <a:pt x="5068" y="8278"/>
                  </a:lnTo>
                  <a:cubicBezTo>
                    <a:pt x="5068" y="8278"/>
                    <a:pt x="5068" y="8278"/>
                    <a:pt x="4816" y="8278"/>
                  </a:cubicBezTo>
                  <a:cubicBezTo>
                    <a:pt x="5068" y="8278"/>
                    <a:pt x="5068" y="8278"/>
                    <a:pt x="5068" y="8278"/>
                  </a:cubicBezTo>
                  <a:lnTo>
                    <a:pt x="5068" y="8526"/>
                  </a:lnTo>
                  <a:cubicBezTo>
                    <a:pt x="5068" y="8526"/>
                    <a:pt x="5068" y="8526"/>
                    <a:pt x="4816" y="8526"/>
                  </a:cubicBezTo>
                  <a:close/>
                  <a:moveTo>
                    <a:pt x="4816" y="14068"/>
                  </a:moveTo>
                  <a:lnTo>
                    <a:pt x="4816" y="13820"/>
                  </a:lnTo>
                  <a:lnTo>
                    <a:pt x="4816" y="14068"/>
                  </a:lnTo>
                  <a:close/>
                  <a:moveTo>
                    <a:pt x="4816" y="4512"/>
                  </a:moveTo>
                  <a:cubicBezTo>
                    <a:pt x="4816" y="4761"/>
                    <a:pt x="4816" y="4761"/>
                    <a:pt x="4816" y="4761"/>
                  </a:cubicBezTo>
                  <a:cubicBezTo>
                    <a:pt x="4816" y="4761"/>
                    <a:pt x="4816" y="4761"/>
                    <a:pt x="4816" y="4512"/>
                  </a:cubicBezTo>
                  <a:close/>
                  <a:moveTo>
                    <a:pt x="4061" y="8526"/>
                  </a:moveTo>
                  <a:lnTo>
                    <a:pt x="4313" y="8526"/>
                  </a:lnTo>
                  <a:cubicBezTo>
                    <a:pt x="4313" y="8526"/>
                    <a:pt x="4313" y="8526"/>
                    <a:pt x="4061" y="8526"/>
                  </a:cubicBezTo>
                  <a:close/>
                  <a:moveTo>
                    <a:pt x="3558" y="11546"/>
                  </a:moveTo>
                  <a:lnTo>
                    <a:pt x="3810" y="11546"/>
                  </a:lnTo>
                  <a:cubicBezTo>
                    <a:pt x="3810" y="11546"/>
                    <a:pt x="3810" y="11546"/>
                    <a:pt x="3558" y="11546"/>
                  </a:cubicBezTo>
                  <a:close/>
                  <a:moveTo>
                    <a:pt x="3558" y="12825"/>
                  </a:moveTo>
                  <a:lnTo>
                    <a:pt x="3810" y="12825"/>
                  </a:lnTo>
                  <a:cubicBezTo>
                    <a:pt x="3558" y="12825"/>
                    <a:pt x="3810" y="12825"/>
                    <a:pt x="3558" y="12825"/>
                  </a:cubicBezTo>
                  <a:close/>
                  <a:moveTo>
                    <a:pt x="3306" y="11546"/>
                  </a:moveTo>
                  <a:cubicBezTo>
                    <a:pt x="3306" y="11546"/>
                    <a:pt x="3306" y="11546"/>
                    <a:pt x="3055" y="11546"/>
                  </a:cubicBezTo>
                  <a:cubicBezTo>
                    <a:pt x="3055" y="11546"/>
                    <a:pt x="3055" y="11546"/>
                    <a:pt x="2803" y="11546"/>
                  </a:cubicBezTo>
                  <a:cubicBezTo>
                    <a:pt x="3055" y="11546"/>
                    <a:pt x="3055" y="11546"/>
                    <a:pt x="3055" y="11546"/>
                  </a:cubicBezTo>
                  <a:lnTo>
                    <a:pt x="3558" y="11546"/>
                  </a:lnTo>
                  <a:cubicBezTo>
                    <a:pt x="3306" y="11546"/>
                    <a:pt x="3306" y="11546"/>
                    <a:pt x="3306" y="11546"/>
                  </a:cubicBezTo>
                  <a:close/>
                  <a:moveTo>
                    <a:pt x="2803" y="9805"/>
                  </a:moveTo>
                  <a:close/>
                  <a:moveTo>
                    <a:pt x="2803" y="9805"/>
                  </a:moveTo>
                  <a:close/>
                  <a:moveTo>
                    <a:pt x="2803" y="9805"/>
                  </a:moveTo>
                  <a:close/>
                  <a:moveTo>
                    <a:pt x="2552" y="11546"/>
                  </a:moveTo>
                  <a:cubicBezTo>
                    <a:pt x="2552" y="11546"/>
                    <a:pt x="2552" y="11546"/>
                    <a:pt x="2803" y="11546"/>
                  </a:cubicBezTo>
                  <a:cubicBezTo>
                    <a:pt x="2552" y="11546"/>
                    <a:pt x="2552" y="11546"/>
                    <a:pt x="2552" y="11546"/>
                  </a:cubicBezTo>
                  <a:close/>
                  <a:moveTo>
                    <a:pt x="17287" y="11795"/>
                  </a:moveTo>
                  <a:lnTo>
                    <a:pt x="17539" y="11795"/>
                  </a:lnTo>
                  <a:lnTo>
                    <a:pt x="17539" y="12043"/>
                  </a:lnTo>
                  <a:cubicBezTo>
                    <a:pt x="17539" y="12043"/>
                    <a:pt x="17539" y="12043"/>
                    <a:pt x="17287" y="12043"/>
                  </a:cubicBezTo>
                  <a:lnTo>
                    <a:pt x="17287" y="11795"/>
                  </a:lnTo>
                  <a:close/>
                  <a:moveTo>
                    <a:pt x="10423" y="6288"/>
                  </a:moveTo>
                  <a:cubicBezTo>
                    <a:pt x="10423" y="6288"/>
                    <a:pt x="10423" y="6288"/>
                    <a:pt x="10423" y="6537"/>
                  </a:cubicBezTo>
                  <a:cubicBezTo>
                    <a:pt x="10423" y="6537"/>
                    <a:pt x="10423" y="6537"/>
                    <a:pt x="10171" y="6537"/>
                  </a:cubicBezTo>
                  <a:cubicBezTo>
                    <a:pt x="10171" y="6537"/>
                    <a:pt x="10171" y="6537"/>
                    <a:pt x="10171" y="6288"/>
                  </a:cubicBezTo>
                  <a:lnTo>
                    <a:pt x="10423" y="6288"/>
                  </a:lnTo>
                  <a:close/>
                  <a:moveTo>
                    <a:pt x="10674" y="6537"/>
                  </a:moveTo>
                  <a:cubicBezTo>
                    <a:pt x="10674" y="6786"/>
                    <a:pt x="10674" y="6537"/>
                    <a:pt x="10674" y="6786"/>
                  </a:cubicBezTo>
                  <a:lnTo>
                    <a:pt x="10423" y="6786"/>
                  </a:lnTo>
                  <a:cubicBezTo>
                    <a:pt x="10423" y="6537"/>
                    <a:pt x="10423" y="6537"/>
                    <a:pt x="10674" y="6537"/>
                  </a:cubicBezTo>
                  <a:close/>
                  <a:moveTo>
                    <a:pt x="3306" y="9024"/>
                  </a:moveTo>
                  <a:close/>
                  <a:moveTo>
                    <a:pt x="3306" y="9024"/>
                  </a:moveTo>
                  <a:close/>
                  <a:moveTo>
                    <a:pt x="2803" y="9557"/>
                  </a:moveTo>
                  <a:close/>
                  <a:moveTo>
                    <a:pt x="2803" y="9805"/>
                  </a:moveTo>
                  <a:cubicBezTo>
                    <a:pt x="2803" y="9557"/>
                    <a:pt x="2803" y="9557"/>
                    <a:pt x="2803" y="9557"/>
                  </a:cubicBezTo>
                  <a:cubicBezTo>
                    <a:pt x="2803" y="9557"/>
                    <a:pt x="2803" y="9557"/>
                    <a:pt x="2803" y="9805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87" name="Shape"/>
            <p:cNvSpPr/>
            <p:nvPr/>
          </p:nvSpPr>
          <p:spPr>
            <a:xfrm>
              <a:off x="13015357" y="1251301"/>
              <a:ext cx="618707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4761" y="21600"/>
                    <a:pt x="0" y="16839"/>
                    <a:pt x="0" y="10800"/>
                  </a:cubicBezTo>
                  <a:cubicBezTo>
                    <a:pt x="0" y="4761"/>
                    <a:pt x="4761" y="0"/>
                    <a:pt x="10800" y="0"/>
                  </a:cubicBezTo>
                  <a:cubicBezTo>
                    <a:pt x="16804" y="0"/>
                    <a:pt x="21600" y="4761"/>
                    <a:pt x="21600" y="10800"/>
                  </a:cubicBezTo>
                  <a:cubicBezTo>
                    <a:pt x="21600" y="16839"/>
                    <a:pt x="16804" y="21600"/>
                    <a:pt x="10800" y="21600"/>
                  </a:cubicBezTo>
                  <a:close/>
                  <a:moveTo>
                    <a:pt x="10800" y="2025"/>
                  </a:moveTo>
                  <a:cubicBezTo>
                    <a:pt x="6004" y="2025"/>
                    <a:pt x="1989" y="6039"/>
                    <a:pt x="1989" y="10800"/>
                  </a:cubicBezTo>
                  <a:cubicBezTo>
                    <a:pt x="1989" y="15561"/>
                    <a:pt x="6004" y="19575"/>
                    <a:pt x="10800" y="19575"/>
                  </a:cubicBezTo>
                  <a:cubicBezTo>
                    <a:pt x="15561" y="19575"/>
                    <a:pt x="19575" y="15561"/>
                    <a:pt x="19575" y="10800"/>
                  </a:cubicBezTo>
                  <a:cubicBezTo>
                    <a:pt x="19575" y="6039"/>
                    <a:pt x="15561" y="2025"/>
                    <a:pt x="10800" y="2025"/>
                  </a:cubicBezTo>
                  <a:close/>
                  <a:moveTo>
                    <a:pt x="8526" y="12825"/>
                  </a:moveTo>
                  <a:cubicBezTo>
                    <a:pt x="5507" y="5542"/>
                    <a:pt x="5507" y="5542"/>
                    <a:pt x="5507" y="5542"/>
                  </a:cubicBezTo>
                  <a:cubicBezTo>
                    <a:pt x="13038" y="8526"/>
                    <a:pt x="13038" y="8526"/>
                    <a:pt x="13038" y="8526"/>
                  </a:cubicBezTo>
                  <a:cubicBezTo>
                    <a:pt x="16058" y="16058"/>
                    <a:pt x="16058" y="16058"/>
                    <a:pt x="16058" y="16058"/>
                  </a:cubicBezTo>
                  <a:lnTo>
                    <a:pt x="8526" y="12825"/>
                  </a:lnTo>
                  <a:close/>
                  <a:moveTo>
                    <a:pt x="10800" y="9805"/>
                  </a:moveTo>
                  <a:cubicBezTo>
                    <a:pt x="10303" y="9805"/>
                    <a:pt x="9805" y="10303"/>
                    <a:pt x="9805" y="10800"/>
                  </a:cubicBezTo>
                  <a:cubicBezTo>
                    <a:pt x="9805" y="11297"/>
                    <a:pt x="10303" y="11795"/>
                    <a:pt x="10800" y="11795"/>
                  </a:cubicBezTo>
                  <a:cubicBezTo>
                    <a:pt x="11297" y="11795"/>
                    <a:pt x="11795" y="11297"/>
                    <a:pt x="11795" y="10800"/>
                  </a:cubicBezTo>
                  <a:cubicBezTo>
                    <a:pt x="11795" y="10303"/>
                    <a:pt x="11297" y="9805"/>
                    <a:pt x="10800" y="9805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88" name="Shape"/>
            <p:cNvSpPr/>
            <p:nvPr/>
          </p:nvSpPr>
          <p:spPr>
            <a:xfrm>
              <a:off x="11833069" y="1251301"/>
              <a:ext cx="614212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58" y="11795"/>
                  </a:moveTo>
                  <a:cubicBezTo>
                    <a:pt x="19551" y="11795"/>
                    <a:pt x="19551" y="11795"/>
                    <a:pt x="19551" y="11795"/>
                  </a:cubicBezTo>
                  <a:cubicBezTo>
                    <a:pt x="19048" y="15809"/>
                    <a:pt x="15993" y="19078"/>
                    <a:pt x="11932" y="19326"/>
                  </a:cubicBezTo>
                  <a:cubicBezTo>
                    <a:pt x="11932" y="20605"/>
                    <a:pt x="11932" y="20605"/>
                    <a:pt x="11932" y="20605"/>
                  </a:cubicBezTo>
                  <a:cubicBezTo>
                    <a:pt x="11932" y="21103"/>
                    <a:pt x="11429" y="21600"/>
                    <a:pt x="10926" y="21600"/>
                  </a:cubicBezTo>
                  <a:cubicBezTo>
                    <a:pt x="10171" y="21600"/>
                    <a:pt x="9919" y="21103"/>
                    <a:pt x="9919" y="20605"/>
                  </a:cubicBezTo>
                  <a:cubicBezTo>
                    <a:pt x="9919" y="19326"/>
                    <a:pt x="9919" y="19326"/>
                    <a:pt x="9919" y="19326"/>
                  </a:cubicBezTo>
                  <a:cubicBezTo>
                    <a:pt x="5822" y="19078"/>
                    <a:pt x="2552" y="15809"/>
                    <a:pt x="2013" y="11795"/>
                  </a:cubicBezTo>
                  <a:cubicBezTo>
                    <a:pt x="1006" y="11795"/>
                    <a:pt x="1006" y="11795"/>
                    <a:pt x="1006" y="11795"/>
                  </a:cubicBezTo>
                  <a:cubicBezTo>
                    <a:pt x="503" y="11795"/>
                    <a:pt x="0" y="11297"/>
                    <a:pt x="0" y="10800"/>
                  </a:cubicBezTo>
                  <a:cubicBezTo>
                    <a:pt x="0" y="10303"/>
                    <a:pt x="503" y="9805"/>
                    <a:pt x="1006" y="9805"/>
                  </a:cubicBezTo>
                  <a:cubicBezTo>
                    <a:pt x="2013" y="9805"/>
                    <a:pt x="2013" y="9805"/>
                    <a:pt x="2013" y="9805"/>
                  </a:cubicBezTo>
                  <a:cubicBezTo>
                    <a:pt x="2552" y="5791"/>
                    <a:pt x="5822" y="2522"/>
                    <a:pt x="9919" y="2274"/>
                  </a:cubicBezTo>
                  <a:cubicBezTo>
                    <a:pt x="9919" y="995"/>
                    <a:pt x="9919" y="995"/>
                    <a:pt x="9919" y="995"/>
                  </a:cubicBezTo>
                  <a:cubicBezTo>
                    <a:pt x="9919" y="497"/>
                    <a:pt x="10171" y="0"/>
                    <a:pt x="10926" y="0"/>
                  </a:cubicBezTo>
                  <a:cubicBezTo>
                    <a:pt x="11429" y="0"/>
                    <a:pt x="11932" y="497"/>
                    <a:pt x="11932" y="995"/>
                  </a:cubicBezTo>
                  <a:cubicBezTo>
                    <a:pt x="11932" y="2274"/>
                    <a:pt x="11932" y="2274"/>
                    <a:pt x="11932" y="2274"/>
                  </a:cubicBezTo>
                  <a:cubicBezTo>
                    <a:pt x="15993" y="2522"/>
                    <a:pt x="19048" y="5791"/>
                    <a:pt x="19551" y="9805"/>
                  </a:cubicBezTo>
                  <a:cubicBezTo>
                    <a:pt x="20558" y="9805"/>
                    <a:pt x="20558" y="9805"/>
                    <a:pt x="20558" y="9805"/>
                  </a:cubicBezTo>
                  <a:cubicBezTo>
                    <a:pt x="21348" y="9805"/>
                    <a:pt x="21600" y="10303"/>
                    <a:pt x="21600" y="10800"/>
                  </a:cubicBezTo>
                  <a:cubicBezTo>
                    <a:pt x="21600" y="11297"/>
                    <a:pt x="21348" y="11795"/>
                    <a:pt x="20558" y="11795"/>
                  </a:cubicBezTo>
                  <a:close/>
                  <a:moveTo>
                    <a:pt x="15490" y="9805"/>
                  </a:moveTo>
                  <a:cubicBezTo>
                    <a:pt x="17503" y="9805"/>
                    <a:pt x="17503" y="9805"/>
                    <a:pt x="17503" y="9805"/>
                  </a:cubicBezTo>
                  <a:cubicBezTo>
                    <a:pt x="17000" y="6786"/>
                    <a:pt x="14735" y="4512"/>
                    <a:pt x="11932" y="4263"/>
                  </a:cubicBezTo>
                  <a:cubicBezTo>
                    <a:pt x="11932" y="6039"/>
                    <a:pt x="11932" y="6039"/>
                    <a:pt x="11932" y="6039"/>
                  </a:cubicBezTo>
                  <a:cubicBezTo>
                    <a:pt x="11932" y="6786"/>
                    <a:pt x="11429" y="7034"/>
                    <a:pt x="10926" y="7034"/>
                  </a:cubicBezTo>
                  <a:cubicBezTo>
                    <a:pt x="10171" y="7034"/>
                    <a:pt x="9919" y="6786"/>
                    <a:pt x="9919" y="6039"/>
                  </a:cubicBezTo>
                  <a:cubicBezTo>
                    <a:pt x="9919" y="4263"/>
                    <a:pt x="9919" y="4263"/>
                    <a:pt x="9919" y="4263"/>
                  </a:cubicBezTo>
                  <a:cubicBezTo>
                    <a:pt x="6865" y="4512"/>
                    <a:pt x="4564" y="6786"/>
                    <a:pt x="4061" y="9805"/>
                  </a:cubicBezTo>
                  <a:cubicBezTo>
                    <a:pt x="6074" y="9805"/>
                    <a:pt x="6074" y="9805"/>
                    <a:pt x="6074" y="9805"/>
                  </a:cubicBezTo>
                  <a:cubicBezTo>
                    <a:pt x="6613" y="9805"/>
                    <a:pt x="7116" y="10303"/>
                    <a:pt x="7116" y="10800"/>
                  </a:cubicBezTo>
                  <a:cubicBezTo>
                    <a:pt x="7116" y="11297"/>
                    <a:pt x="6613" y="11795"/>
                    <a:pt x="6074" y="11795"/>
                  </a:cubicBezTo>
                  <a:cubicBezTo>
                    <a:pt x="4061" y="11795"/>
                    <a:pt x="4061" y="11795"/>
                    <a:pt x="4061" y="11795"/>
                  </a:cubicBezTo>
                  <a:cubicBezTo>
                    <a:pt x="4564" y="14814"/>
                    <a:pt x="6865" y="17088"/>
                    <a:pt x="9919" y="17337"/>
                  </a:cubicBezTo>
                  <a:cubicBezTo>
                    <a:pt x="9919" y="15561"/>
                    <a:pt x="9919" y="15561"/>
                    <a:pt x="9919" y="15561"/>
                  </a:cubicBezTo>
                  <a:cubicBezTo>
                    <a:pt x="9919" y="14814"/>
                    <a:pt x="10171" y="14566"/>
                    <a:pt x="10926" y="14566"/>
                  </a:cubicBezTo>
                  <a:cubicBezTo>
                    <a:pt x="11429" y="14566"/>
                    <a:pt x="11932" y="14814"/>
                    <a:pt x="11932" y="15561"/>
                  </a:cubicBezTo>
                  <a:cubicBezTo>
                    <a:pt x="11932" y="17337"/>
                    <a:pt x="11932" y="17337"/>
                    <a:pt x="11932" y="17337"/>
                  </a:cubicBezTo>
                  <a:cubicBezTo>
                    <a:pt x="14735" y="17088"/>
                    <a:pt x="17000" y="14814"/>
                    <a:pt x="17503" y="11795"/>
                  </a:cubicBezTo>
                  <a:cubicBezTo>
                    <a:pt x="15490" y="11795"/>
                    <a:pt x="15490" y="11795"/>
                    <a:pt x="15490" y="11795"/>
                  </a:cubicBezTo>
                  <a:cubicBezTo>
                    <a:pt x="14987" y="11795"/>
                    <a:pt x="14484" y="11297"/>
                    <a:pt x="14484" y="10800"/>
                  </a:cubicBezTo>
                  <a:cubicBezTo>
                    <a:pt x="14484" y="10303"/>
                    <a:pt x="14987" y="9805"/>
                    <a:pt x="15490" y="9805"/>
                  </a:cubicBezTo>
                  <a:close/>
                  <a:moveTo>
                    <a:pt x="10926" y="11795"/>
                  </a:moveTo>
                  <a:cubicBezTo>
                    <a:pt x="10171" y="11795"/>
                    <a:pt x="9919" y="11297"/>
                    <a:pt x="9919" y="10800"/>
                  </a:cubicBezTo>
                  <a:cubicBezTo>
                    <a:pt x="9919" y="10303"/>
                    <a:pt x="10171" y="9805"/>
                    <a:pt x="10926" y="9805"/>
                  </a:cubicBezTo>
                  <a:cubicBezTo>
                    <a:pt x="11429" y="9805"/>
                    <a:pt x="11932" y="10303"/>
                    <a:pt x="11932" y="10800"/>
                  </a:cubicBezTo>
                  <a:cubicBezTo>
                    <a:pt x="11932" y="11297"/>
                    <a:pt x="11429" y="11795"/>
                    <a:pt x="10926" y="11795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89" name="Shape"/>
            <p:cNvSpPr/>
            <p:nvPr/>
          </p:nvSpPr>
          <p:spPr>
            <a:xfrm>
              <a:off x="10712967" y="1251301"/>
              <a:ext cx="461527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4" y="21600"/>
                  </a:moveTo>
                  <a:cubicBezTo>
                    <a:pt x="10824" y="21600"/>
                    <a:pt x="0" y="12576"/>
                    <a:pt x="0" y="8029"/>
                  </a:cubicBezTo>
                  <a:cubicBezTo>
                    <a:pt x="0" y="3766"/>
                    <a:pt x="5054" y="0"/>
                    <a:pt x="10824" y="0"/>
                  </a:cubicBezTo>
                  <a:cubicBezTo>
                    <a:pt x="16879" y="0"/>
                    <a:pt x="21600" y="3766"/>
                    <a:pt x="21600" y="8029"/>
                  </a:cubicBezTo>
                  <a:cubicBezTo>
                    <a:pt x="21600" y="12576"/>
                    <a:pt x="10824" y="21600"/>
                    <a:pt x="10824" y="21600"/>
                  </a:cubicBezTo>
                  <a:close/>
                  <a:moveTo>
                    <a:pt x="10824" y="2771"/>
                  </a:moveTo>
                  <a:cubicBezTo>
                    <a:pt x="7105" y="2771"/>
                    <a:pt x="3719" y="5293"/>
                    <a:pt x="3719" y="8029"/>
                  </a:cubicBezTo>
                  <a:cubicBezTo>
                    <a:pt x="3719" y="11049"/>
                    <a:pt x="7105" y="13571"/>
                    <a:pt x="10824" y="13571"/>
                  </a:cubicBezTo>
                  <a:cubicBezTo>
                    <a:pt x="14829" y="13571"/>
                    <a:pt x="18215" y="11049"/>
                    <a:pt x="18215" y="8029"/>
                  </a:cubicBezTo>
                  <a:cubicBezTo>
                    <a:pt x="18215" y="5293"/>
                    <a:pt x="14829" y="2771"/>
                    <a:pt x="10824" y="2771"/>
                  </a:cubicBezTo>
                  <a:close/>
                  <a:moveTo>
                    <a:pt x="14495" y="9024"/>
                  </a:moveTo>
                  <a:cubicBezTo>
                    <a:pt x="7438" y="9024"/>
                    <a:pt x="7438" y="9024"/>
                    <a:pt x="7438" y="9024"/>
                  </a:cubicBezTo>
                  <a:cubicBezTo>
                    <a:pt x="6437" y="9024"/>
                    <a:pt x="6103" y="8775"/>
                    <a:pt x="6103" y="8029"/>
                  </a:cubicBezTo>
                  <a:cubicBezTo>
                    <a:pt x="6103" y="7532"/>
                    <a:pt x="6437" y="7034"/>
                    <a:pt x="7438" y="7034"/>
                  </a:cubicBezTo>
                  <a:cubicBezTo>
                    <a:pt x="14495" y="7034"/>
                    <a:pt x="14495" y="7034"/>
                    <a:pt x="14495" y="7034"/>
                  </a:cubicBezTo>
                  <a:cubicBezTo>
                    <a:pt x="15211" y="7034"/>
                    <a:pt x="15878" y="7532"/>
                    <a:pt x="15878" y="8029"/>
                  </a:cubicBezTo>
                  <a:cubicBezTo>
                    <a:pt x="15878" y="8775"/>
                    <a:pt x="15211" y="9024"/>
                    <a:pt x="14495" y="9024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90" name="Shape"/>
            <p:cNvSpPr/>
            <p:nvPr/>
          </p:nvSpPr>
          <p:spPr>
            <a:xfrm>
              <a:off x="9528433" y="1251301"/>
              <a:ext cx="461530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4" y="21600"/>
                  </a:moveTo>
                  <a:cubicBezTo>
                    <a:pt x="10824" y="21600"/>
                    <a:pt x="0" y="12576"/>
                    <a:pt x="0" y="8029"/>
                  </a:cubicBezTo>
                  <a:cubicBezTo>
                    <a:pt x="0" y="3766"/>
                    <a:pt x="4721" y="0"/>
                    <a:pt x="10824" y="0"/>
                  </a:cubicBezTo>
                  <a:cubicBezTo>
                    <a:pt x="16879" y="0"/>
                    <a:pt x="21600" y="3766"/>
                    <a:pt x="21600" y="8029"/>
                  </a:cubicBezTo>
                  <a:cubicBezTo>
                    <a:pt x="21600" y="12576"/>
                    <a:pt x="10824" y="21600"/>
                    <a:pt x="10824" y="21600"/>
                  </a:cubicBezTo>
                  <a:close/>
                  <a:moveTo>
                    <a:pt x="10824" y="2771"/>
                  </a:moveTo>
                  <a:cubicBezTo>
                    <a:pt x="6771" y="2771"/>
                    <a:pt x="3719" y="5293"/>
                    <a:pt x="3719" y="8029"/>
                  </a:cubicBezTo>
                  <a:cubicBezTo>
                    <a:pt x="3719" y="11049"/>
                    <a:pt x="6771" y="13571"/>
                    <a:pt x="10824" y="13571"/>
                  </a:cubicBezTo>
                  <a:cubicBezTo>
                    <a:pt x="14829" y="13571"/>
                    <a:pt x="17881" y="11049"/>
                    <a:pt x="17881" y="8029"/>
                  </a:cubicBezTo>
                  <a:cubicBezTo>
                    <a:pt x="17881" y="5293"/>
                    <a:pt x="14829" y="2771"/>
                    <a:pt x="10824" y="2771"/>
                  </a:cubicBezTo>
                  <a:close/>
                  <a:moveTo>
                    <a:pt x="14495" y="9024"/>
                  </a:moveTo>
                  <a:cubicBezTo>
                    <a:pt x="12159" y="9024"/>
                    <a:pt x="12159" y="9024"/>
                    <a:pt x="12159" y="9024"/>
                  </a:cubicBezTo>
                  <a:cubicBezTo>
                    <a:pt x="12159" y="10800"/>
                    <a:pt x="12159" y="10800"/>
                    <a:pt x="12159" y="10800"/>
                  </a:cubicBezTo>
                  <a:cubicBezTo>
                    <a:pt x="12159" y="11297"/>
                    <a:pt x="11491" y="11795"/>
                    <a:pt x="10824" y="11795"/>
                  </a:cubicBezTo>
                  <a:cubicBezTo>
                    <a:pt x="10156" y="11795"/>
                    <a:pt x="9441" y="11297"/>
                    <a:pt x="9441" y="10800"/>
                  </a:cubicBezTo>
                  <a:cubicBezTo>
                    <a:pt x="9441" y="9024"/>
                    <a:pt x="9441" y="9024"/>
                    <a:pt x="9441" y="9024"/>
                  </a:cubicBezTo>
                  <a:cubicBezTo>
                    <a:pt x="7105" y="9024"/>
                    <a:pt x="7105" y="9024"/>
                    <a:pt x="7105" y="9024"/>
                  </a:cubicBezTo>
                  <a:cubicBezTo>
                    <a:pt x="6437" y="9024"/>
                    <a:pt x="5722" y="8775"/>
                    <a:pt x="5722" y="8029"/>
                  </a:cubicBezTo>
                  <a:cubicBezTo>
                    <a:pt x="5722" y="7532"/>
                    <a:pt x="6437" y="7034"/>
                    <a:pt x="7105" y="7034"/>
                  </a:cubicBezTo>
                  <a:cubicBezTo>
                    <a:pt x="9441" y="7034"/>
                    <a:pt x="9441" y="7034"/>
                    <a:pt x="9441" y="7034"/>
                  </a:cubicBezTo>
                  <a:cubicBezTo>
                    <a:pt x="9441" y="5542"/>
                    <a:pt x="9441" y="5542"/>
                    <a:pt x="9441" y="5542"/>
                  </a:cubicBezTo>
                  <a:cubicBezTo>
                    <a:pt x="9441" y="4761"/>
                    <a:pt x="10156" y="4512"/>
                    <a:pt x="10824" y="4512"/>
                  </a:cubicBezTo>
                  <a:cubicBezTo>
                    <a:pt x="11491" y="4512"/>
                    <a:pt x="12159" y="4761"/>
                    <a:pt x="12159" y="5542"/>
                  </a:cubicBezTo>
                  <a:cubicBezTo>
                    <a:pt x="12159" y="7034"/>
                    <a:pt x="12159" y="7034"/>
                    <a:pt x="12159" y="7034"/>
                  </a:cubicBezTo>
                  <a:cubicBezTo>
                    <a:pt x="14495" y="7034"/>
                    <a:pt x="14495" y="7034"/>
                    <a:pt x="14495" y="7034"/>
                  </a:cubicBezTo>
                  <a:cubicBezTo>
                    <a:pt x="15163" y="7034"/>
                    <a:pt x="15878" y="7532"/>
                    <a:pt x="15878" y="8029"/>
                  </a:cubicBezTo>
                  <a:cubicBezTo>
                    <a:pt x="15878" y="8775"/>
                    <a:pt x="15163" y="9024"/>
                    <a:pt x="14495" y="9024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91" name="Shape"/>
            <p:cNvSpPr/>
            <p:nvPr/>
          </p:nvSpPr>
          <p:spPr>
            <a:xfrm>
              <a:off x="8375232" y="1251301"/>
              <a:ext cx="461527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4" y="21600"/>
                  </a:moveTo>
                  <a:cubicBezTo>
                    <a:pt x="10824" y="21600"/>
                    <a:pt x="0" y="12576"/>
                    <a:pt x="0" y="8029"/>
                  </a:cubicBezTo>
                  <a:cubicBezTo>
                    <a:pt x="0" y="3766"/>
                    <a:pt x="4721" y="0"/>
                    <a:pt x="10824" y="0"/>
                  </a:cubicBezTo>
                  <a:cubicBezTo>
                    <a:pt x="16546" y="0"/>
                    <a:pt x="21600" y="3766"/>
                    <a:pt x="21600" y="8029"/>
                  </a:cubicBezTo>
                  <a:cubicBezTo>
                    <a:pt x="21600" y="12576"/>
                    <a:pt x="10824" y="21600"/>
                    <a:pt x="10824" y="21600"/>
                  </a:cubicBezTo>
                  <a:close/>
                  <a:moveTo>
                    <a:pt x="10824" y="2771"/>
                  </a:moveTo>
                  <a:cubicBezTo>
                    <a:pt x="6771" y="2771"/>
                    <a:pt x="3385" y="5293"/>
                    <a:pt x="3385" y="8029"/>
                  </a:cubicBezTo>
                  <a:cubicBezTo>
                    <a:pt x="3385" y="11049"/>
                    <a:pt x="6771" y="13571"/>
                    <a:pt x="10824" y="13571"/>
                  </a:cubicBezTo>
                  <a:cubicBezTo>
                    <a:pt x="14495" y="13571"/>
                    <a:pt x="17881" y="11049"/>
                    <a:pt x="17881" y="8029"/>
                  </a:cubicBezTo>
                  <a:cubicBezTo>
                    <a:pt x="17881" y="5293"/>
                    <a:pt x="14495" y="2771"/>
                    <a:pt x="10824" y="2771"/>
                  </a:cubicBezTo>
                  <a:close/>
                  <a:moveTo>
                    <a:pt x="10824" y="10800"/>
                  </a:moveTo>
                  <a:cubicBezTo>
                    <a:pt x="8774" y="10800"/>
                    <a:pt x="7105" y="9557"/>
                    <a:pt x="7105" y="8029"/>
                  </a:cubicBezTo>
                  <a:cubicBezTo>
                    <a:pt x="7105" y="6537"/>
                    <a:pt x="8774" y="5542"/>
                    <a:pt x="10824" y="5542"/>
                  </a:cubicBezTo>
                  <a:cubicBezTo>
                    <a:pt x="12826" y="5542"/>
                    <a:pt x="14162" y="6537"/>
                    <a:pt x="14162" y="8029"/>
                  </a:cubicBezTo>
                  <a:cubicBezTo>
                    <a:pt x="14162" y="9557"/>
                    <a:pt x="12826" y="10800"/>
                    <a:pt x="10824" y="1080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92" name="Shape"/>
            <p:cNvSpPr/>
            <p:nvPr/>
          </p:nvSpPr>
          <p:spPr>
            <a:xfrm>
              <a:off x="7189650" y="1251301"/>
              <a:ext cx="461524" cy="61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0800" y="21600"/>
                    <a:pt x="0" y="12576"/>
                    <a:pt x="0" y="8029"/>
                  </a:cubicBezTo>
                  <a:cubicBezTo>
                    <a:pt x="0" y="3766"/>
                    <a:pt x="5065" y="0"/>
                    <a:pt x="10800" y="0"/>
                  </a:cubicBezTo>
                  <a:cubicBezTo>
                    <a:pt x="16917" y="0"/>
                    <a:pt x="21600" y="3766"/>
                    <a:pt x="21600" y="8029"/>
                  </a:cubicBezTo>
                  <a:cubicBezTo>
                    <a:pt x="21600" y="12576"/>
                    <a:pt x="10800" y="21600"/>
                    <a:pt x="10800" y="21600"/>
                  </a:cubicBezTo>
                  <a:close/>
                  <a:moveTo>
                    <a:pt x="10800" y="2771"/>
                  </a:moveTo>
                  <a:cubicBezTo>
                    <a:pt x="7120" y="2771"/>
                    <a:pt x="3727" y="5293"/>
                    <a:pt x="3727" y="8029"/>
                  </a:cubicBezTo>
                  <a:cubicBezTo>
                    <a:pt x="3727" y="11049"/>
                    <a:pt x="7120" y="13571"/>
                    <a:pt x="10800" y="13571"/>
                  </a:cubicBezTo>
                  <a:cubicBezTo>
                    <a:pt x="14862" y="13571"/>
                    <a:pt x="18255" y="11049"/>
                    <a:pt x="18255" y="8029"/>
                  </a:cubicBezTo>
                  <a:cubicBezTo>
                    <a:pt x="18255" y="5293"/>
                    <a:pt x="14862" y="2771"/>
                    <a:pt x="10800" y="2771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93" name="Shape"/>
            <p:cNvSpPr/>
            <p:nvPr/>
          </p:nvSpPr>
          <p:spPr>
            <a:xfrm>
              <a:off x="5885334" y="1336646"/>
              <a:ext cx="618706" cy="533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591" y="17222"/>
                  </a:moveTo>
                  <a:cubicBezTo>
                    <a:pt x="15845" y="17222"/>
                    <a:pt x="15596" y="16644"/>
                    <a:pt x="15596" y="16066"/>
                  </a:cubicBezTo>
                  <a:cubicBezTo>
                    <a:pt x="15596" y="15488"/>
                    <a:pt x="15845" y="14868"/>
                    <a:pt x="16591" y="14868"/>
                  </a:cubicBezTo>
                  <a:cubicBezTo>
                    <a:pt x="18083" y="14868"/>
                    <a:pt x="19611" y="13423"/>
                    <a:pt x="19611" y="11399"/>
                  </a:cubicBezTo>
                  <a:cubicBezTo>
                    <a:pt x="19611" y="10201"/>
                    <a:pt x="19078" y="9334"/>
                    <a:pt x="18580" y="8756"/>
                  </a:cubicBezTo>
                  <a:cubicBezTo>
                    <a:pt x="18332" y="8756"/>
                    <a:pt x="18332" y="8756"/>
                    <a:pt x="18332" y="8467"/>
                  </a:cubicBezTo>
                  <a:lnTo>
                    <a:pt x="18083" y="8467"/>
                  </a:lnTo>
                  <a:lnTo>
                    <a:pt x="17834" y="8177"/>
                  </a:lnTo>
                  <a:lnTo>
                    <a:pt x="17586" y="8177"/>
                  </a:lnTo>
                  <a:cubicBezTo>
                    <a:pt x="17586" y="8177"/>
                    <a:pt x="17337" y="8177"/>
                    <a:pt x="17337" y="7888"/>
                  </a:cubicBezTo>
                  <a:cubicBezTo>
                    <a:pt x="17088" y="7888"/>
                    <a:pt x="17088" y="7888"/>
                    <a:pt x="17088" y="7888"/>
                  </a:cubicBezTo>
                  <a:cubicBezTo>
                    <a:pt x="17088" y="7888"/>
                    <a:pt x="17088" y="7888"/>
                    <a:pt x="16839" y="7888"/>
                  </a:cubicBezTo>
                  <a:cubicBezTo>
                    <a:pt x="16591" y="7888"/>
                    <a:pt x="16591" y="7888"/>
                    <a:pt x="16591" y="7888"/>
                  </a:cubicBezTo>
                  <a:lnTo>
                    <a:pt x="16342" y="7888"/>
                  </a:lnTo>
                  <a:cubicBezTo>
                    <a:pt x="16342" y="7599"/>
                    <a:pt x="16342" y="7599"/>
                    <a:pt x="16342" y="7310"/>
                  </a:cubicBezTo>
                  <a:cubicBezTo>
                    <a:pt x="16342" y="6980"/>
                    <a:pt x="16093" y="6980"/>
                    <a:pt x="16093" y="6691"/>
                  </a:cubicBezTo>
                  <a:cubicBezTo>
                    <a:pt x="16093" y="6402"/>
                    <a:pt x="16093" y="6402"/>
                    <a:pt x="15845" y="6112"/>
                  </a:cubicBezTo>
                  <a:cubicBezTo>
                    <a:pt x="15845" y="5823"/>
                    <a:pt x="15845" y="5823"/>
                    <a:pt x="15596" y="5534"/>
                  </a:cubicBezTo>
                  <a:cubicBezTo>
                    <a:pt x="14566" y="3800"/>
                    <a:pt x="12825" y="2313"/>
                    <a:pt x="10800" y="2313"/>
                  </a:cubicBezTo>
                  <a:cubicBezTo>
                    <a:pt x="8811" y="2313"/>
                    <a:pt x="7034" y="3800"/>
                    <a:pt x="6039" y="5534"/>
                  </a:cubicBezTo>
                  <a:cubicBezTo>
                    <a:pt x="5791" y="5823"/>
                    <a:pt x="5791" y="5823"/>
                    <a:pt x="5791" y="6112"/>
                  </a:cubicBezTo>
                  <a:cubicBezTo>
                    <a:pt x="5542" y="6402"/>
                    <a:pt x="5542" y="6402"/>
                    <a:pt x="5542" y="6691"/>
                  </a:cubicBezTo>
                  <a:cubicBezTo>
                    <a:pt x="5542" y="6980"/>
                    <a:pt x="5293" y="6980"/>
                    <a:pt x="5293" y="7310"/>
                  </a:cubicBezTo>
                  <a:cubicBezTo>
                    <a:pt x="5293" y="7599"/>
                    <a:pt x="5293" y="7599"/>
                    <a:pt x="5293" y="7888"/>
                  </a:cubicBezTo>
                  <a:lnTo>
                    <a:pt x="5045" y="7888"/>
                  </a:lnTo>
                  <a:cubicBezTo>
                    <a:pt x="5045" y="7888"/>
                    <a:pt x="5045" y="7888"/>
                    <a:pt x="4796" y="7888"/>
                  </a:cubicBezTo>
                  <a:cubicBezTo>
                    <a:pt x="4547" y="7888"/>
                    <a:pt x="4547" y="7888"/>
                    <a:pt x="4547" y="7888"/>
                  </a:cubicBezTo>
                  <a:cubicBezTo>
                    <a:pt x="4547" y="7888"/>
                    <a:pt x="4547" y="7888"/>
                    <a:pt x="4299" y="7888"/>
                  </a:cubicBezTo>
                  <a:cubicBezTo>
                    <a:pt x="4299" y="8177"/>
                    <a:pt x="4014" y="8177"/>
                    <a:pt x="4014" y="8177"/>
                  </a:cubicBezTo>
                  <a:lnTo>
                    <a:pt x="3766" y="8177"/>
                  </a:lnTo>
                  <a:lnTo>
                    <a:pt x="3517" y="8467"/>
                  </a:lnTo>
                  <a:lnTo>
                    <a:pt x="3268" y="8467"/>
                  </a:lnTo>
                  <a:cubicBezTo>
                    <a:pt x="3268" y="8756"/>
                    <a:pt x="3268" y="8756"/>
                    <a:pt x="3020" y="8756"/>
                  </a:cubicBezTo>
                  <a:cubicBezTo>
                    <a:pt x="2522" y="9334"/>
                    <a:pt x="2025" y="10201"/>
                    <a:pt x="2025" y="11399"/>
                  </a:cubicBezTo>
                  <a:cubicBezTo>
                    <a:pt x="2025" y="13423"/>
                    <a:pt x="3517" y="14868"/>
                    <a:pt x="5045" y="14868"/>
                  </a:cubicBezTo>
                  <a:cubicBezTo>
                    <a:pt x="5791" y="14868"/>
                    <a:pt x="6039" y="15488"/>
                    <a:pt x="6039" y="16066"/>
                  </a:cubicBezTo>
                  <a:cubicBezTo>
                    <a:pt x="6039" y="16644"/>
                    <a:pt x="5791" y="17222"/>
                    <a:pt x="5045" y="17222"/>
                  </a:cubicBezTo>
                  <a:cubicBezTo>
                    <a:pt x="2274" y="17222"/>
                    <a:pt x="0" y="14579"/>
                    <a:pt x="0" y="11399"/>
                  </a:cubicBezTo>
                  <a:cubicBezTo>
                    <a:pt x="0" y="8756"/>
                    <a:pt x="1528" y="6402"/>
                    <a:pt x="3517" y="5823"/>
                  </a:cubicBezTo>
                  <a:cubicBezTo>
                    <a:pt x="4796" y="2313"/>
                    <a:pt x="7532" y="0"/>
                    <a:pt x="10800" y="0"/>
                  </a:cubicBezTo>
                  <a:cubicBezTo>
                    <a:pt x="14068" y="0"/>
                    <a:pt x="16839" y="2313"/>
                    <a:pt x="18083" y="5823"/>
                  </a:cubicBezTo>
                  <a:cubicBezTo>
                    <a:pt x="20108" y="6402"/>
                    <a:pt x="21600" y="8756"/>
                    <a:pt x="21600" y="11399"/>
                  </a:cubicBezTo>
                  <a:cubicBezTo>
                    <a:pt x="21600" y="14579"/>
                    <a:pt x="19362" y="17222"/>
                    <a:pt x="16591" y="17222"/>
                  </a:cubicBezTo>
                  <a:close/>
                  <a:moveTo>
                    <a:pt x="7034" y="14579"/>
                  </a:moveTo>
                  <a:cubicBezTo>
                    <a:pt x="10054" y="10490"/>
                    <a:pt x="10054" y="10490"/>
                    <a:pt x="10054" y="10490"/>
                  </a:cubicBezTo>
                  <a:cubicBezTo>
                    <a:pt x="10303" y="10490"/>
                    <a:pt x="10551" y="10201"/>
                    <a:pt x="10800" y="10201"/>
                  </a:cubicBezTo>
                  <a:cubicBezTo>
                    <a:pt x="11049" y="10201"/>
                    <a:pt x="11297" y="10490"/>
                    <a:pt x="11582" y="10490"/>
                  </a:cubicBezTo>
                  <a:cubicBezTo>
                    <a:pt x="14566" y="14579"/>
                    <a:pt x="14566" y="14579"/>
                    <a:pt x="14566" y="14579"/>
                  </a:cubicBezTo>
                  <a:cubicBezTo>
                    <a:pt x="14814" y="14579"/>
                    <a:pt x="14814" y="14868"/>
                    <a:pt x="14814" y="15157"/>
                  </a:cubicBezTo>
                  <a:cubicBezTo>
                    <a:pt x="14814" y="16066"/>
                    <a:pt x="14317" y="16355"/>
                    <a:pt x="13820" y="16355"/>
                  </a:cubicBezTo>
                  <a:cubicBezTo>
                    <a:pt x="13571" y="16355"/>
                    <a:pt x="13322" y="16355"/>
                    <a:pt x="13074" y="16066"/>
                  </a:cubicBezTo>
                  <a:cubicBezTo>
                    <a:pt x="11830" y="14290"/>
                    <a:pt x="11830" y="14290"/>
                    <a:pt x="11830" y="14290"/>
                  </a:cubicBezTo>
                  <a:cubicBezTo>
                    <a:pt x="11830" y="20444"/>
                    <a:pt x="11830" y="20444"/>
                    <a:pt x="11830" y="20444"/>
                  </a:cubicBezTo>
                  <a:cubicBezTo>
                    <a:pt x="11830" y="21022"/>
                    <a:pt x="11297" y="21600"/>
                    <a:pt x="10800" y="21600"/>
                  </a:cubicBezTo>
                  <a:cubicBezTo>
                    <a:pt x="10303" y="21600"/>
                    <a:pt x="9805" y="21022"/>
                    <a:pt x="9805" y="20444"/>
                  </a:cubicBezTo>
                  <a:cubicBezTo>
                    <a:pt x="9805" y="14290"/>
                    <a:pt x="9805" y="14290"/>
                    <a:pt x="9805" y="14290"/>
                  </a:cubicBezTo>
                  <a:cubicBezTo>
                    <a:pt x="8562" y="16066"/>
                    <a:pt x="8562" y="16066"/>
                    <a:pt x="8562" y="16066"/>
                  </a:cubicBezTo>
                  <a:cubicBezTo>
                    <a:pt x="8313" y="16355"/>
                    <a:pt x="8029" y="16355"/>
                    <a:pt x="7780" y="16355"/>
                  </a:cubicBezTo>
                  <a:cubicBezTo>
                    <a:pt x="7283" y="16355"/>
                    <a:pt x="6786" y="16066"/>
                    <a:pt x="6786" y="15157"/>
                  </a:cubicBezTo>
                  <a:cubicBezTo>
                    <a:pt x="6786" y="14868"/>
                    <a:pt x="6786" y="14579"/>
                    <a:pt x="7034" y="14579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94" name="Shape"/>
            <p:cNvSpPr/>
            <p:nvPr/>
          </p:nvSpPr>
          <p:spPr>
            <a:xfrm>
              <a:off x="4737266" y="1336646"/>
              <a:ext cx="614212" cy="533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532" y="17222"/>
                  </a:moveTo>
                  <a:cubicBezTo>
                    <a:pt x="16029" y="17222"/>
                    <a:pt x="15490" y="16644"/>
                    <a:pt x="15490" y="16066"/>
                  </a:cubicBezTo>
                  <a:cubicBezTo>
                    <a:pt x="15490" y="15488"/>
                    <a:pt x="16029" y="14868"/>
                    <a:pt x="16532" y="14868"/>
                  </a:cubicBezTo>
                  <a:cubicBezTo>
                    <a:pt x="18294" y="14868"/>
                    <a:pt x="19551" y="13423"/>
                    <a:pt x="19551" y="11399"/>
                  </a:cubicBezTo>
                  <a:cubicBezTo>
                    <a:pt x="19551" y="10201"/>
                    <a:pt x="19300" y="9334"/>
                    <a:pt x="18545" y="8756"/>
                  </a:cubicBezTo>
                  <a:cubicBezTo>
                    <a:pt x="18545" y="8756"/>
                    <a:pt x="18545" y="8756"/>
                    <a:pt x="18294" y="8467"/>
                  </a:cubicBezTo>
                  <a:cubicBezTo>
                    <a:pt x="18042" y="8467"/>
                    <a:pt x="18042" y="8177"/>
                    <a:pt x="18042" y="8177"/>
                  </a:cubicBezTo>
                  <a:cubicBezTo>
                    <a:pt x="18042" y="8177"/>
                    <a:pt x="18042" y="8177"/>
                    <a:pt x="17790" y="8177"/>
                  </a:cubicBezTo>
                  <a:cubicBezTo>
                    <a:pt x="17790" y="8177"/>
                    <a:pt x="17790" y="8177"/>
                    <a:pt x="17539" y="8177"/>
                  </a:cubicBezTo>
                  <a:cubicBezTo>
                    <a:pt x="17539" y="8177"/>
                    <a:pt x="17539" y="8177"/>
                    <a:pt x="17539" y="7888"/>
                  </a:cubicBezTo>
                  <a:lnTo>
                    <a:pt x="17287" y="7888"/>
                  </a:lnTo>
                  <a:cubicBezTo>
                    <a:pt x="17036" y="7888"/>
                    <a:pt x="17036" y="7888"/>
                    <a:pt x="17036" y="7888"/>
                  </a:cubicBezTo>
                  <a:cubicBezTo>
                    <a:pt x="16784" y="7888"/>
                    <a:pt x="16784" y="7888"/>
                    <a:pt x="16532" y="7888"/>
                  </a:cubicBezTo>
                  <a:cubicBezTo>
                    <a:pt x="16532" y="7599"/>
                    <a:pt x="16532" y="7599"/>
                    <a:pt x="16532" y="7310"/>
                  </a:cubicBezTo>
                  <a:cubicBezTo>
                    <a:pt x="16281" y="7310"/>
                    <a:pt x="16281" y="7310"/>
                    <a:pt x="16281" y="7310"/>
                  </a:cubicBezTo>
                  <a:cubicBezTo>
                    <a:pt x="16281" y="6980"/>
                    <a:pt x="16281" y="6980"/>
                    <a:pt x="16281" y="6691"/>
                  </a:cubicBezTo>
                  <a:cubicBezTo>
                    <a:pt x="16029" y="6402"/>
                    <a:pt x="16029" y="6402"/>
                    <a:pt x="16029" y="6112"/>
                  </a:cubicBezTo>
                  <a:cubicBezTo>
                    <a:pt x="16029" y="5823"/>
                    <a:pt x="15778" y="5823"/>
                    <a:pt x="15778" y="5534"/>
                  </a:cubicBezTo>
                  <a:cubicBezTo>
                    <a:pt x="14735" y="3800"/>
                    <a:pt x="12974" y="2313"/>
                    <a:pt x="10926" y="2313"/>
                  </a:cubicBezTo>
                  <a:cubicBezTo>
                    <a:pt x="8662" y="2313"/>
                    <a:pt x="6865" y="3800"/>
                    <a:pt x="5858" y="5534"/>
                  </a:cubicBezTo>
                  <a:cubicBezTo>
                    <a:pt x="5858" y="5823"/>
                    <a:pt x="5858" y="5823"/>
                    <a:pt x="5607" y="6112"/>
                  </a:cubicBezTo>
                  <a:cubicBezTo>
                    <a:pt x="5607" y="6402"/>
                    <a:pt x="5607" y="6402"/>
                    <a:pt x="5607" y="6691"/>
                  </a:cubicBezTo>
                  <a:cubicBezTo>
                    <a:pt x="5607" y="6691"/>
                    <a:pt x="5607" y="6691"/>
                    <a:pt x="5355" y="6691"/>
                  </a:cubicBezTo>
                  <a:cubicBezTo>
                    <a:pt x="5355" y="6980"/>
                    <a:pt x="5355" y="6980"/>
                    <a:pt x="5355" y="7310"/>
                  </a:cubicBezTo>
                  <a:cubicBezTo>
                    <a:pt x="5355" y="7599"/>
                    <a:pt x="5103" y="7599"/>
                    <a:pt x="5103" y="7888"/>
                  </a:cubicBezTo>
                  <a:lnTo>
                    <a:pt x="4852" y="7888"/>
                  </a:lnTo>
                  <a:cubicBezTo>
                    <a:pt x="4852" y="7888"/>
                    <a:pt x="4852" y="7888"/>
                    <a:pt x="4600" y="7888"/>
                  </a:cubicBezTo>
                  <a:cubicBezTo>
                    <a:pt x="4313" y="7888"/>
                    <a:pt x="4313" y="7888"/>
                    <a:pt x="4313" y="7888"/>
                  </a:cubicBezTo>
                  <a:cubicBezTo>
                    <a:pt x="4061" y="8177"/>
                    <a:pt x="4061" y="8177"/>
                    <a:pt x="4061" y="8177"/>
                  </a:cubicBezTo>
                  <a:cubicBezTo>
                    <a:pt x="3810" y="8177"/>
                    <a:pt x="3810" y="8177"/>
                    <a:pt x="3810" y="8177"/>
                  </a:cubicBezTo>
                  <a:cubicBezTo>
                    <a:pt x="3558" y="8177"/>
                    <a:pt x="3558" y="8467"/>
                    <a:pt x="3558" y="8467"/>
                  </a:cubicBezTo>
                  <a:cubicBezTo>
                    <a:pt x="3306" y="8467"/>
                    <a:pt x="3306" y="8467"/>
                    <a:pt x="3306" y="8467"/>
                  </a:cubicBezTo>
                  <a:cubicBezTo>
                    <a:pt x="3306" y="8756"/>
                    <a:pt x="3055" y="8756"/>
                    <a:pt x="3055" y="8756"/>
                  </a:cubicBezTo>
                  <a:cubicBezTo>
                    <a:pt x="2552" y="9334"/>
                    <a:pt x="2049" y="10201"/>
                    <a:pt x="2049" y="11399"/>
                  </a:cubicBezTo>
                  <a:cubicBezTo>
                    <a:pt x="2049" y="13423"/>
                    <a:pt x="3306" y="14868"/>
                    <a:pt x="5103" y="14868"/>
                  </a:cubicBezTo>
                  <a:cubicBezTo>
                    <a:pt x="5607" y="14868"/>
                    <a:pt x="6110" y="15488"/>
                    <a:pt x="6110" y="16066"/>
                  </a:cubicBezTo>
                  <a:cubicBezTo>
                    <a:pt x="6110" y="16644"/>
                    <a:pt x="5607" y="17222"/>
                    <a:pt x="5103" y="17222"/>
                  </a:cubicBezTo>
                  <a:cubicBezTo>
                    <a:pt x="2300" y="17222"/>
                    <a:pt x="0" y="14579"/>
                    <a:pt x="0" y="11399"/>
                  </a:cubicBezTo>
                  <a:cubicBezTo>
                    <a:pt x="0" y="8756"/>
                    <a:pt x="1545" y="6402"/>
                    <a:pt x="3558" y="5823"/>
                  </a:cubicBezTo>
                  <a:cubicBezTo>
                    <a:pt x="4852" y="2313"/>
                    <a:pt x="7619" y="0"/>
                    <a:pt x="10926" y="0"/>
                  </a:cubicBezTo>
                  <a:cubicBezTo>
                    <a:pt x="14232" y="0"/>
                    <a:pt x="17036" y="2313"/>
                    <a:pt x="18042" y="5823"/>
                  </a:cubicBezTo>
                  <a:cubicBezTo>
                    <a:pt x="20091" y="6402"/>
                    <a:pt x="21600" y="8756"/>
                    <a:pt x="21600" y="11399"/>
                  </a:cubicBezTo>
                  <a:cubicBezTo>
                    <a:pt x="21600" y="14579"/>
                    <a:pt x="19300" y="17222"/>
                    <a:pt x="16532" y="17222"/>
                  </a:cubicBezTo>
                  <a:close/>
                  <a:moveTo>
                    <a:pt x="7871" y="15157"/>
                  </a:moveTo>
                  <a:cubicBezTo>
                    <a:pt x="8122" y="15157"/>
                    <a:pt x="8374" y="15488"/>
                    <a:pt x="8662" y="15777"/>
                  </a:cubicBezTo>
                  <a:cubicBezTo>
                    <a:pt x="9919" y="17222"/>
                    <a:pt x="9919" y="17222"/>
                    <a:pt x="9919" y="17222"/>
                  </a:cubicBezTo>
                  <a:cubicBezTo>
                    <a:pt x="9919" y="11399"/>
                    <a:pt x="9919" y="11399"/>
                    <a:pt x="9919" y="11399"/>
                  </a:cubicBezTo>
                  <a:cubicBezTo>
                    <a:pt x="9919" y="10821"/>
                    <a:pt x="10171" y="10201"/>
                    <a:pt x="10926" y="10201"/>
                  </a:cubicBezTo>
                  <a:cubicBezTo>
                    <a:pt x="11429" y="10201"/>
                    <a:pt x="11968" y="10821"/>
                    <a:pt x="11968" y="11399"/>
                  </a:cubicBezTo>
                  <a:cubicBezTo>
                    <a:pt x="11968" y="17222"/>
                    <a:pt x="11968" y="17222"/>
                    <a:pt x="11968" y="17222"/>
                  </a:cubicBezTo>
                  <a:cubicBezTo>
                    <a:pt x="13226" y="15777"/>
                    <a:pt x="13226" y="15777"/>
                    <a:pt x="13226" y="15777"/>
                  </a:cubicBezTo>
                  <a:cubicBezTo>
                    <a:pt x="13226" y="15488"/>
                    <a:pt x="13478" y="15157"/>
                    <a:pt x="13981" y="15157"/>
                  </a:cubicBezTo>
                  <a:cubicBezTo>
                    <a:pt x="14484" y="15157"/>
                    <a:pt x="14987" y="15777"/>
                    <a:pt x="14987" y="16355"/>
                  </a:cubicBezTo>
                  <a:cubicBezTo>
                    <a:pt x="14987" y="16644"/>
                    <a:pt x="14735" y="16933"/>
                    <a:pt x="14735" y="17222"/>
                  </a:cubicBezTo>
                  <a:cubicBezTo>
                    <a:pt x="11681" y="21022"/>
                    <a:pt x="11681" y="21022"/>
                    <a:pt x="11681" y="21022"/>
                  </a:cubicBezTo>
                  <a:cubicBezTo>
                    <a:pt x="11429" y="21311"/>
                    <a:pt x="11177" y="21600"/>
                    <a:pt x="10926" y="21600"/>
                  </a:cubicBezTo>
                  <a:cubicBezTo>
                    <a:pt x="10423" y="21600"/>
                    <a:pt x="10171" y="21311"/>
                    <a:pt x="10171" y="21022"/>
                  </a:cubicBezTo>
                  <a:cubicBezTo>
                    <a:pt x="7116" y="17222"/>
                    <a:pt x="7116" y="17222"/>
                    <a:pt x="7116" y="17222"/>
                  </a:cubicBezTo>
                  <a:cubicBezTo>
                    <a:pt x="6865" y="16933"/>
                    <a:pt x="6865" y="16644"/>
                    <a:pt x="6865" y="16355"/>
                  </a:cubicBezTo>
                  <a:cubicBezTo>
                    <a:pt x="6865" y="15777"/>
                    <a:pt x="7116" y="15157"/>
                    <a:pt x="7871" y="15157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95" name="Shape"/>
            <p:cNvSpPr/>
            <p:nvPr/>
          </p:nvSpPr>
          <p:spPr>
            <a:xfrm>
              <a:off x="3510510" y="1336645"/>
              <a:ext cx="614209" cy="502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532" y="18196"/>
                  </a:moveTo>
                  <a:cubicBezTo>
                    <a:pt x="16029" y="18196"/>
                    <a:pt x="15490" y="17585"/>
                    <a:pt x="15490" y="16975"/>
                  </a:cubicBezTo>
                  <a:cubicBezTo>
                    <a:pt x="15490" y="16364"/>
                    <a:pt x="16029" y="15709"/>
                    <a:pt x="16532" y="15709"/>
                  </a:cubicBezTo>
                  <a:cubicBezTo>
                    <a:pt x="18294" y="15709"/>
                    <a:pt x="19551" y="14182"/>
                    <a:pt x="19551" y="12044"/>
                  </a:cubicBezTo>
                  <a:cubicBezTo>
                    <a:pt x="19551" y="10778"/>
                    <a:pt x="19048" y="9862"/>
                    <a:pt x="18545" y="9251"/>
                  </a:cubicBezTo>
                  <a:cubicBezTo>
                    <a:pt x="18545" y="9251"/>
                    <a:pt x="18294" y="9251"/>
                    <a:pt x="18294" y="8945"/>
                  </a:cubicBezTo>
                  <a:cubicBezTo>
                    <a:pt x="18294" y="8945"/>
                    <a:pt x="18294" y="8945"/>
                    <a:pt x="18042" y="8945"/>
                  </a:cubicBezTo>
                  <a:cubicBezTo>
                    <a:pt x="18042" y="8945"/>
                    <a:pt x="18042" y="8640"/>
                    <a:pt x="17790" y="8640"/>
                  </a:cubicBezTo>
                  <a:cubicBezTo>
                    <a:pt x="17790" y="8640"/>
                    <a:pt x="17790" y="8640"/>
                    <a:pt x="17539" y="8640"/>
                  </a:cubicBezTo>
                  <a:cubicBezTo>
                    <a:pt x="17539" y="8640"/>
                    <a:pt x="17539" y="8640"/>
                    <a:pt x="17287" y="8335"/>
                  </a:cubicBezTo>
                  <a:cubicBezTo>
                    <a:pt x="17287" y="8335"/>
                    <a:pt x="17287" y="8335"/>
                    <a:pt x="17036" y="8335"/>
                  </a:cubicBezTo>
                  <a:cubicBezTo>
                    <a:pt x="16784" y="8335"/>
                    <a:pt x="16784" y="8335"/>
                    <a:pt x="16784" y="8335"/>
                  </a:cubicBezTo>
                  <a:lnTo>
                    <a:pt x="16532" y="8335"/>
                  </a:lnTo>
                  <a:cubicBezTo>
                    <a:pt x="16532" y="8029"/>
                    <a:pt x="16281" y="8029"/>
                    <a:pt x="16281" y="7724"/>
                  </a:cubicBezTo>
                  <a:cubicBezTo>
                    <a:pt x="16281" y="7375"/>
                    <a:pt x="16281" y="7375"/>
                    <a:pt x="16281" y="7069"/>
                  </a:cubicBezTo>
                  <a:cubicBezTo>
                    <a:pt x="16029" y="7069"/>
                    <a:pt x="16029" y="7069"/>
                    <a:pt x="16029" y="7069"/>
                  </a:cubicBezTo>
                  <a:cubicBezTo>
                    <a:pt x="16029" y="6764"/>
                    <a:pt x="16029" y="6764"/>
                    <a:pt x="16029" y="6458"/>
                  </a:cubicBezTo>
                  <a:cubicBezTo>
                    <a:pt x="15742" y="6153"/>
                    <a:pt x="15742" y="6153"/>
                    <a:pt x="15742" y="5847"/>
                  </a:cubicBezTo>
                  <a:cubicBezTo>
                    <a:pt x="14735" y="4015"/>
                    <a:pt x="12974" y="2444"/>
                    <a:pt x="10674" y="2444"/>
                  </a:cubicBezTo>
                  <a:cubicBezTo>
                    <a:pt x="8626" y="2444"/>
                    <a:pt x="6865" y="4015"/>
                    <a:pt x="5858" y="5847"/>
                  </a:cubicBezTo>
                  <a:cubicBezTo>
                    <a:pt x="5858" y="6153"/>
                    <a:pt x="5607" y="6153"/>
                    <a:pt x="5607" y="6458"/>
                  </a:cubicBezTo>
                  <a:cubicBezTo>
                    <a:pt x="5607" y="6764"/>
                    <a:pt x="5607" y="6764"/>
                    <a:pt x="5355" y="7069"/>
                  </a:cubicBezTo>
                  <a:cubicBezTo>
                    <a:pt x="5355" y="7375"/>
                    <a:pt x="5355" y="7375"/>
                    <a:pt x="5355" y="7724"/>
                  </a:cubicBezTo>
                  <a:cubicBezTo>
                    <a:pt x="5355" y="7724"/>
                    <a:pt x="5355" y="7724"/>
                    <a:pt x="5103" y="7724"/>
                  </a:cubicBezTo>
                  <a:cubicBezTo>
                    <a:pt x="5103" y="8029"/>
                    <a:pt x="5103" y="8029"/>
                    <a:pt x="5103" y="8335"/>
                  </a:cubicBezTo>
                  <a:cubicBezTo>
                    <a:pt x="4852" y="8335"/>
                    <a:pt x="4852" y="8335"/>
                    <a:pt x="4564" y="8335"/>
                  </a:cubicBezTo>
                  <a:cubicBezTo>
                    <a:pt x="4564" y="8335"/>
                    <a:pt x="4564" y="8335"/>
                    <a:pt x="4313" y="8335"/>
                  </a:cubicBezTo>
                  <a:lnTo>
                    <a:pt x="4061" y="8335"/>
                  </a:lnTo>
                  <a:cubicBezTo>
                    <a:pt x="4061" y="8640"/>
                    <a:pt x="4061" y="8640"/>
                    <a:pt x="4061" y="8640"/>
                  </a:cubicBezTo>
                  <a:cubicBezTo>
                    <a:pt x="3810" y="8640"/>
                    <a:pt x="3810" y="8640"/>
                    <a:pt x="3810" y="8640"/>
                  </a:cubicBezTo>
                  <a:cubicBezTo>
                    <a:pt x="3558" y="8640"/>
                    <a:pt x="3558" y="8640"/>
                    <a:pt x="3558" y="8640"/>
                  </a:cubicBezTo>
                  <a:cubicBezTo>
                    <a:pt x="3558" y="8640"/>
                    <a:pt x="3558" y="8945"/>
                    <a:pt x="3306" y="8945"/>
                  </a:cubicBezTo>
                  <a:cubicBezTo>
                    <a:pt x="3055" y="9251"/>
                    <a:pt x="3055" y="9251"/>
                    <a:pt x="3055" y="9251"/>
                  </a:cubicBezTo>
                  <a:cubicBezTo>
                    <a:pt x="2300" y="9862"/>
                    <a:pt x="2049" y="10778"/>
                    <a:pt x="2049" y="12044"/>
                  </a:cubicBezTo>
                  <a:cubicBezTo>
                    <a:pt x="2049" y="14182"/>
                    <a:pt x="3306" y="15709"/>
                    <a:pt x="5103" y="15709"/>
                  </a:cubicBezTo>
                  <a:cubicBezTo>
                    <a:pt x="5607" y="15709"/>
                    <a:pt x="6110" y="16364"/>
                    <a:pt x="6110" y="16975"/>
                  </a:cubicBezTo>
                  <a:cubicBezTo>
                    <a:pt x="6110" y="17585"/>
                    <a:pt x="5607" y="18196"/>
                    <a:pt x="5103" y="18196"/>
                  </a:cubicBezTo>
                  <a:cubicBezTo>
                    <a:pt x="2300" y="18196"/>
                    <a:pt x="0" y="15404"/>
                    <a:pt x="0" y="12044"/>
                  </a:cubicBezTo>
                  <a:cubicBezTo>
                    <a:pt x="0" y="9251"/>
                    <a:pt x="1545" y="6764"/>
                    <a:pt x="3558" y="6153"/>
                  </a:cubicBezTo>
                  <a:cubicBezTo>
                    <a:pt x="4564" y="2444"/>
                    <a:pt x="7368" y="0"/>
                    <a:pt x="10674" y="0"/>
                  </a:cubicBezTo>
                  <a:cubicBezTo>
                    <a:pt x="13981" y="0"/>
                    <a:pt x="16784" y="2444"/>
                    <a:pt x="18042" y="6153"/>
                  </a:cubicBezTo>
                  <a:cubicBezTo>
                    <a:pt x="20091" y="6764"/>
                    <a:pt x="21600" y="9251"/>
                    <a:pt x="21600" y="12044"/>
                  </a:cubicBezTo>
                  <a:cubicBezTo>
                    <a:pt x="21600" y="15404"/>
                    <a:pt x="19300" y="18196"/>
                    <a:pt x="16532" y="18196"/>
                  </a:cubicBezTo>
                  <a:close/>
                  <a:moveTo>
                    <a:pt x="8122" y="12349"/>
                  </a:moveTo>
                  <a:cubicBezTo>
                    <a:pt x="8374" y="12349"/>
                    <a:pt x="8626" y="12655"/>
                    <a:pt x="8626" y="12960"/>
                  </a:cubicBezTo>
                  <a:cubicBezTo>
                    <a:pt x="10674" y="15098"/>
                    <a:pt x="10674" y="15098"/>
                    <a:pt x="10674" y="15098"/>
                  </a:cubicBezTo>
                  <a:cubicBezTo>
                    <a:pt x="12723" y="12960"/>
                    <a:pt x="12723" y="12960"/>
                    <a:pt x="12723" y="12960"/>
                  </a:cubicBezTo>
                  <a:cubicBezTo>
                    <a:pt x="12974" y="12655"/>
                    <a:pt x="13226" y="12349"/>
                    <a:pt x="13478" y="12349"/>
                  </a:cubicBezTo>
                  <a:cubicBezTo>
                    <a:pt x="13981" y="12349"/>
                    <a:pt x="14484" y="12960"/>
                    <a:pt x="14484" y="13571"/>
                  </a:cubicBezTo>
                  <a:cubicBezTo>
                    <a:pt x="14484" y="13876"/>
                    <a:pt x="14484" y="14182"/>
                    <a:pt x="14232" y="14487"/>
                  </a:cubicBezTo>
                  <a:cubicBezTo>
                    <a:pt x="12220" y="16975"/>
                    <a:pt x="12220" y="16975"/>
                    <a:pt x="12220" y="16975"/>
                  </a:cubicBezTo>
                  <a:cubicBezTo>
                    <a:pt x="14232" y="19418"/>
                    <a:pt x="14232" y="19418"/>
                    <a:pt x="14232" y="19418"/>
                  </a:cubicBezTo>
                  <a:cubicBezTo>
                    <a:pt x="14484" y="19724"/>
                    <a:pt x="14484" y="20029"/>
                    <a:pt x="14484" y="20335"/>
                  </a:cubicBezTo>
                  <a:cubicBezTo>
                    <a:pt x="14484" y="20945"/>
                    <a:pt x="13981" y="21600"/>
                    <a:pt x="13478" y="21600"/>
                  </a:cubicBezTo>
                  <a:cubicBezTo>
                    <a:pt x="13226" y="21600"/>
                    <a:pt x="12974" y="21295"/>
                    <a:pt x="12723" y="20945"/>
                  </a:cubicBezTo>
                  <a:cubicBezTo>
                    <a:pt x="10674" y="18807"/>
                    <a:pt x="10674" y="18807"/>
                    <a:pt x="10674" y="18807"/>
                  </a:cubicBezTo>
                  <a:cubicBezTo>
                    <a:pt x="8626" y="20945"/>
                    <a:pt x="8626" y="20945"/>
                    <a:pt x="8626" y="20945"/>
                  </a:cubicBezTo>
                  <a:cubicBezTo>
                    <a:pt x="8626" y="21295"/>
                    <a:pt x="8374" y="21600"/>
                    <a:pt x="8122" y="21600"/>
                  </a:cubicBezTo>
                  <a:cubicBezTo>
                    <a:pt x="7368" y="21600"/>
                    <a:pt x="7116" y="20945"/>
                    <a:pt x="7116" y="20335"/>
                  </a:cubicBezTo>
                  <a:cubicBezTo>
                    <a:pt x="7116" y="20029"/>
                    <a:pt x="7116" y="19724"/>
                    <a:pt x="7368" y="19418"/>
                  </a:cubicBezTo>
                  <a:cubicBezTo>
                    <a:pt x="9416" y="16975"/>
                    <a:pt x="9416" y="16975"/>
                    <a:pt x="9416" y="16975"/>
                  </a:cubicBezTo>
                  <a:cubicBezTo>
                    <a:pt x="7368" y="14487"/>
                    <a:pt x="7368" y="14487"/>
                    <a:pt x="7368" y="14487"/>
                  </a:cubicBezTo>
                  <a:cubicBezTo>
                    <a:pt x="7116" y="14182"/>
                    <a:pt x="7116" y="13876"/>
                    <a:pt x="7116" y="13571"/>
                  </a:cubicBezTo>
                  <a:cubicBezTo>
                    <a:pt x="7116" y="12960"/>
                    <a:pt x="7368" y="12349"/>
                    <a:pt x="8122" y="12349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96" name="Shape"/>
            <p:cNvSpPr/>
            <p:nvPr/>
          </p:nvSpPr>
          <p:spPr>
            <a:xfrm>
              <a:off x="2318610" y="1336645"/>
              <a:ext cx="618706" cy="502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591" y="18196"/>
                  </a:moveTo>
                  <a:cubicBezTo>
                    <a:pt x="15809" y="18196"/>
                    <a:pt x="15561" y="17585"/>
                    <a:pt x="15561" y="16975"/>
                  </a:cubicBezTo>
                  <a:cubicBezTo>
                    <a:pt x="15561" y="16364"/>
                    <a:pt x="15809" y="15709"/>
                    <a:pt x="16591" y="15709"/>
                  </a:cubicBezTo>
                  <a:cubicBezTo>
                    <a:pt x="18083" y="15709"/>
                    <a:pt x="19575" y="14182"/>
                    <a:pt x="19575" y="12044"/>
                  </a:cubicBezTo>
                  <a:cubicBezTo>
                    <a:pt x="19575" y="10778"/>
                    <a:pt x="19078" y="9862"/>
                    <a:pt x="18580" y="9251"/>
                  </a:cubicBezTo>
                  <a:cubicBezTo>
                    <a:pt x="18332" y="9251"/>
                    <a:pt x="18332" y="9251"/>
                    <a:pt x="18332" y="8945"/>
                  </a:cubicBezTo>
                  <a:lnTo>
                    <a:pt x="18083" y="8945"/>
                  </a:lnTo>
                  <a:lnTo>
                    <a:pt x="17834" y="8640"/>
                  </a:lnTo>
                  <a:lnTo>
                    <a:pt x="17586" y="8640"/>
                  </a:lnTo>
                  <a:cubicBezTo>
                    <a:pt x="17586" y="8640"/>
                    <a:pt x="17337" y="8640"/>
                    <a:pt x="17337" y="8335"/>
                  </a:cubicBezTo>
                  <a:cubicBezTo>
                    <a:pt x="17088" y="8335"/>
                    <a:pt x="17088" y="8335"/>
                    <a:pt x="17088" y="8335"/>
                  </a:cubicBezTo>
                  <a:cubicBezTo>
                    <a:pt x="17088" y="8335"/>
                    <a:pt x="17088" y="8335"/>
                    <a:pt x="16839" y="8335"/>
                  </a:cubicBezTo>
                  <a:cubicBezTo>
                    <a:pt x="16591" y="8335"/>
                    <a:pt x="16591" y="8335"/>
                    <a:pt x="16591" y="8335"/>
                  </a:cubicBezTo>
                  <a:lnTo>
                    <a:pt x="16307" y="8335"/>
                  </a:lnTo>
                  <a:cubicBezTo>
                    <a:pt x="16307" y="8029"/>
                    <a:pt x="16307" y="8029"/>
                    <a:pt x="16307" y="7724"/>
                  </a:cubicBezTo>
                  <a:cubicBezTo>
                    <a:pt x="16307" y="7375"/>
                    <a:pt x="16058" y="7375"/>
                    <a:pt x="16058" y="7069"/>
                  </a:cubicBezTo>
                  <a:cubicBezTo>
                    <a:pt x="16058" y="6764"/>
                    <a:pt x="16058" y="6764"/>
                    <a:pt x="15809" y="6458"/>
                  </a:cubicBezTo>
                  <a:cubicBezTo>
                    <a:pt x="15809" y="6153"/>
                    <a:pt x="15809" y="6153"/>
                    <a:pt x="15561" y="5847"/>
                  </a:cubicBezTo>
                  <a:cubicBezTo>
                    <a:pt x="14566" y="4015"/>
                    <a:pt x="12825" y="2444"/>
                    <a:pt x="10800" y="2444"/>
                  </a:cubicBezTo>
                  <a:cubicBezTo>
                    <a:pt x="8775" y="2444"/>
                    <a:pt x="7034" y="4015"/>
                    <a:pt x="6039" y="5847"/>
                  </a:cubicBezTo>
                  <a:cubicBezTo>
                    <a:pt x="5791" y="6153"/>
                    <a:pt x="5791" y="6153"/>
                    <a:pt x="5791" y="6458"/>
                  </a:cubicBezTo>
                  <a:cubicBezTo>
                    <a:pt x="5542" y="6764"/>
                    <a:pt x="5542" y="6764"/>
                    <a:pt x="5542" y="7069"/>
                  </a:cubicBezTo>
                  <a:cubicBezTo>
                    <a:pt x="5542" y="7375"/>
                    <a:pt x="5293" y="7375"/>
                    <a:pt x="5293" y="7724"/>
                  </a:cubicBezTo>
                  <a:cubicBezTo>
                    <a:pt x="5293" y="8029"/>
                    <a:pt x="5293" y="8029"/>
                    <a:pt x="5293" y="8335"/>
                  </a:cubicBezTo>
                  <a:lnTo>
                    <a:pt x="5009" y="8335"/>
                  </a:lnTo>
                  <a:cubicBezTo>
                    <a:pt x="5009" y="8335"/>
                    <a:pt x="5009" y="8335"/>
                    <a:pt x="4761" y="8335"/>
                  </a:cubicBezTo>
                  <a:cubicBezTo>
                    <a:pt x="4512" y="8335"/>
                    <a:pt x="4512" y="8335"/>
                    <a:pt x="4512" y="8335"/>
                  </a:cubicBezTo>
                  <a:cubicBezTo>
                    <a:pt x="4512" y="8335"/>
                    <a:pt x="4512" y="8335"/>
                    <a:pt x="4263" y="8335"/>
                  </a:cubicBezTo>
                  <a:cubicBezTo>
                    <a:pt x="4263" y="8640"/>
                    <a:pt x="4014" y="8640"/>
                    <a:pt x="4014" y="8640"/>
                  </a:cubicBezTo>
                  <a:lnTo>
                    <a:pt x="3766" y="8640"/>
                  </a:lnTo>
                  <a:lnTo>
                    <a:pt x="3517" y="8945"/>
                  </a:lnTo>
                  <a:lnTo>
                    <a:pt x="3268" y="8945"/>
                  </a:lnTo>
                  <a:cubicBezTo>
                    <a:pt x="3268" y="9251"/>
                    <a:pt x="3268" y="9251"/>
                    <a:pt x="3020" y="9251"/>
                  </a:cubicBezTo>
                  <a:cubicBezTo>
                    <a:pt x="2522" y="9862"/>
                    <a:pt x="2025" y="10778"/>
                    <a:pt x="2025" y="12044"/>
                  </a:cubicBezTo>
                  <a:cubicBezTo>
                    <a:pt x="2025" y="14182"/>
                    <a:pt x="3517" y="15709"/>
                    <a:pt x="5009" y="15709"/>
                  </a:cubicBezTo>
                  <a:cubicBezTo>
                    <a:pt x="5791" y="15709"/>
                    <a:pt x="6039" y="16364"/>
                    <a:pt x="6039" y="16975"/>
                  </a:cubicBezTo>
                  <a:cubicBezTo>
                    <a:pt x="6039" y="17585"/>
                    <a:pt x="5791" y="18196"/>
                    <a:pt x="5009" y="18196"/>
                  </a:cubicBezTo>
                  <a:cubicBezTo>
                    <a:pt x="2274" y="18196"/>
                    <a:pt x="0" y="15404"/>
                    <a:pt x="0" y="12044"/>
                  </a:cubicBezTo>
                  <a:cubicBezTo>
                    <a:pt x="0" y="9251"/>
                    <a:pt x="1528" y="6764"/>
                    <a:pt x="3517" y="6153"/>
                  </a:cubicBezTo>
                  <a:cubicBezTo>
                    <a:pt x="4761" y="2444"/>
                    <a:pt x="7532" y="0"/>
                    <a:pt x="10800" y="0"/>
                  </a:cubicBezTo>
                  <a:cubicBezTo>
                    <a:pt x="14068" y="0"/>
                    <a:pt x="16839" y="2444"/>
                    <a:pt x="18083" y="6153"/>
                  </a:cubicBezTo>
                  <a:cubicBezTo>
                    <a:pt x="20072" y="6764"/>
                    <a:pt x="21600" y="9251"/>
                    <a:pt x="21600" y="12044"/>
                  </a:cubicBezTo>
                  <a:cubicBezTo>
                    <a:pt x="21600" y="15404"/>
                    <a:pt x="19326" y="18196"/>
                    <a:pt x="16591" y="18196"/>
                  </a:cubicBezTo>
                  <a:close/>
                  <a:moveTo>
                    <a:pt x="8029" y="15709"/>
                  </a:moveTo>
                  <a:cubicBezTo>
                    <a:pt x="8278" y="15709"/>
                    <a:pt x="8526" y="15709"/>
                    <a:pt x="8775" y="16015"/>
                  </a:cubicBezTo>
                  <a:cubicBezTo>
                    <a:pt x="10551" y="18196"/>
                    <a:pt x="10551" y="18196"/>
                    <a:pt x="10551" y="18196"/>
                  </a:cubicBezTo>
                  <a:cubicBezTo>
                    <a:pt x="13571" y="12960"/>
                    <a:pt x="13571" y="12960"/>
                    <a:pt x="13571" y="12960"/>
                  </a:cubicBezTo>
                  <a:cubicBezTo>
                    <a:pt x="13820" y="12655"/>
                    <a:pt x="14068" y="12349"/>
                    <a:pt x="14566" y="12349"/>
                  </a:cubicBezTo>
                  <a:cubicBezTo>
                    <a:pt x="15063" y="12349"/>
                    <a:pt x="15561" y="12960"/>
                    <a:pt x="15561" y="13571"/>
                  </a:cubicBezTo>
                  <a:cubicBezTo>
                    <a:pt x="15561" y="13876"/>
                    <a:pt x="15312" y="14182"/>
                    <a:pt x="15312" y="14487"/>
                  </a:cubicBezTo>
                  <a:cubicBezTo>
                    <a:pt x="11546" y="20945"/>
                    <a:pt x="11546" y="20945"/>
                    <a:pt x="11546" y="20945"/>
                  </a:cubicBezTo>
                  <a:cubicBezTo>
                    <a:pt x="11546" y="21295"/>
                    <a:pt x="11049" y="21600"/>
                    <a:pt x="10800" y="21600"/>
                  </a:cubicBezTo>
                  <a:cubicBezTo>
                    <a:pt x="10551" y="21600"/>
                    <a:pt x="10303" y="21295"/>
                    <a:pt x="10054" y="20945"/>
                  </a:cubicBezTo>
                  <a:cubicBezTo>
                    <a:pt x="7532" y="17891"/>
                    <a:pt x="7532" y="17891"/>
                    <a:pt x="7532" y="17891"/>
                  </a:cubicBezTo>
                  <a:cubicBezTo>
                    <a:pt x="7283" y="17585"/>
                    <a:pt x="7034" y="17280"/>
                    <a:pt x="7034" y="16975"/>
                  </a:cubicBezTo>
                  <a:cubicBezTo>
                    <a:pt x="7034" y="16364"/>
                    <a:pt x="7532" y="15709"/>
                    <a:pt x="8029" y="15709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  <p:sp>
          <p:nvSpPr>
            <p:cNvPr id="797" name="Shape"/>
            <p:cNvSpPr/>
            <p:nvPr/>
          </p:nvSpPr>
          <p:spPr>
            <a:xfrm>
              <a:off x="1141162" y="1336646"/>
              <a:ext cx="614212" cy="425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497" y="21600"/>
                  </a:moveTo>
                  <a:cubicBezTo>
                    <a:pt x="5068" y="21600"/>
                    <a:pt x="5068" y="21600"/>
                    <a:pt x="5068" y="21600"/>
                  </a:cubicBezTo>
                  <a:cubicBezTo>
                    <a:pt x="2300" y="21600"/>
                    <a:pt x="0" y="18285"/>
                    <a:pt x="0" y="14296"/>
                  </a:cubicBezTo>
                  <a:cubicBezTo>
                    <a:pt x="0" y="10981"/>
                    <a:pt x="1509" y="8029"/>
                    <a:pt x="3558" y="7304"/>
                  </a:cubicBezTo>
                  <a:cubicBezTo>
                    <a:pt x="4816" y="2901"/>
                    <a:pt x="7619" y="0"/>
                    <a:pt x="10926" y="0"/>
                  </a:cubicBezTo>
                  <a:cubicBezTo>
                    <a:pt x="14232" y="0"/>
                    <a:pt x="17036" y="2901"/>
                    <a:pt x="18042" y="7304"/>
                  </a:cubicBezTo>
                  <a:cubicBezTo>
                    <a:pt x="20055" y="8029"/>
                    <a:pt x="21600" y="10981"/>
                    <a:pt x="21600" y="14296"/>
                  </a:cubicBezTo>
                  <a:cubicBezTo>
                    <a:pt x="21600" y="18285"/>
                    <a:pt x="19300" y="21600"/>
                    <a:pt x="16497" y="21600"/>
                  </a:cubicBezTo>
                  <a:close/>
                  <a:moveTo>
                    <a:pt x="18545" y="10981"/>
                  </a:moveTo>
                  <a:cubicBezTo>
                    <a:pt x="18545" y="10981"/>
                    <a:pt x="18545" y="10981"/>
                    <a:pt x="18294" y="10619"/>
                  </a:cubicBezTo>
                  <a:cubicBezTo>
                    <a:pt x="18042" y="10619"/>
                    <a:pt x="18042" y="10256"/>
                    <a:pt x="18042" y="10256"/>
                  </a:cubicBezTo>
                  <a:cubicBezTo>
                    <a:pt x="18042" y="10256"/>
                    <a:pt x="18042" y="10256"/>
                    <a:pt x="17790" y="10256"/>
                  </a:cubicBezTo>
                  <a:cubicBezTo>
                    <a:pt x="17790" y="10256"/>
                    <a:pt x="17790" y="10256"/>
                    <a:pt x="17539" y="10256"/>
                  </a:cubicBezTo>
                  <a:cubicBezTo>
                    <a:pt x="17539" y="10256"/>
                    <a:pt x="17539" y="10256"/>
                    <a:pt x="17539" y="9894"/>
                  </a:cubicBezTo>
                  <a:lnTo>
                    <a:pt x="17287" y="9894"/>
                  </a:lnTo>
                  <a:cubicBezTo>
                    <a:pt x="17036" y="9894"/>
                    <a:pt x="17036" y="9894"/>
                    <a:pt x="17036" y="9894"/>
                  </a:cubicBezTo>
                  <a:cubicBezTo>
                    <a:pt x="16784" y="9894"/>
                    <a:pt x="16784" y="9894"/>
                    <a:pt x="16497" y="9894"/>
                  </a:cubicBezTo>
                  <a:cubicBezTo>
                    <a:pt x="16497" y="9531"/>
                    <a:pt x="16497" y="9531"/>
                    <a:pt x="16497" y="9168"/>
                  </a:cubicBezTo>
                  <a:cubicBezTo>
                    <a:pt x="16245" y="9168"/>
                    <a:pt x="16245" y="9168"/>
                    <a:pt x="16245" y="9168"/>
                  </a:cubicBezTo>
                  <a:cubicBezTo>
                    <a:pt x="16245" y="8754"/>
                    <a:pt x="16245" y="8754"/>
                    <a:pt x="16245" y="8391"/>
                  </a:cubicBezTo>
                  <a:cubicBezTo>
                    <a:pt x="15993" y="8029"/>
                    <a:pt x="15993" y="8029"/>
                    <a:pt x="15993" y="7666"/>
                  </a:cubicBezTo>
                  <a:cubicBezTo>
                    <a:pt x="15993" y="7304"/>
                    <a:pt x="15742" y="7304"/>
                    <a:pt x="15742" y="6941"/>
                  </a:cubicBezTo>
                  <a:cubicBezTo>
                    <a:pt x="14735" y="4765"/>
                    <a:pt x="12974" y="2901"/>
                    <a:pt x="10926" y="2901"/>
                  </a:cubicBezTo>
                  <a:cubicBezTo>
                    <a:pt x="8626" y="2901"/>
                    <a:pt x="6865" y="4765"/>
                    <a:pt x="5858" y="6941"/>
                  </a:cubicBezTo>
                  <a:cubicBezTo>
                    <a:pt x="5858" y="7304"/>
                    <a:pt x="5858" y="7304"/>
                    <a:pt x="5607" y="7666"/>
                  </a:cubicBezTo>
                  <a:cubicBezTo>
                    <a:pt x="5607" y="8029"/>
                    <a:pt x="5607" y="8029"/>
                    <a:pt x="5607" y="8391"/>
                  </a:cubicBezTo>
                  <a:cubicBezTo>
                    <a:pt x="5607" y="8391"/>
                    <a:pt x="5607" y="8391"/>
                    <a:pt x="5319" y="8391"/>
                  </a:cubicBezTo>
                  <a:cubicBezTo>
                    <a:pt x="5319" y="8754"/>
                    <a:pt x="5319" y="8754"/>
                    <a:pt x="5319" y="9168"/>
                  </a:cubicBezTo>
                  <a:cubicBezTo>
                    <a:pt x="5319" y="9531"/>
                    <a:pt x="5068" y="9531"/>
                    <a:pt x="5068" y="9894"/>
                  </a:cubicBezTo>
                  <a:lnTo>
                    <a:pt x="4816" y="9894"/>
                  </a:lnTo>
                  <a:cubicBezTo>
                    <a:pt x="4816" y="9894"/>
                    <a:pt x="4816" y="9894"/>
                    <a:pt x="4564" y="9894"/>
                  </a:cubicBezTo>
                  <a:cubicBezTo>
                    <a:pt x="4313" y="9894"/>
                    <a:pt x="4313" y="9894"/>
                    <a:pt x="4313" y="9894"/>
                  </a:cubicBezTo>
                  <a:cubicBezTo>
                    <a:pt x="4061" y="10256"/>
                    <a:pt x="4061" y="10256"/>
                    <a:pt x="4061" y="10256"/>
                  </a:cubicBezTo>
                  <a:cubicBezTo>
                    <a:pt x="3810" y="10256"/>
                    <a:pt x="3810" y="10256"/>
                    <a:pt x="3810" y="10256"/>
                  </a:cubicBezTo>
                  <a:cubicBezTo>
                    <a:pt x="3558" y="10256"/>
                    <a:pt x="3558" y="10619"/>
                    <a:pt x="3558" y="10619"/>
                  </a:cubicBezTo>
                  <a:cubicBezTo>
                    <a:pt x="3306" y="10619"/>
                    <a:pt x="3306" y="10619"/>
                    <a:pt x="3306" y="10619"/>
                  </a:cubicBezTo>
                  <a:cubicBezTo>
                    <a:pt x="3306" y="10981"/>
                    <a:pt x="3055" y="10981"/>
                    <a:pt x="3055" y="10981"/>
                  </a:cubicBezTo>
                  <a:cubicBezTo>
                    <a:pt x="2552" y="11706"/>
                    <a:pt x="2049" y="12794"/>
                    <a:pt x="2049" y="14296"/>
                  </a:cubicBezTo>
                  <a:cubicBezTo>
                    <a:pt x="2049" y="16835"/>
                    <a:pt x="3306" y="18647"/>
                    <a:pt x="5068" y="18647"/>
                  </a:cubicBezTo>
                  <a:cubicBezTo>
                    <a:pt x="16497" y="18647"/>
                    <a:pt x="16497" y="18647"/>
                    <a:pt x="16497" y="18647"/>
                  </a:cubicBezTo>
                  <a:cubicBezTo>
                    <a:pt x="18294" y="18647"/>
                    <a:pt x="19551" y="16835"/>
                    <a:pt x="19551" y="14296"/>
                  </a:cubicBezTo>
                  <a:cubicBezTo>
                    <a:pt x="19551" y="12794"/>
                    <a:pt x="19300" y="11706"/>
                    <a:pt x="18545" y="10981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45707" rIns="45707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 sz="6998"/>
            </a:p>
          </p:txBody>
        </p:sp>
      </p:grpSp>
    </p:spTree>
    <p:extLst>
      <p:ext uri="{BB962C8B-B14F-4D97-AF65-F5344CB8AC3E}">
        <p14:creationId xmlns:p14="http://schemas.microsoft.com/office/powerpoint/2010/main" val="1141880427"/>
      </p:ext>
    </p:extLst>
  </p:cSld>
  <p:clrMapOvr>
    <a:masterClrMapping/>
  </p:clrMapOvr>
  <p:transition spd="slow" advClick="0" advTm="100"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1" name="Group 1200"/>
          <p:cNvGrpSpPr/>
          <p:nvPr/>
        </p:nvGrpSpPr>
        <p:grpSpPr>
          <a:xfrm>
            <a:off x="233301" y="14318853"/>
            <a:ext cx="469778" cy="920510"/>
            <a:chOff x="100012" y="5476875"/>
            <a:chExt cx="234950" cy="460375"/>
          </a:xfrm>
        </p:grpSpPr>
        <p:sp>
          <p:nvSpPr>
            <p:cNvPr id="1161" name="Oval 341"/>
            <p:cNvSpPr>
              <a:spLocks noChangeArrowheads="1"/>
            </p:cNvSpPr>
            <p:nvPr/>
          </p:nvSpPr>
          <p:spPr bwMode="auto">
            <a:xfrm>
              <a:off x="180975" y="5476875"/>
              <a:ext cx="69850" cy="69850"/>
            </a:xfrm>
            <a:prstGeom prst="ellipse">
              <a:avLst/>
            </a:prstGeom>
            <a:solidFill>
              <a:srgbClr val="ED1A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62" name="Freeform 342"/>
            <p:cNvSpPr>
              <a:spLocks noEditPoints="1"/>
            </p:cNvSpPr>
            <p:nvPr/>
          </p:nvSpPr>
          <p:spPr bwMode="auto">
            <a:xfrm>
              <a:off x="100012" y="5559425"/>
              <a:ext cx="234950" cy="377825"/>
            </a:xfrm>
            <a:custGeom>
              <a:avLst/>
              <a:gdLst>
                <a:gd name="T0" fmla="*/ 311 w 312"/>
                <a:gd name="T1" fmla="*/ 220 h 501"/>
                <a:gd name="T2" fmla="*/ 265 w 312"/>
                <a:gd name="T3" fmla="*/ 68 h 501"/>
                <a:gd name="T4" fmla="*/ 156 w 312"/>
                <a:gd name="T5" fmla="*/ 0 h 501"/>
                <a:gd name="T6" fmla="*/ 47 w 312"/>
                <a:gd name="T7" fmla="*/ 68 h 501"/>
                <a:gd name="T8" fmla="*/ 1 w 312"/>
                <a:gd name="T9" fmla="*/ 221 h 501"/>
                <a:gd name="T10" fmla="*/ 3 w 312"/>
                <a:gd name="T11" fmla="*/ 236 h 501"/>
                <a:gd name="T12" fmla="*/ 15 w 312"/>
                <a:gd name="T13" fmla="*/ 246 h 501"/>
                <a:gd name="T14" fmla="*/ 40 w 312"/>
                <a:gd name="T15" fmla="*/ 233 h 501"/>
                <a:gd name="T16" fmla="*/ 89 w 312"/>
                <a:gd name="T17" fmla="*/ 96 h 501"/>
                <a:gd name="T18" fmla="*/ 68 w 312"/>
                <a:gd name="T19" fmla="*/ 480 h 501"/>
                <a:gd name="T20" fmla="*/ 73 w 312"/>
                <a:gd name="T21" fmla="*/ 494 h 501"/>
                <a:gd name="T22" fmla="*/ 88 w 312"/>
                <a:gd name="T23" fmla="*/ 501 h 501"/>
                <a:gd name="T24" fmla="*/ 108 w 312"/>
                <a:gd name="T25" fmla="*/ 483 h 501"/>
                <a:gd name="T26" fmla="*/ 156 w 312"/>
                <a:gd name="T27" fmla="*/ 270 h 501"/>
                <a:gd name="T28" fmla="*/ 203 w 312"/>
                <a:gd name="T29" fmla="*/ 483 h 501"/>
                <a:gd name="T30" fmla="*/ 223 w 312"/>
                <a:gd name="T31" fmla="*/ 501 h 501"/>
                <a:gd name="T32" fmla="*/ 224 w 312"/>
                <a:gd name="T33" fmla="*/ 501 h 501"/>
                <a:gd name="T34" fmla="*/ 238 w 312"/>
                <a:gd name="T35" fmla="*/ 494 h 501"/>
                <a:gd name="T36" fmla="*/ 243 w 312"/>
                <a:gd name="T37" fmla="*/ 480 h 501"/>
                <a:gd name="T38" fmla="*/ 221 w 312"/>
                <a:gd name="T39" fmla="*/ 95 h 501"/>
                <a:gd name="T40" fmla="*/ 272 w 312"/>
                <a:gd name="T41" fmla="*/ 232 h 501"/>
                <a:gd name="T42" fmla="*/ 292 w 312"/>
                <a:gd name="T43" fmla="*/ 246 h 501"/>
                <a:gd name="T44" fmla="*/ 297 w 312"/>
                <a:gd name="T45" fmla="*/ 245 h 501"/>
                <a:gd name="T46" fmla="*/ 309 w 312"/>
                <a:gd name="T47" fmla="*/ 235 h 501"/>
                <a:gd name="T48" fmla="*/ 311 w 312"/>
                <a:gd name="T49" fmla="*/ 220 h 501"/>
                <a:gd name="T50" fmla="*/ 223 w 312"/>
                <a:gd name="T51" fmla="*/ 495 h 501"/>
                <a:gd name="T52" fmla="*/ 223 w 312"/>
                <a:gd name="T53" fmla="*/ 495 h 501"/>
                <a:gd name="T54" fmla="*/ 223 w 312"/>
                <a:gd name="T55" fmla="*/ 495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12" h="501">
                  <a:moveTo>
                    <a:pt x="311" y="220"/>
                  </a:moveTo>
                  <a:cubicBezTo>
                    <a:pt x="265" y="68"/>
                    <a:pt x="265" y="68"/>
                    <a:pt x="265" y="68"/>
                  </a:cubicBezTo>
                  <a:cubicBezTo>
                    <a:pt x="247" y="8"/>
                    <a:pt x="200" y="0"/>
                    <a:pt x="156" y="0"/>
                  </a:cubicBezTo>
                  <a:cubicBezTo>
                    <a:pt x="112" y="0"/>
                    <a:pt x="65" y="8"/>
                    <a:pt x="47" y="68"/>
                  </a:cubicBezTo>
                  <a:cubicBezTo>
                    <a:pt x="1" y="221"/>
                    <a:pt x="1" y="221"/>
                    <a:pt x="1" y="221"/>
                  </a:cubicBezTo>
                  <a:cubicBezTo>
                    <a:pt x="0" y="226"/>
                    <a:pt x="0" y="231"/>
                    <a:pt x="3" y="236"/>
                  </a:cubicBezTo>
                  <a:cubicBezTo>
                    <a:pt x="6" y="241"/>
                    <a:pt x="10" y="244"/>
                    <a:pt x="15" y="246"/>
                  </a:cubicBezTo>
                  <a:cubicBezTo>
                    <a:pt x="25" y="249"/>
                    <a:pt x="36" y="243"/>
                    <a:pt x="40" y="233"/>
                  </a:cubicBezTo>
                  <a:cubicBezTo>
                    <a:pt x="89" y="96"/>
                    <a:pt x="89" y="96"/>
                    <a:pt x="89" y="96"/>
                  </a:cubicBezTo>
                  <a:cubicBezTo>
                    <a:pt x="68" y="480"/>
                    <a:pt x="68" y="480"/>
                    <a:pt x="68" y="480"/>
                  </a:cubicBezTo>
                  <a:cubicBezTo>
                    <a:pt x="68" y="485"/>
                    <a:pt x="69" y="490"/>
                    <a:pt x="73" y="494"/>
                  </a:cubicBezTo>
                  <a:cubicBezTo>
                    <a:pt x="77" y="498"/>
                    <a:pt x="82" y="500"/>
                    <a:pt x="88" y="501"/>
                  </a:cubicBezTo>
                  <a:cubicBezTo>
                    <a:pt x="98" y="501"/>
                    <a:pt x="106" y="493"/>
                    <a:pt x="108" y="483"/>
                  </a:cubicBezTo>
                  <a:cubicBezTo>
                    <a:pt x="156" y="270"/>
                    <a:pt x="156" y="270"/>
                    <a:pt x="156" y="270"/>
                  </a:cubicBezTo>
                  <a:cubicBezTo>
                    <a:pt x="203" y="483"/>
                    <a:pt x="203" y="483"/>
                    <a:pt x="203" y="483"/>
                  </a:cubicBezTo>
                  <a:cubicBezTo>
                    <a:pt x="206" y="493"/>
                    <a:pt x="214" y="501"/>
                    <a:pt x="223" y="501"/>
                  </a:cubicBezTo>
                  <a:cubicBezTo>
                    <a:pt x="224" y="501"/>
                    <a:pt x="224" y="501"/>
                    <a:pt x="224" y="501"/>
                  </a:cubicBezTo>
                  <a:cubicBezTo>
                    <a:pt x="230" y="501"/>
                    <a:pt x="235" y="498"/>
                    <a:pt x="238" y="494"/>
                  </a:cubicBezTo>
                  <a:cubicBezTo>
                    <a:pt x="242" y="490"/>
                    <a:pt x="244" y="485"/>
                    <a:pt x="243" y="480"/>
                  </a:cubicBezTo>
                  <a:cubicBezTo>
                    <a:pt x="221" y="95"/>
                    <a:pt x="221" y="95"/>
                    <a:pt x="221" y="95"/>
                  </a:cubicBezTo>
                  <a:cubicBezTo>
                    <a:pt x="272" y="232"/>
                    <a:pt x="272" y="232"/>
                    <a:pt x="272" y="232"/>
                  </a:cubicBezTo>
                  <a:cubicBezTo>
                    <a:pt x="275" y="240"/>
                    <a:pt x="283" y="246"/>
                    <a:pt x="292" y="246"/>
                  </a:cubicBezTo>
                  <a:cubicBezTo>
                    <a:pt x="293" y="246"/>
                    <a:pt x="295" y="246"/>
                    <a:pt x="297" y="245"/>
                  </a:cubicBezTo>
                  <a:cubicBezTo>
                    <a:pt x="302" y="244"/>
                    <a:pt x="307" y="240"/>
                    <a:pt x="309" y="235"/>
                  </a:cubicBezTo>
                  <a:cubicBezTo>
                    <a:pt x="312" y="231"/>
                    <a:pt x="312" y="225"/>
                    <a:pt x="311" y="220"/>
                  </a:cubicBezTo>
                  <a:close/>
                  <a:moveTo>
                    <a:pt x="223" y="495"/>
                  </a:moveTo>
                  <a:cubicBezTo>
                    <a:pt x="223" y="495"/>
                    <a:pt x="223" y="495"/>
                    <a:pt x="223" y="495"/>
                  </a:cubicBezTo>
                  <a:cubicBezTo>
                    <a:pt x="223" y="495"/>
                    <a:pt x="223" y="495"/>
                    <a:pt x="223" y="495"/>
                  </a:cubicBezTo>
                  <a:close/>
                </a:path>
              </a:pathLst>
            </a:custGeom>
            <a:solidFill>
              <a:srgbClr val="ED1A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714075D4-F48A-3F4C-B1CC-D949EF72ECFA}"/>
              </a:ext>
            </a:extLst>
          </p:cNvPr>
          <p:cNvGrpSpPr/>
          <p:nvPr/>
        </p:nvGrpSpPr>
        <p:grpSpPr>
          <a:xfrm>
            <a:off x="1939481" y="3113584"/>
            <a:ext cx="20498688" cy="7883241"/>
            <a:chOff x="2398288" y="3113584"/>
            <a:chExt cx="20498688" cy="7883241"/>
          </a:xfrm>
        </p:grpSpPr>
        <p:grpSp>
          <p:nvGrpSpPr>
            <p:cNvPr id="168" name="Group 167"/>
            <p:cNvGrpSpPr/>
            <p:nvPr/>
          </p:nvGrpSpPr>
          <p:grpSpPr>
            <a:xfrm>
              <a:off x="16683829" y="9831477"/>
              <a:ext cx="996604" cy="896202"/>
              <a:chOff x="5540375" y="2898775"/>
              <a:chExt cx="425450" cy="382588"/>
            </a:xfrm>
            <a:solidFill>
              <a:schemeClr val="tx1"/>
            </a:solidFill>
          </p:grpSpPr>
          <p:sp>
            <p:nvSpPr>
              <p:cNvPr id="14" name="Freeform 85"/>
              <p:cNvSpPr>
                <a:spLocks noEditPoints="1"/>
              </p:cNvSpPr>
              <p:nvPr/>
            </p:nvSpPr>
            <p:spPr bwMode="auto">
              <a:xfrm>
                <a:off x="5540375" y="2898775"/>
                <a:ext cx="425450" cy="204788"/>
              </a:xfrm>
              <a:custGeom>
                <a:avLst/>
                <a:gdLst>
                  <a:gd name="T0" fmla="*/ 640 w 640"/>
                  <a:gd name="T1" fmla="*/ 0 h 307"/>
                  <a:gd name="T2" fmla="*/ 0 w 640"/>
                  <a:gd name="T3" fmla="*/ 288 h 307"/>
                  <a:gd name="T4" fmla="*/ 78 w 640"/>
                  <a:gd name="T5" fmla="*/ 213 h 307"/>
                  <a:gd name="T6" fmla="*/ 100 w 640"/>
                  <a:gd name="T7" fmla="*/ 166 h 307"/>
                  <a:gd name="T8" fmla="*/ 146 w 640"/>
                  <a:gd name="T9" fmla="*/ 147 h 307"/>
                  <a:gd name="T10" fmla="*/ 100 w 640"/>
                  <a:gd name="T11" fmla="*/ 121 h 307"/>
                  <a:gd name="T12" fmla="*/ 154 w 640"/>
                  <a:gd name="T13" fmla="*/ 102 h 307"/>
                  <a:gd name="T14" fmla="*/ 78 w 640"/>
                  <a:gd name="T15" fmla="*/ 213 h 307"/>
                  <a:gd name="T16" fmla="*/ 194 w 640"/>
                  <a:gd name="T17" fmla="*/ 213 h 307"/>
                  <a:gd name="T18" fmla="*/ 172 w 640"/>
                  <a:gd name="T19" fmla="*/ 102 h 307"/>
                  <a:gd name="T20" fmla="*/ 216 w 640"/>
                  <a:gd name="T21" fmla="*/ 213 h 307"/>
                  <a:gd name="T22" fmla="*/ 236 w 640"/>
                  <a:gd name="T23" fmla="*/ 140 h 307"/>
                  <a:gd name="T24" fmla="*/ 303 w 640"/>
                  <a:gd name="T25" fmla="*/ 213 h 307"/>
                  <a:gd name="T26" fmla="*/ 283 w 640"/>
                  <a:gd name="T27" fmla="*/ 102 h 307"/>
                  <a:gd name="T28" fmla="*/ 237 w 640"/>
                  <a:gd name="T29" fmla="*/ 102 h 307"/>
                  <a:gd name="T30" fmla="*/ 216 w 640"/>
                  <a:gd name="T31" fmla="*/ 213 h 307"/>
                  <a:gd name="T32" fmla="*/ 349 w 640"/>
                  <a:gd name="T33" fmla="*/ 213 h 307"/>
                  <a:gd name="T34" fmla="*/ 326 w 640"/>
                  <a:gd name="T35" fmla="*/ 102 h 307"/>
                  <a:gd name="T36" fmla="*/ 365 w 640"/>
                  <a:gd name="T37" fmla="*/ 177 h 307"/>
                  <a:gd name="T38" fmla="*/ 410 w 640"/>
                  <a:gd name="T39" fmla="*/ 215 h 307"/>
                  <a:gd name="T40" fmla="*/ 449 w 640"/>
                  <a:gd name="T41" fmla="*/ 198 h 307"/>
                  <a:gd name="T42" fmla="*/ 450 w 640"/>
                  <a:gd name="T43" fmla="*/ 163 h 307"/>
                  <a:gd name="T44" fmla="*/ 414 w 640"/>
                  <a:gd name="T45" fmla="*/ 144 h 307"/>
                  <a:gd name="T46" fmla="*/ 390 w 640"/>
                  <a:gd name="T47" fmla="*/ 129 h 307"/>
                  <a:gd name="T48" fmla="*/ 409 w 640"/>
                  <a:gd name="T49" fmla="*/ 119 h 307"/>
                  <a:gd name="T50" fmla="*/ 429 w 640"/>
                  <a:gd name="T51" fmla="*/ 135 h 307"/>
                  <a:gd name="T52" fmla="*/ 440 w 640"/>
                  <a:gd name="T53" fmla="*/ 109 h 307"/>
                  <a:gd name="T54" fmla="*/ 387 w 640"/>
                  <a:gd name="T55" fmla="*/ 104 h 307"/>
                  <a:gd name="T56" fmla="*/ 369 w 640"/>
                  <a:gd name="T57" fmla="*/ 131 h 307"/>
                  <a:gd name="T58" fmla="*/ 404 w 640"/>
                  <a:gd name="T59" fmla="*/ 164 h 307"/>
                  <a:gd name="T60" fmla="*/ 430 w 640"/>
                  <a:gd name="T61" fmla="*/ 174 h 307"/>
                  <a:gd name="T62" fmla="*/ 427 w 640"/>
                  <a:gd name="T63" fmla="*/ 191 h 307"/>
                  <a:gd name="T64" fmla="*/ 394 w 640"/>
                  <a:gd name="T65" fmla="*/ 191 h 307"/>
                  <a:gd name="T66" fmla="*/ 365 w 640"/>
                  <a:gd name="T67" fmla="*/ 177 h 307"/>
                  <a:gd name="T68" fmla="*/ 496 w 640"/>
                  <a:gd name="T69" fmla="*/ 213 h 307"/>
                  <a:gd name="T70" fmla="*/ 540 w 640"/>
                  <a:gd name="T71" fmla="*/ 164 h 307"/>
                  <a:gd name="T72" fmla="*/ 562 w 640"/>
                  <a:gd name="T73" fmla="*/ 213 h 307"/>
                  <a:gd name="T74" fmla="*/ 540 w 640"/>
                  <a:gd name="T75" fmla="*/ 102 h 307"/>
                  <a:gd name="T76" fmla="*/ 496 w 640"/>
                  <a:gd name="T77" fmla="*/ 146 h 307"/>
                  <a:gd name="T78" fmla="*/ 474 w 640"/>
                  <a:gd name="T79" fmla="*/ 102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40" h="307">
                    <a:moveTo>
                      <a:pt x="0" y="0"/>
                    </a:moveTo>
                    <a:cubicBezTo>
                      <a:pt x="213" y="24"/>
                      <a:pt x="427" y="22"/>
                      <a:pt x="640" y="0"/>
                    </a:cubicBezTo>
                    <a:cubicBezTo>
                      <a:pt x="640" y="96"/>
                      <a:pt x="640" y="192"/>
                      <a:pt x="640" y="288"/>
                    </a:cubicBezTo>
                    <a:cubicBezTo>
                      <a:pt x="421" y="307"/>
                      <a:pt x="208" y="306"/>
                      <a:pt x="0" y="288"/>
                    </a:cubicBezTo>
                    <a:cubicBezTo>
                      <a:pt x="0" y="192"/>
                      <a:pt x="0" y="96"/>
                      <a:pt x="0" y="0"/>
                    </a:cubicBezTo>
                    <a:close/>
                    <a:moveTo>
                      <a:pt x="78" y="213"/>
                    </a:moveTo>
                    <a:cubicBezTo>
                      <a:pt x="100" y="213"/>
                      <a:pt x="100" y="213"/>
                      <a:pt x="100" y="213"/>
                    </a:cubicBezTo>
                    <a:cubicBezTo>
                      <a:pt x="100" y="166"/>
                      <a:pt x="100" y="166"/>
                      <a:pt x="100" y="166"/>
                    </a:cubicBezTo>
                    <a:cubicBezTo>
                      <a:pt x="146" y="166"/>
                      <a:pt x="146" y="166"/>
                      <a:pt x="146" y="166"/>
                    </a:cubicBezTo>
                    <a:cubicBezTo>
                      <a:pt x="146" y="147"/>
                      <a:pt x="146" y="147"/>
                      <a:pt x="146" y="147"/>
                    </a:cubicBezTo>
                    <a:cubicBezTo>
                      <a:pt x="100" y="147"/>
                      <a:pt x="100" y="147"/>
                      <a:pt x="100" y="147"/>
                    </a:cubicBezTo>
                    <a:cubicBezTo>
                      <a:pt x="100" y="121"/>
                      <a:pt x="100" y="121"/>
                      <a:pt x="100" y="121"/>
                    </a:cubicBezTo>
                    <a:cubicBezTo>
                      <a:pt x="154" y="121"/>
                      <a:pt x="154" y="121"/>
                      <a:pt x="154" y="121"/>
                    </a:cubicBezTo>
                    <a:cubicBezTo>
                      <a:pt x="154" y="102"/>
                      <a:pt x="154" y="102"/>
                      <a:pt x="154" y="102"/>
                    </a:cubicBezTo>
                    <a:cubicBezTo>
                      <a:pt x="78" y="102"/>
                      <a:pt x="78" y="102"/>
                      <a:pt x="78" y="102"/>
                    </a:cubicBezTo>
                    <a:cubicBezTo>
                      <a:pt x="78" y="213"/>
                      <a:pt x="78" y="213"/>
                      <a:pt x="78" y="213"/>
                    </a:cubicBezTo>
                    <a:close/>
                    <a:moveTo>
                      <a:pt x="172" y="213"/>
                    </a:moveTo>
                    <a:cubicBezTo>
                      <a:pt x="194" y="213"/>
                      <a:pt x="194" y="213"/>
                      <a:pt x="194" y="213"/>
                    </a:cubicBezTo>
                    <a:cubicBezTo>
                      <a:pt x="194" y="102"/>
                      <a:pt x="194" y="102"/>
                      <a:pt x="194" y="102"/>
                    </a:cubicBezTo>
                    <a:cubicBezTo>
                      <a:pt x="172" y="102"/>
                      <a:pt x="172" y="102"/>
                      <a:pt x="172" y="102"/>
                    </a:cubicBezTo>
                    <a:cubicBezTo>
                      <a:pt x="172" y="213"/>
                      <a:pt x="172" y="213"/>
                      <a:pt x="172" y="213"/>
                    </a:cubicBezTo>
                    <a:close/>
                    <a:moveTo>
                      <a:pt x="216" y="213"/>
                    </a:moveTo>
                    <a:cubicBezTo>
                      <a:pt x="236" y="213"/>
                      <a:pt x="236" y="213"/>
                      <a:pt x="236" y="213"/>
                    </a:cubicBezTo>
                    <a:cubicBezTo>
                      <a:pt x="236" y="140"/>
                      <a:pt x="236" y="140"/>
                      <a:pt x="236" y="140"/>
                    </a:cubicBezTo>
                    <a:cubicBezTo>
                      <a:pt x="281" y="213"/>
                      <a:pt x="281" y="213"/>
                      <a:pt x="281" y="213"/>
                    </a:cubicBezTo>
                    <a:cubicBezTo>
                      <a:pt x="303" y="213"/>
                      <a:pt x="303" y="213"/>
                      <a:pt x="303" y="213"/>
                    </a:cubicBezTo>
                    <a:cubicBezTo>
                      <a:pt x="303" y="102"/>
                      <a:pt x="303" y="102"/>
                      <a:pt x="303" y="102"/>
                    </a:cubicBezTo>
                    <a:cubicBezTo>
                      <a:pt x="283" y="102"/>
                      <a:pt x="283" y="102"/>
                      <a:pt x="283" y="102"/>
                    </a:cubicBezTo>
                    <a:cubicBezTo>
                      <a:pt x="283" y="176"/>
                      <a:pt x="283" y="176"/>
                      <a:pt x="283" y="176"/>
                    </a:cubicBezTo>
                    <a:cubicBezTo>
                      <a:pt x="237" y="102"/>
                      <a:pt x="237" y="102"/>
                      <a:pt x="237" y="102"/>
                    </a:cubicBezTo>
                    <a:cubicBezTo>
                      <a:pt x="216" y="102"/>
                      <a:pt x="216" y="102"/>
                      <a:pt x="216" y="102"/>
                    </a:cubicBezTo>
                    <a:cubicBezTo>
                      <a:pt x="216" y="213"/>
                      <a:pt x="216" y="213"/>
                      <a:pt x="216" y="213"/>
                    </a:cubicBezTo>
                    <a:close/>
                    <a:moveTo>
                      <a:pt x="326" y="213"/>
                    </a:moveTo>
                    <a:cubicBezTo>
                      <a:pt x="349" y="213"/>
                      <a:pt x="349" y="213"/>
                      <a:pt x="349" y="213"/>
                    </a:cubicBezTo>
                    <a:cubicBezTo>
                      <a:pt x="349" y="102"/>
                      <a:pt x="349" y="102"/>
                      <a:pt x="349" y="102"/>
                    </a:cubicBezTo>
                    <a:cubicBezTo>
                      <a:pt x="326" y="102"/>
                      <a:pt x="326" y="102"/>
                      <a:pt x="326" y="102"/>
                    </a:cubicBezTo>
                    <a:cubicBezTo>
                      <a:pt x="326" y="213"/>
                      <a:pt x="326" y="213"/>
                      <a:pt x="326" y="213"/>
                    </a:cubicBezTo>
                    <a:close/>
                    <a:moveTo>
                      <a:pt x="365" y="177"/>
                    </a:moveTo>
                    <a:cubicBezTo>
                      <a:pt x="366" y="189"/>
                      <a:pt x="370" y="199"/>
                      <a:pt x="378" y="205"/>
                    </a:cubicBezTo>
                    <a:cubicBezTo>
                      <a:pt x="385" y="212"/>
                      <a:pt x="396" y="215"/>
                      <a:pt x="410" y="215"/>
                    </a:cubicBezTo>
                    <a:cubicBezTo>
                      <a:pt x="420" y="215"/>
                      <a:pt x="428" y="213"/>
                      <a:pt x="434" y="211"/>
                    </a:cubicBezTo>
                    <a:cubicBezTo>
                      <a:pt x="441" y="208"/>
                      <a:pt x="446" y="204"/>
                      <a:pt x="449" y="198"/>
                    </a:cubicBezTo>
                    <a:cubicBezTo>
                      <a:pt x="453" y="193"/>
                      <a:pt x="455" y="187"/>
                      <a:pt x="455" y="181"/>
                    </a:cubicBezTo>
                    <a:cubicBezTo>
                      <a:pt x="455" y="174"/>
                      <a:pt x="453" y="168"/>
                      <a:pt x="450" y="163"/>
                    </a:cubicBezTo>
                    <a:cubicBezTo>
                      <a:pt x="447" y="158"/>
                      <a:pt x="443" y="154"/>
                      <a:pt x="438" y="152"/>
                    </a:cubicBezTo>
                    <a:cubicBezTo>
                      <a:pt x="433" y="149"/>
                      <a:pt x="425" y="146"/>
                      <a:pt x="414" y="144"/>
                    </a:cubicBezTo>
                    <a:cubicBezTo>
                      <a:pt x="403" y="141"/>
                      <a:pt x="396" y="139"/>
                      <a:pt x="393" y="136"/>
                    </a:cubicBezTo>
                    <a:cubicBezTo>
                      <a:pt x="391" y="134"/>
                      <a:pt x="390" y="132"/>
                      <a:pt x="390" y="129"/>
                    </a:cubicBezTo>
                    <a:cubicBezTo>
                      <a:pt x="390" y="127"/>
                      <a:pt x="391" y="124"/>
                      <a:pt x="393" y="123"/>
                    </a:cubicBezTo>
                    <a:cubicBezTo>
                      <a:pt x="397" y="120"/>
                      <a:pt x="402" y="119"/>
                      <a:pt x="409" y="119"/>
                    </a:cubicBezTo>
                    <a:cubicBezTo>
                      <a:pt x="415" y="119"/>
                      <a:pt x="420" y="120"/>
                      <a:pt x="423" y="122"/>
                    </a:cubicBezTo>
                    <a:cubicBezTo>
                      <a:pt x="426" y="125"/>
                      <a:pt x="428" y="129"/>
                      <a:pt x="429" y="135"/>
                    </a:cubicBezTo>
                    <a:cubicBezTo>
                      <a:pt x="452" y="134"/>
                      <a:pt x="452" y="134"/>
                      <a:pt x="452" y="134"/>
                    </a:cubicBezTo>
                    <a:cubicBezTo>
                      <a:pt x="451" y="123"/>
                      <a:pt x="447" y="115"/>
                      <a:pt x="440" y="109"/>
                    </a:cubicBezTo>
                    <a:cubicBezTo>
                      <a:pt x="433" y="103"/>
                      <a:pt x="423" y="100"/>
                      <a:pt x="409" y="100"/>
                    </a:cubicBezTo>
                    <a:cubicBezTo>
                      <a:pt x="400" y="100"/>
                      <a:pt x="393" y="101"/>
                      <a:pt x="387" y="104"/>
                    </a:cubicBezTo>
                    <a:cubicBezTo>
                      <a:pt x="381" y="106"/>
                      <a:pt x="377" y="110"/>
                      <a:pt x="373" y="115"/>
                    </a:cubicBezTo>
                    <a:cubicBezTo>
                      <a:pt x="370" y="120"/>
                      <a:pt x="369" y="125"/>
                      <a:pt x="369" y="131"/>
                    </a:cubicBezTo>
                    <a:cubicBezTo>
                      <a:pt x="369" y="140"/>
                      <a:pt x="372" y="147"/>
                      <a:pt x="379" y="153"/>
                    </a:cubicBezTo>
                    <a:cubicBezTo>
                      <a:pt x="384" y="158"/>
                      <a:pt x="392" y="161"/>
                      <a:pt x="404" y="164"/>
                    </a:cubicBezTo>
                    <a:cubicBezTo>
                      <a:pt x="413" y="167"/>
                      <a:pt x="419" y="168"/>
                      <a:pt x="422" y="169"/>
                    </a:cubicBezTo>
                    <a:cubicBezTo>
                      <a:pt x="426" y="170"/>
                      <a:pt x="428" y="172"/>
                      <a:pt x="430" y="174"/>
                    </a:cubicBezTo>
                    <a:cubicBezTo>
                      <a:pt x="432" y="176"/>
                      <a:pt x="432" y="178"/>
                      <a:pt x="432" y="181"/>
                    </a:cubicBezTo>
                    <a:cubicBezTo>
                      <a:pt x="432" y="185"/>
                      <a:pt x="430" y="188"/>
                      <a:pt x="427" y="191"/>
                    </a:cubicBezTo>
                    <a:cubicBezTo>
                      <a:pt x="423" y="194"/>
                      <a:pt x="418" y="196"/>
                      <a:pt x="411" y="196"/>
                    </a:cubicBezTo>
                    <a:cubicBezTo>
                      <a:pt x="404" y="196"/>
                      <a:pt x="398" y="194"/>
                      <a:pt x="394" y="191"/>
                    </a:cubicBezTo>
                    <a:cubicBezTo>
                      <a:pt x="390" y="187"/>
                      <a:pt x="388" y="182"/>
                      <a:pt x="386" y="175"/>
                    </a:cubicBezTo>
                    <a:cubicBezTo>
                      <a:pt x="365" y="177"/>
                      <a:pt x="365" y="177"/>
                      <a:pt x="365" y="177"/>
                    </a:cubicBezTo>
                    <a:close/>
                    <a:moveTo>
                      <a:pt x="474" y="213"/>
                    </a:moveTo>
                    <a:cubicBezTo>
                      <a:pt x="496" y="213"/>
                      <a:pt x="496" y="213"/>
                      <a:pt x="496" y="213"/>
                    </a:cubicBezTo>
                    <a:cubicBezTo>
                      <a:pt x="496" y="164"/>
                      <a:pt x="496" y="164"/>
                      <a:pt x="496" y="164"/>
                    </a:cubicBezTo>
                    <a:cubicBezTo>
                      <a:pt x="540" y="164"/>
                      <a:pt x="540" y="164"/>
                      <a:pt x="540" y="164"/>
                    </a:cubicBezTo>
                    <a:cubicBezTo>
                      <a:pt x="540" y="213"/>
                      <a:pt x="540" y="213"/>
                      <a:pt x="540" y="213"/>
                    </a:cubicBezTo>
                    <a:cubicBezTo>
                      <a:pt x="562" y="213"/>
                      <a:pt x="562" y="213"/>
                      <a:pt x="562" y="213"/>
                    </a:cubicBezTo>
                    <a:cubicBezTo>
                      <a:pt x="562" y="102"/>
                      <a:pt x="562" y="102"/>
                      <a:pt x="562" y="102"/>
                    </a:cubicBezTo>
                    <a:cubicBezTo>
                      <a:pt x="540" y="102"/>
                      <a:pt x="540" y="102"/>
                      <a:pt x="540" y="102"/>
                    </a:cubicBezTo>
                    <a:cubicBezTo>
                      <a:pt x="540" y="146"/>
                      <a:pt x="540" y="146"/>
                      <a:pt x="540" y="146"/>
                    </a:cubicBezTo>
                    <a:cubicBezTo>
                      <a:pt x="496" y="146"/>
                      <a:pt x="496" y="146"/>
                      <a:pt x="496" y="146"/>
                    </a:cubicBezTo>
                    <a:cubicBezTo>
                      <a:pt x="496" y="102"/>
                      <a:pt x="496" y="102"/>
                      <a:pt x="496" y="102"/>
                    </a:cubicBezTo>
                    <a:cubicBezTo>
                      <a:pt x="474" y="102"/>
                      <a:pt x="474" y="102"/>
                      <a:pt x="474" y="102"/>
                    </a:cubicBezTo>
                    <a:lnTo>
                      <a:pt x="474" y="2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5" name="Rectangle 86"/>
              <p:cNvSpPr>
                <a:spLocks noChangeArrowheads="1"/>
              </p:cNvSpPr>
              <p:nvPr/>
            </p:nvSpPr>
            <p:spPr bwMode="auto">
              <a:xfrm>
                <a:off x="5551488" y="3106738"/>
                <a:ext cx="25400" cy="1746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6" name="Rectangle 87"/>
              <p:cNvSpPr>
                <a:spLocks noChangeArrowheads="1"/>
              </p:cNvSpPr>
              <p:nvPr/>
            </p:nvSpPr>
            <p:spPr bwMode="auto">
              <a:xfrm>
                <a:off x="5930900" y="3106738"/>
                <a:ext cx="23813" cy="1746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62" name="Group 161"/>
            <p:cNvGrpSpPr/>
            <p:nvPr/>
          </p:nvGrpSpPr>
          <p:grpSpPr>
            <a:xfrm>
              <a:off x="18134112" y="4883671"/>
              <a:ext cx="1100727" cy="1044949"/>
              <a:chOff x="9031288" y="2889250"/>
              <a:chExt cx="469900" cy="446088"/>
            </a:xfrm>
            <a:solidFill>
              <a:schemeClr val="tx1"/>
            </a:solidFill>
          </p:grpSpPr>
          <p:sp>
            <p:nvSpPr>
              <p:cNvPr id="17" name="Freeform 88"/>
              <p:cNvSpPr>
                <a:spLocks noEditPoints="1"/>
              </p:cNvSpPr>
              <p:nvPr/>
            </p:nvSpPr>
            <p:spPr bwMode="auto">
              <a:xfrm>
                <a:off x="9183688" y="2889250"/>
                <a:ext cx="163513" cy="146050"/>
              </a:xfrm>
              <a:custGeom>
                <a:avLst/>
                <a:gdLst>
                  <a:gd name="T0" fmla="*/ 88 w 245"/>
                  <a:gd name="T1" fmla="*/ 6 h 219"/>
                  <a:gd name="T2" fmla="*/ 123 w 245"/>
                  <a:gd name="T3" fmla="*/ 0 h 219"/>
                  <a:gd name="T4" fmla="*/ 226 w 245"/>
                  <a:gd name="T5" fmla="*/ 75 h 219"/>
                  <a:gd name="T6" fmla="*/ 157 w 245"/>
                  <a:gd name="T7" fmla="*/ 214 h 219"/>
                  <a:gd name="T8" fmla="*/ 123 w 245"/>
                  <a:gd name="T9" fmla="*/ 219 h 219"/>
                  <a:gd name="T10" fmla="*/ 19 w 245"/>
                  <a:gd name="T11" fmla="*/ 144 h 219"/>
                  <a:gd name="T12" fmla="*/ 88 w 245"/>
                  <a:gd name="T13" fmla="*/ 6 h 219"/>
                  <a:gd name="T14" fmla="*/ 203 w 245"/>
                  <a:gd name="T15" fmla="*/ 83 h 219"/>
                  <a:gd name="T16" fmla="*/ 191 w 245"/>
                  <a:gd name="T17" fmla="*/ 59 h 219"/>
                  <a:gd name="T18" fmla="*/ 175 w 245"/>
                  <a:gd name="T19" fmla="*/ 99 h 219"/>
                  <a:gd name="T20" fmla="*/ 196 w 245"/>
                  <a:gd name="T21" fmla="*/ 153 h 219"/>
                  <a:gd name="T22" fmla="*/ 203 w 245"/>
                  <a:gd name="T23" fmla="*/ 83 h 219"/>
                  <a:gd name="T24" fmla="*/ 149 w 245"/>
                  <a:gd name="T25" fmla="*/ 190 h 219"/>
                  <a:gd name="T26" fmla="*/ 183 w 245"/>
                  <a:gd name="T27" fmla="*/ 169 h 219"/>
                  <a:gd name="T28" fmla="*/ 154 w 245"/>
                  <a:gd name="T29" fmla="*/ 99 h 219"/>
                  <a:gd name="T30" fmla="*/ 176 w 245"/>
                  <a:gd name="T31" fmla="*/ 44 h 219"/>
                  <a:gd name="T32" fmla="*/ 123 w 245"/>
                  <a:gd name="T33" fmla="*/ 25 h 219"/>
                  <a:gd name="T34" fmla="*/ 96 w 245"/>
                  <a:gd name="T35" fmla="*/ 29 h 219"/>
                  <a:gd name="T36" fmla="*/ 84 w 245"/>
                  <a:gd name="T37" fmla="*/ 35 h 219"/>
                  <a:gd name="T38" fmla="*/ 129 w 245"/>
                  <a:gd name="T39" fmla="*/ 114 h 219"/>
                  <a:gd name="T40" fmla="*/ 88 w 245"/>
                  <a:gd name="T41" fmla="*/ 187 h 219"/>
                  <a:gd name="T42" fmla="*/ 123 w 245"/>
                  <a:gd name="T43" fmla="*/ 195 h 219"/>
                  <a:gd name="T44" fmla="*/ 149 w 245"/>
                  <a:gd name="T45" fmla="*/ 190 h 219"/>
                  <a:gd name="T46" fmla="*/ 42 w 245"/>
                  <a:gd name="T47" fmla="*/ 137 h 219"/>
                  <a:gd name="T48" fmla="*/ 68 w 245"/>
                  <a:gd name="T49" fmla="*/ 174 h 219"/>
                  <a:gd name="T50" fmla="*/ 108 w 245"/>
                  <a:gd name="T51" fmla="*/ 114 h 219"/>
                  <a:gd name="T52" fmla="*/ 65 w 245"/>
                  <a:gd name="T53" fmla="*/ 48 h 219"/>
                  <a:gd name="T54" fmla="*/ 42 w 245"/>
                  <a:gd name="T55" fmla="*/ 137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45" h="219">
                    <a:moveTo>
                      <a:pt x="88" y="6"/>
                    </a:moveTo>
                    <a:cubicBezTo>
                      <a:pt x="99" y="2"/>
                      <a:pt x="111" y="0"/>
                      <a:pt x="123" y="0"/>
                    </a:cubicBezTo>
                    <a:cubicBezTo>
                      <a:pt x="170" y="0"/>
                      <a:pt x="211" y="31"/>
                      <a:pt x="226" y="75"/>
                    </a:cubicBezTo>
                    <a:cubicBezTo>
                      <a:pt x="245" y="132"/>
                      <a:pt x="214" y="195"/>
                      <a:pt x="157" y="214"/>
                    </a:cubicBezTo>
                    <a:cubicBezTo>
                      <a:pt x="146" y="217"/>
                      <a:pt x="134" y="219"/>
                      <a:pt x="123" y="219"/>
                    </a:cubicBezTo>
                    <a:cubicBezTo>
                      <a:pt x="75" y="219"/>
                      <a:pt x="34" y="189"/>
                      <a:pt x="19" y="144"/>
                    </a:cubicBezTo>
                    <a:cubicBezTo>
                      <a:pt x="0" y="87"/>
                      <a:pt x="31" y="25"/>
                      <a:pt x="88" y="6"/>
                    </a:cubicBezTo>
                    <a:close/>
                    <a:moveTo>
                      <a:pt x="203" y="83"/>
                    </a:moveTo>
                    <a:cubicBezTo>
                      <a:pt x="200" y="74"/>
                      <a:pt x="196" y="66"/>
                      <a:pt x="191" y="59"/>
                    </a:cubicBezTo>
                    <a:cubicBezTo>
                      <a:pt x="181" y="70"/>
                      <a:pt x="175" y="84"/>
                      <a:pt x="175" y="99"/>
                    </a:cubicBezTo>
                    <a:cubicBezTo>
                      <a:pt x="174" y="118"/>
                      <a:pt x="182" y="137"/>
                      <a:pt x="196" y="153"/>
                    </a:cubicBezTo>
                    <a:cubicBezTo>
                      <a:pt x="208" y="132"/>
                      <a:pt x="211" y="107"/>
                      <a:pt x="203" y="83"/>
                    </a:cubicBezTo>
                    <a:close/>
                    <a:moveTo>
                      <a:pt x="149" y="190"/>
                    </a:moveTo>
                    <a:cubicBezTo>
                      <a:pt x="162" y="186"/>
                      <a:pt x="174" y="179"/>
                      <a:pt x="183" y="169"/>
                    </a:cubicBezTo>
                    <a:cubicBezTo>
                      <a:pt x="164" y="149"/>
                      <a:pt x="154" y="124"/>
                      <a:pt x="154" y="99"/>
                    </a:cubicBezTo>
                    <a:cubicBezTo>
                      <a:pt x="155" y="78"/>
                      <a:pt x="162" y="59"/>
                      <a:pt x="176" y="44"/>
                    </a:cubicBezTo>
                    <a:cubicBezTo>
                      <a:pt x="161" y="32"/>
                      <a:pt x="143" y="25"/>
                      <a:pt x="123" y="25"/>
                    </a:cubicBezTo>
                    <a:cubicBezTo>
                      <a:pt x="113" y="25"/>
                      <a:pt x="104" y="26"/>
                      <a:pt x="96" y="29"/>
                    </a:cubicBezTo>
                    <a:cubicBezTo>
                      <a:pt x="91" y="31"/>
                      <a:pt x="88" y="33"/>
                      <a:pt x="84" y="35"/>
                    </a:cubicBezTo>
                    <a:cubicBezTo>
                      <a:pt x="112" y="52"/>
                      <a:pt x="129" y="82"/>
                      <a:pt x="129" y="114"/>
                    </a:cubicBezTo>
                    <a:cubicBezTo>
                      <a:pt x="128" y="144"/>
                      <a:pt x="113" y="171"/>
                      <a:pt x="88" y="187"/>
                    </a:cubicBezTo>
                    <a:cubicBezTo>
                      <a:pt x="98" y="192"/>
                      <a:pt x="110" y="195"/>
                      <a:pt x="123" y="195"/>
                    </a:cubicBezTo>
                    <a:cubicBezTo>
                      <a:pt x="132" y="195"/>
                      <a:pt x="141" y="193"/>
                      <a:pt x="149" y="190"/>
                    </a:cubicBezTo>
                    <a:close/>
                    <a:moveTo>
                      <a:pt x="42" y="137"/>
                    </a:moveTo>
                    <a:cubicBezTo>
                      <a:pt x="47" y="152"/>
                      <a:pt x="56" y="165"/>
                      <a:pt x="68" y="174"/>
                    </a:cubicBezTo>
                    <a:cubicBezTo>
                      <a:pt x="92" y="163"/>
                      <a:pt x="107" y="140"/>
                      <a:pt x="108" y="114"/>
                    </a:cubicBezTo>
                    <a:cubicBezTo>
                      <a:pt x="108" y="86"/>
                      <a:pt x="92" y="61"/>
                      <a:pt x="65" y="48"/>
                    </a:cubicBezTo>
                    <a:cubicBezTo>
                      <a:pt x="41" y="70"/>
                      <a:pt x="31" y="104"/>
                      <a:pt x="42" y="1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8" name="Freeform 89"/>
              <p:cNvSpPr>
                <a:spLocks/>
              </p:cNvSpPr>
              <p:nvPr/>
            </p:nvSpPr>
            <p:spPr bwMode="auto">
              <a:xfrm>
                <a:off x="9136063" y="2924175"/>
                <a:ext cx="365125" cy="411163"/>
              </a:xfrm>
              <a:custGeom>
                <a:avLst/>
                <a:gdLst>
                  <a:gd name="T0" fmla="*/ 7 w 549"/>
                  <a:gd name="T1" fmla="*/ 560 h 618"/>
                  <a:gd name="T2" fmla="*/ 20 w 549"/>
                  <a:gd name="T3" fmla="*/ 554 h 618"/>
                  <a:gd name="T4" fmla="*/ 28 w 549"/>
                  <a:gd name="T5" fmla="*/ 555 h 618"/>
                  <a:gd name="T6" fmla="*/ 67 w 549"/>
                  <a:gd name="T7" fmla="*/ 511 h 618"/>
                  <a:gd name="T8" fmla="*/ 135 w 549"/>
                  <a:gd name="T9" fmla="*/ 430 h 618"/>
                  <a:gd name="T10" fmla="*/ 328 w 549"/>
                  <a:gd name="T11" fmla="*/ 145 h 618"/>
                  <a:gd name="T12" fmla="*/ 434 w 549"/>
                  <a:gd name="T13" fmla="*/ 22 h 618"/>
                  <a:gd name="T14" fmla="*/ 475 w 549"/>
                  <a:gd name="T15" fmla="*/ 1 h 618"/>
                  <a:gd name="T16" fmla="*/ 519 w 549"/>
                  <a:gd name="T17" fmla="*/ 14 h 618"/>
                  <a:gd name="T18" fmla="*/ 527 w 549"/>
                  <a:gd name="T19" fmla="*/ 99 h 618"/>
                  <a:gd name="T20" fmla="*/ 420 w 549"/>
                  <a:gd name="T21" fmla="*/ 222 h 618"/>
                  <a:gd name="T22" fmla="*/ 173 w 549"/>
                  <a:gd name="T23" fmla="*/ 462 h 618"/>
                  <a:gd name="T24" fmla="*/ 105 w 549"/>
                  <a:gd name="T25" fmla="*/ 543 h 618"/>
                  <a:gd name="T26" fmla="*/ 69 w 549"/>
                  <a:gd name="T27" fmla="*/ 589 h 618"/>
                  <a:gd name="T28" fmla="*/ 67 w 549"/>
                  <a:gd name="T29" fmla="*/ 611 h 618"/>
                  <a:gd name="T30" fmla="*/ 54 w 549"/>
                  <a:gd name="T31" fmla="*/ 618 h 618"/>
                  <a:gd name="T32" fmla="*/ 40 w 549"/>
                  <a:gd name="T33" fmla="*/ 613 h 618"/>
                  <a:gd name="T34" fmla="*/ 9 w 549"/>
                  <a:gd name="T35" fmla="*/ 588 h 618"/>
                  <a:gd name="T36" fmla="*/ 7 w 549"/>
                  <a:gd name="T37" fmla="*/ 560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49" h="618">
                    <a:moveTo>
                      <a:pt x="7" y="560"/>
                    </a:moveTo>
                    <a:cubicBezTo>
                      <a:pt x="10" y="556"/>
                      <a:pt x="15" y="554"/>
                      <a:pt x="20" y="554"/>
                    </a:cubicBezTo>
                    <a:cubicBezTo>
                      <a:pt x="23" y="553"/>
                      <a:pt x="25" y="554"/>
                      <a:pt x="28" y="555"/>
                    </a:cubicBezTo>
                    <a:cubicBezTo>
                      <a:pt x="39" y="544"/>
                      <a:pt x="51" y="531"/>
                      <a:pt x="67" y="511"/>
                    </a:cubicBezTo>
                    <a:cubicBezTo>
                      <a:pt x="135" y="430"/>
                      <a:pt x="135" y="430"/>
                      <a:pt x="135" y="430"/>
                    </a:cubicBezTo>
                    <a:cubicBezTo>
                      <a:pt x="204" y="348"/>
                      <a:pt x="222" y="271"/>
                      <a:pt x="328" y="145"/>
                    </a:cubicBezTo>
                    <a:cubicBezTo>
                      <a:pt x="349" y="120"/>
                      <a:pt x="434" y="22"/>
                      <a:pt x="434" y="22"/>
                    </a:cubicBezTo>
                    <a:cubicBezTo>
                      <a:pt x="444" y="10"/>
                      <a:pt x="460" y="3"/>
                      <a:pt x="475" y="1"/>
                    </a:cubicBezTo>
                    <a:cubicBezTo>
                      <a:pt x="491" y="0"/>
                      <a:pt x="508" y="4"/>
                      <a:pt x="519" y="14"/>
                    </a:cubicBezTo>
                    <a:cubicBezTo>
                      <a:pt x="543" y="33"/>
                      <a:pt x="549" y="73"/>
                      <a:pt x="527" y="99"/>
                    </a:cubicBezTo>
                    <a:cubicBezTo>
                      <a:pt x="527" y="99"/>
                      <a:pt x="441" y="198"/>
                      <a:pt x="420" y="222"/>
                    </a:cubicBezTo>
                    <a:cubicBezTo>
                      <a:pt x="308" y="356"/>
                      <a:pt x="242" y="380"/>
                      <a:pt x="173" y="462"/>
                    </a:cubicBezTo>
                    <a:cubicBezTo>
                      <a:pt x="105" y="543"/>
                      <a:pt x="105" y="543"/>
                      <a:pt x="105" y="543"/>
                    </a:cubicBezTo>
                    <a:cubicBezTo>
                      <a:pt x="89" y="562"/>
                      <a:pt x="77" y="576"/>
                      <a:pt x="69" y="589"/>
                    </a:cubicBezTo>
                    <a:cubicBezTo>
                      <a:pt x="73" y="596"/>
                      <a:pt x="72" y="604"/>
                      <a:pt x="67" y="611"/>
                    </a:cubicBezTo>
                    <a:cubicBezTo>
                      <a:pt x="63" y="615"/>
                      <a:pt x="59" y="617"/>
                      <a:pt x="54" y="618"/>
                    </a:cubicBezTo>
                    <a:cubicBezTo>
                      <a:pt x="49" y="618"/>
                      <a:pt x="44" y="617"/>
                      <a:pt x="40" y="613"/>
                    </a:cubicBezTo>
                    <a:cubicBezTo>
                      <a:pt x="9" y="588"/>
                      <a:pt x="9" y="588"/>
                      <a:pt x="9" y="588"/>
                    </a:cubicBezTo>
                    <a:cubicBezTo>
                      <a:pt x="1" y="581"/>
                      <a:pt x="0" y="569"/>
                      <a:pt x="7" y="56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9" name="Freeform 90"/>
              <p:cNvSpPr>
                <a:spLocks noEditPoints="1"/>
              </p:cNvSpPr>
              <p:nvPr/>
            </p:nvSpPr>
            <p:spPr bwMode="auto">
              <a:xfrm>
                <a:off x="9031288" y="2925763"/>
                <a:ext cx="360363" cy="409575"/>
              </a:xfrm>
              <a:custGeom>
                <a:avLst/>
                <a:gdLst>
                  <a:gd name="T0" fmla="*/ 370 w 543"/>
                  <a:gd name="T1" fmla="*/ 459 h 617"/>
                  <a:gd name="T2" fmla="*/ 438 w 543"/>
                  <a:gd name="T3" fmla="*/ 542 h 617"/>
                  <a:gd name="T4" fmla="*/ 474 w 543"/>
                  <a:gd name="T5" fmla="*/ 588 h 617"/>
                  <a:gd name="T6" fmla="*/ 476 w 543"/>
                  <a:gd name="T7" fmla="*/ 610 h 617"/>
                  <a:gd name="T8" fmla="*/ 489 w 543"/>
                  <a:gd name="T9" fmla="*/ 616 h 617"/>
                  <a:gd name="T10" fmla="*/ 503 w 543"/>
                  <a:gd name="T11" fmla="*/ 612 h 617"/>
                  <a:gd name="T12" fmla="*/ 534 w 543"/>
                  <a:gd name="T13" fmla="*/ 587 h 617"/>
                  <a:gd name="T14" fmla="*/ 536 w 543"/>
                  <a:gd name="T15" fmla="*/ 559 h 617"/>
                  <a:gd name="T16" fmla="*/ 515 w 543"/>
                  <a:gd name="T17" fmla="*/ 554 h 617"/>
                  <a:gd name="T18" fmla="*/ 476 w 543"/>
                  <a:gd name="T19" fmla="*/ 510 h 617"/>
                  <a:gd name="T20" fmla="*/ 408 w 543"/>
                  <a:gd name="T21" fmla="*/ 429 h 617"/>
                  <a:gd name="T22" fmla="*/ 404 w 543"/>
                  <a:gd name="T23" fmla="*/ 424 h 617"/>
                  <a:gd name="T24" fmla="*/ 370 w 543"/>
                  <a:gd name="T25" fmla="*/ 459 h 617"/>
                  <a:gd name="T26" fmla="*/ 28 w 543"/>
                  <a:gd name="T27" fmla="*/ 15 h 617"/>
                  <a:gd name="T28" fmla="*/ 72 w 543"/>
                  <a:gd name="T29" fmla="*/ 2 h 617"/>
                  <a:gd name="T30" fmla="*/ 113 w 543"/>
                  <a:gd name="T31" fmla="*/ 22 h 617"/>
                  <a:gd name="T32" fmla="*/ 215 w 543"/>
                  <a:gd name="T33" fmla="*/ 144 h 617"/>
                  <a:gd name="T34" fmla="*/ 337 w 543"/>
                  <a:gd name="T35" fmla="*/ 322 h 617"/>
                  <a:gd name="T36" fmla="*/ 293 w 543"/>
                  <a:gd name="T37" fmla="*/ 383 h 617"/>
                  <a:gd name="T38" fmla="*/ 123 w 543"/>
                  <a:gd name="T39" fmla="*/ 221 h 617"/>
                  <a:gd name="T40" fmla="*/ 21 w 543"/>
                  <a:gd name="T41" fmla="*/ 100 h 617"/>
                  <a:gd name="T42" fmla="*/ 28 w 543"/>
                  <a:gd name="T43" fmla="*/ 15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43" h="617">
                    <a:moveTo>
                      <a:pt x="370" y="459"/>
                    </a:moveTo>
                    <a:cubicBezTo>
                      <a:pt x="373" y="463"/>
                      <a:pt x="438" y="542"/>
                      <a:pt x="438" y="542"/>
                    </a:cubicBezTo>
                    <a:cubicBezTo>
                      <a:pt x="454" y="561"/>
                      <a:pt x="466" y="575"/>
                      <a:pt x="474" y="588"/>
                    </a:cubicBezTo>
                    <a:cubicBezTo>
                      <a:pt x="470" y="595"/>
                      <a:pt x="471" y="603"/>
                      <a:pt x="476" y="610"/>
                    </a:cubicBezTo>
                    <a:cubicBezTo>
                      <a:pt x="480" y="614"/>
                      <a:pt x="484" y="616"/>
                      <a:pt x="489" y="616"/>
                    </a:cubicBezTo>
                    <a:cubicBezTo>
                      <a:pt x="494" y="617"/>
                      <a:pt x="499" y="615"/>
                      <a:pt x="503" y="612"/>
                    </a:cubicBezTo>
                    <a:cubicBezTo>
                      <a:pt x="534" y="587"/>
                      <a:pt x="534" y="587"/>
                      <a:pt x="534" y="587"/>
                    </a:cubicBezTo>
                    <a:cubicBezTo>
                      <a:pt x="542" y="580"/>
                      <a:pt x="543" y="568"/>
                      <a:pt x="536" y="559"/>
                    </a:cubicBezTo>
                    <a:cubicBezTo>
                      <a:pt x="531" y="553"/>
                      <a:pt x="522" y="551"/>
                      <a:pt x="515" y="554"/>
                    </a:cubicBezTo>
                    <a:cubicBezTo>
                      <a:pt x="504" y="543"/>
                      <a:pt x="492" y="530"/>
                      <a:pt x="476" y="510"/>
                    </a:cubicBezTo>
                    <a:cubicBezTo>
                      <a:pt x="408" y="429"/>
                      <a:pt x="408" y="429"/>
                      <a:pt x="408" y="429"/>
                    </a:cubicBezTo>
                    <a:cubicBezTo>
                      <a:pt x="406" y="428"/>
                      <a:pt x="405" y="426"/>
                      <a:pt x="404" y="424"/>
                    </a:cubicBezTo>
                    <a:cubicBezTo>
                      <a:pt x="389" y="432"/>
                      <a:pt x="377" y="450"/>
                      <a:pt x="370" y="459"/>
                    </a:cubicBezTo>
                    <a:close/>
                    <a:moveTo>
                      <a:pt x="28" y="15"/>
                    </a:moveTo>
                    <a:cubicBezTo>
                      <a:pt x="40" y="5"/>
                      <a:pt x="56" y="0"/>
                      <a:pt x="72" y="2"/>
                    </a:cubicBezTo>
                    <a:cubicBezTo>
                      <a:pt x="87" y="3"/>
                      <a:pt x="102" y="10"/>
                      <a:pt x="113" y="22"/>
                    </a:cubicBezTo>
                    <a:cubicBezTo>
                      <a:pt x="113" y="22"/>
                      <a:pt x="194" y="119"/>
                      <a:pt x="215" y="144"/>
                    </a:cubicBezTo>
                    <a:cubicBezTo>
                      <a:pt x="278" y="219"/>
                      <a:pt x="309" y="274"/>
                      <a:pt x="337" y="322"/>
                    </a:cubicBezTo>
                    <a:cubicBezTo>
                      <a:pt x="320" y="342"/>
                      <a:pt x="311" y="365"/>
                      <a:pt x="293" y="383"/>
                    </a:cubicBezTo>
                    <a:cubicBezTo>
                      <a:pt x="246" y="344"/>
                      <a:pt x="187" y="298"/>
                      <a:pt x="123" y="221"/>
                    </a:cubicBezTo>
                    <a:cubicBezTo>
                      <a:pt x="102" y="196"/>
                      <a:pt x="21" y="100"/>
                      <a:pt x="21" y="100"/>
                    </a:cubicBezTo>
                    <a:cubicBezTo>
                      <a:pt x="0" y="76"/>
                      <a:pt x="5" y="34"/>
                      <a:pt x="28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54" name="Group 153"/>
            <p:cNvGrpSpPr/>
            <p:nvPr/>
          </p:nvGrpSpPr>
          <p:grpSpPr>
            <a:xfrm>
              <a:off x="16557394" y="3221427"/>
              <a:ext cx="1011479" cy="948263"/>
              <a:chOff x="8358188" y="2179638"/>
              <a:chExt cx="431800" cy="404813"/>
            </a:xfrm>
            <a:solidFill>
              <a:schemeClr val="tx1"/>
            </a:solidFill>
          </p:grpSpPr>
          <p:sp>
            <p:nvSpPr>
              <p:cNvPr id="20" name="Freeform 91"/>
              <p:cNvSpPr>
                <a:spLocks noEditPoints="1"/>
              </p:cNvSpPr>
              <p:nvPr/>
            </p:nvSpPr>
            <p:spPr bwMode="auto">
              <a:xfrm>
                <a:off x="8358188" y="2179638"/>
                <a:ext cx="431800" cy="404813"/>
              </a:xfrm>
              <a:custGeom>
                <a:avLst/>
                <a:gdLst>
                  <a:gd name="T0" fmla="*/ 498 w 648"/>
                  <a:gd name="T1" fmla="*/ 2 h 610"/>
                  <a:gd name="T2" fmla="*/ 158 w 648"/>
                  <a:gd name="T3" fmla="*/ 124 h 610"/>
                  <a:gd name="T4" fmla="*/ 64 w 648"/>
                  <a:gd name="T5" fmla="*/ 580 h 610"/>
                  <a:gd name="T6" fmla="*/ 180 w 648"/>
                  <a:gd name="T7" fmla="*/ 608 h 610"/>
                  <a:gd name="T8" fmla="*/ 521 w 648"/>
                  <a:gd name="T9" fmla="*/ 486 h 610"/>
                  <a:gd name="T10" fmla="*/ 640 w 648"/>
                  <a:gd name="T11" fmla="*/ 213 h 610"/>
                  <a:gd name="T12" fmla="*/ 614 w 648"/>
                  <a:gd name="T13" fmla="*/ 30 h 610"/>
                  <a:gd name="T14" fmla="*/ 498 w 648"/>
                  <a:gd name="T15" fmla="*/ 2 h 610"/>
                  <a:gd name="T16" fmla="*/ 480 w 648"/>
                  <a:gd name="T17" fmla="*/ 195 h 610"/>
                  <a:gd name="T18" fmla="*/ 497 w 648"/>
                  <a:gd name="T19" fmla="*/ 189 h 610"/>
                  <a:gd name="T20" fmla="*/ 591 w 648"/>
                  <a:gd name="T21" fmla="*/ 95 h 610"/>
                  <a:gd name="T22" fmla="*/ 486 w 648"/>
                  <a:gd name="T23" fmla="*/ 452 h 610"/>
                  <a:gd name="T24" fmla="*/ 178 w 648"/>
                  <a:gd name="T25" fmla="*/ 560 h 610"/>
                  <a:gd name="T26" fmla="*/ 130 w 648"/>
                  <a:gd name="T27" fmla="*/ 556 h 610"/>
                  <a:gd name="T28" fmla="*/ 233 w 648"/>
                  <a:gd name="T29" fmla="*/ 449 h 610"/>
                  <a:gd name="T30" fmla="*/ 232 w 648"/>
                  <a:gd name="T31" fmla="*/ 415 h 610"/>
                  <a:gd name="T32" fmla="*/ 198 w 648"/>
                  <a:gd name="T33" fmla="*/ 414 h 610"/>
                  <a:gd name="T34" fmla="*/ 90 w 648"/>
                  <a:gd name="T35" fmla="*/ 526 h 610"/>
                  <a:gd name="T36" fmla="*/ 193 w 648"/>
                  <a:gd name="T37" fmla="*/ 159 h 610"/>
                  <a:gd name="T38" fmla="*/ 500 w 648"/>
                  <a:gd name="T39" fmla="*/ 50 h 610"/>
                  <a:gd name="T40" fmla="*/ 560 w 648"/>
                  <a:gd name="T41" fmla="*/ 57 h 610"/>
                  <a:gd name="T42" fmla="*/ 462 w 648"/>
                  <a:gd name="T43" fmla="*/ 154 h 610"/>
                  <a:gd name="T44" fmla="*/ 463 w 648"/>
                  <a:gd name="T45" fmla="*/ 188 h 610"/>
                  <a:gd name="T46" fmla="*/ 480 w 648"/>
                  <a:gd name="T47" fmla="*/ 195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48" h="610">
                    <a:moveTo>
                      <a:pt x="498" y="2"/>
                    </a:moveTo>
                    <a:cubicBezTo>
                      <a:pt x="435" y="0"/>
                      <a:pt x="275" y="8"/>
                      <a:pt x="158" y="124"/>
                    </a:cubicBezTo>
                    <a:cubicBezTo>
                      <a:pt x="0" y="282"/>
                      <a:pt x="27" y="543"/>
                      <a:pt x="64" y="580"/>
                    </a:cubicBezTo>
                    <a:cubicBezTo>
                      <a:pt x="87" y="603"/>
                      <a:pt x="164" y="607"/>
                      <a:pt x="180" y="608"/>
                    </a:cubicBezTo>
                    <a:cubicBezTo>
                      <a:pt x="244" y="610"/>
                      <a:pt x="405" y="603"/>
                      <a:pt x="521" y="486"/>
                    </a:cubicBezTo>
                    <a:cubicBezTo>
                      <a:pt x="607" y="401"/>
                      <a:pt x="633" y="291"/>
                      <a:pt x="640" y="213"/>
                    </a:cubicBezTo>
                    <a:cubicBezTo>
                      <a:pt x="648" y="133"/>
                      <a:pt x="636" y="52"/>
                      <a:pt x="614" y="30"/>
                    </a:cubicBezTo>
                    <a:cubicBezTo>
                      <a:pt x="591" y="7"/>
                      <a:pt x="513" y="3"/>
                      <a:pt x="498" y="2"/>
                    </a:cubicBezTo>
                    <a:close/>
                    <a:moveTo>
                      <a:pt x="480" y="195"/>
                    </a:moveTo>
                    <a:cubicBezTo>
                      <a:pt x="486" y="195"/>
                      <a:pt x="492" y="193"/>
                      <a:pt x="497" y="189"/>
                    </a:cubicBezTo>
                    <a:cubicBezTo>
                      <a:pt x="591" y="95"/>
                      <a:pt x="591" y="95"/>
                      <a:pt x="591" y="95"/>
                    </a:cubicBezTo>
                    <a:cubicBezTo>
                      <a:pt x="603" y="170"/>
                      <a:pt x="598" y="340"/>
                      <a:pt x="486" y="452"/>
                    </a:cubicBezTo>
                    <a:cubicBezTo>
                      <a:pt x="382" y="556"/>
                      <a:pt x="236" y="562"/>
                      <a:pt x="178" y="560"/>
                    </a:cubicBezTo>
                    <a:cubicBezTo>
                      <a:pt x="159" y="560"/>
                      <a:pt x="143" y="558"/>
                      <a:pt x="130" y="556"/>
                    </a:cubicBezTo>
                    <a:cubicBezTo>
                      <a:pt x="233" y="449"/>
                      <a:pt x="233" y="449"/>
                      <a:pt x="233" y="449"/>
                    </a:cubicBezTo>
                    <a:cubicBezTo>
                      <a:pt x="242" y="440"/>
                      <a:pt x="241" y="425"/>
                      <a:pt x="232" y="415"/>
                    </a:cubicBezTo>
                    <a:cubicBezTo>
                      <a:pt x="222" y="406"/>
                      <a:pt x="207" y="405"/>
                      <a:pt x="198" y="414"/>
                    </a:cubicBezTo>
                    <a:cubicBezTo>
                      <a:pt x="90" y="526"/>
                      <a:pt x="90" y="526"/>
                      <a:pt x="90" y="526"/>
                    </a:cubicBezTo>
                    <a:cubicBezTo>
                      <a:pt x="76" y="458"/>
                      <a:pt x="76" y="276"/>
                      <a:pt x="193" y="159"/>
                    </a:cubicBezTo>
                    <a:cubicBezTo>
                      <a:pt x="297" y="54"/>
                      <a:pt x="442" y="48"/>
                      <a:pt x="500" y="50"/>
                    </a:cubicBezTo>
                    <a:cubicBezTo>
                      <a:pt x="526" y="51"/>
                      <a:pt x="546" y="53"/>
                      <a:pt x="560" y="57"/>
                    </a:cubicBezTo>
                    <a:cubicBezTo>
                      <a:pt x="462" y="154"/>
                      <a:pt x="462" y="154"/>
                      <a:pt x="462" y="154"/>
                    </a:cubicBezTo>
                    <a:cubicBezTo>
                      <a:pt x="453" y="163"/>
                      <a:pt x="454" y="178"/>
                      <a:pt x="463" y="188"/>
                    </a:cubicBezTo>
                    <a:cubicBezTo>
                      <a:pt x="468" y="192"/>
                      <a:pt x="474" y="195"/>
                      <a:pt x="480" y="19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1" name="Freeform 92"/>
              <p:cNvSpPr>
                <a:spLocks/>
              </p:cNvSpPr>
              <p:nvPr/>
            </p:nvSpPr>
            <p:spPr bwMode="auto">
              <a:xfrm>
                <a:off x="8509000" y="2308225"/>
                <a:ext cx="153988" cy="152400"/>
              </a:xfrm>
              <a:custGeom>
                <a:avLst/>
                <a:gdLst>
                  <a:gd name="T0" fmla="*/ 184 w 232"/>
                  <a:gd name="T1" fmla="*/ 24 h 230"/>
                  <a:gd name="T2" fmla="*/ 175 w 232"/>
                  <a:gd name="T3" fmla="*/ 33 h 230"/>
                  <a:gd name="T4" fmla="*/ 151 w 232"/>
                  <a:gd name="T5" fmla="*/ 8 h 230"/>
                  <a:gd name="T6" fmla="*/ 123 w 232"/>
                  <a:gd name="T7" fmla="*/ 7 h 230"/>
                  <a:gd name="T8" fmla="*/ 124 w 232"/>
                  <a:gd name="T9" fmla="*/ 35 h 230"/>
                  <a:gd name="T10" fmla="*/ 148 w 232"/>
                  <a:gd name="T11" fmla="*/ 59 h 230"/>
                  <a:gd name="T12" fmla="*/ 118 w 232"/>
                  <a:gd name="T13" fmla="*/ 90 h 230"/>
                  <a:gd name="T14" fmla="*/ 94 w 232"/>
                  <a:gd name="T15" fmla="*/ 66 h 230"/>
                  <a:gd name="T16" fmla="*/ 66 w 232"/>
                  <a:gd name="T17" fmla="*/ 65 h 230"/>
                  <a:gd name="T18" fmla="*/ 67 w 232"/>
                  <a:gd name="T19" fmla="*/ 93 h 230"/>
                  <a:gd name="T20" fmla="*/ 91 w 232"/>
                  <a:gd name="T21" fmla="*/ 117 h 230"/>
                  <a:gd name="T22" fmla="*/ 60 w 232"/>
                  <a:gd name="T23" fmla="*/ 148 h 230"/>
                  <a:gd name="T24" fmla="*/ 36 w 232"/>
                  <a:gd name="T25" fmla="*/ 124 h 230"/>
                  <a:gd name="T26" fmla="*/ 8 w 232"/>
                  <a:gd name="T27" fmla="*/ 123 h 230"/>
                  <a:gd name="T28" fmla="*/ 9 w 232"/>
                  <a:gd name="T29" fmla="*/ 151 h 230"/>
                  <a:gd name="T30" fmla="*/ 33 w 232"/>
                  <a:gd name="T31" fmla="*/ 175 h 230"/>
                  <a:gd name="T32" fmla="*/ 24 w 232"/>
                  <a:gd name="T33" fmla="*/ 184 h 230"/>
                  <a:gd name="T34" fmla="*/ 25 w 232"/>
                  <a:gd name="T35" fmla="*/ 207 h 230"/>
                  <a:gd name="T36" fmla="*/ 36 w 232"/>
                  <a:gd name="T37" fmla="*/ 212 h 230"/>
                  <a:gd name="T38" fmla="*/ 48 w 232"/>
                  <a:gd name="T39" fmla="*/ 208 h 230"/>
                  <a:gd name="T40" fmla="*/ 57 w 232"/>
                  <a:gd name="T41" fmla="*/ 199 h 230"/>
                  <a:gd name="T42" fmla="*/ 81 w 232"/>
                  <a:gd name="T43" fmla="*/ 223 h 230"/>
                  <a:gd name="T44" fmla="*/ 95 w 232"/>
                  <a:gd name="T45" fmla="*/ 230 h 230"/>
                  <a:gd name="T46" fmla="*/ 109 w 232"/>
                  <a:gd name="T47" fmla="*/ 224 h 230"/>
                  <a:gd name="T48" fmla="*/ 108 w 232"/>
                  <a:gd name="T49" fmla="*/ 196 h 230"/>
                  <a:gd name="T50" fmla="*/ 84 w 232"/>
                  <a:gd name="T51" fmla="*/ 172 h 230"/>
                  <a:gd name="T52" fmla="*/ 115 w 232"/>
                  <a:gd name="T53" fmla="*/ 141 h 230"/>
                  <a:gd name="T54" fmla="*/ 139 w 232"/>
                  <a:gd name="T55" fmla="*/ 165 h 230"/>
                  <a:gd name="T56" fmla="*/ 153 w 232"/>
                  <a:gd name="T57" fmla="*/ 171 h 230"/>
                  <a:gd name="T58" fmla="*/ 167 w 232"/>
                  <a:gd name="T59" fmla="*/ 166 h 230"/>
                  <a:gd name="T60" fmla="*/ 166 w 232"/>
                  <a:gd name="T61" fmla="*/ 138 h 230"/>
                  <a:gd name="T62" fmla="*/ 142 w 232"/>
                  <a:gd name="T63" fmla="*/ 114 h 230"/>
                  <a:gd name="T64" fmla="*/ 173 w 232"/>
                  <a:gd name="T65" fmla="*/ 83 h 230"/>
                  <a:gd name="T66" fmla="*/ 197 w 232"/>
                  <a:gd name="T67" fmla="*/ 107 h 230"/>
                  <a:gd name="T68" fmla="*/ 211 w 232"/>
                  <a:gd name="T69" fmla="*/ 114 h 230"/>
                  <a:gd name="T70" fmla="*/ 224 w 232"/>
                  <a:gd name="T71" fmla="*/ 108 h 230"/>
                  <a:gd name="T72" fmla="*/ 223 w 232"/>
                  <a:gd name="T73" fmla="*/ 81 h 230"/>
                  <a:gd name="T74" fmla="*/ 199 w 232"/>
                  <a:gd name="T75" fmla="*/ 57 h 230"/>
                  <a:gd name="T76" fmla="*/ 208 w 232"/>
                  <a:gd name="T77" fmla="*/ 48 h 230"/>
                  <a:gd name="T78" fmla="*/ 207 w 232"/>
                  <a:gd name="T79" fmla="*/ 25 h 230"/>
                  <a:gd name="T80" fmla="*/ 184 w 232"/>
                  <a:gd name="T81" fmla="*/ 24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32" h="230">
                    <a:moveTo>
                      <a:pt x="184" y="24"/>
                    </a:moveTo>
                    <a:cubicBezTo>
                      <a:pt x="175" y="33"/>
                      <a:pt x="175" y="33"/>
                      <a:pt x="175" y="33"/>
                    </a:cubicBezTo>
                    <a:cubicBezTo>
                      <a:pt x="151" y="8"/>
                      <a:pt x="151" y="8"/>
                      <a:pt x="151" y="8"/>
                    </a:cubicBezTo>
                    <a:cubicBezTo>
                      <a:pt x="143" y="1"/>
                      <a:pt x="131" y="0"/>
                      <a:pt x="123" y="7"/>
                    </a:cubicBezTo>
                    <a:cubicBezTo>
                      <a:pt x="116" y="15"/>
                      <a:pt x="116" y="27"/>
                      <a:pt x="124" y="35"/>
                    </a:cubicBezTo>
                    <a:cubicBezTo>
                      <a:pt x="148" y="59"/>
                      <a:pt x="148" y="59"/>
                      <a:pt x="148" y="59"/>
                    </a:cubicBezTo>
                    <a:cubicBezTo>
                      <a:pt x="118" y="90"/>
                      <a:pt x="118" y="90"/>
                      <a:pt x="118" y="90"/>
                    </a:cubicBezTo>
                    <a:cubicBezTo>
                      <a:pt x="94" y="66"/>
                      <a:pt x="94" y="66"/>
                      <a:pt x="94" y="66"/>
                    </a:cubicBezTo>
                    <a:cubicBezTo>
                      <a:pt x="86" y="58"/>
                      <a:pt x="73" y="58"/>
                      <a:pt x="66" y="65"/>
                    </a:cubicBezTo>
                    <a:cubicBezTo>
                      <a:pt x="59" y="72"/>
                      <a:pt x="59" y="85"/>
                      <a:pt x="67" y="93"/>
                    </a:cubicBezTo>
                    <a:cubicBezTo>
                      <a:pt x="91" y="117"/>
                      <a:pt x="91" y="117"/>
                      <a:pt x="91" y="117"/>
                    </a:cubicBezTo>
                    <a:cubicBezTo>
                      <a:pt x="60" y="148"/>
                      <a:pt x="60" y="148"/>
                      <a:pt x="60" y="148"/>
                    </a:cubicBezTo>
                    <a:cubicBezTo>
                      <a:pt x="36" y="124"/>
                      <a:pt x="36" y="124"/>
                      <a:pt x="36" y="124"/>
                    </a:cubicBezTo>
                    <a:cubicBezTo>
                      <a:pt x="28" y="116"/>
                      <a:pt x="15" y="116"/>
                      <a:pt x="8" y="123"/>
                    </a:cubicBezTo>
                    <a:cubicBezTo>
                      <a:pt x="0" y="131"/>
                      <a:pt x="1" y="143"/>
                      <a:pt x="9" y="151"/>
                    </a:cubicBezTo>
                    <a:cubicBezTo>
                      <a:pt x="33" y="175"/>
                      <a:pt x="33" y="175"/>
                      <a:pt x="33" y="175"/>
                    </a:cubicBezTo>
                    <a:cubicBezTo>
                      <a:pt x="24" y="184"/>
                      <a:pt x="24" y="184"/>
                      <a:pt x="24" y="184"/>
                    </a:cubicBezTo>
                    <a:cubicBezTo>
                      <a:pt x="18" y="190"/>
                      <a:pt x="18" y="201"/>
                      <a:pt x="25" y="207"/>
                    </a:cubicBezTo>
                    <a:cubicBezTo>
                      <a:pt x="28" y="211"/>
                      <a:pt x="32" y="212"/>
                      <a:pt x="36" y="212"/>
                    </a:cubicBezTo>
                    <a:cubicBezTo>
                      <a:pt x="41" y="213"/>
                      <a:pt x="45" y="211"/>
                      <a:pt x="48" y="208"/>
                    </a:cubicBezTo>
                    <a:cubicBezTo>
                      <a:pt x="57" y="199"/>
                      <a:pt x="57" y="199"/>
                      <a:pt x="57" y="199"/>
                    </a:cubicBezTo>
                    <a:cubicBezTo>
                      <a:pt x="81" y="223"/>
                      <a:pt x="81" y="223"/>
                      <a:pt x="81" y="223"/>
                    </a:cubicBezTo>
                    <a:cubicBezTo>
                      <a:pt x="85" y="227"/>
                      <a:pt x="90" y="229"/>
                      <a:pt x="95" y="230"/>
                    </a:cubicBezTo>
                    <a:cubicBezTo>
                      <a:pt x="100" y="230"/>
                      <a:pt x="105" y="228"/>
                      <a:pt x="109" y="224"/>
                    </a:cubicBezTo>
                    <a:cubicBezTo>
                      <a:pt x="116" y="217"/>
                      <a:pt x="116" y="204"/>
                      <a:pt x="108" y="196"/>
                    </a:cubicBezTo>
                    <a:cubicBezTo>
                      <a:pt x="84" y="172"/>
                      <a:pt x="84" y="172"/>
                      <a:pt x="84" y="172"/>
                    </a:cubicBezTo>
                    <a:cubicBezTo>
                      <a:pt x="115" y="141"/>
                      <a:pt x="115" y="141"/>
                      <a:pt x="115" y="141"/>
                    </a:cubicBezTo>
                    <a:cubicBezTo>
                      <a:pt x="139" y="165"/>
                      <a:pt x="139" y="165"/>
                      <a:pt x="139" y="165"/>
                    </a:cubicBezTo>
                    <a:cubicBezTo>
                      <a:pt x="143" y="169"/>
                      <a:pt x="148" y="171"/>
                      <a:pt x="153" y="171"/>
                    </a:cubicBezTo>
                    <a:cubicBezTo>
                      <a:pt x="158" y="171"/>
                      <a:pt x="163" y="170"/>
                      <a:pt x="167" y="166"/>
                    </a:cubicBezTo>
                    <a:cubicBezTo>
                      <a:pt x="174" y="158"/>
                      <a:pt x="174" y="146"/>
                      <a:pt x="166" y="138"/>
                    </a:cubicBezTo>
                    <a:cubicBezTo>
                      <a:pt x="142" y="114"/>
                      <a:pt x="142" y="114"/>
                      <a:pt x="142" y="114"/>
                    </a:cubicBezTo>
                    <a:cubicBezTo>
                      <a:pt x="173" y="83"/>
                      <a:pt x="173" y="83"/>
                      <a:pt x="173" y="83"/>
                    </a:cubicBezTo>
                    <a:cubicBezTo>
                      <a:pt x="197" y="107"/>
                      <a:pt x="197" y="107"/>
                      <a:pt x="197" y="107"/>
                    </a:cubicBezTo>
                    <a:cubicBezTo>
                      <a:pt x="201" y="111"/>
                      <a:pt x="206" y="114"/>
                      <a:pt x="211" y="114"/>
                    </a:cubicBezTo>
                    <a:cubicBezTo>
                      <a:pt x="216" y="114"/>
                      <a:pt x="221" y="112"/>
                      <a:pt x="224" y="108"/>
                    </a:cubicBezTo>
                    <a:cubicBezTo>
                      <a:pt x="232" y="101"/>
                      <a:pt x="231" y="88"/>
                      <a:pt x="223" y="81"/>
                    </a:cubicBezTo>
                    <a:cubicBezTo>
                      <a:pt x="199" y="57"/>
                      <a:pt x="199" y="57"/>
                      <a:pt x="199" y="57"/>
                    </a:cubicBezTo>
                    <a:cubicBezTo>
                      <a:pt x="208" y="48"/>
                      <a:pt x="208" y="48"/>
                      <a:pt x="208" y="48"/>
                    </a:cubicBezTo>
                    <a:cubicBezTo>
                      <a:pt x="214" y="42"/>
                      <a:pt x="214" y="31"/>
                      <a:pt x="207" y="25"/>
                    </a:cubicBezTo>
                    <a:cubicBezTo>
                      <a:pt x="201" y="18"/>
                      <a:pt x="190" y="18"/>
                      <a:pt x="184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61" name="Group 160"/>
            <p:cNvGrpSpPr/>
            <p:nvPr/>
          </p:nvGrpSpPr>
          <p:grpSpPr>
            <a:xfrm>
              <a:off x="19770331" y="4950607"/>
              <a:ext cx="1230882" cy="792079"/>
              <a:chOff x="9729788" y="2917825"/>
              <a:chExt cx="525463" cy="338138"/>
            </a:xfrm>
            <a:solidFill>
              <a:schemeClr val="tx1"/>
            </a:solidFill>
          </p:grpSpPr>
          <p:sp>
            <p:nvSpPr>
              <p:cNvPr id="22" name="Freeform 93"/>
              <p:cNvSpPr>
                <a:spLocks noEditPoints="1"/>
              </p:cNvSpPr>
              <p:nvPr/>
            </p:nvSpPr>
            <p:spPr bwMode="auto">
              <a:xfrm>
                <a:off x="9802813" y="2917825"/>
                <a:ext cx="392113" cy="249238"/>
              </a:xfrm>
              <a:custGeom>
                <a:avLst/>
                <a:gdLst>
                  <a:gd name="T0" fmla="*/ 426 w 591"/>
                  <a:gd name="T1" fmla="*/ 165 h 375"/>
                  <a:gd name="T2" fmla="*/ 301 w 591"/>
                  <a:gd name="T3" fmla="*/ 366 h 375"/>
                  <a:gd name="T4" fmla="*/ 284 w 591"/>
                  <a:gd name="T5" fmla="*/ 375 h 375"/>
                  <a:gd name="T6" fmla="*/ 43 w 591"/>
                  <a:gd name="T7" fmla="*/ 375 h 375"/>
                  <a:gd name="T8" fmla="*/ 26 w 591"/>
                  <a:gd name="T9" fmla="*/ 366 h 375"/>
                  <a:gd name="T10" fmla="*/ 24 w 591"/>
                  <a:gd name="T11" fmla="*/ 347 h 375"/>
                  <a:gd name="T12" fmla="*/ 120 w 591"/>
                  <a:gd name="T13" fmla="*/ 125 h 375"/>
                  <a:gd name="T14" fmla="*/ 73 w 591"/>
                  <a:gd name="T15" fmla="*/ 45 h 375"/>
                  <a:gd name="T16" fmla="*/ 72 w 591"/>
                  <a:gd name="T17" fmla="*/ 43 h 375"/>
                  <a:gd name="T18" fmla="*/ 20 w 591"/>
                  <a:gd name="T19" fmla="*/ 43 h 375"/>
                  <a:gd name="T20" fmla="*/ 0 w 591"/>
                  <a:gd name="T21" fmla="*/ 23 h 375"/>
                  <a:gd name="T22" fmla="*/ 20 w 591"/>
                  <a:gd name="T23" fmla="*/ 3 h 375"/>
                  <a:gd name="T24" fmla="*/ 133 w 591"/>
                  <a:gd name="T25" fmla="*/ 3 h 375"/>
                  <a:gd name="T26" fmla="*/ 153 w 591"/>
                  <a:gd name="T27" fmla="*/ 23 h 375"/>
                  <a:gd name="T28" fmla="*/ 133 w 591"/>
                  <a:gd name="T29" fmla="*/ 43 h 375"/>
                  <a:gd name="T30" fmla="*/ 119 w 591"/>
                  <a:gd name="T31" fmla="*/ 43 h 375"/>
                  <a:gd name="T32" fmla="*/ 154 w 591"/>
                  <a:gd name="T33" fmla="*/ 102 h 375"/>
                  <a:gd name="T34" fmla="*/ 400 w 591"/>
                  <a:gd name="T35" fmla="*/ 102 h 375"/>
                  <a:gd name="T36" fmla="*/ 368 w 591"/>
                  <a:gd name="T37" fmla="*/ 28 h 375"/>
                  <a:gd name="T38" fmla="*/ 370 w 591"/>
                  <a:gd name="T39" fmla="*/ 9 h 375"/>
                  <a:gd name="T40" fmla="*/ 387 w 591"/>
                  <a:gd name="T41" fmla="*/ 0 h 375"/>
                  <a:gd name="T42" fmla="*/ 517 w 591"/>
                  <a:gd name="T43" fmla="*/ 0 h 375"/>
                  <a:gd name="T44" fmla="*/ 591 w 591"/>
                  <a:gd name="T45" fmla="*/ 73 h 375"/>
                  <a:gd name="T46" fmla="*/ 517 w 591"/>
                  <a:gd name="T47" fmla="*/ 146 h 375"/>
                  <a:gd name="T48" fmla="*/ 497 w 591"/>
                  <a:gd name="T49" fmla="*/ 126 h 375"/>
                  <a:gd name="T50" fmla="*/ 517 w 591"/>
                  <a:gd name="T51" fmla="*/ 106 h 375"/>
                  <a:gd name="T52" fmla="*/ 551 w 591"/>
                  <a:gd name="T53" fmla="*/ 73 h 375"/>
                  <a:gd name="T54" fmla="*/ 517 w 591"/>
                  <a:gd name="T55" fmla="*/ 40 h 375"/>
                  <a:gd name="T56" fmla="*/ 417 w 591"/>
                  <a:gd name="T57" fmla="*/ 40 h 375"/>
                  <a:gd name="T58" fmla="*/ 547 w 591"/>
                  <a:gd name="T59" fmla="*/ 348 h 375"/>
                  <a:gd name="T60" fmla="*/ 536 w 591"/>
                  <a:gd name="T61" fmla="*/ 374 h 375"/>
                  <a:gd name="T62" fmla="*/ 528 w 591"/>
                  <a:gd name="T63" fmla="*/ 375 h 375"/>
                  <a:gd name="T64" fmla="*/ 509 w 591"/>
                  <a:gd name="T65" fmla="*/ 363 h 375"/>
                  <a:gd name="T66" fmla="*/ 426 w 591"/>
                  <a:gd name="T67" fmla="*/ 165 h 375"/>
                  <a:gd name="T68" fmla="*/ 73 w 591"/>
                  <a:gd name="T69" fmla="*/ 335 h 375"/>
                  <a:gd name="T70" fmla="*/ 245 w 591"/>
                  <a:gd name="T71" fmla="*/ 335 h 375"/>
                  <a:gd name="T72" fmla="*/ 146 w 591"/>
                  <a:gd name="T73" fmla="*/ 167 h 375"/>
                  <a:gd name="T74" fmla="*/ 73 w 591"/>
                  <a:gd name="T75" fmla="*/ 335 h 375"/>
                  <a:gd name="T76" fmla="*/ 393 w 591"/>
                  <a:gd name="T77" fmla="*/ 142 h 375"/>
                  <a:gd name="T78" fmla="*/ 178 w 591"/>
                  <a:gd name="T79" fmla="*/ 142 h 375"/>
                  <a:gd name="T80" fmla="*/ 283 w 591"/>
                  <a:gd name="T81" fmla="*/ 319 h 375"/>
                  <a:gd name="T82" fmla="*/ 393 w 591"/>
                  <a:gd name="T83" fmla="*/ 142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591" h="375">
                    <a:moveTo>
                      <a:pt x="426" y="165"/>
                    </a:moveTo>
                    <a:cubicBezTo>
                      <a:pt x="301" y="366"/>
                      <a:pt x="301" y="366"/>
                      <a:pt x="301" y="366"/>
                    </a:cubicBezTo>
                    <a:cubicBezTo>
                      <a:pt x="297" y="372"/>
                      <a:pt x="290" y="375"/>
                      <a:pt x="284" y="375"/>
                    </a:cubicBezTo>
                    <a:cubicBezTo>
                      <a:pt x="43" y="375"/>
                      <a:pt x="43" y="375"/>
                      <a:pt x="43" y="375"/>
                    </a:cubicBezTo>
                    <a:cubicBezTo>
                      <a:pt x="36" y="375"/>
                      <a:pt x="30" y="372"/>
                      <a:pt x="26" y="366"/>
                    </a:cubicBezTo>
                    <a:cubicBezTo>
                      <a:pt x="22" y="361"/>
                      <a:pt x="22" y="353"/>
                      <a:pt x="24" y="347"/>
                    </a:cubicBezTo>
                    <a:cubicBezTo>
                      <a:pt x="120" y="125"/>
                      <a:pt x="120" y="125"/>
                      <a:pt x="120" y="125"/>
                    </a:cubicBezTo>
                    <a:cubicBezTo>
                      <a:pt x="73" y="45"/>
                      <a:pt x="73" y="45"/>
                      <a:pt x="73" y="45"/>
                    </a:cubicBezTo>
                    <a:cubicBezTo>
                      <a:pt x="73" y="44"/>
                      <a:pt x="72" y="44"/>
                      <a:pt x="72" y="43"/>
                    </a:cubicBezTo>
                    <a:cubicBezTo>
                      <a:pt x="20" y="43"/>
                      <a:pt x="20" y="43"/>
                      <a:pt x="20" y="43"/>
                    </a:cubicBezTo>
                    <a:cubicBezTo>
                      <a:pt x="9" y="43"/>
                      <a:pt x="0" y="34"/>
                      <a:pt x="0" y="23"/>
                    </a:cubicBezTo>
                    <a:cubicBezTo>
                      <a:pt x="0" y="12"/>
                      <a:pt x="9" y="3"/>
                      <a:pt x="20" y="3"/>
                    </a:cubicBezTo>
                    <a:cubicBezTo>
                      <a:pt x="133" y="3"/>
                      <a:pt x="133" y="3"/>
                      <a:pt x="133" y="3"/>
                    </a:cubicBezTo>
                    <a:cubicBezTo>
                      <a:pt x="144" y="3"/>
                      <a:pt x="153" y="12"/>
                      <a:pt x="153" y="23"/>
                    </a:cubicBezTo>
                    <a:cubicBezTo>
                      <a:pt x="153" y="34"/>
                      <a:pt x="144" y="43"/>
                      <a:pt x="133" y="43"/>
                    </a:cubicBezTo>
                    <a:cubicBezTo>
                      <a:pt x="119" y="43"/>
                      <a:pt x="119" y="43"/>
                      <a:pt x="119" y="43"/>
                    </a:cubicBezTo>
                    <a:cubicBezTo>
                      <a:pt x="154" y="102"/>
                      <a:pt x="154" y="102"/>
                      <a:pt x="154" y="102"/>
                    </a:cubicBezTo>
                    <a:cubicBezTo>
                      <a:pt x="400" y="102"/>
                      <a:pt x="400" y="102"/>
                      <a:pt x="400" y="102"/>
                    </a:cubicBezTo>
                    <a:cubicBezTo>
                      <a:pt x="368" y="28"/>
                      <a:pt x="368" y="28"/>
                      <a:pt x="368" y="28"/>
                    </a:cubicBezTo>
                    <a:cubicBezTo>
                      <a:pt x="366" y="22"/>
                      <a:pt x="366" y="14"/>
                      <a:pt x="370" y="9"/>
                    </a:cubicBezTo>
                    <a:cubicBezTo>
                      <a:pt x="374" y="3"/>
                      <a:pt x="380" y="0"/>
                      <a:pt x="387" y="0"/>
                    </a:cubicBezTo>
                    <a:cubicBezTo>
                      <a:pt x="517" y="0"/>
                      <a:pt x="517" y="0"/>
                      <a:pt x="517" y="0"/>
                    </a:cubicBezTo>
                    <a:cubicBezTo>
                      <a:pt x="558" y="0"/>
                      <a:pt x="591" y="33"/>
                      <a:pt x="591" y="73"/>
                    </a:cubicBezTo>
                    <a:cubicBezTo>
                      <a:pt x="591" y="113"/>
                      <a:pt x="558" y="146"/>
                      <a:pt x="517" y="146"/>
                    </a:cubicBezTo>
                    <a:cubicBezTo>
                      <a:pt x="506" y="146"/>
                      <a:pt x="497" y="137"/>
                      <a:pt x="497" y="126"/>
                    </a:cubicBezTo>
                    <a:cubicBezTo>
                      <a:pt x="497" y="115"/>
                      <a:pt x="506" y="106"/>
                      <a:pt x="517" y="106"/>
                    </a:cubicBezTo>
                    <a:cubicBezTo>
                      <a:pt x="536" y="106"/>
                      <a:pt x="551" y="91"/>
                      <a:pt x="551" y="73"/>
                    </a:cubicBezTo>
                    <a:cubicBezTo>
                      <a:pt x="551" y="55"/>
                      <a:pt x="536" y="40"/>
                      <a:pt x="517" y="40"/>
                    </a:cubicBezTo>
                    <a:cubicBezTo>
                      <a:pt x="417" y="40"/>
                      <a:pt x="417" y="40"/>
                      <a:pt x="417" y="40"/>
                    </a:cubicBezTo>
                    <a:cubicBezTo>
                      <a:pt x="547" y="348"/>
                      <a:pt x="547" y="348"/>
                      <a:pt x="547" y="348"/>
                    </a:cubicBezTo>
                    <a:cubicBezTo>
                      <a:pt x="551" y="358"/>
                      <a:pt x="546" y="370"/>
                      <a:pt x="536" y="374"/>
                    </a:cubicBezTo>
                    <a:cubicBezTo>
                      <a:pt x="533" y="375"/>
                      <a:pt x="531" y="375"/>
                      <a:pt x="528" y="375"/>
                    </a:cubicBezTo>
                    <a:cubicBezTo>
                      <a:pt x="520" y="375"/>
                      <a:pt x="513" y="371"/>
                      <a:pt x="509" y="363"/>
                    </a:cubicBezTo>
                    <a:lnTo>
                      <a:pt x="426" y="165"/>
                    </a:lnTo>
                    <a:close/>
                    <a:moveTo>
                      <a:pt x="73" y="335"/>
                    </a:moveTo>
                    <a:cubicBezTo>
                      <a:pt x="245" y="335"/>
                      <a:pt x="245" y="335"/>
                      <a:pt x="245" y="335"/>
                    </a:cubicBezTo>
                    <a:cubicBezTo>
                      <a:pt x="146" y="167"/>
                      <a:pt x="146" y="167"/>
                      <a:pt x="146" y="167"/>
                    </a:cubicBezTo>
                    <a:lnTo>
                      <a:pt x="73" y="335"/>
                    </a:lnTo>
                    <a:close/>
                    <a:moveTo>
                      <a:pt x="393" y="142"/>
                    </a:moveTo>
                    <a:cubicBezTo>
                      <a:pt x="178" y="142"/>
                      <a:pt x="178" y="142"/>
                      <a:pt x="178" y="142"/>
                    </a:cubicBezTo>
                    <a:cubicBezTo>
                      <a:pt x="283" y="319"/>
                      <a:pt x="283" y="319"/>
                      <a:pt x="283" y="319"/>
                    </a:cubicBezTo>
                    <a:lnTo>
                      <a:pt x="393" y="1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3" name="Freeform 94"/>
              <p:cNvSpPr>
                <a:spLocks/>
              </p:cNvSpPr>
              <p:nvPr/>
            </p:nvSpPr>
            <p:spPr bwMode="auto">
              <a:xfrm>
                <a:off x="10050463" y="3051175"/>
                <a:ext cx="204788" cy="204788"/>
              </a:xfrm>
              <a:custGeom>
                <a:avLst/>
                <a:gdLst>
                  <a:gd name="T0" fmla="*/ 308 w 308"/>
                  <a:gd name="T1" fmla="*/ 154 h 308"/>
                  <a:gd name="T2" fmla="*/ 154 w 308"/>
                  <a:gd name="T3" fmla="*/ 308 h 308"/>
                  <a:gd name="T4" fmla="*/ 0 w 308"/>
                  <a:gd name="T5" fmla="*/ 154 h 308"/>
                  <a:gd name="T6" fmla="*/ 57 w 308"/>
                  <a:gd name="T7" fmla="*/ 35 h 308"/>
                  <a:gd name="T8" fmla="*/ 114 w 308"/>
                  <a:gd name="T9" fmla="*/ 172 h 308"/>
                  <a:gd name="T10" fmla="*/ 154 w 308"/>
                  <a:gd name="T11" fmla="*/ 198 h 308"/>
                  <a:gd name="T12" fmla="*/ 171 w 308"/>
                  <a:gd name="T13" fmla="*/ 195 h 308"/>
                  <a:gd name="T14" fmla="*/ 194 w 308"/>
                  <a:gd name="T15" fmla="*/ 139 h 308"/>
                  <a:gd name="T16" fmla="*/ 136 w 308"/>
                  <a:gd name="T17" fmla="*/ 1 h 308"/>
                  <a:gd name="T18" fmla="*/ 154 w 308"/>
                  <a:gd name="T19" fmla="*/ 0 h 308"/>
                  <a:gd name="T20" fmla="*/ 308 w 308"/>
                  <a:gd name="T21" fmla="*/ 154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8" h="308">
                    <a:moveTo>
                      <a:pt x="308" y="154"/>
                    </a:moveTo>
                    <a:cubicBezTo>
                      <a:pt x="308" y="239"/>
                      <a:pt x="239" y="308"/>
                      <a:pt x="154" y="308"/>
                    </a:cubicBezTo>
                    <a:cubicBezTo>
                      <a:pt x="69" y="308"/>
                      <a:pt x="0" y="239"/>
                      <a:pt x="0" y="154"/>
                    </a:cubicBezTo>
                    <a:cubicBezTo>
                      <a:pt x="0" y="106"/>
                      <a:pt x="22" y="63"/>
                      <a:pt x="57" y="35"/>
                    </a:cubicBezTo>
                    <a:cubicBezTo>
                      <a:pt x="114" y="172"/>
                      <a:pt x="114" y="172"/>
                      <a:pt x="114" y="172"/>
                    </a:cubicBezTo>
                    <a:cubicBezTo>
                      <a:pt x="121" y="188"/>
                      <a:pt x="137" y="198"/>
                      <a:pt x="154" y="198"/>
                    </a:cubicBezTo>
                    <a:cubicBezTo>
                      <a:pt x="160" y="198"/>
                      <a:pt x="165" y="197"/>
                      <a:pt x="171" y="195"/>
                    </a:cubicBezTo>
                    <a:cubicBezTo>
                      <a:pt x="192" y="186"/>
                      <a:pt x="203" y="161"/>
                      <a:pt x="194" y="139"/>
                    </a:cubicBezTo>
                    <a:cubicBezTo>
                      <a:pt x="136" y="1"/>
                      <a:pt x="136" y="1"/>
                      <a:pt x="136" y="1"/>
                    </a:cubicBezTo>
                    <a:cubicBezTo>
                      <a:pt x="142" y="0"/>
                      <a:pt x="148" y="0"/>
                      <a:pt x="154" y="0"/>
                    </a:cubicBezTo>
                    <a:cubicBezTo>
                      <a:pt x="239" y="0"/>
                      <a:pt x="308" y="69"/>
                      <a:pt x="308" y="1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4" name="Freeform 95"/>
              <p:cNvSpPr>
                <a:spLocks/>
              </p:cNvSpPr>
              <p:nvPr/>
            </p:nvSpPr>
            <p:spPr bwMode="auto">
              <a:xfrm>
                <a:off x="9729788" y="3052763"/>
                <a:ext cx="200025" cy="203200"/>
              </a:xfrm>
              <a:custGeom>
                <a:avLst/>
                <a:gdLst>
                  <a:gd name="T0" fmla="*/ 117 w 301"/>
                  <a:gd name="T1" fmla="*/ 178 h 307"/>
                  <a:gd name="T2" fmla="*/ 113 w 301"/>
                  <a:gd name="T3" fmla="*/ 137 h 307"/>
                  <a:gd name="T4" fmla="*/ 172 w 301"/>
                  <a:gd name="T5" fmla="*/ 1 h 307"/>
                  <a:gd name="T6" fmla="*/ 154 w 301"/>
                  <a:gd name="T7" fmla="*/ 0 h 307"/>
                  <a:gd name="T8" fmla="*/ 0 w 301"/>
                  <a:gd name="T9" fmla="*/ 153 h 307"/>
                  <a:gd name="T10" fmla="*/ 154 w 301"/>
                  <a:gd name="T11" fmla="*/ 307 h 307"/>
                  <a:gd name="T12" fmla="*/ 301 w 301"/>
                  <a:gd name="T13" fmla="*/ 197 h 307"/>
                  <a:gd name="T14" fmla="*/ 153 w 301"/>
                  <a:gd name="T15" fmla="*/ 197 h 307"/>
                  <a:gd name="T16" fmla="*/ 117 w 301"/>
                  <a:gd name="T17" fmla="*/ 178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1" h="307">
                    <a:moveTo>
                      <a:pt x="117" y="178"/>
                    </a:moveTo>
                    <a:cubicBezTo>
                      <a:pt x="109" y="166"/>
                      <a:pt x="108" y="150"/>
                      <a:pt x="113" y="137"/>
                    </a:cubicBezTo>
                    <a:cubicBezTo>
                      <a:pt x="172" y="1"/>
                      <a:pt x="172" y="1"/>
                      <a:pt x="172" y="1"/>
                    </a:cubicBezTo>
                    <a:cubicBezTo>
                      <a:pt x="166" y="0"/>
                      <a:pt x="160" y="0"/>
                      <a:pt x="154" y="0"/>
                    </a:cubicBezTo>
                    <a:cubicBezTo>
                      <a:pt x="69" y="0"/>
                      <a:pt x="0" y="68"/>
                      <a:pt x="0" y="153"/>
                    </a:cubicBezTo>
                    <a:cubicBezTo>
                      <a:pt x="0" y="238"/>
                      <a:pt x="69" y="307"/>
                      <a:pt x="154" y="307"/>
                    </a:cubicBezTo>
                    <a:cubicBezTo>
                      <a:pt x="224" y="307"/>
                      <a:pt x="283" y="261"/>
                      <a:pt x="301" y="197"/>
                    </a:cubicBezTo>
                    <a:cubicBezTo>
                      <a:pt x="153" y="197"/>
                      <a:pt x="153" y="197"/>
                      <a:pt x="153" y="197"/>
                    </a:cubicBezTo>
                    <a:cubicBezTo>
                      <a:pt x="138" y="197"/>
                      <a:pt x="125" y="190"/>
                      <a:pt x="117" y="17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85" name="Group 184"/>
            <p:cNvGrpSpPr/>
            <p:nvPr/>
          </p:nvGrpSpPr>
          <p:grpSpPr>
            <a:xfrm>
              <a:off x="18301452" y="6523609"/>
              <a:ext cx="888764" cy="970575"/>
              <a:chOff x="9102725" y="3589338"/>
              <a:chExt cx="379413" cy="414338"/>
            </a:xfrm>
            <a:solidFill>
              <a:schemeClr val="tx1"/>
            </a:solidFill>
          </p:grpSpPr>
          <p:sp>
            <p:nvSpPr>
              <p:cNvPr id="25" name="Freeform 96"/>
              <p:cNvSpPr>
                <a:spLocks noEditPoints="1"/>
              </p:cNvSpPr>
              <p:nvPr/>
            </p:nvSpPr>
            <p:spPr bwMode="auto">
              <a:xfrm>
                <a:off x="9102725" y="3589338"/>
                <a:ext cx="379413" cy="414338"/>
              </a:xfrm>
              <a:custGeom>
                <a:avLst/>
                <a:gdLst>
                  <a:gd name="T0" fmla="*/ 554 w 572"/>
                  <a:gd name="T1" fmla="*/ 7 h 622"/>
                  <a:gd name="T2" fmla="*/ 515 w 572"/>
                  <a:gd name="T3" fmla="*/ 33 h 622"/>
                  <a:gd name="T4" fmla="*/ 269 w 572"/>
                  <a:gd name="T5" fmla="*/ 477 h 622"/>
                  <a:gd name="T6" fmla="*/ 68 w 572"/>
                  <a:gd name="T7" fmla="*/ 476 h 622"/>
                  <a:gd name="T8" fmla="*/ 4 w 572"/>
                  <a:gd name="T9" fmla="*/ 553 h 622"/>
                  <a:gd name="T10" fmla="*/ 3 w 572"/>
                  <a:gd name="T11" fmla="*/ 560 h 622"/>
                  <a:gd name="T12" fmla="*/ 10 w 572"/>
                  <a:gd name="T13" fmla="*/ 604 h 622"/>
                  <a:gd name="T14" fmla="*/ 86 w 572"/>
                  <a:gd name="T15" fmla="*/ 621 h 622"/>
                  <a:gd name="T16" fmla="*/ 264 w 572"/>
                  <a:gd name="T17" fmla="*/ 598 h 622"/>
                  <a:gd name="T18" fmla="*/ 563 w 572"/>
                  <a:gd name="T19" fmla="*/ 54 h 622"/>
                  <a:gd name="T20" fmla="*/ 554 w 572"/>
                  <a:gd name="T21" fmla="*/ 7 h 622"/>
                  <a:gd name="T22" fmla="*/ 113 w 572"/>
                  <a:gd name="T23" fmla="*/ 529 h 622"/>
                  <a:gd name="T24" fmla="*/ 101 w 572"/>
                  <a:gd name="T25" fmla="*/ 576 h 622"/>
                  <a:gd name="T26" fmla="*/ 88 w 572"/>
                  <a:gd name="T27" fmla="*/ 586 h 622"/>
                  <a:gd name="T28" fmla="*/ 84 w 572"/>
                  <a:gd name="T29" fmla="*/ 586 h 622"/>
                  <a:gd name="T30" fmla="*/ 74 w 572"/>
                  <a:gd name="T31" fmla="*/ 569 h 622"/>
                  <a:gd name="T32" fmla="*/ 86 w 572"/>
                  <a:gd name="T33" fmla="*/ 522 h 622"/>
                  <a:gd name="T34" fmla="*/ 103 w 572"/>
                  <a:gd name="T35" fmla="*/ 512 h 622"/>
                  <a:gd name="T36" fmla="*/ 113 w 572"/>
                  <a:gd name="T37" fmla="*/ 529 h 622"/>
                  <a:gd name="T38" fmla="*/ 168 w 572"/>
                  <a:gd name="T39" fmla="*/ 529 h 622"/>
                  <a:gd name="T40" fmla="*/ 156 w 572"/>
                  <a:gd name="T41" fmla="*/ 576 h 622"/>
                  <a:gd name="T42" fmla="*/ 142 w 572"/>
                  <a:gd name="T43" fmla="*/ 586 h 622"/>
                  <a:gd name="T44" fmla="*/ 139 w 572"/>
                  <a:gd name="T45" fmla="*/ 586 h 622"/>
                  <a:gd name="T46" fmla="*/ 129 w 572"/>
                  <a:gd name="T47" fmla="*/ 569 h 622"/>
                  <a:gd name="T48" fmla="*/ 141 w 572"/>
                  <a:gd name="T49" fmla="*/ 522 h 622"/>
                  <a:gd name="T50" fmla="*/ 158 w 572"/>
                  <a:gd name="T51" fmla="*/ 512 h 622"/>
                  <a:gd name="T52" fmla="*/ 168 w 572"/>
                  <a:gd name="T53" fmla="*/ 529 h 622"/>
                  <a:gd name="T54" fmla="*/ 222 w 572"/>
                  <a:gd name="T55" fmla="*/ 529 h 622"/>
                  <a:gd name="T56" fmla="*/ 211 w 572"/>
                  <a:gd name="T57" fmla="*/ 576 h 622"/>
                  <a:gd name="T58" fmla="*/ 197 w 572"/>
                  <a:gd name="T59" fmla="*/ 586 h 622"/>
                  <a:gd name="T60" fmla="*/ 194 w 572"/>
                  <a:gd name="T61" fmla="*/ 586 h 622"/>
                  <a:gd name="T62" fmla="*/ 184 w 572"/>
                  <a:gd name="T63" fmla="*/ 569 h 622"/>
                  <a:gd name="T64" fmla="*/ 196 w 572"/>
                  <a:gd name="T65" fmla="*/ 522 h 622"/>
                  <a:gd name="T66" fmla="*/ 212 w 572"/>
                  <a:gd name="T67" fmla="*/ 512 h 622"/>
                  <a:gd name="T68" fmla="*/ 222 w 572"/>
                  <a:gd name="T69" fmla="*/ 529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72" h="622">
                    <a:moveTo>
                      <a:pt x="554" y="7"/>
                    </a:moveTo>
                    <a:cubicBezTo>
                      <a:pt x="536" y="0"/>
                      <a:pt x="522" y="15"/>
                      <a:pt x="515" y="33"/>
                    </a:cubicBezTo>
                    <a:cubicBezTo>
                      <a:pt x="488" y="95"/>
                      <a:pt x="322" y="477"/>
                      <a:pt x="269" y="477"/>
                    </a:cubicBezTo>
                    <a:cubicBezTo>
                      <a:pt x="205" y="477"/>
                      <a:pt x="119" y="477"/>
                      <a:pt x="68" y="476"/>
                    </a:cubicBezTo>
                    <a:cubicBezTo>
                      <a:pt x="9" y="476"/>
                      <a:pt x="7" y="518"/>
                      <a:pt x="4" y="553"/>
                    </a:cubicBezTo>
                    <a:cubicBezTo>
                      <a:pt x="3" y="560"/>
                      <a:pt x="3" y="560"/>
                      <a:pt x="3" y="560"/>
                    </a:cubicBezTo>
                    <a:cubicBezTo>
                      <a:pt x="1" y="578"/>
                      <a:pt x="0" y="593"/>
                      <a:pt x="10" y="604"/>
                    </a:cubicBezTo>
                    <a:cubicBezTo>
                      <a:pt x="21" y="616"/>
                      <a:pt x="41" y="620"/>
                      <a:pt x="86" y="621"/>
                    </a:cubicBezTo>
                    <a:cubicBezTo>
                      <a:pt x="185" y="622"/>
                      <a:pt x="224" y="613"/>
                      <a:pt x="264" y="598"/>
                    </a:cubicBezTo>
                    <a:cubicBezTo>
                      <a:pt x="338" y="572"/>
                      <a:pt x="554" y="75"/>
                      <a:pt x="563" y="54"/>
                    </a:cubicBezTo>
                    <a:cubicBezTo>
                      <a:pt x="571" y="33"/>
                      <a:pt x="572" y="15"/>
                      <a:pt x="554" y="7"/>
                    </a:cubicBezTo>
                    <a:close/>
                    <a:moveTo>
                      <a:pt x="113" y="529"/>
                    </a:moveTo>
                    <a:cubicBezTo>
                      <a:pt x="101" y="576"/>
                      <a:pt x="101" y="576"/>
                      <a:pt x="101" y="576"/>
                    </a:cubicBezTo>
                    <a:cubicBezTo>
                      <a:pt x="99" y="582"/>
                      <a:pt x="94" y="586"/>
                      <a:pt x="88" y="586"/>
                    </a:cubicBezTo>
                    <a:cubicBezTo>
                      <a:pt x="86" y="586"/>
                      <a:pt x="85" y="586"/>
                      <a:pt x="84" y="586"/>
                    </a:cubicBezTo>
                    <a:cubicBezTo>
                      <a:pt x="77" y="584"/>
                      <a:pt x="72" y="576"/>
                      <a:pt x="74" y="569"/>
                    </a:cubicBezTo>
                    <a:cubicBezTo>
                      <a:pt x="86" y="522"/>
                      <a:pt x="86" y="522"/>
                      <a:pt x="86" y="522"/>
                    </a:cubicBezTo>
                    <a:cubicBezTo>
                      <a:pt x="88" y="515"/>
                      <a:pt x="96" y="510"/>
                      <a:pt x="103" y="512"/>
                    </a:cubicBezTo>
                    <a:cubicBezTo>
                      <a:pt x="110" y="514"/>
                      <a:pt x="114" y="521"/>
                      <a:pt x="113" y="529"/>
                    </a:cubicBezTo>
                    <a:close/>
                    <a:moveTo>
                      <a:pt x="168" y="529"/>
                    </a:moveTo>
                    <a:cubicBezTo>
                      <a:pt x="156" y="576"/>
                      <a:pt x="156" y="576"/>
                      <a:pt x="156" y="576"/>
                    </a:cubicBezTo>
                    <a:cubicBezTo>
                      <a:pt x="154" y="582"/>
                      <a:pt x="149" y="586"/>
                      <a:pt x="142" y="586"/>
                    </a:cubicBezTo>
                    <a:cubicBezTo>
                      <a:pt x="141" y="586"/>
                      <a:pt x="140" y="586"/>
                      <a:pt x="139" y="586"/>
                    </a:cubicBezTo>
                    <a:cubicBezTo>
                      <a:pt x="132" y="584"/>
                      <a:pt x="127" y="576"/>
                      <a:pt x="129" y="569"/>
                    </a:cubicBezTo>
                    <a:cubicBezTo>
                      <a:pt x="141" y="522"/>
                      <a:pt x="141" y="522"/>
                      <a:pt x="141" y="522"/>
                    </a:cubicBezTo>
                    <a:cubicBezTo>
                      <a:pt x="143" y="515"/>
                      <a:pt x="150" y="510"/>
                      <a:pt x="158" y="512"/>
                    </a:cubicBezTo>
                    <a:cubicBezTo>
                      <a:pt x="165" y="514"/>
                      <a:pt x="169" y="521"/>
                      <a:pt x="168" y="529"/>
                    </a:cubicBezTo>
                    <a:close/>
                    <a:moveTo>
                      <a:pt x="222" y="529"/>
                    </a:moveTo>
                    <a:cubicBezTo>
                      <a:pt x="211" y="576"/>
                      <a:pt x="211" y="576"/>
                      <a:pt x="211" y="576"/>
                    </a:cubicBezTo>
                    <a:cubicBezTo>
                      <a:pt x="209" y="582"/>
                      <a:pt x="203" y="586"/>
                      <a:pt x="197" y="586"/>
                    </a:cubicBezTo>
                    <a:cubicBezTo>
                      <a:pt x="196" y="586"/>
                      <a:pt x="195" y="586"/>
                      <a:pt x="194" y="586"/>
                    </a:cubicBezTo>
                    <a:cubicBezTo>
                      <a:pt x="186" y="584"/>
                      <a:pt x="182" y="576"/>
                      <a:pt x="184" y="569"/>
                    </a:cubicBezTo>
                    <a:cubicBezTo>
                      <a:pt x="196" y="522"/>
                      <a:pt x="196" y="522"/>
                      <a:pt x="196" y="522"/>
                    </a:cubicBezTo>
                    <a:cubicBezTo>
                      <a:pt x="198" y="515"/>
                      <a:pt x="205" y="510"/>
                      <a:pt x="212" y="512"/>
                    </a:cubicBezTo>
                    <a:cubicBezTo>
                      <a:pt x="220" y="514"/>
                      <a:pt x="224" y="521"/>
                      <a:pt x="222" y="5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6" name="Freeform 97"/>
              <p:cNvSpPr>
                <a:spLocks noEditPoints="1"/>
              </p:cNvSpPr>
              <p:nvPr/>
            </p:nvSpPr>
            <p:spPr bwMode="auto">
              <a:xfrm>
                <a:off x="9118600" y="3709988"/>
                <a:ext cx="188913" cy="150813"/>
              </a:xfrm>
              <a:custGeom>
                <a:avLst/>
                <a:gdLst>
                  <a:gd name="T0" fmla="*/ 271 w 284"/>
                  <a:gd name="T1" fmla="*/ 73 h 227"/>
                  <a:gd name="T2" fmla="*/ 241 w 284"/>
                  <a:gd name="T3" fmla="*/ 21 h 227"/>
                  <a:gd name="T4" fmla="*/ 104 w 284"/>
                  <a:gd name="T5" fmla="*/ 48 h 227"/>
                  <a:gd name="T6" fmla="*/ 13 w 284"/>
                  <a:gd name="T7" fmla="*/ 153 h 227"/>
                  <a:gd name="T8" fmla="*/ 43 w 284"/>
                  <a:gd name="T9" fmla="*/ 205 h 227"/>
                  <a:gd name="T10" fmla="*/ 180 w 284"/>
                  <a:gd name="T11" fmla="*/ 178 h 227"/>
                  <a:gd name="T12" fmla="*/ 271 w 284"/>
                  <a:gd name="T13" fmla="*/ 73 h 227"/>
                  <a:gd name="T14" fmla="*/ 35 w 284"/>
                  <a:gd name="T15" fmla="*/ 140 h 227"/>
                  <a:gd name="T16" fmla="*/ 98 w 284"/>
                  <a:gd name="T17" fmla="*/ 69 h 227"/>
                  <a:gd name="T18" fmla="*/ 46 w 284"/>
                  <a:gd name="T19" fmla="*/ 134 h 227"/>
                  <a:gd name="T20" fmla="*/ 128 w 284"/>
                  <a:gd name="T21" fmla="*/ 121 h 227"/>
                  <a:gd name="T22" fmla="*/ 35 w 284"/>
                  <a:gd name="T23" fmla="*/ 140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4" h="227">
                    <a:moveTo>
                      <a:pt x="271" y="73"/>
                    </a:moveTo>
                    <a:cubicBezTo>
                      <a:pt x="271" y="73"/>
                      <a:pt x="241" y="21"/>
                      <a:pt x="241" y="21"/>
                    </a:cubicBezTo>
                    <a:cubicBezTo>
                      <a:pt x="228" y="0"/>
                      <a:pt x="167" y="12"/>
                      <a:pt x="104" y="48"/>
                    </a:cubicBezTo>
                    <a:cubicBezTo>
                      <a:pt x="41" y="84"/>
                      <a:pt x="0" y="131"/>
                      <a:pt x="13" y="153"/>
                    </a:cubicBezTo>
                    <a:cubicBezTo>
                      <a:pt x="43" y="205"/>
                      <a:pt x="43" y="205"/>
                      <a:pt x="43" y="205"/>
                    </a:cubicBezTo>
                    <a:cubicBezTo>
                      <a:pt x="55" y="227"/>
                      <a:pt x="117" y="215"/>
                      <a:pt x="180" y="178"/>
                    </a:cubicBezTo>
                    <a:cubicBezTo>
                      <a:pt x="243" y="142"/>
                      <a:pt x="284" y="95"/>
                      <a:pt x="271" y="73"/>
                    </a:cubicBezTo>
                    <a:close/>
                    <a:moveTo>
                      <a:pt x="35" y="140"/>
                    </a:moveTo>
                    <a:cubicBezTo>
                      <a:pt x="28" y="127"/>
                      <a:pt x="55" y="97"/>
                      <a:pt x="98" y="69"/>
                    </a:cubicBezTo>
                    <a:cubicBezTo>
                      <a:pt x="81" y="86"/>
                      <a:pt x="38" y="119"/>
                      <a:pt x="46" y="134"/>
                    </a:cubicBezTo>
                    <a:cubicBezTo>
                      <a:pt x="53" y="148"/>
                      <a:pt x="106" y="127"/>
                      <a:pt x="128" y="121"/>
                    </a:cubicBezTo>
                    <a:cubicBezTo>
                      <a:pt x="83" y="144"/>
                      <a:pt x="43" y="153"/>
                      <a:pt x="35" y="1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60" name="Group 159"/>
            <p:cNvGrpSpPr/>
            <p:nvPr/>
          </p:nvGrpSpPr>
          <p:grpSpPr>
            <a:xfrm>
              <a:off x="21755344" y="3262329"/>
              <a:ext cx="1141632" cy="870173"/>
              <a:chOff x="10463213" y="2197100"/>
              <a:chExt cx="487362" cy="371476"/>
            </a:xfrm>
            <a:solidFill>
              <a:schemeClr val="tx1"/>
            </a:solidFill>
          </p:grpSpPr>
          <p:sp>
            <p:nvSpPr>
              <p:cNvPr id="27" name="Freeform 98"/>
              <p:cNvSpPr>
                <a:spLocks noEditPoints="1"/>
              </p:cNvSpPr>
              <p:nvPr/>
            </p:nvSpPr>
            <p:spPr bwMode="auto">
              <a:xfrm>
                <a:off x="10463213" y="2236788"/>
                <a:ext cx="396875" cy="331788"/>
              </a:xfrm>
              <a:custGeom>
                <a:avLst/>
                <a:gdLst>
                  <a:gd name="T0" fmla="*/ 404 w 597"/>
                  <a:gd name="T1" fmla="*/ 240 h 499"/>
                  <a:gd name="T2" fmla="*/ 394 w 597"/>
                  <a:gd name="T3" fmla="*/ 228 h 499"/>
                  <a:gd name="T4" fmla="*/ 394 w 597"/>
                  <a:gd name="T5" fmla="*/ 44 h 499"/>
                  <a:gd name="T6" fmla="*/ 193 w 597"/>
                  <a:gd name="T7" fmla="*/ 0 h 499"/>
                  <a:gd name="T8" fmla="*/ 193 w 597"/>
                  <a:gd name="T9" fmla="*/ 120 h 499"/>
                  <a:gd name="T10" fmla="*/ 189 w 597"/>
                  <a:gd name="T11" fmla="*/ 130 h 499"/>
                  <a:gd name="T12" fmla="*/ 178 w 597"/>
                  <a:gd name="T13" fmla="*/ 133 h 499"/>
                  <a:gd name="T14" fmla="*/ 0 w 597"/>
                  <a:gd name="T15" fmla="*/ 90 h 499"/>
                  <a:gd name="T16" fmla="*/ 0 w 597"/>
                  <a:gd name="T17" fmla="*/ 328 h 499"/>
                  <a:gd name="T18" fmla="*/ 597 w 597"/>
                  <a:gd name="T19" fmla="*/ 499 h 499"/>
                  <a:gd name="T20" fmla="*/ 597 w 597"/>
                  <a:gd name="T21" fmla="*/ 289 h 499"/>
                  <a:gd name="T22" fmla="*/ 404 w 597"/>
                  <a:gd name="T23" fmla="*/ 240 h 499"/>
                  <a:gd name="T24" fmla="*/ 143 w 597"/>
                  <a:gd name="T25" fmla="*/ 294 h 499"/>
                  <a:gd name="T26" fmla="*/ 77 w 597"/>
                  <a:gd name="T27" fmla="*/ 277 h 499"/>
                  <a:gd name="T28" fmla="*/ 63 w 597"/>
                  <a:gd name="T29" fmla="*/ 259 h 499"/>
                  <a:gd name="T30" fmla="*/ 91 w 597"/>
                  <a:gd name="T31" fmla="*/ 230 h 499"/>
                  <a:gd name="T32" fmla="*/ 106 w 597"/>
                  <a:gd name="T33" fmla="*/ 223 h 499"/>
                  <a:gd name="T34" fmla="*/ 115 w 597"/>
                  <a:gd name="T35" fmla="*/ 209 h 499"/>
                  <a:gd name="T36" fmla="*/ 100 w 597"/>
                  <a:gd name="T37" fmla="*/ 192 h 499"/>
                  <a:gd name="T38" fmla="*/ 75 w 597"/>
                  <a:gd name="T39" fmla="*/ 208 h 499"/>
                  <a:gd name="T40" fmla="*/ 58 w 597"/>
                  <a:gd name="T41" fmla="*/ 188 h 499"/>
                  <a:gd name="T42" fmla="*/ 99 w 597"/>
                  <a:gd name="T43" fmla="*/ 166 h 499"/>
                  <a:gd name="T44" fmla="*/ 148 w 597"/>
                  <a:gd name="T45" fmla="*/ 216 h 499"/>
                  <a:gd name="T46" fmla="*/ 130 w 597"/>
                  <a:gd name="T47" fmla="*/ 244 h 499"/>
                  <a:gd name="T48" fmla="*/ 102 w 597"/>
                  <a:gd name="T49" fmla="*/ 255 h 499"/>
                  <a:gd name="T50" fmla="*/ 140 w 597"/>
                  <a:gd name="T51" fmla="*/ 266 h 499"/>
                  <a:gd name="T52" fmla="*/ 155 w 597"/>
                  <a:gd name="T53" fmla="*/ 283 h 499"/>
                  <a:gd name="T54" fmla="*/ 143 w 597"/>
                  <a:gd name="T55" fmla="*/ 294 h 499"/>
                  <a:gd name="T56" fmla="*/ 318 w 597"/>
                  <a:gd name="T57" fmla="*/ 253 h 499"/>
                  <a:gd name="T58" fmla="*/ 299 w 597"/>
                  <a:gd name="T59" fmla="*/ 267 h 499"/>
                  <a:gd name="T60" fmla="*/ 280 w 597"/>
                  <a:gd name="T61" fmla="*/ 243 h 499"/>
                  <a:gd name="T62" fmla="*/ 280 w 597"/>
                  <a:gd name="T63" fmla="*/ 183 h 499"/>
                  <a:gd name="T64" fmla="*/ 259 w 597"/>
                  <a:gd name="T65" fmla="*/ 178 h 499"/>
                  <a:gd name="T66" fmla="*/ 245 w 597"/>
                  <a:gd name="T67" fmla="*/ 161 h 499"/>
                  <a:gd name="T68" fmla="*/ 263 w 597"/>
                  <a:gd name="T69" fmla="*/ 151 h 499"/>
                  <a:gd name="T70" fmla="*/ 286 w 597"/>
                  <a:gd name="T71" fmla="*/ 143 h 499"/>
                  <a:gd name="T72" fmla="*/ 303 w 597"/>
                  <a:gd name="T73" fmla="*/ 135 h 499"/>
                  <a:gd name="T74" fmla="*/ 318 w 597"/>
                  <a:gd name="T75" fmla="*/ 152 h 499"/>
                  <a:gd name="T76" fmla="*/ 318 w 597"/>
                  <a:gd name="T77" fmla="*/ 253 h 499"/>
                  <a:gd name="T78" fmla="*/ 494 w 597"/>
                  <a:gd name="T79" fmla="*/ 426 h 499"/>
                  <a:gd name="T80" fmla="*/ 450 w 597"/>
                  <a:gd name="T81" fmla="*/ 388 h 499"/>
                  <a:gd name="T82" fmla="*/ 465 w 597"/>
                  <a:gd name="T83" fmla="*/ 375 h 499"/>
                  <a:gd name="T84" fmla="*/ 493 w 597"/>
                  <a:gd name="T85" fmla="*/ 401 h 499"/>
                  <a:gd name="T86" fmla="*/ 510 w 597"/>
                  <a:gd name="T87" fmla="*/ 390 h 499"/>
                  <a:gd name="T88" fmla="*/ 499 w 597"/>
                  <a:gd name="T89" fmla="*/ 377 h 499"/>
                  <a:gd name="T90" fmla="*/ 484 w 597"/>
                  <a:gd name="T91" fmla="*/ 363 h 499"/>
                  <a:gd name="T92" fmla="*/ 498 w 597"/>
                  <a:gd name="T93" fmla="*/ 355 h 499"/>
                  <a:gd name="T94" fmla="*/ 509 w 597"/>
                  <a:gd name="T95" fmla="*/ 346 h 499"/>
                  <a:gd name="T96" fmla="*/ 494 w 597"/>
                  <a:gd name="T97" fmla="*/ 332 h 499"/>
                  <a:gd name="T98" fmla="*/ 479 w 597"/>
                  <a:gd name="T99" fmla="*/ 338 h 499"/>
                  <a:gd name="T100" fmla="*/ 467 w 597"/>
                  <a:gd name="T101" fmla="*/ 342 h 499"/>
                  <a:gd name="T102" fmla="*/ 452 w 597"/>
                  <a:gd name="T103" fmla="*/ 324 h 499"/>
                  <a:gd name="T104" fmla="*/ 498 w 597"/>
                  <a:gd name="T105" fmla="*/ 308 h 499"/>
                  <a:gd name="T106" fmla="*/ 542 w 597"/>
                  <a:gd name="T107" fmla="*/ 349 h 499"/>
                  <a:gd name="T108" fmla="*/ 528 w 597"/>
                  <a:gd name="T109" fmla="*/ 369 h 499"/>
                  <a:gd name="T110" fmla="*/ 545 w 597"/>
                  <a:gd name="T111" fmla="*/ 397 h 499"/>
                  <a:gd name="T112" fmla="*/ 494 w 597"/>
                  <a:gd name="T113" fmla="*/ 426 h 4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97" h="499">
                    <a:moveTo>
                      <a:pt x="404" y="240"/>
                    </a:moveTo>
                    <a:cubicBezTo>
                      <a:pt x="398" y="239"/>
                      <a:pt x="394" y="234"/>
                      <a:pt x="394" y="228"/>
                    </a:cubicBezTo>
                    <a:cubicBezTo>
                      <a:pt x="394" y="44"/>
                      <a:pt x="394" y="44"/>
                      <a:pt x="394" y="44"/>
                    </a:cubicBezTo>
                    <a:cubicBezTo>
                      <a:pt x="193" y="0"/>
                      <a:pt x="193" y="0"/>
                      <a:pt x="193" y="0"/>
                    </a:cubicBezTo>
                    <a:cubicBezTo>
                      <a:pt x="193" y="120"/>
                      <a:pt x="193" y="120"/>
                      <a:pt x="193" y="120"/>
                    </a:cubicBezTo>
                    <a:cubicBezTo>
                      <a:pt x="193" y="124"/>
                      <a:pt x="192" y="128"/>
                      <a:pt x="189" y="130"/>
                    </a:cubicBezTo>
                    <a:cubicBezTo>
                      <a:pt x="186" y="133"/>
                      <a:pt x="182" y="134"/>
                      <a:pt x="178" y="133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328"/>
                      <a:pt x="0" y="328"/>
                      <a:pt x="0" y="328"/>
                    </a:cubicBezTo>
                    <a:cubicBezTo>
                      <a:pt x="597" y="499"/>
                      <a:pt x="597" y="499"/>
                      <a:pt x="597" y="499"/>
                    </a:cubicBezTo>
                    <a:cubicBezTo>
                      <a:pt x="597" y="289"/>
                      <a:pt x="597" y="289"/>
                      <a:pt x="597" y="289"/>
                    </a:cubicBezTo>
                    <a:lnTo>
                      <a:pt x="404" y="240"/>
                    </a:lnTo>
                    <a:close/>
                    <a:moveTo>
                      <a:pt x="143" y="294"/>
                    </a:moveTo>
                    <a:cubicBezTo>
                      <a:pt x="77" y="277"/>
                      <a:pt x="77" y="277"/>
                      <a:pt x="77" y="277"/>
                    </a:cubicBezTo>
                    <a:cubicBezTo>
                      <a:pt x="69" y="274"/>
                      <a:pt x="63" y="266"/>
                      <a:pt x="63" y="259"/>
                    </a:cubicBezTo>
                    <a:cubicBezTo>
                      <a:pt x="62" y="249"/>
                      <a:pt x="64" y="244"/>
                      <a:pt x="91" y="230"/>
                    </a:cubicBezTo>
                    <a:cubicBezTo>
                      <a:pt x="106" y="223"/>
                      <a:pt x="106" y="223"/>
                      <a:pt x="106" y="223"/>
                    </a:cubicBezTo>
                    <a:cubicBezTo>
                      <a:pt x="113" y="220"/>
                      <a:pt x="116" y="216"/>
                      <a:pt x="115" y="209"/>
                    </a:cubicBezTo>
                    <a:cubicBezTo>
                      <a:pt x="114" y="201"/>
                      <a:pt x="109" y="194"/>
                      <a:pt x="100" y="192"/>
                    </a:cubicBezTo>
                    <a:cubicBezTo>
                      <a:pt x="82" y="187"/>
                      <a:pt x="93" y="213"/>
                      <a:pt x="75" y="208"/>
                    </a:cubicBezTo>
                    <a:cubicBezTo>
                      <a:pt x="64" y="205"/>
                      <a:pt x="59" y="197"/>
                      <a:pt x="58" y="188"/>
                    </a:cubicBezTo>
                    <a:cubicBezTo>
                      <a:pt x="57" y="171"/>
                      <a:pt x="70" y="158"/>
                      <a:pt x="99" y="166"/>
                    </a:cubicBezTo>
                    <a:cubicBezTo>
                      <a:pt x="133" y="175"/>
                      <a:pt x="146" y="197"/>
                      <a:pt x="148" y="216"/>
                    </a:cubicBezTo>
                    <a:cubicBezTo>
                      <a:pt x="149" y="230"/>
                      <a:pt x="143" y="238"/>
                      <a:pt x="130" y="244"/>
                    </a:cubicBezTo>
                    <a:cubicBezTo>
                      <a:pt x="102" y="255"/>
                      <a:pt x="102" y="255"/>
                      <a:pt x="102" y="255"/>
                    </a:cubicBezTo>
                    <a:cubicBezTo>
                      <a:pt x="102" y="256"/>
                      <a:pt x="140" y="266"/>
                      <a:pt x="140" y="266"/>
                    </a:cubicBezTo>
                    <a:cubicBezTo>
                      <a:pt x="150" y="268"/>
                      <a:pt x="154" y="275"/>
                      <a:pt x="155" y="283"/>
                    </a:cubicBezTo>
                    <a:cubicBezTo>
                      <a:pt x="156" y="292"/>
                      <a:pt x="152" y="296"/>
                      <a:pt x="143" y="294"/>
                    </a:cubicBezTo>
                    <a:close/>
                    <a:moveTo>
                      <a:pt x="318" y="253"/>
                    </a:moveTo>
                    <a:cubicBezTo>
                      <a:pt x="318" y="266"/>
                      <a:pt x="310" y="270"/>
                      <a:pt x="299" y="267"/>
                    </a:cubicBezTo>
                    <a:cubicBezTo>
                      <a:pt x="288" y="264"/>
                      <a:pt x="280" y="256"/>
                      <a:pt x="280" y="243"/>
                    </a:cubicBezTo>
                    <a:cubicBezTo>
                      <a:pt x="280" y="183"/>
                      <a:pt x="280" y="183"/>
                      <a:pt x="280" y="183"/>
                    </a:cubicBezTo>
                    <a:cubicBezTo>
                      <a:pt x="259" y="178"/>
                      <a:pt x="259" y="178"/>
                      <a:pt x="259" y="178"/>
                    </a:cubicBezTo>
                    <a:cubicBezTo>
                      <a:pt x="250" y="175"/>
                      <a:pt x="245" y="169"/>
                      <a:pt x="245" y="161"/>
                    </a:cubicBezTo>
                    <a:cubicBezTo>
                      <a:pt x="245" y="151"/>
                      <a:pt x="248" y="150"/>
                      <a:pt x="263" y="151"/>
                    </a:cubicBezTo>
                    <a:cubicBezTo>
                      <a:pt x="275" y="152"/>
                      <a:pt x="281" y="149"/>
                      <a:pt x="286" y="143"/>
                    </a:cubicBezTo>
                    <a:cubicBezTo>
                      <a:pt x="292" y="137"/>
                      <a:pt x="296" y="133"/>
                      <a:pt x="303" y="135"/>
                    </a:cubicBezTo>
                    <a:cubicBezTo>
                      <a:pt x="313" y="138"/>
                      <a:pt x="318" y="143"/>
                      <a:pt x="318" y="152"/>
                    </a:cubicBezTo>
                    <a:lnTo>
                      <a:pt x="318" y="253"/>
                    </a:lnTo>
                    <a:close/>
                    <a:moveTo>
                      <a:pt x="494" y="426"/>
                    </a:moveTo>
                    <a:cubicBezTo>
                      <a:pt x="467" y="420"/>
                      <a:pt x="450" y="403"/>
                      <a:pt x="450" y="388"/>
                    </a:cubicBezTo>
                    <a:cubicBezTo>
                      <a:pt x="450" y="379"/>
                      <a:pt x="455" y="373"/>
                      <a:pt x="465" y="375"/>
                    </a:cubicBezTo>
                    <a:cubicBezTo>
                      <a:pt x="483" y="379"/>
                      <a:pt x="474" y="397"/>
                      <a:pt x="493" y="401"/>
                    </a:cubicBezTo>
                    <a:cubicBezTo>
                      <a:pt x="505" y="404"/>
                      <a:pt x="510" y="401"/>
                      <a:pt x="510" y="390"/>
                    </a:cubicBezTo>
                    <a:cubicBezTo>
                      <a:pt x="510" y="381"/>
                      <a:pt x="506" y="378"/>
                      <a:pt x="499" y="377"/>
                    </a:cubicBezTo>
                    <a:cubicBezTo>
                      <a:pt x="488" y="373"/>
                      <a:pt x="484" y="369"/>
                      <a:pt x="484" y="363"/>
                    </a:cubicBezTo>
                    <a:cubicBezTo>
                      <a:pt x="484" y="354"/>
                      <a:pt x="490" y="353"/>
                      <a:pt x="498" y="355"/>
                    </a:cubicBezTo>
                    <a:cubicBezTo>
                      <a:pt x="503" y="356"/>
                      <a:pt x="509" y="354"/>
                      <a:pt x="509" y="346"/>
                    </a:cubicBezTo>
                    <a:cubicBezTo>
                      <a:pt x="509" y="338"/>
                      <a:pt x="502" y="333"/>
                      <a:pt x="494" y="332"/>
                    </a:cubicBezTo>
                    <a:cubicBezTo>
                      <a:pt x="487" y="330"/>
                      <a:pt x="484" y="332"/>
                      <a:pt x="479" y="338"/>
                    </a:cubicBezTo>
                    <a:cubicBezTo>
                      <a:pt x="475" y="342"/>
                      <a:pt x="472" y="343"/>
                      <a:pt x="467" y="342"/>
                    </a:cubicBezTo>
                    <a:cubicBezTo>
                      <a:pt x="457" y="340"/>
                      <a:pt x="452" y="331"/>
                      <a:pt x="452" y="324"/>
                    </a:cubicBezTo>
                    <a:cubicBezTo>
                      <a:pt x="452" y="310"/>
                      <a:pt x="468" y="302"/>
                      <a:pt x="498" y="308"/>
                    </a:cubicBezTo>
                    <a:cubicBezTo>
                      <a:pt x="524" y="313"/>
                      <a:pt x="542" y="329"/>
                      <a:pt x="542" y="349"/>
                    </a:cubicBezTo>
                    <a:cubicBezTo>
                      <a:pt x="542" y="360"/>
                      <a:pt x="537" y="367"/>
                      <a:pt x="528" y="369"/>
                    </a:cubicBezTo>
                    <a:cubicBezTo>
                      <a:pt x="539" y="375"/>
                      <a:pt x="545" y="386"/>
                      <a:pt x="545" y="397"/>
                    </a:cubicBezTo>
                    <a:cubicBezTo>
                      <a:pt x="545" y="412"/>
                      <a:pt x="537" y="435"/>
                      <a:pt x="494" y="4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" name="Freeform 99"/>
              <p:cNvSpPr>
                <a:spLocks/>
              </p:cNvSpPr>
              <p:nvPr/>
            </p:nvSpPr>
            <p:spPr bwMode="auto">
              <a:xfrm>
                <a:off x="10614025" y="2197100"/>
                <a:ext cx="190500" cy="52388"/>
              </a:xfrm>
              <a:custGeom>
                <a:avLst/>
                <a:gdLst>
                  <a:gd name="T0" fmla="*/ 120 w 120"/>
                  <a:gd name="T1" fmla="*/ 16 h 33"/>
                  <a:gd name="T2" fmla="*/ 75 w 120"/>
                  <a:gd name="T3" fmla="*/ 33 h 33"/>
                  <a:gd name="T4" fmla="*/ 0 w 120"/>
                  <a:gd name="T5" fmla="*/ 17 h 33"/>
                  <a:gd name="T6" fmla="*/ 42 w 120"/>
                  <a:gd name="T7" fmla="*/ 0 h 33"/>
                  <a:gd name="T8" fmla="*/ 120 w 120"/>
                  <a:gd name="T9" fmla="*/ 16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0" h="33">
                    <a:moveTo>
                      <a:pt x="120" y="16"/>
                    </a:moveTo>
                    <a:lnTo>
                      <a:pt x="75" y="33"/>
                    </a:lnTo>
                    <a:lnTo>
                      <a:pt x="0" y="17"/>
                    </a:lnTo>
                    <a:lnTo>
                      <a:pt x="42" y="0"/>
                    </a:lnTo>
                    <a:lnTo>
                      <a:pt x="120" y="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9" name="Freeform 100"/>
              <p:cNvSpPr>
                <a:spLocks/>
              </p:cNvSpPr>
              <p:nvPr/>
            </p:nvSpPr>
            <p:spPr bwMode="auto">
              <a:xfrm>
                <a:off x="10742613" y="2232025"/>
                <a:ext cx="82550" cy="142875"/>
              </a:xfrm>
              <a:custGeom>
                <a:avLst/>
                <a:gdLst>
                  <a:gd name="T0" fmla="*/ 0 w 52"/>
                  <a:gd name="T1" fmla="*/ 90 h 90"/>
                  <a:gd name="T2" fmla="*/ 0 w 52"/>
                  <a:gd name="T3" fmla="*/ 20 h 90"/>
                  <a:gd name="T4" fmla="*/ 52 w 52"/>
                  <a:gd name="T5" fmla="*/ 0 h 90"/>
                  <a:gd name="T6" fmla="*/ 52 w 52"/>
                  <a:gd name="T7" fmla="*/ 65 h 90"/>
                  <a:gd name="T8" fmla="*/ 0 w 52"/>
                  <a:gd name="T9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90">
                    <a:moveTo>
                      <a:pt x="0" y="90"/>
                    </a:moveTo>
                    <a:lnTo>
                      <a:pt x="0" y="20"/>
                    </a:lnTo>
                    <a:lnTo>
                      <a:pt x="52" y="0"/>
                    </a:lnTo>
                    <a:lnTo>
                      <a:pt x="52" y="65"/>
                    </a:lnTo>
                    <a:lnTo>
                      <a:pt x="0" y="9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" name="Freeform 101"/>
              <p:cNvSpPr>
                <a:spLocks/>
              </p:cNvSpPr>
              <p:nvPr/>
            </p:nvSpPr>
            <p:spPr bwMode="auto">
              <a:xfrm>
                <a:off x="10877550" y="2389188"/>
                <a:ext cx="73025" cy="176213"/>
              </a:xfrm>
              <a:custGeom>
                <a:avLst/>
                <a:gdLst>
                  <a:gd name="T0" fmla="*/ 0 w 46"/>
                  <a:gd name="T1" fmla="*/ 111 h 111"/>
                  <a:gd name="T2" fmla="*/ 0 w 46"/>
                  <a:gd name="T3" fmla="*/ 24 h 111"/>
                  <a:gd name="T4" fmla="*/ 46 w 46"/>
                  <a:gd name="T5" fmla="*/ 0 h 111"/>
                  <a:gd name="T6" fmla="*/ 46 w 46"/>
                  <a:gd name="T7" fmla="*/ 84 h 111"/>
                  <a:gd name="T8" fmla="*/ 0 w 46"/>
                  <a:gd name="T9" fmla="*/ 111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111">
                    <a:moveTo>
                      <a:pt x="0" y="111"/>
                    </a:moveTo>
                    <a:lnTo>
                      <a:pt x="0" y="24"/>
                    </a:lnTo>
                    <a:lnTo>
                      <a:pt x="46" y="0"/>
                    </a:lnTo>
                    <a:lnTo>
                      <a:pt x="46" y="84"/>
                    </a:lnTo>
                    <a:lnTo>
                      <a:pt x="0" y="1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1" name="Freeform 102"/>
              <p:cNvSpPr>
                <a:spLocks/>
              </p:cNvSpPr>
              <p:nvPr/>
            </p:nvSpPr>
            <p:spPr bwMode="auto">
              <a:xfrm>
                <a:off x="10483850" y="2260600"/>
                <a:ext cx="90488" cy="44450"/>
              </a:xfrm>
              <a:custGeom>
                <a:avLst/>
                <a:gdLst>
                  <a:gd name="T0" fmla="*/ 0 w 57"/>
                  <a:gd name="T1" fmla="*/ 14 h 28"/>
                  <a:gd name="T2" fmla="*/ 36 w 57"/>
                  <a:gd name="T3" fmla="*/ 0 h 28"/>
                  <a:gd name="T4" fmla="*/ 57 w 57"/>
                  <a:gd name="T5" fmla="*/ 5 h 28"/>
                  <a:gd name="T6" fmla="*/ 57 w 57"/>
                  <a:gd name="T7" fmla="*/ 28 h 28"/>
                  <a:gd name="T8" fmla="*/ 0 w 57"/>
                  <a:gd name="T9" fmla="*/ 1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28">
                    <a:moveTo>
                      <a:pt x="0" y="14"/>
                    </a:moveTo>
                    <a:lnTo>
                      <a:pt x="36" y="0"/>
                    </a:lnTo>
                    <a:lnTo>
                      <a:pt x="57" y="5"/>
                    </a:lnTo>
                    <a:lnTo>
                      <a:pt x="57" y="28"/>
                    </a:lnTo>
                    <a:lnTo>
                      <a:pt x="0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2" name="Freeform 103"/>
              <p:cNvSpPr>
                <a:spLocks/>
              </p:cNvSpPr>
              <p:nvPr/>
            </p:nvSpPr>
            <p:spPr bwMode="auto">
              <a:xfrm>
                <a:off x="10758488" y="2349500"/>
                <a:ext cx="176213" cy="63500"/>
              </a:xfrm>
              <a:custGeom>
                <a:avLst/>
                <a:gdLst>
                  <a:gd name="T0" fmla="*/ 49 w 111"/>
                  <a:gd name="T1" fmla="*/ 0 h 40"/>
                  <a:gd name="T2" fmla="*/ 111 w 111"/>
                  <a:gd name="T3" fmla="*/ 18 h 40"/>
                  <a:gd name="T4" fmla="*/ 69 w 111"/>
                  <a:gd name="T5" fmla="*/ 40 h 40"/>
                  <a:gd name="T6" fmla="*/ 0 w 111"/>
                  <a:gd name="T7" fmla="*/ 22 h 40"/>
                  <a:gd name="T8" fmla="*/ 49 w 111"/>
                  <a:gd name="T9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1" h="40">
                    <a:moveTo>
                      <a:pt x="49" y="0"/>
                    </a:moveTo>
                    <a:lnTo>
                      <a:pt x="111" y="18"/>
                    </a:lnTo>
                    <a:lnTo>
                      <a:pt x="69" y="40"/>
                    </a:lnTo>
                    <a:lnTo>
                      <a:pt x="0" y="22"/>
                    </a:lnTo>
                    <a:lnTo>
                      <a:pt x="4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sp>
          <p:nvSpPr>
            <p:cNvPr id="33" name="Freeform 104"/>
            <p:cNvSpPr>
              <a:spLocks noEditPoints="1"/>
            </p:cNvSpPr>
            <p:nvPr/>
          </p:nvSpPr>
          <p:spPr bwMode="auto">
            <a:xfrm>
              <a:off x="19907919" y="3284642"/>
              <a:ext cx="1011479" cy="1011479"/>
            </a:xfrm>
            <a:custGeom>
              <a:avLst/>
              <a:gdLst>
                <a:gd name="T0" fmla="*/ 325 w 650"/>
                <a:gd name="T1" fmla="*/ 0 h 651"/>
                <a:gd name="T2" fmla="*/ 0 w 650"/>
                <a:gd name="T3" fmla="*/ 326 h 651"/>
                <a:gd name="T4" fmla="*/ 19 w 650"/>
                <a:gd name="T5" fmla="*/ 441 h 651"/>
                <a:gd name="T6" fmla="*/ 24 w 650"/>
                <a:gd name="T7" fmla="*/ 451 h 651"/>
                <a:gd name="T8" fmla="*/ 325 w 650"/>
                <a:gd name="T9" fmla="*/ 651 h 651"/>
                <a:gd name="T10" fmla="*/ 633 w 650"/>
                <a:gd name="T11" fmla="*/ 434 h 651"/>
                <a:gd name="T12" fmla="*/ 650 w 650"/>
                <a:gd name="T13" fmla="*/ 326 h 651"/>
                <a:gd name="T14" fmla="*/ 555 w 650"/>
                <a:gd name="T15" fmla="*/ 96 h 651"/>
                <a:gd name="T16" fmla="*/ 540 w 650"/>
                <a:gd name="T17" fmla="*/ 112 h 651"/>
                <a:gd name="T18" fmla="*/ 606 w 650"/>
                <a:gd name="T19" fmla="*/ 308 h 651"/>
                <a:gd name="T20" fmla="*/ 417 w 650"/>
                <a:gd name="T21" fmla="*/ 115 h 651"/>
                <a:gd name="T22" fmla="*/ 332 w 650"/>
                <a:gd name="T23" fmla="*/ 41 h 651"/>
                <a:gd name="T24" fmla="*/ 273 w 650"/>
                <a:gd name="T25" fmla="*/ 27 h 651"/>
                <a:gd name="T26" fmla="*/ 325 w 650"/>
                <a:gd name="T27" fmla="*/ 23 h 651"/>
                <a:gd name="T28" fmla="*/ 588 w 650"/>
                <a:gd name="T29" fmla="*/ 304 h 651"/>
                <a:gd name="T30" fmla="*/ 417 w 650"/>
                <a:gd name="T31" fmla="*/ 115 h 651"/>
                <a:gd name="T32" fmla="*/ 408 w 650"/>
                <a:gd name="T33" fmla="*/ 136 h 651"/>
                <a:gd name="T34" fmla="*/ 456 w 650"/>
                <a:gd name="T35" fmla="*/ 252 h 651"/>
                <a:gd name="T36" fmla="*/ 138 w 650"/>
                <a:gd name="T37" fmla="*/ 566 h 651"/>
                <a:gd name="T38" fmla="*/ 127 w 650"/>
                <a:gd name="T39" fmla="*/ 557 h 651"/>
                <a:gd name="T40" fmla="*/ 402 w 650"/>
                <a:gd name="T41" fmla="*/ 128 h 651"/>
                <a:gd name="T42" fmla="*/ 609 w 650"/>
                <a:gd name="T43" fmla="*/ 436 h 651"/>
                <a:gd name="T44" fmla="*/ 466 w 650"/>
                <a:gd name="T45" fmla="*/ 271 h 651"/>
                <a:gd name="T46" fmla="*/ 346 w 650"/>
                <a:gd name="T47" fmla="*/ 392 h 651"/>
                <a:gd name="T48" fmla="*/ 605 w 650"/>
                <a:gd name="T49" fmla="*/ 454 h 651"/>
                <a:gd name="T50" fmla="*/ 509 w 650"/>
                <a:gd name="T51" fmla="*/ 567 h 651"/>
                <a:gd name="T52" fmla="*/ 346 w 650"/>
                <a:gd name="T53" fmla="*/ 392 h 651"/>
                <a:gd name="T54" fmla="*/ 379 w 650"/>
                <a:gd name="T55" fmla="*/ 625 h 651"/>
                <a:gd name="T56" fmla="*/ 264 w 650"/>
                <a:gd name="T57" fmla="*/ 571 h 651"/>
                <a:gd name="T58" fmla="*/ 481 w 650"/>
                <a:gd name="T59" fmla="*/ 587 h 651"/>
                <a:gd name="T60" fmla="*/ 248 w 650"/>
                <a:gd name="T61" fmla="*/ 79 h 651"/>
                <a:gd name="T62" fmla="*/ 171 w 650"/>
                <a:gd name="T63" fmla="*/ 144 h 651"/>
                <a:gd name="T64" fmla="*/ 93 w 650"/>
                <a:gd name="T65" fmla="*/ 233 h 651"/>
                <a:gd name="T66" fmla="*/ 45 w 650"/>
                <a:gd name="T67" fmla="*/ 329 h 651"/>
                <a:gd name="T68" fmla="*/ 28 w 650"/>
                <a:gd name="T69" fmla="*/ 394 h 651"/>
                <a:gd name="T70" fmla="*/ 22 w 650"/>
                <a:gd name="T71" fmla="*/ 327 h 651"/>
                <a:gd name="T72" fmla="*/ 219 w 650"/>
                <a:gd name="T73" fmla="*/ 41 h 651"/>
                <a:gd name="T74" fmla="*/ 277 w 650"/>
                <a:gd name="T75" fmla="*/ 59 h 651"/>
                <a:gd name="T76" fmla="*/ 300 w 650"/>
                <a:gd name="T77" fmla="*/ 72 h 651"/>
                <a:gd name="T78" fmla="*/ 389 w 650"/>
                <a:gd name="T79" fmla="*/ 110 h 651"/>
                <a:gd name="T80" fmla="*/ 110 w 650"/>
                <a:gd name="T81" fmla="*/ 541 h 651"/>
                <a:gd name="T82" fmla="*/ 109 w 650"/>
                <a:gd name="T83" fmla="*/ 540 h 651"/>
                <a:gd name="T84" fmla="*/ 49 w 650"/>
                <a:gd name="T85" fmla="*/ 418 h 651"/>
                <a:gd name="T86" fmla="*/ 68 w 650"/>
                <a:gd name="T87" fmla="*/ 342 h 651"/>
                <a:gd name="T88" fmla="*/ 116 w 650"/>
                <a:gd name="T89" fmla="*/ 246 h 651"/>
                <a:gd name="T90" fmla="*/ 195 w 650"/>
                <a:gd name="T91" fmla="*/ 157 h 651"/>
                <a:gd name="T92" fmla="*/ 271 w 650"/>
                <a:gd name="T93" fmla="*/ 92 h 651"/>
                <a:gd name="T94" fmla="*/ 252 w 650"/>
                <a:gd name="T95" fmla="*/ 596 h 651"/>
                <a:gd name="T96" fmla="*/ 335 w 650"/>
                <a:gd name="T97" fmla="*/ 630 h 651"/>
                <a:gd name="T98" fmla="*/ 205 w 650"/>
                <a:gd name="T99" fmla="*/ 606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50" h="651">
                  <a:moveTo>
                    <a:pt x="555" y="96"/>
                  </a:moveTo>
                  <a:cubicBezTo>
                    <a:pt x="491" y="32"/>
                    <a:pt x="415" y="0"/>
                    <a:pt x="325" y="0"/>
                  </a:cubicBezTo>
                  <a:cubicBezTo>
                    <a:pt x="235" y="0"/>
                    <a:pt x="158" y="32"/>
                    <a:pt x="95" y="96"/>
                  </a:cubicBezTo>
                  <a:cubicBezTo>
                    <a:pt x="31" y="159"/>
                    <a:pt x="0" y="236"/>
                    <a:pt x="0" y="326"/>
                  </a:cubicBezTo>
                  <a:cubicBezTo>
                    <a:pt x="0" y="366"/>
                    <a:pt x="6" y="405"/>
                    <a:pt x="19" y="439"/>
                  </a:cubicBezTo>
                  <a:cubicBezTo>
                    <a:pt x="19" y="440"/>
                    <a:pt x="19" y="440"/>
                    <a:pt x="19" y="441"/>
                  </a:cubicBezTo>
                  <a:cubicBezTo>
                    <a:pt x="20" y="444"/>
                    <a:pt x="22" y="446"/>
                    <a:pt x="23" y="448"/>
                  </a:cubicBezTo>
                  <a:cubicBezTo>
                    <a:pt x="24" y="451"/>
                    <a:pt x="24" y="451"/>
                    <a:pt x="24" y="451"/>
                  </a:cubicBezTo>
                  <a:cubicBezTo>
                    <a:pt x="39" y="489"/>
                    <a:pt x="63" y="524"/>
                    <a:pt x="95" y="556"/>
                  </a:cubicBezTo>
                  <a:cubicBezTo>
                    <a:pt x="158" y="619"/>
                    <a:pt x="235" y="651"/>
                    <a:pt x="325" y="651"/>
                  </a:cubicBezTo>
                  <a:cubicBezTo>
                    <a:pt x="415" y="651"/>
                    <a:pt x="491" y="619"/>
                    <a:pt x="555" y="556"/>
                  </a:cubicBezTo>
                  <a:cubicBezTo>
                    <a:pt x="591" y="520"/>
                    <a:pt x="618" y="479"/>
                    <a:pt x="633" y="434"/>
                  </a:cubicBezTo>
                  <a:cubicBezTo>
                    <a:pt x="643" y="404"/>
                    <a:pt x="649" y="373"/>
                    <a:pt x="650" y="339"/>
                  </a:cubicBezTo>
                  <a:cubicBezTo>
                    <a:pt x="650" y="334"/>
                    <a:pt x="650" y="330"/>
                    <a:pt x="650" y="326"/>
                  </a:cubicBezTo>
                  <a:cubicBezTo>
                    <a:pt x="650" y="323"/>
                    <a:pt x="650" y="320"/>
                    <a:pt x="650" y="317"/>
                  </a:cubicBezTo>
                  <a:cubicBezTo>
                    <a:pt x="648" y="231"/>
                    <a:pt x="616" y="157"/>
                    <a:pt x="555" y="96"/>
                  </a:cubicBezTo>
                  <a:close/>
                  <a:moveTo>
                    <a:pt x="522" y="96"/>
                  </a:moveTo>
                  <a:cubicBezTo>
                    <a:pt x="528" y="101"/>
                    <a:pt x="533" y="106"/>
                    <a:pt x="540" y="112"/>
                  </a:cubicBezTo>
                  <a:cubicBezTo>
                    <a:pt x="595" y="168"/>
                    <a:pt x="625" y="235"/>
                    <a:pt x="628" y="314"/>
                  </a:cubicBezTo>
                  <a:cubicBezTo>
                    <a:pt x="620" y="311"/>
                    <a:pt x="612" y="310"/>
                    <a:pt x="606" y="308"/>
                  </a:cubicBezTo>
                  <a:cubicBezTo>
                    <a:pt x="599" y="229"/>
                    <a:pt x="571" y="158"/>
                    <a:pt x="522" y="96"/>
                  </a:cubicBezTo>
                  <a:close/>
                  <a:moveTo>
                    <a:pt x="417" y="115"/>
                  </a:moveTo>
                  <a:cubicBezTo>
                    <a:pt x="400" y="93"/>
                    <a:pt x="383" y="77"/>
                    <a:pt x="368" y="63"/>
                  </a:cubicBezTo>
                  <a:cubicBezTo>
                    <a:pt x="357" y="54"/>
                    <a:pt x="345" y="48"/>
                    <a:pt x="332" y="41"/>
                  </a:cubicBezTo>
                  <a:cubicBezTo>
                    <a:pt x="323" y="37"/>
                    <a:pt x="310" y="32"/>
                    <a:pt x="299" y="31"/>
                  </a:cubicBezTo>
                  <a:cubicBezTo>
                    <a:pt x="291" y="29"/>
                    <a:pt x="282" y="28"/>
                    <a:pt x="273" y="27"/>
                  </a:cubicBezTo>
                  <a:cubicBezTo>
                    <a:pt x="282" y="26"/>
                    <a:pt x="291" y="25"/>
                    <a:pt x="299" y="24"/>
                  </a:cubicBezTo>
                  <a:cubicBezTo>
                    <a:pt x="307" y="24"/>
                    <a:pt x="316" y="23"/>
                    <a:pt x="325" y="23"/>
                  </a:cubicBezTo>
                  <a:cubicBezTo>
                    <a:pt x="371" y="23"/>
                    <a:pt x="413" y="31"/>
                    <a:pt x="451" y="50"/>
                  </a:cubicBezTo>
                  <a:cubicBezTo>
                    <a:pt x="528" y="122"/>
                    <a:pt x="573" y="207"/>
                    <a:pt x="588" y="304"/>
                  </a:cubicBezTo>
                  <a:cubicBezTo>
                    <a:pt x="544" y="291"/>
                    <a:pt x="507" y="274"/>
                    <a:pt x="474" y="252"/>
                  </a:cubicBezTo>
                  <a:cubicBezTo>
                    <a:pt x="460" y="196"/>
                    <a:pt x="442" y="150"/>
                    <a:pt x="417" y="115"/>
                  </a:cubicBezTo>
                  <a:close/>
                  <a:moveTo>
                    <a:pt x="402" y="128"/>
                  </a:moveTo>
                  <a:cubicBezTo>
                    <a:pt x="404" y="131"/>
                    <a:pt x="406" y="133"/>
                    <a:pt x="408" y="136"/>
                  </a:cubicBezTo>
                  <a:cubicBezTo>
                    <a:pt x="428" y="167"/>
                    <a:pt x="444" y="205"/>
                    <a:pt x="455" y="252"/>
                  </a:cubicBezTo>
                  <a:cubicBezTo>
                    <a:pt x="456" y="252"/>
                    <a:pt x="456" y="252"/>
                    <a:pt x="456" y="252"/>
                  </a:cubicBezTo>
                  <a:cubicBezTo>
                    <a:pt x="329" y="354"/>
                    <a:pt x="257" y="461"/>
                    <a:pt x="239" y="571"/>
                  </a:cubicBezTo>
                  <a:cubicBezTo>
                    <a:pt x="207" y="594"/>
                    <a:pt x="174" y="592"/>
                    <a:pt x="138" y="566"/>
                  </a:cubicBezTo>
                  <a:cubicBezTo>
                    <a:pt x="137" y="566"/>
                    <a:pt x="137" y="565"/>
                    <a:pt x="136" y="565"/>
                  </a:cubicBezTo>
                  <a:cubicBezTo>
                    <a:pt x="134" y="562"/>
                    <a:pt x="131" y="559"/>
                    <a:pt x="127" y="557"/>
                  </a:cubicBezTo>
                  <a:cubicBezTo>
                    <a:pt x="127" y="557"/>
                    <a:pt x="127" y="557"/>
                    <a:pt x="126" y="556"/>
                  </a:cubicBezTo>
                  <a:cubicBezTo>
                    <a:pt x="136" y="415"/>
                    <a:pt x="228" y="272"/>
                    <a:pt x="402" y="128"/>
                  </a:cubicBezTo>
                  <a:close/>
                  <a:moveTo>
                    <a:pt x="628" y="336"/>
                  </a:moveTo>
                  <a:cubicBezTo>
                    <a:pt x="627" y="371"/>
                    <a:pt x="621" y="405"/>
                    <a:pt x="609" y="436"/>
                  </a:cubicBezTo>
                  <a:cubicBezTo>
                    <a:pt x="510" y="422"/>
                    <a:pt x="426" y="401"/>
                    <a:pt x="358" y="375"/>
                  </a:cubicBezTo>
                  <a:cubicBezTo>
                    <a:pt x="385" y="342"/>
                    <a:pt x="422" y="307"/>
                    <a:pt x="466" y="271"/>
                  </a:cubicBezTo>
                  <a:cubicBezTo>
                    <a:pt x="515" y="301"/>
                    <a:pt x="569" y="323"/>
                    <a:pt x="628" y="336"/>
                  </a:cubicBezTo>
                  <a:close/>
                  <a:moveTo>
                    <a:pt x="346" y="392"/>
                  </a:moveTo>
                  <a:cubicBezTo>
                    <a:pt x="350" y="394"/>
                    <a:pt x="350" y="394"/>
                    <a:pt x="350" y="394"/>
                  </a:cubicBezTo>
                  <a:cubicBezTo>
                    <a:pt x="410" y="424"/>
                    <a:pt x="494" y="444"/>
                    <a:pt x="605" y="454"/>
                  </a:cubicBezTo>
                  <a:cubicBezTo>
                    <a:pt x="584" y="489"/>
                    <a:pt x="562" y="517"/>
                    <a:pt x="540" y="541"/>
                  </a:cubicBezTo>
                  <a:cubicBezTo>
                    <a:pt x="530" y="551"/>
                    <a:pt x="520" y="559"/>
                    <a:pt x="509" y="567"/>
                  </a:cubicBezTo>
                  <a:cubicBezTo>
                    <a:pt x="416" y="553"/>
                    <a:pt x="346" y="521"/>
                    <a:pt x="296" y="469"/>
                  </a:cubicBezTo>
                  <a:cubicBezTo>
                    <a:pt x="309" y="444"/>
                    <a:pt x="325" y="417"/>
                    <a:pt x="346" y="392"/>
                  </a:cubicBezTo>
                  <a:close/>
                  <a:moveTo>
                    <a:pt x="481" y="587"/>
                  </a:moveTo>
                  <a:cubicBezTo>
                    <a:pt x="450" y="606"/>
                    <a:pt x="415" y="619"/>
                    <a:pt x="379" y="625"/>
                  </a:cubicBezTo>
                  <a:cubicBezTo>
                    <a:pt x="364" y="623"/>
                    <a:pt x="351" y="620"/>
                    <a:pt x="339" y="617"/>
                  </a:cubicBezTo>
                  <a:cubicBezTo>
                    <a:pt x="310" y="607"/>
                    <a:pt x="285" y="592"/>
                    <a:pt x="264" y="571"/>
                  </a:cubicBezTo>
                  <a:cubicBezTo>
                    <a:pt x="267" y="544"/>
                    <a:pt x="276" y="515"/>
                    <a:pt x="287" y="488"/>
                  </a:cubicBezTo>
                  <a:cubicBezTo>
                    <a:pt x="336" y="537"/>
                    <a:pt x="400" y="570"/>
                    <a:pt x="481" y="587"/>
                  </a:cubicBezTo>
                  <a:close/>
                  <a:moveTo>
                    <a:pt x="277" y="59"/>
                  </a:moveTo>
                  <a:cubicBezTo>
                    <a:pt x="267" y="66"/>
                    <a:pt x="257" y="72"/>
                    <a:pt x="248" y="79"/>
                  </a:cubicBezTo>
                  <a:cubicBezTo>
                    <a:pt x="239" y="86"/>
                    <a:pt x="230" y="93"/>
                    <a:pt x="221" y="101"/>
                  </a:cubicBezTo>
                  <a:cubicBezTo>
                    <a:pt x="203" y="114"/>
                    <a:pt x="187" y="128"/>
                    <a:pt x="171" y="144"/>
                  </a:cubicBezTo>
                  <a:cubicBezTo>
                    <a:pt x="156" y="157"/>
                    <a:pt x="142" y="172"/>
                    <a:pt x="128" y="188"/>
                  </a:cubicBezTo>
                  <a:cubicBezTo>
                    <a:pt x="116" y="202"/>
                    <a:pt x="104" y="217"/>
                    <a:pt x="93" y="233"/>
                  </a:cubicBezTo>
                  <a:cubicBezTo>
                    <a:pt x="83" y="248"/>
                    <a:pt x="73" y="264"/>
                    <a:pt x="66" y="280"/>
                  </a:cubicBezTo>
                  <a:cubicBezTo>
                    <a:pt x="57" y="296"/>
                    <a:pt x="50" y="312"/>
                    <a:pt x="45" y="329"/>
                  </a:cubicBezTo>
                  <a:cubicBezTo>
                    <a:pt x="39" y="345"/>
                    <a:pt x="35" y="363"/>
                    <a:pt x="31" y="380"/>
                  </a:cubicBezTo>
                  <a:cubicBezTo>
                    <a:pt x="30" y="384"/>
                    <a:pt x="29" y="390"/>
                    <a:pt x="28" y="394"/>
                  </a:cubicBezTo>
                  <a:cubicBezTo>
                    <a:pt x="28" y="393"/>
                    <a:pt x="28" y="393"/>
                    <a:pt x="28" y="392"/>
                  </a:cubicBezTo>
                  <a:cubicBezTo>
                    <a:pt x="24" y="371"/>
                    <a:pt x="20" y="349"/>
                    <a:pt x="22" y="327"/>
                  </a:cubicBezTo>
                  <a:cubicBezTo>
                    <a:pt x="20" y="242"/>
                    <a:pt x="50" y="171"/>
                    <a:pt x="110" y="112"/>
                  </a:cubicBezTo>
                  <a:cubicBezTo>
                    <a:pt x="143" y="79"/>
                    <a:pt x="178" y="56"/>
                    <a:pt x="219" y="41"/>
                  </a:cubicBezTo>
                  <a:cubicBezTo>
                    <a:pt x="246" y="40"/>
                    <a:pt x="271" y="42"/>
                    <a:pt x="294" y="48"/>
                  </a:cubicBezTo>
                  <a:cubicBezTo>
                    <a:pt x="289" y="52"/>
                    <a:pt x="283" y="56"/>
                    <a:pt x="277" y="59"/>
                  </a:cubicBezTo>
                  <a:close/>
                  <a:moveTo>
                    <a:pt x="271" y="92"/>
                  </a:moveTo>
                  <a:cubicBezTo>
                    <a:pt x="281" y="85"/>
                    <a:pt x="291" y="79"/>
                    <a:pt x="300" y="72"/>
                  </a:cubicBezTo>
                  <a:cubicBezTo>
                    <a:pt x="307" y="68"/>
                    <a:pt x="315" y="63"/>
                    <a:pt x="321" y="59"/>
                  </a:cubicBezTo>
                  <a:cubicBezTo>
                    <a:pt x="349" y="73"/>
                    <a:pt x="372" y="90"/>
                    <a:pt x="389" y="110"/>
                  </a:cubicBezTo>
                  <a:cubicBezTo>
                    <a:pt x="212" y="254"/>
                    <a:pt x="119" y="396"/>
                    <a:pt x="109" y="540"/>
                  </a:cubicBezTo>
                  <a:cubicBezTo>
                    <a:pt x="110" y="541"/>
                    <a:pt x="110" y="541"/>
                    <a:pt x="110" y="541"/>
                  </a:cubicBezTo>
                  <a:cubicBezTo>
                    <a:pt x="110" y="541"/>
                    <a:pt x="110" y="541"/>
                    <a:pt x="111" y="541"/>
                  </a:cubicBezTo>
                  <a:cubicBezTo>
                    <a:pt x="109" y="541"/>
                    <a:pt x="109" y="541"/>
                    <a:pt x="109" y="540"/>
                  </a:cubicBezTo>
                  <a:cubicBezTo>
                    <a:pt x="80" y="511"/>
                    <a:pt x="59" y="480"/>
                    <a:pt x="45" y="446"/>
                  </a:cubicBezTo>
                  <a:cubicBezTo>
                    <a:pt x="49" y="418"/>
                    <a:pt x="49" y="418"/>
                    <a:pt x="49" y="418"/>
                  </a:cubicBezTo>
                  <a:cubicBezTo>
                    <a:pt x="50" y="409"/>
                    <a:pt x="52" y="402"/>
                    <a:pt x="55" y="393"/>
                  </a:cubicBezTo>
                  <a:cubicBezTo>
                    <a:pt x="58" y="376"/>
                    <a:pt x="62" y="359"/>
                    <a:pt x="68" y="342"/>
                  </a:cubicBezTo>
                  <a:cubicBezTo>
                    <a:pt x="73" y="326"/>
                    <a:pt x="81" y="309"/>
                    <a:pt x="89" y="294"/>
                  </a:cubicBezTo>
                  <a:cubicBezTo>
                    <a:pt x="97" y="277"/>
                    <a:pt x="106" y="262"/>
                    <a:pt x="116" y="246"/>
                  </a:cubicBezTo>
                  <a:cubicBezTo>
                    <a:pt x="127" y="230"/>
                    <a:pt x="140" y="215"/>
                    <a:pt x="152" y="201"/>
                  </a:cubicBezTo>
                  <a:cubicBezTo>
                    <a:pt x="165" y="186"/>
                    <a:pt x="179" y="170"/>
                    <a:pt x="195" y="157"/>
                  </a:cubicBezTo>
                  <a:cubicBezTo>
                    <a:pt x="210" y="142"/>
                    <a:pt x="227" y="127"/>
                    <a:pt x="244" y="114"/>
                  </a:cubicBezTo>
                  <a:cubicBezTo>
                    <a:pt x="253" y="106"/>
                    <a:pt x="262" y="100"/>
                    <a:pt x="271" y="92"/>
                  </a:cubicBezTo>
                  <a:close/>
                  <a:moveTo>
                    <a:pt x="205" y="606"/>
                  </a:moveTo>
                  <a:cubicBezTo>
                    <a:pt x="219" y="606"/>
                    <a:pt x="234" y="602"/>
                    <a:pt x="252" y="596"/>
                  </a:cubicBezTo>
                  <a:cubicBezTo>
                    <a:pt x="254" y="594"/>
                    <a:pt x="254" y="594"/>
                    <a:pt x="254" y="594"/>
                  </a:cubicBezTo>
                  <a:cubicBezTo>
                    <a:pt x="274" y="613"/>
                    <a:pt x="302" y="625"/>
                    <a:pt x="335" y="630"/>
                  </a:cubicBezTo>
                  <a:cubicBezTo>
                    <a:pt x="331" y="630"/>
                    <a:pt x="328" y="630"/>
                    <a:pt x="325" y="630"/>
                  </a:cubicBezTo>
                  <a:cubicBezTo>
                    <a:pt x="281" y="630"/>
                    <a:pt x="241" y="622"/>
                    <a:pt x="205" y="60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grpSp>
          <p:nvGrpSpPr>
            <p:cNvPr id="174" name="Group 173"/>
            <p:cNvGrpSpPr/>
            <p:nvPr/>
          </p:nvGrpSpPr>
          <p:grpSpPr>
            <a:xfrm>
              <a:off x="20096199" y="8237615"/>
              <a:ext cx="877607" cy="825548"/>
              <a:chOff x="5567363" y="3578225"/>
              <a:chExt cx="374650" cy="352426"/>
            </a:xfrm>
            <a:solidFill>
              <a:schemeClr val="tx1"/>
            </a:solidFill>
          </p:grpSpPr>
          <p:sp>
            <p:nvSpPr>
              <p:cNvPr id="34" name="Freeform 105"/>
              <p:cNvSpPr>
                <a:spLocks noEditPoints="1"/>
              </p:cNvSpPr>
              <p:nvPr/>
            </p:nvSpPr>
            <p:spPr bwMode="auto">
              <a:xfrm>
                <a:off x="5567363" y="3578225"/>
                <a:ext cx="333375" cy="319088"/>
              </a:xfrm>
              <a:custGeom>
                <a:avLst/>
                <a:gdLst>
                  <a:gd name="T0" fmla="*/ 277 w 501"/>
                  <a:gd name="T1" fmla="*/ 3 h 482"/>
                  <a:gd name="T2" fmla="*/ 249 w 501"/>
                  <a:gd name="T3" fmla="*/ 80 h 482"/>
                  <a:gd name="T4" fmla="*/ 211 w 501"/>
                  <a:gd name="T5" fmla="*/ 82 h 482"/>
                  <a:gd name="T6" fmla="*/ 186 w 501"/>
                  <a:gd name="T7" fmla="*/ 152 h 482"/>
                  <a:gd name="T8" fmla="*/ 126 w 501"/>
                  <a:gd name="T9" fmla="*/ 144 h 482"/>
                  <a:gd name="T10" fmla="*/ 132 w 501"/>
                  <a:gd name="T11" fmla="*/ 208 h 482"/>
                  <a:gd name="T12" fmla="*/ 69 w 501"/>
                  <a:gd name="T13" fmla="*/ 207 h 482"/>
                  <a:gd name="T14" fmla="*/ 75 w 501"/>
                  <a:gd name="T15" fmla="*/ 271 h 482"/>
                  <a:gd name="T16" fmla="*/ 33 w 501"/>
                  <a:gd name="T17" fmla="*/ 269 h 482"/>
                  <a:gd name="T18" fmla="*/ 44 w 501"/>
                  <a:gd name="T19" fmla="*/ 318 h 482"/>
                  <a:gd name="T20" fmla="*/ 0 w 501"/>
                  <a:gd name="T21" fmla="*/ 325 h 482"/>
                  <a:gd name="T22" fmla="*/ 43 w 501"/>
                  <a:gd name="T23" fmla="*/ 360 h 482"/>
                  <a:gd name="T24" fmla="*/ 374 w 501"/>
                  <a:gd name="T25" fmla="*/ 462 h 482"/>
                  <a:gd name="T26" fmla="*/ 393 w 501"/>
                  <a:gd name="T27" fmla="*/ 482 h 482"/>
                  <a:gd name="T28" fmla="*/ 485 w 501"/>
                  <a:gd name="T29" fmla="*/ 342 h 482"/>
                  <a:gd name="T30" fmla="*/ 345 w 501"/>
                  <a:gd name="T31" fmla="*/ 108 h 482"/>
                  <a:gd name="T32" fmla="*/ 299 w 501"/>
                  <a:gd name="T33" fmla="*/ 286 h 482"/>
                  <a:gd name="T34" fmla="*/ 439 w 501"/>
                  <a:gd name="T35" fmla="*/ 405 h 482"/>
                  <a:gd name="T36" fmla="*/ 311 w 501"/>
                  <a:gd name="T37" fmla="*/ 325 h 482"/>
                  <a:gd name="T38" fmla="*/ 324 w 501"/>
                  <a:gd name="T39" fmla="*/ 241 h 482"/>
                  <a:gd name="T40" fmla="*/ 455 w 501"/>
                  <a:gd name="T41" fmla="*/ 387 h 482"/>
                  <a:gd name="T42" fmla="*/ 448 w 501"/>
                  <a:gd name="T43" fmla="*/ 395 h 482"/>
                  <a:gd name="T44" fmla="*/ 324 w 501"/>
                  <a:gd name="T45" fmla="*/ 241 h 482"/>
                  <a:gd name="T46" fmla="*/ 382 w 501"/>
                  <a:gd name="T47" fmla="*/ 212 h 482"/>
                  <a:gd name="T48" fmla="*/ 461 w 501"/>
                  <a:gd name="T49" fmla="*/ 375 h 482"/>
                  <a:gd name="T50" fmla="*/ 273 w 501"/>
                  <a:gd name="T51" fmla="*/ 334 h 482"/>
                  <a:gd name="T52" fmla="*/ 418 w 501"/>
                  <a:gd name="T53" fmla="*/ 425 h 482"/>
                  <a:gd name="T54" fmla="*/ 286 w 501"/>
                  <a:gd name="T55" fmla="*/ 360 h 482"/>
                  <a:gd name="T56" fmla="*/ 397 w 501"/>
                  <a:gd name="T57" fmla="*/ 445 h 482"/>
                  <a:gd name="T58" fmla="*/ 270 w 501"/>
                  <a:gd name="T59" fmla="*/ 405 h 482"/>
                  <a:gd name="T60" fmla="*/ 279 w 501"/>
                  <a:gd name="T61" fmla="*/ 377 h 482"/>
                  <a:gd name="T62" fmla="*/ 48 w 501"/>
                  <a:gd name="T63" fmla="*/ 317 h 482"/>
                  <a:gd name="T64" fmla="*/ 48 w 501"/>
                  <a:gd name="T65" fmla="*/ 317 h 482"/>
                  <a:gd name="T66" fmla="*/ 72 w 501"/>
                  <a:gd name="T67" fmla="*/ 213 h 482"/>
                  <a:gd name="T68" fmla="*/ 134 w 501"/>
                  <a:gd name="T69" fmla="*/ 204 h 482"/>
                  <a:gd name="T70" fmla="*/ 134 w 501"/>
                  <a:gd name="T71" fmla="*/ 204 h 482"/>
                  <a:gd name="T72" fmla="*/ 198 w 501"/>
                  <a:gd name="T73" fmla="*/ 88 h 482"/>
                  <a:gd name="T74" fmla="*/ 254 w 501"/>
                  <a:gd name="T75" fmla="*/ 84 h 482"/>
                  <a:gd name="T76" fmla="*/ 254 w 501"/>
                  <a:gd name="T77" fmla="*/ 84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01" h="482">
                    <a:moveTo>
                      <a:pt x="281" y="5"/>
                    </a:moveTo>
                    <a:cubicBezTo>
                      <a:pt x="279" y="4"/>
                      <a:pt x="278" y="3"/>
                      <a:pt x="277" y="3"/>
                    </a:cubicBezTo>
                    <a:cubicBezTo>
                      <a:pt x="269" y="0"/>
                      <a:pt x="262" y="11"/>
                      <a:pt x="256" y="32"/>
                    </a:cubicBezTo>
                    <a:cubicBezTo>
                      <a:pt x="248" y="54"/>
                      <a:pt x="246" y="70"/>
                      <a:pt x="249" y="80"/>
                    </a:cubicBezTo>
                    <a:cubicBezTo>
                      <a:pt x="249" y="83"/>
                      <a:pt x="249" y="84"/>
                      <a:pt x="250" y="86"/>
                    </a:cubicBezTo>
                    <a:cubicBezTo>
                      <a:pt x="237" y="83"/>
                      <a:pt x="224" y="80"/>
                      <a:pt x="211" y="82"/>
                    </a:cubicBezTo>
                    <a:cubicBezTo>
                      <a:pt x="204" y="82"/>
                      <a:pt x="198" y="82"/>
                      <a:pt x="191" y="82"/>
                    </a:cubicBezTo>
                    <a:cubicBezTo>
                      <a:pt x="186" y="152"/>
                      <a:pt x="186" y="152"/>
                      <a:pt x="186" y="152"/>
                    </a:cubicBezTo>
                    <a:cubicBezTo>
                      <a:pt x="172" y="148"/>
                      <a:pt x="158" y="145"/>
                      <a:pt x="143" y="144"/>
                    </a:cubicBezTo>
                    <a:cubicBezTo>
                      <a:pt x="138" y="144"/>
                      <a:pt x="132" y="144"/>
                      <a:pt x="126" y="144"/>
                    </a:cubicBezTo>
                    <a:cubicBezTo>
                      <a:pt x="122" y="162"/>
                      <a:pt x="122" y="179"/>
                      <a:pt x="128" y="197"/>
                    </a:cubicBezTo>
                    <a:cubicBezTo>
                      <a:pt x="128" y="201"/>
                      <a:pt x="130" y="205"/>
                      <a:pt x="132" y="208"/>
                    </a:cubicBezTo>
                    <a:cubicBezTo>
                      <a:pt x="118" y="206"/>
                      <a:pt x="105" y="205"/>
                      <a:pt x="93" y="206"/>
                    </a:cubicBezTo>
                    <a:cubicBezTo>
                      <a:pt x="85" y="206"/>
                      <a:pt x="77" y="206"/>
                      <a:pt x="69" y="207"/>
                    </a:cubicBezTo>
                    <a:cubicBezTo>
                      <a:pt x="68" y="218"/>
                      <a:pt x="67" y="228"/>
                      <a:pt x="67" y="240"/>
                    </a:cubicBezTo>
                    <a:cubicBezTo>
                      <a:pt x="68" y="251"/>
                      <a:pt x="71" y="261"/>
                      <a:pt x="75" y="271"/>
                    </a:cubicBezTo>
                    <a:cubicBezTo>
                      <a:pt x="66" y="271"/>
                      <a:pt x="58" y="269"/>
                      <a:pt x="48" y="269"/>
                    </a:cubicBezTo>
                    <a:cubicBezTo>
                      <a:pt x="43" y="269"/>
                      <a:pt x="38" y="269"/>
                      <a:pt x="33" y="269"/>
                    </a:cubicBezTo>
                    <a:cubicBezTo>
                      <a:pt x="33" y="276"/>
                      <a:pt x="34" y="284"/>
                      <a:pt x="35" y="290"/>
                    </a:cubicBezTo>
                    <a:cubicBezTo>
                      <a:pt x="38" y="300"/>
                      <a:pt x="42" y="309"/>
                      <a:pt x="44" y="318"/>
                    </a:cubicBezTo>
                    <a:cubicBezTo>
                      <a:pt x="38" y="318"/>
                      <a:pt x="31" y="318"/>
                      <a:pt x="25" y="318"/>
                    </a:cubicBezTo>
                    <a:cubicBezTo>
                      <a:pt x="15" y="318"/>
                      <a:pt x="7" y="321"/>
                      <a:pt x="0" y="325"/>
                    </a:cubicBezTo>
                    <a:cubicBezTo>
                      <a:pt x="0" y="329"/>
                      <a:pt x="0" y="329"/>
                      <a:pt x="0" y="329"/>
                    </a:cubicBezTo>
                    <a:cubicBezTo>
                      <a:pt x="10" y="344"/>
                      <a:pt x="25" y="355"/>
                      <a:pt x="43" y="360"/>
                    </a:cubicBezTo>
                    <a:cubicBezTo>
                      <a:pt x="56" y="364"/>
                      <a:pt x="68" y="367"/>
                      <a:pt x="80" y="370"/>
                    </a:cubicBezTo>
                    <a:cubicBezTo>
                      <a:pt x="182" y="395"/>
                      <a:pt x="279" y="425"/>
                      <a:pt x="374" y="462"/>
                    </a:cubicBezTo>
                    <a:cubicBezTo>
                      <a:pt x="374" y="463"/>
                      <a:pt x="373" y="465"/>
                      <a:pt x="372" y="465"/>
                    </a:cubicBezTo>
                    <a:cubicBezTo>
                      <a:pt x="393" y="482"/>
                      <a:pt x="393" y="482"/>
                      <a:pt x="393" y="482"/>
                    </a:cubicBezTo>
                    <a:cubicBezTo>
                      <a:pt x="443" y="446"/>
                      <a:pt x="479" y="405"/>
                      <a:pt x="501" y="360"/>
                    </a:cubicBezTo>
                    <a:cubicBezTo>
                      <a:pt x="485" y="342"/>
                      <a:pt x="485" y="342"/>
                      <a:pt x="485" y="342"/>
                    </a:cubicBezTo>
                    <a:cubicBezTo>
                      <a:pt x="483" y="344"/>
                      <a:pt x="480" y="346"/>
                      <a:pt x="480" y="347"/>
                    </a:cubicBezTo>
                    <a:cubicBezTo>
                      <a:pt x="430" y="268"/>
                      <a:pt x="385" y="189"/>
                      <a:pt x="345" y="108"/>
                    </a:cubicBezTo>
                    <a:cubicBezTo>
                      <a:pt x="316" y="50"/>
                      <a:pt x="295" y="16"/>
                      <a:pt x="281" y="5"/>
                    </a:cubicBezTo>
                    <a:close/>
                    <a:moveTo>
                      <a:pt x="299" y="286"/>
                    </a:moveTo>
                    <a:cubicBezTo>
                      <a:pt x="331" y="300"/>
                      <a:pt x="331" y="300"/>
                      <a:pt x="331" y="300"/>
                    </a:cubicBezTo>
                    <a:cubicBezTo>
                      <a:pt x="439" y="405"/>
                      <a:pt x="439" y="405"/>
                      <a:pt x="439" y="405"/>
                    </a:cubicBezTo>
                    <a:cubicBezTo>
                      <a:pt x="435" y="410"/>
                      <a:pt x="432" y="414"/>
                      <a:pt x="430" y="416"/>
                    </a:cubicBezTo>
                    <a:cubicBezTo>
                      <a:pt x="311" y="325"/>
                      <a:pt x="311" y="325"/>
                      <a:pt x="311" y="325"/>
                    </a:cubicBezTo>
                    <a:cubicBezTo>
                      <a:pt x="303" y="305"/>
                      <a:pt x="299" y="293"/>
                      <a:pt x="299" y="286"/>
                    </a:cubicBezTo>
                    <a:close/>
                    <a:moveTo>
                      <a:pt x="324" y="241"/>
                    </a:moveTo>
                    <a:cubicBezTo>
                      <a:pt x="364" y="253"/>
                      <a:pt x="364" y="253"/>
                      <a:pt x="364" y="253"/>
                    </a:cubicBezTo>
                    <a:cubicBezTo>
                      <a:pt x="455" y="387"/>
                      <a:pt x="455" y="387"/>
                      <a:pt x="455" y="387"/>
                    </a:cubicBezTo>
                    <a:cubicBezTo>
                      <a:pt x="454" y="388"/>
                      <a:pt x="454" y="388"/>
                      <a:pt x="454" y="388"/>
                    </a:cubicBezTo>
                    <a:cubicBezTo>
                      <a:pt x="452" y="391"/>
                      <a:pt x="450" y="393"/>
                      <a:pt x="448" y="395"/>
                    </a:cubicBezTo>
                    <a:cubicBezTo>
                      <a:pt x="340" y="280"/>
                      <a:pt x="340" y="280"/>
                      <a:pt x="340" y="280"/>
                    </a:cubicBezTo>
                    <a:lnTo>
                      <a:pt x="324" y="241"/>
                    </a:lnTo>
                    <a:close/>
                    <a:moveTo>
                      <a:pt x="361" y="197"/>
                    </a:moveTo>
                    <a:cubicBezTo>
                      <a:pt x="382" y="212"/>
                      <a:pt x="382" y="212"/>
                      <a:pt x="382" y="212"/>
                    </a:cubicBezTo>
                    <a:cubicBezTo>
                      <a:pt x="469" y="364"/>
                      <a:pt x="469" y="364"/>
                      <a:pt x="469" y="364"/>
                    </a:cubicBezTo>
                    <a:cubicBezTo>
                      <a:pt x="467" y="368"/>
                      <a:pt x="464" y="372"/>
                      <a:pt x="461" y="375"/>
                    </a:cubicBezTo>
                    <a:cubicBezTo>
                      <a:pt x="402" y="293"/>
                      <a:pt x="368" y="234"/>
                      <a:pt x="361" y="197"/>
                    </a:cubicBezTo>
                    <a:close/>
                    <a:moveTo>
                      <a:pt x="273" y="334"/>
                    </a:moveTo>
                    <a:cubicBezTo>
                      <a:pt x="279" y="334"/>
                      <a:pt x="289" y="335"/>
                      <a:pt x="302" y="339"/>
                    </a:cubicBezTo>
                    <a:cubicBezTo>
                      <a:pt x="418" y="425"/>
                      <a:pt x="418" y="425"/>
                      <a:pt x="418" y="425"/>
                    </a:cubicBezTo>
                    <a:cubicBezTo>
                      <a:pt x="415" y="429"/>
                      <a:pt x="413" y="433"/>
                      <a:pt x="407" y="438"/>
                    </a:cubicBezTo>
                    <a:cubicBezTo>
                      <a:pt x="286" y="360"/>
                      <a:pt x="286" y="360"/>
                      <a:pt x="286" y="360"/>
                    </a:cubicBezTo>
                    <a:cubicBezTo>
                      <a:pt x="281" y="356"/>
                      <a:pt x="277" y="348"/>
                      <a:pt x="273" y="334"/>
                    </a:cubicBezTo>
                    <a:close/>
                    <a:moveTo>
                      <a:pt x="397" y="445"/>
                    </a:moveTo>
                    <a:cubicBezTo>
                      <a:pt x="395" y="446"/>
                      <a:pt x="392" y="450"/>
                      <a:pt x="385" y="455"/>
                    </a:cubicBezTo>
                    <a:cubicBezTo>
                      <a:pt x="335" y="433"/>
                      <a:pt x="297" y="416"/>
                      <a:pt x="270" y="405"/>
                    </a:cubicBezTo>
                    <a:cubicBezTo>
                      <a:pt x="244" y="395"/>
                      <a:pt x="233" y="385"/>
                      <a:pt x="237" y="380"/>
                    </a:cubicBezTo>
                    <a:cubicBezTo>
                      <a:pt x="256" y="373"/>
                      <a:pt x="269" y="372"/>
                      <a:pt x="279" y="377"/>
                    </a:cubicBezTo>
                    <a:lnTo>
                      <a:pt x="397" y="445"/>
                    </a:lnTo>
                    <a:close/>
                    <a:moveTo>
                      <a:pt x="48" y="317"/>
                    </a:moveTo>
                    <a:cubicBezTo>
                      <a:pt x="48" y="317"/>
                      <a:pt x="35" y="282"/>
                      <a:pt x="36" y="274"/>
                    </a:cubicBezTo>
                    <a:cubicBezTo>
                      <a:pt x="41" y="290"/>
                      <a:pt x="48" y="317"/>
                      <a:pt x="48" y="317"/>
                    </a:cubicBezTo>
                    <a:close/>
                    <a:moveTo>
                      <a:pt x="78" y="268"/>
                    </a:moveTo>
                    <a:cubicBezTo>
                      <a:pt x="78" y="268"/>
                      <a:pt x="66" y="239"/>
                      <a:pt x="72" y="213"/>
                    </a:cubicBezTo>
                    <a:cubicBezTo>
                      <a:pt x="72" y="225"/>
                      <a:pt x="71" y="240"/>
                      <a:pt x="78" y="268"/>
                    </a:cubicBezTo>
                    <a:close/>
                    <a:moveTo>
                      <a:pt x="134" y="204"/>
                    </a:moveTo>
                    <a:cubicBezTo>
                      <a:pt x="134" y="204"/>
                      <a:pt x="121" y="174"/>
                      <a:pt x="128" y="149"/>
                    </a:cubicBezTo>
                    <a:cubicBezTo>
                      <a:pt x="128" y="161"/>
                      <a:pt x="127" y="176"/>
                      <a:pt x="134" y="204"/>
                    </a:cubicBezTo>
                    <a:close/>
                    <a:moveTo>
                      <a:pt x="197" y="150"/>
                    </a:moveTo>
                    <a:cubicBezTo>
                      <a:pt x="197" y="150"/>
                      <a:pt x="188" y="115"/>
                      <a:pt x="198" y="88"/>
                    </a:cubicBezTo>
                    <a:cubicBezTo>
                      <a:pt x="197" y="101"/>
                      <a:pt x="193" y="117"/>
                      <a:pt x="197" y="150"/>
                    </a:cubicBezTo>
                    <a:close/>
                    <a:moveTo>
                      <a:pt x="254" y="84"/>
                    </a:moveTo>
                    <a:cubicBezTo>
                      <a:pt x="254" y="84"/>
                      <a:pt x="249" y="49"/>
                      <a:pt x="263" y="22"/>
                    </a:cubicBezTo>
                    <a:cubicBezTo>
                      <a:pt x="260" y="36"/>
                      <a:pt x="254" y="51"/>
                      <a:pt x="254" y="8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5" name="Freeform 106"/>
              <p:cNvSpPr>
                <a:spLocks noEditPoints="1"/>
              </p:cNvSpPr>
              <p:nvPr/>
            </p:nvSpPr>
            <p:spPr bwMode="auto">
              <a:xfrm>
                <a:off x="5838825" y="3827463"/>
                <a:ext cx="103188" cy="103188"/>
              </a:xfrm>
              <a:custGeom>
                <a:avLst/>
                <a:gdLst>
                  <a:gd name="T0" fmla="*/ 132 w 155"/>
                  <a:gd name="T1" fmla="*/ 25 h 156"/>
                  <a:gd name="T2" fmla="*/ 108 w 155"/>
                  <a:gd name="T3" fmla="*/ 0 h 156"/>
                  <a:gd name="T4" fmla="*/ 0 w 155"/>
                  <a:gd name="T5" fmla="*/ 120 h 156"/>
                  <a:gd name="T6" fmla="*/ 22 w 155"/>
                  <a:gd name="T7" fmla="*/ 138 h 156"/>
                  <a:gd name="T8" fmla="*/ 25 w 155"/>
                  <a:gd name="T9" fmla="*/ 140 h 156"/>
                  <a:gd name="T10" fmla="*/ 72 w 155"/>
                  <a:gd name="T11" fmla="*/ 156 h 156"/>
                  <a:gd name="T12" fmla="*/ 128 w 155"/>
                  <a:gd name="T13" fmla="*/ 133 h 156"/>
                  <a:gd name="T14" fmla="*/ 151 w 155"/>
                  <a:gd name="T15" fmla="*/ 78 h 156"/>
                  <a:gd name="T16" fmla="*/ 132 w 155"/>
                  <a:gd name="T17" fmla="*/ 25 h 156"/>
                  <a:gd name="T18" fmla="*/ 142 w 155"/>
                  <a:gd name="T19" fmla="*/ 55 h 156"/>
                  <a:gd name="T20" fmla="*/ 118 w 155"/>
                  <a:gd name="T21" fmla="*/ 133 h 156"/>
                  <a:gd name="T22" fmla="*/ 142 w 155"/>
                  <a:gd name="T23" fmla="*/ 5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55" h="156">
                    <a:moveTo>
                      <a:pt x="132" y="25"/>
                    </a:moveTo>
                    <a:cubicBezTo>
                      <a:pt x="108" y="0"/>
                      <a:pt x="108" y="0"/>
                      <a:pt x="108" y="0"/>
                    </a:cubicBezTo>
                    <a:cubicBezTo>
                      <a:pt x="85" y="46"/>
                      <a:pt x="49" y="86"/>
                      <a:pt x="0" y="120"/>
                    </a:cubicBezTo>
                    <a:cubicBezTo>
                      <a:pt x="22" y="138"/>
                      <a:pt x="22" y="138"/>
                      <a:pt x="22" y="138"/>
                    </a:cubicBezTo>
                    <a:cubicBezTo>
                      <a:pt x="23" y="138"/>
                      <a:pt x="23" y="140"/>
                      <a:pt x="25" y="140"/>
                    </a:cubicBezTo>
                    <a:cubicBezTo>
                      <a:pt x="38" y="150"/>
                      <a:pt x="54" y="156"/>
                      <a:pt x="72" y="156"/>
                    </a:cubicBezTo>
                    <a:cubicBezTo>
                      <a:pt x="93" y="156"/>
                      <a:pt x="113" y="149"/>
                      <a:pt x="128" y="133"/>
                    </a:cubicBezTo>
                    <a:cubicBezTo>
                      <a:pt x="144" y="117"/>
                      <a:pt x="151" y="99"/>
                      <a:pt x="151" y="78"/>
                    </a:cubicBezTo>
                    <a:cubicBezTo>
                      <a:pt x="151" y="58"/>
                      <a:pt x="145" y="39"/>
                      <a:pt x="132" y="25"/>
                    </a:cubicBezTo>
                    <a:close/>
                    <a:moveTo>
                      <a:pt x="142" y="55"/>
                    </a:moveTo>
                    <a:cubicBezTo>
                      <a:pt x="142" y="55"/>
                      <a:pt x="155" y="106"/>
                      <a:pt x="118" y="133"/>
                    </a:cubicBezTo>
                    <a:cubicBezTo>
                      <a:pt x="128" y="118"/>
                      <a:pt x="145" y="105"/>
                      <a:pt x="142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73" name="Group 172"/>
            <p:cNvGrpSpPr/>
            <p:nvPr/>
          </p:nvGrpSpPr>
          <p:grpSpPr>
            <a:xfrm>
              <a:off x="20026157" y="10111826"/>
              <a:ext cx="959421" cy="554084"/>
              <a:chOff x="4133850" y="3689350"/>
              <a:chExt cx="409576" cy="236538"/>
            </a:xfrm>
            <a:solidFill>
              <a:schemeClr val="tx1"/>
            </a:solidFill>
          </p:grpSpPr>
          <p:sp>
            <p:nvSpPr>
              <p:cNvPr id="36" name="Freeform 107"/>
              <p:cNvSpPr>
                <a:spLocks/>
              </p:cNvSpPr>
              <p:nvPr/>
            </p:nvSpPr>
            <p:spPr bwMode="auto">
              <a:xfrm>
                <a:off x="4468813" y="3727450"/>
                <a:ext cx="36513" cy="160338"/>
              </a:xfrm>
              <a:custGeom>
                <a:avLst/>
                <a:gdLst>
                  <a:gd name="T0" fmla="*/ 27 w 55"/>
                  <a:gd name="T1" fmla="*/ 0 h 241"/>
                  <a:gd name="T2" fmla="*/ 7 w 55"/>
                  <a:gd name="T3" fmla="*/ 5 h 241"/>
                  <a:gd name="T4" fmla="*/ 0 w 55"/>
                  <a:gd name="T5" fmla="*/ 18 h 241"/>
                  <a:gd name="T6" fmla="*/ 0 w 55"/>
                  <a:gd name="T7" fmla="*/ 222 h 241"/>
                  <a:gd name="T8" fmla="*/ 7 w 55"/>
                  <a:gd name="T9" fmla="*/ 235 h 241"/>
                  <a:gd name="T10" fmla="*/ 27 w 55"/>
                  <a:gd name="T11" fmla="*/ 241 h 241"/>
                  <a:gd name="T12" fmla="*/ 27 w 55"/>
                  <a:gd name="T13" fmla="*/ 241 h 241"/>
                  <a:gd name="T14" fmla="*/ 47 w 55"/>
                  <a:gd name="T15" fmla="*/ 235 h 241"/>
                  <a:gd name="T16" fmla="*/ 55 w 55"/>
                  <a:gd name="T17" fmla="*/ 222 h 241"/>
                  <a:gd name="T18" fmla="*/ 55 w 55"/>
                  <a:gd name="T19" fmla="*/ 18 h 241"/>
                  <a:gd name="T20" fmla="*/ 47 w 55"/>
                  <a:gd name="T21" fmla="*/ 5 h 241"/>
                  <a:gd name="T22" fmla="*/ 27 w 55"/>
                  <a:gd name="T23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5" h="241">
                    <a:moveTo>
                      <a:pt x="27" y="0"/>
                    </a:moveTo>
                    <a:cubicBezTo>
                      <a:pt x="20" y="0"/>
                      <a:pt x="13" y="1"/>
                      <a:pt x="7" y="5"/>
                    </a:cubicBezTo>
                    <a:cubicBezTo>
                      <a:pt x="2" y="8"/>
                      <a:pt x="0" y="13"/>
                      <a:pt x="0" y="18"/>
                    </a:cubicBezTo>
                    <a:cubicBezTo>
                      <a:pt x="0" y="222"/>
                      <a:pt x="0" y="222"/>
                      <a:pt x="0" y="222"/>
                    </a:cubicBezTo>
                    <a:cubicBezTo>
                      <a:pt x="0" y="228"/>
                      <a:pt x="2" y="232"/>
                      <a:pt x="7" y="235"/>
                    </a:cubicBezTo>
                    <a:cubicBezTo>
                      <a:pt x="13" y="239"/>
                      <a:pt x="20" y="241"/>
                      <a:pt x="27" y="241"/>
                    </a:cubicBezTo>
                    <a:cubicBezTo>
                      <a:pt x="27" y="241"/>
                      <a:pt x="27" y="241"/>
                      <a:pt x="27" y="241"/>
                    </a:cubicBezTo>
                    <a:cubicBezTo>
                      <a:pt x="34" y="241"/>
                      <a:pt x="42" y="239"/>
                      <a:pt x="47" y="235"/>
                    </a:cubicBezTo>
                    <a:cubicBezTo>
                      <a:pt x="53" y="232"/>
                      <a:pt x="55" y="228"/>
                      <a:pt x="55" y="222"/>
                    </a:cubicBezTo>
                    <a:cubicBezTo>
                      <a:pt x="55" y="18"/>
                      <a:pt x="55" y="18"/>
                      <a:pt x="55" y="18"/>
                    </a:cubicBezTo>
                    <a:cubicBezTo>
                      <a:pt x="55" y="13"/>
                      <a:pt x="53" y="8"/>
                      <a:pt x="47" y="5"/>
                    </a:cubicBezTo>
                    <a:cubicBezTo>
                      <a:pt x="42" y="1"/>
                      <a:pt x="34" y="0"/>
                      <a:pt x="2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7" name="Freeform 108"/>
              <p:cNvSpPr>
                <a:spLocks/>
              </p:cNvSpPr>
              <p:nvPr/>
            </p:nvSpPr>
            <p:spPr bwMode="auto">
              <a:xfrm>
                <a:off x="4422775" y="3689350"/>
                <a:ext cx="38100" cy="236538"/>
              </a:xfrm>
              <a:custGeom>
                <a:avLst/>
                <a:gdLst>
                  <a:gd name="T0" fmla="*/ 57 w 57"/>
                  <a:gd name="T1" fmla="*/ 28 h 355"/>
                  <a:gd name="T2" fmla="*/ 48 w 57"/>
                  <a:gd name="T3" fmla="*/ 9 h 355"/>
                  <a:gd name="T4" fmla="*/ 29 w 57"/>
                  <a:gd name="T5" fmla="*/ 0 h 355"/>
                  <a:gd name="T6" fmla="*/ 29 w 57"/>
                  <a:gd name="T7" fmla="*/ 0 h 355"/>
                  <a:gd name="T8" fmla="*/ 9 w 57"/>
                  <a:gd name="T9" fmla="*/ 9 h 355"/>
                  <a:gd name="T10" fmla="*/ 0 w 57"/>
                  <a:gd name="T11" fmla="*/ 28 h 355"/>
                  <a:gd name="T12" fmla="*/ 0 w 57"/>
                  <a:gd name="T13" fmla="*/ 328 h 355"/>
                  <a:gd name="T14" fmla="*/ 9 w 57"/>
                  <a:gd name="T15" fmla="*/ 347 h 355"/>
                  <a:gd name="T16" fmla="*/ 29 w 57"/>
                  <a:gd name="T17" fmla="*/ 355 h 355"/>
                  <a:gd name="T18" fmla="*/ 29 w 57"/>
                  <a:gd name="T19" fmla="*/ 355 h 355"/>
                  <a:gd name="T20" fmla="*/ 48 w 57"/>
                  <a:gd name="T21" fmla="*/ 347 h 355"/>
                  <a:gd name="T22" fmla="*/ 57 w 57"/>
                  <a:gd name="T23" fmla="*/ 328 h 355"/>
                  <a:gd name="T24" fmla="*/ 57 w 57"/>
                  <a:gd name="T25" fmla="*/ 28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7" h="355">
                    <a:moveTo>
                      <a:pt x="57" y="28"/>
                    </a:moveTo>
                    <a:cubicBezTo>
                      <a:pt x="57" y="21"/>
                      <a:pt x="53" y="15"/>
                      <a:pt x="48" y="9"/>
                    </a:cubicBezTo>
                    <a:cubicBezTo>
                      <a:pt x="42" y="4"/>
                      <a:pt x="37" y="0"/>
                      <a:pt x="2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0" y="0"/>
                      <a:pt x="15" y="4"/>
                      <a:pt x="9" y="9"/>
                    </a:cubicBezTo>
                    <a:cubicBezTo>
                      <a:pt x="4" y="15"/>
                      <a:pt x="0" y="21"/>
                      <a:pt x="0" y="28"/>
                    </a:cubicBezTo>
                    <a:cubicBezTo>
                      <a:pt x="0" y="328"/>
                      <a:pt x="0" y="328"/>
                      <a:pt x="0" y="328"/>
                    </a:cubicBezTo>
                    <a:cubicBezTo>
                      <a:pt x="0" y="335"/>
                      <a:pt x="4" y="342"/>
                      <a:pt x="9" y="347"/>
                    </a:cubicBezTo>
                    <a:cubicBezTo>
                      <a:pt x="15" y="353"/>
                      <a:pt x="20" y="355"/>
                      <a:pt x="29" y="355"/>
                    </a:cubicBezTo>
                    <a:cubicBezTo>
                      <a:pt x="29" y="355"/>
                      <a:pt x="29" y="355"/>
                      <a:pt x="29" y="355"/>
                    </a:cubicBezTo>
                    <a:cubicBezTo>
                      <a:pt x="37" y="355"/>
                      <a:pt x="42" y="353"/>
                      <a:pt x="48" y="347"/>
                    </a:cubicBezTo>
                    <a:cubicBezTo>
                      <a:pt x="53" y="342"/>
                      <a:pt x="57" y="335"/>
                      <a:pt x="57" y="328"/>
                    </a:cubicBezTo>
                    <a:lnTo>
                      <a:pt x="57" y="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8" name="Rectangle 109"/>
              <p:cNvSpPr>
                <a:spLocks noChangeArrowheads="1"/>
              </p:cNvSpPr>
              <p:nvPr/>
            </p:nvSpPr>
            <p:spPr bwMode="auto">
              <a:xfrm>
                <a:off x="4513263" y="3787775"/>
                <a:ext cx="30163" cy="412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9" name="Rectangle 110"/>
              <p:cNvSpPr>
                <a:spLocks noChangeArrowheads="1"/>
              </p:cNvSpPr>
              <p:nvPr/>
            </p:nvSpPr>
            <p:spPr bwMode="auto">
              <a:xfrm>
                <a:off x="4133850" y="3787775"/>
                <a:ext cx="30163" cy="412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40" name="Freeform 111"/>
              <p:cNvSpPr>
                <a:spLocks/>
              </p:cNvSpPr>
              <p:nvPr/>
            </p:nvSpPr>
            <p:spPr bwMode="auto">
              <a:xfrm>
                <a:off x="4170363" y="3725863"/>
                <a:ext cx="38100" cy="161925"/>
              </a:xfrm>
              <a:custGeom>
                <a:avLst/>
                <a:gdLst>
                  <a:gd name="T0" fmla="*/ 29 w 56"/>
                  <a:gd name="T1" fmla="*/ 0 h 243"/>
                  <a:gd name="T2" fmla="*/ 29 w 56"/>
                  <a:gd name="T3" fmla="*/ 0 h 243"/>
                  <a:gd name="T4" fmla="*/ 9 w 56"/>
                  <a:gd name="T5" fmla="*/ 6 h 243"/>
                  <a:gd name="T6" fmla="*/ 0 w 56"/>
                  <a:gd name="T7" fmla="*/ 19 h 243"/>
                  <a:gd name="T8" fmla="*/ 0 w 56"/>
                  <a:gd name="T9" fmla="*/ 224 h 243"/>
                  <a:gd name="T10" fmla="*/ 9 w 56"/>
                  <a:gd name="T11" fmla="*/ 237 h 243"/>
                  <a:gd name="T12" fmla="*/ 29 w 56"/>
                  <a:gd name="T13" fmla="*/ 243 h 243"/>
                  <a:gd name="T14" fmla="*/ 29 w 56"/>
                  <a:gd name="T15" fmla="*/ 243 h 243"/>
                  <a:gd name="T16" fmla="*/ 48 w 56"/>
                  <a:gd name="T17" fmla="*/ 237 h 243"/>
                  <a:gd name="T18" fmla="*/ 56 w 56"/>
                  <a:gd name="T19" fmla="*/ 224 h 243"/>
                  <a:gd name="T20" fmla="*/ 56 w 56"/>
                  <a:gd name="T21" fmla="*/ 19 h 243"/>
                  <a:gd name="T22" fmla="*/ 48 w 56"/>
                  <a:gd name="T23" fmla="*/ 6 h 243"/>
                  <a:gd name="T24" fmla="*/ 29 w 56"/>
                  <a:gd name="T25" fmla="*/ 0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" h="243">
                    <a:moveTo>
                      <a:pt x="29" y="0"/>
                    </a:moveTo>
                    <a:cubicBezTo>
                      <a:pt x="29" y="0"/>
                      <a:pt x="29" y="0"/>
                      <a:pt x="29" y="0"/>
                    </a:cubicBezTo>
                    <a:cubicBezTo>
                      <a:pt x="21" y="0"/>
                      <a:pt x="14" y="3"/>
                      <a:pt x="9" y="6"/>
                    </a:cubicBezTo>
                    <a:cubicBezTo>
                      <a:pt x="3" y="9"/>
                      <a:pt x="0" y="14"/>
                      <a:pt x="0" y="19"/>
                    </a:cubicBezTo>
                    <a:cubicBezTo>
                      <a:pt x="0" y="224"/>
                      <a:pt x="0" y="224"/>
                      <a:pt x="0" y="224"/>
                    </a:cubicBezTo>
                    <a:cubicBezTo>
                      <a:pt x="0" y="229"/>
                      <a:pt x="3" y="233"/>
                      <a:pt x="9" y="237"/>
                    </a:cubicBezTo>
                    <a:cubicBezTo>
                      <a:pt x="14" y="241"/>
                      <a:pt x="21" y="243"/>
                      <a:pt x="29" y="243"/>
                    </a:cubicBezTo>
                    <a:cubicBezTo>
                      <a:pt x="29" y="243"/>
                      <a:pt x="29" y="243"/>
                      <a:pt x="29" y="243"/>
                    </a:cubicBezTo>
                    <a:cubicBezTo>
                      <a:pt x="37" y="243"/>
                      <a:pt x="42" y="241"/>
                      <a:pt x="48" y="237"/>
                    </a:cubicBezTo>
                    <a:cubicBezTo>
                      <a:pt x="53" y="233"/>
                      <a:pt x="56" y="229"/>
                      <a:pt x="56" y="224"/>
                    </a:cubicBezTo>
                    <a:cubicBezTo>
                      <a:pt x="56" y="19"/>
                      <a:pt x="56" y="19"/>
                      <a:pt x="56" y="19"/>
                    </a:cubicBezTo>
                    <a:cubicBezTo>
                      <a:pt x="56" y="14"/>
                      <a:pt x="53" y="9"/>
                      <a:pt x="48" y="6"/>
                    </a:cubicBezTo>
                    <a:cubicBezTo>
                      <a:pt x="42" y="3"/>
                      <a:pt x="37" y="0"/>
                      <a:pt x="2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41" name="Freeform 112"/>
              <p:cNvSpPr>
                <a:spLocks/>
              </p:cNvSpPr>
              <p:nvPr/>
            </p:nvSpPr>
            <p:spPr bwMode="auto">
              <a:xfrm>
                <a:off x="4216400" y="3689350"/>
                <a:ext cx="36513" cy="236538"/>
              </a:xfrm>
              <a:custGeom>
                <a:avLst/>
                <a:gdLst>
                  <a:gd name="T0" fmla="*/ 8 w 56"/>
                  <a:gd name="T1" fmla="*/ 8 h 355"/>
                  <a:gd name="T2" fmla="*/ 0 w 56"/>
                  <a:gd name="T3" fmla="*/ 28 h 355"/>
                  <a:gd name="T4" fmla="*/ 0 w 56"/>
                  <a:gd name="T5" fmla="*/ 328 h 355"/>
                  <a:gd name="T6" fmla="*/ 8 w 56"/>
                  <a:gd name="T7" fmla="*/ 347 h 355"/>
                  <a:gd name="T8" fmla="*/ 28 w 56"/>
                  <a:gd name="T9" fmla="*/ 355 h 355"/>
                  <a:gd name="T10" fmla="*/ 28 w 56"/>
                  <a:gd name="T11" fmla="*/ 355 h 355"/>
                  <a:gd name="T12" fmla="*/ 48 w 56"/>
                  <a:gd name="T13" fmla="*/ 347 h 355"/>
                  <a:gd name="T14" fmla="*/ 56 w 56"/>
                  <a:gd name="T15" fmla="*/ 328 h 355"/>
                  <a:gd name="T16" fmla="*/ 56 w 56"/>
                  <a:gd name="T17" fmla="*/ 28 h 355"/>
                  <a:gd name="T18" fmla="*/ 48 w 56"/>
                  <a:gd name="T19" fmla="*/ 8 h 355"/>
                  <a:gd name="T20" fmla="*/ 28 w 56"/>
                  <a:gd name="T21" fmla="*/ 0 h 355"/>
                  <a:gd name="T22" fmla="*/ 28 w 56"/>
                  <a:gd name="T23" fmla="*/ 0 h 355"/>
                  <a:gd name="T24" fmla="*/ 8 w 56"/>
                  <a:gd name="T25" fmla="*/ 8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" h="355">
                    <a:moveTo>
                      <a:pt x="8" y="8"/>
                    </a:moveTo>
                    <a:cubicBezTo>
                      <a:pt x="3" y="13"/>
                      <a:pt x="0" y="20"/>
                      <a:pt x="0" y="28"/>
                    </a:cubicBezTo>
                    <a:cubicBezTo>
                      <a:pt x="0" y="328"/>
                      <a:pt x="0" y="328"/>
                      <a:pt x="0" y="328"/>
                    </a:cubicBezTo>
                    <a:cubicBezTo>
                      <a:pt x="0" y="335"/>
                      <a:pt x="3" y="342"/>
                      <a:pt x="8" y="347"/>
                    </a:cubicBezTo>
                    <a:cubicBezTo>
                      <a:pt x="14" y="353"/>
                      <a:pt x="20" y="355"/>
                      <a:pt x="28" y="355"/>
                    </a:cubicBezTo>
                    <a:cubicBezTo>
                      <a:pt x="28" y="355"/>
                      <a:pt x="28" y="355"/>
                      <a:pt x="28" y="355"/>
                    </a:cubicBezTo>
                    <a:cubicBezTo>
                      <a:pt x="36" y="355"/>
                      <a:pt x="42" y="353"/>
                      <a:pt x="48" y="347"/>
                    </a:cubicBezTo>
                    <a:cubicBezTo>
                      <a:pt x="52" y="342"/>
                      <a:pt x="56" y="335"/>
                      <a:pt x="56" y="328"/>
                    </a:cubicBezTo>
                    <a:cubicBezTo>
                      <a:pt x="56" y="28"/>
                      <a:pt x="56" y="28"/>
                      <a:pt x="56" y="28"/>
                    </a:cubicBezTo>
                    <a:cubicBezTo>
                      <a:pt x="56" y="20"/>
                      <a:pt x="52" y="13"/>
                      <a:pt x="48" y="8"/>
                    </a:cubicBezTo>
                    <a:cubicBezTo>
                      <a:pt x="42" y="2"/>
                      <a:pt x="36" y="0"/>
                      <a:pt x="2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0" y="0"/>
                      <a:pt x="14" y="2"/>
                      <a:pt x="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42" name="Rectangle 113"/>
              <p:cNvSpPr>
                <a:spLocks noChangeArrowheads="1"/>
              </p:cNvSpPr>
              <p:nvPr/>
            </p:nvSpPr>
            <p:spPr bwMode="auto">
              <a:xfrm>
                <a:off x="4262438" y="3790950"/>
                <a:ext cx="153988" cy="333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sp>
          <p:nvSpPr>
            <p:cNvPr id="43" name="Freeform 114"/>
            <p:cNvSpPr>
              <a:spLocks noEditPoints="1"/>
            </p:cNvSpPr>
            <p:nvPr/>
          </p:nvSpPr>
          <p:spPr bwMode="auto">
            <a:xfrm>
              <a:off x="21716239" y="6571950"/>
              <a:ext cx="981730" cy="981730"/>
            </a:xfrm>
            <a:custGeom>
              <a:avLst/>
              <a:gdLst>
                <a:gd name="T0" fmla="*/ 545 w 630"/>
                <a:gd name="T1" fmla="*/ 306 h 630"/>
                <a:gd name="T2" fmla="*/ 323 w 630"/>
                <a:gd name="T3" fmla="*/ 85 h 630"/>
                <a:gd name="T4" fmla="*/ 307 w 630"/>
                <a:gd name="T5" fmla="*/ 0 h 630"/>
                <a:gd name="T6" fmla="*/ 152 w 630"/>
                <a:gd name="T7" fmla="*/ 152 h 630"/>
                <a:gd name="T8" fmla="*/ 0 w 630"/>
                <a:gd name="T9" fmla="*/ 306 h 630"/>
                <a:gd name="T10" fmla="*/ 85 w 630"/>
                <a:gd name="T11" fmla="*/ 323 h 630"/>
                <a:gd name="T12" fmla="*/ 307 w 630"/>
                <a:gd name="T13" fmla="*/ 545 h 630"/>
                <a:gd name="T14" fmla="*/ 323 w 630"/>
                <a:gd name="T15" fmla="*/ 630 h 630"/>
                <a:gd name="T16" fmla="*/ 478 w 630"/>
                <a:gd name="T17" fmla="*/ 477 h 630"/>
                <a:gd name="T18" fmla="*/ 630 w 630"/>
                <a:gd name="T19" fmla="*/ 323 h 630"/>
                <a:gd name="T20" fmla="*/ 460 w 630"/>
                <a:gd name="T21" fmla="*/ 170 h 630"/>
                <a:gd name="T22" fmla="*/ 473 w 630"/>
                <a:gd name="T23" fmla="*/ 306 h 630"/>
                <a:gd name="T24" fmla="*/ 323 w 630"/>
                <a:gd name="T25" fmla="*/ 157 h 630"/>
                <a:gd name="T26" fmla="*/ 460 w 630"/>
                <a:gd name="T27" fmla="*/ 170 h 630"/>
                <a:gd name="T28" fmla="*/ 291 w 630"/>
                <a:gd name="T29" fmla="*/ 291 h 630"/>
                <a:gd name="T30" fmla="*/ 223 w 630"/>
                <a:gd name="T31" fmla="*/ 306 h 630"/>
                <a:gd name="T32" fmla="*/ 307 w 630"/>
                <a:gd name="T33" fmla="*/ 222 h 630"/>
                <a:gd name="T34" fmla="*/ 282 w 630"/>
                <a:gd name="T35" fmla="*/ 323 h 630"/>
                <a:gd name="T36" fmla="*/ 307 w 630"/>
                <a:gd name="T37" fmla="*/ 347 h 630"/>
                <a:gd name="T38" fmla="*/ 251 w 630"/>
                <a:gd name="T39" fmla="*/ 379 h 630"/>
                <a:gd name="T40" fmla="*/ 282 w 630"/>
                <a:gd name="T41" fmla="*/ 323 h 630"/>
                <a:gd name="T42" fmla="*/ 339 w 630"/>
                <a:gd name="T43" fmla="*/ 339 h 630"/>
                <a:gd name="T44" fmla="*/ 407 w 630"/>
                <a:gd name="T45" fmla="*/ 323 h 630"/>
                <a:gd name="T46" fmla="*/ 323 w 630"/>
                <a:gd name="T47" fmla="*/ 407 h 630"/>
                <a:gd name="T48" fmla="*/ 348 w 630"/>
                <a:gd name="T49" fmla="*/ 306 h 630"/>
                <a:gd name="T50" fmla="*/ 323 w 630"/>
                <a:gd name="T51" fmla="*/ 282 h 630"/>
                <a:gd name="T52" fmla="*/ 381 w 630"/>
                <a:gd name="T53" fmla="*/ 249 h 630"/>
                <a:gd name="T54" fmla="*/ 348 w 630"/>
                <a:gd name="T55" fmla="*/ 306 h 630"/>
                <a:gd name="T56" fmla="*/ 307 w 630"/>
                <a:gd name="T57" fmla="*/ 111 h 630"/>
                <a:gd name="T58" fmla="*/ 203 w 630"/>
                <a:gd name="T59" fmla="*/ 203 h 630"/>
                <a:gd name="T60" fmla="*/ 111 w 630"/>
                <a:gd name="T61" fmla="*/ 306 h 630"/>
                <a:gd name="T62" fmla="*/ 171 w 630"/>
                <a:gd name="T63" fmla="*/ 459 h 630"/>
                <a:gd name="T64" fmla="*/ 158 w 630"/>
                <a:gd name="T65" fmla="*/ 323 h 630"/>
                <a:gd name="T66" fmla="*/ 307 w 630"/>
                <a:gd name="T67" fmla="*/ 472 h 630"/>
                <a:gd name="T68" fmla="*/ 171 w 630"/>
                <a:gd name="T69" fmla="*/ 459 h 630"/>
                <a:gd name="T70" fmla="*/ 323 w 630"/>
                <a:gd name="T71" fmla="*/ 519 h 630"/>
                <a:gd name="T72" fmla="*/ 427 w 630"/>
                <a:gd name="T73" fmla="*/ 427 h 630"/>
                <a:gd name="T74" fmla="*/ 519 w 630"/>
                <a:gd name="T75" fmla="*/ 323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0" h="630">
                  <a:moveTo>
                    <a:pt x="630" y="306"/>
                  </a:moveTo>
                  <a:cubicBezTo>
                    <a:pt x="545" y="306"/>
                    <a:pt x="545" y="306"/>
                    <a:pt x="545" y="306"/>
                  </a:cubicBezTo>
                  <a:cubicBezTo>
                    <a:pt x="543" y="247"/>
                    <a:pt x="521" y="196"/>
                    <a:pt x="478" y="152"/>
                  </a:cubicBezTo>
                  <a:cubicBezTo>
                    <a:pt x="434" y="109"/>
                    <a:pt x="383" y="87"/>
                    <a:pt x="323" y="85"/>
                  </a:cubicBezTo>
                  <a:cubicBezTo>
                    <a:pt x="323" y="0"/>
                    <a:pt x="323" y="0"/>
                    <a:pt x="323" y="0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307" y="85"/>
                    <a:pt x="307" y="85"/>
                    <a:pt x="307" y="85"/>
                  </a:cubicBezTo>
                  <a:cubicBezTo>
                    <a:pt x="248" y="87"/>
                    <a:pt x="197" y="109"/>
                    <a:pt x="152" y="152"/>
                  </a:cubicBezTo>
                  <a:cubicBezTo>
                    <a:pt x="110" y="196"/>
                    <a:pt x="88" y="247"/>
                    <a:pt x="85" y="306"/>
                  </a:cubicBezTo>
                  <a:cubicBezTo>
                    <a:pt x="0" y="306"/>
                    <a:pt x="0" y="306"/>
                    <a:pt x="0" y="306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85" y="323"/>
                    <a:pt x="85" y="323"/>
                    <a:pt x="85" y="323"/>
                  </a:cubicBezTo>
                  <a:cubicBezTo>
                    <a:pt x="88" y="382"/>
                    <a:pt x="110" y="434"/>
                    <a:pt x="152" y="477"/>
                  </a:cubicBezTo>
                  <a:cubicBezTo>
                    <a:pt x="197" y="521"/>
                    <a:pt x="248" y="543"/>
                    <a:pt x="307" y="545"/>
                  </a:cubicBezTo>
                  <a:cubicBezTo>
                    <a:pt x="307" y="630"/>
                    <a:pt x="307" y="630"/>
                    <a:pt x="307" y="630"/>
                  </a:cubicBezTo>
                  <a:cubicBezTo>
                    <a:pt x="323" y="630"/>
                    <a:pt x="323" y="630"/>
                    <a:pt x="323" y="630"/>
                  </a:cubicBezTo>
                  <a:cubicBezTo>
                    <a:pt x="323" y="545"/>
                    <a:pt x="323" y="545"/>
                    <a:pt x="323" y="545"/>
                  </a:cubicBezTo>
                  <a:cubicBezTo>
                    <a:pt x="383" y="543"/>
                    <a:pt x="434" y="521"/>
                    <a:pt x="478" y="477"/>
                  </a:cubicBezTo>
                  <a:cubicBezTo>
                    <a:pt x="521" y="434"/>
                    <a:pt x="543" y="382"/>
                    <a:pt x="545" y="323"/>
                  </a:cubicBezTo>
                  <a:cubicBezTo>
                    <a:pt x="630" y="323"/>
                    <a:pt x="630" y="323"/>
                    <a:pt x="630" y="323"/>
                  </a:cubicBezTo>
                  <a:lnTo>
                    <a:pt x="630" y="306"/>
                  </a:lnTo>
                  <a:close/>
                  <a:moveTo>
                    <a:pt x="460" y="170"/>
                  </a:moveTo>
                  <a:cubicBezTo>
                    <a:pt x="498" y="209"/>
                    <a:pt x="517" y="253"/>
                    <a:pt x="519" y="306"/>
                  </a:cubicBezTo>
                  <a:cubicBezTo>
                    <a:pt x="473" y="306"/>
                    <a:pt x="473" y="306"/>
                    <a:pt x="473" y="306"/>
                  </a:cubicBezTo>
                  <a:cubicBezTo>
                    <a:pt x="471" y="267"/>
                    <a:pt x="456" y="232"/>
                    <a:pt x="427" y="203"/>
                  </a:cubicBezTo>
                  <a:cubicBezTo>
                    <a:pt x="398" y="174"/>
                    <a:pt x="363" y="159"/>
                    <a:pt x="323" y="157"/>
                  </a:cubicBezTo>
                  <a:cubicBezTo>
                    <a:pt x="323" y="111"/>
                    <a:pt x="323" y="111"/>
                    <a:pt x="323" y="111"/>
                  </a:cubicBezTo>
                  <a:cubicBezTo>
                    <a:pt x="376" y="112"/>
                    <a:pt x="421" y="132"/>
                    <a:pt x="460" y="170"/>
                  </a:cubicBezTo>
                  <a:close/>
                  <a:moveTo>
                    <a:pt x="307" y="282"/>
                  </a:moveTo>
                  <a:cubicBezTo>
                    <a:pt x="301" y="284"/>
                    <a:pt x="296" y="287"/>
                    <a:pt x="291" y="291"/>
                  </a:cubicBezTo>
                  <a:cubicBezTo>
                    <a:pt x="288" y="296"/>
                    <a:pt x="284" y="301"/>
                    <a:pt x="283" y="306"/>
                  </a:cubicBezTo>
                  <a:cubicBezTo>
                    <a:pt x="223" y="306"/>
                    <a:pt x="223" y="306"/>
                    <a:pt x="223" y="306"/>
                  </a:cubicBezTo>
                  <a:cubicBezTo>
                    <a:pt x="225" y="284"/>
                    <a:pt x="234" y="265"/>
                    <a:pt x="251" y="249"/>
                  </a:cubicBezTo>
                  <a:cubicBezTo>
                    <a:pt x="266" y="232"/>
                    <a:pt x="286" y="224"/>
                    <a:pt x="307" y="222"/>
                  </a:cubicBezTo>
                  <a:lnTo>
                    <a:pt x="307" y="282"/>
                  </a:lnTo>
                  <a:close/>
                  <a:moveTo>
                    <a:pt x="282" y="323"/>
                  </a:moveTo>
                  <a:cubicBezTo>
                    <a:pt x="284" y="329"/>
                    <a:pt x="287" y="334"/>
                    <a:pt x="291" y="339"/>
                  </a:cubicBezTo>
                  <a:cubicBezTo>
                    <a:pt x="296" y="342"/>
                    <a:pt x="301" y="346"/>
                    <a:pt x="307" y="347"/>
                  </a:cubicBezTo>
                  <a:cubicBezTo>
                    <a:pt x="307" y="407"/>
                    <a:pt x="307" y="407"/>
                    <a:pt x="307" y="407"/>
                  </a:cubicBezTo>
                  <a:cubicBezTo>
                    <a:pt x="286" y="405"/>
                    <a:pt x="266" y="396"/>
                    <a:pt x="251" y="379"/>
                  </a:cubicBezTo>
                  <a:cubicBezTo>
                    <a:pt x="234" y="364"/>
                    <a:pt x="225" y="345"/>
                    <a:pt x="223" y="323"/>
                  </a:cubicBezTo>
                  <a:lnTo>
                    <a:pt x="282" y="323"/>
                  </a:lnTo>
                  <a:close/>
                  <a:moveTo>
                    <a:pt x="323" y="348"/>
                  </a:moveTo>
                  <a:cubicBezTo>
                    <a:pt x="329" y="346"/>
                    <a:pt x="334" y="343"/>
                    <a:pt x="339" y="339"/>
                  </a:cubicBezTo>
                  <a:cubicBezTo>
                    <a:pt x="343" y="334"/>
                    <a:pt x="346" y="329"/>
                    <a:pt x="348" y="323"/>
                  </a:cubicBezTo>
                  <a:cubicBezTo>
                    <a:pt x="407" y="323"/>
                    <a:pt x="407" y="323"/>
                    <a:pt x="407" y="323"/>
                  </a:cubicBezTo>
                  <a:cubicBezTo>
                    <a:pt x="405" y="345"/>
                    <a:pt x="396" y="364"/>
                    <a:pt x="381" y="379"/>
                  </a:cubicBezTo>
                  <a:cubicBezTo>
                    <a:pt x="364" y="396"/>
                    <a:pt x="345" y="405"/>
                    <a:pt x="323" y="407"/>
                  </a:cubicBezTo>
                  <a:lnTo>
                    <a:pt x="323" y="348"/>
                  </a:lnTo>
                  <a:close/>
                  <a:moveTo>
                    <a:pt x="348" y="306"/>
                  </a:moveTo>
                  <a:cubicBezTo>
                    <a:pt x="346" y="301"/>
                    <a:pt x="343" y="296"/>
                    <a:pt x="339" y="291"/>
                  </a:cubicBezTo>
                  <a:cubicBezTo>
                    <a:pt x="334" y="286"/>
                    <a:pt x="329" y="283"/>
                    <a:pt x="323" y="282"/>
                  </a:cubicBezTo>
                  <a:cubicBezTo>
                    <a:pt x="323" y="222"/>
                    <a:pt x="323" y="222"/>
                    <a:pt x="323" y="222"/>
                  </a:cubicBezTo>
                  <a:cubicBezTo>
                    <a:pt x="345" y="224"/>
                    <a:pt x="364" y="233"/>
                    <a:pt x="381" y="249"/>
                  </a:cubicBezTo>
                  <a:cubicBezTo>
                    <a:pt x="396" y="265"/>
                    <a:pt x="405" y="284"/>
                    <a:pt x="407" y="306"/>
                  </a:cubicBezTo>
                  <a:lnTo>
                    <a:pt x="348" y="306"/>
                  </a:lnTo>
                  <a:close/>
                  <a:moveTo>
                    <a:pt x="171" y="170"/>
                  </a:moveTo>
                  <a:cubicBezTo>
                    <a:pt x="209" y="132"/>
                    <a:pt x="254" y="112"/>
                    <a:pt x="307" y="111"/>
                  </a:cubicBezTo>
                  <a:cubicBezTo>
                    <a:pt x="307" y="157"/>
                    <a:pt x="307" y="157"/>
                    <a:pt x="307" y="157"/>
                  </a:cubicBezTo>
                  <a:cubicBezTo>
                    <a:pt x="267" y="159"/>
                    <a:pt x="233" y="174"/>
                    <a:pt x="203" y="203"/>
                  </a:cubicBezTo>
                  <a:cubicBezTo>
                    <a:pt x="174" y="232"/>
                    <a:pt x="160" y="267"/>
                    <a:pt x="158" y="306"/>
                  </a:cubicBezTo>
                  <a:cubicBezTo>
                    <a:pt x="111" y="306"/>
                    <a:pt x="111" y="306"/>
                    <a:pt x="111" y="306"/>
                  </a:cubicBezTo>
                  <a:cubicBezTo>
                    <a:pt x="113" y="253"/>
                    <a:pt x="132" y="209"/>
                    <a:pt x="171" y="170"/>
                  </a:cubicBezTo>
                  <a:close/>
                  <a:moveTo>
                    <a:pt x="171" y="459"/>
                  </a:moveTo>
                  <a:cubicBezTo>
                    <a:pt x="132" y="421"/>
                    <a:pt x="113" y="375"/>
                    <a:pt x="111" y="323"/>
                  </a:cubicBezTo>
                  <a:cubicBezTo>
                    <a:pt x="158" y="323"/>
                    <a:pt x="158" y="323"/>
                    <a:pt x="158" y="323"/>
                  </a:cubicBezTo>
                  <a:cubicBezTo>
                    <a:pt x="160" y="363"/>
                    <a:pt x="174" y="397"/>
                    <a:pt x="203" y="427"/>
                  </a:cubicBezTo>
                  <a:cubicBezTo>
                    <a:pt x="233" y="456"/>
                    <a:pt x="267" y="470"/>
                    <a:pt x="307" y="472"/>
                  </a:cubicBezTo>
                  <a:cubicBezTo>
                    <a:pt x="307" y="519"/>
                    <a:pt x="307" y="519"/>
                    <a:pt x="307" y="519"/>
                  </a:cubicBezTo>
                  <a:cubicBezTo>
                    <a:pt x="254" y="518"/>
                    <a:pt x="209" y="498"/>
                    <a:pt x="171" y="459"/>
                  </a:cubicBezTo>
                  <a:close/>
                  <a:moveTo>
                    <a:pt x="460" y="459"/>
                  </a:moveTo>
                  <a:cubicBezTo>
                    <a:pt x="421" y="498"/>
                    <a:pt x="376" y="517"/>
                    <a:pt x="323" y="519"/>
                  </a:cubicBezTo>
                  <a:cubicBezTo>
                    <a:pt x="323" y="472"/>
                    <a:pt x="323" y="472"/>
                    <a:pt x="323" y="472"/>
                  </a:cubicBezTo>
                  <a:cubicBezTo>
                    <a:pt x="363" y="470"/>
                    <a:pt x="398" y="456"/>
                    <a:pt x="427" y="427"/>
                  </a:cubicBezTo>
                  <a:cubicBezTo>
                    <a:pt x="456" y="397"/>
                    <a:pt x="471" y="363"/>
                    <a:pt x="473" y="323"/>
                  </a:cubicBezTo>
                  <a:cubicBezTo>
                    <a:pt x="519" y="323"/>
                    <a:pt x="519" y="323"/>
                    <a:pt x="519" y="323"/>
                  </a:cubicBezTo>
                  <a:cubicBezTo>
                    <a:pt x="517" y="375"/>
                    <a:pt x="498" y="421"/>
                    <a:pt x="460" y="45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44" name="Freeform 115"/>
            <p:cNvSpPr>
              <a:spLocks noEditPoints="1"/>
            </p:cNvSpPr>
            <p:nvPr/>
          </p:nvSpPr>
          <p:spPr bwMode="auto">
            <a:xfrm>
              <a:off x="21658657" y="10003987"/>
              <a:ext cx="1067261" cy="918514"/>
            </a:xfrm>
            <a:custGeom>
              <a:avLst/>
              <a:gdLst>
                <a:gd name="T0" fmla="*/ 653 w 683"/>
                <a:gd name="T1" fmla="*/ 5 h 589"/>
                <a:gd name="T2" fmla="*/ 663 w 683"/>
                <a:gd name="T3" fmla="*/ 89 h 589"/>
                <a:gd name="T4" fmla="*/ 517 w 683"/>
                <a:gd name="T5" fmla="*/ 531 h 589"/>
                <a:gd name="T6" fmla="*/ 220 w 683"/>
                <a:gd name="T7" fmla="*/ 557 h 589"/>
                <a:gd name="T8" fmla="*/ 136 w 683"/>
                <a:gd name="T9" fmla="*/ 297 h 589"/>
                <a:gd name="T10" fmla="*/ 157 w 683"/>
                <a:gd name="T11" fmla="*/ 95 h 589"/>
                <a:gd name="T12" fmla="*/ 293 w 683"/>
                <a:gd name="T13" fmla="*/ 285 h 589"/>
                <a:gd name="T14" fmla="*/ 64 w 683"/>
                <a:gd name="T15" fmla="*/ 66 h 589"/>
                <a:gd name="T16" fmla="*/ 203 w 683"/>
                <a:gd name="T17" fmla="*/ 61 h 589"/>
                <a:gd name="T18" fmla="*/ 94 w 683"/>
                <a:gd name="T19" fmla="*/ 210 h 589"/>
                <a:gd name="T20" fmla="*/ 201 w 683"/>
                <a:gd name="T21" fmla="*/ 307 h 589"/>
                <a:gd name="T22" fmla="*/ 183 w 683"/>
                <a:gd name="T23" fmla="*/ 363 h 589"/>
                <a:gd name="T24" fmla="*/ 213 w 683"/>
                <a:gd name="T25" fmla="*/ 379 h 589"/>
                <a:gd name="T26" fmla="*/ 213 w 683"/>
                <a:gd name="T27" fmla="*/ 342 h 589"/>
                <a:gd name="T28" fmla="*/ 199 w 683"/>
                <a:gd name="T29" fmla="*/ 330 h 589"/>
                <a:gd name="T30" fmla="*/ 300 w 683"/>
                <a:gd name="T31" fmla="*/ 361 h 589"/>
                <a:gd name="T32" fmla="*/ 241 w 683"/>
                <a:gd name="T33" fmla="*/ 373 h 589"/>
                <a:gd name="T34" fmla="*/ 287 w 683"/>
                <a:gd name="T35" fmla="*/ 375 h 589"/>
                <a:gd name="T36" fmla="*/ 402 w 683"/>
                <a:gd name="T37" fmla="*/ 291 h 589"/>
                <a:gd name="T38" fmla="*/ 230 w 683"/>
                <a:gd name="T39" fmla="*/ 386 h 589"/>
                <a:gd name="T40" fmla="*/ 247 w 683"/>
                <a:gd name="T41" fmla="*/ 420 h 589"/>
                <a:gd name="T42" fmla="*/ 295 w 683"/>
                <a:gd name="T43" fmla="*/ 450 h 589"/>
                <a:gd name="T44" fmla="*/ 374 w 683"/>
                <a:gd name="T45" fmla="*/ 465 h 589"/>
                <a:gd name="T46" fmla="*/ 310 w 683"/>
                <a:gd name="T47" fmla="*/ 489 h 589"/>
                <a:gd name="T48" fmla="*/ 311 w 683"/>
                <a:gd name="T49" fmla="*/ 536 h 589"/>
                <a:gd name="T50" fmla="*/ 262 w 683"/>
                <a:gd name="T51" fmla="*/ 485 h 589"/>
                <a:gd name="T52" fmla="*/ 262 w 683"/>
                <a:gd name="T53" fmla="*/ 485 h 589"/>
                <a:gd name="T54" fmla="*/ 177 w 683"/>
                <a:gd name="T55" fmla="*/ 400 h 589"/>
                <a:gd name="T56" fmla="*/ 179 w 683"/>
                <a:gd name="T57" fmla="*/ 414 h 589"/>
                <a:gd name="T58" fmla="*/ 241 w 683"/>
                <a:gd name="T59" fmla="*/ 510 h 589"/>
                <a:gd name="T60" fmla="*/ 172 w 683"/>
                <a:gd name="T61" fmla="*/ 522 h 589"/>
                <a:gd name="T62" fmla="*/ 374 w 683"/>
                <a:gd name="T63" fmla="*/ 380 h 589"/>
                <a:gd name="T64" fmla="*/ 255 w 683"/>
                <a:gd name="T65" fmla="*/ 526 h 589"/>
                <a:gd name="T66" fmla="*/ 569 w 683"/>
                <a:gd name="T67" fmla="*/ 195 h 589"/>
                <a:gd name="T68" fmla="*/ 620 w 683"/>
                <a:gd name="T69" fmla="*/ 142 h 589"/>
                <a:gd name="T70" fmla="*/ 483 w 683"/>
                <a:gd name="T71" fmla="*/ 61 h 589"/>
                <a:gd name="T72" fmla="*/ 446 w 683"/>
                <a:gd name="T73" fmla="*/ 327 h 589"/>
                <a:gd name="T74" fmla="*/ 508 w 683"/>
                <a:gd name="T75" fmla="*/ 61 h 589"/>
                <a:gd name="T76" fmla="*/ 357 w 683"/>
                <a:gd name="T77" fmla="*/ 338 h 589"/>
                <a:gd name="T78" fmla="*/ 473 w 683"/>
                <a:gd name="T79" fmla="*/ 369 h 589"/>
                <a:gd name="T80" fmla="*/ 484 w 683"/>
                <a:gd name="T81" fmla="*/ 385 h 589"/>
                <a:gd name="T82" fmla="*/ 476 w 683"/>
                <a:gd name="T83" fmla="*/ 427 h 589"/>
                <a:gd name="T84" fmla="*/ 476 w 683"/>
                <a:gd name="T85" fmla="*/ 427 h 589"/>
                <a:gd name="T86" fmla="*/ 504 w 683"/>
                <a:gd name="T87" fmla="*/ 466 h 589"/>
                <a:gd name="T88" fmla="*/ 503 w 683"/>
                <a:gd name="T89" fmla="*/ 508 h 589"/>
                <a:gd name="T90" fmla="*/ 454 w 683"/>
                <a:gd name="T91" fmla="*/ 481 h 589"/>
                <a:gd name="T92" fmla="*/ 472 w 683"/>
                <a:gd name="T93" fmla="*/ 498 h 589"/>
                <a:gd name="T94" fmla="*/ 390 w 683"/>
                <a:gd name="T95" fmla="*/ 396 h 589"/>
                <a:gd name="T96" fmla="*/ 403 w 683"/>
                <a:gd name="T97" fmla="*/ 388 h 589"/>
                <a:gd name="T98" fmla="*/ 373 w 683"/>
                <a:gd name="T99" fmla="*/ 520 h 589"/>
                <a:gd name="T100" fmla="*/ 444 w 683"/>
                <a:gd name="T101" fmla="*/ 470 h 589"/>
                <a:gd name="T102" fmla="*/ 377 w 683"/>
                <a:gd name="T103" fmla="*/ 543 h 589"/>
                <a:gd name="T104" fmla="*/ 425 w 683"/>
                <a:gd name="T105" fmla="*/ 514 h 589"/>
                <a:gd name="T106" fmla="*/ 476 w 683"/>
                <a:gd name="T107" fmla="*/ 521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83" h="589">
                  <a:moveTo>
                    <a:pt x="15" y="68"/>
                  </a:moveTo>
                  <a:cubicBezTo>
                    <a:pt x="4" y="54"/>
                    <a:pt x="0" y="39"/>
                    <a:pt x="5" y="26"/>
                  </a:cubicBezTo>
                  <a:cubicBezTo>
                    <a:pt x="9" y="13"/>
                    <a:pt x="16" y="7"/>
                    <a:pt x="29" y="7"/>
                  </a:cubicBezTo>
                  <a:cubicBezTo>
                    <a:pt x="237" y="1"/>
                    <a:pt x="446" y="0"/>
                    <a:pt x="652" y="6"/>
                  </a:cubicBezTo>
                  <a:cubicBezTo>
                    <a:pt x="653" y="6"/>
                    <a:pt x="653" y="5"/>
                    <a:pt x="653" y="5"/>
                  </a:cubicBezTo>
                  <a:cubicBezTo>
                    <a:pt x="653" y="5"/>
                    <a:pt x="654" y="5"/>
                    <a:pt x="655" y="6"/>
                  </a:cubicBezTo>
                  <a:cubicBezTo>
                    <a:pt x="668" y="6"/>
                    <a:pt x="677" y="12"/>
                    <a:pt x="681" y="24"/>
                  </a:cubicBezTo>
                  <a:cubicBezTo>
                    <a:pt x="683" y="32"/>
                    <a:pt x="683" y="40"/>
                    <a:pt x="680" y="50"/>
                  </a:cubicBezTo>
                  <a:cubicBezTo>
                    <a:pt x="676" y="58"/>
                    <a:pt x="673" y="65"/>
                    <a:pt x="670" y="72"/>
                  </a:cubicBezTo>
                  <a:cubicBezTo>
                    <a:pt x="667" y="77"/>
                    <a:pt x="665" y="82"/>
                    <a:pt x="663" y="89"/>
                  </a:cubicBezTo>
                  <a:cubicBezTo>
                    <a:pt x="662" y="92"/>
                    <a:pt x="660" y="95"/>
                    <a:pt x="659" y="100"/>
                  </a:cubicBezTo>
                  <a:cubicBezTo>
                    <a:pt x="649" y="119"/>
                    <a:pt x="639" y="137"/>
                    <a:pt x="629" y="156"/>
                  </a:cubicBezTo>
                  <a:cubicBezTo>
                    <a:pt x="555" y="297"/>
                    <a:pt x="555" y="297"/>
                    <a:pt x="555" y="297"/>
                  </a:cubicBezTo>
                  <a:cubicBezTo>
                    <a:pt x="555" y="298"/>
                    <a:pt x="555" y="298"/>
                    <a:pt x="554" y="298"/>
                  </a:cubicBezTo>
                  <a:cubicBezTo>
                    <a:pt x="523" y="362"/>
                    <a:pt x="511" y="439"/>
                    <a:pt x="517" y="531"/>
                  </a:cubicBezTo>
                  <a:cubicBezTo>
                    <a:pt x="519" y="541"/>
                    <a:pt x="520" y="550"/>
                    <a:pt x="520" y="560"/>
                  </a:cubicBezTo>
                  <a:cubicBezTo>
                    <a:pt x="497" y="574"/>
                    <a:pt x="476" y="571"/>
                    <a:pt x="460" y="549"/>
                  </a:cubicBezTo>
                  <a:cubicBezTo>
                    <a:pt x="437" y="579"/>
                    <a:pt x="414" y="579"/>
                    <a:pt x="392" y="549"/>
                  </a:cubicBezTo>
                  <a:cubicBezTo>
                    <a:pt x="365" y="579"/>
                    <a:pt x="339" y="581"/>
                    <a:pt x="311" y="552"/>
                  </a:cubicBezTo>
                  <a:cubicBezTo>
                    <a:pt x="283" y="587"/>
                    <a:pt x="252" y="589"/>
                    <a:pt x="220" y="557"/>
                  </a:cubicBezTo>
                  <a:cubicBezTo>
                    <a:pt x="202" y="569"/>
                    <a:pt x="179" y="564"/>
                    <a:pt x="153" y="540"/>
                  </a:cubicBezTo>
                  <a:cubicBezTo>
                    <a:pt x="155" y="533"/>
                    <a:pt x="156" y="525"/>
                    <a:pt x="158" y="519"/>
                  </a:cubicBezTo>
                  <a:cubicBezTo>
                    <a:pt x="164" y="487"/>
                    <a:pt x="165" y="453"/>
                    <a:pt x="163" y="418"/>
                  </a:cubicBezTo>
                  <a:cubicBezTo>
                    <a:pt x="159" y="379"/>
                    <a:pt x="153" y="340"/>
                    <a:pt x="138" y="304"/>
                  </a:cubicBezTo>
                  <a:cubicBezTo>
                    <a:pt x="137" y="302"/>
                    <a:pt x="136" y="299"/>
                    <a:pt x="136" y="297"/>
                  </a:cubicBezTo>
                  <a:cubicBezTo>
                    <a:pt x="115" y="267"/>
                    <a:pt x="93" y="235"/>
                    <a:pt x="71" y="201"/>
                  </a:cubicBezTo>
                  <a:cubicBezTo>
                    <a:pt x="48" y="166"/>
                    <a:pt x="29" y="122"/>
                    <a:pt x="15" y="68"/>
                  </a:cubicBezTo>
                  <a:close/>
                  <a:moveTo>
                    <a:pt x="186" y="62"/>
                  </a:moveTo>
                  <a:cubicBezTo>
                    <a:pt x="175" y="62"/>
                    <a:pt x="164" y="62"/>
                    <a:pt x="151" y="64"/>
                  </a:cubicBezTo>
                  <a:cubicBezTo>
                    <a:pt x="153" y="73"/>
                    <a:pt x="155" y="84"/>
                    <a:pt x="157" y="95"/>
                  </a:cubicBezTo>
                  <a:cubicBezTo>
                    <a:pt x="161" y="120"/>
                    <a:pt x="169" y="143"/>
                    <a:pt x="178" y="165"/>
                  </a:cubicBezTo>
                  <a:cubicBezTo>
                    <a:pt x="188" y="188"/>
                    <a:pt x="197" y="210"/>
                    <a:pt x="206" y="233"/>
                  </a:cubicBezTo>
                  <a:cubicBezTo>
                    <a:pt x="214" y="255"/>
                    <a:pt x="219" y="278"/>
                    <a:pt x="217" y="304"/>
                  </a:cubicBezTo>
                  <a:cubicBezTo>
                    <a:pt x="228" y="314"/>
                    <a:pt x="237" y="324"/>
                    <a:pt x="249" y="331"/>
                  </a:cubicBezTo>
                  <a:cubicBezTo>
                    <a:pt x="260" y="312"/>
                    <a:pt x="274" y="296"/>
                    <a:pt x="293" y="285"/>
                  </a:cubicBezTo>
                  <a:cubicBezTo>
                    <a:pt x="236" y="211"/>
                    <a:pt x="202" y="146"/>
                    <a:pt x="191" y="91"/>
                  </a:cubicBezTo>
                  <a:lnTo>
                    <a:pt x="186" y="62"/>
                  </a:lnTo>
                  <a:close/>
                  <a:moveTo>
                    <a:pt x="153" y="144"/>
                  </a:moveTo>
                  <a:cubicBezTo>
                    <a:pt x="145" y="118"/>
                    <a:pt x="142" y="91"/>
                    <a:pt x="142" y="64"/>
                  </a:cubicBezTo>
                  <a:cubicBezTo>
                    <a:pt x="115" y="64"/>
                    <a:pt x="90" y="65"/>
                    <a:pt x="64" y="66"/>
                  </a:cubicBezTo>
                  <a:cubicBezTo>
                    <a:pt x="109" y="169"/>
                    <a:pt x="153" y="243"/>
                    <a:pt x="199" y="288"/>
                  </a:cubicBezTo>
                  <a:cubicBezTo>
                    <a:pt x="202" y="260"/>
                    <a:pt x="196" y="234"/>
                    <a:pt x="181" y="211"/>
                  </a:cubicBezTo>
                  <a:cubicBezTo>
                    <a:pt x="170" y="190"/>
                    <a:pt x="160" y="167"/>
                    <a:pt x="153" y="144"/>
                  </a:cubicBezTo>
                  <a:close/>
                  <a:moveTo>
                    <a:pt x="323" y="60"/>
                  </a:moveTo>
                  <a:cubicBezTo>
                    <a:pt x="283" y="60"/>
                    <a:pt x="243" y="61"/>
                    <a:pt x="203" y="61"/>
                  </a:cubicBezTo>
                  <a:cubicBezTo>
                    <a:pt x="209" y="125"/>
                    <a:pt x="241" y="195"/>
                    <a:pt x="300" y="272"/>
                  </a:cubicBezTo>
                  <a:cubicBezTo>
                    <a:pt x="312" y="215"/>
                    <a:pt x="320" y="144"/>
                    <a:pt x="323" y="60"/>
                  </a:cubicBezTo>
                  <a:close/>
                  <a:moveTo>
                    <a:pt x="31" y="67"/>
                  </a:moveTo>
                  <a:cubicBezTo>
                    <a:pt x="46" y="120"/>
                    <a:pt x="64" y="163"/>
                    <a:pt x="88" y="198"/>
                  </a:cubicBezTo>
                  <a:cubicBezTo>
                    <a:pt x="90" y="201"/>
                    <a:pt x="92" y="206"/>
                    <a:pt x="94" y="210"/>
                  </a:cubicBezTo>
                  <a:cubicBezTo>
                    <a:pt x="109" y="230"/>
                    <a:pt x="122" y="250"/>
                    <a:pt x="135" y="269"/>
                  </a:cubicBezTo>
                  <a:cubicBezTo>
                    <a:pt x="149" y="287"/>
                    <a:pt x="165" y="304"/>
                    <a:pt x="181" y="317"/>
                  </a:cubicBezTo>
                  <a:cubicBezTo>
                    <a:pt x="182" y="319"/>
                    <a:pt x="186" y="320"/>
                    <a:pt x="187" y="321"/>
                  </a:cubicBezTo>
                  <a:cubicBezTo>
                    <a:pt x="191" y="317"/>
                    <a:pt x="197" y="313"/>
                    <a:pt x="202" y="309"/>
                  </a:cubicBezTo>
                  <a:cubicBezTo>
                    <a:pt x="202" y="308"/>
                    <a:pt x="202" y="307"/>
                    <a:pt x="201" y="307"/>
                  </a:cubicBezTo>
                  <a:cubicBezTo>
                    <a:pt x="144" y="250"/>
                    <a:pt x="94" y="169"/>
                    <a:pt x="54" y="67"/>
                  </a:cubicBezTo>
                  <a:cubicBezTo>
                    <a:pt x="47" y="67"/>
                    <a:pt x="38" y="67"/>
                    <a:pt x="31" y="67"/>
                  </a:cubicBezTo>
                  <a:close/>
                  <a:moveTo>
                    <a:pt x="190" y="347"/>
                  </a:moveTo>
                  <a:cubicBezTo>
                    <a:pt x="189" y="349"/>
                    <a:pt x="188" y="351"/>
                    <a:pt x="187" y="353"/>
                  </a:cubicBezTo>
                  <a:cubicBezTo>
                    <a:pt x="186" y="357"/>
                    <a:pt x="185" y="360"/>
                    <a:pt x="183" y="363"/>
                  </a:cubicBezTo>
                  <a:cubicBezTo>
                    <a:pt x="183" y="366"/>
                    <a:pt x="182" y="368"/>
                    <a:pt x="182" y="369"/>
                  </a:cubicBezTo>
                  <a:cubicBezTo>
                    <a:pt x="181" y="370"/>
                    <a:pt x="181" y="371"/>
                    <a:pt x="181" y="373"/>
                  </a:cubicBezTo>
                  <a:cubicBezTo>
                    <a:pt x="181" y="373"/>
                    <a:pt x="181" y="373"/>
                    <a:pt x="181" y="373"/>
                  </a:cubicBezTo>
                  <a:cubicBezTo>
                    <a:pt x="186" y="386"/>
                    <a:pt x="191" y="395"/>
                    <a:pt x="199" y="400"/>
                  </a:cubicBezTo>
                  <a:cubicBezTo>
                    <a:pt x="203" y="392"/>
                    <a:pt x="208" y="385"/>
                    <a:pt x="213" y="379"/>
                  </a:cubicBezTo>
                  <a:cubicBezTo>
                    <a:pt x="214" y="377"/>
                    <a:pt x="215" y="374"/>
                    <a:pt x="218" y="372"/>
                  </a:cubicBezTo>
                  <a:cubicBezTo>
                    <a:pt x="214" y="368"/>
                    <a:pt x="210" y="364"/>
                    <a:pt x="206" y="361"/>
                  </a:cubicBezTo>
                  <a:cubicBezTo>
                    <a:pt x="201" y="356"/>
                    <a:pt x="196" y="351"/>
                    <a:pt x="190" y="347"/>
                  </a:cubicBezTo>
                  <a:close/>
                  <a:moveTo>
                    <a:pt x="199" y="330"/>
                  </a:moveTo>
                  <a:cubicBezTo>
                    <a:pt x="204" y="334"/>
                    <a:pt x="208" y="338"/>
                    <a:pt x="213" y="342"/>
                  </a:cubicBezTo>
                  <a:cubicBezTo>
                    <a:pt x="219" y="348"/>
                    <a:pt x="224" y="353"/>
                    <a:pt x="228" y="359"/>
                  </a:cubicBezTo>
                  <a:cubicBezTo>
                    <a:pt x="228" y="359"/>
                    <a:pt x="228" y="359"/>
                    <a:pt x="228" y="359"/>
                  </a:cubicBezTo>
                  <a:cubicBezTo>
                    <a:pt x="233" y="353"/>
                    <a:pt x="237" y="348"/>
                    <a:pt x="243" y="344"/>
                  </a:cubicBezTo>
                  <a:cubicBezTo>
                    <a:pt x="232" y="335"/>
                    <a:pt x="221" y="327"/>
                    <a:pt x="211" y="317"/>
                  </a:cubicBezTo>
                  <a:cubicBezTo>
                    <a:pt x="207" y="321"/>
                    <a:pt x="203" y="325"/>
                    <a:pt x="199" y="330"/>
                  </a:cubicBezTo>
                  <a:close/>
                  <a:moveTo>
                    <a:pt x="176" y="332"/>
                  </a:moveTo>
                  <a:cubicBezTo>
                    <a:pt x="158" y="315"/>
                    <a:pt x="158" y="315"/>
                    <a:pt x="158" y="315"/>
                  </a:cubicBezTo>
                  <a:cubicBezTo>
                    <a:pt x="165" y="335"/>
                    <a:pt x="169" y="349"/>
                    <a:pt x="170" y="357"/>
                  </a:cubicBezTo>
                  <a:cubicBezTo>
                    <a:pt x="172" y="351"/>
                    <a:pt x="175" y="344"/>
                    <a:pt x="176" y="332"/>
                  </a:cubicBezTo>
                  <a:close/>
                  <a:moveTo>
                    <a:pt x="300" y="361"/>
                  </a:moveTo>
                  <a:cubicBezTo>
                    <a:pt x="310" y="351"/>
                    <a:pt x="321" y="341"/>
                    <a:pt x="331" y="332"/>
                  </a:cubicBezTo>
                  <a:cubicBezTo>
                    <a:pt x="322" y="321"/>
                    <a:pt x="314" y="312"/>
                    <a:pt x="306" y="301"/>
                  </a:cubicBezTo>
                  <a:cubicBezTo>
                    <a:pt x="288" y="312"/>
                    <a:pt x="274" y="326"/>
                    <a:pt x="265" y="344"/>
                  </a:cubicBezTo>
                  <a:cubicBezTo>
                    <a:pt x="277" y="350"/>
                    <a:pt x="289" y="356"/>
                    <a:pt x="300" y="361"/>
                  </a:cubicBezTo>
                  <a:close/>
                  <a:moveTo>
                    <a:pt x="241" y="373"/>
                  </a:moveTo>
                  <a:cubicBezTo>
                    <a:pt x="241" y="374"/>
                    <a:pt x="241" y="374"/>
                    <a:pt x="241" y="374"/>
                  </a:cubicBezTo>
                  <a:cubicBezTo>
                    <a:pt x="243" y="379"/>
                    <a:pt x="246" y="382"/>
                    <a:pt x="249" y="385"/>
                  </a:cubicBezTo>
                  <a:cubicBezTo>
                    <a:pt x="252" y="392"/>
                    <a:pt x="255" y="400"/>
                    <a:pt x="258" y="406"/>
                  </a:cubicBezTo>
                  <a:cubicBezTo>
                    <a:pt x="260" y="405"/>
                    <a:pt x="261" y="404"/>
                    <a:pt x="261" y="403"/>
                  </a:cubicBezTo>
                  <a:cubicBezTo>
                    <a:pt x="269" y="393"/>
                    <a:pt x="278" y="384"/>
                    <a:pt x="287" y="375"/>
                  </a:cubicBezTo>
                  <a:cubicBezTo>
                    <a:pt x="278" y="369"/>
                    <a:pt x="268" y="363"/>
                    <a:pt x="260" y="357"/>
                  </a:cubicBezTo>
                  <a:cubicBezTo>
                    <a:pt x="253" y="361"/>
                    <a:pt x="247" y="368"/>
                    <a:pt x="241" y="373"/>
                  </a:cubicBezTo>
                  <a:close/>
                  <a:moveTo>
                    <a:pt x="312" y="287"/>
                  </a:moveTo>
                  <a:cubicBezTo>
                    <a:pt x="322" y="294"/>
                    <a:pt x="331" y="305"/>
                    <a:pt x="340" y="319"/>
                  </a:cubicBezTo>
                  <a:cubicBezTo>
                    <a:pt x="364" y="318"/>
                    <a:pt x="384" y="308"/>
                    <a:pt x="402" y="291"/>
                  </a:cubicBezTo>
                  <a:cubicBezTo>
                    <a:pt x="369" y="224"/>
                    <a:pt x="347" y="155"/>
                    <a:pt x="336" y="82"/>
                  </a:cubicBezTo>
                  <a:cubicBezTo>
                    <a:pt x="333" y="154"/>
                    <a:pt x="326" y="222"/>
                    <a:pt x="312" y="287"/>
                  </a:cubicBezTo>
                  <a:close/>
                  <a:moveTo>
                    <a:pt x="247" y="420"/>
                  </a:moveTo>
                  <a:cubicBezTo>
                    <a:pt x="244" y="414"/>
                    <a:pt x="242" y="409"/>
                    <a:pt x="239" y="403"/>
                  </a:cubicBezTo>
                  <a:cubicBezTo>
                    <a:pt x="236" y="398"/>
                    <a:pt x="233" y="392"/>
                    <a:pt x="230" y="386"/>
                  </a:cubicBezTo>
                  <a:cubicBezTo>
                    <a:pt x="226" y="391"/>
                    <a:pt x="224" y="394"/>
                    <a:pt x="221" y="399"/>
                  </a:cubicBezTo>
                  <a:cubicBezTo>
                    <a:pt x="219" y="403"/>
                    <a:pt x="215" y="407"/>
                    <a:pt x="213" y="412"/>
                  </a:cubicBezTo>
                  <a:cubicBezTo>
                    <a:pt x="215" y="424"/>
                    <a:pt x="222" y="434"/>
                    <a:pt x="229" y="443"/>
                  </a:cubicBezTo>
                  <a:cubicBezTo>
                    <a:pt x="235" y="435"/>
                    <a:pt x="241" y="428"/>
                    <a:pt x="246" y="421"/>
                  </a:cubicBezTo>
                  <a:cubicBezTo>
                    <a:pt x="246" y="421"/>
                    <a:pt x="246" y="421"/>
                    <a:pt x="247" y="420"/>
                  </a:cubicBezTo>
                  <a:close/>
                  <a:moveTo>
                    <a:pt x="328" y="420"/>
                  </a:moveTo>
                  <a:cubicBezTo>
                    <a:pt x="317" y="415"/>
                    <a:pt x="309" y="404"/>
                    <a:pt x="305" y="386"/>
                  </a:cubicBezTo>
                  <a:cubicBezTo>
                    <a:pt x="295" y="396"/>
                    <a:pt x="285" y="409"/>
                    <a:pt x="275" y="420"/>
                  </a:cubicBezTo>
                  <a:cubicBezTo>
                    <a:pt x="279" y="428"/>
                    <a:pt x="285" y="437"/>
                    <a:pt x="291" y="445"/>
                  </a:cubicBezTo>
                  <a:cubicBezTo>
                    <a:pt x="293" y="446"/>
                    <a:pt x="294" y="448"/>
                    <a:pt x="295" y="450"/>
                  </a:cubicBezTo>
                  <a:cubicBezTo>
                    <a:pt x="305" y="441"/>
                    <a:pt x="316" y="431"/>
                    <a:pt x="328" y="420"/>
                  </a:cubicBezTo>
                  <a:close/>
                  <a:moveTo>
                    <a:pt x="311" y="467"/>
                  </a:moveTo>
                  <a:cubicBezTo>
                    <a:pt x="317" y="472"/>
                    <a:pt x="323" y="478"/>
                    <a:pt x="330" y="484"/>
                  </a:cubicBezTo>
                  <a:cubicBezTo>
                    <a:pt x="336" y="488"/>
                    <a:pt x="340" y="492"/>
                    <a:pt x="346" y="497"/>
                  </a:cubicBezTo>
                  <a:cubicBezTo>
                    <a:pt x="354" y="487"/>
                    <a:pt x="364" y="476"/>
                    <a:pt x="374" y="465"/>
                  </a:cubicBezTo>
                  <a:cubicBezTo>
                    <a:pt x="366" y="465"/>
                    <a:pt x="359" y="461"/>
                    <a:pt x="353" y="456"/>
                  </a:cubicBezTo>
                  <a:cubicBezTo>
                    <a:pt x="348" y="450"/>
                    <a:pt x="344" y="444"/>
                    <a:pt x="344" y="436"/>
                  </a:cubicBezTo>
                  <a:cubicBezTo>
                    <a:pt x="333" y="446"/>
                    <a:pt x="322" y="456"/>
                    <a:pt x="311" y="467"/>
                  </a:cubicBezTo>
                  <a:close/>
                  <a:moveTo>
                    <a:pt x="328" y="504"/>
                  </a:moveTo>
                  <a:cubicBezTo>
                    <a:pt x="322" y="499"/>
                    <a:pt x="317" y="493"/>
                    <a:pt x="310" y="489"/>
                  </a:cubicBezTo>
                  <a:cubicBezTo>
                    <a:pt x="306" y="486"/>
                    <a:pt x="303" y="482"/>
                    <a:pt x="299" y="479"/>
                  </a:cubicBezTo>
                  <a:cubicBezTo>
                    <a:pt x="290" y="488"/>
                    <a:pt x="282" y="497"/>
                    <a:pt x="273" y="506"/>
                  </a:cubicBezTo>
                  <a:cubicBezTo>
                    <a:pt x="276" y="513"/>
                    <a:pt x="280" y="519"/>
                    <a:pt x="286" y="524"/>
                  </a:cubicBezTo>
                  <a:cubicBezTo>
                    <a:pt x="294" y="531"/>
                    <a:pt x="303" y="535"/>
                    <a:pt x="310" y="536"/>
                  </a:cubicBezTo>
                  <a:cubicBezTo>
                    <a:pt x="311" y="536"/>
                    <a:pt x="311" y="536"/>
                    <a:pt x="311" y="536"/>
                  </a:cubicBezTo>
                  <a:cubicBezTo>
                    <a:pt x="316" y="532"/>
                    <a:pt x="316" y="532"/>
                    <a:pt x="316" y="532"/>
                  </a:cubicBezTo>
                  <a:cubicBezTo>
                    <a:pt x="317" y="531"/>
                    <a:pt x="317" y="531"/>
                    <a:pt x="317" y="531"/>
                  </a:cubicBezTo>
                  <a:cubicBezTo>
                    <a:pt x="322" y="524"/>
                    <a:pt x="328" y="517"/>
                    <a:pt x="334" y="510"/>
                  </a:cubicBezTo>
                  <a:cubicBezTo>
                    <a:pt x="332" y="508"/>
                    <a:pt x="330" y="506"/>
                    <a:pt x="328" y="504"/>
                  </a:cubicBezTo>
                  <a:close/>
                  <a:moveTo>
                    <a:pt x="262" y="485"/>
                  </a:moveTo>
                  <a:cubicBezTo>
                    <a:pt x="268" y="478"/>
                    <a:pt x="275" y="470"/>
                    <a:pt x="283" y="463"/>
                  </a:cubicBezTo>
                  <a:cubicBezTo>
                    <a:pt x="279" y="457"/>
                    <a:pt x="276" y="453"/>
                    <a:pt x="272" y="448"/>
                  </a:cubicBezTo>
                  <a:cubicBezTo>
                    <a:pt x="268" y="444"/>
                    <a:pt x="265" y="439"/>
                    <a:pt x="263" y="434"/>
                  </a:cubicBezTo>
                  <a:cubicBezTo>
                    <a:pt x="255" y="443"/>
                    <a:pt x="249" y="452"/>
                    <a:pt x="241" y="461"/>
                  </a:cubicBezTo>
                  <a:cubicBezTo>
                    <a:pt x="247" y="471"/>
                    <a:pt x="254" y="480"/>
                    <a:pt x="262" y="485"/>
                  </a:cubicBezTo>
                  <a:close/>
                  <a:moveTo>
                    <a:pt x="179" y="414"/>
                  </a:moveTo>
                  <a:cubicBezTo>
                    <a:pt x="180" y="424"/>
                    <a:pt x="180" y="433"/>
                    <a:pt x="180" y="442"/>
                  </a:cubicBezTo>
                  <a:cubicBezTo>
                    <a:pt x="183" y="432"/>
                    <a:pt x="188" y="424"/>
                    <a:pt x="191" y="415"/>
                  </a:cubicBezTo>
                  <a:cubicBezTo>
                    <a:pt x="188" y="410"/>
                    <a:pt x="182" y="404"/>
                    <a:pt x="177" y="400"/>
                  </a:cubicBezTo>
                  <a:cubicBezTo>
                    <a:pt x="177" y="400"/>
                    <a:pt x="177" y="400"/>
                    <a:pt x="177" y="400"/>
                  </a:cubicBezTo>
                  <a:cubicBezTo>
                    <a:pt x="177" y="399"/>
                    <a:pt x="177" y="398"/>
                    <a:pt x="177" y="396"/>
                  </a:cubicBezTo>
                  <a:cubicBezTo>
                    <a:pt x="177" y="396"/>
                    <a:pt x="177" y="396"/>
                    <a:pt x="177" y="396"/>
                  </a:cubicBezTo>
                  <a:cubicBezTo>
                    <a:pt x="177" y="398"/>
                    <a:pt x="177" y="399"/>
                    <a:pt x="177" y="400"/>
                  </a:cubicBezTo>
                  <a:cubicBezTo>
                    <a:pt x="177" y="400"/>
                    <a:pt x="177" y="400"/>
                    <a:pt x="177" y="400"/>
                  </a:cubicBezTo>
                  <a:cubicBezTo>
                    <a:pt x="178" y="405"/>
                    <a:pt x="178" y="410"/>
                    <a:pt x="179" y="414"/>
                  </a:cubicBezTo>
                  <a:close/>
                  <a:moveTo>
                    <a:pt x="237" y="486"/>
                  </a:moveTo>
                  <a:cubicBezTo>
                    <a:pt x="235" y="482"/>
                    <a:pt x="232" y="479"/>
                    <a:pt x="231" y="475"/>
                  </a:cubicBezTo>
                  <a:cubicBezTo>
                    <a:pt x="215" y="496"/>
                    <a:pt x="201" y="517"/>
                    <a:pt x="186" y="540"/>
                  </a:cubicBezTo>
                  <a:cubicBezTo>
                    <a:pt x="202" y="546"/>
                    <a:pt x="212" y="547"/>
                    <a:pt x="215" y="543"/>
                  </a:cubicBezTo>
                  <a:cubicBezTo>
                    <a:pt x="219" y="539"/>
                    <a:pt x="226" y="529"/>
                    <a:pt x="241" y="510"/>
                  </a:cubicBezTo>
                  <a:cubicBezTo>
                    <a:pt x="246" y="502"/>
                    <a:pt x="246" y="495"/>
                    <a:pt x="237" y="486"/>
                  </a:cubicBezTo>
                  <a:close/>
                  <a:moveTo>
                    <a:pt x="215" y="458"/>
                  </a:moveTo>
                  <a:cubicBezTo>
                    <a:pt x="213" y="449"/>
                    <a:pt x="208" y="444"/>
                    <a:pt x="197" y="441"/>
                  </a:cubicBezTo>
                  <a:cubicBezTo>
                    <a:pt x="190" y="455"/>
                    <a:pt x="182" y="471"/>
                    <a:pt x="177" y="488"/>
                  </a:cubicBezTo>
                  <a:cubicBezTo>
                    <a:pt x="172" y="522"/>
                    <a:pt x="172" y="522"/>
                    <a:pt x="172" y="522"/>
                  </a:cubicBezTo>
                  <a:cubicBezTo>
                    <a:pt x="187" y="500"/>
                    <a:pt x="202" y="479"/>
                    <a:pt x="215" y="458"/>
                  </a:cubicBezTo>
                  <a:close/>
                  <a:moveTo>
                    <a:pt x="319" y="373"/>
                  </a:moveTo>
                  <a:cubicBezTo>
                    <a:pt x="319" y="381"/>
                    <a:pt x="321" y="389"/>
                    <a:pt x="327" y="395"/>
                  </a:cubicBezTo>
                  <a:cubicBezTo>
                    <a:pt x="332" y="401"/>
                    <a:pt x="339" y="404"/>
                    <a:pt x="347" y="404"/>
                  </a:cubicBezTo>
                  <a:cubicBezTo>
                    <a:pt x="355" y="396"/>
                    <a:pt x="364" y="388"/>
                    <a:pt x="374" y="380"/>
                  </a:cubicBezTo>
                  <a:cubicBezTo>
                    <a:pt x="364" y="369"/>
                    <a:pt x="354" y="359"/>
                    <a:pt x="346" y="348"/>
                  </a:cubicBezTo>
                  <a:cubicBezTo>
                    <a:pt x="337" y="356"/>
                    <a:pt x="328" y="364"/>
                    <a:pt x="319" y="373"/>
                  </a:cubicBezTo>
                  <a:close/>
                  <a:moveTo>
                    <a:pt x="289" y="552"/>
                  </a:moveTo>
                  <a:cubicBezTo>
                    <a:pt x="287" y="543"/>
                    <a:pt x="272" y="541"/>
                    <a:pt x="266" y="533"/>
                  </a:cubicBezTo>
                  <a:cubicBezTo>
                    <a:pt x="264" y="530"/>
                    <a:pt x="259" y="528"/>
                    <a:pt x="255" y="526"/>
                  </a:cubicBezTo>
                  <a:cubicBezTo>
                    <a:pt x="248" y="535"/>
                    <a:pt x="245" y="539"/>
                    <a:pt x="237" y="547"/>
                  </a:cubicBezTo>
                  <a:cubicBezTo>
                    <a:pt x="268" y="567"/>
                    <a:pt x="257" y="562"/>
                    <a:pt x="289" y="552"/>
                  </a:cubicBezTo>
                  <a:close/>
                  <a:moveTo>
                    <a:pt x="654" y="67"/>
                  </a:moveTo>
                  <a:cubicBezTo>
                    <a:pt x="645" y="66"/>
                    <a:pt x="634" y="66"/>
                    <a:pt x="621" y="67"/>
                  </a:cubicBezTo>
                  <a:cubicBezTo>
                    <a:pt x="622" y="93"/>
                    <a:pt x="606" y="135"/>
                    <a:pt x="569" y="195"/>
                  </a:cubicBezTo>
                  <a:cubicBezTo>
                    <a:pt x="534" y="253"/>
                    <a:pt x="516" y="283"/>
                    <a:pt x="516" y="284"/>
                  </a:cubicBezTo>
                  <a:cubicBezTo>
                    <a:pt x="506" y="307"/>
                    <a:pt x="508" y="328"/>
                    <a:pt x="520" y="349"/>
                  </a:cubicBezTo>
                  <a:cubicBezTo>
                    <a:pt x="525" y="329"/>
                    <a:pt x="533" y="310"/>
                    <a:pt x="542" y="293"/>
                  </a:cubicBezTo>
                  <a:cubicBezTo>
                    <a:pt x="542" y="292"/>
                    <a:pt x="549" y="275"/>
                    <a:pt x="566" y="242"/>
                  </a:cubicBezTo>
                  <a:cubicBezTo>
                    <a:pt x="583" y="208"/>
                    <a:pt x="600" y="175"/>
                    <a:pt x="620" y="142"/>
                  </a:cubicBezTo>
                  <a:cubicBezTo>
                    <a:pt x="640" y="108"/>
                    <a:pt x="651" y="83"/>
                    <a:pt x="654" y="67"/>
                  </a:cubicBezTo>
                  <a:close/>
                  <a:moveTo>
                    <a:pt x="483" y="61"/>
                  </a:moveTo>
                  <a:cubicBezTo>
                    <a:pt x="439" y="60"/>
                    <a:pt x="395" y="60"/>
                    <a:pt x="351" y="60"/>
                  </a:cubicBezTo>
                  <a:cubicBezTo>
                    <a:pt x="359" y="130"/>
                    <a:pt x="379" y="197"/>
                    <a:pt x="411" y="264"/>
                  </a:cubicBezTo>
                  <a:cubicBezTo>
                    <a:pt x="440" y="199"/>
                    <a:pt x="463" y="132"/>
                    <a:pt x="483" y="61"/>
                  </a:cubicBezTo>
                  <a:close/>
                  <a:moveTo>
                    <a:pt x="491" y="100"/>
                  </a:moveTo>
                  <a:cubicBezTo>
                    <a:pt x="483" y="135"/>
                    <a:pt x="476" y="162"/>
                    <a:pt x="468" y="178"/>
                  </a:cubicBezTo>
                  <a:cubicBezTo>
                    <a:pt x="458" y="200"/>
                    <a:pt x="451" y="217"/>
                    <a:pt x="445" y="229"/>
                  </a:cubicBezTo>
                  <a:cubicBezTo>
                    <a:pt x="440" y="242"/>
                    <a:pt x="431" y="260"/>
                    <a:pt x="420" y="284"/>
                  </a:cubicBezTo>
                  <a:cubicBezTo>
                    <a:pt x="429" y="298"/>
                    <a:pt x="437" y="313"/>
                    <a:pt x="446" y="327"/>
                  </a:cubicBezTo>
                  <a:cubicBezTo>
                    <a:pt x="454" y="321"/>
                    <a:pt x="461" y="317"/>
                    <a:pt x="470" y="313"/>
                  </a:cubicBezTo>
                  <a:cubicBezTo>
                    <a:pt x="477" y="306"/>
                    <a:pt x="484" y="299"/>
                    <a:pt x="491" y="292"/>
                  </a:cubicBezTo>
                  <a:cubicBezTo>
                    <a:pt x="500" y="208"/>
                    <a:pt x="500" y="144"/>
                    <a:pt x="491" y="100"/>
                  </a:cubicBezTo>
                  <a:close/>
                  <a:moveTo>
                    <a:pt x="603" y="66"/>
                  </a:moveTo>
                  <a:cubicBezTo>
                    <a:pt x="568" y="64"/>
                    <a:pt x="536" y="62"/>
                    <a:pt x="508" y="61"/>
                  </a:cubicBezTo>
                  <a:cubicBezTo>
                    <a:pt x="520" y="99"/>
                    <a:pt x="520" y="169"/>
                    <a:pt x="508" y="272"/>
                  </a:cubicBezTo>
                  <a:cubicBezTo>
                    <a:pt x="568" y="180"/>
                    <a:pt x="600" y="112"/>
                    <a:pt x="603" y="66"/>
                  </a:cubicBezTo>
                  <a:close/>
                  <a:moveTo>
                    <a:pt x="428" y="338"/>
                  </a:moveTo>
                  <a:cubicBezTo>
                    <a:pt x="422" y="327"/>
                    <a:pt x="416" y="317"/>
                    <a:pt x="409" y="306"/>
                  </a:cubicBezTo>
                  <a:cubicBezTo>
                    <a:pt x="393" y="326"/>
                    <a:pt x="375" y="336"/>
                    <a:pt x="357" y="338"/>
                  </a:cubicBezTo>
                  <a:cubicBezTo>
                    <a:pt x="364" y="347"/>
                    <a:pt x="373" y="356"/>
                    <a:pt x="384" y="368"/>
                  </a:cubicBezTo>
                  <a:cubicBezTo>
                    <a:pt x="397" y="358"/>
                    <a:pt x="412" y="348"/>
                    <a:pt x="428" y="338"/>
                  </a:cubicBezTo>
                  <a:close/>
                  <a:moveTo>
                    <a:pt x="497" y="314"/>
                  </a:moveTo>
                  <a:cubicBezTo>
                    <a:pt x="483" y="330"/>
                    <a:pt x="468" y="339"/>
                    <a:pt x="454" y="339"/>
                  </a:cubicBezTo>
                  <a:cubicBezTo>
                    <a:pt x="458" y="352"/>
                    <a:pt x="463" y="362"/>
                    <a:pt x="473" y="369"/>
                  </a:cubicBezTo>
                  <a:cubicBezTo>
                    <a:pt x="473" y="370"/>
                    <a:pt x="474" y="370"/>
                    <a:pt x="474" y="370"/>
                  </a:cubicBezTo>
                  <a:cubicBezTo>
                    <a:pt x="483" y="366"/>
                    <a:pt x="491" y="357"/>
                    <a:pt x="498" y="347"/>
                  </a:cubicBezTo>
                  <a:cubicBezTo>
                    <a:pt x="498" y="341"/>
                    <a:pt x="498" y="341"/>
                    <a:pt x="498" y="341"/>
                  </a:cubicBezTo>
                  <a:cubicBezTo>
                    <a:pt x="495" y="331"/>
                    <a:pt x="495" y="323"/>
                    <a:pt x="497" y="314"/>
                  </a:cubicBezTo>
                  <a:close/>
                  <a:moveTo>
                    <a:pt x="484" y="385"/>
                  </a:moveTo>
                  <a:cubicBezTo>
                    <a:pt x="484" y="394"/>
                    <a:pt x="487" y="401"/>
                    <a:pt x="492" y="407"/>
                  </a:cubicBezTo>
                  <a:cubicBezTo>
                    <a:pt x="502" y="402"/>
                    <a:pt x="509" y="392"/>
                    <a:pt x="513" y="380"/>
                  </a:cubicBezTo>
                  <a:cubicBezTo>
                    <a:pt x="510" y="372"/>
                    <a:pt x="509" y="366"/>
                    <a:pt x="510" y="359"/>
                  </a:cubicBezTo>
                  <a:lnTo>
                    <a:pt x="484" y="385"/>
                  </a:lnTo>
                  <a:close/>
                  <a:moveTo>
                    <a:pt x="476" y="427"/>
                  </a:moveTo>
                  <a:cubicBezTo>
                    <a:pt x="466" y="403"/>
                    <a:pt x="466" y="403"/>
                    <a:pt x="466" y="403"/>
                  </a:cubicBezTo>
                  <a:cubicBezTo>
                    <a:pt x="440" y="428"/>
                    <a:pt x="440" y="428"/>
                    <a:pt x="440" y="428"/>
                  </a:cubicBezTo>
                  <a:cubicBezTo>
                    <a:pt x="456" y="448"/>
                    <a:pt x="456" y="448"/>
                    <a:pt x="456" y="448"/>
                  </a:cubicBezTo>
                  <a:cubicBezTo>
                    <a:pt x="462" y="448"/>
                    <a:pt x="462" y="448"/>
                    <a:pt x="462" y="448"/>
                  </a:cubicBezTo>
                  <a:cubicBezTo>
                    <a:pt x="470" y="444"/>
                    <a:pt x="474" y="437"/>
                    <a:pt x="476" y="427"/>
                  </a:cubicBezTo>
                  <a:close/>
                  <a:moveTo>
                    <a:pt x="505" y="444"/>
                  </a:moveTo>
                  <a:cubicBezTo>
                    <a:pt x="506" y="439"/>
                    <a:pt x="506" y="436"/>
                    <a:pt x="506" y="432"/>
                  </a:cubicBezTo>
                  <a:cubicBezTo>
                    <a:pt x="492" y="445"/>
                    <a:pt x="481" y="455"/>
                    <a:pt x="473" y="464"/>
                  </a:cubicBezTo>
                  <a:cubicBezTo>
                    <a:pt x="477" y="469"/>
                    <a:pt x="480" y="474"/>
                    <a:pt x="484" y="479"/>
                  </a:cubicBezTo>
                  <a:cubicBezTo>
                    <a:pt x="490" y="470"/>
                    <a:pt x="497" y="466"/>
                    <a:pt x="504" y="466"/>
                  </a:cubicBezTo>
                  <a:cubicBezTo>
                    <a:pt x="504" y="458"/>
                    <a:pt x="505" y="450"/>
                    <a:pt x="505" y="444"/>
                  </a:cubicBezTo>
                  <a:close/>
                  <a:moveTo>
                    <a:pt x="497" y="492"/>
                  </a:moveTo>
                  <a:cubicBezTo>
                    <a:pt x="495" y="495"/>
                    <a:pt x="494" y="498"/>
                    <a:pt x="494" y="501"/>
                  </a:cubicBezTo>
                  <a:cubicBezTo>
                    <a:pt x="503" y="522"/>
                    <a:pt x="503" y="522"/>
                    <a:pt x="503" y="522"/>
                  </a:cubicBezTo>
                  <a:cubicBezTo>
                    <a:pt x="503" y="508"/>
                    <a:pt x="503" y="508"/>
                    <a:pt x="503" y="508"/>
                  </a:cubicBezTo>
                  <a:cubicBezTo>
                    <a:pt x="503" y="507"/>
                    <a:pt x="503" y="506"/>
                    <a:pt x="503" y="503"/>
                  </a:cubicBezTo>
                  <a:cubicBezTo>
                    <a:pt x="503" y="498"/>
                    <a:pt x="503" y="492"/>
                    <a:pt x="503" y="487"/>
                  </a:cubicBezTo>
                  <a:cubicBezTo>
                    <a:pt x="501" y="487"/>
                    <a:pt x="499" y="489"/>
                    <a:pt x="497" y="492"/>
                  </a:cubicBezTo>
                  <a:close/>
                  <a:moveTo>
                    <a:pt x="472" y="498"/>
                  </a:moveTo>
                  <a:cubicBezTo>
                    <a:pt x="466" y="491"/>
                    <a:pt x="460" y="486"/>
                    <a:pt x="454" y="481"/>
                  </a:cubicBezTo>
                  <a:cubicBezTo>
                    <a:pt x="449" y="486"/>
                    <a:pt x="445" y="490"/>
                    <a:pt x="440" y="495"/>
                  </a:cubicBezTo>
                  <a:cubicBezTo>
                    <a:pt x="439" y="496"/>
                    <a:pt x="439" y="496"/>
                    <a:pt x="439" y="496"/>
                  </a:cubicBezTo>
                  <a:cubicBezTo>
                    <a:pt x="439" y="496"/>
                    <a:pt x="439" y="496"/>
                    <a:pt x="439" y="496"/>
                  </a:cubicBezTo>
                  <a:cubicBezTo>
                    <a:pt x="445" y="507"/>
                    <a:pt x="451" y="515"/>
                    <a:pt x="461" y="520"/>
                  </a:cubicBezTo>
                  <a:lnTo>
                    <a:pt x="472" y="498"/>
                  </a:lnTo>
                  <a:close/>
                  <a:moveTo>
                    <a:pt x="390" y="396"/>
                  </a:moveTo>
                  <a:cubicBezTo>
                    <a:pt x="381" y="403"/>
                    <a:pt x="371" y="411"/>
                    <a:pt x="362" y="420"/>
                  </a:cubicBezTo>
                  <a:cubicBezTo>
                    <a:pt x="369" y="436"/>
                    <a:pt x="377" y="446"/>
                    <a:pt x="390" y="449"/>
                  </a:cubicBezTo>
                  <a:cubicBezTo>
                    <a:pt x="397" y="442"/>
                    <a:pt x="406" y="434"/>
                    <a:pt x="417" y="425"/>
                  </a:cubicBezTo>
                  <a:cubicBezTo>
                    <a:pt x="407" y="415"/>
                    <a:pt x="398" y="405"/>
                    <a:pt x="390" y="396"/>
                  </a:cubicBezTo>
                  <a:close/>
                  <a:moveTo>
                    <a:pt x="403" y="388"/>
                  </a:moveTo>
                  <a:cubicBezTo>
                    <a:pt x="411" y="394"/>
                    <a:pt x="418" y="402"/>
                    <a:pt x="426" y="409"/>
                  </a:cubicBezTo>
                  <a:cubicBezTo>
                    <a:pt x="436" y="402"/>
                    <a:pt x="446" y="394"/>
                    <a:pt x="456" y="386"/>
                  </a:cubicBezTo>
                  <a:cubicBezTo>
                    <a:pt x="438" y="356"/>
                    <a:pt x="438" y="356"/>
                    <a:pt x="438" y="356"/>
                  </a:cubicBezTo>
                  <a:cubicBezTo>
                    <a:pt x="424" y="364"/>
                    <a:pt x="412" y="374"/>
                    <a:pt x="403" y="388"/>
                  </a:cubicBezTo>
                  <a:close/>
                  <a:moveTo>
                    <a:pt x="416" y="502"/>
                  </a:moveTo>
                  <a:cubicBezTo>
                    <a:pt x="409" y="502"/>
                    <a:pt x="403" y="500"/>
                    <a:pt x="398" y="496"/>
                  </a:cubicBezTo>
                  <a:cubicBezTo>
                    <a:pt x="393" y="491"/>
                    <a:pt x="391" y="486"/>
                    <a:pt x="391" y="479"/>
                  </a:cubicBezTo>
                  <a:cubicBezTo>
                    <a:pt x="360" y="509"/>
                    <a:pt x="360" y="509"/>
                    <a:pt x="360" y="509"/>
                  </a:cubicBezTo>
                  <a:cubicBezTo>
                    <a:pt x="363" y="512"/>
                    <a:pt x="368" y="517"/>
                    <a:pt x="373" y="520"/>
                  </a:cubicBezTo>
                  <a:cubicBezTo>
                    <a:pt x="377" y="524"/>
                    <a:pt x="384" y="529"/>
                    <a:pt x="392" y="535"/>
                  </a:cubicBezTo>
                  <a:lnTo>
                    <a:pt x="416" y="502"/>
                  </a:lnTo>
                  <a:close/>
                  <a:moveTo>
                    <a:pt x="414" y="478"/>
                  </a:moveTo>
                  <a:cubicBezTo>
                    <a:pt x="418" y="482"/>
                    <a:pt x="424" y="485"/>
                    <a:pt x="430" y="485"/>
                  </a:cubicBezTo>
                  <a:cubicBezTo>
                    <a:pt x="444" y="470"/>
                    <a:pt x="444" y="470"/>
                    <a:pt x="444" y="470"/>
                  </a:cubicBezTo>
                  <a:cubicBezTo>
                    <a:pt x="424" y="445"/>
                    <a:pt x="424" y="445"/>
                    <a:pt x="424" y="445"/>
                  </a:cubicBezTo>
                  <a:cubicBezTo>
                    <a:pt x="406" y="463"/>
                    <a:pt x="406" y="463"/>
                    <a:pt x="406" y="463"/>
                  </a:cubicBezTo>
                  <a:cubicBezTo>
                    <a:pt x="406" y="468"/>
                    <a:pt x="408" y="474"/>
                    <a:pt x="414" y="478"/>
                  </a:cubicBezTo>
                  <a:close/>
                  <a:moveTo>
                    <a:pt x="352" y="558"/>
                  </a:moveTo>
                  <a:cubicBezTo>
                    <a:pt x="354" y="554"/>
                    <a:pt x="378" y="547"/>
                    <a:pt x="377" y="543"/>
                  </a:cubicBezTo>
                  <a:cubicBezTo>
                    <a:pt x="376" y="538"/>
                    <a:pt x="361" y="532"/>
                    <a:pt x="357" y="527"/>
                  </a:cubicBezTo>
                  <a:cubicBezTo>
                    <a:pt x="356" y="526"/>
                    <a:pt x="348" y="524"/>
                    <a:pt x="347" y="523"/>
                  </a:cubicBezTo>
                  <a:cubicBezTo>
                    <a:pt x="328" y="541"/>
                    <a:pt x="328" y="541"/>
                    <a:pt x="328" y="541"/>
                  </a:cubicBezTo>
                  <a:cubicBezTo>
                    <a:pt x="338" y="549"/>
                    <a:pt x="343" y="558"/>
                    <a:pt x="352" y="558"/>
                  </a:cubicBezTo>
                  <a:close/>
                  <a:moveTo>
                    <a:pt x="425" y="514"/>
                  </a:moveTo>
                  <a:cubicBezTo>
                    <a:pt x="417" y="524"/>
                    <a:pt x="408" y="540"/>
                    <a:pt x="406" y="548"/>
                  </a:cubicBezTo>
                  <a:cubicBezTo>
                    <a:pt x="419" y="559"/>
                    <a:pt x="437" y="553"/>
                    <a:pt x="451" y="541"/>
                  </a:cubicBezTo>
                  <a:cubicBezTo>
                    <a:pt x="439" y="536"/>
                    <a:pt x="429" y="528"/>
                    <a:pt x="425" y="514"/>
                  </a:cubicBezTo>
                  <a:close/>
                  <a:moveTo>
                    <a:pt x="486" y="515"/>
                  </a:moveTo>
                  <a:cubicBezTo>
                    <a:pt x="481" y="515"/>
                    <a:pt x="479" y="518"/>
                    <a:pt x="476" y="521"/>
                  </a:cubicBezTo>
                  <a:cubicBezTo>
                    <a:pt x="473" y="525"/>
                    <a:pt x="472" y="530"/>
                    <a:pt x="472" y="535"/>
                  </a:cubicBezTo>
                  <a:cubicBezTo>
                    <a:pt x="482" y="545"/>
                    <a:pt x="491" y="547"/>
                    <a:pt x="500" y="543"/>
                  </a:cubicBezTo>
                  <a:cubicBezTo>
                    <a:pt x="495" y="533"/>
                    <a:pt x="490" y="524"/>
                    <a:pt x="486" y="51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grpSp>
          <p:nvGrpSpPr>
            <p:cNvPr id="152" name="Group 151"/>
            <p:cNvGrpSpPr/>
            <p:nvPr/>
          </p:nvGrpSpPr>
          <p:grpSpPr>
            <a:xfrm>
              <a:off x="18517136" y="8351445"/>
              <a:ext cx="836703" cy="736297"/>
              <a:chOff x="6323013" y="2266950"/>
              <a:chExt cx="357188" cy="314325"/>
            </a:xfrm>
            <a:solidFill>
              <a:schemeClr val="tx1"/>
            </a:solidFill>
          </p:grpSpPr>
          <p:sp>
            <p:nvSpPr>
              <p:cNvPr id="45" name="Freeform 116"/>
              <p:cNvSpPr>
                <a:spLocks noEditPoints="1"/>
              </p:cNvSpPr>
              <p:nvPr/>
            </p:nvSpPr>
            <p:spPr bwMode="auto">
              <a:xfrm>
                <a:off x="6396038" y="2266950"/>
                <a:ext cx="284163" cy="284163"/>
              </a:xfrm>
              <a:custGeom>
                <a:avLst/>
                <a:gdLst>
                  <a:gd name="T0" fmla="*/ 261 w 427"/>
                  <a:gd name="T1" fmla="*/ 123 h 427"/>
                  <a:gd name="T2" fmla="*/ 167 w 427"/>
                  <a:gd name="T3" fmla="*/ 29 h 427"/>
                  <a:gd name="T4" fmla="*/ 99 w 427"/>
                  <a:gd name="T5" fmla="*/ 1 h 427"/>
                  <a:gd name="T6" fmla="*/ 30 w 427"/>
                  <a:gd name="T7" fmla="*/ 30 h 427"/>
                  <a:gd name="T8" fmla="*/ 1 w 427"/>
                  <a:gd name="T9" fmla="*/ 99 h 427"/>
                  <a:gd name="T10" fmla="*/ 29 w 427"/>
                  <a:gd name="T11" fmla="*/ 166 h 427"/>
                  <a:gd name="T12" fmla="*/ 124 w 427"/>
                  <a:gd name="T13" fmla="*/ 262 h 427"/>
                  <a:gd name="T14" fmla="*/ 253 w 427"/>
                  <a:gd name="T15" fmla="*/ 399 h 427"/>
                  <a:gd name="T16" fmla="*/ 321 w 427"/>
                  <a:gd name="T17" fmla="*/ 425 h 427"/>
                  <a:gd name="T18" fmla="*/ 393 w 427"/>
                  <a:gd name="T19" fmla="*/ 392 h 427"/>
                  <a:gd name="T20" fmla="*/ 426 w 427"/>
                  <a:gd name="T21" fmla="*/ 321 h 427"/>
                  <a:gd name="T22" fmla="*/ 399 w 427"/>
                  <a:gd name="T23" fmla="*/ 252 h 427"/>
                  <a:gd name="T24" fmla="*/ 261 w 427"/>
                  <a:gd name="T25" fmla="*/ 123 h 427"/>
                  <a:gd name="T26" fmla="*/ 164 w 427"/>
                  <a:gd name="T27" fmla="*/ 47 h 427"/>
                  <a:gd name="T28" fmla="*/ 243 w 427"/>
                  <a:gd name="T29" fmla="*/ 128 h 427"/>
                  <a:gd name="T30" fmla="*/ 129 w 427"/>
                  <a:gd name="T31" fmla="*/ 242 h 427"/>
                  <a:gd name="T32" fmla="*/ 50 w 427"/>
                  <a:gd name="T33" fmla="*/ 163 h 427"/>
                  <a:gd name="T34" fmla="*/ 23 w 427"/>
                  <a:gd name="T35" fmla="*/ 102 h 427"/>
                  <a:gd name="T36" fmla="*/ 45 w 427"/>
                  <a:gd name="T37" fmla="*/ 43 h 427"/>
                  <a:gd name="T38" fmla="*/ 104 w 427"/>
                  <a:gd name="T39" fmla="*/ 21 h 427"/>
                  <a:gd name="T40" fmla="*/ 164 w 427"/>
                  <a:gd name="T41" fmla="*/ 47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27" h="427">
                    <a:moveTo>
                      <a:pt x="261" y="123"/>
                    </a:moveTo>
                    <a:cubicBezTo>
                      <a:pt x="167" y="29"/>
                      <a:pt x="167" y="29"/>
                      <a:pt x="167" y="29"/>
                    </a:cubicBezTo>
                    <a:cubicBezTo>
                      <a:pt x="148" y="10"/>
                      <a:pt x="126" y="0"/>
                      <a:pt x="99" y="1"/>
                    </a:cubicBezTo>
                    <a:cubicBezTo>
                      <a:pt x="72" y="1"/>
                      <a:pt x="50" y="11"/>
                      <a:pt x="30" y="30"/>
                    </a:cubicBezTo>
                    <a:cubicBezTo>
                      <a:pt x="11" y="50"/>
                      <a:pt x="1" y="72"/>
                      <a:pt x="1" y="99"/>
                    </a:cubicBezTo>
                    <a:cubicBezTo>
                      <a:pt x="0" y="126"/>
                      <a:pt x="10" y="148"/>
                      <a:pt x="29" y="166"/>
                    </a:cubicBezTo>
                    <a:cubicBezTo>
                      <a:pt x="124" y="262"/>
                      <a:pt x="124" y="262"/>
                      <a:pt x="124" y="262"/>
                    </a:cubicBezTo>
                    <a:cubicBezTo>
                      <a:pt x="253" y="399"/>
                      <a:pt x="253" y="399"/>
                      <a:pt x="253" y="399"/>
                    </a:cubicBezTo>
                    <a:cubicBezTo>
                      <a:pt x="270" y="418"/>
                      <a:pt x="293" y="427"/>
                      <a:pt x="321" y="425"/>
                    </a:cubicBezTo>
                    <a:cubicBezTo>
                      <a:pt x="349" y="424"/>
                      <a:pt x="372" y="413"/>
                      <a:pt x="393" y="392"/>
                    </a:cubicBezTo>
                    <a:cubicBezTo>
                      <a:pt x="414" y="373"/>
                      <a:pt x="425" y="348"/>
                      <a:pt x="426" y="321"/>
                    </a:cubicBezTo>
                    <a:cubicBezTo>
                      <a:pt x="427" y="293"/>
                      <a:pt x="418" y="270"/>
                      <a:pt x="399" y="252"/>
                    </a:cubicBezTo>
                    <a:lnTo>
                      <a:pt x="261" y="123"/>
                    </a:lnTo>
                    <a:close/>
                    <a:moveTo>
                      <a:pt x="164" y="47"/>
                    </a:moveTo>
                    <a:cubicBezTo>
                      <a:pt x="243" y="128"/>
                      <a:pt x="243" y="128"/>
                      <a:pt x="243" y="128"/>
                    </a:cubicBezTo>
                    <a:cubicBezTo>
                      <a:pt x="129" y="242"/>
                      <a:pt x="129" y="242"/>
                      <a:pt x="129" y="242"/>
                    </a:cubicBezTo>
                    <a:cubicBezTo>
                      <a:pt x="50" y="163"/>
                      <a:pt x="50" y="163"/>
                      <a:pt x="50" y="163"/>
                    </a:cubicBezTo>
                    <a:cubicBezTo>
                      <a:pt x="33" y="145"/>
                      <a:pt x="24" y="126"/>
                      <a:pt x="23" y="102"/>
                    </a:cubicBezTo>
                    <a:cubicBezTo>
                      <a:pt x="22" y="79"/>
                      <a:pt x="30" y="59"/>
                      <a:pt x="45" y="43"/>
                    </a:cubicBezTo>
                    <a:cubicBezTo>
                      <a:pt x="62" y="28"/>
                      <a:pt x="81" y="20"/>
                      <a:pt x="104" y="21"/>
                    </a:cubicBezTo>
                    <a:cubicBezTo>
                      <a:pt x="127" y="21"/>
                      <a:pt x="147" y="31"/>
                      <a:pt x="164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46" name="Freeform 117"/>
              <p:cNvSpPr>
                <a:spLocks noEditPoints="1"/>
              </p:cNvSpPr>
              <p:nvPr/>
            </p:nvSpPr>
            <p:spPr bwMode="auto">
              <a:xfrm>
                <a:off x="6323013" y="2422525"/>
                <a:ext cx="161925" cy="158750"/>
              </a:xfrm>
              <a:custGeom>
                <a:avLst/>
                <a:gdLst>
                  <a:gd name="T0" fmla="*/ 227 w 242"/>
                  <a:gd name="T1" fmla="*/ 64 h 239"/>
                  <a:gd name="T2" fmla="*/ 215 w 242"/>
                  <a:gd name="T3" fmla="*/ 46 h 239"/>
                  <a:gd name="T4" fmla="*/ 206 w 242"/>
                  <a:gd name="T5" fmla="*/ 35 h 239"/>
                  <a:gd name="T6" fmla="*/ 203 w 242"/>
                  <a:gd name="T7" fmla="*/ 32 h 239"/>
                  <a:gd name="T8" fmla="*/ 201 w 242"/>
                  <a:gd name="T9" fmla="*/ 31 h 239"/>
                  <a:gd name="T10" fmla="*/ 188 w 242"/>
                  <a:gd name="T11" fmla="*/ 19 h 239"/>
                  <a:gd name="T12" fmla="*/ 177 w 242"/>
                  <a:gd name="T13" fmla="*/ 13 h 239"/>
                  <a:gd name="T14" fmla="*/ 162 w 242"/>
                  <a:gd name="T15" fmla="*/ 7 h 239"/>
                  <a:gd name="T16" fmla="*/ 121 w 242"/>
                  <a:gd name="T17" fmla="*/ 0 h 239"/>
                  <a:gd name="T18" fmla="*/ 119 w 242"/>
                  <a:gd name="T19" fmla="*/ 0 h 239"/>
                  <a:gd name="T20" fmla="*/ 116 w 242"/>
                  <a:gd name="T21" fmla="*/ 0 h 239"/>
                  <a:gd name="T22" fmla="*/ 87 w 242"/>
                  <a:gd name="T23" fmla="*/ 3 h 239"/>
                  <a:gd name="T24" fmla="*/ 83 w 242"/>
                  <a:gd name="T25" fmla="*/ 4 h 239"/>
                  <a:gd name="T26" fmla="*/ 35 w 242"/>
                  <a:gd name="T27" fmla="*/ 33 h 239"/>
                  <a:gd name="T28" fmla="*/ 35 w 242"/>
                  <a:gd name="T29" fmla="*/ 34 h 239"/>
                  <a:gd name="T30" fmla="*/ 0 w 242"/>
                  <a:gd name="T31" fmla="*/ 115 h 239"/>
                  <a:gd name="T32" fmla="*/ 1 w 242"/>
                  <a:gd name="T33" fmla="*/ 124 h 239"/>
                  <a:gd name="T34" fmla="*/ 37 w 242"/>
                  <a:gd name="T35" fmla="*/ 205 h 239"/>
                  <a:gd name="T36" fmla="*/ 121 w 242"/>
                  <a:gd name="T37" fmla="*/ 239 h 239"/>
                  <a:gd name="T38" fmla="*/ 206 w 242"/>
                  <a:gd name="T39" fmla="*/ 205 h 239"/>
                  <a:gd name="T40" fmla="*/ 234 w 242"/>
                  <a:gd name="T41" fmla="*/ 163 h 239"/>
                  <a:gd name="T42" fmla="*/ 239 w 242"/>
                  <a:gd name="T43" fmla="*/ 142 h 239"/>
                  <a:gd name="T44" fmla="*/ 242 w 242"/>
                  <a:gd name="T45" fmla="*/ 119 h 239"/>
                  <a:gd name="T46" fmla="*/ 227 w 242"/>
                  <a:gd name="T47" fmla="*/ 64 h 239"/>
                  <a:gd name="T48" fmla="*/ 178 w 242"/>
                  <a:gd name="T49" fmla="*/ 63 h 239"/>
                  <a:gd name="T50" fmla="*/ 180 w 242"/>
                  <a:gd name="T51" fmla="*/ 66 h 239"/>
                  <a:gd name="T52" fmla="*/ 201 w 242"/>
                  <a:gd name="T53" fmla="*/ 102 h 239"/>
                  <a:gd name="T54" fmla="*/ 202 w 242"/>
                  <a:gd name="T55" fmla="*/ 117 h 239"/>
                  <a:gd name="T56" fmla="*/ 180 w 242"/>
                  <a:gd name="T57" fmla="*/ 168 h 239"/>
                  <a:gd name="T58" fmla="*/ 130 w 242"/>
                  <a:gd name="T59" fmla="*/ 189 h 239"/>
                  <a:gd name="T60" fmla="*/ 86 w 242"/>
                  <a:gd name="T61" fmla="*/ 174 h 239"/>
                  <a:gd name="T62" fmla="*/ 178 w 242"/>
                  <a:gd name="T63" fmla="*/ 63 h 239"/>
                  <a:gd name="T64" fmla="*/ 143 w 242"/>
                  <a:gd name="T65" fmla="*/ 47 h 239"/>
                  <a:gd name="T66" fmla="*/ 151 w 242"/>
                  <a:gd name="T67" fmla="*/ 51 h 239"/>
                  <a:gd name="T68" fmla="*/ 66 w 242"/>
                  <a:gd name="T69" fmla="*/ 152 h 239"/>
                  <a:gd name="T70" fmla="*/ 50 w 242"/>
                  <a:gd name="T71" fmla="*/ 109 h 239"/>
                  <a:gd name="T72" fmla="*/ 70 w 242"/>
                  <a:gd name="T73" fmla="*/ 62 h 239"/>
                  <a:gd name="T74" fmla="*/ 117 w 242"/>
                  <a:gd name="T75" fmla="*/ 42 h 239"/>
                  <a:gd name="T76" fmla="*/ 143 w 242"/>
                  <a:gd name="T77" fmla="*/ 47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42" h="239">
                    <a:moveTo>
                      <a:pt x="227" y="64"/>
                    </a:moveTo>
                    <a:cubicBezTo>
                      <a:pt x="224" y="58"/>
                      <a:pt x="221" y="51"/>
                      <a:pt x="215" y="46"/>
                    </a:cubicBezTo>
                    <a:cubicBezTo>
                      <a:pt x="213" y="42"/>
                      <a:pt x="210" y="38"/>
                      <a:pt x="206" y="35"/>
                    </a:cubicBezTo>
                    <a:cubicBezTo>
                      <a:pt x="204" y="34"/>
                      <a:pt x="204" y="33"/>
                      <a:pt x="203" y="32"/>
                    </a:cubicBezTo>
                    <a:cubicBezTo>
                      <a:pt x="202" y="32"/>
                      <a:pt x="202" y="32"/>
                      <a:pt x="201" y="31"/>
                    </a:cubicBezTo>
                    <a:cubicBezTo>
                      <a:pt x="196" y="27"/>
                      <a:pt x="192" y="23"/>
                      <a:pt x="188" y="19"/>
                    </a:cubicBezTo>
                    <a:cubicBezTo>
                      <a:pt x="184" y="17"/>
                      <a:pt x="180" y="15"/>
                      <a:pt x="177" y="13"/>
                    </a:cubicBezTo>
                    <a:cubicBezTo>
                      <a:pt x="171" y="11"/>
                      <a:pt x="168" y="8"/>
                      <a:pt x="162" y="7"/>
                    </a:cubicBezTo>
                    <a:cubicBezTo>
                      <a:pt x="149" y="2"/>
                      <a:pt x="136" y="0"/>
                      <a:pt x="121" y="0"/>
                    </a:cubicBezTo>
                    <a:cubicBezTo>
                      <a:pt x="120" y="0"/>
                      <a:pt x="119" y="0"/>
                      <a:pt x="119" y="0"/>
                    </a:cubicBezTo>
                    <a:cubicBezTo>
                      <a:pt x="118" y="0"/>
                      <a:pt x="116" y="0"/>
                      <a:pt x="116" y="0"/>
                    </a:cubicBezTo>
                    <a:cubicBezTo>
                      <a:pt x="105" y="0"/>
                      <a:pt x="96" y="1"/>
                      <a:pt x="87" y="3"/>
                    </a:cubicBezTo>
                    <a:cubicBezTo>
                      <a:pt x="85" y="4"/>
                      <a:pt x="84" y="4"/>
                      <a:pt x="83" y="4"/>
                    </a:cubicBezTo>
                    <a:cubicBezTo>
                      <a:pt x="65" y="10"/>
                      <a:pt x="50" y="19"/>
                      <a:pt x="35" y="33"/>
                    </a:cubicBezTo>
                    <a:cubicBezTo>
                      <a:pt x="35" y="33"/>
                      <a:pt x="35" y="33"/>
                      <a:pt x="35" y="34"/>
                    </a:cubicBezTo>
                    <a:cubicBezTo>
                      <a:pt x="12" y="56"/>
                      <a:pt x="0" y="83"/>
                      <a:pt x="0" y="115"/>
                    </a:cubicBezTo>
                    <a:cubicBezTo>
                      <a:pt x="0" y="118"/>
                      <a:pt x="0" y="121"/>
                      <a:pt x="1" y="124"/>
                    </a:cubicBezTo>
                    <a:cubicBezTo>
                      <a:pt x="2" y="155"/>
                      <a:pt x="15" y="182"/>
                      <a:pt x="37" y="205"/>
                    </a:cubicBezTo>
                    <a:cubicBezTo>
                      <a:pt x="60" y="228"/>
                      <a:pt x="88" y="239"/>
                      <a:pt x="121" y="239"/>
                    </a:cubicBezTo>
                    <a:cubicBezTo>
                      <a:pt x="155" y="239"/>
                      <a:pt x="182" y="228"/>
                      <a:pt x="206" y="205"/>
                    </a:cubicBezTo>
                    <a:cubicBezTo>
                      <a:pt x="218" y="191"/>
                      <a:pt x="227" y="178"/>
                      <a:pt x="234" y="163"/>
                    </a:cubicBezTo>
                    <a:cubicBezTo>
                      <a:pt x="236" y="156"/>
                      <a:pt x="237" y="150"/>
                      <a:pt x="239" y="142"/>
                    </a:cubicBezTo>
                    <a:cubicBezTo>
                      <a:pt x="241" y="134"/>
                      <a:pt x="242" y="126"/>
                      <a:pt x="242" y="119"/>
                    </a:cubicBezTo>
                    <a:cubicBezTo>
                      <a:pt x="242" y="98"/>
                      <a:pt x="237" y="80"/>
                      <a:pt x="227" y="64"/>
                    </a:cubicBezTo>
                    <a:close/>
                    <a:moveTo>
                      <a:pt x="178" y="63"/>
                    </a:moveTo>
                    <a:cubicBezTo>
                      <a:pt x="179" y="64"/>
                      <a:pt x="179" y="64"/>
                      <a:pt x="180" y="66"/>
                    </a:cubicBezTo>
                    <a:cubicBezTo>
                      <a:pt x="192" y="76"/>
                      <a:pt x="198" y="88"/>
                      <a:pt x="201" y="102"/>
                    </a:cubicBezTo>
                    <a:cubicBezTo>
                      <a:pt x="201" y="107"/>
                      <a:pt x="202" y="112"/>
                      <a:pt x="202" y="117"/>
                    </a:cubicBezTo>
                    <a:cubicBezTo>
                      <a:pt x="202" y="137"/>
                      <a:pt x="195" y="154"/>
                      <a:pt x="180" y="168"/>
                    </a:cubicBezTo>
                    <a:cubicBezTo>
                      <a:pt x="166" y="182"/>
                      <a:pt x="149" y="189"/>
                      <a:pt x="130" y="189"/>
                    </a:cubicBezTo>
                    <a:cubicBezTo>
                      <a:pt x="113" y="189"/>
                      <a:pt x="98" y="184"/>
                      <a:pt x="86" y="174"/>
                    </a:cubicBezTo>
                    <a:lnTo>
                      <a:pt x="178" y="63"/>
                    </a:lnTo>
                    <a:close/>
                    <a:moveTo>
                      <a:pt x="143" y="47"/>
                    </a:moveTo>
                    <a:cubicBezTo>
                      <a:pt x="145" y="48"/>
                      <a:pt x="148" y="50"/>
                      <a:pt x="151" y="51"/>
                    </a:cubicBezTo>
                    <a:cubicBezTo>
                      <a:pt x="66" y="152"/>
                      <a:pt x="66" y="152"/>
                      <a:pt x="66" y="152"/>
                    </a:cubicBezTo>
                    <a:cubicBezTo>
                      <a:pt x="56" y="139"/>
                      <a:pt x="50" y="125"/>
                      <a:pt x="50" y="109"/>
                    </a:cubicBezTo>
                    <a:cubicBezTo>
                      <a:pt x="50" y="90"/>
                      <a:pt x="57" y="74"/>
                      <a:pt x="70" y="62"/>
                    </a:cubicBezTo>
                    <a:cubicBezTo>
                      <a:pt x="83" y="48"/>
                      <a:pt x="98" y="42"/>
                      <a:pt x="117" y="42"/>
                    </a:cubicBezTo>
                    <a:cubicBezTo>
                      <a:pt x="126" y="42"/>
                      <a:pt x="135" y="44"/>
                      <a:pt x="143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sp>
          <p:nvSpPr>
            <p:cNvPr id="47" name="Freeform 118"/>
            <p:cNvSpPr>
              <a:spLocks/>
            </p:cNvSpPr>
            <p:nvPr/>
          </p:nvSpPr>
          <p:spPr bwMode="auto">
            <a:xfrm>
              <a:off x="18326127" y="9842819"/>
              <a:ext cx="958416" cy="854925"/>
            </a:xfrm>
            <a:custGeom>
              <a:avLst/>
              <a:gdLst>
                <a:gd name="T0" fmla="*/ 416 w 509"/>
                <a:gd name="T1" fmla="*/ 7 h 454"/>
                <a:gd name="T2" fmla="*/ 361 w 509"/>
                <a:gd name="T3" fmla="*/ 5 h 454"/>
                <a:gd name="T4" fmla="*/ 304 w 509"/>
                <a:gd name="T5" fmla="*/ 26 h 454"/>
                <a:gd name="T6" fmla="*/ 268 w 509"/>
                <a:gd name="T7" fmla="*/ 67 h 454"/>
                <a:gd name="T8" fmla="*/ 255 w 509"/>
                <a:gd name="T9" fmla="*/ 107 h 454"/>
                <a:gd name="T10" fmla="*/ 230 w 509"/>
                <a:gd name="T11" fmla="*/ 50 h 454"/>
                <a:gd name="T12" fmla="*/ 182 w 509"/>
                <a:gd name="T13" fmla="*/ 16 h 454"/>
                <a:gd name="T14" fmla="*/ 137 w 509"/>
                <a:gd name="T15" fmla="*/ 5 h 454"/>
                <a:gd name="T16" fmla="*/ 81 w 509"/>
                <a:gd name="T17" fmla="*/ 16 h 454"/>
                <a:gd name="T18" fmla="*/ 27 w 509"/>
                <a:gd name="T19" fmla="*/ 61 h 454"/>
                <a:gd name="T20" fmla="*/ 6 w 509"/>
                <a:gd name="T21" fmla="*/ 108 h 454"/>
                <a:gd name="T22" fmla="*/ 4 w 509"/>
                <a:gd name="T23" fmla="*/ 172 h 454"/>
                <a:gd name="T24" fmla="*/ 7 w 509"/>
                <a:gd name="T25" fmla="*/ 194 h 454"/>
                <a:gd name="T26" fmla="*/ 111 w 509"/>
                <a:gd name="T27" fmla="*/ 193 h 454"/>
                <a:gd name="T28" fmla="*/ 142 w 509"/>
                <a:gd name="T29" fmla="*/ 118 h 454"/>
                <a:gd name="T30" fmla="*/ 157 w 509"/>
                <a:gd name="T31" fmla="*/ 195 h 454"/>
                <a:gd name="T32" fmla="*/ 177 w 509"/>
                <a:gd name="T33" fmla="*/ 131 h 454"/>
                <a:gd name="T34" fmla="*/ 189 w 509"/>
                <a:gd name="T35" fmla="*/ 163 h 454"/>
                <a:gd name="T36" fmla="*/ 214 w 509"/>
                <a:gd name="T37" fmla="*/ 56 h 454"/>
                <a:gd name="T38" fmla="*/ 232 w 509"/>
                <a:gd name="T39" fmla="*/ 224 h 454"/>
                <a:gd name="T40" fmla="*/ 239 w 509"/>
                <a:gd name="T41" fmla="*/ 204 h 454"/>
                <a:gd name="T42" fmla="*/ 263 w 509"/>
                <a:gd name="T43" fmla="*/ 167 h 454"/>
                <a:gd name="T44" fmla="*/ 279 w 509"/>
                <a:gd name="T45" fmla="*/ 260 h 454"/>
                <a:gd name="T46" fmla="*/ 329 w 509"/>
                <a:gd name="T47" fmla="*/ 72 h 454"/>
                <a:gd name="T48" fmla="*/ 369 w 509"/>
                <a:gd name="T49" fmla="*/ 194 h 454"/>
                <a:gd name="T50" fmla="*/ 463 w 509"/>
                <a:gd name="T51" fmla="*/ 195 h 454"/>
                <a:gd name="T52" fmla="*/ 461 w 509"/>
                <a:gd name="T53" fmla="*/ 218 h 454"/>
                <a:gd name="T54" fmla="*/ 351 w 509"/>
                <a:gd name="T55" fmla="*/ 218 h 454"/>
                <a:gd name="T56" fmla="*/ 326 w 509"/>
                <a:gd name="T57" fmla="*/ 135 h 454"/>
                <a:gd name="T58" fmla="*/ 280 w 509"/>
                <a:gd name="T59" fmla="*/ 345 h 454"/>
                <a:gd name="T60" fmla="*/ 255 w 509"/>
                <a:gd name="T61" fmla="*/ 221 h 454"/>
                <a:gd name="T62" fmla="*/ 218 w 509"/>
                <a:gd name="T63" fmla="*/ 277 h 454"/>
                <a:gd name="T64" fmla="*/ 206 w 509"/>
                <a:gd name="T65" fmla="*/ 167 h 454"/>
                <a:gd name="T66" fmla="*/ 188 w 509"/>
                <a:gd name="T67" fmla="*/ 235 h 454"/>
                <a:gd name="T68" fmla="*/ 177 w 509"/>
                <a:gd name="T69" fmla="*/ 187 h 454"/>
                <a:gd name="T70" fmla="*/ 150 w 509"/>
                <a:gd name="T71" fmla="*/ 258 h 454"/>
                <a:gd name="T72" fmla="*/ 133 w 509"/>
                <a:gd name="T73" fmla="*/ 182 h 454"/>
                <a:gd name="T74" fmla="*/ 115 w 509"/>
                <a:gd name="T75" fmla="*/ 217 h 454"/>
                <a:gd name="T76" fmla="*/ 7 w 509"/>
                <a:gd name="T77" fmla="*/ 217 h 454"/>
                <a:gd name="T78" fmla="*/ 7 w 509"/>
                <a:gd name="T79" fmla="*/ 218 h 454"/>
                <a:gd name="T80" fmla="*/ 16 w 509"/>
                <a:gd name="T81" fmla="*/ 241 h 454"/>
                <a:gd name="T82" fmla="*/ 60 w 509"/>
                <a:gd name="T83" fmla="*/ 291 h 454"/>
                <a:gd name="T84" fmla="*/ 161 w 509"/>
                <a:gd name="T85" fmla="*/ 361 h 454"/>
                <a:gd name="T86" fmla="*/ 196 w 509"/>
                <a:gd name="T87" fmla="*/ 386 h 454"/>
                <a:gd name="T88" fmla="*/ 234 w 509"/>
                <a:gd name="T89" fmla="*/ 428 h 454"/>
                <a:gd name="T90" fmla="*/ 246 w 509"/>
                <a:gd name="T91" fmla="*/ 448 h 454"/>
                <a:gd name="T92" fmla="*/ 252 w 509"/>
                <a:gd name="T93" fmla="*/ 454 h 454"/>
                <a:gd name="T94" fmla="*/ 305 w 509"/>
                <a:gd name="T95" fmla="*/ 385 h 454"/>
                <a:gd name="T96" fmla="*/ 341 w 509"/>
                <a:gd name="T97" fmla="*/ 356 h 454"/>
                <a:gd name="T98" fmla="*/ 443 w 509"/>
                <a:gd name="T99" fmla="*/ 288 h 454"/>
                <a:gd name="T100" fmla="*/ 450 w 509"/>
                <a:gd name="T101" fmla="*/ 282 h 454"/>
                <a:gd name="T102" fmla="*/ 498 w 509"/>
                <a:gd name="T103" fmla="*/ 214 h 454"/>
                <a:gd name="T104" fmla="*/ 505 w 509"/>
                <a:gd name="T105" fmla="*/ 138 h 454"/>
                <a:gd name="T106" fmla="*/ 498 w 509"/>
                <a:gd name="T107" fmla="*/ 91 h 454"/>
                <a:gd name="T108" fmla="*/ 491 w 509"/>
                <a:gd name="T109" fmla="*/ 74 h 454"/>
                <a:gd name="T110" fmla="*/ 478 w 509"/>
                <a:gd name="T111" fmla="*/ 50 h 454"/>
                <a:gd name="T112" fmla="*/ 467 w 509"/>
                <a:gd name="T113" fmla="*/ 38 h 454"/>
                <a:gd name="T114" fmla="*/ 416 w 509"/>
                <a:gd name="T115" fmla="*/ 7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09" h="454">
                  <a:moveTo>
                    <a:pt x="416" y="7"/>
                  </a:moveTo>
                  <a:cubicBezTo>
                    <a:pt x="398" y="1"/>
                    <a:pt x="380" y="0"/>
                    <a:pt x="361" y="5"/>
                  </a:cubicBezTo>
                  <a:cubicBezTo>
                    <a:pt x="340" y="5"/>
                    <a:pt x="320" y="12"/>
                    <a:pt x="304" y="26"/>
                  </a:cubicBezTo>
                  <a:cubicBezTo>
                    <a:pt x="288" y="37"/>
                    <a:pt x="276" y="51"/>
                    <a:pt x="268" y="67"/>
                  </a:cubicBezTo>
                  <a:cubicBezTo>
                    <a:pt x="261" y="78"/>
                    <a:pt x="257" y="93"/>
                    <a:pt x="255" y="107"/>
                  </a:cubicBezTo>
                  <a:cubicBezTo>
                    <a:pt x="252" y="85"/>
                    <a:pt x="243" y="66"/>
                    <a:pt x="230" y="50"/>
                  </a:cubicBezTo>
                  <a:cubicBezTo>
                    <a:pt x="218" y="34"/>
                    <a:pt x="201" y="22"/>
                    <a:pt x="182" y="16"/>
                  </a:cubicBezTo>
                  <a:cubicBezTo>
                    <a:pt x="168" y="9"/>
                    <a:pt x="153" y="5"/>
                    <a:pt x="137" y="5"/>
                  </a:cubicBezTo>
                  <a:cubicBezTo>
                    <a:pt x="117" y="4"/>
                    <a:pt x="99" y="7"/>
                    <a:pt x="81" y="16"/>
                  </a:cubicBezTo>
                  <a:cubicBezTo>
                    <a:pt x="59" y="24"/>
                    <a:pt x="41" y="40"/>
                    <a:pt x="27" y="61"/>
                  </a:cubicBezTo>
                  <a:cubicBezTo>
                    <a:pt x="16" y="75"/>
                    <a:pt x="9" y="91"/>
                    <a:pt x="6" y="108"/>
                  </a:cubicBezTo>
                  <a:cubicBezTo>
                    <a:pt x="2" y="130"/>
                    <a:pt x="0" y="150"/>
                    <a:pt x="4" y="172"/>
                  </a:cubicBezTo>
                  <a:cubicBezTo>
                    <a:pt x="5" y="180"/>
                    <a:pt x="5" y="187"/>
                    <a:pt x="7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42" y="118"/>
                    <a:pt x="142" y="118"/>
                    <a:pt x="142" y="118"/>
                  </a:cubicBezTo>
                  <a:cubicBezTo>
                    <a:pt x="157" y="195"/>
                    <a:pt x="157" y="195"/>
                    <a:pt x="157" y="195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189" y="163"/>
                    <a:pt x="189" y="163"/>
                    <a:pt x="189" y="163"/>
                  </a:cubicBezTo>
                  <a:cubicBezTo>
                    <a:pt x="214" y="56"/>
                    <a:pt x="214" y="56"/>
                    <a:pt x="214" y="56"/>
                  </a:cubicBezTo>
                  <a:cubicBezTo>
                    <a:pt x="232" y="224"/>
                    <a:pt x="232" y="224"/>
                    <a:pt x="232" y="224"/>
                  </a:cubicBezTo>
                  <a:cubicBezTo>
                    <a:pt x="239" y="204"/>
                    <a:pt x="239" y="204"/>
                    <a:pt x="239" y="204"/>
                  </a:cubicBezTo>
                  <a:cubicBezTo>
                    <a:pt x="263" y="167"/>
                    <a:pt x="263" y="167"/>
                    <a:pt x="263" y="167"/>
                  </a:cubicBezTo>
                  <a:cubicBezTo>
                    <a:pt x="279" y="260"/>
                    <a:pt x="279" y="260"/>
                    <a:pt x="279" y="260"/>
                  </a:cubicBezTo>
                  <a:cubicBezTo>
                    <a:pt x="329" y="72"/>
                    <a:pt x="329" y="72"/>
                    <a:pt x="329" y="72"/>
                  </a:cubicBezTo>
                  <a:cubicBezTo>
                    <a:pt x="369" y="194"/>
                    <a:pt x="369" y="194"/>
                    <a:pt x="369" y="194"/>
                  </a:cubicBezTo>
                  <a:cubicBezTo>
                    <a:pt x="414" y="195"/>
                    <a:pt x="446" y="195"/>
                    <a:pt x="463" y="195"/>
                  </a:cubicBezTo>
                  <a:cubicBezTo>
                    <a:pt x="461" y="218"/>
                    <a:pt x="461" y="218"/>
                    <a:pt x="461" y="218"/>
                  </a:cubicBezTo>
                  <a:cubicBezTo>
                    <a:pt x="351" y="218"/>
                    <a:pt x="351" y="218"/>
                    <a:pt x="351" y="218"/>
                  </a:cubicBezTo>
                  <a:cubicBezTo>
                    <a:pt x="326" y="135"/>
                    <a:pt x="326" y="135"/>
                    <a:pt x="326" y="135"/>
                  </a:cubicBezTo>
                  <a:cubicBezTo>
                    <a:pt x="280" y="345"/>
                    <a:pt x="280" y="345"/>
                    <a:pt x="280" y="345"/>
                  </a:cubicBezTo>
                  <a:cubicBezTo>
                    <a:pt x="255" y="221"/>
                    <a:pt x="255" y="221"/>
                    <a:pt x="255" y="221"/>
                  </a:cubicBezTo>
                  <a:cubicBezTo>
                    <a:pt x="218" y="277"/>
                    <a:pt x="218" y="277"/>
                    <a:pt x="218" y="277"/>
                  </a:cubicBezTo>
                  <a:cubicBezTo>
                    <a:pt x="206" y="167"/>
                    <a:pt x="206" y="167"/>
                    <a:pt x="206" y="167"/>
                  </a:cubicBezTo>
                  <a:cubicBezTo>
                    <a:pt x="188" y="235"/>
                    <a:pt x="188" y="235"/>
                    <a:pt x="188" y="235"/>
                  </a:cubicBezTo>
                  <a:cubicBezTo>
                    <a:pt x="177" y="187"/>
                    <a:pt x="177" y="187"/>
                    <a:pt x="177" y="187"/>
                  </a:cubicBezTo>
                  <a:cubicBezTo>
                    <a:pt x="150" y="258"/>
                    <a:pt x="150" y="258"/>
                    <a:pt x="150" y="258"/>
                  </a:cubicBezTo>
                  <a:cubicBezTo>
                    <a:pt x="133" y="182"/>
                    <a:pt x="133" y="182"/>
                    <a:pt x="133" y="182"/>
                  </a:cubicBezTo>
                  <a:cubicBezTo>
                    <a:pt x="115" y="217"/>
                    <a:pt x="115" y="217"/>
                    <a:pt x="115" y="217"/>
                  </a:cubicBezTo>
                  <a:cubicBezTo>
                    <a:pt x="7" y="217"/>
                    <a:pt x="7" y="217"/>
                    <a:pt x="7" y="217"/>
                  </a:cubicBezTo>
                  <a:cubicBezTo>
                    <a:pt x="7" y="218"/>
                    <a:pt x="7" y="218"/>
                    <a:pt x="7" y="218"/>
                  </a:cubicBezTo>
                  <a:cubicBezTo>
                    <a:pt x="8" y="226"/>
                    <a:pt x="11" y="233"/>
                    <a:pt x="16" y="241"/>
                  </a:cubicBezTo>
                  <a:cubicBezTo>
                    <a:pt x="25" y="260"/>
                    <a:pt x="40" y="278"/>
                    <a:pt x="60" y="291"/>
                  </a:cubicBezTo>
                  <a:cubicBezTo>
                    <a:pt x="93" y="314"/>
                    <a:pt x="127" y="338"/>
                    <a:pt x="161" y="361"/>
                  </a:cubicBezTo>
                  <a:cubicBezTo>
                    <a:pt x="172" y="368"/>
                    <a:pt x="185" y="376"/>
                    <a:pt x="196" y="386"/>
                  </a:cubicBezTo>
                  <a:cubicBezTo>
                    <a:pt x="210" y="398"/>
                    <a:pt x="222" y="411"/>
                    <a:pt x="234" y="428"/>
                  </a:cubicBezTo>
                  <a:cubicBezTo>
                    <a:pt x="237" y="433"/>
                    <a:pt x="242" y="440"/>
                    <a:pt x="246" y="448"/>
                  </a:cubicBezTo>
                  <a:cubicBezTo>
                    <a:pt x="248" y="449"/>
                    <a:pt x="250" y="452"/>
                    <a:pt x="252" y="454"/>
                  </a:cubicBezTo>
                  <a:cubicBezTo>
                    <a:pt x="264" y="427"/>
                    <a:pt x="282" y="404"/>
                    <a:pt x="305" y="385"/>
                  </a:cubicBezTo>
                  <a:cubicBezTo>
                    <a:pt x="316" y="375"/>
                    <a:pt x="328" y="365"/>
                    <a:pt x="341" y="356"/>
                  </a:cubicBezTo>
                  <a:cubicBezTo>
                    <a:pt x="374" y="333"/>
                    <a:pt x="408" y="311"/>
                    <a:pt x="443" y="288"/>
                  </a:cubicBezTo>
                  <a:cubicBezTo>
                    <a:pt x="445" y="287"/>
                    <a:pt x="448" y="285"/>
                    <a:pt x="450" y="282"/>
                  </a:cubicBezTo>
                  <a:cubicBezTo>
                    <a:pt x="472" y="265"/>
                    <a:pt x="488" y="242"/>
                    <a:pt x="498" y="214"/>
                  </a:cubicBezTo>
                  <a:cubicBezTo>
                    <a:pt x="505" y="188"/>
                    <a:pt x="509" y="163"/>
                    <a:pt x="505" y="138"/>
                  </a:cubicBezTo>
                  <a:cubicBezTo>
                    <a:pt x="505" y="123"/>
                    <a:pt x="502" y="107"/>
                    <a:pt x="498" y="91"/>
                  </a:cubicBezTo>
                  <a:cubicBezTo>
                    <a:pt x="495" y="85"/>
                    <a:pt x="494" y="80"/>
                    <a:pt x="491" y="74"/>
                  </a:cubicBezTo>
                  <a:cubicBezTo>
                    <a:pt x="487" y="65"/>
                    <a:pt x="482" y="58"/>
                    <a:pt x="478" y="50"/>
                  </a:cubicBezTo>
                  <a:cubicBezTo>
                    <a:pt x="474" y="45"/>
                    <a:pt x="471" y="41"/>
                    <a:pt x="467" y="38"/>
                  </a:cubicBezTo>
                  <a:cubicBezTo>
                    <a:pt x="452" y="23"/>
                    <a:pt x="436" y="12"/>
                    <a:pt x="416" y="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grpSp>
          <p:nvGrpSpPr>
            <p:cNvPr id="186" name="Group 185"/>
            <p:cNvGrpSpPr/>
            <p:nvPr/>
          </p:nvGrpSpPr>
          <p:grpSpPr>
            <a:xfrm>
              <a:off x="19993451" y="6516172"/>
              <a:ext cx="814391" cy="992887"/>
              <a:chOff x="9825038" y="3586163"/>
              <a:chExt cx="347663" cy="423863"/>
            </a:xfrm>
            <a:solidFill>
              <a:schemeClr val="tx1"/>
            </a:solidFill>
          </p:grpSpPr>
          <p:sp>
            <p:nvSpPr>
              <p:cNvPr id="48" name="Freeform 119"/>
              <p:cNvSpPr>
                <a:spLocks noEditPoints="1"/>
              </p:cNvSpPr>
              <p:nvPr/>
            </p:nvSpPr>
            <p:spPr bwMode="auto">
              <a:xfrm>
                <a:off x="9825038" y="3586163"/>
                <a:ext cx="347663" cy="423863"/>
              </a:xfrm>
              <a:custGeom>
                <a:avLst/>
                <a:gdLst>
                  <a:gd name="T0" fmla="*/ 320 w 524"/>
                  <a:gd name="T1" fmla="*/ 24 h 636"/>
                  <a:gd name="T2" fmla="*/ 312 w 524"/>
                  <a:gd name="T3" fmla="*/ 7 h 636"/>
                  <a:gd name="T4" fmla="*/ 292 w 524"/>
                  <a:gd name="T5" fmla="*/ 0 h 636"/>
                  <a:gd name="T6" fmla="*/ 231 w 524"/>
                  <a:gd name="T7" fmla="*/ 0 h 636"/>
                  <a:gd name="T8" fmla="*/ 211 w 524"/>
                  <a:gd name="T9" fmla="*/ 7 h 636"/>
                  <a:gd name="T10" fmla="*/ 204 w 524"/>
                  <a:gd name="T11" fmla="*/ 24 h 636"/>
                  <a:gd name="T12" fmla="*/ 204 w 524"/>
                  <a:gd name="T13" fmla="*/ 77 h 636"/>
                  <a:gd name="T14" fmla="*/ 211 w 524"/>
                  <a:gd name="T15" fmla="*/ 94 h 636"/>
                  <a:gd name="T16" fmla="*/ 231 w 524"/>
                  <a:gd name="T17" fmla="*/ 101 h 636"/>
                  <a:gd name="T18" fmla="*/ 242 w 524"/>
                  <a:gd name="T19" fmla="*/ 101 h 636"/>
                  <a:gd name="T20" fmla="*/ 242 w 524"/>
                  <a:gd name="T21" fmla="*/ 115 h 636"/>
                  <a:gd name="T22" fmla="*/ 102 w 524"/>
                  <a:gd name="T23" fmla="*/ 167 h 636"/>
                  <a:gd name="T24" fmla="*/ 94 w 524"/>
                  <a:gd name="T25" fmla="*/ 160 h 636"/>
                  <a:gd name="T26" fmla="*/ 99 w 524"/>
                  <a:gd name="T27" fmla="*/ 155 h 636"/>
                  <a:gd name="T28" fmla="*/ 104 w 524"/>
                  <a:gd name="T29" fmla="*/ 143 h 636"/>
                  <a:gd name="T30" fmla="*/ 99 w 524"/>
                  <a:gd name="T31" fmla="*/ 131 h 636"/>
                  <a:gd name="T32" fmla="*/ 74 w 524"/>
                  <a:gd name="T33" fmla="*/ 106 h 636"/>
                  <a:gd name="T34" fmla="*/ 61 w 524"/>
                  <a:gd name="T35" fmla="*/ 100 h 636"/>
                  <a:gd name="T36" fmla="*/ 49 w 524"/>
                  <a:gd name="T37" fmla="*/ 106 h 636"/>
                  <a:gd name="T38" fmla="*/ 24 w 524"/>
                  <a:gd name="T39" fmla="*/ 131 h 636"/>
                  <a:gd name="T40" fmla="*/ 18 w 524"/>
                  <a:gd name="T41" fmla="*/ 143 h 636"/>
                  <a:gd name="T42" fmla="*/ 24 w 524"/>
                  <a:gd name="T43" fmla="*/ 155 h 636"/>
                  <a:gd name="T44" fmla="*/ 49 w 524"/>
                  <a:gd name="T45" fmla="*/ 181 h 636"/>
                  <a:gd name="T46" fmla="*/ 61 w 524"/>
                  <a:gd name="T47" fmla="*/ 186 h 636"/>
                  <a:gd name="T48" fmla="*/ 74 w 524"/>
                  <a:gd name="T49" fmla="*/ 181 h 636"/>
                  <a:gd name="T50" fmla="*/ 78 w 524"/>
                  <a:gd name="T51" fmla="*/ 177 h 636"/>
                  <a:gd name="T52" fmla="*/ 85 w 524"/>
                  <a:gd name="T53" fmla="*/ 183 h 636"/>
                  <a:gd name="T54" fmla="*/ 76 w 524"/>
                  <a:gd name="T55" fmla="*/ 191 h 636"/>
                  <a:gd name="T56" fmla="*/ 12 w 524"/>
                  <a:gd name="T57" fmla="*/ 294 h 636"/>
                  <a:gd name="T58" fmla="*/ 0 w 524"/>
                  <a:gd name="T59" fmla="*/ 376 h 636"/>
                  <a:gd name="T60" fmla="*/ 65 w 524"/>
                  <a:gd name="T61" fmla="*/ 549 h 636"/>
                  <a:gd name="T62" fmla="*/ 57 w 524"/>
                  <a:gd name="T63" fmla="*/ 541 h 636"/>
                  <a:gd name="T64" fmla="*/ 252 w 524"/>
                  <a:gd name="T65" fmla="*/ 634 h 636"/>
                  <a:gd name="T66" fmla="*/ 391 w 524"/>
                  <a:gd name="T67" fmla="*/ 605 h 636"/>
                  <a:gd name="T68" fmla="*/ 414 w 524"/>
                  <a:gd name="T69" fmla="*/ 591 h 636"/>
                  <a:gd name="T70" fmla="*/ 491 w 524"/>
                  <a:gd name="T71" fmla="*/ 505 h 636"/>
                  <a:gd name="T72" fmla="*/ 524 w 524"/>
                  <a:gd name="T73" fmla="*/ 376 h 636"/>
                  <a:gd name="T74" fmla="*/ 512 w 524"/>
                  <a:gd name="T75" fmla="*/ 294 h 636"/>
                  <a:gd name="T76" fmla="*/ 447 w 524"/>
                  <a:gd name="T77" fmla="*/ 191 h 636"/>
                  <a:gd name="T78" fmla="*/ 282 w 524"/>
                  <a:gd name="T79" fmla="*/ 115 h 636"/>
                  <a:gd name="T80" fmla="*/ 282 w 524"/>
                  <a:gd name="T81" fmla="*/ 101 h 636"/>
                  <a:gd name="T82" fmla="*/ 292 w 524"/>
                  <a:gd name="T83" fmla="*/ 101 h 636"/>
                  <a:gd name="T84" fmla="*/ 312 w 524"/>
                  <a:gd name="T85" fmla="*/ 94 h 636"/>
                  <a:gd name="T86" fmla="*/ 320 w 524"/>
                  <a:gd name="T87" fmla="*/ 77 h 636"/>
                  <a:gd name="T88" fmla="*/ 320 w 524"/>
                  <a:gd name="T89" fmla="*/ 24 h 636"/>
                  <a:gd name="T90" fmla="*/ 262 w 524"/>
                  <a:gd name="T91" fmla="*/ 152 h 636"/>
                  <a:gd name="T92" fmla="*/ 421 w 524"/>
                  <a:gd name="T93" fmla="*/ 217 h 636"/>
                  <a:gd name="T94" fmla="*/ 487 w 524"/>
                  <a:gd name="T95" fmla="*/ 376 h 636"/>
                  <a:gd name="T96" fmla="*/ 474 w 524"/>
                  <a:gd name="T97" fmla="*/ 455 h 636"/>
                  <a:gd name="T98" fmla="*/ 421 w 524"/>
                  <a:gd name="T99" fmla="*/ 536 h 636"/>
                  <a:gd name="T100" fmla="*/ 262 w 524"/>
                  <a:gd name="T101" fmla="*/ 602 h 636"/>
                  <a:gd name="T102" fmla="*/ 103 w 524"/>
                  <a:gd name="T103" fmla="*/ 536 h 636"/>
                  <a:gd name="T104" fmla="*/ 50 w 524"/>
                  <a:gd name="T105" fmla="*/ 455 h 636"/>
                  <a:gd name="T106" fmla="*/ 37 w 524"/>
                  <a:gd name="T107" fmla="*/ 376 h 636"/>
                  <a:gd name="T108" fmla="*/ 103 w 524"/>
                  <a:gd name="T109" fmla="*/ 217 h 636"/>
                  <a:gd name="T110" fmla="*/ 262 w 524"/>
                  <a:gd name="T111" fmla="*/ 152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24" h="636">
                    <a:moveTo>
                      <a:pt x="320" y="24"/>
                    </a:moveTo>
                    <a:cubicBezTo>
                      <a:pt x="320" y="18"/>
                      <a:pt x="317" y="12"/>
                      <a:pt x="312" y="7"/>
                    </a:cubicBezTo>
                    <a:cubicBezTo>
                      <a:pt x="306" y="2"/>
                      <a:pt x="299" y="0"/>
                      <a:pt x="292" y="0"/>
                    </a:cubicBezTo>
                    <a:cubicBezTo>
                      <a:pt x="231" y="0"/>
                      <a:pt x="231" y="0"/>
                      <a:pt x="231" y="0"/>
                    </a:cubicBezTo>
                    <a:cubicBezTo>
                      <a:pt x="223" y="0"/>
                      <a:pt x="217" y="2"/>
                      <a:pt x="211" y="7"/>
                    </a:cubicBezTo>
                    <a:cubicBezTo>
                      <a:pt x="206" y="12"/>
                      <a:pt x="204" y="18"/>
                      <a:pt x="204" y="24"/>
                    </a:cubicBezTo>
                    <a:cubicBezTo>
                      <a:pt x="204" y="77"/>
                      <a:pt x="204" y="77"/>
                      <a:pt x="204" y="77"/>
                    </a:cubicBezTo>
                    <a:cubicBezTo>
                      <a:pt x="204" y="84"/>
                      <a:pt x="206" y="89"/>
                      <a:pt x="211" y="94"/>
                    </a:cubicBezTo>
                    <a:cubicBezTo>
                      <a:pt x="217" y="99"/>
                      <a:pt x="223" y="101"/>
                      <a:pt x="231" y="101"/>
                    </a:cubicBezTo>
                    <a:cubicBezTo>
                      <a:pt x="242" y="101"/>
                      <a:pt x="242" y="101"/>
                      <a:pt x="242" y="101"/>
                    </a:cubicBezTo>
                    <a:cubicBezTo>
                      <a:pt x="242" y="115"/>
                      <a:pt x="242" y="115"/>
                      <a:pt x="242" y="115"/>
                    </a:cubicBezTo>
                    <a:cubicBezTo>
                      <a:pt x="190" y="118"/>
                      <a:pt x="143" y="136"/>
                      <a:pt x="102" y="167"/>
                    </a:cubicBezTo>
                    <a:cubicBezTo>
                      <a:pt x="94" y="160"/>
                      <a:pt x="94" y="160"/>
                      <a:pt x="94" y="160"/>
                    </a:cubicBezTo>
                    <a:cubicBezTo>
                      <a:pt x="99" y="155"/>
                      <a:pt x="99" y="155"/>
                      <a:pt x="99" y="155"/>
                    </a:cubicBezTo>
                    <a:cubicBezTo>
                      <a:pt x="102" y="153"/>
                      <a:pt x="104" y="149"/>
                      <a:pt x="104" y="143"/>
                    </a:cubicBezTo>
                    <a:cubicBezTo>
                      <a:pt x="104" y="139"/>
                      <a:pt x="102" y="134"/>
                      <a:pt x="99" y="131"/>
                    </a:cubicBezTo>
                    <a:cubicBezTo>
                      <a:pt x="74" y="106"/>
                      <a:pt x="74" y="106"/>
                      <a:pt x="74" y="106"/>
                    </a:cubicBezTo>
                    <a:cubicBezTo>
                      <a:pt x="69" y="102"/>
                      <a:pt x="66" y="100"/>
                      <a:pt x="61" y="100"/>
                    </a:cubicBezTo>
                    <a:cubicBezTo>
                      <a:pt x="56" y="100"/>
                      <a:pt x="53" y="102"/>
                      <a:pt x="49" y="106"/>
                    </a:cubicBezTo>
                    <a:cubicBezTo>
                      <a:pt x="24" y="131"/>
                      <a:pt x="24" y="131"/>
                      <a:pt x="24" y="131"/>
                    </a:cubicBezTo>
                    <a:cubicBezTo>
                      <a:pt x="20" y="134"/>
                      <a:pt x="18" y="139"/>
                      <a:pt x="18" y="143"/>
                    </a:cubicBezTo>
                    <a:cubicBezTo>
                      <a:pt x="18" y="148"/>
                      <a:pt x="20" y="152"/>
                      <a:pt x="24" y="155"/>
                    </a:cubicBezTo>
                    <a:cubicBezTo>
                      <a:pt x="49" y="181"/>
                      <a:pt x="49" y="181"/>
                      <a:pt x="49" y="181"/>
                    </a:cubicBezTo>
                    <a:cubicBezTo>
                      <a:pt x="53" y="184"/>
                      <a:pt x="57" y="186"/>
                      <a:pt x="61" y="186"/>
                    </a:cubicBezTo>
                    <a:cubicBezTo>
                      <a:pt x="66" y="186"/>
                      <a:pt x="70" y="184"/>
                      <a:pt x="74" y="181"/>
                    </a:cubicBezTo>
                    <a:cubicBezTo>
                      <a:pt x="78" y="177"/>
                      <a:pt x="78" y="177"/>
                      <a:pt x="78" y="177"/>
                    </a:cubicBezTo>
                    <a:cubicBezTo>
                      <a:pt x="85" y="183"/>
                      <a:pt x="85" y="183"/>
                      <a:pt x="85" y="183"/>
                    </a:cubicBezTo>
                    <a:cubicBezTo>
                      <a:pt x="81" y="185"/>
                      <a:pt x="79" y="187"/>
                      <a:pt x="76" y="191"/>
                    </a:cubicBezTo>
                    <a:cubicBezTo>
                      <a:pt x="45" y="222"/>
                      <a:pt x="24" y="256"/>
                      <a:pt x="12" y="294"/>
                    </a:cubicBezTo>
                    <a:cubicBezTo>
                      <a:pt x="4" y="320"/>
                      <a:pt x="0" y="347"/>
                      <a:pt x="0" y="376"/>
                    </a:cubicBezTo>
                    <a:cubicBezTo>
                      <a:pt x="0" y="443"/>
                      <a:pt x="22" y="500"/>
                      <a:pt x="65" y="549"/>
                    </a:cubicBezTo>
                    <a:cubicBezTo>
                      <a:pt x="62" y="547"/>
                      <a:pt x="60" y="543"/>
                      <a:pt x="57" y="541"/>
                    </a:cubicBezTo>
                    <a:cubicBezTo>
                      <a:pt x="113" y="600"/>
                      <a:pt x="179" y="630"/>
                      <a:pt x="252" y="634"/>
                    </a:cubicBezTo>
                    <a:cubicBezTo>
                      <a:pt x="305" y="636"/>
                      <a:pt x="350" y="626"/>
                      <a:pt x="391" y="605"/>
                    </a:cubicBezTo>
                    <a:cubicBezTo>
                      <a:pt x="399" y="601"/>
                      <a:pt x="406" y="595"/>
                      <a:pt x="414" y="591"/>
                    </a:cubicBezTo>
                    <a:cubicBezTo>
                      <a:pt x="446" y="568"/>
                      <a:pt x="471" y="539"/>
                      <a:pt x="491" y="505"/>
                    </a:cubicBezTo>
                    <a:cubicBezTo>
                      <a:pt x="513" y="466"/>
                      <a:pt x="524" y="423"/>
                      <a:pt x="524" y="376"/>
                    </a:cubicBezTo>
                    <a:cubicBezTo>
                      <a:pt x="524" y="347"/>
                      <a:pt x="520" y="320"/>
                      <a:pt x="512" y="294"/>
                    </a:cubicBezTo>
                    <a:cubicBezTo>
                      <a:pt x="499" y="257"/>
                      <a:pt x="478" y="222"/>
                      <a:pt x="447" y="191"/>
                    </a:cubicBezTo>
                    <a:cubicBezTo>
                      <a:pt x="401" y="144"/>
                      <a:pt x="346" y="119"/>
                      <a:pt x="282" y="115"/>
                    </a:cubicBezTo>
                    <a:cubicBezTo>
                      <a:pt x="282" y="101"/>
                      <a:pt x="282" y="101"/>
                      <a:pt x="282" y="101"/>
                    </a:cubicBezTo>
                    <a:cubicBezTo>
                      <a:pt x="292" y="101"/>
                      <a:pt x="292" y="101"/>
                      <a:pt x="292" y="101"/>
                    </a:cubicBezTo>
                    <a:cubicBezTo>
                      <a:pt x="299" y="101"/>
                      <a:pt x="306" y="99"/>
                      <a:pt x="312" y="94"/>
                    </a:cubicBezTo>
                    <a:cubicBezTo>
                      <a:pt x="317" y="89"/>
                      <a:pt x="320" y="84"/>
                      <a:pt x="320" y="77"/>
                    </a:cubicBezTo>
                    <a:lnTo>
                      <a:pt x="320" y="24"/>
                    </a:lnTo>
                    <a:close/>
                    <a:moveTo>
                      <a:pt x="262" y="152"/>
                    </a:moveTo>
                    <a:cubicBezTo>
                      <a:pt x="324" y="152"/>
                      <a:pt x="377" y="173"/>
                      <a:pt x="421" y="217"/>
                    </a:cubicBezTo>
                    <a:cubicBezTo>
                      <a:pt x="465" y="261"/>
                      <a:pt x="487" y="314"/>
                      <a:pt x="487" y="376"/>
                    </a:cubicBezTo>
                    <a:cubicBezTo>
                      <a:pt x="487" y="404"/>
                      <a:pt x="482" y="431"/>
                      <a:pt x="474" y="455"/>
                    </a:cubicBezTo>
                    <a:cubicBezTo>
                      <a:pt x="463" y="485"/>
                      <a:pt x="445" y="511"/>
                      <a:pt x="421" y="536"/>
                    </a:cubicBezTo>
                    <a:cubicBezTo>
                      <a:pt x="377" y="580"/>
                      <a:pt x="324" y="601"/>
                      <a:pt x="262" y="602"/>
                    </a:cubicBezTo>
                    <a:cubicBezTo>
                      <a:pt x="199" y="601"/>
                      <a:pt x="147" y="580"/>
                      <a:pt x="103" y="536"/>
                    </a:cubicBezTo>
                    <a:cubicBezTo>
                      <a:pt x="79" y="511"/>
                      <a:pt x="61" y="485"/>
                      <a:pt x="50" y="455"/>
                    </a:cubicBezTo>
                    <a:cubicBezTo>
                      <a:pt x="42" y="431"/>
                      <a:pt x="37" y="404"/>
                      <a:pt x="37" y="376"/>
                    </a:cubicBezTo>
                    <a:cubicBezTo>
                      <a:pt x="37" y="314"/>
                      <a:pt x="59" y="261"/>
                      <a:pt x="103" y="217"/>
                    </a:cubicBezTo>
                    <a:cubicBezTo>
                      <a:pt x="147" y="173"/>
                      <a:pt x="199" y="152"/>
                      <a:pt x="262" y="1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49" name="Freeform 120"/>
              <p:cNvSpPr>
                <a:spLocks/>
              </p:cNvSpPr>
              <p:nvPr/>
            </p:nvSpPr>
            <p:spPr bwMode="auto">
              <a:xfrm>
                <a:off x="9993313" y="3694113"/>
                <a:ext cx="11113" cy="28575"/>
              </a:xfrm>
              <a:custGeom>
                <a:avLst/>
                <a:gdLst>
                  <a:gd name="T0" fmla="*/ 16 w 16"/>
                  <a:gd name="T1" fmla="*/ 7 h 42"/>
                  <a:gd name="T2" fmla="*/ 14 w 16"/>
                  <a:gd name="T3" fmla="*/ 2 h 42"/>
                  <a:gd name="T4" fmla="*/ 8 w 16"/>
                  <a:gd name="T5" fmla="*/ 0 h 42"/>
                  <a:gd name="T6" fmla="*/ 2 w 16"/>
                  <a:gd name="T7" fmla="*/ 2 h 42"/>
                  <a:gd name="T8" fmla="*/ 0 w 16"/>
                  <a:gd name="T9" fmla="*/ 7 h 42"/>
                  <a:gd name="T10" fmla="*/ 0 w 16"/>
                  <a:gd name="T11" fmla="*/ 35 h 42"/>
                  <a:gd name="T12" fmla="*/ 2 w 16"/>
                  <a:gd name="T13" fmla="*/ 40 h 42"/>
                  <a:gd name="T14" fmla="*/ 8 w 16"/>
                  <a:gd name="T15" fmla="*/ 42 h 42"/>
                  <a:gd name="T16" fmla="*/ 14 w 16"/>
                  <a:gd name="T17" fmla="*/ 40 h 42"/>
                  <a:gd name="T18" fmla="*/ 16 w 16"/>
                  <a:gd name="T19" fmla="*/ 35 h 42"/>
                  <a:gd name="T20" fmla="*/ 16 w 16"/>
                  <a:gd name="T21" fmla="*/ 7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42">
                    <a:moveTo>
                      <a:pt x="16" y="7"/>
                    </a:moveTo>
                    <a:cubicBezTo>
                      <a:pt x="16" y="4"/>
                      <a:pt x="15" y="3"/>
                      <a:pt x="14" y="2"/>
                    </a:cubicBezTo>
                    <a:cubicBezTo>
                      <a:pt x="12" y="1"/>
                      <a:pt x="10" y="0"/>
                      <a:pt x="8" y="0"/>
                    </a:cubicBezTo>
                    <a:cubicBezTo>
                      <a:pt x="7" y="0"/>
                      <a:pt x="5" y="1"/>
                      <a:pt x="2" y="2"/>
                    </a:cubicBezTo>
                    <a:cubicBezTo>
                      <a:pt x="1" y="3"/>
                      <a:pt x="0" y="4"/>
                      <a:pt x="0" y="7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37"/>
                      <a:pt x="1" y="39"/>
                      <a:pt x="2" y="40"/>
                    </a:cubicBezTo>
                    <a:cubicBezTo>
                      <a:pt x="5" y="41"/>
                      <a:pt x="7" y="42"/>
                      <a:pt x="8" y="42"/>
                    </a:cubicBezTo>
                    <a:cubicBezTo>
                      <a:pt x="10" y="42"/>
                      <a:pt x="12" y="41"/>
                      <a:pt x="14" y="40"/>
                    </a:cubicBezTo>
                    <a:cubicBezTo>
                      <a:pt x="15" y="39"/>
                      <a:pt x="16" y="37"/>
                      <a:pt x="16" y="35"/>
                    </a:cubicBezTo>
                    <a:lnTo>
                      <a:pt x="16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50" name="Freeform 121"/>
              <p:cNvSpPr>
                <a:spLocks/>
              </p:cNvSpPr>
              <p:nvPr/>
            </p:nvSpPr>
            <p:spPr bwMode="auto">
              <a:xfrm>
                <a:off x="10048875" y="3705225"/>
                <a:ext cx="17463" cy="25400"/>
              </a:xfrm>
              <a:custGeom>
                <a:avLst/>
                <a:gdLst>
                  <a:gd name="T0" fmla="*/ 1 w 27"/>
                  <a:gd name="T1" fmla="*/ 29 h 40"/>
                  <a:gd name="T2" fmla="*/ 1 w 27"/>
                  <a:gd name="T3" fmla="*/ 35 h 40"/>
                  <a:gd name="T4" fmla="*/ 5 w 27"/>
                  <a:gd name="T5" fmla="*/ 39 h 40"/>
                  <a:gd name="T6" fmla="*/ 11 w 27"/>
                  <a:gd name="T7" fmla="*/ 39 h 40"/>
                  <a:gd name="T8" fmla="*/ 14 w 27"/>
                  <a:gd name="T9" fmla="*/ 36 h 40"/>
                  <a:gd name="T10" fmla="*/ 27 w 27"/>
                  <a:gd name="T11" fmla="*/ 10 h 40"/>
                  <a:gd name="T12" fmla="*/ 26 w 27"/>
                  <a:gd name="T13" fmla="*/ 6 h 40"/>
                  <a:gd name="T14" fmla="*/ 22 w 27"/>
                  <a:gd name="T15" fmla="*/ 2 h 40"/>
                  <a:gd name="T16" fmla="*/ 18 w 27"/>
                  <a:gd name="T17" fmla="*/ 2 h 40"/>
                  <a:gd name="T18" fmla="*/ 13 w 27"/>
                  <a:gd name="T19" fmla="*/ 4 h 40"/>
                  <a:gd name="T20" fmla="*/ 1 w 27"/>
                  <a:gd name="T21" fmla="*/ 2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" h="40">
                    <a:moveTo>
                      <a:pt x="1" y="29"/>
                    </a:moveTo>
                    <a:cubicBezTo>
                      <a:pt x="0" y="31"/>
                      <a:pt x="0" y="32"/>
                      <a:pt x="1" y="35"/>
                    </a:cubicBezTo>
                    <a:cubicBezTo>
                      <a:pt x="1" y="36"/>
                      <a:pt x="3" y="38"/>
                      <a:pt x="5" y="39"/>
                    </a:cubicBezTo>
                    <a:cubicBezTo>
                      <a:pt x="6" y="39"/>
                      <a:pt x="9" y="40"/>
                      <a:pt x="11" y="39"/>
                    </a:cubicBezTo>
                    <a:cubicBezTo>
                      <a:pt x="12" y="39"/>
                      <a:pt x="14" y="38"/>
                      <a:pt x="14" y="36"/>
                    </a:cubicBezTo>
                    <a:cubicBezTo>
                      <a:pt x="27" y="10"/>
                      <a:pt x="27" y="10"/>
                      <a:pt x="27" y="10"/>
                    </a:cubicBezTo>
                    <a:cubicBezTo>
                      <a:pt x="27" y="9"/>
                      <a:pt x="27" y="8"/>
                      <a:pt x="26" y="6"/>
                    </a:cubicBezTo>
                    <a:cubicBezTo>
                      <a:pt x="26" y="4"/>
                      <a:pt x="24" y="3"/>
                      <a:pt x="22" y="2"/>
                    </a:cubicBezTo>
                    <a:cubicBezTo>
                      <a:pt x="21" y="2"/>
                      <a:pt x="20" y="0"/>
                      <a:pt x="18" y="2"/>
                    </a:cubicBezTo>
                    <a:cubicBezTo>
                      <a:pt x="15" y="2"/>
                      <a:pt x="14" y="2"/>
                      <a:pt x="13" y="4"/>
                    </a:cubicBezTo>
                    <a:lnTo>
                      <a:pt x="1" y="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51" name="Freeform 122"/>
              <p:cNvSpPr>
                <a:spLocks/>
              </p:cNvSpPr>
              <p:nvPr/>
            </p:nvSpPr>
            <p:spPr bwMode="auto">
              <a:xfrm>
                <a:off x="9966325" y="3770313"/>
                <a:ext cx="152400" cy="74613"/>
              </a:xfrm>
              <a:custGeom>
                <a:avLst/>
                <a:gdLst>
                  <a:gd name="T0" fmla="*/ 67 w 231"/>
                  <a:gd name="T1" fmla="*/ 69 h 112"/>
                  <a:gd name="T2" fmla="*/ 65 w 231"/>
                  <a:gd name="T3" fmla="*/ 68 h 112"/>
                  <a:gd name="T4" fmla="*/ 49 w 231"/>
                  <a:gd name="T5" fmla="*/ 61 h 112"/>
                  <a:gd name="T6" fmla="*/ 31 w 231"/>
                  <a:gd name="T7" fmla="*/ 68 h 112"/>
                  <a:gd name="T8" fmla="*/ 25 w 231"/>
                  <a:gd name="T9" fmla="*/ 85 h 112"/>
                  <a:gd name="T10" fmla="*/ 25 w 231"/>
                  <a:gd name="T11" fmla="*/ 89 h 112"/>
                  <a:gd name="T12" fmla="*/ 5 w 231"/>
                  <a:gd name="T13" fmla="*/ 98 h 112"/>
                  <a:gd name="T14" fmla="*/ 2 w 231"/>
                  <a:gd name="T15" fmla="*/ 102 h 112"/>
                  <a:gd name="T16" fmla="*/ 2 w 231"/>
                  <a:gd name="T17" fmla="*/ 108 h 112"/>
                  <a:gd name="T18" fmla="*/ 6 w 231"/>
                  <a:gd name="T19" fmla="*/ 112 h 112"/>
                  <a:gd name="T20" fmla="*/ 11 w 231"/>
                  <a:gd name="T21" fmla="*/ 112 h 112"/>
                  <a:gd name="T22" fmla="*/ 31 w 231"/>
                  <a:gd name="T23" fmla="*/ 103 h 112"/>
                  <a:gd name="T24" fmla="*/ 49 w 231"/>
                  <a:gd name="T25" fmla="*/ 110 h 112"/>
                  <a:gd name="T26" fmla="*/ 65 w 231"/>
                  <a:gd name="T27" fmla="*/ 103 h 112"/>
                  <a:gd name="T28" fmla="*/ 73 w 231"/>
                  <a:gd name="T29" fmla="*/ 85 h 112"/>
                  <a:gd name="T30" fmla="*/ 73 w 231"/>
                  <a:gd name="T31" fmla="*/ 84 h 112"/>
                  <a:gd name="T32" fmla="*/ 226 w 231"/>
                  <a:gd name="T33" fmla="*/ 15 h 112"/>
                  <a:gd name="T34" fmla="*/ 231 w 231"/>
                  <a:gd name="T35" fmla="*/ 11 h 112"/>
                  <a:gd name="T36" fmla="*/ 230 w 231"/>
                  <a:gd name="T37" fmla="*/ 5 h 112"/>
                  <a:gd name="T38" fmla="*/ 225 w 231"/>
                  <a:gd name="T39" fmla="*/ 1 h 112"/>
                  <a:gd name="T40" fmla="*/ 220 w 231"/>
                  <a:gd name="T41" fmla="*/ 0 h 112"/>
                  <a:gd name="T42" fmla="*/ 67 w 231"/>
                  <a:gd name="T43" fmla="*/ 69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31" h="112">
                    <a:moveTo>
                      <a:pt x="67" y="69"/>
                    </a:moveTo>
                    <a:cubicBezTo>
                      <a:pt x="67" y="69"/>
                      <a:pt x="67" y="69"/>
                      <a:pt x="65" y="68"/>
                    </a:cubicBezTo>
                    <a:cubicBezTo>
                      <a:pt x="61" y="65"/>
                      <a:pt x="56" y="61"/>
                      <a:pt x="49" y="61"/>
                    </a:cubicBezTo>
                    <a:cubicBezTo>
                      <a:pt x="42" y="61"/>
                      <a:pt x="36" y="65"/>
                      <a:pt x="31" y="68"/>
                    </a:cubicBezTo>
                    <a:cubicBezTo>
                      <a:pt x="27" y="73"/>
                      <a:pt x="25" y="79"/>
                      <a:pt x="25" y="85"/>
                    </a:cubicBezTo>
                    <a:cubicBezTo>
                      <a:pt x="25" y="87"/>
                      <a:pt x="25" y="88"/>
                      <a:pt x="25" y="89"/>
                    </a:cubicBezTo>
                    <a:cubicBezTo>
                      <a:pt x="5" y="98"/>
                      <a:pt x="5" y="98"/>
                      <a:pt x="5" y="98"/>
                    </a:cubicBezTo>
                    <a:cubicBezTo>
                      <a:pt x="4" y="98"/>
                      <a:pt x="2" y="100"/>
                      <a:pt x="2" y="102"/>
                    </a:cubicBezTo>
                    <a:cubicBezTo>
                      <a:pt x="0" y="103"/>
                      <a:pt x="0" y="105"/>
                      <a:pt x="2" y="108"/>
                    </a:cubicBezTo>
                    <a:cubicBezTo>
                      <a:pt x="3" y="110"/>
                      <a:pt x="5" y="111"/>
                      <a:pt x="6" y="112"/>
                    </a:cubicBezTo>
                    <a:cubicBezTo>
                      <a:pt x="8" y="112"/>
                      <a:pt x="10" y="112"/>
                      <a:pt x="11" y="112"/>
                    </a:cubicBezTo>
                    <a:cubicBezTo>
                      <a:pt x="31" y="103"/>
                      <a:pt x="31" y="103"/>
                      <a:pt x="31" y="103"/>
                    </a:cubicBezTo>
                    <a:cubicBezTo>
                      <a:pt x="36" y="108"/>
                      <a:pt x="42" y="110"/>
                      <a:pt x="49" y="110"/>
                    </a:cubicBezTo>
                    <a:cubicBezTo>
                      <a:pt x="56" y="110"/>
                      <a:pt x="61" y="108"/>
                      <a:pt x="65" y="103"/>
                    </a:cubicBezTo>
                    <a:cubicBezTo>
                      <a:pt x="70" y="99"/>
                      <a:pt x="73" y="92"/>
                      <a:pt x="73" y="85"/>
                    </a:cubicBezTo>
                    <a:cubicBezTo>
                      <a:pt x="73" y="84"/>
                      <a:pt x="73" y="84"/>
                      <a:pt x="73" y="84"/>
                    </a:cubicBezTo>
                    <a:cubicBezTo>
                      <a:pt x="226" y="15"/>
                      <a:pt x="226" y="15"/>
                      <a:pt x="226" y="15"/>
                    </a:cubicBezTo>
                    <a:cubicBezTo>
                      <a:pt x="229" y="14"/>
                      <a:pt x="230" y="12"/>
                      <a:pt x="231" y="11"/>
                    </a:cubicBezTo>
                    <a:cubicBezTo>
                      <a:pt x="231" y="8"/>
                      <a:pt x="231" y="6"/>
                      <a:pt x="230" y="5"/>
                    </a:cubicBezTo>
                    <a:cubicBezTo>
                      <a:pt x="230" y="3"/>
                      <a:pt x="227" y="2"/>
                      <a:pt x="225" y="1"/>
                    </a:cubicBezTo>
                    <a:cubicBezTo>
                      <a:pt x="224" y="0"/>
                      <a:pt x="222" y="0"/>
                      <a:pt x="220" y="0"/>
                    </a:cubicBezTo>
                    <a:lnTo>
                      <a:pt x="67" y="6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52" name="Freeform 123"/>
              <p:cNvSpPr>
                <a:spLocks/>
              </p:cNvSpPr>
              <p:nvPr/>
            </p:nvSpPr>
            <p:spPr bwMode="auto">
              <a:xfrm>
                <a:off x="10085388" y="3735388"/>
                <a:ext cx="22225" cy="22225"/>
              </a:xfrm>
              <a:custGeom>
                <a:avLst/>
                <a:gdLst>
                  <a:gd name="T0" fmla="*/ 33 w 34"/>
                  <a:gd name="T1" fmla="*/ 13 h 34"/>
                  <a:gd name="T2" fmla="*/ 34 w 34"/>
                  <a:gd name="T3" fmla="*/ 8 h 34"/>
                  <a:gd name="T4" fmla="*/ 32 w 34"/>
                  <a:gd name="T5" fmla="*/ 3 h 34"/>
                  <a:gd name="T6" fmla="*/ 28 w 34"/>
                  <a:gd name="T7" fmla="*/ 1 h 34"/>
                  <a:gd name="T8" fmla="*/ 23 w 34"/>
                  <a:gd name="T9" fmla="*/ 2 h 34"/>
                  <a:gd name="T10" fmla="*/ 2 w 34"/>
                  <a:gd name="T11" fmla="*/ 22 h 34"/>
                  <a:gd name="T12" fmla="*/ 0 w 34"/>
                  <a:gd name="T13" fmla="*/ 26 h 34"/>
                  <a:gd name="T14" fmla="*/ 2 w 34"/>
                  <a:gd name="T15" fmla="*/ 32 h 34"/>
                  <a:gd name="T16" fmla="*/ 8 w 34"/>
                  <a:gd name="T17" fmla="*/ 34 h 34"/>
                  <a:gd name="T18" fmla="*/ 12 w 34"/>
                  <a:gd name="T19" fmla="*/ 33 h 34"/>
                  <a:gd name="T20" fmla="*/ 33 w 34"/>
                  <a:gd name="T21" fmla="*/ 13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" h="34">
                    <a:moveTo>
                      <a:pt x="33" y="13"/>
                    </a:moveTo>
                    <a:cubicBezTo>
                      <a:pt x="34" y="12"/>
                      <a:pt x="34" y="11"/>
                      <a:pt x="34" y="8"/>
                    </a:cubicBezTo>
                    <a:cubicBezTo>
                      <a:pt x="34" y="6"/>
                      <a:pt x="33" y="5"/>
                      <a:pt x="32" y="3"/>
                    </a:cubicBezTo>
                    <a:cubicBezTo>
                      <a:pt x="31" y="2"/>
                      <a:pt x="30" y="1"/>
                      <a:pt x="28" y="1"/>
                    </a:cubicBezTo>
                    <a:cubicBezTo>
                      <a:pt x="26" y="0"/>
                      <a:pt x="24" y="1"/>
                      <a:pt x="23" y="2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1" y="22"/>
                      <a:pt x="0" y="24"/>
                      <a:pt x="0" y="26"/>
                    </a:cubicBezTo>
                    <a:cubicBezTo>
                      <a:pt x="0" y="27"/>
                      <a:pt x="1" y="29"/>
                      <a:pt x="2" y="32"/>
                    </a:cubicBezTo>
                    <a:cubicBezTo>
                      <a:pt x="3" y="33"/>
                      <a:pt x="5" y="33"/>
                      <a:pt x="8" y="34"/>
                    </a:cubicBezTo>
                    <a:cubicBezTo>
                      <a:pt x="9" y="34"/>
                      <a:pt x="11" y="34"/>
                      <a:pt x="12" y="33"/>
                    </a:cubicBezTo>
                    <a:lnTo>
                      <a:pt x="33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53" name="Freeform 124"/>
              <p:cNvSpPr>
                <a:spLocks/>
              </p:cNvSpPr>
              <p:nvPr/>
            </p:nvSpPr>
            <p:spPr bwMode="auto">
              <a:xfrm>
                <a:off x="10110788" y="3781425"/>
                <a:ext cx="25400" cy="15875"/>
              </a:xfrm>
              <a:custGeom>
                <a:avLst/>
                <a:gdLst>
                  <a:gd name="T0" fmla="*/ 3 w 39"/>
                  <a:gd name="T1" fmla="*/ 24 h 25"/>
                  <a:gd name="T2" fmla="*/ 8 w 39"/>
                  <a:gd name="T3" fmla="*/ 24 h 25"/>
                  <a:gd name="T4" fmla="*/ 36 w 39"/>
                  <a:gd name="T5" fmla="*/ 14 h 25"/>
                  <a:gd name="T6" fmla="*/ 38 w 39"/>
                  <a:gd name="T7" fmla="*/ 11 h 25"/>
                  <a:gd name="T8" fmla="*/ 38 w 39"/>
                  <a:gd name="T9" fmla="*/ 6 h 25"/>
                  <a:gd name="T10" fmla="*/ 35 w 39"/>
                  <a:gd name="T11" fmla="*/ 1 h 25"/>
                  <a:gd name="T12" fmla="*/ 30 w 39"/>
                  <a:gd name="T13" fmla="*/ 0 h 25"/>
                  <a:gd name="T14" fmla="*/ 3 w 39"/>
                  <a:gd name="T15" fmla="*/ 11 h 25"/>
                  <a:gd name="T16" fmla="*/ 0 w 39"/>
                  <a:gd name="T17" fmla="*/ 14 h 25"/>
                  <a:gd name="T18" fmla="*/ 0 w 39"/>
                  <a:gd name="T19" fmla="*/ 20 h 25"/>
                  <a:gd name="T20" fmla="*/ 3 w 39"/>
                  <a:gd name="T21" fmla="*/ 2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5">
                    <a:moveTo>
                      <a:pt x="3" y="24"/>
                    </a:moveTo>
                    <a:cubicBezTo>
                      <a:pt x="5" y="25"/>
                      <a:pt x="6" y="25"/>
                      <a:pt x="8" y="24"/>
                    </a:cubicBezTo>
                    <a:cubicBezTo>
                      <a:pt x="36" y="14"/>
                      <a:pt x="36" y="14"/>
                      <a:pt x="36" y="14"/>
                    </a:cubicBezTo>
                    <a:cubicBezTo>
                      <a:pt x="37" y="13"/>
                      <a:pt x="38" y="12"/>
                      <a:pt x="38" y="11"/>
                    </a:cubicBezTo>
                    <a:cubicBezTo>
                      <a:pt x="39" y="9"/>
                      <a:pt x="39" y="7"/>
                      <a:pt x="38" y="6"/>
                    </a:cubicBezTo>
                    <a:cubicBezTo>
                      <a:pt x="38" y="3"/>
                      <a:pt x="37" y="1"/>
                      <a:pt x="35" y="1"/>
                    </a:cubicBezTo>
                    <a:cubicBezTo>
                      <a:pt x="33" y="0"/>
                      <a:pt x="32" y="0"/>
                      <a:pt x="30" y="0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1" y="11"/>
                      <a:pt x="1" y="12"/>
                      <a:pt x="0" y="14"/>
                    </a:cubicBezTo>
                    <a:cubicBezTo>
                      <a:pt x="0" y="17"/>
                      <a:pt x="0" y="18"/>
                      <a:pt x="0" y="20"/>
                    </a:cubicBezTo>
                    <a:cubicBezTo>
                      <a:pt x="1" y="21"/>
                      <a:pt x="2" y="23"/>
                      <a:pt x="3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54" name="Freeform 125"/>
              <p:cNvSpPr>
                <a:spLocks/>
              </p:cNvSpPr>
              <p:nvPr/>
            </p:nvSpPr>
            <p:spPr bwMode="auto">
              <a:xfrm>
                <a:off x="9944100" y="3703638"/>
                <a:ext cx="17463" cy="26988"/>
              </a:xfrm>
              <a:custGeom>
                <a:avLst/>
                <a:gdLst>
                  <a:gd name="T0" fmla="*/ 2 w 26"/>
                  <a:gd name="T1" fmla="*/ 5 h 40"/>
                  <a:gd name="T2" fmla="*/ 0 w 26"/>
                  <a:gd name="T3" fmla="*/ 9 h 40"/>
                  <a:gd name="T4" fmla="*/ 11 w 26"/>
                  <a:gd name="T5" fmla="*/ 37 h 40"/>
                  <a:gd name="T6" fmla="*/ 15 w 26"/>
                  <a:gd name="T7" fmla="*/ 40 h 40"/>
                  <a:gd name="T8" fmla="*/ 20 w 26"/>
                  <a:gd name="T9" fmla="*/ 40 h 40"/>
                  <a:gd name="T10" fmla="*/ 25 w 26"/>
                  <a:gd name="T11" fmla="*/ 36 h 40"/>
                  <a:gd name="T12" fmla="*/ 26 w 26"/>
                  <a:gd name="T13" fmla="*/ 31 h 40"/>
                  <a:gd name="T14" fmla="*/ 15 w 26"/>
                  <a:gd name="T15" fmla="*/ 4 h 40"/>
                  <a:gd name="T16" fmla="*/ 11 w 26"/>
                  <a:gd name="T17" fmla="*/ 1 h 40"/>
                  <a:gd name="T18" fmla="*/ 6 w 26"/>
                  <a:gd name="T19" fmla="*/ 1 h 40"/>
                  <a:gd name="T20" fmla="*/ 2 w 26"/>
                  <a:gd name="T21" fmla="*/ 5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" h="40">
                    <a:moveTo>
                      <a:pt x="2" y="5"/>
                    </a:moveTo>
                    <a:cubicBezTo>
                      <a:pt x="0" y="6"/>
                      <a:pt x="0" y="8"/>
                      <a:pt x="0" y="9"/>
                    </a:cubicBezTo>
                    <a:cubicBezTo>
                      <a:pt x="11" y="37"/>
                      <a:pt x="11" y="37"/>
                      <a:pt x="11" y="37"/>
                    </a:cubicBezTo>
                    <a:cubicBezTo>
                      <a:pt x="11" y="38"/>
                      <a:pt x="14" y="39"/>
                      <a:pt x="15" y="40"/>
                    </a:cubicBezTo>
                    <a:cubicBezTo>
                      <a:pt x="17" y="40"/>
                      <a:pt x="19" y="40"/>
                      <a:pt x="20" y="40"/>
                    </a:cubicBezTo>
                    <a:cubicBezTo>
                      <a:pt x="22" y="39"/>
                      <a:pt x="24" y="38"/>
                      <a:pt x="25" y="36"/>
                    </a:cubicBezTo>
                    <a:cubicBezTo>
                      <a:pt x="26" y="34"/>
                      <a:pt x="26" y="32"/>
                      <a:pt x="26" y="31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4" y="3"/>
                      <a:pt x="14" y="1"/>
                      <a:pt x="11" y="1"/>
                    </a:cubicBezTo>
                    <a:cubicBezTo>
                      <a:pt x="10" y="0"/>
                      <a:pt x="7" y="0"/>
                      <a:pt x="6" y="1"/>
                    </a:cubicBezTo>
                    <a:cubicBezTo>
                      <a:pt x="4" y="1"/>
                      <a:pt x="2" y="3"/>
                      <a:pt x="2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55" name="Freeform 126"/>
              <p:cNvSpPr>
                <a:spLocks/>
              </p:cNvSpPr>
              <p:nvPr/>
            </p:nvSpPr>
            <p:spPr bwMode="auto">
              <a:xfrm>
                <a:off x="9899650" y="3730625"/>
                <a:ext cx="22225" cy="23813"/>
              </a:xfrm>
              <a:custGeom>
                <a:avLst/>
                <a:gdLst>
                  <a:gd name="T0" fmla="*/ 13 w 34"/>
                  <a:gd name="T1" fmla="*/ 2 h 35"/>
                  <a:gd name="T2" fmla="*/ 9 w 34"/>
                  <a:gd name="T3" fmla="*/ 0 h 35"/>
                  <a:gd name="T4" fmla="*/ 4 w 34"/>
                  <a:gd name="T5" fmla="*/ 2 h 35"/>
                  <a:gd name="T6" fmla="*/ 1 w 34"/>
                  <a:gd name="T7" fmla="*/ 8 h 35"/>
                  <a:gd name="T8" fmla="*/ 2 w 34"/>
                  <a:gd name="T9" fmla="*/ 12 h 35"/>
                  <a:gd name="T10" fmla="*/ 22 w 34"/>
                  <a:gd name="T11" fmla="*/ 33 h 35"/>
                  <a:gd name="T12" fmla="*/ 27 w 34"/>
                  <a:gd name="T13" fmla="*/ 35 h 35"/>
                  <a:gd name="T14" fmla="*/ 31 w 34"/>
                  <a:gd name="T15" fmla="*/ 33 h 35"/>
                  <a:gd name="T16" fmla="*/ 34 w 34"/>
                  <a:gd name="T17" fmla="*/ 28 h 35"/>
                  <a:gd name="T18" fmla="*/ 33 w 34"/>
                  <a:gd name="T19" fmla="*/ 23 h 35"/>
                  <a:gd name="T20" fmla="*/ 13 w 34"/>
                  <a:gd name="T21" fmla="*/ 2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" h="35">
                    <a:moveTo>
                      <a:pt x="13" y="2"/>
                    </a:moveTo>
                    <a:cubicBezTo>
                      <a:pt x="12" y="0"/>
                      <a:pt x="11" y="0"/>
                      <a:pt x="9" y="0"/>
                    </a:cubicBezTo>
                    <a:cubicBezTo>
                      <a:pt x="7" y="0"/>
                      <a:pt x="6" y="1"/>
                      <a:pt x="4" y="2"/>
                    </a:cubicBezTo>
                    <a:cubicBezTo>
                      <a:pt x="2" y="5"/>
                      <a:pt x="1" y="6"/>
                      <a:pt x="1" y="8"/>
                    </a:cubicBezTo>
                    <a:cubicBezTo>
                      <a:pt x="0" y="9"/>
                      <a:pt x="1" y="11"/>
                      <a:pt x="2" y="12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3" y="34"/>
                      <a:pt x="24" y="35"/>
                      <a:pt x="27" y="35"/>
                    </a:cubicBezTo>
                    <a:cubicBezTo>
                      <a:pt x="29" y="35"/>
                      <a:pt x="30" y="34"/>
                      <a:pt x="31" y="33"/>
                    </a:cubicBezTo>
                    <a:cubicBezTo>
                      <a:pt x="33" y="31"/>
                      <a:pt x="34" y="30"/>
                      <a:pt x="34" y="28"/>
                    </a:cubicBezTo>
                    <a:cubicBezTo>
                      <a:pt x="34" y="25"/>
                      <a:pt x="34" y="24"/>
                      <a:pt x="33" y="23"/>
                    </a:cubicBezTo>
                    <a:lnTo>
                      <a:pt x="13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56" name="Freeform 127"/>
              <p:cNvSpPr>
                <a:spLocks/>
              </p:cNvSpPr>
              <p:nvPr/>
            </p:nvSpPr>
            <p:spPr bwMode="auto">
              <a:xfrm>
                <a:off x="9871075" y="3771900"/>
                <a:ext cx="26988" cy="17463"/>
              </a:xfrm>
              <a:custGeom>
                <a:avLst/>
                <a:gdLst>
                  <a:gd name="T0" fmla="*/ 6 w 40"/>
                  <a:gd name="T1" fmla="*/ 1 h 27"/>
                  <a:gd name="T2" fmla="*/ 2 w 40"/>
                  <a:gd name="T3" fmla="*/ 4 h 27"/>
                  <a:gd name="T4" fmla="*/ 0 w 40"/>
                  <a:gd name="T5" fmla="*/ 10 h 27"/>
                  <a:gd name="T6" fmla="*/ 3 w 40"/>
                  <a:gd name="T7" fmla="*/ 14 h 27"/>
                  <a:gd name="T8" fmla="*/ 30 w 40"/>
                  <a:gd name="T9" fmla="*/ 26 h 27"/>
                  <a:gd name="T10" fmla="*/ 34 w 40"/>
                  <a:gd name="T11" fmla="*/ 26 h 27"/>
                  <a:gd name="T12" fmla="*/ 39 w 40"/>
                  <a:gd name="T13" fmla="*/ 23 h 27"/>
                  <a:gd name="T14" fmla="*/ 39 w 40"/>
                  <a:gd name="T15" fmla="*/ 16 h 27"/>
                  <a:gd name="T16" fmla="*/ 36 w 40"/>
                  <a:gd name="T17" fmla="*/ 13 h 27"/>
                  <a:gd name="T18" fmla="*/ 10 w 40"/>
                  <a:gd name="T19" fmla="*/ 1 h 27"/>
                  <a:gd name="T20" fmla="*/ 6 w 40"/>
                  <a:gd name="T21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27">
                    <a:moveTo>
                      <a:pt x="6" y="1"/>
                    </a:moveTo>
                    <a:cubicBezTo>
                      <a:pt x="3" y="1"/>
                      <a:pt x="2" y="3"/>
                      <a:pt x="2" y="4"/>
                    </a:cubicBezTo>
                    <a:cubicBezTo>
                      <a:pt x="0" y="6"/>
                      <a:pt x="0" y="9"/>
                      <a:pt x="0" y="10"/>
                    </a:cubicBezTo>
                    <a:cubicBezTo>
                      <a:pt x="1" y="12"/>
                      <a:pt x="2" y="13"/>
                      <a:pt x="3" y="14"/>
                    </a:cubicBezTo>
                    <a:cubicBezTo>
                      <a:pt x="30" y="26"/>
                      <a:pt x="30" y="26"/>
                      <a:pt x="30" y="26"/>
                    </a:cubicBezTo>
                    <a:cubicBezTo>
                      <a:pt x="31" y="27"/>
                      <a:pt x="32" y="27"/>
                      <a:pt x="34" y="26"/>
                    </a:cubicBezTo>
                    <a:cubicBezTo>
                      <a:pt x="36" y="26"/>
                      <a:pt x="38" y="25"/>
                      <a:pt x="39" y="23"/>
                    </a:cubicBezTo>
                    <a:cubicBezTo>
                      <a:pt x="39" y="21"/>
                      <a:pt x="40" y="18"/>
                      <a:pt x="39" y="16"/>
                    </a:cubicBezTo>
                    <a:cubicBezTo>
                      <a:pt x="39" y="15"/>
                      <a:pt x="38" y="14"/>
                      <a:pt x="36" y="13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9" y="0"/>
                      <a:pt x="7" y="0"/>
                      <a:pt x="6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57" name="Freeform 128"/>
              <p:cNvSpPr>
                <a:spLocks/>
              </p:cNvSpPr>
              <p:nvPr/>
            </p:nvSpPr>
            <p:spPr bwMode="auto">
              <a:xfrm>
                <a:off x="9852025" y="3832225"/>
                <a:ext cx="26988" cy="9525"/>
              </a:xfrm>
              <a:custGeom>
                <a:avLst/>
                <a:gdLst>
                  <a:gd name="T0" fmla="*/ 41 w 41"/>
                  <a:gd name="T1" fmla="*/ 8 h 16"/>
                  <a:gd name="T2" fmla="*/ 40 w 41"/>
                  <a:gd name="T3" fmla="*/ 3 h 16"/>
                  <a:gd name="T4" fmla="*/ 36 w 41"/>
                  <a:gd name="T5" fmla="*/ 0 h 16"/>
                  <a:gd name="T6" fmla="*/ 7 w 41"/>
                  <a:gd name="T7" fmla="*/ 0 h 16"/>
                  <a:gd name="T8" fmla="*/ 3 w 41"/>
                  <a:gd name="T9" fmla="*/ 3 h 16"/>
                  <a:gd name="T10" fmla="*/ 0 w 41"/>
                  <a:gd name="T11" fmla="*/ 8 h 16"/>
                  <a:gd name="T12" fmla="*/ 3 w 41"/>
                  <a:gd name="T13" fmla="*/ 13 h 16"/>
                  <a:gd name="T14" fmla="*/ 7 w 41"/>
                  <a:gd name="T15" fmla="*/ 16 h 16"/>
                  <a:gd name="T16" fmla="*/ 36 w 41"/>
                  <a:gd name="T17" fmla="*/ 16 h 16"/>
                  <a:gd name="T18" fmla="*/ 40 w 41"/>
                  <a:gd name="T19" fmla="*/ 13 h 16"/>
                  <a:gd name="T20" fmla="*/ 41 w 41"/>
                  <a:gd name="T21" fmla="*/ 8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1" h="16">
                    <a:moveTo>
                      <a:pt x="41" y="8"/>
                    </a:moveTo>
                    <a:cubicBezTo>
                      <a:pt x="41" y="7"/>
                      <a:pt x="41" y="5"/>
                      <a:pt x="40" y="3"/>
                    </a:cubicBezTo>
                    <a:cubicBezTo>
                      <a:pt x="39" y="1"/>
                      <a:pt x="38" y="0"/>
                      <a:pt x="36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5" y="0"/>
                      <a:pt x="4" y="1"/>
                      <a:pt x="3" y="3"/>
                    </a:cubicBezTo>
                    <a:cubicBezTo>
                      <a:pt x="2" y="5"/>
                      <a:pt x="0" y="7"/>
                      <a:pt x="0" y="8"/>
                    </a:cubicBezTo>
                    <a:cubicBezTo>
                      <a:pt x="0" y="10"/>
                      <a:pt x="2" y="12"/>
                      <a:pt x="3" y="13"/>
                    </a:cubicBezTo>
                    <a:cubicBezTo>
                      <a:pt x="4" y="14"/>
                      <a:pt x="5" y="16"/>
                      <a:pt x="7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38" y="16"/>
                      <a:pt x="39" y="14"/>
                      <a:pt x="40" y="13"/>
                    </a:cubicBezTo>
                    <a:cubicBezTo>
                      <a:pt x="41" y="12"/>
                      <a:pt x="41" y="10"/>
                      <a:pt x="41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58" name="Freeform 129"/>
              <p:cNvSpPr>
                <a:spLocks/>
              </p:cNvSpPr>
              <p:nvPr/>
            </p:nvSpPr>
            <p:spPr bwMode="auto">
              <a:xfrm>
                <a:off x="9861550" y="3876675"/>
                <a:ext cx="25400" cy="17463"/>
              </a:xfrm>
              <a:custGeom>
                <a:avLst/>
                <a:gdLst>
                  <a:gd name="T0" fmla="*/ 1 w 39"/>
                  <a:gd name="T1" fmla="*/ 20 h 26"/>
                  <a:gd name="T2" fmla="*/ 4 w 39"/>
                  <a:gd name="T3" fmla="*/ 26 h 26"/>
                  <a:gd name="T4" fmla="*/ 9 w 39"/>
                  <a:gd name="T5" fmla="*/ 26 h 26"/>
                  <a:gd name="T6" fmla="*/ 36 w 39"/>
                  <a:gd name="T7" fmla="*/ 15 h 26"/>
                  <a:gd name="T8" fmla="*/ 39 w 39"/>
                  <a:gd name="T9" fmla="*/ 11 h 26"/>
                  <a:gd name="T10" fmla="*/ 39 w 39"/>
                  <a:gd name="T11" fmla="*/ 6 h 26"/>
                  <a:gd name="T12" fmla="*/ 36 w 39"/>
                  <a:gd name="T13" fmla="*/ 1 h 26"/>
                  <a:gd name="T14" fmla="*/ 31 w 39"/>
                  <a:gd name="T15" fmla="*/ 1 h 26"/>
                  <a:gd name="T16" fmla="*/ 4 w 39"/>
                  <a:gd name="T17" fmla="*/ 11 h 26"/>
                  <a:gd name="T18" fmla="*/ 1 w 39"/>
                  <a:gd name="T19" fmla="*/ 15 h 26"/>
                  <a:gd name="T20" fmla="*/ 1 w 39"/>
                  <a:gd name="T21" fmla="*/ 2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6">
                    <a:moveTo>
                      <a:pt x="1" y="20"/>
                    </a:moveTo>
                    <a:cubicBezTo>
                      <a:pt x="1" y="22"/>
                      <a:pt x="2" y="25"/>
                      <a:pt x="4" y="26"/>
                    </a:cubicBezTo>
                    <a:cubicBezTo>
                      <a:pt x="6" y="26"/>
                      <a:pt x="7" y="26"/>
                      <a:pt x="9" y="26"/>
                    </a:cubicBezTo>
                    <a:cubicBezTo>
                      <a:pt x="36" y="15"/>
                      <a:pt x="36" y="15"/>
                      <a:pt x="36" y="15"/>
                    </a:cubicBezTo>
                    <a:cubicBezTo>
                      <a:pt x="37" y="15"/>
                      <a:pt x="38" y="14"/>
                      <a:pt x="39" y="11"/>
                    </a:cubicBezTo>
                    <a:cubicBezTo>
                      <a:pt x="39" y="9"/>
                      <a:pt x="39" y="8"/>
                      <a:pt x="39" y="6"/>
                    </a:cubicBezTo>
                    <a:cubicBezTo>
                      <a:pt x="38" y="4"/>
                      <a:pt x="37" y="3"/>
                      <a:pt x="36" y="1"/>
                    </a:cubicBezTo>
                    <a:cubicBezTo>
                      <a:pt x="34" y="0"/>
                      <a:pt x="32" y="0"/>
                      <a:pt x="31" y="1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2" y="12"/>
                      <a:pt x="1" y="14"/>
                      <a:pt x="1" y="15"/>
                    </a:cubicBezTo>
                    <a:cubicBezTo>
                      <a:pt x="0" y="17"/>
                      <a:pt x="0" y="19"/>
                      <a:pt x="1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59" name="Freeform 130"/>
              <p:cNvSpPr>
                <a:spLocks/>
              </p:cNvSpPr>
              <p:nvPr/>
            </p:nvSpPr>
            <p:spPr bwMode="auto">
              <a:xfrm>
                <a:off x="9890125" y="3916363"/>
                <a:ext cx="22225" cy="22225"/>
              </a:xfrm>
              <a:custGeom>
                <a:avLst/>
                <a:gdLst>
                  <a:gd name="T0" fmla="*/ 27 w 35"/>
                  <a:gd name="T1" fmla="*/ 1 h 34"/>
                  <a:gd name="T2" fmla="*/ 23 w 35"/>
                  <a:gd name="T3" fmla="*/ 2 h 34"/>
                  <a:gd name="T4" fmla="*/ 2 w 35"/>
                  <a:gd name="T5" fmla="*/ 22 h 34"/>
                  <a:gd name="T6" fmla="*/ 1 w 35"/>
                  <a:gd name="T7" fmla="*/ 26 h 34"/>
                  <a:gd name="T8" fmla="*/ 3 w 35"/>
                  <a:gd name="T9" fmla="*/ 31 h 34"/>
                  <a:gd name="T10" fmla="*/ 7 w 35"/>
                  <a:gd name="T11" fmla="*/ 34 h 34"/>
                  <a:gd name="T12" fmla="*/ 12 w 35"/>
                  <a:gd name="T13" fmla="*/ 33 h 34"/>
                  <a:gd name="T14" fmla="*/ 34 w 35"/>
                  <a:gd name="T15" fmla="*/ 13 h 34"/>
                  <a:gd name="T16" fmla="*/ 35 w 35"/>
                  <a:gd name="T17" fmla="*/ 9 h 34"/>
                  <a:gd name="T18" fmla="*/ 33 w 35"/>
                  <a:gd name="T19" fmla="*/ 3 h 34"/>
                  <a:gd name="T20" fmla="*/ 27 w 35"/>
                  <a:gd name="T21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5" h="34">
                    <a:moveTo>
                      <a:pt x="27" y="1"/>
                    </a:moveTo>
                    <a:cubicBezTo>
                      <a:pt x="26" y="0"/>
                      <a:pt x="24" y="1"/>
                      <a:pt x="23" y="2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1" y="23"/>
                      <a:pt x="0" y="24"/>
                      <a:pt x="1" y="26"/>
                    </a:cubicBezTo>
                    <a:cubicBezTo>
                      <a:pt x="1" y="29"/>
                      <a:pt x="1" y="30"/>
                      <a:pt x="3" y="31"/>
                    </a:cubicBezTo>
                    <a:cubicBezTo>
                      <a:pt x="4" y="33"/>
                      <a:pt x="6" y="34"/>
                      <a:pt x="7" y="34"/>
                    </a:cubicBezTo>
                    <a:cubicBezTo>
                      <a:pt x="10" y="34"/>
                      <a:pt x="11" y="34"/>
                      <a:pt x="12" y="33"/>
                    </a:cubicBezTo>
                    <a:cubicBezTo>
                      <a:pt x="34" y="13"/>
                      <a:pt x="34" y="13"/>
                      <a:pt x="34" y="13"/>
                    </a:cubicBezTo>
                    <a:cubicBezTo>
                      <a:pt x="34" y="12"/>
                      <a:pt x="35" y="11"/>
                      <a:pt x="35" y="9"/>
                    </a:cubicBezTo>
                    <a:cubicBezTo>
                      <a:pt x="34" y="6"/>
                      <a:pt x="34" y="5"/>
                      <a:pt x="33" y="3"/>
                    </a:cubicBezTo>
                    <a:cubicBezTo>
                      <a:pt x="32" y="2"/>
                      <a:pt x="29" y="1"/>
                      <a:pt x="27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60" name="Freeform 131"/>
              <p:cNvSpPr>
                <a:spLocks/>
              </p:cNvSpPr>
              <p:nvPr/>
            </p:nvSpPr>
            <p:spPr bwMode="auto">
              <a:xfrm>
                <a:off x="9993313" y="3951288"/>
                <a:ext cx="11113" cy="28575"/>
              </a:xfrm>
              <a:custGeom>
                <a:avLst/>
                <a:gdLst>
                  <a:gd name="T0" fmla="*/ 2 w 16"/>
                  <a:gd name="T1" fmla="*/ 2 h 42"/>
                  <a:gd name="T2" fmla="*/ 0 w 16"/>
                  <a:gd name="T3" fmla="*/ 7 h 42"/>
                  <a:gd name="T4" fmla="*/ 0 w 16"/>
                  <a:gd name="T5" fmla="*/ 35 h 42"/>
                  <a:gd name="T6" fmla="*/ 2 w 16"/>
                  <a:gd name="T7" fmla="*/ 40 h 42"/>
                  <a:gd name="T8" fmla="*/ 8 w 16"/>
                  <a:gd name="T9" fmla="*/ 42 h 42"/>
                  <a:gd name="T10" fmla="*/ 14 w 16"/>
                  <a:gd name="T11" fmla="*/ 40 h 42"/>
                  <a:gd name="T12" fmla="*/ 16 w 16"/>
                  <a:gd name="T13" fmla="*/ 35 h 42"/>
                  <a:gd name="T14" fmla="*/ 16 w 16"/>
                  <a:gd name="T15" fmla="*/ 7 h 42"/>
                  <a:gd name="T16" fmla="*/ 14 w 16"/>
                  <a:gd name="T17" fmla="*/ 2 h 42"/>
                  <a:gd name="T18" fmla="*/ 8 w 16"/>
                  <a:gd name="T19" fmla="*/ 0 h 42"/>
                  <a:gd name="T20" fmla="*/ 2 w 16"/>
                  <a:gd name="T21" fmla="*/ 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42">
                    <a:moveTo>
                      <a:pt x="2" y="2"/>
                    </a:moveTo>
                    <a:cubicBezTo>
                      <a:pt x="1" y="3"/>
                      <a:pt x="0" y="4"/>
                      <a:pt x="0" y="7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37"/>
                      <a:pt x="1" y="38"/>
                      <a:pt x="2" y="40"/>
                    </a:cubicBezTo>
                    <a:cubicBezTo>
                      <a:pt x="5" y="41"/>
                      <a:pt x="7" y="42"/>
                      <a:pt x="8" y="42"/>
                    </a:cubicBezTo>
                    <a:cubicBezTo>
                      <a:pt x="10" y="42"/>
                      <a:pt x="12" y="41"/>
                      <a:pt x="14" y="40"/>
                    </a:cubicBezTo>
                    <a:cubicBezTo>
                      <a:pt x="15" y="38"/>
                      <a:pt x="16" y="37"/>
                      <a:pt x="16" y="35"/>
                    </a:cubicBezTo>
                    <a:cubicBezTo>
                      <a:pt x="16" y="7"/>
                      <a:pt x="16" y="7"/>
                      <a:pt x="16" y="7"/>
                    </a:cubicBezTo>
                    <a:cubicBezTo>
                      <a:pt x="16" y="4"/>
                      <a:pt x="15" y="3"/>
                      <a:pt x="14" y="2"/>
                    </a:cubicBezTo>
                    <a:cubicBezTo>
                      <a:pt x="12" y="1"/>
                      <a:pt x="10" y="0"/>
                      <a:pt x="8" y="0"/>
                    </a:cubicBezTo>
                    <a:cubicBezTo>
                      <a:pt x="7" y="0"/>
                      <a:pt x="5" y="1"/>
                      <a:pt x="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61" name="Freeform 132"/>
              <p:cNvSpPr>
                <a:spLocks/>
              </p:cNvSpPr>
              <p:nvPr/>
            </p:nvSpPr>
            <p:spPr bwMode="auto">
              <a:xfrm>
                <a:off x="9929813" y="3943350"/>
                <a:ext cx="19050" cy="25400"/>
              </a:xfrm>
              <a:custGeom>
                <a:avLst/>
                <a:gdLst>
                  <a:gd name="T0" fmla="*/ 24 w 28"/>
                  <a:gd name="T1" fmla="*/ 1 h 38"/>
                  <a:gd name="T2" fmla="*/ 18 w 28"/>
                  <a:gd name="T3" fmla="*/ 0 h 38"/>
                  <a:gd name="T4" fmla="*/ 14 w 28"/>
                  <a:gd name="T5" fmla="*/ 3 h 38"/>
                  <a:gd name="T6" fmla="*/ 2 w 28"/>
                  <a:gd name="T7" fmla="*/ 30 h 38"/>
                  <a:gd name="T8" fmla="*/ 2 w 28"/>
                  <a:gd name="T9" fmla="*/ 33 h 38"/>
                  <a:gd name="T10" fmla="*/ 5 w 28"/>
                  <a:gd name="T11" fmla="*/ 37 h 38"/>
                  <a:gd name="T12" fmla="*/ 10 w 28"/>
                  <a:gd name="T13" fmla="*/ 38 h 38"/>
                  <a:gd name="T14" fmla="*/ 15 w 28"/>
                  <a:gd name="T15" fmla="*/ 36 h 38"/>
                  <a:gd name="T16" fmla="*/ 28 w 28"/>
                  <a:gd name="T17" fmla="*/ 10 h 38"/>
                  <a:gd name="T18" fmla="*/ 28 w 28"/>
                  <a:gd name="T19" fmla="*/ 5 h 38"/>
                  <a:gd name="T20" fmla="*/ 24 w 28"/>
                  <a:gd name="T21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8" h="38">
                    <a:moveTo>
                      <a:pt x="24" y="1"/>
                    </a:moveTo>
                    <a:cubicBezTo>
                      <a:pt x="21" y="0"/>
                      <a:pt x="20" y="0"/>
                      <a:pt x="18" y="0"/>
                    </a:cubicBezTo>
                    <a:cubicBezTo>
                      <a:pt x="16" y="1"/>
                      <a:pt x="15" y="1"/>
                      <a:pt x="14" y="3"/>
                    </a:cubicBezTo>
                    <a:cubicBezTo>
                      <a:pt x="2" y="30"/>
                      <a:pt x="2" y="30"/>
                      <a:pt x="2" y="30"/>
                    </a:cubicBezTo>
                    <a:cubicBezTo>
                      <a:pt x="0" y="31"/>
                      <a:pt x="0" y="32"/>
                      <a:pt x="2" y="33"/>
                    </a:cubicBezTo>
                    <a:cubicBezTo>
                      <a:pt x="3" y="35"/>
                      <a:pt x="4" y="36"/>
                      <a:pt x="5" y="37"/>
                    </a:cubicBezTo>
                    <a:cubicBezTo>
                      <a:pt x="7" y="38"/>
                      <a:pt x="9" y="38"/>
                      <a:pt x="10" y="38"/>
                    </a:cubicBezTo>
                    <a:cubicBezTo>
                      <a:pt x="13" y="37"/>
                      <a:pt x="14" y="37"/>
                      <a:pt x="15" y="36"/>
                    </a:cubicBezTo>
                    <a:cubicBezTo>
                      <a:pt x="28" y="10"/>
                      <a:pt x="28" y="10"/>
                      <a:pt x="28" y="10"/>
                    </a:cubicBezTo>
                    <a:cubicBezTo>
                      <a:pt x="28" y="7"/>
                      <a:pt x="28" y="6"/>
                      <a:pt x="28" y="5"/>
                    </a:cubicBezTo>
                    <a:cubicBezTo>
                      <a:pt x="27" y="3"/>
                      <a:pt x="26" y="1"/>
                      <a:pt x="2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62" name="Freeform 133"/>
              <p:cNvSpPr>
                <a:spLocks/>
              </p:cNvSpPr>
              <p:nvPr/>
            </p:nvSpPr>
            <p:spPr bwMode="auto">
              <a:xfrm>
                <a:off x="10118725" y="3832225"/>
                <a:ext cx="26988" cy="9525"/>
              </a:xfrm>
              <a:custGeom>
                <a:avLst/>
                <a:gdLst>
                  <a:gd name="T0" fmla="*/ 40 w 40"/>
                  <a:gd name="T1" fmla="*/ 8 h 16"/>
                  <a:gd name="T2" fmla="*/ 39 w 40"/>
                  <a:gd name="T3" fmla="*/ 3 h 16"/>
                  <a:gd name="T4" fmla="*/ 35 w 40"/>
                  <a:gd name="T5" fmla="*/ 0 h 16"/>
                  <a:gd name="T6" fmla="*/ 6 w 40"/>
                  <a:gd name="T7" fmla="*/ 0 h 16"/>
                  <a:gd name="T8" fmla="*/ 2 w 40"/>
                  <a:gd name="T9" fmla="*/ 3 h 16"/>
                  <a:gd name="T10" fmla="*/ 0 w 40"/>
                  <a:gd name="T11" fmla="*/ 8 h 16"/>
                  <a:gd name="T12" fmla="*/ 2 w 40"/>
                  <a:gd name="T13" fmla="*/ 13 h 16"/>
                  <a:gd name="T14" fmla="*/ 6 w 40"/>
                  <a:gd name="T15" fmla="*/ 16 h 16"/>
                  <a:gd name="T16" fmla="*/ 35 w 40"/>
                  <a:gd name="T17" fmla="*/ 16 h 16"/>
                  <a:gd name="T18" fmla="*/ 39 w 40"/>
                  <a:gd name="T19" fmla="*/ 13 h 16"/>
                  <a:gd name="T20" fmla="*/ 40 w 40"/>
                  <a:gd name="T21" fmla="*/ 8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16">
                    <a:moveTo>
                      <a:pt x="40" y="8"/>
                    </a:moveTo>
                    <a:cubicBezTo>
                      <a:pt x="40" y="7"/>
                      <a:pt x="40" y="5"/>
                      <a:pt x="39" y="3"/>
                    </a:cubicBezTo>
                    <a:cubicBezTo>
                      <a:pt x="38" y="1"/>
                      <a:pt x="37" y="0"/>
                      <a:pt x="35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4" y="0"/>
                      <a:pt x="3" y="1"/>
                      <a:pt x="2" y="3"/>
                    </a:cubicBezTo>
                    <a:cubicBezTo>
                      <a:pt x="1" y="5"/>
                      <a:pt x="0" y="7"/>
                      <a:pt x="0" y="8"/>
                    </a:cubicBezTo>
                    <a:cubicBezTo>
                      <a:pt x="0" y="10"/>
                      <a:pt x="1" y="12"/>
                      <a:pt x="2" y="13"/>
                    </a:cubicBezTo>
                    <a:cubicBezTo>
                      <a:pt x="3" y="14"/>
                      <a:pt x="4" y="16"/>
                      <a:pt x="6" y="16"/>
                    </a:cubicBezTo>
                    <a:cubicBezTo>
                      <a:pt x="35" y="16"/>
                      <a:pt x="35" y="16"/>
                      <a:pt x="35" y="16"/>
                    </a:cubicBezTo>
                    <a:cubicBezTo>
                      <a:pt x="37" y="16"/>
                      <a:pt x="38" y="14"/>
                      <a:pt x="39" y="13"/>
                    </a:cubicBezTo>
                    <a:cubicBezTo>
                      <a:pt x="40" y="12"/>
                      <a:pt x="40" y="10"/>
                      <a:pt x="4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63" name="Freeform 134"/>
              <p:cNvSpPr>
                <a:spLocks/>
              </p:cNvSpPr>
              <p:nvPr/>
            </p:nvSpPr>
            <p:spPr bwMode="auto">
              <a:xfrm>
                <a:off x="10101263" y="3884613"/>
                <a:ext cx="25400" cy="17463"/>
              </a:xfrm>
              <a:custGeom>
                <a:avLst/>
                <a:gdLst>
                  <a:gd name="T0" fmla="*/ 6 w 40"/>
                  <a:gd name="T1" fmla="*/ 2 h 28"/>
                  <a:gd name="T2" fmla="*/ 1 w 40"/>
                  <a:gd name="T3" fmla="*/ 6 h 28"/>
                  <a:gd name="T4" fmla="*/ 1 w 40"/>
                  <a:gd name="T5" fmla="*/ 10 h 28"/>
                  <a:gd name="T6" fmla="*/ 4 w 40"/>
                  <a:gd name="T7" fmla="*/ 15 h 28"/>
                  <a:gd name="T8" fmla="*/ 30 w 40"/>
                  <a:gd name="T9" fmla="*/ 27 h 28"/>
                  <a:gd name="T10" fmla="*/ 34 w 40"/>
                  <a:gd name="T11" fmla="*/ 27 h 28"/>
                  <a:gd name="T12" fmla="*/ 39 w 40"/>
                  <a:gd name="T13" fmla="*/ 24 h 28"/>
                  <a:gd name="T14" fmla="*/ 40 w 40"/>
                  <a:gd name="T15" fmla="*/ 17 h 28"/>
                  <a:gd name="T16" fmla="*/ 37 w 40"/>
                  <a:gd name="T17" fmla="*/ 14 h 28"/>
                  <a:gd name="T18" fmla="*/ 10 w 40"/>
                  <a:gd name="T19" fmla="*/ 2 h 28"/>
                  <a:gd name="T20" fmla="*/ 6 w 40"/>
                  <a:gd name="T21" fmla="*/ 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28">
                    <a:moveTo>
                      <a:pt x="6" y="2"/>
                    </a:moveTo>
                    <a:cubicBezTo>
                      <a:pt x="4" y="2"/>
                      <a:pt x="2" y="4"/>
                      <a:pt x="1" y="6"/>
                    </a:cubicBezTo>
                    <a:cubicBezTo>
                      <a:pt x="1" y="7"/>
                      <a:pt x="0" y="9"/>
                      <a:pt x="1" y="10"/>
                    </a:cubicBezTo>
                    <a:cubicBezTo>
                      <a:pt x="1" y="13"/>
                      <a:pt x="2" y="14"/>
                      <a:pt x="4" y="15"/>
                    </a:cubicBezTo>
                    <a:cubicBezTo>
                      <a:pt x="30" y="27"/>
                      <a:pt x="30" y="27"/>
                      <a:pt x="30" y="27"/>
                    </a:cubicBezTo>
                    <a:cubicBezTo>
                      <a:pt x="31" y="28"/>
                      <a:pt x="33" y="28"/>
                      <a:pt x="34" y="27"/>
                    </a:cubicBezTo>
                    <a:cubicBezTo>
                      <a:pt x="37" y="27"/>
                      <a:pt x="38" y="26"/>
                      <a:pt x="39" y="24"/>
                    </a:cubicBezTo>
                    <a:cubicBezTo>
                      <a:pt x="39" y="21"/>
                      <a:pt x="40" y="19"/>
                      <a:pt x="40" y="17"/>
                    </a:cubicBezTo>
                    <a:cubicBezTo>
                      <a:pt x="39" y="16"/>
                      <a:pt x="38" y="15"/>
                      <a:pt x="37" y="14"/>
                    </a:cubicBezTo>
                    <a:cubicBezTo>
                      <a:pt x="10" y="2"/>
                      <a:pt x="10" y="2"/>
                      <a:pt x="10" y="2"/>
                    </a:cubicBezTo>
                    <a:cubicBezTo>
                      <a:pt x="9" y="0"/>
                      <a:pt x="8" y="0"/>
                      <a:pt x="6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64" name="Freeform 135"/>
              <p:cNvSpPr>
                <a:spLocks/>
              </p:cNvSpPr>
              <p:nvPr/>
            </p:nvSpPr>
            <p:spPr bwMode="auto">
              <a:xfrm>
                <a:off x="10074275" y="3919538"/>
                <a:ext cx="23813" cy="23813"/>
              </a:xfrm>
              <a:custGeom>
                <a:avLst/>
                <a:gdLst>
                  <a:gd name="T0" fmla="*/ 13 w 34"/>
                  <a:gd name="T1" fmla="*/ 1 h 36"/>
                  <a:gd name="T2" fmla="*/ 8 w 34"/>
                  <a:gd name="T3" fmla="*/ 0 h 36"/>
                  <a:gd name="T4" fmla="*/ 3 w 34"/>
                  <a:gd name="T5" fmla="*/ 3 h 36"/>
                  <a:gd name="T6" fmla="*/ 1 w 34"/>
                  <a:gd name="T7" fmla="*/ 7 h 36"/>
                  <a:gd name="T8" fmla="*/ 2 w 34"/>
                  <a:gd name="T9" fmla="*/ 13 h 36"/>
                  <a:gd name="T10" fmla="*/ 22 w 34"/>
                  <a:gd name="T11" fmla="*/ 33 h 36"/>
                  <a:gd name="T12" fmla="*/ 26 w 34"/>
                  <a:gd name="T13" fmla="*/ 36 h 36"/>
                  <a:gd name="T14" fmla="*/ 30 w 34"/>
                  <a:gd name="T15" fmla="*/ 32 h 36"/>
                  <a:gd name="T16" fmla="*/ 34 w 34"/>
                  <a:gd name="T17" fmla="*/ 28 h 36"/>
                  <a:gd name="T18" fmla="*/ 33 w 34"/>
                  <a:gd name="T19" fmla="*/ 24 h 36"/>
                  <a:gd name="T20" fmla="*/ 13 w 34"/>
                  <a:gd name="T21" fmla="*/ 1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" h="36">
                    <a:moveTo>
                      <a:pt x="13" y="1"/>
                    </a:moveTo>
                    <a:cubicBezTo>
                      <a:pt x="12" y="0"/>
                      <a:pt x="11" y="0"/>
                      <a:pt x="8" y="0"/>
                    </a:cubicBezTo>
                    <a:cubicBezTo>
                      <a:pt x="6" y="0"/>
                      <a:pt x="5" y="1"/>
                      <a:pt x="3" y="3"/>
                    </a:cubicBezTo>
                    <a:cubicBezTo>
                      <a:pt x="2" y="4"/>
                      <a:pt x="1" y="6"/>
                      <a:pt x="1" y="7"/>
                    </a:cubicBezTo>
                    <a:cubicBezTo>
                      <a:pt x="0" y="9"/>
                      <a:pt x="1" y="11"/>
                      <a:pt x="2" y="13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3" y="35"/>
                      <a:pt x="24" y="36"/>
                      <a:pt x="26" y="36"/>
                    </a:cubicBezTo>
                    <a:cubicBezTo>
                      <a:pt x="28" y="35"/>
                      <a:pt x="29" y="35"/>
                      <a:pt x="30" y="32"/>
                    </a:cubicBezTo>
                    <a:cubicBezTo>
                      <a:pt x="33" y="31"/>
                      <a:pt x="34" y="30"/>
                      <a:pt x="34" y="28"/>
                    </a:cubicBezTo>
                    <a:cubicBezTo>
                      <a:pt x="34" y="26"/>
                      <a:pt x="34" y="25"/>
                      <a:pt x="33" y="24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65" name="Freeform 136"/>
              <p:cNvSpPr>
                <a:spLocks/>
              </p:cNvSpPr>
              <p:nvPr/>
            </p:nvSpPr>
            <p:spPr bwMode="auto">
              <a:xfrm>
                <a:off x="10036175" y="3943350"/>
                <a:ext cx="17463" cy="26988"/>
              </a:xfrm>
              <a:custGeom>
                <a:avLst/>
                <a:gdLst>
                  <a:gd name="T0" fmla="*/ 12 w 27"/>
                  <a:gd name="T1" fmla="*/ 1 h 39"/>
                  <a:gd name="T2" fmla="*/ 7 w 27"/>
                  <a:gd name="T3" fmla="*/ 1 h 39"/>
                  <a:gd name="T4" fmla="*/ 2 w 27"/>
                  <a:gd name="T5" fmla="*/ 4 h 39"/>
                  <a:gd name="T6" fmla="*/ 1 w 27"/>
                  <a:gd name="T7" fmla="*/ 10 h 39"/>
                  <a:gd name="T8" fmla="*/ 12 w 27"/>
                  <a:gd name="T9" fmla="*/ 36 h 39"/>
                  <a:gd name="T10" fmla="*/ 16 w 27"/>
                  <a:gd name="T11" fmla="*/ 39 h 39"/>
                  <a:gd name="T12" fmla="*/ 21 w 27"/>
                  <a:gd name="T13" fmla="*/ 38 h 39"/>
                  <a:gd name="T14" fmla="*/ 26 w 27"/>
                  <a:gd name="T15" fmla="*/ 35 h 39"/>
                  <a:gd name="T16" fmla="*/ 26 w 27"/>
                  <a:gd name="T17" fmla="*/ 31 h 39"/>
                  <a:gd name="T18" fmla="*/ 16 w 27"/>
                  <a:gd name="T19" fmla="*/ 4 h 39"/>
                  <a:gd name="T20" fmla="*/ 12 w 27"/>
                  <a:gd name="T21" fmla="*/ 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" h="39">
                    <a:moveTo>
                      <a:pt x="12" y="1"/>
                    </a:moveTo>
                    <a:cubicBezTo>
                      <a:pt x="10" y="0"/>
                      <a:pt x="8" y="0"/>
                      <a:pt x="7" y="1"/>
                    </a:cubicBezTo>
                    <a:cubicBezTo>
                      <a:pt x="5" y="1"/>
                      <a:pt x="2" y="2"/>
                      <a:pt x="2" y="4"/>
                    </a:cubicBezTo>
                    <a:cubicBezTo>
                      <a:pt x="1" y="6"/>
                      <a:pt x="0" y="7"/>
                      <a:pt x="1" y="10"/>
                    </a:cubicBezTo>
                    <a:cubicBezTo>
                      <a:pt x="12" y="36"/>
                      <a:pt x="12" y="36"/>
                      <a:pt x="12" y="36"/>
                    </a:cubicBezTo>
                    <a:cubicBezTo>
                      <a:pt x="12" y="37"/>
                      <a:pt x="13" y="38"/>
                      <a:pt x="16" y="39"/>
                    </a:cubicBezTo>
                    <a:cubicBezTo>
                      <a:pt x="18" y="39"/>
                      <a:pt x="19" y="39"/>
                      <a:pt x="21" y="38"/>
                    </a:cubicBezTo>
                    <a:cubicBezTo>
                      <a:pt x="23" y="38"/>
                      <a:pt x="24" y="37"/>
                      <a:pt x="26" y="35"/>
                    </a:cubicBezTo>
                    <a:cubicBezTo>
                      <a:pt x="26" y="33"/>
                      <a:pt x="27" y="32"/>
                      <a:pt x="26" y="31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5" y="2"/>
                      <a:pt x="13" y="1"/>
                      <a:pt x="1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78" name="Group 177"/>
            <p:cNvGrpSpPr/>
            <p:nvPr/>
          </p:nvGrpSpPr>
          <p:grpSpPr>
            <a:xfrm>
              <a:off x="16936698" y="6497576"/>
              <a:ext cx="301214" cy="1000325"/>
              <a:chOff x="8520113" y="3578225"/>
              <a:chExt cx="128588" cy="427038"/>
            </a:xfrm>
            <a:solidFill>
              <a:schemeClr val="tx1"/>
            </a:solidFill>
          </p:grpSpPr>
          <p:sp>
            <p:nvSpPr>
              <p:cNvPr id="66" name="Freeform 137"/>
              <p:cNvSpPr>
                <a:spLocks/>
              </p:cNvSpPr>
              <p:nvPr/>
            </p:nvSpPr>
            <p:spPr bwMode="auto">
              <a:xfrm>
                <a:off x="8529638" y="3578225"/>
                <a:ext cx="109538" cy="69850"/>
              </a:xfrm>
              <a:custGeom>
                <a:avLst/>
                <a:gdLst>
                  <a:gd name="T0" fmla="*/ 102 w 164"/>
                  <a:gd name="T1" fmla="*/ 19 h 104"/>
                  <a:gd name="T2" fmla="*/ 102 w 164"/>
                  <a:gd name="T3" fmla="*/ 17 h 104"/>
                  <a:gd name="T4" fmla="*/ 108 w 164"/>
                  <a:gd name="T5" fmla="*/ 17 h 104"/>
                  <a:gd name="T6" fmla="*/ 112 w 164"/>
                  <a:gd name="T7" fmla="*/ 14 h 104"/>
                  <a:gd name="T8" fmla="*/ 114 w 164"/>
                  <a:gd name="T9" fmla="*/ 8 h 104"/>
                  <a:gd name="T10" fmla="*/ 114 w 164"/>
                  <a:gd name="T11" fmla="*/ 8 h 104"/>
                  <a:gd name="T12" fmla="*/ 112 w 164"/>
                  <a:gd name="T13" fmla="*/ 3 h 104"/>
                  <a:gd name="T14" fmla="*/ 108 w 164"/>
                  <a:gd name="T15" fmla="*/ 0 h 104"/>
                  <a:gd name="T16" fmla="*/ 56 w 164"/>
                  <a:gd name="T17" fmla="*/ 0 h 104"/>
                  <a:gd name="T18" fmla="*/ 51 w 164"/>
                  <a:gd name="T19" fmla="*/ 3 h 104"/>
                  <a:gd name="T20" fmla="*/ 50 w 164"/>
                  <a:gd name="T21" fmla="*/ 8 h 104"/>
                  <a:gd name="T22" fmla="*/ 50 w 164"/>
                  <a:gd name="T23" fmla="*/ 8 h 104"/>
                  <a:gd name="T24" fmla="*/ 51 w 164"/>
                  <a:gd name="T25" fmla="*/ 14 h 104"/>
                  <a:gd name="T26" fmla="*/ 56 w 164"/>
                  <a:gd name="T27" fmla="*/ 17 h 104"/>
                  <a:gd name="T28" fmla="*/ 63 w 164"/>
                  <a:gd name="T29" fmla="*/ 17 h 104"/>
                  <a:gd name="T30" fmla="*/ 63 w 164"/>
                  <a:gd name="T31" fmla="*/ 19 h 104"/>
                  <a:gd name="T32" fmla="*/ 63 w 164"/>
                  <a:gd name="T33" fmla="*/ 52 h 104"/>
                  <a:gd name="T34" fmla="*/ 22 w 164"/>
                  <a:gd name="T35" fmla="*/ 52 h 104"/>
                  <a:gd name="T36" fmla="*/ 6 w 164"/>
                  <a:gd name="T37" fmla="*/ 60 h 104"/>
                  <a:gd name="T38" fmla="*/ 2 w 164"/>
                  <a:gd name="T39" fmla="*/ 78 h 104"/>
                  <a:gd name="T40" fmla="*/ 7 w 164"/>
                  <a:gd name="T41" fmla="*/ 96 h 104"/>
                  <a:gd name="T42" fmla="*/ 22 w 164"/>
                  <a:gd name="T43" fmla="*/ 104 h 104"/>
                  <a:gd name="T44" fmla="*/ 140 w 164"/>
                  <a:gd name="T45" fmla="*/ 104 h 104"/>
                  <a:gd name="T46" fmla="*/ 157 w 164"/>
                  <a:gd name="T47" fmla="*/ 97 h 104"/>
                  <a:gd name="T48" fmla="*/ 164 w 164"/>
                  <a:gd name="T49" fmla="*/ 81 h 104"/>
                  <a:gd name="T50" fmla="*/ 158 w 164"/>
                  <a:gd name="T51" fmla="*/ 61 h 104"/>
                  <a:gd name="T52" fmla="*/ 140 w 164"/>
                  <a:gd name="T53" fmla="*/ 52 h 104"/>
                  <a:gd name="T54" fmla="*/ 102 w 164"/>
                  <a:gd name="T55" fmla="*/ 52 h 104"/>
                  <a:gd name="T56" fmla="*/ 102 w 164"/>
                  <a:gd name="T57" fmla="*/ 19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64" h="104">
                    <a:moveTo>
                      <a:pt x="102" y="19"/>
                    </a:moveTo>
                    <a:cubicBezTo>
                      <a:pt x="102" y="18"/>
                      <a:pt x="102" y="17"/>
                      <a:pt x="102" y="17"/>
                    </a:cubicBezTo>
                    <a:cubicBezTo>
                      <a:pt x="108" y="17"/>
                      <a:pt x="108" y="17"/>
                      <a:pt x="108" y="17"/>
                    </a:cubicBezTo>
                    <a:cubicBezTo>
                      <a:pt x="110" y="17"/>
                      <a:pt x="111" y="16"/>
                      <a:pt x="112" y="14"/>
                    </a:cubicBezTo>
                    <a:cubicBezTo>
                      <a:pt x="113" y="13"/>
                      <a:pt x="114" y="10"/>
                      <a:pt x="114" y="8"/>
                    </a:cubicBezTo>
                    <a:cubicBezTo>
                      <a:pt x="114" y="8"/>
                      <a:pt x="114" y="8"/>
                      <a:pt x="114" y="8"/>
                    </a:cubicBezTo>
                    <a:cubicBezTo>
                      <a:pt x="114" y="6"/>
                      <a:pt x="113" y="4"/>
                      <a:pt x="112" y="3"/>
                    </a:cubicBezTo>
                    <a:cubicBezTo>
                      <a:pt x="111" y="2"/>
                      <a:pt x="110" y="0"/>
                      <a:pt x="108" y="0"/>
                    </a:cubicBezTo>
                    <a:cubicBezTo>
                      <a:pt x="56" y="0"/>
                      <a:pt x="56" y="0"/>
                      <a:pt x="56" y="0"/>
                    </a:cubicBezTo>
                    <a:cubicBezTo>
                      <a:pt x="54" y="0"/>
                      <a:pt x="52" y="2"/>
                      <a:pt x="51" y="3"/>
                    </a:cubicBezTo>
                    <a:cubicBezTo>
                      <a:pt x="50" y="4"/>
                      <a:pt x="50" y="6"/>
                      <a:pt x="50" y="8"/>
                    </a:cubicBezTo>
                    <a:cubicBezTo>
                      <a:pt x="50" y="8"/>
                      <a:pt x="50" y="8"/>
                      <a:pt x="50" y="8"/>
                    </a:cubicBezTo>
                    <a:cubicBezTo>
                      <a:pt x="50" y="10"/>
                      <a:pt x="50" y="13"/>
                      <a:pt x="51" y="14"/>
                    </a:cubicBezTo>
                    <a:cubicBezTo>
                      <a:pt x="52" y="16"/>
                      <a:pt x="54" y="17"/>
                      <a:pt x="56" y="17"/>
                    </a:cubicBezTo>
                    <a:cubicBezTo>
                      <a:pt x="63" y="17"/>
                      <a:pt x="63" y="17"/>
                      <a:pt x="63" y="17"/>
                    </a:cubicBezTo>
                    <a:cubicBezTo>
                      <a:pt x="63" y="17"/>
                      <a:pt x="63" y="18"/>
                      <a:pt x="63" y="19"/>
                    </a:cubicBezTo>
                    <a:cubicBezTo>
                      <a:pt x="63" y="52"/>
                      <a:pt x="63" y="52"/>
                      <a:pt x="63" y="52"/>
                    </a:cubicBezTo>
                    <a:cubicBezTo>
                      <a:pt x="22" y="52"/>
                      <a:pt x="22" y="52"/>
                      <a:pt x="22" y="52"/>
                    </a:cubicBezTo>
                    <a:cubicBezTo>
                      <a:pt x="16" y="52"/>
                      <a:pt x="10" y="56"/>
                      <a:pt x="6" y="60"/>
                    </a:cubicBezTo>
                    <a:cubicBezTo>
                      <a:pt x="3" y="66"/>
                      <a:pt x="0" y="71"/>
                      <a:pt x="2" y="78"/>
                    </a:cubicBezTo>
                    <a:cubicBezTo>
                      <a:pt x="2" y="85"/>
                      <a:pt x="4" y="91"/>
                      <a:pt x="7" y="96"/>
                    </a:cubicBezTo>
                    <a:cubicBezTo>
                      <a:pt x="10" y="101"/>
                      <a:pt x="16" y="104"/>
                      <a:pt x="22" y="104"/>
                    </a:cubicBezTo>
                    <a:cubicBezTo>
                      <a:pt x="140" y="104"/>
                      <a:pt x="140" y="104"/>
                      <a:pt x="140" y="104"/>
                    </a:cubicBezTo>
                    <a:cubicBezTo>
                      <a:pt x="148" y="103"/>
                      <a:pt x="154" y="102"/>
                      <a:pt x="157" y="97"/>
                    </a:cubicBezTo>
                    <a:cubicBezTo>
                      <a:pt x="160" y="94"/>
                      <a:pt x="162" y="88"/>
                      <a:pt x="164" y="81"/>
                    </a:cubicBezTo>
                    <a:cubicBezTo>
                      <a:pt x="164" y="73"/>
                      <a:pt x="162" y="67"/>
                      <a:pt x="158" y="61"/>
                    </a:cubicBezTo>
                    <a:cubicBezTo>
                      <a:pt x="154" y="56"/>
                      <a:pt x="148" y="52"/>
                      <a:pt x="140" y="52"/>
                    </a:cubicBezTo>
                    <a:cubicBezTo>
                      <a:pt x="102" y="52"/>
                      <a:pt x="102" y="52"/>
                      <a:pt x="102" y="52"/>
                    </a:cubicBezTo>
                    <a:lnTo>
                      <a:pt x="102" y="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67" name="Freeform 138"/>
              <p:cNvSpPr>
                <a:spLocks noEditPoints="1"/>
              </p:cNvSpPr>
              <p:nvPr/>
            </p:nvSpPr>
            <p:spPr bwMode="auto">
              <a:xfrm>
                <a:off x="8520113" y="3656013"/>
                <a:ext cx="128588" cy="349250"/>
              </a:xfrm>
              <a:custGeom>
                <a:avLst/>
                <a:gdLst>
                  <a:gd name="T0" fmla="*/ 179 w 194"/>
                  <a:gd name="T1" fmla="*/ 15 h 526"/>
                  <a:gd name="T2" fmla="*/ 141 w 194"/>
                  <a:gd name="T3" fmla="*/ 0 h 526"/>
                  <a:gd name="T4" fmla="*/ 54 w 194"/>
                  <a:gd name="T5" fmla="*/ 0 h 526"/>
                  <a:gd name="T6" fmla="*/ 15 w 194"/>
                  <a:gd name="T7" fmla="*/ 15 h 526"/>
                  <a:gd name="T8" fmla="*/ 0 w 194"/>
                  <a:gd name="T9" fmla="*/ 49 h 526"/>
                  <a:gd name="T10" fmla="*/ 0 w 194"/>
                  <a:gd name="T11" fmla="*/ 479 h 526"/>
                  <a:gd name="T12" fmla="*/ 15 w 194"/>
                  <a:gd name="T13" fmla="*/ 512 h 526"/>
                  <a:gd name="T14" fmla="*/ 54 w 194"/>
                  <a:gd name="T15" fmla="*/ 526 h 526"/>
                  <a:gd name="T16" fmla="*/ 141 w 194"/>
                  <a:gd name="T17" fmla="*/ 526 h 526"/>
                  <a:gd name="T18" fmla="*/ 179 w 194"/>
                  <a:gd name="T19" fmla="*/ 512 h 526"/>
                  <a:gd name="T20" fmla="*/ 194 w 194"/>
                  <a:gd name="T21" fmla="*/ 479 h 526"/>
                  <a:gd name="T22" fmla="*/ 194 w 194"/>
                  <a:gd name="T23" fmla="*/ 49 h 526"/>
                  <a:gd name="T24" fmla="*/ 179 w 194"/>
                  <a:gd name="T25" fmla="*/ 15 h 526"/>
                  <a:gd name="T26" fmla="*/ 179 w 194"/>
                  <a:gd name="T27" fmla="*/ 257 h 526"/>
                  <a:gd name="T28" fmla="*/ 179 w 194"/>
                  <a:gd name="T29" fmla="*/ 471 h 526"/>
                  <a:gd name="T30" fmla="*/ 171 w 194"/>
                  <a:gd name="T31" fmla="*/ 471 h 526"/>
                  <a:gd name="T32" fmla="*/ 179 w 194"/>
                  <a:gd name="T33" fmla="*/ 257 h 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94" h="526">
                    <a:moveTo>
                      <a:pt x="179" y="15"/>
                    </a:moveTo>
                    <a:cubicBezTo>
                      <a:pt x="168" y="6"/>
                      <a:pt x="155" y="0"/>
                      <a:pt x="141" y="0"/>
                    </a:cubicBezTo>
                    <a:cubicBezTo>
                      <a:pt x="111" y="0"/>
                      <a:pt x="83" y="0"/>
                      <a:pt x="54" y="0"/>
                    </a:cubicBezTo>
                    <a:cubicBezTo>
                      <a:pt x="39" y="0"/>
                      <a:pt x="26" y="6"/>
                      <a:pt x="15" y="15"/>
                    </a:cubicBezTo>
                    <a:cubicBezTo>
                      <a:pt x="6" y="24"/>
                      <a:pt x="0" y="35"/>
                      <a:pt x="0" y="49"/>
                    </a:cubicBezTo>
                    <a:cubicBezTo>
                      <a:pt x="0" y="479"/>
                      <a:pt x="0" y="479"/>
                      <a:pt x="0" y="479"/>
                    </a:cubicBezTo>
                    <a:cubicBezTo>
                      <a:pt x="0" y="491"/>
                      <a:pt x="6" y="503"/>
                      <a:pt x="15" y="512"/>
                    </a:cubicBezTo>
                    <a:cubicBezTo>
                      <a:pt x="26" y="522"/>
                      <a:pt x="39" y="526"/>
                      <a:pt x="54" y="526"/>
                    </a:cubicBezTo>
                    <a:cubicBezTo>
                      <a:pt x="141" y="526"/>
                      <a:pt x="141" y="526"/>
                      <a:pt x="141" y="526"/>
                    </a:cubicBezTo>
                    <a:cubicBezTo>
                      <a:pt x="155" y="526"/>
                      <a:pt x="168" y="522"/>
                      <a:pt x="179" y="512"/>
                    </a:cubicBezTo>
                    <a:cubicBezTo>
                      <a:pt x="188" y="503"/>
                      <a:pt x="194" y="491"/>
                      <a:pt x="194" y="479"/>
                    </a:cubicBezTo>
                    <a:cubicBezTo>
                      <a:pt x="194" y="49"/>
                      <a:pt x="194" y="49"/>
                      <a:pt x="194" y="49"/>
                    </a:cubicBezTo>
                    <a:cubicBezTo>
                      <a:pt x="194" y="35"/>
                      <a:pt x="188" y="24"/>
                      <a:pt x="179" y="15"/>
                    </a:cubicBezTo>
                    <a:close/>
                    <a:moveTo>
                      <a:pt x="179" y="257"/>
                    </a:moveTo>
                    <a:cubicBezTo>
                      <a:pt x="179" y="471"/>
                      <a:pt x="179" y="471"/>
                      <a:pt x="179" y="471"/>
                    </a:cubicBezTo>
                    <a:cubicBezTo>
                      <a:pt x="171" y="471"/>
                      <a:pt x="171" y="471"/>
                      <a:pt x="171" y="471"/>
                    </a:cubicBezTo>
                    <a:lnTo>
                      <a:pt x="179" y="2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63" name="Group 162"/>
            <p:cNvGrpSpPr/>
            <p:nvPr/>
          </p:nvGrpSpPr>
          <p:grpSpPr>
            <a:xfrm>
              <a:off x="16706141" y="4857642"/>
              <a:ext cx="818108" cy="985450"/>
              <a:chOff x="8421688" y="2878138"/>
              <a:chExt cx="349250" cy="420688"/>
            </a:xfrm>
            <a:solidFill>
              <a:schemeClr val="tx1"/>
            </a:solidFill>
          </p:grpSpPr>
          <p:sp>
            <p:nvSpPr>
              <p:cNvPr id="68" name="Freeform 139"/>
              <p:cNvSpPr>
                <a:spLocks noEditPoints="1"/>
              </p:cNvSpPr>
              <p:nvPr/>
            </p:nvSpPr>
            <p:spPr bwMode="auto">
              <a:xfrm>
                <a:off x="8421688" y="2878138"/>
                <a:ext cx="349250" cy="420688"/>
              </a:xfrm>
              <a:custGeom>
                <a:avLst/>
                <a:gdLst>
                  <a:gd name="T0" fmla="*/ 82 w 526"/>
                  <a:gd name="T1" fmla="*/ 0 h 632"/>
                  <a:gd name="T2" fmla="*/ 93 w 526"/>
                  <a:gd name="T3" fmla="*/ 7 h 632"/>
                  <a:gd name="T4" fmla="*/ 196 w 526"/>
                  <a:gd name="T5" fmla="*/ 39 h 632"/>
                  <a:gd name="T6" fmla="*/ 340 w 526"/>
                  <a:gd name="T7" fmla="*/ 24 h 632"/>
                  <a:gd name="T8" fmla="*/ 484 w 526"/>
                  <a:gd name="T9" fmla="*/ 32 h 632"/>
                  <a:gd name="T10" fmla="*/ 488 w 526"/>
                  <a:gd name="T11" fmla="*/ 16 h 632"/>
                  <a:gd name="T12" fmla="*/ 526 w 526"/>
                  <a:gd name="T13" fmla="*/ 26 h 632"/>
                  <a:gd name="T14" fmla="*/ 363 w 526"/>
                  <a:gd name="T15" fmla="*/ 623 h 632"/>
                  <a:gd name="T16" fmla="*/ 325 w 526"/>
                  <a:gd name="T17" fmla="*/ 610 h 632"/>
                  <a:gd name="T18" fmla="*/ 397 w 526"/>
                  <a:gd name="T19" fmla="*/ 348 h 632"/>
                  <a:gd name="T20" fmla="*/ 113 w 526"/>
                  <a:gd name="T21" fmla="*/ 296 h 632"/>
                  <a:gd name="T22" fmla="*/ 0 w 526"/>
                  <a:gd name="T23" fmla="*/ 272 h 632"/>
                  <a:gd name="T24" fmla="*/ 67 w 526"/>
                  <a:gd name="T25" fmla="*/ 134 h 632"/>
                  <a:gd name="T26" fmla="*/ 82 w 526"/>
                  <a:gd name="T27" fmla="*/ 16 h 632"/>
                  <a:gd name="T28" fmla="*/ 82 w 526"/>
                  <a:gd name="T29" fmla="*/ 0 h 632"/>
                  <a:gd name="T30" fmla="*/ 446 w 526"/>
                  <a:gd name="T31" fmla="*/ 171 h 632"/>
                  <a:gd name="T32" fmla="*/ 465 w 526"/>
                  <a:gd name="T33" fmla="*/ 100 h 632"/>
                  <a:gd name="T34" fmla="*/ 399 w 526"/>
                  <a:gd name="T35" fmla="*/ 83 h 632"/>
                  <a:gd name="T36" fmla="*/ 409 w 526"/>
                  <a:gd name="T37" fmla="*/ 26 h 632"/>
                  <a:gd name="T38" fmla="*/ 336 w 526"/>
                  <a:gd name="T39" fmla="*/ 35 h 632"/>
                  <a:gd name="T40" fmla="*/ 322 w 526"/>
                  <a:gd name="T41" fmla="*/ 40 h 632"/>
                  <a:gd name="T42" fmla="*/ 319 w 526"/>
                  <a:gd name="T43" fmla="*/ 84 h 632"/>
                  <a:gd name="T44" fmla="*/ 241 w 526"/>
                  <a:gd name="T45" fmla="*/ 103 h 632"/>
                  <a:gd name="T46" fmla="*/ 246 w 526"/>
                  <a:gd name="T47" fmla="*/ 50 h 632"/>
                  <a:gd name="T48" fmla="*/ 190 w 526"/>
                  <a:gd name="T49" fmla="*/ 50 h 632"/>
                  <a:gd name="T50" fmla="*/ 163 w 526"/>
                  <a:gd name="T51" fmla="*/ 44 h 632"/>
                  <a:gd name="T52" fmla="*/ 162 w 526"/>
                  <a:gd name="T53" fmla="*/ 103 h 632"/>
                  <a:gd name="T54" fmla="*/ 92 w 526"/>
                  <a:gd name="T55" fmla="*/ 73 h 632"/>
                  <a:gd name="T56" fmla="*/ 82 w 526"/>
                  <a:gd name="T57" fmla="*/ 132 h 632"/>
                  <a:gd name="T58" fmla="*/ 80 w 526"/>
                  <a:gd name="T59" fmla="*/ 140 h 632"/>
                  <a:gd name="T60" fmla="*/ 154 w 526"/>
                  <a:gd name="T61" fmla="*/ 160 h 632"/>
                  <a:gd name="T62" fmla="*/ 136 w 526"/>
                  <a:gd name="T63" fmla="*/ 225 h 632"/>
                  <a:gd name="T64" fmla="*/ 60 w 526"/>
                  <a:gd name="T65" fmla="*/ 201 h 632"/>
                  <a:gd name="T66" fmla="*/ 23 w 526"/>
                  <a:gd name="T67" fmla="*/ 267 h 632"/>
                  <a:gd name="T68" fmla="*/ 117 w 526"/>
                  <a:gd name="T69" fmla="*/ 281 h 632"/>
                  <a:gd name="T70" fmla="*/ 136 w 526"/>
                  <a:gd name="T71" fmla="*/ 225 h 632"/>
                  <a:gd name="T72" fmla="*/ 198 w 526"/>
                  <a:gd name="T73" fmla="*/ 232 h 632"/>
                  <a:gd name="T74" fmla="*/ 215 w 526"/>
                  <a:gd name="T75" fmla="*/ 231 h 632"/>
                  <a:gd name="T76" fmla="*/ 193 w 526"/>
                  <a:gd name="T77" fmla="*/ 285 h 632"/>
                  <a:gd name="T78" fmla="*/ 265 w 526"/>
                  <a:gd name="T79" fmla="*/ 294 h 632"/>
                  <a:gd name="T80" fmla="*/ 289 w 526"/>
                  <a:gd name="T81" fmla="*/ 229 h 632"/>
                  <a:gd name="T82" fmla="*/ 360 w 526"/>
                  <a:gd name="T83" fmla="*/ 234 h 632"/>
                  <a:gd name="T84" fmla="*/ 335 w 526"/>
                  <a:gd name="T85" fmla="*/ 309 h 632"/>
                  <a:gd name="T86" fmla="*/ 345 w 526"/>
                  <a:gd name="T87" fmla="*/ 312 h 632"/>
                  <a:gd name="T88" fmla="*/ 400 w 526"/>
                  <a:gd name="T89" fmla="*/ 334 h 632"/>
                  <a:gd name="T90" fmla="*/ 423 w 526"/>
                  <a:gd name="T91" fmla="*/ 253 h 632"/>
                  <a:gd name="T92" fmla="*/ 360 w 526"/>
                  <a:gd name="T93" fmla="*/ 234 h 632"/>
                  <a:gd name="T94" fmla="*/ 381 w 526"/>
                  <a:gd name="T95" fmla="*/ 159 h 632"/>
                  <a:gd name="T96" fmla="*/ 446 w 526"/>
                  <a:gd name="T97" fmla="*/ 171 h 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26" h="632">
                    <a:moveTo>
                      <a:pt x="82" y="0"/>
                    </a:moveTo>
                    <a:cubicBezTo>
                      <a:pt x="86" y="3"/>
                      <a:pt x="89" y="5"/>
                      <a:pt x="93" y="7"/>
                    </a:cubicBezTo>
                    <a:cubicBezTo>
                      <a:pt x="118" y="21"/>
                      <a:pt x="152" y="31"/>
                      <a:pt x="196" y="39"/>
                    </a:cubicBezTo>
                    <a:cubicBezTo>
                      <a:pt x="244" y="42"/>
                      <a:pt x="292" y="37"/>
                      <a:pt x="340" y="24"/>
                    </a:cubicBezTo>
                    <a:cubicBezTo>
                      <a:pt x="391" y="9"/>
                      <a:pt x="438" y="13"/>
                      <a:pt x="484" y="32"/>
                    </a:cubicBezTo>
                    <a:cubicBezTo>
                      <a:pt x="488" y="16"/>
                      <a:pt x="488" y="16"/>
                      <a:pt x="488" y="16"/>
                    </a:cubicBezTo>
                    <a:cubicBezTo>
                      <a:pt x="500" y="8"/>
                      <a:pt x="512" y="11"/>
                      <a:pt x="526" y="26"/>
                    </a:cubicBezTo>
                    <a:cubicBezTo>
                      <a:pt x="363" y="623"/>
                      <a:pt x="363" y="623"/>
                      <a:pt x="363" y="623"/>
                    </a:cubicBezTo>
                    <a:cubicBezTo>
                      <a:pt x="344" y="632"/>
                      <a:pt x="330" y="629"/>
                      <a:pt x="325" y="610"/>
                    </a:cubicBezTo>
                    <a:cubicBezTo>
                      <a:pt x="397" y="348"/>
                      <a:pt x="397" y="348"/>
                      <a:pt x="397" y="348"/>
                    </a:cubicBezTo>
                    <a:cubicBezTo>
                      <a:pt x="323" y="313"/>
                      <a:pt x="229" y="296"/>
                      <a:pt x="113" y="296"/>
                    </a:cubicBezTo>
                    <a:cubicBezTo>
                      <a:pt x="74" y="295"/>
                      <a:pt x="35" y="287"/>
                      <a:pt x="0" y="272"/>
                    </a:cubicBezTo>
                    <a:cubicBezTo>
                      <a:pt x="33" y="223"/>
                      <a:pt x="55" y="177"/>
                      <a:pt x="67" y="134"/>
                    </a:cubicBezTo>
                    <a:cubicBezTo>
                      <a:pt x="79" y="94"/>
                      <a:pt x="84" y="56"/>
                      <a:pt x="82" y="16"/>
                    </a:cubicBezTo>
                    <a:cubicBezTo>
                      <a:pt x="82" y="10"/>
                      <a:pt x="82" y="6"/>
                      <a:pt x="82" y="0"/>
                    </a:cubicBezTo>
                    <a:close/>
                    <a:moveTo>
                      <a:pt x="446" y="171"/>
                    </a:moveTo>
                    <a:cubicBezTo>
                      <a:pt x="465" y="100"/>
                      <a:pt x="465" y="100"/>
                      <a:pt x="465" y="100"/>
                    </a:cubicBezTo>
                    <a:cubicBezTo>
                      <a:pt x="442" y="91"/>
                      <a:pt x="420" y="84"/>
                      <a:pt x="399" y="83"/>
                    </a:cubicBezTo>
                    <a:cubicBezTo>
                      <a:pt x="402" y="64"/>
                      <a:pt x="405" y="46"/>
                      <a:pt x="409" y="26"/>
                    </a:cubicBezTo>
                    <a:cubicBezTo>
                      <a:pt x="386" y="25"/>
                      <a:pt x="360" y="27"/>
                      <a:pt x="336" y="35"/>
                    </a:cubicBezTo>
                    <a:cubicBezTo>
                      <a:pt x="328" y="37"/>
                      <a:pt x="324" y="38"/>
                      <a:pt x="322" y="40"/>
                    </a:cubicBezTo>
                    <a:cubicBezTo>
                      <a:pt x="322" y="53"/>
                      <a:pt x="320" y="69"/>
                      <a:pt x="319" y="84"/>
                    </a:cubicBezTo>
                    <a:cubicBezTo>
                      <a:pt x="293" y="87"/>
                      <a:pt x="266" y="93"/>
                      <a:pt x="241" y="103"/>
                    </a:cubicBezTo>
                    <a:cubicBezTo>
                      <a:pt x="242" y="85"/>
                      <a:pt x="244" y="69"/>
                      <a:pt x="246" y="50"/>
                    </a:cubicBezTo>
                    <a:cubicBezTo>
                      <a:pt x="227" y="51"/>
                      <a:pt x="209" y="51"/>
                      <a:pt x="190" y="50"/>
                    </a:cubicBezTo>
                    <a:cubicBezTo>
                      <a:pt x="182" y="49"/>
                      <a:pt x="172" y="47"/>
                      <a:pt x="163" y="44"/>
                    </a:cubicBezTo>
                    <a:cubicBezTo>
                      <a:pt x="165" y="62"/>
                      <a:pt x="164" y="82"/>
                      <a:pt x="162" y="103"/>
                    </a:cubicBezTo>
                    <a:cubicBezTo>
                      <a:pt x="138" y="97"/>
                      <a:pt x="113" y="89"/>
                      <a:pt x="92" y="73"/>
                    </a:cubicBezTo>
                    <a:cubicBezTo>
                      <a:pt x="90" y="93"/>
                      <a:pt x="88" y="112"/>
                      <a:pt x="82" y="132"/>
                    </a:cubicBezTo>
                    <a:cubicBezTo>
                      <a:pt x="82" y="134"/>
                      <a:pt x="82" y="137"/>
                      <a:pt x="80" y="140"/>
                    </a:cubicBezTo>
                    <a:cubicBezTo>
                      <a:pt x="101" y="150"/>
                      <a:pt x="126" y="156"/>
                      <a:pt x="154" y="160"/>
                    </a:cubicBezTo>
                    <a:cubicBezTo>
                      <a:pt x="150" y="181"/>
                      <a:pt x="143" y="203"/>
                      <a:pt x="136" y="225"/>
                    </a:cubicBezTo>
                    <a:cubicBezTo>
                      <a:pt x="109" y="221"/>
                      <a:pt x="84" y="212"/>
                      <a:pt x="60" y="201"/>
                    </a:cubicBezTo>
                    <a:cubicBezTo>
                      <a:pt x="49" y="223"/>
                      <a:pt x="38" y="245"/>
                      <a:pt x="23" y="267"/>
                    </a:cubicBezTo>
                    <a:cubicBezTo>
                      <a:pt x="50" y="276"/>
                      <a:pt x="82" y="281"/>
                      <a:pt x="117" y="281"/>
                    </a:cubicBezTo>
                    <a:cubicBezTo>
                      <a:pt x="124" y="263"/>
                      <a:pt x="131" y="244"/>
                      <a:pt x="136" y="225"/>
                    </a:cubicBezTo>
                    <a:cubicBezTo>
                      <a:pt x="155" y="230"/>
                      <a:pt x="176" y="231"/>
                      <a:pt x="198" y="232"/>
                    </a:cubicBezTo>
                    <a:cubicBezTo>
                      <a:pt x="204" y="231"/>
                      <a:pt x="209" y="231"/>
                      <a:pt x="215" y="231"/>
                    </a:cubicBezTo>
                    <a:cubicBezTo>
                      <a:pt x="208" y="250"/>
                      <a:pt x="200" y="267"/>
                      <a:pt x="193" y="285"/>
                    </a:cubicBezTo>
                    <a:cubicBezTo>
                      <a:pt x="218" y="287"/>
                      <a:pt x="242" y="290"/>
                      <a:pt x="265" y="294"/>
                    </a:cubicBezTo>
                    <a:cubicBezTo>
                      <a:pt x="275" y="272"/>
                      <a:pt x="283" y="250"/>
                      <a:pt x="289" y="229"/>
                    </a:cubicBezTo>
                    <a:cubicBezTo>
                      <a:pt x="314" y="230"/>
                      <a:pt x="337" y="231"/>
                      <a:pt x="360" y="234"/>
                    </a:cubicBezTo>
                    <a:cubicBezTo>
                      <a:pt x="352" y="259"/>
                      <a:pt x="344" y="285"/>
                      <a:pt x="335" y="309"/>
                    </a:cubicBezTo>
                    <a:cubicBezTo>
                      <a:pt x="338" y="310"/>
                      <a:pt x="341" y="311"/>
                      <a:pt x="345" y="312"/>
                    </a:cubicBezTo>
                    <a:cubicBezTo>
                      <a:pt x="365" y="319"/>
                      <a:pt x="383" y="326"/>
                      <a:pt x="400" y="334"/>
                    </a:cubicBezTo>
                    <a:cubicBezTo>
                      <a:pt x="423" y="253"/>
                      <a:pt x="423" y="253"/>
                      <a:pt x="423" y="253"/>
                    </a:cubicBezTo>
                    <a:cubicBezTo>
                      <a:pt x="401" y="243"/>
                      <a:pt x="380" y="237"/>
                      <a:pt x="360" y="234"/>
                    </a:cubicBezTo>
                    <a:cubicBezTo>
                      <a:pt x="369" y="210"/>
                      <a:pt x="376" y="184"/>
                      <a:pt x="381" y="159"/>
                    </a:cubicBezTo>
                    <a:cubicBezTo>
                      <a:pt x="403" y="160"/>
                      <a:pt x="425" y="165"/>
                      <a:pt x="446" y="17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69" name="Freeform 140"/>
              <p:cNvSpPr>
                <a:spLocks/>
              </p:cNvSpPr>
              <p:nvPr/>
            </p:nvSpPr>
            <p:spPr bwMode="auto">
              <a:xfrm>
                <a:off x="8523288" y="2946400"/>
                <a:ext cx="58738" cy="42863"/>
              </a:xfrm>
              <a:custGeom>
                <a:avLst/>
                <a:gdLst>
                  <a:gd name="T0" fmla="*/ 0 w 87"/>
                  <a:gd name="T1" fmla="*/ 57 h 64"/>
                  <a:gd name="T2" fmla="*/ 8 w 87"/>
                  <a:gd name="T3" fmla="*/ 0 h 64"/>
                  <a:gd name="T4" fmla="*/ 86 w 87"/>
                  <a:gd name="T5" fmla="*/ 0 h 64"/>
                  <a:gd name="T6" fmla="*/ 87 w 87"/>
                  <a:gd name="T7" fmla="*/ 0 h 64"/>
                  <a:gd name="T8" fmla="*/ 77 w 87"/>
                  <a:gd name="T9" fmla="*/ 64 h 64"/>
                  <a:gd name="T10" fmla="*/ 0 w 87"/>
                  <a:gd name="T11" fmla="*/ 5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7" h="64">
                    <a:moveTo>
                      <a:pt x="0" y="57"/>
                    </a:moveTo>
                    <a:cubicBezTo>
                      <a:pt x="3" y="36"/>
                      <a:pt x="7" y="18"/>
                      <a:pt x="8" y="0"/>
                    </a:cubicBezTo>
                    <a:cubicBezTo>
                      <a:pt x="33" y="3"/>
                      <a:pt x="58" y="3"/>
                      <a:pt x="86" y="0"/>
                    </a:cubicBezTo>
                    <a:cubicBezTo>
                      <a:pt x="87" y="0"/>
                      <a:pt x="87" y="0"/>
                      <a:pt x="87" y="0"/>
                    </a:cubicBezTo>
                    <a:cubicBezTo>
                      <a:pt x="84" y="22"/>
                      <a:pt x="81" y="43"/>
                      <a:pt x="77" y="64"/>
                    </a:cubicBezTo>
                    <a:cubicBezTo>
                      <a:pt x="50" y="64"/>
                      <a:pt x="23" y="62"/>
                      <a:pt x="0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70" name="Freeform 141"/>
              <p:cNvSpPr>
                <a:spLocks/>
              </p:cNvSpPr>
              <p:nvPr/>
            </p:nvSpPr>
            <p:spPr bwMode="auto">
              <a:xfrm>
                <a:off x="8624888" y="2932113"/>
                <a:ext cx="61913" cy="52388"/>
              </a:xfrm>
              <a:custGeom>
                <a:avLst/>
                <a:gdLst>
                  <a:gd name="T0" fmla="*/ 75 w 93"/>
                  <a:gd name="T1" fmla="*/ 79 h 80"/>
                  <a:gd name="T2" fmla="*/ 75 w 93"/>
                  <a:gd name="T3" fmla="*/ 79 h 80"/>
                  <a:gd name="T4" fmla="*/ 0 w 93"/>
                  <a:gd name="T5" fmla="*/ 80 h 80"/>
                  <a:gd name="T6" fmla="*/ 13 w 93"/>
                  <a:gd name="T7" fmla="*/ 4 h 80"/>
                  <a:gd name="T8" fmla="*/ 93 w 93"/>
                  <a:gd name="T9" fmla="*/ 3 h 80"/>
                  <a:gd name="T10" fmla="*/ 75 w 93"/>
                  <a:gd name="T11" fmla="*/ 79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3" h="80">
                    <a:moveTo>
                      <a:pt x="75" y="79"/>
                    </a:moveTo>
                    <a:cubicBezTo>
                      <a:pt x="75" y="79"/>
                      <a:pt x="75" y="79"/>
                      <a:pt x="75" y="79"/>
                    </a:cubicBezTo>
                    <a:cubicBezTo>
                      <a:pt x="52" y="77"/>
                      <a:pt x="27" y="77"/>
                      <a:pt x="0" y="80"/>
                    </a:cubicBezTo>
                    <a:cubicBezTo>
                      <a:pt x="6" y="53"/>
                      <a:pt x="10" y="27"/>
                      <a:pt x="13" y="4"/>
                    </a:cubicBezTo>
                    <a:cubicBezTo>
                      <a:pt x="39" y="1"/>
                      <a:pt x="65" y="0"/>
                      <a:pt x="93" y="3"/>
                    </a:cubicBezTo>
                    <a:cubicBezTo>
                      <a:pt x="87" y="28"/>
                      <a:pt x="82" y="54"/>
                      <a:pt x="75" y="7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71" name="Freeform 142"/>
              <p:cNvSpPr>
                <a:spLocks/>
              </p:cNvSpPr>
              <p:nvPr/>
            </p:nvSpPr>
            <p:spPr bwMode="auto">
              <a:xfrm>
                <a:off x="8564563" y="2984500"/>
                <a:ext cx="60325" cy="47625"/>
              </a:xfrm>
              <a:custGeom>
                <a:avLst/>
                <a:gdLst>
                  <a:gd name="T0" fmla="*/ 74 w 91"/>
                  <a:gd name="T1" fmla="*/ 69 h 71"/>
                  <a:gd name="T2" fmla="*/ 0 w 91"/>
                  <a:gd name="T3" fmla="*/ 71 h 71"/>
                  <a:gd name="T4" fmla="*/ 16 w 91"/>
                  <a:gd name="T5" fmla="*/ 7 h 71"/>
                  <a:gd name="T6" fmla="*/ 91 w 91"/>
                  <a:gd name="T7" fmla="*/ 0 h 71"/>
                  <a:gd name="T8" fmla="*/ 74 w 91"/>
                  <a:gd name="T9" fmla="*/ 69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1" h="71">
                    <a:moveTo>
                      <a:pt x="74" y="69"/>
                    </a:moveTo>
                    <a:cubicBezTo>
                      <a:pt x="49" y="69"/>
                      <a:pt x="24" y="69"/>
                      <a:pt x="0" y="71"/>
                    </a:cubicBezTo>
                    <a:cubicBezTo>
                      <a:pt x="5" y="50"/>
                      <a:pt x="11" y="29"/>
                      <a:pt x="16" y="7"/>
                    </a:cubicBezTo>
                    <a:cubicBezTo>
                      <a:pt x="39" y="6"/>
                      <a:pt x="65" y="4"/>
                      <a:pt x="91" y="0"/>
                    </a:cubicBezTo>
                    <a:cubicBezTo>
                      <a:pt x="88" y="21"/>
                      <a:pt x="82" y="44"/>
                      <a:pt x="74" y="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64" name="Group 163"/>
            <p:cNvGrpSpPr/>
            <p:nvPr/>
          </p:nvGrpSpPr>
          <p:grpSpPr>
            <a:xfrm>
              <a:off x="14883990" y="4961766"/>
              <a:ext cx="1089573" cy="784642"/>
              <a:chOff x="7643813" y="2922588"/>
              <a:chExt cx="465138" cy="334963"/>
            </a:xfrm>
            <a:solidFill>
              <a:schemeClr val="tx1"/>
            </a:solidFill>
          </p:grpSpPr>
          <p:sp>
            <p:nvSpPr>
              <p:cNvPr id="72" name="Freeform 143"/>
              <p:cNvSpPr>
                <a:spLocks/>
              </p:cNvSpPr>
              <p:nvPr/>
            </p:nvSpPr>
            <p:spPr bwMode="auto">
              <a:xfrm>
                <a:off x="7880350" y="3028950"/>
                <a:ext cx="58738" cy="122238"/>
              </a:xfrm>
              <a:custGeom>
                <a:avLst/>
                <a:gdLst>
                  <a:gd name="T0" fmla="*/ 0 w 87"/>
                  <a:gd name="T1" fmla="*/ 78 h 185"/>
                  <a:gd name="T2" fmla="*/ 5 w 87"/>
                  <a:gd name="T3" fmla="*/ 80 h 185"/>
                  <a:gd name="T4" fmla="*/ 9 w 87"/>
                  <a:gd name="T5" fmla="*/ 92 h 185"/>
                  <a:gd name="T6" fmla="*/ 5 w 87"/>
                  <a:gd name="T7" fmla="*/ 102 h 185"/>
                  <a:gd name="T8" fmla="*/ 0 w 87"/>
                  <a:gd name="T9" fmla="*/ 106 h 185"/>
                  <a:gd name="T10" fmla="*/ 0 w 87"/>
                  <a:gd name="T11" fmla="*/ 185 h 185"/>
                  <a:gd name="T12" fmla="*/ 59 w 87"/>
                  <a:gd name="T13" fmla="*/ 160 h 185"/>
                  <a:gd name="T14" fmla="*/ 62 w 87"/>
                  <a:gd name="T15" fmla="*/ 157 h 185"/>
                  <a:gd name="T16" fmla="*/ 87 w 87"/>
                  <a:gd name="T17" fmla="*/ 92 h 185"/>
                  <a:gd name="T18" fmla="*/ 79 w 87"/>
                  <a:gd name="T19" fmla="*/ 51 h 185"/>
                  <a:gd name="T20" fmla="*/ 62 w 87"/>
                  <a:gd name="T21" fmla="*/ 28 h 185"/>
                  <a:gd name="T22" fmla="*/ 0 w 87"/>
                  <a:gd name="T23" fmla="*/ 0 h 185"/>
                  <a:gd name="T24" fmla="*/ 0 w 87"/>
                  <a:gd name="T25" fmla="*/ 78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7" h="185">
                    <a:moveTo>
                      <a:pt x="0" y="78"/>
                    </a:moveTo>
                    <a:cubicBezTo>
                      <a:pt x="2" y="78"/>
                      <a:pt x="3" y="79"/>
                      <a:pt x="5" y="80"/>
                    </a:cubicBezTo>
                    <a:cubicBezTo>
                      <a:pt x="7" y="84"/>
                      <a:pt x="9" y="87"/>
                      <a:pt x="9" y="92"/>
                    </a:cubicBezTo>
                    <a:cubicBezTo>
                      <a:pt x="9" y="95"/>
                      <a:pt x="7" y="100"/>
                      <a:pt x="5" y="102"/>
                    </a:cubicBezTo>
                    <a:cubicBezTo>
                      <a:pt x="3" y="104"/>
                      <a:pt x="2" y="105"/>
                      <a:pt x="0" y="106"/>
                    </a:cubicBezTo>
                    <a:cubicBezTo>
                      <a:pt x="0" y="185"/>
                      <a:pt x="0" y="185"/>
                      <a:pt x="0" y="185"/>
                    </a:cubicBezTo>
                    <a:cubicBezTo>
                      <a:pt x="23" y="184"/>
                      <a:pt x="43" y="175"/>
                      <a:pt x="59" y="160"/>
                    </a:cubicBezTo>
                    <a:cubicBezTo>
                      <a:pt x="61" y="158"/>
                      <a:pt x="61" y="158"/>
                      <a:pt x="62" y="157"/>
                    </a:cubicBezTo>
                    <a:cubicBezTo>
                      <a:pt x="79" y="139"/>
                      <a:pt x="87" y="116"/>
                      <a:pt x="87" y="92"/>
                    </a:cubicBezTo>
                    <a:cubicBezTo>
                      <a:pt x="87" y="77"/>
                      <a:pt x="85" y="64"/>
                      <a:pt x="79" y="51"/>
                    </a:cubicBezTo>
                    <a:cubicBezTo>
                      <a:pt x="75" y="43"/>
                      <a:pt x="69" y="35"/>
                      <a:pt x="62" y="28"/>
                    </a:cubicBezTo>
                    <a:cubicBezTo>
                      <a:pt x="44" y="12"/>
                      <a:pt x="24" y="2"/>
                      <a:pt x="0" y="0"/>
                    </a:cubicBezTo>
                    <a:lnTo>
                      <a:pt x="0" y="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73" name="Freeform 144"/>
              <p:cNvSpPr>
                <a:spLocks/>
              </p:cNvSpPr>
              <p:nvPr/>
            </p:nvSpPr>
            <p:spPr bwMode="auto">
              <a:xfrm>
                <a:off x="7880350" y="2922588"/>
                <a:ext cx="228600" cy="334963"/>
              </a:xfrm>
              <a:custGeom>
                <a:avLst/>
                <a:gdLst>
                  <a:gd name="T0" fmla="*/ 69 w 343"/>
                  <a:gd name="T1" fmla="*/ 174 h 503"/>
                  <a:gd name="T2" fmla="*/ 71 w 343"/>
                  <a:gd name="T3" fmla="*/ 176 h 503"/>
                  <a:gd name="T4" fmla="*/ 103 w 343"/>
                  <a:gd name="T5" fmla="*/ 251 h 503"/>
                  <a:gd name="T6" fmla="*/ 91 w 343"/>
                  <a:gd name="T7" fmla="*/ 300 h 503"/>
                  <a:gd name="T8" fmla="*/ 69 w 343"/>
                  <a:gd name="T9" fmla="*/ 330 h 503"/>
                  <a:gd name="T10" fmla="*/ 0 w 343"/>
                  <a:gd name="T11" fmla="*/ 362 h 503"/>
                  <a:gd name="T12" fmla="*/ 0 w 343"/>
                  <a:gd name="T13" fmla="*/ 503 h 503"/>
                  <a:gd name="T14" fmla="*/ 343 w 343"/>
                  <a:gd name="T15" fmla="*/ 503 h 503"/>
                  <a:gd name="T16" fmla="*/ 343 w 343"/>
                  <a:gd name="T17" fmla="*/ 398 h 503"/>
                  <a:gd name="T18" fmla="*/ 219 w 343"/>
                  <a:gd name="T19" fmla="*/ 398 h 503"/>
                  <a:gd name="T20" fmla="*/ 219 w 343"/>
                  <a:gd name="T21" fmla="*/ 344 h 503"/>
                  <a:gd name="T22" fmla="*/ 186 w 343"/>
                  <a:gd name="T23" fmla="*/ 323 h 503"/>
                  <a:gd name="T24" fmla="*/ 164 w 343"/>
                  <a:gd name="T25" fmla="*/ 293 h 503"/>
                  <a:gd name="T26" fmla="*/ 153 w 343"/>
                  <a:gd name="T27" fmla="*/ 251 h 503"/>
                  <a:gd name="T28" fmla="*/ 182 w 343"/>
                  <a:gd name="T29" fmla="*/ 183 h 503"/>
                  <a:gd name="T30" fmla="*/ 185 w 343"/>
                  <a:gd name="T31" fmla="*/ 182 h 503"/>
                  <a:gd name="T32" fmla="*/ 186 w 343"/>
                  <a:gd name="T33" fmla="*/ 180 h 503"/>
                  <a:gd name="T34" fmla="*/ 219 w 343"/>
                  <a:gd name="T35" fmla="*/ 159 h 503"/>
                  <a:gd name="T36" fmla="*/ 219 w 343"/>
                  <a:gd name="T37" fmla="*/ 105 h 503"/>
                  <a:gd name="T38" fmla="*/ 343 w 343"/>
                  <a:gd name="T39" fmla="*/ 105 h 503"/>
                  <a:gd name="T40" fmla="*/ 343 w 343"/>
                  <a:gd name="T41" fmla="*/ 0 h 503"/>
                  <a:gd name="T42" fmla="*/ 0 w 343"/>
                  <a:gd name="T43" fmla="*/ 0 h 503"/>
                  <a:gd name="T44" fmla="*/ 0 w 343"/>
                  <a:gd name="T45" fmla="*/ 143 h 503"/>
                  <a:gd name="T46" fmla="*/ 69 w 343"/>
                  <a:gd name="T47" fmla="*/ 174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43" h="503">
                    <a:moveTo>
                      <a:pt x="69" y="174"/>
                    </a:moveTo>
                    <a:cubicBezTo>
                      <a:pt x="70" y="174"/>
                      <a:pt x="70" y="175"/>
                      <a:pt x="71" y="176"/>
                    </a:cubicBezTo>
                    <a:cubicBezTo>
                      <a:pt x="91" y="196"/>
                      <a:pt x="101" y="222"/>
                      <a:pt x="103" y="251"/>
                    </a:cubicBezTo>
                    <a:cubicBezTo>
                      <a:pt x="103" y="270"/>
                      <a:pt x="98" y="286"/>
                      <a:pt x="91" y="300"/>
                    </a:cubicBezTo>
                    <a:cubicBezTo>
                      <a:pt x="85" y="312"/>
                      <a:pt x="77" y="321"/>
                      <a:pt x="69" y="330"/>
                    </a:cubicBezTo>
                    <a:cubicBezTo>
                      <a:pt x="50" y="350"/>
                      <a:pt x="27" y="359"/>
                      <a:pt x="0" y="362"/>
                    </a:cubicBezTo>
                    <a:cubicBezTo>
                      <a:pt x="0" y="503"/>
                      <a:pt x="0" y="503"/>
                      <a:pt x="0" y="503"/>
                    </a:cubicBezTo>
                    <a:cubicBezTo>
                      <a:pt x="343" y="503"/>
                      <a:pt x="343" y="503"/>
                      <a:pt x="343" y="503"/>
                    </a:cubicBezTo>
                    <a:cubicBezTo>
                      <a:pt x="343" y="398"/>
                      <a:pt x="343" y="398"/>
                      <a:pt x="343" y="398"/>
                    </a:cubicBezTo>
                    <a:cubicBezTo>
                      <a:pt x="219" y="398"/>
                      <a:pt x="219" y="398"/>
                      <a:pt x="219" y="398"/>
                    </a:cubicBezTo>
                    <a:cubicBezTo>
                      <a:pt x="219" y="344"/>
                      <a:pt x="219" y="344"/>
                      <a:pt x="219" y="344"/>
                    </a:cubicBezTo>
                    <a:cubicBezTo>
                      <a:pt x="207" y="340"/>
                      <a:pt x="197" y="333"/>
                      <a:pt x="186" y="323"/>
                    </a:cubicBezTo>
                    <a:cubicBezTo>
                      <a:pt x="176" y="314"/>
                      <a:pt x="169" y="305"/>
                      <a:pt x="164" y="293"/>
                    </a:cubicBezTo>
                    <a:cubicBezTo>
                      <a:pt x="157" y="280"/>
                      <a:pt x="153" y="266"/>
                      <a:pt x="153" y="251"/>
                    </a:cubicBezTo>
                    <a:cubicBezTo>
                      <a:pt x="153" y="224"/>
                      <a:pt x="163" y="202"/>
                      <a:pt x="182" y="183"/>
                    </a:cubicBezTo>
                    <a:cubicBezTo>
                      <a:pt x="183" y="183"/>
                      <a:pt x="184" y="182"/>
                      <a:pt x="185" y="182"/>
                    </a:cubicBezTo>
                    <a:cubicBezTo>
                      <a:pt x="185" y="181"/>
                      <a:pt x="186" y="180"/>
                      <a:pt x="186" y="180"/>
                    </a:cubicBezTo>
                    <a:cubicBezTo>
                      <a:pt x="197" y="171"/>
                      <a:pt x="207" y="164"/>
                      <a:pt x="219" y="159"/>
                    </a:cubicBezTo>
                    <a:cubicBezTo>
                      <a:pt x="219" y="105"/>
                      <a:pt x="219" y="105"/>
                      <a:pt x="219" y="105"/>
                    </a:cubicBezTo>
                    <a:cubicBezTo>
                      <a:pt x="343" y="105"/>
                      <a:pt x="343" y="105"/>
                      <a:pt x="343" y="105"/>
                    </a:cubicBezTo>
                    <a:cubicBezTo>
                      <a:pt x="343" y="0"/>
                      <a:pt x="343" y="0"/>
                      <a:pt x="34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43"/>
                      <a:pt x="0" y="143"/>
                      <a:pt x="0" y="143"/>
                    </a:cubicBezTo>
                    <a:cubicBezTo>
                      <a:pt x="27" y="145"/>
                      <a:pt x="50" y="154"/>
                      <a:pt x="69" y="17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74" name="Freeform 145"/>
              <p:cNvSpPr>
                <a:spLocks/>
              </p:cNvSpPr>
              <p:nvPr/>
            </p:nvSpPr>
            <p:spPr bwMode="auto">
              <a:xfrm>
                <a:off x="7993063" y="3040063"/>
                <a:ext cx="33338" cy="100013"/>
              </a:xfrm>
              <a:custGeom>
                <a:avLst/>
                <a:gdLst>
                  <a:gd name="T0" fmla="*/ 25 w 51"/>
                  <a:gd name="T1" fmla="*/ 18 h 152"/>
                  <a:gd name="T2" fmla="*/ 8 w 51"/>
                  <a:gd name="T3" fmla="*/ 41 h 152"/>
                  <a:gd name="T4" fmla="*/ 0 w 51"/>
                  <a:gd name="T5" fmla="*/ 75 h 152"/>
                  <a:gd name="T6" fmla="*/ 23 w 51"/>
                  <a:gd name="T7" fmla="*/ 133 h 152"/>
                  <a:gd name="T8" fmla="*/ 25 w 51"/>
                  <a:gd name="T9" fmla="*/ 135 h 152"/>
                  <a:gd name="T10" fmla="*/ 38 w 51"/>
                  <a:gd name="T11" fmla="*/ 145 h 152"/>
                  <a:gd name="T12" fmla="*/ 43 w 51"/>
                  <a:gd name="T13" fmla="*/ 148 h 152"/>
                  <a:gd name="T14" fmla="*/ 51 w 51"/>
                  <a:gd name="T15" fmla="*/ 152 h 152"/>
                  <a:gd name="T16" fmla="*/ 51 w 51"/>
                  <a:gd name="T17" fmla="*/ 0 h 152"/>
                  <a:gd name="T18" fmla="*/ 43 w 51"/>
                  <a:gd name="T19" fmla="*/ 4 h 152"/>
                  <a:gd name="T20" fmla="*/ 38 w 51"/>
                  <a:gd name="T21" fmla="*/ 7 h 152"/>
                  <a:gd name="T22" fmla="*/ 25 w 51"/>
                  <a:gd name="T23" fmla="*/ 18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152">
                    <a:moveTo>
                      <a:pt x="25" y="18"/>
                    </a:moveTo>
                    <a:cubicBezTo>
                      <a:pt x="18" y="25"/>
                      <a:pt x="11" y="32"/>
                      <a:pt x="8" y="41"/>
                    </a:cubicBezTo>
                    <a:cubicBezTo>
                      <a:pt x="2" y="51"/>
                      <a:pt x="0" y="63"/>
                      <a:pt x="0" y="75"/>
                    </a:cubicBezTo>
                    <a:cubicBezTo>
                      <a:pt x="0" y="98"/>
                      <a:pt x="8" y="117"/>
                      <a:pt x="23" y="133"/>
                    </a:cubicBezTo>
                    <a:cubicBezTo>
                      <a:pt x="24" y="134"/>
                      <a:pt x="25" y="134"/>
                      <a:pt x="25" y="135"/>
                    </a:cubicBezTo>
                    <a:cubicBezTo>
                      <a:pt x="30" y="139"/>
                      <a:pt x="34" y="142"/>
                      <a:pt x="38" y="145"/>
                    </a:cubicBezTo>
                    <a:cubicBezTo>
                      <a:pt x="41" y="146"/>
                      <a:pt x="42" y="147"/>
                      <a:pt x="43" y="148"/>
                    </a:cubicBezTo>
                    <a:cubicBezTo>
                      <a:pt x="45" y="149"/>
                      <a:pt x="48" y="151"/>
                      <a:pt x="51" y="152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48" y="1"/>
                      <a:pt x="45" y="3"/>
                      <a:pt x="43" y="4"/>
                    </a:cubicBezTo>
                    <a:cubicBezTo>
                      <a:pt x="42" y="5"/>
                      <a:pt x="41" y="6"/>
                      <a:pt x="38" y="7"/>
                    </a:cubicBezTo>
                    <a:cubicBezTo>
                      <a:pt x="34" y="11"/>
                      <a:pt x="30" y="13"/>
                      <a:pt x="25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75" name="Freeform 146"/>
              <p:cNvSpPr>
                <a:spLocks/>
              </p:cNvSpPr>
              <p:nvPr/>
            </p:nvSpPr>
            <p:spPr bwMode="auto">
              <a:xfrm>
                <a:off x="8035925" y="3003550"/>
                <a:ext cx="73025" cy="173038"/>
              </a:xfrm>
              <a:custGeom>
                <a:avLst/>
                <a:gdLst>
                  <a:gd name="T0" fmla="*/ 46 w 46"/>
                  <a:gd name="T1" fmla="*/ 0 h 109"/>
                  <a:gd name="T2" fmla="*/ 0 w 46"/>
                  <a:gd name="T3" fmla="*/ 0 h 109"/>
                  <a:gd name="T4" fmla="*/ 0 w 46"/>
                  <a:gd name="T5" fmla="*/ 109 h 109"/>
                  <a:gd name="T6" fmla="*/ 46 w 46"/>
                  <a:gd name="T7" fmla="*/ 109 h 109"/>
                  <a:gd name="T8" fmla="*/ 46 w 46"/>
                  <a:gd name="T9" fmla="*/ 87 h 109"/>
                  <a:gd name="T10" fmla="*/ 26 w 46"/>
                  <a:gd name="T11" fmla="*/ 87 h 109"/>
                  <a:gd name="T12" fmla="*/ 26 w 46"/>
                  <a:gd name="T13" fmla="*/ 23 h 109"/>
                  <a:gd name="T14" fmla="*/ 46 w 46"/>
                  <a:gd name="T15" fmla="*/ 23 h 109"/>
                  <a:gd name="T16" fmla="*/ 46 w 46"/>
                  <a:gd name="T17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" h="109">
                    <a:moveTo>
                      <a:pt x="46" y="0"/>
                    </a:moveTo>
                    <a:lnTo>
                      <a:pt x="0" y="0"/>
                    </a:lnTo>
                    <a:lnTo>
                      <a:pt x="0" y="109"/>
                    </a:lnTo>
                    <a:lnTo>
                      <a:pt x="46" y="109"/>
                    </a:lnTo>
                    <a:lnTo>
                      <a:pt x="46" y="87"/>
                    </a:lnTo>
                    <a:lnTo>
                      <a:pt x="26" y="87"/>
                    </a:lnTo>
                    <a:lnTo>
                      <a:pt x="26" y="23"/>
                    </a:lnTo>
                    <a:lnTo>
                      <a:pt x="46" y="23"/>
                    </a:lnTo>
                    <a:lnTo>
                      <a:pt x="4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76" name="Rectangle 147"/>
              <p:cNvSpPr>
                <a:spLocks noChangeArrowheads="1"/>
              </p:cNvSpPr>
              <p:nvPr/>
            </p:nvSpPr>
            <p:spPr bwMode="auto">
              <a:xfrm>
                <a:off x="8085138" y="3051175"/>
                <a:ext cx="23813" cy="793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77" name="Freeform 148"/>
              <p:cNvSpPr>
                <a:spLocks/>
              </p:cNvSpPr>
              <p:nvPr/>
            </p:nvSpPr>
            <p:spPr bwMode="auto">
              <a:xfrm>
                <a:off x="7643813" y="2922588"/>
                <a:ext cx="228600" cy="334963"/>
              </a:xfrm>
              <a:custGeom>
                <a:avLst/>
                <a:gdLst>
                  <a:gd name="T0" fmla="*/ 0 w 343"/>
                  <a:gd name="T1" fmla="*/ 0 h 503"/>
                  <a:gd name="T2" fmla="*/ 2 w 343"/>
                  <a:gd name="T3" fmla="*/ 105 h 503"/>
                  <a:gd name="T4" fmla="*/ 125 w 343"/>
                  <a:gd name="T5" fmla="*/ 105 h 503"/>
                  <a:gd name="T6" fmla="*/ 125 w 343"/>
                  <a:gd name="T7" fmla="*/ 159 h 503"/>
                  <a:gd name="T8" fmla="*/ 157 w 343"/>
                  <a:gd name="T9" fmla="*/ 179 h 503"/>
                  <a:gd name="T10" fmla="*/ 159 w 343"/>
                  <a:gd name="T11" fmla="*/ 181 h 503"/>
                  <a:gd name="T12" fmla="*/ 161 w 343"/>
                  <a:gd name="T13" fmla="*/ 183 h 503"/>
                  <a:gd name="T14" fmla="*/ 190 w 343"/>
                  <a:gd name="T15" fmla="*/ 250 h 503"/>
                  <a:gd name="T16" fmla="*/ 180 w 343"/>
                  <a:gd name="T17" fmla="*/ 292 h 503"/>
                  <a:gd name="T18" fmla="*/ 157 w 343"/>
                  <a:gd name="T19" fmla="*/ 323 h 503"/>
                  <a:gd name="T20" fmla="*/ 125 w 343"/>
                  <a:gd name="T21" fmla="*/ 343 h 503"/>
                  <a:gd name="T22" fmla="*/ 125 w 343"/>
                  <a:gd name="T23" fmla="*/ 398 h 503"/>
                  <a:gd name="T24" fmla="*/ 2 w 343"/>
                  <a:gd name="T25" fmla="*/ 398 h 503"/>
                  <a:gd name="T26" fmla="*/ 0 w 343"/>
                  <a:gd name="T27" fmla="*/ 503 h 503"/>
                  <a:gd name="T28" fmla="*/ 343 w 343"/>
                  <a:gd name="T29" fmla="*/ 503 h 503"/>
                  <a:gd name="T30" fmla="*/ 343 w 343"/>
                  <a:gd name="T31" fmla="*/ 362 h 503"/>
                  <a:gd name="T32" fmla="*/ 340 w 343"/>
                  <a:gd name="T33" fmla="*/ 361 h 503"/>
                  <a:gd name="T34" fmla="*/ 275 w 343"/>
                  <a:gd name="T35" fmla="*/ 330 h 503"/>
                  <a:gd name="T36" fmla="*/ 254 w 343"/>
                  <a:gd name="T37" fmla="*/ 300 h 503"/>
                  <a:gd name="T38" fmla="*/ 243 w 343"/>
                  <a:gd name="T39" fmla="*/ 251 h 503"/>
                  <a:gd name="T40" fmla="*/ 273 w 343"/>
                  <a:gd name="T41" fmla="*/ 176 h 503"/>
                  <a:gd name="T42" fmla="*/ 275 w 343"/>
                  <a:gd name="T43" fmla="*/ 174 h 503"/>
                  <a:gd name="T44" fmla="*/ 340 w 343"/>
                  <a:gd name="T45" fmla="*/ 144 h 503"/>
                  <a:gd name="T46" fmla="*/ 343 w 343"/>
                  <a:gd name="T47" fmla="*/ 143 h 503"/>
                  <a:gd name="T48" fmla="*/ 343 w 343"/>
                  <a:gd name="T49" fmla="*/ 0 h 503"/>
                  <a:gd name="T50" fmla="*/ 0 w 343"/>
                  <a:gd name="T51" fmla="*/ 0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43" h="503">
                    <a:moveTo>
                      <a:pt x="0" y="0"/>
                    </a:moveTo>
                    <a:cubicBezTo>
                      <a:pt x="2" y="105"/>
                      <a:pt x="2" y="105"/>
                      <a:pt x="2" y="105"/>
                    </a:cubicBezTo>
                    <a:cubicBezTo>
                      <a:pt x="125" y="105"/>
                      <a:pt x="125" y="105"/>
                      <a:pt x="125" y="105"/>
                    </a:cubicBezTo>
                    <a:cubicBezTo>
                      <a:pt x="125" y="159"/>
                      <a:pt x="125" y="159"/>
                      <a:pt x="125" y="159"/>
                    </a:cubicBezTo>
                    <a:cubicBezTo>
                      <a:pt x="137" y="164"/>
                      <a:pt x="147" y="171"/>
                      <a:pt x="157" y="179"/>
                    </a:cubicBezTo>
                    <a:cubicBezTo>
                      <a:pt x="158" y="180"/>
                      <a:pt x="159" y="180"/>
                      <a:pt x="159" y="181"/>
                    </a:cubicBezTo>
                    <a:cubicBezTo>
                      <a:pt x="160" y="182"/>
                      <a:pt x="161" y="182"/>
                      <a:pt x="161" y="183"/>
                    </a:cubicBezTo>
                    <a:cubicBezTo>
                      <a:pt x="181" y="202"/>
                      <a:pt x="190" y="224"/>
                      <a:pt x="190" y="250"/>
                    </a:cubicBezTo>
                    <a:cubicBezTo>
                      <a:pt x="190" y="265"/>
                      <a:pt x="187" y="279"/>
                      <a:pt x="180" y="292"/>
                    </a:cubicBezTo>
                    <a:cubicBezTo>
                      <a:pt x="175" y="303"/>
                      <a:pt x="167" y="314"/>
                      <a:pt x="157" y="323"/>
                    </a:cubicBezTo>
                    <a:cubicBezTo>
                      <a:pt x="147" y="331"/>
                      <a:pt x="137" y="338"/>
                      <a:pt x="125" y="343"/>
                    </a:cubicBezTo>
                    <a:cubicBezTo>
                      <a:pt x="125" y="398"/>
                      <a:pt x="125" y="398"/>
                      <a:pt x="125" y="398"/>
                    </a:cubicBezTo>
                    <a:cubicBezTo>
                      <a:pt x="2" y="398"/>
                      <a:pt x="2" y="398"/>
                      <a:pt x="2" y="398"/>
                    </a:cubicBezTo>
                    <a:cubicBezTo>
                      <a:pt x="0" y="503"/>
                      <a:pt x="0" y="503"/>
                      <a:pt x="0" y="503"/>
                    </a:cubicBezTo>
                    <a:cubicBezTo>
                      <a:pt x="343" y="503"/>
                      <a:pt x="343" y="503"/>
                      <a:pt x="343" y="503"/>
                    </a:cubicBezTo>
                    <a:cubicBezTo>
                      <a:pt x="343" y="362"/>
                      <a:pt x="343" y="362"/>
                      <a:pt x="343" y="362"/>
                    </a:cubicBezTo>
                    <a:cubicBezTo>
                      <a:pt x="342" y="361"/>
                      <a:pt x="341" y="361"/>
                      <a:pt x="340" y="361"/>
                    </a:cubicBezTo>
                    <a:cubicBezTo>
                      <a:pt x="315" y="358"/>
                      <a:pt x="294" y="349"/>
                      <a:pt x="275" y="330"/>
                    </a:cubicBezTo>
                    <a:cubicBezTo>
                      <a:pt x="266" y="321"/>
                      <a:pt x="259" y="312"/>
                      <a:pt x="254" y="300"/>
                    </a:cubicBezTo>
                    <a:cubicBezTo>
                      <a:pt x="246" y="286"/>
                      <a:pt x="242" y="270"/>
                      <a:pt x="243" y="251"/>
                    </a:cubicBezTo>
                    <a:cubicBezTo>
                      <a:pt x="243" y="222"/>
                      <a:pt x="253" y="196"/>
                      <a:pt x="273" y="176"/>
                    </a:cubicBezTo>
                    <a:cubicBezTo>
                      <a:pt x="274" y="175"/>
                      <a:pt x="275" y="174"/>
                      <a:pt x="275" y="174"/>
                    </a:cubicBezTo>
                    <a:cubicBezTo>
                      <a:pt x="294" y="155"/>
                      <a:pt x="315" y="145"/>
                      <a:pt x="340" y="144"/>
                    </a:cubicBezTo>
                    <a:cubicBezTo>
                      <a:pt x="341" y="143"/>
                      <a:pt x="342" y="143"/>
                      <a:pt x="343" y="143"/>
                    </a:cubicBezTo>
                    <a:cubicBezTo>
                      <a:pt x="343" y="0"/>
                      <a:pt x="343" y="0"/>
                      <a:pt x="343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78" name="Freeform 149"/>
              <p:cNvSpPr>
                <a:spLocks/>
              </p:cNvSpPr>
              <p:nvPr/>
            </p:nvSpPr>
            <p:spPr bwMode="auto">
              <a:xfrm>
                <a:off x="7643813" y="3003550"/>
                <a:ext cx="74613" cy="173038"/>
              </a:xfrm>
              <a:custGeom>
                <a:avLst/>
                <a:gdLst>
                  <a:gd name="T0" fmla="*/ 112 w 112"/>
                  <a:gd name="T1" fmla="*/ 0 h 261"/>
                  <a:gd name="T2" fmla="*/ 2 w 112"/>
                  <a:gd name="T3" fmla="*/ 0 h 261"/>
                  <a:gd name="T4" fmla="*/ 2 w 112"/>
                  <a:gd name="T5" fmla="*/ 55 h 261"/>
                  <a:gd name="T6" fmla="*/ 48 w 112"/>
                  <a:gd name="T7" fmla="*/ 55 h 261"/>
                  <a:gd name="T8" fmla="*/ 48 w 112"/>
                  <a:gd name="T9" fmla="*/ 207 h 261"/>
                  <a:gd name="T10" fmla="*/ 2 w 112"/>
                  <a:gd name="T11" fmla="*/ 207 h 261"/>
                  <a:gd name="T12" fmla="*/ 2 w 112"/>
                  <a:gd name="T13" fmla="*/ 261 h 261"/>
                  <a:gd name="T14" fmla="*/ 112 w 112"/>
                  <a:gd name="T15" fmla="*/ 261 h 261"/>
                  <a:gd name="T16" fmla="*/ 112 w 112"/>
                  <a:gd name="T17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2" h="261">
                    <a:moveTo>
                      <a:pt x="11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55"/>
                      <a:pt x="2" y="55"/>
                      <a:pt x="2" y="55"/>
                    </a:cubicBezTo>
                    <a:cubicBezTo>
                      <a:pt x="48" y="55"/>
                      <a:pt x="48" y="55"/>
                      <a:pt x="48" y="55"/>
                    </a:cubicBezTo>
                    <a:cubicBezTo>
                      <a:pt x="48" y="207"/>
                      <a:pt x="48" y="207"/>
                      <a:pt x="48" y="207"/>
                    </a:cubicBezTo>
                    <a:cubicBezTo>
                      <a:pt x="2" y="207"/>
                      <a:pt x="2" y="207"/>
                      <a:pt x="2" y="207"/>
                    </a:cubicBezTo>
                    <a:cubicBezTo>
                      <a:pt x="0" y="225"/>
                      <a:pt x="0" y="243"/>
                      <a:pt x="2" y="261"/>
                    </a:cubicBezTo>
                    <a:cubicBezTo>
                      <a:pt x="112" y="261"/>
                      <a:pt x="112" y="261"/>
                      <a:pt x="112" y="261"/>
                    </a:cubicBezTo>
                    <a:lnTo>
                      <a:pt x="11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79" name="Freeform 150"/>
              <p:cNvSpPr>
                <a:spLocks/>
              </p:cNvSpPr>
              <p:nvPr/>
            </p:nvSpPr>
            <p:spPr bwMode="auto">
              <a:xfrm>
                <a:off x="7643813" y="3049588"/>
                <a:ext cx="23813" cy="80963"/>
              </a:xfrm>
              <a:custGeom>
                <a:avLst/>
                <a:gdLst>
                  <a:gd name="T0" fmla="*/ 35 w 35"/>
                  <a:gd name="T1" fmla="*/ 0 h 122"/>
                  <a:gd name="T2" fmla="*/ 2 w 35"/>
                  <a:gd name="T3" fmla="*/ 0 h 122"/>
                  <a:gd name="T4" fmla="*/ 2 w 35"/>
                  <a:gd name="T5" fmla="*/ 122 h 122"/>
                  <a:gd name="T6" fmla="*/ 35 w 35"/>
                  <a:gd name="T7" fmla="*/ 122 h 122"/>
                  <a:gd name="T8" fmla="*/ 35 w 35"/>
                  <a:gd name="T9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122">
                    <a:moveTo>
                      <a:pt x="35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0" y="41"/>
                      <a:pt x="0" y="81"/>
                      <a:pt x="2" y="122"/>
                    </a:cubicBezTo>
                    <a:cubicBezTo>
                      <a:pt x="35" y="122"/>
                      <a:pt x="35" y="122"/>
                      <a:pt x="35" y="122"/>
                    </a:cubicBezTo>
                    <a:lnTo>
                      <a:pt x="3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80" name="Freeform 151"/>
              <p:cNvSpPr>
                <a:spLocks/>
              </p:cNvSpPr>
              <p:nvPr/>
            </p:nvSpPr>
            <p:spPr bwMode="auto">
              <a:xfrm>
                <a:off x="7726363" y="3040063"/>
                <a:ext cx="34925" cy="100013"/>
              </a:xfrm>
              <a:custGeom>
                <a:avLst/>
                <a:gdLst>
                  <a:gd name="T0" fmla="*/ 43 w 51"/>
                  <a:gd name="T1" fmla="*/ 40 h 152"/>
                  <a:gd name="T2" fmla="*/ 25 w 51"/>
                  <a:gd name="T3" fmla="*/ 17 h 152"/>
                  <a:gd name="T4" fmla="*/ 0 w 51"/>
                  <a:gd name="T5" fmla="*/ 0 h 152"/>
                  <a:gd name="T6" fmla="*/ 0 w 51"/>
                  <a:gd name="T7" fmla="*/ 152 h 152"/>
                  <a:gd name="T8" fmla="*/ 25 w 51"/>
                  <a:gd name="T9" fmla="*/ 134 h 152"/>
                  <a:gd name="T10" fmla="*/ 27 w 51"/>
                  <a:gd name="T11" fmla="*/ 133 h 152"/>
                  <a:gd name="T12" fmla="*/ 51 w 51"/>
                  <a:gd name="T13" fmla="*/ 75 h 152"/>
                  <a:gd name="T14" fmla="*/ 43 w 51"/>
                  <a:gd name="T15" fmla="*/ 40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1" h="152">
                    <a:moveTo>
                      <a:pt x="43" y="40"/>
                    </a:moveTo>
                    <a:cubicBezTo>
                      <a:pt x="39" y="32"/>
                      <a:pt x="33" y="24"/>
                      <a:pt x="25" y="17"/>
                    </a:cubicBezTo>
                    <a:cubicBezTo>
                      <a:pt x="18" y="10"/>
                      <a:pt x="9" y="4"/>
                      <a:pt x="0" y="0"/>
                    </a:cubicBezTo>
                    <a:cubicBezTo>
                      <a:pt x="0" y="152"/>
                      <a:pt x="0" y="152"/>
                      <a:pt x="0" y="152"/>
                    </a:cubicBezTo>
                    <a:cubicBezTo>
                      <a:pt x="9" y="147"/>
                      <a:pt x="18" y="141"/>
                      <a:pt x="25" y="134"/>
                    </a:cubicBezTo>
                    <a:cubicBezTo>
                      <a:pt x="26" y="134"/>
                      <a:pt x="27" y="133"/>
                      <a:pt x="27" y="133"/>
                    </a:cubicBezTo>
                    <a:cubicBezTo>
                      <a:pt x="43" y="117"/>
                      <a:pt x="51" y="97"/>
                      <a:pt x="51" y="75"/>
                    </a:cubicBezTo>
                    <a:cubicBezTo>
                      <a:pt x="51" y="62"/>
                      <a:pt x="49" y="50"/>
                      <a:pt x="43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81" name="Freeform 152"/>
              <p:cNvSpPr>
                <a:spLocks/>
              </p:cNvSpPr>
              <p:nvPr/>
            </p:nvSpPr>
            <p:spPr bwMode="auto">
              <a:xfrm>
                <a:off x="7815263" y="3028950"/>
                <a:ext cx="57150" cy="122238"/>
              </a:xfrm>
              <a:custGeom>
                <a:avLst/>
                <a:gdLst>
                  <a:gd name="T0" fmla="*/ 84 w 86"/>
                  <a:gd name="T1" fmla="*/ 0 h 185"/>
                  <a:gd name="T2" fmla="*/ 83 w 86"/>
                  <a:gd name="T3" fmla="*/ 1 h 185"/>
                  <a:gd name="T4" fmla="*/ 79 w 86"/>
                  <a:gd name="T5" fmla="*/ 1 h 185"/>
                  <a:gd name="T6" fmla="*/ 74 w 86"/>
                  <a:gd name="T7" fmla="*/ 2 h 185"/>
                  <a:gd name="T8" fmla="*/ 25 w 86"/>
                  <a:gd name="T9" fmla="*/ 28 h 185"/>
                  <a:gd name="T10" fmla="*/ 8 w 86"/>
                  <a:gd name="T11" fmla="*/ 51 h 185"/>
                  <a:gd name="T12" fmla="*/ 0 w 86"/>
                  <a:gd name="T13" fmla="*/ 92 h 185"/>
                  <a:gd name="T14" fmla="*/ 25 w 86"/>
                  <a:gd name="T15" fmla="*/ 157 h 185"/>
                  <a:gd name="T16" fmla="*/ 28 w 86"/>
                  <a:gd name="T17" fmla="*/ 160 h 185"/>
                  <a:gd name="T18" fmla="*/ 74 w 86"/>
                  <a:gd name="T19" fmla="*/ 184 h 185"/>
                  <a:gd name="T20" fmla="*/ 79 w 86"/>
                  <a:gd name="T21" fmla="*/ 184 h 185"/>
                  <a:gd name="T22" fmla="*/ 83 w 86"/>
                  <a:gd name="T23" fmla="*/ 185 h 185"/>
                  <a:gd name="T24" fmla="*/ 84 w 86"/>
                  <a:gd name="T25" fmla="*/ 185 h 185"/>
                  <a:gd name="T26" fmla="*/ 86 w 86"/>
                  <a:gd name="T27" fmla="*/ 185 h 185"/>
                  <a:gd name="T28" fmla="*/ 86 w 86"/>
                  <a:gd name="T29" fmla="*/ 106 h 185"/>
                  <a:gd name="T30" fmla="*/ 83 w 86"/>
                  <a:gd name="T31" fmla="*/ 102 h 185"/>
                  <a:gd name="T32" fmla="*/ 78 w 86"/>
                  <a:gd name="T33" fmla="*/ 92 h 185"/>
                  <a:gd name="T34" fmla="*/ 83 w 86"/>
                  <a:gd name="T35" fmla="*/ 80 h 185"/>
                  <a:gd name="T36" fmla="*/ 86 w 86"/>
                  <a:gd name="T37" fmla="*/ 78 h 185"/>
                  <a:gd name="T38" fmla="*/ 86 w 86"/>
                  <a:gd name="T39" fmla="*/ 0 h 185"/>
                  <a:gd name="T40" fmla="*/ 84 w 86"/>
                  <a:gd name="T41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6" h="185">
                    <a:moveTo>
                      <a:pt x="84" y="0"/>
                    </a:moveTo>
                    <a:cubicBezTo>
                      <a:pt x="84" y="0"/>
                      <a:pt x="83" y="0"/>
                      <a:pt x="83" y="1"/>
                    </a:cubicBezTo>
                    <a:cubicBezTo>
                      <a:pt x="81" y="1"/>
                      <a:pt x="80" y="1"/>
                      <a:pt x="79" y="1"/>
                    </a:cubicBezTo>
                    <a:cubicBezTo>
                      <a:pt x="77" y="1"/>
                      <a:pt x="76" y="1"/>
                      <a:pt x="74" y="2"/>
                    </a:cubicBezTo>
                    <a:cubicBezTo>
                      <a:pt x="56" y="6"/>
                      <a:pt x="39" y="14"/>
                      <a:pt x="25" y="28"/>
                    </a:cubicBezTo>
                    <a:cubicBezTo>
                      <a:pt x="18" y="35"/>
                      <a:pt x="13" y="43"/>
                      <a:pt x="8" y="51"/>
                    </a:cubicBezTo>
                    <a:cubicBezTo>
                      <a:pt x="2" y="63"/>
                      <a:pt x="0" y="77"/>
                      <a:pt x="0" y="92"/>
                    </a:cubicBezTo>
                    <a:cubicBezTo>
                      <a:pt x="0" y="116"/>
                      <a:pt x="8" y="139"/>
                      <a:pt x="25" y="157"/>
                    </a:cubicBezTo>
                    <a:cubicBezTo>
                      <a:pt x="27" y="158"/>
                      <a:pt x="27" y="158"/>
                      <a:pt x="28" y="160"/>
                    </a:cubicBezTo>
                    <a:cubicBezTo>
                      <a:pt x="41" y="172"/>
                      <a:pt x="57" y="181"/>
                      <a:pt x="74" y="184"/>
                    </a:cubicBezTo>
                    <a:cubicBezTo>
                      <a:pt x="76" y="184"/>
                      <a:pt x="77" y="184"/>
                      <a:pt x="79" y="184"/>
                    </a:cubicBezTo>
                    <a:cubicBezTo>
                      <a:pt x="80" y="184"/>
                      <a:pt x="81" y="184"/>
                      <a:pt x="83" y="185"/>
                    </a:cubicBezTo>
                    <a:cubicBezTo>
                      <a:pt x="84" y="185"/>
                      <a:pt x="84" y="185"/>
                      <a:pt x="84" y="185"/>
                    </a:cubicBezTo>
                    <a:cubicBezTo>
                      <a:pt x="85" y="185"/>
                      <a:pt x="85" y="185"/>
                      <a:pt x="86" y="185"/>
                    </a:cubicBezTo>
                    <a:cubicBezTo>
                      <a:pt x="86" y="106"/>
                      <a:pt x="86" y="106"/>
                      <a:pt x="86" y="106"/>
                    </a:cubicBezTo>
                    <a:cubicBezTo>
                      <a:pt x="85" y="105"/>
                      <a:pt x="84" y="104"/>
                      <a:pt x="83" y="102"/>
                    </a:cubicBezTo>
                    <a:cubicBezTo>
                      <a:pt x="79" y="100"/>
                      <a:pt x="78" y="95"/>
                      <a:pt x="78" y="92"/>
                    </a:cubicBezTo>
                    <a:cubicBezTo>
                      <a:pt x="78" y="87"/>
                      <a:pt x="79" y="84"/>
                      <a:pt x="83" y="80"/>
                    </a:cubicBezTo>
                    <a:cubicBezTo>
                      <a:pt x="84" y="79"/>
                      <a:pt x="85" y="78"/>
                      <a:pt x="86" y="78"/>
                    </a:cubicBezTo>
                    <a:cubicBezTo>
                      <a:pt x="86" y="0"/>
                      <a:pt x="86" y="0"/>
                      <a:pt x="86" y="0"/>
                    </a:cubicBezTo>
                    <a:cubicBezTo>
                      <a:pt x="85" y="0"/>
                      <a:pt x="85" y="0"/>
                      <a:pt x="8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>
              <a:off x="13262649" y="9723636"/>
              <a:ext cx="1204853" cy="1115602"/>
              <a:chOff x="4079875" y="2852738"/>
              <a:chExt cx="514351" cy="476250"/>
            </a:xfrm>
            <a:solidFill>
              <a:schemeClr val="tx1"/>
            </a:solidFill>
          </p:grpSpPr>
          <p:sp>
            <p:nvSpPr>
              <p:cNvPr id="82" name="Freeform 153"/>
              <p:cNvSpPr>
                <a:spLocks noEditPoints="1"/>
              </p:cNvSpPr>
              <p:nvPr/>
            </p:nvSpPr>
            <p:spPr bwMode="auto">
              <a:xfrm>
                <a:off x="4079875" y="2852738"/>
                <a:ext cx="484188" cy="476250"/>
              </a:xfrm>
              <a:custGeom>
                <a:avLst/>
                <a:gdLst>
                  <a:gd name="T0" fmla="*/ 663 w 728"/>
                  <a:gd name="T1" fmla="*/ 55 h 716"/>
                  <a:gd name="T2" fmla="*/ 524 w 728"/>
                  <a:gd name="T3" fmla="*/ 0 h 716"/>
                  <a:gd name="T4" fmla="*/ 322 w 728"/>
                  <a:gd name="T5" fmla="*/ 89 h 716"/>
                  <a:gd name="T6" fmla="*/ 234 w 728"/>
                  <a:gd name="T7" fmla="*/ 268 h 716"/>
                  <a:gd name="T8" fmla="*/ 163 w 728"/>
                  <a:gd name="T9" fmla="*/ 489 h 716"/>
                  <a:gd name="T10" fmla="*/ 6 w 728"/>
                  <a:gd name="T11" fmla="*/ 644 h 716"/>
                  <a:gd name="T12" fmla="*/ 6 w 728"/>
                  <a:gd name="T13" fmla="*/ 664 h 716"/>
                  <a:gd name="T14" fmla="*/ 52 w 728"/>
                  <a:gd name="T15" fmla="*/ 710 h 716"/>
                  <a:gd name="T16" fmla="*/ 73 w 728"/>
                  <a:gd name="T17" fmla="*/ 710 h 716"/>
                  <a:gd name="T18" fmla="*/ 227 w 728"/>
                  <a:gd name="T19" fmla="*/ 558 h 716"/>
                  <a:gd name="T20" fmla="*/ 446 w 728"/>
                  <a:gd name="T21" fmla="*/ 484 h 716"/>
                  <a:gd name="T22" fmla="*/ 485 w 728"/>
                  <a:gd name="T23" fmla="*/ 478 h 716"/>
                  <a:gd name="T24" fmla="*/ 483 w 728"/>
                  <a:gd name="T25" fmla="*/ 473 h 716"/>
                  <a:gd name="T26" fmla="*/ 469 w 728"/>
                  <a:gd name="T27" fmla="*/ 433 h 716"/>
                  <a:gd name="T28" fmla="*/ 428 w 728"/>
                  <a:gd name="T29" fmla="*/ 438 h 716"/>
                  <a:gd name="T30" fmla="*/ 321 w 728"/>
                  <a:gd name="T31" fmla="*/ 397 h 716"/>
                  <a:gd name="T32" fmla="*/ 355 w 728"/>
                  <a:gd name="T33" fmla="*/ 122 h 716"/>
                  <a:gd name="T34" fmla="*/ 524 w 728"/>
                  <a:gd name="T35" fmla="*/ 47 h 716"/>
                  <a:gd name="T36" fmla="*/ 630 w 728"/>
                  <a:gd name="T37" fmla="*/ 88 h 716"/>
                  <a:gd name="T38" fmla="*/ 670 w 728"/>
                  <a:gd name="T39" fmla="*/ 214 h 716"/>
                  <a:gd name="T40" fmla="*/ 668 w 728"/>
                  <a:gd name="T41" fmla="*/ 229 h 716"/>
                  <a:gd name="T42" fmla="*/ 713 w 728"/>
                  <a:gd name="T43" fmla="*/ 245 h 716"/>
                  <a:gd name="T44" fmla="*/ 663 w 728"/>
                  <a:gd name="T45" fmla="*/ 55 h 716"/>
                  <a:gd name="T46" fmla="*/ 94 w 728"/>
                  <a:gd name="T47" fmla="*/ 664 h 716"/>
                  <a:gd name="T48" fmla="*/ 87 w 728"/>
                  <a:gd name="T49" fmla="*/ 667 h 716"/>
                  <a:gd name="T50" fmla="*/ 80 w 728"/>
                  <a:gd name="T51" fmla="*/ 664 h 716"/>
                  <a:gd name="T52" fmla="*/ 52 w 728"/>
                  <a:gd name="T53" fmla="*/ 636 h 716"/>
                  <a:gd name="T54" fmla="*/ 52 w 728"/>
                  <a:gd name="T55" fmla="*/ 622 h 716"/>
                  <a:gd name="T56" fmla="*/ 66 w 728"/>
                  <a:gd name="T57" fmla="*/ 622 h 716"/>
                  <a:gd name="T58" fmla="*/ 94 w 728"/>
                  <a:gd name="T59" fmla="*/ 650 h 716"/>
                  <a:gd name="T60" fmla="*/ 94 w 728"/>
                  <a:gd name="T61" fmla="*/ 664 h 716"/>
                  <a:gd name="T62" fmla="*/ 133 w 728"/>
                  <a:gd name="T63" fmla="*/ 628 h 716"/>
                  <a:gd name="T64" fmla="*/ 126 w 728"/>
                  <a:gd name="T65" fmla="*/ 631 h 716"/>
                  <a:gd name="T66" fmla="*/ 119 w 728"/>
                  <a:gd name="T67" fmla="*/ 628 h 716"/>
                  <a:gd name="T68" fmla="*/ 91 w 728"/>
                  <a:gd name="T69" fmla="*/ 600 h 716"/>
                  <a:gd name="T70" fmla="*/ 91 w 728"/>
                  <a:gd name="T71" fmla="*/ 586 h 716"/>
                  <a:gd name="T72" fmla="*/ 105 w 728"/>
                  <a:gd name="T73" fmla="*/ 586 h 716"/>
                  <a:gd name="T74" fmla="*/ 133 w 728"/>
                  <a:gd name="T75" fmla="*/ 614 h 716"/>
                  <a:gd name="T76" fmla="*/ 133 w 728"/>
                  <a:gd name="T77" fmla="*/ 628 h 716"/>
                  <a:gd name="T78" fmla="*/ 169 w 728"/>
                  <a:gd name="T79" fmla="*/ 591 h 716"/>
                  <a:gd name="T80" fmla="*/ 162 w 728"/>
                  <a:gd name="T81" fmla="*/ 594 h 716"/>
                  <a:gd name="T82" fmla="*/ 155 w 728"/>
                  <a:gd name="T83" fmla="*/ 591 h 716"/>
                  <a:gd name="T84" fmla="*/ 127 w 728"/>
                  <a:gd name="T85" fmla="*/ 563 h 716"/>
                  <a:gd name="T86" fmla="*/ 127 w 728"/>
                  <a:gd name="T87" fmla="*/ 548 h 716"/>
                  <a:gd name="T88" fmla="*/ 141 w 728"/>
                  <a:gd name="T89" fmla="*/ 548 h 716"/>
                  <a:gd name="T90" fmla="*/ 169 w 728"/>
                  <a:gd name="T91" fmla="*/ 576 h 716"/>
                  <a:gd name="T92" fmla="*/ 169 w 728"/>
                  <a:gd name="T93" fmla="*/ 591 h 716"/>
                  <a:gd name="T94" fmla="*/ 206 w 728"/>
                  <a:gd name="T95" fmla="*/ 553 h 716"/>
                  <a:gd name="T96" fmla="*/ 199 w 728"/>
                  <a:gd name="T97" fmla="*/ 556 h 716"/>
                  <a:gd name="T98" fmla="*/ 192 w 728"/>
                  <a:gd name="T99" fmla="*/ 553 h 716"/>
                  <a:gd name="T100" fmla="*/ 164 w 728"/>
                  <a:gd name="T101" fmla="*/ 525 h 716"/>
                  <a:gd name="T102" fmla="*/ 164 w 728"/>
                  <a:gd name="T103" fmla="*/ 511 h 716"/>
                  <a:gd name="T104" fmla="*/ 178 w 728"/>
                  <a:gd name="T105" fmla="*/ 511 h 716"/>
                  <a:gd name="T106" fmla="*/ 206 w 728"/>
                  <a:gd name="T107" fmla="*/ 539 h 716"/>
                  <a:gd name="T108" fmla="*/ 206 w 728"/>
                  <a:gd name="T109" fmla="*/ 553 h 716"/>
                  <a:gd name="T110" fmla="*/ 242 w 728"/>
                  <a:gd name="T111" fmla="*/ 516 h 716"/>
                  <a:gd name="T112" fmla="*/ 235 w 728"/>
                  <a:gd name="T113" fmla="*/ 519 h 716"/>
                  <a:gd name="T114" fmla="*/ 228 w 728"/>
                  <a:gd name="T115" fmla="*/ 516 h 716"/>
                  <a:gd name="T116" fmla="*/ 200 w 728"/>
                  <a:gd name="T117" fmla="*/ 488 h 716"/>
                  <a:gd name="T118" fmla="*/ 200 w 728"/>
                  <a:gd name="T119" fmla="*/ 473 h 716"/>
                  <a:gd name="T120" fmla="*/ 214 w 728"/>
                  <a:gd name="T121" fmla="*/ 473 h 716"/>
                  <a:gd name="T122" fmla="*/ 242 w 728"/>
                  <a:gd name="T123" fmla="*/ 501 h 716"/>
                  <a:gd name="T124" fmla="*/ 242 w 728"/>
                  <a:gd name="T125" fmla="*/ 516 h 7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28" h="716">
                    <a:moveTo>
                      <a:pt x="663" y="55"/>
                    </a:moveTo>
                    <a:cubicBezTo>
                      <a:pt x="626" y="18"/>
                      <a:pt x="577" y="0"/>
                      <a:pt x="524" y="0"/>
                    </a:cubicBezTo>
                    <a:cubicBezTo>
                      <a:pt x="455" y="0"/>
                      <a:pt x="380" y="30"/>
                      <a:pt x="322" y="89"/>
                    </a:cubicBezTo>
                    <a:cubicBezTo>
                      <a:pt x="270" y="141"/>
                      <a:pt x="246" y="195"/>
                      <a:pt x="234" y="268"/>
                    </a:cubicBezTo>
                    <a:cubicBezTo>
                      <a:pt x="222" y="341"/>
                      <a:pt x="210" y="442"/>
                      <a:pt x="163" y="489"/>
                    </a:cubicBezTo>
                    <a:cubicBezTo>
                      <a:pt x="117" y="535"/>
                      <a:pt x="6" y="644"/>
                      <a:pt x="6" y="644"/>
                    </a:cubicBezTo>
                    <a:cubicBezTo>
                      <a:pt x="0" y="649"/>
                      <a:pt x="0" y="659"/>
                      <a:pt x="6" y="664"/>
                    </a:cubicBezTo>
                    <a:cubicBezTo>
                      <a:pt x="52" y="710"/>
                      <a:pt x="52" y="710"/>
                      <a:pt x="52" y="710"/>
                    </a:cubicBezTo>
                    <a:cubicBezTo>
                      <a:pt x="58" y="716"/>
                      <a:pt x="67" y="716"/>
                      <a:pt x="73" y="710"/>
                    </a:cubicBezTo>
                    <a:cubicBezTo>
                      <a:pt x="73" y="710"/>
                      <a:pt x="166" y="619"/>
                      <a:pt x="227" y="558"/>
                    </a:cubicBezTo>
                    <a:cubicBezTo>
                      <a:pt x="289" y="496"/>
                      <a:pt x="433" y="486"/>
                      <a:pt x="446" y="484"/>
                    </a:cubicBezTo>
                    <a:cubicBezTo>
                      <a:pt x="460" y="482"/>
                      <a:pt x="472" y="481"/>
                      <a:pt x="485" y="478"/>
                    </a:cubicBezTo>
                    <a:cubicBezTo>
                      <a:pt x="484" y="476"/>
                      <a:pt x="484" y="475"/>
                      <a:pt x="483" y="473"/>
                    </a:cubicBezTo>
                    <a:cubicBezTo>
                      <a:pt x="476" y="461"/>
                      <a:pt x="472" y="447"/>
                      <a:pt x="469" y="433"/>
                    </a:cubicBezTo>
                    <a:cubicBezTo>
                      <a:pt x="455" y="436"/>
                      <a:pt x="442" y="438"/>
                      <a:pt x="428" y="438"/>
                    </a:cubicBezTo>
                    <a:cubicBezTo>
                      <a:pt x="385" y="438"/>
                      <a:pt x="348" y="424"/>
                      <a:pt x="321" y="397"/>
                    </a:cubicBezTo>
                    <a:cubicBezTo>
                      <a:pt x="255" y="330"/>
                      <a:pt x="270" y="207"/>
                      <a:pt x="355" y="122"/>
                    </a:cubicBezTo>
                    <a:cubicBezTo>
                      <a:pt x="403" y="74"/>
                      <a:pt x="464" y="47"/>
                      <a:pt x="524" y="47"/>
                    </a:cubicBezTo>
                    <a:cubicBezTo>
                      <a:pt x="566" y="47"/>
                      <a:pt x="603" y="61"/>
                      <a:pt x="630" y="88"/>
                    </a:cubicBezTo>
                    <a:cubicBezTo>
                      <a:pt x="661" y="119"/>
                      <a:pt x="675" y="164"/>
                      <a:pt x="670" y="214"/>
                    </a:cubicBezTo>
                    <a:cubicBezTo>
                      <a:pt x="670" y="219"/>
                      <a:pt x="669" y="224"/>
                      <a:pt x="668" y="229"/>
                    </a:cubicBezTo>
                    <a:cubicBezTo>
                      <a:pt x="684" y="232"/>
                      <a:pt x="699" y="237"/>
                      <a:pt x="713" y="245"/>
                    </a:cubicBezTo>
                    <a:cubicBezTo>
                      <a:pt x="728" y="174"/>
                      <a:pt x="712" y="103"/>
                      <a:pt x="663" y="55"/>
                    </a:cubicBezTo>
                    <a:close/>
                    <a:moveTo>
                      <a:pt x="94" y="664"/>
                    </a:moveTo>
                    <a:cubicBezTo>
                      <a:pt x="92" y="666"/>
                      <a:pt x="90" y="667"/>
                      <a:pt x="87" y="667"/>
                    </a:cubicBezTo>
                    <a:cubicBezTo>
                      <a:pt x="84" y="667"/>
                      <a:pt x="82" y="666"/>
                      <a:pt x="80" y="664"/>
                    </a:cubicBezTo>
                    <a:cubicBezTo>
                      <a:pt x="52" y="636"/>
                      <a:pt x="52" y="636"/>
                      <a:pt x="52" y="636"/>
                    </a:cubicBezTo>
                    <a:cubicBezTo>
                      <a:pt x="48" y="632"/>
                      <a:pt x="48" y="626"/>
                      <a:pt x="52" y="622"/>
                    </a:cubicBezTo>
                    <a:cubicBezTo>
                      <a:pt x="56" y="618"/>
                      <a:pt x="62" y="618"/>
                      <a:pt x="66" y="622"/>
                    </a:cubicBezTo>
                    <a:cubicBezTo>
                      <a:pt x="94" y="650"/>
                      <a:pt x="94" y="650"/>
                      <a:pt x="94" y="650"/>
                    </a:cubicBezTo>
                    <a:cubicBezTo>
                      <a:pt x="98" y="654"/>
                      <a:pt x="98" y="660"/>
                      <a:pt x="94" y="664"/>
                    </a:cubicBezTo>
                    <a:close/>
                    <a:moveTo>
                      <a:pt x="133" y="628"/>
                    </a:moveTo>
                    <a:cubicBezTo>
                      <a:pt x="131" y="630"/>
                      <a:pt x="128" y="631"/>
                      <a:pt x="126" y="631"/>
                    </a:cubicBezTo>
                    <a:cubicBezTo>
                      <a:pt x="123" y="631"/>
                      <a:pt x="121" y="630"/>
                      <a:pt x="119" y="628"/>
                    </a:cubicBezTo>
                    <a:cubicBezTo>
                      <a:pt x="91" y="600"/>
                      <a:pt x="91" y="600"/>
                      <a:pt x="91" y="600"/>
                    </a:cubicBezTo>
                    <a:cubicBezTo>
                      <a:pt x="87" y="596"/>
                      <a:pt x="87" y="590"/>
                      <a:pt x="91" y="586"/>
                    </a:cubicBezTo>
                    <a:cubicBezTo>
                      <a:pt x="94" y="582"/>
                      <a:pt x="101" y="582"/>
                      <a:pt x="105" y="586"/>
                    </a:cubicBezTo>
                    <a:cubicBezTo>
                      <a:pt x="133" y="614"/>
                      <a:pt x="133" y="614"/>
                      <a:pt x="133" y="614"/>
                    </a:cubicBezTo>
                    <a:cubicBezTo>
                      <a:pt x="137" y="618"/>
                      <a:pt x="137" y="624"/>
                      <a:pt x="133" y="628"/>
                    </a:cubicBezTo>
                    <a:close/>
                    <a:moveTo>
                      <a:pt x="169" y="591"/>
                    </a:moveTo>
                    <a:cubicBezTo>
                      <a:pt x="167" y="593"/>
                      <a:pt x="165" y="594"/>
                      <a:pt x="162" y="594"/>
                    </a:cubicBezTo>
                    <a:cubicBezTo>
                      <a:pt x="160" y="594"/>
                      <a:pt x="157" y="593"/>
                      <a:pt x="155" y="591"/>
                    </a:cubicBezTo>
                    <a:cubicBezTo>
                      <a:pt x="127" y="563"/>
                      <a:pt x="127" y="563"/>
                      <a:pt x="127" y="563"/>
                    </a:cubicBezTo>
                    <a:cubicBezTo>
                      <a:pt x="123" y="559"/>
                      <a:pt x="123" y="552"/>
                      <a:pt x="127" y="548"/>
                    </a:cubicBezTo>
                    <a:cubicBezTo>
                      <a:pt x="131" y="544"/>
                      <a:pt x="137" y="544"/>
                      <a:pt x="141" y="548"/>
                    </a:cubicBezTo>
                    <a:cubicBezTo>
                      <a:pt x="169" y="576"/>
                      <a:pt x="169" y="576"/>
                      <a:pt x="169" y="576"/>
                    </a:cubicBezTo>
                    <a:cubicBezTo>
                      <a:pt x="173" y="580"/>
                      <a:pt x="173" y="587"/>
                      <a:pt x="169" y="591"/>
                    </a:cubicBezTo>
                    <a:close/>
                    <a:moveTo>
                      <a:pt x="206" y="553"/>
                    </a:moveTo>
                    <a:cubicBezTo>
                      <a:pt x="204" y="555"/>
                      <a:pt x="201" y="556"/>
                      <a:pt x="199" y="556"/>
                    </a:cubicBezTo>
                    <a:cubicBezTo>
                      <a:pt x="196" y="556"/>
                      <a:pt x="194" y="555"/>
                      <a:pt x="192" y="553"/>
                    </a:cubicBezTo>
                    <a:cubicBezTo>
                      <a:pt x="164" y="525"/>
                      <a:pt x="164" y="525"/>
                      <a:pt x="164" y="525"/>
                    </a:cubicBezTo>
                    <a:cubicBezTo>
                      <a:pt x="160" y="521"/>
                      <a:pt x="160" y="515"/>
                      <a:pt x="164" y="511"/>
                    </a:cubicBezTo>
                    <a:cubicBezTo>
                      <a:pt x="167" y="507"/>
                      <a:pt x="174" y="507"/>
                      <a:pt x="178" y="511"/>
                    </a:cubicBezTo>
                    <a:cubicBezTo>
                      <a:pt x="206" y="539"/>
                      <a:pt x="206" y="539"/>
                      <a:pt x="206" y="539"/>
                    </a:cubicBezTo>
                    <a:cubicBezTo>
                      <a:pt x="210" y="543"/>
                      <a:pt x="210" y="549"/>
                      <a:pt x="206" y="553"/>
                    </a:cubicBezTo>
                    <a:close/>
                    <a:moveTo>
                      <a:pt x="242" y="516"/>
                    </a:moveTo>
                    <a:cubicBezTo>
                      <a:pt x="240" y="518"/>
                      <a:pt x="238" y="519"/>
                      <a:pt x="235" y="519"/>
                    </a:cubicBezTo>
                    <a:cubicBezTo>
                      <a:pt x="233" y="519"/>
                      <a:pt x="230" y="518"/>
                      <a:pt x="228" y="516"/>
                    </a:cubicBezTo>
                    <a:cubicBezTo>
                      <a:pt x="200" y="488"/>
                      <a:pt x="200" y="488"/>
                      <a:pt x="200" y="488"/>
                    </a:cubicBezTo>
                    <a:cubicBezTo>
                      <a:pt x="196" y="484"/>
                      <a:pt x="196" y="477"/>
                      <a:pt x="200" y="473"/>
                    </a:cubicBezTo>
                    <a:cubicBezTo>
                      <a:pt x="204" y="469"/>
                      <a:pt x="210" y="469"/>
                      <a:pt x="214" y="473"/>
                    </a:cubicBezTo>
                    <a:cubicBezTo>
                      <a:pt x="242" y="501"/>
                      <a:pt x="242" y="501"/>
                      <a:pt x="242" y="501"/>
                    </a:cubicBezTo>
                    <a:cubicBezTo>
                      <a:pt x="246" y="505"/>
                      <a:pt x="246" y="512"/>
                      <a:pt x="242" y="5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83" name="Freeform 154"/>
              <p:cNvSpPr>
                <a:spLocks/>
              </p:cNvSpPr>
              <p:nvPr/>
            </p:nvSpPr>
            <p:spPr bwMode="auto">
              <a:xfrm>
                <a:off x="4398963" y="3014663"/>
                <a:ext cx="166688" cy="146050"/>
              </a:xfrm>
              <a:custGeom>
                <a:avLst/>
                <a:gdLst>
                  <a:gd name="T0" fmla="*/ 145 w 250"/>
                  <a:gd name="T1" fmla="*/ 129 h 221"/>
                  <a:gd name="T2" fmla="*/ 250 w 250"/>
                  <a:gd name="T3" fmla="*/ 42 h 221"/>
                  <a:gd name="T4" fmla="*/ 147 w 250"/>
                  <a:gd name="T5" fmla="*/ 0 h 221"/>
                  <a:gd name="T6" fmla="*/ 0 w 250"/>
                  <a:gd name="T7" fmla="*/ 147 h 221"/>
                  <a:gd name="T8" fmla="*/ 20 w 250"/>
                  <a:gd name="T9" fmla="*/ 221 h 221"/>
                  <a:gd name="T10" fmla="*/ 145 w 250"/>
                  <a:gd name="T11" fmla="*/ 129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221">
                    <a:moveTo>
                      <a:pt x="145" y="129"/>
                    </a:moveTo>
                    <a:cubicBezTo>
                      <a:pt x="213" y="117"/>
                      <a:pt x="238" y="78"/>
                      <a:pt x="250" y="42"/>
                    </a:cubicBezTo>
                    <a:cubicBezTo>
                      <a:pt x="224" y="16"/>
                      <a:pt x="187" y="0"/>
                      <a:pt x="147" y="0"/>
                    </a:cubicBezTo>
                    <a:cubicBezTo>
                      <a:pt x="66" y="0"/>
                      <a:pt x="0" y="66"/>
                      <a:pt x="0" y="147"/>
                    </a:cubicBezTo>
                    <a:cubicBezTo>
                      <a:pt x="0" y="174"/>
                      <a:pt x="7" y="199"/>
                      <a:pt x="20" y="221"/>
                    </a:cubicBezTo>
                    <a:cubicBezTo>
                      <a:pt x="39" y="183"/>
                      <a:pt x="76" y="141"/>
                      <a:pt x="145" y="1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84" name="Freeform 155"/>
              <p:cNvSpPr>
                <a:spLocks/>
              </p:cNvSpPr>
              <p:nvPr/>
            </p:nvSpPr>
            <p:spPr bwMode="auto">
              <a:xfrm>
                <a:off x="4424363" y="3059113"/>
                <a:ext cx="169863" cy="150813"/>
              </a:xfrm>
              <a:custGeom>
                <a:avLst/>
                <a:gdLst>
                  <a:gd name="T0" fmla="*/ 232 w 255"/>
                  <a:gd name="T1" fmla="*/ 0 h 227"/>
                  <a:gd name="T2" fmla="*/ 111 w 255"/>
                  <a:gd name="T3" fmla="*/ 89 h 227"/>
                  <a:gd name="T4" fmla="*/ 0 w 255"/>
                  <a:gd name="T5" fmla="*/ 179 h 227"/>
                  <a:gd name="T6" fmla="*/ 108 w 255"/>
                  <a:gd name="T7" fmla="*/ 227 h 227"/>
                  <a:gd name="T8" fmla="*/ 255 w 255"/>
                  <a:gd name="T9" fmla="*/ 80 h 227"/>
                  <a:gd name="T10" fmla="*/ 232 w 255"/>
                  <a:gd name="T11" fmla="*/ 0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5" h="227">
                    <a:moveTo>
                      <a:pt x="232" y="0"/>
                    </a:moveTo>
                    <a:cubicBezTo>
                      <a:pt x="215" y="37"/>
                      <a:pt x="182" y="76"/>
                      <a:pt x="111" y="89"/>
                    </a:cubicBezTo>
                    <a:cubicBezTo>
                      <a:pt x="45" y="101"/>
                      <a:pt x="14" y="145"/>
                      <a:pt x="0" y="179"/>
                    </a:cubicBezTo>
                    <a:cubicBezTo>
                      <a:pt x="27" y="208"/>
                      <a:pt x="65" y="227"/>
                      <a:pt x="108" y="227"/>
                    </a:cubicBezTo>
                    <a:cubicBezTo>
                      <a:pt x="189" y="227"/>
                      <a:pt x="255" y="161"/>
                      <a:pt x="255" y="80"/>
                    </a:cubicBezTo>
                    <a:cubicBezTo>
                      <a:pt x="255" y="50"/>
                      <a:pt x="247" y="23"/>
                      <a:pt x="23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>
              <a:off x="16516490" y="8053950"/>
              <a:ext cx="1268069" cy="1264350"/>
              <a:chOff x="5468938" y="2139950"/>
              <a:chExt cx="541338" cy="539750"/>
            </a:xfrm>
            <a:solidFill>
              <a:schemeClr val="tx1"/>
            </a:solidFill>
          </p:grpSpPr>
          <p:sp>
            <p:nvSpPr>
              <p:cNvPr id="85" name="Freeform 156"/>
              <p:cNvSpPr>
                <a:spLocks/>
              </p:cNvSpPr>
              <p:nvPr/>
            </p:nvSpPr>
            <p:spPr bwMode="auto">
              <a:xfrm>
                <a:off x="5662613" y="2347913"/>
                <a:ext cx="163513" cy="155575"/>
              </a:xfrm>
              <a:custGeom>
                <a:avLst/>
                <a:gdLst>
                  <a:gd name="T0" fmla="*/ 0 w 103"/>
                  <a:gd name="T1" fmla="*/ 60 h 98"/>
                  <a:gd name="T2" fmla="*/ 51 w 103"/>
                  <a:gd name="T3" fmla="*/ 98 h 98"/>
                  <a:gd name="T4" fmla="*/ 103 w 103"/>
                  <a:gd name="T5" fmla="*/ 61 h 98"/>
                  <a:gd name="T6" fmla="*/ 84 w 103"/>
                  <a:gd name="T7" fmla="*/ 0 h 98"/>
                  <a:gd name="T8" fmla="*/ 21 w 103"/>
                  <a:gd name="T9" fmla="*/ 0 h 98"/>
                  <a:gd name="T10" fmla="*/ 0 w 103"/>
                  <a:gd name="T11" fmla="*/ 6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3" h="98">
                    <a:moveTo>
                      <a:pt x="0" y="60"/>
                    </a:moveTo>
                    <a:lnTo>
                      <a:pt x="51" y="98"/>
                    </a:lnTo>
                    <a:lnTo>
                      <a:pt x="103" y="61"/>
                    </a:lnTo>
                    <a:lnTo>
                      <a:pt x="84" y="0"/>
                    </a:lnTo>
                    <a:lnTo>
                      <a:pt x="21" y="0"/>
                    </a:lnTo>
                    <a:lnTo>
                      <a:pt x="0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86" name="Freeform 157"/>
              <p:cNvSpPr>
                <a:spLocks noEditPoints="1"/>
              </p:cNvSpPr>
              <p:nvPr/>
            </p:nvSpPr>
            <p:spPr bwMode="auto">
              <a:xfrm>
                <a:off x="5468938" y="2139950"/>
                <a:ext cx="541338" cy="539750"/>
              </a:xfrm>
              <a:custGeom>
                <a:avLst/>
                <a:gdLst>
                  <a:gd name="T0" fmla="*/ 200 w 814"/>
                  <a:gd name="T1" fmla="*/ 114 h 813"/>
                  <a:gd name="T2" fmla="*/ 115 w 814"/>
                  <a:gd name="T3" fmla="*/ 614 h 813"/>
                  <a:gd name="T4" fmla="*/ 614 w 814"/>
                  <a:gd name="T5" fmla="*/ 699 h 813"/>
                  <a:gd name="T6" fmla="*/ 699 w 814"/>
                  <a:gd name="T7" fmla="*/ 199 h 813"/>
                  <a:gd name="T8" fmla="*/ 200 w 814"/>
                  <a:gd name="T9" fmla="*/ 114 h 813"/>
                  <a:gd name="T10" fmla="*/ 642 w 814"/>
                  <a:gd name="T11" fmla="*/ 491 h 813"/>
                  <a:gd name="T12" fmla="*/ 631 w 814"/>
                  <a:gd name="T13" fmla="*/ 608 h 813"/>
                  <a:gd name="T14" fmla="*/ 688 w 814"/>
                  <a:gd name="T15" fmla="*/ 582 h 813"/>
                  <a:gd name="T16" fmla="*/ 599 w 814"/>
                  <a:gd name="T17" fmla="*/ 677 h 813"/>
                  <a:gd name="T18" fmla="*/ 480 w 814"/>
                  <a:gd name="T19" fmla="*/ 730 h 813"/>
                  <a:gd name="T20" fmla="*/ 524 w 814"/>
                  <a:gd name="T21" fmla="*/ 685 h 813"/>
                  <a:gd name="T22" fmla="*/ 409 w 814"/>
                  <a:gd name="T23" fmla="*/ 656 h 813"/>
                  <a:gd name="T24" fmla="*/ 291 w 814"/>
                  <a:gd name="T25" fmla="*/ 681 h 813"/>
                  <a:gd name="T26" fmla="*/ 324 w 814"/>
                  <a:gd name="T27" fmla="*/ 728 h 813"/>
                  <a:gd name="T28" fmla="*/ 137 w 814"/>
                  <a:gd name="T29" fmla="*/ 598 h 813"/>
                  <a:gd name="T30" fmla="*/ 130 w 814"/>
                  <a:gd name="T31" fmla="*/ 588 h 813"/>
                  <a:gd name="T32" fmla="*/ 186 w 814"/>
                  <a:gd name="T33" fmla="*/ 604 h 813"/>
                  <a:gd name="T34" fmla="*/ 179 w 814"/>
                  <a:gd name="T35" fmla="*/ 487 h 813"/>
                  <a:gd name="T36" fmla="*/ 111 w 814"/>
                  <a:gd name="T37" fmla="*/ 382 h 813"/>
                  <a:gd name="T38" fmla="*/ 76 w 814"/>
                  <a:gd name="T39" fmla="*/ 418 h 813"/>
                  <a:gd name="T40" fmla="*/ 149 w 814"/>
                  <a:gd name="T41" fmla="*/ 198 h 813"/>
                  <a:gd name="T42" fmla="*/ 150 w 814"/>
                  <a:gd name="T43" fmla="*/ 254 h 813"/>
                  <a:gd name="T44" fmla="*/ 270 w 814"/>
                  <a:gd name="T45" fmla="*/ 212 h 813"/>
                  <a:gd name="T46" fmla="*/ 348 w 814"/>
                  <a:gd name="T47" fmla="*/ 109 h 813"/>
                  <a:gd name="T48" fmla="*/ 299 w 814"/>
                  <a:gd name="T49" fmla="*/ 93 h 813"/>
                  <a:gd name="T50" fmla="*/ 527 w 814"/>
                  <a:gd name="T51" fmla="*/ 98 h 813"/>
                  <a:gd name="T52" fmla="*/ 481 w 814"/>
                  <a:gd name="T53" fmla="*/ 119 h 813"/>
                  <a:gd name="T54" fmla="*/ 558 w 814"/>
                  <a:gd name="T55" fmla="*/ 218 h 813"/>
                  <a:gd name="T56" fmla="*/ 666 w 814"/>
                  <a:gd name="T57" fmla="*/ 263 h 813"/>
                  <a:gd name="T58" fmla="*/ 670 w 814"/>
                  <a:gd name="T59" fmla="*/ 205 h 813"/>
                  <a:gd name="T60" fmla="*/ 677 w 814"/>
                  <a:gd name="T61" fmla="*/ 215 h 813"/>
                  <a:gd name="T62" fmla="*/ 737 w 814"/>
                  <a:gd name="T63" fmla="*/ 434 h 813"/>
                  <a:gd name="T64" fmla="*/ 704 w 814"/>
                  <a:gd name="T65" fmla="*/ 387 h 813"/>
                  <a:gd name="T66" fmla="*/ 642 w 814"/>
                  <a:gd name="T67" fmla="*/ 491 h 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14" h="813">
                    <a:moveTo>
                      <a:pt x="200" y="114"/>
                    </a:moveTo>
                    <a:cubicBezTo>
                      <a:pt x="38" y="229"/>
                      <a:pt x="0" y="453"/>
                      <a:pt x="115" y="614"/>
                    </a:cubicBezTo>
                    <a:cubicBezTo>
                      <a:pt x="229" y="775"/>
                      <a:pt x="453" y="813"/>
                      <a:pt x="614" y="699"/>
                    </a:cubicBezTo>
                    <a:cubicBezTo>
                      <a:pt x="776" y="584"/>
                      <a:pt x="814" y="361"/>
                      <a:pt x="699" y="199"/>
                    </a:cubicBezTo>
                    <a:cubicBezTo>
                      <a:pt x="585" y="38"/>
                      <a:pt x="361" y="0"/>
                      <a:pt x="200" y="114"/>
                    </a:cubicBezTo>
                    <a:close/>
                    <a:moveTo>
                      <a:pt x="642" y="491"/>
                    </a:moveTo>
                    <a:cubicBezTo>
                      <a:pt x="631" y="608"/>
                      <a:pt x="631" y="608"/>
                      <a:pt x="631" y="608"/>
                    </a:cubicBezTo>
                    <a:cubicBezTo>
                      <a:pt x="688" y="582"/>
                      <a:pt x="688" y="582"/>
                      <a:pt x="688" y="582"/>
                    </a:cubicBezTo>
                    <a:cubicBezTo>
                      <a:pt x="666" y="618"/>
                      <a:pt x="636" y="651"/>
                      <a:pt x="599" y="677"/>
                    </a:cubicBezTo>
                    <a:cubicBezTo>
                      <a:pt x="562" y="703"/>
                      <a:pt x="521" y="721"/>
                      <a:pt x="480" y="730"/>
                    </a:cubicBezTo>
                    <a:cubicBezTo>
                      <a:pt x="524" y="685"/>
                      <a:pt x="524" y="685"/>
                      <a:pt x="524" y="685"/>
                    </a:cubicBezTo>
                    <a:cubicBezTo>
                      <a:pt x="409" y="656"/>
                      <a:pt x="409" y="656"/>
                      <a:pt x="409" y="656"/>
                    </a:cubicBezTo>
                    <a:cubicBezTo>
                      <a:pt x="291" y="681"/>
                      <a:pt x="291" y="681"/>
                      <a:pt x="291" y="681"/>
                    </a:cubicBezTo>
                    <a:cubicBezTo>
                      <a:pt x="324" y="728"/>
                      <a:pt x="324" y="728"/>
                      <a:pt x="324" y="728"/>
                    </a:cubicBezTo>
                    <a:cubicBezTo>
                      <a:pt x="251" y="709"/>
                      <a:pt x="184" y="665"/>
                      <a:pt x="137" y="598"/>
                    </a:cubicBezTo>
                    <a:cubicBezTo>
                      <a:pt x="134" y="595"/>
                      <a:pt x="132" y="592"/>
                      <a:pt x="130" y="588"/>
                    </a:cubicBezTo>
                    <a:cubicBezTo>
                      <a:pt x="186" y="604"/>
                      <a:pt x="186" y="604"/>
                      <a:pt x="186" y="604"/>
                    </a:cubicBezTo>
                    <a:cubicBezTo>
                      <a:pt x="179" y="487"/>
                      <a:pt x="179" y="487"/>
                      <a:pt x="179" y="487"/>
                    </a:cubicBezTo>
                    <a:cubicBezTo>
                      <a:pt x="111" y="382"/>
                      <a:pt x="111" y="382"/>
                      <a:pt x="111" y="382"/>
                    </a:cubicBezTo>
                    <a:cubicBezTo>
                      <a:pt x="76" y="418"/>
                      <a:pt x="76" y="418"/>
                      <a:pt x="76" y="418"/>
                    </a:cubicBezTo>
                    <a:cubicBezTo>
                      <a:pt x="73" y="339"/>
                      <a:pt x="99" y="261"/>
                      <a:pt x="149" y="198"/>
                    </a:cubicBezTo>
                    <a:cubicBezTo>
                      <a:pt x="150" y="254"/>
                      <a:pt x="150" y="254"/>
                      <a:pt x="150" y="254"/>
                    </a:cubicBezTo>
                    <a:cubicBezTo>
                      <a:pt x="270" y="212"/>
                      <a:pt x="270" y="212"/>
                      <a:pt x="270" y="212"/>
                    </a:cubicBezTo>
                    <a:cubicBezTo>
                      <a:pt x="348" y="109"/>
                      <a:pt x="348" y="109"/>
                      <a:pt x="348" y="109"/>
                    </a:cubicBezTo>
                    <a:cubicBezTo>
                      <a:pt x="299" y="93"/>
                      <a:pt x="299" y="93"/>
                      <a:pt x="299" y="93"/>
                    </a:cubicBezTo>
                    <a:cubicBezTo>
                      <a:pt x="374" y="67"/>
                      <a:pt x="455" y="70"/>
                      <a:pt x="527" y="98"/>
                    </a:cubicBezTo>
                    <a:cubicBezTo>
                      <a:pt x="481" y="119"/>
                      <a:pt x="481" y="119"/>
                      <a:pt x="481" y="119"/>
                    </a:cubicBezTo>
                    <a:cubicBezTo>
                      <a:pt x="558" y="218"/>
                      <a:pt x="558" y="218"/>
                      <a:pt x="558" y="218"/>
                    </a:cubicBezTo>
                    <a:cubicBezTo>
                      <a:pt x="666" y="263"/>
                      <a:pt x="666" y="263"/>
                      <a:pt x="666" y="263"/>
                    </a:cubicBezTo>
                    <a:cubicBezTo>
                      <a:pt x="670" y="205"/>
                      <a:pt x="670" y="205"/>
                      <a:pt x="670" y="205"/>
                    </a:cubicBezTo>
                    <a:cubicBezTo>
                      <a:pt x="672" y="208"/>
                      <a:pt x="675" y="211"/>
                      <a:pt x="677" y="215"/>
                    </a:cubicBezTo>
                    <a:cubicBezTo>
                      <a:pt x="724" y="281"/>
                      <a:pt x="744" y="359"/>
                      <a:pt x="737" y="434"/>
                    </a:cubicBezTo>
                    <a:cubicBezTo>
                      <a:pt x="704" y="387"/>
                      <a:pt x="704" y="387"/>
                      <a:pt x="704" y="387"/>
                    </a:cubicBezTo>
                    <a:lnTo>
                      <a:pt x="642" y="4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76" name="Group 175"/>
            <p:cNvGrpSpPr/>
            <p:nvPr/>
          </p:nvGrpSpPr>
          <p:grpSpPr>
            <a:xfrm>
              <a:off x="13206867" y="6776479"/>
              <a:ext cx="1059823" cy="632174"/>
              <a:chOff x="6927850" y="3697288"/>
              <a:chExt cx="452438" cy="269875"/>
            </a:xfrm>
            <a:solidFill>
              <a:schemeClr val="tx1"/>
            </a:solidFill>
          </p:grpSpPr>
          <p:sp>
            <p:nvSpPr>
              <p:cNvPr id="87" name="Freeform 158"/>
              <p:cNvSpPr>
                <a:spLocks/>
              </p:cNvSpPr>
              <p:nvPr/>
            </p:nvSpPr>
            <p:spPr bwMode="auto">
              <a:xfrm>
                <a:off x="6983413" y="3916363"/>
                <a:ext cx="7938" cy="4763"/>
              </a:xfrm>
              <a:custGeom>
                <a:avLst/>
                <a:gdLst>
                  <a:gd name="T0" fmla="*/ 11 w 11"/>
                  <a:gd name="T1" fmla="*/ 8 h 8"/>
                  <a:gd name="T2" fmla="*/ 0 w 11"/>
                  <a:gd name="T3" fmla="*/ 0 h 8"/>
                  <a:gd name="T4" fmla="*/ 11 w 11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8">
                    <a:moveTo>
                      <a:pt x="11" y="8"/>
                    </a:moveTo>
                    <a:cubicBezTo>
                      <a:pt x="7" y="6"/>
                      <a:pt x="3" y="3"/>
                      <a:pt x="0" y="0"/>
                    </a:cubicBezTo>
                    <a:cubicBezTo>
                      <a:pt x="3" y="3"/>
                      <a:pt x="7" y="6"/>
                      <a:pt x="11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88" name="Freeform 159"/>
              <p:cNvSpPr>
                <a:spLocks/>
              </p:cNvSpPr>
              <p:nvPr/>
            </p:nvSpPr>
            <p:spPr bwMode="auto">
              <a:xfrm>
                <a:off x="6991350" y="3736975"/>
                <a:ext cx="7938" cy="4763"/>
              </a:xfrm>
              <a:custGeom>
                <a:avLst/>
                <a:gdLst>
                  <a:gd name="T0" fmla="*/ 0 w 11"/>
                  <a:gd name="T1" fmla="*/ 8 h 8"/>
                  <a:gd name="T2" fmla="*/ 11 w 11"/>
                  <a:gd name="T3" fmla="*/ 0 h 8"/>
                  <a:gd name="T4" fmla="*/ 0 w 11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8">
                    <a:moveTo>
                      <a:pt x="0" y="8"/>
                    </a:moveTo>
                    <a:cubicBezTo>
                      <a:pt x="3" y="5"/>
                      <a:pt x="7" y="3"/>
                      <a:pt x="11" y="0"/>
                    </a:cubicBezTo>
                    <a:cubicBezTo>
                      <a:pt x="7" y="3"/>
                      <a:pt x="3" y="5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89" name="Freeform 160"/>
              <p:cNvSpPr>
                <a:spLocks/>
              </p:cNvSpPr>
              <p:nvPr/>
            </p:nvSpPr>
            <p:spPr bwMode="auto">
              <a:xfrm>
                <a:off x="6927850" y="3746500"/>
                <a:ext cx="55563" cy="169863"/>
              </a:xfrm>
              <a:custGeom>
                <a:avLst/>
                <a:gdLst>
                  <a:gd name="T0" fmla="*/ 67 w 82"/>
                  <a:gd name="T1" fmla="*/ 127 h 254"/>
                  <a:gd name="T2" fmla="*/ 82 w 82"/>
                  <a:gd name="T3" fmla="*/ 0 h 254"/>
                  <a:gd name="T4" fmla="*/ 0 w 82"/>
                  <a:gd name="T5" fmla="*/ 127 h 254"/>
                  <a:gd name="T6" fmla="*/ 82 w 82"/>
                  <a:gd name="T7" fmla="*/ 254 h 254"/>
                  <a:gd name="T8" fmla="*/ 67 w 82"/>
                  <a:gd name="T9" fmla="*/ 127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254">
                    <a:moveTo>
                      <a:pt x="67" y="127"/>
                    </a:moveTo>
                    <a:cubicBezTo>
                      <a:pt x="67" y="81"/>
                      <a:pt x="73" y="37"/>
                      <a:pt x="82" y="0"/>
                    </a:cubicBezTo>
                    <a:cubicBezTo>
                      <a:pt x="31" y="37"/>
                      <a:pt x="0" y="83"/>
                      <a:pt x="0" y="127"/>
                    </a:cubicBezTo>
                    <a:cubicBezTo>
                      <a:pt x="0" y="172"/>
                      <a:pt x="31" y="217"/>
                      <a:pt x="82" y="254"/>
                    </a:cubicBezTo>
                    <a:cubicBezTo>
                      <a:pt x="73" y="217"/>
                      <a:pt x="67" y="173"/>
                      <a:pt x="67" y="1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90" name="Freeform 161"/>
              <p:cNvSpPr>
                <a:spLocks/>
              </p:cNvSpPr>
              <p:nvPr/>
            </p:nvSpPr>
            <p:spPr bwMode="auto">
              <a:xfrm>
                <a:off x="6983413" y="3741738"/>
                <a:ext cx="7938" cy="4763"/>
              </a:xfrm>
              <a:custGeom>
                <a:avLst/>
                <a:gdLst>
                  <a:gd name="T0" fmla="*/ 0 w 12"/>
                  <a:gd name="T1" fmla="*/ 8 h 8"/>
                  <a:gd name="T2" fmla="*/ 12 w 12"/>
                  <a:gd name="T3" fmla="*/ 0 h 8"/>
                  <a:gd name="T4" fmla="*/ 0 w 12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8">
                    <a:moveTo>
                      <a:pt x="0" y="8"/>
                    </a:moveTo>
                    <a:cubicBezTo>
                      <a:pt x="4" y="5"/>
                      <a:pt x="8" y="3"/>
                      <a:pt x="12" y="0"/>
                    </a:cubicBezTo>
                    <a:cubicBezTo>
                      <a:pt x="8" y="3"/>
                      <a:pt x="4" y="5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91" name="Freeform 162"/>
              <p:cNvSpPr>
                <a:spLocks/>
              </p:cNvSpPr>
              <p:nvPr/>
            </p:nvSpPr>
            <p:spPr bwMode="auto">
              <a:xfrm>
                <a:off x="6999288" y="3732213"/>
                <a:ext cx="7938" cy="4763"/>
              </a:xfrm>
              <a:custGeom>
                <a:avLst/>
                <a:gdLst>
                  <a:gd name="T0" fmla="*/ 0 w 11"/>
                  <a:gd name="T1" fmla="*/ 7 h 7"/>
                  <a:gd name="T2" fmla="*/ 11 w 11"/>
                  <a:gd name="T3" fmla="*/ 0 h 7"/>
                  <a:gd name="T4" fmla="*/ 0 w 11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7">
                    <a:moveTo>
                      <a:pt x="0" y="7"/>
                    </a:moveTo>
                    <a:cubicBezTo>
                      <a:pt x="3" y="5"/>
                      <a:pt x="7" y="2"/>
                      <a:pt x="11" y="0"/>
                    </a:cubicBezTo>
                    <a:cubicBezTo>
                      <a:pt x="7" y="2"/>
                      <a:pt x="3" y="5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92" name="Freeform 163"/>
              <p:cNvSpPr>
                <a:spLocks/>
              </p:cNvSpPr>
              <p:nvPr/>
            </p:nvSpPr>
            <p:spPr bwMode="auto">
              <a:xfrm>
                <a:off x="7008813" y="3727450"/>
                <a:ext cx="7938" cy="3175"/>
              </a:xfrm>
              <a:custGeom>
                <a:avLst/>
                <a:gdLst>
                  <a:gd name="T0" fmla="*/ 0 w 12"/>
                  <a:gd name="T1" fmla="*/ 6 h 6"/>
                  <a:gd name="T2" fmla="*/ 12 w 12"/>
                  <a:gd name="T3" fmla="*/ 0 h 6"/>
                  <a:gd name="T4" fmla="*/ 0 w 12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6">
                    <a:moveTo>
                      <a:pt x="0" y="6"/>
                    </a:moveTo>
                    <a:cubicBezTo>
                      <a:pt x="4" y="4"/>
                      <a:pt x="8" y="2"/>
                      <a:pt x="12" y="0"/>
                    </a:cubicBezTo>
                    <a:cubicBezTo>
                      <a:pt x="8" y="2"/>
                      <a:pt x="4" y="4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93" name="Freeform 164"/>
              <p:cNvSpPr>
                <a:spLocks/>
              </p:cNvSpPr>
              <p:nvPr/>
            </p:nvSpPr>
            <p:spPr bwMode="auto">
              <a:xfrm>
                <a:off x="7318375" y="3741738"/>
                <a:ext cx="7938" cy="4763"/>
              </a:xfrm>
              <a:custGeom>
                <a:avLst/>
                <a:gdLst>
                  <a:gd name="T0" fmla="*/ 0 w 12"/>
                  <a:gd name="T1" fmla="*/ 0 h 8"/>
                  <a:gd name="T2" fmla="*/ 12 w 12"/>
                  <a:gd name="T3" fmla="*/ 8 h 8"/>
                  <a:gd name="T4" fmla="*/ 0 w 12"/>
                  <a:gd name="T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8">
                    <a:moveTo>
                      <a:pt x="0" y="0"/>
                    </a:moveTo>
                    <a:cubicBezTo>
                      <a:pt x="4" y="3"/>
                      <a:pt x="8" y="5"/>
                      <a:pt x="12" y="8"/>
                    </a:cubicBezTo>
                    <a:cubicBezTo>
                      <a:pt x="8" y="5"/>
                      <a:pt x="4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94" name="Freeform 165"/>
              <p:cNvSpPr>
                <a:spLocks/>
              </p:cNvSpPr>
              <p:nvPr/>
            </p:nvSpPr>
            <p:spPr bwMode="auto">
              <a:xfrm>
                <a:off x="7310438" y="3736975"/>
                <a:ext cx="7938" cy="4763"/>
              </a:xfrm>
              <a:custGeom>
                <a:avLst/>
                <a:gdLst>
                  <a:gd name="T0" fmla="*/ 0 w 12"/>
                  <a:gd name="T1" fmla="*/ 0 h 8"/>
                  <a:gd name="T2" fmla="*/ 12 w 12"/>
                  <a:gd name="T3" fmla="*/ 8 h 8"/>
                  <a:gd name="T4" fmla="*/ 0 w 12"/>
                  <a:gd name="T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8">
                    <a:moveTo>
                      <a:pt x="0" y="0"/>
                    </a:moveTo>
                    <a:cubicBezTo>
                      <a:pt x="4" y="3"/>
                      <a:pt x="8" y="5"/>
                      <a:pt x="12" y="8"/>
                    </a:cubicBezTo>
                    <a:cubicBezTo>
                      <a:pt x="8" y="5"/>
                      <a:pt x="4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95" name="Freeform 166"/>
              <p:cNvSpPr>
                <a:spLocks/>
              </p:cNvSpPr>
              <p:nvPr/>
            </p:nvSpPr>
            <p:spPr bwMode="auto">
              <a:xfrm>
                <a:off x="7302500" y="3732213"/>
                <a:ext cx="7938" cy="4763"/>
              </a:xfrm>
              <a:custGeom>
                <a:avLst/>
                <a:gdLst>
                  <a:gd name="T0" fmla="*/ 0 w 12"/>
                  <a:gd name="T1" fmla="*/ 0 h 7"/>
                  <a:gd name="T2" fmla="*/ 12 w 12"/>
                  <a:gd name="T3" fmla="*/ 7 h 7"/>
                  <a:gd name="T4" fmla="*/ 0 w 12"/>
                  <a:gd name="T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7">
                    <a:moveTo>
                      <a:pt x="0" y="0"/>
                    </a:moveTo>
                    <a:cubicBezTo>
                      <a:pt x="4" y="2"/>
                      <a:pt x="8" y="5"/>
                      <a:pt x="12" y="7"/>
                    </a:cubicBezTo>
                    <a:cubicBezTo>
                      <a:pt x="8" y="5"/>
                      <a:pt x="4" y="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96" name="Freeform 167"/>
              <p:cNvSpPr>
                <a:spLocks/>
              </p:cNvSpPr>
              <p:nvPr/>
            </p:nvSpPr>
            <p:spPr bwMode="auto">
              <a:xfrm>
                <a:off x="7292975" y="3727450"/>
                <a:ext cx="7938" cy="3175"/>
              </a:xfrm>
              <a:custGeom>
                <a:avLst/>
                <a:gdLst>
                  <a:gd name="T0" fmla="*/ 0 w 12"/>
                  <a:gd name="T1" fmla="*/ 0 h 6"/>
                  <a:gd name="T2" fmla="*/ 12 w 12"/>
                  <a:gd name="T3" fmla="*/ 6 h 6"/>
                  <a:gd name="T4" fmla="*/ 0 w 12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6">
                    <a:moveTo>
                      <a:pt x="0" y="0"/>
                    </a:moveTo>
                    <a:cubicBezTo>
                      <a:pt x="4" y="2"/>
                      <a:pt x="8" y="4"/>
                      <a:pt x="12" y="6"/>
                    </a:cubicBezTo>
                    <a:cubicBezTo>
                      <a:pt x="8" y="4"/>
                      <a:pt x="4" y="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97" name="Freeform 168"/>
              <p:cNvSpPr>
                <a:spLocks noEditPoints="1"/>
              </p:cNvSpPr>
              <p:nvPr/>
            </p:nvSpPr>
            <p:spPr bwMode="auto">
              <a:xfrm>
                <a:off x="7000875" y="3697288"/>
                <a:ext cx="307975" cy="269875"/>
              </a:xfrm>
              <a:custGeom>
                <a:avLst/>
                <a:gdLst>
                  <a:gd name="T0" fmla="*/ 438 w 463"/>
                  <a:gd name="T1" fmla="*/ 46 h 406"/>
                  <a:gd name="T2" fmla="*/ 25 w 463"/>
                  <a:gd name="T3" fmla="*/ 46 h 406"/>
                  <a:gd name="T4" fmla="*/ 25 w 463"/>
                  <a:gd name="T5" fmla="*/ 360 h 406"/>
                  <a:gd name="T6" fmla="*/ 438 w 463"/>
                  <a:gd name="T7" fmla="*/ 360 h 406"/>
                  <a:gd name="T8" fmla="*/ 402 w 463"/>
                  <a:gd name="T9" fmla="*/ 209 h 406"/>
                  <a:gd name="T10" fmla="*/ 396 w 463"/>
                  <a:gd name="T11" fmla="*/ 242 h 406"/>
                  <a:gd name="T12" fmla="*/ 385 w 463"/>
                  <a:gd name="T13" fmla="*/ 237 h 406"/>
                  <a:gd name="T14" fmla="*/ 362 w 463"/>
                  <a:gd name="T15" fmla="*/ 215 h 406"/>
                  <a:gd name="T16" fmla="*/ 356 w 463"/>
                  <a:gd name="T17" fmla="*/ 242 h 406"/>
                  <a:gd name="T18" fmla="*/ 345 w 463"/>
                  <a:gd name="T19" fmla="*/ 237 h 406"/>
                  <a:gd name="T20" fmla="*/ 321 w 463"/>
                  <a:gd name="T21" fmla="*/ 215 h 406"/>
                  <a:gd name="T22" fmla="*/ 315 w 463"/>
                  <a:gd name="T23" fmla="*/ 242 h 406"/>
                  <a:gd name="T24" fmla="*/ 304 w 463"/>
                  <a:gd name="T25" fmla="*/ 237 h 406"/>
                  <a:gd name="T26" fmla="*/ 281 w 463"/>
                  <a:gd name="T27" fmla="*/ 215 h 406"/>
                  <a:gd name="T28" fmla="*/ 275 w 463"/>
                  <a:gd name="T29" fmla="*/ 242 h 406"/>
                  <a:gd name="T30" fmla="*/ 264 w 463"/>
                  <a:gd name="T31" fmla="*/ 237 h 406"/>
                  <a:gd name="T32" fmla="*/ 240 w 463"/>
                  <a:gd name="T33" fmla="*/ 215 h 406"/>
                  <a:gd name="T34" fmla="*/ 234 w 463"/>
                  <a:gd name="T35" fmla="*/ 242 h 406"/>
                  <a:gd name="T36" fmla="*/ 223 w 463"/>
                  <a:gd name="T37" fmla="*/ 237 h 406"/>
                  <a:gd name="T38" fmla="*/ 199 w 463"/>
                  <a:gd name="T39" fmla="*/ 215 h 406"/>
                  <a:gd name="T40" fmla="*/ 194 w 463"/>
                  <a:gd name="T41" fmla="*/ 242 h 406"/>
                  <a:gd name="T42" fmla="*/ 183 w 463"/>
                  <a:gd name="T43" fmla="*/ 237 h 406"/>
                  <a:gd name="T44" fmla="*/ 159 w 463"/>
                  <a:gd name="T45" fmla="*/ 215 h 406"/>
                  <a:gd name="T46" fmla="*/ 153 w 463"/>
                  <a:gd name="T47" fmla="*/ 242 h 406"/>
                  <a:gd name="T48" fmla="*/ 142 w 463"/>
                  <a:gd name="T49" fmla="*/ 237 h 406"/>
                  <a:gd name="T50" fmla="*/ 118 w 463"/>
                  <a:gd name="T51" fmla="*/ 215 h 406"/>
                  <a:gd name="T52" fmla="*/ 113 w 463"/>
                  <a:gd name="T53" fmla="*/ 242 h 406"/>
                  <a:gd name="T54" fmla="*/ 101 w 463"/>
                  <a:gd name="T55" fmla="*/ 237 h 406"/>
                  <a:gd name="T56" fmla="*/ 78 w 463"/>
                  <a:gd name="T57" fmla="*/ 215 h 406"/>
                  <a:gd name="T58" fmla="*/ 72 w 463"/>
                  <a:gd name="T59" fmla="*/ 242 h 406"/>
                  <a:gd name="T60" fmla="*/ 61 w 463"/>
                  <a:gd name="T61" fmla="*/ 237 h 406"/>
                  <a:gd name="T62" fmla="*/ 61 w 463"/>
                  <a:gd name="T63" fmla="*/ 197 h 406"/>
                  <a:gd name="T64" fmla="*/ 67 w 463"/>
                  <a:gd name="T65" fmla="*/ 165 h 406"/>
                  <a:gd name="T66" fmla="*/ 78 w 463"/>
                  <a:gd name="T67" fmla="*/ 169 h 406"/>
                  <a:gd name="T68" fmla="*/ 101 w 463"/>
                  <a:gd name="T69" fmla="*/ 191 h 406"/>
                  <a:gd name="T70" fmla="*/ 107 w 463"/>
                  <a:gd name="T71" fmla="*/ 165 h 406"/>
                  <a:gd name="T72" fmla="*/ 118 w 463"/>
                  <a:gd name="T73" fmla="*/ 169 h 406"/>
                  <a:gd name="T74" fmla="*/ 142 w 463"/>
                  <a:gd name="T75" fmla="*/ 191 h 406"/>
                  <a:gd name="T76" fmla="*/ 148 w 463"/>
                  <a:gd name="T77" fmla="*/ 165 h 406"/>
                  <a:gd name="T78" fmla="*/ 159 w 463"/>
                  <a:gd name="T79" fmla="*/ 169 h 406"/>
                  <a:gd name="T80" fmla="*/ 183 w 463"/>
                  <a:gd name="T81" fmla="*/ 191 h 406"/>
                  <a:gd name="T82" fmla="*/ 188 w 463"/>
                  <a:gd name="T83" fmla="*/ 165 h 406"/>
                  <a:gd name="T84" fmla="*/ 199 w 463"/>
                  <a:gd name="T85" fmla="*/ 169 h 406"/>
                  <a:gd name="T86" fmla="*/ 223 w 463"/>
                  <a:gd name="T87" fmla="*/ 191 h 406"/>
                  <a:gd name="T88" fmla="*/ 229 w 463"/>
                  <a:gd name="T89" fmla="*/ 165 h 406"/>
                  <a:gd name="T90" fmla="*/ 240 w 463"/>
                  <a:gd name="T91" fmla="*/ 169 h 406"/>
                  <a:gd name="T92" fmla="*/ 264 w 463"/>
                  <a:gd name="T93" fmla="*/ 191 h 406"/>
                  <a:gd name="T94" fmla="*/ 269 w 463"/>
                  <a:gd name="T95" fmla="*/ 165 h 406"/>
                  <a:gd name="T96" fmla="*/ 281 w 463"/>
                  <a:gd name="T97" fmla="*/ 169 h 406"/>
                  <a:gd name="T98" fmla="*/ 304 w 463"/>
                  <a:gd name="T99" fmla="*/ 191 h 406"/>
                  <a:gd name="T100" fmla="*/ 310 w 463"/>
                  <a:gd name="T101" fmla="*/ 165 h 406"/>
                  <a:gd name="T102" fmla="*/ 321 w 463"/>
                  <a:gd name="T103" fmla="*/ 169 h 406"/>
                  <a:gd name="T104" fmla="*/ 345 w 463"/>
                  <a:gd name="T105" fmla="*/ 191 h 406"/>
                  <a:gd name="T106" fmla="*/ 350 w 463"/>
                  <a:gd name="T107" fmla="*/ 165 h 406"/>
                  <a:gd name="T108" fmla="*/ 362 w 463"/>
                  <a:gd name="T109" fmla="*/ 169 h 406"/>
                  <a:gd name="T110" fmla="*/ 385 w 463"/>
                  <a:gd name="T111" fmla="*/ 191 h 406"/>
                  <a:gd name="T112" fmla="*/ 391 w 463"/>
                  <a:gd name="T113" fmla="*/ 165 h 406"/>
                  <a:gd name="T114" fmla="*/ 402 w 463"/>
                  <a:gd name="T115" fmla="*/ 169 h 406"/>
                  <a:gd name="T116" fmla="*/ 402 w 463"/>
                  <a:gd name="T117" fmla="*/ 209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63" h="406">
                    <a:moveTo>
                      <a:pt x="463" y="203"/>
                    </a:moveTo>
                    <a:cubicBezTo>
                      <a:pt x="463" y="144"/>
                      <a:pt x="453" y="89"/>
                      <a:pt x="438" y="46"/>
                    </a:cubicBezTo>
                    <a:cubicBezTo>
                      <a:pt x="381" y="18"/>
                      <a:pt x="309" y="0"/>
                      <a:pt x="232" y="0"/>
                    </a:cubicBezTo>
                    <a:cubicBezTo>
                      <a:pt x="154" y="0"/>
                      <a:pt x="82" y="18"/>
                      <a:pt x="25" y="46"/>
                    </a:cubicBezTo>
                    <a:cubicBezTo>
                      <a:pt x="10" y="89"/>
                      <a:pt x="0" y="144"/>
                      <a:pt x="0" y="203"/>
                    </a:cubicBezTo>
                    <a:cubicBezTo>
                      <a:pt x="0" y="263"/>
                      <a:pt x="10" y="317"/>
                      <a:pt x="25" y="360"/>
                    </a:cubicBezTo>
                    <a:cubicBezTo>
                      <a:pt x="82" y="388"/>
                      <a:pt x="154" y="406"/>
                      <a:pt x="232" y="406"/>
                    </a:cubicBezTo>
                    <a:cubicBezTo>
                      <a:pt x="309" y="406"/>
                      <a:pt x="381" y="388"/>
                      <a:pt x="438" y="360"/>
                    </a:cubicBezTo>
                    <a:cubicBezTo>
                      <a:pt x="453" y="317"/>
                      <a:pt x="463" y="263"/>
                      <a:pt x="463" y="203"/>
                    </a:cubicBezTo>
                    <a:close/>
                    <a:moveTo>
                      <a:pt x="402" y="209"/>
                    </a:moveTo>
                    <a:cubicBezTo>
                      <a:pt x="402" y="237"/>
                      <a:pt x="402" y="237"/>
                      <a:pt x="402" y="237"/>
                    </a:cubicBezTo>
                    <a:cubicBezTo>
                      <a:pt x="402" y="240"/>
                      <a:pt x="399" y="242"/>
                      <a:pt x="396" y="242"/>
                    </a:cubicBezTo>
                    <a:cubicBezTo>
                      <a:pt x="391" y="242"/>
                      <a:pt x="391" y="242"/>
                      <a:pt x="391" y="242"/>
                    </a:cubicBezTo>
                    <a:cubicBezTo>
                      <a:pt x="388" y="242"/>
                      <a:pt x="385" y="240"/>
                      <a:pt x="385" y="237"/>
                    </a:cubicBezTo>
                    <a:cubicBezTo>
                      <a:pt x="385" y="215"/>
                      <a:pt x="385" y="215"/>
                      <a:pt x="385" y="215"/>
                    </a:cubicBezTo>
                    <a:cubicBezTo>
                      <a:pt x="362" y="215"/>
                      <a:pt x="362" y="215"/>
                      <a:pt x="362" y="215"/>
                    </a:cubicBezTo>
                    <a:cubicBezTo>
                      <a:pt x="362" y="237"/>
                      <a:pt x="362" y="237"/>
                      <a:pt x="362" y="237"/>
                    </a:cubicBezTo>
                    <a:cubicBezTo>
                      <a:pt x="362" y="240"/>
                      <a:pt x="359" y="242"/>
                      <a:pt x="356" y="242"/>
                    </a:cubicBezTo>
                    <a:cubicBezTo>
                      <a:pt x="350" y="242"/>
                      <a:pt x="350" y="242"/>
                      <a:pt x="350" y="242"/>
                    </a:cubicBezTo>
                    <a:cubicBezTo>
                      <a:pt x="347" y="242"/>
                      <a:pt x="345" y="240"/>
                      <a:pt x="345" y="237"/>
                    </a:cubicBezTo>
                    <a:cubicBezTo>
                      <a:pt x="345" y="215"/>
                      <a:pt x="345" y="215"/>
                      <a:pt x="345" y="215"/>
                    </a:cubicBezTo>
                    <a:cubicBezTo>
                      <a:pt x="321" y="215"/>
                      <a:pt x="321" y="215"/>
                      <a:pt x="321" y="215"/>
                    </a:cubicBezTo>
                    <a:cubicBezTo>
                      <a:pt x="321" y="237"/>
                      <a:pt x="321" y="237"/>
                      <a:pt x="321" y="237"/>
                    </a:cubicBezTo>
                    <a:cubicBezTo>
                      <a:pt x="321" y="240"/>
                      <a:pt x="318" y="242"/>
                      <a:pt x="315" y="242"/>
                    </a:cubicBezTo>
                    <a:cubicBezTo>
                      <a:pt x="310" y="242"/>
                      <a:pt x="310" y="242"/>
                      <a:pt x="310" y="242"/>
                    </a:cubicBezTo>
                    <a:cubicBezTo>
                      <a:pt x="307" y="242"/>
                      <a:pt x="304" y="240"/>
                      <a:pt x="304" y="237"/>
                    </a:cubicBezTo>
                    <a:cubicBezTo>
                      <a:pt x="304" y="215"/>
                      <a:pt x="304" y="215"/>
                      <a:pt x="304" y="215"/>
                    </a:cubicBezTo>
                    <a:cubicBezTo>
                      <a:pt x="281" y="215"/>
                      <a:pt x="281" y="215"/>
                      <a:pt x="281" y="215"/>
                    </a:cubicBezTo>
                    <a:cubicBezTo>
                      <a:pt x="281" y="237"/>
                      <a:pt x="281" y="237"/>
                      <a:pt x="281" y="237"/>
                    </a:cubicBezTo>
                    <a:cubicBezTo>
                      <a:pt x="281" y="240"/>
                      <a:pt x="278" y="242"/>
                      <a:pt x="275" y="242"/>
                    </a:cubicBezTo>
                    <a:cubicBezTo>
                      <a:pt x="269" y="242"/>
                      <a:pt x="269" y="242"/>
                      <a:pt x="269" y="242"/>
                    </a:cubicBezTo>
                    <a:cubicBezTo>
                      <a:pt x="266" y="242"/>
                      <a:pt x="264" y="240"/>
                      <a:pt x="264" y="237"/>
                    </a:cubicBezTo>
                    <a:cubicBezTo>
                      <a:pt x="264" y="215"/>
                      <a:pt x="264" y="215"/>
                      <a:pt x="264" y="215"/>
                    </a:cubicBezTo>
                    <a:cubicBezTo>
                      <a:pt x="240" y="215"/>
                      <a:pt x="240" y="215"/>
                      <a:pt x="240" y="215"/>
                    </a:cubicBezTo>
                    <a:cubicBezTo>
                      <a:pt x="240" y="237"/>
                      <a:pt x="240" y="237"/>
                      <a:pt x="240" y="237"/>
                    </a:cubicBezTo>
                    <a:cubicBezTo>
                      <a:pt x="240" y="240"/>
                      <a:pt x="237" y="242"/>
                      <a:pt x="234" y="242"/>
                    </a:cubicBezTo>
                    <a:cubicBezTo>
                      <a:pt x="229" y="242"/>
                      <a:pt x="229" y="242"/>
                      <a:pt x="229" y="242"/>
                    </a:cubicBezTo>
                    <a:cubicBezTo>
                      <a:pt x="226" y="242"/>
                      <a:pt x="223" y="240"/>
                      <a:pt x="223" y="237"/>
                    </a:cubicBezTo>
                    <a:cubicBezTo>
                      <a:pt x="223" y="215"/>
                      <a:pt x="223" y="215"/>
                      <a:pt x="223" y="215"/>
                    </a:cubicBezTo>
                    <a:cubicBezTo>
                      <a:pt x="199" y="215"/>
                      <a:pt x="199" y="215"/>
                      <a:pt x="199" y="215"/>
                    </a:cubicBezTo>
                    <a:cubicBezTo>
                      <a:pt x="199" y="237"/>
                      <a:pt x="199" y="237"/>
                      <a:pt x="199" y="237"/>
                    </a:cubicBezTo>
                    <a:cubicBezTo>
                      <a:pt x="199" y="240"/>
                      <a:pt x="197" y="242"/>
                      <a:pt x="194" y="242"/>
                    </a:cubicBezTo>
                    <a:cubicBezTo>
                      <a:pt x="188" y="242"/>
                      <a:pt x="188" y="242"/>
                      <a:pt x="188" y="242"/>
                    </a:cubicBezTo>
                    <a:cubicBezTo>
                      <a:pt x="185" y="242"/>
                      <a:pt x="183" y="240"/>
                      <a:pt x="183" y="237"/>
                    </a:cubicBezTo>
                    <a:cubicBezTo>
                      <a:pt x="183" y="215"/>
                      <a:pt x="183" y="215"/>
                      <a:pt x="183" y="215"/>
                    </a:cubicBezTo>
                    <a:cubicBezTo>
                      <a:pt x="159" y="215"/>
                      <a:pt x="159" y="215"/>
                      <a:pt x="159" y="215"/>
                    </a:cubicBezTo>
                    <a:cubicBezTo>
                      <a:pt x="159" y="237"/>
                      <a:pt x="159" y="237"/>
                      <a:pt x="159" y="237"/>
                    </a:cubicBezTo>
                    <a:cubicBezTo>
                      <a:pt x="159" y="240"/>
                      <a:pt x="156" y="242"/>
                      <a:pt x="153" y="242"/>
                    </a:cubicBezTo>
                    <a:cubicBezTo>
                      <a:pt x="148" y="242"/>
                      <a:pt x="148" y="242"/>
                      <a:pt x="148" y="242"/>
                    </a:cubicBezTo>
                    <a:cubicBezTo>
                      <a:pt x="145" y="242"/>
                      <a:pt x="142" y="240"/>
                      <a:pt x="142" y="237"/>
                    </a:cubicBezTo>
                    <a:cubicBezTo>
                      <a:pt x="142" y="215"/>
                      <a:pt x="142" y="215"/>
                      <a:pt x="142" y="215"/>
                    </a:cubicBezTo>
                    <a:cubicBezTo>
                      <a:pt x="118" y="215"/>
                      <a:pt x="118" y="215"/>
                      <a:pt x="118" y="215"/>
                    </a:cubicBezTo>
                    <a:cubicBezTo>
                      <a:pt x="118" y="237"/>
                      <a:pt x="118" y="237"/>
                      <a:pt x="118" y="237"/>
                    </a:cubicBezTo>
                    <a:cubicBezTo>
                      <a:pt x="118" y="240"/>
                      <a:pt x="116" y="242"/>
                      <a:pt x="113" y="242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4" y="242"/>
                      <a:pt x="101" y="240"/>
                      <a:pt x="101" y="237"/>
                    </a:cubicBezTo>
                    <a:cubicBezTo>
                      <a:pt x="101" y="215"/>
                      <a:pt x="101" y="215"/>
                      <a:pt x="101" y="215"/>
                    </a:cubicBezTo>
                    <a:cubicBezTo>
                      <a:pt x="78" y="215"/>
                      <a:pt x="78" y="215"/>
                      <a:pt x="78" y="215"/>
                    </a:cubicBezTo>
                    <a:cubicBezTo>
                      <a:pt x="78" y="237"/>
                      <a:pt x="78" y="237"/>
                      <a:pt x="78" y="237"/>
                    </a:cubicBezTo>
                    <a:cubicBezTo>
                      <a:pt x="78" y="240"/>
                      <a:pt x="75" y="242"/>
                      <a:pt x="72" y="242"/>
                    </a:cubicBezTo>
                    <a:cubicBezTo>
                      <a:pt x="67" y="242"/>
                      <a:pt x="67" y="242"/>
                      <a:pt x="67" y="242"/>
                    </a:cubicBezTo>
                    <a:cubicBezTo>
                      <a:pt x="64" y="242"/>
                      <a:pt x="61" y="240"/>
                      <a:pt x="61" y="237"/>
                    </a:cubicBezTo>
                    <a:cubicBezTo>
                      <a:pt x="61" y="209"/>
                      <a:pt x="61" y="209"/>
                      <a:pt x="61" y="209"/>
                    </a:cubicBezTo>
                    <a:cubicBezTo>
                      <a:pt x="61" y="197"/>
                      <a:pt x="61" y="197"/>
                      <a:pt x="61" y="197"/>
                    </a:cubicBezTo>
                    <a:cubicBezTo>
                      <a:pt x="61" y="169"/>
                      <a:pt x="61" y="169"/>
                      <a:pt x="61" y="169"/>
                    </a:cubicBezTo>
                    <a:cubicBezTo>
                      <a:pt x="61" y="167"/>
                      <a:pt x="64" y="165"/>
                      <a:pt x="67" y="165"/>
                    </a:cubicBezTo>
                    <a:cubicBezTo>
                      <a:pt x="72" y="165"/>
                      <a:pt x="72" y="165"/>
                      <a:pt x="72" y="165"/>
                    </a:cubicBezTo>
                    <a:cubicBezTo>
                      <a:pt x="75" y="165"/>
                      <a:pt x="78" y="167"/>
                      <a:pt x="78" y="169"/>
                    </a:cubicBezTo>
                    <a:cubicBezTo>
                      <a:pt x="78" y="191"/>
                      <a:pt x="78" y="191"/>
                      <a:pt x="78" y="191"/>
                    </a:cubicBezTo>
                    <a:cubicBezTo>
                      <a:pt x="101" y="191"/>
                      <a:pt x="101" y="191"/>
                      <a:pt x="101" y="191"/>
                    </a:cubicBezTo>
                    <a:cubicBezTo>
                      <a:pt x="101" y="169"/>
                      <a:pt x="101" y="169"/>
                      <a:pt x="101" y="169"/>
                    </a:cubicBezTo>
                    <a:cubicBezTo>
                      <a:pt x="101" y="167"/>
                      <a:pt x="104" y="165"/>
                      <a:pt x="107" y="165"/>
                    </a:cubicBezTo>
                    <a:cubicBezTo>
                      <a:pt x="113" y="165"/>
                      <a:pt x="113" y="165"/>
                      <a:pt x="113" y="165"/>
                    </a:cubicBezTo>
                    <a:cubicBezTo>
                      <a:pt x="116" y="165"/>
                      <a:pt x="118" y="167"/>
                      <a:pt x="118" y="169"/>
                    </a:cubicBezTo>
                    <a:cubicBezTo>
                      <a:pt x="118" y="191"/>
                      <a:pt x="118" y="191"/>
                      <a:pt x="118" y="191"/>
                    </a:cubicBezTo>
                    <a:cubicBezTo>
                      <a:pt x="142" y="191"/>
                      <a:pt x="142" y="191"/>
                      <a:pt x="142" y="191"/>
                    </a:cubicBezTo>
                    <a:cubicBezTo>
                      <a:pt x="142" y="169"/>
                      <a:pt x="142" y="169"/>
                      <a:pt x="142" y="169"/>
                    </a:cubicBezTo>
                    <a:cubicBezTo>
                      <a:pt x="142" y="167"/>
                      <a:pt x="145" y="165"/>
                      <a:pt x="148" y="165"/>
                    </a:cubicBezTo>
                    <a:cubicBezTo>
                      <a:pt x="153" y="165"/>
                      <a:pt x="153" y="165"/>
                      <a:pt x="153" y="165"/>
                    </a:cubicBezTo>
                    <a:cubicBezTo>
                      <a:pt x="156" y="165"/>
                      <a:pt x="159" y="167"/>
                      <a:pt x="159" y="169"/>
                    </a:cubicBezTo>
                    <a:cubicBezTo>
                      <a:pt x="159" y="191"/>
                      <a:pt x="159" y="191"/>
                      <a:pt x="159" y="191"/>
                    </a:cubicBezTo>
                    <a:cubicBezTo>
                      <a:pt x="183" y="191"/>
                      <a:pt x="183" y="191"/>
                      <a:pt x="183" y="191"/>
                    </a:cubicBezTo>
                    <a:cubicBezTo>
                      <a:pt x="183" y="169"/>
                      <a:pt x="183" y="169"/>
                      <a:pt x="183" y="169"/>
                    </a:cubicBezTo>
                    <a:cubicBezTo>
                      <a:pt x="183" y="167"/>
                      <a:pt x="185" y="165"/>
                      <a:pt x="188" y="165"/>
                    </a:cubicBezTo>
                    <a:cubicBezTo>
                      <a:pt x="194" y="165"/>
                      <a:pt x="194" y="165"/>
                      <a:pt x="194" y="165"/>
                    </a:cubicBezTo>
                    <a:cubicBezTo>
                      <a:pt x="197" y="165"/>
                      <a:pt x="199" y="167"/>
                      <a:pt x="199" y="169"/>
                    </a:cubicBezTo>
                    <a:cubicBezTo>
                      <a:pt x="199" y="191"/>
                      <a:pt x="199" y="191"/>
                      <a:pt x="199" y="191"/>
                    </a:cubicBezTo>
                    <a:cubicBezTo>
                      <a:pt x="223" y="191"/>
                      <a:pt x="223" y="191"/>
                      <a:pt x="223" y="191"/>
                    </a:cubicBezTo>
                    <a:cubicBezTo>
                      <a:pt x="223" y="169"/>
                      <a:pt x="223" y="169"/>
                      <a:pt x="223" y="169"/>
                    </a:cubicBezTo>
                    <a:cubicBezTo>
                      <a:pt x="223" y="167"/>
                      <a:pt x="226" y="165"/>
                      <a:pt x="229" y="165"/>
                    </a:cubicBezTo>
                    <a:cubicBezTo>
                      <a:pt x="234" y="165"/>
                      <a:pt x="234" y="165"/>
                      <a:pt x="234" y="165"/>
                    </a:cubicBezTo>
                    <a:cubicBezTo>
                      <a:pt x="237" y="165"/>
                      <a:pt x="240" y="167"/>
                      <a:pt x="240" y="169"/>
                    </a:cubicBezTo>
                    <a:cubicBezTo>
                      <a:pt x="240" y="191"/>
                      <a:pt x="240" y="191"/>
                      <a:pt x="240" y="191"/>
                    </a:cubicBezTo>
                    <a:cubicBezTo>
                      <a:pt x="264" y="191"/>
                      <a:pt x="264" y="191"/>
                      <a:pt x="264" y="191"/>
                    </a:cubicBezTo>
                    <a:cubicBezTo>
                      <a:pt x="264" y="169"/>
                      <a:pt x="264" y="169"/>
                      <a:pt x="264" y="169"/>
                    </a:cubicBezTo>
                    <a:cubicBezTo>
                      <a:pt x="264" y="167"/>
                      <a:pt x="266" y="165"/>
                      <a:pt x="269" y="165"/>
                    </a:cubicBezTo>
                    <a:cubicBezTo>
                      <a:pt x="275" y="165"/>
                      <a:pt x="275" y="165"/>
                      <a:pt x="275" y="165"/>
                    </a:cubicBezTo>
                    <a:cubicBezTo>
                      <a:pt x="278" y="165"/>
                      <a:pt x="281" y="167"/>
                      <a:pt x="281" y="169"/>
                    </a:cubicBezTo>
                    <a:cubicBezTo>
                      <a:pt x="281" y="191"/>
                      <a:pt x="281" y="191"/>
                      <a:pt x="281" y="191"/>
                    </a:cubicBezTo>
                    <a:cubicBezTo>
                      <a:pt x="304" y="191"/>
                      <a:pt x="304" y="191"/>
                      <a:pt x="304" y="191"/>
                    </a:cubicBezTo>
                    <a:cubicBezTo>
                      <a:pt x="304" y="169"/>
                      <a:pt x="304" y="169"/>
                      <a:pt x="304" y="169"/>
                    </a:cubicBezTo>
                    <a:cubicBezTo>
                      <a:pt x="304" y="167"/>
                      <a:pt x="307" y="165"/>
                      <a:pt x="310" y="165"/>
                    </a:cubicBezTo>
                    <a:cubicBezTo>
                      <a:pt x="315" y="165"/>
                      <a:pt x="315" y="165"/>
                      <a:pt x="315" y="165"/>
                    </a:cubicBezTo>
                    <a:cubicBezTo>
                      <a:pt x="318" y="165"/>
                      <a:pt x="321" y="167"/>
                      <a:pt x="321" y="169"/>
                    </a:cubicBezTo>
                    <a:cubicBezTo>
                      <a:pt x="321" y="191"/>
                      <a:pt x="321" y="191"/>
                      <a:pt x="321" y="191"/>
                    </a:cubicBezTo>
                    <a:cubicBezTo>
                      <a:pt x="345" y="191"/>
                      <a:pt x="345" y="191"/>
                      <a:pt x="345" y="191"/>
                    </a:cubicBezTo>
                    <a:cubicBezTo>
                      <a:pt x="345" y="169"/>
                      <a:pt x="345" y="169"/>
                      <a:pt x="345" y="169"/>
                    </a:cubicBezTo>
                    <a:cubicBezTo>
                      <a:pt x="345" y="167"/>
                      <a:pt x="347" y="165"/>
                      <a:pt x="350" y="165"/>
                    </a:cubicBezTo>
                    <a:cubicBezTo>
                      <a:pt x="356" y="165"/>
                      <a:pt x="356" y="165"/>
                      <a:pt x="356" y="165"/>
                    </a:cubicBezTo>
                    <a:cubicBezTo>
                      <a:pt x="359" y="165"/>
                      <a:pt x="362" y="167"/>
                      <a:pt x="362" y="169"/>
                    </a:cubicBezTo>
                    <a:cubicBezTo>
                      <a:pt x="362" y="191"/>
                      <a:pt x="362" y="191"/>
                      <a:pt x="362" y="191"/>
                    </a:cubicBezTo>
                    <a:cubicBezTo>
                      <a:pt x="385" y="191"/>
                      <a:pt x="385" y="191"/>
                      <a:pt x="385" y="191"/>
                    </a:cubicBezTo>
                    <a:cubicBezTo>
                      <a:pt x="385" y="169"/>
                      <a:pt x="385" y="169"/>
                      <a:pt x="385" y="169"/>
                    </a:cubicBezTo>
                    <a:cubicBezTo>
                      <a:pt x="385" y="167"/>
                      <a:pt x="388" y="165"/>
                      <a:pt x="391" y="165"/>
                    </a:cubicBezTo>
                    <a:cubicBezTo>
                      <a:pt x="396" y="165"/>
                      <a:pt x="396" y="165"/>
                      <a:pt x="396" y="165"/>
                    </a:cubicBezTo>
                    <a:cubicBezTo>
                      <a:pt x="399" y="165"/>
                      <a:pt x="402" y="167"/>
                      <a:pt x="402" y="169"/>
                    </a:cubicBezTo>
                    <a:cubicBezTo>
                      <a:pt x="402" y="197"/>
                      <a:pt x="402" y="197"/>
                      <a:pt x="402" y="197"/>
                    </a:cubicBezTo>
                    <a:lnTo>
                      <a:pt x="402" y="20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98" name="Freeform 169"/>
              <p:cNvSpPr>
                <a:spLocks/>
              </p:cNvSpPr>
              <p:nvPr/>
            </p:nvSpPr>
            <p:spPr bwMode="auto">
              <a:xfrm>
                <a:off x="6991350" y="3921125"/>
                <a:ext cx="7938" cy="6350"/>
              </a:xfrm>
              <a:custGeom>
                <a:avLst/>
                <a:gdLst>
                  <a:gd name="T0" fmla="*/ 13 w 13"/>
                  <a:gd name="T1" fmla="*/ 8 h 8"/>
                  <a:gd name="T2" fmla="*/ 0 w 13"/>
                  <a:gd name="T3" fmla="*/ 0 h 8"/>
                  <a:gd name="T4" fmla="*/ 13 w 13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8">
                    <a:moveTo>
                      <a:pt x="13" y="8"/>
                    </a:moveTo>
                    <a:cubicBezTo>
                      <a:pt x="8" y="5"/>
                      <a:pt x="4" y="3"/>
                      <a:pt x="0" y="0"/>
                    </a:cubicBezTo>
                    <a:cubicBezTo>
                      <a:pt x="4" y="3"/>
                      <a:pt x="8" y="5"/>
                      <a:pt x="13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99" name="Freeform 170"/>
              <p:cNvSpPr>
                <a:spLocks/>
              </p:cNvSpPr>
              <p:nvPr/>
            </p:nvSpPr>
            <p:spPr bwMode="auto">
              <a:xfrm>
                <a:off x="7318375" y="3916363"/>
                <a:ext cx="7938" cy="4763"/>
              </a:xfrm>
              <a:custGeom>
                <a:avLst/>
                <a:gdLst>
                  <a:gd name="T0" fmla="*/ 11 w 11"/>
                  <a:gd name="T1" fmla="*/ 0 h 8"/>
                  <a:gd name="T2" fmla="*/ 0 w 11"/>
                  <a:gd name="T3" fmla="*/ 8 h 8"/>
                  <a:gd name="T4" fmla="*/ 11 w 11"/>
                  <a:gd name="T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8">
                    <a:moveTo>
                      <a:pt x="11" y="0"/>
                    </a:moveTo>
                    <a:cubicBezTo>
                      <a:pt x="8" y="3"/>
                      <a:pt x="4" y="6"/>
                      <a:pt x="0" y="8"/>
                    </a:cubicBezTo>
                    <a:cubicBezTo>
                      <a:pt x="4" y="6"/>
                      <a:pt x="8" y="3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00" name="Freeform 171"/>
              <p:cNvSpPr>
                <a:spLocks/>
              </p:cNvSpPr>
              <p:nvPr/>
            </p:nvSpPr>
            <p:spPr bwMode="auto">
              <a:xfrm>
                <a:off x="7310438" y="3921125"/>
                <a:ext cx="7938" cy="6350"/>
              </a:xfrm>
              <a:custGeom>
                <a:avLst/>
                <a:gdLst>
                  <a:gd name="T0" fmla="*/ 11 w 11"/>
                  <a:gd name="T1" fmla="*/ 0 h 8"/>
                  <a:gd name="T2" fmla="*/ 0 w 11"/>
                  <a:gd name="T3" fmla="*/ 8 h 8"/>
                  <a:gd name="T4" fmla="*/ 11 w 11"/>
                  <a:gd name="T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8">
                    <a:moveTo>
                      <a:pt x="11" y="0"/>
                    </a:moveTo>
                    <a:cubicBezTo>
                      <a:pt x="8" y="3"/>
                      <a:pt x="4" y="5"/>
                      <a:pt x="0" y="8"/>
                    </a:cubicBezTo>
                    <a:cubicBezTo>
                      <a:pt x="4" y="5"/>
                      <a:pt x="8" y="3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02" name="Freeform 172"/>
              <p:cNvSpPr>
                <a:spLocks/>
              </p:cNvSpPr>
              <p:nvPr/>
            </p:nvSpPr>
            <p:spPr bwMode="auto">
              <a:xfrm>
                <a:off x="7326313" y="3746500"/>
                <a:ext cx="53975" cy="169863"/>
              </a:xfrm>
              <a:custGeom>
                <a:avLst/>
                <a:gdLst>
                  <a:gd name="T0" fmla="*/ 0 w 82"/>
                  <a:gd name="T1" fmla="*/ 0 h 254"/>
                  <a:gd name="T2" fmla="*/ 15 w 82"/>
                  <a:gd name="T3" fmla="*/ 127 h 254"/>
                  <a:gd name="T4" fmla="*/ 0 w 82"/>
                  <a:gd name="T5" fmla="*/ 254 h 254"/>
                  <a:gd name="T6" fmla="*/ 82 w 82"/>
                  <a:gd name="T7" fmla="*/ 127 h 254"/>
                  <a:gd name="T8" fmla="*/ 0 w 82"/>
                  <a:gd name="T9" fmla="*/ 0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254">
                    <a:moveTo>
                      <a:pt x="0" y="0"/>
                    </a:moveTo>
                    <a:cubicBezTo>
                      <a:pt x="9" y="37"/>
                      <a:pt x="15" y="81"/>
                      <a:pt x="15" y="127"/>
                    </a:cubicBezTo>
                    <a:cubicBezTo>
                      <a:pt x="15" y="173"/>
                      <a:pt x="9" y="217"/>
                      <a:pt x="0" y="254"/>
                    </a:cubicBezTo>
                    <a:cubicBezTo>
                      <a:pt x="51" y="217"/>
                      <a:pt x="82" y="172"/>
                      <a:pt x="82" y="127"/>
                    </a:cubicBezTo>
                    <a:cubicBezTo>
                      <a:pt x="82" y="83"/>
                      <a:pt x="51" y="3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03" name="Freeform 173"/>
              <p:cNvSpPr>
                <a:spLocks/>
              </p:cNvSpPr>
              <p:nvPr/>
            </p:nvSpPr>
            <p:spPr bwMode="auto">
              <a:xfrm>
                <a:off x="7292975" y="3932238"/>
                <a:ext cx="7938" cy="3175"/>
              </a:xfrm>
              <a:custGeom>
                <a:avLst/>
                <a:gdLst>
                  <a:gd name="T0" fmla="*/ 0 w 12"/>
                  <a:gd name="T1" fmla="*/ 6 h 6"/>
                  <a:gd name="T2" fmla="*/ 12 w 12"/>
                  <a:gd name="T3" fmla="*/ 0 h 6"/>
                  <a:gd name="T4" fmla="*/ 0 w 12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6">
                    <a:moveTo>
                      <a:pt x="0" y="6"/>
                    </a:moveTo>
                    <a:cubicBezTo>
                      <a:pt x="4" y="4"/>
                      <a:pt x="8" y="2"/>
                      <a:pt x="12" y="0"/>
                    </a:cubicBezTo>
                    <a:cubicBezTo>
                      <a:pt x="8" y="2"/>
                      <a:pt x="4" y="4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04" name="Freeform 174"/>
              <p:cNvSpPr>
                <a:spLocks/>
              </p:cNvSpPr>
              <p:nvPr/>
            </p:nvSpPr>
            <p:spPr bwMode="auto">
              <a:xfrm>
                <a:off x="6999288" y="3927475"/>
                <a:ext cx="7938" cy="3175"/>
              </a:xfrm>
              <a:custGeom>
                <a:avLst/>
                <a:gdLst>
                  <a:gd name="T0" fmla="*/ 13 w 13"/>
                  <a:gd name="T1" fmla="*/ 7 h 7"/>
                  <a:gd name="T2" fmla="*/ 0 w 13"/>
                  <a:gd name="T3" fmla="*/ 0 h 7"/>
                  <a:gd name="T4" fmla="*/ 13 w 13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7">
                    <a:moveTo>
                      <a:pt x="13" y="7"/>
                    </a:moveTo>
                    <a:cubicBezTo>
                      <a:pt x="8" y="5"/>
                      <a:pt x="4" y="3"/>
                      <a:pt x="0" y="0"/>
                    </a:cubicBezTo>
                    <a:cubicBezTo>
                      <a:pt x="4" y="3"/>
                      <a:pt x="8" y="5"/>
                      <a:pt x="1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05" name="Freeform 175"/>
              <p:cNvSpPr>
                <a:spLocks/>
              </p:cNvSpPr>
              <p:nvPr/>
            </p:nvSpPr>
            <p:spPr bwMode="auto">
              <a:xfrm>
                <a:off x="7300913" y="3927475"/>
                <a:ext cx="9525" cy="3175"/>
              </a:xfrm>
              <a:custGeom>
                <a:avLst/>
                <a:gdLst>
                  <a:gd name="T0" fmla="*/ 0 w 13"/>
                  <a:gd name="T1" fmla="*/ 7 h 7"/>
                  <a:gd name="T2" fmla="*/ 13 w 13"/>
                  <a:gd name="T3" fmla="*/ 0 h 7"/>
                  <a:gd name="T4" fmla="*/ 0 w 13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7">
                    <a:moveTo>
                      <a:pt x="0" y="7"/>
                    </a:moveTo>
                    <a:cubicBezTo>
                      <a:pt x="5" y="5"/>
                      <a:pt x="9" y="3"/>
                      <a:pt x="13" y="0"/>
                    </a:cubicBezTo>
                    <a:cubicBezTo>
                      <a:pt x="9" y="3"/>
                      <a:pt x="5" y="5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06" name="Freeform 176"/>
              <p:cNvSpPr>
                <a:spLocks/>
              </p:cNvSpPr>
              <p:nvPr/>
            </p:nvSpPr>
            <p:spPr bwMode="auto">
              <a:xfrm>
                <a:off x="7008813" y="3932238"/>
                <a:ext cx="7938" cy="3175"/>
              </a:xfrm>
              <a:custGeom>
                <a:avLst/>
                <a:gdLst>
                  <a:gd name="T0" fmla="*/ 12 w 12"/>
                  <a:gd name="T1" fmla="*/ 6 h 6"/>
                  <a:gd name="T2" fmla="*/ 0 w 12"/>
                  <a:gd name="T3" fmla="*/ 0 h 6"/>
                  <a:gd name="T4" fmla="*/ 12 w 12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6">
                    <a:moveTo>
                      <a:pt x="12" y="6"/>
                    </a:moveTo>
                    <a:cubicBezTo>
                      <a:pt x="8" y="4"/>
                      <a:pt x="4" y="2"/>
                      <a:pt x="0" y="0"/>
                    </a:cubicBezTo>
                    <a:cubicBezTo>
                      <a:pt x="4" y="2"/>
                      <a:pt x="8" y="4"/>
                      <a:pt x="12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67" name="Group 166"/>
            <p:cNvGrpSpPr/>
            <p:nvPr/>
          </p:nvGrpSpPr>
          <p:grpSpPr>
            <a:xfrm>
              <a:off x="13206867" y="4913420"/>
              <a:ext cx="981730" cy="981730"/>
              <a:chOff x="6927850" y="2901950"/>
              <a:chExt cx="419100" cy="419100"/>
            </a:xfrm>
            <a:solidFill>
              <a:schemeClr val="tx1"/>
            </a:solidFill>
          </p:grpSpPr>
          <p:sp>
            <p:nvSpPr>
              <p:cNvPr id="107" name="Freeform 177"/>
              <p:cNvSpPr>
                <a:spLocks/>
              </p:cNvSpPr>
              <p:nvPr/>
            </p:nvSpPr>
            <p:spPr bwMode="auto">
              <a:xfrm>
                <a:off x="7248525" y="2901950"/>
                <a:ext cx="98425" cy="98425"/>
              </a:xfrm>
              <a:custGeom>
                <a:avLst/>
                <a:gdLst>
                  <a:gd name="T0" fmla="*/ 145 w 147"/>
                  <a:gd name="T1" fmla="*/ 2 h 147"/>
                  <a:gd name="T2" fmla="*/ 42 w 147"/>
                  <a:gd name="T3" fmla="*/ 96 h 147"/>
                  <a:gd name="T4" fmla="*/ 13 w 147"/>
                  <a:gd name="T5" fmla="*/ 100 h 147"/>
                  <a:gd name="T6" fmla="*/ 0 w 147"/>
                  <a:gd name="T7" fmla="*/ 112 h 147"/>
                  <a:gd name="T8" fmla="*/ 35 w 147"/>
                  <a:gd name="T9" fmla="*/ 147 h 147"/>
                  <a:gd name="T10" fmla="*/ 47 w 147"/>
                  <a:gd name="T11" fmla="*/ 134 h 147"/>
                  <a:gd name="T12" fmla="*/ 51 w 147"/>
                  <a:gd name="T13" fmla="*/ 105 h 147"/>
                  <a:gd name="T14" fmla="*/ 145 w 147"/>
                  <a:gd name="T15" fmla="*/ 2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7" h="147">
                    <a:moveTo>
                      <a:pt x="145" y="2"/>
                    </a:moveTo>
                    <a:cubicBezTo>
                      <a:pt x="144" y="0"/>
                      <a:pt x="92" y="47"/>
                      <a:pt x="42" y="96"/>
                    </a:cubicBezTo>
                    <a:cubicBezTo>
                      <a:pt x="32" y="91"/>
                      <a:pt x="21" y="92"/>
                      <a:pt x="13" y="10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5" y="147"/>
                      <a:pt x="35" y="147"/>
                      <a:pt x="35" y="147"/>
                    </a:cubicBezTo>
                    <a:cubicBezTo>
                      <a:pt x="47" y="134"/>
                      <a:pt x="47" y="134"/>
                      <a:pt x="47" y="134"/>
                    </a:cubicBezTo>
                    <a:cubicBezTo>
                      <a:pt x="55" y="126"/>
                      <a:pt x="56" y="115"/>
                      <a:pt x="51" y="105"/>
                    </a:cubicBezTo>
                    <a:cubicBezTo>
                      <a:pt x="100" y="55"/>
                      <a:pt x="147" y="4"/>
                      <a:pt x="145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08" name="Freeform 178"/>
              <p:cNvSpPr>
                <a:spLocks noEditPoints="1"/>
              </p:cNvSpPr>
              <p:nvPr/>
            </p:nvSpPr>
            <p:spPr bwMode="auto">
              <a:xfrm>
                <a:off x="6927850" y="2978150"/>
                <a:ext cx="342900" cy="342900"/>
              </a:xfrm>
              <a:custGeom>
                <a:avLst/>
                <a:gdLst>
                  <a:gd name="T0" fmla="*/ 480 w 515"/>
                  <a:gd name="T1" fmla="*/ 71 h 516"/>
                  <a:gd name="T2" fmla="*/ 445 w 515"/>
                  <a:gd name="T3" fmla="*/ 36 h 516"/>
                  <a:gd name="T4" fmla="*/ 451 w 515"/>
                  <a:gd name="T5" fmla="*/ 31 h 516"/>
                  <a:gd name="T6" fmla="*/ 485 w 515"/>
                  <a:gd name="T7" fmla="*/ 65 h 516"/>
                  <a:gd name="T8" fmla="*/ 496 w 515"/>
                  <a:gd name="T9" fmla="*/ 55 h 516"/>
                  <a:gd name="T10" fmla="*/ 462 w 515"/>
                  <a:gd name="T11" fmla="*/ 20 h 516"/>
                  <a:gd name="T12" fmla="*/ 467 w 515"/>
                  <a:gd name="T13" fmla="*/ 14 h 516"/>
                  <a:gd name="T14" fmla="*/ 502 w 515"/>
                  <a:gd name="T15" fmla="*/ 49 h 516"/>
                  <a:gd name="T16" fmla="*/ 499 w 515"/>
                  <a:gd name="T17" fmla="*/ 51 h 516"/>
                  <a:gd name="T18" fmla="*/ 515 w 515"/>
                  <a:gd name="T19" fmla="*/ 36 h 516"/>
                  <a:gd name="T20" fmla="*/ 512 w 515"/>
                  <a:gd name="T21" fmla="*/ 38 h 516"/>
                  <a:gd name="T22" fmla="*/ 478 w 515"/>
                  <a:gd name="T23" fmla="*/ 4 h 516"/>
                  <a:gd name="T24" fmla="*/ 482 w 515"/>
                  <a:gd name="T25" fmla="*/ 0 h 516"/>
                  <a:gd name="T26" fmla="*/ 326 w 515"/>
                  <a:gd name="T27" fmla="*/ 156 h 516"/>
                  <a:gd name="T28" fmla="*/ 319 w 515"/>
                  <a:gd name="T29" fmla="*/ 178 h 516"/>
                  <a:gd name="T30" fmla="*/ 218 w 515"/>
                  <a:gd name="T31" fmla="*/ 280 h 516"/>
                  <a:gd name="T32" fmla="*/ 83 w 515"/>
                  <a:gd name="T33" fmla="*/ 310 h 516"/>
                  <a:gd name="T34" fmla="*/ 0 w 515"/>
                  <a:gd name="T35" fmla="*/ 394 h 516"/>
                  <a:gd name="T36" fmla="*/ 44 w 515"/>
                  <a:gd name="T37" fmla="*/ 472 h 516"/>
                  <a:gd name="T38" fmla="*/ 122 w 515"/>
                  <a:gd name="T39" fmla="*/ 516 h 516"/>
                  <a:gd name="T40" fmla="*/ 206 w 515"/>
                  <a:gd name="T41" fmla="*/ 433 h 516"/>
                  <a:gd name="T42" fmla="*/ 236 w 515"/>
                  <a:gd name="T43" fmla="*/ 298 h 516"/>
                  <a:gd name="T44" fmla="*/ 338 w 515"/>
                  <a:gd name="T45" fmla="*/ 197 h 516"/>
                  <a:gd name="T46" fmla="*/ 360 w 515"/>
                  <a:gd name="T47" fmla="*/ 190 h 516"/>
                  <a:gd name="T48" fmla="*/ 484 w 515"/>
                  <a:gd name="T49" fmla="*/ 67 h 516"/>
                  <a:gd name="T50" fmla="*/ 480 w 515"/>
                  <a:gd name="T51" fmla="*/ 71 h 516"/>
                  <a:gd name="T52" fmla="*/ 138 w 515"/>
                  <a:gd name="T53" fmla="*/ 383 h 516"/>
                  <a:gd name="T54" fmla="*/ 57 w 515"/>
                  <a:gd name="T55" fmla="*/ 459 h 516"/>
                  <a:gd name="T56" fmla="*/ 133 w 515"/>
                  <a:gd name="T57" fmla="*/ 378 h 516"/>
                  <a:gd name="T58" fmla="*/ 213 w 515"/>
                  <a:gd name="T59" fmla="*/ 303 h 516"/>
                  <a:gd name="T60" fmla="*/ 138 w 515"/>
                  <a:gd name="T61" fmla="*/ 383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15" h="516">
                    <a:moveTo>
                      <a:pt x="480" y="71"/>
                    </a:moveTo>
                    <a:cubicBezTo>
                      <a:pt x="445" y="36"/>
                      <a:pt x="445" y="36"/>
                      <a:pt x="445" y="36"/>
                    </a:cubicBezTo>
                    <a:cubicBezTo>
                      <a:pt x="451" y="31"/>
                      <a:pt x="451" y="31"/>
                      <a:pt x="451" y="31"/>
                    </a:cubicBezTo>
                    <a:cubicBezTo>
                      <a:pt x="485" y="65"/>
                      <a:pt x="485" y="65"/>
                      <a:pt x="485" y="65"/>
                    </a:cubicBezTo>
                    <a:cubicBezTo>
                      <a:pt x="496" y="55"/>
                      <a:pt x="496" y="55"/>
                      <a:pt x="496" y="55"/>
                    </a:cubicBezTo>
                    <a:cubicBezTo>
                      <a:pt x="462" y="20"/>
                      <a:pt x="462" y="20"/>
                      <a:pt x="462" y="20"/>
                    </a:cubicBezTo>
                    <a:cubicBezTo>
                      <a:pt x="467" y="14"/>
                      <a:pt x="467" y="14"/>
                      <a:pt x="467" y="14"/>
                    </a:cubicBezTo>
                    <a:cubicBezTo>
                      <a:pt x="502" y="49"/>
                      <a:pt x="502" y="49"/>
                      <a:pt x="502" y="49"/>
                    </a:cubicBezTo>
                    <a:cubicBezTo>
                      <a:pt x="499" y="51"/>
                      <a:pt x="499" y="51"/>
                      <a:pt x="499" y="51"/>
                    </a:cubicBezTo>
                    <a:cubicBezTo>
                      <a:pt x="515" y="36"/>
                      <a:pt x="515" y="36"/>
                      <a:pt x="515" y="36"/>
                    </a:cubicBezTo>
                    <a:cubicBezTo>
                      <a:pt x="512" y="38"/>
                      <a:pt x="512" y="38"/>
                      <a:pt x="512" y="38"/>
                    </a:cubicBezTo>
                    <a:cubicBezTo>
                      <a:pt x="478" y="4"/>
                      <a:pt x="478" y="4"/>
                      <a:pt x="478" y="4"/>
                    </a:cubicBezTo>
                    <a:cubicBezTo>
                      <a:pt x="482" y="0"/>
                      <a:pt x="482" y="0"/>
                      <a:pt x="482" y="0"/>
                    </a:cubicBezTo>
                    <a:cubicBezTo>
                      <a:pt x="326" y="156"/>
                      <a:pt x="326" y="156"/>
                      <a:pt x="326" y="156"/>
                    </a:cubicBezTo>
                    <a:cubicBezTo>
                      <a:pt x="320" y="162"/>
                      <a:pt x="318" y="171"/>
                      <a:pt x="319" y="178"/>
                    </a:cubicBezTo>
                    <a:cubicBezTo>
                      <a:pt x="218" y="280"/>
                      <a:pt x="218" y="280"/>
                      <a:pt x="218" y="280"/>
                    </a:cubicBezTo>
                    <a:cubicBezTo>
                      <a:pt x="83" y="310"/>
                      <a:pt x="83" y="310"/>
                      <a:pt x="83" y="310"/>
                    </a:cubicBezTo>
                    <a:cubicBezTo>
                      <a:pt x="0" y="394"/>
                      <a:pt x="0" y="394"/>
                      <a:pt x="0" y="394"/>
                    </a:cubicBezTo>
                    <a:cubicBezTo>
                      <a:pt x="44" y="472"/>
                      <a:pt x="44" y="472"/>
                      <a:pt x="44" y="472"/>
                    </a:cubicBezTo>
                    <a:cubicBezTo>
                      <a:pt x="122" y="516"/>
                      <a:pt x="122" y="516"/>
                      <a:pt x="122" y="516"/>
                    </a:cubicBezTo>
                    <a:cubicBezTo>
                      <a:pt x="206" y="433"/>
                      <a:pt x="206" y="433"/>
                      <a:pt x="206" y="433"/>
                    </a:cubicBezTo>
                    <a:cubicBezTo>
                      <a:pt x="236" y="298"/>
                      <a:pt x="236" y="298"/>
                      <a:pt x="236" y="298"/>
                    </a:cubicBezTo>
                    <a:cubicBezTo>
                      <a:pt x="338" y="197"/>
                      <a:pt x="338" y="197"/>
                      <a:pt x="338" y="197"/>
                    </a:cubicBezTo>
                    <a:cubicBezTo>
                      <a:pt x="346" y="198"/>
                      <a:pt x="354" y="196"/>
                      <a:pt x="360" y="190"/>
                    </a:cubicBezTo>
                    <a:cubicBezTo>
                      <a:pt x="484" y="67"/>
                      <a:pt x="484" y="67"/>
                      <a:pt x="484" y="67"/>
                    </a:cubicBezTo>
                    <a:lnTo>
                      <a:pt x="480" y="71"/>
                    </a:lnTo>
                    <a:close/>
                    <a:moveTo>
                      <a:pt x="138" y="383"/>
                    </a:moveTo>
                    <a:cubicBezTo>
                      <a:pt x="94" y="426"/>
                      <a:pt x="58" y="460"/>
                      <a:pt x="57" y="459"/>
                    </a:cubicBezTo>
                    <a:cubicBezTo>
                      <a:pt x="56" y="458"/>
                      <a:pt x="90" y="422"/>
                      <a:pt x="133" y="378"/>
                    </a:cubicBezTo>
                    <a:cubicBezTo>
                      <a:pt x="176" y="335"/>
                      <a:pt x="212" y="301"/>
                      <a:pt x="213" y="303"/>
                    </a:cubicBezTo>
                    <a:cubicBezTo>
                      <a:pt x="215" y="304"/>
                      <a:pt x="181" y="340"/>
                      <a:pt x="138" y="38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77" name="Group 176"/>
            <p:cNvGrpSpPr/>
            <p:nvPr/>
          </p:nvGrpSpPr>
          <p:grpSpPr>
            <a:xfrm>
              <a:off x="14969171" y="6538484"/>
              <a:ext cx="974292" cy="1033791"/>
              <a:chOff x="7616825" y="3595688"/>
              <a:chExt cx="415925" cy="441325"/>
            </a:xfrm>
            <a:solidFill>
              <a:schemeClr val="tx1"/>
            </a:solidFill>
          </p:grpSpPr>
          <p:sp>
            <p:nvSpPr>
              <p:cNvPr id="109" name="Freeform 179"/>
              <p:cNvSpPr>
                <a:spLocks noEditPoints="1"/>
              </p:cNvSpPr>
              <p:nvPr/>
            </p:nvSpPr>
            <p:spPr bwMode="auto">
              <a:xfrm>
                <a:off x="7689850" y="3927475"/>
                <a:ext cx="265113" cy="109538"/>
              </a:xfrm>
              <a:custGeom>
                <a:avLst/>
                <a:gdLst>
                  <a:gd name="T0" fmla="*/ 396 w 399"/>
                  <a:gd name="T1" fmla="*/ 0 h 164"/>
                  <a:gd name="T2" fmla="*/ 388 w 399"/>
                  <a:gd name="T3" fmla="*/ 0 h 164"/>
                  <a:gd name="T4" fmla="*/ 351 w 399"/>
                  <a:gd name="T5" fmla="*/ 0 h 164"/>
                  <a:gd name="T6" fmla="*/ 49 w 399"/>
                  <a:gd name="T7" fmla="*/ 0 h 164"/>
                  <a:gd name="T8" fmla="*/ 4 w 399"/>
                  <a:gd name="T9" fmla="*/ 0 h 164"/>
                  <a:gd name="T10" fmla="*/ 0 w 399"/>
                  <a:gd name="T11" fmla="*/ 3 h 164"/>
                  <a:gd name="T12" fmla="*/ 0 w 399"/>
                  <a:gd name="T13" fmla="*/ 160 h 164"/>
                  <a:gd name="T14" fmla="*/ 4 w 399"/>
                  <a:gd name="T15" fmla="*/ 164 h 164"/>
                  <a:gd name="T16" fmla="*/ 396 w 399"/>
                  <a:gd name="T17" fmla="*/ 164 h 164"/>
                  <a:gd name="T18" fmla="*/ 399 w 399"/>
                  <a:gd name="T19" fmla="*/ 160 h 164"/>
                  <a:gd name="T20" fmla="*/ 399 w 399"/>
                  <a:gd name="T21" fmla="*/ 3 h 164"/>
                  <a:gd name="T22" fmla="*/ 396 w 399"/>
                  <a:gd name="T23" fmla="*/ 0 h 164"/>
                  <a:gd name="T24" fmla="*/ 286 w 399"/>
                  <a:gd name="T25" fmla="*/ 107 h 164"/>
                  <a:gd name="T26" fmla="*/ 284 w 399"/>
                  <a:gd name="T27" fmla="*/ 108 h 164"/>
                  <a:gd name="T28" fmla="*/ 115 w 399"/>
                  <a:gd name="T29" fmla="*/ 108 h 164"/>
                  <a:gd name="T30" fmla="*/ 114 w 399"/>
                  <a:gd name="T31" fmla="*/ 107 h 164"/>
                  <a:gd name="T32" fmla="*/ 114 w 399"/>
                  <a:gd name="T33" fmla="*/ 57 h 164"/>
                  <a:gd name="T34" fmla="*/ 115 w 399"/>
                  <a:gd name="T35" fmla="*/ 56 h 164"/>
                  <a:gd name="T36" fmla="*/ 284 w 399"/>
                  <a:gd name="T37" fmla="*/ 56 h 164"/>
                  <a:gd name="T38" fmla="*/ 286 w 399"/>
                  <a:gd name="T39" fmla="*/ 57 h 164"/>
                  <a:gd name="T40" fmla="*/ 286 w 399"/>
                  <a:gd name="T41" fmla="*/ 107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99" h="164">
                    <a:moveTo>
                      <a:pt x="396" y="0"/>
                    </a:moveTo>
                    <a:cubicBezTo>
                      <a:pt x="388" y="0"/>
                      <a:pt x="388" y="0"/>
                      <a:pt x="388" y="0"/>
                    </a:cubicBezTo>
                    <a:cubicBezTo>
                      <a:pt x="351" y="0"/>
                      <a:pt x="351" y="0"/>
                      <a:pt x="351" y="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162"/>
                      <a:pt x="2" y="164"/>
                      <a:pt x="4" y="164"/>
                    </a:cubicBezTo>
                    <a:cubicBezTo>
                      <a:pt x="396" y="164"/>
                      <a:pt x="396" y="164"/>
                      <a:pt x="396" y="164"/>
                    </a:cubicBezTo>
                    <a:cubicBezTo>
                      <a:pt x="398" y="164"/>
                      <a:pt x="399" y="162"/>
                      <a:pt x="399" y="160"/>
                    </a:cubicBezTo>
                    <a:cubicBezTo>
                      <a:pt x="399" y="3"/>
                      <a:pt x="399" y="3"/>
                      <a:pt x="399" y="3"/>
                    </a:cubicBezTo>
                    <a:cubicBezTo>
                      <a:pt x="399" y="1"/>
                      <a:pt x="398" y="0"/>
                      <a:pt x="396" y="0"/>
                    </a:cubicBezTo>
                    <a:close/>
                    <a:moveTo>
                      <a:pt x="286" y="107"/>
                    </a:moveTo>
                    <a:cubicBezTo>
                      <a:pt x="286" y="107"/>
                      <a:pt x="285" y="108"/>
                      <a:pt x="284" y="108"/>
                    </a:cubicBezTo>
                    <a:cubicBezTo>
                      <a:pt x="115" y="108"/>
                      <a:pt x="115" y="108"/>
                      <a:pt x="115" y="108"/>
                    </a:cubicBezTo>
                    <a:cubicBezTo>
                      <a:pt x="115" y="108"/>
                      <a:pt x="114" y="107"/>
                      <a:pt x="114" y="107"/>
                    </a:cubicBezTo>
                    <a:cubicBezTo>
                      <a:pt x="114" y="57"/>
                      <a:pt x="114" y="57"/>
                      <a:pt x="114" y="57"/>
                    </a:cubicBezTo>
                    <a:cubicBezTo>
                      <a:pt x="114" y="56"/>
                      <a:pt x="115" y="56"/>
                      <a:pt x="115" y="56"/>
                    </a:cubicBezTo>
                    <a:cubicBezTo>
                      <a:pt x="284" y="56"/>
                      <a:pt x="284" y="56"/>
                      <a:pt x="284" y="56"/>
                    </a:cubicBezTo>
                    <a:cubicBezTo>
                      <a:pt x="285" y="56"/>
                      <a:pt x="286" y="56"/>
                      <a:pt x="286" y="57"/>
                    </a:cubicBezTo>
                    <a:lnTo>
                      <a:pt x="286" y="10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0" name="Freeform 180"/>
              <p:cNvSpPr>
                <a:spLocks noEditPoints="1"/>
              </p:cNvSpPr>
              <p:nvPr/>
            </p:nvSpPr>
            <p:spPr bwMode="auto">
              <a:xfrm>
                <a:off x="7616825" y="3595688"/>
                <a:ext cx="415925" cy="322263"/>
              </a:xfrm>
              <a:custGeom>
                <a:avLst/>
                <a:gdLst>
                  <a:gd name="T0" fmla="*/ 409 w 625"/>
                  <a:gd name="T1" fmla="*/ 276 h 485"/>
                  <a:gd name="T2" fmla="*/ 625 w 625"/>
                  <a:gd name="T3" fmla="*/ 41 h 485"/>
                  <a:gd name="T4" fmla="*/ 541 w 625"/>
                  <a:gd name="T5" fmla="*/ 41 h 485"/>
                  <a:gd name="T6" fmla="*/ 544 w 625"/>
                  <a:gd name="T7" fmla="*/ 0 h 485"/>
                  <a:gd name="T8" fmla="*/ 76 w 625"/>
                  <a:gd name="T9" fmla="*/ 0 h 485"/>
                  <a:gd name="T10" fmla="*/ 79 w 625"/>
                  <a:gd name="T11" fmla="*/ 41 h 485"/>
                  <a:gd name="T12" fmla="*/ 0 w 625"/>
                  <a:gd name="T13" fmla="*/ 41 h 485"/>
                  <a:gd name="T14" fmla="*/ 210 w 625"/>
                  <a:gd name="T15" fmla="*/ 276 h 485"/>
                  <a:gd name="T16" fmla="*/ 254 w 625"/>
                  <a:gd name="T17" fmla="*/ 302 h 485"/>
                  <a:gd name="T18" fmla="*/ 254 w 625"/>
                  <a:gd name="T19" fmla="*/ 390 h 485"/>
                  <a:gd name="T20" fmla="*/ 201 w 625"/>
                  <a:gd name="T21" fmla="*/ 390 h 485"/>
                  <a:gd name="T22" fmla="*/ 164 w 625"/>
                  <a:gd name="T23" fmla="*/ 485 h 485"/>
                  <a:gd name="T24" fmla="*/ 456 w 625"/>
                  <a:gd name="T25" fmla="*/ 485 h 485"/>
                  <a:gd name="T26" fmla="*/ 419 w 625"/>
                  <a:gd name="T27" fmla="*/ 390 h 485"/>
                  <a:gd name="T28" fmla="*/ 366 w 625"/>
                  <a:gd name="T29" fmla="*/ 390 h 485"/>
                  <a:gd name="T30" fmla="*/ 366 w 625"/>
                  <a:gd name="T31" fmla="*/ 302 h 485"/>
                  <a:gd name="T32" fmla="*/ 409 w 625"/>
                  <a:gd name="T33" fmla="*/ 276 h 485"/>
                  <a:gd name="T34" fmla="*/ 581 w 625"/>
                  <a:gd name="T35" fmla="*/ 76 h 485"/>
                  <a:gd name="T36" fmla="*/ 452 w 625"/>
                  <a:gd name="T37" fmla="*/ 236 h 485"/>
                  <a:gd name="T38" fmla="*/ 534 w 625"/>
                  <a:gd name="T39" fmla="*/ 76 h 485"/>
                  <a:gd name="T40" fmla="*/ 581 w 625"/>
                  <a:gd name="T41" fmla="*/ 76 h 485"/>
                  <a:gd name="T42" fmla="*/ 44 w 625"/>
                  <a:gd name="T43" fmla="*/ 76 h 485"/>
                  <a:gd name="T44" fmla="*/ 86 w 625"/>
                  <a:gd name="T45" fmla="*/ 76 h 485"/>
                  <a:gd name="T46" fmla="*/ 165 w 625"/>
                  <a:gd name="T47" fmla="*/ 233 h 485"/>
                  <a:gd name="T48" fmla="*/ 44 w 625"/>
                  <a:gd name="T49" fmla="*/ 76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25" h="485">
                    <a:moveTo>
                      <a:pt x="409" y="276"/>
                    </a:moveTo>
                    <a:cubicBezTo>
                      <a:pt x="530" y="266"/>
                      <a:pt x="625" y="165"/>
                      <a:pt x="625" y="41"/>
                    </a:cubicBezTo>
                    <a:cubicBezTo>
                      <a:pt x="541" y="41"/>
                      <a:pt x="541" y="41"/>
                      <a:pt x="541" y="41"/>
                    </a:cubicBezTo>
                    <a:cubicBezTo>
                      <a:pt x="543" y="27"/>
                      <a:pt x="544" y="13"/>
                      <a:pt x="544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76" y="13"/>
                      <a:pt x="77" y="27"/>
                      <a:pt x="79" y="41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163"/>
                      <a:pt x="92" y="262"/>
                      <a:pt x="210" y="276"/>
                    </a:cubicBezTo>
                    <a:cubicBezTo>
                      <a:pt x="224" y="287"/>
                      <a:pt x="239" y="295"/>
                      <a:pt x="254" y="302"/>
                    </a:cubicBezTo>
                    <a:cubicBezTo>
                      <a:pt x="254" y="390"/>
                      <a:pt x="254" y="390"/>
                      <a:pt x="254" y="390"/>
                    </a:cubicBezTo>
                    <a:cubicBezTo>
                      <a:pt x="201" y="390"/>
                      <a:pt x="201" y="390"/>
                      <a:pt x="201" y="390"/>
                    </a:cubicBezTo>
                    <a:cubicBezTo>
                      <a:pt x="164" y="485"/>
                      <a:pt x="164" y="485"/>
                      <a:pt x="164" y="485"/>
                    </a:cubicBezTo>
                    <a:cubicBezTo>
                      <a:pt x="456" y="485"/>
                      <a:pt x="456" y="485"/>
                      <a:pt x="456" y="485"/>
                    </a:cubicBezTo>
                    <a:cubicBezTo>
                      <a:pt x="419" y="390"/>
                      <a:pt x="419" y="390"/>
                      <a:pt x="419" y="390"/>
                    </a:cubicBezTo>
                    <a:cubicBezTo>
                      <a:pt x="366" y="390"/>
                      <a:pt x="366" y="390"/>
                      <a:pt x="366" y="390"/>
                    </a:cubicBezTo>
                    <a:cubicBezTo>
                      <a:pt x="366" y="302"/>
                      <a:pt x="366" y="302"/>
                      <a:pt x="366" y="302"/>
                    </a:cubicBezTo>
                    <a:cubicBezTo>
                      <a:pt x="381" y="296"/>
                      <a:pt x="396" y="287"/>
                      <a:pt x="409" y="276"/>
                    </a:cubicBezTo>
                    <a:close/>
                    <a:moveTo>
                      <a:pt x="581" y="76"/>
                    </a:moveTo>
                    <a:cubicBezTo>
                      <a:pt x="570" y="149"/>
                      <a:pt x="519" y="210"/>
                      <a:pt x="452" y="236"/>
                    </a:cubicBezTo>
                    <a:cubicBezTo>
                      <a:pt x="490" y="191"/>
                      <a:pt x="519" y="133"/>
                      <a:pt x="534" y="76"/>
                    </a:cubicBezTo>
                    <a:lnTo>
                      <a:pt x="581" y="76"/>
                    </a:lnTo>
                    <a:close/>
                    <a:moveTo>
                      <a:pt x="44" y="76"/>
                    </a:moveTo>
                    <a:cubicBezTo>
                      <a:pt x="86" y="76"/>
                      <a:pt x="86" y="76"/>
                      <a:pt x="86" y="76"/>
                    </a:cubicBezTo>
                    <a:cubicBezTo>
                      <a:pt x="100" y="131"/>
                      <a:pt x="128" y="188"/>
                      <a:pt x="165" y="233"/>
                    </a:cubicBezTo>
                    <a:cubicBezTo>
                      <a:pt x="102" y="205"/>
                      <a:pt x="55" y="146"/>
                      <a:pt x="44" y="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69" name="Group 168"/>
            <p:cNvGrpSpPr/>
            <p:nvPr/>
          </p:nvGrpSpPr>
          <p:grpSpPr>
            <a:xfrm>
              <a:off x="15017864" y="9768261"/>
              <a:ext cx="1018916" cy="1022637"/>
              <a:chOff x="4829175" y="2871788"/>
              <a:chExt cx="434975" cy="436563"/>
            </a:xfrm>
            <a:solidFill>
              <a:schemeClr val="tx1"/>
            </a:solidFill>
          </p:grpSpPr>
          <p:sp>
            <p:nvSpPr>
              <p:cNvPr id="113" name="Freeform 181"/>
              <p:cNvSpPr>
                <a:spLocks/>
              </p:cNvSpPr>
              <p:nvPr/>
            </p:nvSpPr>
            <p:spPr bwMode="auto">
              <a:xfrm>
                <a:off x="4908550" y="2930525"/>
                <a:ext cx="274638" cy="25400"/>
              </a:xfrm>
              <a:custGeom>
                <a:avLst/>
                <a:gdLst>
                  <a:gd name="T0" fmla="*/ 163 w 173"/>
                  <a:gd name="T1" fmla="*/ 16 h 16"/>
                  <a:gd name="T2" fmla="*/ 173 w 173"/>
                  <a:gd name="T3" fmla="*/ 0 h 16"/>
                  <a:gd name="T4" fmla="*/ 0 w 173"/>
                  <a:gd name="T5" fmla="*/ 0 h 16"/>
                  <a:gd name="T6" fmla="*/ 10 w 173"/>
                  <a:gd name="T7" fmla="*/ 16 h 16"/>
                  <a:gd name="T8" fmla="*/ 163 w 173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3" h="16">
                    <a:moveTo>
                      <a:pt x="163" y="16"/>
                    </a:moveTo>
                    <a:lnTo>
                      <a:pt x="173" y="0"/>
                    </a:lnTo>
                    <a:lnTo>
                      <a:pt x="0" y="0"/>
                    </a:lnTo>
                    <a:lnTo>
                      <a:pt x="10" y="16"/>
                    </a:lnTo>
                    <a:lnTo>
                      <a:pt x="163" y="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4" name="Freeform 182"/>
              <p:cNvSpPr>
                <a:spLocks/>
              </p:cNvSpPr>
              <p:nvPr/>
            </p:nvSpPr>
            <p:spPr bwMode="auto">
              <a:xfrm>
                <a:off x="4887913" y="2871788"/>
                <a:ext cx="315913" cy="25400"/>
              </a:xfrm>
              <a:custGeom>
                <a:avLst/>
                <a:gdLst>
                  <a:gd name="T0" fmla="*/ 0 w 199"/>
                  <a:gd name="T1" fmla="*/ 16 h 16"/>
                  <a:gd name="T2" fmla="*/ 199 w 199"/>
                  <a:gd name="T3" fmla="*/ 16 h 16"/>
                  <a:gd name="T4" fmla="*/ 187 w 199"/>
                  <a:gd name="T5" fmla="*/ 0 h 16"/>
                  <a:gd name="T6" fmla="*/ 12 w 199"/>
                  <a:gd name="T7" fmla="*/ 0 h 16"/>
                  <a:gd name="T8" fmla="*/ 0 w 199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9" h="16">
                    <a:moveTo>
                      <a:pt x="0" y="16"/>
                    </a:moveTo>
                    <a:lnTo>
                      <a:pt x="199" y="16"/>
                    </a:lnTo>
                    <a:lnTo>
                      <a:pt x="187" y="0"/>
                    </a:lnTo>
                    <a:lnTo>
                      <a:pt x="12" y="0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5" name="Freeform 183"/>
              <p:cNvSpPr>
                <a:spLocks/>
              </p:cNvSpPr>
              <p:nvPr/>
            </p:nvSpPr>
            <p:spPr bwMode="auto">
              <a:xfrm>
                <a:off x="4829175" y="2951163"/>
                <a:ext cx="138113" cy="203200"/>
              </a:xfrm>
              <a:custGeom>
                <a:avLst/>
                <a:gdLst>
                  <a:gd name="T0" fmla="*/ 209 w 209"/>
                  <a:gd name="T1" fmla="*/ 272 h 305"/>
                  <a:gd name="T2" fmla="*/ 25 w 209"/>
                  <a:gd name="T3" fmla="*/ 0 h 305"/>
                  <a:gd name="T4" fmla="*/ 0 w 209"/>
                  <a:gd name="T5" fmla="*/ 33 h 305"/>
                  <a:gd name="T6" fmla="*/ 183 w 209"/>
                  <a:gd name="T7" fmla="*/ 305 h 305"/>
                  <a:gd name="T8" fmla="*/ 209 w 209"/>
                  <a:gd name="T9" fmla="*/ 272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9" h="305">
                    <a:moveTo>
                      <a:pt x="209" y="272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183" y="305"/>
                      <a:pt x="183" y="305"/>
                      <a:pt x="183" y="305"/>
                    </a:cubicBezTo>
                    <a:cubicBezTo>
                      <a:pt x="191" y="293"/>
                      <a:pt x="199" y="282"/>
                      <a:pt x="209" y="2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6" name="Freeform 184"/>
              <p:cNvSpPr>
                <a:spLocks/>
              </p:cNvSpPr>
              <p:nvPr/>
            </p:nvSpPr>
            <p:spPr bwMode="auto">
              <a:xfrm>
                <a:off x="4867275" y="2900363"/>
                <a:ext cx="153988" cy="211138"/>
              </a:xfrm>
              <a:custGeom>
                <a:avLst/>
                <a:gdLst>
                  <a:gd name="T0" fmla="*/ 25 w 230"/>
                  <a:gd name="T1" fmla="*/ 0 h 317"/>
                  <a:gd name="T2" fmla="*/ 0 w 230"/>
                  <a:gd name="T3" fmla="*/ 32 h 317"/>
                  <a:gd name="T4" fmla="*/ 192 w 230"/>
                  <a:gd name="T5" fmla="*/ 317 h 317"/>
                  <a:gd name="T6" fmla="*/ 230 w 230"/>
                  <a:gd name="T7" fmla="*/ 303 h 317"/>
                  <a:gd name="T8" fmla="*/ 25 w 230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0" h="317">
                    <a:moveTo>
                      <a:pt x="25" y="0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192" y="317"/>
                      <a:pt x="192" y="317"/>
                      <a:pt x="192" y="317"/>
                    </a:cubicBezTo>
                    <a:cubicBezTo>
                      <a:pt x="204" y="311"/>
                      <a:pt x="217" y="306"/>
                      <a:pt x="230" y="303"/>
                    </a:cubicBezTo>
                    <a:lnTo>
                      <a:pt x="2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7" name="Freeform 185"/>
              <p:cNvSpPr>
                <a:spLocks/>
              </p:cNvSpPr>
              <p:nvPr/>
            </p:nvSpPr>
            <p:spPr bwMode="auto">
              <a:xfrm>
                <a:off x="5124450" y="2951163"/>
                <a:ext cx="139700" cy="203200"/>
              </a:xfrm>
              <a:custGeom>
                <a:avLst/>
                <a:gdLst>
                  <a:gd name="T0" fmla="*/ 184 w 209"/>
                  <a:gd name="T1" fmla="*/ 0 h 305"/>
                  <a:gd name="T2" fmla="*/ 0 w 209"/>
                  <a:gd name="T3" fmla="*/ 272 h 305"/>
                  <a:gd name="T4" fmla="*/ 26 w 209"/>
                  <a:gd name="T5" fmla="*/ 305 h 305"/>
                  <a:gd name="T6" fmla="*/ 209 w 209"/>
                  <a:gd name="T7" fmla="*/ 33 h 305"/>
                  <a:gd name="T8" fmla="*/ 184 w 209"/>
                  <a:gd name="T9" fmla="*/ 0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9" h="305">
                    <a:moveTo>
                      <a:pt x="184" y="0"/>
                    </a:moveTo>
                    <a:cubicBezTo>
                      <a:pt x="0" y="272"/>
                      <a:pt x="0" y="272"/>
                      <a:pt x="0" y="272"/>
                    </a:cubicBezTo>
                    <a:cubicBezTo>
                      <a:pt x="10" y="282"/>
                      <a:pt x="18" y="293"/>
                      <a:pt x="26" y="305"/>
                    </a:cubicBezTo>
                    <a:cubicBezTo>
                      <a:pt x="209" y="33"/>
                      <a:pt x="209" y="33"/>
                      <a:pt x="209" y="33"/>
                    </a:cubicBezTo>
                    <a:lnTo>
                      <a:pt x="18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8" name="Freeform 186"/>
              <p:cNvSpPr>
                <a:spLocks/>
              </p:cNvSpPr>
              <p:nvPr/>
            </p:nvSpPr>
            <p:spPr bwMode="auto">
              <a:xfrm>
                <a:off x="5072063" y="2900363"/>
                <a:ext cx="152400" cy="211138"/>
              </a:xfrm>
              <a:custGeom>
                <a:avLst/>
                <a:gdLst>
                  <a:gd name="T0" fmla="*/ 230 w 230"/>
                  <a:gd name="T1" fmla="*/ 32 h 317"/>
                  <a:gd name="T2" fmla="*/ 205 w 230"/>
                  <a:gd name="T3" fmla="*/ 0 h 317"/>
                  <a:gd name="T4" fmla="*/ 0 w 230"/>
                  <a:gd name="T5" fmla="*/ 303 h 317"/>
                  <a:gd name="T6" fmla="*/ 38 w 230"/>
                  <a:gd name="T7" fmla="*/ 317 h 317"/>
                  <a:gd name="T8" fmla="*/ 230 w 230"/>
                  <a:gd name="T9" fmla="*/ 32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0" h="317">
                    <a:moveTo>
                      <a:pt x="230" y="32"/>
                    </a:moveTo>
                    <a:cubicBezTo>
                      <a:pt x="205" y="0"/>
                      <a:pt x="205" y="0"/>
                      <a:pt x="205" y="0"/>
                    </a:cubicBezTo>
                    <a:cubicBezTo>
                      <a:pt x="0" y="303"/>
                      <a:pt x="0" y="303"/>
                      <a:pt x="0" y="303"/>
                    </a:cubicBezTo>
                    <a:cubicBezTo>
                      <a:pt x="13" y="306"/>
                      <a:pt x="26" y="311"/>
                      <a:pt x="38" y="317"/>
                    </a:cubicBezTo>
                    <a:lnTo>
                      <a:pt x="230" y="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9" name="Freeform 187"/>
              <p:cNvSpPr>
                <a:spLocks noEditPoints="1"/>
              </p:cNvSpPr>
              <p:nvPr/>
            </p:nvSpPr>
            <p:spPr bwMode="auto">
              <a:xfrm>
                <a:off x="4948238" y="3113088"/>
                <a:ext cx="195263" cy="195263"/>
              </a:xfrm>
              <a:custGeom>
                <a:avLst/>
                <a:gdLst>
                  <a:gd name="T0" fmla="*/ 251 w 294"/>
                  <a:gd name="T1" fmla="*/ 251 h 294"/>
                  <a:gd name="T2" fmla="*/ 294 w 294"/>
                  <a:gd name="T3" fmla="*/ 147 h 294"/>
                  <a:gd name="T4" fmla="*/ 251 w 294"/>
                  <a:gd name="T5" fmla="*/ 43 h 294"/>
                  <a:gd name="T6" fmla="*/ 147 w 294"/>
                  <a:gd name="T7" fmla="*/ 0 h 294"/>
                  <a:gd name="T8" fmla="*/ 43 w 294"/>
                  <a:gd name="T9" fmla="*/ 43 h 294"/>
                  <a:gd name="T10" fmla="*/ 0 w 294"/>
                  <a:gd name="T11" fmla="*/ 147 h 294"/>
                  <a:gd name="T12" fmla="*/ 43 w 294"/>
                  <a:gd name="T13" fmla="*/ 251 h 294"/>
                  <a:gd name="T14" fmla="*/ 147 w 294"/>
                  <a:gd name="T15" fmla="*/ 294 h 294"/>
                  <a:gd name="T16" fmla="*/ 251 w 294"/>
                  <a:gd name="T17" fmla="*/ 251 h 294"/>
                  <a:gd name="T18" fmla="*/ 147 w 294"/>
                  <a:gd name="T19" fmla="*/ 63 h 294"/>
                  <a:gd name="T20" fmla="*/ 173 w 294"/>
                  <a:gd name="T21" fmla="*/ 115 h 294"/>
                  <a:gd name="T22" fmla="*/ 230 w 294"/>
                  <a:gd name="T23" fmla="*/ 123 h 294"/>
                  <a:gd name="T24" fmla="*/ 189 w 294"/>
                  <a:gd name="T25" fmla="*/ 163 h 294"/>
                  <a:gd name="T26" fmla="*/ 198 w 294"/>
                  <a:gd name="T27" fmla="*/ 221 h 294"/>
                  <a:gd name="T28" fmla="*/ 147 w 294"/>
                  <a:gd name="T29" fmla="*/ 194 h 294"/>
                  <a:gd name="T30" fmla="*/ 96 w 294"/>
                  <a:gd name="T31" fmla="*/ 221 h 294"/>
                  <a:gd name="T32" fmla="*/ 105 w 294"/>
                  <a:gd name="T33" fmla="*/ 163 h 294"/>
                  <a:gd name="T34" fmla="*/ 64 w 294"/>
                  <a:gd name="T35" fmla="*/ 123 h 294"/>
                  <a:gd name="T36" fmla="*/ 121 w 294"/>
                  <a:gd name="T37" fmla="*/ 115 h 294"/>
                  <a:gd name="T38" fmla="*/ 147 w 294"/>
                  <a:gd name="T39" fmla="*/ 63 h 2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94" h="294">
                    <a:moveTo>
                      <a:pt x="251" y="251"/>
                    </a:moveTo>
                    <a:cubicBezTo>
                      <a:pt x="278" y="225"/>
                      <a:pt x="294" y="188"/>
                      <a:pt x="294" y="147"/>
                    </a:cubicBezTo>
                    <a:cubicBezTo>
                      <a:pt x="294" y="106"/>
                      <a:pt x="278" y="70"/>
                      <a:pt x="251" y="43"/>
                    </a:cubicBezTo>
                    <a:cubicBezTo>
                      <a:pt x="224" y="16"/>
                      <a:pt x="188" y="0"/>
                      <a:pt x="147" y="0"/>
                    </a:cubicBezTo>
                    <a:cubicBezTo>
                      <a:pt x="106" y="0"/>
                      <a:pt x="70" y="16"/>
                      <a:pt x="43" y="43"/>
                    </a:cubicBezTo>
                    <a:cubicBezTo>
                      <a:pt x="16" y="70"/>
                      <a:pt x="0" y="106"/>
                      <a:pt x="0" y="147"/>
                    </a:cubicBezTo>
                    <a:cubicBezTo>
                      <a:pt x="0" y="188"/>
                      <a:pt x="16" y="225"/>
                      <a:pt x="43" y="251"/>
                    </a:cubicBezTo>
                    <a:cubicBezTo>
                      <a:pt x="70" y="278"/>
                      <a:pt x="106" y="294"/>
                      <a:pt x="147" y="294"/>
                    </a:cubicBezTo>
                    <a:cubicBezTo>
                      <a:pt x="188" y="294"/>
                      <a:pt x="224" y="278"/>
                      <a:pt x="251" y="251"/>
                    </a:cubicBezTo>
                    <a:close/>
                    <a:moveTo>
                      <a:pt x="147" y="63"/>
                    </a:moveTo>
                    <a:cubicBezTo>
                      <a:pt x="173" y="115"/>
                      <a:pt x="173" y="115"/>
                      <a:pt x="173" y="115"/>
                    </a:cubicBezTo>
                    <a:cubicBezTo>
                      <a:pt x="230" y="123"/>
                      <a:pt x="230" y="123"/>
                      <a:pt x="230" y="123"/>
                    </a:cubicBezTo>
                    <a:cubicBezTo>
                      <a:pt x="189" y="163"/>
                      <a:pt x="189" y="163"/>
                      <a:pt x="189" y="163"/>
                    </a:cubicBezTo>
                    <a:cubicBezTo>
                      <a:pt x="198" y="221"/>
                      <a:pt x="198" y="221"/>
                      <a:pt x="198" y="221"/>
                    </a:cubicBezTo>
                    <a:cubicBezTo>
                      <a:pt x="147" y="194"/>
                      <a:pt x="147" y="194"/>
                      <a:pt x="147" y="194"/>
                    </a:cubicBezTo>
                    <a:cubicBezTo>
                      <a:pt x="96" y="221"/>
                      <a:pt x="96" y="221"/>
                      <a:pt x="96" y="221"/>
                    </a:cubicBezTo>
                    <a:cubicBezTo>
                      <a:pt x="105" y="163"/>
                      <a:pt x="105" y="163"/>
                      <a:pt x="105" y="163"/>
                    </a:cubicBezTo>
                    <a:cubicBezTo>
                      <a:pt x="64" y="123"/>
                      <a:pt x="64" y="123"/>
                      <a:pt x="64" y="123"/>
                    </a:cubicBezTo>
                    <a:cubicBezTo>
                      <a:pt x="121" y="115"/>
                      <a:pt x="121" y="115"/>
                      <a:pt x="121" y="115"/>
                    </a:cubicBezTo>
                    <a:lnTo>
                      <a:pt x="147" y="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13403959" y="8288229"/>
              <a:ext cx="933388" cy="806952"/>
              <a:chOff x="4140200" y="2239963"/>
              <a:chExt cx="398463" cy="344487"/>
            </a:xfrm>
            <a:solidFill>
              <a:schemeClr val="tx1"/>
            </a:solidFill>
          </p:grpSpPr>
          <p:sp>
            <p:nvSpPr>
              <p:cNvPr id="120" name="Freeform 188"/>
              <p:cNvSpPr>
                <a:spLocks/>
              </p:cNvSpPr>
              <p:nvPr/>
            </p:nvSpPr>
            <p:spPr bwMode="auto">
              <a:xfrm>
                <a:off x="4140200" y="2239963"/>
                <a:ext cx="398463" cy="290513"/>
              </a:xfrm>
              <a:custGeom>
                <a:avLst/>
                <a:gdLst>
                  <a:gd name="T0" fmla="*/ 297 w 598"/>
                  <a:gd name="T1" fmla="*/ 0 h 437"/>
                  <a:gd name="T2" fmla="*/ 172 w 598"/>
                  <a:gd name="T3" fmla="*/ 28 h 437"/>
                  <a:gd name="T4" fmla="*/ 152 w 598"/>
                  <a:gd name="T5" fmla="*/ 39 h 437"/>
                  <a:gd name="T6" fmla="*/ 88 w 598"/>
                  <a:gd name="T7" fmla="*/ 88 h 437"/>
                  <a:gd name="T8" fmla="*/ 43 w 598"/>
                  <a:gd name="T9" fmla="*/ 146 h 437"/>
                  <a:gd name="T10" fmla="*/ 1 w 598"/>
                  <a:gd name="T11" fmla="*/ 281 h 437"/>
                  <a:gd name="T12" fmla="*/ 23 w 598"/>
                  <a:gd name="T13" fmla="*/ 413 h 437"/>
                  <a:gd name="T14" fmla="*/ 37 w 598"/>
                  <a:gd name="T15" fmla="*/ 434 h 437"/>
                  <a:gd name="T16" fmla="*/ 218 w 598"/>
                  <a:gd name="T17" fmla="*/ 437 h 437"/>
                  <a:gd name="T18" fmla="*/ 215 w 598"/>
                  <a:gd name="T19" fmla="*/ 416 h 437"/>
                  <a:gd name="T20" fmla="*/ 219 w 598"/>
                  <a:gd name="T21" fmla="*/ 391 h 437"/>
                  <a:gd name="T22" fmla="*/ 47 w 598"/>
                  <a:gd name="T23" fmla="*/ 305 h 437"/>
                  <a:gd name="T24" fmla="*/ 108 w 598"/>
                  <a:gd name="T25" fmla="*/ 301 h 437"/>
                  <a:gd name="T26" fmla="*/ 107 w 598"/>
                  <a:gd name="T27" fmla="*/ 262 h 437"/>
                  <a:gd name="T28" fmla="*/ 96 w 598"/>
                  <a:gd name="T29" fmla="*/ 259 h 437"/>
                  <a:gd name="T30" fmla="*/ 72 w 598"/>
                  <a:gd name="T31" fmla="*/ 188 h 437"/>
                  <a:gd name="T32" fmla="*/ 116 w 598"/>
                  <a:gd name="T33" fmla="*/ 213 h 437"/>
                  <a:gd name="T34" fmla="*/ 125 w 598"/>
                  <a:gd name="T35" fmla="*/ 191 h 437"/>
                  <a:gd name="T36" fmla="*/ 136 w 598"/>
                  <a:gd name="T37" fmla="*/ 171 h 437"/>
                  <a:gd name="T38" fmla="*/ 121 w 598"/>
                  <a:gd name="T39" fmla="*/ 120 h 437"/>
                  <a:gd name="T40" fmla="*/ 175 w 598"/>
                  <a:gd name="T41" fmla="*/ 127 h 437"/>
                  <a:gd name="T42" fmla="*/ 204 w 598"/>
                  <a:gd name="T43" fmla="*/ 107 h 437"/>
                  <a:gd name="T44" fmla="*/ 195 w 598"/>
                  <a:gd name="T45" fmla="*/ 68 h 437"/>
                  <a:gd name="T46" fmla="*/ 275 w 598"/>
                  <a:gd name="T47" fmla="*/ 83 h 437"/>
                  <a:gd name="T48" fmla="*/ 298 w 598"/>
                  <a:gd name="T49" fmla="*/ 82 h 437"/>
                  <a:gd name="T50" fmla="*/ 321 w 598"/>
                  <a:gd name="T51" fmla="*/ 83 h 437"/>
                  <a:gd name="T52" fmla="*/ 401 w 598"/>
                  <a:gd name="T53" fmla="*/ 67 h 437"/>
                  <a:gd name="T54" fmla="*/ 393 w 598"/>
                  <a:gd name="T55" fmla="*/ 106 h 437"/>
                  <a:gd name="T56" fmla="*/ 420 w 598"/>
                  <a:gd name="T57" fmla="*/ 125 h 437"/>
                  <a:gd name="T58" fmla="*/ 483 w 598"/>
                  <a:gd name="T59" fmla="*/ 125 h 437"/>
                  <a:gd name="T60" fmla="*/ 461 w 598"/>
                  <a:gd name="T61" fmla="*/ 170 h 437"/>
                  <a:gd name="T62" fmla="*/ 473 w 598"/>
                  <a:gd name="T63" fmla="*/ 190 h 437"/>
                  <a:gd name="T64" fmla="*/ 526 w 598"/>
                  <a:gd name="T65" fmla="*/ 186 h 437"/>
                  <a:gd name="T66" fmla="*/ 499 w 598"/>
                  <a:gd name="T67" fmla="*/ 259 h 437"/>
                  <a:gd name="T68" fmla="*/ 491 w 598"/>
                  <a:gd name="T69" fmla="*/ 262 h 437"/>
                  <a:gd name="T70" fmla="*/ 490 w 598"/>
                  <a:gd name="T71" fmla="*/ 303 h 437"/>
                  <a:gd name="T72" fmla="*/ 552 w 598"/>
                  <a:gd name="T73" fmla="*/ 305 h 437"/>
                  <a:gd name="T74" fmla="*/ 384 w 598"/>
                  <a:gd name="T75" fmla="*/ 391 h 437"/>
                  <a:gd name="T76" fmla="*/ 384 w 598"/>
                  <a:gd name="T77" fmla="*/ 437 h 437"/>
                  <a:gd name="T78" fmla="*/ 562 w 598"/>
                  <a:gd name="T79" fmla="*/ 434 h 437"/>
                  <a:gd name="T80" fmla="*/ 576 w 598"/>
                  <a:gd name="T81" fmla="*/ 413 h 437"/>
                  <a:gd name="T82" fmla="*/ 597 w 598"/>
                  <a:gd name="T83" fmla="*/ 280 h 437"/>
                  <a:gd name="T84" fmla="*/ 555 w 598"/>
                  <a:gd name="T85" fmla="*/ 144 h 437"/>
                  <a:gd name="T86" fmla="*/ 516 w 598"/>
                  <a:gd name="T87" fmla="*/ 93 h 437"/>
                  <a:gd name="T88" fmla="*/ 444 w 598"/>
                  <a:gd name="T89" fmla="*/ 37 h 437"/>
                  <a:gd name="T90" fmla="*/ 425 w 598"/>
                  <a:gd name="T91" fmla="*/ 27 h 437"/>
                  <a:gd name="T92" fmla="*/ 298 w 598"/>
                  <a:gd name="T93" fmla="*/ 0 h 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98" h="437">
                    <a:moveTo>
                      <a:pt x="298" y="0"/>
                    </a:moveTo>
                    <a:cubicBezTo>
                      <a:pt x="297" y="0"/>
                      <a:pt x="297" y="0"/>
                      <a:pt x="297" y="0"/>
                    </a:cubicBezTo>
                    <a:cubicBezTo>
                      <a:pt x="253" y="1"/>
                      <a:pt x="212" y="10"/>
                      <a:pt x="175" y="27"/>
                    </a:cubicBezTo>
                    <a:cubicBezTo>
                      <a:pt x="174" y="28"/>
                      <a:pt x="173" y="28"/>
                      <a:pt x="172" y="28"/>
                    </a:cubicBezTo>
                    <a:cubicBezTo>
                      <a:pt x="166" y="31"/>
                      <a:pt x="160" y="34"/>
                      <a:pt x="154" y="38"/>
                    </a:cubicBezTo>
                    <a:cubicBezTo>
                      <a:pt x="153" y="38"/>
                      <a:pt x="152" y="38"/>
                      <a:pt x="152" y="39"/>
                    </a:cubicBezTo>
                    <a:cubicBezTo>
                      <a:pt x="151" y="40"/>
                      <a:pt x="151" y="40"/>
                      <a:pt x="151" y="40"/>
                    </a:cubicBezTo>
                    <a:cubicBezTo>
                      <a:pt x="129" y="52"/>
                      <a:pt x="108" y="68"/>
                      <a:pt x="88" y="88"/>
                    </a:cubicBezTo>
                    <a:cubicBezTo>
                      <a:pt x="70" y="106"/>
                      <a:pt x="56" y="124"/>
                      <a:pt x="44" y="144"/>
                    </a:cubicBezTo>
                    <a:cubicBezTo>
                      <a:pt x="43" y="145"/>
                      <a:pt x="43" y="146"/>
                      <a:pt x="43" y="146"/>
                    </a:cubicBezTo>
                    <a:cubicBezTo>
                      <a:pt x="18" y="186"/>
                      <a:pt x="4" y="231"/>
                      <a:pt x="1" y="280"/>
                    </a:cubicBezTo>
                    <a:cubicBezTo>
                      <a:pt x="1" y="281"/>
                      <a:pt x="1" y="281"/>
                      <a:pt x="1" y="281"/>
                    </a:cubicBezTo>
                    <a:cubicBezTo>
                      <a:pt x="1" y="287"/>
                      <a:pt x="0" y="293"/>
                      <a:pt x="1" y="299"/>
                    </a:cubicBezTo>
                    <a:cubicBezTo>
                      <a:pt x="1" y="340"/>
                      <a:pt x="8" y="378"/>
                      <a:pt x="23" y="413"/>
                    </a:cubicBezTo>
                    <a:cubicBezTo>
                      <a:pt x="25" y="417"/>
                      <a:pt x="26" y="420"/>
                      <a:pt x="28" y="424"/>
                    </a:cubicBezTo>
                    <a:cubicBezTo>
                      <a:pt x="30" y="428"/>
                      <a:pt x="33" y="431"/>
                      <a:pt x="37" y="434"/>
                    </a:cubicBezTo>
                    <a:cubicBezTo>
                      <a:pt x="40" y="436"/>
                      <a:pt x="44" y="437"/>
                      <a:pt x="49" y="437"/>
                    </a:cubicBezTo>
                    <a:cubicBezTo>
                      <a:pt x="218" y="437"/>
                      <a:pt x="218" y="437"/>
                      <a:pt x="218" y="437"/>
                    </a:cubicBezTo>
                    <a:cubicBezTo>
                      <a:pt x="218" y="436"/>
                      <a:pt x="218" y="435"/>
                      <a:pt x="218" y="434"/>
                    </a:cubicBezTo>
                    <a:cubicBezTo>
                      <a:pt x="216" y="428"/>
                      <a:pt x="215" y="422"/>
                      <a:pt x="215" y="416"/>
                    </a:cubicBezTo>
                    <a:cubicBezTo>
                      <a:pt x="215" y="409"/>
                      <a:pt x="216" y="403"/>
                      <a:pt x="218" y="397"/>
                    </a:cubicBezTo>
                    <a:cubicBezTo>
                      <a:pt x="218" y="395"/>
                      <a:pt x="218" y="393"/>
                      <a:pt x="219" y="391"/>
                    </a:cubicBezTo>
                    <a:cubicBezTo>
                      <a:pt x="64" y="391"/>
                      <a:pt x="64" y="391"/>
                      <a:pt x="64" y="391"/>
                    </a:cubicBezTo>
                    <a:cubicBezTo>
                      <a:pt x="53" y="364"/>
                      <a:pt x="47" y="335"/>
                      <a:pt x="47" y="305"/>
                    </a:cubicBezTo>
                    <a:cubicBezTo>
                      <a:pt x="96" y="305"/>
                      <a:pt x="96" y="305"/>
                      <a:pt x="96" y="305"/>
                    </a:cubicBezTo>
                    <a:cubicBezTo>
                      <a:pt x="101" y="304"/>
                      <a:pt x="104" y="303"/>
                      <a:pt x="108" y="301"/>
                    </a:cubicBezTo>
                    <a:cubicBezTo>
                      <a:pt x="107" y="292"/>
                      <a:pt x="107" y="283"/>
                      <a:pt x="107" y="274"/>
                    </a:cubicBezTo>
                    <a:cubicBezTo>
                      <a:pt x="107" y="270"/>
                      <a:pt x="107" y="266"/>
                      <a:pt x="107" y="262"/>
                    </a:cubicBezTo>
                    <a:cubicBezTo>
                      <a:pt x="107" y="262"/>
                      <a:pt x="107" y="262"/>
                      <a:pt x="107" y="261"/>
                    </a:cubicBezTo>
                    <a:cubicBezTo>
                      <a:pt x="104" y="260"/>
                      <a:pt x="100" y="259"/>
                      <a:pt x="96" y="259"/>
                    </a:cubicBezTo>
                    <a:cubicBezTo>
                      <a:pt x="50" y="259"/>
                      <a:pt x="50" y="259"/>
                      <a:pt x="50" y="259"/>
                    </a:cubicBezTo>
                    <a:cubicBezTo>
                      <a:pt x="53" y="233"/>
                      <a:pt x="60" y="210"/>
                      <a:pt x="72" y="188"/>
                    </a:cubicBezTo>
                    <a:cubicBezTo>
                      <a:pt x="114" y="211"/>
                      <a:pt x="114" y="211"/>
                      <a:pt x="114" y="211"/>
                    </a:cubicBezTo>
                    <a:cubicBezTo>
                      <a:pt x="114" y="212"/>
                      <a:pt x="115" y="212"/>
                      <a:pt x="116" y="213"/>
                    </a:cubicBezTo>
                    <a:cubicBezTo>
                      <a:pt x="116" y="212"/>
                      <a:pt x="116" y="212"/>
                      <a:pt x="117" y="212"/>
                    </a:cubicBezTo>
                    <a:cubicBezTo>
                      <a:pt x="119" y="205"/>
                      <a:pt x="122" y="198"/>
                      <a:pt x="125" y="191"/>
                    </a:cubicBezTo>
                    <a:cubicBezTo>
                      <a:pt x="128" y="185"/>
                      <a:pt x="131" y="180"/>
                      <a:pt x="134" y="175"/>
                    </a:cubicBezTo>
                    <a:cubicBezTo>
                      <a:pt x="135" y="173"/>
                      <a:pt x="136" y="172"/>
                      <a:pt x="136" y="171"/>
                    </a:cubicBezTo>
                    <a:cubicBezTo>
                      <a:pt x="96" y="148"/>
                      <a:pt x="96" y="148"/>
                      <a:pt x="96" y="148"/>
                    </a:cubicBezTo>
                    <a:cubicBezTo>
                      <a:pt x="103" y="139"/>
                      <a:pt x="111" y="130"/>
                      <a:pt x="121" y="120"/>
                    </a:cubicBezTo>
                    <a:cubicBezTo>
                      <a:pt x="131" y="109"/>
                      <a:pt x="143" y="100"/>
                      <a:pt x="155" y="92"/>
                    </a:cubicBezTo>
                    <a:cubicBezTo>
                      <a:pt x="175" y="127"/>
                      <a:pt x="175" y="127"/>
                      <a:pt x="175" y="127"/>
                    </a:cubicBezTo>
                    <a:cubicBezTo>
                      <a:pt x="181" y="122"/>
                      <a:pt x="188" y="117"/>
                      <a:pt x="194" y="113"/>
                    </a:cubicBezTo>
                    <a:cubicBezTo>
                      <a:pt x="198" y="111"/>
                      <a:pt x="201" y="108"/>
                      <a:pt x="204" y="107"/>
                    </a:cubicBezTo>
                    <a:cubicBezTo>
                      <a:pt x="207" y="105"/>
                      <a:pt x="211" y="103"/>
                      <a:pt x="214" y="101"/>
                    </a:cubicBezTo>
                    <a:cubicBezTo>
                      <a:pt x="195" y="68"/>
                      <a:pt x="195" y="68"/>
                      <a:pt x="195" y="68"/>
                    </a:cubicBezTo>
                    <a:cubicBezTo>
                      <a:pt x="219" y="57"/>
                      <a:pt x="246" y="50"/>
                      <a:pt x="275" y="48"/>
                    </a:cubicBezTo>
                    <a:cubicBezTo>
                      <a:pt x="275" y="83"/>
                      <a:pt x="275" y="83"/>
                      <a:pt x="275" y="83"/>
                    </a:cubicBezTo>
                    <a:cubicBezTo>
                      <a:pt x="282" y="82"/>
                      <a:pt x="289" y="82"/>
                      <a:pt x="297" y="82"/>
                    </a:cubicBezTo>
                    <a:cubicBezTo>
                      <a:pt x="298" y="82"/>
                      <a:pt x="298" y="82"/>
                      <a:pt x="298" y="82"/>
                    </a:cubicBezTo>
                    <a:cubicBezTo>
                      <a:pt x="298" y="82"/>
                      <a:pt x="299" y="82"/>
                      <a:pt x="299" y="82"/>
                    </a:cubicBezTo>
                    <a:cubicBezTo>
                      <a:pt x="307" y="82"/>
                      <a:pt x="314" y="82"/>
                      <a:pt x="321" y="83"/>
                    </a:cubicBezTo>
                    <a:cubicBezTo>
                      <a:pt x="321" y="47"/>
                      <a:pt x="321" y="47"/>
                      <a:pt x="321" y="47"/>
                    </a:cubicBezTo>
                    <a:cubicBezTo>
                      <a:pt x="349" y="49"/>
                      <a:pt x="375" y="56"/>
                      <a:pt x="401" y="67"/>
                    </a:cubicBezTo>
                    <a:cubicBezTo>
                      <a:pt x="382" y="100"/>
                      <a:pt x="382" y="100"/>
                      <a:pt x="382" y="100"/>
                    </a:cubicBezTo>
                    <a:cubicBezTo>
                      <a:pt x="386" y="101"/>
                      <a:pt x="389" y="103"/>
                      <a:pt x="393" y="106"/>
                    </a:cubicBezTo>
                    <a:cubicBezTo>
                      <a:pt x="395" y="107"/>
                      <a:pt x="399" y="109"/>
                      <a:pt x="402" y="111"/>
                    </a:cubicBezTo>
                    <a:cubicBezTo>
                      <a:pt x="408" y="115"/>
                      <a:pt x="414" y="120"/>
                      <a:pt x="420" y="125"/>
                    </a:cubicBezTo>
                    <a:cubicBezTo>
                      <a:pt x="440" y="90"/>
                      <a:pt x="440" y="90"/>
                      <a:pt x="440" y="90"/>
                    </a:cubicBezTo>
                    <a:cubicBezTo>
                      <a:pt x="458" y="103"/>
                      <a:pt x="473" y="115"/>
                      <a:pt x="483" y="125"/>
                    </a:cubicBezTo>
                    <a:cubicBezTo>
                      <a:pt x="490" y="132"/>
                      <a:pt x="496" y="139"/>
                      <a:pt x="502" y="147"/>
                    </a:cubicBezTo>
                    <a:cubicBezTo>
                      <a:pt x="461" y="170"/>
                      <a:pt x="461" y="170"/>
                      <a:pt x="461" y="170"/>
                    </a:cubicBezTo>
                    <a:cubicBezTo>
                      <a:pt x="462" y="171"/>
                      <a:pt x="463" y="172"/>
                      <a:pt x="464" y="173"/>
                    </a:cubicBezTo>
                    <a:cubicBezTo>
                      <a:pt x="467" y="178"/>
                      <a:pt x="470" y="184"/>
                      <a:pt x="473" y="190"/>
                    </a:cubicBezTo>
                    <a:cubicBezTo>
                      <a:pt x="476" y="197"/>
                      <a:pt x="479" y="204"/>
                      <a:pt x="482" y="211"/>
                    </a:cubicBezTo>
                    <a:cubicBezTo>
                      <a:pt x="526" y="186"/>
                      <a:pt x="526" y="186"/>
                      <a:pt x="526" y="186"/>
                    </a:cubicBezTo>
                    <a:cubicBezTo>
                      <a:pt x="537" y="208"/>
                      <a:pt x="545" y="232"/>
                      <a:pt x="548" y="259"/>
                    </a:cubicBezTo>
                    <a:cubicBezTo>
                      <a:pt x="499" y="259"/>
                      <a:pt x="499" y="259"/>
                      <a:pt x="499" y="259"/>
                    </a:cubicBezTo>
                    <a:cubicBezTo>
                      <a:pt x="496" y="259"/>
                      <a:pt x="494" y="259"/>
                      <a:pt x="491" y="260"/>
                    </a:cubicBezTo>
                    <a:cubicBezTo>
                      <a:pt x="491" y="260"/>
                      <a:pt x="491" y="261"/>
                      <a:pt x="491" y="262"/>
                    </a:cubicBezTo>
                    <a:cubicBezTo>
                      <a:pt x="492" y="266"/>
                      <a:pt x="492" y="270"/>
                      <a:pt x="492" y="274"/>
                    </a:cubicBezTo>
                    <a:cubicBezTo>
                      <a:pt x="492" y="284"/>
                      <a:pt x="491" y="294"/>
                      <a:pt x="490" y="303"/>
                    </a:cubicBezTo>
                    <a:cubicBezTo>
                      <a:pt x="493" y="304"/>
                      <a:pt x="496" y="304"/>
                      <a:pt x="499" y="305"/>
                    </a:cubicBezTo>
                    <a:cubicBezTo>
                      <a:pt x="552" y="305"/>
                      <a:pt x="552" y="305"/>
                      <a:pt x="552" y="305"/>
                    </a:cubicBezTo>
                    <a:cubicBezTo>
                      <a:pt x="551" y="335"/>
                      <a:pt x="545" y="364"/>
                      <a:pt x="535" y="391"/>
                    </a:cubicBezTo>
                    <a:cubicBezTo>
                      <a:pt x="384" y="391"/>
                      <a:pt x="384" y="391"/>
                      <a:pt x="384" y="391"/>
                    </a:cubicBezTo>
                    <a:cubicBezTo>
                      <a:pt x="386" y="399"/>
                      <a:pt x="387" y="407"/>
                      <a:pt x="387" y="416"/>
                    </a:cubicBezTo>
                    <a:cubicBezTo>
                      <a:pt x="387" y="423"/>
                      <a:pt x="386" y="430"/>
                      <a:pt x="384" y="437"/>
                    </a:cubicBezTo>
                    <a:cubicBezTo>
                      <a:pt x="550" y="437"/>
                      <a:pt x="550" y="437"/>
                      <a:pt x="550" y="437"/>
                    </a:cubicBezTo>
                    <a:cubicBezTo>
                      <a:pt x="554" y="437"/>
                      <a:pt x="559" y="436"/>
                      <a:pt x="562" y="434"/>
                    </a:cubicBezTo>
                    <a:cubicBezTo>
                      <a:pt x="566" y="431"/>
                      <a:pt x="569" y="428"/>
                      <a:pt x="571" y="424"/>
                    </a:cubicBezTo>
                    <a:cubicBezTo>
                      <a:pt x="573" y="420"/>
                      <a:pt x="574" y="417"/>
                      <a:pt x="576" y="413"/>
                    </a:cubicBezTo>
                    <a:cubicBezTo>
                      <a:pt x="590" y="378"/>
                      <a:pt x="597" y="340"/>
                      <a:pt x="598" y="299"/>
                    </a:cubicBezTo>
                    <a:cubicBezTo>
                      <a:pt x="598" y="293"/>
                      <a:pt x="598" y="286"/>
                      <a:pt x="597" y="280"/>
                    </a:cubicBezTo>
                    <a:cubicBezTo>
                      <a:pt x="597" y="280"/>
                      <a:pt x="597" y="280"/>
                      <a:pt x="597" y="280"/>
                    </a:cubicBezTo>
                    <a:cubicBezTo>
                      <a:pt x="594" y="229"/>
                      <a:pt x="580" y="184"/>
                      <a:pt x="555" y="144"/>
                    </a:cubicBezTo>
                    <a:cubicBezTo>
                      <a:pt x="554" y="143"/>
                      <a:pt x="554" y="143"/>
                      <a:pt x="554" y="143"/>
                    </a:cubicBezTo>
                    <a:cubicBezTo>
                      <a:pt x="544" y="125"/>
                      <a:pt x="531" y="109"/>
                      <a:pt x="516" y="93"/>
                    </a:cubicBezTo>
                    <a:cubicBezTo>
                      <a:pt x="501" y="77"/>
                      <a:pt x="478" y="60"/>
                      <a:pt x="448" y="40"/>
                    </a:cubicBezTo>
                    <a:cubicBezTo>
                      <a:pt x="446" y="39"/>
                      <a:pt x="445" y="38"/>
                      <a:pt x="444" y="37"/>
                    </a:cubicBezTo>
                    <a:cubicBezTo>
                      <a:pt x="438" y="34"/>
                      <a:pt x="433" y="31"/>
                      <a:pt x="427" y="28"/>
                    </a:cubicBezTo>
                    <a:cubicBezTo>
                      <a:pt x="426" y="28"/>
                      <a:pt x="425" y="28"/>
                      <a:pt x="425" y="27"/>
                    </a:cubicBezTo>
                    <a:cubicBezTo>
                      <a:pt x="386" y="9"/>
                      <a:pt x="344" y="0"/>
                      <a:pt x="299" y="0"/>
                    </a:cubicBezTo>
                    <a:cubicBezTo>
                      <a:pt x="298" y="0"/>
                      <a:pt x="298" y="0"/>
                      <a:pt x="29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1" name="Freeform 189"/>
              <p:cNvSpPr>
                <a:spLocks/>
              </p:cNvSpPr>
              <p:nvPr/>
            </p:nvSpPr>
            <p:spPr bwMode="auto">
              <a:xfrm>
                <a:off x="4351338" y="2336800"/>
                <a:ext cx="53975" cy="128588"/>
              </a:xfrm>
              <a:custGeom>
                <a:avLst/>
                <a:gdLst>
                  <a:gd name="T0" fmla="*/ 81 w 81"/>
                  <a:gd name="T1" fmla="*/ 2 h 193"/>
                  <a:gd name="T2" fmla="*/ 74 w 81"/>
                  <a:gd name="T3" fmla="*/ 0 h 193"/>
                  <a:gd name="T4" fmla="*/ 0 w 81"/>
                  <a:gd name="T5" fmla="*/ 186 h 193"/>
                  <a:gd name="T6" fmla="*/ 22 w 81"/>
                  <a:gd name="T7" fmla="*/ 193 h 193"/>
                  <a:gd name="T8" fmla="*/ 81 w 81"/>
                  <a:gd name="T9" fmla="*/ 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93">
                    <a:moveTo>
                      <a:pt x="81" y="2"/>
                    </a:moveTo>
                    <a:cubicBezTo>
                      <a:pt x="74" y="0"/>
                      <a:pt x="74" y="0"/>
                      <a:pt x="74" y="0"/>
                    </a:cubicBezTo>
                    <a:cubicBezTo>
                      <a:pt x="0" y="186"/>
                      <a:pt x="0" y="186"/>
                      <a:pt x="0" y="186"/>
                    </a:cubicBezTo>
                    <a:cubicBezTo>
                      <a:pt x="8" y="187"/>
                      <a:pt x="15" y="189"/>
                      <a:pt x="22" y="193"/>
                    </a:cubicBezTo>
                    <a:cubicBezTo>
                      <a:pt x="81" y="2"/>
                      <a:pt x="81" y="2"/>
                      <a:pt x="8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2" name="Freeform 190"/>
              <p:cNvSpPr>
                <a:spLocks/>
              </p:cNvSpPr>
              <p:nvPr/>
            </p:nvSpPr>
            <p:spPr bwMode="auto">
              <a:xfrm>
                <a:off x="4297363" y="2474913"/>
                <a:ext cx="85725" cy="84138"/>
              </a:xfrm>
              <a:custGeom>
                <a:avLst/>
                <a:gdLst>
                  <a:gd name="T0" fmla="*/ 75 w 128"/>
                  <a:gd name="T1" fmla="*/ 1 h 128"/>
                  <a:gd name="T2" fmla="*/ 64 w 128"/>
                  <a:gd name="T3" fmla="*/ 0 h 128"/>
                  <a:gd name="T4" fmla="*/ 19 w 128"/>
                  <a:gd name="T5" fmla="*/ 18 h 128"/>
                  <a:gd name="T6" fmla="*/ 19 w 128"/>
                  <a:gd name="T7" fmla="*/ 19 h 128"/>
                  <a:gd name="T8" fmla="*/ 2 w 128"/>
                  <a:gd name="T9" fmla="*/ 50 h 128"/>
                  <a:gd name="T10" fmla="*/ 0 w 128"/>
                  <a:gd name="T11" fmla="*/ 64 h 128"/>
                  <a:gd name="T12" fmla="*/ 2 w 128"/>
                  <a:gd name="T13" fmla="*/ 78 h 128"/>
                  <a:gd name="T14" fmla="*/ 19 w 128"/>
                  <a:gd name="T15" fmla="*/ 109 h 128"/>
                  <a:gd name="T16" fmla="*/ 29 w 128"/>
                  <a:gd name="T17" fmla="*/ 117 h 128"/>
                  <a:gd name="T18" fmla="*/ 28 w 128"/>
                  <a:gd name="T19" fmla="*/ 117 h 128"/>
                  <a:gd name="T20" fmla="*/ 57 w 128"/>
                  <a:gd name="T21" fmla="*/ 127 h 128"/>
                  <a:gd name="T22" fmla="*/ 58 w 128"/>
                  <a:gd name="T23" fmla="*/ 127 h 128"/>
                  <a:gd name="T24" fmla="*/ 64 w 128"/>
                  <a:gd name="T25" fmla="*/ 128 h 128"/>
                  <a:gd name="T26" fmla="*/ 109 w 128"/>
                  <a:gd name="T27" fmla="*/ 109 h 128"/>
                  <a:gd name="T28" fmla="*/ 128 w 128"/>
                  <a:gd name="T29" fmla="*/ 64 h 128"/>
                  <a:gd name="T30" fmla="*/ 109 w 128"/>
                  <a:gd name="T31" fmla="*/ 18 h 128"/>
                  <a:gd name="T32" fmla="*/ 94 w 128"/>
                  <a:gd name="T33" fmla="*/ 7 h 128"/>
                  <a:gd name="T34" fmla="*/ 95 w 128"/>
                  <a:gd name="T35" fmla="*/ 7 h 128"/>
                  <a:gd name="T36" fmla="*/ 76 w 128"/>
                  <a:gd name="T37" fmla="*/ 1 h 128"/>
                  <a:gd name="T38" fmla="*/ 75 w 128"/>
                  <a:gd name="T39" fmla="*/ 1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28" h="128">
                    <a:moveTo>
                      <a:pt x="75" y="1"/>
                    </a:moveTo>
                    <a:cubicBezTo>
                      <a:pt x="71" y="0"/>
                      <a:pt x="68" y="0"/>
                      <a:pt x="64" y="0"/>
                    </a:cubicBezTo>
                    <a:cubicBezTo>
                      <a:pt x="46" y="0"/>
                      <a:pt x="32" y="6"/>
                      <a:pt x="19" y="18"/>
                    </a:cubicBezTo>
                    <a:cubicBezTo>
                      <a:pt x="19" y="19"/>
                      <a:pt x="19" y="19"/>
                      <a:pt x="19" y="19"/>
                    </a:cubicBezTo>
                    <a:cubicBezTo>
                      <a:pt x="9" y="28"/>
                      <a:pt x="4" y="38"/>
                      <a:pt x="2" y="50"/>
                    </a:cubicBezTo>
                    <a:cubicBezTo>
                      <a:pt x="1" y="54"/>
                      <a:pt x="0" y="59"/>
                      <a:pt x="0" y="64"/>
                    </a:cubicBezTo>
                    <a:cubicBezTo>
                      <a:pt x="0" y="69"/>
                      <a:pt x="1" y="73"/>
                      <a:pt x="2" y="78"/>
                    </a:cubicBezTo>
                    <a:cubicBezTo>
                      <a:pt x="4" y="89"/>
                      <a:pt x="9" y="99"/>
                      <a:pt x="19" y="109"/>
                    </a:cubicBezTo>
                    <a:cubicBezTo>
                      <a:pt x="22" y="112"/>
                      <a:pt x="25" y="115"/>
                      <a:pt x="29" y="117"/>
                    </a:cubicBezTo>
                    <a:cubicBezTo>
                      <a:pt x="28" y="117"/>
                      <a:pt x="28" y="117"/>
                      <a:pt x="28" y="117"/>
                    </a:cubicBezTo>
                    <a:cubicBezTo>
                      <a:pt x="37" y="123"/>
                      <a:pt x="47" y="127"/>
                      <a:pt x="57" y="127"/>
                    </a:cubicBezTo>
                    <a:cubicBezTo>
                      <a:pt x="58" y="127"/>
                      <a:pt x="58" y="127"/>
                      <a:pt x="58" y="127"/>
                    </a:cubicBezTo>
                    <a:cubicBezTo>
                      <a:pt x="60" y="128"/>
                      <a:pt x="62" y="128"/>
                      <a:pt x="64" y="128"/>
                    </a:cubicBezTo>
                    <a:cubicBezTo>
                      <a:pt x="81" y="128"/>
                      <a:pt x="97" y="121"/>
                      <a:pt x="109" y="109"/>
                    </a:cubicBezTo>
                    <a:cubicBezTo>
                      <a:pt x="122" y="96"/>
                      <a:pt x="128" y="81"/>
                      <a:pt x="128" y="64"/>
                    </a:cubicBezTo>
                    <a:cubicBezTo>
                      <a:pt x="128" y="46"/>
                      <a:pt x="122" y="31"/>
                      <a:pt x="109" y="18"/>
                    </a:cubicBezTo>
                    <a:cubicBezTo>
                      <a:pt x="104" y="13"/>
                      <a:pt x="99" y="10"/>
                      <a:pt x="94" y="7"/>
                    </a:cubicBezTo>
                    <a:cubicBezTo>
                      <a:pt x="95" y="7"/>
                      <a:pt x="95" y="7"/>
                      <a:pt x="95" y="7"/>
                    </a:cubicBezTo>
                    <a:cubicBezTo>
                      <a:pt x="89" y="4"/>
                      <a:pt x="83" y="1"/>
                      <a:pt x="76" y="1"/>
                    </a:cubicBezTo>
                    <a:cubicBezTo>
                      <a:pt x="75" y="1"/>
                      <a:pt x="75" y="1"/>
                      <a:pt x="75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3" name="Freeform 191"/>
              <p:cNvSpPr>
                <a:spLocks/>
              </p:cNvSpPr>
              <p:nvPr/>
            </p:nvSpPr>
            <p:spPr bwMode="auto">
              <a:xfrm>
                <a:off x="4305300" y="2565400"/>
                <a:ext cx="28575" cy="19050"/>
              </a:xfrm>
              <a:custGeom>
                <a:avLst/>
                <a:gdLst>
                  <a:gd name="T0" fmla="*/ 36 w 42"/>
                  <a:gd name="T1" fmla="*/ 30 h 30"/>
                  <a:gd name="T2" fmla="*/ 42 w 42"/>
                  <a:gd name="T3" fmla="*/ 13 h 30"/>
                  <a:gd name="T4" fmla="*/ 7 w 42"/>
                  <a:gd name="T5" fmla="*/ 0 h 30"/>
                  <a:gd name="T6" fmla="*/ 0 w 42"/>
                  <a:gd name="T7" fmla="*/ 17 h 30"/>
                  <a:gd name="T8" fmla="*/ 36 w 42"/>
                  <a:gd name="T9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30">
                    <a:moveTo>
                      <a:pt x="36" y="30"/>
                    </a:moveTo>
                    <a:cubicBezTo>
                      <a:pt x="42" y="13"/>
                      <a:pt x="42" y="13"/>
                      <a:pt x="42" y="13"/>
                    </a:cubicBezTo>
                    <a:cubicBezTo>
                      <a:pt x="29" y="11"/>
                      <a:pt x="17" y="7"/>
                      <a:pt x="7" y="0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36" y="30"/>
                      <a:pt x="36" y="30"/>
                      <a:pt x="36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sp>
          <p:nvSpPr>
            <p:cNvPr id="124" name="Freeform 192"/>
            <p:cNvSpPr>
              <a:spLocks noEditPoints="1"/>
            </p:cNvSpPr>
            <p:nvPr/>
          </p:nvSpPr>
          <p:spPr bwMode="auto">
            <a:xfrm>
              <a:off x="13370489" y="3340422"/>
              <a:ext cx="803233" cy="803233"/>
            </a:xfrm>
            <a:custGeom>
              <a:avLst/>
              <a:gdLst>
                <a:gd name="T0" fmla="*/ 221 w 516"/>
                <a:gd name="T1" fmla="*/ 3 h 516"/>
                <a:gd name="T2" fmla="*/ 76 w 516"/>
                <a:gd name="T3" fmla="*/ 76 h 516"/>
                <a:gd name="T4" fmla="*/ 0 w 516"/>
                <a:gd name="T5" fmla="*/ 258 h 516"/>
                <a:gd name="T6" fmla="*/ 19 w 516"/>
                <a:gd name="T7" fmla="*/ 357 h 516"/>
                <a:gd name="T8" fmla="*/ 66 w 516"/>
                <a:gd name="T9" fmla="*/ 430 h 516"/>
                <a:gd name="T10" fmla="*/ 76 w 516"/>
                <a:gd name="T11" fmla="*/ 441 h 516"/>
                <a:gd name="T12" fmla="*/ 441 w 516"/>
                <a:gd name="T13" fmla="*/ 441 h 516"/>
                <a:gd name="T14" fmla="*/ 450 w 516"/>
                <a:gd name="T15" fmla="*/ 431 h 516"/>
                <a:gd name="T16" fmla="*/ 463 w 516"/>
                <a:gd name="T17" fmla="*/ 416 h 516"/>
                <a:gd name="T18" fmla="*/ 504 w 516"/>
                <a:gd name="T19" fmla="*/ 339 h 516"/>
                <a:gd name="T20" fmla="*/ 516 w 516"/>
                <a:gd name="T21" fmla="*/ 258 h 516"/>
                <a:gd name="T22" fmla="*/ 441 w 516"/>
                <a:gd name="T23" fmla="*/ 76 h 516"/>
                <a:gd name="T24" fmla="*/ 312 w 516"/>
                <a:gd name="T25" fmla="*/ 6 h 516"/>
                <a:gd name="T26" fmla="*/ 258 w 516"/>
                <a:gd name="T27" fmla="*/ 0 h 516"/>
                <a:gd name="T28" fmla="*/ 455 w 516"/>
                <a:gd name="T29" fmla="*/ 195 h 516"/>
                <a:gd name="T30" fmla="*/ 455 w 516"/>
                <a:gd name="T31" fmla="*/ 322 h 516"/>
                <a:gd name="T32" fmla="*/ 431 w 516"/>
                <a:gd name="T33" fmla="*/ 328 h 516"/>
                <a:gd name="T34" fmla="*/ 293 w 516"/>
                <a:gd name="T35" fmla="*/ 224 h 516"/>
                <a:gd name="T36" fmla="*/ 285 w 516"/>
                <a:gd name="T37" fmla="*/ 71 h 516"/>
                <a:gd name="T38" fmla="*/ 300 w 516"/>
                <a:gd name="T39" fmla="*/ 56 h 516"/>
                <a:gd name="T40" fmla="*/ 404 w 516"/>
                <a:gd name="T41" fmla="*/ 113 h 516"/>
                <a:gd name="T42" fmla="*/ 233 w 516"/>
                <a:gd name="T43" fmla="*/ 71 h 516"/>
                <a:gd name="T44" fmla="*/ 226 w 516"/>
                <a:gd name="T45" fmla="*/ 224 h 516"/>
                <a:gd name="T46" fmla="*/ 87 w 516"/>
                <a:gd name="T47" fmla="*/ 328 h 516"/>
                <a:gd name="T48" fmla="*/ 62 w 516"/>
                <a:gd name="T49" fmla="*/ 322 h 516"/>
                <a:gd name="T50" fmla="*/ 61 w 516"/>
                <a:gd name="T51" fmla="*/ 195 h 516"/>
                <a:gd name="T52" fmla="*/ 217 w 516"/>
                <a:gd name="T53" fmla="*/ 56 h 516"/>
                <a:gd name="T54" fmla="*/ 218 w 516"/>
                <a:gd name="T55" fmla="*/ 56 h 516"/>
                <a:gd name="T56" fmla="*/ 238 w 516"/>
                <a:gd name="T57" fmla="*/ 300 h 516"/>
                <a:gd name="T58" fmla="*/ 281 w 516"/>
                <a:gd name="T59" fmla="*/ 300 h 516"/>
                <a:gd name="T60" fmla="*/ 412 w 516"/>
                <a:gd name="T61" fmla="*/ 395 h 516"/>
                <a:gd name="T62" fmla="*/ 403 w 516"/>
                <a:gd name="T63" fmla="*/ 405 h 516"/>
                <a:gd name="T64" fmla="*/ 112 w 516"/>
                <a:gd name="T65" fmla="*/ 405 h 516"/>
                <a:gd name="T66" fmla="*/ 112 w 516"/>
                <a:gd name="T67" fmla="*/ 373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16" h="516">
                  <a:moveTo>
                    <a:pt x="258" y="0"/>
                  </a:moveTo>
                  <a:cubicBezTo>
                    <a:pt x="246" y="0"/>
                    <a:pt x="233" y="1"/>
                    <a:pt x="221" y="3"/>
                  </a:cubicBezTo>
                  <a:cubicBezTo>
                    <a:pt x="217" y="3"/>
                    <a:pt x="212" y="4"/>
                    <a:pt x="207" y="5"/>
                  </a:cubicBezTo>
                  <a:cubicBezTo>
                    <a:pt x="157" y="14"/>
                    <a:pt x="114" y="38"/>
                    <a:pt x="76" y="76"/>
                  </a:cubicBezTo>
                  <a:cubicBezTo>
                    <a:pt x="41" y="111"/>
                    <a:pt x="18" y="150"/>
                    <a:pt x="7" y="195"/>
                  </a:cubicBezTo>
                  <a:cubicBezTo>
                    <a:pt x="3" y="215"/>
                    <a:pt x="0" y="236"/>
                    <a:pt x="0" y="258"/>
                  </a:cubicBezTo>
                  <a:cubicBezTo>
                    <a:pt x="0" y="287"/>
                    <a:pt x="4" y="314"/>
                    <a:pt x="13" y="340"/>
                  </a:cubicBezTo>
                  <a:cubicBezTo>
                    <a:pt x="15" y="345"/>
                    <a:pt x="17" y="351"/>
                    <a:pt x="19" y="357"/>
                  </a:cubicBezTo>
                  <a:cubicBezTo>
                    <a:pt x="27" y="377"/>
                    <a:pt x="39" y="397"/>
                    <a:pt x="53" y="416"/>
                  </a:cubicBezTo>
                  <a:cubicBezTo>
                    <a:pt x="57" y="420"/>
                    <a:pt x="62" y="426"/>
                    <a:pt x="66" y="430"/>
                  </a:cubicBezTo>
                  <a:cubicBezTo>
                    <a:pt x="66" y="431"/>
                    <a:pt x="66" y="431"/>
                    <a:pt x="66" y="431"/>
                  </a:cubicBezTo>
                  <a:cubicBezTo>
                    <a:pt x="69" y="434"/>
                    <a:pt x="72" y="438"/>
                    <a:pt x="76" y="441"/>
                  </a:cubicBezTo>
                  <a:cubicBezTo>
                    <a:pt x="126" y="491"/>
                    <a:pt x="187" y="516"/>
                    <a:pt x="258" y="516"/>
                  </a:cubicBezTo>
                  <a:cubicBezTo>
                    <a:pt x="329" y="516"/>
                    <a:pt x="390" y="491"/>
                    <a:pt x="441" y="441"/>
                  </a:cubicBezTo>
                  <a:cubicBezTo>
                    <a:pt x="441" y="441"/>
                    <a:pt x="441" y="440"/>
                    <a:pt x="441" y="440"/>
                  </a:cubicBezTo>
                  <a:cubicBezTo>
                    <a:pt x="444" y="437"/>
                    <a:pt x="447" y="434"/>
                    <a:pt x="450" y="431"/>
                  </a:cubicBezTo>
                  <a:cubicBezTo>
                    <a:pt x="451" y="431"/>
                    <a:pt x="451" y="430"/>
                    <a:pt x="451" y="430"/>
                  </a:cubicBezTo>
                  <a:cubicBezTo>
                    <a:pt x="455" y="425"/>
                    <a:pt x="459" y="421"/>
                    <a:pt x="463" y="416"/>
                  </a:cubicBezTo>
                  <a:cubicBezTo>
                    <a:pt x="477" y="397"/>
                    <a:pt x="489" y="377"/>
                    <a:pt x="498" y="356"/>
                  </a:cubicBezTo>
                  <a:cubicBezTo>
                    <a:pt x="500" y="350"/>
                    <a:pt x="502" y="344"/>
                    <a:pt x="504" y="339"/>
                  </a:cubicBezTo>
                  <a:cubicBezTo>
                    <a:pt x="504" y="338"/>
                    <a:pt x="504" y="338"/>
                    <a:pt x="504" y="338"/>
                  </a:cubicBezTo>
                  <a:cubicBezTo>
                    <a:pt x="512" y="313"/>
                    <a:pt x="516" y="287"/>
                    <a:pt x="516" y="258"/>
                  </a:cubicBezTo>
                  <a:cubicBezTo>
                    <a:pt x="516" y="236"/>
                    <a:pt x="513" y="215"/>
                    <a:pt x="509" y="195"/>
                  </a:cubicBezTo>
                  <a:cubicBezTo>
                    <a:pt x="498" y="150"/>
                    <a:pt x="475" y="111"/>
                    <a:pt x="441" y="76"/>
                  </a:cubicBezTo>
                  <a:cubicBezTo>
                    <a:pt x="440" y="76"/>
                    <a:pt x="440" y="76"/>
                    <a:pt x="440" y="76"/>
                  </a:cubicBezTo>
                  <a:cubicBezTo>
                    <a:pt x="403" y="39"/>
                    <a:pt x="360" y="15"/>
                    <a:pt x="312" y="6"/>
                  </a:cubicBezTo>
                  <a:cubicBezTo>
                    <a:pt x="307" y="5"/>
                    <a:pt x="302" y="4"/>
                    <a:pt x="298" y="3"/>
                  </a:cubicBezTo>
                  <a:cubicBezTo>
                    <a:pt x="285" y="1"/>
                    <a:pt x="271" y="0"/>
                    <a:pt x="258" y="0"/>
                  </a:cubicBezTo>
                  <a:close/>
                  <a:moveTo>
                    <a:pt x="404" y="113"/>
                  </a:moveTo>
                  <a:cubicBezTo>
                    <a:pt x="429" y="137"/>
                    <a:pt x="445" y="164"/>
                    <a:pt x="455" y="195"/>
                  </a:cubicBezTo>
                  <a:cubicBezTo>
                    <a:pt x="461" y="215"/>
                    <a:pt x="464" y="236"/>
                    <a:pt x="464" y="258"/>
                  </a:cubicBezTo>
                  <a:cubicBezTo>
                    <a:pt x="464" y="281"/>
                    <a:pt x="461" y="302"/>
                    <a:pt x="455" y="322"/>
                  </a:cubicBezTo>
                  <a:cubicBezTo>
                    <a:pt x="454" y="322"/>
                    <a:pt x="453" y="322"/>
                    <a:pt x="452" y="322"/>
                  </a:cubicBezTo>
                  <a:cubicBezTo>
                    <a:pt x="445" y="322"/>
                    <a:pt x="437" y="324"/>
                    <a:pt x="431" y="328"/>
                  </a:cubicBezTo>
                  <a:cubicBezTo>
                    <a:pt x="307" y="256"/>
                    <a:pt x="307" y="256"/>
                    <a:pt x="307" y="256"/>
                  </a:cubicBezTo>
                  <a:cubicBezTo>
                    <a:pt x="306" y="243"/>
                    <a:pt x="301" y="233"/>
                    <a:pt x="293" y="224"/>
                  </a:cubicBezTo>
                  <a:cubicBezTo>
                    <a:pt x="290" y="222"/>
                    <a:pt x="288" y="220"/>
                    <a:pt x="285" y="218"/>
                  </a:cubicBezTo>
                  <a:cubicBezTo>
                    <a:pt x="285" y="71"/>
                    <a:pt x="285" y="71"/>
                    <a:pt x="285" y="71"/>
                  </a:cubicBezTo>
                  <a:cubicBezTo>
                    <a:pt x="288" y="70"/>
                    <a:pt x="290" y="68"/>
                    <a:pt x="293" y="65"/>
                  </a:cubicBezTo>
                  <a:cubicBezTo>
                    <a:pt x="296" y="62"/>
                    <a:pt x="298" y="59"/>
                    <a:pt x="300" y="56"/>
                  </a:cubicBezTo>
                  <a:cubicBezTo>
                    <a:pt x="301" y="56"/>
                    <a:pt x="301" y="56"/>
                    <a:pt x="301" y="56"/>
                  </a:cubicBezTo>
                  <a:cubicBezTo>
                    <a:pt x="340" y="64"/>
                    <a:pt x="374" y="83"/>
                    <a:pt x="404" y="113"/>
                  </a:cubicBezTo>
                  <a:close/>
                  <a:moveTo>
                    <a:pt x="226" y="65"/>
                  </a:moveTo>
                  <a:cubicBezTo>
                    <a:pt x="228" y="68"/>
                    <a:pt x="231" y="70"/>
                    <a:pt x="233" y="71"/>
                  </a:cubicBezTo>
                  <a:cubicBezTo>
                    <a:pt x="233" y="218"/>
                    <a:pt x="233" y="218"/>
                    <a:pt x="233" y="218"/>
                  </a:cubicBezTo>
                  <a:cubicBezTo>
                    <a:pt x="231" y="220"/>
                    <a:pt x="228" y="222"/>
                    <a:pt x="226" y="224"/>
                  </a:cubicBezTo>
                  <a:cubicBezTo>
                    <a:pt x="217" y="233"/>
                    <a:pt x="212" y="243"/>
                    <a:pt x="212" y="256"/>
                  </a:cubicBezTo>
                  <a:cubicBezTo>
                    <a:pt x="87" y="328"/>
                    <a:pt x="87" y="328"/>
                    <a:pt x="87" y="328"/>
                  </a:cubicBezTo>
                  <a:cubicBezTo>
                    <a:pt x="80" y="324"/>
                    <a:pt x="73" y="322"/>
                    <a:pt x="65" y="322"/>
                  </a:cubicBezTo>
                  <a:cubicBezTo>
                    <a:pt x="63" y="322"/>
                    <a:pt x="62" y="322"/>
                    <a:pt x="62" y="322"/>
                  </a:cubicBezTo>
                  <a:cubicBezTo>
                    <a:pt x="55" y="302"/>
                    <a:pt x="52" y="281"/>
                    <a:pt x="52" y="258"/>
                  </a:cubicBezTo>
                  <a:cubicBezTo>
                    <a:pt x="52" y="236"/>
                    <a:pt x="55" y="215"/>
                    <a:pt x="61" y="195"/>
                  </a:cubicBezTo>
                  <a:cubicBezTo>
                    <a:pt x="71" y="164"/>
                    <a:pt x="88" y="137"/>
                    <a:pt x="112" y="113"/>
                  </a:cubicBezTo>
                  <a:cubicBezTo>
                    <a:pt x="142" y="82"/>
                    <a:pt x="177" y="63"/>
                    <a:pt x="217" y="56"/>
                  </a:cubicBezTo>
                  <a:cubicBezTo>
                    <a:pt x="217" y="56"/>
                    <a:pt x="217" y="56"/>
                    <a:pt x="217" y="56"/>
                  </a:cubicBezTo>
                  <a:cubicBezTo>
                    <a:pt x="218" y="56"/>
                    <a:pt x="218" y="56"/>
                    <a:pt x="218" y="56"/>
                  </a:cubicBezTo>
                  <a:cubicBezTo>
                    <a:pt x="221" y="59"/>
                    <a:pt x="223" y="62"/>
                    <a:pt x="226" y="65"/>
                  </a:cubicBezTo>
                  <a:close/>
                  <a:moveTo>
                    <a:pt x="238" y="300"/>
                  </a:moveTo>
                  <a:cubicBezTo>
                    <a:pt x="244" y="304"/>
                    <a:pt x="251" y="305"/>
                    <a:pt x="259" y="305"/>
                  </a:cubicBezTo>
                  <a:cubicBezTo>
                    <a:pt x="267" y="305"/>
                    <a:pt x="274" y="304"/>
                    <a:pt x="281" y="300"/>
                  </a:cubicBezTo>
                  <a:cubicBezTo>
                    <a:pt x="405" y="372"/>
                    <a:pt x="405" y="372"/>
                    <a:pt x="405" y="372"/>
                  </a:cubicBezTo>
                  <a:cubicBezTo>
                    <a:pt x="405" y="381"/>
                    <a:pt x="408" y="389"/>
                    <a:pt x="412" y="395"/>
                  </a:cubicBezTo>
                  <a:cubicBezTo>
                    <a:pt x="410" y="398"/>
                    <a:pt x="407" y="402"/>
                    <a:pt x="404" y="405"/>
                  </a:cubicBezTo>
                  <a:cubicBezTo>
                    <a:pt x="404" y="405"/>
                    <a:pt x="404" y="405"/>
                    <a:pt x="403" y="405"/>
                  </a:cubicBezTo>
                  <a:cubicBezTo>
                    <a:pt x="363" y="445"/>
                    <a:pt x="314" y="465"/>
                    <a:pt x="258" y="465"/>
                  </a:cubicBezTo>
                  <a:cubicBezTo>
                    <a:pt x="201" y="465"/>
                    <a:pt x="153" y="444"/>
                    <a:pt x="112" y="405"/>
                  </a:cubicBezTo>
                  <a:cubicBezTo>
                    <a:pt x="109" y="402"/>
                    <a:pt x="107" y="399"/>
                    <a:pt x="104" y="396"/>
                  </a:cubicBezTo>
                  <a:cubicBezTo>
                    <a:pt x="109" y="389"/>
                    <a:pt x="111" y="382"/>
                    <a:pt x="112" y="373"/>
                  </a:cubicBezTo>
                  <a:cubicBezTo>
                    <a:pt x="238" y="300"/>
                    <a:pt x="238" y="300"/>
                    <a:pt x="238" y="30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5" name="Freeform 193"/>
            <p:cNvSpPr>
              <a:spLocks noEditPoints="1"/>
            </p:cNvSpPr>
            <p:nvPr/>
          </p:nvSpPr>
          <p:spPr bwMode="auto">
            <a:xfrm>
              <a:off x="21716241" y="4883671"/>
              <a:ext cx="948263" cy="940826"/>
            </a:xfrm>
            <a:custGeom>
              <a:avLst/>
              <a:gdLst>
                <a:gd name="T0" fmla="*/ 74 w 609"/>
                <a:gd name="T1" fmla="*/ 0 h 605"/>
                <a:gd name="T2" fmla="*/ 21 w 609"/>
                <a:gd name="T3" fmla="*/ 22 h 605"/>
                <a:gd name="T4" fmla="*/ 21 w 609"/>
                <a:gd name="T5" fmla="*/ 127 h 605"/>
                <a:gd name="T6" fmla="*/ 41 w 609"/>
                <a:gd name="T7" fmla="*/ 459 h 605"/>
                <a:gd name="T8" fmla="*/ 21 w 609"/>
                <a:gd name="T9" fmla="*/ 478 h 605"/>
                <a:gd name="T10" fmla="*/ 0 w 609"/>
                <a:gd name="T11" fmla="*/ 531 h 605"/>
                <a:gd name="T12" fmla="*/ 21 w 609"/>
                <a:gd name="T13" fmla="*/ 584 h 605"/>
                <a:gd name="T14" fmla="*/ 127 w 609"/>
                <a:gd name="T15" fmla="*/ 584 h 605"/>
                <a:gd name="T16" fmla="*/ 127 w 609"/>
                <a:gd name="T17" fmla="*/ 479 h 605"/>
                <a:gd name="T18" fmla="*/ 109 w 609"/>
                <a:gd name="T19" fmla="*/ 466 h 605"/>
                <a:gd name="T20" fmla="*/ 102 w 609"/>
                <a:gd name="T21" fmla="*/ 462 h 605"/>
                <a:gd name="T22" fmla="*/ 102 w 609"/>
                <a:gd name="T23" fmla="*/ 347 h 605"/>
                <a:gd name="T24" fmla="*/ 270 w 609"/>
                <a:gd name="T25" fmla="*/ 459 h 605"/>
                <a:gd name="T26" fmla="*/ 250 w 609"/>
                <a:gd name="T27" fmla="*/ 478 h 605"/>
                <a:gd name="T28" fmla="*/ 228 w 609"/>
                <a:gd name="T29" fmla="*/ 531 h 605"/>
                <a:gd name="T30" fmla="*/ 303 w 609"/>
                <a:gd name="T31" fmla="*/ 605 h 605"/>
                <a:gd name="T32" fmla="*/ 377 w 609"/>
                <a:gd name="T33" fmla="*/ 531 h 605"/>
                <a:gd name="T34" fmla="*/ 339 w 609"/>
                <a:gd name="T35" fmla="*/ 466 h 605"/>
                <a:gd name="T36" fmla="*/ 338 w 609"/>
                <a:gd name="T37" fmla="*/ 465 h 605"/>
                <a:gd name="T38" fmla="*/ 332 w 609"/>
                <a:gd name="T39" fmla="*/ 459 h 605"/>
                <a:gd name="T40" fmla="*/ 564 w 609"/>
                <a:gd name="T41" fmla="*/ 347 h 605"/>
                <a:gd name="T42" fmla="*/ 588 w 609"/>
                <a:gd name="T43" fmla="*/ 127 h 605"/>
                <a:gd name="T44" fmla="*/ 588 w 609"/>
                <a:gd name="T45" fmla="*/ 22 h 605"/>
                <a:gd name="T46" fmla="*/ 483 w 609"/>
                <a:gd name="T47" fmla="*/ 21 h 605"/>
                <a:gd name="T48" fmla="*/ 462 w 609"/>
                <a:gd name="T49" fmla="*/ 74 h 605"/>
                <a:gd name="T50" fmla="*/ 503 w 609"/>
                <a:gd name="T51" fmla="*/ 141 h 605"/>
                <a:gd name="T52" fmla="*/ 332 w 609"/>
                <a:gd name="T53" fmla="*/ 285 h 605"/>
                <a:gd name="T54" fmla="*/ 356 w 609"/>
                <a:gd name="T55" fmla="*/ 127 h 605"/>
                <a:gd name="T56" fmla="*/ 356 w 609"/>
                <a:gd name="T57" fmla="*/ 22 h 605"/>
                <a:gd name="T58" fmla="*/ 250 w 609"/>
                <a:gd name="T59" fmla="*/ 21 h 605"/>
                <a:gd name="T60" fmla="*/ 228 w 609"/>
                <a:gd name="T61" fmla="*/ 74 h 605"/>
                <a:gd name="T62" fmla="*/ 270 w 609"/>
                <a:gd name="T63" fmla="*/ 141 h 605"/>
                <a:gd name="T64" fmla="*/ 102 w 609"/>
                <a:gd name="T65" fmla="*/ 285 h 605"/>
                <a:gd name="T66" fmla="*/ 127 w 609"/>
                <a:gd name="T67" fmla="*/ 127 h 605"/>
                <a:gd name="T68" fmla="*/ 127 w 609"/>
                <a:gd name="T69" fmla="*/ 22 h 605"/>
                <a:gd name="T70" fmla="*/ 35 w 609"/>
                <a:gd name="T71" fmla="*/ 74 h 605"/>
                <a:gd name="T72" fmla="*/ 74 w 609"/>
                <a:gd name="T73" fmla="*/ 36 h 605"/>
                <a:gd name="T74" fmla="*/ 102 w 609"/>
                <a:gd name="T75" fmla="*/ 47 h 605"/>
                <a:gd name="T76" fmla="*/ 102 w 609"/>
                <a:gd name="T77" fmla="*/ 101 h 605"/>
                <a:gd name="T78" fmla="*/ 96 w 609"/>
                <a:gd name="T79" fmla="*/ 107 h 605"/>
                <a:gd name="T80" fmla="*/ 46 w 609"/>
                <a:gd name="T81" fmla="*/ 103 h 605"/>
                <a:gd name="T82" fmla="*/ 74 w 609"/>
                <a:gd name="T83" fmla="*/ 492 h 605"/>
                <a:gd name="T84" fmla="*/ 102 w 609"/>
                <a:gd name="T85" fmla="*/ 504 h 605"/>
                <a:gd name="T86" fmla="*/ 102 w 609"/>
                <a:gd name="T87" fmla="*/ 558 h 605"/>
                <a:gd name="T88" fmla="*/ 96 w 609"/>
                <a:gd name="T89" fmla="*/ 563 h 605"/>
                <a:gd name="T90" fmla="*/ 46 w 609"/>
                <a:gd name="T91" fmla="*/ 559 h 605"/>
                <a:gd name="T92" fmla="*/ 46 w 609"/>
                <a:gd name="T93" fmla="*/ 504 h 605"/>
                <a:gd name="T94" fmla="*/ 303 w 609"/>
                <a:gd name="T95" fmla="*/ 113 h 605"/>
                <a:gd name="T96" fmla="*/ 264 w 609"/>
                <a:gd name="T97" fmla="*/ 74 h 605"/>
                <a:gd name="T98" fmla="*/ 303 w 609"/>
                <a:gd name="T99" fmla="*/ 36 h 605"/>
                <a:gd name="T100" fmla="*/ 342 w 609"/>
                <a:gd name="T101" fmla="*/ 74 h 605"/>
                <a:gd name="T102" fmla="*/ 330 w 609"/>
                <a:gd name="T103" fmla="*/ 103 h 605"/>
                <a:gd name="T104" fmla="*/ 536 w 609"/>
                <a:gd name="T105" fmla="*/ 113 h 605"/>
                <a:gd name="T106" fmla="*/ 497 w 609"/>
                <a:gd name="T107" fmla="*/ 74 h 605"/>
                <a:gd name="T108" fmla="*/ 536 w 609"/>
                <a:gd name="T109" fmla="*/ 36 h 605"/>
                <a:gd name="T110" fmla="*/ 574 w 609"/>
                <a:gd name="T111" fmla="*/ 74 h 605"/>
                <a:gd name="T112" fmla="*/ 563 w 609"/>
                <a:gd name="T113" fmla="*/ 103 h 605"/>
                <a:gd name="T114" fmla="*/ 330 w 609"/>
                <a:gd name="T115" fmla="*/ 558 h 605"/>
                <a:gd name="T116" fmla="*/ 303 w 609"/>
                <a:gd name="T117" fmla="*/ 570 h 605"/>
                <a:gd name="T118" fmla="*/ 264 w 609"/>
                <a:gd name="T119" fmla="*/ 531 h 605"/>
                <a:gd name="T120" fmla="*/ 303 w 609"/>
                <a:gd name="T121" fmla="*/ 492 h 605"/>
                <a:gd name="T122" fmla="*/ 342 w 609"/>
                <a:gd name="T123" fmla="*/ 531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09" h="605">
                  <a:moveTo>
                    <a:pt x="96" y="3"/>
                  </a:moveTo>
                  <a:cubicBezTo>
                    <a:pt x="89" y="1"/>
                    <a:pt x="82" y="0"/>
                    <a:pt x="74" y="0"/>
                  </a:cubicBezTo>
                  <a:cubicBezTo>
                    <a:pt x="53" y="0"/>
                    <a:pt x="35" y="7"/>
                    <a:pt x="21" y="21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7" y="36"/>
                    <a:pt x="0" y="54"/>
                    <a:pt x="0" y="74"/>
                  </a:cubicBezTo>
                  <a:cubicBezTo>
                    <a:pt x="0" y="95"/>
                    <a:pt x="7" y="112"/>
                    <a:pt x="21" y="127"/>
                  </a:cubicBezTo>
                  <a:cubicBezTo>
                    <a:pt x="27" y="133"/>
                    <a:pt x="34" y="138"/>
                    <a:pt x="41" y="141"/>
                  </a:cubicBezTo>
                  <a:cubicBezTo>
                    <a:pt x="41" y="459"/>
                    <a:pt x="41" y="459"/>
                    <a:pt x="41" y="459"/>
                  </a:cubicBezTo>
                  <a:cubicBezTo>
                    <a:pt x="41" y="461"/>
                    <a:pt x="41" y="463"/>
                    <a:pt x="41" y="464"/>
                  </a:cubicBezTo>
                  <a:cubicBezTo>
                    <a:pt x="34" y="468"/>
                    <a:pt x="27" y="473"/>
                    <a:pt x="21" y="478"/>
                  </a:cubicBezTo>
                  <a:cubicBezTo>
                    <a:pt x="21" y="479"/>
                    <a:pt x="21" y="479"/>
                    <a:pt x="21" y="479"/>
                  </a:cubicBezTo>
                  <a:cubicBezTo>
                    <a:pt x="7" y="493"/>
                    <a:pt x="0" y="510"/>
                    <a:pt x="0" y="531"/>
                  </a:cubicBezTo>
                  <a:cubicBezTo>
                    <a:pt x="0" y="546"/>
                    <a:pt x="4" y="560"/>
                    <a:pt x="12" y="572"/>
                  </a:cubicBezTo>
                  <a:cubicBezTo>
                    <a:pt x="15" y="577"/>
                    <a:pt x="18" y="580"/>
                    <a:pt x="21" y="584"/>
                  </a:cubicBezTo>
                  <a:cubicBezTo>
                    <a:pt x="35" y="598"/>
                    <a:pt x="53" y="605"/>
                    <a:pt x="74" y="605"/>
                  </a:cubicBezTo>
                  <a:cubicBezTo>
                    <a:pt x="94" y="605"/>
                    <a:pt x="112" y="598"/>
                    <a:pt x="127" y="584"/>
                  </a:cubicBezTo>
                  <a:cubicBezTo>
                    <a:pt x="140" y="569"/>
                    <a:pt x="148" y="551"/>
                    <a:pt x="148" y="531"/>
                  </a:cubicBezTo>
                  <a:cubicBezTo>
                    <a:pt x="148" y="510"/>
                    <a:pt x="140" y="493"/>
                    <a:pt x="127" y="479"/>
                  </a:cubicBezTo>
                  <a:cubicBezTo>
                    <a:pt x="121" y="473"/>
                    <a:pt x="116" y="469"/>
                    <a:pt x="110" y="466"/>
                  </a:cubicBezTo>
                  <a:cubicBezTo>
                    <a:pt x="109" y="466"/>
                    <a:pt x="109" y="466"/>
                    <a:pt x="109" y="466"/>
                  </a:cubicBezTo>
                  <a:cubicBezTo>
                    <a:pt x="109" y="465"/>
                    <a:pt x="109" y="465"/>
                    <a:pt x="109" y="465"/>
                  </a:cubicBezTo>
                  <a:cubicBezTo>
                    <a:pt x="107" y="464"/>
                    <a:pt x="105" y="464"/>
                    <a:pt x="102" y="462"/>
                  </a:cubicBezTo>
                  <a:cubicBezTo>
                    <a:pt x="102" y="461"/>
                    <a:pt x="102" y="461"/>
                    <a:pt x="102" y="459"/>
                  </a:cubicBezTo>
                  <a:cubicBezTo>
                    <a:pt x="102" y="347"/>
                    <a:pt x="102" y="347"/>
                    <a:pt x="102" y="347"/>
                  </a:cubicBezTo>
                  <a:cubicBezTo>
                    <a:pt x="270" y="347"/>
                    <a:pt x="270" y="347"/>
                    <a:pt x="270" y="347"/>
                  </a:cubicBezTo>
                  <a:cubicBezTo>
                    <a:pt x="270" y="459"/>
                    <a:pt x="270" y="459"/>
                    <a:pt x="270" y="459"/>
                  </a:cubicBezTo>
                  <a:cubicBezTo>
                    <a:pt x="270" y="461"/>
                    <a:pt x="270" y="463"/>
                    <a:pt x="270" y="464"/>
                  </a:cubicBezTo>
                  <a:cubicBezTo>
                    <a:pt x="263" y="468"/>
                    <a:pt x="256" y="473"/>
                    <a:pt x="250" y="478"/>
                  </a:cubicBezTo>
                  <a:cubicBezTo>
                    <a:pt x="250" y="479"/>
                    <a:pt x="250" y="479"/>
                    <a:pt x="250" y="479"/>
                  </a:cubicBezTo>
                  <a:cubicBezTo>
                    <a:pt x="236" y="493"/>
                    <a:pt x="228" y="510"/>
                    <a:pt x="228" y="531"/>
                  </a:cubicBezTo>
                  <a:cubicBezTo>
                    <a:pt x="228" y="551"/>
                    <a:pt x="236" y="569"/>
                    <a:pt x="250" y="584"/>
                  </a:cubicBezTo>
                  <a:cubicBezTo>
                    <a:pt x="265" y="598"/>
                    <a:pt x="283" y="605"/>
                    <a:pt x="303" y="605"/>
                  </a:cubicBezTo>
                  <a:cubicBezTo>
                    <a:pt x="324" y="605"/>
                    <a:pt x="341" y="598"/>
                    <a:pt x="356" y="584"/>
                  </a:cubicBezTo>
                  <a:cubicBezTo>
                    <a:pt x="370" y="569"/>
                    <a:pt x="377" y="551"/>
                    <a:pt x="377" y="531"/>
                  </a:cubicBezTo>
                  <a:cubicBezTo>
                    <a:pt x="377" y="510"/>
                    <a:pt x="370" y="493"/>
                    <a:pt x="356" y="479"/>
                  </a:cubicBezTo>
                  <a:cubicBezTo>
                    <a:pt x="351" y="473"/>
                    <a:pt x="344" y="469"/>
                    <a:pt x="339" y="466"/>
                  </a:cubicBezTo>
                  <a:cubicBezTo>
                    <a:pt x="338" y="466"/>
                    <a:pt x="338" y="466"/>
                    <a:pt x="338" y="466"/>
                  </a:cubicBezTo>
                  <a:cubicBezTo>
                    <a:pt x="338" y="465"/>
                    <a:pt x="338" y="465"/>
                    <a:pt x="338" y="465"/>
                  </a:cubicBezTo>
                  <a:cubicBezTo>
                    <a:pt x="337" y="464"/>
                    <a:pt x="334" y="464"/>
                    <a:pt x="332" y="462"/>
                  </a:cubicBezTo>
                  <a:cubicBezTo>
                    <a:pt x="332" y="461"/>
                    <a:pt x="332" y="461"/>
                    <a:pt x="332" y="459"/>
                  </a:cubicBezTo>
                  <a:cubicBezTo>
                    <a:pt x="332" y="347"/>
                    <a:pt x="332" y="347"/>
                    <a:pt x="332" y="347"/>
                  </a:cubicBezTo>
                  <a:cubicBezTo>
                    <a:pt x="564" y="347"/>
                    <a:pt x="564" y="347"/>
                    <a:pt x="564" y="347"/>
                  </a:cubicBezTo>
                  <a:cubicBezTo>
                    <a:pt x="564" y="143"/>
                    <a:pt x="564" y="143"/>
                    <a:pt x="564" y="143"/>
                  </a:cubicBezTo>
                  <a:cubicBezTo>
                    <a:pt x="573" y="140"/>
                    <a:pt x="581" y="135"/>
                    <a:pt x="588" y="127"/>
                  </a:cubicBezTo>
                  <a:cubicBezTo>
                    <a:pt x="602" y="112"/>
                    <a:pt x="609" y="95"/>
                    <a:pt x="609" y="74"/>
                  </a:cubicBezTo>
                  <a:cubicBezTo>
                    <a:pt x="609" y="54"/>
                    <a:pt x="602" y="36"/>
                    <a:pt x="588" y="22"/>
                  </a:cubicBezTo>
                  <a:cubicBezTo>
                    <a:pt x="574" y="7"/>
                    <a:pt x="556" y="0"/>
                    <a:pt x="536" y="0"/>
                  </a:cubicBezTo>
                  <a:cubicBezTo>
                    <a:pt x="516" y="0"/>
                    <a:pt x="498" y="7"/>
                    <a:pt x="483" y="21"/>
                  </a:cubicBezTo>
                  <a:cubicBezTo>
                    <a:pt x="483" y="22"/>
                    <a:pt x="483" y="22"/>
                    <a:pt x="483" y="22"/>
                  </a:cubicBezTo>
                  <a:cubicBezTo>
                    <a:pt x="469" y="36"/>
                    <a:pt x="462" y="54"/>
                    <a:pt x="462" y="74"/>
                  </a:cubicBezTo>
                  <a:cubicBezTo>
                    <a:pt x="462" y="95"/>
                    <a:pt x="469" y="112"/>
                    <a:pt x="483" y="127"/>
                  </a:cubicBezTo>
                  <a:cubicBezTo>
                    <a:pt x="490" y="133"/>
                    <a:pt x="496" y="138"/>
                    <a:pt x="503" y="141"/>
                  </a:cubicBezTo>
                  <a:cubicBezTo>
                    <a:pt x="503" y="285"/>
                    <a:pt x="503" y="285"/>
                    <a:pt x="503" y="285"/>
                  </a:cubicBezTo>
                  <a:cubicBezTo>
                    <a:pt x="332" y="285"/>
                    <a:pt x="332" y="285"/>
                    <a:pt x="332" y="285"/>
                  </a:cubicBezTo>
                  <a:cubicBezTo>
                    <a:pt x="332" y="143"/>
                    <a:pt x="332" y="143"/>
                    <a:pt x="332" y="143"/>
                  </a:cubicBezTo>
                  <a:cubicBezTo>
                    <a:pt x="341" y="140"/>
                    <a:pt x="349" y="135"/>
                    <a:pt x="356" y="127"/>
                  </a:cubicBezTo>
                  <a:cubicBezTo>
                    <a:pt x="370" y="112"/>
                    <a:pt x="377" y="95"/>
                    <a:pt x="377" y="74"/>
                  </a:cubicBezTo>
                  <a:cubicBezTo>
                    <a:pt x="377" y="54"/>
                    <a:pt x="370" y="36"/>
                    <a:pt x="356" y="22"/>
                  </a:cubicBezTo>
                  <a:cubicBezTo>
                    <a:pt x="341" y="7"/>
                    <a:pt x="324" y="0"/>
                    <a:pt x="303" y="0"/>
                  </a:cubicBezTo>
                  <a:cubicBezTo>
                    <a:pt x="283" y="0"/>
                    <a:pt x="265" y="7"/>
                    <a:pt x="250" y="21"/>
                  </a:cubicBezTo>
                  <a:cubicBezTo>
                    <a:pt x="250" y="22"/>
                    <a:pt x="250" y="22"/>
                    <a:pt x="250" y="22"/>
                  </a:cubicBezTo>
                  <a:cubicBezTo>
                    <a:pt x="236" y="36"/>
                    <a:pt x="228" y="54"/>
                    <a:pt x="228" y="74"/>
                  </a:cubicBezTo>
                  <a:cubicBezTo>
                    <a:pt x="228" y="95"/>
                    <a:pt x="236" y="112"/>
                    <a:pt x="250" y="127"/>
                  </a:cubicBezTo>
                  <a:cubicBezTo>
                    <a:pt x="256" y="133"/>
                    <a:pt x="263" y="138"/>
                    <a:pt x="270" y="141"/>
                  </a:cubicBezTo>
                  <a:cubicBezTo>
                    <a:pt x="270" y="285"/>
                    <a:pt x="270" y="285"/>
                    <a:pt x="270" y="285"/>
                  </a:cubicBezTo>
                  <a:cubicBezTo>
                    <a:pt x="102" y="285"/>
                    <a:pt x="102" y="285"/>
                    <a:pt x="102" y="285"/>
                  </a:cubicBezTo>
                  <a:cubicBezTo>
                    <a:pt x="102" y="143"/>
                    <a:pt x="102" y="143"/>
                    <a:pt x="102" y="143"/>
                  </a:cubicBezTo>
                  <a:cubicBezTo>
                    <a:pt x="111" y="140"/>
                    <a:pt x="119" y="135"/>
                    <a:pt x="127" y="127"/>
                  </a:cubicBezTo>
                  <a:cubicBezTo>
                    <a:pt x="140" y="112"/>
                    <a:pt x="148" y="95"/>
                    <a:pt x="148" y="74"/>
                  </a:cubicBezTo>
                  <a:cubicBezTo>
                    <a:pt x="148" y="54"/>
                    <a:pt x="140" y="36"/>
                    <a:pt x="127" y="22"/>
                  </a:cubicBezTo>
                  <a:cubicBezTo>
                    <a:pt x="117" y="13"/>
                    <a:pt x="107" y="7"/>
                    <a:pt x="96" y="3"/>
                  </a:cubicBezTo>
                  <a:close/>
                  <a:moveTo>
                    <a:pt x="35" y="74"/>
                  </a:moveTo>
                  <a:cubicBezTo>
                    <a:pt x="35" y="64"/>
                    <a:pt x="38" y="55"/>
                    <a:pt x="46" y="47"/>
                  </a:cubicBezTo>
                  <a:cubicBezTo>
                    <a:pt x="54" y="39"/>
                    <a:pt x="63" y="36"/>
                    <a:pt x="74" y="36"/>
                  </a:cubicBezTo>
                  <a:cubicBezTo>
                    <a:pt x="82" y="36"/>
                    <a:pt x="89" y="38"/>
                    <a:pt x="96" y="42"/>
                  </a:cubicBezTo>
                  <a:cubicBezTo>
                    <a:pt x="97" y="44"/>
                    <a:pt x="100" y="45"/>
                    <a:pt x="102" y="47"/>
                  </a:cubicBezTo>
                  <a:cubicBezTo>
                    <a:pt x="109" y="54"/>
                    <a:pt x="113" y="63"/>
                    <a:pt x="113" y="74"/>
                  </a:cubicBezTo>
                  <a:cubicBezTo>
                    <a:pt x="113" y="85"/>
                    <a:pt x="109" y="94"/>
                    <a:pt x="102" y="101"/>
                  </a:cubicBezTo>
                  <a:cubicBezTo>
                    <a:pt x="101" y="103"/>
                    <a:pt x="101" y="103"/>
                    <a:pt x="101" y="103"/>
                  </a:cubicBezTo>
                  <a:cubicBezTo>
                    <a:pt x="99" y="105"/>
                    <a:pt x="97" y="106"/>
                    <a:pt x="96" y="107"/>
                  </a:cubicBezTo>
                  <a:cubicBezTo>
                    <a:pt x="89" y="111"/>
                    <a:pt x="82" y="113"/>
                    <a:pt x="74" y="113"/>
                  </a:cubicBezTo>
                  <a:cubicBezTo>
                    <a:pt x="62" y="113"/>
                    <a:pt x="53" y="110"/>
                    <a:pt x="46" y="103"/>
                  </a:cubicBezTo>
                  <a:cubicBezTo>
                    <a:pt x="38" y="95"/>
                    <a:pt x="35" y="86"/>
                    <a:pt x="35" y="74"/>
                  </a:cubicBezTo>
                  <a:close/>
                  <a:moveTo>
                    <a:pt x="74" y="492"/>
                  </a:moveTo>
                  <a:cubicBezTo>
                    <a:pt x="82" y="492"/>
                    <a:pt x="89" y="495"/>
                    <a:pt x="96" y="499"/>
                  </a:cubicBezTo>
                  <a:cubicBezTo>
                    <a:pt x="97" y="500"/>
                    <a:pt x="100" y="502"/>
                    <a:pt x="102" y="504"/>
                  </a:cubicBezTo>
                  <a:cubicBezTo>
                    <a:pt x="109" y="510"/>
                    <a:pt x="113" y="520"/>
                    <a:pt x="113" y="531"/>
                  </a:cubicBezTo>
                  <a:cubicBezTo>
                    <a:pt x="113" y="541"/>
                    <a:pt x="109" y="551"/>
                    <a:pt x="102" y="558"/>
                  </a:cubicBezTo>
                  <a:cubicBezTo>
                    <a:pt x="101" y="559"/>
                    <a:pt x="101" y="559"/>
                    <a:pt x="101" y="559"/>
                  </a:cubicBezTo>
                  <a:cubicBezTo>
                    <a:pt x="99" y="561"/>
                    <a:pt x="97" y="562"/>
                    <a:pt x="96" y="563"/>
                  </a:cubicBezTo>
                  <a:cubicBezTo>
                    <a:pt x="89" y="568"/>
                    <a:pt x="82" y="570"/>
                    <a:pt x="74" y="570"/>
                  </a:cubicBezTo>
                  <a:cubicBezTo>
                    <a:pt x="62" y="570"/>
                    <a:pt x="53" y="566"/>
                    <a:pt x="46" y="559"/>
                  </a:cubicBezTo>
                  <a:cubicBezTo>
                    <a:pt x="38" y="551"/>
                    <a:pt x="35" y="542"/>
                    <a:pt x="35" y="531"/>
                  </a:cubicBezTo>
                  <a:cubicBezTo>
                    <a:pt x="35" y="520"/>
                    <a:pt x="38" y="511"/>
                    <a:pt x="46" y="504"/>
                  </a:cubicBezTo>
                  <a:cubicBezTo>
                    <a:pt x="54" y="496"/>
                    <a:pt x="63" y="492"/>
                    <a:pt x="74" y="492"/>
                  </a:cubicBezTo>
                  <a:close/>
                  <a:moveTo>
                    <a:pt x="303" y="113"/>
                  </a:moveTo>
                  <a:cubicBezTo>
                    <a:pt x="292" y="113"/>
                    <a:pt x="283" y="110"/>
                    <a:pt x="276" y="103"/>
                  </a:cubicBezTo>
                  <a:cubicBezTo>
                    <a:pt x="268" y="95"/>
                    <a:pt x="264" y="86"/>
                    <a:pt x="264" y="74"/>
                  </a:cubicBezTo>
                  <a:cubicBezTo>
                    <a:pt x="264" y="64"/>
                    <a:pt x="268" y="55"/>
                    <a:pt x="276" y="47"/>
                  </a:cubicBezTo>
                  <a:cubicBezTo>
                    <a:pt x="283" y="39"/>
                    <a:pt x="292" y="36"/>
                    <a:pt x="303" y="36"/>
                  </a:cubicBezTo>
                  <a:cubicBezTo>
                    <a:pt x="314" y="36"/>
                    <a:pt x="324" y="39"/>
                    <a:pt x="330" y="47"/>
                  </a:cubicBezTo>
                  <a:cubicBezTo>
                    <a:pt x="338" y="54"/>
                    <a:pt x="342" y="63"/>
                    <a:pt x="342" y="74"/>
                  </a:cubicBezTo>
                  <a:cubicBezTo>
                    <a:pt x="342" y="85"/>
                    <a:pt x="338" y="94"/>
                    <a:pt x="330" y="101"/>
                  </a:cubicBezTo>
                  <a:cubicBezTo>
                    <a:pt x="330" y="103"/>
                    <a:pt x="330" y="103"/>
                    <a:pt x="330" y="103"/>
                  </a:cubicBezTo>
                  <a:cubicBezTo>
                    <a:pt x="322" y="110"/>
                    <a:pt x="313" y="113"/>
                    <a:pt x="303" y="113"/>
                  </a:cubicBezTo>
                  <a:close/>
                  <a:moveTo>
                    <a:pt x="536" y="113"/>
                  </a:moveTo>
                  <a:cubicBezTo>
                    <a:pt x="525" y="113"/>
                    <a:pt x="516" y="110"/>
                    <a:pt x="508" y="103"/>
                  </a:cubicBezTo>
                  <a:cubicBezTo>
                    <a:pt x="500" y="95"/>
                    <a:pt x="497" y="86"/>
                    <a:pt x="497" y="74"/>
                  </a:cubicBezTo>
                  <a:cubicBezTo>
                    <a:pt x="497" y="64"/>
                    <a:pt x="500" y="55"/>
                    <a:pt x="508" y="47"/>
                  </a:cubicBezTo>
                  <a:cubicBezTo>
                    <a:pt x="516" y="39"/>
                    <a:pt x="525" y="36"/>
                    <a:pt x="536" y="36"/>
                  </a:cubicBezTo>
                  <a:cubicBezTo>
                    <a:pt x="547" y="36"/>
                    <a:pt x="556" y="39"/>
                    <a:pt x="564" y="47"/>
                  </a:cubicBezTo>
                  <a:cubicBezTo>
                    <a:pt x="570" y="54"/>
                    <a:pt x="574" y="63"/>
                    <a:pt x="574" y="74"/>
                  </a:cubicBezTo>
                  <a:cubicBezTo>
                    <a:pt x="574" y="85"/>
                    <a:pt x="570" y="94"/>
                    <a:pt x="564" y="101"/>
                  </a:cubicBezTo>
                  <a:cubicBezTo>
                    <a:pt x="563" y="103"/>
                    <a:pt x="563" y="103"/>
                    <a:pt x="563" y="103"/>
                  </a:cubicBezTo>
                  <a:cubicBezTo>
                    <a:pt x="555" y="110"/>
                    <a:pt x="546" y="113"/>
                    <a:pt x="536" y="113"/>
                  </a:cubicBezTo>
                  <a:close/>
                  <a:moveTo>
                    <a:pt x="330" y="558"/>
                  </a:moveTo>
                  <a:cubicBezTo>
                    <a:pt x="330" y="559"/>
                    <a:pt x="330" y="559"/>
                    <a:pt x="330" y="559"/>
                  </a:cubicBezTo>
                  <a:cubicBezTo>
                    <a:pt x="322" y="566"/>
                    <a:pt x="313" y="570"/>
                    <a:pt x="303" y="570"/>
                  </a:cubicBezTo>
                  <a:cubicBezTo>
                    <a:pt x="292" y="570"/>
                    <a:pt x="283" y="566"/>
                    <a:pt x="276" y="559"/>
                  </a:cubicBezTo>
                  <a:cubicBezTo>
                    <a:pt x="268" y="551"/>
                    <a:pt x="264" y="542"/>
                    <a:pt x="264" y="531"/>
                  </a:cubicBezTo>
                  <a:cubicBezTo>
                    <a:pt x="264" y="520"/>
                    <a:pt x="268" y="511"/>
                    <a:pt x="276" y="504"/>
                  </a:cubicBezTo>
                  <a:cubicBezTo>
                    <a:pt x="283" y="496"/>
                    <a:pt x="292" y="492"/>
                    <a:pt x="303" y="492"/>
                  </a:cubicBezTo>
                  <a:cubicBezTo>
                    <a:pt x="314" y="492"/>
                    <a:pt x="324" y="496"/>
                    <a:pt x="330" y="504"/>
                  </a:cubicBezTo>
                  <a:cubicBezTo>
                    <a:pt x="338" y="510"/>
                    <a:pt x="342" y="520"/>
                    <a:pt x="342" y="531"/>
                  </a:cubicBezTo>
                  <a:cubicBezTo>
                    <a:pt x="342" y="541"/>
                    <a:pt x="338" y="551"/>
                    <a:pt x="330" y="55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grpSp>
          <p:nvGrpSpPr>
            <p:cNvPr id="175" name="Group 174"/>
            <p:cNvGrpSpPr/>
            <p:nvPr/>
          </p:nvGrpSpPr>
          <p:grpSpPr>
            <a:xfrm>
              <a:off x="21825384" y="8170679"/>
              <a:ext cx="736297" cy="1082135"/>
              <a:chOff x="6305550" y="3549650"/>
              <a:chExt cx="314325" cy="461963"/>
            </a:xfrm>
            <a:solidFill>
              <a:schemeClr val="tx1"/>
            </a:solidFill>
          </p:grpSpPr>
          <p:sp>
            <p:nvSpPr>
              <p:cNvPr id="126" name="Freeform 194"/>
              <p:cNvSpPr>
                <a:spLocks/>
              </p:cNvSpPr>
              <p:nvPr/>
            </p:nvSpPr>
            <p:spPr bwMode="auto">
              <a:xfrm>
                <a:off x="6305550" y="3549650"/>
                <a:ext cx="314325" cy="301625"/>
              </a:xfrm>
              <a:custGeom>
                <a:avLst/>
                <a:gdLst>
                  <a:gd name="T0" fmla="*/ 173 w 473"/>
                  <a:gd name="T1" fmla="*/ 453 h 453"/>
                  <a:gd name="T2" fmla="*/ 134 w 473"/>
                  <a:gd name="T3" fmla="*/ 159 h 453"/>
                  <a:gd name="T4" fmla="*/ 191 w 473"/>
                  <a:gd name="T5" fmla="*/ 261 h 453"/>
                  <a:gd name="T6" fmla="*/ 246 w 473"/>
                  <a:gd name="T7" fmla="*/ 0 h 453"/>
                  <a:gd name="T8" fmla="*/ 304 w 473"/>
                  <a:gd name="T9" fmla="*/ 222 h 453"/>
                  <a:gd name="T10" fmla="*/ 384 w 473"/>
                  <a:gd name="T11" fmla="*/ 126 h 453"/>
                  <a:gd name="T12" fmla="*/ 339 w 473"/>
                  <a:gd name="T13" fmla="*/ 444 h 453"/>
                  <a:gd name="T14" fmla="*/ 322 w 473"/>
                  <a:gd name="T15" fmla="*/ 316 h 453"/>
                  <a:gd name="T16" fmla="*/ 287 w 473"/>
                  <a:gd name="T17" fmla="*/ 374 h 453"/>
                  <a:gd name="T18" fmla="*/ 266 w 473"/>
                  <a:gd name="T19" fmla="*/ 244 h 453"/>
                  <a:gd name="T20" fmla="*/ 232 w 473"/>
                  <a:gd name="T21" fmla="*/ 360 h 453"/>
                  <a:gd name="T22" fmla="*/ 200 w 473"/>
                  <a:gd name="T23" fmla="*/ 296 h 453"/>
                  <a:gd name="T24" fmla="*/ 173 w 473"/>
                  <a:gd name="T25" fmla="*/ 453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73" h="453">
                    <a:moveTo>
                      <a:pt x="173" y="453"/>
                    </a:moveTo>
                    <a:cubicBezTo>
                      <a:pt x="0" y="355"/>
                      <a:pt x="143" y="308"/>
                      <a:pt x="134" y="159"/>
                    </a:cubicBezTo>
                    <a:cubicBezTo>
                      <a:pt x="158" y="192"/>
                      <a:pt x="181" y="226"/>
                      <a:pt x="191" y="261"/>
                    </a:cubicBezTo>
                    <a:cubicBezTo>
                      <a:pt x="223" y="225"/>
                      <a:pt x="125" y="72"/>
                      <a:pt x="246" y="0"/>
                    </a:cubicBezTo>
                    <a:cubicBezTo>
                      <a:pt x="215" y="114"/>
                      <a:pt x="297" y="132"/>
                      <a:pt x="304" y="222"/>
                    </a:cubicBezTo>
                    <a:cubicBezTo>
                      <a:pt x="314" y="164"/>
                      <a:pt x="341" y="146"/>
                      <a:pt x="384" y="126"/>
                    </a:cubicBezTo>
                    <a:cubicBezTo>
                      <a:pt x="345" y="206"/>
                      <a:pt x="473" y="375"/>
                      <a:pt x="339" y="444"/>
                    </a:cubicBezTo>
                    <a:cubicBezTo>
                      <a:pt x="349" y="397"/>
                      <a:pt x="331" y="359"/>
                      <a:pt x="322" y="316"/>
                    </a:cubicBezTo>
                    <a:cubicBezTo>
                      <a:pt x="315" y="350"/>
                      <a:pt x="304" y="370"/>
                      <a:pt x="287" y="374"/>
                    </a:cubicBezTo>
                    <a:cubicBezTo>
                      <a:pt x="298" y="331"/>
                      <a:pt x="293" y="287"/>
                      <a:pt x="266" y="244"/>
                    </a:cubicBezTo>
                    <a:cubicBezTo>
                      <a:pt x="261" y="323"/>
                      <a:pt x="225" y="312"/>
                      <a:pt x="232" y="360"/>
                    </a:cubicBezTo>
                    <a:cubicBezTo>
                      <a:pt x="207" y="344"/>
                      <a:pt x="210" y="317"/>
                      <a:pt x="200" y="296"/>
                    </a:cubicBezTo>
                    <a:cubicBezTo>
                      <a:pt x="191" y="348"/>
                      <a:pt x="156" y="371"/>
                      <a:pt x="173" y="4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7" name="Freeform 195"/>
              <p:cNvSpPr>
                <a:spLocks/>
              </p:cNvSpPr>
              <p:nvPr/>
            </p:nvSpPr>
            <p:spPr bwMode="auto">
              <a:xfrm>
                <a:off x="6370638" y="3876675"/>
                <a:ext cx="195263" cy="68263"/>
              </a:xfrm>
              <a:custGeom>
                <a:avLst/>
                <a:gdLst>
                  <a:gd name="T0" fmla="*/ 0 w 293"/>
                  <a:gd name="T1" fmla="*/ 0 h 103"/>
                  <a:gd name="T2" fmla="*/ 293 w 293"/>
                  <a:gd name="T3" fmla="*/ 0 h 103"/>
                  <a:gd name="T4" fmla="*/ 293 w 293"/>
                  <a:gd name="T5" fmla="*/ 52 h 103"/>
                  <a:gd name="T6" fmla="*/ 241 w 293"/>
                  <a:gd name="T7" fmla="*/ 103 h 103"/>
                  <a:gd name="T8" fmla="*/ 52 w 293"/>
                  <a:gd name="T9" fmla="*/ 103 h 103"/>
                  <a:gd name="T10" fmla="*/ 0 w 293"/>
                  <a:gd name="T11" fmla="*/ 52 h 103"/>
                  <a:gd name="T12" fmla="*/ 0 w 293"/>
                  <a:gd name="T13" fmla="*/ 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3" h="103">
                    <a:moveTo>
                      <a:pt x="0" y="0"/>
                    </a:moveTo>
                    <a:cubicBezTo>
                      <a:pt x="293" y="0"/>
                      <a:pt x="293" y="0"/>
                      <a:pt x="293" y="0"/>
                    </a:cubicBezTo>
                    <a:cubicBezTo>
                      <a:pt x="293" y="52"/>
                      <a:pt x="293" y="52"/>
                      <a:pt x="293" y="52"/>
                    </a:cubicBezTo>
                    <a:cubicBezTo>
                      <a:pt x="293" y="80"/>
                      <a:pt x="269" y="103"/>
                      <a:pt x="241" y="103"/>
                    </a:cubicBezTo>
                    <a:cubicBezTo>
                      <a:pt x="52" y="103"/>
                      <a:pt x="52" y="103"/>
                      <a:pt x="52" y="103"/>
                    </a:cubicBezTo>
                    <a:cubicBezTo>
                      <a:pt x="23" y="103"/>
                      <a:pt x="0" y="80"/>
                      <a:pt x="0" y="5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8" name="Freeform 196"/>
              <p:cNvSpPr>
                <a:spLocks/>
              </p:cNvSpPr>
              <p:nvPr/>
            </p:nvSpPr>
            <p:spPr bwMode="auto">
              <a:xfrm>
                <a:off x="6392863" y="3959225"/>
                <a:ext cx="149225" cy="52388"/>
              </a:xfrm>
              <a:custGeom>
                <a:avLst/>
                <a:gdLst>
                  <a:gd name="T0" fmla="*/ 0 w 224"/>
                  <a:gd name="T1" fmla="*/ 0 h 79"/>
                  <a:gd name="T2" fmla="*/ 224 w 224"/>
                  <a:gd name="T3" fmla="*/ 0 h 79"/>
                  <a:gd name="T4" fmla="*/ 224 w 224"/>
                  <a:gd name="T5" fmla="*/ 40 h 79"/>
                  <a:gd name="T6" fmla="*/ 185 w 224"/>
                  <a:gd name="T7" fmla="*/ 79 h 79"/>
                  <a:gd name="T8" fmla="*/ 40 w 224"/>
                  <a:gd name="T9" fmla="*/ 79 h 79"/>
                  <a:gd name="T10" fmla="*/ 0 w 224"/>
                  <a:gd name="T11" fmla="*/ 40 h 79"/>
                  <a:gd name="T12" fmla="*/ 0 w 224"/>
                  <a:gd name="T13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4" h="79">
                    <a:moveTo>
                      <a:pt x="0" y="0"/>
                    </a:moveTo>
                    <a:cubicBezTo>
                      <a:pt x="224" y="0"/>
                      <a:pt x="224" y="0"/>
                      <a:pt x="224" y="0"/>
                    </a:cubicBezTo>
                    <a:cubicBezTo>
                      <a:pt x="224" y="40"/>
                      <a:pt x="224" y="40"/>
                      <a:pt x="224" y="40"/>
                    </a:cubicBezTo>
                    <a:cubicBezTo>
                      <a:pt x="224" y="62"/>
                      <a:pt x="207" y="79"/>
                      <a:pt x="185" y="79"/>
                    </a:cubicBezTo>
                    <a:cubicBezTo>
                      <a:pt x="40" y="79"/>
                      <a:pt x="40" y="79"/>
                      <a:pt x="40" y="79"/>
                    </a:cubicBezTo>
                    <a:cubicBezTo>
                      <a:pt x="18" y="79"/>
                      <a:pt x="0" y="62"/>
                      <a:pt x="0" y="4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50" name="Group 149"/>
            <p:cNvGrpSpPr/>
            <p:nvPr/>
          </p:nvGrpSpPr>
          <p:grpSpPr>
            <a:xfrm>
              <a:off x="15025299" y="8076262"/>
              <a:ext cx="1048669" cy="1044949"/>
              <a:chOff x="4832350" y="2149475"/>
              <a:chExt cx="447676" cy="446088"/>
            </a:xfrm>
            <a:solidFill>
              <a:schemeClr val="tx1"/>
            </a:solidFill>
          </p:grpSpPr>
          <p:sp>
            <p:nvSpPr>
              <p:cNvPr id="129" name="Freeform 197"/>
              <p:cNvSpPr>
                <a:spLocks noEditPoints="1"/>
              </p:cNvSpPr>
              <p:nvPr/>
            </p:nvSpPr>
            <p:spPr bwMode="auto">
              <a:xfrm>
                <a:off x="4832350" y="2376488"/>
                <a:ext cx="217488" cy="219075"/>
              </a:xfrm>
              <a:custGeom>
                <a:avLst/>
                <a:gdLst>
                  <a:gd name="T0" fmla="*/ 118 w 327"/>
                  <a:gd name="T1" fmla="*/ 0 h 328"/>
                  <a:gd name="T2" fmla="*/ 126 w 327"/>
                  <a:gd name="T3" fmla="*/ 48 h 328"/>
                  <a:gd name="T4" fmla="*/ 93 w 327"/>
                  <a:gd name="T5" fmla="*/ 161 h 328"/>
                  <a:gd name="T6" fmla="*/ 17 w 327"/>
                  <a:gd name="T7" fmla="*/ 225 h 328"/>
                  <a:gd name="T8" fmla="*/ 18 w 327"/>
                  <a:gd name="T9" fmla="*/ 269 h 328"/>
                  <a:gd name="T10" fmla="*/ 60 w 327"/>
                  <a:gd name="T11" fmla="*/ 312 h 328"/>
                  <a:gd name="T12" fmla="*/ 104 w 327"/>
                  <a:gd name="T13" fmla="*/ 311 h 328"/>
                  <a:gd name="T14" fmla="*/ 170 w 327"/>
                  <a:gd name="T15" fmla="*/ 237 h 328"/>
                  <a:gd name="T16" fmla="*/ 279 w 327"/>
                  <a:gd name="T17" fmla="*/ 199 h 328"/>
                  <a:gd name="T18" fmla="*/ 327 w 327"/>
                  <a:gd name="T19" fmla="*/ 207 h 328"/>
                  <a:gd name="T20" fmla="*/ 118 w 327"/>
                  <a:gd name="T21" fmla="*/ 0 h 328"/>
                  <a:gd name="T22" fmla="*/ 99 w 327"/>
                  <a:gd name="T23" fmla="*/ 267 h 328"/>
                  <a:gd name="T24" fmla="*/ 92 w 327"/>
                  <a:gd name="T25" fmla="*/ 270 h 328"/>
                  <a:gd name="T26" fmla="*/ 85 w 327"/>
                  <a:gd name="T27" fmla="*/ 267 h 328"/>
                  <a:gd name="T28" fmla="*/ 58 w 327"/>
                  <a:gd name="T29" fmla="*/ 240 h 328"/>
                  <a:gd name="T30" fmla="*/ 58 w 327"/>
                  <a:gd name="T31" fmla="*/ 226 h 328"/>
                  <a:gd name="T32" fmla="*/ 72 w 327"/>
                  <a:gd name="T33" fmla="*/ 226 h 328"/>
                  <a:gd name="T34" fmla="*/ 99 w 327"/>
                  <a:gd name="T35" fmla="*/ 253 h 328"/>
                  <a:gd name="T36" fmla="*/ 99 w 327"/>
                  <a:gd name="T37" fmla="*/ 267 h 328"/>
                  <a:gd name="T38" fmla="*/ 126 w 327"/>
                  <a:gd name="T39" fmla="*/ 241 h 328"/>
                  <a:gd name="T40" fmla="*/ 119 w 327"/>
                  <a:gd name="T41" fmla="*/ 244 h 328"/>
                  <a:gd name="T42" fmla="*/ 113 w 327"/>
                  <a:gd name="T43" fmla="*/ 241 h 328"/>
                  <a:gd name="T44" fmla="*/ 86 w 327"/>
                  <a:gd name="T45" fmla="*/ 214 h 328"/>
                  <a:gd name="T46" fmla="*/ 86 w 327"/>
                  <a:gd name="T47" fmla="*/ 200 h 328"/>
                  <a:gd name="T48" fmla="*/ 99 w 327"/>
                  <a:gd name="T49" fmla="*/ 200 h 328"/>
                  <a:gd name="T50" fmla="*/ 126 w 327"/>
                  <a:gd name="T51" fmla="*/ 227 h 328"/>
                  <a:gd name="T52" fmla="*/ 126 w 327"/>
                  <a:gd name="T53" fmla="*/ 241 h 328"/>
                  <a:gd name="T54" fmla="*/ 153 w 327"/>
                  <a:gd name="T55" fmla="*/ 215 h 328"/>
                  <a:gd name="T56" fmla="*/ 147 w 327"/>
                  <a:gd name="T57" fmla="*/ 218 h 328"/>
                  <a:gd name="T58" fmla="*/ 140 w 327"/>
                  <a:gd name="T59" fmla="*/ 215 h 328"/>
                  <a:gd name="T60" fmla="*/ 113 w 327"/>
                  <a:gd name="T61" fmla="*/ 188 h 328"/>
                  <a:gd name="T62" fmla="*/ 113 w 327"/>
                  <a:gd name="T63" fmla="*/ 175 h 328"/>
                  <a:gd name="T64" fmla="*/ 127 w 327"/>
                  <a:gd name="T65" fmla="*/ 175 h 328"/>
                  <a:gd name="T66" fmla="*/ 153 w 327"/>
                  <a:gd name="T67" fmla="*/ 201 h 328"/>
                  <a:gd name="T68" fmla="*/ 153 w 327"/>
                  <a:gd name="T69" fmla="*/ 215 h 328"/>
                  <a:gd name="T70" fmla="*/ 180 w 327"/>
                  <a:gd name="T71" fmla="*/ 189 h 328"/>
                  <a:gd name="T72" fmla="*/ 174 w 327"/>
                  <a:gd name="T73" fmla="*/ 192 h 328"/>
                  <a:gd name="T74" fmla="*/ 167 w 327"/>
                  <a:gd name="T75" fmla="*/ 189 h 328"/>
                  <a:gd name="T76" fmla="*/ 140 w 327"/>
                  <a:gd name="T77" fmla="*/ 163 h 328"/>
                  <a:gd name="T78" fmla="*/ 140 w 327"/>
                  <a:gd name="T79" fmla="*/ 149 h 328"/>
                  <a:gd name="T80" fmla="*/ 154 w 327"/>
                  <a:gd name="T81" fmla="*/ 149 h 328"/>
                  <a:gd name="T82" fmla="*/ 180 w 327"/>
                  <a:gd name="T83" fmla="*/ 176 h 328"/>
                  <a:gd name="T84" fmla="*/ 180 w 327"/>
                  <a:gd name="T85" fmla="*/ 189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27" h="328">
                    <a:moveTo>
                      <a:pt x="118" y="0"/>
                    </a:moveTo>
                    <a:cubicBezTo>
                      <a:pt x="120" y="18"/>
                      <a:pt x="123" y="35"/>
                      <a:pt x="126" y="48"/>
                    </a:cubicBezTo>
                    <a:cubicBezTo>
                      <a:pt x="135" y="95"/>
                      <a:pt x="132" y="127"/>
                      <a:pt x="93" y="161"/>
                    </a:cubicBezTo>
                    <a:cubicBezTo>
                      <a:pt x="55" y="194"/>
                      <a:pt x="17" y="225"/>
                      <a:pt x="17" y="225"/>
                    </a:cubicBezTo>
                    <a:cubicBezTo>
                      <a:pt x="0" y="240"/>
                      <a:pt x="2" y="254"/>
                      <a:pt x="18" y="269"/>
                    </a:cubicBezTo>
                    <a:cubicBezTo>
                      <a:pt x="60" y="312"/>
                      <a:pt x="60" y="312"/>
                      <a:pt x="60" y="312"/>
                    </a:cubicBezTo>
                    <a:cubicBezTo>
                      <a:pt x="76" y="327"/>
                      <a:pt x="89" y="328"/>
                      <a:pt x="104" y="311"/>
                    </a:cubicBezTo>
                    <a:cubicBezTo>
                      <a:pt x="104" y="311"/>
                      <a:pt x="136" y="274"/>
                      <a:pt x="170" y="237"/>
                    </a:cubicBezTo>
                    <a:cubicBezTo>
                      <a:pt x="204" y="199"/>
                      <a:pt x="230" y="190"/>
                      <a:pt x="279" y="199"/>
                    </a:cubicBezTo>
                    <a:cubicBezTo>
                      <a:pt x="292" y="201"/>
                      <a:pt x="308" y="205"/>
                      <a:pt x="327" y="207"/>
                    </a:cubicBezTo>
                    <a:lnTo>
                      <a:pt x="118" y="0"/>
                    </a:lnTo>
                    <a:close/>
                    <a:moveTo>
                      <a:pt x="99" y="267"/>
                    </a:moveTo>
                    <a:cubicBezTo>
                      <a:pt x="97" y="269"/>
                      <a:pt x="95" y="270"/>
                      <a:pt x="92" y="270"/>
                    </a:cubicBezTo>
                    <a:cubicBezTo>
                      <a:pt x="90" y="270"/>
                      <a:pt x="87" y="269"/>
                      <a:pt x="85" y="267"/>
                    </a:cubicBezTo>
                    <a:cubicBezTo>
                      <a:pt x="58" y="240"/>
                      <a:pt x="58" y="240"/>
                      <a:pt x="58" y="240"/>
                    </a:cubicBezTo>
                    <a:cubicBezTo>
                      <a:pt x="55" y="236"/>
                      <a:pt x="55" y="230"/>
                      <a:pt x="58" y="226"/>
                    </a:cubicBezTo>
                    <a:cubicBezTo>
                      <a:pt x="62" y="223"/>
                      <a:pt x="68" y="223"/>
                      <a:pt x="72" y="226"/>
                    </a:cubicBezTo>
                    <a:cubicBezTo>
                      <a:pt x="99" y="253"/>
                      <a:pt x="99" y="253"/>
                      <a:pt x="99" y="253"/>
                    </a:cubicBezTo>
                    <a:cubicBezTo>
                      <a:pt x="103" y="257"/>
                      <a:pt x="103" y="263"/>
                      <a:pt x="99" y="267"/>
                    </a:cubicBezTo>
                    <a:close/>
                    <a:moveTo>
                      <a:pt x="126" y="241"/>
                    </a:moveTo>
                    <a:cubicBezTo>
                      <a:pt x="124" y="243"/>
                      <a:pt x="122" y="244"/>
                      <a:pt x="119" y="244"/>
                    </a:cubicBezTo>
                    <a:cubicBezTo>
                      <a:pt x="117" y="244"/>
                      <a:pt x="114" y="243"/>
                      <a:pt x="113" y="241"/>
                    </a:cubicBezTo>
                    <a:cubicBezTo>
                      <a:pt x="86" y="214"/>
                      <a:pt x="86" y="214"/>
                      <a:pt x="86" y="214"/>
                    </a:cubicBezTo>
                    <a:cubicBezTo>
                      <a:pt x="82" y="210"/>
                      <a:pt x="82" y="204"/>
                      <a:pt x="86" y="200"/>
                    </a:cubicBezTo>
                    <a:cubicBezTo>
                      <a:pt x="89" y="197"/>
                      <a:pt x="96" y="197"/>
                      <a:pt x="99" y="200"/>
                    </a:cubicBezTo>
                    <a:cubicBezTo>
                      <a:pt x="126" y="227"/>
                      <a:pt x="126" y="227"/>
                      <a:pt x="126" y="227"/>
                    </a:cubicBezTo>
                    <a:cubicBezTo>
                      <a:pt x="130" y="231"/>
                      <a:pt x="130" y="237"/>
                      <a:pt x="126" y="241"/>
                    </a:cubicBezTo>
                    <a:close/>
                    <a:moveTo>
                      <a:pt x="153" y="215"/>
                    </a:moveTo>
                    <a:cubicBezTo>
                      <a:pt x="152" y="217"/>
                      <a:pt x="149" y="218"/>
                      <a:pt x="147" y="218"/>
                    </a:cubicBezTo>
                    <a:cubicBezTo>
                      <a:pt x="144" y="218"/>
                      <a:pt x="142" y="217"/>
                      <a:pt x="140" y="215"/>
                    </a:cubicBezTo>
                    <a:cubicBezTo>
                      <a:pt x="113" y="188"/>
                      <a:pt x="113" y="188"/>
                      <a:pt x="113" y="188"/>
                    </a:cubicBezTo>
                    <a:cubicBezTo>
                      <a:pt x="109" y="185"/>
                      <a:pt x="109" y="178"/>
                      <a:pt x="113" y="175"/>
                    </a:cubicBezTo>
                    <a:cubicBezTo>
                      <a:pt x="117" y="171"/>
                      <a:pt x="123" y="171"/>
                      <a:pt x="127" y="175"/>
                    </a:cubicBezTo>
                    <a:cubicBezTo>
                      <a:pt x="153" y="201"/>
                      <a:pt x="153" y="201"/>
                      <a:pt x="153" y="201"/>
                    </a:cubicBezTo>
                    <a:cubicBezTo>
                      <a:pt x="157" y="205"/>
                      <a:pt x="157" y="211"/>
                      <a:pt x="153" y="215"/>
                    </a:cubicBezTo>
                    <a:close/>
                    <a:moveTo>
                      <a:pt x="180" y="189"/>
                    </a:moveTo>
                    <a:cubicBezTo>
                      <a:pt x="179" y="191"/>
                      <a:pt x="176" y="192"/>
                      <a:pt x="174" y="192"/>
                    </a:cubicBezTo>
                    <a:cubicBezTo>
                      <a:pt x="171" y="192"/>
                      <a:pt x="169" y="191"/>
                      <a:pt x="167" y="189"/>
                    </a:cubicBezTo>
                    <a:cubicBezTo>
                      <a:pt x="140" y="163"/>
                      <a:pt x="140" y="163"/>
                      <a:pt x="140" y="163"/>
                    </a:cubicBezTo>
                    <a:cubicBezTo>
                      <a:pt x="136" y="159"/>
                      <a:pt x="136" y="153"/>
                      <a:pt x="140" y="149"/>
                    </a:cubicBezTo>
                    <a:cubicBezTo>
                      <a:pt x="144" y="145"/>
                      <a:pt x="150" y="145"/>
                      <a:pt x="154" y="149"/>
                    </a:cubicBezTo>
                    <a:cubicBezTo>
                      <a:pt x="180" y="176"/>
                      <a:pt x="180" y="176"/>
                      <a:pt x="180" y="176"/>
                    </a:cubicBezTo>
                    <a:cubicBezTo>
                      <a:pt x="184" y="179"/>
                      <a:pt x="184" y="186"/>
                      <a:pt x="180" y="18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0" name="Freeform 198"/>
              <p:cNvSpPr>
                <a:spLocks noEditPoints="1"/>
              </p:cNvSpPr>
              <p:nvPr/>
            </p:nvSpPr>
            <p:spPr bwMode="auto">
              <a:xfrm>
                <a:off x="4910138" y="2149475"/>
                <a:ext cx="369888" cy="366713"/>
              </a:xfrm>
              <a:custGeom>
                <a:avLst/>
                <a:gdLst>
                  <a:gd name="T0" fmla="*/ 445 w 556"/>
                  <a:gd name="T1" fmla="*/ 110 h 551"/>
                  <a:gd name="T2" fmla="*/ 80 w 556"/>
                  <a:gd name="T3" fmla="*/ 125 h 551"/>
                  <a:gd name="T4" fmla="*/ 0 w 556"/>
                  <a:gd name="T5" fmla="*/ 301 h 551"/>
                  <a:gd name="T6" fmla="*/ 252 w 556"/>
                  <a:gd name="T7" fmla="*/ 551 h 551"/>
                  <a:gd name="T8" fmla="*/ 430 w 556"/>
                  <a:gd name="T9" fmla="*/ 471 h 551"/>
                  <a:gd name="T10" fmla="*/ 445 w 556"/>
                  <a:gd name="T11" fmla="*/ 110 h 551"/>
                  <a:gd name="T12" fmla="*/ 443 w 556"/>
                  <a:gd name="T13" fmla="*/ 397 h 551"/>
                  <a:gd name="T14" fmla="*/ 473 w 556"/>
                  <a:gd name="T15" fmla="*/ 228 h 551"/>
                  <a:gd name="T16" fmla="*/ 443 w 556"/>
                  <a:gd name="T17" fmla="*/ 397 h 5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6" h="551">
                    <a:moveTo>
                      <a:pt x="445" y="110"/>
                    </a:moveTo>
                    <a:cubicBezTo>
                      <a:pt x="348" y="14"/>
                      <a:pt x="206" y="0"/>
                      <a:pt x="80" y="125"/>
                    </a:cubicBezTo>
                    <a:cubicBezTo>
                      <a:pt x="18" y="186"/>
                      <a:pt x="1" y="249"/>
                      <a:pt x="0" y="301"/>
                    </a:cubicBezTo>
                    <a:cubicBezTo>
                      <a:pt x="252" y="551"/>
                      <a:pt x="252" y="551"/>
                      <a:pt x="252" y="551"/>
                    </a:cubicBezTo>
                    <a:cubicBezTo>
                      <a:pt x="305" y="550"/>
                      <a:pt x="368" y="533"/>
                      <a:pt x="430" y="471"/>
                    </a:cubicBezTo>
                    <a:cubicBezTo>
                      <a:pt x="556" y="346"/>
                      <a:pt x="541" y="205"/>
                      <a:pt x="445" y="110"/>
                    </a:cubicBezTo>
                    <a:close/>
                    <a:moveTo>
                      <a:pt x="443" y="397"/>
                    </a:moveTo>
                    <a:cubicBezTo>
                      <a:pt x="473" y="308"/>
                      <a:pt x="473" y="295"/>
                      <a:pt x="473" y="228"/>
                    </a:cubicBezTo>
                    <a:cubicBezTo>
                      <a:pt x="521" y="339"/>
                      <a:pt x="443" y="397"/>
                      <a:pt x="443" y="39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53" name="Group 152"/>
            <p:cNvGrpSpPr/>
            <p:nvPr/>
          </p:nvGrpSpPr>
          <p:grpSpPr>
            <a:xfrm>
              <a:off x="14850521" y="3154490"/>
              <a:ext cx="855298" cy="1082133"/>
              <a:chOff x="7629525" y="2151063"/>
              <a:chExt cx="365126" cy="461962"/>
            </a:xfrm>
            <a:solidFill>
              <a:schemeClr val="tx1"/>
            </a:solidFill>
          </p:grpSpPr>
          <p:sp>
            <p:nvSpPr>
              <p:cNvPr id="133" name="Freeform 199"/>
              <p:cNvSpPr>
                <a:spLocks/>
              </p:cNvSpPr>
              <p:nvPr/>
            </p:nvSpPr>
            <p:spPr bwMode="auto">
              <a:xfrm>
                <a:off x="7818438" y="2316163"/>
                <a:ext cx="176213" cy="290513"/>
              </a:xfrm>
              <a:custGeom>
                <a:avLst/>
                <a:gdLst>
                  <a:gd name="T0" fmla="*/ 75 w 264"/>
                  <a:gd name="T1" fmla="*/ 0 h 437"/>
                  <a:gd name="T2" fmla="*/ 189 w 264"/>
                  <a:gd name="T3" fmla="*/ 0 h 437"/>
                  <a:gd name="T4" fmla="*/ 264 w 264"/>
                  <a:gd name="T5" fmla="*/ 228 h 437"/>
                  <a:gd name="T6" fmla="*/ 198 w 264"/>
                  <a:gd name="T7" fmla="*/ 424 h 437"/>
                  <a:gd name="T8" fmla="*/ 176 w 264"/>
                  <a:gd name="T9" fmla="*/ 437 h 437"/>
                  <a:gd name="T10" fmla="*/ 89 w 264"/>
                  <a:gd name="T11" fmla="*/ 437 h 437"/>
                  <a:gd name="T12" fmla="*/ 66 w 264"/>
                  <a:gd name="T13" fmla="*/ 424 h 437"/>
                  <a:gd name="T14" fmla="*/ 0 w 264"/>
                  <a:gd name="T15" fmla="*/ 228 h 437"/>
                  <a:gd name="T16" fmla="*/ 75 w 264"/>
                  <a:gd name="T17" fmla="*/ 0 h 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64" h="437">
                    <a:moveTo>
                      <a:pt x="75" y="0"/>
                    </a:moveTo>
                    <a:cubicBezTo>
                      <a:pt x="189" y="0"/>
                      <a:pt x="189" y="0"/>
                      <a:pt x="189" y="0"/>
                    </a:cubicBezTo>
                    <a:cubicBezTo>
                      <a:pt x="206" y="93"/>
                      <a:pt x="264" y="90"/>
                      <a:pt x="264" y="228"/>
                    </a:cubicBezTo>
                    <a:cubicBezTo>
                      <a:pt x="264" y="303"/>
                      <a:pt x="198" y="424"/>
                      <a:pt x="198" y="424"/>
                    </a:cubicBezTo>
                    <a:cubicBezTo>
                      <a:pt x="194" y="431"/>
                      <a:pt x="184" y="437"/>
                      <a:pt x="176" y="437"/>
                    </a:cubicBezTo>
                    <a:cubicBezTo>
                      <a:pt x="89" y="437"/>
                      <a:pt x="89" y="437"/>
                      <a:pt x="89" y="437"/>
                    </a:cubicBezTo>
                    <a:cubicBezTo>
                      <a:pt x="80" y="437"/>
                      <a:pt x="70" y="431"/>
                      <a:pt x="66" y="424"/>
                    </a:cubicBezTo>
                    <a:cubicBezTo>
                      <a:pt x="66" y="424"/>
                      <a:pt x="0" y="303"/>
                      <a:pt x="0" y="228"/>
                    </a:cubicBezTo>
                    <a:cubicBezTo>
                      <a:pt x="0" y="90"/>
                      <a:pt x="58" y="93"/>
                      <a:pt x="7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4" name="Freeform 200"/>
              <p:cNvSpPr>
                <a:spLocks/>
              </p:cNvSpPr>
              <p:nvPr/>
            </p:nvSpPr>
            <p:spPr bwMode="auto">
              <a:xfrm>
                <a:off x="7856538" y="2151063"/>
                <a:ext cx="100013" cy="112713"/>
              </a:xfrm>
              <a:custGeom>
                <a:avLst/>
                <a:gdLst>
                  <a:gd name="T0" fmla="*/ 129 w 151"/>
                  <a:gd name="T1" fmla="*/ 168 h 168"/>
                  <a:gd name="T2" fmla="*/ 151 w 151"/>
                  <a:gd name="T3" fmla="*/ 77 h 168"/>
                  <a:gd name="T4" fmla="*/ 75 w 151"/>
                  <a:gd name="T5" fmla="*/ 0 h 168"/>
                  <a:gd name="T6" fmla="*/ 0 w 151"/>
                  <a:gd name="T7" fmla="*/ 77 h 168"/>
                  <a:gd name="T8" fmla="*/ 22 w 151"/>
                  <a:gd name="T9" fmla="*/ 168 h 168"/>
                  <a:gd name="T10" fmla="*/ 129 w 151"/>
                  <a:gd name="T11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1" h="168">
                    <a:moveTo>
                      <a:pt x="129" y="168"/>
                    </a:moveTo>
                    <a:cubicBezTo>
                      <a:pt x="134" y="131"/>
                      <a:pt x="151" y="126"/>
                      <a:pt x="151" y="77"/>
                    </a:cubicBezTo>
                    <a:cubicBezTo>
                      <a:pt x="151" y="34"/>
                      <a:pt x="117" y="0"/>
                      <a:pt x="75" y="0"/>
                    </a:cubicBezTo>
                    <a:cubicBezTo>
                      <a:pt x="34" y="0"/>
                      <a:pt x="0" y="34"/>
                      <a:pt x="0" y="77"/>
                    </a:cubicBezTo>
                    <a:cubicBezTo>
                      <a:pt x="0" y="126"/>
                      <a:pt x="17" y="129"/>
                      <a:pt x="22" y="168"/>
                    </a:cubicBezTo>
                    <a:lnTo>
                      <a:pt x="129" y="16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5" name="Freeform 201"/>
              <p:cNvSpPr>
                <a:spLocks/>
              </p:cNvSpPr>
              <p:nvPr/>
            </p:nvSpPr>
            <p:spPr bwMode="auto">
              <a:xfrm>
                <a:off x="7870825" y="2281238"/>
                <a:ext cx="71438" cy="17463"/>
              </a:xfrm>
              <a:custGeom>
                <a:avLst/>
                <a:gdLst>
                  <a:gd name="T0" fmla="*/ 1 w 107"/>
                  <a:gd name="T1" fmla="*/ 0 h 28"/>
                  <a:gd name="T2" fmla="*/ 105 w 107"/>
                  <a:gd name="T3" fmla="*/ 0 h 28"/>
                  <a:gd name="T4" fmla="*/ 107 w 107"/>
                  <a:gd name="T5" fmla="*/ 28 h 28"/>
                  <a:gd name="T6" fmla="*/ 0 w 107"/>
                  <a:gd name="T7" fmla="*/ 28 h 28"/>
                  <a:gd name="T8" fmla="*/ 1 w 107"/>
                  <a:gd name="T9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" h="28">
                    <a:moveTo>
                      <a:pt x="1" y="0"/>
                    </a:moveTo>
                    <a:cubicBezTo>
                      <a:pt x="105" y="0"/>
                      <a:pt x="105" y="0"/>
                      <a:pt x="105" y="0"/>
                    </a:cubicBezTo>
                    <a:cubicBezTo>
                      <a:pt x="106" y="10"/>
                      <a:pt x="106" y="19"/>
                      <a:pt x="107" y="28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1" y="19"/>
                      <a:pt x="1" y="1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6" name="Freeform 202"/>
              <p:cNvSpPr>
                <a:spLocks noEditPoints="1"/>
              </p:cNvSpPr>
              <p:nvPr/>
            </p:nvSpPr>
            <p:spPr bwMode="auto">
              <a:xfrm>
                <a:off x="7629525" y="2359025"/>
                <a:ext cx="209550" cy="254000"/>
              </a:xfrm>
              <a:custGeom>
                <a:avLst/>
                <a:gdLst>
                  <a:gd name="T0" fmla="*/ 260 w 317"/>
                  <a:gd name="T1" fmla="*/ 164 h 382"/>
                  <a:gd name="T2" fmla="*/ 295 w 317"/>
                  <a:gd name="T3" fmla="*/ 21 h 382"/>
                  <a:gd name="T4" fmla="*/ 209 w 317"/>
                  <a:gd name="T5" fmla="*/ 0 h 382"/>
                  <a:gd name="T6" fmla="*/ 74 w 317"/>
                  <a:gd name="T7" fmla="*/ 56 h 382"/>
                  <a:gd name="T8" fmla="*/ 74 w 317"/>
                  <a:gd name="T9" fmla="*/ 326 h 382"/>
                  <a:gd name="T10" fmla="*/ 209 w 317"/>
                  <a:gd name="T11" fmla="*/ 382 h 382"/>
                  <a:gd name="T12" fmla="*/ 317 w 317"/>
                  <a:gd name="T13" fmla="*/ 348 h 382"/>
                  <a:gd name="T14" fmla="*/ 260 w 317"/>
                  <a:gd name="T15" fmla="*/ 164 h 382"/>
                  <a:gd name="T16" fmla="*/ 167 w 317"/>
                  <a:gd name="T17" fmla="*/ 41 h 382"/>
                  <a:gd name="T18" fmla="*/ 194 w 317"/>
                  <a:gd name="T19" fmla="*/ 48 h 382"/>
                  <a:gd name="T20" fmla="*/ 176 w 317"/>
                  <a:gd name="T21" fmla="*/ 70 h 382"/>
                  <a:gd name="T22" fmla="*/ 149 w 317"/>
                  <a:gd name="T23" fmla="*/ 62 h 382"/>
                  <a:gd name="T24" fmla="*/ 167 w 317"/>
                  <a:gd name="T25" fmla="*/ 41 h 382"/>
                  <a:gd name="T26" fmla="*/ 105 w 317"/>
                  <a:gd name="T27" fmla="*/ 86 h 382"/>
                  <a:gd name="T28" fmla="*/ 133 w 317"/>
                  <a:gd name="T29" fmla="*/ 83 h 382"/>
                  <a:gd name="T30" fmla="*/ 125 w 317"/>
                  <a:gd name="T31" fmla="*/ 111 h 382"/>
                  <a:gd name="T32" fmla="*/ 97 w 317"/>
                  <a:gd name="T33" fmla="*/ 113 h 382"/>
                  <a:gd name="T34" fmla="*/ 105 w 317"/>
                  <a:gd name="T35" fmla="*/ 86 h 382"/>
                  <a:gd name="T36" fmla="*/ 58 w 317"/>
                  <a:gd name="T37" fmla="*/ 161 h 382"/>
                  <a:gd name="T38" fmla="*/ 168 w 317"/>
                  <a:gd name="T39" fmla="*/ 353 h 382"/>
                  <a:gd name="T40" fmla="*/ 58 w 317"/>
                  <a:gd name="T41" fmla="*/ 161 h 382"/>
                  <a:gd name="T42" fmla="*/ 187 w 317"/>
                  <a:gd name="T43" fmla="*/ 133 h 382"/>
                  <a:gd name="T44" fmla="*/ 158 w 317"/>
                  <a:gd name="T45" fmla="*/ 127 h 382"/>
                  <a:gd name="T46" fmla="*/ 172 w 317"/>
                  <a:gd name="T47" fmla="*/ 101 h 382"/>
                  <a:gd name="T48" fmla="*/ 201 w 317"/>
                  <a:gd name="T49" fmla="*/ 107 h 382"/>
                  <a:gd name="T50" fmla="*/ 187 w 317"/>
                  <a:gd name="T51" fmla="*/ 133 h 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17" h="382">
                    <a:moveTo>
                      <a:pt x="260" y="164"/>
                    </a:moveTo>
                    <a:cubicBezTo>
                      <a:pt x="260" y="89"/>
                      <a:pt x="277" y="51"/>
                      <a:pt x="295" y="21"/>
                    </a:cubicBezTo>
                    <a:cubicBezTo>
                      <a:pt x="268" y="7"/>
                      <a:pt x="239" y="0"/>
                      <a:pt x="209" y="0"/>
                    </a:cubicBezTo>
                    <a:cubicBezTo>
                      <a:pt x="160" y="0"/>
                      <a:pt x="111" y="19"/>
                      <a:pt x="74" y="56"/>
                    </a:cubicBezTo>
                    <a:cubicBezTo>
                      <a:pt x="0" y="131"/>
                      <a:pt x="0" y="252"/>
                      <a:pt x="74" y="326"/>
                    </a:cubicBezTo>
                    <a:cubicBezTo>
                      <a:pt x="111" y="364"/>
                      <a:pt x="160" y="382"/>
                      <a:pt x="209" y="382"/>
                    </a:cubicBezTo>
                    <a:cubicBezTo>
                      <a:pt x="247" y="382"/>
                      <a:pt x="285" y="371"/>
                      <a:pt x="317" y="348"/>
                    </a:cubicBezTo>
                    <a:cubicBezTo>
                      <a:pt x="298" y="308"/>
                      <a:pt x="260" y="224"/>
                      <a:pt x="260" y="164"/>
                    </a:cubicBezTo>
                    <a:close/>
                    <a:moveTo>
                      <a:pt x="167" y="41"/>
                    </a:moveTo>
                    <a:cubicBezTo>
                      <a:pt x="179" y="37"/>
                      <a:pt x="191" y="40"/>
                      <a:pt x="194" y="48"/>
                    </a:cubicBezTo>
                    <a:cubicBezTo>
                      <a:pt x="196" y="57"/>
                      <a:pt x="188" y="66"/>
                      <a:pt x="176" y="70"/>
                    </a:cubicBezTo>
                    <a:cubicBezTo>
                      <a:pt x="163" y="74"/>
                      <a:pt x="151" y="70"/>
                      <a:pt x="149" y="62"/>
                    </a:cubicBezTo>
                    <a:cubicBezTo>
                      <a:pt x="146" y="54"/>
                      <a:pt x="155" y="45"/>
                      <a:pt x="167" y="41"/>
                    </a:cubicBezTo>
                    <a:close/>
                    <a:moveTo>
                      <a:pt x="105" y="86"/>
                    </a:moveTo>
                    <a:cubicBezTo>
                      <a:pt x="115" y="77"/>
                      <a:pt x="128" y="76"/>
                      <a:pt x="133" y="83"/>
                    </a:cubicBezTo>
                    <a:cubicBezTo>
                      <a:pt x="139" y="90"/>
                      <a:pt x="135" y="102"/>
                      <a:pt x="125" y="111"/>
                    </a:cubicBezTo>
                    <a:cubicBezTo>
                      <a:pt x="115" y="119"/>
                      <a:pt x="103" y="120"/>
                      <a:pt x="97" y="113"/>
                    </a:cubicBezTo>
                    <a:cubicBezTo>
                      <a:pt x="91" y="106"/>
                      <a:pt x="95" y="94"/>
                      <a:pt x="105" y="86"/>
                    </a:cubicBezTo>
                    <a:close/>
                    <a:moveTo>
                      <a:pt x="58" y="161"/>
                    </a:moveTo>
                    <a:cubicBezTo>
                      <a:pt x="75" y="286"/>
                      <a:pt x="113" y="296"/>
                      <a:pt x="168" y="353"/>
                    </a:cubicBezTo>
                    <a:cubicBezTo>
                      <a:pt x="14" y="284"/>
                      <a:pt x="58" y="161"/>
                      <a:pt x="58" y="161"/>
                    </a:cubicBezTo>
                    <a:close/>
                    <a:moveTo>
                      <a:pt x="187" y="133"/>
                    </a:moveTo>
                    <a:cubicBezTo>
                      <a:pt x="175" y="139"/>
                      <a:pt x="162" y="136"/>
                      <a:pt x="158" y="127"/>
                    </a:cubicBezTo>
                    <a:cubicBezTo>
                      <a:pt x="154" y="118"/>
                      <a:pt x="160" y="106"/>
                      <a:pt x="172" y="101"/>
                    </a:cubicBezTo>
                    <a:cubicBezTo>
                      <a:pt x="184" y="95"/>
                      <a:pt x="197" y="98"/>
                      <a:pt x="201" y="107"/>
                    </a:cubicBezTo>
                    <a:cubicBezTo>
                      <a:pt x="205" y="116"/>
                      <a:pt x="199" y="128"/>
                      <a:pt x="187" y="1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59" name="Group 158"/>
            <p:cNvGrpSpPr/>
            <p:nvPr/>
          </p:nvGrpSpPr>
          <p:grpSpPr>
            <a:xfrm>
              <a:off x="18230798" y="3113584"/>
              <a:ext cx="1026354" cy="1182538"/>
              <a:chOff x="9072563" y="2133600"/>
              <a:chExt cx="438150" cy="504825"/>
            </a:xfrm>
            <a:solidFill>
              <a:schemeClr val="tx1"/>
            </a:solidFill>
          </p:grpSpPr>
          <p:sp>
            <p:nvSpPr>
              <p:cNvPr id="139" name="Freeform 203"/>
              <p:cNvSpPr>
                <a:spLocks noEditPoints="1"/>
              </p:cNvSpPr>
              <p:nvPr/>
            </p:nvSpPr>
            <p:spPr bwMode="auto">
              <a:xfrm>
                <a:off x="9266238" y="2133600"/>
                <a:ext cx="187325" cy="379413"/>
              </a:xfrm>
              <a:custGeom>
                <a:avLst/>
                <a:gdLst>
                  <a:gd name="T0" fmla="*/ 26 w 282"/>
                  <a:gd name="T1" fmla="*/ 571 h 571"/>
                  <a:gd name="T2" fmla="*/ 52 w 282"/>
                  <a:gd name="T3" fmla="*/ 545 h 571"/>
                  <a:gd name="T4" fmla="*/ 52 w 282"/>
                  <a:gd name="T5" fmla="*/ 230 h 571"/>
                  <a:gd name="T6" fmla="*/ 275 w 282"/>
                  <a:gd name="T7" fmla="*/ 135 h 571"/>
                  <a:gd name="T8" fmla="*/ 274 w 282"/>
                  <a:gd name="T9" fmla="*/ 124 h 571"/>
                  <a:gd name="T10" fmla="*/ 52 w 282"/>
                  <a:gd name="T11" fmla="*/ 43 h 571"/>
                  <a:gd name="T12" fmla="*/ 52 w 282"/>
                  <a:gd name="T13" fmla="*/ 26 h 571"/>
                  <a:gd name="T14" fmla="*/ 26 w 282"/>
                  <a:gd name="T15" fmla="*/ 0 h 571"/>
                  <a:gd name="T16" fmla="*/ 0 w 282"/>
                  <a:gd name="T17" fmla="*/ 26 h 571"/>
                  <a:gd name="T18" fmla="*/ 0 w 282"/>
                  <a:gd name="T19" fmla="*/ 545 h 571"/>
                  <a:gd name="T20" fmla="*/ 26 w 282"/>
                  <a:gd name="T21" fmla="*/ 571 h 571"/>
                  <a:gd name="T22" fmla="*/ 12 w 282"/>
                  <a:gd name="T23" fmla="*/ 112 h 571"/>
                  <a:gd name="T24" fmla="*/ 25 w 282"/>
                  <a:gd name="T25" fmla="*/ 98 h 571"/>
                  <a:gd name="T26" fmla="*/ 39 w 282"/>
                  <a:gd name="T27" fmla="*/ 112 h 571"/>
                  <a:gd name="T28" fmla="*/ 39 w 282"/>
                  <a:gd name="T29" fmla="*/ 155 h 571"/>
                  <a:gd name="T30" fmla="*/ 25 w 282"/>
                  <a:gd name="T31" fmla="*/ 168 h 571"/>
                  <a:gd name="T32" fmla="*/ 12 w 282"/>
                  <a:gd name="T33" fmla="*/ 155 h 571"/>
                  <a:gd name="T34" fmla="*/ 12 w 282"/>
                  <a:gd name="T35" fmla="*/ 112 h 571"/>
                  <a:gd name="T36" fmla="*/ 12 w 282"/>
                  <a:gd name="T37" fmla="*/ 493 h 571"/>
                  <a:gd name="T38" fmla="*/ 25 w 282"/>
                  <a:gd name="T39" fmla="*/ 479 h 571"/>
                  <a:gd name="T40" fmla="*/ 39 w 282"/>
                  <a:gd name="T41" fmla="*/ 493 h 571"/>
                  <a:gd name="T42" fmla="*/ 39 w 282"/>
                  <a:gd name="T43" fmla="*/ 536 h 571"/>
                  <a:gd name="T44" fmla="*/ 25 w 282"/>
                  <a:gd name="T45" fmla="*/ 549 h 571"/>
                  <a:gd name="T46" fmla="*/ 12 w 282"/>
                  <a:gd name="T47" fmla="*/ 536 h 571"/>
                  <a:gd name="T48" fmla="*/ 12 w 282"/>
                  <a:gd name="T49" fmla="*/ 493 h 5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82" h="571">
                    <a:moveTo>
                      <a:pt x="26" y="571"/>
                    </a:moveTo>
                    <a:cubicBezTo>
                      <a:pt x="40" y="571"/>
                      <a:pt x="52" y="560"/>
                      <a:pt x="52" y="545"/>
                    </a:cubicBezTo>
                    <a:cubicBezTo>
                      <a:pt x="52" y="230"/>
                      <a:pt x="52" y="230"/>
                      <a:pt x="52" y="230"/>
                    </a:cubicBezTo>
                    <a:cubicBezTo>
                      <a:pt x="275" y="135"/>
                      <a:pt x="275" y="135"/>
                      <a:pt x="275" y="135"/>
                    </a:cubicBezTo>
                    <a:cubicBezTo>
                      <a:pt x="282" y="132"/>
                      <a:pt x="282" y="127"/>
                      <a:pt x="274" y="124"/>
                    </a:cubicBezTo>
                    <a:cubicBezTo>
                      <a:pt x="52" y="43"/>
                      <a:pt x="52" y="43"/>
                      <a:pt x="52" y="43"/>
                    </a:cubicBezTo>
                    <a:cubicBezTo>
                      <a:pt x="52" y="26"/>
                      <a:pt x="52" y="26"/>
                      <a:pt x="52" y="26"/>
                    </a:cubicBezTo>
                    <a:cubicBezTo>
                      <a:pt x="52" y="12"/>
                      <a:pt x="40" y="0"/>
                      <a:pt x="26" y="0"/>
                    </a:cubicBezTo>
                    <a:cubicBezTo>
                      <a:pt x="12" y="0"/>
                      <a:pt x="0" y="12"/>
                      <a:pt x="0" y="26"/>
                    </a:cubicBezTo>
                    <a:cubicBezTo>
                      <a:pt x="0" y="545"/>
                      <a:pt x="0" y="545"/>
                      <a:pt x="0" y="545"/>
                    </a:cubicBezTo>
                    <a:cubicBezTo>
                      <a:pt x="0" y="560"/>
                      <a:pt x="12" y="571"/>
                      <a:pt x="26" y="571"/>
                    </a:cubicBezTo>
                    <a:close/>
                    <a:moveTo>
                      <a:pt x="12" y="112"/>
                    </a:moveTo>
                    <a:cubicBezTo>
                      <a:pt x="12" y="104"/>
                      <a:pt x="18" y="98"/>
                      <a:pt x="25" y="98"/>
                    </a:cubicBezTo>
                    <a:cubicBezTo>
                      <a:pt x="33" y="98"/>
                      <a:pt x="39" y="104"/>
                      <a:pt x="39" y="112"/>
                    </a:cubicBezTo>
                    <a:cubicBezTo>
                      <a:pt x="39" y="155"/>
                      <a:pt x="39" y="155"/>
                      <a:pt x="39" y="155"/>
                    </a:cubicBezTo>
                    <a:cubicBezTo>
                      <a:pt x="39" y="162"/>
                      <a:pt x="33" y="168"/>
                      <a:pt x="25" y="168"/>
                    </a:cubicBezTo>
                    <a:cubicBezTo>
                      <a:pt x="18" y="168"/>
                      <a:pt x="12" y="162"/>
                      <a:pt x="12" y="155"/>
                    </a:cubicBezTo>
                    <a:lnTo>
                      <a:pt x="12" y="112"/>
                    </a:lnTo>
                    <a:close/>
                    <a:moveTo>
                      <a:pt x="12" y="493"/>
                    </a:moveTo>
                    <a:cubicBezTo>
                      <a:pt x="12" y="485"/>
                      <a:pt x="18" y="479"/>
                      <a:pt x="25" y="479"/>
                    </a:cubicBezTo>
                    <a:cubicBezTo>
                      <a:pt x="33" y="479"/>
                      <a:pt x="39" y="485"/>
                      <a:pt x="39" y="493"/>
                    </a:cubicBezTo>
                    <a:cubicBezTo>
                      <a:pt x="39" y="536"/>
                      <a:pt x="39" y="536"/>
                      <a:pt x="39" y="536"/>
                    </a:cubicBezTo>
                    <a:cubicBezTo>
                      <a:pt x="39" y="543"/>
                      <a:pt x="33" y="549"/>
                      <a:pt x="25" y="549"/>
                    </a:cubicBezTo>
                    <a:cubicBezTo>
                      <a:pt x="18" y="549"/>
                      <a:pt x="12" y="543"/>
                      <a:pt x="12" y="536"/>
                    </a:cubicBezTo>
                    <a:lnTo>
                      <a:pt x="12" y="4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3" name="Freeform 204"/>
              <p:cNvSpPr>
                <a:spLocks noEditPoints="1"/>
              </p:cNvSpPr>
              <p:nvPr/>
            </p:nvSpPr>
            <p:spPr bwMode="auto">
              <a:xfrm>
                <a:off x="9072563" y="2409825"/>
                <a:ext cx="438150" cy="228600"/>
              </a:xfrm>
              <a:custGeom>
                <a:avLst/>
                <a:gdLst>
                  <a:gd name="T0" fmla="*/ 563 w 660"/>
                  <a:gd name="T1" fmla="*/ 47 h 344"/>
                  <a:gd name="T2" fmla="*/ 368 w 660"/>
                  <a:gd name="T3" fmla="*/ 0 h 344"/>
                  <a:gd name="T4" fmla="*/ 368 w 660"/>
                  <a:gd name="T5" fmla="*/ 129 h 344"/>
                  <a:gd name="T6" fmla="*/ 317 w 660"/>
                  <a:gd name="T7" fmla="*/ 180 h 344"/>
                  <a:gd name="T8" fmla="*/ 266 w 660"/>
                  <a:gd name="T9" fmla="*/ 129 h 344"/>
                  <a:gd name="T10" fmla="*/ 266 w 660"/>
                  <a:gd name="T11" fmla="*/ 2 h 344"/>
                  <a:gd name="T12" fmla="*/ 1 w 660"/>
                  <a:gd name="T13" fmla="*/ 167 h 344"/>
                  <a:gd name="T14" fmla="*/ 97 w 660"/>
                  <a:gd name="T15" fmla="*/ 284 h 344"/>
                  <a:gd name="T16" fmla="*/ 327 w 660"/>
                  <a:gd name="T17" fmla="*/ 332 h 344"/>
                  <a:gd name="T18" fmla="*/ 331 w 660"/>
                  <a:gd name="T19" fmla="*/ 332 h 344"/>
                  <a:gd name="T20" fmla="*/ 659 w 660"/>
                  <a:gd name="T21" fmla="*/ 164 h 344"/>
                  <a:gd name="T22" fmla="*/ 563 w 660"/>
                  <a:gd name="T23" fmla="*/ 47 h 344"/>
                  <a:gd name="T24" fmla="*/ 147 w 660"/>
                  <a:gd name="T25" fmla="*/ 274 h 344"/>
                  <a:gd name="T26" fmla="*/ 539 w 660"/>
                  <a:gd name="T27" fmla="*/ 267 h 344"/>
                  <a:gd name="T28" fmla="*/ 147 w 660"/>
                  <a:gd name="T29" fmla="*/ 274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60" h="344">
                    <a:moveTo>
                      <a:pt x="563" y="47"/>
                    </a:moveTo>
                    <a:cubicBezTo>
                      <a:pt x="510" y="20"/>
                      <a:pt x="442" y="4"/>
                      <a:pt x="368" y="0"/>
                    </a:cubicBezTo>
                    <a:cubicBezTo>
                      <a:pt x="368" y="129"/>
                      <a:pt x="368" y="129"/>
                      <a:pt x="368" y="129"/>
                    </a:cubicBezTo>
                    <a:cubicBezTo>
                      <a:pt x="368" y="157"/>
                      <a:pt x="345" y="180"/>
                      <a:pt x="317" y="180"/>
                    </a:cubicBezTo>
                    <a:cubicBezTo>
                      <a:pt x="289" y="180"/>
                      <a:pt x="266" y="157"/>
                      <a:pt x="266" y="129"/>
                    </a:cubicBezTo>
                    <a:cubicBezTo>
                      <a:pt x="266" y="2"/>
                      <a:pt x="266" y="2"/>
                      <a:pt x="266" y="2"/>
                    </a:cubicBezTo>
                    <a:cubicBezTo>
                      <a:pt x="115" y="18"/>
                      <a:pt x="0" y="86"/>
                      <a:pt x="1" y="167"/>
                    </a:cubicBezTo>
                    <a:cubicBezTo>
                      <a:pt x="1" y="212"/>
                      <a:pt x="35" y="253"/>
                      <a:pt x="97" y="284"/>
                    </a:cubicBezTo>
                    <a:cubicBezTo>
                      <a:pt x="159" y="315"/>
                      <a:pt x="240" y="332"/>
                      <a:pt x="327" y="332"/>
                    </a:cubicBezTo>
                    <a:cubicBezTo>
                      <a:pt x="331" y="332"/>
                      <a:pt x="331" y="332"/>
                      <a:pt x="331" y="332"/>
                    </a:cubicBezTo>
                    <a:cubicBezTo>
                      <a:pt x="512" y="331"/>
                      <a:pt x="660" y="255"/>
                      <a:pt x="659" y="164"/>
                    </a:cubicBezTo>
                    <a:cubicBezTo>
                      <a:pt x="659" y="119"/>
                      <a:pt x="625" y="78"/>
                      <a:pt x="563" y="47"/>
                    </a:cubicBezTo>
                    <a:close/>
                    <a:moveTo>
                      <a:pt x="147" y="274"/>
                    </a:moveTo>
                    <a:cubicBezTo>
                      <a:pt x="362" y="305"/>
                      <a:pt x="475" y="279"/>
                      <a:pt x="539" y="267"/>
                    </a:cubicBezTo>
                    <a:cubicBezTo>
                      <a:pt x="327" y="344"/>
                      <a:pt x="147" y="274"/>
                      <a:pt x="147" y="27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75" name="Group 1174"/>
            <p:cNvGrpSpPr/>
            <p:nvPr/>
          </p:nvGrpSpPr>
          <p:grpSpPr>
            <a:xfrm>
              <a:off x="2610364" y="3234452"/>
              <a:ext cx="621020" cy="992885"/>
              <a:chOff x="914400" y="2173288"/>
              <a:chExt cx="265113" cy="423862"/>
            </a:xfrm>
            <a:solidFill>
              <a:schemeClr val="tx1"/>
            </a:solidFill>
          </p:grpSpPr>
          <p:sp>
            <p:nvSpPr>
              <p:cNvPr id="198" name="Freeform 216"/>
              <p:cNvSpPr>
                <a:spLocks noEditPoints="1"/>
              </p:cNvSpPr>
              <p:nvPr/>
            </p:nvSpPr>
            <p:spPr bwMode="auto">
              <a:xfrm>
                <a:off x="914400" y="2247900"/>
                <a:ext cx="265113" cy="349250"/>
              </a:xfrm>
              <a:custGeom>
                <a:avLst/>
                <a:gdLst>
                  <a:gd name="T0" fmla="*/ 0 w 352"/>
                  <a:gd name="T1" fmla="*/ 465 h 465"/>
                  <a:gd name="T2" fmla="*/ 40 w 352"/>
                  <a:gd name="T3" fmla="*/ 371 h 465"/>
                  <a:gd name="T4" fmla="*/ 180 w 352"/>
                  <a:gd name="T5" fmla="*/ 465 h 465"/>
                  <a:gd name="T6" fmla="*/ 58 w 352"/>
                  <a:gd name="T7" fmla="*/ 329 h 465"/>
                  <a:gd name="T8" fmla="*/ 58 w 352"/>
                  <a:gd name="T9" fmla="*/ 329 h 465"/>
                  <a:gd name="T10" fmla="*/ 58 w 352"/>
                  <a:gd name="T11" fmla="*/ 242 h 465"/>
                  <a:gd name="T12" fmla="*/ 40 w 352"/>
                  <a:gd name="T13" fmla="*/ 180 h 465"/>
                  <a:gd name="T14" fmla="*/ 40 w 352"/>
                  <a:gd name="T15" fmla="*/ 147 h 465"/>
                  <a:gd name="T16" fmla="*/ 58 w 352"/>
                  <a:gd name="T17" fmla="*/ 93 h 465"/>
                  <a:gd name="T18" fmla="*/ 58 w 352"/>
                  <a:gd name="T19" fmla="*/ 93 h 465"/>
                  <a:gd name="T20" fmla="*/ 94 w 352"/>
                  <a:gd name="T21" fmla="*/ 302 h 465"/>
                  <a:gd name="T22" fmla="*/ 76 w 352"/>
                  <a:gd name="T23" fmla="*/ 242 h 465"/>
                  <a:gd name="T24" fmla="*/ 76 w 352"/>
                  <a:gd name="T25" fmla="*/ 207 h 465"/>
                  <a:gd name="T26" fmla="*/ 94 w 352"/>
                  <a:gd name="T27" fmla="*/ 147 h 465"/>
                  <a:gd name="T28" fmla="*/ 94 w 352"/>
                  <a:gd name="T29" fmla="*/ 147 h 465"/>
                  <a:gd name="T30" fmla="*/ 94 w 352"/>
                  <a:gd name="T31" fmla="*/ 66 h 465"/>
                  <a:gd name="T32" fmla="*/ 112 w 352"/>
                  <a:gd name="T33" fmla="*/ 302 h 465"/>
                  <a:gd name="T34" fmla="*/ 112 w 352"/>
                  <a:gd name="T35" fmla="*/ 269 h 465"/>
                  <a:gd name="T36" fmla="*/ 130 w 352"/>
                  <a:gd name="T37" fmla="*/ 207 h 465"/>
                  <a:gd name="T38" fmla="*/ 130 w 352"/>
                  <a:gd name="T39" fmla="*/ 207 h 465"/>
                  <a:gd name="T40" fmla="*/ 130 w 352"/>
                  <a:gd name="T41" fmla="*/ 120 h 465"/>
                  <a:gd name="T42" fmla="*/ 112 w 352"/>
                  <a:gd name="T43" fmla="*/ 66 h 465"/>
                  <a:gd name="T44" fmla="*/ 149 w 352"/>
                  <a:gd name="T45" fmla="*/ 329 h 465"/>
                  <a:gd name="T46" fmla="*/ 167 w 352"/>
                  <a:gd name="T47" fmla="*/ 269 h 465"/>
                  <a:gd name="T48" fmla="*/ 167 w 352"/>
                  <a:gd name="T49" fmla="*/ 269 h 465"/>
                  <a:gd name="T50" fmla="*/ 167 w 352"/>
                  <a:gd name="T51" fmla="*/ 180 h 465"/>
                  <a:gd name="T52" fmla="*/ 149 w 352"/>
                  <a:gd name="T53" fmla="*/ 120 h 465"/>
                  <a:gd name="T54" fmla="*/ 149 w 352"/>
                  <a:gd name="T55" fmla="*/ 93 h 465"/>
                  <a:gd name="T56" fmla="*/ 203 w 352"/>
                  <a:gd name="T57" fmla="*/ 329 h 465"/>
                  <a:gd name="T58" fmla="*/ 203 w 352"/>
                  <a:gd name="T59" fmla="*/ 329 h 465"/>
                  <a:gd name="T60" fmla="*/ 203 w 352"/>
                  <a:gd name="T61" fmla="*/ 242 h 465"/>
                  <a:gd name="T62" fmla="*/ 185 w 352"/>
                  <a:gd name="T63" fmla="*/ 180 h 465"/>
                  <a:gd name="T64" fmla="*/ 185 w 352"/>
                  <a:gd name="T65" fmla="*/ 147 h 465"/>
                  <a:gd name="T66" fmla="*/ 203 w 352"/>
                  <a:gd name="T67" fmla="*/ 93 h 465"/>
                  <a:gd name="T68" fmla="*/ 203 w 352"/>
                  <a:gd name="T69" fmla="*/ 93 h 465"/>
                  <a:gd name="T70" fmla="*/ 240 w 352"/>
                  <a:gd name="T71" fmla="*/ 302 h 465"/>
                  <a:gd name="T72" fmla="*/ 222 w 352"/>
                  <a:gd name="T73" fmla="*/ 242 h 465"/>
                  <a:gd name="T74" fmla="*/ 222 w 352"/>
                  <a:gd name="T75" fmla="*/ 207 h 465"/>
                  <a:gd name="T76" fmla="*/ 240 w 352"/>
                  <a:gd name="T77" fmla="*/ 147 h 465"/>
                  <a:gd name="T78" fmla="*/ 240 w 352"/>
                  <a:gd name="T79" fmla="*/ 147 h 465"/>
                  <a:gd name="T80" fmla="*/ 240 w 352"/>
                  <a:gd name="T81" fmla="*/ 66 h 465"/>
                  <a:gd name="T82" fmla="*/ 258 w 352"/>
                  <a:gd name="T83" fmla="*/ 302 h 465"/>
                  <a:gd name="T84" fmla="*/ 258 w 352"/>
                  <a:gd name="T85" fmla="*/ 269 h 465"/>
                  <a:gd name="T86" fmla="*/ 276 w 352"/>
                  <a:gd name="T87" fmla="*/ 207 h 465"/>
                  <a:gd name="T88" fmla="*/ 276 w 352"/>
                  <a:gd name="T89" fmla="*/ 207 h 465"/>
                  <a:gd name="T90" fmla="*/ 276 w 352"/>
                  <a:gd name="T91" fmla="*/ 120 h 465"/>
                  <a:gd name="T92" fmla="*/ 258 w 352"/>
                  <a:gd name="T93" fmla="*/ 66 h 465"/>
                  <a:gd name="T94" fmla="*/ 294 w 352"/>
                  <a:gd name="T95" fmla="*/ 329 h 465"/>
                  <a:gd name="T96" fmla="*/ 312 w 352"/>
                  <a:gd name="T97" fmla="*/ 269 h 465"/>
                  <a:gd name="T98" fmla="*/ 312 w 352"/>
                  <a:gd name="T99" fmla="*/ 269 h 465"/>
                  <a:gd name="T100" fmla="*/ 312 w 352"/>
                  <a:gd name="T101" fmla="*/ 180 h 465"/>
                  <a:gd name="T102" fmla="*/ 294 w 352"/>
                  <a:gd name="T103" fmla="*/ 120 h 465"/>
                  <a:gd name="T104" fmla="*/ 294 w 352"/>
                  <a:gd name="T105" fmla="*/ 93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52" h="465">
                    <a:moveTo>
                      <a:pt x="308" y="0"/>
                    </a:moveTo>
                    <a:cubicBezTo>
                      <a:pt x="44" y="0"/>
                      <a:pt x="44" y="0"/>
                      <a:pt x="44" y="0"/>
                    </a:cubicBezTo>
                    <a:cubicBezTo>
                      <a:pt x="19" y="0"/>
                      <a:pt x="0" y="20"/>
                      <a:pt x="0" y="44"/>
                    </a:cubicBezTo>
                    <a:cubicBezTo>
                      <a:pt x="0" y="465"/>
                      <a:pt x="0" y="465"/>
                      <a:pt x="0" y="465"/>
                    </a:cubicBezTo>
                    <a:cubicBezTo>
                      <a:pt x="172" y="465"/>
                      <a:pt x="172" y="465"/>
                      <a:pt x="172" y="465"/>
                    </a:cubicBezTo>
                    <a:cubicBezTo>
                      <a:pt x="172" y="426"/>
                      <a:pt x="172" y="426"/>
                      <a:pt x="172" y="426"/>
                    </a:cubicBezTo>
                    <a:cubicBezTo>
                      <a:pt x="40" y="426"/>
                      <a:pt x="40" y="426"/>
                      <a:pt x="40" y="426"/>
                    </a:cubicBezTo>
                    <a:cubicBezTo>
                      <a:pt x="40" y="371"/>
                      <a:pt x="40" y="371"/>
                      <a:pt x="40" y="371"/>
                    </a:cubicBezTo>
                    <a:cubicBezTo>
                      <a:pt x="312" y="371"/>
                      <a:pt x="312" y="371"/>
                      <a:pt x="312" y="371"/>
                    </a:cubicBezTo>
                    <a:cubicBezTo>
                      <a:pt x="312" y="426"/>
                      <a:pt x="312" y="426"/>
                      <a:pt x="312" y="426"/>
                    </a:cubicBezTo>
                    <a:cubicBezTo>
                      <a:pt x="180" y="426"/>
                      <a:pt x="180" y="426"/>
                      <a:pt x="180" y="426"/>
                    </a:cubicBezTo>
                    <a:cubicBezTo>
                      <a:pt x="180" y="465"/>
                      <a:pt x="180" y="465"/>
                      <a:pt x="180" y="465"/>
                    </a:cubicBezTo>
                    <a:cubicBezTo>
                      <a:pt x="352" y="465"/>
                      <a:pt x="352" y="465"/>
                      <a:pt x="352" y="465"/>
                    </a:cubicBezTo>
                    <a:cubicBezTo>
                      <a:pt x="352" y="44"/>
                      <a:pt x="352" y="44"/>
                      <a:pt x="352" y="44"/>
                    </a:cubicBezTo>
                    <a:cubicBezTo>
                      <a:pt x="352" y="20"/>
                      <a:pt x="333" y="0"/>
                      <a:pt x="308" y="0"/>
                    </a:cubicBezTo>
                    <a:close/>
                    <a:moveTo>
                      <a:pt x="58" y="329"/>
                    </a:moveTo>
                    <a:cubicBezTo>
                      <a:pt x="40" y="329"/>
                      <a:pt x="40" y="329"/>
                      <a:pt x="40" y="329"/>
                    </a:cubicBezTo>
                    <a:cubicBezTo>
                      <a:pt x="40" y="302"/>
                      <a:pt x="40" y="302"/>
                      <a:pt x="40" y="302"/>
                    </a:cubicBezTo>
                    <a:cubicBezTo>
                      <a:pt x="58" y="302"/>
                      <a:pt x="58" y="302"/>
                      <a:pt x="58" y="302"/>
                    </a:cubicBezTo>
                    <a:lnTo>
                      <a:pt x="58" y="329"/>
                    </a:lnTo>
                    <a:close/>
                    <a:moveTo>
                      <a:pt x="58" y="269"/>
                    </a:moveTo>
                    <a:cubicBezTo>
                      <a:pt x="40" y="269"/>
                      <a:pt x="40" y="269"/>
                      <a:pt x="40" y="269"/>
                    </a:cubicBezTo>
                    <a:cubicBezTo>
                      <a:pt x="40" y="242"/>
                      <a:pt x="40" y="242"/>
                      <a:pt x="40" y="242"/>
                    </a:cubicBezTo>
                    <a:cubicBezTo>
                      <a:pt x="58" y="242"/>
                      <a:pt x="58" y="242"/>
                      <a:pt x="58" y="242"/>
                    </a:cubicBezTo>
                    <a:lnTo>
                      <a:pt x="58" y="269"/>
                    </a:lnTo>
                    <a:close/>
                    <a:moveTo>
                      <a:pt x="58" y="207"/>
                    </a:moveTo>
                    <a:cubicBezTo>
                      <a:pt x="40" y="207"/>
                      <a:pt x="40" y="207"/>
                      <a:pt x="40" y="207"/>
                    </a:cubicBezTo>
                    <a:cubicBezTo>
                      <a:pt x="40" y="180"/>
                      <a:pt x="40" y="180"/>
                      <a:pt x="40" y="180"/>
                    </a:cubicBezTo>
                    <a:cubicBezTo>
                      <a:pt x="58" y="180"/>
                      <a:pt x="58" y="180"/>
                      <a:pt x="58" y="180"/>
                    </a:cubicBezTo>
                    <a:lnTo>
                      <a:pt x="58" y="207"/>
                    </a:lnTo>
                    <a:close/>
                    <a:moveTo>
                      <a:pt x="58" y="147"/>
                    </a:moveTo>
                    <a:cubicBezTo>
                      <a:pt x="40" y="147"/>
                      <a:pt x="40" y="147"/>
                      <a:pt x="40" y="147"/>
                    </a:cubicBezTo>
                    <a:cubicBezTo>
                      <a:pt x="40" y="120"/>
                      <a:pt x="40" y="120"/>
                      <a:pt x="40" y="120"/>
                    </a:cubicBezTo>
                    <a:cubicBezTo>
                      <a:pt x="58" y="120"/>
                      <a:pt x="58" y="120"/>
                      <a:pt x="58" y="120"/>
                    </a:cubicBezTo>
                    <a:lnTo>
                      <a:pt x="58" y="147"/>
                    </a:lnTo>
                    <a:close/>
                    <a:moveTo>
                      <a:pt x="58" y="93"/>
                    </a:moveTo>
                    <a:cubicBezTo>
                      <a:pt x="40" y="93"/>
                      <a:pt x="40" y="93"/>
                      <a:pt x="40" y="93"/>
                    </a:cubicBezTo>
                    <a:cubicBezTo>
                      <a:pt x="40" y="66"/>
                      <a:pt x="40" y="66"/>
                      <a:pt x="40" y="66"/>
                    </a:cubicBezTo>
                    <a:cubicBezTo>
                      <a:pt x="58" y="66"/>
                      <a:pt x="58" y="66"/>
                      <a:pt x="58" y="66"/>
                    </a:cubicBezTo>
                    <a:lnTo>
                      <a:pt x="58" y="93"/>
                    </a:lnTo>
                    <a:close/>
                    <a:moveTo>
                      <a:pt x="94" y="329"/>
                    </a:moveTo>
                    <a:cubicBezTo>
                      <a:pt x="76" y="329"/>
                      <a:pt x="76" y="329"/>
                      <a:pt x="76" y="329"/>
                    </a:cubicBezTo>
                    <a:cubicBezTo>
                      <a:pt x="76" y="302"/>
                      <a:pt x="76" y="302"/>
                      <a:pt x="76" y="302"/>
                    </a:cubicBezTo>
                    <a:cubicBezTo>
                      <a:pt x="94" y="302"/>
                      <a:pt x="94" y="302"/>
                      <a:pt x="94" y="302"/>
                    </a:cubicBezTo>
                    <a:lnTo>
                      <a:pt x="94" y="329"/>
                    </a:lnTo>
                    <a:close/>
                    <a:moveTo>
                      <a:pt x="94" y="269"/>
                    </a:moveTo>
                    <a:cubicBezTo>
                      <a:pt x="76" y="269"/>
                      <a:pt x="76" y="269"/>
                      <a:pt x="76" y="269"/>
                    </a:cubicBezTo>
                    <a:cubicBezTo>
                      <a:pt x="76" y="242"/>
                      <a:pt x="76" y="242"/>
                      <a:pt x="76" y="242"/>
                    </a:cubicBezTo>
                    <a:cubicBezTo>
                      <a:pt x="94" y="242"/>
                      <a:pt x="94" y="242"/>
                      <a:pt x="94" y="242"/>
                    </a:cubicBezTo>
                    <a:lnTo>
                      <a:pt x="94" y="269"/>
                    </a:lnTo>
                    <a:close/>
                    <a:moveTo>
                      <a:pt x="94" y="207"/>
                    </a:moveTo>
                    <a:cubicBezTo>
                      <a:pt x="76" y="207"/>
                      <a:pt x="76" y="207"/>
                      <a:pt x="76" y="207"/>
                    </a:cubicBezTo>
                    <a:cubicBezTo>
                      <a:pt x="76" y="180"/>
                      <a:pt x="76" y="180"/>
                      <a:pt x="76" y="180"/>
                    </a:cubicBezTo>
                    <a:cubicBezTo>
                      <a:pt x="94" y="180"/>
                      <a:pt x="94" y="180"/>
                      <a:pt x="94" y="180"/>
                    </a:cubicBezTo>
                    <a:lnTo>
                      <a:pt x="94" y="207"/>
                    </a:lnTo>
                    <a:close/>
                    <a:moveTo>
                      <a:pt x="94" y="147"/>
                    </a:moveTo>
                    <a:cubicBezTo>
                      <a:pt x="76" y="147"/>
                      <a:pt x="76" y="147"/>
                      <a:pt x="76" y="147"/>
                    </a:cubicBezTo>
                    <a:cubicBezTo>
                      <a:pt x="76" y="120"/>
                      <a:pt x="76" y="120"/>
                      <a:pt x="76" y="120"/>
                    </a:cubicBezTo>
                    <a:cubicBezTo>
                      <a:pt x="94" y="120"/>
                      <a:pt x="94" y="120"/>
                      <a:pt x="94" y="120"/>
                    </a:cubicBezTo>
                    <a:lnTo>
                      <a:pt x="94" y="147"/>
                    </a:lnTo>
                    <a:close/>
                    <a:moveTo>
                      <a:pt x="94" y="93"/>
                    </a:moveTo>
                    <a:cubicBezTo>
                      <a:pt x="76" y="93"/>
                      <a:pt x="76" y="93"/>
                      <a:pt x="76" y="93"/>
                    </a:cubicBezTo>
                    <a:cubicBezTo>
                      <a:pt x="76" y="66"/>
                      <a:pt x="76" y="66"/>
                      <a:pt x="76" y="66"/>
                    </a:cubicBezTo>
                    <a:cubicBezTo>
                      <a:pt x="94" y="66"/>
                      <a:pt x="94" y="66"/>
                      <a:pt x="94" y="66"/>
                    </a:cubicBezTo>
                    <a:lnTo>
                      <a:pt x="94" y="93"/>
                    </a:lnTo>
                    <a:close/>
                    <a:moveTo>
                      <a:pt x="130" y="329"/>
                    </a:moveTo>
                    <a:cubicBezTo>
                      <a:pt x="112" y="329"/>
                      <a:pt x="112" y="329"/>
                      <a:pt x="112" y="329"/>
                    </a:cubicBezTo>
                    <a:cubicBezTo>
                      <a:pt x="112" y="302"/>
                      <a:pt x="112" y="302"/>
                      <a:pt x="112" y="302"/>
                    </a:cubicBezTo>
                    <a:cubicBezTo>
                      <a:pt x="130" y="302"/>
                      <a:pt x="130" y="302"/>
                      <a:pt x="130" y="302"/>
                    </a:cubicBezTo>
                    <a:lnTo>
                      <a:pt x="130" y="329"/>
                    </a:lnTo>
                    <a:close/>
                    <a:moveTo>
                      <a:pt x="130" y="269"/>
                    </a:moveTo>
                    <a:cubicBezTo>
                      <a:pt x="112" y="269"/>
                      <a:pt x="112" y="269"/>
                      <a:pt x="112" y="269"/>
                    </a:cubicBezTo>
                    <a:cubicBezTo>
                      <a:pt x="112" y="242"/>
                      <a:pt x="112" y="242"/>
                      <a:pt x="112" y="242"/>
                    </a:cubicBezTo>
                    <a:cubicBezTo>
                      <a:pt x="130" y="242"/>
                      <a:pt x="130" y="242"/>
                      <a:pt x="130" y="242"/>
                    </a:cubicBezTo>
                    <a:lnTo>
                      <a:pt x="130" y="269"/>
                    </a:lnTo>
                    <a:close/>
                    <a:moveTo>
                      <a:pt x="130" y="207"/>
                    </a:moveTo>
                    <a:cubicBezTo>
                      <a:pt x="112" y="207"/>
                      <a:pt x="112" y="207"/>
                      <a:pt x="112" y="207"/>
                    </a:cubicBezTo>
                    <a:cubicBezTo>
                      <a:pt x="112" y="180"/>
                      <a:pt x="112" y="180"/>
                      <a:pt x="112" y="180"/>
                    </a:cubicBezTo>
                    <a:cubicBezTo>
                      <a:pt x="130" y="180"/>
                      <a:pt x="130" y="180"/>
                      <a:pt x="130" y="180"/>
                    </a:cubicBezTo>
                    <a:lnTo>
                      <a:pt x="130" y="207"/>
                    </a:lnTo>
                    <a:close/>
                    <a:moveTo>
                      <a:pt x="130" y="147"/>
                    </a:moveTo>
                    <a:cubicBezTo>
                      <a:pt x="112" y="147"/>
                      <a:pt x="112" y="147"/>
                      <a:pt x="112" y="147"/>
                    </a:cubicBezTo>
                    <a:cubicBezTo>
                      <a:pt x="112" y="120"/>
                      <a:pt x="112" y="120"/>
                      <a:pt x="112" y="120"/>
                    </a:cubicBezTo>
                    <a:cubicBezTo>
                      <a:pt x="130" y="120"/>
                      <a:pt x="130" y="120"/>
                      <a:pt x="130" y="120"/>
                    </a:cubicBezTo>
                    <a:lnTo>
                      <a:pt x="130" y="147"/>
                    </a:lnTo>
                    <a:close/>
                    <a:moveTo>
                      <a:pt x="130" y="93"/>
                    </a:moveTo>
                    <a:cubicBezTo>
                      <a:pt x="112" y="93"/>
                      <a:pt x="112" y="93"/>
                      <a:pt x="112" y="93"/>
                    </a:cubicBezTo>
                    <a:cubicBezTo>
                      <a:pt x="112" y="66"/>
                      <a:pt x="112" y="66"/>
                      <a:pt x="112" y="66"/>
                    </a:cubicBezTo>
                    <a:cubicBezTo>
                      <a:pt x="130" y="66"/>
                      <a:pt x="130" y="66"/>
                      <a:pt x="130" y="66"/>
                    </a:cubicBezTo>
                    <a:lnTo>
                      <a:pt x="130" y="93"/>
                    </a:lnTo>
                    <a:close/>
                    <a:moveTo>
                      <a:pt x="167" y="329"/>
                    </a:moveTo>
                    <a:cubicBezTo>
                      <a:pt x="149" y="329"/>
                      <a:pt x="149" y="329"/>
                      <a:pt x="149" y="329"/>
                    </a:cubicBezTo>
                    <a:cubicBezTo>
                      <a:pt x="149" y="302"/>
                      <a:pt x="149" y="302"/>
                      <a:pt x="149" y="302"/>
                    </a:cubicBezTo>
                    <a:cubicBezTo>
                      <a:pt x="167" y="302"/>
                      <a:pt x="167" y="302"/>
                      <a:pt x="167" y="302"/>
                    </a:cubicBezTo>
                    <a:lnTo>
                      <a:pt x="167" y="329"/>
                    </a:lnTo>
                    <a:close/>
                    <a:moveTo>
                      <a:pt x="167" y="269"/>
                    </a:moveTo>
                    <a:cubicBezTo>
                      <a:pt x="149" y="269"/>
                      <a:pt x="149" y="269"/>
                      <a:pt x="149" y="269"/>
                    </a:cubicBezTo>
                    <a:cubicBezTo>
                      <a:pt x="149" y="242"/>
                      <a:pt x="149" y="242"/>
                      <a:pt x="149" y="242"/>
                    </a:cubicBezTo>
                    <a:cubicBezTo>
                      <a:pt x="167" y="242"/>
                      <a:pt x="167" y="242"/>
                      <a:pt x="167" y="242"/>
                    </a:cubicBezTo>
                    <a:lnTo>
                      <a:pt x="167" y="269"/>
                    </a:lnTo>
                    <a:close/>
                    <a:moveTo>
                      <a:pt x="167" y="207"/>
                    </a:moveTo>
                    <a:cubicBezTo>
                      <a:pt x="149" y="207"/>
                      <a:pt x="149" y="207"/>
                      <a:pt x="149" y="207"/>
                    </a:cubicBezTo>
                    <a:cubicBezTo>
                      <a:pt x="149" y="180"/>
                      <a:pt x="149" y="180"/>
                      <a:pt x="149" y="180"/>
                    </a:cubicBezTo>
                    <a:cubicBezTo>
                      <a:pt x="167" y="180"/>
                      <a:pt x="167" y="180"/>
                      <a:pt x="167" y="180"/>
                    </a:cubicBezTo>
                    <a:lnTo>
                      <a:pt x="167" y="207"/>
                    </a:lnTo>
                    <a:close/>
                    <a:moveTo>
                      <a:pt x="167" y="147"/>
                    </a:moveTo>
                    <a:cubicBezTo>
                      <a:pt x="149" y="147"/>
                      <a:pt x="149" y="147"/>
                      <a:pt x="149" y="147"/>
                    </a:cubicBezTo>
                    <a:cubicBezTo>
                      <a:pt x="149" y="120"/>
                      <a:pt x="149" y="120"/>
                      <a:pt x="149" y="120"/>
                    </a:cubicBezTo>
                    <a:cubicBezTo>
                      <a:pt x="167" y="120"/>
                      <a:pt x="167" y="120"/>
                      <a:pt x="167" y="120"/>
                    </a:cubicBezTo>
                    <a:lnTo>
                      <a:pt x="167" y="147"/>
                    </a:lnTo>
                    <a:close/>
                    <a:moveTo>
                      <a:pt x="167" y="93"/>
                    </a:moveTo>
                    <a:cubicBezTo>
                      <a:pt x="149" y="93"/>
                      <a:pt x="149" y="93"/>
                      <a:pt x="149" y="93"/>
                    </a:cubicBezTo>
                    <a:cubicBezTo>
                      <a:pt x="149" y="66"/>
                      <a:pt x="149" y="66"/>
                      <a:pt x="149" y="66"/>
                    </a:cubicBezTo>
                    <a:cubicBezTo>
                      <a:pt x="167" y="66"/>
                      <a:pt x="167" y="66"/>
                      <a:pt x="167" y="66"/>
                    </a:cubicBezTo>
                    <a:lnTo>
                      <a:pt x="167" y="93"/>
                    </a:lnTo>
                    <a:close/>
                    <a:moveTo>
                      <a:pt x="203" y="329"/>
                    </a:moveTo>
                    <a:cubicBezTo>
                      <a:pt x="185" y="329"/>
                      <a:pt x="185" y="329"/>
                      <a:pt x="185" y="329"/>
                    </a:cubicBezTo>
                    <a:cubicBezTo>
                      <a:pt x="185" y="302"/>
                      <a:pt x="185" y="302"/>
                      <a:pt x="185" y="302"/>
                    </a:cubicBezTo>
                    <a:cubicBezTo>
                      <a:pt x="203" y="302"/>
                      <a:pt x="203" y="302"/>
                      <a:pt x="203" y="302"/>
                    </a:cubicBezTo>
                    <a:lnTo>
                      <a:pt x="203" y="329"/>
                    </a:lnTo>
                    <a:close/>
                    <a:moveTo>
                      <a:pt x="203" y="269"/>
                    </a:moveTo>
                    <a:cubicBezTo>
                      <a:pt x="185" y="269"/>
                      <a:pt x="185" y="269"/>
                      <a:pt x="185" y="269"/>
                    </a:cubicBezTo>
                    <a:cubicBezTo>
                      <a:pt x="185" y="242"/>
                      <a:pt x="185" y="242"/>
                      <a:pt x="185" y="242"/>
                    </a:cubicBezTo>
                    <a:cubicBezTo>
                      <a:pt x="203" y="242"/>
                      <a:pt x="203" y="242"/>
                      <a:pt x="203" y="242"/>
                    </a:cubicBezTo>
                    <a:lnTo>
                      <a:pt x="203" y="269"/>
                    </a:lnTo>
                    <a:close/>
                    <a:moveTo>
                      <a:pt x="203" y="207"/>
                    </a:moveTo>
                    <a:cubicBezTo>
                      <a:pt x="185" y="207"/>
                      <a:pt x="185" y="207"/>
                      <a:pt x="185" y="207"/>
                    </a:cubicBezTo>
                    <a:cubicBezTo>
                      <a:pt x="185" y="180"/>
                      <a:pt x="185" y="180"/>
                      <a:pt x="185" y="180"/>
                    </a:cubicBezTo>
                    <a:cubicBezTo>
                      <a:pt x="203" y="180"/>
                      <a:pt x="203" y="180"/>
                      <a:pt x="203" y="180"/>
                    </a:cubicBezTo>
                    <a:lnTo>
                      <a:pt x="203" y="207"/>
                    </a:lnTo>
                    <a:close/>
                    <a:moveTo>
                      <a:pt x="203" y="147"/>
                    </a:moveTo>
                    <a:cubicBezTo>
                      <a:pt x="185" y="147"/>
                      <a:pt x="185" y="147"/>
                      <a:pt x="185" y="147"/>
                    </a:cubicBezTo>
                    <a:cubicBezTo>
                      <a:pt x="185" y="120"/>
                      <a:pt x="185" y="120"/>
                      <a:pt x="185" y="120"/>
                    </a:cubicBezTo>
                    <a:cubicBezTo>
                      <a:pt x="203" y="120"/>
                      <a:pt x="203" y="120"/>
                      <a:pt x="203" y="120"/>
                    </a:cubicBezTo>
                    <a:lnTo>
                      <a:pt x="203" y="147"/>
                    </a:lnTo>
                    <a:close/>
                    <a:moveTo>
                      <a:pt x="203" y="93"/>
                    </a:moveTo>
                    <a:cubicBezTo>
                      <a:pt x="185" y="93"/>
                      <a:pt x="185" y="93"/>
                      <a:pt x="185" y="93"/>
                    </a:cubicBezTo>
                    <a:cubicBezTo>
                      <a:pt x="185" y="66"/>
                      <a:pt x="185" y="66"/>
                      <a:pt x="185" y="66"/>
                    </a:cubicBezTo>
                    <a:cubicBezTo>
                      <a:pt x="203" y="66"/>
                      <a:pt x="203" y="66"/>
                      <a:pt x="203" y="66"/>
                    </a:cubicBezTo>
                    <a:lnTo>
                      <a:pt x="203" y="93"/>
                    </a:lnTo>
                    <a:close/>
                    <a:moveTo>
                      <a:pt x="240" y="329"/>
                    </a:moveTo>
                    <a:cubicBezTo>
                      <a:pt x="222" y="329"/>
                      <a:pt x="222" y="329"/>
                      <a:pt x="222" y="329"/>
                    </a:cubicBezTo>
                    <a:cubicBezTo>
                      <a:pt x="222" y="302"/>
                      <a:pt x="222" y="302"/>
                      <a:pt x="222" y="302"/>
                    </a:cubicBezTo>
                    <a:cubicBezTo>
                      <a:pt x="240" y="302"/>
                      <a:pt x="240" y="302"/>
                      <a:pt x="240" y="302"/>
                    </a:cubicBezTo>
                    <a:lnTo>
                      <a:pt x="240" y="329"/>
                    </a:lnTo>
                    <a:close/>
                    <a:moveTo>
                      <a:pt x="240" y="269"/>
                    </a:moveTo>
                    <a:cubicBezTo>
                      <a:pt x="222" y="269"/>
                      <a:pt x="222" y="269"/>
                      <a:pt x="222" y="269"/>
                    </a:cubicBezTo>
                    <a:cubicBezTo>
                      <a:pt x="222" y="242"/>
                      <a:pt x="222" y="242"/>
                      <a:pt x="222" y="242"/>
                    </a:cubicBezTo>
                    <a:cubicBezTo>
                      <a:pt x="240" y="242"/>
                      <a:pt x="240" y="242"/>
                      <a:pt x="240" y="242"/>
                    </a:cubicBezTo>
                    <a:lnTo>
                      <a:pt x="240" y="269"/>
                    </a:lnTo>
                    <a:close/>
                    <a:moveTo>
                      <a:pt x="240" y="207"/>
                    </a:moveTo>
                    <a:cubicBezTo>
                      <a:pt x="222" y="207"/>
                      <a:pt x="222" y="207"/>
                      <a:pt x="222" y="207"/>
                    </a:cubicBezTo>
                    <a:cubicBezTo>
                      <a:pt x="222" y="180"/>
                      <a:pt x="222" y="180"/>
                      <a:pt x="222" y="180"/>
                    </a:cubicBezTo>
                    <a:cubicBezTo>
                      <a:pt x="240" y="180"/>
                      <a:pt x="240" y="180"/>
                      <a:pt x="240" y="180"/>
                    </a:cubicBezTo>
                    <a:lnTo>
                      <a:pt x="240" y="207"/>
                    </a:lnTo>
                    <a:close/>
                    <a:moveTo>
                      <a:pt x="240" y="147"/>
                    </a:moveTo>
                    <a:cubicBezTo>
                      <a:pt x="222" y="147"/>
                      <a:pt x="222" y="147"/>
                      <a:pt x="222" y="147"/>
                    </a:cubicBezTo>
                    <a:cubicBezTo>
                      <a:pt x="222" y="120"/>
                      <a:pt x="222" y="120"/>
                      <a:pt x="222" y="120"/>
                    </a:cubicBezTo>
                    <a:cubicBezTo>
                      <a:pt x="240" y="120"/>
                      <a:pt x="240" y="120"/>
                      <a:pt x="240" y="120"/>
                    </a:cubicBezTo>
                    <a:lnTo>
                      <a:pt x="240" y="147"/>
                    </a:lnTo>
                    <a:close/>
                    <a:moveTo>
                      <a:pt x="240" y="93"/>
                    </a:moveTo>
                    <a:cubicBezTo>
                      <a:pt x="222" y="93"/>
                      <a:pt x="222" y="93"/>
                      <a:pt x="222" y="93"/>
                    </a:cubicBezTo>
                    <a:cubicBezTo>
                      <a:pt x="222" y="66"/>
                      <a:pt x="222" y="66"/>
                      <a:pt x="222" y="66"/>
                    </a:cubicBezTo>
                    <a:cubicBezTo>
                      <a:pt x="240" y="66"/>
                      <a:pt x="240" y="66"/>
                      <a:pt x="240" y="66"/>
                    </a:cubicBezTo>
                    <a:lnTo>
                      <a:pt x="240" y="93"/>
                    </a:lnTo>
                    <a:close/>
                    <a:moveTo>
                      <a:pt x="276" y="329"/>
                    </a:moveTo>
                    <a:cubicBezTo>
                      <a:pt x="258" y="329"/>
                      <a:pt x="258" y="329"/>
                      <a:pt x="258" y="329"/>
                    </a:cubicBezTo>
                    <a:cubicBezTo>
                      <a:pt x="258" y="302"/>
                      <a:pt x="258" y="302"/>
                      <a:pt x="258" y="302"/>
                    </a:cubicBezTo>
                    <a:cubicBezTo>
                      <a:pt x="276" y="302"/>
                      <a:pt x="276" y="302"/>
                      <a:pt x="276" y="302"/>
                    </a:cubicBezTo>
                    <a:lnTo>
                      <a:pt x="276" y="329"/>
                    </a:lnTo>
                    <a:close/>
                    <a:moveTo>
                      <a:pt x="276" y="269"/>
                    </a:moveTo>
                    <a:cubicBezTo>
                      <a:pt x="258" y="269"/>
                      <a:pt x="258" y="269"/>
                      <a:pt x="258" y="269"/>
                    </a:cubicBezTo>
                    <a:cubicBezTo>
                      <a:pt x="258" y="242"/>
                      <a:pt x="258" y="242"/>
                      <a:pt x="258" y="242"/>
                    </a:cubicBezTo>
                    <a:cubicBezTo>
                      <a:pt x="276" y="242"/>
                      <a:pt x="276" y="242"/>
                      <a:pt x="276" y="242"/>
                    </a:cubicBezTo>
                    <a:lnTo>
                      <a:pt x="276" y="269"/>
                    </a:lnTo>
                    <a:close/>
                    <a:moveTo>
                      <a:pt x="276" y="207"/>
                    </a:moveTo>
                    <a:cubicBezTo>
                      <a:pt x="258" y="207"/>
                      <a:pt x="258" y="207"/>
                      <a:pt x="258" y="207"/>
                    </a:cubicBezTo>
                    <a:cubicBezTo>
                      <a:pt x="258" y="180"/>
                      <a:pt x="258" y="180"/>
                      <a:pt x="258" y="180"/>
                    </a:cubicBezTo>
                    <a:cubicBezTo>
                      <a:pt x="276" y="180"/>
                      <a:pt x="276" y="180"/>
                      <a:pt x="276" y="180"/>
                    </a:cubicBezTo>
                    <a:lnTo>
                      <a:pt x="276" y="207"/>
                    </a:lnTo>
                    <a:close/>
                    <a:moveTo>
                      <a:pt x="276" y="147"/>
                    </a:moveTo>
                    <a:cubicBezTo>
                      <a:pt x="258" y="147"/>
                      <a:pt x="258" y="147"/>
                      <a:pt x="258" y="147"/>
                    </a:cubicBezTo>
                    <a:cubicBezTo>
                      <a:pt x="258" y="120"/>
                      <a:pt x="258" y="120"/>
                      <a:pt x="258" y="120"/>
                    </a:cubicBezTo>
                    <a:cubicBezTo>
                      <a:pt x="276" y="120"/>
                      <a:pt x="276" y="120"/>
                      <a:pt x="276" y="120"/>
                    </a:cubicBezTo>
                    <a:lnTo>
                      <a:pt x="276" y="147"/>
                    </a:lnTo>
                    <a:close/>
                    <a:moveTo>
                      <a:pt x="276" y="93"/>
                    </a:moveTo>
                    <a:cubicBezTo>
                      <a:pt x="258" y="93"/>
                      <a:pt x="258" y="93"/>
                      <a:pt x="258" y="93"/>
                    </a:cubicBezTo>
                    <a:cubicBezTo>
                      <a:pt x="258" y="66"/>
                      <a:pt x="258" y="66"/>
                      <a:pt x="258" y="66"/>
                    </a:cubicBezTo>
                    <a:cubicBezTo>
                      <a:pt x="276" y="66"/>
                      <a:pt x="276" y="66"/>
                      <a:pt x="276" y="66"/>
                    </a:cubicBezTo>
                    <a:lnTo>
                      <a:pt x="276" y="93"/>
                    </a:lnTo>
                    <a:close/>
                    <a:moveTo>
                      <a:pt x="312" y="329"/>
                    </a:moveTo>
                    <a:cubicBezTo>
                      <a:pt x="294" y="329"/>
                      <a:pt x="294" y="329"/>
                      <a:pt x="294" y="329"/>
                    </a:cubicBezTo>
                    <a:cubicBezTo>
                      <a:pt x="294" y="302"/>
                      <a:pt x="294" y="302"/>
                      <a:pt x="294" y="302"/>
                    </a:cubicBezTo>
                    <a:cubicBezTo>
                      <a:pt x="312" y="302"/>
                      <a:pt x="312" y="302"/>
                      <a:pt x="312" y="302"/>
                    </a:cubicBezTo>
                    <a:lnTo>
                      <a:pt x="312" y="329"/>
                    </a:lnTo>
                    <a:close/>
                    <a:moveTo>
                      <a:pt x="312" y="269"/>
                    </a:moveTo>
                    <a:cubicBezTo>
                      <a:pt x="294" y="269"/>
                      <a:pt x="294" y="269"/>
                      <a:pt x="294" y="269"/>
                    </a:cubicBezTo>
                    <a:cubicBezTo>
                      <a:pt x="294" y="242"/>
                      <a:pt x="294" y="242"/>
                      <a:pt x="294" y="242"/>
                    </a:cubicBezTo>
                    <a:cubicBezTo>
                      <a:pt x="312" y="242"/>
                      <a:pt x="312" y="242"/>
                      <a:pt x="312" y="242"/>
                    </a:cubicBezTo>
                    <a:lnTo>
                      <a:pt x="312" y="269"/>
                    </a:lnTo>
                    <a:close/>
                    <a:moveTo>
                      <a:pt x="312" y="207"/>
                    </a:moveTo>
                    <a:cubicBezTo>
                      <a:pt x="294" y="207"/>
                      <a:pt x="294" y="207"/>
                      <a:pt x="294" y="207"/>
                    </a:cubicBezTo>
                    <a:cubicBezTo>
                      <a:pt x="294" y="180"/>
                      <a:pt x="294" y="180"/>
                      <a:pt x="294" y="180"/>
                    </a:cubicBezTo>
                    <a:cubicBezTo>
                      <a:pt x="312" y="180"/>
                      <a:pt x="312" y="180"/>
                      <a:pt x="312" y="180"/>
                    </a:cubicBezTo>
                    <a:lnTo>
                      <a:pt x="312" y="207"/>
                    </a:lnTo>
                    <a:close/>
                    <a:moveTo>
                      <a:pt x="312" y="147"/>
                    </a:moveTo>
                    <a:cubicBezTo>
                      <a:pt x="294" y="147"/>
                      <a:pt x="294" y="147"/>
                      <a:pt x="294" y="147"/>
                    </a:cubicBezTo>
                    <a:cubicBezTo>
                      <a:pt x="294" y="120"/>
                      <a:pt x="294" y="120"/>
                      <a:pt x="294" y="120"/>
                    </a:cubicBezTo>
                    <a:cubicBezTo>
                      <a:pt x="312" y="120"/>
                      <a:pt x="312" y="120"/>
                      <a:pt x="312" y="120"/>
                    </a:cubicBezTo>
                    <a:lnTo>
                      <a:pt x="312" y="147"/>
                    </a:lnTo>
                    <a:close/>
                    <a:moveTo>
                      <a:pt x="312" y="93"/>
                    </a:moveTo>
                    <a:cubicBezTo>
                      <a:pt x="294" y="93"/>
                      <a:pt x="294" y="93"/>
                      <a:pt x="294" y="93"/>
                    </a:cubicBezTo>
                    <a:cubicBezTo>
                      <a:pt x="294" y="66"/>
                      <a:pt x="294" y="66"/>
                      <a:pt x="294" y="66"/>
                    </a:cubicBezTo>
                    <a:cubicBezTo>
                      <a:pt x="312" y="66"/>
                      <a:pt x="312" y="66"/>
                      <a:pt x="312" y="66"/>
                    </a:cubicBezTo>
                    <a:lnTo>
                      <a:pt x="312" y="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99" name="Freeform 217"/>
              <p:cNvSpPr>
                <a:spLocks/>
              </p:cNvSpPr>
              <p:nvPr/>
            </p:nvSpPr>
            <p:spPr bwMode="auto">
              <a:xfrm>
                <a:off x="990600" y="2173288"/>
                <a:ext cx="112713" cy="111125"/>
              </a:xfrm>
              <a:custGeom>
                <a:avLst/>
                <a:gdLst>
                  <a:gd name="T0" fmla="*/ 148 w 148"/>
                  <a:gd name="T1" fmla="*/ 117 h 148"/>
                  <a:gd name="T2" fmla="*/ 117 w 148"/>
                  <a:gd name="T3" fmla="*/ 148 h 148"/>
                  <a:gd name="T4" fmla="*/ 31 w 148"/>
                  <a:gd name="T5" fmla="*/ 148 h 148"/>
                  <a:gd name="T6" fmla="*/ 0 w 148"/>
                  <a:gd name="T7" fmla="*/ 117 h 148"/>
                  <a:gd name="T8" fmla="*/ 0 w 148"/>
                  <a:gd name="T9" fmla="*/ 31 h 148"/>
                  <a:gd name="T10" fmla="*/ 31 w 148"/>
                  <a:gd name="T11" fmla="*/ 0 h 148"/>
                  <a:gd name="T12" fmla="*/ 117 w 148"/>
                  <a:gd name="T13" fmla="*/ 0 h 148"/>
                  <a:gd name="T14" fmla="*/ 148 w 148"/>
                  <a:gd name="T15" fmla="*/ 31 h 148"/>
                  <a:gd name="T16" fmla="*/ 148 w 148"/>
                  <a:gd name="T17" fmla="*/ 11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8" h="148">
                    <a:moveTo>
                      <a:pt x="148" y="117"/>
                    </a:moveTo>
                    <a:cubicBezTo>
                      <a:pt x="148" y="134"/>
                      <a:pt x="134" y="148"/>
                      <a:pt x="117" y="148"/>
                    </a:cubicBezTo>
                    <a:cubicBezTo>
                      <a:pt x="31" y="148"/>
                      <a:pt x="31" y="148"/>
                      <a:pt x="31" y="148"/>
                    </a:cubicBezTo>
                    <a:cubicBezTo>
                      <a:pt x="14" y="148"/>
                      <a:pt x="0" y="134"/>
                      <a:pt x="0" y="117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14"/>
                      <a:pt x="14" y="0"/>
                      <a:pt x="31" y="0"/>
                    </a:cubicBezTo>
                    <a:cubicBezTo>
                      <a:pt x="117" y="0"/>
                      <a:pt x="117" y="0"/>
                      <a:pt x="117" y="0"/>
                    </a:cubicBezTo>
                    <a:cubicBezTo>
                      <a:pt x="134" y="0"/>
                      <a:pt x="148" y="14"/>
                      <a:pt x="148" y="31"/>
                    </a:cubicBezTo>
                    <a:lnTo>
                      <a:pt x="148" y="1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00" name="Freeform 218"/>
              <p:cNvSpPr>
                <a:spLocks/>
              </p:cNvSpPr>
              <p:nvPr/>
            </p:nvSpPr>
            <p:spPr bwMode="auto">
              <a:xfrm>
                <a:off x="1016000" y="2195513"/>
                <a:ext cx="61913" cy="66675"/>
              </a:xfrm>
              <a:custGeom>
                <a:avLst/>
                <a:gdLst>
                  <a:gd name="T0" fmla="*/ 0 w 39"/>
                  <a:gd name="T1" fmla="*/ 0 h 42"/>
                  <a:gd name="T2" fmla="*/ 12 w 39"/>
                  <a:gd name="T3" fmla="*/ 0 h 42"/>
                  <a:gd name="T4" fmla="*/ 12 w 39"/>
                  <a:gd name="T5" fmla="*/ 15 h 42"/>
                  <a:gd name="T6" fmla="*/ 27 w 39"/>
                  <a:gd name="T7" fmla="*/ 15 h 42"/>
                  <a:gd name="T8" fmla="*/ 27 w 39"/>
                  <a:gd name="T9" fmla="*/ 0 h 42"/>
                  <a:gd name="T10" fmla="*/ 39 w 39"/>
                  <a:gd name="T11" fmla="*/ 0 h 42"/>
                  <a:gd name="T12" fmla="*/ 39 w 39"/>
                  <a:gd name="T13" fmla="*/ 42 h 42"/>
                  <a:gd name="T14" fmla="*/ 27 w 39"/>
                  <a:gd name="T15" fmla="*/ 42 h 42"/>
                  <a:gd name="T16" fmla="*/ 27 w 39"/>
                  <a:gd name="T17" fmla="*/ 25 h 42"/>
                  <a:gd name="T18" fmla="*/ 12 w 39"/>
                  <a:gd name="T19" fmla="*/ 25 h 42"/>
                  <a:gd name="T20" fmla="*/ 12 w 39"/>
                  <a:gd name="T21" fmla="*/ 42 h 42"/>
                  <a:gd name="T22" fmla="*/ 0 w 39"/>
                  <a:gd name="T23" fmla="*/ 42 h 42"/>
                  <a:gd name="T24" fmla="*/ 0 w 39"/>
                  <a:gd name="T25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9" h="42">
                    <a:moveTo>
                      <a:pt x="0" y="0"/>
                    </a:moveTo>
                    <a:lnTo>
                      <a:pt x="12" y="0"/>
                    </a:lnTo>
                    <a:lnTo>
                      <a:pt x="12" y="15"/>
                    </a:lnTo>
                    <a:lnTo>
                      <a:pt x="27" y="15"/>
                    </a:lnTo>
                    <a:lnTo>
                      <a:pt x="27" y="0"/>
                    </a:lnTo>
                    <a:lnTo>
                      <a:pt x="39" y="0"/>
                    </a:lnTo>
                    <a:lnTo>
                      <a:pt x="39" y="42"/>
                    </a:lnTo>
                    <a:lnTo>
                      <a:pt x="27" y="42"/>
                    </a:lnTo>
                    <a:lnTo>
                      <a:pt x="27" y="25"/>
                    </a:lnTo>
                    <a:lnTo>
                      <a:pt x="12" y="25"/>
                    </a:lnTo>
                    <a:lnTo>
                      <a:pt x="12" y="42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sp>
          <p:nvSpPr>
            <p:cNvPr id="263" name="Freeform 269"/>
            <p:cNvSpPr>
              <a:spLocks noEditPoints="1"/>
            </p:cNvSpPr>
            <p:nvPr/>
          </p:nvSpPr>
          <p:spPr bwMode="auto">
            <a:xfrm>
              <a:off x="7720227" y="3275356"/>
              <a:ext cx="818108" cy="818108"/>
            </a:xfrm>
            <a:custGeom>
              <a:avLst/>
              <a:gdLst>
                <a:gd name="T0" fmla="*/ 401 w 464"/>
                <a:gd name="T1" fmla="*/ 0 h 464"/>
                <a:gd name="T2" fmla="*/ 63 w 464"/>
                <a:gd name="T3" fmla="*/ 0 h 464"/>
                <a:gd name="T4" fmla="*/ 0 w 464"/>
                <a:gd name="T5" fmla="*/ 63 h 464"/>
                <a:gd name="T6" fmla="*/ 0 w 464"/>
                <a:gd name="T7" fmla="*/ 401 h 464"/>
                <a:gd name="T8" fmla="*/ 63 w 464"/>
                <a:gd name="T9" fmla="*/ 464 h 464"/>
                <a:gd name="T10" fmla="*/ 401 w 464"/>
                <a:gd name="T11" fmla="*/ 464 h 464"/>
                <a:gd name="T12" fmla="*/ 464 w 464"/>
                <a:gd name="T13" fmla="*/ 401 h 464"/>
                <a:gd name="T14" fmla="*/ 464 w 464"/>
                <a:gd name="T15" fmla="*/ 63 h 464"/>
                <a:gd name="T16" fmla="*/ 401 w 464"/>
                <a:gd name="T17" fmla="*/ 0 h 464"/>
                <a:gd name="T18" fmla="*/ 369 w 464"/>
                <a:gd name="T19" fmla="*/ 375 h 464"/>
                <a:gd name="T20" fmla="*/ 280 w 464"/>
                <a:gd name="T21" fmla="*/ 375 h 464"/>
                <a:gd name="T22" fmla="*/ 280 w 464"/>
                <a:gd name="T23" fmla="*/ 259 h 464"/>
                <a:gd name="T24" fmla="*/ 183 w 464"/>
                <a:gd name="T25" fmla="*/ 259 h 464"/>
                <a:gd name="T26" fmla="*/ 183 w 464"/>
                <a:gd name="T27" fmla="*/ 375 h 464"/>
                <a:gd name="T28" fmla="*/ 95 w 464"/>
                <a:gd name="T29" fmla="*/ 375 h 464"/>
                <a:gd name="T30" fmla="*/ 95 w 464"/>
                <a:gd name="T31" fmla="*/ 89 h 464"/>
                <a:gd name="T32" fmla="*/ 183 w 464"/>
                <a:gd name="T33" fmla="*/ 89 h 464"/>
                <a:gd name="T34" fmla="*/ 183 w 464"/>
                <a:gd name="T35" fmla="*/ 189 h 464"/>
                <a:gd name="T36" fmla="*/ 280 w 464"/>
                <a:gd name="T37" fmla="*/ 189 h 464"/>
                <a:gd name="T38" fmla="*/ 280 w 464"/>
                <a:gd name="T39" fmla="*/ 89 h 464"/>
                <a:gd name="T40" fmla="*/ 369 w 464"/>
                <a:gd name="T41" fmla="*/ 89 h 464"/>
                <a:gd name="T42" fmla="*/ 369 w 464"/>
                <a:gd name="T43" fmla="*/ 375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64" h="464">
                  <a:moveTo>
                    <a:pt x="401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28" y="0"/>
                    <a:pt x="0" y="28"/>
                    <a:pt x="0" y="63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0" y="436"/>
                    <a:pt x="28" y="464"/>
                    <a:pt x="63" y="464"/>
                  </a:cubicBezTo>
                  <a:cubicBezTo>
                    <a:pt x="401" y="464"/>
                    <a:pt x="401" y="464"/>
                    <a:pt x="401" y="464"/>
                  </a:cubicBezTo>
                  <a:cubicBezTo>
                    <a:pt x="436" y="464"/>
                    <a:pt x="464" y="436"/>
                    <a:pt x="464" y="401"/>
                  </a:cubicBezTo>
                  <a:cubicBezTo>
                    <a:pt x="464" y="63"/>
                    <a:pt x="464" y="63"/>
                    <a:pt x="464" y="63"/>
                  </a:cubicBezTo>
                  <a:cubicBezTo>
                    <a:pt x="464" y="28"/>
                    <a:pt x="436" y="0"/>
                    <a:pt x="401" y="0"/>
                  </a:cubicBezTo>
                  <a:close/>
                  <a:moveTo>
                    <a:pt x="369" y="375"/>
                  </a:moveTo>
                  <a:cubicBezTo>
                    <a:pt x="280" y="375"/>
                    <a:pt x="280" y="375"/>
                    <a:pt x="280" y="375"/>
                  </a:cubicBezTo>
                  <a:cubicBezTo>
                    <a:pt x="280" y="259"/>
                    <a:pt x="280" y="259"/>
                    <a:pt x="280" y="259"/>
                  </a:cubicBezTo>
                  <a:cubicBezTo>
                    <a:pt x="183" y="259"/>
                    <a:pt x="183" y="259"/>
                    <a:pt x="183" y="259"/>
                  </a:cubicBezTo>
                  <a:cubicBezTo>
                    <a:pt x="183" y="375"/>
                    <a:pt x="183" y="375"/>
                    <a:pt x="183" y="375"/>
                  </a:cubicBezTo>
                  <a:cubicBezTo>
                    <a:pt x="95" y="375"/>
                    <a:pt x="95" y="375"/>
                    <a:pt x="95" y="375"/>
                  </a:cubicBezTo>
                  <a:cubicBezTo>
                    <a:pt x="95" y="89"/>
                    <a:pt x="95" y="89"/>
                    <a:pt x="95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83" y="189"/>
                    <a:pt x="183" y="189"/>
                    <a:pt x="183" y="189"/>
                  </a:cubicBezTo>
                  <a:cubicBezTo>
                    <a:pt x="280" y="189"/>
                    <a:pt x="280" y="189"/>
                    <a:pt x="280" y="189"/>
                  </a:cubicBezTo>
                  <a:cubicBezTo>
                    <a:pt x="280" y="89"/>
                    <a:pt x="280" y="89"/>
                    <a:pt x="280" y="89"/>
                  </a:cubicBezTo>
                  <a:cubicBezTo>
                    <a:pt x="369" y="89"/>
                    <a:pt x="369" y="89"/>
                    <a:pt x="369" y="89"/>
                  </a:cubicBezTo>
                  <a:lnTo>
                    <a:pt x="369" y="37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grpSp>
          <p:nvGrpSpPr>
            <p:cNvPr id="1178" name="Group 1177"/>
            <p:cNvGrpSpPr/>
            <p:nvPr/>
          </p:nvGrpSpPr>
          <p:grpSpPr>
            <a:xfrm>
              <a:off x="9272773" y="3234453"/>
              <a:ext cx="673081" cy="1018916"/>
              <a:chOff x="4222750" y="2166938"/>
              <a:chExt cx="287338" cy="434975"/>
            </a:xfrm>
            <a:solidFill>
              <a:schemeClr val="tx1"/>
            </a:solidFill>
          </p:grpSpPr>
          <p:sp>
            <p:nvSpPr>
              <p:cNvPr id="264" name="Freeform 270"/>
              <p:cNvSpPr>
                <a:spLocks/>
              </p:cNvSpPr>
              <p:nvPr/>
            </p:nvSpPr>
            <p:spPr bwMode="auto">
              <a:xfrm>
                <a:off x="4252913" y="2197100"/>
                <a:ext cx="228600" cy="11113"/>
              </a:xfrm>
              <a:custGeom>
                <a:avLst/>
                <a:gdLst>
                  <a:gd name="T0" fmla="*/ 297 w 304"/>
                  <a:gd name="T1" fmla="*/ 16 h 16"/>
                  <a:gd name="T2" fmla="*/ 7 w 304"/>
                  <a:gd name="T3" fmla="*/ 16 h 16"/>
                  <a:gd name="T4" fmla="*/ 0 w 304"/>
                  <a:gd name="T5" fmla="*/ 8 h 16"/>
                  <a:gd name="T6" fmla="*/ 7 w 304"/>
                  <a:gd name="T7" fmla="*/ 0 h 16"/>
                  <a:gd name="T8" fmla="*/ 297 w 304"/>
                  <a:gd name="T9" fmla="*/ 0 h 16"/>
                  <a:gd name="T10" fmla="*/ 304 w 304"/>
                  <a:gd name="T11" fmla="*/ 8 h 16"/>
                  <a:gd name="T12" fmla="*/ 297 w 304"/>
                  <a:gd name="T13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16">
                    <a:moveTo>
                      <a:pt x="297" y="16"/>
                    </a:moveTo>
                    <a:cubicBezTo>
                      <a:pt x="7" y="16"/>
                      <a:pt x="7" y="16"/>
                      <a:pt x="7" y="16"/>
                    </a:cubicBezTo>
                    <a:cubicBezTo>
                      <a:pt x="3" y="16"/>
                      <a:pt x="0" y="12"/>
                      <a:pt x="0" y="8"/>
                    </a:cubicBezTo>
                    <a:cubicBezTo>
                      <a:pt x="0" y="4"/>
                      <a:pt x="3" y="0"/>
                      <a:pt x="7" y="0"/>
                    </a:cubicBezTo>
                    <a:cubicBezTo>
                      <a:pt x="297" y="0"/>
                      <a:pt x="297" y="0"/>
                      <a:pt x="297" y="0"/>
                    </a:cubicBezTo>
                    <a:cubicBezTo>
                      <a:pt x="301" y="0"/>
                      <a:pt x="304" y="4"/>
                      <a:pt x="304" y="8"/>
                    </a:cubicBezTo>
                    <a:cubicBezTo>
                      <a:pt x="304" y="12"/>
                      <a:pt x="301" y="16"/>
                      <a:pt x="297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65" name="Freeform 271"/>
              <p:cNvSpPr>
                <a:spLocks/>
              </p:cNvSpPr>
              <p:nvPr/>
            </p:nvSpPr>
            <p:spPr bwMode="auto">
              <a:xfrm>
                <a:off x="4252913" y="2241550"/>
                <a:ext cx="228600" cy="11113"/>
              </a:xfrm>
              <a:custGeom>
                <a:avLst/>
                <a:gdLst>
                  <a:gd name="T0" fmla="*/ 297 w 304"/>
                  <a:gd name="T1" fmla="*/ 15 h 15"/>
                  <a:gd name="T2" fmla="*/ 7 w 304"/>
                  <a:gd name="T3" fmla="*/ 15 h 15"/>
                  <a:gd name="T4" fmla="*/ 0 w 304"/>
                  <a:gd name="T5" fmla="*/ 8 h 15"/>
                  <a:gd name="T6" fmla="*/ 7 w 304"/>
                  <a:gd name="T7" fmla="*/ 0 h 15"/>
                  <a:gd name="T8" fmla="*/ 297 w 304"/>
                  <a:gd name="T9" fmla="*/ 0 h 15"/>
                  <a:gd name="T10" fmla="*/ 304 w 304"/>
                  <a:gd name="T11" fmla="*/ 8 h 15"/>
                  <a:gd name="T12" fmla="*/ 297 w 304"/>
                  <a:gd name="T1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15">
                    <a:moveTo>
                      <a:pt x="297" y="15"/>
                    </a:moveTo>
                    <a:cubicBezTo>
                      <a:pt x="7" y="15"/>
                      <a:pt x="7" y="15"/>
                      <a:pt x="7" y="15"/>
                    </a:cubicBezTo>
                    <a:cubicBezTo>
                      <a:pt x="3" y="15"/>
                      <a:pt x="0" y="12"/>
                      <a:pt x="0" y="8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297" y="0"/>
                      <a:pt x="297" y="0"/>
                      <a:pt x="297" y="0"/>
                    </a:cubicBezTo>
                    <a:cubicBezTo>
                      <a:pt x="301" y="0"/>
                      <a:pt x="304" y="3"/>
                      <a:pt x="304" y="8"/>
                    </a:cubicBezTo>
                    <a:cubicBezTo>
                      <a:pt x="304" y="12"/>
                      <a:pt x="301" y="15"/>
                      <a:pt x="297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66" name="Freeform 272"/>
              <p:cNvSpPr>
                <a:spLocks/>
              </p:cNvSpPr>
              <p:nvPr/>
            </p:nvSpPr>
            <p:spPr bwMode="auto">
              <a:xfrm>
                <a:off x="4260850" y="2287588"/>
                <a:ext cx="212725" cy="11113"/>
              </a:xfrm>
              <a:custGeom>
                <a:avLst/>
                <a:gdLst>
                  <a:gd name="T0" fmla="*/ 276 w 284"/>
                  <a:gd name="T1" fmla="*/ 15 h 15"/>
                  <a:gd name="T2" fmla="*/ 8 w 284"/>
                  <a:gd name="T3" fmla="*/ 15 h 15"/>
                  <a:gd name="T4" fmla="*/ 0 w 284"/>
                  <a:gd name="T5" fmla="*/ 7 h 15"/>
                  <a:gd name="T6" fmla="*/ 8 w 284"/>
                  <a:gd name="T7" fmla="*/ 0 h 15"/>
                  <a:gd name="T8" fmla="*/ 276 w 284"/>
                  <a:gd name="T9" fmla="*/ 0 h 15"/>
                  <a:gd name="T10" fmla="*/ 284 w 284"/>
                  <a:gd name="T11" fmla="*/ 7 h 15"/>
                  <a:gd name="T12" fmla="*/ 276 w 284"/>
                  <a:gd name="T1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4" h="15">
                    <a:moveTo>
                      <a:pt x="276" y="15"/>
                    </a:moveTo>
                    <a:cubicBezTo>
                      <a:pt x="8" y="15"/>
                      <a:pt x="8" y="15"/>
                      <a:pt x="8" y="15"/>
                    </a:cubicBezTo>
                    <a:cubicBezTo>
                      <a:pt x="4" y="15"/>
                      <a:pt x="0" y="11"/>
                      <a:pt x="0" y="7"/>
                    </a:cubicBezTo>
                    <a:cubicBezTo>
                      <a:pt x="0" y="3"/>
                      <a:pt x="4" y="0"/>
                      <a:pt x="8" y="0"/>
                    </a:cubicBezTo>
                    <a:cubicBezTo>
                      <a:pt x="276" y="0"/>
                      <a:pt x="276" y="0"/>
                      <a:pt x="276" y="0"/>
                    </a:cubicBezTo>
                    <a:cubicBezTo>
                      <a:pt x="280" y="0"/>
                      <a:pt x="284" y="3"/>
                      <a:pt x="284" y="7"/>
                    </a:cubicBezTo>
                    <a:cubicBezTo>
                      <a:pt x="284" y="11"/>
                      <a:pt x="280" y="15"/>
                      <a:pt x="276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67" name="Freeform 273"/>
              <p:cNvSpPr>
                <a:spLocks/>
              </p:cNvSpPr>
              <p:nvPr/>
            </p:nvSpPr>
            <p:spPr bwMode="auto">
              <a:xfrm>
                <a:off x="4292600" y="2332038"/>
                <a:ext cx="149225" cy="11113"/>
              </a:xfrm>
              <a:custGeom>
                <a:avLst/>
                <a:gdLst>
                  <a:gd name="T0" fmla="*/ 191 w 198"/>
                  <a:gd name="T1" fmla="*/ 15 h 15"/>
                  <a:gd name="T2" fmla="*/ 7 w 198"/>
                  <a:gd name="T3" fmla="*/ 15 h 15"/>
                  <a:gd name="T4" fmla="*/ 0 w 198"/>
                  <a:gd name="T5" fmla="*/ 8 h 15"/>
                  <a:gd name="T6" fmla="*/ 7 w 198"/>
                  <a:gd name="T7" fmla="*/ 0 h 15"/>
                  <a:gd name="T8" fmla="*/ 191 w 198"/>
                  <a:gd name="T9" fmla="*/ 0 h 15"/>
                  <a:gd name="T10" fmla="*/ 198 w 198"/>
                  <a:gd name="T11" fmla="*/ 8 h 15"/>
                  <a:gd name="T12" fmla="*/ 191 w 198"/>
                  <a:gd name="T1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8" h="15">
                    <a:moveTo>
                      <a:pt x="191" y="15"/>
                    </a:moveTo>
                    <a:cubicBezTo>
                      <a:pt x="7" y="15"/>
                      <a:pt x="7" y="15"/>
                      <a:pt x="7" y="15"/>
                    </a:cubicBezTo>
                    <a:cubicBezTo>
                      <a:pt x="3" y="15"/>
                      <a:pt x="0" y="12"/>
                      <a:pt x="0" y="8"/>
                    </a:cubicBezTo>
                    <a:cubicBezTo>
                      <a:pt x="0" y="4"/>
                      <a:pt x="3" y="0"/>
                      <a:pt x="7" y="0"/>
                    </a:cubicBezTo>
                    <a:cubicBezTo>
                      <a:pt x="191" y="0"/>
                      <a:pt x="191" y="0"/>
                      <a:pt x="191" y="0"/>
                    </a:cubicBezTo>
                    <a:cubicBezTo>
                      <a:pt x="195" y="0"/>
                      <a:pt x="198" y="4"/>
                      <a:pt x="198" y="8"/>
                    </a:cubicBezTo>
                    <a:cubicBezTo>
                      <a:pt x="198" y="12"/>
                      <a:pt x="195" y="15"/>
                      <a:pt x="191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68" name="Freeform 274"/>
              <p:cNvSpPr>
                <a:spLocks/>
              </p:cNvSpPr>
              <p:nvPr/>
            </p:nvSpPr>
            <p:spPr bwMode="auto">
              <a:xfrm>
                <a:off x="4252913" y="2560638"/>
                <a:ext cx="228600" cy="12700"/>
              </a:xfrm>
              <a:custGeom>
                <a:avLst/>
                <a:gdLst>
                  <a:gd name="T0" fmla="*/ 297 w 304"/>
                  <a:gd name="T1" fmla="*/ 16 h 16"/>
                  <a:gd name="T2" fmla="*/ 7 w 304"/>
                  <a:gd name="T3" fmla="*/ 16 h 16"/>
                  <a:gd name="T4" fmla="*/ 0 w 304"/>
                  <a:gd name="T5" fmla="*/ 8 h 16"/>
                  <a:gd name="T6" fmla="*/ 7 w 304"/>
                  <a:gd name="T7" fmla="*/ 0 h 16"/>
                  <a:gd name="T8" fmla="*/ 297 w 304"/>
                  <a:gd name="T9" fmla="*/ 0 h 16"/>
                  <a:gd name="T10" fmla="*/ 304 w 304"/>
                  <a:gd name="T11" fmla="*/ 8 h 16"/>
                  <a:gd name="T12" fmla="*/ 297 w 304"/>
                  <a:gd name="T13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16">
                    <a:moveTo>
                      <a:pt x="297" y="16"/>
                    </a:moveTo>
                    <a:cubicBezTo>
                      <a:pt x="7" y="16"/>
                      <a:pt x="7" y="16"/>
                      <a:pt x="7" y="16"/>
                    </a:cubicBezTo>
                    <a:cubicBezTo>
                      <a:pt x="3" y="16"/>
                      <a:pt x="0" y="12"/>
                      <a:pt x="0" y="8"/>
                    </a:cubicBezTo>
                    <a:cubicBezTo>
                      <a:pt x="0" y="4"/>
                      <a:pt x="3" y="0"/>
                      <a:pt x="7" y="0"/>
                    </a:cubicBezTo>
                    <a:cubicBezTo>
                      <a:pt x="297" y="0"/>
                      <a:pt x="297" y="0"/>
                      <a:pt x="297" y="0"/>
                    </a:cubicBezTo>
                    <a:cubicBezTo>
                      <a:pt x="301" y="0"/>
                      <a:pt x="304" y="4"/>
                      <a:pt x="304" y="8"/>
                    </a:cubicBezTo>
                    <a:cubicBezTo>
                      <a:pt x="304" y="12"/>
                      <a:pt x="301" y="16"/>
                      <a:pt x="297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69" name="Freeform 275"/>
              <p:cNvSpPr>
                <a:spLocks/>
              </p:cNvSpPr>
              <p:nvPr/>
            </p:nvSpPr>
            <p:spPr bwMode="auto">
              <a:xfrm>
                <a:off x="4252913" y="2516188"/>
                <a:ext cx="228600" cy="11113"/>
              </a:xfrm>
              <a:custGeom>
                <a:avLst/>
                <a:gdLst>
                  <a:gd name="T0" fmla="*/ 297 w 304"/>
                  <a:gd name="T1" fmla="*/ 15 h 15"/>
                  <a:gd name="T2" fmla="*/ 7 w 304"/>
                  <a:gd name="T3" fmla="*/ 15 h 15"/>
                  <a:gd name="T4" fmla="*/ 0 w 304"/>
                  <a:gd name="T5" fmla="*/ 7 h 15"/>
                  <a:gd name="T6" fmla="*/ 7 w 304"/>
                  <a:gd name="T7" fmla="*/ 0 h 15"/>
                  <a:gd name="T8" fmla="*/ 297 w 304"/>
                  <a:gd name="T9" fmla="*/ 0 h 15"/>
                  <a:gd name="T10" fmla="*/ 304 w 304"/>
                  <a:gd name="T11" fmla="*/ 7 h 15"/>
                  <a:gd name="T12" fmla="*/ 297 w 304"/>
                  <a:gd name="T1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15">
                    <a:moveTo>
                      <a:pt x="297" y="15"/>
                    </a:moveTo>
                    <a:cubicBezTo>
                      <a:pt x="7" y="15"/>
                      <a:pt x="7" y="15"/>
                      <a:pt x="7" y="15"/>
                    </a:cubicBezTo>
                    <a:cubicBezTo>
                      <a:pt x="3" y="15"/>
                      <a:pt x="0" y="12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297" y="0"/>
                      <a:pt x="297" y="0"/>
                      <a:pt x="297" y="0"/>
                    </a:cubicBezTo>
                    <a:cubicBezTo>
                      <a:pt x="301" y="0"/>
                      <a:pt x="304" y="3"/>
                      <a:pt x="304" y="7"/>
                    </a:cubicBezTo>
                    <a:cubicBezTo>
                      <a:pt x="304" y="12"/>
                      <a:pt x="301" y="15"/>
                      <a:pt x="297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70" name="Freeform 276"/>
              <p:cNvSpPr>
                <a:spLocks/>
              </p:cNvSpPr>
              <p:nvPr/>
            </p:nvSpPr>
            <p:spPr bwMode="auto">
              <a:xfrm>
                <a:off x="4260850" y="2471738"/>
                <a:ext cx="212725" cy="11113"/>
              </a:xfrm>
              <a:custGeom>
                <a:avLst/>
                <a:gdLst>
                  <a:gd name="T0" fmla="*/ 276 w 284"/>
                  <a:gd name="T1" fmla="*/ 15 h 15"/>
                  <a:gd name="T2" fmla="*/ 8 w 284"/>
                  <a:gd name="T3" fmla="*/ 15 h 15"/>
                  <a:gd name="T4" fmla="*/ 0 w 284"/>
                  <a:gd name="T5" fmla="*/ 8 h 15"/>
                  <a:gd name="T6" fmla="*/ 8 w 284"/>
                  <a:gd name="T7" fmla="*/ 0 h 15"/>
                  <a:gd name="T8" fmla="*/ 276 w 284"/>
                  <a:gd name="T9" fmla="*/ 0 h 15"/>
                  <a:gd name="T10" fmla="*/ 284 w 284"/>
                  <a:gd name="T11" fmla="*/ 8 h 15"/>
                  <a:gd name="T12" fmla="*/ 276 w 284"/>
                  <a:gd name="T1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4" h="15">
                    <a:moveTo>
                      <a:pt x="276" y="15"/>
                    </a:moveTo>
                    <a:cubicBezTo>
                      <a:pt x="8" y="15"/>
                      <a:pt x="8" y="15"/>
                      <a:pt x="8" y="15"/>
                    </a:cubicBezTo>
                    <a:cubicBezTo>
                      <a:pt x="4" y="15"/>
                      <a:pt x="0" y="12"/>
                      <a:pt x="0" y="8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276" y="0"/>
                      <a:pt x="276" y="0"/>
                      <a:pt x="276" y="0"/>
                    </a:cubicBezTo>
                    <a:cubicBezTo>
                      <a:pt x="280" y="0"/>
                      <a:pt x="284" y="4"/>
                      <a:pt x="284" y="8"/>
                    </a:cubicBezTo>
                    <a:cubicBezTo>
                      <a:pt x="284" y="12"/>
                      <a:pt x="280" y="15"/>
                      <a:pt x="276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71" name="Freeform 277"/>
              <p:cNvSpPr>
                <a:spLocks/>
              </p:cNvSpPr>
              <p:nvPr/>
            </p:nvSpPr>
            <p:spPr bwMode="auto">
              <a:xfrm>
                <a:off x="4292600" y="2427288"/>
                <a:ext cx="149225" cy="11113"/>
              </a:xfrm>
              <a:custGeom>
                <a:avLst/>
                <a:gdLst>
                  <a:gd name="T0" fmla="*/ 191 w 198"/>
                  <a:gd name="T1" fmla="*/ 15 h 15"/>
                  <a:gd name="T2" fmla="*/ 7 w 198"/>
                  <a:gd name="T3" fmla="*/ 15 h 15"/>
                  <a:gd name="T4" fmla="*/ 0 w 198"/>
                  <a:gd name="T5" fmla="*/ 7 h 15"/>
                  <a:gd name="T6" fmla="*/ 7 w 198"/>
                  <a:gd name="T7" fmla="*/ 0 h 15"/>
                  <a:gd name="T8" fmla="*/ 191 w 198"/>
                  <a:gd name="T9" fmla="*/ 0 h 15"/>
                  <a:gd name="T10" fmla="*/ 198 w 198"/>
                  <a:gd name="T11" fmla="*/ 7 h 15"/>
                  <a:gd name="T12" fmla="*/ 191 w 198"/>
                  <a:gd name="T1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8" h="15">
                    <a:moveTo>
                      <a:pt x="191" y="15"/>
                    </a:moveTo>
                    <a:cubicBezTo>
                      <a:pt x="7" y="15"/>
                      <a:pt x="7" y="15"/>
                      <a:pt x="7" y="15"/>
                    </a:cubicBezTo>
                    <a:cubicBezTo>
                      <a:pt x="3" y="15"/>
                      <a:pt x="0" y="11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91" y="0"/>
                      <a:pt x="191" y="0"/>
                      <a:pt x="191" y="0"/>
                    </a:cubicBezTo>
                    <a:cubicBezTo>
                      <a:pt x="195" y="0"/>
                      <a:pt x="198" y="3"/>
                      <a:pt x="198" y="7"/>
                    </a:cubicBezTo>
                    <a:cubicBezTo>
                      <a:pt x="198" y="11"/>
                      <a:pt x="195" y="15"/>
                      <a:pt x="191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72" name="Freeform 278"/>
              <p:cNvSpPr>
                <a:spLocks/>
              </p:cNvSpPr>
              <p:nvPr/>
            </p:nvSpPr>
            <p:spPr bwMode="auto">
              <a:xfrm>
                <a:off x="4222750" y="2166938"/>
                <a:ext cx="287338" cy="434975"/>
              </a:xfrm>
              <a:custGeom>
                <a:avLst/>
                <a:gdLst>
                  <a:gd name="T0" fmla="*/ 228 w 382"/>
                  <a:gd name="T1" fmla="*/ 290 h 579"/>
                  <a:gd name="T2" fmla="*/ 348 w 382"/>
                  <a:gd name="T3" fmla="*/ 13 h 579"/>
                  <a:gd name="T4" fmla="*/ 330 w 382"/>
                  <a:gd name="T5" fmla="*/ 1 h 579"/>
                  <a:gd name="T6" fmla="*/ 318 w 382"/>
                  <a:gd name="T7" fmla="*/ 19 h 579"/>
                  <a:gd name="T8" fmla="*/ 191 w 382"/>
                  <a:gd name="T9" fmla="*/ 274 h 579"/>
                  <a:gd name="T10" fmla="*/ 64 w 382"/>
                  <a:gd name="T11" fmla="*/ 19 h 579"/>
                  <a:gd name="T12" fmla="*/ 52 w 382"/>
                  <a:gd name="T13" fmla="*/ 1 h 579"/>
                  <a:gd name="T14" fmla="*/ 34 w 382"/>
                  <a:gd name="T15" fmla="*/ 13 h 579"/>
                  <a:gd name="T16" fmla="*/ 154 w 382"/>
                  <a:gd name="T17" fmla="*/ 290 h 579"/>
                  <a:gd name="T18" fmla="*/ 34 w 382"/>
                  <a:gd name="T19" fmla="*/ 567 h 579"/>
                  <a:gd name="T20" fmla="*/ 49 w 382"/>
                  <a:gd name="T21" fmla="*/ 579 h 579"/>
                  <a:gd name="T22" fmla="*/ 52 w 382"/>
                  <a:gd name="T23" fmla="*/ 579 h 579"/>
                  <a:gd name="T24" fmla="*/ 64 w 382"/>
                  <a:gd name="T25" fmla="*/ 561 h 579"/>
                  <a:gd name="T26" fmla="*/ 191 w 382"/>
                  <a:gd name="T27" fmla="*/ 306 h 579"/>
                  <a:gd name="T28" fmla="*/ 318 w 382"/>
                  <a:gd name="T29" fmla="*/ 561 h 579"/>
                  <a:gd name="T30" fmla="*/ 330 w 382"/>
                  <a:gd name="T31" fmla="*/ 579 h 579"/>
                  <a:gd name="T32" fmla="*/ 333 w 382"/>
                  <a:gd name="T33" fmla="*/ 579 h 579"/>
                  <a:gd name="T34" fmla="*/ 348 w 382"/>
                  <a:gd name="T35" fmla="*/ 567 h 579"/>
                  <a:gd name="T36" fmla="*/ 228 w 382"/>
                  <a:gd name="T37" fmla="*/ 290 h 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579">
                    <a:moveTo>
                      <a:pt x="228" y="290"/>
                    </a:moveTo>
                    <a:cubicBezTo>
                      <a:pt x="382" y="209"/>
                      <a:pt x="348" y="16"/>
                      <a:pt x="348" y="13"/>
                    </a:cubicBezTo>
                    <a:cubicBezTo>
                      <a:pt x="346" y="5"/>
                      <a:pt x="338" y="0"/>
                      <a:pt x="330" y="1"/>
                    </a:cubicBezTo>
                    <a:cubicBezTo>
                      <a:pt x="322" y="3"/>
                      <a:pt x="317" y="11"/>
                      <a:pt x="318" y="19"/>
                    </a:cubicBezTo>
                    <a:cubicBezTo>
                      <a:pt x="319" y="27"/>
                      <a:pt x="351" y="211"/>
                      <a:pt x="191" y="274"/>
                    </a:cubicBezTo>
                    <a:cubicBezTo>
                      <a:pt x="31" y="211"/>
                      <a:pt x="63" y="27"/>
                      <a:pt x="64" y="19"/>
                    </a:cubicBezTo>
                    <a:cubicBezTo>
                      <a:pt x="66" y="11"/>
                      <a:pt x="60" y="3"/>
                      <a:pt x="52" y="1"/>
                    </a:cubicBezTo>
                    <a:cubicBezTo>
                      <a:pt x="44" y="0"/>
                      <a:pt x="36" y="5"/>
                      <a:pt x="34" y="13"/>
                    </a:cubicBezTo>
                    <a:cubicBezTo>
                      <a:pt x="34" y="16"/>
                      <a:pt x="0" y="209"/>
                      <a:pt x="154" y="290"/>
                    </a:cubicBezTo>
                    <a:cubicBezTo>
                      <a:pt x="0" y="371"/>
                      <a:pt x="34" y="564"/>
                      <a:pt x="34" y="567"/>
                    </a:cubicBezTo>
                    <a:cubicBezTo>
                      <a:pt x="35" y="574"/>
                      <a:pt x="42" y="579"/>
                      <a:pt x="49" y="579"/>
                    </a:cubicBezTo>
                    <a:cubicBezTo>
                      <a:pt x="50" y="579"/>
                      <a:pt x="51" y="579"/>
                      <a:pt x="52" y="579"/>
                    </a:cubicBezTo>
                    <a:cubicBezTo>
                      <a:pt x="60" y="577"/>
                      <a:pt x="65" y="569"/>
                      <a:pt x="64" y="561"/>
                    </a:cubicBezTo>
                    <a:cubicBezTo>
                      <a:pt x="63" y="553"/>
                      <a:pt x="31" y="369"/>
                      <a:pt x="191" y="306"/>
                    </a:cubicBezTo>
                    <a:cubicBezTo>
                      <a:pt x="351" y="369"/>
                      <a:pt x="319" y="553"/>
                      <a:pt x="318" y="561"/>
                    </a:cubicBezTo>
                    <a:cubicBezTo>
                      <a:pt x="316" y="569"/>
                      <a:pt x="322" y="577"/>
                      <a:pt x="330" y="579"/>
                    </a:cubicBezTo>
                    <a:cubicBezTo>
                      <a:pt x="331" y="579"/>
                      <a:pt x="332" y="579"/>
                      <a:pt x="333" y="579"/>
                    </a:cubicBezTo>
                    <a:cubicBezTo>
                      <a:pt x="340" y="579"/>
                      <a:pt x="347" y="574"/>
                      <a:pt x="348" y="567"/>
                    </a:cubicBezTo>
                    <a:cubicBezTo>
                      <a:pt x="348" y="564"/>
                      <a:pt x="382" y="371"/>
                      <a:pt x="228" y="29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79" name="Group 1178"/>
            <p:cNvGrpSpPr/>
            <p:nvPr/>
          </p:nvGrpSpPr>
          <p:grpSpPr>
            <a:xfrm>
              <a:off x="10964770" y="3353447"/>
              <a:ext cx="862735" cy="862732"/>
              <a:chOff x="5022850" y="2200275"/>
              <a:chExt cx="368301" cy="368300"/>
            </a:xfrm>
            <a:solidFill>
              <a:schemeClr val="tx1"/>
            </a:solidFill>
          </p:grpSpPr>
          <p:sp>
            <p:nvSpPr>
              <p:cNvPr id="273" name="Freeform 279"/>
              <p:cNvSpPr>
                <a:spLocks/>
              </p:cNvSpPr>
              <p:nvPr/>
            </p:nvSpPr>
            <p:spPr bwMode="auto">
              <a:xfrm>
                <a:off x="5151438" y="2200275"/>
                <a:ext cx="239713" cy="239713"/>
              </a:xfrm>
              <a:custGeom>
                <a:avLst/>
                <a:gdLst>
                  <a:gd name="T0" fmla="*/ 274 w 319"/>
                  <a:gd name="T1" fmla="*/ 45 h 319"/>
                  <a:gd name="T2" fmla="*/ 109 w 319"/>
                  <a:gd name="T3" fmla="*/ 45 h 319"/>
                  <a:gd name="T4" fmla="*/ 0 w 319"/>
                  <a:gd name="T5" fmla="*/ 154 h 319"/>
                  <a:gd name="T6" fmla="*/ 164 w 319"/>
                  <a:gd name="T7" fmla="*/ 319 h 319"/>
                  <a:gd name="T8" fmla="*/ 274 w 319"/>
                  <a:gd name="T9" fmla="*/ 210 h 319"/>
                  <a:gd name="T10" fmla="*/ 274 w 319"/>
                  <a:gd name="T11" fmla="*/ 45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9" h="319">
                    <a:moveTo>
                      <a:pt x="274" y="45"/>
                    </a:moveTo>
                    <a:cubicBezTo>
                      <a:pt x="228" y="0"/>
                      <a:pt x="155" y="0"/>
                      <a:pt x="109" y="45"/>
                    </a:cubicBezTo>
                    <a:cubicBezTo>
                      <a:pt x="0" y="154"/>
                      <a:pt x="0" y="154"/>
                      <a:pt x="0" y="154"/>
                    </a:cubicBezTo>
                    <a:cubicBezTo>
                      <a:pt x="164" y="319"/>
                      <a:pt x="164" y="319"/>
                      <a:pt x="164" y="319"/>
                    </a:cubicBezTo>
                    <a:cubicBezTo>
                      <a:pt x="274" y="210"/>
                      <a:pt x="274" y="210"/>
                      <a:pt x="274" y="210"/>
                    </a:cubicBezTo>
                    <a:cubicBezTo>
                      <a:pt x="319" y="164"/>
                      <a:pt x="319" y="91"/>
                      <a:pt x="274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74" name="Freeform 280"/>
              <p:cNvSpPr>
                <a:spLocks/>
              </p:cNvSpPr>
              <p:nvPr/>
            </p:nvSpPr>
            <p:spPr bwMode="auto">
              <a:xfrm>
                <a:off x="5022850" y="2324100"/>
                <a:ext cx="241300" cy="244475"/>
              </a:xfrm>
              <a:custGeom>
                <a:avLst/>
                <a:gdLst>
                  <a:gd name="T0" fmla="*/ 155 w 320"/>
                  <a:gd name="T1" fmla="*/ 5 h 325"/>
                  <a:gd name="T2" fmla="*/ 161 w 320"/>
                  <a:gd name="T3" fmla="*/ 0 h 325"/>
                  <a:gd name="T4" fmla="*/ 45 w 320"/>
                  <a:gd name="T5" fmla="*/ 116 h 325"/>
                  <a:gd name="T6" fmla="*/ 45 w 320"/>
                  <a:gd name="T7" fmla="*/ 280 h 325"/>
                  <a:gd name="T8" fmla="*/ 209 w 320"/>
                  <a:gd name="T9" fmla="*/ 280 h 325"/>
                  <a:gd name="T10" fmla="*/ 320 w 320"/>
                  <a:gd name="T11" fmla="*/ 170 h 325"/>
                  <a:gd name="T12" fmla="*/ 155 w 320"/>
                  <a:gd name="T13" fmla="*/ 5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0" h="325">
                    <a:moveTo>
                      <a:pt x="155" y="5"/>
                    </a:moveTo>
                    <a:cubicBezTo>
                      <a:pt x="161" y="0"/>
                      <a:pt x="161" y="0"/>
                      <a:pt x="161" y="0"/>
                    </a:cubicBezTo>
                    <a:cubicBezTo>
                      <a:pt x="45" y="116"/>
                      <a:pt x="45" y="116"/>
                      <a:pt x="45" y="116"/>
                    </a:cubicBezTo>
                    <a:cubicBezTo>
                      <a:pt x="0" y="161"/>
                      <a:pt x="0" y="234"/>
                      <a:pt x="45" y="280"/>
                    </a:cubicBezTo>
                    <a:cubicBezTo>
                      <a:pt x="90" y="325"/>
                      <a:pt x="164" y="325"/>
                      <a:pt x="209" y="280"/>
                    </a:cubicBezTo>
                    <a:cubicBezTo>
                      <a:pt x="320" y="170"/>
                      <a:pt x="320" y="170"/>
                      <a:pt x="320" y="170"/>
                    </a:cubicBezTo>
                    <a:lnTo>
                      <a:pt x="155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80" name="Group 1179"/>
            <p:cNvGrpSpPr/>
            <p:nvPr/>
          </p:nvGrpSpPr>
          <p:grpSpPr>
            <a:xfrm>
              <a:off x="5770991" y="3219100"/>
              <a:ext cx="922234" cy="992887"/>
              <a:chOff x="5832475" y="2170113"/>
              <a:chExt cx="393701" cy="423863"/>
            </a:xfrm>
            <a:solidFill>
              <a:schemeClr val="tx1"/>
            </a:solidFill>
          </p:grpSpPr>
          <p:sp>
            <p:nvSpPr>
              <p:cNvPr id="275" name="Freeform 281"/>
              <p:cNvSpPr>
                <a:spLocks/>
              </p:cNvSpPr>
              <p:nvPr/>
            </p:nvSpPr>
            <p:spPr bwMode="auto">
              <a:xfrm>
                <a:off x="6081713" y="2170113"/>
                <a:ext cx="144463" cy="153988"/>
              </a:xfrm>
              <a:custGeom>
                <a:avLst/>
                <a:gdLst>
                  <a:gd name="T0" fmla="*/ 111 w 194"/>
                  <a:gd name="T1" fmla="*/ 205 h 205"/>
                  <a:gd name="T2" fmla="*/ 181 w 194"/>
                  <a:gd name="T3" fmla="*/ 78 h 205"/>
                  <a:gd name="T4" fmla="*/ 162 w 194"/>
                  <a:gd name="T5" fmla="*/ 13 h 205"/>
                  <a:gd name="T6" fmla="*/ 96 w 194"/>
                  <a:gd name="T7" fmla="*/ 32 h 205"/>
                  <a:gd name="T8" fmla="*/ 0 w 194"/>
                  <a:gd name="T9" fmla="*/ 205 h 205"/>
                  <a:gd name="T10" fmla="*/ 111 w 194"/>
                  <a:gd name="T11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4" h="205">
                    <a:moveTo>
                      <a:pt x="111" y="205"/>
                    </a:moveTo>
                    <a:cubicBezTo>
                      <a:pt x="181" y="78"/>
                      <a:pt x="181" y="78"/>
                      <a:pt x="181" y="78"/>
                    </a:cubicBezTo>
                    <a:cubicBezTo>
                      <a:pt x="194" y="55"/>
                      <a:pt x="185" y="26"/>
                      <a:pt x="162" y="13"/>
                    </a:cubicBezTo>
                    <a:cubicBezTo>
                      <a:pt x="138" y="0"/>
                      <a:pt x="109" y="8"/>
                      <a:pt x="96" y="32"/>
                    </a:cubicBezTo>
                    <a:cubicBezTo>
                      <a:pt x="0" y="205"/>
                      <a:pt x="0" y="205"/>
                      <a:pt x="0" y="205"/>
                    </a:cubicBezTo>
                    <a:lnTo>
                      <a:pt x="111" y="20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76" name="Freeform 282"/>
              <p:cNvSpPr>
                <a:spLocks noEditPoints="1"/>
              </p:cNvSpPr>
              <p:nvPr/>
            </p:nvSpPr>
            <p:spPr bwMode="auto">
              <a:xfrm>
                <a:off x="5843588" y="2373313"/>
                <a:ext cx="346075" cy="220663"/>
              </a:xfrm>
              <a:custGeom>
                <a:avLst/>
                <a:gdLst>
                  <a:gd name="T0" fmla="*/ 0 w 461"/>
                  <a:gd name="T1" fmla="*/ 0 h 293"/>
                  <a:gd name="T2" fmla="*/ 0 w 461"/>
                  <a:gd name="T3" fmla="*/ 152 h 293"/>
                  <a:gd name="T4" fmla="*/ 141 w 461"/>
                  <a:gd name="T5" fmla="*/ 293 h 293"/>
                  <a:gd name="T6" fmla="*/ 320 w 461"/>
                  <a:gd name="T7" fmla="*/ 293 h 293"/>
                  <a:gd name="T8" fmla="*/ 461 w 461"/>
                  <a:gd name="T9" fmla="*/ 152 h 293"/>
                  <a:gd name="T10" fmla="*/ 461 w 461"/>
                  <a:gd name="T11" fmla="*/ 0 h 293"/>
                  <a:gd name="T12" fmla="*/ 0 w 461"/>
                  <a:gd name="T13" fmla="*/ 0 h 293"/>
                  <a:gd name="T14" fmla="*/ 303 w 461"/>
                  <a:gd name="T15" fmla="*/ 181 h 293"/>
                  <a:gd name="T16" fmla="*/ 292 w 461"/>
                  <a:gd name="T17" fmla="*/ 193 h 293"/>
                  <a:gd name="T18" fmla="*/ 251 w 461"/>
                  <a:gd name="T19" fmla="*/ 193 h 293"/>
                  <a:gd name="T20" fmla="*/ 251 w 461"/>
                  <a:gd name="T21" fmla="*/ 234 h 293"/>
                  <a:gd name="T22" fmla="*/ 240 w 461"/>
                  <a:gd name="T23" fmla="*/ 246 h 293"/>
                  <a:gd name="T24" fmla="*/ 221 w 461"/>
                  <a:gd name="T25" fmla="*/ 246 h 293"/>
                  <a:gd name="T26" fmla="*/ 210 w 461"/>
                  <a:gd name="T27" fmla="*/ 234 h 293"/>
                  <a:gd name="T28" fmla="*/ 210 w 461"/>
                  <a:gd name="T29" fmla="*/ 193 h 293"/>
                  <a:gd name="T30" fmla="*/ 169 w 461"/>
                  <a:gd name="T31" fmla="*/ 193 h 293"/>
                  <a:gd name="T32" fmla="*/ 158 w 461"/>
                  <a:gd name="T33" fmla="*/ 181 h 293"/>
                  <a:gd name="T34" fmla="*/ 158 w 461"/>
                  <a:gd name="T35" fmla="*/ 162 h 293"/>
                  <a:gd name="T36" fmla="*/ 169 w 461"/>
                  <a:gd name="T37" fmla="*/ 151 h 293"/>
                  <a:gd name="T38" fmla="*/ 210 w 461"/>
                  <a:gd name="T39" fmla="*/ 151 h 293"/>
                  <a:gd name="T40" fmla="*/ 210 w 461"/>
                  <a:gd name="T41" fmla="*/ 109 h 293"/>
                  <a:gd name="T42" fmla="*/ 221 w 461"/>
                  <a:gd name="T43" fmla="*/ 98 h 293"/>
                  <a:gd name="T44" fmla="*/ 240 w 461"/>
                  <a:gd name="T45" fmla="*/ 98 h 293"/>
                  <a:gd name="T46" fmla="*/ 251 w 461"/>
                  <a:gd name="T47" fmla="*/ 109 h 293"/>
                  <a:gd name="T48" fmla="*/ 251 w 461"/>
                  <a:gd name="T49" fmla="*/ 151 h 293"/>
                  <a:gd name="T50" fmla="*/ 292 w 461"/>
                  <a:gd name="T51" fmla="*/ 151 h 293"/>
                  <a:gd name="T52" fmla="*/ 303 w 461"/>
                  <a:gd name="T53" fmla="*/ 162 h 293"/>
                  <a:gd name="T54" fmla="*/ 303 w 461"/>
                  <a:gd name="T55" fmla="*/ 181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61" h="293">
                    <a:moveTo>
                      <a:pt x="0" y="0"/>
                    </a:moveTo>
                    <a:cubicBezTo>
                      <a:pt x="0" y="152"/>
                      <a:pt x="0" y="152"/>
                      <a:pt x="0" y="152"/>
                    </a:cubicBezTo>
                    <a:cubicBezTo>
                      <a:pt x="0" y="230"/>
                      <a:pt x="63" y="293"/>
                      <a:pt x="141" y="293"/>
                    </a:cubicBezTo>
                    <a:cubicBezTo>
                      <a:pt x="320" y="293"/>
                      <a:pt x="320" y="293"/>
                      <a:pt x="320" y="293"/>
                    </a:cubicBezTo>
                    <a:cubicBezTo>
                      <a:pt x="398" y="293"/>
                      <a:pt x="461" y="230"/>
                      <a:pt x="461" y="152"/>
                    </a:cubicBezTo>
                    <a:cubicBezTo>
                      <a:pt x="461" y="0"/>
                      <a:pt x="461" y="0"/>
                      <a:pt x="461" y="0"/>
                    </a:cubicBezTo>
                    <a:lnTo>
                      <a:pt x="0" y="0"/>
                    </a:lnTo>
                    <a:close/>
                    <a:moveTo>
                      <a:pt x="303" y="181"/>
                    </a:moveTo>
                    <a:cubicBezTo>
                      <a:pt x="303" y="188"/>
                      <a:pt x="298" y="193"/>
                      <a:pt x="292" y="193"/>
                    </a:cubicBezTo>
                    <a:cubicBezTo>
                      <a:pt x="251" y="193"/>
                      <a:pt x="251" y="193"/>
                      <a:pt x="251" y="193"/>
                    </a:cubicBezTo>
                    <a:cubicBezTo>
                      <a:pt x="251" y="234"/>
                      <a:pt x="251" y="234"/>
                      <a:pt x="251" y="234"/>
                    </a:cubicBezTo>
                    <a:cubicBezTo>
                      <a:pt x="251" y="241"/>
                      <a:pt x="246" y="246"/>
                      <a:pt x="240" y="246"/>
                    </a:cubicBezTo>
                    <a:cubicBezTo>
                      <a:pt x="221" y="246"/>
                      <a:pt x="221" y="246"/>
                      <a:pt x="221" y="246"/>
                    </a:cubicBezTo>
                    <a:cubicBezTo>
                      <a:pt x="215" y="246"/>
                      <a:pt x="210" y="241"/>
                      <a:pt x="210" y="234"/>
                    </a:cubicBezTo>
                    <a:cubicBezTo>
                      <a:pt x="210" y="193"/>
                      <a:pt x="210" y="193"/>
                      <a:pt x="210" y="193"/>
                    </a:cubicBezTo>
                    <a:cubicBezTo>
                      <a:pt x="169" y="193"/>
                      <a:pt x="169" y="193"/>
                      <a:pt x="169" y="193"/>
                    </a:cubicBezTo>
                    <a:cubicBezTo>
                      <a:pt x="163" y="193"/>
                      <a:pt x="158" y="188"/>
                      <a:pt x="158" y="181"/>
                    </a:cubicBezTo>
                    <a:cubicBezTo>
                      <a:pt x="158" y="162"/>
                      <a:pt x="158" y="162"/>
                      <a:pt x="158" y="162"/>
                    </a:cubicBezTo>
                    <a:cubicBezTo>
                      <a:pt x="158" y="156"/>
                      <a:pt x="163" y="151"/>
                      <a:pt x="169" y="151"/>
                    </a:cubicBezTo>
                    <a:cubicBezTo>
                      <a:pt x="210" y="151"/>
                      <a:pt x="210" y="151"/>
                      <a:pt x="210" y="151"/>
                    </a:cubicBezTo>
                    <a:cubicBezTo>
                      <a:pt x="210" y="109"/>
                      <a:pt x="210" y="109"/>
                      <a:pt x="210" y="109"/>
                    </a:cubicBezTo>
                    <a:cubicBezTo>
                      <a:pt x="210" y="103"/>
                      <a:pt x="215" y="98"/>
                      <a:pt x="221" y="98"/>
                    </a:cubicBezTo>
                    <a:cubicBezTo>
                      <a:pt x="240" y="98"/>
                      <a:pt x="240" y="98"/>
                      <a:pt x="240" y="98"/>
                    </a:cubicBezTo>
                    <a:cubicBezTo>
                      <a:pt x="246" y="98"/>
                      <a:pt x="251" y="103"/>
                      <a:pt x="251" y="109"/>
                    </a:cubicBezTo>
                    <a:cubicBezTo>
                      <a:pt x="251" y="151"/>
                      <a:pt x="251" y="151"/>
                      <a:pt x="251" y="151"/>
                    </a:cubicBezTo>
                    <a:cubicBezTo>
                      <a:pt x="292" y="151"/>
                      <a:pt x="292" y="151"/>
                      <a:pt x="292" y="151"/>
                    </a:cubicBezTo>
                    <a:cubicBezTo>
                      <a:pt x="298" y="151"/>
                      <a:pt x="303" y="156"/>
                      <a:pt x="303" y="162"/>
                    </a:cubicBezTo>
                    <a:lnTo>
                      <a:pt x="303" y="1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77" name="Rectangle 283"/>
              <p:cNvSpPr>
                <a:spLocks noChangeArrowheads="1"/>
              </p:cNvSpPr>
              <p:nvPr/>
            </p:nvSpPr>
            <p:spPr bwMode="auto">
              <a:xfrm>
                <a:off x="5843588" y="2373313"/>
                <a:ext cx="346075" cy="412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78" name="Freeform 284"/>
              <p:cNvSpPr>
                <a:spLocks/>
              </p:cNvSpPr>
              <p:nvPr/>
            </p:nvSpPr>
            <p:spPr bwMode="auto">
              <a:xfrm>
                <a:off x="5832475" y="2339975"/>
                <a:ext cx="368300" cy="50800"/>
              </a:xfrm>
              <a:custGeom>
                <a:avLst/>
                <a:gdLst>
                  <a:gd name="T0" fmla="*/ 17 w 491"/>
                  <a:gd name="T1" fmla="*/ 67 h 67"/>
                  <a:gd name="T2" fmla="*/ 0 w 491"/>
                  <a:gd name="T3" fmla="*/ 48 h 67"/>
                  <a:gd name="T4" fmla="*/ 0 w 491"/>
                  <a:gd name="T5" fmla="*/ 18 h 67"/>
                  <a:gd name="T6" fmla="*/ 17 w 491"/>
                  <a:gd name="T7" fmla="*/ 0 h 67"/>
                  <a:gd name="T8" fmla="*/ 474 w 491"/>
                  <a:gd name="T9" fmla="*/ 0 h 67"/>
                  <a:gd name="T10" fmla="*/ 491 w 491"/>
                  <a:gd name="T11" fmla="*/ 18 h 67"/>
                  <a:gd name="T12" fmla="*/ 491 w 491"/>
                  <a:gd name="T13" fmla="*/ 48 h 67"/>
                  <a:gd name="T14" fmla="*/ 474 w 491"/>
                  <a:gd name="T15" fmla="*/ 67 h 67"/>
                  <a:gd name="T16" fmla="*/ 17 w 491"/>
                  <a:gd name="T17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91" h="67">
                    <a:moveTo>
                      <a:pt x="17" y="67"/>
                    </a:moveTo>
                    <a:cubicBezTo>
                      <a:pt x="8" y="67"/>
                      <a:pt x="0" y="58"/>
                      <a:pt x="0" y="4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8"/>
                      <a:pt x="8" y="0"/>
                      <a:pt x="17" y="0"/>
                    </a:cubicBezTo>
                    <a:cubicBezTo>
                      <a:pt x="474" y="0"/>
                      <a:pt x="474" y="0"/>
                      <a:pt x="474" y="0"/>
                    </a:cubicBezTo>
                    <a:cubicBezTo>
                      <a:pt x="483" y="0"/>
                      <a:pt x="491" y="8"/>
                      <a:pt x="491" y="18"/>
                    </a:cubicBezTo>
                    <a:cubicBezTo>
                      <a:pt x="491" y="48"/>
                      <a:pt x="491" y="48"/>
                      <a:pt x="491" y="48"/>
                    </a:cubicBezTo>
                    <a:cubicBezTo>
                      <a:pt x="491" y="58"/>
                      <a:pt x="483" y="67"/>
                      <a:pt x="474" y="67"/>
                    </a:cubicBezTo>
                    <a:lnTo>
                      <a:pt x="17" y="6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81" name="Group 1180"/>
            <p:cNvGrpSpPr/>
            <p:nvPr/>
          </p:nvGrpSpPr>
          <p:grpSpPr>
            <a:xfrm>
              <a:off x="2413240" y="8340818"/>
              <a:ext cx="1052386" cy="643332"/>
              <a:chOff x="-7938" y="3078163"/>
              <a:chExt cx="449263" cy="274638"/>
            </a:xfrm>
            <a:solidFill>
              <a:schemeClr val="tx1"/>
            </a:solidFill>
          </p:grpSpPr>
          <p:sp>
            <p:nvSpPr>
              <p:cNvPr id="279" name="Freeform 285"/>
              <p:cNvSpPr>
                <a:spLocks noEditPoints="1"/>
              </p:cNvSpPr>
              <p:nvPr/>
            </p:nvSpPr>
            <p:spPr bwMode="auto">
              <a:xfrm>
                <a:off x="-7938" y="3078163"/>
                <a:ext cx="449263" cy="274638"/>
              </a:xfrm>
              <a:custGeom>
                <a:avLst/>
                <a:gdLst>
                  <a:gd name="T0" fmla="*/ 299 w 598"/>
                  <a:gd name="T1" fmla="*/ 0 h 364"/>
                  <a:gd name="T2" fmla="*/ 0 w 598"/>
                  <a:gd name="T3" fmla="*/ 182 h 364"/>
                  <a:gd name="T4" fmla="*/ 299 w 598"/>
                  <a:gd name="T5" fmla="*/ 364 h 364"/>
                  <a:gd name="T6" fmla="*/ 598 w 598"/>
                  <a:gd name="T7" fmla="*/ 182 h 364"/>
                  <a:gd name="T8" fmla="*/ 299 w 598"/>
                  <a:gd name="T9" fmla="*/ 0 h 364"/>
                  <a:gd name="T10" fmla="*/ 299 w 598"/>
                  <a:gd name="T11" fmla="*/ 316 h 364"/>
                  <a:gd name="T12" fmla="*/ 166 w 598"/>
                  <a:gd name="T13" fmla="*/ 182 h 364"/>
                  <a:gd name="T14" fmla="*/ 299 w 598"/>
                  <a:gd name="T15" fmla="*/ 48 h 364"/>
                  <a:gd name="T16" fmla="*/ 432 w 598"/>
                  <a:gd name="T17" fmla="*/ 182 h 364"/>
                  <a:gd name="T18" fmla="*/ 299 w 598"/>
                  <a:gd name="T19" fmla="*/ 316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98" h="364">
                    <a:moveTo>
                      <a:pt x="299" y="0"/>
                    </a:moveTo>
                    <a:cubicBezTo>
                      <a:pt x="106" y="0"/>
                      <a:pt x="0" y="182"/>
                      <a:pt x="0" y="182"/>
                    </a:cubicBezTo>
                    <a:cubicBezTo>
                      <a:pt x="0" y="182"/>
                      <a:pt x="106" y="364"/>
                      <a:pt x="299" y="364"/>
                    </a:cubicBezTo>
                    <a:cubicBezTo>
                      <a:pt x="492" y="364"/>
                      <a:pt x="598" y="182"/>
                      <a:pt x="598" y="182"/>
                    </a:cubicBezTo>
                    <a:cubicBezTo>
                      <a:pt x="598" y="182"/>
                      <a:pt x="492" y="0"/>
                      <a:pt x="299" y="0"/>
                    </a:cubicBezTo>
                    <a:close/>
                    <a:moveTo>
                      <a:pt x="299" y="316"/>
                    </a:moveTo>
                    <a:cubicBezTo>
                      <a:pt x="226" y="315"/>
                      <a:pt x="166" y="256"/>
                      <a:pt x="166" y="182"/>
                    </a:cubicBezTo>
                    <a:cubicBezTo>
                      <a:pt x="166" y="109"/>
                      <a:pt x="226" y="49"/>
                      <a:pt x="299" y="48"/>
                    </a:cubicBezTo>
                    <a:cubicBezTo>
                      <a:pt x="372" y="49"/>
                      <a:pt x="432" y="109"/>
                      <a:pt x="432" y="182"/>
                    </a:cubicBezTo>
                    <a:cubicBezTo>
                      <a:pt x="432" y="256"/>
                      <a:pt x="372" y="315"/>
                      <a:pt x="299" y="3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0" name="Oval 286"/>
              <p:cNvSpPr>
                <a:spLocks noChangeArrowheads="1"/>
              </p:cNvSpPr>
              <p:nvPr/>
            </p:nvSpPr>
            <p:spPr bwMode="auto">
              <a:xfrm>
                <a:off x="163512" y="3162300"/>
                <a:ext cx="106363" cy="10636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82" name="Group 1181"/>
            <p:cNvGrpSpPr/>
            <p:nvPr/>
          </p:nvGrpSpPr>
          <p:grpSpPr>
            <a:xfrm>
              <a:off x="2526580" y="4993386"/>
              <a:ext cx="951980" cy="992885"/>
              <a:chOff x="839787" y="3005138"/>
              <a:chExt cx="406400" cy="423862"/>
            </a:xfrm>
            <a:solidFill>
              <a:schemeClr val="tx1"/>
            </a:solidFill>
          </p:grpSpPr>
          <p:sp>
            <p:nvSpPr>
              <p:cNvPr id="281" name="Freeform 287"/>
              <p:cNvSpPr>
                <a:spLocks/>
              </p:cNvSpPr>
              <p:nvPr/>
            </p:nvSpPr>
            <p:spPr bwMode="auto">
              <a:xfrm>
                <a:off x="985837" y="3094038"/>
                <a:ext cx="84138" cy="100013"/>
              </a:xfrm>
              <a:custGeom>
                <a:avLst/>
                <a:gdLst>
                  <a:gd name="T0" fmla="*/ 53 w 53"/>
                  <a:gd name="T1" fmla="*/ 54 h 63"/>
                  <a:gd name="T2" fmla="*/ 40 w 53"/>
                  <a:gd name="T3" fmla="*/ 63 h 63"/>
                  <a:gd name="T4" fmla="*/ 0 w 53"/>
                  <a:gd name="T5" fmla="*/ 9 h 63"/>
                  <a:gd name="T6" fmla="*/ 12 w 53"/>
                  <a:gd name="T7" fmla="*/ 0 h 63"/>
                  <a:gd name="T8" fmla="*/ 53 w 53"/>
                  <a:gd name="T9" fmla="*/ 54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63">
                    <a:moveTo>
                      <a:pt x="53" y="54"/>
                    </a:moveTo>
                    <a:lnTo>
                      <a:pt x="40" y="63"/>
                    </a:lnTo>
                    <a:lnTo>
                      <a:pt x="0" y="9"/>
                    </a:lnTo>
                    <a:lnTo>
                      <a:pt x="12" y="0"/>
                    </a:lnTo>
                    <a:lnTo>
                      <a:pt x="53" y="5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2" name="Freeform 288"/>
              <p:cNvSpPr>
                <a:spLocks/>
              </p:cNvSpPr>
              <p:nvPr/>
            </p:nvSpPr>
            <p:spPr bwMode="auto">
              <a:xfrm>
                <a:off x="1098550" y="3244850"/>
                <a:ext cx="82550" cy="100013"/>
              </a:xfrm>
              <a:custGeom>
                <a:avLst/>
                <a:gdLst>
                  <a:gd name="T0" fmla="*/ 12 w 52"/>
                  <a:gd name="T1" fmla="*/ 0 h 63"/>
                  <a:gd name="T2" fmla="*/ 0 w 52"/>
                  <a:gd name="T3" fmla="*/ 9 h 63"/>
                  <a:gd name="T4" fmla="*/ 40 w 52"/>
                  <a:gd name="T5" fmla="*/ 63 h 63"/>
                  <a:gd name="T6" fmla="*/ 52 w 52"/>
                  <a:gd name="T7" fmla="*/ 53 h 63"/>
                  <a:gd name="T8" fmla="*/ 12 w 52"/>
                  <a:gd name="T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63">
                    <a:moveTo>
                      <a:pt x="12" y="0"/>
                    </a:moveTo>
                    <a:lnTo>
                      <a:pt x="0" y="9"/>
                    </a:lnTo>
                    <a:lnTo>
                      <a:pt x="40" y="63"/>
                    </a:lnTo>
                    <a:lnTo>
                      <a:pt x="52" y="53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3" name="Freeform 289"/>
              <p:cNvSpPr>
                <a:spLocks/>
              </p:cNvSpPr>
              <p:nvPr/>
            </p:nvSpPr>
            <p:spPr bwMode="auto">
              <a:xfrm>
                <a:off x="1114425" y="3136900"/>
                <a:ext cx="95250" cy="74613"/>
              </a:xfrm>
              <a:custGeom>
                <a:avLst/>
                <a:gdLst>
                  <a:gd name="T0" fmla="*/ 5 w 60"/>
                  <a:gd name="T1" fmla="*/ 47 h 47"/>
                  <a:gd name="T2" fmla="*/ 0 w 60"/>
                  <a:gd name="T3" fmla="*/ 38 h 47"/>
                  <a:gd name="T4" fmla="*/ 55 w 60"/>
                  <a:gd name="T5" fmla="*/ 0 h 47"/>
                  <a:gd name="T6" fmla="*/ 60 w 60"/>
                  <a:gd name="T7" fmla="*/ 8 h 47"/>
                  <a:gd name="T8" fmla="*/ 5 w 60"/>
                  <a:gd name="T9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47">
                    <a:moveTo>
                      <a:pt x="5" y="47"/>
                    </a:moveTo>
                    <a:lnTo>
                      <a:pt x="0" y="38"/>
                    </a:lnTo>
                    <a:lnTo>
                      <a:pt x="55" y="0"/>
                    </a:lnTo>
                    <a:lnTo>
                      <a:pt x="60" y="8"/>
                    </a:lnTo>
                    <a:lnTo>
                      <a:pt x="5" y="4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4" name="Freeform 290"/>
              <p:cNvSpPr>
                <a:spLocks/>
              </p:cNvSpPr>
              <p:nvPr/>
            </p:nvSpPr>
            <p:spPr bwMode="auto">
              <a:xfrm>
                <a:off x="958850" y="3233738"/>
                <a:ext cx="100013" cy="82550"/>
              </a:xfrm>
              <a:custGeom>
                <a:avLst/>
                <a:gdLst>
                  <a:gd name="T0" fmla="*/ 63 w 63"/>
                  <a:gd name="T1" fmla="*/ 13 h 52"/>
                  <a:gd name="T2" fmla="*/ 54 w 63"/>
                  <a:gd name="T3" fmla="*/ 0 h 52"/>
                  <a:gd name="T4" fmla="*/ 0 w 63"/>
                  <a:gd name="T5" fmla="*/ 40 h 52"/>
                  <a:gd name="T6" fmla="*/ 9 w 63"/>
                  <a:gd name="T7" fmla="*/ 52 h 52"/>
                  <a:gd name="T8" fmla="*/ 63 w 63"/>
                  <a:gd name="T9" fmla="*/ 13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" h="52">
                    <a:moveTo>
                      <a:pt x="63" y="13"/>
                    </a:moveTo>
                    <a:lnTo>
                      <a:pt x="54" y="0"/>
                    </a:lnTo>
                    <a:lnTo>
                      <a:pt x="0" y="40"/>
                    </a:lnTo>
                    <a:lnTo>
                      <a:pt x="9" y="52"/>
                    </a:lnTo>
                    <a:lnTo>
                      <a:pt x="63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5" name="Freeform 291"/>
              <p:cNvSpPr>
                <a:spLocks/>
              </p:cNvSpPr>
              <p:nvPr/>
            </p:nvSpPr>
            <p:spPr bwMode="auto">
              <a:xfrm>
                <a:off x="995362" y="3127375"/>
                <a:ext cx="182563" cy="184150"/>
              </a:xfrm>
              <a:custGeom>
                <a:avLst/>
                <a:gdLst>
                  <a:gd name="T0" fmla="*/ 219 w 243"/>
                  <a:gd name="T1" fmla="*/ 166 h 244"/>
                  <a:gd name="T2" fmla="*/ 78 w 243"/>
                  <a:gd name="T3" fmla="*/ 220 h 244"/>
                  <a:gd name="T4" fmla="*/ 24 w 243"/>
                  <a:gd name="T5" fmla="*/ 78 h 244"/>
                  <a:gd name="T6" fmla="*/ 165 w 243"/>
                  <a:gd name="T7" fmla="*/ 24 h 244"/>
                  <a:gd name="T8" fmla="*/ 219 w 243"/>
                  <a:gd name="T9" fmla="*/ 166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3" h="244">
                    <a:moveTo>
                      <a:pt x="219" y="166"/>
                    </a:moveTo>
                    <a:cubicBezTo>
                      <a:pt x="195" y="220"/>
                      <a:pt x="132" y="244"/>
                      <a:pt x="78" y="220"/>
                    </a:cubicBezTo>
                    <a:cubicBezTo>
                      <a:pt x="24" y="196"/>
                      <a:pt x="0" y="132"/>
                      <a:pt x="24" y="78"/>
                    </a:cubicBezTo>
                    <a:cubicBezTo>
                      <a:pt x="48" y="25"/>
                      <a:pt x="111" y="0"/>
                      <a:pt x="165" y="24"/>
                    </a:cubicBezTo>
                    <a:cubicBezTo>
                      <a:pt x="219" y="49"/>
                      <a:pt x="243" y="112"/>
                      <a:pt x="219" y="1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6" name="Freeform 292"/>
              <p:cNvSpPr>
                <a:spLocks/>
              </p:cNvSpPr>
              <p:nvPr/>
            </p:nvSpPr>
            <p:spPr bwMode="auto">
              <a:xfrm>
                <a:off x="909637" y="3005138"/>
                <a:ext cx="133350" cy="133350"/>
              </a:xfrm>
              <a:custGeom>
                <a:avLst/>
                <a:gdLst>
                  <a:gd name="T0" fmla="*/ 160 w 178"/>
                  <a:gd name="T1" fmla="*/ 120 h 177"/>
                  <a:gd name="T2" fmla="*/ 57 w 178"/>
                  <a:gd name="T3" fmla="*/ 160 h 177"/>
                  <a:gd name="T4" fmla="*/ 18 w 178"/>
                  <a:gd name="T5" fmla="*/ 57 h 177"/>
                  <a:gd name="T6" fmla="*/ 121 w 178"/>
                  <a:gd name="T7" fmla="*/ 17 h 177"/>
                  <a:gd name="T8" fmla="*/ 160 w 178"/>
                  <a:gd name="T9" fmla="*/ 12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8" h="177">
                    <a:moveTo>
                      <a:pt x="160" y="120"/>
                    </a:moveTo>
                    <a:cubicBezTo>
                      <a:pt x="143" y="160"/>
                      <a:pt x="97" y="177"/>
                      <a:pt x="57" y="160"/>
                    </a:cubicBezTo>
                    <a:cubicBezTo>
                      <a:pt x="18" y="142"/>
                      <a:pt x="0" y="96"/>
                      <a:pt x="18" y="57"/>
                    </a:cubicBezTo>
                    <a:cubicBezTo>
                      <a:pt x="36" y="17"/>
                      <a:pt x="82" y="0"/>
                      <a:pt x="121" y="17"/>
                    </a:cubicBezTo>
                    <a:cubicBezTo>
                      <a:pt x="160" y="35"/>
                      <a:pt x="178" y="81"/>
                      <a:pt x="160" y="1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7" name="Freeform 293"/>
              <p:cNvSpPr>
                <a:spLocks/>
              </p:cNvSpPr>
              <p:nvPr/>
            </p:nvSpPr>
            <p:spPr bwMode="auto">
              <a:xfrm>
                <a:off x="839787" y="3248025"/>
                <a:ext cx="179388" cy="180975"/>
              </a:xfrm>
              <a:custGeom>
                <a:avLst/>
                <a:gdLst>
                  <a:gd name="T0" fmla="*/ 216 w 240"/>
                  <a:gd name="T1" fmla="*/ 163 h 240"/>
                  <a:gd name="T2" fmla="*/ 77 w 240"/>
                  <a:gd name="T3" fmla="*/ 216 h 240"/>
                  <a:gd name="T4" fmla="*/ 24 w 240"/>
                  <a:gd name="T5" fmla="*/ 77 h 240"/>
                  <a:gd name="T6" fmla="*/ 163 w 240"/>
                  <a:gd name="T7" fmla="*/ 24 h 240"/>
                  <a:gd name="T8" fmla="*/ 216 w 240"/>
                  <a:gd name="T9" fmla="*/ 163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0" h="240">
                    <a:moveTo>
                      <a:pt x="216" y="163"/>
                    </a:moveTo>
                    <a:cubicBezTo>
                      <a:pt x="192" y="216"/>
                      <a:pt x="130" y="240"/>
                      <a:pt x="77" y="216"/>
                    </a:cubicBezTo>
                    <a:cubicBezTo>
                      <a:pt x="24" y="193"/>
                      <a:pt x="0" y="130"/>
                      <a:pt x="24" y="77"/>
                    </a:cubicBezTo>
                    <a:cubicBezTo>
                      <a:pt x="47" y="24"/>
                      <a:pt x="110" y="0"/>
                      <a:pt x="163" y="24"/>
                    </a:cubicBezTo>
                    <a:cubicBezTo>
                      <a:pt x="216" y="48"/>
                      <a:pt x="240" y="110"/>
                      <a:pt x="216" y="1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8" name="Freeform 294"/>
              <p:cNvSpPr>
                <a:spLocks/>
              </p:cNvSpPr>
              <p:nvPr/>
            </p:nvSpPr>
            <p:spPr bwMode="auto">
              <a:xfrm>
                <a:off x="1185862" y="3105150"/>
                <a:ext cx="60325" cy="60325"/>
              </a:xfrm>
              <a:custGeom>
                <a:avLst/>
                <a:gdLst>
                  <a:gd name="T0" fmla="*/ 75 w 81"/>
                  <a:gd name="T1" fmla="*/ 50 h 80"/>
                  <a:gd name="T2" fmla="*/ 31 w 81"/>
                  <a:gd name="T3" fmla="*/ 75 h 80"/>
                  <a:gd name="T4" fmla="*/ 6 w 81"/>
                  <a:gd name="T5" fmla="*/ 31 h 80"/>
                  <a:gd name="T6" fmla="*/ 50 w 81"/>
                  <a:gd name="T7" fmla="*/ 5 h 80"/>
                  <a:gd name="T8" fmla="*/ 75 w 81"/>
                  <a:gd name="T9" fmla="*/ 5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80">
                    <a:moveTo>
                      <a:pt x="75" y="50"/>
                    </a:moveTo>
                    <a:cubicBezTo>
                      <a:pt x="70" y="69"/>
                      <a:pt x="50" y="80"/>
                      <a:pt x="31" y="75"/>
                    </a:cubicBezTo>
                    <a:cubicBezTo>
                      <a:pt x="12" y="70"/>
                      <a:pt x="0" y="50"/>
                      <a:pt x="6" y="31"/>
                    </a:cubicBezTo>
                    <a:cubicBezTo>
                      <a:pt x="11" y="12"/>
                      <a:pt x="31" y="0"/>
                      <a:pt x="50" y="5"/>
                    </a:cubicBezTo>
                    <a:cubicBezTo>
                      <a:pt x="69" y="11"/>
                      <a:pt x="81" y="31"/>
                      <a:pt x="75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9" name="Freeform 295"/>
              <p:cNvSpPr>
                <a:spLocks/>
              </p:cNvSpPr>
              <p:nvPr/>
            </p:nvSpPr>
            <p:spPr bwMode="auto">
              <a:xfrm>
                <a:off x="1141412" y="3313113"/>
                <a:ext cx="79375" cy="77788"/>
              </a:xfrm>
              <a:custGeom>
                <a:avLst/>
                <a:gdLst>
                  <a:gd name="T0" fmla="*/ 95 w 106"/>
                  <a:gd name="T1" fmla="*/ 72 h 105"/>
                  <a:gd name="T2" fmla="*/ 34 w 106"/>
                  <a:gd name="T3" fmla="*/ 95 h 105"/>
                  <a:gd name="T4" fmla="*/ 11 w 106"/>
                  <a:gd name="T5" fmla="*/ 34 h 105"/>
                  <a:gd name="T6" fmla="*/ 72 w 106"/>
                  <a:gd name="T7" fmla="*/ 10 h 105"/>
                  <a:gd name="T8" fmla="*/ 95 w 106"/>
                  <a:gd name="T9" fmla="*/ 72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" h="105">
                    <a:moveTo>
                      <a:pt x="95" y="72"/>
                    </a:moveTo>
                    <a:cubicBezTo>
                      <a:pt x="85" y="95"/>
                      <a:pt x="58" y="105"/>
                      <a:pt x="34" y="95"/>
                    </a:cubicBezTo>
                    <a:cubicBezTo>
                      <a:pt x="11" y="84"/>
                      <a:pt x="0" y="57"/>
                      <a:pt x="11" y="34"/>
                    </a:cubicBezTo>
                    <a:cubicBezTo>
                      <a:pt x="21" y="10"/>
                      <a:pt x="49" y="0"/>
                      <a:pt x="72" y="10"/>
                    </a:cubicBezTo>
                    <a:cubicBezTo>
                      <a:pt x="95" y="21"/>
                      <a:pt x="106" y="48"/>
                      <a:pt x="95" y="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84" name="Group 1183"/>
            <p:cNvGrpSpPr/>
            <p:nvPr/>
          </p:nvGrpSpPr>
          <p:grpSpPr>
            <a:xfrm>
              <a:off x="5773721" y="5155820"/>
              <a:ext cx="1108165" cy="628457"/>
              <a:chOff x="2470150" y="3081338"/>
              <a:chExt cx="473075" cy="268288"/>
            </a:xfrm>
            <a:solidFill>
              <a:schemeClr val="tx1"/>
            </a:solidFill>
          </p:grpSpPr>
          <p:sp>
            <p:nvSpPr>
              <p:cNvPr id="290" name="Freeform 296"/>
              <p:cNvSpPr>
                <a:spLocks noEditPoints="1"/>
              </p:cNvSpPr>
              <p:nvPr/>
            </p:nvSpPr>
            <p:spPr bwMode="auto">
              <a:xfrm>
                <a:off x="2470150" y="3081338"/>
                <a:ext cx="473075" cy="268288"/>
              </a:xfrm>
              <a:custGeom>
                <a:avLst/>
                <a:gdLst>
                  <a:gd name="T0" fmla="*/ 623 w 630"/>
                  <a:gd name="T1" fmla="*/ 83 h 358"/>
                  <a:gd name="T2" fmla="*/ 315 w 630"/>
                  <a:gd name="T3" fmla="*/ 0 h 358"/>
                  <a:gd name="T4" fmla="*/ 6 w 630"/>
                  <a:gd name="T5" fmla="*/ 83 h 358"/>
                  <a:gd name="T6" fmla="*/ 2 w 630"/>
                  <a:gd name="T7" fmla="*/ 99 h 358"/>
                  <a:gd name="T8" fmla="*/ 72 w 630"/>
                  <a:gd name="T9" fmla="*/ 346 h 358"/>
                  <a:gd name="T10" fmla="*/ 88 w 630"/>
                  <a:gd name="T11" fmla="*/ 358 h 358"/>
                  <a:gd name="T12" fmla="*/ 542 w 630"/>
                  <a:gd name="T13" fmla="*/ 358 h 358"/>
                  <a:gd name="T14" fmla="*/ 558 w 630"/>
                  <a:gd name="T15" fmla="*/ 346 h 358"/>
                  <a:gd name="T16" fmla="*/ 628 w 630"/>
                  <a:gd name="T17" fmla="*/ 99 h 358"/>
                  <a:gd name="T18" fmla="*/ 623 w 630"/>
                  <a:gd name="T19" fmla="*/ 83 h 358"/>
                  <a:gd name="T20" fmla="*/ 390 w 630"/>
                  <a:gd name="T21" fmla="*/ 227 h 358"/>
                  <a:gd name="T22" fmla="*/ 315 w 630"/>
                  <a:gd name="T23" fmla="*/ 275 h 358"/>
                  <a:gd name="T24" fmla="*/ 240 w 630"/>
                  <a:gd name="T25" fmla="*/ 227 h 358"/>
                  <a:gd name="T26" fmla="*/ 216 w 630"/>
                  <a:gd name="T27" fmla="*/ 105 h 358"/>
                  <a:gd name="T28" fmla="*/ 279 w 630"/>
                  <a:gd name="T29" fmla="*/ 87 h 358"/>
                  <a:gd name="T30" fmla="*/ 315 w 630"/>
                  <a:gd name="T31" fmla="*/ 136 h 358"/>
                  <a:gd name="T32" fmla="*/ 351 w 630"/>
                  <a:gd name="T33" fmla="*/ 87 h 358"/>
                  <a:gd name="T34" fmla="*/ 414 w 630"/>
                  <a:gd name="T35" fmla="*/ 105 h 358"/>
                  <a:gd name="T36" fmla="*/ 390 w 630"/>
                  <a:gd name="T37" fmla="*/ 227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30" h="358">
                    <a:moveTo>
                      <a:pt x="623" y="83"/>
                    </a:moveTo>
                    <a:cubicBezTo>
                      <a:pt x="564" y="34"/>
                      <a:pt x="452" y="0"/>
                      <a:pt x="315" y="0"/>
                    </a:cubicBezTo>
                    <a:cubicBezTo>
                      <a:pt x="178" y="0"/>
                      <a:pt x="66" y="34"/>
                      <a:pt x="6" y="83"/>
                    </a:cubicBezTo>
                    <a:cubicBezTo>
                      <a:pt x="2" y="87"/>
                      <a:pt x="0" y="93"/>
                      <a:pt x="2" y="99"/>
                    </a:cubicBezTo>
                    <a:cubicBezTo>
                      <a:pt x="72" y="346"/>
                      <a:pt x="72" y="346"/>
                      <a:pt x="72" y="346"/>
                    </a:cubicBezTo>
                    <a:cubicBezTo>
                      <a:pt x="74" y="353"/>
                      <a:pt x="81" y="358"/>
                      <a:pt x="88" y="358"/>
                    </a:cubicBezTo>
                    <a:cubicBezTo>
                      <a:pt x="542" y="358"/>
                      <a:pt x="542" y="358"/>
                      <a:pt x="542" y="358"/>
                    </a:cubicBezTo>
                    <a:cubicBezTo>
                      <a:pt x="549" y="358"/>
                      <a:pt x="556" y="353"/>
                      <a:pt x="558" y="346"/>
                    </a:cubicBezTo>
                    <a:cubicBezTo>
                      <a:pt x="628" y="99"/>
                      <a:pt x="628" y="99"/>
                      <a:pt x="628" y="99"/>
                    </a:cubicBezTo>
                    <a:cubicBezTo>
                      <a:pt x="630" y="93"/>
                      <a:pt x="628" y="87"/>
                      <a:pt x="623" y="83"/>
                    </a:cubicBezTo>
                    <a:close/>
                    <a:moveTo>
                      <a:pt x="390" y="227"/>
                    </a:moveTo>
                    <a:cubicBezTo>
                      <a:pt x="362" y="262"/>
                      <a:pt x="315" y="275"/>
                      <a:pt x="315" y="275"/>
                    </a:cubicBezTo>
                    <a:cubicBezTo>
                      <a:pt x="315" y="275"/>
                      <a:pt x="268" y="262"/>
                      <a:pt x="240" y="227"/>
                    </a:cubicBezTo>
                    <a:cubicBezTo>
                      <a:pt x="212" y="192"/>
                      <a:pt x="194" y="147"/>
                      <a:pt x="216" y="105"/>
                    </a:cubicBezTo>
                    <a:cubicBezTo>
                      <a:pt x="228" y="84"/>
                      <a:pt x="258" y="79"/>
                      <a:pt x="279" y="87"/>
                    </a:cubicBezTo>
                    <a:cubicBezTo>
                      <a:pt x="302" y="94"/>
                      <a:pt x="315" y="136"/>
                      <a:pt x="315" y="136"/>
                    </a:cubicBezTo>
                    <a:cubicBezTo>
                      <a:pt x="315" y="136"/>
                      <a:pt x="328" y="94"/>
                      <a:pt x="351" y="87"/>
                    </a:cubicBezTo>
                    <a:cubicBezTo>
                      <a:pt x="372" y="79"/>
                      <a:pt x="402" y="84"/>
                      <a:pt x="414" y="105"/>
                    </a:cubicBezTo>
                    <a:cubicBezTo>
                      <a:pt x="436" y="147"/>
                      <a:pt x="418" y="192"/>
                      <a:pt x="390" y="2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91" name="Freeform 297"/>
              <p:cNvSpPr>
                <a:spLocks/>
              </p:cNvSpPr>
              <p:nvPr/>
            </p:nvSpPr>
            <p:spPr bwMode="auto">
              <a:xfrm>
                <a:off x="2516187" y="3314700"/>
                <a:ext cx="381000" cy="34925"/>
              </a:xfrm>
              <a:custGeom>
                <a:avLst/>
                <a:gdLst>
                  <a:gd name="T0" fmla="*/ 0 w 506"/>
                  <a:gd name="T1" fmla="*/ 0 h 47"/>
                  <a:gd name="T2" fmla="*/ 10 w 506"/>
                  <a:gd name="T3" fmla="*/ 35 h 47"/>
                  <a:gd name="T4" fmla="*/ 26 w 506"/>
                  <a:gd name="T5" fmla="*/ 47 h 47"/>
                  <a:gd name="T6" fmla="*/ 480 w 506"/>
                  <a:gd name="T7" fmla="*/ 47 h 47"/>
                  <a:gd name="T8" fmla="*/ 496 w 506"/>
                  <a:gd name="T9" fmla="*/ 35 h 47"/>
                  <a:gd name="T10" fmla="*/ 506 w 506"/>
                  <a:gd name="T11" fmla="*/ 0 h 47"/>
                  <a:gd name="T12" fmla="*/ 0 w 506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6" h="47">
                    <a:moveTo>
                      <a:pt x="0" y="0"/>
                    </a:moveTo>
                    <a:cubicBezTo>
                      <a:pt x="10" y="35"/>
                      <a:pt x="10" y="35"/>
                      <a:pt x="10" y="35"/>
                    </a:cubicBezTo>
                    <a:cubicBezTo>
                      <a:pt x="12" y="42"/>
                      <a:pt x="19" y="47"/>
                      <a:pt x="26" y="47"/>
                    </a:cubicBezTo>
                    <a:cubicBezTo>
                      <a:pt x="480" y="47"/>
                      <a:pt x="480" y="47"/>
                      <a:pt x="480" y="47"/>
                    </a:cubicBezTo>
                    <a:cubicBezTo>
                      <a:pt x="487" y="47"/>
                      <a:pt x="494" y="42"/>
                      <a:pt x="496" y="35"/>
                    </a:cubicBezTo>
                    <a:cubicBezTo>
                      <a:pt x="506" y="0"/>
                      <a:pt x="506" y="0"/>
                      <a:pt x="506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85" name="Group 1184"/>
            <p:cNvGrpSpPr/>
            <p:nvPr/>
          </p:nvGrpSpPr>
          <p:grpSpPr>
            <a:xfrm>
              <a:off x="7560326" y="5105195"/>
              <a:ext cx="1100727" cy="948261"/>
              <a:chOff x="3302000" y="3008313"/>
              <a:chExt cx="469900" cy="404812"/>
            </a:xfrm>
            <a:solidFill>
              <a:schemeClr val="tx1"/>
            </a:solidFill>
          </p:grpSpPr>
          <p:sp>
            <p:nvSpPr>
              <p:cNvPr id="292" name="Freeform 298"/>
              <p:cNvSpPr>
                <a:spLocks/>
              </p:cNvSpPr>
              <p:nvPr/>
            </p:nvSpPr>
            <p:spPr bwMode="auto">
              <a:xfrm>
                <a:off x="3302000" y="3008313"/>
                <a:ext cx="469900" cy="303213"/>
              </a:xfrm>
              <a:custGeom>
                <a:avLst/>
                <a:gdLst>
                  <a:gd name="T0" fmla="*/ 24 w 624"/>
                  <a:gd name="T1" fmla="*/ 263 h 403"/>
                  <a:gd name="T2" fmla="*/ 117 w 624"/>
                  <a:gd name="T3" fmla="*/ 263 h 403"/>
                  <a:gd name="T4" fmla="*/ 120 w 624"/>
                  <a:gd name="T5" fmla="*/ 246 h 403"/>
                  <a:gd name="T6" fmla="*/ 127 w 624"/>
                  <a:gd name="T7" fmla="*/ 240 h 403"/>
                  <a:gd name="T8" fmla="*/ 134 w 624"/>
                  <a:gd name="T9" fmla="*/ 245 h 403"/>
                  <a:gd name="T10" fmla="*/ 147 w 624"/>
                  <a:gd name="T11" fmla="*/ 278 h 403"/>
                  <a:gd name="T12" fmla="*/ 172 w 624"/>
                  <a:gd name="T13" fmla="*/ 151 h 403"/>
                  <a:gd name="T14" fmla="*/ 179 w 624"/>
                  <a:gd name="T15" fmla="*/ 145 h 403"/>
                  <a:gd name="T16" fmla="*/ 186 w 624"/>
                  <a:gd name="T17" fmla="*/ 151 h 403"/>
                  <a:gd name="T18" fmla="*/ 204 w 624"/>
                  <a:gd name="T19" fmla="*/ 324 h 403"/>
                  <a:gd name="T20" fmla="*/ 230 w 624"/>
                  <a:gd name="T21" fmla="*/ 146 h 403"/>
                  <a:gd name="T22" fmla="*/ 237 w 624"/>
                  <a:gd name="T23" fmla="*/ 140 h 403"/>
                  <a:gd name="T24" fmla="*/ 244 w 624"/>
                  <a:gd name="T25" fmla="*/ 146 h 403"/>
                  <a:gd name="T26" fmla="*/ 265 w 624"/>
                  <a:gd name="T27" fmla="*/ 263 h 403"/>
                  <a:gd name="T28" fmla="*/ 300 w 624"/>
                  <a:gd name="T29" fmla="*/ 263 h 403"/>
                  <a:gd name="T30" fmla="*/ 308 w 624"/>
                  <a:gd name="T31" fmla="*/ 269 h 403"/>
                  <a:gd name="T32" fmla="*/ 308 w 624"/>
                  <a:gd name="T33" fmla="*/ 275 h 403"/>
                  <a:gd name="T34" fmla="*/ 310 w 624"/>
                  <a:gd name="T35" fmla="*/ 267 h 403"/>
                  <a:gd name="T36" fmla="*/ 317 w 624"/>
                  <a:gd name="T37" fmla="*/ 261 h 403"/>
                  <a:gd name="T38" fmla="*/ 325 w 624"/>
                  <a:gd name="T39" fmla="*/ 267 h 403"/>
                  <a:gd name="T40" fmla="*/ 335 w 624"/>
                  <a:gd name="T41" fmla="*/ 298 h 403"/>
                  <a:gd name="T42" fmla="*/ 344 w 624"/>
                  <a:gd name="T43" fmla="*/ 265 h 403"/>
                  <a:gd name="T44" fmla="*/ 352 w 624"/>
                  <a:gd name="T45" fmla="*/ 260 h 403"/>
                  <a:gd name="T46" fmla="*/ 359 w 624"/>
                  <a:gd name="T47" fmla="*/ 266 h 403"/>
                  <a:gd name="T48" fmla="*/ 372 w 624"/>
                  <a:gd name="T49" fmla="*/ 403 h 403"/>
                  <a:gd name="T50" fmla="*/ 413 w 624"/>
                  <a:gd name="T51" fmla="*/ 199 h 403"/>
                  <a:gd name="T52" fmla="*/ 420 w 624"/>
                  <a:gd name="T53" fmla="*/ 193 h 403"/>
                  <a:gd name="T54" fmla="*/ 428 w 624"/>
                  <a:gd name="T55" fmla="*/ 198 h 403"/>
                  <a:gd name="T56" fmla="*/ 446 w 624"/>
                  <a:gd name="T57" fmla="*/ 243 h 403"/>
                  <a:gd name="T58" fmla="*/ 465 w 624"/>
                  <a:gd name="T59" fmla="*/ 130 h 403"/>
                  <a:gd name="T60" fmla="*/ 472 w 624"/>
                  <a:gd name="T61" fmla="*/ 124 h 403"/>
                  <a:gd name="T62" fmla="*/ 479 w 624"/>
                  <a:gd name="T63" fmla="*/ 129 h 403"/>
                  <a:gd name="T64" fmla="*/ 513 w 624"/>
                  <a:gd name="T65" fmla="*/ 263 h 403"/>
                  <a:gd name="T66" fmla="*/ 602 w 624"/>
                  <a:gd name="T67" fmla="*/ 263 h 403"/>
                  <a:gd name="T68" fmla="*/ 604 w 624"/>
                  <a:gd name="T69" fmla="*/ 263 h 403"/>
                  <a:gd name="T70" fmla="*/ 589 w 624"/>
                  <a:gd name="T71" fmla="*/ 72 h 403"/>
                  <a:gd name="T72" fmla="*/ 412 w 624"/>
                  <a:gd name="T73" fmla="*/ 21 h 403"/>
                  <a:gd name="T74" fmla="*/ 312 w 624"/>
                  <a:gd name="T75" fmla="*/ 98 h 403"/>
                  <a:gd name="T76" fmla="*/ 212 w 624"/>
                  <a:gd name="T77" fmla="*/ 21 h 403"/>
                  <a:gd name="T78" fmla="*/ 35 w 624"/>
                  <a:gd name="T79" fmla="*/ 72 h 403"/>
                  <a:gd name="T80" fmla="*/ 20 w 624"/>
                  <a:gd name="T81" fmla="*/ 264 h 403"/>
                  <a:gd name="T82" fmla="*/ 24 w 624"/>
                  <a:gd name="T83" fmla="*/ 263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24" h="403">
                    <a:moveTo>
                      <a:pt x="24" y="263"/>
                    </a:moveTo>
                    <a:cubicBezTo>
                      <a:pt x="117" y="263"/>
                      <a:pt x="117" y="263"/>
                      <a:pt x="117" y="263"/>
                    </a:cubicBezTo>
                    <a:cubicBezTo>
                      <a:pt x="120" y="246"/>
                      <a:pt x="120" y="246"/>
                      <a:pt x="120" y="246"/>
                    </a:cubicBezTo>
                    <a:cubicBezTo>
                      <a:pt x="121" y="243"/>
                      <a:pt x="123" y="241"/>
                      <a:pt x="127" y="240"/>
                    </a:cubicBezTo>
                    <a:cubicBezTo>
                      <a:pt x="130" y="240"/>
                      <a:pt x="133" y="242"/>
                      <a:pt x="134" y="245"/>
                    </a:cubicBezTo>
                    <a:cubicBezTo>
                      <a:pt x="147" y="278"/>
                      <a:pt x="147" y="278"/>
                      <a:pt x="147" y="278"/>
                    </a:cubicBezTo>
                    <a:cubicBezTo>
                      <a:pt x="172" y="151"/>
                      <a:pt x="172" y="151"/>
                      <a:pt x="172" y="151"/>
                    </a:cubicBezTo>
                    <a:cubicBezTo>
                      <a:pt x="172" y="147"/>
                      <a:pt x="176" y="144"/>
                      <a:pt x="179" y="145"/>
                    </a:cubicBezTo>
                    <a:cubicBezTo>
                      <a:pt x="183" y="145"/>
                      <a:pt x="186" y="148"/>
                      <a:pt x="186" y="151"/>
                    </a:cubicBezTo>
                    <a:cubicBezTo>
                      <a:pt x="204" y="324"/>
                      <a:pt x="204" y="324"/>
                      <a:pt x="204" y="324"/>
                    </a:cubicBezTo>
                    <a:cubicBezTo>
                      <a:pt x="230" y="146"/>
                      <a:pt x="230" y="146"/>
                      <a:pt x="230" y="146"/>
                    </a:cubicBezTo>
                    <a:cubicBezTo>
                      <a:pt x="230" y="143"/>
                      <a:pt x="233" y="140"/>
                      <a:pt x="237" y="140"/>
                    </a:cubicBezTo>
                    <a:cubicBezTo>
                      <a:pt x="241" y="140"/>
                      <a:pt x="244" y="142"/>
                      <a:pt x="244" y="146"/>
                    </a:cubicBezTo>
                    <a:cubicBezTo>
                      <a:pt x="265" y="263"/>
                      <a:pt x="265" y="263"/>
                      <a:pt x="265" y="263"/>
                    </a:cubicBezTo>
                    <a:cubicBezTo>
                      <a:pt x="300" y="263"/>
                      <a:pt x="300" y="263"/>
                      <a:pt x="300" y="263"/>
                    </a:cubicBezTo>
                    <a:cubicBezTo>
                      <a:pt x="304" y="263"/>
                      <a:pt x="307" y="266"/>
                      <a:pt x="308" y="269"/>
                    </a:cubicBezTo>
                    <a:cubicBezTo>
                      <a:pt x="308" y="275"/>
                      <a:pt x="308" y="275"/>
                      <a:pt x="308" y="275"/>
                    </a:cubicBezTo>
                    <a:cubicBezTo>
                      <a:pt x="310" y="267"/>
                      <a:pt x="310" y="267"/>
                      <a:pt x="310" y="267"/>
                    </a:cubicBezTo>
                    <a:cubicBezTo>
                      <a:pt x="311" y="264"/>
                      <a:pt x="314" y="262"/>
                      <a:pt x="317" y="261"/>
                    </a:cubicBezTo>
                    <a:cubicBezTo>
                      <a:pt x="321" y="261"/>
                      <a:pt x="324" y="264"/>
                      <a:pt x="325" y="267"/>
                    </a:cubicBezTo>
                    <a:cubicBezTo>
                      <a:pt x="335" y="298"/>
                      <a:pt x="335" y="298"/>
                      <a:pt x="335" y="298"/>
                    </a:cubicBezTo>
                    <a:cubicBezTo>
                      <a:pt x="344" y="265"/>
                      <a:pt x="344" y="265"/>
                      <a:pt x="344" y="265"/>
                    </a:cubicBezTo>
                    <a:cubicBezTo>
                      <a:pt x="345" y="262"/>
                      <a:pt x="349" y="259"/>
                      <a:pt x="352" y="260"/>
                    </a:cubicBezTo>
                    <a:cubicBezTo>
                      <a:pt x="356" y="260"/>
                      <a:pt x="358" y="263"/>
                      <a:pt x="359" y="266"/>
                    </a:cubicBezTo>
                    <a:cubicBezTo>
                      <a:pt x="372" y="403"/>
                      <a:pt x="372" y="403"/>
                      <a:pt x="372" y="403"/>
                    </a:cubicBezTo>
                    <a:cubicBezTo>
                      <a:pt x="413" y="199"/>
                      <a:pt x="413" y="199"/>
                      <a:pt x="413" y="199"/>
                    </a:cubicBezTo>
                    <a:cubicBezTo>
                      <a:pt x="414" y="196"/>
                      <a:pt x="417" y="194"/>
                      <a:pt x="420" y="193"/>
                    </a:cubicBezTo>
                    <a:cubicBezTo>
                      <a:pt x="423" y="193"/>
                      <a:pt x="426" y="195"/>
                      <a:pt x="428" y="198"/>
                    </a:cubicBezTo>
                    <a:cubicBezTo>
                      <a:pt x="446" y="243"/>
                      <a:pt x="446" y="243"/>
                      <a:pt x="446" y="243"/>
                    </a:cubicBezTo>
                    <a:cubicBezTo>
                      <a:pt x="465" y="130"/>
                      <a:pt x="465" y="130"/>
                      <a:pt x="465" y="130"/>
                    </a:cubicBezTo>
                    <a:cubicBezTo>
                      <a:pt x="466" y="126"/>
                      <a:pt x="468" y="124"/>
                      <a:pt x="472" y="124"/>
                    </a:cubicBezTo>
                    <a:cubicBezTo>
                      <a:pt x="475" y="123"/>
                      <a:pt x="479" y="126"/>
                      <a:pt x="479" y="129"/>
                    </a:cubicBezTo>
                    <a:cubicBezTo>
                      <a:pt x="513" y="263"/>
                      <a:pt x="513" y="263"/>
                      <a:pt x="513" y="263"/>
                    </a:cubicBezTo>
                    <a:cubicBezTo>
                      <a:pt x="602" y="263"/>
                      <a:pt x="602" y="263"/>
                      <a:pt x="602" y="263"/>
                    </a:cubicBezTo>
                    <a:cubicBezTo>
                      <a:pt x="603" y="263"/>
                      <a:pt x="604" y="263"/>
                      <a:pt x="604" y="263"/>
                    </a:cubicBezTo>
                    <a:cubicBezTo>
                      <a:pt x="624" y="201"/>
                      <a:pt x="624" y="135"/>
                      <a:pt x="589" y="72"/>
                    </a:cubicBezTo>
                    <a:cubicBezTo>
                      <a:pt x="557" y="14"/>
                      <a:pt x="473" y="0"/>
                      <a:pt x="412" y="21"/>
                    </a:cubicBezTo>
                    <a:cubicBezTo>
                      <a:pt x="350" y="42"/>
                      <a:pt x="312" y="98"/>
                      <a:pt x="312" y="98"/>
                    </a:cubicBezTo>
                    <a:cubicBezTo>
                      <a:pt x="312" y="98"/>
                      <a:pt x="274" y="42"/>
                      <a:pt x="212" y="21"/>
                    </a:cubicBezTo>
                    <a:cubicBezTo>
                      <a:pt x="151" y="0"/>
                      <a:pt x="67" y="14"/>
                      <a:pt x="35" y="72"/>
                    </a:cubicBezTo>
                    <a:cubicBezTo>
                      <a:pt x="0" y="136"/>
                      <a:pt x="0" y="202"/>
                      <a:pt x="20" y="264"/>
                    </a:cubicBezTo>
                    <a:cubicBezTo>
                      <a:pt x="21" y="263"/>
                      <a:pt x="22" y="263"/>
                      <a:pt x="24" y="2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93" name="Freeform 299"/>
              <p:cNvSpPr>
                <a:spLocks/>
              </p:cNvSpPr>
              <p:nvPr/>
            </p:nvSpPr>
            <p:spPr bwMode="auto">
              <a:xfrm>
                <a:off x="3321050" y="3133725"/>
                <a:ext cx="431800" cy="279400"/>
              </a:xfrm>
              <a:custGeom>
                <a:avLst/>
                <a:gdLst>
                  <a:gd name="T0" fmla="*/ 483 w 576"/>
                  <a:gd name="T1" fmla="*/ 111 h 373"/>
                  <a:gd name="T2" fmla="*/ 476 w 576"/>
                  <a:gd name="T3" fmla="*/ 105 h 373"/>
                  <a:gd name="T4" fmla="*/ 450 w 576"/>
                  <a:gd name="T5" fmla="*/ 0 h 373"/>
                  <a:gd name="T6" fmla="*/ 432 w 576"/>
                  <a:gd name="T7" fmla="*/ 104 h 373"/>
                  <a:gd name="T8" fmla="*/ 426 w 576"/>
                  <a:gd name="T9" fmla="*/ 110 h 373"/>
                  <a:gd name="T10" fmla="*/ 418 w 576"/>
                  <a:gd name="T11" fmla="*/ 106 h 373"/>
                  <a:gd name="T12" fmla="*/ 399 w 576"/>
                  <a:gd name="T13" fmla="*/ 59 h 373"/>
                  <a:gd name="T14" fmla="*/ 353 w 576"/>
                  <a:gd name="T15" fmla="*/ 286 h 373"/>
                  <a:gd name="T16" fmla="*/ 346 w 576"/>
                  <a:gd name="T17" fmla="*/ 292 h 373"/>
                  <a:gd name="T18" fmla="*/ 345 w 576"/>
                  <a:gd name="T19" fmla="*/ 292 h 373"/>
                  <a:gd name="T20" fmla="*/ 338 w 576"/>
                  <a:gd name="T21" fmla="*/ 286 h 373"/>
                  <a:gd name="T22" fmla="*/ 324 w 576"/>
                  <a:gd name="T23" fmla="*/ 138 h 373"/>
                  <a:gd name="T24" fmla="*/ 318 w 576"/>
                  <a:gd name="T25" fmla="*/ 159 h 373"/>
                  <a:gd name="T26" fmla="*/ 311 w 576"/>
                  <a:gd name="T27" fmla="*/ 164 h 373"/>
                  <a:gd name="T28" fmla="*/ 311 w 576"/>
                  <a:gd name="T29" fmla="*/ 164 h 373"/>
                  <a:gd name="T30" fmla="*/ 304 w 576"/>
                  <a:gd name="T31" fmla="*/ 159 h 373"/>
                  <a:gd name="T32" fmla="*/ 294 w 576"/>
                  <a:gd name="T33" fmla="*/ 128 h 373"/>
                  <a:gd name="T34" fmla="*/ 289 w 576"/>
                  <a:gd name="T35" fmla="*/ 148 h 373"/>
                  <a:gd name="T36" fmla="*/ 281 w 576"/>
                  <a:gd name="T37" fmla="*/ 153 h 373"/>
                  <a:gd name="T38" fmla="*/ 275 w 576"/>
                  <a:gd name="T39" fmla="*/ 147 h 373"/>
                  <a:gd name="T40" fmla="*/ 270 w 576"/>
                  <a:gd name="T41" fmla="*/ 111 h 373"/>
                  <a:gd name="T42" fmla="*/ 235 w 576"/>
                  <a:gd name="T43" fmla="*/ 111 h 373"/>
                  <a:gd name="T44" fmla="*/ 227 w 576"/>
                  <a:gd name="T45" fmla="*/ 105 h 373"/>
                  <a:gd name="T46" fmla="*/ 214 w 576"/>
                  <a:gd name="T47" fmla="*/ 26 h 373"/>
                  <a:gd name="T48" fmla="*/ 185 w 576"/>
                  <a:gd name="T49" fmla="*/ 218 h 373"/>
                  <a:gd name="T50" fmla="*/ 178 w 576"/>
                  <a:gd name="T51" fmla="*/ 224 h 373"/>
                  <a:gd name="T52" fmla="*/ 171 w 576"/>
                  <a:gd name="T53" fmla="*/ 218 h 373"/>
                  <a:gd name="T54" fmla="*/ 153 w 576"/>
                  <a:gd name="T55" fmla="*/ 36 h 373"/>
                  <a:gd name="T56" fmla="*/ 133 w 576"/>
                  <a:gd name="T57" fmla="*/ 139 h 373"/>
                  <a:gd name="T58" fmla="*/ 126 w 576"/>
                  <a:gd name="T59" fmla="*/ 145 h 373"/>
                  <a:gd name="T60" fmla="*/ 119 w 576"/>
                  <a:gd name="T61" fmla="*/ 140 h 373"/>
                  <a:gd name="T62" fmla="*/ 106 w 576"/>
                  <a:gd name="T63" fmla="*/ 107 h 373"/>
                  <a:gd name="T64" fmla="*/ 100 w 576"/>
                  <a:gd name="T65" fmla="*/ 111 h 373"/>
                  <a:gd name="T66" fmla="*/ 0 w 576"/>
                  <a:gd name="T67" fmla="*/ 111 h 373"/>
                  <a:gd name="T68" fmla="*/ 77 w 576"/>
                  <a:gd name="T69" fmla="*/ 241 h 373"/>
                  <a:gd name="T70" fmla="*/ 288 w 576"/>
                  <a:gd name="T71" fmla="*/ 373 h 373"/>
                  <a:gd name="T72" fmla="*/ 499 w 576"/>
                  <a:gd name="T73" fmla="*/ 241 h 373"/>
                  <a:gd name="T74" fmla="*/ 576 w 576"/>
                  <a:gd name="T75" fmla="*/ 111 h 373"/>
                  <a:gd name="T76" fmla="*/ 483 w 576"/>
                  <a:gd name="T77" fmla="*/ 111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76" h="373">
                    <a:moveTo>
                      <a:pt x="483" y="111"/>
                    </a:moveTo>
                    <a:cubicBezTo>
                      <a:pt x="480" y="111"/>
                      <a:pt x="477" y="108"/>
                      <a:pt x="476" y="105"/>
                    </a:cubicBezTo>
                    <a:cubicBezTo>
                      <a:pt x="450" y="0"/>
                      <a:pt x="450" y="0"/>
                      <a:pt x="450" y="0"/>
                    </a:cubicBezTo>
                    <a:cubicBezTo>
                      <a:pt x="432" y="104"/>
                      <a:pt x="432" y="104"/>
                      <a:pt x="432" y="104"/>
                    </a:cubicBezTo>
                    <a:cubicBezTo>
                      <a:pt x="432" y="108"/>
                      <a:pt x="429" y="110"/>
                      <a:pt x="426" y="110"/>
                    </a:cubicBezTo>
                    <a:cubicBezTo>
                      <a:pt x="422" y="111"/>
                      <a:pt x="419" y="109"/>
                      <a:pt x="418" y="106"/>
                    </a:cubicBezTo>
                    <a:cubicBezTo>
                      <a:pt x="399" y="59"/>
                      <a:pt x="399" y="59"/>
                      <a:pt x="399" y="59"/>
                    </a:cubicBezTo>
                    <a:cubicBezTo>
                      <a:pt x="353" y="286"/>
                      <a:pt x="353" y="286"/>
                      <a:pt x="353" y="286"/>
                    </a:cubicBezTo>
                    <a:cubicBezTo>
                      <a:pt x="352" y="290"/>
                      <a:pt x="349" y="292"/>
                      <a:pt x="346" y="292"/>
                    </a:cubicBezTo>
                    <a:cubicBezTo>
                      <a:pt x="346" y="292"/>
                      <a:pt x="346" y="292"/>
                      <a:pt x="345" y="292"/>
                    </a:cubicBezTo>
                    <a:cubicBezTo>
                      <a:pt x="342" y="292"/>
                      <a:pt x="339" y="289"/>
                      <a:pt x="338" y="286"/>
                    </a:cubicBezTo>
                    <a:cubicBezTo>
                      <a:pt x="324" y="138"/>
                      <a:pt x="324" y="138"/>
                      <a:pt x="324" y="138"/>
                    </a:cubicBezTo>
                    <a:cubicBezTo>
                      <a:pt x="318" y="159"/>
                      <a:pt x="318" y="159"/>
                      <a:pt x="318" y="159"/>
                    </a:cubicBezTo>
                    <a:cubicBezTo>
                      <a:pt x="317" y="162"/>
                      <a:pt x="314" y="164"/>
                      <a:pt x="311" y="164"/>
                    </a:cubicBezTo>
                    <a:cubicBezTo>
                      <a:pt x="311" y="164"/>
                      <a:pt x="311" y="164"/>
                      <a:pt x="311" y="164"/>
                    </a:cubicBezTo>
                    <a:cubicBezTo>
                      <a:pt x="308" y="164"/>
                      <a:pt x="305" y="162"/>
                      <a:pt x="304" y="159"/>
                    </a:cubicBezTo>
                    <a:cubicBezTo>
                      <a:pt x="294" y="128"/>
                      <a:pt x="294" y="128"/>
                      <a:pt x="294" y="128"/>
                    </a:cubicBezTo>
                    <a:cubicBezTo>
                      <a:pt x="289" y="148"/>
                      <a:pt x="289" y="148"/>
                      <a:pt x="289" y="148"/>
                    </a:cubicBezTo>
                    <a:cubicBezTo>
                      <a:pt x="288" y="151"/>
                      <a:pt x="285" y="153"/>
                      <a:pt x="281" y="153"/>
                    </a:cubicBezTo>
                    <a:cubicBezTo>
                      <a:pt x="278" y="153"/>
                      <a:pt x="275" y="150"/>
                      <a:pt x="275" y="147"/>
                    </a:cubicBezTo>
                    <a:cubicBezTo>
                      <a:pt x="270" y="111"/>
                      <a:pt x="270" y="111"/>
                      <a:pt x="270" y="111"/>
                    </a:cubicBezTo>
                    <a:cubicBezTo>
                      <a:pt x="235" y="111"/>
                      <a:pt x="235" y="111"/>
                      <a:pt x="235" y="111"/>
                    </a:cubicBezTo>
                    <a:cubicBezTo>
                      <a:pt x="231" y="111"/>
                      <a:pt x="228" y="108"/>
                      <a:pt x="227" y="105"/>
                    </a:cubicBezTo>
                    <a:cubicBezTo>
                      <a:pt x="214" y="26"/>
                      <a:pt x="214" y="26"/>
                      <a:pt x="214" y="26"/>
                    </a:cubicBezTo>
                    <a:cubicBezTo>
                      <a:pt x="185" y="218"/>
                      <a:pt x="185" y="218"/>
                      <a:pt x="185" y="218"/>
                    </a:cubicBezTo>
                    <a:cubicBezTo>
                      <a:pt x="185" y="222"/>
                      <a:pt x="182" y="225"/>
                      <a:pt x="178" y="224"/>
                    </a:cubicBezTo>
                    <a:cubicBezTo>
                      <a:pt x="174" y="224"/>
                      <a:pt x="171" y="222"/>
                      <a:pt x="171" y="218"/>
                    </a:cubicBezTo>
                    <a:cubicBezTo>
                      <a:pt x="153" y="36"/>
                      <a:pt x="153" y="36"/>
                      <a:pt x="153" y="36"/>
                    </a:cubicBezTo>
                    <a:cubicBezTo>
                      <a:pt x="133" y="139"/>
                      <a:pt x="133" y="139"/>
                      <a:pt x="133" y="139"/>
                    </a:cubicBezTo>
                    <a:cubicBezTo>
                      <a:pt x="132" y="142"/>
                      <a:pt x="129" y="144"/>
                      <a:pt x="126" y="145"/>
                    </a:cubicBezTo>
                    <a:cubicBezTo>
                      <a:pt x="123" y="145"/>
                      <a:pt x="120" y="143"/>
                      <a:pt x="119" y="140"/>
                    </a:cubicBezTo>
                    <a:cubicBezTo>
                      <a:pt x="106" y="107"/>
                      <a:pt x="106" y="107"/>
                      <a:pt x="106" y="107"/>
                    </a:cubicBezTo>
                    <a:cubicBezTo>
                      <a:pt x="105" y="109"/>
                      <a:pt x="102" y="111"/>
                      <a:pt x="100" y="111"/>
                    </a:cubicBezTo>
                    <a:cubicBezTo>
                      <a:pt x="0" y="111"/>
                      <a:pt x="0" y="111"/>
                      <a:pt x="0" y="111"/>
                    </a:cubicBezTo>
                    <a:cubicBezTo>
                      <a:pt x="17" y="157"/>
                      <a:pt x="45" y="201"/>
                      <a:pt x="77" y="241"/>
                    </a:cubicBezTo>
                    <a:cubicBezTo>
                      <a:pt x="156" y="337"/>
                      <a:pt x="288" y="373"/>
                      <a:pt x="288" y="373"/>
                    </a:cubicBezTo>
                    <a:cubicBezTo>
                      <a:pt x="288" y="373"/>
                      <a:pt x="420" y="337"/>
                      <a:pt x="499" y="241"/>
                    </a:cubicBezTo>
                    <a:cubicBezTo>
                      <a:pt x="531" y="201"/>
                      <a:pt x="559" y="157"/>
                      <a:pt x="576" y="111"/>
                    </a:cubicBezTo>
                    <a:lnTo>
                      <a:pt x="483" y="1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86" name="Group 1185"/>
            <p:cNvGrpSpPr/>
            <p:nvPr/>
          </p:nvGrpSpPr>
          <p:grpSpPr>
            <a:xfrm>
              <a:off x="9311530" y="4993385"/>
              <a:ext cx="784642" cy="944543"/>
              <a:chOff x="4197350" y="3013075"/>
              <a:chExt cx="334963" cy="403225"/>
            </a:xfrm>
            <a:solidFill>
              <a:schemeClr val="tx1"/>
            </a:solidFill>
          </p:grpSpPr>
          <p:sp>
            <p:nvSpPr>
              <p:cNvPr id="294" name="Freeform 300"/>
              <p:cNvSpPr>
                <a:spLocks noEditPoints="1"/>
              </p:cNvSpPr>
              <p:nvPr/>
            </p:nvSpPr>
            <p:spPr bwMode="auto">
              <a:xfrm>
                <a:off x="4197350" y="3013075"/>
                <a:ext cx="293688" cy="403225"/>
              </a:xfrm>
              <a:custGeom>
                <a:avLst/>
                <a:gdLst>
                  <a:gd name="T0" fmla="*/ 317 w 391"/>
                  <a:gd name="T1" fmla="*/ 220 h 536"/>
                  <a:gd name="T2" fmla="*/ 196 w 391"/>
                  <a:gd name="T3" fmla="*/ 0 h 536"/>
                  <a:gd name="T4" fmla="*/ 74 w 391"/>
                  <a:gd name="T5" fmla="*/ 220 h 536"/>
                  <a:gd name="T6" fmla="*/ 19 w 391"/>
                  <a:gd name="T7" fmla="*/ 416 h 536"/>
                  <a:gd name="T8" fmla="*/ 196 w 391"/>
                  <a:gd name="T9" fmla="*/ 536 h 536"/>
                  <a:gd name="T10" fmla="*/ 373 w 391"/>
                  <a:gd name="T11" fmla="*/ 416 h 536"/>
                  <a:gd name="T12" fmla="*/ 317 w 391"/>
                  <a:gd name="T13" fmla="*/ 220 h 536"/>
                  <a:gd name="T14" fmla="*/ 78 w 391"/>
                  <a:gd name="T15" fmla="*/ 431 h 536"/>
                  <a:gd name="T16" fmla="*/ 150 w 391"/>
                  <a:gd name="T17" fmla="*/ 509 h 536"/>
                  <a:gd name="T18" fmla="*/ 42 w 391"/>
                  <a:gd name="T19" fmla="*/ 410 h 536"/>
                  <a:gd name="T20" fmla="*/ 89 w 391"/>
                  <a:gd name="T21" fmla="*/ 239 h 536"/>
                  <a:gd name="T22" fmla="*/ 181 w 391"/>
                  <a:gd name="T23" fmla="*/ 76 h 536"/>
                  <a:gd name="T24" fmla="*/ 108 w 391"/>
                  <a:gd name="T25" fmla="*/ 239 h 536"/>
                  <a:gd name="T26" fmla="*/ 78 w 391"/>
                  <a:gd name="T27" fmla="*/ 431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91" h="536">
                    <a:moveTo>
                      <a:pt x="317" y="220"/>
                    </a:moveTo>
                    <a:cubicBezTo>
                      <a:pt x="253" y="144"/>
                      <a:pt x="210" y="39"/>
                      <a:pt x="196" y="0"/>
                    </a:cubicBezTo>
                    <a:cubicBezTo>
                      <a:pt x="181" y="39"/>
                      <a:pt x="138" y="144"/>
                      <a:pt x="74" y="220"/>
                    </a:cubicBezTo>
                    <a:cubicBezTo>
                      <a:pt x="0" y="308"/>
                      <a:pt x="7" y="382"/>
                      <a:pt x="19" y="416"/>
                    </a:cubicBezTo>
                    <a:cubicBezTo>
                      <a:pt x="41" y="485"/>
                      <a:pt x="104" y="534"/>
                      <a:pt x="196" y="536"/>
                    </a:cubicBezTo>
                    <a:cubicBezTo>
                      <a:pt x="287" y="534"/>
                      <a:pt x="350" y="485"/>
                      <a:pt x="373" y="416"/>
                    </a:cubicBezTo>
                    <a:cubicBezTo>
                      <a:pt x="384" y="382"/>
                      <a:pt x="391" y="308"/>
                      <a:pt x="317" y="220"/>
                    </a:cubicBezTo>
                    <a:close/>
                    <a:moveTo>
                      <a:pt x="78" y="431"/>
                    </a:moveTo>
                    <a:cubicBezTo>
                      <a:pt x="93" y="465"/>
                      <a:pt x="118" y="492"/>
                      <a:pt x="150" y="509"/>
                    </a:cubicBezTo>
                    <a:cubicBezTo>
                      <a:pt x="95" y="496"/>
                      <a:pt x="58" y="459"/>
                      <a:pt x="42" y="410"/>
                    </a:cubicBezTo>
                    <a:cubicBezTo>
                      <a:pt x="33" y="380"/>
                      <a:pt x="27" y="315"/>
                      <a:pt x="89" y="239"/>
                    </a:cubicBezTo>
                    <a:cubicBezTo>
                      <a:pt x="132" y="187"/>
                      <a:pt x="163" y="119"/>
                      <a:pt x="181" y="76"/>
                    </a:cubicBezTo>
                    <a:cubicBezTo>
                      <a:pt x="165" y="124"/>
                      <a:pt x="142" y="187"/>
                      <a:pt x="108" y="239"/>
                    </a:cubicBezTo>
                    <a:cubicBezTo>
                      <a:pt x="49" y="330"/>
                      <a:pt x="64" y="400"/>
                      <a:pt x="78" y="4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95" name="Freeform 301"/>
              <p:cNvSpPr>
                <a:spLocks noEditPoints="1"/>
              </p:cNvSpPr>
              <p:nvPr/>
            </p:nvSpPr>
            <p:spPr bwMode="auto">
              <a:xfrm>
                <a:off x="4391025" y="3041650"/>
                <a:ext cx="141288" cy="193675"/>
              </a:xfrm>
              <a:custGeom>
                <a:avLst/>
                <a:gdLst>
                  <a:gd name="T0" fmla="*/ 153 w 188"/>
                  <a:gd name="T1" fmla="*/ 106 h 258"/>
                  <a:gd name="T2" fmla="*/ 94 w 188"/>
                  <a:gd name="T3" fmla="*/ 0 h 258"/>
                  <a:gd name="T4" fmla="*/ 35 w 188"/>
                  <a:gd name="T5" fmla="*/ 106 h 258"/>
                  <a:gd name="T6" fmla="*/ 8 w 188"/>
                  <a:gd name="T7" fmla="*/ 201 h 258"/>
                  <a:gd name="T8" fmla="*/ 94 w 188"/>
                  <a:gd name="T9" fmla="*/ 258 h 258"/>
                  <a:gd name="T10" fmla="*/ 179 w 188"/>
                  <a:gd name="T11" fmla="*/ 201 h 258"/>
                  <a:gd name="T12" fmla="*/ 153 w 188"/>
                  <a:gd name="T13" fmla="*/ 106 h 258"/>
                  <a:gd name="T14" fmla="*/ 37 w 188"/>
                  <a:gd name="T15" fmla="*/ 208 h 258"/>
                  <a:gd name="T16" fmla="*/ 72 w 188"/>
                  <a:gd name="T17" fmla="*/ 246 h 258"/>
                  <a:gd name="T18" fmla="*/ 20 w 188"/>
                  <a:gd name="T19" fmla="*/ 198 h 258"/>
                  <a:gd name="T20" fmla="*/ 43 w 188"/>
                  <a:gd name="T21" fmla="*/ 115 h 258"/>
                  <a:gd name="T22" fmla="*/ 87 w 188"/>
                  <a:gd name="T23" fmla="*/ 37 h 258"/>
                  <a:gd name="T24" fmla="*/ 52 w 188"/>
                  <a:gd name="T25" fmla="*/ 115 h 258"/>
                  <a:gd name="T26" fmla="*/ 37 w 188"/>
                  <a:gd name="T27" fmla="*/ 208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88" h="258">
                    <a:moveTo>
                      <a:pt x="153" y="106"/>
                    </a:moveTo>
                    <a:cubicBezTo>
                      <a:pt x="122" y="69"/>
                      <a:pt x="101" y="18"/>
                      <a:pt x="94" y="0"/>
                    </a:cubicBezTo>
                    <a:cubicBezTo>
                      <a:pt x="87" y="18"/>
                      <a:pt x="66" y="69"/>
                      <a:pt x="35" y="106"/>
                    </a:cubicBezTo>
                    <a:cubicBezTo>
                      <a:pt x="0" y="148"/>
                      <a:pt x="3" y="184"/>
                      <a:pt x="8" y="201"/>
                    </a:cubicBezTo>
                    <a:cubicBezTo>
                      <a:pt x="19" y="234"/>
                      <a:pt x="50" y="257"/>
                      <a:pt x="94" y="258"/>
                    </a:cubicBezTo>
                    <a:cubicBezTo>
                      <a:pt x="138" y="257"/>
                      <a:pt x="169" y="234"/>
                      <a:pt x="179" y="201"/>
                    </a:cubicBezTo>
                    <a:cubicBezTo>
                      <a:pt x="185" y="184"/>
                      <a:pt x="188" y="148"/>
                      <a:pt x="153" y="106"/>
                    </a:cubicBezTo>
                    <a:close/>
                    <a:moveTo>
                      <a:pt x="37" y="208"/>
                    </a:moveTo>
                    <a:cubicBezTo>
                      <a:pt x="44" y="224"/>
                      <a:pt x="56" y="238"/>
                      <a:pt x="72" y="246"/>
                    </a:cubicBezTo>
                    <a:cubicBezTo>
                      <a:pt x="46" y="239"/>
                      <a:pt x="27" y="221"/>
                      <a:pt x="20" y="198"/>
                    </a:cubicBezTo>
                    <a:cubicBezTo>
                      <a:pt x="15" y="183"/>
                      <a:pt x="12" y="152"/>
                      <a:pt x="43" y="115"/>
                    </a:cubicBezTo>
                    <a:cubicBezTo>
                      <a:pt x="63" y="90"/>
                      <a:pt x="78" y="57"/>
                      <a:pt x="87" y="37"/>
                    </a:cubicBezTo>
                    <a:cubicBezTo>
                      <a:pt x="79" y="60"/>
                      <a:pt x="68" y="90"/>
                      <a:pt x="52" y="115"/>
                    </a:cubicBezTo>
                    <a:cubicBezTo>
                      <a:pt x="23" y="159"/>
                      <a:pt x="30" y="193"/>
                      <a:pt x="37" y="20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87" name="Group 1186"/>
            <p:cNvGrpSpPr/>
            <p:nvPr/>
          </p:nvGrpSpPr>
          <p:grpSpPr>
            <a:xfrm>
              <a:off x="10873172" y="5038889"/>
              <a:ext cx="948263" cy="1022637"/>
              <a:chOff x="4994275" y="2997200"/>
              <a:chExt cx="404813" cy="436563"/>
            </a:xfrm>
            <a:solidFill>
              <a:schemeClr val="tx1"/>
            </a:solidFill>
          </p:grpSpPr>
          <p:sp>
            <p:nvSpPr>
              <p:cNvPr id="296" name="Freeform 302"/>
              <p:cNvSpPr>
                <a:spLocks noEditPoints="1"/>
              </p:cNvSpPr>
              <p:nvPr/>
            </p:nvSpPr>
            <p:spPr bwMode="auto">
              <a:xfrm>
                <a:off x="4994275" y="3103563"/>
                <a:ext cx="249238" cy="330200"/>
              </a:xfrm>
              <a:custGeom>
                <a:avLst/>
                <a:gdLst>
                  <a:gd name="T0" fmla="*/ 170 w 332"/>
                  <a:gd name="T1" fmla="*/ 194 h 439"/>
                  <a:gd name="T2" fmla="*/ 111 w 332"/>
                  <a:gd name="T3" fmla="*/ 77 h 439"/>
                  <a:gd name="T4" fmla="*/ 177 w 332"/>
                  <a:gd name="T5" fmla="*/ 101 h 439"/>
                  <a:gd name="T6" fmla="*/ 194 w 332"/>
                  <a:gd name="T7" fmla="*/ 55 h 439"/>
                  <a:gd name="T8" fmla="*/ 44 w 332"/>
                  <a:gd name="T9" fmla="*/ 0 h 439"/>
                  <a:gd name="T10" fmla="*/ 0 w 332"/>
                  <a:gd name="T11" fmla="*/ 153 h 439"/>
                  <a:gd name="T12" fmla="*/ 47 w 332"/>
                  <a:gd name="T13" fmla="*/ 166 h 439"/>
                  <a:gd name="T14" fmla="*/ 67 w 332"/>
                  <a:gd name="T15" fmla="*/ 99 h 439"/>
                  <a:gd name="T16" fmla="*/ 126 w 332"/>
                  <a:gd name="T17" fmla="*/ 216 h 439"/>
                  <a:gd name="T18" fmla="*/ 96 w 332"/>
                  <a:gd name="T19" fmla="*/ 359 h 439"/>
                  <a:gd name="T20" fmla="*/ 252 w 332"/>
                  <a:gd name="T21" fmla="*/ 410 h 439"/>
                  <a:gd name="T22" fmla="*/ 303 w 332"/>
                  <a:gd name="T23" fmla="*/ 254 h 439"/>
                  <a:gd name="T24" fmla="*/ 170 w 332"/>
                  <a:gd name="T25" fmla="*/ 194 h 439"/>
                  <a:gd name="T26" fmla="*/ 229 w 332"/>
                  <a:gd name="T27" fmla="*/ 366 h 439"/>
                  <a:gd name="T28" fmla="*/ 139 w 332"/>
                  <a:gd name="T29" fmla="*/ 337 h 439"/>
                  <a:gd name="T30" fmla="*/ 169 w 332"/>
                  <a:gd name="T31" fmla="*/ 247 h 439"/>
                  <a:gd name="T32" fmla="*/ 259 w 332"/>
                  <a:gd name="T33" fmla="*/ 276 h 439"/>
                  <a:gd name="T34" fmla="*/ 229 w 332"/>
                  <a:gd name="T35" fmla="*/ 366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32" h="439">
                    <a:moveTo>
                      <a:pt x="170" y="194"/>
                    </a:moveTo>
                    <a:cubicBezTo>
                      <a:pt x="111" y="77"/>
                      <a:pt x="111" y="77"/>
                      <a:pt x="111" y="77"/>
                    </a:cubicBezTo>
                    <a:cubicBezTo>
                      <a:pt x="177" y="101"/>
                      <a:pt x="177" y="101"/>
                      <a:pt x="177" y="101"/>
                    </a:cubicBezTo>
                    <a:cubicBezTo>
                      <a:pt x="194" y="55"/>
                      <a:pt x="194" y="55"/>
                      <a:pt x="194" y="55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0" y="153"/>
                      <a:pt x="0" y="153"/>
                      <a:pt x="0" y="153"/>
                    </a:cubicBezTo>
                    <a:cubicBezTo>
                      <a:pt x="47" y="166"/>
                      <a:pt x="47" y="166"/>
                      <a:pt x="47" y="166"/>
                    </a:cubicBezTo>
                    <a:cubicBezTo>
                      <a:pt x="67" y="99"/>
                      <a:pt x="67" y="99"/>
                      <a:pt x="67" y="99"/>
                    </a:cubicBezTo>
                    <a:cubicBezTo>
                      <a:pt x="126" y="216"/>
                      <a:pt x="126" y="216"/>
                      <a:pt x="126" y="216"/>
                    </a:cubicBezTo>
                    <a:cubicBezTo>
                      <a:pt x="84" y="250"/>
                      <a:pt x="70" y="309"/>
                      <a:pt x="96" y="359"/>
                    </a:cubicBezTo>
                    <a:cubicBezTo>
                      <a:pt x="124" y="416"/>
                      <a:pt x="194" y="439"/>
                      <a:pt x="252" y="410"/>
                    </a:cubicBezTo>
                    <a:cubicBezTo>
                      <a:pt x="309" y="381"/>
                      <a:pt x="332" y="311"/>
                      <a:pt x="303" y="254"/>
                    </a:cubicBezTo>
                    <a:cubicBezTo>
                      <a:pt x="278" y="205"/>
                      <a:pt x="222" y="181"/>
                      <a:pt x="170" y="194"/>
                    </a:cubicBezTo>
                    <a:close/>
                    <a:moveTo>
                      <a:pt x="229" y="366"/>
                    </a:moveTo>
                    <a:cubicBezTo>
                      <a:pt x="196" y="383"/>
                      <a:pt x="156" y="370"/>
                      <a:pt x="139" y="337"/>
                    </a:cubicBezTo>
                    <a:cubicBezTo>
                      <a:pt x="123" y="304"/>
                      <a:pt x="136" y="264"/>
                      <a:pt x="169" y="247"/>
                    </a:cubicBezTo>
                    <a:cubicBezTo>
                      <a:pt x="202" y="230"/>
                      <a:pt x="242" y="244"/>
                      <a:pt x="259" y="276"/>
                    </a:cubicBezTo>
                    <a:cubicBezTo>
                      <a:pt x="275" y="309"/>
                      <a:pt x="262" y="350"/>
                      <a:pt x="229" y="3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97" name="Freeform 303"/>
              <p:cNvSpPr>
                <a:spLocks noEditPoints="1"/>
              </p:cNvSpPr>
              <p:nvPr/>
            </p:nvSpPr>
            <p:spPr bwMode="auto">
              <a:xfrm>
                <a:off x="5157788" y="2997200"/>
                <a:ext cx="241300" cy="319088"/>
              </a:xfrm>
              <a:custGeom>
                <a:avLst/>
                <a:gdLst>
                  <a:gd name="T0" fmla="*/ 205 w 319"/>
                  <a:gd name="T1" fmla="*/ 223 h 424"/>
                  <a:gd name="T2" fmla="*/ 236 w 319"/>
                  <a:gd name="T3" fmla="*/ 81 h 424"/>
                  <a:gd name="T4" fmla="*/ 80 w 319"/>
                  <a:gd name="T5" fmla="*/ 29 h 424"/>
                  <a:gd name="T6" fmla="*/ 28 w 319"/>
                  <a:gd name="T7" fmla="*/ 185 h 424"/>
                  <a:gd name="T8" fmla="*/ 161 w 319"/>
                  <a:gd name="T9" fmla="*/ 245 h 424"/>
                  <a:gd name="T10" fmla="*/ 177 w 319"/>
                  <a:gd name="T11" fmla="*/ 277 h 424"/>
                  <a:gd name="T12" fmla="*/ 102 w 319"/>
                  <a:gd name="T13" fmla="*/ 315 h 424"/>
                  <a:gd name="T14" fmla="*/ 124 w 319"/>
                  <a:gd name="T15" fmla="*/ 359 h 424"/>
                  <a:gd name="T16" fmla="*/ 199 w 319"/>
                  <a:gd name="T17" fmla="*/ 321 h 424"/>
                  <a:gd name="T18" fmla="*/ 252 w 319"/>
                  <a:gd name="T19" fmla="*/ 424 h 424"/>
                  <a:gd name="T20" fmla="*/ 296 w 319"/>
                  <a:gd name="T21" fmla="*/ 402 h 424"/>
                  <a:gd name="T22" fmla="*/ 243 w 319"/>
                  <a:gd name="T23" fmla="*/ 299 h 424"/>
                  <a:gd name="T24" fmla="*/ 319 w 319"/>
                  <a:gd name="T25" fmla="*/ 260 h 424"/>
                  <a:gd name="T26" fmla="*/ 297 w 319"/>
                  <a:gd name="T27" fmla="*/ 216 h 424"/>
                  <a:gd name="T28" fmla="*/ 221 w 319"/>
                  <a:gd name="T29" fmla="*/ 255 h 424"/>
                  <a:gd name="T30" fmla="*/ 205 w 319"/>
                  <a:gd name="T31" fmla="*/ 223 h 424"/>
                  <a:gd name="T32" fmla="*/ 72 w 319"/>
                  <a:gd name="T33" fmla="*/ 163 h 424"/>
                  <a:gd name="T34" fmla="*/ 102 w 319"/>
                  <a:gd name="T35" fmla="*/ 73 h 424"/>
                  <a:gd name="T36" fmla="*/ 192 w 319"/>
                  <a:gd name="T37" fmla="*/ 103 h 424"/>
                  <a:gd name="T38" fmla="*/ 162 w 319"/>
                  <a:gd name="T39" fmla="*/ 193 h 424"/>
                  <a:gd name="T40" fmla="*/ 72 w 319"/>
                  <a:gd name="T41" fmla="*/ 163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19" h="424">
                    <a:moveTo>
                      <a:pt x="205" y="223"/>
                    </a:moveTo>
                    <a:cubicBezTo>
                      <a:pt x="247" y="189"/>
                      <a:pt x="261" y="130"/>
                      <a:pt x="236" y="81"/>
                    </a:cubicBezTo>
                    <a:cubicBezTo>
                      <a:pt x="207" y="23"/>
                      <a:pt x="137" y="0"/>
                      <a:pt x="80" y="29"/>
                    </a:cubicBezTo>
                    <a:cubicBezTo>
                      <a:pt x="23" y="58"/>
                      <a:pt x="0" y="128"/>
                      <a:pt x="28" y="185"/>
                    </a:cubicBezTo>
                    <a:cubicBezTo>
                      <a:pt x="54" y="235"/>
                      <a:pt x="110" y="259"/>
                      <a:pt x="161" y="245"/>
                    </a:cubicBezTo>
                    <a:cubicBezTo>
                      <a:pt x="177" y="277"/>
                      <a:pt x="177" y="277"/>
                      <a:pt x="177" y="277"/>
                    </a:cubicBezTo>
                    <a:cubicBezTo>
                      <a:pt x="102" y="315"/>
                      <a:pt x="102" y="315"/>
                      <a:pt x="102" y="315"/>
                    </a:cubicBezTo>
                    <a:cubicBezTo>
                      <a:pt x="124" y="359"/>
                      <a:pt x="124" y="359"/>
                      <a:pt x="124" y="359"/>
                    </a:cubicBezTo>
                    <a:cubicBezTo>
                      <a:pt x="199" y="321"/>
                      <a:pt x="199" y="321"/>
                      <a:pt x="199" y="321"/>
                    </a:cubicBezTo>
                    <a:cubicBezTo>
                      <a:pt x="252" y="424"/>
                      <a:pt x="252" y="424"/>
                      <a:pt x="252" y="424"/>
                    </a:cubicBezTo>
                    <a:cubicBezTo>
                      <a:pt x="296" y="402"/>
                      <a:pt x="296" y="402"/>
                      <a:pt x="296" y="402"/>
                    </a:cubicBezTo>
                    <a:cubicBezTo>
                      <a:pt x="243" y="299"/>
                      <a:pt x="243" y="299"/>
                      <a:pt x="243" y="299"/>
                    </a:cubicBezTo>
                    <a:cubicBezTo>
                      <a:pt x="319" y="260"/>
                      <a:pt x="319" y="260"/>
                      <a:pt x="319" y="260"/>
                    </a:cubicBezTo>
                    <a:cubicBezTo>
                      <a:pt x="297" y="216"/>
                      <a:pt x="297" y="216"/>
                      <a:pt x="297" y="216"/>
                    </a:cubicBezTo>
                    <a:cubicBezTo>
                      <a:pt x="221" y="255"/>
                      <a:pt x="221" y="255"/>
                      <a:pt x="221" y="255"/>
                    </a:cubicBezTo>
                    <a:lnTo>
                      <a:pt x="205" y="223"/>
                    </a:lnTo>
                    <a:close/>
                    <a:moveTo>
                      <a:pt x="72" y="163"/>
                    </a:moveTo>
                    <a:cubicBezTo>
                      <a:pt x="56" y="130"/>
                      <a:pt x="69" y="90"/>
                      <a:pt x="102" y="73"/>
                    </a:cubicBezTo>
                    <a:cubicBezTo>
                      <a:pt x="135" y="57"/>
                      <a:pt x="175" y="70"/>
                      <a:pt x="192" y="103"/>
                    </a:cubicBezTo>
                    <a:cubicBezTo>
                      <a:pt x="208" y="136"/>
                      <a:pt x="195" y="176"/>
                      <a:pt x="162" y="193"/>
                    </a:cubicBezTo>
                    <a:cubicBezTo>
                      <a:pt x="129" y="209"/>
                      <a:pt x="89" y="196"/>
                      <a:pt x="72" y="1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88" name="Group 1187"/>
            <p:cNvGrpSpPr/>
            <p:nvPr/>
          </p:nvGrpSpPr>
          <p:grpSpPr>
            <a:xfrm>
              <a:off x="7622210" y="9948626"/>
              <a:ext cx="844140" cy="862732"/>
              <a:chOff x="5846763" y="3030538"/>
              <a:chExt cx="360363" cy="368300"/>
            </a:xfrm>
            <a:solidFill>
              <a:schemeClr val="tx1"/>
            </a:solidFill>
          </p:grpSpPr>
          <p:sp>
            <p:nvSpPr>
              <p:cNvPr id="300" name="Freeform 304"/>
              <p:cNvSpPr>
                <a:spLocks/>
              </p:cNvSpPr>
              <p:nvPr/>
            </p:nvSpPr>
            <p:spPr bwMode="auto">
              <a:xfrm>
                <a:off x="5922963" y="3030538"/>
                <a:ext cx="207963" cy="88900"/>
              </a:xfrm>
              <a:custGeom>
                <a:avLst/>
                <a:gdLst>
                  <a:gd name="T0" fmla="*/ 45 w 276"/>
                  <a:gd name="T1" fmla="*/ 117 h 117"/>
                  <a:gd name="T2" fmla="*/ 45 w 276"/>
                  <a:gd name="T3" fmla="*/ 61 h 117"/>
                  <a:gd name="T4" fmla="*/ 65 w 276"/>
                  <a:gd name="T5" fmla="*/ 41 h 117"/>
                  <a:gd name="T6" fmla="*/ 211 w 276"/>
                  <a:gd name="T7" fmla="*/ 41 h 117"/>
                  <a:gd name="T8" fmla="*/ 231 w 276"/>
                  <a:gd name="T9" fmla="*/ 61 h 117"/>
                  <a:gd name="T10" fmla="*/ 231 w 276"/>
                  <a:gd name="T11" fmla="*/ 117 h 117"/>
                  <a:gd name="T12" fmla="*/ 276 w 276"/>
                  <a:gd name="T13" fmla="*/ 117 h 117"/>
                  <a:gd name="T14" fmla="*/ 276 w 276"/>
                  <a:gd name="T15" fmla="*/ 42 h 117"/>
                  <a:gd name="T16" fmla="*/ 235 w 276"/>
                  <a:gd name="T17" fmla="*/ 0 h 117"/>
                  <a:gd name="T18" fmla="*/ 41 w 276"/>
                  <a:gd name="T19" fmla="*/ 0 h 117"/>
                  <a:gd name="T20" fmla="*/ 0 w 276"/>
                  <a:gd name="T21" fmla="*/ 42 h 117"/>
                  <a:gd name="T22" fmla="*/ 0 w 276"/>
                  <a:gd name="T23" fmla="*/ 117 h 117"/>
                  <a:gd name="T24" fmla="*/ 45 w 276"/>
                  <a:gd name="T25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6" h="117">
                    <a:moveTo>
                      <a:pt x="45" y="117"/>
                    </a:moveTo>
                    <a:cubicBezTo>
                      <a:pt x="45" y="61"/>
                      <a:pt x="45" y="61"/>
                      <a:pt x="45" y="61"/>
                    </a:cubicBezTo>
                    <a:cubicBezTo>
                      <a:pt x="45" y="50"/>
                      <a:pt x="54" y="41"/>
                      <a:pt x="65" y="41"/>
                    </a:cubicBezTo>
                    <a:cubicBezTo>
                      <a:pt x="211" y="41"/>
                      <a:pt x="211" y="41"/>
                      <a:pt x="211" y="41"/>
                    </a:cubicBezTo>
                    <a:cubicBezTo>
                      <a:pt x="222" y="41"/>
                      <a:pt x="231" y="50"/>
                      <a:pt x="231" y="61"/>
                    </a:cubicBezTo>
                    <a:cubicBezTo>
                      <a:pt x="231" y="117"/>
                      <a:pt x="231" y="117"/>
                      <a:pt x="231" y="117"/>
                    </a:cubicBezTo>
                    <a:cubicBezTo>
                      <a:pt x="276" y="117"/>
                      <a:pt x="276" y="117"/>
                      <a:pt x="276" y="117"/>
                    </a:cubicBezTo>
                    <a:cubicBezTo>
                      <a:pt x="276" y="42"/>
                      <a:pt x="276" y="42"/>
                      <a:pt x="276" y="42"/>
                    </a:cubicBezTo>
                    <a:cubicBezTo>
                      <a:pt x="276" y="19"/>
                      <a:pt x="257" y="0"/>
                      <a:pt x="235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9" y="0"/>
                      <a:pt x="0" y="19"/>
                      <a:pt x="0" y="42"/>
                    </a:cubicBezTo>
                    <a:cubicBezTo>
                      <a:pt x="0" y="117"/>
                      <a:pt x="0" y="117"/>
                      <a:pt x="0" y="117"/>
                    </a:cubicBezTo>
                    <a:lnTo>
                      <a:pt x="45" y="1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1" name="Freeform 305"/>
              <p:cNvSpPr>
                <a:spLocks noEditPoints="1"/>
              </p:cNvSpPr>
              <p:nvPr/>
            </p:nvSpPr>
            <p:spPr bwMode="auto">
              <a:xfrm>
                <a:off x="5846763" y="3119438"/>
                <a:ext cx="360363" cy="279400"/>
              </a:xfrm>
              <a:custGeom>
                <a:avLst/>
                <a:gdLst>
                  <a:gd name="T0" fmla="*/ 441 w 478"/>
                  <a:gd name="T1" fmla="*/ 0 h 373"/>
                  <a:gd name="T2" fmla="*/ 37 w 478"/>
                  <a:gd name="T3" fmla="*/ 0 h 373"/>
                  <a:gd name="T4" fmla="*/ 0 w 478"/>
                  <a:gd name="T5" fmla="*/ 37 h 373"/>
                  <a:gd name="T6" fmla="*/ 0 w 478"/>
                  <a:gd name="T7" fmla="*/ 336 h 373"/>
                  <a:gd name="T8" fmla="*/ 37 w 478"/>
                  <a:gd name="T9" fmla="*/ 373 h 373"/>
                  <a:gd name="T10" fmla="*/ 441 w 478"/>
                  <a:gd name="T11" fmla="*/ 373 h 373"/>
                  <a:gd name="T12" fmla="*/ 478 w 478"/>
                  <a:gd name="T13" fmla="*/ 336 h 373"/>
                  <a:gd name="T14" fmla="*/ 478 w 478"/>
                  <a:gd name="T15" fmla="*/ 37 h 373"/>
                  <a:gd name="T16" fmla="*/ 441 w 478"/>
                  <a:gd name="T17" fmla="*/ 0 h 373"/>
                  <a:gd name="T18" fmla="*/ 378 w 478"/>
                  <a:gd name="T19" fmla="*/ 204 h 373"/>
                  <a:gd name="T20" fmla="*/ 356 w 478"/>
                  <a:gd name="T21" fmla="*/ 226 h 373"/>
                  <a:gd name="T22" fmla="*/ 279 w 478"/>
                  <a:gd name="T23" fmla="*/ 226 h 373"/>
                  <a:gd name="T24" fmla="*/ 279 w 478"/>
                  <a:gd name="T25" fmla="*/ 303 h 373"/>
                  <a:gd name="T26" fmla="*/ 257 w 478"/>
                  <a:gd name="T27" fmla="*/ 325 h 373"/>
                  <a:gd name="T28" fmla="*/ 221 w 478"/>
                  <a:gd name="T29" fmla="*/ 325 h 373"/>
                  <a:gd name="T30" fmla="*/ 199 w 478"/>
                  <a:gd name="T31" fmla="*/ 303 h 373"/>
                  <a:gd name="T32" fmla="*/ 199 w 478"/>
                  <a:gd name="T33" fmla="*/ 226 h 373"/>
                  <a:gd name="T34" fmla="*/ 122 w 478"/>
                  <a:gd name="T35" fmla="*/ 226 h 373"/>
                  <a:gd name="T36" fmla="*/ 100 w 478"/>
                  <a:gd name="T37" fmla="*/ 204 h 373"/>
                  <a:gd name="T38" fmla="*/ 100 w 478"/>
                  <a:gd name="T39" fmla="*/ 168 h 373"/>
                  <a:gd name="T40" fmla="*/ 122 w 478"/>
                  <a:gd name="T41" fmla="*/ 146 h 373"/>
                  <a:gd name="T42" fmla="*/ 199 w 478"/>
                  <a:gd name="T43" fmla="*/ 146 h 373"/>
                  <a:gd name="T44" fmla="*/ 199 w 478"/>
                  <a:gd name="T45" fmla="*/ 69 h 373"/>
                  <a:gd name="T46" fmla="*/ 221 w 478"/>
                  <a:gd name="T47" fmla="*/ 47 h 373"/>
                  <a:gd name="T48" fmla="*/ 257 w 478"/>
                  <a:gd name="T49" fmla="*/ 47 h 373"/>
                  <a:gd name="T50" fmla="*/ 279 w 478"/>
                  <a:gd name="T51" fmla="*/ 69 h 373"/>
                  <a:gd name="T52" fmla="*/ 279 w 478"/>
                  <a:gd name="T53" fmla="*/ 146 h 373"/>
                  <a:gd name="T54" fmla="*/ 356 w 478"/>
                  <a:gd name="T55" fmla="*/ 146 h 373"/>
                  <a:gd name="T56" fmla="*/ 378 w 478"/>
                  <a:gd name="T57" fmla="*/ 168 h 373"/>
                  <a:gd name="T58" fmla="*/ 378 w 478"/>
                  <a:gd name="T59" fmla="*/ 204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78" h="373">
                    <a:moveTo>
                      <a:pt x="441" y="0"/>
                    </a:moveTo>
                    <a:cubicBezTo>
                      <a:pt x="37" y="0"/>
                      <a:pt x="37" y="0"/>
                      <a:pt x="37" y="0"/>
                    </a:cubicBezTo>
                    <a:cubicBezTo>
                      <a:pt x="16" y="0"/>
                      <a:pt x="0" y="16"/>
                      <a:pt x="0" y="37"/>
                    </a:cubicBezTo>
                    <a:cubicBezTo>
                      <a:pt x="0" y="336"/>
                      <a:pt x="0" y="336"/>
                      <a:pt x="0" y="336"/>
                    </a:cubicBezTo>
                    <a:cubicBezTo>
                      <a:pt x="0" y="356"/>
                      <a:pt x="16" y="373"/>
                      <a:pt x="37" y="373"/>
                    </a:cubicBezTo>
                    <a:cubicBezTo>
                      <a:pt x="441" y="373"/>
                      <a:pt x="441" y="373"/>
                      <a:pt x="441" y="373"/>
                    </a:cubicBezTo>
                    <a:cubicBezTo>
                      <a:pt x="462" y="373"/>
                      <a:pt x="478" y="356"/>
                      <a:pt x="478" y="336"/>
                    </a:cubicBezTo>
                    <a:cubicBezTo>
                      <a:pt x="478" y="37"/>
                      <a:pt x="478" y="37"/>
                      <a:pt x="478" y="37"/>
                    </a:cubicBezTo>
                    <a:cubicBezTo>
                      <a:pt x="478" y="16"/>
                      <a:pt x="462" y="0"/>
                      <a:pt x="441" y="0"/>
                    </a:cubicBezTo>
                    <a:close/>
                    <a:moveTo>
                      <a:pt x="378" y="204"/>
                    </a:moveTo>
                    <a:cubicBezTo>
                      <a:pt x="378" y="216"/>
                      <a:pt x="368" y="226"/>
                      <a:pt x="356" y="226"/>
                    </a:cubicBezTo>
                    <a:cubicBezTo>
                      <a:pt x="279" y="226"/>
                      <a:pt x="279" y="226"/>
                      <a:pt x="279" y="226"/>
                    </a:cubicBezTo>
                    <a:cubicBezTo>
                      <a:pt x="279" y="303"/>
                      <a:pt x="279" y="303"/>
                      <a:pt x="279" y="303"/>
                    </a:cubicBezTo>
                    <a:cubicBezTo>
                      <a:pt x="279" y="316"/>
                      <a:pt x="269" y="325"/>
                      <a:pt x="257" y="325"/>
                    </a:cubicBezTo>
                    <a:cubicBezTo>
                      <a:pt x="221" y="325"/>
                      <a:pt x="221" y="325"/>
                      <a:pt x="221" y="325"/>
                    </a:cubicBezTo>
                    <a:cubicBezTo>
                      <a:pt x="209" y="325"/>
                      <a:pt x="199" y="316"/>
                      <a:pt x="199" y="303"/>
                    </a:cubicBezTo>
                    <a:cubicBezTo>
                      <a:pt x="199" y="226"/>
                      <a:pt x="199" y="226"/>
                      <a:pt x="199" y="226"/>
                    </a:cubicBezTo>
                    <a:cubicBezTo>
                      <a:pt x="122" y="226"/>
                      <a:pt x="122" y="226"/>
                      <a:pt x="122" y="226"/>
                    </a:cubicBezTo>
                    <a:cubicBezTo>
                      <a:pt x="110" y="226"/>
                      <a:pt x="100" y="216"/>
                      <a:pt x="100" y="204"/>
                    </a:cubicBezTo>
                    <a:cubicBezTo>
                      <a:pt x="100" y="168"/>
                      <a:pt x="100" y="168"/>
                      <a:pt x="100" y="168"/>
                    </a:cubicBezTo>
                    <a:cubicBezTo>
                      <a:pt x="100" y="156"/>
                      <a:pt x="110" y="146"/>
                      <a:pt x="122" y="146"/>
                    </a:cubicBezTo>
                    <a:cubicBezTo>
                      <a:pt x="199" y="146"/>
                      <a:pt x="199" y="146"/>
                      <a:pt x="199" y="146"/>
                    </a:cubicBezTo>
                    <a:cubicBezTo>
                      <a:pt x="199" y="69"/>
                      <a:pt x="199" y="69"/>
                      <a:pt x="199" y="69"/>
                    </a:cubicBezTo>
                    <a:cubicBezTo>
                      <a:pt x="199" y="57"/>
                      <a:pt x="209" y="47"/>
                      <a:pt x="221" y="47"/>
                    </a:cubicBezTo>
                    <a:cubicBezTo>
                      <a:pt x="257" y="47"/>
                      <a:pt x="257" y="47"/>
                      <a:pt x="257" y="47"/>
                    </a:cubicBezTo>
                    <a:cubicBezTo>
                      <a:pt x="269" y="47"/>
                      <a:pt x="279" y="57"/>
                      <a:pt x="279" y="69"/>
                    </a:cubicBezTo>
                    <a:cubicBezTo>
                      <a:pt x="279" y="146"/>
                      <a:pt x="279" y="146"/>
                      <a:pt x="279" y="146"/>
                    </a:cubicBezTo>
                    <a:cubicBezTo>
                      <a:pt x="356" y="146"/>
                      <a:pt x="356" y="146"/>
                      <a:pt x="356" y="146"/>
                    </a:cubicBezTo>
                    <a:cubicBezTo>
                      <a:pt x="368" y="146"/>
                      <a:pt x="378" y="156"/>
                      <a:pt x="378" y="168"/>
                    </a:cubicBezTo>
                    <a:lnTo>
                      <a:pt x="378" y="20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94" name="Group 1193"/>
            <p:cNvGrpSpPr/>
            <p:nvPr/>
          </p:nvGrpSpPr>
          <p:grpSpPr>
            <a:xfrm>
              <a:off x="5941368" y="9921869"/>
              <a:ext cx="970575" cy="1022637"/>
              <a:chOff x="5819775" y="3827463"/>
              <a:chExt cx="414338" cy="436563"/>
            </a:xfrm>
            <a:solidFill>
              <a:schemeClr val="tx1"/>
            </a:solidFill>
          </p:grpSpPr>
          <p:sp>
            <p:nvSpPr>
              <p:cNvPr id="302" name="Freeform 306"/>
              <p:cNvSpPr>
                <a:spLocks noEditPoints="1"/>
              </p:cNvSpPr>
              <p:nvPr/>
            </p:nvSpPr>
            <p:spPr bwMode="auto">
              <a:xfrm>
                <a:off x="5937250" y="3827463"/>
                <a:ext cx="173038" cy="436563"/>
              </a:xfrm>
              <a:custGeom>
                <a:avLst/>
                <a:gdLst>
                  <a:gd name="T0" fmla="*/ 93 w 231"/>
                  <a:gd name="T1" fmla="*/ 545 h 582"/>
                  <a:gd name="T2" fmla="*/ 16 w 231"/>
                  <a:gd name="T3" fmla="*/ 303 h 582"/>
                  <a:gd name="T4" fmla="*/ 85 w 231"/>
                  <a:gd name="T5" fmla="*/ 2 h 582"/>
                  <a:gd name="T6" fmla="*/ 145 w 231"/>
                  <a:gd name="T7" fmla="*/ 37 h 582"/>
                  <a:gd name="T8" fmla="*/ 222 w 231"/>
                  <a:gd name="T9" fmla="*/ 279 h 582"/>
                  <a:gd name="T10" fmla="*/ 218 w 231"/>
                  <a:gd name="T11" fmla="*/ 482 h 582"/>
                  <a:gd name="T12" fmla="*/ 153 w 231"/>
                  <a:gd name="T13" fmla="*/ 580 h 582"/>
                  <a:gd name="T14" fmla="*/ 93 w 231"/>
                  <a:gd name="T15" fmla="*/ 545 h 582"/>
                  <a:gd name="T16" fmla="*/ 124 w 231"/>
                  <a:gd name="T17" fmla="*/ 52 h 582"/>
                  <a:gd name="T18" fmla="*/ 88 w 231"/>
                  <a:gd name="T19" fmla="*/ 27 h 582"/>
                  <a:gd name="T20" fmla="*/ 42 w 231"/>
                  <a:gd name="T21" fmla="*/ 300 h 582"/>
                  <a:gd name="T22" fmla="*/ 114 w 231"/>
                  <a:gd name="T23" fmla="*/ 530 h 582"/>
                  <a:gd name="T24" fmla="*/ 150 w 231"/>
                  <a:gd name="T25" fmla="*/ 555 h 582"/>
                  <a:gd name="T26" fmla="*/ 193 w 231"/>
                  <a:gd name="T27" fmla="*/ 477 h 582"/>
                  <a:gd name="T28" fmla="*/ 196 w 231"/>
                  <a:gd name="T29" fmla="*/ 282 h 582"/>
                  <a:gd name="T30" fmla="*/ 124 w 231"/>
                  <a:gd name="T31" fmla="*/ 52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31" h="582">
                    <a:moveTo>
                      <a:pt x="93" y="545"/>
                    </a:moveTo>
                    <a:cubicBezTo>
                      <a:pt x="58" y="498"/>
                      <a:pt x="28" y="405"/>
                      <a:pt x="16" y="303"/>
                    </a:cubicBezTo>
                    <a:cubicBezTo>
                      <a:pt x="0" y="163"/>
                      <a:pt x="18" y="9"/>
                      <a:pt x="85" y="2"/>
                    </a:cubicBezTo>
                    <a:cubicBezTo>
                      <a:pt x="99" y="0"/>
                      <a:pt x="121" y="5"/>
                      <a:pt x="145" y="37"/>
                    </a:cubicBezTo>
                    <a:cubicBezTo>
                      <a:pt x="180" y="84"/>
                      <a:pt x="210" y="177"/>
                      <a:pt x="222" y="279"/>
                    </a:cubicBezTo>
                    <a:cubicBezTo>
                      <a:pt x="231" y="354"/>
                      <a:pt x="229" y="426"/>
                      <a:pt x="218" y="482"/>
                    </a:cubicBezTo>
                    <a:cubicBezTo>
                      <a:pt x="206" y="543"/>
                      <a:pt x="184" y="577"/>
                      <a:pt x="153" y="580"/>
                    </a:cubicBezTo>
                    <a:cubicBezTo>
                      <a:pt x="139" y="582"/>
                      <a:pt x="117" y="577"/>
                      <a:pt x="93" y="545"/>
                    </a:cubicBezTo>
                    <a:close/>
                    <a:moveTo>
                      <a:pt x="124" y="52"/>
                    </a:moveTo>
                    <a:cubicBezTo>
                      <a:pt x="111" y="35"/>
                      <a:pt x="98" y="26"/>
                      <a:pt x="88" y="27"/>
                    </a:cubicBezTo>
                    <a:cubicBezTo>
                      <a:pt x="52" y="32"/>
                      <a:pt x="24" y="149"/>
                      <a:pt x="42" y="300"/>
                    </a:cubicBezTo>
                    <a:cubicBezTo>
                      <a:pt x="54" y="398"/>
                      <a:pt x="81" y="486"/>
                      <a:pt x="114" y="530"/>
                    </a:cubicBezTo>
                    <a:cubicBezTo>
                      <a:pt x="127" y="547"/>
                      <a:pt x="140" y="556"/>
                      <a:pt x="150" y="555"/>
                    </a:cubicBezTo>
                    <a:cubicBezTo>
                      <a:pt x="167" y="553"/>
                      <a:pt x="184" y="523"/>
                      <a:pt x="193" y="477"/>
                    </a:cubicBezTo>
                    <a:cubicBezTo>
                      <a:pt x="203" y="424"/>
                      <a:pt x="204" y="355"/>
                      <a:pt x="196" y="282"/>
                    </a:cubicBezTo>
                    <a:cubicBezTo>
                      <a:pt x="184" y="184"/>
                      <a:pt x="157" y="96"/>
                      <a:pt x="124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3" name="Freeform 307"/>
              <p:cNvSpPr>
                <a:spLocks noEditPoints="1"/>
              </p:cNvSpPr>
              <p:nvPr/>
            </p:nvSpPr>
            <p:spPr bwMode="auto">
              <a:xfrm>
                <a:off x="5819775" y="3929063"/>
                <a:ext cx="414338" cy="249238"/>
              </a:xfrm>
              <a:custGeom>
                <a:avLst/>
                <a:gdLst>
                  <a:gd name="T0" fmla="*/ 24 w 550"/>
                  <a:gd name="T1" fmla="*/ 107 h 332"/>
                  <a:gd name="T2" fmla="*/ 7 w 550"/>
                  <a:gd name="T3" fmla="*/ 40 h 332"/>
                  <a:gd name="T4" fmla="*/ 121 w 550"/>
                  <a:gd name="T5" fmla="*/ 5 h 332"/>
                  <a:gd name="T6" fmla="*/ 316 w 550"/>
                  <a:gd name="T7" fmla="*/ 60 h 332"/>
                  <a:gd name="T8" fmla="*/ 526 w 550"/>
                  <a:gd name="T9" fmla="*/ 203 h 332"/>
                  <a:gd name="T10" fmla="*/ 543 w 550"/>
                  <a:gd name="T11" fmla="*/ 270 h 332"/>
                  <a:gd name="T12" fmla="*/ 234 w 550"/>
                  <a:gd name="T13" fmla="*/ 250 h 332"/>
                  <a:gd name="T14" fmla="*/ 24 w 550"/>
                  <a:gd name="T15" fmla="*/ 107 h 332"/>
                  <a:gd name="T16" fmla="*/ 505 w 550"/>
                  <a:gd name="T17" fmla="*/ 218 h 332"/>
                  <a:gd name="T18" fmla="*/ 306 w 550"/>
                  <a:gd name="T19" fmla="*/ 84 h 332"/>
                  <a:gd name="T20" fmla="*/ 118 w 550"/>
                  <a:gd name="T21" fmla="*/ 31 h 332"/>
                  <a:gd name="T22" fmla="*/ 31 w 550"/>
                  <a:gd name="T23" fmla="*/ 50 h 332"/>
                  <a:gd name="T24" fmla="*/ 45 w 550"/>
                  <a:gd name="T25" fmla="*/ 92 h 332"/>
                  <a:gd name="T26" fmla="*/ 244 w 550"/>
                  <a:gd name="T27" fmla="*/ 226 h 332"/>
                  <a:gd name="T28" fmla="*/ 519 w 550"/>
                  <a:gd name="T29" fmla="*/ 260 h 332"/>
                  <a:gd name="T30" fmla="*/ 505 w 550"/>
                  <a:gd name="T31" fmla="*/ 218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50" h="332">
                    <a:moveTo>
                      <a:pt x="24" y="107"/>
                    </a:moveTo>
                    <a:cubicBezTo>
                      <a:pt x="0" y="75"/>
                      <a:pt x="2" y="53"/>
                      <a:pt x="7" y="40"/>
                    </a:cubicBezTo>
                    <a:cubicBezTo>
                      <a:pt x="19" y="12"/>
                      <a:pt x="59" y="0"/>
                      <a:pt x="121" y="5"/>
                    </a:cubicBezTo>
                    <a:cubicBezTo>
                      <a:pt x="177" y="11"/>
                      <a:pt x="246" y="30"/>
                      <a:pt x="316" y="60"/>
                    </a:cubicBezTo>
                    <a:cubicBezTo>
                      <a:pt x="410" y="101"/>
                      <a:pt x="491" y="155"/>
                      <a:pt x="526" y="203"/>
                    </a:cubicBezTo>
                    <a:cubicBezTo>
                      <a:pt x="550" y="235"/>
                      <a:pt x="548" y="257"/>
                      <a:pt x="543" y="270"/>
                    </a:cubicBezTo>
                    <a:cubicBezTo>
                      <a:pt x="516" y="332"/>
                      <a:pt x="364" y="306"/>
                      <a:pt x="234" y="250"/>
                    </a:cubicBezTo>
                    <a:cubicBezTo>
                      <a:pt x="140" y="209"/>
                      <a:pt x="59" y="155"/>
                      <a:pt x="24" y="107"/>
                    </a:cubicBezTo>
                    <a:close/>
                    <a:moveTo>
                      <a:pt x="505" y="218"/>
                    </a:moveTo>
                    <a:cubicBezTo>
                      <a:pt x="472" y="174"/>
                      <a:pt x="396" y="123"/>
                      <a:pt x="306" y="84"/>
                    </a:cubicBezTo>
                    <a:cubicBezTo>
                      <a:pt x="239" y="55"/>
                      <a:pt x="172" y="36"/>
                      <a:pt x="118" y="31"/>
                    </a:cubicBezTo>
                    <a:cubicBezTo>
                      <a:pt x="71" y="27"/>
                      <a:pt x="38" y="34"/>
                      <a:pt x="31" y="50"/>
                    </a:cubicBezTo>
                    <a:cubicBezTo>
                      <a:pt x="27" y="60"/>
                      <a:pt x="32" y="74"/>
                      <a:pt x="45" y="92"/>
                    </a:cubicBezTo>
                    <a:cubicBezTo>
                      <a:pt x="78" y="136"/>
                      <a:pt x="154" y="187"/>
                      <a:pt x="244" y="226"/>
                    </a:cubicBezTo>
                    <a:cubicBezTo>
                      <a:pt x="384" y="286"/>
                      <a:pt x="504" y="293"/>
                      <a:pt x="519" y="260"/>
                    </a:cubicBezTo>
                    <a:cubicBezTo>
                      <a:pt x="523" y="250"/>
                      <a:pt x="518" y="236"/>
                      <a:pt x="505" y="2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4" name="Freeform 308"/>
              <p:cNvSpPr>
                <a:spLocks/>
              </p:cNvSpPr>
              <p:nvPr/>
            </p:nvSpPr>
            <p:spPr bwMode="auto">
              <a:xfrm>
                <a:off x="5995988" y="4019550"/>
                <a:ext cx="60325" cy="58738"/>
              </a:xfrm>
              <a:custGeom>
                <a:avLst/>
                <a:gdLst>
                  <a:gd name="T0" fmla="*/ 61 w 79"/>
                  <a:gd name="T1" fmla="*/ 68 h 79"/>
                  <a:gd name="T2" fmla="*/ 11 w 79"/>
                  <a:gd name="T3" fmla="*/ 61 h 79"/>
                  <a:gd name="T4" fmla="*/ 19 w 79"/>
                  <a:gd name="T5" fmla="*/ 11 h 79"/>
                  <a:gd name="T6" fmla="*/ 68 w 79"/>
                  <a:gd name="T7" fmla="*/ 18 h 79"/>
                  <a:gd name="T8" fmla="*/ 61 w 79"/>
                  <a:gd name="T9" fmla="*/ 68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9" h="79">
                    <a:moveTo>
                      <a:pt x="61" y="68"/>
                    </a:moveTo>
                    <a:cubicBezTo>
                      <a:pt x="45" y="79"/>
                      <a:pt x="23" y="76"/>
                      <a:pt x="11" y="61"/>
                    </a:cubicBezTo>
                    <a:cubicBezTo>
                      <a:pt x="0" y="45"/>
                      <a:pt x="3" y="23"/>
                      <a:pt x="19" y="11"/>
                    </a:cubicBezTo>
                    <a:cubicBezTo>
                      <a:pt x="34" y="0"/>
                      <a:pt x="56" y="3"/>
                      <a:pt x="68" y="18"/>
                    </a:cubicBezTo>
                    <a:cubicBezTo>
                      <a:pt x="79" y="34"/>
                      <a:pt x="76" y="56"/>
                      <a:pt x="61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5" name="Freeform 309"/>
              <p:cNvSpPr>
                <a:spLocks noEditPoints="1"/>
              </p:cNvSpPr>
              <p:nvPr/>
            </p:nvSpPr>
            <p:spPr bwMode="auto">
              <a:xfrm>
                <a:off x="5821363" y="3873500"/>
                <a:ext cx="411163" cy="342900"/>
              </a:xfrm>
              <a:custGeom>
                <a:avLst/>
                <a:gdLst>
                  <a:gd name="T0" fmla="*/ 40 w 548"/>
                  <a:gd name="T1" fmla="*/ 402 h 456"/>
                  <a:gd name="T2" fmla="*/ 212 w 548"/>
                  <a:gd name="T3" fmla="*/ 145 h 456"/>
                  <a:gd name="T4" fmla="*/ 508 w 548"/>
                  <a:gd name="T5" fmla="*/ 54 h 456"/>
                  <a:gd name="T6" fmla="*/ 336 w 548"/>
                  <a:gd name="T7" fmla="*/ 311 h 456"/>
                  <a:gd name="T8" fmla="*/ 40 w 548"/>
                  <a:gd name="T9" fmla="*/ 402 h 456"/>
                  <a:gd name="T10" fmla="*/ 487 w 548"/>
                  <a:gd name="T11" fmla="*/ 69 h 456"/>
                  <a:gd name="T12" fmla="*/ 228 w 548"/>
                  <a:gd name="T13" fmla="*/ 166 h 456"/>
                  <a:gd name="T14" fmla="*/ 61 w 548"/>
                  <a:gd name="T15" fmla="*/ 387 h 456"/>
                  <a:gd name="T16" fmla="*/ 320 w 548"/>
                  <a:gd name="T17" fmla="*/ 290 h 456"/>
                  <a:gd name="T18" fmla="*/ 487 w 548"/>
                  <a:gd name="T19" fmla="*/ 69 h 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8" h="456">
                    <a:moveTo>
                      <a:pt x="40" y="402"/>
                    </a:moveTo>
                    <a:cubicBezTo>
                      <a:pt x="0" y="348"/>
                      <a:pt x="99" y="230"/>
                      <a:pt x="212" y="145"/>
                    </a:cubicBezTo>
                    <a:cubicBezTo>
                      <a:pt x="325" y="61"/>
                      <a:pt x="468" y="0"/>
                      <a:pt x="508" y="54"/>
                    </a:cubicBezTo>
                    <a:cubicBezTo>
                      <a:pt x="548" y="108"/>
                      <a:pt x="449" y="226"/>
                      <a:pt x="336" y="311"/>
                    </a:cubicBezTo>
                    <a:cubicBezTo>
                      <a:pt x="223" y="395"/>
                      <a:pt x="81" y="456"/>
                      <a:pt x="40" y="402"/>
                    </a:cubicBezTo>
                    <a:close/>
                    <a:moveTo>
                      <a:pt x="487" y="69"/>
                    </a:moveTo>
                    <a:cubicBezTo>
                      <a:pt x="465" y="40"/>
                      <a:pt x="350" y="75"/>
                      <a:pt x="228" y="166"/>
                    </a:cubicBezTo>
                    <a:cubicBezTo>
                      <a:pt x="106" y="257"/>
                      <a:pt x="39" y="357"/>
                      <a:pt x="61" y="387"/>
                    </a:cubicBezTo>
                    <a:cubicBezTo>
                      <a:pt x="83" y="416"/>
                      <a:pt x="198" y="381"/>
                      <a:pt x="320" y="290"/>
                    </a:cubicBezTo>
                    <a:cubicBezTo>
                      <a:pt x="442" y="199"/>
                      <a:pt x="509" y="99"/>
                      <a:pt x="487" y="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93" name="Group 1192"/>
            <p:cNvGrpSpPr/>
            <p:nvPr/>
          </p:nvGrpSpPr>
          <p:grpSpPr>
            <a:xfrm>
              <a:off x="11093243" y="6553967"/>
              <a:ext cx="576396" cy="970575"/>
              <a:chOff x="5068888" y="3838575"/>
              <a:chExt cx="246063" cy="414338"/>
            </a:xfrm>
            <a:solidFill>
              <a:schemeClr val="tx1"/>
            </a:solidFill>
          </p:grpSpPr>
          <p:sp>
            <p:nvSpPr>
              <p:cNvPr id="306" name="Freeform 310"/>
              <p:cNvSpPr>
                <a:spLocks/>
              </p:cNvSpPr>
              <p:nvPr/>
            </p:nvSpPr>
            <p:spPr bwMode="auto">
              <a:xfrm>
                <a:off x="5068888" y="3843338"/>
                <a:ext cx="241300" cy="409575"/>
              </a:xfrm>
              <a:custGeom>
                <a:avLst/>
                <a:gdLst>
                  <a:gd name="T0" fmla="*/ 268 w 321"/>
                  <a:gd name="T1" fmla="*/ 0 h 544"/>
                  <a:gd name="T2" fmla="*/ 243 w 321"/>
                  <a:gd name="T3" fmla="*/ 0 h 544"/>
                  <a:gd name="T4" fmla="*/ 243 w 321"/>
                  <a:gd name="T5" fmla="*/ 35 h 544"/>
                  <a:gd name="T6" fmla="*/ 268 w 321"/>
                  <a:gd name="T7" fmla="*/ 35 h 544"/>
                  <a:gd name="T8" fmla="*/ 286 w 321"/>
                  <a:gd name="T9" fmla="*/ 53 h 544"/>
                  <a:gd name="T10" fmla="*/ 286 w 321"/>
                  <a:gd name="T11" fmla="*/ 190 h 544"/>
                  <a:gd name="T12" fmla="*/ 268 w 321"/>
                  <a:gd name="T13" fmla="*/ 208 h 544"/>
                  <a:gd name="T14" fmla="*/ 53 w 321"/>
                  <a:gd name="T15" fmla="*/ 208 h 544"/>
                  <a:gd name="T16" fmla="*/ 35 w 321"/>
                  <a:gd name="T17" fmla="*/ 190 h 544"/>
                  <a:gd name="T18" fmla="*/ 35 w 321"/>
                  <a:gd name="T19" fmla="*/ 53 h 544"/>
                  <a:gd name="T20" fmla="*/ 53 w 321"/>
                  <a:gd name="T21" fmla="*/ 35 h 544"/>
                  <a:gd name="T22" fmla="*/ 78 w 321"/>
                  <a:gd name="T23" fmla="*/ 35 h 544"/>
                  <a:gd name="T24" fmla="*/ 78 w 321"/>
                  <a:gd name="T25" fmla="*/ 0 h 544"/>
                  <a:gd name="T26" fmla="*/ 53 w 321"/>
                  <a:gd name="T27" fmla="*/ 0 h 544"/>
                  <a:gd name="T28" fmla="*/ 0 w 321"/>
                  <a:gd name="T29" fmla="*/ 53 h 544"/>
                  <a:gd name="T30" fmla="*/ 0 w 321"/>
                  <a:gd name="T31" fmla="*/ 190 h 544"/>
                  <a:gd name="T32" fmla="*/ 53 w 321"/>
                  <a:gd name="T33" fmla="*/ 243 h 544"/>
                  <a:gd name="T34" fmla="*/ 142 w 321"/>
                  <a:gd name="T35" fmla="*/ 243 h 544"/>
                  <a:gd name="T36" fmla="*/ 142 w 321"/>
                  <a:gd name="T37" fmla="*/ 486 h 544"/>
                  <a:gd name="T38" fmla="*/ 199 w 321"/>
                  <a:gd name="T39" fmla="*/ 544 h 544"/>
                  <a:gd name="T40" fmla="*/ 238 w 321"/>
                  <a:gd name="T41" fmla="*/ 544 h 544"/>
                  <a:gd name="T42" fmla="*/ 296 w 321"/>
                  <a:gd name="T43" fmla="*/ 486 h 544"/>
                  <a:gd name="T44" fmla="*/ 296 w 321"/>
                  <a:gd name="T45" fmla="*/ 445 h 544"/>
                  <a:gd name="T46" fmla="*/ 258 w 321"/>
                  <a:gd name="T47" fmla="*/ 445 h 544"/>
                  <a:gd name="T48" fmla="*/ 258 w 321"/>
                  <a:gd name="T49" fmla="*/ 486 h 544"/>
                  <a:gd name="T50" fmla="*/ 238 w 321"/>
                  <a:gd name="T51" fmla="*/ 506 h 544"/>
                  <a:gd name="T52" fmla="*/ 199 w 321"/>
                  <a:gd name="T53" fmla="*/ 506 h 544"/>
                  <a:gd name="T54" fmla="*/ 179 w 321"/>
                  <a:gd name="T55" fmla="*/ 486 h 544"/>
                  <a:gd name="T56" fmla="*/ 179 w 321"/>
                  <a:gd name="T57" fmla="*/ 243 h 544"/>
                  <a:gd name="T58" fmla="*/ 268 w 321"/>
                  <a:gd name="T59" fmla="*/ 243 h 544"/>
                  <a:gd name="T60" fmla="*/ 321 w 321"/>
                  <a:gd name="T61" fmla="*/ 190 h 544"/>
                  <a:gd name="T62" fmla="*/ 321 w 321"/>
                  <a:gd name="T63" fmla="*/ 53 h 544"/>
                  <a:gd name="T64" fmla="*/ 268 w 321"/>
                  <a:gd name="T65" fmla="*/ 0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1" h="544">
                    <a:moveTo>
                      <a:pt x="268" y="0"/>
                    </a:moveTo>
                    <a:cubicBezTo>
                      <a:pt x="243" y="0"/>
                      <a:pt x="243" y="0"/>
                      <a:pt x="243" y="0"/>
                    </a:cubicBezTo>
                    <a:cubicBezTo>
                      <a:pt x="243" y="35"/>
                      <a:pt x="243" y="35"/>
                      <a:pt x="243" y="35"/>
                    </a:cubicBezTo>
                    <a:cubicBezTo>
                      <a:pt x="268" y="35"/>
                      <a:pt x="268" y="35"/>
                      <a:pt x="268" y="35"/>
                    </a:cubicBezTo>
                    <a:cubicBezTo>
                      <a:pt x="278" y="35"/>
                      <a:pt x="286" y="43"/>
                      <a:pt x="286" y="53"/>
                    </a:cubicBezTo>
                    <a:cubicBezTo>
                      <a:pt x="286" y="190"/>
                      <a:pt x="286" y="190"/>
                      <a:pt x="286" y="190"/>
                    </a:cubicBezTo>
                    <a:cubicBezTo>
                      <a:pt x="286" y="200"/>
                      <a:pt x="278" y="208"/>
                      <a:pt x="268" y="208"/>
                    </a:cubicBezTo>
                    <a:cubicBezTo>
                      <a:pt x="53" y="208"/>
                      <a:pt x="53" y="208"/>
                      <a:pt x="53" y="208"/>
                    </a:cubicBezTo>
                    <a:cubicBezTo>
                      <a:pt x="43" y="208"/>
                      <a:pt x="35" y="200"/>
                      <a:pt x="35" y="190"/>
                    </a:cubicBezTo>
                    <a:cubicBezTo>
                      <a:pt x="35" y="53"/>
                      <a:pt x="35" y="53"/>
                      <a:pt x="35" y="53"/>
                    </a:cubicBezTo>
                    <a:cubicBezTo>
                      <a:pt x="35" y="43"/>
                      <a:pt x="43" y="35"/>
                      <a:pt x="53" y="35"/>
                    </a:cubicBezTo>
                    <a:cubicBezTo>
                      <a:pt x="78" y="35"/>
                      <a:pt x="78" y="35"/>
                      <a:pt x="78" y="35"/>
                    </a:cubicBezTo>
                    <a:cubicBezTo>
                      <a:pt x="78" y="0"/>
                      <a:pt x="78" y="0"/>
                      <a:pt x="78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24" y="0"/>
                      <a:pt x="0" y="24"/>
                      <a:pt x="0" y="53"/>
                    </a:cubicBezTo>
                    <a:cubicBezTo>
                      <a:pt x="0" y="190"/>
                      <a:pt x="0" y="190"/>
                      <a:pt x="0" y="190"/>
                    </a:cubicBezTo>
                    <a:cubicBezTo>
                      <a:pt x="0" y="219"/>
                      <a:pt x="24" y="243"/>
                      <a:pt x="53" y="243"/>
                    </a:cubicBezTo>
                    <a:cubicBezTo>
                      <a:pt x="142" y="243"/>
                      <a:pt x="142" y="243"/>
                      <a:pt x="142" y="243"/>
                    </a:cubicBezTo>
                    <a:cubicBezTo>
                      <a:pt x="142" y="486"/>
                      <a:pt x="142" y="486"/>
                      <a:pt x="142" y="486"/>
                    </a:cubicBezTo>
                    <a:cubicBezTo>
                      <a:pt x="142" y="518"/>
                      <a:pt x="167" y="544"/>
                      <a:pt x="199" y="544"/>
                    </a:cubicBezTo>
                    <a:cubicBezTo>
                      <a:pt x="238" y="544"/>
                      <a:pt x="238" y="544"/>
                      <a:pt x="238" y="544"/>
                    </a:cubicBezTo>
                    <a:cubicBezTo>
                      <a:pt x="270" y="544"/>
                      <a:pt x="296" y="518"/>
                      <a:pt x="296" y="486"/>
                    </a:cubicBezTo>
                    <a:cubicBezTo>
                      <a:pt x="296" y="445"/>
                      <a:pt x="296" y="445"/>
                      <a:pt x="296" y="445"/>
                    </a:cubicBezTo>
                    <a:cubicBezTo>
                      <a:pt x="258" y="445"/>
                      <a:pt x="258" y="445"/>
                      <a:pt x="258" y="445"/>
                    </a:cubicBezTo>
                    <a:cubicBezTo>
                      <a:pt x="258" y="486"/>
                      <a:pt x="258" y="486"/>
                      <a:pt x="258" y="486"/>
                    </a:cubicBezTo>
                    <a:cubicBezTo>
                      <a:pt x="258" y="497"/>
                      <a:pt x="249" y="506"/>
                      <a:pt x="238" y="506"/>
                    </a:cubicBezTo>
                    <a:cubicBezTo>
                      <a:pt x="199" y="506"/>
                      <a:pt x="199" y="506"/>
                      <a:pt x="199" y="506"/>
                    </a:cubicBezTo>
                    <a:cubicBezTo>
                      <a:pt x="188" y="506"/>
                      <a:pt x="179" y="497"/>
                      <a:pt x="179" y="486"/>
                    </a:cubicBezTo>
                    <a:cubicBezTo>
                      <a:pt x="179" y="243"/>
                      <a:pt x="179" y="243"/>
                      <a:pt x="179" y="243"/>
                    </a:cubicBezTo>
                    <a:cubicBezTo>
                      <a:pt x="268" y="243"/>
                      <a:pt x="268" y="243"/>
                      <a:pt x="268" y="243"/>
                    </a:cubicBezTo>
                    <a:cubicBezTo>
                      <a:pt x="297" y="243"/>
                      <a:pt x="321" y="219"/>
                      <a:pt x="321" y="190"/>
                    </a:cubicBezTo>
                    <a:cubicBezTo>
                      <a:pt x="321" y="53"/>
                      <a:pt x="321" y="53"/>
                      <a:pt x="321" y="53"/>
                    </a:cubicBezTo>
                    <a:cubicBezTo>
                      <a:pt x="321" y="24"/>
                      <a:pt x="297" y="0"/>
                      <a:pt x="26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7" name="Freeform 311"/>
              <p:cNvSpPr>
                <a:spLocks/>
              </p:cNvSpPr>
              <p:nvPr/>
            </p:nvSpPr>
            <p:spPr bwMode="auto">
              <a:xfrm>
                <a:off x="5106988" y="3838575"/>
                <a:ext cx="63500" cy="38100"/>
              </a:xfrm>
              <a:custGeom>
                <a:avLst/>
                <a:gdLst>
                  <a:gd name="T0" fmla="*/ 84 w 84"/>
                  <a:gd name="T1" fmla="*/ 41 h 52"/>
                  <a:gd name="T2" fmla="*/ 73 w 84"/>
                  <a:gd name="T3" fmla="*/ 52 h 52"/>
                  <a:gd name="T4" fmla="*/ 11 w 84"/>
                  <a:gd name="T5" fmla="*/ 52 h 52"/>
                  <a:gd name="T6" fmla="*/ 0 w 84"/>
                  <a:gd name="T7" fmla="*/ 41 h 52"/>
                  <a:gd name="T8" fmla="*/ 0 w 84"/>
                  <a:gd name="T9" fmla="*/ 11 h 52"/>
                  <a:gd name="T10" fmla="*/ 11 w 84"/>
                  <a:gd name="T11" fmla="*/ 0 h 52"/>
                  <a:gd name="T12" fmla="*/ 73 w 84"/>
                  <a:gd name="T13" fmla="*/ 0 h 52"/>
                  <a:gd name="T14" fmla="*/ 84 w 84"/>
                  <a:gd name="T15" fmla="*/ 11 h 52"/>
                  <a:gd name="T16" fmla="*/ 84 w 84"/>
                  <a:gd name="T17" fmla="*/ 41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4" h="52">
                    <a:moveTo>
                      <a:pt x="84" y="41"/>
                    </a:moveTo>
                    <a:cubicBezTo>
                      <a:pt x="84" y="47"/>
                      <a:pt x="79" y="52"/>
                      <a:pt x="73" y="52"/>
                    </a:cubicBezTo>
                    <a:cubicBezTo>
                      <a:pt x="11" y="52"/>
                      <a:pt x="11" y="52"/>
                      <a:pt x="11" y="52"/>
                    </a:cubicBezTo>
                    <a:cubicBezTo>
                      <a:pt x="5" y="52"/>
                      <a:pt x="0" y="47"/>
                      <a:pt x="0" y="4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5"/>
                      <a:pt x="5" y="0"/>
                      <a:pt x="11" y="0"/>
                    </a:cubicBezTo>
                    <a:cubicBezTo>
                      <a:pt x="73" y="0"/>
                      <a:pt x="73" y="0"/>
                      <a:pt x="73" y="0"/>
                    </a:cubicBezTo>
                    <a:cubicBezTo>
                      <a:pt x="79" y="0"/>
                      <a:pt x="84" y="5"/>
                      <a:pt x="84" y="11"/>
                    </a:cubicBezTo>
                    <a:lnTo>
                      <a:pt x="84" y="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8" name="Freeform 312"/>
              <p:cNvSpPr>
                <a:spLocks/>
              </p:cNvSpPr>
              <p:nvPr/>
            </p:nvSpPr>
            <p:spPr bwMode="auto">
              <a:xfrm>
                <a:off x="5207000" y="3838575"/>
                <a:ext cx="63500" cy="38100"/>
              </a:xfrm>
              <a:custGeom>
                <a:avLst/>
                <a:gdLst>
                  <a:gd name="T0" fmla="*/ 73 w 85"/>
                  <a:gd name="T1" fmla="*/ 0 h 52"/>
                  <a:gd name="T2" fmla="*/ 11 w 85"/>
                  <a:gd name="T3" fmla="*/ 0 h 52"/>
                  <a:gd name="T4" fmla="*/ 0 w 85"/>
                  <a:gd name="T5" fmla="*/ 11 h 52"/>
                  <a:gd name="T6" fmla="*/ 0 w 85"/>
                  <a:gd name="T7" fmla="*/ 41 h 52"/>
                  <a:gd name="T8" fmla="*/ 11 w 85"/>
                  <a:gd name="T9" fmla="*/ 52 h 52"/>
                  <a:gd name="T10" fmla="*/ 73 w 85"/>
                  <a:gd name="T11" fmla="*/ 52 h 52"/>
                  <a:gd name="T12" fmla="*/ 85 w 85"/>
                  <a:gd name="T13" fmla="*/ 41 h 52"/>
                  <a:gd name="T14" fmla="*/ 85 w 85"/>
                  <a:gd name="T15" fmla="*/ 11 h 52"/>
                  <a:gd name="T16" fmla="*/ 73 w 85"/>
                  <a:gd name="T1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" h="52">
                    <a:moveTo>
                      <a:pt x="73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47"/>
                      <a:pt x="5" y="52"/>
                      <a:pt x="11" y="52"/>
                    </a:cubicBezTo>
                    <a:cubicBezTo>
                      <a:pt x="73" y="52"/>
                      <a:pt x="73" y="52"/>
                      <a:pt x="73" y="52"/>
                    </a:cubicBezTo>
                    <a:cubicBezTo>
                      <a:pt x="80" y="52"/>
                      <a:pt x="85" y="47"/>
                      <a:pt x="85" y="41"/>
                    </a:cubicBezTo>
                    <a:cubicBezTo>
                      <a:pt x="85" y="11"/>
                      <a:pt x="85" y="11"/>
                      <a:pt x="85" y="11"/>
                    </a:cubicBezTo>
                    <a:cubicBezTo>
                      <a:pt x="85" y="5"/>
                      <a:pt x="80" y="0"/>
                      <a:pt x="7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9" name="Oval 313"/>
              <p:cNvSpPr>
                <a:spLocks noChangeArrowheads="1"/>
              </p:cNvSpPr>
              <p:nvPr/>
            </p:nvSpPr>
            <p:spPr bwMode="auto">
              <a:xfrm>
                <a:off x="5233988" y="4103688"/>
                <a:ext cx="80963" cy="8096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89" name="Group 1188"/>
            <p:cNvGrpSpPr/>
            <p:nvPr/>
          </p:nvGrpSpPr>
          <p:grpSpPr>
            <a:xfrm>
              <a:off x="9414611" y="9825911"/>
              <a:ext cx="710268" cy="1056103"/>
              <a:chOff x="65087" y="3805238"/>
              <a:chExt cx="303213" cy="450850"/>
            </a:xfrm>
            <a:solidFill>
              <a:schemeClr val="tx1"/>
            </a:solidFill>
          </p:grpSpPr>
          <p:sp>
            <p:nvSpPr>
              <p:cNvPr id="310" name="Freeform 314"/>
              <p:cNvSpPr>
                <a:spLocks/>
              </p:cNvSpPr>
              <p:nvPr/>
            </p:nvSpPr>
            <p:spPr bwMode="auto">
              <a:xfrm>
                <a:off x="142875" y="3870325"/>
                <a:ext cx="147638" cy="47625"/>
              </a:xfrm>
              <a:custGeom>
                <a:avLst/>
                <a:gdLst>
                  <a:gd name="T0" fmla="*/ 14 w 196"/>
                  <a:gd name="T1" fmla="*/ 65 h 65"/>
                  <a:gd name="T2" fmla="*/ 0 w 196"/>
                  <a:gd name="T3" fmla="*/ 47 h 65"/>
                  <a:gd name="T4" fmla="*/ 0 w 196"/>
                  <a:gd name="T5" fmla="*/ 18 h 65"/>
                  <a:gd name="T6" fmla="*/ 14 w 196"/>
                  <a:gd name="T7" fmla="*/ 0 h 65"/>
                  <a:gd name="T8" fmla="*/ 182 w 196"/>
                  <a:gd name="T9" fmla="*/ 0 h 65"/>
                  <a:gd name="T10" fmla="*/ 196 w 196"/>
                  <a:gd name="T11" fmla="*/ 18 h 65"/>
                  <a:gd name="T12" fmla="*/ 196 w 196"/>
                  <a:gd name="T13" fmla="*/ 47 h 65"/>
                  <a:gd name="T14" fmla="*/ 182 w 196"/>
                  <a:gd name="T15" fmla="*/ 65 h 65"/>
                  <a:gd name="T16" fmla="*/ 14 w 196"/>
                  <a:gd name="T17" fmla="*/ 65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6" h="65">
                    <a:moveTo>
                      <a:pt x="14" y="65"/>
                    </a:moveTo>
                    <a:cubicBezTo>
                      <a:pt x="6" y="65"/>
                      <a:pt x="0" y="56"/>
                      <a:pt x="0" y="47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8"/>
                      <a:pt x="6" y="0"/>
                      <a:pt x="14" y="0"/>
                    </a:cubicBezTo>
                    <a:cubicBezTo>
                      <a:pt x="182" y="0"/>
                      <a:pt x="182" y="0"/>
                      <a:pt x="182" y="0"/>
                    </a:cubicBezTo>
                    <a:cubicBezTo>
                      <a:pt x="190" y="0"/>
                      <a:pt x="196" y="8"/>
                      <a:pt x="196" y="18"/>
                    </a:cubicBezTo>
                    <a:cubicBezTo>
                      <a:pt x="196" y="47"/>
                      <a:pt x="196" y="47"/>
                      <a:pt x="196" y="47"/>
                    </a:cubicBezTo>
                    <a:cubicBezTo>
                      <a:pt x="196" y="56"/>
                      <a:pt x="190" y="65"/>
                      <a:pt x="182" y="65"/>
                    </a:cubicBezTo>
                    <a:lnTo>
                      <a:pt x="14" y="6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11" name="Freeform 315"/>
              <p:cNvSpPr>
                <a:spLocks noEditPoints="1"/>
              </p:cNvSpPr>
              <p:nvPr/>
            </p:nvSpPr>
            <p:spPr bwMode="auto">
              <a:xfrm>
                <a:off x="65087" y="3913188"/>
                <a:ext cx="303213" cy="342900"/>
              </a:xfrm>
              <a:custGeom>
                <a:avLst/>
                <a:gdLst>
                  <a:gd name="T0" fmla="*/ 396 w 402"/>
                  <a:gd name="T1" fmla="*/ 382 h 456"/>
                  <a:gd name="T2" fmla="*/ 249 w 402"/>
                  <a:gd name="T3" fmla="*/ 118 h 456"/>
                  <a:gd name="T4" fmla="*/ 249 w 402"/>
                  <a:gd name="T5" fmla="*/ 0 h 456"/>
                  <a:gd name="T6" fmla="*/ 153 w 402"/>
                  <a:gd name="T7" fmla="*/ 0 h 456"/>
                  <a:gd name="T8" fmla="*/ 153 w 402"/>
                  <a:gd name="T9" fmla="*/ 118 h 456"/>
                  <a:gd name="T10" fmla="*/ 6 w 402"/>
                  <a:gd name="T11" fmla="*/ 382 h 456"/>
                  <a:gd name="T12" fmla="*/ 14 w 402"/>
                  <a:gd name="T13" fmla="*/ 433 h 456"/>
                  <a:gd name="T14" fmla="*/ 76 w 402"/>
                  <a:gd name="T15" fmla="*/ 456 h 456"/>
                  <a:gd name="T16" fmla="*/ 326 w 402"/>
                  <a:gd name="T17" fmla="*/ 456 h 456"/>
                  <a:gd name="T18" fmla="*/ 388 w 402"/>
                  <a:gd name="T19" fmla="*/ 433 h 456"/>
                  <a:gd name="T20" fmla="*/ 396 w 402"/>
                  <a:gd name="T21" fmla="*/ 382 h 456"/>
                  <a:gd name="T22" fmla="*/ 238 w 402"/>
                  <a:gd name="T23" fmla="*/ 165 h 456"/>
                  <a:gd name="T24" fmla="*/ 269 w 402"/>
                  <a:gd name="T25" fmla="*/ 196 h 456"/>
                  <a:gd name="T26" fmla="*/ 238 w 402"/>
                  <a:gd name="T27" fmla="*/ 227 h 456"/>
                  <a:gd name="T28" fmla="*/ 207 w 402"/>
                  <a:gd name="T29" fmla="*/ 196 h 456"/>
                  <a:gd name="T30" fmla="*/ 238 w 402"/>
                  <a:gd name="T31" fmla="*/ 165 h 456"/>
                  <a:gd name="T32" fmla="*/ 195 w 402"/>
                  <a:gd name="T33" fmla="*/ 100 h 456"/>
                  <a:gd name="T34" fmla="*/ 216 w 402"/>
                  <a:gd name="T35" fmla="*/ 120 h 456"/>
                  <a:gd name="T36" fmla="*/ 195 w 402"/>
                  <a:gd name="T37" fmla="*/ 141 h 456"/>
                  <a:gd name="T38" fmla="*/ 174 w 402"/>
                  <a:gd name="T39" fmla="*/ 120 h 456"/>
                  <a:gd name="T40" fmla="*/ 195 w 402"/>
                  <a:gd name="T41" fmla="*/ 100 h 456"/>
                  <a:gd name="T42" fmla="*/ 165 w 402"/>
                  <a:gd name="T43" fmla="*/ 200 h 456"/>
                  <a:gd name="T44" fmla="*/ 190 w 402"/>
                  <a:gd name="T45" fmla="*/ 225 h 456"/>
                  <a:gd name="T46" fmla="*/ 165 w 402"/>
                  <a:gd name="T47" fmla="*/ 249 h 456"/>
                  <a:gd name="T48" fmla="*/ 140 w 402"/>
                  <a:gd name="T49" fmla="*/ 225 h 456"/>
                  <a:gd name="T50" fmla="*/ 165 w 402"/>
                  <a:gd name="T51" fmla="*/ 200 h 456"/>
                  <a:gd name="T52" fmla="*/ 360 w 402"/>
                  <a:gd name="T53" fmla="*/ 411 h 456"/>
                  <a:gd name="T54" fmla="*/ 326 w 402"/>
                  <a:gd name="T55" fmla="*/ 421 h 456"/>
                  <a:gd name="T56" fmla="*/ 76 w 402"/>
                  <a:gd name="T57" fmla="*/ 421 h 456"/>
                  <a:gd name="T58" fmla="*/ 42 w 402"/>
                  <a:gd name="T59" fmla="*/ 411 h 456"/>
                  <a:gd name="T60" fmla="*/ 39 w 402"/>
                  <a:gd name="T61" fmla="*/ 393 h 456"/>
                  <a:gd name="T62" fmla="*/ 107 w 402"/>
                  <a:gd name="T63" fmla="*/ 257 h 456"/>
                  <a:gd name="T64" fmla="*/ 295 w 402"/>
                  <a:gd name="T65" fmla="*/ 257 h 456"/>
                  <a:gd name="T66" fmla="*/ 363 w 402"/>
                  <a:gd name="T67" fmla="*/ 393 h 456"/>
                  <a:gd name="T68" fmla="*/ 360 w 402"/>
                  <a:gd name="T69" fmla="*/ 411 h 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02" h="456">
                    <a:moveTo>
                      <a:pt x="396" y="382"/>
                    </a:moveTo>
                    <a:cubicBezTo>
                      <a:pt x="365" y="289"/>
                      <a:pt x="310" y="221"/>
                      <a:pt x="249" y="118"/>
                    </a:cubicBezTo>
                    <a:cubicBezTo>
                      <a:pt x="249" y="0"/>
                      <a:pt x="249" y="0"/>
                      <a:pt x="249" y="0"/>
                    </a:cubicBezTo>
                    <a:cubicBezTo>
                      <a:pt x="153" y="0"/>
                      <a:pt x="153" y="0"/>
                      <a:pt x="153" y="0"/>
                    </a:cubicBezTo>
                    <a:cubicBezTo>
                      <a:pt x="153" y="118"/>
                      <a:pt x="153" y="118"/>
                      <a:pt x="153" y="118"/>
                    </a:cubicBezTo>
                    <a:cubicBezTo>
                      <a:pt x="92" y="221"/>
                      <a:pt x="37" y="289"/>
                      <a:pt x="6" y="382"/>
                    </a:cubicBezTo>
                    <a:cubicBezTo>
                      <a:pt x="0" y="399"/>
                      <a:pt x="3" y="418"/>
                      <a:pt x="14" y="433"/>
                    </a:cubicBezTo>
                    <a:cubicBezTo>
                      <a:pt x="24" y="447"/>
                      <a:pt x="58" y="456"/>
                      <a:pt x="76" y="456"/>
                    </a:cubicBezTo>
                    <a:cubicBezTo>
                      <a:pt x="326" y="456"/>
                      <a:pt x="326" y="456"/>
                      <a:pt x="326" y="456"/>
                    </a:cubicBezTo>
                    <a:cubicBezTo>
                      <a:pt x="344" y="456"/>
                      <a:pt x="378" y="447"/>
                      <a:pt x="388" y="433"/>
                    </a:cubicBezTo>
                    <a:cubicBezTo>
                      <a:pt x="399" y="418"/>
                      <a:pt x="402" y="399"/>
                      <a:pt x="396" y="382"/>
                    </a:cubicBezTo>
                    <a:close/>
                    <a:moveTo>
                      <a:pt x="238" y="165"/>
                    </a:moveTo>
                    <a:cubicBezTo>
                      <a:pt x="255" y="165"/>
                      <a:pt x="269" y="178"/>
                      <a:pt x="269" y="196"/>
                    </a:cubicBezTo>
                    <a:cubicBezTo>
                      <a:pt x="269" y="213"/>
                      <a:pt x="255" y="227"/>
                      <a:pt x="238" y="227"/>
                    </a:cubicBezTo>
                    <a:cubicBezTo>
                      <a:pt x="221" y="227"/>
                      <a:pt x="207" y="213"/>
                      <a:pt x="207" y="196"/>
                    </a:cubicBezTo>
                    <a:cubicBezTo>
                      <a:pt x="207" y="178"/>
                      <a:pt x="221" y="165"/>
                      <a:pt x="238" y="165"/>
                    </a:cubicBezTo>
                    <a:close/>
                    <a:moveTo>
                      <a:pt x="195" y="100"/>
                    </a:moveTo>
                    <a:cubicBezTo>
                      <a:pt x="207" y="100"/>
                      <a:pt x="216" y="109"/>
                      <a:pt x="216" y="120"/>
                    </a:cubicBezTo>
                    <a:cubicBezTo>
                      <a:pt x="216" y="132"/>
                      <a:pt x="207" y="141"/>
                      <a:pt x="195" y="141"/>
                    </a:cubicBezTo>
                    <a:cubicBezTo>
                      <a:pt x="184" y="141"/>
                      <a:pt x="174" y="132"/>
                      <a:pt x="174" y="120"/>
                    </a:cubicBezTo>
                    <a:cubicBezTo>
                      <a:pt x="174" y="109"/>
                      <a:pt x="184" y="100"/>
                      <a:pt x="195" y="100"/>
                    </a:cubicBezTo>
                    <a:close/>
                    <a:moveTo>
                      <a:pt x="165" y="200"/>
                    </a:moveTo>
                    <a:cubicBezTo>
                      <a:pt x="179" y="200"/>
                      <a:pt x="190" y="211"/>
                      <a:pt x="190" y="225"/>
                    </a:cubicBezTo>
                    <a:cubicBezTo>
                      <a:pt x="190" y="238"/>
                      <a:pt x="179" y="249"/>
                      <a:pt x="165" y="249"/>
                    </a:cubicBezTo>
                    <a:cubicBezTo>
                      <a:pt x="151" y="249"/>
                      <a:pt x="140" y="238"/>
                      <a:pt x="140" y="225"/>
                    </a:cubicBezTo>
                    <a:cubicBezTo>
                      <a:pt x="140" y="211"/>
                      <a:pt x="151" y="200"/>
                      <a:pt x="165" y="200"/>
                    </a:cubicBezTo>
                    <a:close/>
                    <a:moveTo>
                      <a:pt x="360" y="411"/>
                    </a:moveTo>
                    <a:cubicBezTo>
                      <a:pt x="355" y="415"/>
                      <a:pt x="337" y="421"/>
                      <a:pt x="326" y="421"/>
                    </a:cubicBezTo>
                    <a:cubicBezTo>
                      <a:pt x="76" y="421"/>
                      <a:pt x="76" y="421"/>
                      <a:pt x="76" y="421"/>
                    </a:cubicBezTo>
                    <a:cubicBezTo>
                      <a:pt x="65" y="421"/>
                      <a:pt x="47" y="415"/>
                      <a:pt x="42" y="411"/>
                    </a:cubicBezTo>
                    <a:cubicBezTo>
                      <a:pt x="38" y="406"/>
                      <a:pt x="37" y="399"/>
                      <a:pt x="39" y="393"/>
                    </a:cubicBezTo>
                    <a:cubicBezTo>
                      <a:pt x="55" y="344"/>
                      <a:pt x="79" y="302"/>
                      <a:pt x="107" y="257"/>
                    </a:cubicBezTo>
                    <a:cubicBezTo>
                      <a:pt x="295" y="257"/>
                      <a:pt x="295" y="257"/>
                      <a:pt x="295" y="257"/>
                    </a:cubicBezTo>
                    <a:cubicBezTo>
                      <a:pt x="323" y="302"/>
                      <a:pt x="347" y="344"/>
                      <a:pt x="363" y="393"/>
                    </a:cubicBezTo>
                    <a:cubicBezTo>
                      <a:pt x="365" y="399"/>
                      <a:pt x="364" y="406"/>
                      <a:pt x="360" y="4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12" name="Oval 316"/>
              <p:cNvSpPr>
                <a:spLocks noChangeArrowheads="1"/>
              </p:cNvSpPr>
              <p:nvPr/>
            </p:nvSpPr>
            <p:spPr bwMode="auto">
              <a:xfrm>
                <a:off x="217487" y="3805238"/>
                <a:ext cx="44450" cy="4603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13" name="Oval 317"/>
              <p:cNvSpPr>
                <a:spLocks noChangeArrowheads="1"/>
              </p:cNvSpPr>
              <p:nvPr/>
            </p:nvSpPr>
            <p:spPr bwMode="auto">
              <a:xfrm>
                <a:off x="173037" y="3835400"/>
                <a:ext cx="23813" cy="238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90" name="Group 1189"/>
            <p:cNvGrpSpPr/>
            <p:nvPr/>
          </p:nvGrpSpPr>
          <p:grpSpPr>
            <a:xfrm>
              <a:off x="2473706" y="6655632"/>
              <a:ext cx="966855" cy="966855"/>
              <a:chOff x="846137" y="3833813"/>
              <a:chExt cx="412750" cy="412750"/>
            </a:xfrm>
            <a:solidFill>
              <a:schemeClr val="tx1"/>
            </a:solidFill>
          </p:grpSpPr>
          <p:sp>
            <p:nvSpPr>
              <p:cNvPr id="314" name="Freeform 318"/>
              <p:cNvSpPr>
                <a:spLocks noEditPoints="1"/>
              </p:cNvSpPr>
              <p:nvPr/>
            </p:nvSpPr>
            <p:spPr bwMode="auto">
              <a:xfrm>
                <a:off x="846137" y="3833813"/>
                <a:ext cx="412750" cy="412750"/>
              </a:xfrm>
              <a:custGeom>
                <a:avLst/>
                <a:gdLst>
                  <a:gd name="T0" fmla="*/ 476 w 548"/>
                  <a:gd name="T1" fmla="*/ 72 h 548"/>
                  <a:gd name="T2" fmla="*/ 216 w 548"/>
                  <a:gd name="T3" fmla="*/ 72 h 548"/>
                  <a:gd name="T4" fmla="*/ 190 w 548"/>
                  <a:gd name="T5" fmla="*/ 300 h 548"/>
                  <a:gd name="T6" fmla="*/ 14 w 548"/>
                  <a:gd name="T7" fmla="*/ 477 h 548"/>
                  <a:gd name="T8" fmla="*/ 14 w 548"/>
                  <a:gd name="T9" fmla="*/ 525 h 548"/>
                  <a:gd name="T10" fmla="*/ 23 w 548"/>
                  <a:gd name="T11" fmla="*/ 534 h 548"/>
                  <a:gd name="T12" fmla="*/ 71 w 548"/>
                  <a:gd name="T13" fmla="*/ 534 h 548"/>
                  <a:gd name="T14" fmla="*/ 248 w 548"/>
                  <a:gd name="T15" fmla="*/ 358 h 548"/>
                  <a:gd name="T16" fmla="*/ 476 w 548"/>
                  <a:gd name="T17" fmla="*/ 332 h 548"/>
                  <a:gd name="T18" fmla="*/ 476 w 548"/>
                  <a:gd name="T19" fmla="*/ 72 h 548"/>
                  <a:gd name="T20" fmla="*/ 440 w 548"/>
                  <a:gd name="T21" fmla="*/ 296 h 548"/>
                  <a:gd name="T22" fmla="*/ 252 w 548"/>
                  <a:gd name="T23" fmla="*/ 296 h 548"/>
                  <a:gd name="T24" fmla="*/ 252 w 548"/>
                  <a:gd name="T25" fmla="*/ 108 h 548"/>
                  <a:gd name="T26" fmla="*/ 440 w 548"/>
                  <a:gd name="T27" fmla="*/ 108 h 548"/>
                  <a:gd name="T28" fmla="*/ 440 w 548"/>
                  <a:gd name="T29" fmla="*/ 296 h 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48" h="548">
                    <a:moveTo>
                      <a:pt x="476" y="72"/>
                    </a:moveTo>
                    <a:cubicBezTo>
                      <a:pt x="404" y="0"/>
                      <a:pt x="288" y="0"/>
                      <a:pt x="216" y="72"/>
                    </a:cubicBezTo>
                    <a:cubicBezTo>
                      <a:pt x="154" y="134"/>
                      <a:pt x="145" y="229"/>
                      <a:pt x="190" y="300"/>
                    </a:cubicBezTo>
                    <a:cubicBezTo>
                      <a:pt x="14" y="477"/>
                      <a:pt x="14" y="477"/>
                      <a:pt x="14" y="477"/>
                    </a:cubicBezTo>
                    <a:cubicBezTo>
                      <a:pt x="0" y="490"/>
                      <a:pt x="0" y="512"/>
                      <a:pt x="14" y="525"/>
                    </a:cubicBezTo>
                    <a:cubicBezTo>
                      <a:pt x="23" y="534"/>
                      <a:pt x="23" y="534"/>
                      <a:pt x="23" y="534"/>
                    </a:cubicBezTo>
                    <a:cubicBezTo>
                      <a:pt x="36" y="548"/>
                      <a:pt x="58" y="548"/>
                      <a:pt x="71" y="534"/>
                    </a:cubicBezTo>
                    <a:cubicBezTo>
                      <a:pt x="248" y="358"/>
                      <a:pt x="248" y="358"/>
                      <a:pt x="248" y="358"/>
                    </a:cubicBezTo>
                    <a:cubicBezTo>
                      <a:pt x="319" y="403"/>
                      <a:pt x="414" y="394"/>
                      <a:pt x="476" y="332"/>
                    </a:cubicBezTo>
                    <a:cubicBezTo>
                      <a:pt x="548" y="260"/>
                      <a:pt x="548" y="144"/>
                      <a:pt x="476" y="72"/>
                    </a:cubicBezTo>
                    <a:close/>
                    <a:moveTo>
                      <a:pt x="440" y="296"/>
                    </a:moveTo>
                    <a:cubicBezTo>
                      <a:pt x="388" y="348"/>
                      <a:pt x="304" y="348"/>
                      <a:pt x="252" y="296"/>
                    </a:cubicBezTo>
                    <a:cubicBezTo>
                      <a:pt x="200" y="244"/>
                      <a:pt x="200" y="160"/>
                      <a:pt x="252" y="108"/>
                    </a:cubicBezTo>
                    <a:cubicBezTo>
                      <a:pt x="304" y="56"/>
                      <a:pt x="388" y="56"/>
                      <a:pt x="440" y="108"/>
                    </a:cubicBezTo>
                    <a:cubicBezTo>
                      <a:pt x="492" y="160"/>
                      <a:pt x="492" y="244"/>
                      <a:pt x="440" y="2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15" name="Freeform 319"/>
              <p:cNvSpPr>
                <a:spLocks/>
              </p:cNvSpPr>
              <p:nvPr/>
            </p:nvSpPr>
            <p:spPr bwMode="auto">
              <a:xfrm>
                <a:off x="1008062" y="3944938"/>
                <a:ext cx="196850" cy="23813"/>
              </a:xfrm>
              <a:custGeom>
                <a:avLst/>
                <a:gdLst>
                  <a:gd name="T0" fmla="*/ 9 w 262"/>
                  <a:gd name="T1" fmla="*/ 0 h 31"/>
                  <a:gd name="T2" fmla="*/ 0 w 262"/>
                  <a:gd name="T3" fmla="*/ 31 h 31"/>
                  <a:gd name="T4" fmla="*/ 262 w 262"/>
                  <a:gd name="T5" fmla="*/ 31 h 31"/>
                  <a:gd name="T6" fmla="*/ 253 w 262"/>
                  <a:gd name="T7" fmla="*/ 0 h 31"/>
                  <a:gd name="T8" fmla="*/ 9 w 262"/>
                  <a:gd name="T9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31">
                    <a:moveTo>
                      <a:pt x="9" y="0"/>
                    </a:moveTo>
                    <a:cubicBezTo>
                      <a:pt x="5" y="10"/>
                      <a:pt x="2" y="20"/>
                      <a:pt x="0" y="31"/>
                    </a:cubicBezTo>
                    <a:cubicBezTo>
                      <a:pt x="262" y="31"/>
                      <a:pt x="262" y="31"/>
                      <a:pt x="262" y="31"/>
                    </a:cubicBezTo>
                    <a:cubicBezTo>
                      <a:pt x="260" y="20"/>
                      <a:pt x="257" y="10"/>
                      <a:pt x="253" y="0"/>
                    </a:cubicBezTo>
                    <a:lnTo>
                      <a:pt x="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16" name="Freeform 320"/>
              <p:cNvSpPr>
                <a:spLocks/>
              </p:cNvSpPr>
              <p:nvPr/>
            </p:nvSpPr>
            <p:spPr bwMode="auto">
              <a:xfrm>
                <a:off x="1006475" y="3990975"/>
                <a:ext cx="200025" cy="23813"/>
              </a:xfrm>
              <a:custGeom>
                <a:avLst/>
                <a:gdLst>
                  <a:gd name="T0" fmla="*/ 0 w 266"/>
                  <a:gd name="T1" fmla="*/ 1 h 31"/>
                  <a:gd name="T2" fmla="*/ 5 w 266"/>
                  <a:gd name="T3" fmla="*/ 31 h 31"/>
                  <a:gd name="T4" fmla="*/ 261 w 266"/>
                  <a:gd name="T5" fmla="*/ 31 h 31"/>
                  <a:gd name="T6" fmla="*/ 266 w 266"/>
                  <a:gd name="T7" fmla="*/ 0 h 31"/>
                  <a:gd name="T8" fmla="*/ 0 w 266"/>
                  <a:gd name="T9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6" h="31">
                    <a:moveTo>
                      <a:pt x="0" y="1"/>
                    </a:moveTo>
                    <a:cubicBezTo>
                      <a:pt x="1" y="11"/>
                      <a:pt x="2" y="21"/>
                      <a:pt x="5" y="31"/>
                    </a:cubicBezTo>
                    <a:cubicBezTo>
                      <a:pt x="261" y="31"/>
                      <a:pt x="261" y="31"/>
                      <a:pt x="261" y="31"/>
                    </a:cubicBezTo>
                    <a:cubicBezTo>
                      <a:pt x="264" y="21"/>
                      <a:pt x="265" y="11"/>
                      <a:pt x="266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sp>
          <p:nvSpPr>
            <p:cNvPr id="317" name="Freeform 321"/>
            <p:cNvSpPr>
              <a:spLocks/>
            </p:cNvSpPr>
            <p:nvPr/>
          </p:nvSpPr>
          <p:spPr bwMode="auto">
            <a:xfrm>
              <a:off x="4334131" y="6573819"/>
              <a:ext cx="825545" cy="922231"/>
            </a:xfrm>
            <a:custGeom>
              <a:avLst/>
              <a:gdLst>
                <a:gd name="T0" fmla="*/ 234 w 468"/>
                <a:gd name="T1" fmla="*/ 299 h 522"/>
                <a:gd name="T2" fmla="*/ 163 w 468"/>
                <a:gd name="T3" fmla="*/ 414 h 522"/>
                <a:gd name="T4" fmla="*/ 170 w 468"/>
                <a:gd name="T5" fmla="*/ 504 h 522"/>
                <a:gd name="T6" fmla="*/ 164 w 468"/>
                <a:gd name="T7" fmla="*/ 518 h 522"/>
                <a:gd name="T8" fmla="*/ 148 w 468"/>
                <a:gd name="T9" fmla="*/ 519 h 522"/>
                <a:gd name="T10" fmla="*/ 80 w 468"/>
                <a:gd name="T11" fmla="*/ 430 h 522"/>
                <a:gd name="T12" fmla="*/ 76 w 468"/>
                <a:gd name="T13" fmla="*/ 284 h 522"/>
                <a:gd name="T14" fmla="*/ 17 w 468"/>
                <a:gd name="T15" fmla="*/ 207 h 522"/>
                <a:gd name="T16" fmla="*/ 17 w 468"/>
                <a:gd name="T17" fmla="*/ 92 h 522"/>
                <a:gd name="T18" fmla="*/ 105 w 468"/>
                <a:gd name="T19" fmla="*/ 8 h 522"/>
                <a:gd name="T20" fmla="*/ 234 w 468"/>
                <a:gd name="T21" fmla="*/ 32 h 522"/>
                <a:gd name="T22" fmla="*/ 363 w 468"/>
                <a:gd name="T23" fmla="*/ 8 h 522"/>
                <a:gd name="T24" fmla="*/ 451 w 468"/>
                <a:gd name="T25" fmla="*/ 92 h 522"/>
                <a:gd name="T26" fmla="*/ 451 w 468"/>
                <a:gd name="T27" fmla="*/ 207 h 522"/>
                <a:gd name="T28" fmla="*/ 392 w 468"/>
                <a:gd name="T29" fmla="*/ 284 h 522"/>
                <a:gd name="T30" fmla="*/ 388 w 468"/>
                <a:gd name="T31" fmla="*/ 430 h 522"/>
                <a:gd name="T32" fmla="*/ 320 w 468"/>
                <a:gd name="T33" fmla="*/ 519 h 522"/>
                <a:gd name="T34" fmla="*/ 304 w 468"/>
                <a:gd name="T35" fmla="*/ 518 h 522"/>
                <a:gd name="T36" fmla="*/ 298 w 468"/>
                <a:gd name="T37" fmla="*/ 504 h 522"/>
                <a:gd name="T38" fmla="*/ 305 w 468"/>
                <a:gd name="T39" fmla="*/ 414 h 522"/>
                <a:gd name="T40" fmla="*/ 234 w 468"/>
                <a:gd name="T41" fmla="*/ 299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8" h="522">
                  <a:moveTo>
                    <a:pt x="234" y="299"/>
                  </a:moveTo>
                  <a:cubicBezTo>
                    <a:pt x="206" y="299"/>
                    <a:pt x="163" y="350"/>
                    <a:pt x="163" y="414"/>
                  </a:cubicBezTo>
                  <a:cubicBezTo>
                    <a:pt x="163" y="450"/>
                    <a:pt x="167" y="482"/>
                    <a:pt x="170" y="504"/>
                  </a:cubicBezTo>
                  <a:cubicBezTo>
                    <a:pt x="171" y="509"/>
                    <a:pt x="169" y="515"/>
                    <a:pt x="164" y="518"/>
                  </a:cubicBezTo>
                  <a:cubicBezTo>
                    <a:pt x="159" y="522"/>
                    <a:pt x="153" y="522"/>
                    <a:pt x="148" y="519"/>
                  </a:cubicBezTo>
                  <a:cubicBezTo>
                    <a:pt x="127" y="508"/>
                    <a:pt x="98" y="483"/>
                    <a:pt x="80" y="430"/>
                  </a:cubicBezTo>
                  <a:cubicBezTo>
                    <a:pt x="47" y="337"/>
                    <a:pt x="76" y="284"/>
                    <a:pt x="76" y="284"/>
                  </a:cubicBezTo>
                  <a:cubicBezTo>
                    <a:pt x="76" y="284"/>
                    <a:pt x="35" y="254"/>
                    <a:pt x="17" y="207"/>
                  </a:cubicBezTo>
                  <a:cubicBezTo>
                    <a:pt x="0" y="160"/>
                    <a:pt x="2" y="114"/>
                    <a:pt x="17" y="92"/>
                  </a:cubicBezTo>
                  <a:cubicBezTo>
                    <a:pt x="33" y="70"/>
                    <a:pt x="71" y="16"/>
                    <a:pt x="105" y="8"/>
                  </a:cubicBezTo>
                  <a:cubicBezTo>
                    <a:pt x="139" y="0"/>
                    <a:pt x="164" y="32"/>
                    <a:pt x="234" y="32"/>
                  </a:cubicBezTo>
                  <a:cubicBezTo>
                    <a:pt x="304" y="32"/>
                    <a:pt x="329" y="0"/>
                    <a:pt x="363" y="8"/>
                  </a:cubicBezTo>
                  <a:cubicBezTo>
                    <a:pt x="397" y="16"/>
                    <a:pt x="435" y="70"/>
                    <a:pt x="451" y="92"/>
                  </a:cubicBezTo>
                  <a:cubicBezTo>
                    <a:pt x="466" y="114"/>
                    <a:pt x="468" y="160"/>
                    <a:pt x="451" y="207"/>
                  </a:cubicBezTo>
                  <a:cubicBezTo>
                    <a:pt x="433" y="254"/>
                    <a:pt x="392" y="284"/>
                    <a:pt x="392" y="284"/>
                  </a:cubicBezTo>
                  <a:cubicBezTo>
                    <a:pt x="392" y="284"/>
                    <a:pt x="421" y="337"/>
                    <a:pt x="388" y="430"/>
                  </a:cubicBezTo>
                  <a:cubicBezTo>
                    <a:pt x="370" y="483"/>
                    <a:pt x="341" y="508"/>
                    <a:pt x="320" y="519"/>
                  </a:cubicBezTo>
                  <a:cubicBezTo>
                    <a:pt x="315" y="522"/>
                    <a:pt x="309" y="522"/>
                    <a:pt x="304" y="518"/>
                  </a:cubicBezTo>
                  <a:cubicBezTo>
                    <a:pt x="299" y="515"/>
                    <a:pt x="297" y="509"/>
                    <a:pt x="298" y="504"/>
                  </a:cubicBezTo>
                  <a:cubicBezTo>
                    <a:pt x="301" y="482"/>
                    <a:pt x="305" y="450"/>
                    <a:pt x="305" y="414"/>
                  </a:cubicBezTo>
                  <a:cubicBezTo>
                    <a:pt x="305" y="350"/>
                    <a:pt x="262" y="299"/>
                    <a:pt x="234" y="29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318" name="Freeform 322"/>
            <p:cNvSpPr>
              <a:spLocks/>
            </p:cNvSpPr>
            <p:nvPr/>
          </p:nvSpPr>
          <p:spPr bwMode="auto">
            <a:xfrm>
              <a:off x="5955715" y="6519866"/>
              <a:ext cx="832983" cy="992887"/>
            </a:xfrm>
            <a:custGeom>
              <a:avLst/>
              <a:gdLst>
                <a:gd name="T0" fmla="*/ 419 w 473"/>
                <a:gd name="T1" fmla="*/ 209 h 564"/>
                <a:gd name="T2" fmla="*/ 1 w 473"/>
                <a:gd name="T3" fmla="*/ 209 h 564"/>
                <a:gd name="T4" fmla="*/ 95 w 473"/>
                <a:gd name="T5" fmla="*/ 411 h 564"/>
                <a:gd name="T6" fmla="*/ 143 w 473"/>
                <a:gd name="T7" fmla="*/ 564 h 564"/>
                <a:gd name="T8" fmla="*/ 117 w 473"/>
                <a:gd name="T9" fmla="*/ 341 h 564"/>
                <a:gd name="T10" fmla="*/ 55 w 473"/>
                <a:gd name="T11" fmla="*/ 257 h 564"/>
                <a:gd name="T12" fmla="*/ 71 w 473"/>
                <a:gd name="T13" fmla="*/ 234 h 564"/>
                <a:gd name="T14" fmla="*/ 28 w 473"/>
                <a:gd name="T15" fmla="*/ 210 h 564"/>
                <a:gd name="T16" fmla="*/ 60 w 473"/>
                <a:gd name="T17" fmla="*/ 156 h 564"/>
                <a:gd name="T18" fmla="*/ 83 w 473"/>
                <a:gd name="T19" fmla="*/ 149 h 564"/>
                <a:gd name="T20" fmla="*/ 66 w 473"/>
                <a:gd name="T21" fmla="*/ 109 h 564"/>
                <a:gd name="T22" fmla="*/ 115 w 473"/>
                <a:gd name="T23" fmla="*/ 83 h 564"/>
                <a:gd name="T24" fmla="*/ 145 w 473"/>
                <a:gd name="T25" fmla="*/ 94 h 564"/>
                <a:gd name="T26" fmla="*/ 142 w 473"/>
                <a:gd name="T27" fmla="*/ 50 h 564"/>
                <a:gd name="T28" fmla="*/ 202 w 473"/>
                <a:gd name="T29" fmla="*/ 55 h 564"/>
                <a:gd name="T30" fmla="*/ 221 w 473"/>
                <a:gd name="T31" fmla="*/ 78 h 564"/>
                <a:gd name="T32" fmla="*/ 244 w 473"/>
                <a:gd name="T33" fmla="*/ 38 h 564"/>
                <a:gd name="T34" fmla="*/ 290 w 473"/>
                <a:gd name="T35" fmla="*/ 80 h 564"/>
                <a:gd name="T36" fmla="*/ 296 w 473"/>
                <a:gd name="T37" fmla="*/ 103 h 564"/>
                <a:gd name="T38" fmla="*/ 319 w 473"/>
                <a:gd name="T39" fmla="*/ 76 h 564"/>
                <a:gd name="T40" fmla="*/ 356 w 473"/>
                <a:gd name="T41" fmla="*/ 169 h 564"/>
                <a:gd name="T42" fmla="*/ 281 w 473"/>
                <a:gd name="T43" fmla="*/ 195 h 564"/>
                <a:gd name="T44" fmla="*/ 260 w 473"/>
                <a:gd name="T45" fmla="*/ 147 h 564"/>
                <a:gd name="T46" fmla="*/ 239 w 473"/>
                <a:gd name="T47" fmla="*/ 177 h 564"/>
                <a:gd name="T48" fmla="*/ 203 w 473"/>
                <a:gd name="T49" fmla="*/ 194 h 564"/>
                <a:gd name="T50" fmla="*/ 170 w 473"/>
                <a:gd name="T51" fmla="*/ 169 h 564"/>
                <a:gd name="T52" fmla="*/ 172 w 473"/>
                <a:gd name="T53" fmla="*/ 198 h 564"/>
                <a:gd name="T54" fmla="*/ 181 w 473"/>
                <a:gd name="T55" fmla="*/ 241 h 564"/>
                <a:gd name="T56" fmla="*/ 140 w 473"/>
                <a:gd name="T57" fmla="*/ 259 h 564"/>
                <a:gd name="T58" fmla="*/ 163 w 473"/>
                <a:gd name="T59" fmla="*/ 278 h 564"/>
                <a:gd name="T60" fmla="*/ 178 w 473"/>
                <a:gd name="T61" fmla="*/ 564 h 564"/>
                <a:gd name="T62" fmla="*/ 315 w 473"/>
                <a:gd name="T63" fmla="*/ 479 h 564"/>
                <a:gd name="T64" fmla="*/ 390 w 473"/>
                <a:gd name="T65" fmla="*/ 460 h 564"/>
                <a:gd name="T66" fmla="*/ 420 w 473"/>
                <a:gd name="T67" fmla="*/ 354 h 564"/>
                <a:gd name="T68" fmla="*/ 450 w 473"/>
                <a:gd name="T69" fmla="*/ 344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73" h="564">
                  <a:moveTo>
                    <a:pt x="467" y="319"/>
                  </a:moveTo>
                  <a:cubicBezTo>
                    <a:pt x="419" y="209"/>
                    <a:pt x="419" y="209"/>
                    <a:pt x="419" y="209"/>
                  </a:cubicBezTo>
                  <a:cubicBezTo>
                    <a:pt x="419" y="93"/>
                    <a:pt x="325" y="0"/>
                    <a:pt x="210" y="0"/>
                  </a:cubicBezTo>
                  <a:cubicBezTo>
                    <a:pt x="94" y="0"/>
                    <a:pt x="0" y="94"/>
                    <a:pt x="1" y="209"/>
                  </a:cubicBezTo>
                  <a:cubicBezTo>
                    <a:pt x="1" y="275"/>
                    <a:pt x="31" y="334"/>
                    <a:pt x="79" y="372"/>
                  </a:cubicBezTo>
                  <a:cubicBezTo>
                    <a:pt x="95" y="384"/>
                    <a:pt x="95" y="394"/>
                    <a:pt x="95" y="411"/>
                  </a:cubicBezTo>
                  <a:cubicBezTo>
                    <a:pt x="95" y="564"/>
                    <a:pt x="95" y="564"/>
                    <a:pt x="95" y="564"/>
                  </a:cubicBezTo>
                  <a:cubicBezTo>
                    <a:pt x="143" y="564"/>
                    <a:pt x="143" y="564"/>
                    <a:pt x="143" y="564"/>
                  </a:cubicBezTo>
                  <a:cubicBezTo>
                    <a:pt x="143" y="397"/>
                    <a:pt x="143" y="397"/>
                    <a:pt x="143" y="397"/>
                  </a:cubicBezTo>
                  <a:cubicBezTo>
                    <a:pt x="143" y="374"/>
                    <a:pt x="131" y="356"/>
                    <a:pt x="117" y="341"/>
                  </a:cubicBezTo>
                  <a:cubicBezTo>
                    <a:pt x="96" y="320"/>
                    <a:pt x="65" y="307"/>
                    <a:pt x="49" y="285"/>
                  </a:cubicBezTo>
                  <a:cubicBezTo>
                    <a:pt x="42" y="277"/>
                    <a:pt x="45" y="259"/>
                    <a:pt x="55" y="257"/>
                  </a:cubicBezTo>
                  <a:cubicBezTo>
                    <a:pt x="76" y="251"/>
                    <a:pt x="76" y="251"/>
                    <a:pt x="76" y="251"/>
                  </a:cubicBezTo>
                  <a:cubicBezTo>
                    <a:pt x="90" y="247"/>
                    <a:pt x="84" y="232"/>
                    <a:pt x="71" y="234"/>
                  </a:cubicBezTo>
                  <a:cubicBezTo>
                    <a:pt x="49" y="238"/>
                    <a:pt x="49" y="238"/>
                    <a:pt x="49" y="238"/>
                  </a:cubicBezTo>
                  <a:cubicBezTo>
                    <a:pt x="32" y="241"/>
                    <a:pt x="26" y="225"/>
                    <a:pt x="28" y="210"/>
                  </a:cubicBezTo>
                  <a:cubicBezTo>
                    <a:pt x="29" y="194"/>
                    <a:pt x="32" y="179"/>
                    <a:pt x="37" y="164"/>
                  </a:cubicBezTo>
                  <a:cubicBezTo>
                    <a:pt x="40" y="155"/>
                    <a:pt x="49" y="150"/>
                    <a:pt x="60" y="156"/>
                  </a:cubicBezTo>
                  <a:cubicBezTo>
                    <a:pt x="74" y="164"/>
                    <a:pt x="74" y="164"/>
                    <a:pt x="74" y="164"/>
                  </a:cubicBezTo>
                  <a:cubicBezTo>
                    <a:pt x="88" y="172"/>
                    <a:pt x="95" y="157"/>
                    <a:pt x="83" y="149"/>
                  </a:cubicBezTo>
                  <a:cubicBezTo>
                    <a:pt x="66" y="137"/>
                    <a:pt x="66" y="137"/>
                    <a:pt x="66" y="137"/>
                  </a:cubicBezTo>
                  <a:cubicBezTo>
                    <a:pt x="55" y="129"/>
                    <a:pt x="61" y="116"/>
                    <a:pt x="66" y="109"/>
                  </a:cubicBezTo>
                  <a:cubicBezTo>
                    <a:pt x="72" y="101"/>
                    <a:pt x="79" y="94"/>
                    <a:pt x="86" y="87"/>
                  </a:cubicBezTo>
                  <a:cubicBezTo>
                    <a:pt x="94" y="79"/>
                    <a:pt x="106" y="69"/>
                    <a:pt x="115" y="83"/>
                  </a:cubicBezTo>
                  <a:cubicBezTo>
                    <a:pt x="129" y="105"/>
                    <a:pt x="129" y="105"/>
                    <a:pt x="129" y="105"/>
                  </a:cubicBezTo>
                  <a:cubicBezTo>
                    <a:pt x="136" y="116"/>
                    <a:pt x="153" y="107"/>
                    <a:pt x="145" y="94"/>
                  </a:cubicBezTo>
                  <a:cubicBezTo>
                    <a:pt x="132" y="72"/>
                    <a:pt x="132" y="72"/>
                    <a:pt x="132" y="72"/>
                  </a:cubicBezTo>
                  <a:cubicBezTo>
                    <a:pt x="124" y="60"/>
                    <a:pt x="136" y="53"/>
                    <a:pt x="142" y="50"/>
                  </a:cubicBezTo>
                  <a:cubicBezTo>
                    <a:pt x="155" y="45"/>
                    <a:pt x="168" y="41"/>
                    <a:pt x="181" y="39"/>
                  </a:cubicBezTo>
                  <a:cubicBezTo>
                    <a:pt x="192" y="37"/>
                    <a:pt x="202" y="41"/>
                    <a:pt x="202" y="55"/>
                  </a:cubicBezTo>
                  <a:cubicBezTo>
                    <a:pt x="202" y="79"/>
                    <a:pt x="202" y="79"/>
                    <a:pt x="202" y="79"/>
                  </a:cubicBezTo>
                  <a:cubicBezTo>
                    <a:pt x="202" y="95"/>
                    <a:pt x="221" y="95"/>
                    <a:pt x="221" y="78"/>
                  </a:cubicBezTo>
                  <a:cubicBezTo>
                    <a:pt x="222" y="58"/>
                    <a:pt x="222" y="58"/>
                    <a:pt x="222" y="58"/>
                  </a:cubicBezTo>
                  <a:cubicBezTo>
                    <a:pt x="222" y="44"/>
                    <a:pt x="228" y="36"/>
                    <a:pt x="244" y="38"/>
                  </a:cubicBezTo>
                  <a:cubicBezTo>
                    <a:pt x="255" y="40"/>
                    <a:pt x="265" y="43"/>
                    <a:pt x="275" y="46"/>
                  </a:cubicBezTo>
                  <a:cubicBezTo>
                    <a:pt x="292" y="52"/>
                    <a:pt x="302" y="62"/>
                    <a:pt x="290" y="80"/>
                  </a:cubicBezTo>
                  <a:cubicBezTo>
                    <a:pt x="282" y="94"/>
                    <a:pt x="282" y="94"/>
                    <a:pt x="282" y="94"/>
                  </a:cubicBezTo>
                  <a:cubicBezTo>
                    <a:pt x="274" y="106"/>
                    <a:pt x="288" y="116"/>
                    <a:pt x="296" y="103"/>
                  </a:cubicBezTo>
                  <a:cubicBezTo>
                    <a:pt x="307" y="85"/>
                    <a:pt x="307" y="85"/>
                    <a:pt x="307" y="85"/>
                  </a:cubicBezTo>
                  <a:cubicBezTo>
                    <a:pt x="310" y="80"/>
                    <a:pt x="314" y="76"/>
                    <a:pt x="319" y="76"/>
                  </a:cubicBezTo>
                  <a:cubicBezTo>
                    <a:pt x="329" y="76"/>
                    <a:pt x="340" y="84"/>
                    <a:pt x="348" y="93"/>
                  </a:cubicBezTo>
                  <a:cubicBezTo>
                    <a:pt x="380" y="125"/>
                    <a:pt x="359" y="165"/>
                    <a:pt x="356" y="169"/>
                  </a:cubicBezTo>
                  <a:cubicBezTo>
                    <a:pt x="340" y="188"/>
                    <a:pt x="319" y="195"/>
                    <a:pt x="294" y="195"/>
                  </a:cubicBezTo>
                  <a:cubicBezTo>
                    <a:pt x="281" y="195"/>
                    <a:pt x="281" y="195"/>
                    <a:pt x="281" y="195"/>
                  </a:cubicBezTo>
                  <a:cubicBezTo>
                    <a:pt x="271" y="194"/>
                    <a:pt x="260" y="188"/>
                    <a:pt x="260" y="178"/>
                  </a:cubicBezTo>
                  <a:cubicBezTo>
                    <a:pt x="260" y="147"/>
                    <a:pt x="260" y="147"/>
                    <a:pt x="260" y="147"/>
                  </a:cubicBezTo>
                  <a:cubicBezTo>
                    <a:pt x="260" y="135"/>
                    <a:pt x="239" y="132"/>
                    <a:pt x="239" y="147"/>
                  </a:cubicBezTo>
                  <a:cubicBezTo>
                    <a:pt x="239" y="177"/>
                    <a:pt x="239" y="177"/>
                    <a:pt x="239" y="177"/>
                  </a:cubicBezTo>
                  <a:cubicBezTo>
                    <a:pt x="239" y="190"/>
                    <a:pt x="234" y="194"/>
                    <a:pt x="220" y="194"/>
                  </a:cubicBezTo>
                  <a:cubicBezTo>
                    <a:pt x="203" y="194"/>
                    <a:pt x="203" y="194"/>
                    <a:pt x="203" y="194"/>
                  </a:cubicBezTo>
                  <a:cubicBezTo>
                    <a:pt x="195" y="194"/>
                    <a:pt x="190" y="189"/>
                    <a:pt x="184" y="184"/>
                  </a:cubicBezTo>
                  <a:cubicBezTo>
                    <a:pt x="170" y="169"/>
                    <a:pt x="170" y="169"/>
                    <a:pt x="170" y="169"/>
                  </a:cubicBezTo>
                  <a:cubicBezTo>
                    <a:pt x="157" y="156"/>
                    <a:pt x="144" y="171"/>
                    <a:pt x="156" y="183"/>
                  </a:cubicBezTo>
                  <a:cubicBezTo>
                    <a:pt x="172" y="198"/>
                    <a:pt x="172" y="198"/>
                    <a:pt x="172" y="198"/>
                  </a:cubicBezTo>
                  <a:cubicBezTo>
                    <a:pt x="179" y="205"/>
                    <a:pt x="181" y="211"/>
                    <a:pt x="181" y="219"/>
                  </a:cubicBezTo>
                  <a:cubicBezTo>
                    <a:pt x="181" y="241"/>
                    <a:pt x="181" y="241"/>
                    <a:pt x="181" y="241"/>
                  </a:cubicBezTo>
                  <a:cubicBezTo>
                    <a:pt x="181" y="252"/>
                    <a:pt x="178" y="259"/>
                    <a:pt x="163" y="259"/>
                  </a:cubicBezTo>
                  <a:cubicBezTo>
                    <a:pt x="140" y="259"/>
                    <a:pt x="140" y="259"/>
                    <a:pt x="140" y="259"/>
                  </a:cubicBezTo>
                  <a:cubicBezTo>
                    <a:pt x="123" y="259"/>
                    <a:pt x="122" y="279"/>
                    <a:pt x="140" y="279"/>
                  </a:cubicBezTo>
                  <a:cubicBezTo>
                    <a:pt x="163" y="278"/>
                    <a:pt x="163" y="278"/>
                    <a:pt x="163" y="278"/>
                  </a:cubicBezTo>
                  <a:cubicBezTo>
                    <a:pt x="173" y="278"/>
                    <a:pt x="180" y="281"/>
                    <a:pt x="180" y="295"/>
                  </a:cubicBezTo>
                  <a:cubicBezTo>
                    <a:pt x="178" y="564"/>
                    <a:pt x="178" y="564"/>
                    <a:pt x="178" y="564"/>
                  </a:cubicBezTo>
                  <a:cubicBezTo>
                    <a:pt x="315" y="564"/>
                    <a:pt x="315" y="564"/>
                    <a:pt x="315" y="564"/>
                  </a:cubicBezTo>
                  <a:cubicBezTo>
                    <a:pt x="315" y="479"/>
                    <a:pt x="315" y="479"/>
                    <a:pt x="315" y="479"/>
                  </a:cubicBezTo>
                  <a:cubicBezTo>
                    <a:pt x="315" y="465"/>
                    <a:pt x="319" y="460"/>
                    <a:pt x="335" y="460"/>
                  </a:cubicBezTo>
                  <a:cubicBezTo>
                    <a:pt x="390" y="460"/>
                    <a:pt x="390" y="460"/>
                    <a:pt x="390" y="460"/>
                  </a:cubicBezTo>
                  <a:cubicBezTo>
                    <a:pt x="411" y="460"/>
                    <a:pt x="420" y="451"/>
                    <a:pt x="420" y="430"/>
                  </a:cubicBezTo>
                  <a:cubicBezTo>
                    <a:pt x="420" y="354"/>
                    <a:pt x="420" y="354"/>
                    <a:pt x="420" y="354"/>
                  </a:cubicBezTo>
                  <a:cubicBezTo>
                    <a:pt x="420" y="347"/>
                    <a:pt x="423" y="344"/>
                    <a:pt x="430" y="344"/>
                  </a:cubicBezTo>
                  <a:cubicBezTo>
                    <a:pt x="450" y="344"/>
                    <a:pt x="450" y="344"/>
                    <a:pt x="450" y="344"/>
                  </a:cubicBezTo>
                  <a:cubicBezTo>
                    <a:pt x="468" y="344"/>
                    <a:pt x="473" y="335"/>
                    <a:pt x="467" y="31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319" name="Freeform 323"/>
            <p:cNvSpPr>
              <a:spLocks/>
            </p:cNvSpPr>
            <p:nvPr/>
          </p:nvSpPr>
          <p:spPr bwMode="auto">
            <a:xfrm>
              <a:off x="7728190" y="6579425"/>
              <a:ext cx="769767" cy="911076"/>
            </a:xfrm>
            <a:custGeom>
              <a:avLst/>
              <a:gdLst>
                <a:gd name="T0" fmla="*/ 419 w 437"/>
                <a:gd name="T1" fmla="*/ 256 h 517"/>
                <a:gd name="T2" fmla="*/ 386 w 437"/>
                <a:gd name="T3" fmla="*/ 265 h 517"/>
                <a:gd name="T4" fmla="*/ 316 w 437"/>
                <a:gd name="T5" fmla="*/ 344 h 517"/>
                <a:gd name="T6" fmla="*/ 293 w 437"/>
                <a:gd name="T7" fmla="*/ 332 h 517"/>
                <a:gd name="T8" fmla="*/ 285 w 437"/>
                <a:gd name="T9" fmla="*/ 72 h 517"/>
                <a:gd name="T10" fmla="*/ 267 w 437"/>
                <a:gd name="T11" fmla="*/ 41 h 517"/>
                <a:gd name="T12" fmla="*/ 232 w 437"/>
                <a:gd name="T13" fmla="*/ 62 h 517"/>
                <a:gd name="T14" fmla="*/ 228 w 437"/>
                <a:gd name="T15" fmla="*/ 242 h 517"/>
                <a:gd name="T16" fmla="*/ 214 w 437"/>
                <a:gd name="T17" fmla="*/ 242 h 517"/>
                <a:gd name="T18" fmla="*/ 211 w 437"/>
                <a:gd name="T19" fmla="*/ 29 h 517"/>
                <a:gd name="T20" fmla="*/ 186 w 437"/>
                <a:gd name="T21" fmla="*/ 1 h 517"/>
                <a:gd name="T22" fmla="*/ 156 w 437"/>
                <a:gd name="T23" fmla="*/ 24 h 517"/>
                <a:gd name="T24" fmla="*/ 153 w 437"/>
                <a:gd name="T25" fmla="*/ 244 h 517"/>
                <a:gd name="T26" fmla="*/ 139 w 437"/>
                <a:gd name="T27" fmla="*/ 244 h 517"/>
                <a:gd name="T28" fmla="*/ 134 w 437"/>
                <a:gd name="T29" fmla="*/ 54 h 517"/>
                <a:gd name="T30" fmla="*/ 105 w 437"/>
                <a:gd name="T31" fmla="*/ 29 h 517"/>
                <a:gd name="T32" fmla="*/ 79 w 437"/>
                <a:gd name="T33" fmla="*/ 54 h 517"/>
                <a:gd name="T34" fmla="*/ 78 w 437"/>
                <a:gd name="T35" fmla="*/ 246 h 517"/>
                <a:gd name="T36" fmla="*/ 66 w 437"/>
                <a:gd name="T37" fmla="*/ 243 h 517"/>
                <a:gd name="T38" fmla="*/ 53 w 437"/>
                <a:gd name="T39" fmla="*/ 104 h 517"/>
                <a:gd name="T40" fmla="*/ 19 w 437"/>
                <a:gd name="T41" fmla="*/ 86 h 517"/>
                <a:gd name="T42" fmla="*/ 0 w 437"/>
                <a:gd name="T43" fmla="*/ 116 h 517"/>
                <a:gd name="T44" fmla="*/ 9 w 437"/>
                <a:gd name="T45" fmla="*/ 377 h 517"/>
                <a:gd name="T46" fmla="*/ 170 w 437"/>
                <a:gd name="T47" fmla="*/ 517 h 517"/>
                <a:gd name="T48" fmla="*/ 344 w 437"/>
                <a:gd name="T49" fmla="*/ 428 h 517"/>
                <a:gd name="T50" fmla="*/ 430 w 437"/>
                <a:gd name="T51" fmla="*/ 290 h 517"/>
                <a:gd name="T52" fmla="*/ 419 w 437"/>
                <a:gd name="T53" fmla="*/ 256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37" h="517">
                  <a:moveTo>
                    <a:pt x="419" y="256"/>
                  </a:moveTo>
                  <a:cubicBezTo>
                    <a:pt x="408" y="252"/>
                    <a:pt x="395" y="254"/>
                    <a:pt x="386" y="265"/>
                  </a:cubicBezTo>
                  <a:cubicBezTo>
                    <a:pt x="316" y="344"/>
                    <a:pt x="316" y="344"/>
                    <a:pt x="316" y="344"/>
                  </a:cubicBezTo>
                  <a:cubicBezTo>
                    <a:pt x="305" y="357"/>
                    <a:pt x="293" y="348"/>
                    <a:pt x="293" y="332"/>
                  </a:cubicBezTo>
                  <a:cubicBezTo>
                    <a:pt x="285" y="72"/>
                    <a:pt x="285" y="72"/>
                    <a:pt x="285" y="72"/>
                  </a:cubicBezTo>
                  <a:cubicBezTo>
                    <a:pt x="284" y="58"/>
                    <a:pt x="282" y="45"/>
                    <a:pt x="267" y="41"/>
                  </a:cubicBezTo>
                  <a:cubicBezTo>
                    <a:pt x="248" y="35"/>
                    <a:pt x="233" y="45"/>
                    <a:pt x="232" y="62"/>
                  </a:cubicBezTo>
                  <a:cubicBezTo>
                    <a:pt x="228" y="242"/>
                    <a:pt x="228" y="242"/>
                    <a:pt x="228" y="242"/>
                  </a:cubicBezTo>
                  <a:cubicBezTo>
                    <a:pt x="227" y="258"/>
                    <a:pt x="214" y="257"/>
                    <a:pt x="214" y="242"/>
                  </a:cubicBezTo>
                  <a:cubicBezTo>
                    <a:pt x="211" y="29"/>
                    <a:pt x="211" y="29"/>
                    <a:pt x="211" y="29"/>
                  </a:cubicBezTo>
                  <a:cubicBezTo>
                    <a:pt x="211" y="15"/>
                    <a:pt x="201" y="3"/>
                    <a:pt x="186" y="1"/>
                  </a:cubicBezTo>
                  <a:cubicBezTo>
                    <a:pt x="171" y="0"/>
                    <a:pt x="156" y="10"/>
                    <a:pt x="156" y="24"/>
                  </a:cubicBezTo>
                  <a:cubicBezTo>
                    <a:pt x="153" y="244"/>
                    <a:pt x="153" y="244"/>
                    <a:pt x="153" y="244"/>
                  </a:cubicBezTo>
                  <a:cubicBezTo>
                    <a:pt x="153" y="257"/>
                    <a:pt x="140" y="256"/>
                    <a:pt x="139" y="244"/>
                  </a:cubicBezTo>
                  <a:cubicBezTo>
                    <a:pt x="134" y="54"/>
                    <a:pt x="134" y="54"/>
                    <a:pt x="134" y="54"/>
                  </a:cubicBezTo>
                  <a:cubicBezTo>
                    <a:pt x="133" y="40"/>
                    <a:pt x="121" y="29"/>
                    <a:pt x="105" y="29"/>
                  </a:cubicBezTo>
                  <a:cubicBezTo>
                    <a:pt x="90" y="29"/>
                    <a:pt x="79" y="41"/>
                    <a:pt x="79" y="54"/>
                  </a:cubicBezTo>
                  <a:cubicBezTo>
                    <a:pt x="78" y="246"/>
                    <a:pt x="78" y="246"/>
                    <a:pt x="78" y="246"/>
                  </a:cubicBezTo>
                  <a:cubicBezTo>
                    <a:pt x="78" y="256"/>
                    <a:pt x="67" y="257"/>
                    <a:pt x="66" y="243"/>
                  </a:cubicBezTo>
                  <a:cubicBezTo>
                    <a:pt x="53" y="104"/>
                    <a:pt x="53" y="104"/>
                    <a:pt x="53" y="104"/>
                  </a:cubicBezTo>
                  <a:cubicBezTo>
                    <a:pt x="52" y="91"/>
                    <a:pt x="34" y="83"/>
                    <a:pt x="19" y="86"/>
                  </a:cubicBezTo>
                  <a:cubicBezTo>
                    <a:pt x="5" y="90"/>
                    <a:pt x="0" y="103"/>
                    <a:pt x="0" y="116"/>
                  </a:cubicBezTo>
                  <a:cubicBezTo>
                    <a:pt x="9" y="377"/>
                    <a:pt x="9" y="377"/>
                    <a:pt x="9" y="377"/>
                  </a:cubicBezTo>
                  <a:cubicBezTo>
                    <a:pt x="11" y="455"/>
                    <a:pt x="93" y="517"/>
                    <a:pt x="170" y="517"/>
                  </a:cubicBezTo>
                  <a:cubicBezTo>
                    <a:pt x="245" y="517"/>
                    <a:pt x="308" y="486"/>
                    <a:pt x="344" y="428"/>
                  </a:cubicBezTo>
                  <a:cubicBezTo>
                    <a:pt x="430" y="290"/>
                    <a:pt x="430" y="290"/>
                    <a:pt x="430" y="290"/>
                  </a:cubicBezTo>
                  <a:cubicBezTo>
                    <a:pt x="437" y="279"/>
                    <a:pt x="436" y="262"/>
                    <a:pt x="419" y="25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024" name="Freeform 324"/>
            <p:cNvSpPr>
              <a:spLocks noEditPoints="1"/>
            </p:cNvSpPr>
            <p:nvPr/>
          </p:nvSpPr>
          <p:spPr bwMode="auto">
            <a:xfrm>
              <a:off x="9453659" y="6529654"/>
              <a:ext cx="721423" cy="1015199"/>
            </a:xfrm>
            <a:custGeom>
              <a:avLst/>
              <a:gdLst>
                <a:gd name="T0" fmla="*/ 227 w 410"/>
                <a:gd name="T1" fmla="*/ 10 h 578"/>
                <a:gd name="T2" fmla="*/ 206 w 410"/>
                <a:gd name="T3" fmla="*/ 0 h 578"/>
                <a:gd name="T4" fmla="*/ 184 w 410"/>
                <a:gd name="T5" fmla="*/ 10 h 578"/>
                <a:gd name="T6" fmla="*/ 0 w 410"/>
                <a:gd name="T7" fmla="*/ 373 h 578"/>
                <a:gd name="T8" fmla="*/ 205 w 410"/>
                <a:gd name="T9" fmla="*/ 578 h 578"/>
                <a:gd name="T10" fmla="*/ 410 w 410"/>
                <a:gd name="T11" fmla="*/ 373 h 578"/>
                <a:gd name="T12" fmla="*/ 227 w 410"/>
                <a:gd name="T13" fmla="*/ 10 h 578"/>
                <a:gd name="T14" fmla="*/ 331 w 410"/>
                <a:gd name="T15" fmla="*/ 393 h 578"/>
                <a:gd name="T16" fmla="*/ 315 w 410"/>
                <a:gd name="T17" fmla="*/ 408 h 578"/>
                <a:gd name="T18" fmla="*/ 254 w 410"/>
                <a:gd name="T19" fmla="*/ 408 h 578"/>
                <a:gd name="T20" fmla="*/ 254 w 410"/>
                <a:gd name="T21" fmla="*/ 469 h 578"/>
                <a:gd name="T22" fmla="*/ 239 w 410"/>
                <a:gd name="T23" fmla="*/ 485 h 578"/>
                <a:gd name="T24" fmla="*/ 175 w 410"/>
                <a:gd name="T25" fmla="*/ 485 h 578"/>
                <a:gd name="T26" fmla="*/ 159 w 410"/>
                <a:gd name="T27" fmla="*/ 469 h 578"/>
                <a:gd name="T28" fmla="*/ 159 w 410"/>
                <a:gd name="T29" fmla="*/ 408 h 578"/>
                <a:gd name="T30" fmla="*/ 98 w 410"/>
                <a:gd name="T31" fmla="*/ 408 h 578"/>
                <a:gd name="T32" fmla="*/ 83 w 410"/>
                <a:gd name="T33" fmla="*/ 393 h 578"/>
                <a:gd name="T34" fmla="*/ 83 w 410"/>
                <a:gd name="T35" fmla="*/ 329 h 578"/>
                <a:gd name="T36" fmla="*/ 98 w 410"/>
                <a:gd name="T37" fmla="*/ 313 h 578"/>
                <a:gd name="T38" fmla="*/ 159 w 410"/>
                <a:gd name="T39" fmla="*/ 313 h 578"/>
                <a:gd name="T40" fmla="*/ 159 w 410"/>
                <a:gd name="T41" fmla="*/ 252 h 578"/>
                <a:gd name="T42" fmla="*/ 175 w 410"/>
                <a:gd name="T43" fmla="*/ 236 h 578"/>
                <a:gd name="T44" fmla="*/ 239 w 410"/>
                <a:gd name="T45" fmla="*/ 236 h 578"/>
                <a:gd name="T46" fmla="*/ 254 w 410"/>
                <a:gd name="T47" fmla="*/ 252 h 578"/>
                <a:gd name="T48" fmla="*/ 254 w 410"/>
                <a:gd name="T49" fmla="*/ 313 h 578"/>
                <a:gd name="T50" fmla="*/ 315 w 410"/>
                <a:gd name="T51" fmla="*/ 313 h 578"/>
                <a:gd name="T52" fmla="*/ 331 w 410"/>
                <a:gd name="T53" fmla="*/ 329 h 578"/>
                <a:gd name="T54" fmla="*/ 331 w 410"/>
                <a:gd name="T55" fmla="*/ 393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10" h="578">
                  <a:moveTo>
                    <a:pt x="227" y="10"/>
                  </a:moveTo>
                  <a:cubicBezTo>
                    <a:pt x="222" y="4"/>
                    <a:pt x="214" y="0"/>
                    <a:pt x="206" y="0"/>
                  </a:cubicBezTo>
                  <a:cubicBezTo>
                    <a:pt x="197" y="0"/>
                    <a:pt x="189" y="3"/>
                    <a:pt x="184" y="10"/>
                  </a:cubicBezTo>
                  <a:cubicBezTo>
                    <a:pt x="176" y="18"/>
                    <a:pt x="0" y="217"/>
                    <a:pt x="0" y="373"/>
                  </a:cubicBezTo>
                  <a:cubicBezTo>
                    <a:pt x="0" y="486"/>
                    <a:pt x="92" y="578"/>
                    <a:pt x="205" y="578"/>
                  </a:cubicBezTo>
                  <a:cubicBezTo>
                    <a:pt x="318" y="578"/>
                    <a:pt x="410" y="486"/>
                    <a:pt x="410" y="373"/>
                  </a:cubicBezTo>
                  <a:cubicBezTo>
                    <a:pt x="410" y="234"/>
                    <a:pt x="234" y="19"/>
                    <a:pt x="227" y="10"/>
                  </a:cubicBezTo>
                  <a:close/>
                  <a:moveTo>
                    <a:pt x="331" y="393"/>
                  </a:moveTo>
                  <a:cubicBezTo>
                    <a:pt x="331" y="401"/>
                    <a:pt x="324" y="408"/>
                    <a:pt x="315" y="408"/>
                  </a:cubicBezTo>
                  <a:cubicBezTo>
                    <a:pt x="254" y="408"/>
                    <a:pt x="254" y="408"/>
                    <a:pt x="254" y="408"/>
                  </a:cubicBezTo>
                  <a:cubicBezTo>
                    <a:pt x="254" y="469"/>
                    <a:pt x="254" y="469"/>
                    <a:pt x="254" y="469"/>
                  </a:cubicBezTo>
                  <a:cubicBezTo>
                    <a:pt x="254" y="478"/>
                    <a:pt x="247" y="485"/>
                    <a:pt x="239" y="485"/>
                  </a:cubicBezTo>
                  <a:cubicBezTo>
                    <a:pt x="175" y="485"/>
                    <a:pt x="175" y="485"/>
                    <a:pt x="175" y="485"/>
                  </a:cubicBezTo>
                  <a:cubicBezTo>
                    <a:pt x="166" y="485"/>
                    <a:pt x="159" y="478"/>
                    <a:pt x="159" y="469"/>
                  </a:cubicBezTo>
                  <a:cubicBezTo>
                    <a:pt x="159" y="408"/>
                    <a:pt x="159" y="408"/>
                    <a:pt x="159" y="408"/>
                  </a:cubicBezTo>
                  <a:cubicBezTo>
                    <a:pt x="98" y="408"/>
                    <a:pt x="98" y="408"/>
                    <a:pt x="98" y="408"/>
                  </a:cubicBezTo>
                  <a:cubicBezTo>
                    <a:pt x="90" y="408"/>
                    <a:pt x="83" y="401"/>
                    <a:pt x="83" y="393"/>
                  </a:cubicBezTo>
                  <a:cubicBezTo>
                    <a:pt x="83" y="329"/>
                    <a:pt x="83" y="329"/>
                    <a:pt x="83" y="329"/>
                  </a:cubicBezTo>
                  <a:cubicBezTo>
                    <a:pt x="83" y="320"/>
                    <a:pt x="90" y="313"/>
                    <a:pt x="98" y="313"/>
                  </a:cubicBezTo>
                  <a:cubicBezTo>
                    <a:pt x="159" y="313"/>
                    <a:pt x="159" y="313"/>
                    <a:pt x="159" y="313"/>
                  </a:cubicBezTo>
                  <a:cubicBezTo>
                    <a:pt x="159" y="252"/>
                    <a:pt x="159" y="252"/>
                    <a:pt x="159" y="252"/>
                  </a:cubicBezTo>
                  <a:cubicBezTo>
                    <a:pt x="159" y="243"/>
                    <a:pt x="166" y="236"/>
                    <a:pt x="175" y="236"/>
                  </a:cubicBezTo>
                  <a:cubicBezTo>
                    <a:pt x="239" y="236"/>
                    <a:pt x="239" y="236"/>
                    <a:pt x="239" y="236"/>
                  </a:cubicBezTo>
                  <a:cubicBezTo>
                    <a:pt x="247" y="236"/>
                    <a:pt x="254" y="243"/>
                    <a:pt x="254" y="252"/>
                  </a:cubicBezTo>
                  <a:cubicBezTo>
                    <a:pt x="254" y="313"/>
                    <a:pt x="254" y="313"/>
                    <a:pt x="254" y="313"/>
                  </a:cubicBezTo>
                  <a:cubicBezTo>
                    <a:pt x="315" y="313"/>
                    <a:pt x="315" y="313"/>
                    <a:pt x="315" y="313"/>
                  </a:cubicBezTo>
                  <a:cubicBezTo>
                    <a:pt x="324" y="313"/>
                    <a:pt x="331" y="320"/>
                    <a:pt x="331" y="329"/>
                  </a:cubicBezTo>
                  <a:lnTo>
                    <a:pt x="331" y="39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grpSp>
          <p:nvGrpSpPr>
            <p:cNvPr id="1200" name="Group 1199"/>
            <p:cNvGrpSpPr/>
            <p:nvPr/>
          </p:nvGrpSpPr>
          <p:grpSpPr>
            <a:xfrm>
              <a:off x="11027412" y="8342302"/>
              <a:ext cx="985450" cy="903639"/>
              <a:chOff x="5816600" y="4683125"/>
              <a:chExt cx="420688" cy="385763"/>
            </a:xfrm>
            <a:solidFill>
              <a:schemeClr val="tx1"/>
            </a:solidFill>
          </p:grpSpPr>
          <p:sp>
            <p:nvSpPr>
              <p:cNvPr id="1025" name="Oval 325"/>
              <p:cNvSpPr>
                <a:spLocks noChangeArrowheads="1"/>
              </p:cNvSpPr>
              <p:nvPr/>
            </p:nvSpPr>
            <p:spPr bwMode="auto">
              <a:xfrm>
                <a:off x="6151563" y="5006975"/>
                <a:ext cx="61913" cy="619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026" name="Oval 326"/>
              <p:cNvSpPr>
                <a:spLocks noChangeArrowheads="1"/>
              </p:cNvSpPr>
              <p:nvPr/>
            </p:nvSpPr>
            <p:spPr bwMode="auto">
              <a:xfrm>
                <a:off x="5930900" y="5006975"/>
                <a:ext cx="61913" cy="619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027" name="Freeform 327"/>
              <p:cNvSpPr>
                <a:spLocks noEditPoints="1"/>
              </p:cNvSpPr>
              <p:nvPr/>
            </p:nvSpPr>
            <p:spPr bwMode="auto">
              <a:xfrm>
                <a:off x="5816600" y="4683125"/>
                <a:ext cx="420688" cy="311150"/>
              </a:xfrm>
              <a:custGeom>
                <a:avLst/>
                <a:gdLst>
                  <a:gd name="T0" fmla="*/ 550 w 559"/>
                  <a:gd name="T1" fmla="*/ 91 h 414"/>
                  <a:gd name="T2" fmla="*/ 529 w 559"/>
                  <a:gd name="T3" fmla="*/ 81 h 414"/>
                  <a:gd name="T4" fmla="*/ 163 w 559"/>
                  <a:gd name="T5" fmla="*/ 81 h 414"/>
                  <a:gd name="T6" fmla="*/ 153 w 559"/>
                  <a:gd name="T7" fmla="*/ 24 h 414"/>
                  <a:gd name="T8" fmla="*/ 124 w 559"/>
                  <a:gd name="T9" fmla="*/ 0 h 414"/>
                  <a:gd name="T10" fmla="*/ 29 w 559"/>
                  <a:gd name="T11" fmla="*/ 0 h 414"/>
                  <a:gd name="T12" fmla="*/ 0 w 559"/>
                  <a:gd name="T13" fmla="*/ 30 h 414"/>
                  <a:gd name="T14" fmla="*/ 29 w 559"/>
                  <a:gd name="T15" fmla="*/ 59 h 414"/>
                  <a:gd name="T16" fmla="*/ 99 w 559"/>
                  <a:gd name="T17" fmla="*/ 59 h 414"/>
                  <a:gd name="T18" fmla="*/ 162 w 559"/>
                  <a:gd name="T19" fmla="*/ 390 h 414"/>
                  <a:gd name="T20" fmla="*/ 191 w 559"/>
                  <a:gd name="T21" fmla="*/ 414 h 414"/>
                  <a:gd name="T22" fmla="*/ 502 w 559"/>
                  <a:gd name="T23" fmla="*/ 414 h 414"/>
                  <a:gd name="T24" fmla="*/ 531 w 559"/>
                  <a:gd name="T25" fmla="*/ 385 h 414"/>
                  <a:gd name="T26" fmla="*/ 502 w 559"/>
                  <a:gd name="T27" fmla="*/ 355 h 414"/>
                  <a:gd name="T28" fmla="*/ 215 w 559"/>
                  <a:gd name="T29" fmla="*/ 355 h 414"/>
                  <a:gd name="T30" fmla="*/ 207 w 559"/>
                  <a:gd name="T31" fmla="*/ 314 h 414"/>
                  <a:gd name="T32" fmla="*/ 516 w 559"/>
                  <a:gd name="T33" fmla="*/ 289 h 414"/>
                  <a:gd name="T34" fmla="*/ 542 w 559"/>
                  <a:gd name="T35" fmla="*/ 262 h 414"/>
                  <a:gd name="T36" fmla="*/ 558 w 559"/>
                  <a:gd name="T37" fmla="*/ 113 h 414"/>
                  <a:gd name="T38" fmla="*/ 550 w 559"/>
                  <a:gd name="T39" fmla="*/ 91 h 414"/>
                  <a:gd name="T40" fmla="*/ 418 w 559"/>
                  <a:gd name="T41" fmla="*/ 211 h 414"/>
                  <a:gd name="T42" fmla="*/ 408 w 559"/>
                  <a:gd name="T43" fmla="*/ 222 h 414"/>
                  <a:gd name="T44" fmla="*/ 369 w 559"/>
                  <a:gd name="T45" fmla="*/ 222 h 414"/>
                  <a:gd name="T46" fmla="*/ 369 w 559"/>
                  <a:gd name="T47" fmla="*/ 261 h 414"/>
                  <a:gd name="T48" fmla="*/ 359 w 559"/>
                  <a:gd name="T49" fmla="*/ 271 h 414"/>
                  <a:gd name="T50" fmla="*/ 317 w 559"/>
                  <a:gd name="T51" fmla="*/ 271 h 414"/>
                  <a:gd name="T52" fmla="*/ 307 w 559"/>
                  <a:gd name="T53" fmla="*/ 261 h 414"/>
                  <a:gd name="T54" fmla="*/ 307 w 559"/>
                  <a:gd name="T55" fmla="*/ 222 h 414"/>
                  <a:gd name="T56" fmla="*/ 267 w 559"/>
                  <a:gd name="T57" fmla="*/ 222 h 414"/>
                  <a:gd name="T58" fmla="*/ 257 w 559"/>
                  <a:gd name="T59" fmla="*/ 211 h 414"/>
                  <a:gd name="T60" fmla="*/ 257 w 559"/>
                  <a:gd name="T61" fmla="*/ 170 h 414"/>
                  <a:gd name="T62" fmla="*/ 267 w 559"/>
                  <a:gd name="T63" fmla="*/ 160 h 414"/>
                  <a:gd name="T64" fmla="*/ 307 w 559"/>
                  <a:gd name="T65" fmla="*/ 160 h 414"/>
                  <a:gd name="T66" fmla="*/ 307 w 559"/>
                  <a:gd name="T67" fmla="*/ 120 h 414"/>
                  <a:gd name="T68" fmla="*/ 317 w 559"/>
                  <a:gd name="T69" fmla="*/ 110 h 414"/>
                  <a:gd name="T70" fmla="*/ 359 w 559"/>
                  <a:gd name="T71" fmla="*/ 110 h 414"/>
                  <a:gd name="T72" fmla="*/ 369 w 559"/>
                  <a:gd name="T73" fmla="*/ 120 h 414"/>
                  <a:gd name="T74" fmla="*/ 369 w 559"/>
                  <a:gd name="T75" fmla="*/ 160 h 414"/>
                  <a:gd name="T76" fmla="*/ 408 w 559"/>
                  <a:gd name="T77" fmla="*/ 160 h 414"/>
                  <a:gd name="T78" fmla="*/ 418 w 559"/>
                  <a:gd name="T79" fmla="*/ 170 h 414"/>
                  <a:gd name="T80" fmla="*/ 418 w 559"/>
                  <a:gd name="T81" fmla="*/ 211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59" h="414">
                    <a:moveTo>
                      <a:pt x="550" y="91"/>
                    </a:moveTo>
                    <a:cubicBezTo>
                      <a:pt x="545" y="84"/>
                      <a:pt x="537" y="81"/>
                      <a:pt x="529" y="81"/>
                    </a:cubicBezTo>
                    <a:cubicBezTo>
                      <a:pt x="163" y="81"/>
                      <a:pt x="163" y="81"/>
                      <a:pt x="163" y="81"/>
                    </a:cubicBezTo>
                    <a:cubicBezTo>
                      <a:pt x="153" y="24"/>
                      <a:pt x="153" y="24"/>
                      <a:pt x="153" y="24"/>
                    </a:cubicBezTo>
                    <a:cubicBezTo>
                      <a:pt x="150" y="10"/>
                      <a:pt x="138" y="0"/>
                      <a:pt x="124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13" y="0"/>
                      <a:pt x="0" y="13"/>
                      <a:pt x="0" y="30"/>
                    </a:cubicBezTo>
                    <a:cubicBezTo>
                      <a:pt x="0" y="46"/>
                      <a:pt x="13" y="59"/>
                      <a:pt x="29" y="59"/>
                    </a:cubicBezTo>
                    <a:cubicBezTo>
                      <a:pt x="99" y="59"/>
                      <a:pt x="99" y="59"/>
                      <a:pt x="99" y="59"/>
                    </a:cubicBezTo>
                    <a:cubicBezTo>
                      <a:pt x="162" y="390"/>
                      <a:pt x="162" y="390"/>
                      <a:pt x="162" y="390"/>
                    </a:cubicBezTo>
                    <a:cubicBezTo>
                      <a:pt x="164" y="404"/>
                      <a:pt x="176" y="414"/>
                      <a:pt x="191" y="414"/>
                    </a:cubicBezTo>
                    <a:cubicBezTo>
                      <a:pt x="502" y="414"/>
                      <a:pt x="502" y="414"/>
                      <a:pt x="502" y="414"/>
                    </a:cubicBezTo>
                    <a:cubicBezTo>
                      <a:pt x="518" y="414"/>
                      <a:pt x="531" y="401"/>
                      <a:pt x="531" y="385"/>
                    </a:cubicBezTo>
                    <a:cubicBezTo>
                      <a:pt x="531" y="369"/>
                      <a:pt x="518" y="355"/>
                      <a:pt x="502" y="355"/>
                    </a:cubicBezTo>
                    <a:cubicBezTo>
                      <a:pt x="215" y="355"/>
                      <a:pt x="215" y="355"/>
                      <a:pt x="215" y="355"/>
                    </a:cubicBezTo>
                    <a:cubicBezTo>
                      <a:pt x="207" y="314"/>
                      <a:pt x="207" y="314"/>
                      <a:pt x="207" y="314"/>
                    </a:cubicBezTo>
                    <a:cubicBezTo>
                      <a:pt x="516" y="289"/>
                      <a:pt x="516" y="289"/>
                      <a:pt x="516" y="289"/>
                    </a:cubicBezTo>
                    <a:cubicBezTo>
                      <a:pt x="530" y="287"/>
                      <a:pt x="541" y="276"/>
                      <a:pt x="542" y="262"/>
                    </a:cubicBezTo>
                    <a:cubicBezTo>
                      <a:pt x="558" y="113"/>
                      <a:pt x="558" y="113"/>
                      <a:pt x="558" y="113"/>
                    </a:cubicBezTo>
                    <a:cubicBezTo>
                      <a:pt x="559" y="105"/>
                      <a:pt x="556" y="97"/>
                      <a:pt x="550" y="91"/>
                    </a:cubicBezTo>
                    <a:close/>
                    <a:moveTo>
                      <a:pt x="418" y="211"/>
                    </a:moveTo>
                    <a:cubicBezTo>
                      <a:pt x="418" y="217"/>
                      <a:pt x="414" y="222"/>
                      <a:pt x="408" y="222"/>
                    </a:cubicBezTo>
                    <a:cubicBezTo>
                      <a:pt x="369" y="222"/>
                      <a:pt x="369" y="222"/>
                      <a:pt x="369" y="222"/>
                    </a:cubicBezTo>
                    <a:cubicBezTo>
                      <a:pt x="369" y="261"/>
                      <a:pt x="369" y="261"/>
                      <a:pt x="369" y="261"/>
                    </a:cubicBezTo>
                    <a:cubicBezTo>
                      <a:pt x="369" y="267"/>
                      <a:pt x="364" y="271"/>
                      <a:pt x="359" y="271"/>
                    </a:cubicBezTo>
                    <a:cubicBezTo>
                      <a:pt x="317" y="271"/>
                      <a:pt x="317" y="271"/>
                      <a:pt x="317" y="271"/>
                    </a:cubicBezTo>
                    <a:cubicBezTo>
                      <a:pt x="311" y="271"/>
                      <a:pt x="307" y="267"/>
                      <a:pt x="307" y="261"/>
                    </a:cubicBezTo>
                    <a:cubicBezTo>
                      <a:pt x="307" y="222"/>
                      <a:pt x="307" y="222"/>
                      <a:pt x="307" y="222"/>
                    </a:cubicBezTo>
                    <a:cubicBezTo>
                      <a:pt x="267" y="222"/>
                      <a:pt x="267" y="222"/>
                      <a:pt x="267" y="222"/>
                    </a:cubicBezTo>
                    <a:cubicBezTo>
                      <a:pt x="261" y="222"/>
                      <a:pt x="257" y="217"/>
                      <a:pt x="257" y="211"/>
                    </a:cubicBezTo>
                    <a:cubicBezTo>
                      <a:pt x="257" y="170"/>
                      <a:pt x="257" y="170"/>
                      <a:pt x="257" y="170"/>
                    </a:cubicBezTo>
                    <a:cubicBezTo>
                      <a:pt x="257" y="164"/>
                      <a:pt x="261" y="160"/>
                      <a:pt x="267" y="160"/>
                    </a:cubicBezTo>
                    <a:cubicBezTo>
                      <a:pt x="307" y="160"/>
                      <a:pt x="307" y="160"/>
                      <a:pt x="307" y="160"/>
                    </a:cubicBezTo>
                    <a:cubicBezTo>
                      <a:pt x="307" y="120"/>
                      <a:pt x="307" y="120"/>
                      <a:pt x="307" y="120"/>
                    </a:cubicBezTo>
                    <a:cubicBezTo>
                      <a:pt x="307" y="114"/>
                      <a:pt x="311" y="110"/>
                      <a:pt x="317" y="110"/>
                    </a:cubicBezTo>
                    <a:cubicBezTo>
                      <a:pt x="359" y="110"/>
                      <a:pt x="359" y="110"/>
                      <a:pt x="359" y="110"/>
                    </a:cubicBezTo>
                    <a:cubicBezTo>
                      <a:pt x="364" y="110"/>
                      <a:pt x="369" y="114"/>
                      <a:pt x="369" y="120"/>
                    </a:cubicBezTo>
                    <a:cubicBezTo>
                      <a:pt x="369" y="160"/>
                      <a:pt x="369" y="160"/>
                      <a:pt x="369" y="160"/>
                    </a:cubicBezTo>
                    <a:cubicBezTo>
                      <a:pt x="408" y="160"/>
                      <a:pt x="408" y="160"/>
                      <a:pt x="408" y="160"/>
                    </a:cubicBezTo>
                    <a:cubicBezTo>
                      <a:pt x="414" y="160"/>
                      <a:pt x="418" y="164"/>
                      <a:pt x="418" y="170"/>
                    </a:cubicBezTo>
                    <a:lnTo>
                      <a:pt x="418" y="2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sp>
          <p:nvSpPr>
            <p:cNvPr id="1028" name="Freeform 328"/>
            <p:cNvSpPr>
              <a:spLocks noEditPoints="1"/>
            </p:cNvSpPr>
            <p:nvPr/>
          </p:nvSpPr>
          <p:spPr bwMode="auto">
            <a:xfrm>
              <a:off x="4424907" y="9825912"/>
              <a:ext cx="754892" cy="1093290"/>
            </a:xfrm>
            <a:custGeom>
              <a:avLst/>
              <a:gdLst>
                <a:gd name="T0" fmla="*/ 215 w 430"/>
                <a:gd name="T1" fmla="*/ 0 h 621"/>
                <a:gd name="T2" fmla="*/ 0 w 430"/>
                <a:gd name="T3" fmla="*/ 216 h 621"/>
                <a:gd name="T4" fmla="*/ 182 w 430"/>
                <a:gd name="T5" fmla="*/ 428 h 621"/>
                <a:gd name="T6" fmla="*/ 182 w 430"/>
                <a:gd name="T7" fmla="*/ 494 h 621"/>
                <a:gd name="T8" fmla="*/ 135 w 430"/>
                <a:gd name="T9" fmla="*/ 494 h 621"/>
                <a:gd name="T10" fmla="*/ 119 w 430"/>
                <a:gd name="T11" fmla="*/ 511 h 621"/>
                <a:gd name="T12" fmla="*/ 119 w 430"/>
                <a:gd name="T13" fmla="*/ 541 h 621"/>
                <a:gd name="T14" fmla="*/ 135 w 430"/>
                <a:gd name="T15" fmla="*/ 557 h 621"/>
                <a:gd name="T16" fmla="*/ 182 w 430"/>
                <a:gd name="T17" fmla="*/ 557 h 621"/>
                <a:gd name="T18" fmla="*/ 182 w 430"/>
                <a:gd name="T19" fmla="*/ 604 h 621"/>
                <a:gd name="T20" fmla="*/ 199 w 430"/>
                <a:gd name="T21" fmla="*/ 621 h 621"/>
                <a:gd name="T22" fmla="*/ 229 w 430"/>
                <a:gd name="T23" fmla="*/ 621 h 621"/>
                <a:gd name="T24" fmla="*/ 246 w 430"/>
                <a:gd name="T25" fmla="*/ 604 h 621"/>
                <a:gd name="T26" fmla="*/ 246 w 430"/>
                <a:gd name="T27" fmla="*/ 557 h 621"/>
                <a:gd name="T28" fmla="*/ 293 w 430"/>
                <a:gd name="T29" fmla="*/ 557 h 621"/>
                <a:gd name="T30" fmla="*/ 310 w 430"/>
                <a:gd name="T31" fmla="*/ 541 h 621"/>
                <a:gd name="T32" fmla="*/ 310 w 430"/>
                <a:gd name="T33" fmla="*/ 511 h 621"/>
                <a:gd name="T34" fmla="*/ 293 w 430"/>
                <a:gd name="T35" fmla="*/ 494 h 621"/>
                <a:gd name="T36" fmla="*/ 246 w 430"/>
                <a:gd name="T37" fmla="*/ 494 h 621"/>
                <a:gd name="T38" fmla="*/ 246 w 430"/>
                <a:gd name="T39" fmla="*/ 429 h 621"/>
                <a:gd name="T40" fmla="*/ 430 w 430"/>
                <a:gd name="T41" fmla="*/ 216 h 621"/>
                <a:gd name="T42" fmla="*/ 215 w 430"/>
                <a:gd name="T43" fmla="*/ 0 h 621"/>
                <a:gd name="T44" fmla="*/ 367 w 430"/>
                <a:gd name="T45" fmla="*/ 216 h 621"/>
                <a:gd name="T46" fmla="*/ 215 w 430"/>
                <a:gd name="T47" fmla="*/ 368 h 621"/>
                <a:gd name="T48" fmla="*/ 63 w 430"/>
                <a:gd name="T49" fmla="*/ 216 h 621"/>
                <a:gd name="T50" fmla="*/ 215 w 430"/>
                <a:gd name="T51" fmla="*/ 63 h 621"/>
                <a:gd name="T52" fmla="*/ 367 w 430"/>
                <a:gd name="T53" fmla="*/ 216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30" h="621">
                  <a:moveTo>
                    <a:pt x="215" y="0"/>
                  </a:moveTo>
                  <a:cubicBezTo>
                    <a:pt x="96" y="0"/>
                    <a:pt x="0" y="97"/>
                    <a:pt x="0" y="216"/>
                  </a:cubicBezTo>
                  <a:cubicBezTo>
                    <a:pt x="0" y="324"/>
                    <a:pt x="79" y="413"/>
                    <a:pt x="182" y="428"/>
                  </a:cubicBezTo>
                  <a:cubicBezTo>
                    <a:pt x="182" y="494"/>
                    <a:pt x="182" y="494"/>
                    <a:pt x="182" y="494"/>
                  </a:cubicBezTo>
                  <a:cubicBezTo>
                    <a:pt x="135" y="494"/>
                    <a:pt x="135" y="494"/>
                    <a:pt x="135" y="494"/>
                  </a:cubicBezTo>
                  <a:cubicBezTo>
                    <a:pt x="126" y="494"/>
                    <a:pt x="119" y="502"/>
                    <a:pt x="119" y="511"/>
                  </a:cubicBezTo>
                  <a:cubicBezTo>
                    <a:pt x="119" y="541"/>
                    <a:pt x="119" y="541"/>
                    <a:pt x="119" y="541"/>
                  </a:cubicBezTo>
                  <a:cubicBezTo>
                    <a:pt x="119" y="550"/>
                    <a:pt x="127" y="557"/>
                    <a:pt x="135" y="557"/>
                  </a:cubicBezTo>
                  <a:cubicBezTo>
                    <a:pt x="182" y="557"/>
                    <a:pt x="182" y="557"/>
                    <a:pt x="182" y="557"/>
                  </a:cubicBezTo>
                  <a:cubicBezTo>
                    <a:pt x="182" y="604"/>
                    <a:pt x="182" y="604"/>
                    <a:pt x="182" y="604"/>
                  </a:cubicBezTo>
                  <a:cubicBezTo>
                    <a:pt x="182" y="614"/>
                    <a:pt x="190" y="621"/>
                    <a:pt x="199" y="621"/>
                  </a:cubicBezTo>
                  <a:cubicBezTo>
                    <a:pt x="229" y="621"/>
                    <a:pt x="229" y="621"/>
                    <a:pt x="229" y="621"/>
                  </a:cubicBezTo>
                  <a:cubicBezTo>
                    <a:pt x="239" y="621"/>
                    <a:pt x="246" y="614"/>
                    <a:pt x="246" y="604"/>
                  </a:cubicBezTo>
                  <a:cubicBezTo>
                    <a:pt x="246" y="557"/>
                    <a:pt x="246" y="557"/>
                    <a:pt x="246" y="557"/>
                  </a:cubicBezTo>
                  <a:cubicBezTo>
                    <a:pt x="293" y="557"/>
                    <a:pt x="293" y="557"/>
                    <a:pt x="293" y="557"/>
                  </a:cubicBezTo>
                  <a:cubicBezTo>
                    <a:pt x="302" y="557"/>
                    <a:pt x="310" y="550"/>
                    <a:pt x="310" y="541"/>
                  </a:cubicBezTo>
                  <a:cubicBezTo>
                    <a:pt x="310" y="511"/>
                    <a:pt x="310" y="511"/>
                    <a:pt x="310" y="511"/>
                  </a:cubicBezTo>
                  <a:cubicBezTo>
                    <a:pt x="310" y="502"/>
                    <a:pt x="302" y="494"/>
                    <a:pt x="293" y="494"/>
                  </a:cubicBezTo>
                  <a:cubicBezTo>
                    <a:pt x="246" y="494"/>
                    <a:pt x="246" y="494"/>
                    <a:pt x="246" y="494"/>
                  </a:cubicBezTo>
                  <a:cubicBezTo>
                    <a:pt x="246" y="429"/>
                    <a:pt x="246" y="429"/>
                    <a:pt x="246" y="429"/>
                  </a:cubicBezTo>
                  <a:cubicBezTo>
                    <a:pt x="350" y="414"/>
                    <a:pt x="430" y="324"/>
                    <a:pt x="430" y="216"/>
                  </a:cubicBezTo>
                  <a:cubicBezTo>
                    <a:pt x="430" y="97"/>
                    <a:pt x="334" y="0"/>
                    <a:pt x="215" y="0"/>
                  </a:cubicBezTo>
                  <a:close/>
                  <a:moveTo>
                    <a:pt x="367" y="216"/>
                  </a:moveTo>
                  <a:cubicBezTo>
                    <a:pt x="367" y="300"/>
                    <a:pt x="299" y="368"/>
                    <a:pt x="215" y="368"/>
                  </a:cubicBezTo>
                  <a:cubicBezTo>
                    <a:pt x="131" y="368"/>
                    <a:pt x="63" y="300"/>
                    <a:pt x="63" y="216"/>
                  </a:cubicBezTo>
                  <a:cubicBezTo>
                    <a:pt x="63" y="132"/>
                    <a:pt x="131" y="63"/>
                    <a:pt x="215" y="63"/>
                  </a:cubicBezTo>
                  <a:cubicBezTo>
                    <a:pt x="299" y="63"/>
                    <a:pt x="367" y="132"/>
                    <a:pt x="367" y="21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066" name="Freeform 329"/>
            <p:cNvSpPr>
              <a:spLocks noEditPoints="1"/>
            </p:cNvSpPr>
            <p:nvPr/>
          </p:nvSpPr>
          <p:spPr bwMode="auto">
            <a:xfrm>
              <a:off x="2398288" y="9858911"/>
              <a:ext cx="899919" cy="1137914"/>
            </a:xfrm>
            <a:custGeom>
              <a:avLst/>
              <a:gdLst>
                <a:gd name="T0" fmla="*/ 439 w 511"/>
                <a:gd name="T1" fmla="*/ 3 h 645"/>
                <a:gd name="T2" fmla="*/ 287 w 511"/>
                <a:gd name="T3" fmla="*/ 51 h 645"/>
                <a:gd name="T4" fmla="*/ 277 w 511"/>
                <a:gd name="T5" fmla="*/ 72 h 645"/>
                <a:gd name="T6" fmla="*/ 286 w 511"/>
                <a:gd name="T7" fmla="*/ 101 h 645"/>
                <a:gd name="T8" fmla="*/ 307 w 511"/>
                <a:gd name="T9" fmla="*/ 112 h 645"/>
                <a:gd name="T10" fmla="*/ 369 w 511"/>
                <a:gd name="T11" fmla="*/ 93 h 645"/>
                <a:gd name="T12" fmla="*/ 320 w 511"/>
                <a:gd name="T13" fmla="*/ 187 h 645"/>
                <a:gd name="T14" fmla="*/ 49 w 511"/>
                <a:gd name="T15" fmla="*/ 306 h 645"/>
                <a:gd name="T16" fmla="*/ 161 w 511"/>
                <a:gd name="T17" fmla="*/ 595 h 645"/>
                <a:gd name="T18" fmla="*/ 451 w 511"/>
                <a:gd name="T19" fmla="*/ 484 h 645"/>
                <a:gd name="T20" fmla="*/ 378 w 511"/>
                <a:gd name="T21" fmla="*/ 216 h 645"/>
                <a:gd name="T22" fmla="*/ 427 w 511"/>
                <a:gd name="T23" fmla="*/ 123 h 645"/>
                <a:gd name="T24" fmla="*/ 446 w 511"/>
                <a:gd name="T25" fmla="*/ 185 h 645"/>
                <a:gd name="T26" fmla="*/ 468 w 511"/>
                <a:gd name="T27" fmla="*/ 196 h 645"/>
                <a:gd name="T28" fmla="*/ 497 w 511"/>
                <a:gd name="T29" fmla="*/ 187 h 645"/>
                <a:gd name="T30" fmla="*/ 508 w 511"/>
                <a:gd name="T31" fmla="*/ 165 h 645"/>
                <a:gd name="T32" fmla="*/ 474 w 511"/>
                <a:gd name="T33" fmla="*/ 59 h 645"/>
                <a:gd name="T34" fmla="*/ 474 w 511"/>
                <a:gd name="T35" fmla="*/ 59 h 645"/>
                <a:gd name="T36" fmla="*/ 460 w 511"/>
                <a:gd name="T37" fmla="*/ 13 h 645"/>
                <a:gd name="T38" fmla="*/ 439 w 511"/>
                <a:gd name="T39" fmla="*/ 3 h 645"/>
                <a:gd name="T40" fmla="*/ 392 w 511"/>
                <a:gd name="T41" fmla="*/ 458 h 645"/>
                <a:gd name="T42" fmla="*/ 187 w 511"/>
                <a:gd name="T43" fmla="*/ 537 h 645"/>
                <a:gd name="T44" fmla="*/ 108 w 511"/>
                <a:gd name="T45" fmla="*/ 332 h 645"/>
                <a:gd name="T46" fmla="*/ 313 w 511"/>
                <a:gd name="T47" fmla="*/ 253 h 645"/>
                <a:gd name="T48" fmla="*/ 392 w 511"/>
                <a:gd name="T49" fmla="*/ 458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11" h="645">
                  <a:moveTo>
                    <a:pt x="439" y="3"/>
                  </a:moveTo>
                  <a:cubicBezTo>
                    <a:pt x="287" y="51"/>
                    <a:pt x="287" y="51"/>
                    <a:pt x="287" y="51"/>
                  </a:cubicBezTo>
                  <a:cubicBezTo>
                    <a:pt x="278" y="54"/>
                    <a:pt x="274" y="63"/>
                    <a:pt x="277" y="72"/>
                  </a:cubicBezTo>
                  <a:cubicBezTo>
                    <a:pt x="286" y="101"/>
                    <a:pt x="286" y="101"/>
                    <a:pt x="286" y="101"/>
                  </a:cubicBezTo>
                  <a:cubicBezTo>
                    <a:pt x="289" y="110"/>
                    <a:pt x="298" y="115"/>
                    <a:pt x="307" y="112"/>
                  </a:cubicBezTo>
                  <a:cubicBezTo>
                    <a:pt x="369" y="93"/>
                    <a:pt x="369" y="93"/>
                    <a:pt x="369" y="93"/>
                  </a:cubicBezTo>
                  <a:cubicBezTo>
                    <a:pt x="320" y="187"/>
                    <a:pt x="320" y="187"/>
                    <a:pt x="320" y="187"/>
                  </a:cubicBezTo>
                  <a:cubicBezTo>
                    <a:pt x="214" y="151"/>
                    <a:pt x="96" y="201"/>
                    <a:pt x="49" y="306"/>
                  </a:cubicBezTo>
                  <a:cubicBezTo>
                    <a:pt x="0" y="417"/>
                    <a:pt x="50" y="546"/>
                    <a:pt x="161" y="595"/>
                  </a:cubicBezTo>
                  <a:cubicBezTo>
                    <a:pt x="272" y="645"/>
                    <a:pt x="402" y="595"/>
                    <a:pt x="451" y="484"/>
                  </a:cubicBezTo>
                  <a:cubicBezTo>
                    <a:pt x="494" y="387"/>
                    <a:pt x="461" y="276"/>
                    <a:pt x="378" y="216"/>
                  </a:cubicBezTo>
                  <a:cubicBezTo>
                    <a:pt x="427" y="123"/>
                    <a:pt x="427" y="123"/>
                    <a:pt x="427" y="123"/>
                  </a:cubicBezTo>
                  <a:cubicBezTo>
                    <a:pt x="446" y="185"/>
                    <a:pt x="446" y="185"/>
                    <a:pt x="446" y="185"/>
                  </a:cubicBezTo>
                  <a:cubicBezTo>
                    <a:pt x="449" y="194"/>
                    <a:pt x="459" y="199"/>
                    <a:pt x="468" y="196"/>
                  </a:cubicBezTo>
                  <a:cubicBezTo>
                    <a:pt x="497" y="187"/>
                    <a:pt x="497" y="187"/>
                    <a:pt x="497" y="187"/>
                  </a:cubicBezTo>
                  <a:cubicBezTo>
                    <a:pt x="505" y="184"/>
                    <a:pt x="511" y="175"/>
                    <a:pt x="508" y="165"/>
                  </a:cubicBezTo>
                  <a:cubicBezTo>
                    <a:pt x="474" y="59"/>
                    <a:pt x="474" y="59"/>
                    <a:pt x="474" y="59"/>
                  </a:cubicBezTo>
                  <a:cubicBezTo>
                    <a:pt x="474" y="59"/>
                    <a:pt x="474" y="59"/>
                    <a:pt x="474" y="59"/>
                  </a:cubicBezTo>
                  <a:cubicBezTo>
                    <a:pt x="460" y="13"/>
                    <a:pt x="460" y="13"/>
                    <a:pt x="460" y="13"/>
                  </a:cubicBezTo>
                  <a:cubicBezTo>
                    <a:pt x="457" y="4"/>
                    <a:pt x="447" y="0"/>
                    <a:pt x="439" y="3"/>
                  </a:cubicBezTo>
                  <a:close/>
                  <a:moveTo>
                    <a:pt x="392" y="458"/>
                  </a:moveTo>
                  <a:cubicBezTo>
                    <a:pt x="357" y="536"/>
                    <a:pt x="266" y="571"/>
                    <a:pt x="187" y="537"/>
                  </a:cubicBezTo>
                  <a:cubicBezTo>
                    <a:pt x="109" y="502"/>
                    <a:pt x="73" y="410"/>
                    <a:pt x="108" y="332"/>
                  </a:cubicBezTo>
                  <a:cubicBezTo>
                    <a:pt x="143" y="253"/>
                    <a:pt x="235" y="218"/>
                    <a:pt x="313" y="253"/>
                  </a:cubicBezTo>
                  <a:cubicBezTo>
                    <a:pt x="391" y="288"/>
                    <a:pt x="427" y="379"/>
                    <a:pt x="392" y="45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grpSp>
          <p:nvGrpSpPr>
            <p:cNvPr id="1199" name="Group 1198"/>
            <p:cNvGrpSpPr/>
            <p:nvPr/>
          </p:nvGrpSpPr>
          <p:grpSpPr>
            <a:xfrm>
              <a:off x="9384022" y="8202709"/>
              <a:ext cx="892482" cy="896202"/>
              <a:chOff x="3346450" y="4684713"/>
              <a:chExt cx="381000" cy="382588"/>
            </a:xfrm>
            <a:solidFill>
              <a:schemeClr val="tx1"/>
            </a:solidFill>
          </p:grpSpPr>
          <p:sp>
            <p:nvSpPr>
              <p:cNvPr id="1067" name="Freeform 330"/>
              <p:cNvSpPr>
                <a:spLocks/>
              </p:cNvSpPr>
              <p:nvPr/>
            </p:nvSpPr>
            <p:spPr bwMode="auto">
              <a:xfrm>
                <a:off x="3389313" y="4905375"/>
                <a:ext cx="115888" cy="115888"/>
              </a:xfrm>
              <a:custGeom>
                <a:avLst/>
                <a:gdLst>
                  <a:gd name="T0" fmla="*/ 62 w 73"/>
                  <a:gd name="T1" fmla="*/ 0 h 73"/>
                  <a:gd name="T2" fmla="*/ 2 w 73"/>
                  <a:gd name="T3" fmla="*/ 60 h 73"/>
                  <a:gd name="T4" fmla="*/ 0 w 73"/>
                  <a:gd name="T5" fmla="*/ 73 h 73"/>
                  <a:gd name="T6" fmla="*/ 13 w 73"/>
                  <a:gd name="T7" fmla="*/ 70 h 73"/>
                  <a:gd name="T8" fmla="*/ 73 w 73"/>
                  <a:gd name="T9" fmla="*/ 11 h 73"/>
                  <a:gd name="T10" fmla="*/ 62 w 73"/>
                  <a:gd name="T11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3" h="73">
                    <a:moveTo>
                      <a:pt x="62" y="0"/>
                    </a:moveTo>
                    <a:lnTo>
                      <a:pt x="2" y="60"/>
                    </a:lnTo>
                    <a:lnTo>
                      <a:pt x="0" y="73"/>
                    </a:lnTo>
                    <a:lnTo>
                      <a:pt x="13" y="70"/>
                    </a:lnTo>
                    <a:lnTo>
                      <a:pt x="73" y="11"/>
                    </a:lnTo>
                    <a:lnTo>
                      <a:pt x="6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068" name="Freeform 331"/>
              <p:cNvSpPr>
                <a:spLocks noEditPoints="1"/>
              </p:cNvSpPr>
              <p:nvPr/>
            </p:nvSpPr>
            <p:spPr bwMode="auto">
              <a:xfrm>
                <a:off x="3346450" y="4684713"/>
                <a:ext cx="381000" cy="382588"/>
              </a:xfrm>
              <a:custGeom>
                <a:avLst/>
                <a:gdLst>
                  <a:gd name="T0" fmla="*/ 506 w 506"/>
                  <a:gd name="T1" fmla="*/ 66 h 508"/>
                  <a:gd name="T2" fmla="*/ 486 w 506"/>
                  <a:gd name="T3" fmla="*/ 20 h 508"/>
                  <a:gd name="T4" fmla="*/ 440 w 506"/>
                  <a:gd name="T5" fmla="*/ 0 h 508"/>
                  <a:gd name="T6" fmla="*/ 393 w 506"/>
                  <a:gd name="T7" fmla="*/ 20 h 508"/>
                  <a:gd name="T8" fmla="*/ 269 w 506"/>
                  <a:gd name="T9" fmla="*/ 144 h 508"/>
                  <a:gd name="T10" fmla="*/ 212 w 506"/>
                  <a:gd name="T11" fmla="*/ 145 h 508"/>
                  <a:gd name="T12" fmla="*/ 210 w 506"/>
                  <a:gd name="T13" fmla="*/ 199 h 508"/>
                  <a:gd name="T14" fmla="*/ 19 w 506"/>
                  <a:gd name="T15" fmla="*/ 391 h 508"/>
                  <a:gd name="T16" fmla="*/ 14 w 506"/>
                  <a:gd name="T17" fmla="*/ 400 h 508"/>
                  <a:gd name="T18" fmla="*/ 1 w 506"/>
                  <a:gd name="T19" fmla="*/ 488 h 508"/>
                  <a:gd name="T20" fmla="*/ 6 w 506"/>
                  <a:gd name="T21" fmla="*/ 503 h 508"/>
                  <a:gd name="T22" fmla="*/ 18 w 506"/>
                  <a:gd name="T23" fmla="*/ 508 h 508"/>
                  <a:gd name="T24" fmla="*/ 21 w 506"/>
                  <a:gd name="T25" fmla="*/ 507 h 508"/>
                  <a:gd name="T26" fmla="*/ 104 w 506"/>
                  <a:gd name="T27" fmla="*/ 490 h 508"/>
                  <a:gd name="T28" fmla="*/ 113 w 506"/>
                  <a:gd name="T29" fmla="*/ 485 h 508"/>
                  <a:gd name="T30" fmla="*/ 304 w 506"/>
                  <a:gd name="T31" fmla="*/ 294 h 508"/>
                  <a:gd name="T32" fmla="*/ 360 w 506"/>
                  <a:gd name="T33" fmla="*/ 293 h 508"/>
                  <a:gd name="T34" fmla="*/ 362 w 506"/>
                  <a:gd name="T35" fmla="*/ 238 h 508"/>
                  <a:gd name="T36" fmla="*/ 486 w 506"/>
                  <a:gd name="T37" fmla="*/ 113 h 508"/>
                  <a:gd name="T38" fmla="*/ 506 w 506"/>
                  <a:gd name="T39" fmla="*/ 66 h 508"/>
                  <a:gd name="T40" fmla="*/ 92 w 506"/>
                  <a:gd name="T41" fmla="*/ 457 h 508"/>
                  <a:gd name="T42" fmla="*/ 39 w 506"/>
                  <a:gd name="T43" fmla="*/ 468 h 508"/>
                  <a:gd name="T44" fmla="*/ 47 w 506"/>
                  <a:gd name="T45" fmla="*/ 411 h 508"/>
                  <a:gd name="T46" fmla="*/ 234 w 506"/>
                  <a:gd name="T47" fmla="*/ 224 h 508"/>
                  <a:gd name="T48" fmla="*/ 279 w 506"/>
                  <a:gd name="T49" fmla="*/ 270 h 508"/>
                  <a:gd name="T50" fmla="*/ 92 w 506"/>
                  <a:gd name="T51" fmla="*/ 457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06" h="508">
                    <a:moveTo>
                      <a:pt x="506" y="66"/>
                    </a:moveTo>
                    <a:cubicBezTo>
                      <a:pt x="506" y="49"/>
                      <a:pt x="499" y="32"/>
                      <a:pt x="486" y="20"/>
                    </a:cubicBezTo>
                    <a:cubicBezTo>
                      <a:pt x="474" y="7"/>
                      <a:pt x="457" y="0"/>
                      <a:pt x="440" y="0"/>
                    </a:cubicBezTo>
                    <a:cubicBezTo>
                      <a:pt x="422" y="0"/>
                      <a:pt x="405" y="7"/>
                      <a:pt x="393" y="20"/>
                    </a:cubicBezTo>
                    <a:cubicBezTo>
                      <a:pt x="269" y="144"/>
                      <a:pt x="269" y="144"/>
                      <a:pt x="269" y="144"/>
                    </a:cubicBezTo>
                    <a:cubicBezTo>
                      <a:pt x="253" y="128"/>
                      <a:pt x="228" y="129"/>
                      <a:pt x="212" y="145"/>
                    </a:cubicBezTo>
                    <a:cubicBezTo>
                      <a:pt x="198" y="160"/>
                      <a:pt x="197" y="183"/>
                      <a:pt x="210" y="199"/>
                    </a:cubicBezTo>
                    <a:cubicBezTo>
                      <a:pt x="19" y="391"/>
                      <a:pt x="19" y="391"/>
                      <a:pt x="19" y="391"/>
                    </a:cubicBezTo>
                    <a:cubicBezTo>
                      <a:pt x="16" y="393"/>
                      <a:pt x="14" y="397"/>
                      <a:pt x="14" y="400"/>
                    </a:cubicBezTo>
                    <a:cubicBezTo>
                      <a:pt x="1" y="488"/>
                      <a:pt x="1" y="488"/>
                      <a:pt x="1" y="488"/>
                    </a:cubicBezTo>
                    <a:cubicBezTo>
                      <a:pt x="0" y="493"/>
                      <a:pt x="2" y="499"/>
                      <a:pt x="6" y="503"/>
                    </a:cubicBezTo>
                    <a:cubicBezTo>
                      <a:pt x="9" y="506"/>
                      <a:pt x="13" y="508"/>
                      <a:pt x="18" y="508"/>
                    </a:cubicBezTo>
                    <a:cubicBezTo>
                      <a:pt x="19" y="508"/>
                      <a:pt x="20" y="508"/>
                      <a:pt x="21" y="507"/>
                    </a:cubicBezTo>
                    <a:cubicBezTo>
                      <a:pt x="104" y="490"/>
                      <a:pt x="104" y="490"/>
                      <a:pt x="104" y="490"/>
                    </a:cubicBezTo>
                    <a:cubicBezTo>
                      <a:pt x="108" y="489"/>
                      <a:pt x="111" y="487"/>
                      <a:pt x="113" y="485"/>
                    </a:cubicBezTo>
                    <a:cubicBezTo>
                      <a:pt x="304" y="294"/>
                      <a:pt x="304" y="294"/>
                      <a:pt x="304" y="294"/>
                    </a:cubicBezTo>
                    <a:cubicBezTo>
                      <a:pt x="320" y="310"/>
                      <a:pt x="345" y="309"/>
                      <a:pt x="360" y="293"/>
                    </a:cubicBezTo>
                    <a:cubicBezTo>
                      <a:pt x="375" y="278"/>
                      <a:pt x="376" y="254"/>
                      <a:pt x="362" y="238"/>
                    </a:cubicBezTo>
                    <a:cubicBezTo>
                      <a:pt x="486" y="113"/>
                      <a:pt x="486" y="113"/>
                      <a:pt x="486" y="113"/>
                    </a:cubicBezTo>
                    <a:cubicBezTo>
                      <a:pt x="499" y="101"/>
                      <a:pt x="506" y="84"/>
                      <a:pt x="506" y="66"/>
                    </a:cubicBezTo>
                    <a:close/>
                    <a:moveTo>
                      <a:pt x="92" y="457"/>
                    </a:moveTo>
                    <a:cubicBezTo>
                      <a:pt x="39" y="468"/>
                      <a:pt x="39" y="468"/>
                      <a:pt x="39" y="468"/>
                    </a:cubicBezTo>
                    <a:cubicBezTo>
                      <a:pt x="47" y="411"/>
                      <a:pt x="47" y="411"/>
                      <a:pt x="47" y="411"/>
                    </a:cubicBezTo>
                    <a:cubicBezTo>
                      <a:pt x="234" y="224"/>
                      <a:pt x="234" y="224"/>
                      <a:pt x="234" y="224"/>
                    </a:cubicBezTo>
                    <a:cubicBezTo>
                      <a:pt x="279" y="270"/>
                      <a:pt x="279" y="270"/>
                      <a:pt x="279" y="270"/>
                    </a:cubicBezTo>
                    <a:lnTo>
                      <a:pt x="92" y="4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98" name="Group 1197"/>
            <p:cNvGrpSpPr/>
            <p:nvPr/>
          </p:nvGrpSpPr>
          <p:grpSpPr>
            <a:xfrm>
              <a:off x="7574621" y="8313035"/>
              <a:ext cx="940826" cy="940826"/>
              <a:chOff x="2506662" y="4675188"/>
              <a:chExt cx="401638" cy="401638"/>
            </a:xfrm>
            <a:solidFill>
              <a:schemeClr val="tx1"/>
            </a:solidFill>
          </p:grpSpPr>
          <p:sp>
            <p:nvSpPr>
              <p:cNvPr id="1152" name="Freeform 332"/>
              <p:cNvSpPr>
                <a:spLocks/>
              </p:cNvSpPr>
              <p:nvPr/>
            </p:nvSpPr>
            <p:spPr bwMode="auto">
              <a:xfrm>
                <a:off x="2787650" y="4675188"/>
                <a:ext cx="120650" cy="117475"/>
              </a:xfrm>
              <a:custGeom>
                <a:avLst/>
                <a:gdLst>
                  <a:gd name="T0" fmla="*/ 150 w 161"/>
                  <a:gd name="T1" fmla="*/ 111 h 158"/>
                  <a:gd name="T2" fmla="*/ 50 w 161"/>
                  <a:gd name="T3" fmla="*/ 11 h 158"/>
                  <a:gd name="T4" fmla="*/ 11 w 161"/>
                  <a:gd name="T5" fmla="*/ 11 h 158"/>
                  <a:gd name="T6" fmla="*/ 11 w 161"/>
                  <a:gd name="T7" fmla="*/ 50 h 158"/>
                  <a:gd name="T8" fmla="*/ 111 w 161"/>
                  <a:gd name="T9" fmla="*/ 150 h 158"/>
                  <a:gd name="T10" fmla="*/ 131 w 161"/>
                  <a:gd name="T11" fmla="*/ 158 h 158"/>
                  <a:gd name="T12" fmla="*/ 150 w 161"/>
                  <a:gd name="T13" fmla="*/ 150 h 158"/>
                  <a:gd name="T14" fmla="*/ 150 w 161"/>
                  <a:gd name="T15" fmla="*/ 111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1" h="158">
                    <a:moveTo>
                      <a:pt x="150" y="111"/>
                    </a:moveTo>
                    <a:cubicBezTo>
                      <a:pt x="50" y="11"/>
                      <a:pt x="50" y="11"/>
                      <a:pt x="50" y="11"/>
                    </a:cubicBezTo>
                    <a:cubicBezTo>
                      <a:pt x="39" y="0"/>
                      <a:pt x="22" y="0"/>
                      <a:pt x="11" y="11"/>
                    </a:cubicBezTo>
                    <a:cubicBezTo>
                      <a:pt x="0" y="22"/>
                      <a:pt x="0" y="39"/>
                      <a:pt x="11" y="50"/>
                    </a:cubicBezTo>
                    <a:cubicBezTo>
                      <a:pt x="111" y="150"/>
                      <a:pt x="111" y="150"/>
                      <a:pt x="111" y="150"/>
                    </a:cubicBezTo>
                    <a:cubicBezTo>
                      <a:pt x="117" y="156"/>
                      <a:pt x="124" y="158"/>
                      <a:pt x="131" y="158"/>
                    </a:cubicBezTo>
                    <a:cubicBezTo>
                      <a:pt x="138" y="158"/>
                      <a:pt x="145" y="156"/>
                      <a:pt x="150" y="150"/>
                    </a:cubicBezTo>
                    <a:cubicBezTo>
                      <a:pt x="161" y="140"/>
                      <a:pt x="161" y="122"/>
                      <a:pt x="150" y="1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53" name="Freeform 333"/>
              <p:cNvSpPr>
                <a:spLocks noEditPoints="1"/>
              </p:cNvSpPr>
              <p:nvPr/>
            </p:nvSpPr>
            <p:spPr bwMode="auto">
              <a:xfrm>
                <a:off x="2506662" y="4748213"/>
                <a:ext cx="328613" cy="328613"/>
              </a:xfrm>
              <a:custGeom>
                <a:avLst/>
                <a:gdLst>
                  <a:gd name="T0" fmla="*/ 398 w 437"/>
                  <a:gd name="T1" fmla="*/ 0 h 438"/>
                  <a:gd name="T2" fmla="*/ 344 w 437"/>
                  <a:gd name="T3" fmla="*/ 54 h 438"/>
                  <a:gd name="T4" fmla="*/ 313 w 437"/>
                  <a:gd name="T5" fmla="*/ 23 h 438"/>
                  <a:gd name="T6" fmla="*/ 287 w 437"/>
                  <a:gd name="T7" fmla="*/ 23 h 438"/>
                  <a:gd name="T8" fmla="*/ 88 w 437"/>
                  <a:gd name="T9" fmla="*/ 222 h 438"/>
                  <a:gd name="T10" fmla="*/ 82 w 437"/>
                  <a:gd name="T11" fmla="*/ 235 h 438"/>
                  <a:gd name="T12" fmla="*/ 82 w 437"/>
                  <a:gd name="T13" fmla="*/ 323 h 438"/>
                  <a:gd name="T14" fmla="*/ 3 w 437"/>
                  <a:gd name="T15" fmla="*/ 419 h 438"/>
                  <a:gd name="T16" fmla="*/ 3 w 437"/>
                  <a:gd name="T17" fmla="*/ 432 h 438"/>
                  <a:gd name="T18" fmla="*/ 18 w 437"/>
                  <a:gd name="T19" fmla="*/ 434 h 438"/>
                  <a:gd name="T20" fmla="*/ 114 w 437"/>
                  <a:gd name="T21" fmla="*/ 354 h 438"/>
                  <a:gd name="T22" fmla="*/ 202 w 437"/>
                  <a:gd name="T23" fmla="*/ 354 h 438"/>
                  <a:gd name="T24" fmla="*/ 215 w 437"/>
                  <a:gd name="T25" fmla="*/ 349 h 438"/>
                  <a:gd name="T26" fmla="*/ 414 w 437"/>
                  <a:gd name="T27" fmla="*/ 150 h 438"/>
                  <a:gd name="T28" fmla="*/ 414 w 437"/>
                  <a:gd name="T29" fmla="*/ 124 h 438"/>
                  <a:gd name="T30" fmla="*/ 383 w 437"/>
                  <a:gd name="T31" fmla="*/ 93 h 438"/>
                  <a:gd name="T32" fmla="*/ 437 w 437"/>
                  <a:gd name="T33" fmla="*/ 39 h 438"/>
                  <a:gd name="T34" fmla="*/ 398 w 437"/>
                  <a:gd name="T35" fmla="*/ 0 h 438"/>
                  <a:gd name="T36" fmla="*/ 194 w 437"/>
                  <a:gd name="T37" fmla="*/ 317 h 438"/>
                  <a:gd name="T38" fmla="*/ 119 w 437"/>
                  <a:gd name="T39" fmla="*/ 317 h 438"/>
                  <a:gd name="T40" fmla="*/ 119 w 437"/>
                  <a:gd name="T41" fmla="*/ 243 h 438"/>
                  <a:gd name="T42" fmla="*/ 139 w 437"/>
                  <a:gd name="T43" fmla="*/ 224 h 438"/>
                  <a:gd name="T44" fmla="*/ 167 w 437"/>
                  <a:gd name="T45" fmla="*/ 252 h 438"/>
                  <a:gd name="T46" fmla="*/ 173 w 437"/>
                  <a:gd name="T47" fmla="*/ 255 h 438"/>
                  <a:gd name="T48" fmla="*/ 180 w 437"/>
                  <a:gd name="T49" fmla="*/ 252 h 438"/>
                  <a:gd name="T50" fmla="*/ 180 w 437"/>
                  <a:gd name="T51" fmla="*/ 239 h 438"/>
                  <a:gd name="T52" fmla="*/ 152 w 437"/>
                  <a:gd name="T53" fmla="*/ 211 h 438"/>
                  <a:gd name="T54" fmla="*/ 179 w 437"/>
                  <a:gd name="T55" fmla="*/ 183 h 438"/>
                  <a:gd name="T56" fmla="*/ 189 w 437"/>
                  <a:gd name="T57" fmla="*/ 193 h 438"/>
                  <a:gd name="T58" fmla="*/ 196 w 437"/>
                  <a:gd name="T59" fmla="*/ 196 h 438"/>
                  <a:gd name="T60" fmla="*/ 202 w 437"/>
                  <a:gd name="T61" fmla="*/ 193 h 438"/>
                  <a:gd name="T62" fmla="*/ 202 w 437"/>
                  <a:gd name="T63" fmla="*/ 180 h 438"/>
                  <a:gd name="T64" fmla="*/ 192 w 437"/>
                  <a:gd name="T65" fmla="*/ 170 h 438"/>
                  <a:gd name="T66" fmla="*/ 220 w 437"/>
                  <a:gd name="T67" fmla="*/ 142 h 438"/>
                  <a:gd name="T68" fmla="*/ 248 w 437"/>
                  <a:gd name="T69" fmla="*/ 171 h 438"/>
                  <a:gd name="T70" fmla="*/ 255 w 437"/>
                  <a:gd name="T71" fmla="*/ 173 h 438"/>
                  <a:gd name="T72" fmla="*/ 261 w 437"/>
                  <a:gd name="T73" fmla="*/ 171 h 438"/>
                  <a:gd name="T74" fmla="*/ 261 w 437"/>
                  <a:gd name="T75" fmla="*/ 158 h 438"/>
                  <a:gd name="T76" fmla="*/ 233 w 437"/>
                  <a:gd name="T77" fmla="*/ 129 h 438"/>
                  <a:gd name="T78" fmla="*/ 261 w 437"/>
                  <a:gd name="T79" fmla="*/ 102 h 438"/>
                  <a:gd name="T80" fmla="*/ 270 w 437"/>
                  <a:gd name="T81" fmla="*/ 112 h 438"/>
                  <a:gd name="T82" fmla="*/ 277 w 437"/>
                  <a:gd name="T83" fmla="*/ 114 h 438"/>
                  <a:gd name="T84" fmla="*/ 283 w 437"/>
                  <a:gd name="T85" fmla="*/ 112 h 438"/>
                  <a:gd name="T86" fmla="*/ 283 w 437"/>
                  <a:gd name="T87" fmla="*/ 99 h 438"/>
                  <a:gd name="T88" fmla="*/ 274 w 437"/>
                  <a:gd name="T89" fmla="*/ 89 h 438"/>
                  <a:gd name="T90" fmla="*/ 300 w 437"/>
                  <a:gd name="T91" fmla="*/ 62 h 438"/>
                  <a:gd name="T92" fmla="*/ 375 w 437"/>
                  <a:gd name="T93" fmla="*/ 137 h 438"/>
                  <a:gd name="T94" fmla="*/ 194 w 437"/>
                  <a:gd name="T95" fmla="*/ 31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437" h="438">
                    <a:moveTo>
                      <a:pt x="398" y="0"/>
                    </a:moveTo>
                    <a:cubicBezTo>
                      <a:pt x="344" y="54"/>
                      <a:pt x="344" y="54"/>
                      <a:pt x="344" y="54"/>
                    </a:cubicBezTo>
                    <a:cubicBezTo>
                      <a:pt x="313" y="23"/>
                      <a:pt x="313" y="23"/>
                      <a:pt x="313" y="23"/>
                    </a:cubicBezTo>
                    <a:cubicBezTo>
                      <a:pt x="306" y="16"/>
                      <a:pt x="295" y="16"/>
                      <a:pt x="287" y="23"/>
                    </a:cubicBezTo>
                    <a:cubicBezTo>
                      <a:pt x="88" y="222"/>
                      <a:pt x="88" y="222"/>
                      <a:pt x="88" y="222"/>
                    </a:cubicBezTo>
                    <a:cubicBezTo>
                      <a:pt x="84" y="226"/>
                      <a:pt x="82" y="230"/>
                      <a:pt x="82" y="235"/>
                    </a:cubicBezTo>
                    <a:cubicBezTo>
                      <a:pt x="82" y="323"/>
                      <a:pt x="82" y="323"/>
                      <a:pt x="82" y="323"/>
                    </a:cubicBezTo>
                    <a:cubicBezTo>
                      <a:pt x="3" y="419"/>
                      <a:pt x="3" y="419"/>
                      <a:pt x="3" y="419"/>
                    </a:cubicBezTo>
                    <a:cubicBezTo>
                      <a:pt x="0" y="423"/>
                      <a:pt x="0" y="428"/>
                      <a:pt x="3" y="432"/>
                    </a:cubicBezTo>
                    <a:cubicBezTo>
                      <a:pt x="7" y="437"/>
                      <a:pt x="14" y="438"/>
                      <a:pt x="18" y="434"/>
                    </a:cubicBezTo>
                    <a:cubicBezTo>
                      <a:pt x="114" y="354"/>
                      <a:pt x="114" y="354"/>
                      <a:pt x="114" y="354"/>
                    </a:cubicBezTo>
                    <a:cubicBezTo>
                      <a:pt x="202" y="354"/>
                      <a:pt x="202" y="354"/>
                      <a:pt x="202" y="354"/>
                    </a:cubicBezTo>
                    <a:cubicBezTo>
                      <a:pt x="207" y="354"/>
                      <a:pt x="211" y="352"/>
                      <a:pt x="215" y="349"/>
                    </a:cubicBezTo>
                    <a:cubicBezTo>
                      <a:pt x="414" y="150"/>
                      <a:pt x="414" y="150"/>
                      <a:pt x="414" y="150"/>
                    </a:cubicBezTo>
                    <a:cubicBezTo>
                      <a:pt x="421" y="142"/>
                      <a:pt x="421" y="131"/>
                      <a:pt x="414" y="124"/>
                    </a:cubicBezTo>
                    <a:cubicBezTo>
                      <a:pt x="383" y="93"/>
                      <a:pt x="383" y="93"/>
                      <a:pt x="383" y="93"/>
                    </a:cubicBezTo>
                    <a:cubicBezTo>
                      <a:pt x="437" y="39"/>
                      <a:pt x="437" y="39"/>
                      <a:pt x="437" y="39"/>
                    </a:cubicBezTo>
                    <a:lnTo>
                      <a:pt x="398" y="0"/>
                    </a:lnTo>
                    <a:close/>
                    <a:moveTo>
                      <a:pt x="194" y="317"/>
                    </a:moveTo>
                    <a:cubicBezTo>
                      <a:pt x="119" y="317"/>
                      <a:pt x="119" y="317"/>
                      <a:pt x="119" y="317"/>
                    </a:cubicBezTo>
                    <a:cubicBezTo>
                      <a:pt x="119" y="243"/>
                      <a:pt x="119" y="243"/>
                      <a:pt x="119" y="243"/>
                    </a:cubicBezTo>
                    <a:cubicBezTo>
                      <a:pt x="139" y="224"/>
                      <a:pt x="139" y="224"/>
                      <a:pt x="139" y="224"/>
                    </a:cubicBezTo>
                    <a:cubicBezTo>
                      <a:pt x="167" y="252"/>
                      <a:pt x="167" y="252"/>
                      <a:pt x="167" y="252"/>
                    </a:cubicBezTo>
                    <a:cubicBezTo>
                      <a:pt x="169" y="254"/>
                      <a:pt x="171" y="255"/>
                      <a:pt x="173" y="255"/>
                    </a:cubicBezTo>
                    <a:cubicBezTo>
                      <a:pt x="176" y="255"/>
                      <a:pt x="178" y="254"/>
                      <a:pt x="180" y="252"/>
                    </a:cubicBezTo>
                    <a:cubicBezTo>
                      <a:pt x="184" y="248"/>
                      <a:pt x="184" y="243"/>
                      <a:pt x="180" y="239"/>
                    </a:cubicBezTo>
                    <a:cubicBezTo>
                      <a:pt x="152" y="211"/>
                      <a:pt x="152" y="211"/>
                      <a:pt x="152" y="211"/>
                    </a:cubicBezTo>
                    <a:cubicBezTo>
                      <a:pt x="179" y="183"/>
                      <a:pt x="179" y="183"/>
                      <a:pt x="179" y="183"/>
                    </a:cubicBezTo>
                    <a:cubicBezTo>
                      <a:pt x="189" y="193"/>
                      <a:pt x="189" y="193"/>
                      <a:pt x="189" y="193"/>
                    </a:cubicBezTo>
                    <a:cubicBezTo>
                      <a:pt x="191" y="195"/>
                      <a:pt x="193" y="196"/>
                      <a:pt x="196" y="196"/>
                    </a:cubicBezTo>
                    <a:cubicBezTo>
                      <a:pt x="198" y="196"/>
                      <a:pt x="200" y="195"/>
                      <a:pt x="202" y="193"/>
                    </a:cubicBezTo>
                    <a:cubicBezTo>
                      <a:pt x="206" y="189"/>
                      <a:pt x="206" y="183"/>
                      <a:pt x="202" y="180"/>
                    </a:cubicBezTo>
                    <a:cubicBezTo>
                      <a:pt x="192" y="170"/>
                      <a:pt x="192" y="170"/>
                      <a:pt x="192" y="170"/>
                    </a:cubicBezTo>
                    <a:cubicBezTo>
                      <a:pt x="220" y="142"/>
                      <a:pt x="220" y="142"/>
                      <a:pt x="220" y="142"/>
                    </a:cubicBezTo>
                    <a:cubicBezTo>
                      <a:pt x="248" y="171"/>
                      <a:pt x="248" y="171"/>
                      <a:pt x="248" y="171"/>
                    </a:cubicBezTo>
                    <a:cubicBezTo>
                      <a:pt x="250" y="173"/>
                      <a:pt x="252" y="173"/>
                      <a:pt x="255" y="173"/>
                    </a:cubicBezTo>
                    <a:cubicBezTo>
                      <a:pt x="257" y="173"/>
                      <a:pt x="259" y="173"/>
                      <a:pt x="261" y="171"/>
                    </a:cubicBezTo>
                    <a:cubicBezTo>
                      <a:pt x="265" y="167"/>
                      <a:pt x="265" y="161"/>
                      <a:pt x="261" y="158"/>
                    </a:cubicBezTo>
                    <a:cubicBezTo>
                      <a:pt x="233" y="129"/>
                      <a:pt x="233" y="129"/>
                      <a:pt x="233" y="129"/>
                    </a:cubicBezTo>
                    <a:cubicBezTo>
                      <a:pt x="261" y="102"/>
                      <a:pt x="261" y="102"/>
                      <a:pt x="261" y="102"/>
                    </a:cubicBezTo>
                    <a:cubicBezTo>
                      <a:pt x="270" y="112"/>
                      <a:pt x="270" y="112"/>
                      <a:pt x="270" y="112"/>
                    </a:cubicBezTo>
                    <a:cubicBezTo>
                      <a:pt x="272" y="113"/>
                      <a:pt x="274" y="114"/>
                      <a:pt x="277" y="114"/>
                    </a:cubicBezTo>
                    <a:cubicBezTo>
                      <a:pt x="279" y="114"/>
                      <a:pt x="281" y="113"/>
                      <a:pt x="283" y="112"/>
                    </a:cubicBezTo>
                    <a:cubicBezTo>
                      <a:pt x="287" y="108"/>
                      <a:pt x="287" y="102"/>
                      <a:pt x="283" y="99"/>
                    </a:cubicBezTo>
                    <a:cubicBezTo>
                      <a:pt x="274" y="89"/>
                      <a:pt x="274" y="89"/>
                      <a:pt x="274" y="89"/>
                    </a:cubicBezTo>
                    <a:cubicBezTo>
                      <a:pt x="300" y="62"/>
                      <a:pt x="300" y="62"/>
                      <a:pt x="300" y="62"/>
                    </a:cubicBezTo>
                    <a:cubicBezTo>
                      <a:pt x="375" y="137"/>
                      <a:pt x="375" y="137"/>
                      <a:pt x="375" y="137"/>
                    </a:cubicBezTo>
                    <a:lnTo>
                      <a:pt x="194" y="3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54" name="Freeform 334"/>
              <p:cNvSpPr>
                <a:spLocks/>
              </p:cNvSpPr>
              <p:nvPr/>
            </p:nvSpPr>
            <p:spPr bwMode="auto">
              <a:xfrm>
                <a:off x="2638425" y="4843463"/>
                <a:ext cx="134938" cy="134938"/>
              </a:xfrm>
              <a:custGeom>
                <a:avLst/>
                <a:gdLst>
                  <a:gd name="T0" fmla="*/ 4 w 180"/>
                  <a:gd name="T1" fmla="*/ 176 h 179"/>
                  <a:gd name="T2" fmla="*/ 10 w 180"/>
                  <a:gd name="T3" fmla="*/ 179 h 179"/>
                  <a:gd name="T4" fmla="*/ 16 w 180"/>
                  <a:gd name="T5" fmla="*/ 176 h 179"/>
                  <a:gd name="T6" fmla="*/ 177 w 180"/>
                  <a:gd name="T7" fmla="*/ 15 h 179"/>
                  <a:gd name="T8" fmla="*/ 177 w 180"/>
                  <a:gd name="T9" fmla="*/ 3 h 179"/>
                  <a:gd name="T10" fmla="*/ 165 w 180"/>
                  <a:gd name="T11" fmla="*/ 3 h 179"/>
                  <a:gd name="T12" fmla="*/ 4 w 180"/>
                  <a:gd name="T13" fmla="*/ 164 h 179"/>
                  <a:gd name="T14" fmla="*/ 4 w 180"/>
                  <a:gd name="T15" fmla="*/ 17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0" h="179">
                    <a:moveTo>
                      <a:pt x="4" y="176"/>
                    </a:moveTo>
                    <a:cubicBezTo>
                      <a:pt x="5" y="178"/>
                      <a:pt x="7" y="179"/>
                      <a:pt x="10" y="179"/>
                    </a:cubicBezTo>
                    <a:cubicBezTo>
                      <a:pt x="12" y="179"/>
                      <a:pt x="14" y="178"/>
                      <a:pt x="16" y="176"/>
                    </a:cubicBezTo>
                    <a:cubicBezTo>
                      <a:pt x="177" y="15"/>
                      <a:pt x="177" y="15"/>
                      <a:pt x="177" y="15"/>
                    </a:cubicBezTo>
                    <a:cubicBezTo>
                      <a:pt x="180" y="12"/>
                      <a:pt x="180" y="6"/>
                      <a:pt x="177" y="3"/>
                    </a:cubicBezTo>
                    <a:cubicBezTo>
                      <a:pt x="173" y="0"/>
                      <a:pt x="168" y="0"/>
                      <a:pt x="165" y="3"/>
                    </a:cubicBezTo>
                    <a:cubicBezTo>
                      <a:pt x="4" y="164"/>
                      <a:pt x="4" y="164"/>
                      <a:pt x="4" y="164"/>
                    </a:cubicBezTo>
                    <a:cubicBezTo>
                      <a:pt x="0" y="167"/>
                      <a:pt x="0" y="173"/>
                      <a:pt x="4" y="1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97" name="Group 1196"/>
            <p:cNvGrpSpPr/>
            <p:nvPr/>
          </p:nvGrpSpPr>
          <p:grpSpPr>
            <a:xfrm>
              <a:off x="5928588" y="8240970"/>
              <a:ext cx="855295" cy="937106"/>
              <a:chOff x="1693862" y="4675188"/>
              <a:chExt cx="365125" cy="400050"/>
            </a:xfrm>
            <a:solidFill>
              <a:schemeClr val="tx1"/>
            </a:solidFill>
          </p:grpSpPr>
          <p:sp>
            <p:nvSpPr>
              <p:cNvPr id="1155" name="Freeform 335"/>
              <p:cNvSpPr>
                <a:spLocks/>
              </p:cNvSpPr>
              <p:nvPr/>
            </p:nvSpPr>
            <p:spPr bwMode="auto">
              <a:xfrm>
                <a:off x="1811337" y="4675188"/>
                <a:ext cx="130175" cy="130175"/>
              </a:xfrm>
              <a:custGeom>
                <a:avLst/>
                <a:gdLst>
                  <a:gd name="T0" fmla="*/ 92 w 174"/>
                  <a:gd name="T1" fmla="*/ 171 h 173"/>
                  <a:gd name="T2" fmla="*/ 171 w 174"/>
                  <a:gd name="T3" fmla="*/ 82 h 173"/>
                  <a:gd name="T4" fmla="*/ 82 w 174"/>
                  <a:gd name="T5" fmla="*/ 3 h 173"/>
                  <a:gd name="T6" fmla="*/ 3 w 174"/>
                  <a:gd name="T7" fmla="*/ 92 h 173"/>
                  <a:gd name="T8" fmla="*/ 92 w 174"/>
                  <a:gd name="T9" fmla="*/ 171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4" h="173">
                    <a:moveTo>
                      <a:pt x="92" y="171"/>
                    </a:moveTo>
                    <a:cubicBezTo>
                      <a:pt x="138" y="168"/>
                      <a:pt x="174" y="128"/>
                      <a:pt x="171" y="82"/>
                    </a:cubicBezTo>
                    <a:cubicBezTo>
                      <a:pt x="168" y="36"/>
                      <a:pt x="128" y="0"/>
                      <a:pt x="82" y="3"/>
                    </a:cubicBezTo>
                    <a:cubicBezTo>
                      <a:pt x="36" y="6"/>
                      <a:pt x="0" y="46"/>
                      <a:pt x="3" y="92"/>
                    </a:cubicBezTo>
                    <a:cubicBezTo>
                      <a:pt x="6" y="138"/>
                      <a:pt x="46" y="173"/>
                      <a:pt x="92" y="17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56" name="Freeform 336"/>
              <p:cNvSpPr>
                <a:spLocks/>
              </p:cNvSpPr>
              <p:nvPr/>
            </p:nvSpPr>
            <p:spPr bwMode="auto">
              <a:xfrm>
                <a:off x="1693862" y="4826000"/>
                <a:ext cx="365125" cy="249238"/>
              </a:xfrm>
              <a:custGeom>
                <a:avLst/>
                <a:gdLst>
                  <a:gd name="T0" fmla="*/ 457 w 486"/>
                  <a:gd name="T1" fmla="*/ 129 h 331"/>
                  <a:gd name="T2" fmla="*/ 254 w 486"/>
                  <a:gd name="T3" fmla="*/ 0 h 331"/>
                  <a:gd name="T4" fmla="*/ 254 w 486"/>
                  <a:gd name="T5" fmla="*/ 106 h 331"/>
                  <a:gd name="T6" fmla="*/ 254 w 486"/>
                  <a:gd name="T7" fmla="*/ 107 h 331"/>
                  <a:gd name="T8" fmla="*/ 257 w 486"/>
                  <a:gd name="T9" fmla="*/ 108 h 331"/>
                  <a:gd name="T10" fmla="*/ 263 w 486"/>
                  <a:gd name="T11" fmla="*/ 110 h 331"/>
                  <a:gd name="T12" fmla="*/ 276 w 486"/>
                  <a:gd name="T13" fmla="*/ 66 h 331"/>
                  <a:gd name="T14" fmla="*/ 346 w 486"/>
                  <a:gd name="T15" fmla="*/ 234 h 331"/>
                  <a:gd name="T16" fmla="*/ 279 w 486"/>
                  <a:gd name="T17" fmla="*/ 212 h 331"/>
                  <a:gd name="T18" fmla="*/ 267 w 486"/>
                  <a:gd name="T19" fmla="*/ 185 h 331"/>
                  <a:gd name="T20" fmla="*/ 264 w 486"/>
                  <a:gd name="T21" fmla="*/ 137 h 331"/>
                  <a:gd name="T22" fmla="*/ 262 w 486"/>
                  <a:gd name="T23" fmla="*/ 136 h 331"/>
                  <a:gd name="T24" fmla="*/ 222 w 486"/>
                  <a:gd name="T25" fmla="*/ 136 h 331"/>
                  <a:gd name="T26" fmla="*/ 219 w 486"/>
                  <a:gd name="T27" fmla="*/ 185 h 331"/>
                  <a:gd name="T28" fmla="*/ 207 w 486"/>
                  <a:gd name="T29" fmla="*/ 212 h 331"/>
                  <a:gd name="T30" fmla="*/ 140 w 486"/>
                  <a:gd name="T31" fmla="*/ 234 h 331"/>
                  <a:gd name="T32" fmla="*/ 210 w 486"/>
                  <a:gd name="T33" fmla="*/ 66 h 331"/>
                  <a:gd name="T34" fmla="*/ 223 w 486"/>
                  <a:gd name="T35" fmla="*/ 110 h 331"/>
                  <a:gd name="T36" fmla="*/ 229 w 486"/>
                  <a:gd name="T37" fmla="*/ 108 h 331"/>
                  <a:gd name="T38" fmla="*/ 231 w 486"/>
                  <a:gd name="T39" fmla="*/ 107 h 331"/>
                  <a:gd name="T40" fmla="*/ 231 w 486"/>
                  <a:gd name="T41" fmla="*/ 106 h 331"/>
                  <a:gd name="T42" fmla="*/ 231 w 486"/>
                  <a:gd name="T43" fmla="*/ 104 h 331"/>
                  <a:gd name="T44" fmla="*/ 231 w 486"/>
                  <a:gd name="T45" fmla="*/ 0 h 331"/>
                  <a:gd name="T46" fmla="*/ 29 w 486"/>
                  <a:gd name="T47" fmla="*/ 129 h 331"/>
                  <a:gd name="T48" fmla="*/ 0 w 486"/>
                  <a:gd name="T49" fmla="*/ 331 h 331"/>
                  <a:gd name="T50" fmla="*/ 69 w 486"/>
                  <a:gd name="T51" fmla="*/ 331 h 331"/>
                  <a:gd name="T52" fmla="*/ 100 w 486"/>
                  <a:gd name="T53" fmla="*/ 159 h 331"/>
                  <a:gd name="T54" fmla="*/ 110 w 486"/>
                  <a:gd name="T55" fmla="*/ 151 h 331"/>
                  <a:gd name="T56" fmla="*/ 117 w 486"/>
                  <a:gd name="T57" fmla="*/ 160 h 331"/>
                  <a:gd name="T58" fmla="*/ 109 w 486"/>
                  <a:gd name="T59" fmla="*/ 331 h 331"/>
                  <a:gd name="T60" fmla="*/ 218 w 486"/>
                  <a:gd name="T61" fmla="*/ 331 h 331"/>
                  <a:gd name="T62" fmla="*/ 242 w 486"/>
                  <a:gd name="T63" fmla="*/ 331 h 331"/>
                  <a:gd name="T64" fmla="*/ 377 w 486"/>
                  <a:gd name="T65" fmla="*/ 331 h 331"/>
                  <a:gd name="T66" fmla="*/ 369 w 486"/>
                  <a:gd name="T67" fmla="*/ 160 h 331"/>
                  <a:gd name="T68" fmla="*/ 376 w 486"/>
                  <a:gd name="T69" fmla="*/ 151 h 331"/>
                  <a:gd name="T70" fmla="*/ 386 w 486"/>
                  <a:gd name="T71" fmla="*/ 159 h 331"/>
                  <a:gd name="T72" fmla="*/ 417 w 486"/>
                  <a:gd name="T73" fmla="*/ 331 h 331"/>
                  <a:gd name="T74" fmla="*/ 486 w 486"/>
                  <a:gd name="T75" fmla="*/ 331 h 331"/>
                  <a:gd name="T76" fmla="*/ 457 w 486"/>
                  <a:gd name="T77" fmla="*/ 129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86" h="331">
                    <a:moveTo>
                      <a:pt x="457" y="129"/>
                    </a:moveTo>
                    <a:cubicBezTo>
                      <a:pt x="432" y="23"/>
                      <a:pt x="349" y="1"/>
                      <a:pt x="254" y="0"/>
                    </a:cubicBezTo>
                    <a:cubicBezTo>
                      <a:pt x="254" y="106"/>
                      <a:pt x="254" y="106"/>
                      <a:pt x="254" y="106"/>
                    </a:cubicBezTo>
                    <a:cubicBezTo>
                      <a:pt x="254" y="106"/>
                      <a:pt x="254" y="107"/>
                      <a:pt x="254" y="107"/>
                    </a:cubicBezTo>
                    <a:cubicBezTo>
                      <a:pt x="255" y="108"/>
                      <a:pt x="256" y="108"/>
                      <a:pt x="257" y="108"/>
                    </a:cubicBezTo>
                    <a:cubicBezTo>
                      <a:pt x="259" y="109"/>
                      <a:pt x="261" y="109"/>
                      <a:pt x="263" y="110"/>
                    </a:cubicBezTo>
                    <a:cubicBezTo>
                      <a:pt x="264" y="86"/>
                      <a:pt x="267" y="67"/>
                      <a:pt x="276" y="66"/>
                    </a:cubicBezTo>
                    <a:cubicBezTo>
                      <a:pt x="342" y="62"/>
                      <a:pt x="372" y="222"/>
                      <a:pt x="346" y="234"/>
                    </a:cubicBezTo>
                    <a:cubicBezTo>
                      <a:pt x="326" y="243"/>
                      <a:pt x="297" y="226"/>
                      <a:pt x="279" y="212"/>
                    </a:cubicBezTo>
                    <a:cubicBezTo>
                      <a:pt x="269" y="205"/>
                      <a:pt x="268" y="195"/>
                      <a:pt x="267" y="185"/>
                    </a:cubicBezTo>
                    <a:cubicBezTo>
                      <a:pt x="266" y="173"/>
                      <a:pt x="264" y="155"/>
                      <a:pt x="264" y="137"/>
                    </a:cubicBezTo>
                    <a:cubicBezTo>
                      <a:pt x="263" y="137"/>
                      <a:pt x="263" y="136"/>
                      <a:pt x="262" y="136"/>
                    </a:cubicBezTo>
                    <a:cubicBezTo>
                      <a:pt x="249" y="131"/>
                      <a:pt x="235" y="131"/>
                      <a:pt x="222" y="136"/>
                    </a:cubicBezTo>
                    <a:cubicBezTo>
                      <a:pt x="222" y="154"/>
                      <a:pt x="220" y="173"/>
                      <a:pt x="219" y="185"/>
                    </a:cubicBezTo>
                    <a:cubicBezTo>
                      <a:pt x="218" y="195"/>
                      <a:pt x="217" y="205"/>
                      <a:pt x="207" y="212"/>
                    </a:cubicBezTo>
                    <a:cubicBezTo>
                      <a:pt x="189" y="226"/>
                      <a:pt x="160" y="243"/>
                      <a:pt x="140" y="234"/>
                    </a:cubicBezTo>
                    <a:cubicBezTo>
                      <a:pt x="114" y="222"/>
                      <a:pt x="144" y="62"/>
                      <a:pt x="210" y="66"/>
                    </a:cubicBezTo>
                    <a:cubicBezTo>
                      <a:pt x="219" y="67"/>
                      <a:pt x="222" y="86"/>
                      <a:pt x="223" y="110"/>
                    </a:cubicBezTo>
                    <a:cubicBezTo>
                      <a:pt x="225" y="109"/>
                      <a:pt x="227" y="108"/>
                      <a:pt x="229" y="108"/>
                    </a:cubicBezTo>
                    <a:cubicBezTo>
                      <a:pt x="230" y="108"/>
                      <a:pt x="231" y="108"/>
                      <a:pt x="231" y="107"/>
                    </a:cubicBezTo>
                    <a:cubicBezTo>
                      <a:pt x="231" y="107"/>
                      <a:pt x="231" y="106"/>
                      <a:pt x="231" y="106"/>
                    </a:cubicBezTo>
                    <a:cubicBezTo>
                      <a:pt x="231" y="104"/>
                      <a:pt x="231" y="104"/>
                      <a:pt x="231" y="104"/>
                    </a:cubicBezTo>
                    <a:cubicBezTo>
                      <a:pt x="231" y="0"/>
                      <a:pt x="231" y="0"/>
                      <a:pt x="231" y="0"/>
                    </a:cubicBezTo>
                    <a:cubicBezTo>
                      <a:pt x="136" y="1"/>
                      <a:pt x="54" y="23"/>
                      <a:pt x="29" y="129"/>
                    </a:cubicBezTo>
                    <a:cubicBezTo>
                      <a:pt x="0" y="331"/>
                      <a:pt x="0" y="331"/>
                      <a:pt x="0" y="331"/>
                    </a:cubicBezTo>
                    <a:cubicBezTo>
                      <a:pt x="69" y="331"/>
                      <a:pt x="69" y="331"/>
                      <a:pt x="69" y="331"/>
                    </a:cubicBezTo>
                    <a:cubicBezTo>
                      <a:pt x="100" y="159"/>
                      <a:pt x="100" y="159"/>
                      <a:pt x="100" y="159"/>
                    </a:cubicBezTo>
                    <a:cubicBezTo>
                      <a:pt x="102" y="154"/>
                      <a:pt x="105" y="151"/>
                      <a:pt x="110" y="151"/>
                    </a:cubicBezTo>
                    <a:cubicBezTo>
                      <a:pt x="114" y="152"/>
                      <a:pt x="118" y="154"/>
                      <a:pt x="117" y="160"/>
                    </a:cubicBezTo>
                    <a:cubicBezTo>
                      <a:pt x="109" y="331"/>
                      <a:pt x="109" y="331"/>
                      <a:pt x="109" y="331"/>
                    </a:cubicBezTo>
                    <a:cubicBezTo>
                      <a:pt x="218" y="331"/>
                      <a:pt x="218" y="331"/>
                      <a:pt x="218" y="331"/>
                    </a:cubicBezTo>
                    <a:cubicBezTo>
                      <a:pt x="242" y="331"/>
                      <a:pt x="242" y="331"/>
                      <a:pt x="242" y="331"/>
                    </a:cubicBezTo>
                    <a:cubicBezTo>
                      <a:pt x="377" y="331"/>
                      <a:pt x="377" y="331"/>
                      <a:pt x="377" y="331"/>
                    </a:cubicBezTo>
                    <a:cubicBezTo>
                      <a:pt x="369" y="160"/>
                      <a:pt x="369" y="160"/>
                      <a:pt x="369" y="160"/>
                    </a:cubicBezTo>
                    <a:cubicBezTo>
                      <a:pt x="368" y="154"/>
                      <a:pt x="372" y="152"/>
                      <a:pt x="376" y="151"/>
                    </a:cubicBezTo>
                    <a:cubicBezTo>
                      <a:pt x="381" y="151"/>
                      <a:pt x="384" y="154"/>
                      <a:pt x="386" y="159"/>
                    </a:cubicBezTo>
                    <a:cubicBezTo>
                      <a:pt x="417" y="331"/>
                      <a:pt x="417" y="331"/>
                      <a:pt x="417" y="331"/>
                    </a:cubicBezTo>
                    <a:cubicBezTo>
                      <a:pt x="486" y="331"/>
                      <a:pt x="486" y="331"/>
                      <a:pt x="486" y="331"/>
                    </a:cubicBezTo>
                    <a:lnTo>
                      <a:pt x="457" y="1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96" name="Group 1195"/>
            <p:cNvGrpSpPr/>
            <p:nvPr/>
          </p:nvGrpSpPr>
          <p:grpSpPr>
            <a:xfrm>
              <a:off x="4253732" y="8172143"/>
              <a:ext cx="792079" cy="1022637"/>
              <a:chOff x="879475" y="4657725"/>
              <a:chExt cx="338138" cy="436563"/>
            </a:xfrm>
            <a:solidFill>
              <a:schemeClr val="tx1"/>
            </a:solidFill>
          </p:grpSpPr>
          <p:sp>
            <p:nvSpPr>
              <p:cNvPr id="1157" name="Oval 337"/>
              <p:cNvSpPr>
                <a:spLocks noChangeArrowheads="1"/>
              </p:cNvSpPr>
              <p:nvPr/>
            </p:nvSpPr>
            <p:spPr bwMode="auto">
              <a:xfrm>
                <a:off x="984250" y="4657725"/>
                <a:ext cx="74613" cy="746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58" name="Freeform 338"/>
              <p:cNvSpPr>
                <a:spLocks noEditPoints="1"/>
              </p:cNvSpPr>
              <p:nvPr/>
            </p:nvSpPr>
            <p:spPr bwMode="auto">
              <a:xfrm>
                <a:off x="879475" y="4738688"/>
                <a:ext cx="338138" cy="355600"/>
              </a:xfrm>
              <a:custGeom>
                <a:avLst/>
                <a:gdLst>
                  <a:gd name="T0" fmla="*/ 444 w 450"/>
                  <a:gd name="T1" fmla="*/ 439 h 474"/>
                  <a:gd name="T2" fmla="*/ 398 w 450"/>
                  <a:gd name="T3" fmla="*/ 261 h 474"/>
                  <a:gd name="T4" fmla="*/ 344 w 450"/>
                  <a:gd name="T5" fmla="*/ 217 h 474"/>
                  <a:gd name="T6" fmla="*/ 229 w 450"/>
                  <a:gd name="T7" fmla="*/ 205 h 474"/>
                  <a:gd name="T8" fmla="*/ 226 w 450"/>
                  <a:gd name="T9" fmla="*/ 159 h 474"/>
                  <a:gd name="T10" fmla="*/ 333 w 450"/>
                  <a:gd name="T11" fmla="*/ 160 h 474"/>
                  <a:gd name="T12" fmla="*/ 333 w 450"/>
                  <a:gd name="T13" fmla="*/ 125 h 474"/>
                  <a:gd name="T14" fmla="*/ 222 w 450"/>
                  <a:gd name="T15" fmla="*/ 116 h 474"/>
                  <a:gd name="T16" fmla="*/ 218 w 450"/>
                  <a:gd name="T17" fmla="*/ 63 h 474"/>
                  <a:gd name="T18" fmla="*/ 181 w 450"/>
                  <a:gd name="T19" fmla="*/ 14 h 474"/>
                  <a:gd name="T20" fmla="*/ 147 w 450"/>
                  <a:gd name="T21" fmla="*/ 62 h 474"/>
                  <a:gd name="T22" fmla="*/ 147 w 450"/>
                  <a:gd name="T23" fmla="*/ 124 h 474"/>
                  <a:gd name="T24" fmla="*/ 0 w 450"/>
                  <a:gd name="T25" fmla="*/ 298 h 474"/>
                  <a:gd name="T26" fmla="*/ 176 w 450"/>
                  <a:gd name="T27" fmla="*/ 474 h 474"/>
                  <a:gd name="T28" fmla="*/ 352 w 450"/>
                  <a:gd name="T29" fmla="*/ 311 h 474"/>
                  <a:gd name="T30" fmla="*/ 410 w 450"/>
                  <a:gd name="T31" fmla="*/ 448 h 474"/>
                  <a:gd name="T32" fmla="*/ 444 w 450"/>
                  <a:gd name="T33" fmla="*/ 439 h 474"/>
                  <a:gd name="T34" fmla="*/ 176 w 450"/>
                  <a:gd name="T35" fmla="*/ 429 h 474"/>
                  <a:gd name="T36" fmla="*/ 45 w 450"/>
                  <a:gd name="T37" fmla="*/ 298 h 474"/>
                  <a:gd name="T38" fmla="*/ 147 w 450"/>
                  <a:gd name="T39" fmla="*/ 170 h 474"/>
                  <a:gd name="T40" fmla="*/ 147 w 450"/>
                  <a:gd name="T41" fmla="*/ 219 h 474"/>
                  <a:gd name="T42" fmla="*/ 198 w 450"/>
                  <a:gd name="T43" fmla="*/ 279 h 474"/>
                  <a:gd name="T44" fmla="*/ 306 w 450"/>
                  <a:gd name="T45" fmla="*/ 279 h 474"/>
                  <a:gd name="T46" fmla="*/ 307 w 450"/>
                  <a:gd name="T47" fmla="*/ 298 h 474"/>
                  <a:gd name="T48" fmla="*/ 176 w 450"/>
                  <a:gd name="T49" fmla="*/ 429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50" h="474">
                    <a:moveTo>
                      <a:pt x="444" y="439"/>
                    </a:moveTo>
                    <a:cubicBezTo>
                      <a:pt x="398" y="261"/>
                      <a:pt x="398" y="261"/>
                      <a:pt x="398" y="261"/>
                    </a:cubicBezTo>
                    <a:cubicBezTo>
                      <a:pt x="391" y="236"/>
                      <a:pt x="370" y="219"/>
                      <a:pt x="344" y="217"/>
                    </a:cubicBezTo>
                    <a:cubicBezTo>
                      <a:pt x="229" y="205"/>
                      <a:pt x="229" y="205"/>
                      <a:pt x="229" y="205"/>
                    </a:cubicBezTo>
                    <a:cubicBezTo>
                      <a:pt x="226" y="159"/>
                      <a:pt x="226" y="159"/>
                      <a:pt x="226" y="159"/>
                    </a:cubicBezTo>
                    <a:cubicBezTo>
                      <a:pt x="333" y="160"/>
                      <a:pt x="333" y="160"/>
                      <a:pt x="333" y="160"/>
                    </a:cubicBezTo>
                    <a:cubicBezTo>
                      <a:pt x="356" y="160"/>
                      <a:pt x="356" y="127"/>
                      <a:pt x="333" y="125"/>
                    </a:cubicBezTo>
                    <a:cubicBezTo>
                      <a:pt x="222" y="116"/>
                      <a:pt x="222" y="116"/>
                      <a:pt x="222" y="116"/>
                    </a:cubicBezTo>
                    <a:cubicBezTo>
                      <a:pt x="218" y="63"/>
                      <a:pt x="218" y="63"/>
                      <a:pt x="218" y="63"/>
                    </a:cubicBezTo>
                    <a:cubicBezTo>
                      <a:pt x="216" y="39"/>
                      <a:pt x="201" y="23"/>
                      <a:pt x="181" y="14"/>
                    </a:cubicBezTo>
                    <a:cubicBezTo>
                      <a:pt x="148" y="0"/>
                      <a:pt x="147" y="29"/>
                      <a:pt x="147" y="62"/>
                    </a:cubicBezTo>
                    <a:cubicBezTo>
                      <a:pt x="147" y="124"/>
                      <a:pt x="147" y="124"/>
                      <a:pt x="147" y="124"/>
                    </a:cubicBezTo>
                    <a:cubicBezTo>
                      <a:pt x="63" y="138"/>
                      <a:pt x="0" y="211"/>
                      <a:pt x="0" y="298"/>
                    </a:cubicBezTo>
                    <a:cubicBezTo>
                      <a:pt x="0" y="395"/>
                      <a:pt x="79" y="474"/>
                      <a:pt x="176" y="474"/>
                    </a:cubicBezTo>
                    <a:cubicBezTo>
                      <a:pt x="269" y="474"/>
                      <a:pt x="345" y="402"/>
                      <a:pt x="352" y="311"/>
                    </a:cubicBezTo>
                    <a:cubicBezTo>
                      <a:pt x="410" y="448"/>
                      <a:pt x="410" y="448"/>
                      <a:pt x="410" y="448"/>
                    </a:cubicBezTo>
                    <a:cubicBezTo>
                      <a:pt x="419" y="469"/>
                      <a:pt x="450" y="462"/>
                      <a:pt x="444" y="439"/>
                    </a:cubicBezTo>
                    <a:close/>
                    <a:moveTo>
                      <a:pt x="176" y="429"/>
                    </a:moveTo>
                    <a:cubicBezTo>
                      <a:pt x="104" y="429"/>
                      <a:pt x="45" y="370"/>
                      <a:pt x="45" y="298"/>
                    </a:cubicBezTo>
                    <a:cubicBezTo>
                      <a:pt x="45" y="236"/>
                      <a:pt x="89" y="183"/>
                      <a:pt x="147" y="170"/>
                    </a:cubicBezTo>
                    <a:cubicBezTo>
                      <a:pt x="147" y="219"/>
                      <a:pt x="147" y="219"/>
                      <a:pt x="147" y="219"/>
                    </a:cubicBezTo>
                    <a:cubicBezTo>
                      <a:pt x="147" y="251"/>
                      <a:pt x="164" y="280"/>
                      <a:pt x="198" y="279"/>
                    </a:cubicBezTo>
                    <a:cubicBezTo>
                      <a:pt x="306" y="279"/>
                      <a:pt x="306" y="279"/>
                      <a:pt x="306" y="279"/>
                    </a:cubicBezTo>
                    <a:cubicBezTo>
                      <a:pt x="307" y="285"/>
                      <a:pt x="307" y="291"/>
                      <a:pt x="307" y="298"/>
                    </a:cubicBezTo>
                    <a:cubicBezTo>
                      <a:pt x="307" y="370"/>
                      <a:pt x="248" y="429"/>
                      <a:pt x="176" y="4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95" name="Group 1194"/>
            <p:cNvGrpSpPr/>
            <p:nvPr/>
          </p:nvGrpSpPr>
          <p:grpSpPr>
            <a:xfrm>
              <a:off x="11219927" y="9963089"/>
              <a:ext cx="401617" cy="1015199"/>
              <a:chOff x="131762" y="4659313"/>
              <a:chExt cx="171450" cy="433388"/>
            </a:xfrm>
            <a:solidFill>
              <a:schemeClr val="tx1"/>
            </a:solidFill>
          </p:grpSpPr>
          <p:sp>
            <p:nvSpPr>
              <p:cNvPr id="1159" name="Freeform 339"/>
              <p:cNvSpPr>
                <a:spLocks noEditPoints="1"/>
              </p:cNvSpPr>
              <p:nvPr/>
            </p:nvSpPr>
            <p:spPr bwMode="auto">
              <a:xfrm>
                <a:off x="131762" y="4659313"/>
                <a:ext cx="171450" cy="433388"/>
              </a:xfrm>
              <a:custGeom>
                <a:avLst/>
                <a:gdLst>
                  <a:gd name="T0" fmla="*/ 182 w 228"/>
                  <a:gd name="T1" fmla="*/ 374 h 578"/>
                  <a:gd name="T2" fmla="*/ 182 w 228"/>
                  <a:gd name="T3" fmla="*/ 37 h 578"/>
                  <a:gd name="T4" fmla="*/ 146 w 228"/>
                  <a:gd name="T5" fmla="*/ 0 h 578"/>
                  <a:gd name="T6" fmla="*/ 82 w 228"/>
                  <a:gd name="T7" fmla="*/ 0 h 578"/>
                  <a:gd name="T8" fmla="*/ 46 w 228"/>
                  <a:gd name="T9" fmla="*/ 37 h 578"/>
                  <a:gd name="T10" fmla="*/ 46 w 228"/>
                  <a:gd name="T11" fmla="*/ 374 h 578"/>
                  <a:gd name="T12" fmla="*/ 0 w 228"/>
                  <a:gd name="T13" fmla="*/ 464 h 578"/>
                  <a:gd name="T14" fmla="*/ 114 w 228"/>
                  <a:gd name="T15" fmla="*/ 578 h 578"/>
                  <a:gd name="T16" fmla="*/ 228 w 228"/>
                  <a:gd name="T17" fmla="*/ 464 h 578"/>
                  <a:gd name="T18" fmla="*/ 182 w 228"/>
                  <a:gd name="T19" fmla="*/ 374 h 578"/>
                  <a:gd name="T20" fmla="*/ 114 w 228"/>
                  <a:gd name="T21" fmla="*/ 542 h 578"/>
                  <a:gd name="T22" fmla="*/ 36 w 228"/>
                  <a:gd name="T23" fmla="*/ 464 h 578"/>
                  <a:gd name="T24" fmla="*/ 73 w 228"/>
                  <a:gd name="T25" fmla="*/ 398 h 578"/>
                  <a:gd name="T26" fmla="*/ 81 w 228"/>
                  <a:gd name="T27" fmla="*/ 393 h 578"/>
                  <a:gd name="T28" fmla="*/ 81 w 228"/>
                  <a:gd name="T29" fmla="*/ 37 h 578"/>
                  <a:gd name="T30" fmla="*/ 82 w 228"/>
                  <a:gd name="T31" fmla="*/ 36 h 578"/>
                  <a:gd name="T32" fmla="*/ 146 w 228"/>
                  <a:gd name="T33" fmla="*/ 36 h 578"/>
                  <a:gd name="T34" fmla="*/ 147 w 228"/>
                  <a:gd name="T35" fmla="*/ 37 h 578"/>
                  <a:gd name="T36" fmla="*/ 147 w 228"/>
                  <a:gd name="T37" fmla="*/ 393 h 578"/>
                  <a:gd name="T38" fmla="*/ 155 w 228"/>
                  <a:gd name="T39" fmla="*/ 398 h 578"/>
                  <a:gd name="T40" fmla="*/ 192 w 228"/>
                  <a:gd name="T41" fmla="*/ 464 h 578"/>
                  <a:gd name="T42" fmla="*/ 114 w 228"/>
                  <a:gd name="T43" fmla="*/ 542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28" h="578">
                    <a:moveTo>
                      <a:pt x="182" y="374"/>
                    </a:moveTo>
                    <a:cubicBezTo>
                      <a:pt x="182" y="37"/>
                      <a:pt x="182" y="37"/>
                      <a:pt x="182" y="37"/>
                    </a:cubicBezTo>
                    <a:cubicBezTo>
                      <a:pt x="182" y="16"/>
                      <a:pt x="166" y="0"/>
                      <a:pt x="146" y="0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62" y="0"/>
                      <a:pt x="46" y="16"/>
                      <a:pt x="46" y="37"/>
                    </a:cubicBezTo>
                    <a:cubicBezTo>
                      <a:pt x="46" y="374"/>
                      <a:pt x="46" y="374"/>
                      <a:pt x="46" y="374"/>
                    </a:cubicBezTo>
                    <a:cubicBezTo>
                      <a:pt x="17" y="396"/>
                      <a:pt x="0" y="429"/>
                      <a:pt x="0" y="464"/>
                    </a:cubicBezTo>
                    <a:cubicBezTo>
                      <a:pt x="0" y="527"/>
                      <a:pt x="51" y="578"/>
                      <a:pt x="114" y="578"/>
                    </a:cubicBezTo>
                    <a:cubicBezTo>
                      <a:pt x="177" y="578"/>
                      <a:pt x="228" y="527"/>
                      <a:pt x="228" y="464"/>
                    </a:cubicBezTo>
                    <a:cubicBezTo>
                      <a:pt x="228" y="429"/>
                      <a:pt x="211" y="396"/>
                      <a:pt x="182" y="374"/>
                    </a:cubicBezTo>
                    <a:close/>
                    <a:moveTo>
                      <a:pt x="114" y="542"/>
                    </a:moveTo>
                    <a:cubicBezTo>
                      <a:pt x="71" y="542"/>
                      <a:pt x="36" y="507"/>
                      <a:pt x="36" y="464"/>
                    </a:cubicBezTo>
                    <a:cubicBezTo>
                      <a:pt x="36" y="438"/>
                      <a:pt x="50" y="413"/>
                      <a:pt x="73" y="398"/>
                    </a:cubicBezTo>
                    <a:cubicBezTo>
                      <a:pt x="81" y="393"/>
                      <a:pt x="81" y="393"/>
                      <a:pt x="81" y="393"/>
                    </a:cubicBezTo>
                    <a:cubicBezTo>
                      <a:pt x="81" y="37"/>
                      <a:pt x="81" y="37"/>
                      <a:pt x="81" y="37"/>
                    </a:cubicBezTo>
                    <a:cubicBezTo>
                      <a:pt x="81" y="36"/>
                      <a:pt x="82" y="36"/>
                      <a:pt x="82" y="36"/>
                    </a:cubicBezTo>
                    <a:cubicBezTo>
                      <a:pt x="146" y="36"/>
                      <a:pt x="146" y="36"/>
                      <a:pt x="146" y="36"/>
                    </a:cubicBezTo>
                    <a:cubicBezTo>
                      <a:pt x="146" y="36"/>
                      <a:pt x="147" y="36"/>
                      <a:pt x="147" y="37"/>
                    </a:cubicBezTo>
                    <a:cubicBezTo>
                      <a:pt x="147" y="393"/>
                      <a:pt x="147" y="393"/>
                      <a:pt x="147" y="393"/>
                    </a:cubicBezTo>
                    <a:cubicBezTo>
                      <a:pt x="155" y="398"/>
                      <a:pt x="155" y="398"/>
                      <a:pt x="155" y="398"/>
                    </a:cubicBezTo>
                    <a:cubicBezTo>
                      <a:pt x="178" y="413"/>
                      <a:pt x="192" y="438"/>
                      <a:pt x="192" y="464"/>
                    </a:cubicBezTo>
                    <a:cubicBezTo>
                      <a:pt x="192" y="507"/>
                      <a:pt x="157" y="542"/>
                      <a:pt x="114" y="5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60" name="Freeform 340"/>
              <p:cNvSpPr>
                <a:spLocks/>
              </p:cNvSpPr>
              <p:nvPr/>
            </p:nvSpPr>
            <p:spPr bwMode="auto">
              <a:xfrm>
                <a:off x="171450" y="4802188"/>
                <a:ext cx="92075" cy="252413"/>
              </a:xfrm>
              <a:custGeom>
                <a:avLst/>
                <a:gdLst>
                  <a:gd name="T0" fmla="*/ 93 w 122"/>
                  <a:gd name="T1" fmla="*/ 223 h 336"/>
                  <a:gd name="T2" fmla="*/ 77 w 122"/>
                  <a:gd name="T3" fmla="*/ 213 h 336"/>
                  <a:gd name="T4" fmla="*/ 77 w 122"/>
                  <a:gd name="T5" fmla="*/ 0 h 336"/>
                  <a:gd name="T6" fmla="*/ 45 w 122"/>
                  <a:gd name="T7" fmla="*/ 0 h 336"/>
                  <a:gd name="T8" fmla="*/ 45 w 122"/>
                  <a:gd name="T9" fmla="*/ 213 h 336"/>
                  <a:gd name="T10" fmla="*/ 29 w 122"/>
                  <a:gd name="T11" fmla="*/ 223 h 336"/>
                  <a:gd name="T12" fmla="*/ 0 w 122"/>
                  <a:gd name="T13" fmla="*/ 275 h 336"/>
                  <a:gd name="T14" fmla="*/ 61 w 122"/>
                  <a:gd name="T15" fmla="*/ 336 h 336"/>
                  <a:gd name="T16" fmla="*/ 122 w 122"/>
                  <a:gd name="T17" fmla="*/ 275 h 336"/>
                  <a:gd name="T18" fmla="*/ 93 w 122"/>
                  <a:gd name="T19" fmla="*/ 223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2" h="336">
                    <a:moveTo>
                      <a:pt x="93" y="223"/>
                    </a:moveTo>
                    <a:cubicBezTo>
                      <a:pt x="77" y="213"/>
                      <a:pt x="77" y="213"/>
                      <a:pt x="77" y="213"/>
                    </a:cubicBezTo>
                    <a:cubicBezTo>
                      <a:pt x="77" y="0"/>
                      <a:pt x="77" y="0"/>
                      <a:pt x="77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5" y="213"/>
                      <a:pt x="45" y="213"/>
                      <a:pt x="45" y="213"/>
                    </a:cubicBezTo>
                    <a:cubicBezTo>
                      <a:pt x="29" y="223"/>
                      <a:pt x="29" y="223"/>
                      <a:pt x="29" y="223"/>
                    </a:cubicBezTo>
                    <a:cubicBezTo>
                      <a:pt x="11" y="235"/>
                      <a:pt x="0" y="254"/>
                      <a:pt x="0" y="275"/>
                    </a:cubicBezTo>
                    <a:cubicBezTo>
                      <a:pt x="0" y="309"/>
                      <a:pt x="27" y="336"/>
                      <a:pt x="61" y="336"/>
                    </a:cubicBezTo>
                    <a:cubicBezTo>
                      <a:pt x="95" y="336"/>
                      <a:pt x="122" y="309"/>
                      <a:pt x="122" y="275"/>
                    </a:cubicBezTo>
                    <a:cubicBezTo>
                      <a:pt x="122" y="254"/>
                      <a:pt x="112" y="235"/>
                      <a:pt x="93" y="2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202" name="Group 1201"/>
            <p:cNvGrpSpPr/>
            <p:nvPr/>
          </p:nvGrpSpPr>
          <p:grpSpPr>
            <a:xfrm>
              <a:off x="4379523" y="3222243"/>
              <a:ext cx="487148" cy="922231"/>
              <a:chOff x="942975" y="5508625"/>
              <a:chExt cx="207963" cy="393700"/>
            </a:xfrm>
            <a:solidFill>
              <a:schemeClr val="tx1"/>
            </a:solidFill>
          </p:grpSpPr>
          <p:sp>
            <p:nvSpPr>
              <p:cNvPr id="1163" name="Freeform 343"/>
              <p:cNvSpPr>
                <a:spLocks/>
              </p:cNvSpPr>
              <p:nvPr/>
            </p:nvSpPr>
            <p:spPr bwMode="auto">
              <a:xfrm>
                <a:off x="974725" y="5508625"/>
                <a:ext cx="147638" cy="111125"/>
              </a:xfrm>
              <a:custGeom>
                <a:avLst/>
                <a:gdLst>
                  <a:gd name="T0" fmla="*/ 23 w 195"/>
                  <a:gd name="T1" fmla="*/ 146 h 146"/>
                  <a:gd name="T2" fmla="*/ 176 w 195"/>
                  <a:gd name="T3" fmla="*/ 146 h 146"/>
                  <a:gd name="T4" fmla="*/ 195 w 195"/>
                  <a:gd name="T5" fmla="*/ 134 h 146"/>
                  <a:gd name="T6" fmla="*/ 195 w 195"/>
                  <a:gd name="T7" fmla="*/ 60 h 146"/>
                  <a:gd name="T8" fmla="*/ 195 w 195"/>
                  <a:gd name="T9" fmla="*/ 57 h 146"/>
                  <a:gd name="T10" fmla="*/ 195 w 195"/>
                  <a:gd name="T11" fmla="*/ 55 h 146"/>
                  <a:gd name="T12" fmla="*/ 195 w 195"/>
                  <a:gd name="T13" fmla="*/ 55 h 146"/>
                  <a:gd name="T14" fmla="*/ 104 w 195"/>
                  <a:gd name="T15" fmla="*/ 2 h 146"/>
                  <a:gd name="T16" fmla="*/ 1 w 195"/>
                  <a:gd name="T17" fmla="*/ 55 h 146"/>
                  <a:gd name="T18" fmla="*/ 1 w 195"/>
                  <a:gd name="T19" fmla="*/ 55 h 146"/>
                  <a:gd name="T20" fmla="*/ 0 w 195"/>
                  <a:gd name="T21" fmla="*/ 55 h 146"/>
                  <a:gd name="T22" fmla="*/ 0 w 195"/>
                  <a:gd name="T23" fmla="*/ 57 h 146"/>
                  <a:gd name="T24" fmla="*/ 0 w 195"/>
                  <a:gd name="T25" fmla="*/ 59 h 146"/>
                  <a:gd name="T26" fmla="*/ 0 w 195"/>
                  <a:gd name="T27" fmla="*/ 135 h 146"/>
                  <a:gd name="T28" fmla="*/ 23 w 195"/>
                  <a:gd name="T29" fmla="*/ 146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5" h="146">
                    <a:moveTo>
                      <a:pt x="23" y="146"/>
                    </a:moveTo>
                    <a:cubicBezTo>
                      <a:pt x="176" y="146"/>
                      <a:pt x="176" y="146"/>
                      <a:pt x="176" y="146"/>
                    </a:cubicBezTo>
                    <a:cubicBezTo>
                      <a:pt x="188" y="146"/>
                      <a:pt x="195" y="142"/>
                      <a:pt x="195" y="134"/>
                    </a:cubicBezTo>
                    <a:cubicBezTo>
                      <a:pt x="195" y="60"/>
                      <a:pt x="195" y="60"/>
                      <a:pt x="195" y="60"/>
                    </a:cubicBezTo>
                    <a:cubicBezTo>
                      <a:pt x="195" y="59"/>
                      <a:pt x="195" y="58"/>
                      <a:pt x="195" y="57"/>
                    </a:cubicBezTo>
                    <a:cubicBezTo>
                      <a:pt x="195" y="55"/>
                      <a:pt x="195" y="55"/>
                      <a:pt x="195" y="55"/>
                    </a:cubicBezTo>
                    <a:cubicBezTo>
                      <a:pt x="195" y="55"/>
                      <a:pt x="195" y="55"/>
                      <a:pt x="195" y="55"/>
                    </a:cubicBezTo>
                    <a:cubicBezTo>
                      <a:pt x="192" y="27"/>
                      <a:pt x="153" y="4"/>
                      <a:pt x="104" y="2"/>
                    </a:cubicBezTo>
                    <a:cubicBezTo>
                      <a:pt x="50" y="0"/>
                      <a:pt x="4" y="24"/>
                      <a:pt x="1" y="55"/>
                    </a:cubicBezTo>
                    <a:cubicBezTo>
                      <a:pt x="1" y="55"/>
                      <a:pt x="1" y="55"/>
                      <a:pt x="1" y="55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57"/>
                      <a:pt x="0" y="57"/>
                      <a:pt x="0" y="57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0" y="135"/>
                      <a:pt x="0" y="135"/>
                      <a:pt x="0" y="135"/>
                    </a:cubicBezTo>
                    <a:cubicBezTo>
                      <a:pt x="0" y="145"/>
                      <a:pt x="9" y="146"/>
                      <a:pt x="23" y="1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64" name="Freeform 344"/>
              <p:cNvSpPr>
                <a:spLocks noEditPoints="1"/>
              </p:cNvSpPr>
              <p:nvPr/>
            </p:nvSpPr>
            <p:spPr bwMode="auto">
              <a:xfrm>
                <a:off x="942975" y="5607050"/>
                <a:ext cx="207963" cy="295275"/>
              </a:xfrm>
              <a:custGeom>
                <a:avLst/>
                <a:gdLst>
                  <a:gd name="T0" fmla="*/ 276 w 276"/>
                  <a:gd name="T1" fmla="*/ 147 h 393"/>
                  <a:gd name="T2" fmla="*/ 0 w 276"/>
                  <a:gd name="T3" fmla="*/ 146 h 393"/>
                  <a:gd name="T4" fmla="*/ 0 w 276"/>
                  <a:gd name="T5" fmla="*/ 147 h 393"/>
                  <a:gd name="T6" fmla="*/ 0 w 276"/>
                  <a:gd name="T7" fmla="*/ 147 h 393"/>
                  <a:gd name="T8" fmla="*/ 0 w 276"/>
                  <a:gd name="T9" fmla="*/ 152 h 393"/>
                  <a:gd name="T10" fmla="*/ 0 w 276"/>
                  <a:gd name="T11" fmla="*/ 157 h 393"/>
                  <a:gd name="T12" fmla="*/ 0 w 276"/>
                  <a:gd name="T13" fmla="*/ 367 h 393"/>
                  <a:gd name="T14" fmla="*/ 32 w 276"/>
                  <a:gd name="T15" fmla="*/ 393 h 393"/>
                  <a:gd name="T16" fmla="*/ 249 w 276"/>
                  <a:gd name="T17" fmla="*/ 393 h 393"/>
                  <a:gd name="T18" fmla="*/ 276 w 276"/>
                  <a:gd name="T19" fmla="*/ 363 h 393"/>
                  <a:gd name="T20" fmla="*/ 276 w 276"/>
                  <a:gd name="T21" fmla="*/ 159 h 393"/>
                  <a:gd name="T22" fmla="*/ 276 w 276"/>
                  <a:gd name="T23" fmla="*/ 151 h 393"/>
                  <a:gd name="T24" fmla="*/ 276 w 276"/>
                  <a:gd name="T25" fmla="*/ 147 h 393"/>
                  <a:gd name="T26" fmla="*/ 229 w 276"/>
                  <a:gd name="T27" fmla="*/ 242 h 393"/>
                  <a:gd name="T28" fmla="*/ 218 w 276"/>
                  <a:gd name="T29" fmla="*/ 253 h 393"/>
                  <a:gd name="T30" fmla="*/ 174 w 276"/>
                  <a:gd name="T31" fmla="*/ 253 h 393"/>
                  <a:gd name="T32" fmla="*/ 174 w 276"/>
                  <a:gd name="T33" fmla="*/ 298 h 393"/>
                  <a:gd name="T34" fmla="*/ 163 w 276"/>
                  <a:gd name="T35" fmla="*/ 309 h 393"/>
                  <a:gd name="T36" fmla="*/ 116 w 276"/>
                  <a:gd name="T37" fmla="*/ 309 h 393"/>
                  <a:gd name="T38" fmla="*/ 105 w 276"/>
                  <a:gd name="T39" fmla="*/ 298 h 393"/>
                  <a:gd name="T40" fmla="*/ 105 w 276"/>
                  <a:gd name="T41" fmla="*/ 253 h 393"/>
                  <a:gd name="T42" fmla="*/ 60 w 276"/>
                  <a:gd name="T43" fmla="*/ 253 h 393"/>
                  <a:gd name="T44" fmla="*/ 49 w 276"/>
                  <a:gd name="T45" fmla="*/ 242 h 393"/>
                  <a:gd name="T46" fmla="*/ 49 w 276"/>
                  <a:gd name="T47" fmla="*/ 195 h 393"/>
                  <a:gd name="T48" fmla="*/ 60 w 276"/>
                  <a:gd name="T49" fmla="*/ 184 h 393"/>
                  <a:gd name="T50" fmla="*/ 105 w 276"/>
                  <a:gd name="T51" fmla="*/ 184 h 393"/>
                  <a:gd name="T52" fmla="*/ 105 w 276"/>
                  <a:gd name="T53" fmla="*/ 140 h 393"/>
                  <a:gd name="T54" fmla="*/ 116 w 276"/>
                  <a:gd name="T55" fmla="*/ 129 h 393"/>
                  <a:gd name="T56" fmla="*/ 163 w 276"/>
                  <a:gd name="T57" fmla="*/ 129 h 393"/>
                  <a:gd name="T58" fmla="*/ 174 w 276"/>
                  <a:gd name="T59" fmla="*/ 140 h 393"/>
                  <a:gd name="T60" fmla="*/ 174 w 276"/>
                  <a:gd name="T61" fmla="*/ 184 h 393"/>
                  <a:gd name="T62" fmla="*/ 218 w 276"/>
                  <a:gd name="T63" fmla="*/ 184 h 393"/>
                  <a:gd name="T64" fmla="*/ 229 w 276"/>
                  <a:gd name="T65" fmla="*/ 195 h 393"/>
                  <a:gd name="T66" fmla="*/ 229 w 276"/>
                  <a:gd name="T67" fmla="*/ 242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76" h="393">
                    <a:moveTo>
                      <a:pt x="276" y="147"/>
                    </a:moveTo>
                    <a:cubicBezTo>
                      <a:pt x="269" y="2"/>
                      <a:pt x="13" y="0"/>
                      <a:pt x="0" y="146"/>
                    </a:cubicBezTo>
                    <a:cubicBezTo>
                      <a:pt x="0" y="147"/>
                      <a:pt x="0" y="147"/>
                      <a:pt x="0" y="147"/>
                    </a:cubicBezTo>
                    <a:cubicBezTo>
                      <a:pt x="0" y="147"/>
                      <a:pt x="0" y="147"/>
                      <a:pt x="0" y="147"/>
                    </a:cubicBezTo>
                    <a:cubicBezTo>
                      <a:pt x="0" y="152"/>
                      <a:pt x="0" y="152"/>
                      <a:pt x="0" y="152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0" y="367"/>
                      <a:pt x="0" y="367"/>
                      <a:pt x="0" y="367"/>
                    </a:cubicBezTo>
                    <a:cubicBezTo>
                      <a:pt x="0" y="390"/>
                      <a:pt x="13" y="393"/>
                      <a:pt x="32" y="393"/>
                    </a:cubicBezTo>
                    <a:cubicBezTo>
                      <a:pt x="249" y="393"/>
                      <a:pt x="249" y="393"/>
                      <a:pt x="249" y="393"/>
                    </a:cubicBezTo>
                    <a:cubicBezTo>
                      <a:pt x="266" y="393"/>
                      <a:pt x="276" y="384"/>
                      <a:pt x="276" y="363"/>
                    </a:cubicBezTo>
                    <a:cubicBezTo>
                      <a:pt x="276" y="159"/>
                      <a:pt x="276" y="159"/>
                      <a:pt x="276" y="159"/>
                    </a:cubicBezTo>
                    <a:cubicBezTo>
                      <a:pt x="276" y="156"/>
                      <a:pt x="276" y="153"/>
                      <a:pt x="276" y="151"/>
                    </a:cubicBezTo>
                    <a:cubicBezTo>
                      <a:pt x="276" y="147"/>
                      <a:pt x="276" y="147"/>
                      <a:pt x="276" y="147"/>
                    </a:cubicBezTo>
                    <a:close/>
                    <a:moveTo>
                      <a:pt x="229" y="242"/>
                    </a:moveTo>
                    <a:cubicBezTo>
                      <a:pt x="229" y="248"/>
                      <a:pt x="224" y="253"/>
                      <a:pt x="218" y="253"/>
                    </a:cubicBezTo>
                    <a:cubicBezTo>
                      <a:pt x="174" y="253"/>
                      <a:pt x="174" y="253"/>
                      <a:pt x="174" y="253"/>
                    </a:cubicBezTo>
                    <a:cubicBezTo>
                      <a:pt x="174" y="298"/>
                      <a:pt x="174" y="298"/>
                      <a:pt x="174" y="298"/>
                    </a:cubicBezTo>
                    <a:cubicBezTo>
                      <a:pt x="174" y="304"/>
                      <a:pt x="169" y="309"/>
                      <a:pt x="163" y="309"/>
                    </a:cubicBezTo>
                    <a:cubicBezTo>
                      <a:pt x="116" y="309"/>
                      <a:pt x="116" y="309"/>
                      <a:pt x="116" y="309"/>
                    </a:cubicBezTo>
                    <a:cubicBezTo>
                      <a:pt x="110" y="309"/>
                      <a:pt x="105" y="304"/>
                      <a:pt x="105" y="298"/>
                    </a:cubicBezTo>
                    <a:cubicBezTo>
                      <a:pt x="105" y="253"/>
                      <a:pt x="105" y="253"/>
                      <a:pt x="105" y="253"/>
                    </a:cubicBezTo>
                    <a:cubicBezTo>
                      <a:pt x="60" y="253"/>
                      <a:pt x="60" y="253"/>
                      <a:pt x="60" y="253"/>
                    </a:cubicBezTo>
                    <a:cubicBezTo>
                      <a:pt x="54" y="253"/>
                      <a:pt x="49" y="248"/>
                      <a:pt x="49" y="242"/>
                    </a:cubicBezTo>
                    <a:cubicBezTo>
                      <a:pt x="49" y="195"/>
                      <a:pt x="49" y="195"/>
                      <a:pt x="49" y="195"/>
                    </a:cubicBezTo>
                    <a:cubicBezTo>
                      <a:pt x="49" y="189"/>
                      <a:pt x="54" y="184"/>
                      <a:pt x="60" y="184"/>
                    </a:cubicBezTo>
                    <a:cubicBezTo>
                      <a:pt x="105" y="184"/>
                      <a:pt x="105" y="184"/>
                      <a:pt x="105" y="184"/>
                    </a:cubicBezTo>
                    <a:cubicBezTo>
                      <a:pt x="105" y="140"/>
                      <a:pt x="105" y="140"/>
                      <a:pt x="105" y="140"/>
                    </a:cubicBezTo>
                    <a:cubicBezTo>
                      <a:pt x="105" y="134"/>
                      <a:pt x="110" y="129"/>
                      <a:pt x="116" y="129"/>
                    </a:cubicBezTo>
                    <a:cubicBezTo>
                      <a:pt x="163" y="129"/>
                      <a:pt x="163" y="129"/>
                      <a:pt x="163" y="129"/>
                    </a:cubicBezTo>
                    <a:cubicBezTo>
                      <a:pt x="169" y="129"/>
                      <a:pt x="174" y="134"/>
                      <a:pt x="174" y="140"/>
                    </a:cubicBezTo>
                    <a:cubicBezTo>
                      <a:pt x="174" y="184"/>
                      <a:pt x="174" y="184"/>
                      <a:pt x="174" y="184"/>
                    </a:cubicBezTo>
                    <a:cubicBezTo>
                      <a:pt x="218" y="184"/>
                      <a:pt x="218" y="184"/>
                      <a:pt x="218" y="184"/>
                    </a:cubicBezTo>
                    <a:cubicBezTo>
                      <a:pt x="224" y="184"/>
                      <a:pt x="229" y="189"/>
                      <a:pt x="229" y="195"/>
                    </a:cubicBezTo>
                    <a:lnTo>
                      <a:pt x="229" y="2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183" name="Group 1182"/>
            <p:cNvGrpSpPr/>
            <p:nvPr/>
          </p:nvGrpSpPr>
          <p:grpSpPr>
            <a:xfrm>
              <a:off x="4120553" y="5072601"/>
              <a:ext cx="1078415" cy="918512"/>
              <a:chOff x="1635125" y="3014663"/>
              <a:chExt cx="460375" cy="392112"/>
            </a:xfrm>
            <a:solidFill>
              <a:schemeClr val="tx1"/>
            </a:solidFill>
          </p:grpSpPr>
          <p:sp>
            <p:nvSpPr>
              <p:cNvPr id="1169" name="Freeform 348"/>
              <p:cNvSpPr>
                <a:spLocks/>
              </p:cNvSpPr>
              <p:nvPr/>
            </p:nvSpPr>
            <p:spPr bwMode="auto">
              <a:xfrm>
                <a:off x="1635125" y="3014663"/>
                <a:ext cx="460375" cy="238125"/>
              </a:xfrm>
              <a:custGeom>
                <a:avLst/>
                <a:gdLst>
                  <a:gd name="T0" fmla="*/ 159 w 613"/>
                  <a:gd name="T1" fmla="*/ 254 h 316"/>
                  <a:gd name="T2" fmla="*/ 203 w 613"/>
                  <a:gd name="T3" fmla="*/ 148 h 316"/>
                  <a:gd name="T4" fmla="*/ 222 w 613"/>
                  <a:gd name="T5" fmla="*/ 136 h 316"/>
                  <a:gd name="T6" fmla="*/ 240 w 613"/>
                  <a:gd name="T7" fmla="*/ 149 h 316"/>
                  <a:gd name="T8" fmla="*/ 306 w 613"/>
                  <a:gd name="T9" fmla="*/ 316 h 316"/>
                  <a:gd name="T10" fmla="*/ 372 w 613"/>
                  <a:gd name="T11" fmla="*/ 149 h 316"/>
                  <a:gd name="T12" fmla="*/ 391 w 613"/>
                  <a:gd name="T13" fmla="*/ 136 h 316"/>
                  <a:gd name="T14" fmla="*/ 391 w 613"/>
                  <a:gd name="T15" fmla="*/ 136 h 316"/>
                  <a:gd name="T16" fmla="*/ 409 w 613"/>
                  <a:gd name="T17" fmla="*/ 148 h 316"/>
                  <a:gd name="T18" fmla="*/ 452 w 613"/>
                  <a:gd name="T19" fmla="*/ 254 h 316"/>
                  <a:gd name="T20" fmla="*/ 583 w 613"/>
                  <a:gd name="T21" fmla="*/ 254 h 316"/>
                  <a:gd name="T22" fmla="*/ 613 w 613"/>
                  <a:gd name="T23" fmla="*/ 161 h 316"/>
                  <a:gd name="T24" fmla="*/ 566 w 613"/>
                  <a:gd name="T25" fmla="*/ 47 h 316"/>
                  <a:gd name="T26" fmla="*/ 453 w 613"/>
                  <a:gd name="T27" fmla="*/ 0 h 316"/>
                  <a:gd name="T28" fmla="*/ 339 w 613"/>
                  <a:gd name="T29" fmla="*/ 47 h 316"/>
                  <a:gd name="T30" fmla="*/ 307 w 613"/>
                  <a:gd name="T31" fmla="*/ 80 h 316"/>
                  <a:gd name="T32" fmla="*/ 273 w 613"/>
                  <a:gd name="T33" fmla="*/ 46 h 316"/>
                  <a:gd name="T34" fmla="*/ 160 w 613"/>
                  <a:gd name="T35" fmla="*/ 0 h 316"/>
                  <a:gd name="T36" fmla="*/ 47 w 613"/>
                  <a:gd name="T37" fmla="*/ 47 h 316"/>
                  <a:gd name="T38" fmla="*/ 0 w 613"/>
                  <a:gd name="T39" fmla="*/ 160 h 316"/>
                  <a:gd name="T40" fmla="*/ 30 w 613"/>
                  <a:gd name="T41" fmla="*/ 254 h 316"/>
                  <a:gd name="T42" fmla="*/ 159 w 613"/>
                  <a:gd name="T43" fmla="*/ 254 h 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13" h="316">
                    <a:moveTo>
                      <a:pt x="159" y="254"/>
                    </a:moveTo>
                    <a:cubicBezTo>
                      <a:pt x="203" y="148"/>
                      <a:pt x="203" y="148"/>
                      <a:pt x="203" y="148"/>
                    </a:cubicBezTo>
                    <a:cubicBezTo>
                      <a:pt x="207" y="141"/>
                      <a:pt x="214" y="136"/>
                      <a:pt x="222" y="136"/>
                    </a:cubicBezTo>
                    <a:cubicBezTo>
                      <a:pt x="230" y="136"/>
                      <a:pt x="237" y="141"/>
                      <a:pt x="240" y="149"/>
                    </a:cubicBezTo>
                    <a:cubicBezTo>
                      <a:pt x="306" y="316"/>
                      <a:pt x="306" y="316"/>
                      <a:pt x="306" y="316"/>
                    </a:cubicBezTo>
                    <a:cubicBezTo>
                      <a:pt x="372" y="149"/>
                      <a:pt x="372" y="149"/>
                      <a:pt x="372" y="149"/>
                    </a:cubicBezTo>
                    <a:cubicBezTo>
                      <a:pt x="375" y="141"/>
                      <a:pt x="382" y="136"/>
                      <a:pt x="391" y="136"/>
                    </a:cubicBezTo>
                    <a:cubicBezTo>
                      <a:pt x="391" y="136"/>
                      <a:pt x="391" y="136"/>
                      <a:pt x="391" y="136"/>
                    </a:cubicBezTo>
                    <a:cubicBezTo>
                      <a:pt x="399" y="136"/>
                      <a:pt x="406" y="141"/>
                      <a:pt x="409" y="148"/>
                    </a:cubicBezTo>
                    <a:cubicBezTo>
                      <a:pt x="452" y="254"/>
                      <a:pt x="452" y="254"/>
                      <a:pt x="452" y="254"/>
                    </a:cubicBezTo>
                    <a:cubicBezTo>
                      <a:pt x="583" y="254"/>
                      <a:pt x="583" y="254"/>
                      <a:pt x="583" y="254"/>
                    </a:cubicBezTo>
                    <a:cubicBezTo>
                      <a:pt x="602" y="227"/>
                      <a:pt x="613" y="195"/>
                      <a:pt x="613" y="161"/>
                    </a:cubicBezTo>
                    <a:cubicBezTo>
                      <a:pt x="613" y="118"/>
                      <a:pt x="596" y="78"/>
                      <a:pt x="566" y="47"/>
                    </a:cubicBezTo>
                    <a:cubicBezTo>
                      <a:pt x="536" y="17"/>
                      <a:pt x="495" y="0"/>
                      <a:pt x="453" y="0"/>
                    </a:cubicBezTo>
                    <a:cubicBezTo>
                      <a:pt x="410" y="0"/>
                      <a:pt x="370" y="17"/>
                      <a:pt x="339" y="47"/>
                    </a:cubicBezTo>
                    <a:cubicBezTo>
                      <a:pt x="307" y="80"/>
                      <a:pt x="307" y="80"/>
                      <a:pt x="307" y="80"/>
                    </a:cubicBezTo>
                    <a:cubicBezTo>
                      <a:pt x="273" y="46"/>
                      <a:pt x="273" y="46"/>
                      <a:pt x="273" y="46"/>
                    </a:cubicBezTo>
                    <a:cubicBezTo>
                      <a:pt x="243" y="16"/>
                      <a:pt x="203" y="0"/>
                      <a:pt x="160" y="0"/>
                    </a:cubicBezTo>
                    <a:cubicBezTo>
                      <a:pt x="117" y="0"/>
                      <a:pt x="77" y="16"/>
                      <a:pt x="47" y="47"/>
                    </a:cubicBezTo>
                    <a:cubicBezTo>
                      <a:pt x="16" y="77"/>
                      <a:pt x="0" y="117"/>
                      <a:pt x="0" y="160"/>
                    </a:cubicBezTo>
                    <a:cubicBezTo>
                      <a:pt x="0" y="194"/>
                      <a:pt x="10" y="227"/>
                      <a:pt x="30" y="254"/>
                    </a:cubicBezTo>
                    <a:lnTo>
                      <a:pt x="159" y="25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71" name="Freeform 349"/>
              <p:cNvSpPr>
                <a:spLocks/>
              </p:cNvSpPr>
              <p:nvPr/>
            </p:nvSpPr>
            <p:spPr bwMode="auto">
              <a:xfrm>
                <a:off x="1685925" y="3171825"/>
                <a:ext cx="358775" cy="234950"/>
              </a:xfrm>
              <a:custGeom>
                <a:avLst/>
                <a:gdLst>
                  <a:gd name="T0" fmla="*/ 372 w 479"/>
                  <a:gd name="T1" fmla="*/ 85 h 312"/>
                  <a:gd name="T2" fmla="*/ 353 w 479"/>
                  <a:gd name="T3" fmla="*/ 72 h 312"/>
                  <a:gd name="T4" fmla="*/ 324 w 479"/>
                  <a:gd name="T5" fmla="*/ 1 h 312"/>
                  <a:gd name="T6" fmla="*/ 258 w 479"/>
                  <a:gd name="T7" fmla="*/ 169 h 312"/>
                  <a:gd name="T8" fmla="*/ 239 w 479"/>
                  <a:gd name="T9" fmla="*/ 182 h 312"/>
                  <a:gd name="T10" fmla="*/ 221 w 479"/>
                  <a:gd name="T11" fmla="*/ 169 h 312"/>
                  <a:gd name="T12" fmla="*/ 154 w 479"/>
                  <a:gd name="T13" fmla="*/ 0 h 312"/>
                  <a:gd name="T14" fmla="*/ 123 w 479"/>
                  <a:gd name="T15" fmla="*/ 72 h 312"/>
                  <a:gd name="T16" fmla="*/ 105 w 479"/>
                  <a:gd name="T17" fmla="*/ 85 h 312"/>
                  <a:gd name="T18" fmla="*/ 0 w 479"/>
                  <a:gd name="T19" fmla="*/ 85 h 312"/>
                  <a:gd name="T20" fmla="*/ 220 w 479"/>
                  <a:gd name="T21" fmla="*/ 303 h 312"/>
                  <a:gd name="T22" fmla="*/ 241 w 479"/>
                  <a:gd name="T23" fmla="*/ 312 h 312"/>
                  <a:gd name="T24" fmla="*/ 241 w 479"/>
                  <a:gd name="T25" fmla="*/ 312 h 312"/>
                  <a:gd name="T26" fmla="*/ 262 w 479"/>
                  <a:gd name="T27" fmla="*/ 303 h 312"/>
                  <a:gd name="T28" fmla="*/ 479 w 479"/>
                  <a:gd name="T29" fmla="*/ 85 h 312"/>
                  <a:gd name="T30" fmla="*/ 372 w 479"/>
                  <a:gd name="T31" fmla="*/ 8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79" h="312">
                    <a:moveTo>
                      <a:pt x="372" y="85"/>
                    </a:moveTo>
                    <a:cubicBezTo>
                      <a:pt x="364" y="85"/>
                      <a:pt x="356" y="80"/>
                      <a:pt x="353" y="72"/>
                    </a:cubicBezTo>
                    <a:cubicBezTo>
                      <a:pt x="324" y="1"/>
                      <a:pt x="324" y="1"/>
                      <a:pt x="324" y="1"/>
                    </a:cubicBezTo>
                    <a:cubicBezTo>
                      <a:pt x="258" y="169"/>
                      <a:pt x="258" y="169"/>
                      <a:pt x="258" y="169"/>
                    </a:cubicBezTo>
                    <a:cubicBezTo>
                      <a:pt x="255" y="177"/>
                      <a:pt x="248" y="182"/>
                      <a:pt x="239" y="182"/>
                    </a:cubicBezTo>
                    <a:cubicBezTo>
                      <a:pt x="231" y="182"/>
                      <a:pt x="224" y="177"/>
                      <a:pt x="221" y="169"/>
                    </a:cubicBezTo>
                    <a:cubicBezTo>
                      <a:pt x="154" y="0"/>
                      <a:pt x="154" y="0"/>
                      <a:pt x="154" y="0"/>
                    </a:cubicBezTo>
                    <a:cubicBezTo>
                      <a:pt x="123" y="72"/>
                      <a:pt x="123" y="72"/>
                      <a:pt x="123" y="72"/>
                    </a:cubicBezTo>
                    <a:cubicBezTo>
                      <a:pt x="120" y="80"/>
                      <a:pt x="113" y="85"/>
                      <a:pt x="105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220" y="303"/>
                      <a:pt x="220" y="303"/>
                      <a:pt x="220" y="303"/>
                    </a:cubicBezTo>
                    <a:cubicBezTo>
                      <a:pt x="226" y="309"/>
                      <a:pt x="233" y="312"/>
                      <a:pt x="241" y="312"/>
                    </a:cubicBezTo>
                    <a:cubicBezTo>
                      <a:pt x="241" y="312"/>
                      <a:pt x="241" y="312"/>
                      <a:pt x="241" y="312"/>
                    </a:cubicBezTo>
                    <a:cubicBezTo>
                      <a:pt x="249" y="312"/>
                      <a:pt x="256" y="309"/>
                      <a:pt x="262" y="303"/>
                    </a:cubicBezTo>
                    <a:cubicBezTo>
                      <a:pt x="479" y="85"/>
                      <a:pt x="479" y="85"/>
                      <a:pt x="479" y="85"/>
                    </a:cubicBezTo>
                    <a:lnTo>
                      <a:pt x="372" y="8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3346003"/>
      </p:ext>
    </p:extLst>
  </p:cSld>
  <p:clrMapOvr>
    <a:masterClrMapping/>
  </p:clrMapOvr>
  <p:transition spd="slow" advClick="0" advTm="100"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050763" y="2897561"/>
            <a:ext cx="20276124" cy="8121482"/>
            <a:chOff x="2398287" y="4153605"/>
            <a:chExt cx="17140277" cy="6865437"/>
          </a:xfrm>
        </p:grpSpPr>
        <p:grpSp>
          <p:nvGrpSpPr>
            <p:cNvPr id="1300" name="Group 1299"/>
            <p:cNvGrpSpPr/>
            <p:nvPr/>
          </p:nvGrpSpPr>
          <p:grpSpPr>
            <a:xfrm>
              <a:off x="6717643" y="4198044"/>
              <a:ext cx="784022" cy="784022"/>
              <a:chOff x="3771900" y="2098675"/>
              <a:chExt cx="392113" cy="392113"/>
            </a:xfrm>
            <a:solidFill>
              <a:schemeClr val="tx1"/>
            </a:solidFill>
          </p:grpSpPr>
          <p:sp>
            <p:nvSpPr>
              <p:cNvPr id="1158" name="Freeform 6"/>
              <p:cNvSpPr>
                <a:spLocks/>
              </p:cNvSpPr>
              <p:nvPr/>
            </p:nvSpPr>
            <p:spPr bwMode="auto">
              <a:xfrm>
                <a:off x="3771900" y="2301875"/>
                <a:ext cx="153988" cy="55563"/>
              </a:xfrm>
              <a:custGeom>
                <a:avLst/>
                <a:gdLst>
                  <a:gd name="T0" fmla="*/ 200 w 200"/>
                  <a:gd name="T1" fmla="*/ 1 h 73"/>
                  <a:gd name="T2" fmla="*/ 200 w 200"/>
                  <a:gd name="T3" fmla="*/ 0 h 73"/>
                  <a:gd name="T4" fmla="*/ 0 w 200"/>
                  <a:gd name="T5" fmla="*/ 0 h 73"/>
                  <a:gd name="T6" fmla="*/ 0 w 200"/>
                  <a:gd name="T7" fmla="*/ 1 h 73"/>
                  <a:gd name="T8" fmla="*/ 73 w 200"/>
                  <a:gd name="T9" fmla="*/ 73 h 73"/>
                  <a:gd name="T10" fmla="*/ 127 w 200"/>
                  <a:gd name="T11" fmla="*/ 73 h 73"/>
                  <a:gd name="T12" fmla="*/ 200 w 200"/>
                  <a:gd name="T13" fmla="*/ 1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0" h="73">
                    <a:moveTo>
                      <a:pt x="200" y="1"/>
                    </a:moveTo>
                    <a:cubicBezTo>
                      <a:pt x="200" y="0"/>
                      <a:pt x="200" y="0"/>
                      <a:pt x="20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41"/>
                      <a:pt x="32" y="73"/>
                      <a:pt x="73" y="73"/>
                    </a:cubicBezTo>
                    <a:cubicBezTo>
                      <a:pt x="127" y="73"/>
                      <a:pt x="127" y="73"/>
                      <a:pt x="127" y="73"/>
                    </a:cubicBezTo>
                    <a:cubicBezTo>
                      <a:pt x="167" y="73"/>
                      <a:pt x="200" y="41"/>
                      <a:pt x="20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59" name="Freeform 7"/>
              <p:cNvSpPr>
                <a:spLocks noEditPoints="1"/>
              </p:cNvSpPr>
              <p:nvPr/>
            </p:nvSpPr>
            <p:spPr bwMode="auto">
              <a:xfrm>
                <a:off x="3771900" y="2098675"/>
                <a:ext cx="392113" cy="392113"/>
              </a:xfrm>
              <a:custGeom>
                <a:avLst/>
                <a:gdLst>
                  <a:gd name="T0" fmla="*/ 335 w 511"/>
                  <a:gd name="T1" fmla="*/ 476 h 512"/>
                  <a:gd name="T2" fmla="*/ 273 w 511"/>
                  <a:gd name="T3" fmla="*/ 476 h 512"/>
                  <a:gd name="T4" fmla="*/ 273 w 511"/>
                  <a:gd name="T5" fmla="*/ 162 h 512"/>
                  <a:gd name="T6" fmla="*/ 322 w 511"/>
                  <a:gd name="T7" fmla="*/ 112 h 512"/>
                  <a:gd name="T8" fmla="*/ 394 w 511"/>
                  <a:gd name="T9" fmla="*/ 112 h 512"/>
                  <a:gd name="T10" fmla="*/ 314 w 511"/>
                  <a:gd name="T11" fmla="*/ 266 h 512"/>
                  <a:gd name="T12" fmla="*/ 326 w 511"/>
                  <a:gd name="T13" fmla="*/ 266 h 512"/>
                  <a:gd name="T14" fmla="*/ 406 w 511"/>
                  <a:gd name="T15" fmla="*/ 112 h 512"/>
                  <a:gd name="T16" fmla="*/ 417 w 511"/>
                  <a:gd name="T17" fmla="*/ 112 h 512"/>
                  <a:gd name="T18" fmla="*/ 497 w 511"/>
                  <a:gd name="T19" fmla="*/ 266 h 512"/>
                  <a:gd name="T20" fmla="*/ 509 w 511"/>
                  <a:gd name="T21" fmla="*/ 266 h 512"/>
                  <a:gd name="T22" fmla="*/ 429 w 511"/>
                  <a:gd name="T23" fmla="*/ 112 h 512"/>
                  <a:gd name="T24" fmla="*/ 497 w 511"/>
                  <a:gd name="T25" fmla="*/ 112 h 512"/>
                  <a:gd name="T26" fmla="*/ 511 w 511"/>
                  <a:gd name="T27" fmla="*/ 97 h 512"/>
                  <a:gd name="T28" fmla="*/ 497 w 511"/>
                  <a:gd name="T29" fmla="*/ 83 h 512"/>
                  <a:gd name="T30" fmla="*/ 322 w 511"/>
                  <a:gd name="T31" fmla="*/ 83 h 512"/>
                  <a:gd name="T32" fmla="*/ 273 w 511"/>
                  <a:gd name="T33" fmla="*/ 32 h 512"/>
                  <a:gd name="T34" fmla="*/ 273 w 511"/>
                  <a:gd name="T35" fmla="*/ 7 h 512"/>
                  <a:gd name="T36" fmla="*/ 266 w 511"/>
                  <a:gd name="T37" fmla="*/ 0 h 512"/>
                  <a:gd name="T38" fmla="*/ 247 w 511"/>
                  <a:gd name="T39" fmla="*/ 0 h 512"/>
                  <a:gd name="T40" fmla="*/ 239 w 511"/>
                  <a:gd name="T41" fmla="*/ 7 h 512"/>
                  <a:gd name="T42" fmla="*/ 239 w 511"/>
                  <a:gd name="T43" fmla="*/ 32 h 512"/>
                  <a:gd name="T44" fmla="*/ 190 w 511"/>
                  <a:gd name="T45" fmla="*/ 83 h 512"/>
                  <a:gd name="T46" fmla="*/ 15 w 511"/>
                  <a:gd name="T47" fmla="*/ 83 h 512"/>
                  <a:gd name="T48" fmla="*/ 0 w 511"/>
                  <a:gd name="T49" fmla="*/ 97 h 512"/>
                  <a:gd name="T50" fmla="*/ 15 w 511"/>
                  <a:gd name="T51" fmla="*/ 112 h 512"/>
                  <a:gd name="T52" fmla="*/ 83 w 511"/>
                  <a:gd name="T53" fmla="*/ 112 h 512"/>
                  <a:gd name="T54" fmla="*/ 3 w 511"/>
                  <a:gd name="T55" fmla="*/ 266 h 512"/>
                  <a:gd name="T56" fmla="*/ 15 w 511"/>
                  <a:gd name="T57" fmla="*/ 266 h 512"/>
                  <a:gd name="T58" fmla="*/ 95 w 511"/>
                  <a:gd name="T59" fmla="*/ 112 h 512"/>
                  <a:gd name="T60" fmla="*/ 106 w 511"/>
                  <a:gd name="T61" fmla="*/ 112 h 512"/>
                  <a:gd name="T62" fmla="*/ 186 w 511"/>
                  <a:gd name="T63" fmla="*/ 266 h 512"/>
                  <a:gd name="T64" fmla="*/ 198 w 511"/>
                  <a:gd name="T65" fmla="*/ 266 h 512"/>
                  <a:gd name="T66" fmla="*/ 118 w 511"/>
                  <a:gd name="T67" fmla="*/ 112 h 512"/>
                  <a:gd name="T68" fmla="*/ 190 w 511"/>
                  <a:gd name="T69" fmla="*/ 112 h 512"/>
                  <a:gd name="T70" fmla="*/ 239 w 511"/>
                  <a:gd name="T71" fmla="*/ 162 h 512"/>
                  <a:gd name="T72" fmla="*/ 239 w 511"/>
                  <a:gd name="T73" fmla="*/ 476 h 512"/>
                  <a:gd name="T74" fmla="*/ 178 w 511"/>
                  <a:gd name="T75" fmla="*/ 476 h 512"/>
                  <a:gd name="T76" fmla="*/ 159 w 511"/>
                  <a:gd name="T77" fmla="*/ 494 h 512"/>
                  <a:gd name="T78" fmla="*/ 178 w 511"/>
                  <a:gd name="T79" fmla="*/ 512 h 512"/>
                  <a:gd name="T80" fmla="*/ 335 w 511"/>
                  <a:gd name="T81" fmla="*/ 512 h 512"/>
                  <a:gd name="T82" fmla="*/ 353 w 511"/>
                  <a:gd name="T83" fmla="*/ 494 h 512"/>
                  <a:gd name="T84" fmla="*/ 335 w 511"/>
                  <a:gd name="T85" fmla="*/ 476 h 512"/>
                  <a:gd name="T86" fmla="*/ 218 w 511"/>
                  <a:gd name="T87" fmla="*/ 97 h 512"/>
                  <a:gd name="T88" fmla="*/ 256 w 511"/>
                  <a:gd name="T89" fmla="*/ 59 h 512"/>
                  <a:gd name="T90" fmla="*/ 294 w 511"/>
                  <a:gd name="T91" fmla="*/ 97 h 512"/>
                  <a:gd name="T92" fmla="*/ 256 w 511"/>
                  <a:gd name="T93" fmla="*/ 135 h 512"/>
                  <a:gd name="T94" fmla="*/ 218 w 511"/>
                  <a:gd name="T95" fmla="*/ 97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511" h="512">
                    <a:moveTo>
                      <a:pt x="335" y="476"/>
                    </a:moveTo>
                    <a:cubicBezTo>
                      <a:pt x="273" y="476"/>
                      <a:pt x="273" y="476"/>
                      <a:pt x="273" y="476"/>
                    </a:cubicBezTo>
                    <a:cubicBezTo>
                      <a:pt x="273" y="162"/>
                      <a:pt x="273" y="162"/>
                      <a:pt x="273" y="162"/>
                    </a:cubicBezTo>
                    <a:cubicBezTo>
                      <a:pt x="297" y="156"/>
                      <a:pt x="316" y="136"/>
                      <a:pt x="322" y="112"/>
                    </a:cubicBezTo>
                    <a:cubicBezTo>
                      <a:pt x="394" y="112"/>
                      <a:pt x="394" y="112"/>
                      <a:pt x="394" y="112"/>
                    </a:cubicBezTo>
                    <a:cubicBezTo>
                      <a:pt x="314" y="266"/>
                      <a:pt x="314" y="266"/>
                      <a:pt x="314" y="266"/>
                    </a:cubicBezTo>
                    <a:cubicBezTo>
                      <a:pt x="326" y="266"/>
                      <a:pt x="326" y="266"/>
                      <a:pt x="326" y="266"/>
                    </a:cubicBezTo>
                    <a:cubicBezTo>
                      <a:pt x="406" y="112"/>
                      <a:pt x="406" y="112"/>
                      <a:pt x="406" y="112"/>
                    </a:cubicBezTo>
                    <a:cubicBezTo>
                      <a:pt x="417" y="112"/>
                      <a:pt x="417" y="112"/>
                      <a:pt x="417" y="112"/>
                    </a:cubicBezTo>
                    <a:cubicBezTo>
                      <a:pt x="497" y="266"/>
                      <a:pt x="497" y="266"/>
                      <a:pt x="497" y="266"/>
                    </a:cubicBezTo>
                    <a:cubicBezTo>
                      <a:pt x="509" y="266"/>
                      <a:pt x="509" y="266"/>
                      <a:pt x="509" y="266"/>
                    </a:cubicBezTo>
                    <a:cubicBezTo>
                      <a:pt x="429" y="112"/>
                      <a:pt x="429" y="112"/>
                      <a:pt x="429" y="112"/>
                    </a:cubicBezTo>
                    <a:cubicBezTo>
                      <a:pt x="497" y="112"/>
                      <a:pt x="497" y="112"/>
                      <a:pt x="497" y="112"/>
                    </a:cubicBezTo>
                    <a:cubicBezTo>
                      <a:pt x="505" y="112"/>
                      <a:pt x="511" y="105"/>
                      <a:pt x="511" y="97"/>
                    </a:cubicBezTo>
                    <a:cubicBezTo>
                      <a:pt x="511" y="89"/>
                      <a:pt x="505" y="83"/>
                      <a:pt x="497" y="83"/>
                    </a:cubicBezTo>
                    <a:cubicBezTo>
                      <a:pt x="322" y="83"/>
                      <a:pt x="322" y="83"/>
                      <a:pt x="322" y="83"/>
                    </a:cubicBezTo>
                    <a:cubicBezTo>
                      <a:pt x="316" y="58"/>
                      <a:pt x="297" y="39"/>
                      <a:pt x="273" y="32"/>
                    </a:cubicBezTo>
                    <a:cubicBezTo>
                      <a:pt x="273" y="7"/>
                      <a:pt x="273" y="7"/>
                      <a:pt x="273" y="7"/>
                    </a:cubicBezTo>
                    <a:cubicBezTo>
                      <a:pt x="273" y="3"/>
                      <a:pt x="270" y="0"/>
                      <a:pt x="266" y="0"/>
                    </a:cubicBezTo>
                    <a:cubicBezTo>
                      <a:pt x="247" y="0"/>
                      <a:pt x="247" y="0"/>
                      <a:pt x="247" y="0"/>
                    </a:cubicBezTo>
                    <a:cubicBezTo>
                      <a:pt x="242" y="0"/>
                      <a:pt x="239" y="3"/>
                      <a:pt x="239" y="7"/>
                    </a:cubicBezTo>
                    <a:cubicBezTo>
                      <a:pt x="239" y="32"/>
                      <a:pt x="239" y="32"/>
                      <a:pt x="239" y="32"/>
                    </a:cubicBezTo>
                    <a:cubicBezTo>
                      <a:pt x="215" y="38"/>
                      <a:pt x="196" y="58"/>
                      <a:pt x="190" y="83"/>
                    </a:cubicBezTo>
                    <a:cubicBezTo>
                      <a:pt x="15" y="83"/>
                      <a:pt x="15" y="83"/>
                      <a:pt x="15" y="83"/>
                    </a:cubicBezTo>
                    <a:cubicBezTo>
                      <a:pt x="7" y="83"/>
                      <a:pt x="0" y="89"/>
                      <a:pt x="0" y="97"/>
                    </a:cubicBezTo>
                    <a:cubicBezTo>
                      <a:pt x="0" y="105"/>
                      <a:pt x="7" y="112"/>
                      <a:pt x="15" y="112"/>
                    </a:cubicBezTo>
                    <a:cubicBezTo>
                      <a:pt x="83" y="112"/>
                      <a:pt x="83" y="112"/>
                      <a:pt x="83" y="112"/>
                    </a:cubicBezTo>
                    <a:cubicBezTo>
                      <a:pt x="3" y="266"/>
                      <a:pt x="3" y="266"/>
                      <a:pt x="3" y="266"/>
                    </a:cubicBezTo>
                    <a:cubicBezTo>
                      <a:pt x="15" y="266"/>
                      <a:pt x="15" y="266"/>
                      <a:pt x="15" y="266"/>
                    </a:cubicBezTo>
                    <a:cubicBezTo>
                      <a:pt x="95" y="112"/>
                      <a:pt x="95" y="112"/>
                      <a:pt x="95" y="112"/>
                    </a:cubicBezTo>
                    <a:cubicBezTo>
                      <a:pt x="106" y="112"/>
                      <a:pt x="106" y="112"/>
                      <a:pt x="106" y="112"/>
                    </a:cubicBezTo>
                    <a:cubicBezTo>
                      <a:pt x="186" y="266"/>
                      <a:pt x="186" y="266"/>
                      <a:pt x="186" y="266"/>
                    </a:cubicBezTo>
                    <a:cubicBezTo>
                      <a:pt x="198" y="266"/>
                      <a:pt x="198" y="266"/>
                      <a:pt x="198" y="266"/>
                    </a:cubicBezTo>
                    <a:cubicBezTo>
                      <a:pt x="118" y="112"/>
                      <a:pt x="118" y="112"/>
                      <a:pt x="118" y="112"/>
                    </a:cubicBezTo>
                    <a:cubicBezTo>
                      <a:pt x="190" y="112"/>
                      <a:pt x="190" y="112"/>
                      <a:pt x="190" y="112"/>
                    </a:cubicBezTo>
                    <a:cubicBezTo>
                      <a:pt x="196" y="136"/>
                      <a:pt x="215" y="156"/>
                      <a:pt x="239" y="162"/>
                    </a:cubicBezTo>
                    <a:cubicBezTo>
                      <a:pt x="239" y="476"/>
                      <a:pt x="239" y="476"/>
                      <a:pt x="239" y="476"/>
                    </a:cubicBezTo>
                    <a:cubicBezTo>
                      <a:pt x="178" y="476"/>
                      <a:pt x="178" y="476"/>
                      <a:pt x="178" y="476"/>
                    </a:cubicBezTo>
                    <a:cubicBezTo>
                      <a:pt x="168" y="476"/>
                      <a:pt x="159" y="484"/>
                      <a:pt x="159" y="494"/>
                    </a:cubicBezTo>
                    <a:cubicBezTo>
                      <a:pt x="159" y="504"/>
                      <a:pt x="168" y="512"/>
                      <a:pt x="178" y="512"/>
                    </a:cubicBezTo>
                    <a:cubicBezTo>
                      <a:pt x="335" y="512"/>
                      <a:pt x="335" y="512"/>
                      <a:pt x="335" y="512"/>
                    </a:cubicBezTo>
                    <a:cubicBezTo>
                      <a:pt x="345" y="512"/>
                      <a:pt x="353" y="504"/>
                      <a:pt x="353" y="494"/>
                    </a:cubicBezTo>
                    <a:cubicBezTo>
                      <a:pt x="353" y="484"/>
                      <a:pt x="345" y="476"/>
                      <a:pt x="335" y="476"/>
                    </a:cubicBezTo>
                    <a:close/>
                    <a:moveTo>
                      <a:pt x="218" y="97"/>
                    </a:moveTo>
                    <a:cubicBezTo>
                      <a:pt x="218" y="76"/>
                      <a:pt x="235" y="59"/>
                      <a:pt x="256" y="59"/>
                    </a:cubicBezTo>
                    <a:cubicBezTo>
                      <a:pt x="277" y="59"/>
                      <a:pt x="294" y="76"/>
                      <a:pt x="294" y="97"/>
                    </a:cubicBezTo>
                    <a:cubicBezTo>
                      <a:pt x="294" y="118"/>
                      <a:pt x="277" y="135"/>
                      <a:pt x="256" y="135"/>
                    </a:cubicBezTo>
                    <a:cubicBezTo>
                      <a:pt x="235" y="135"/>
                      <a:pt x="218" y="118"/>
                      <a:pt x="218" y="9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60" name="Freeform 8"/>
              <p:cNvSpPr>
                <a:spLocks/>
              </p:cNvSpPr>
              <p:nvPr/>
            </p:nvSpPr>
            <p:spPr bwMode="auto">
              <a:xfrm>
                <a:off x="4010025" y="2301875"/>
                <a:ext cx="153988" cy="55563"/>
              </a:xfrm>
              <a:custGeom>
                <a:avLst/>
                <a:gdLst>
                  <a:gd name="T0" fmla="*/ 201 w 201"/>
                  <a:gd name="T1" fmla="*/ 0 h 73"/>
                  <a:gd name="T2" fmla="*/ 0 w 201"/>
                  <a:gd name="T3" fmla="*/ 0 h 73"/>
                  <a:gd name="T4" fmla="*/ 0 w 201"/>
                  <a:gd name="T5" fmla="*/ 1 h 73"/>
                  <a:gd name="T6" fmla="*/ 73 w 201"/>
                  <a:gd name="T7" fmla="*/ 73 h 73"/>
                  <a:gd name="T8" fmla="*/ 128 w 201"/>
                  <a:gd name="T9" fmla="*/ 73 h 73"/>
                  <a:gd name="T10" fmla="*/ 201 w 201"/>
                  <a:gd name="T11" fmla="*/ 1 h 73"/>
                  <a:gd name="T12" fmla="*/ 201 w 201"/>
                  <a:gd name="T13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1" h="73">
                    <a:moveTo>
                      <a:pt x="20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41"/>
                      <a:pt x="33" y="73"/>
                      <a:pt x="73" y="73"/>
                    </a:cubicBezTo>
                    <a:cubicBezTo>
                      <a:pt x="128" y="73"/>
                      <a:pt x="128" y="73"/>
                      <a:pt x="128" y="73"/>
                    </a:cubicBezTo>
                    <a:cubicBezTo>
                      <a:pt x="168" y="73"/>
                      <a:pt x="201" y="41"/>
                      <a:pt x="201" y="1"/>
                    </a:cubicBezTo>
                    <a:cubicBezTo>
                      <a:pt x="201" y="0"/>
                      <a:pt x="201" y="0"/>
                      <a:pt x="2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61" name="Freeform 9"/>
              <p:cNvSpPr>
                <a:spLocks/>
              </p:cNvSpPr>
              <p:nvPr/>
            </p:nvSpPr>
            <p:spPr bwMode="auto">
              <a:xfrm>
                <a:off x="3771900" y="2301875"/>
                <a:ext cx="153988" cy="55563"/>
              </a:xfrm>
              <a:custGeom>
                <a:avLst/>
                <a:gdLst>
                  <a:gd name="T0" fmla="*/ 200 w 200"/>
                  <a:gd name="T1" fmla="*/ 1 h 73"/>
                  <a:gd name="T2" fmla="*/ 200 w 200"/>
                  <a:gd name="T3" fmla="*/ 0 h 73"/>
                  <a:gd name="T4" fmla="*/ 0 w 200"/>
                  <a:gd name="T5" fmla="*/ 0 h 73"/>
                  <a:gd name="T6" fmla="*/ 0 w 200"/>
                  <a:gd name="T7" fmla="*/ 1 h 73"/>
                  <a:gd name="T8" fmla="*/ 73 w 200"/>
                  <a:gd name="T9" fmla="*/ 73 h 73"/>
                  <a:gd name="T10" fmla="*/ 127 w 200"/>
                  <a:gd name="T11" fmla="*/ 73 h 73"/>
                  <a:gd name="T12" fmla="*/ 200 w 200"/>
                  <a:gd name="T13" fmla="*/ 1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0" h="73">
                    <a:moveTo>
                      <a:pt x="200" y="1"/>
                    </a:moveTo>
                    <a:cubicBezTo>
                      <a:pt x="200" y="0"/>
                      <a:pt x="200" y="0"/>
                      <a:pt x="20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41"/>
                      <a:pt x="32" y="73"/>
                      <a:pt x="73" y="73"/>
                    </a:cubicBezTo>
                    <a:cubicBezTo>
                      <a:pt x="127" y="73"/>
                      <a:pt x="127" y="73"/>
                      <a:pt x="127" y="73"/>
                    </a:cubicBezTo>
                    <a:cubicBezTo>
                      <a:pt x="167" y="73"/>
                      <a:pt x="200" y="41"/>
                      <a:pt x="20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62" name="Freeform 10"/>
              <p:cNvSpPr>
                <a:spLocks noEditPoints="1"/>
              </p:cNvSpPr>
              <p:nvPr/>
            </p:nvSpPr>
            <p:spPr bwMode="auto">
              <a:xfrm>
                <a:off x="3771900" y="2098675"/>
                <a:ext cx="392113" cy="392113"/>
              </a:xfrm>
              <a:custGeom>
                <a:avLst/>
                <a:gdLst>
                  <a:gd name="T0" fmla="*/ 335 w 511"/>
                  <a:gd name="T1" fmla="*/ 476 h 512"/>
                  <a:gd name="T2" fmla="*/ 273 w 511"/>
                  <a:gd name="T3" fmla="*/ 476 h 512"/>
                  <a:gd name="T4" fmla="*/ 273 w 511"/>
                  <a:gd name="T5" fmla="*/ 162 h 512"/>
                  <a:gd name="T6" fmla="*/ 322 w 511"/>
                  <a:gd name="T7" fmla="*/ 112 h 512"/>
                  <a:gd name="T8" fmla="*/ 394 w 511"/>
                  <a:gd name="T9" fmla="*/ 112 h 512"/>
                  <a:gd name="T10" fmla="*/ 314 w 511"/>
                  <a:gd name="T11" fmla="*/ 266 h 512"/>
                  <a:gd name="T12" fmla="*/ 326 w 511"/>
                  <a:gd name="T13" fmla="*/ 266 h 512"/>
                  <a:gd name="T14" fmla="*/ 406 w 511"/>
                  <a:gd name="T15" fmla="*/ 112 h 512"/>
                  <a:gd name="T16" fmla="*/ 417 w 511"/>
                  <a:gd name="T17" fmla="*/ 112 h 512"/>
                  <a:gd name="T18" fmla="*/ 497 w 511"/>
                  <a:gd name="T19" fmla="*/ 266 h 512"/>
                  <a:gd name="T20" fmla="*/ 509 w 511"/>
                  <a:gd name="T21" fmla="*/ 266 h 512"/>
                  <a:gd name="T22" fmla="*/ 429 w 511"/>
                  <a:gd name="T23" fmla="*/ 112 h 512"/>
                  <a:gd name="T24" fmla="*/ 497 w 511"/>
                  <a:gd name="T25" fmla="*/ 112 h 512"/>
                  <a:gd name="T26" fmla="*/ 511 w 511"/>
                  <a:gd name="T27" fmla="*/ 97 h 512"/>
                  <a:gd name="T28" fmla="*/ 497 w 511"/>
                  <a:gd name="T29" fmla="*/ 83 h 512"/>
                  <a:gd name="T30" fmla="*/ 322 w 511"/>
                  <a:gd name="T31" fmla="*/ 83 h 512"/>
                  <a:gd name="T32" fmla="*/ 273 w 511"/>
                  <a:gd name="T33" fmla="*/ 32 h 512"/>
                  <a:gd name="T34" fmla="*/ 273 w 511"/>
                  <a:gd name="T35" fmla="*/ 7 h 512"/>
                  <a:gd name="T36" fmla="*/ 266 w 511"/>
                  <a:gd name="T37" fmla="*/ 0 h 512"/>
                  <a:gd name="T38" fmla="*/ 247 w 511"/>
                  <a:gd name="T39" fmla="*/ 0 h 512"/>
                  <a:gd name="T40" fmla="*/ 239 w 511"/>
                  <a:gd name="T41" fmla="*/ 7 h 512"/>
                  <a:gd name="T42" fmla="*/ 239 w 511"/>
                  <a:gd name="T43" fmla="*/ 32 h 512"/>
                  <a:gd name="T44" fmla="*/ 190 w 511"/>
                  <a:gd name="T45" fmla="*/ 83 h 512"/>
                  <a:gd name="T46" fmla="*/ 15 w 511"/>
                  <a:gd name="T47" fmla="*/ 83 h 512"/>
                  <a:gd name="T48" fmla="*/ 0 w 511"/>
                  <a:gd name="T49" fmla="*/ 97 h 512"/>
                  <a:gd name="T50" fmla="*/ 15 w 511"/>
                  <a:gd name="T51" fmla="*/ 112 h 512"/>
                  <a:gd name="T52" fmla="*/ 83 w 511"/>
                  <a:gd name="T53" fmla="*/ 112 h 512"/>
                  <a:gd name="T54" fmla="*/ 3 w 511"/>
                  <a:gd name="T55" fmla="*/ 266 h 512"/>
                  <a:gd name="T56" fmla="*/ 15 w 511"/>
                  <a:gd name="T57" fmla="*/ 266 h 512"/>
                  <a:gd name="T58" fmla="*/ 95 w 511"/>
                  <a:gd name="T59" fmla="*/ 112 h 512"/>
                  <a:gd name="T60" fmla="*/ 106 w 511"/>
                  <a:gd name="T61" fmla="*/ 112 h 512"/>
                  <a:gd name="T62" fmla="*/ 186 w 511"/>
                  <a:gd name="T63" fmla="*/ 266 h 512"/>
                  <a:gd name="T64" fmla="*/ 198 w 511"/>
                  <a:gd name="T65" fmla="*/ 266 h 512"/>
                  <a:gd name="T66" fmla="*/ 118 w 511"/>
                  <a:gd name="T67" fmla="*/ 112 h 512"/>
                  <a:gd name="T68" fmla="*/ 190 w 511"/>
                  <a:gd name="T69" fmla="*/ 112 h 512"/>
                  <a:gd name="T70" fmla="*/ 239 w 511"/>
                  <a:gd name="T71" fmla="*/ 162 h 512"/>
                  <a:gd name="T72" fmla="*/ 239 w 511"/>
                  <a:gd name="T73" fmla="*/ 476 h 512"/>
                  <a:gd name="T74" fmla="*/ 178 w 511"/>
                  <a:gd name="T75" fmla="*/ 476 h 512"/>
                  <a:gd name="T76" fmla="*/ 159 w 511"/>
                  <a:gd name="T77" fmla="*/ 494 h 512"/>
                  <a:gd name="T78" fmla="*/ 178 w 511"/>
                  <a:gd name="T79" fmla="*/ 512 h 512"/>
                  <a:gd name="T80" fmla="*/ 335 w 511"/>
                  <a:gd name="T81" fmla="*/ 512 h 512"/>
                  <a:gd name="T82" fmla="*/ 353 w 511"/>
                  <a:gd name="T83" fmla="*/ 494 h 512"/>
                  <a:gd name="T84" fmla="*/ 335 w 511"/>
                  <a:gd name="T85" fmla="*/ 476 h 512"/>
                  <a:gd name="T86" fmla="*/ 218 w 511"/>
                  <a:gd name="T87" fmla="*/ 97 h 512"/>
                  <a:gd name="T88" fmla="*/ 256 w 511"/>
                  <a:gd name="T89" fmla="*/ 59 h 512"/>
                  <a:gd name="T90" fmla="*/ 294 w 511"/>
                  <a:gd name="T91" fmla="*/ 97 h 512"/>
                  <a:gd name="T92" fmla="*/ 256 w 511"/>
                  <a:gd name="T93" fmla="*/ 135 h 512"/>
                  <a:gd name="T94" fmla="*/ 218 w 511"/>
                  <a:gd name="T95" fmla="*/ 97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511" h="512">
                    <a:moveTo>
                      <a:pt x="335" y="476"/>
                    </a:moveTo>
                    <a:cubicBezTo>
                      <a:pt x="273" y="476"/>
                      <a:pt x="273" y="476"/>
                      <a:pt x="273" y="476"/>
                    </a:cubicBezTo>
                    <a:cubicBezTo>
                      <a:pt x="273" y="162"/>
                      <a:pt x="273" y="162"/>
                      <a:pt x="273" y="162"/>
                    </a:cubicBezTo>
                    <a:cubicBezTo>
                      <a:pt x="297" y="156"/>
                      <a:pt x="316" y="136"/>
                      <a:pt x="322" y="112"/>
                    </a:cubicBezTo>
                    <a:cubicBezTo>
                      <a:pt x="394" y="112"/>
                      <a:pt x="394" y="112"/>
                      <a:pt x="394" y="112"/>
                    </a:cubicBezTo>
                    <a:cubicBezTo>
                      <a:pt x="314" y="266"/>
                      <a:pt x="314" y="266"/>
                      <a:pt x="314" y="266"/>
                    </a:cubicBezTo>
                    <a:cubicBezTo>
                      <a:pt x="326" y="266"/>
                      <a:pt x="326" y="266"/>
                      <a:pt x="326" y="266"/>
                    </a:cubicBezTo>
                    <a:cubicBezTo>
                      <a:pt x="406" y="112"/>
                      <a:pt x="406" y="112"/>
                      <a:pt x="406" y="112"/>
                    </a:cubicBezTo>
                    <a:cubicBezTo>
                      <a:pt x="417" y="112"/>
                      <a:pt x="417" y="112"/>
                      <a:pt x="417" y="112"/>
                    </a:cubicBezTo>
                    <a:cubicBezTo>
                      <a:pt x="497" y="266"/>
                      <a:pt x="497" y="266"/>
                      <a:pt x="497" y="266"/>
                    </a:cubicBezTo>
                    <a:cubicBezTo>
                      <a:pt x="509" y="266"/>
                      <a:pt x="509" y="266"/>
                      <a:pt x="509" y="266"/>
                    </a:cubicBezTo>
                    <a:cubicBezTo>
                      <a:pt x="429" y="112"/>
                      <a:pt x="429" y="112"/>
                      <a:pt x="429" y="112"/>
                    </a:cubicBezTo>
                    <a:cubicBezTo>
                      <a:pt x="497" y="112"/>
                      <a:pt x="497" y="112"/>
                      <a:pt x="497" y="112"/>
                    </a:cubicBezTo>
                    <a:cubicBezTo>
                      <a:pt x="505" y="112"/>
                      <a:pt x="511" y="105"/>
                      <a:pt x="511" y="97"/>
                    </a:cubicBezTo>
                    <a:cubicBezTo>
                      <a:pt x="511" y="89"/>
                      <a:pt x="505" y="83"/>
                      <a:pt x="497" y="83"/>
                    </a:cubicBezTo>
                    <a:cubicBezTo>
                      <a:pt x="322" y="83"/>
                      <a:pt x="322" y="83"/>
                      <a:pt x="322" y="83"/>
                    </a:cubicBezTo>
                    <a:cubicBezTo>
                      <a:pt x="316" y="58"/>
                      <a:pt x="297" y="39"/>
                      <a:pt x="273" y="32"/>
                    </a:cubicBezTo>
                    <a:cubicBezTo>
                      <a:pt x="273" y="7"/>
                      <a:pt x="273" y="7"/>
                      <a:pt x="273" y="7"/>
                    </a:cubicBezTo>
                    <a:cubicBezTo>
                      <a:pt x="273" y="3"/>
                      <a:pt x="270" y="0"/>
                      <a:pt x="266" y="0"/>
                    </a:cubicBezTo>
                    <a:cubicBezTo>
                      <a:pt x="247" y="0"/>
                      <a:pt x="247" y="0"/>
                      <a:pt x="247" y="0"/>
                    </a:cubicBezTo>
                    <a:cubicBezTo>
                      <a:pt x="242" y="0"/>
                      <a:pt x="239" y="3"/>
                      <a:pt x="239" y="7"/>
                    </a:cubicBezTo>
                    <a:cubicBezTo>
                      <a:pt x="239" y="32"/>
                      <a:pt x="239" y="32"/>
                      <a:pt x="239" y="32"/>
                    </a:cubicBezTo>
                    <a:cubicBezTo>
                      <a:pt x="215" y="38"/>
                      <a:pt x="196" y="58"/>
                      <a:pt x="190" y="83"/>
                    </a:cubicBezTo>
                    <a:cubicBezTo>
                      <a:pt x="15" y="83"/>
                      <a:pt x="15" y="83"/>
                      <a:pt x="15" y="83"/>
                    </a:cubicBezTo>
                    <a:cubicBezTo>
                      <a:pt x="7" y="83"/>
                      <a:pt x="0" y="89"/>
                      <a:pt x="0" y="97"/>
                    </a:cubicBezTo>
                    <a:cubicBezTo>
                      <a:pt x="0" y="105"/>
                      <a:pt x="7" y="112"/>
                      <a:pt x="15" y="112"/>
                    </a:cubicBezTo>
                    <a:cubicBezTo>
                      <a:pt x="83" y="112"/>
                      <a:pt x="83" y="112"/>
                      <a:pt x="83" y="112"/>
                    </a:cubicBezTo>
                    <a:cubicBezTo>
                      <a:pt x="3" y="266"/>
                      <a:pt x="3" y="266"/>
                      <a:pt x="3" y="266"/>
                    </a:cubicBezTo>
                    <a:cubicBezTo>
                      <a:pt x="15" y="266"/>
                      <a:pt x="15" y="266"/>
                      <a:pt x="15" y="266"/>
                    </a:cubicBezTo>
                    <a:cubicBezTo>
                      <a:pt x="95" y="112"/>
                      <a:pt x="95" y="112"/>
                      <a:pt x="95" y="112"/>
                    </a:cubicBezTo>
                    <a:cubicBezTo>
                      <a:pt x="106" y="112"/>
                      <a:pt x="106" y="112"/>
                      <a:pt x="106" y="112"/>
                    </a:cubicBezTo>
                    <a:cubicBezTo>
                      <a:pt x="186" y="266"/>
                      <a:pt x="186" y="266"/>
                      <a:pt x="186" y="266"/>
                    </a:cubicBezTo>
                    <a:cubicBezTo>
                      <a:pt x="198" y="266"/>
                      <a:pt x="198" y="266"/>
                      <a:pt x="198" y="266"/>
                    </a:cubicBezTo>
                    <a:cubicBezTo>
                      <a:pt x="118" y="112"/>
                      <a:pt x="118" y="112"/>
                      <a:pt x="118" y="112"/>
                    </a:cubicBezTo>
                    <a:cubicBezTo>
                      <a:pt x="190" y="112"/>
                      <a:pt x="190" y="112"/>
                      <a:pt x="190" y="112"/>
                    </a:cubicBezTo>
                    <a:cubicBezTo>
                      <a:pt x="196" y="136"/>
                      <a:pt x="215" y="156"/>
                      <a:pt x="239" y="162"/>
                    </a:cubicBezTo>
                    <a:cubicBezTo>
                      <a:pt x="239" y="476"/>
                      <a:pt x="239" y="476"/>
                      <a:pt x="239" y="476"/>
                    </a:cubicBezTo>
                    <a:cubicBezTo>
                      <a:pt x="178" y="476"/>
                      <a:pt x="178" y="476"/>
                      <a:pt x="178" y="476"/>
                    </a:cubicBezTo>
                    <a:cubicBezTo>
                      <a:pt x="168" y="476"/>
                      <a:pt x="159" y="484"/>
                      <a:pt x="159" y="494"/>
                    </a:cubicBezTo>
                    <a:cubicBezTo>
                      <a:pt x="159" y="504"/>
                      <a:pt x="168" y="512"/>
                      <a:pt x="178" y="512"/>
                    </a:cubicBezTo>
                    <a:cubicBezTo>
                      <a:pt x="335" y="512"/>
                      <a:pt x="335" y="512"/>
                      <a:pt x="335" y="512"/>
                    </a:cubicBezTo>
                    <a:cubicBezTo>
                      <a:pt x="345" y="512"/>
                      <a:pt x="353" y="504"/>
                      <a:pt x="353" y="494"/>
                    </a:cubicBezTo>
                    <a:cubicBezTo>
                      <a:pt x="353" y="484"/>
                      <a:pt x="345" y="476"/>
                      <a:pt x="335" y="476"/>
                    </a:cubicBezTo>
                    <a:close/>
                    <a:moveTo>
                      <a:pt x="218" y="97"/>
                    </a:moveTo>
                    <a:cubicBezTo>
                      <a:pt x="218" y="76"/>
                      <a:pt x="235" y="59"/>
                      <a:pt x="256" y="59"/>
                    </a:cubicBezTo>
                    <a:cubicBezTo>
                      <a:pt x="277" y="59"/>
                      <a:pt x="294" y="76"/>
                      <a:pt x="294" y="97"/>
                    </a:cubicBezTo>
                    <a:cubicBezTo>
                      <a:pt x="294" y="118"/>
                      <a:pt x="277" y="135"/>
                      <a:pt x="256" y="135"/>
                    </a:cubicBezTo>
                    <a:cubicBezTo>
                      <a:pt x="235" y="135"/>
                      <a:pt x="218" y="118"/>
                      <a:pt x="218" y="9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63" name="Freeform 11"/>
              <p:cNvSpPr>
                <a:spLocks/>
              </p:cNvSpPr>
              <p:nvPr/>
            </p:nvSpPr>
            <p:spPr bwMode="auto">
              <a:xfrm>
                <a:off x="4010025" y="2301875"/>
                <a:ext cx="153988" cy="55563"/>
              </a:xfrm>
              <a:custGeom>
                <a:avLst/>
                <a:gdLst>
                  <a:gd name="T0" fmla="*/ 201 w 201"/>
                  <a:gd name="T1" fmla="*/ 0 h 73"/>
                  <a:gd name="T2" fmla="*/ 0 w 201"/>
                  <a:gd name="T3" fmla="*/ 0 h 73"/>
                  <a:gd name="T4" fmla="*/ 0 w 201"/>
                  <a:gd name="T5" fmla="*/ 1 h 73"/>
                  <a:gd name="T6" fmla="*/ 73 w 201"/>
                  <a:gd name="T7" fmla="*/ 73 h 73"/>
                  <a:gd name="T8" fmla="*/ 128 w 201"/>
                  <a:gd name="T9" fmla="*/ 73 h 73"/>
                  <a:gd name="T10" fmla="*/ 201 w 201"/>
                  <a:gd name="T11" fmla="*/ 1 h 73"/>
                  <a:gd name="T12" fmla="*/ 201 w 201"/>
                  <a:gd name="T13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1" h="73">
                    <a:moveTo>
                      <a:pt x="20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41"/>
                      <a:pt x="33" y="73"/>
                      <a:pt x="73" y="73"/>
                    </a:cubicBezTo>
                    <a:cubicBezTo>
                      <a:pt x="128" y="73"/>
                      <a:pt x="128" y="73"/>
                      <a:pt x="128" y="73"/>
                    </a:cubicBezTo>
                    <a:cubicBezTo>
                      <a:pt x="168" y="73"/>
                      <a:pt x="201" y="41"/>
                      <a:pt x="201" y="1"/>
                    </a:cubicBezTo>
                    <a:cubicBezTo>
                      <a:pt x="201" y="0"/>
                      <a:pt x="201" y="0"/>
                      <a:pt x="2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sp>
          <p:nvSpPr>
            <p:cNvPr id="1164" name="Freeform 12"/>
            <p:cNvSpPr>
              <a:spLocks noEditPoints="1"/>
            </p:cNvSpPr>
            <p:nvPr/>
          </p:nvSpPr>
          <p:spPr bwMode="auto">
            <a:xfrm>
              <a:off x="2425068" y="5725713"/>
              <a:ext cx="841157" cy="841157"/>
            </a:xfrm>
            <a:custGeom>
              <a:avLst/>
              <a:gdLst>
                <a:gd name="T0" fmla="*/ 473 w 548"/>
                <a:gd name="T1" fmla="*/ 86 h 548"/>
                <a:gd name="T2" fmla="*/ 468 w 548"/>
                <a:gd name="T3" fmla="*/ 82 h 548"/>
                <a:gd name="T4" fmla="*/ 464 w 548"/>
                <a:gd name="T5" fmla="*/ 77 h 548"/>
                <a:gd name="T6" fmla="*/ 458 w 548"/>
                <a:gd name="T7" fmla="*/ 73 h 548"/>
                <a:gd name="T8" fmla="*/ 90 w 548"/>
                <a:gd name="T9" fmla="*/ 73 h 548"/>
                <a:gd name="T10" fmla="*/ 86 w 548"/>
                <a:gd name="T11" fmla="*/ 77 h 548"/>
                <a:gd name="T12" fmla="*/ 81 w 548"/>
                <a:gd name="T13" fmla="*/ 82 h 548"/>
                <a:gd name="T14" fmla="*/ 75 w 548"/>
                <a:gd name="T15" fmla="*/ 86 h 548"/>
                <a:gd name="T16" fmla="*/ 0 w 548"/>
                <a:gd name="T17" fmla="*/ 273 h 548"/>
                <a:gd name="T18" fmla="*/ 90 w 548"/>
                <a:gd name="T19" fmla="*/ 476 h 548"/>
                <a:gd name="T20" fmla="*/ 458 w 548"/>
                <a:gd name="T21" fmla="*/ 476 h 548"/>
                <a:gd name="T22" fmla="*/ 548 w 548"/>
                <a:gd name="T23" fmla="*/ 273 h 548"/>
                <a:gd name="T24" fmla="*/ 229 w 548"/>
                <a:gd name="T25" fmla="*/ 37 h 548"/>
                <a:gd name="T26" fmla="*/ 112 w 548"/>
                <a:gd name="T27" fmla="*/ 95 h 548"/>
                <a:gd name="T28" fmla="*/ 90 w 548"/>
                <a:gd name="T29" fmla="*/ 118 h 548"/>
                <a:gd name="T30" fmla="*/ 120 w 548"/>
                <a:gd name="T31" fmla="*/ 259 h 548"/>
                <a:gd name="T32" fmla="*/ 90 w 548"/>
                <a:gd name="T33" fmla="*/ 118 h 548"/>
                <a:gd name="T34" fmla="*/ 120 w 548"/>
                <a:gd name="T35" fmla="*/ 290 h 548"/>
                <a:gd name="T36" fmla="*/ 90 w 548"/>
                <a:gd name="T37" fmla="*/ 430 h 548"/>
                <a:gd name="T38" fmla="*/ 112 w 548"/>
                <a:gd name="T39" fmla="*/ 454 h 548"/>
                <a:gd name="T40" fmla="*/ 229 w 548"/>
                <a:gd name="T41" fmla="*/ 511 h 548"/>
                <a:gd name="T42" fmla="*/ 259 w 548"/>
                <a:gd name="T43" fmla="*/ 493 h 548"/>
                <a:gd name="T44" fmla="*/ 217 w 548"/>
                <a:gd name="T45" fmla="*/ 456 h 548"/>
                <a:gd name="T46" fmla="*/ 185 w 548"/>
                <a:gd name="T47" fmla="*/ 408 h 548"/>
                <a:gd name="T48" fmla="*/ 259 w 548"/>
                <a:gd name="T49" fmla="*/ 493 h 548"/>
                <a:gd name="T50" fmla="*/ 171 w 548"/>
                <a:gd name="T51" fmla="*/ 378 h 548"/>
                <a:gd name="T52" fmla="*/ 154 w 548"/>
                <a:gd name="T53" fmla="*/ 315 h 548"/>
                <a:gd name="T54" fmla="*/ 259 w 548"/>
                <a:gd name="T55" fmla="*/ 290 h 548"/>
                <a:gd name="T56" fmla="*/ 259 w 548"/>
                <a:gd name="T57" fmla="*/ 259 h 548"/>
                <a:gd name="T58" fmla="*/ 154 w 548"/>
                <a:gd name="T59" fmla="*/ 232 h 548"/>
                <a:gd name="T60" fmla="*/ 171 w 548"/>
                <a:gd name="T61" fmla="*/ 170 h 548"/>
                <a:gd name="T62" fmla="*/ 259 w 548"/>
                <a:gd name="T63" fmla="*/ 259 h 548"/>
                <a:gd name="T64" fmla="*/ 185 w 548"/>
                <a:gd name="T65" fmla="*/ 141 h 548"/>
                <a:gd name="T66" fmla="*/ 217 w 548"/>
                <a:gd name="T67" fmla="*/ 92 h 548"/>
                <a:gd name="T68" fmla="*/ 259 w 548"/>
                <a:gd name="T69" fmla="*/ 53 h 548"/>
                <a:gd name="T70" fmla="*/ 515 w 548"/>
                <a:gd name="T71" fmla="*/ 259 h 548"/>
                <a:gd name="T72" fmla="*/ 406 w 548"/>
                <a:gd name="T73" fmla="*/ 155 h 548"/>
                <a:gd name="T74" fmla="*/ 515 w 548"/>
                <a:gd name="T75" fmla="*/ 259 h 548"/>
                <a:gd name="T76" fmla="*/ 393 w 548"/>
                <a:gd name="T77" fmla="*/ 127 h 548"/>
                <a:gd name="T78" fmla="*/ 436 w 548"/>
                <a:gd name="T79" fmla="*/ 95 h 548"/>
                <a:gd name="T80" fmla="*/ 304 w 548"/>
                <a:gd name="T81" fmla="*/ 65 h 548"/>
                <a:gd name="T82" fmla="*/ 353 w 548"/>
                <a:gd name="T83" fmla="*/ 123 h 548"/>
                <a:gd name="T84" fmla="*/ 289 w 548"/>
                <a:gd name="T85" fmla="*/ 157 h 548"/>
                <a:gd name="T86" fmla="*/ 289 w 548"/>
                <a:gd name="T87" fmla="*/ 189 h 548"/>
                <a:gd name="T88" fmla="*/ 385 w 548"/>
                <a:gd name="T89" fmla="*/ 194 h 548"/>
                <a:gd name="T90" fmla="*/ 397 w 548"/>
                <a:gd name="T91" fmla="*/ 259 h 548"/>
                <a:gd name="T92" fmla="*/ 289 w 548"/>
                <a:gd name="T93" fmla="*/ 189 h 548"/>
                <a:gd name="T94" fmla="*/ 397 w 548"/>
                <a:gd name="T95" fmla="*/ 290 h 548"/>
                <a:gd name="T96" fmla="*/ 385 w 548"/>
                <a:gd name="T97" fmla="*/ 355 h 548"/>
                <a:gd name="T98" fmla="*/ 289 w 548"/>
                <a:gd name="T99" fmla="*/ 359 h 548"/>
                <a:gd name="T100" fmla="*/ 289 w 548"/>
                <a:gd name="T101" fmla="*/ 493 h 548"/>
                <a:gd name="T102" fmla="*/ 363 w 548"/>
                <a:gd name="T103" fmla="*/ 408 h 548"/>
                <a:gd name="T104" fmla="*/ 331 w 548"/>
                <a:gd name="T105" fmla="*/ 456 h 548"/>
                <a:gd name="T106" fmla="*/ 289 w 548"/>
                <a:gd name="T107" fmla="*/ 493 h 548"/>
                <a:gd name="T108" fmla="*/ 393 w 548"/>
                <a:gd name="T109" fmla="*/ 421 h 548"/>
                <a:gd name="T110" fmla="*/ 319 w 548"/>
                <a:gd name="T111" fmla="*/ 511 h 548"/>
                <a:gd name="T112" fmla="*/ 406 w 548"/>
                <a:gd name="T113" fmla="*/ 392 h 548"/>
                <a:gd name="T114" fmla="*/ 515 w 548"/>
                <a:gd name="T115" fmla="*/ 29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48" h="548">
                  <a:moveTo>
                    <a:pt x="481" y="95"/>
                  </a:moveTo>
                  <a:cubicBezTo>
                    <a:pt x="478" y="92"/>
                    <a:pt x="475" y="89"/>
                    <a:pt x="473" y="86"/>
                  </a:cubicBezTo>
                  <a:cubicBezTo>
                    <a:pt x="473" y="86"/>
                    <a:pt x="473" y="86"/>
                    <a:pt x="471" y="84"/>
                  </a:cubicBezTo>
                  <a:cubicBezTo>
                    <a:pt x="471" y="83"/>
                    <a:pt x="470" y="83"/>
                    <a:pt x="468" y="82"/>
                  </a:cubicBezTo>
                  <a:cubicBezTo>
                    <a:pt x="468" y="82"/>
                    <a:pt x="468" y="80"/>
                    <a:pt x="467" y="80"/>
                  </a:cubicBezTo>
                  <a:cubicBezTo>
                    <a:pt x="467" y="79"/>
                    <a:pt x="465" y="77"/>
                    <a:pt x="464" y="77"/>
                  </a:cubicBezTo>
                  <a:cubicBezTo>
                    <a:pt x="462" y="76"/>
                    <a:pt x="462" y="76"/>
                    <a:pt x="462" y="76"/>
                  </a:cubicBezTo>
                  <a:cubicBezTo>
                    <a:pt x="461" y="74"/>
                    <a:pt x="459" y="73"/>
                    <a:pt x="458" y="73"/>
                  </a:cubicBezTo>
                  <a:cubicBezTo>
                    <a:pt x="411" y="27"/>
                    <a:pt x="346" y="0"/>
                    <a:pt x="275" y="0"/>
                  </a:cubicBezTo>
                  <a:cubicBezTo>
                    <a:pt x="204" y="0"/>
                    <a:pt x="139" y="27"/>
                    <a:pt x="90" y="73"/>
                  </a:cubicBezTo>
                  <a:cubicBezTo>
                    <a:pt x="89" y="73"/>
                    <a:pt x="87" y="74"/>
                    <a:pt x="86" y="76"/>
                  </a:cubicBezTo>
                  <a:cubicBezTo>
                    <a:pt x="86" y="76"/>
                    <a:pt x="86" y="76"/>
                    <a:pt x="86" y="77"/>
                  </a:cubicBezTo>
                  <a:cubicBezTo>
                    <a:pt x="84" y="77"/>
                    <a:pt x="83" y="79"/>
                    <a:pt x="81" y="80"/>
                  </a:cubicBezTo>
                  <a:cubicBezTo>
                    <a:pt x="81" y="82"/>
                    <a:pt x="81" y="82"/>
                    <a:pt x="81" y="82"/>
                  </a:cubicBezTo>
                  <a:cubicBezTo>
                    <a:pt x="80" y="83"/>
                    <a:pt x="78" y="83"/>
                    <a:pt x="77" y="84"/>
                  </a:cubicBezTo>
                  <a:cubicBezTo>
                    <a:pt x="77" y="86"/>
                    <a:pt x="77" y="86"/>
                    <a:pt x="75" y="86"/>
                  </a:cubicBezTo>
                  <a:cubicBezTo>
                    <a:pt x="74" y="89"/>
                    <a:pt x="71" y="92"/>
                    <a:pt x="68" y="95"/>
                  </a:cubicBezTo>
                  <a:cubicBezTo>
                    <a:pt x="25" y="144"/>
                    <a:pt x="0" y="206"/>
                    <a:pt x="0" y="273"/>
                  </a:cubicBezTo>
                  <a:cubicBezTo>
                    <a:pt x="0" y="343"/>
                    <a:pt x="25" y="405"/>
                    <a:pt x="68" y="454"/>
                  </a:cubicBezTo>
                  <a:cubicBezTo>
                    <a:pt x="74" y="461"/>
                    <a:pt x="83" y="468"/>
                    <a:pt x="90" y="476"/>
                  </a:cubicBezTo>
                  <a:cubicBezTo>
                    <a:pt x="139" y="520"/>
                    <a:pt x="204" y="548"/>
                    <a:pt x="275" y="548"/>
                  </a:cubicBezTo>
                  <a:cubicBezTo>
                    <a:pt x="346" y="548"/>
                    <a:pt x="409" y="520"/>
                    <a:pt x="458" y="476"/>
                  </a:cubicBezTo>
                  <a:cubicBezTo>
                    <a:pt x="467" y="468"/>
                    <a:pt x="474" y="461"/>
                    <a:pt x="481" y="454"/>
                  </a:cubicBezTo>
                  <a:cubicBezTo>
                    <a:pt x="523" y="405"/>
                    <a:pt x="548" y="343"/>
                    <a:pt x="548" y="273"/>
                  </a:cubicBezTo>
                  <a:cubicBezTo>
                    <a:pt x="548" y="206"/>
                    <a:pt x="523" y="144"/>
                    <a:pt x="481" y="95"/>
                  </a:cubicBezTo>
                  <a:close/>
                  <a:moveTo>
                    <a:pt x="229" y="37"/>
                  </a:moveTo>
                  <a:cubicBezTo>
                    <a:pt x="199" y="61"/>
                    <a:pt x="174" y="92"/>
                    <a:pt x="157" y="127"/>
                  </a:cubicBezTo>
                  <a:cubicBezTo>
                    <a:pt x="140" y="118"/>
                    <a:pt x="126" y="107"/>
                    <a:pt x="112" y="95"/>
                  </a:cubicBezTo>
                  <a:cubicBezTo>
                    <a:pt x="145" y="65"/>
                    <a:pt x="185" y="45"/>
                    <a:pt x="229" y="37"/>
                  </a:cubicBezTo>
                  <a:close/>
                  <a:moveTo>
                    <a:pt x="90" y="118"/>
                  </a:moveTo>
                  <a:cubicBezTo>
                    <a:pt x="106" y="133"/>
                    <a:pt x="124" y="145"/>
                    <a:pt x="142" y="155"/>
                  </a:cubicBezTo>
                  <a:cubicBezTo>
                    <a:pt x="130" y="188"/>
                    <a:pt x="121" y="222"/>
                    <a:pt x="120" y="259"/>
                  </a:cubicBezTo>
                  <a:cubicBezTo>
                    <a:pt x="34" y="259"/>
                    <a:pt x="34" y="259"/>
                    <a:pt x="34" y="259"/>
                  </a:cubicBezTo>
                  <a:cubicBezTo>
                    <a:pt x="37" y="206"/>
                    <a:pt x="58" y="157"/>
                    <a:pt x="90" y="118"/>
                  </a:cubicBezTo>
                  <a:close/>
                  <a:moveTo>
                    <a:pt x="34" y="290"/>
                  </a:moveTo>
                  <a:cubicBezTo>
                    <a:pt x="120" y="290"/>
                    <a:pt x="120" y="290"/>
                    <a:pt x="120" y="290"/>
                  </a:cubicBezTo>
                  <a:cubicBezTo>
                    <a:pt x="121" y="327"/>
                    <a:pt x="130" y="361"/>
                    <a:pt x="142" y="392"/>
                  </a:cubicBezTo>
                  <a:cubicBezTo>
                    <a:pt x="124" y="402"/>
                    <a:pt x="106" y="415"/>
                    <a:pt x="90" y="430"/>
                  </a:cubicBezTo>
                  <a:cubicBezTo>
                    <a:pt x="58" y="392"/>
                    <a:pt x="37" y="343"/>
                    <a:pt x="34" y="290"/>
                  </a:cubicBezTo>
                  <a:close/>
                  <a:moveTo>
                    <a:pt x="112" y="454"/>
                  </a:moveTo>
                  <a:cubicBezTo>
                    <a:pt x="126" y="440"/>
                    <a:pt x="140" y="430"/>
                    <a:pt x="157" y="421"/>
                  </a:cubicBezTo>
                  <a:cubicBezTo>
                    <a:pt x="174" y="456"/>
                    <a:pt x="199" y="486"/>
                    <a:pt x="229" y="511"/>
                  </a:cubicBezTo>
                  <a:cubicBezTo>
                    <a:pt x="185" y="502"/>
                    <a:pt x="145" y="482"/>
                    <a:pt x="112" y="454"/>
                  </a:cubicBezTo>
                  <a:close/>
                  <a:moveTo>
                    <a:pt x="259" y="493"/>
                  </a:moveTo>
                  <a:cubicBezTo>
                    <a:pt x="254" y="490"/>
                    <a:pt x="250" y="486"/>
                    <a:pt x="244" y="483"/>
                  </a:cubicBezTo>
                  <a:cubicBezTo>
                    <a:pt x="235" y="474"/>
                    <a:pt x="226" y="465"/>
                    <a:pt x="217" y="456"/>
                  </a:cubicBezTo>
                  <a:cubicBezTo>
                    <a:pt x="210" y="446"/>
                    <a:pt x="202" y="436"/>
                    <a:pt x="195" y="425"/>
                  </a:cubicBezTo>
                  <a:cubicBezTo>
                    <a:pt x="191" y="420"/>
                    <a:pt x="188" y="414"/>
                    <a:pt x="185" y="408"/>
                  </a:cubicBezTo>
                  <a:cubicBezTo>
                    <a:pt x="208" y="399"/>
                    <a:pt x="232" y="393"/>
                    <a:pt x="259" y="390"/>
                  </a:cubicBezTo>
                  <a:lnTo>
                    <a:pt x="259" y="493"/>
                  </a:lnTo>
                  <a:close/>
                  <a:moveTo>
                    <a:pt x="259" y="359"/>
                  </a:moveTo>
                  <a:cubicBezTo>
                    <a:pt x="227" y="361"/>
                    <a:pt x="198" y="368"/>
                    <a:pt x="171" y="378"/>
                  </a:cubicBezTo>
                  <a:cubicBezTo>
                    <a:pt x="168" y="371"/>
                    <a:pt x="166" y="362"/>
                    <a:pt x="163" y="355"/>
                  </a:cubicBezTo>
                  <a:cubicBezTo>
                    <a:pt x="158" y="341"/>
                    <a:pt x="157" y="328"/>
                    <a:pt x="154" y="315"/>
                  </a:cubicBezTo>
                  <a:cubicBezTo>
                    <a:pt x="152" y="307"/>
                    <a:pt x="152" y="299"/>
                    <a:pt x="151" y="290"/>
                  </a:cubicBezTo>
                  <a:cubicBezTo>
                    <a:pt x="259" y="290"/>
                    <a:pt x="259" y="290"/>
                    <a:pt x="259" y="290"/>
                  </a:cubicBezTo>
                  <a:lnTo>
                    <a:pt x="259" y="359"/>
                  </a:lnTo>
                  <a:close/>
                  <a:moveTo>
                    <a:pt x="259" y="259"/>
                  </a:moveTo>
                  <a:cubicBezTo>
                    <a:pt x="151" y="259"/>
                    <a:pt x="151" y="259"/>
                    <a:pt x="151" y="259"/>
                  </a:cubicBezTo>
                  <a:cubicBezTo>
                    <a:pt x="152" y="250"/>
                    <a:pt x="152" y="241"/>
                    <a:pt x="154" y="232"/>
                  </a:cubicBezTo>
                  <a:cubicBezTo>
                    <a:pt x="157" y="219"/>
                    <a:pt x="158" y="207"/>
                    <a:pt x="163" y="194"/>
                  </a:cubicBezTo>
                  <a:cubicBezTo>
                    <a:pt x="166" y="185"/>
                    <a:pt x="168" y="177"/>
                    <a:pt x="171" y="170"/>
                  </a:cubicBezTo>
                  <a:cubicBezTo>
                    <a:pt x="198" y="180"/>
                    <a:pt x="227" y="188"/>
                    <a:pt x="259" y="189"/>
                  </a:cubicBezTo>
                  <a:lnTo>
                    <a:pt x="259" y="259"/>
                  </a:lnTo>
                  <a:close/>
                  <a:moveTo>
                    <a:pt x="259" y="157"/>
                  </a:moveTo>
                  <a:cubicBezTo>
                    <a:pt x="232" y="155"/>
                    <a:pt x="208" y="149"/>
                    <a:pt x="185" y="141"/>
                  </a:cubicBezTo>
                  <a:cubicBezTo>
                    <a:pt x="188" y="135"/>
                    <a:pt x="191" y="129"/>
                    <a:pt x="195" y="123"/>
                  </a:cubicBezTo>
                  <a:cubicBezTo>
                    <a:pt x="202" y="113"/>
                    <a:pt x="210" y="102"/>
                    <a:pt x="217" y="92"/>
                  </a:cubicBezTo>
                  <a:cubicBezTo>
                    <a:pt x="226" y="83"/>
                    <a:pt x="235" y="74"/>
                    <a:pt x="244" y="65"/>
                  </a:cubicBezTo>
                  <a:cubicBezTo>
                    <a:pt x="250" y="61"/>
                    <a:pt x="254" y="58"/>
                    <a:pt x="259" y="53"/>
                  </a:cubicBezTo>
                  <a:lnTo>
                    <a:pt x="259" y="157"/>
                  </a:lnTo>
                  <a:close/>
                  <a:moveTo>
                    <a:pt x="515" y="259"/>
                  </a:moveTo>
                  <a:cubicBezTo>
                    <a:pt x="428" y="259"/>
                    <a:pt x="428" y="259"/>
                    <a:pt x="428" y="259"/>
                  </a:cubicBezTo>
                  <a:cubicBezTo>
                    <a:pt x="427" y="222"/>
                    <a:pt x="419" y="188"/>
                    <a:pt x="406" y="155"/>
                  </a:cubicBezTo>
                  <a:cubicBezTo>
                    <a:pt x="425" y="145"/>
                    <a:pt x="443" y="133"/>
                    <a:pt x="458" y="118"/>
                  </a:cubicBezTo>
                  <a:cubicBezTo>
                    <a:pt x="490" y="157"/>
                    <a:pt x="512" y="206"/>
                    <a:pt x="515" y="259"/>
                  </a:cubicBezTo>
                  <a:close/>
                  <a:moveTo>
                    <a:pt x="436" y="95"/>
                  </a:moveTo>
                  <a:cubicBezTo>
                    <a:pt x="422" y="107"/>
                    <a:pt x="408" y="118"/>
                    <a:pt x="393" y="127"/>
                  </a:cubicBezTo>
                  <a:cubicBezTo>
                    <a:pt x="374" y="92"/>
                    <a:pt x="349" y="61"/>
                    <a:pt x="319" y="37"/>
                  </a:cubicBezTo>
                  <a:cubicBezTo>
                    <a:pt x="363" y="45"/>
                    <a:pt x="403" y="65"/>
                    <a:pt x="436" y="95"/>
                  </a:cubicBezTo>
                  <a:close/>
                  <a:moveTo>
                    <a:pt x="289" y="53"/>
                  </a:moveTo>
                  <a:cubicBezTo>
                    <a:pt x="295" y="58"/>
                    <a:pt x="300" y="61"/>
                    <a:pt x="304" y="65"/>
                  </a:cubicBezTo>
                  <a:cubicBezTo>
                    <a:pt x="313" y="74"/>
                    <a:pt x="322" y="83"/>
                    <a:pt x="331" y="92"/>
                  </a:cubicBezTo>
                  <a:cubicBezTo>
                    <a:pt x="340" y="102"/>
                    <a:pt x="347" y="113"/>
                    <a:pt x="353" y="123"/>
                  </a:cubicBezTo>
                  <a:cubicBezTo>
                    <a:pt x="357" y="129"/>
                    <a:pt x="360" y="135"/>
                    <a:pt x="363" y="141"/>
                  </a:cubicBezTo>
                  <a:cubicBezTo>
                    <a:pt x="341" y="149"/>
                    <a:pt x="316" y="155"/>
                    <a:pt x="289" y="157"/>
                  </a:cubicBezTo>
                  <a:lnTo>
                    <a:pt x="289" y="53"/>
                  </a:lnTo>
                  <a:close/>
                  <a:moveTo>
                    <a:pt x="289" y="189"/>
                  </a:moveTo>
                  <a:cubicBezTo>
                    <a:pt x="321" y="188"/>
                    <a:pt x="350" y="180"/>
                    <a:pt x="378" y="170"/>
                  </a:cubicBezTo>
                  <a:cubicBezTo>
                    <a:pt x="381" y="177"/>
                    <a:pt x="384" y="185"/>
                    <a:pt x="385" y="194"/>
                  </a:cubicBezTo>
                  <a:cubicBezTo>
                    <a:pt x="390" y="207"/>
                    <a:pt x="393" y="219"/>
                    <a:pt x="394" y="232"/>
                  </a:cubicBezTo>
                  <a:cubicBezTo>
                    <a:pt x="396" y="241"/>
                    <a:pt x="397" y="250"/>
                    <a:pt x="397" y="259"/>
                  </a:cubicBezTo>
                  <a:cubicBezTo>
                    <a:pt x="289" y="259"/>
                    <a:pt x="289" y="259"/>
                    <a:pt x="289" y="259"/>
                  </a:cubicBezTo>
                  <a:lnTo>
                    <a:pt x="289" y="189"/>
                  </a:lnTo>
                  <a:close/>
                  <a:moveTo>
                    <a:pt x="289" y="290"/>
                  </a:moveTo>
                  <a:cubicBezTo>
                    <a:pt x="397" y="290"/>
                    <a:pt x="397" y="290"/>
                    <a:pt x="397" y="290"/>
                  </a:cubicBezTo>
                  <a:cubicBezTo>
                    <a:pt x="397" y="299"/>
                    <a:pt x="396" y="307"/>
                    <a:pt x="394" y="315"/>
                  </a:cubicBezTo>
                  <a:cubicBezTo>
                    <a:pt x="393" y="328"/>
                    <a:pt x="390" y="341"/>
                    <a:pt x="385" y="355"/>
                  </a:cubicBezTo>
                  <a:cubicBezTo>
                    <a:pt x="384" y="362"/>
                    <a:pt x="381" y="371"/>
                    <a:pt x="378" y="378"/>
                  </a:cubicBezTo>
                  <a:cubicBezTo>
                    <a:pt x="350" y="368"/>
                    <a:pt x="321" y="361"/>
                    <a:pt x="289" y="359"/>
                  </a:cubicBezTo>
                  <a:lnTo>
                    <a:pt x="289" y="290"/>
                  </a:lnTo>
                  <a:close/>
                  <a:moveTo>
                    <a:pt x="289" y="493"/>
                  </a:moveTo>
                  <a:cubicBezTo>
                    <a:pt x="289" y="390"/>
                    <a:pt x="289" y="390"/>
                    <a:pt x="289" y="390"/>
                  </a:cubicBezTo>
                  <a:cubicBezTo>
                    <a:pt x="316" y="393"/>
                    <a:pt x="341" y="399"/>
                    <a:pt x="363" y="408"/>
                  </a:cubicBezTo>
                  <a:cubicBezTo>
                    <a:pt x="360" y="414"/>
                    <a:pt x="357" y="420"/>
                    <a:pt x="353" y="425"/>
                  </a:cubicBezTo>
                  <a:cubicBezTo>
                    <a:pt x="347" y="436"/>
                    <a:pt x="340" y="446"/>
                    <a:pt x="331" y="456"/>
                  </a:cubicBezTo>
                  <a:cubicBezTo>
                    <a:pt x="322" y="465"/>
                    <a:pt x="313" y="474"/>
                    <a:pt x="304" y="483"/>
                  </a:cubicBezTo>
                  <a:cubicBezTo>
                    <a:pt x="300" y="486"/>
                    <a:pt x="295" y="490"/>
                    <a:pt x="289" y="493"/>
                  </a:cubicBezTo>
                  <a:close/>
                  <a:moveTo>
                    <a:pt x="319" y="511"/>
                  </a:moveTo>
                  <a:cubicBezTo>
                    <a:pt x="349" y="486"/>
                    <a:pt x="374" y="456"/>
                    <a:pt x="393" y="421"/>
                  </a:cubicBezTo>
                  <a:cubicBezTo>
                    <a:pt x="408" y="430"/>
                    <a:pt x="422" y="440"/>
                    <a:pt x="436" y="454"/>
                  </a:cubicBezTo>
                  <a:cubicBezTo>
                    <a:pt x="403" y="482"/>
                    <a:pt x="363" y="502"/>
                    <a:pt x="319" y="511"/>
                  </a:cubicBezTo>
                  <a:close/>
                  <a:moveTo>
                    <a:pt x="458" y="430"/>
                  </a:moveTo>
                  <a:cubicBezTo>
                    <a:pt x="443" y="415"/>
                    <a:pt x="425" y="402"/>
                    <a:pt x="406" y="392"/>
                  </a:cubicBezTo>
                  <a:cubicBezTo>
                    <a:pt x="419" y="361"/>
                    <a:pt x="427" y="327"/>
                    <a:pt x="428" y="290"/>
                  </a:cubicBezTo>
                  <a:cubicBezTo>
                    <a:pt x="515" y="290"/>
                    <a:pt x="515" y="290"/>
                    <a:pt x="515" y="290"/>
                  </a:cubicBezTo>
                  <a:cubicBezTo>
                    <a:pt x="512" y="343"/>
                    <a:pt x="490" y="392"/>
                    <a:pt x="458" y="43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grpSp>
          <p:nvGrpSpPr>
            <p:cNvPr id="1297" name="Group 1296"/>
            <p:cNvGrpSpPr/>
            <p:nvPr/>
          </p:nvGrpSpPr>
          <p:grpSpPr>
            <a:xfrm>
              <a:off x="2399675" y="4172650"/>
              <a:ext cx="891944" cy="834809"/>
              <a:chOff x="1200150" y="2085975"/>
              <a:chExt cx="446088" cy="417513"/>
            </a:xfrm>
            <a:solidFill>
              <a:schemeClr val="tx1"/>
            </a:solidFill>
          </p:grpSpPr>
          <p:sp>
            <p:nvSpPr>
              <p:cNvPr id="1165" name="Freeform 13"/>
              <p:cNvSpPr>
                <a:spLocks noEditPoints="1"/>
              </p:cNvSpPr>
              <p:nvPr/>
            </p:nvSpPr>
            <p:spPr bwMode="auto">
              <a:xfrm>
                <a:off x="1200150" y="2270125"/>
                <a:ext cx="446088" cy="233363"/>
              </a:xfrm>
              <a:custGeom>
                <a:avLst/>
                <a:gdLst>
                  <a:gd name="T0" fmla="*/ 267 w 281"/>
                  <a:gd name="T1" fmla="*/ 126 h 147"/>
                  <a:gd name="T2" fmla="*/ 267 w 281"/>
                  <a:gd name="T3" fmla="*/ 109 h 147"/>
                  <a:gd name="T4" fmla="*/ 251 w 281"/>
                  <a:gd name="T5" fmla="*/ 109 h 147"/>
                  <a:gd name="T6" fmla="*/ 251 w 281"/>
                  <a:gd name="T7" fmla="*/ 19 h 147"/>
                  <a:gd name="T8" fmla="*/ 267 w 281"/>
                  <a:gd name="T9" fmla="*/ 19 h 147"/>
                  <a:gd name="T10" fmla="*/ 267 w 281"/>
                  <a:gd name="T11" fmla="*/ 0 h 147"/>
                  <a:gd name="T12" fmla="*/ 14 w 281"/>
                  <a:gd name="T13" fmla="*/ 0 h 147"/>
                  <a:gd name="T14" fmla="*/ 14 w 281"/>
                  <a:gd name="T15" fmla="*/ 19 h 147"/>
                  <a:gd name="T16" fmla="*/ 30 w 281"/>
                  <a:gd name="T17" fmla="*/ 19 h 147"/>
                  <a:gd name="T18" fmla="*/ 30 w 281"/>
                  <a:gd name="T19" fmla="*/ 109 h 147"/>
                  <a:gd name="T20" fmla="*/ 14 w 281"/>
                  <a:gd name="T21" fmla="*/ 109 h 147"/>
                  <a:gd name="T22" fmla="*/ 14 w 281"/>
                  <a:gd name="T23" fmla="*/ 126 h 147"/>
                  <a:gd name="T24" fmla="*/ 0 w 281"/>
                  <a:gd name="T25" fmla="*/ 126 h 147"/>
                  <a:gd name="T26" fmla="*/ 0 w 281"/>
                  <a:gd name="T27" fmla="*/ 147 h 147"/>
                  <a:gd name="T28" fmla="*/ 281 w 281"/>
                  <a:gd name="T29" fmla="*/ 147 h 147"/>
                  <a:gd name="T30" fmla="*/ 281 w 281"/>
                  <a:gd name="T31" fmla="*/ 126 h 147"/>
                  <a:gd name="T32" fmla="*/ 267 w 281"/>
                  <a:gd name="T33" fmla="*/ 126 h 147"/>
                  <a:gd name="T34" fmla="*/ 92 w 281"/>
                  <a:gd name="T35" fmla="*/ 109 h 147"/>
                  <a:gd name="T36" fmla="*/ 62 w 281"/>
                  <a:gd name="T37" fmla="*/ 109 h 147"/>
                  <a:gd name="T38" fmla="*/ 62 w 281"/>
                  <a:gd name="T39" fmla="*/ 19 h 147"/>
                  <a:gd name="T40" fmla="*/ 92 w 281"/>
                  <a:gd name="T41" fmla="*/ 19 h 147"/>
                  <a:gd name="T42" fmla="*/ 92 w 281"/>
                  <a:gd name="T43" fmla="*/ 109 h 147"/>
                  <a:gd name="T44" fmla="*/ 155 w 281"/>
                  <a:gd name="T45" fmla="*/ 109 h 147"/>
                  <a:gd name="T46" fmla="*/ 125 w 281"/>
                  <a:gd name="T47" fmla="*/ 109 h 147"/>
                  <a:gd name="T48" fmla="*/ 125 w 281"/>
                  <a:gd name="T49" fmla="*/ 19 h 147"/>
                  <a:gd name="T50" fmla="*/ 155 w 281"/>
                  <a:gd name="T51" fmla="*/ 19 h 147"/>
                  <a:gd name="T52" fmla="*/ 155 w 281"/>
                  <a:gd name="T53" fmla="*/ 109 h 147"/>
                  <a:gd name="T54" fmla="*/ 218 w 281"/>
                  <a:gd name="T55" fmla="*/ 109 h 147"/>
                  <a:gd name="T56" fmla="*/ 188 w 281"/>
                  <a:gd name="T57" fmla="*/ 109 h 147"/>
                  <a:gd name="T58" fmla="*/ 188 w 281"/>
                  <a:gd name="T59" fmla="*/ 19 h 147"/>
                  <a:gd name="T60" fmla="*/ 218 w 281"/>
                  <a:gd name="T61" fmla="*/ 19 h 147"/>
                  <a:gd name="T62" fmla="*/ 218 w 281"/>
                  <a:gd name="T63" fmla="*/ 109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81" h="147">
                    <a:moveTo>
                      <a:pt x="267" y="126"/>
                    </a:moveTo>
                    <a:lnTo>
                      <a:pt x="267" y="109"/>
                    </a:lnTo>
                    <a:lnTo>
                      <a:pt x="251" y="109"/>
                    </a:lnTo>
                    <a:lnTo>
                      <a:pt x="251" y="19"/>
                    </a:lnTo>
                    <a:lnTo>
                      <a:pt x="267" y="19"/>
                    </a:lnTo>
                    <a:lnTo>
                      <a:pt x="267" y="0"/>
                    </a:lnTo>
                    <a:lnTo>
                      <a:pt x="14" y="0"/>
                    </a:lnTo>
                    <a:lnTo>
                      <a:pt x="14" y="19"/>
                    </a:lnTo>
                    <a:lnTo>
                      <a:pt x="30" y="19"/>
                    </a:lnTo>
                    <a:lnTo>
                      <a:pt x="30" y="109"/>
                    </a:lnTo>
                    <a:lnTo>
                      <a:pt x="14" y="109"/>
                    </a:lnTo>
                    <a:lnTo>
                      <a:pt x="14" y="126"/>
                    </a:lnTo>
                    <a:lnTo>
                      <a:pt x="0" y="126"/>
                    </a:lnTo>
                    <a:lnTo>
                      <a:pt x="0" y="147"/>
                    </a:lnTo>
                    <a:lnTo>
                      <a:pt x="281" y="147"/>
                    </a:lnTo>
                    <a:lnTo>
                      <a:pt x="281" y="126"/>
                    </a:lnTo>
                    <a:lnTo>
                      <a:pt x="267" y="126"/>
                    </a:lnTo>
                    <a:close/>
                    <a:moveTo>
                      <a:pt x="92" y="109"/>
                    </a:moveTo>
                    <a:lnTo>
                      <a:pt x="62" y="109"/>
                    </a:lnTo>
                    <a:lnTo>
                      <a:pt x="62" y="19"/>
                    </a:lnTo>
                    <a:lnTo>
                      <a:pt x="92" y="19"/>
                    </a:lnTo>
                    <a:lnTo>
                      <a:pt x="92" y="109"/>
                    </a:lnTo>
                    <a:close/>
                    <a:moveTo>
                      <a:pt x="155" y="109"/>
                    </a:moveTo>
                    <a:lnTo>
                      <a:pt x="125" y="109"/>
                    </a:lnTo>
                    <a:lnTo>
                      <a:pt x="125" y="19"/>
                    </a:lnTo>
                    <a:lnTo>
                      <a:pt x="155" y="19"/>
                    </a:lnTo>
                    <a:lnTo>
                      <a:pt x="155" y="109"/>
                    </a:lnTo>
                    <a:close/>
                    <a:moveTo>
                      <a:pt x="218" y="109"/>
                    </a:moveTo>
                    <a:lnTo>
                      <a:pt x="188" y="109"/>
                    </a:lnTo>
                    <a:lnTo>
                      <a:pt x="188" y="19"/>
                    </a:lnTo>
                    <a:lnTo>
                      <a:pt x="218" y="19"/>
                    </a:lnTo>
                    <a:lnTo>
                      <a:pt x="218" y="10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66" name="Freeform 14"/>
              <p:cNvSpPr>
                <a:spLocks noEditPoints="1"/>
              </p:cNvSpPr>
              <p:nvPr/>
            </p:nvSpPr>
            <p:spPr bwMode="auto">
              <a:xfrm>
                <a:off x="1200150" y="2085975"/>
                <a:ext cx="446088" cy="163513"/>
              </a:xfrm>
              <a:custGeom>
                <a:avLst/>
                <a:gdLst>
                  <a:gd name="T0" fmla="*/ 140 w 281"/>
                  <a:gd name="T1" fmla="*/ 0 h 103"/>
                  <a:gd name="T2" fmla="*/ 0 w 281"/>
                  <a:gd name="T3" fmla="*/ 95 h 103"/>
                  <a:gd name="T4" fmla="*/ 0 w 281"/>
                  <a:gd name="T5" fmla="*/ 103 h 103"/>
                  <a:gd name="T6" fmla="*/ 281 w 281"/>
                  <a:gd name="T7" fmla="*/ 103 h 103"/>
                  <a:gd name="T8" fmla="*/ 281 w 281"/>
                  <a:gd name="T9" fmla="*/ 95 h 103"/>
                  <a:gd name="T10" fmla="*/ 140 w 281"/>
                  <a:gd name="T11" fmla="*/ 0 h 103"/>
                  <a:gd name="T12" fmla="*/ 190 w 281"/>
                  <a:gd name="T13" fmla="*/ 74 h 103"/>
                  <a:gd name="T14" fmla="*/ 91 w 281"/>
                  <a:gd name="T15" fmla="*/ 74 h 103"/>
                  <a:gd name="T16" fmla="*/ 91 w 281"/>
                  <a:gd name="T17" fmla="*/ 71 h 103"/>
                  <a:gd name="T18" fmla="*/ 140 w 281"/>
                  <a:gd name="T19" fmla="*/ 38 h 103"/>
                  <a:gd name="T20" fmla="*/ 190 w 281"/>
                  <a:gd name="T21" fmla="*/ 71 h 103"/>
                  <a:gd name="T22" fmla="*/ 190 w 281"/>
                  <a:gd name="T23" fmla="*/ 74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1" h="103">
                    <a:moveTo>
                      <a:pt x="140" y="0"/>
                    </a:moveTo>
                    <a:lnTo>
                      <a:pt x="0" y="95"/>
                    </a:lnTo>
                    <a:lnTo>
                      <a:pt x="0" y="103"/>
                    </a:lnTo>
                    <a:lnTo>
                      <a:pt x="281" y="103"/>
                    </a:lnTo>
                    <a:lnTo>
                      <a:pt x="281" y="95"/>
                    </a:lnTo>
                    <a:lnTo>
                      <a:pt x="140" y="0"/>
                    </a:lnTo>
                    <a:close/>
                    <a:moveTo>
                      <a:pt x="190" y="74"/>
                    </a:moveTo>
                    <a:lnTo>
                      <a:pt x="91" y="74"/>
                    </a:lnTo>
                    <a:lnTo>
                      <a:pt x="91" y="71"/>
                    </a:lnTo>
                    <a:lnTo>
                      <a:pt x="140" y="38"/>
                    </a:lnTo>
                    <a:lnTo>
                      <a:pt x="190" y="71"/>
                    </a:lnTo>
                    <a:lnTo>
                      <a:pt x="190" y="7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01" name="Group 1300"/>
            <p:cNvGrpSpPr/>
            <p:nvPr/>
          </p:nvGrpSpPr>
          <p:grpSpPr>
            <a:xfrm>
              <a:off x="8157428" y="4153605"/>
              <a:ext cx="895117" cy="872899"/>
              <a:chOff x="4592638" y="2076450"/>
              <a:chExt cx="447675" cy="436563"/>
            </a:xfrm>
            <a:solidFill>
              <a:schemeClr val="tx1"/>
            </a:solidFill>
          </p:grpSpPr>
          <p:sp>
            <p:nvSpPr>
              <p:cNvPr id="1168" name="Freeform 15"/>
              <p:cNvSpPr>
                <a:spLocks noEditPoints="1"/>
              </p:cNvSpPr>
              <p:nvPr/>
            </p:nvSpPr>
            <p:spPr bwMode="auto">
              <a:xfrm>
                <a:off x="4656138" y="2076450"/>
                <a:ext cx="295275" cy="295275"/>
              </a:xfrm>
              <a:custGeom>
                <a:avLst/>
                <a:gdLst>
                  <a:gd name="T0" fmla="*/ 4 w 385"/>
                  <a:gd name="T1" fmla="*/ 249 h 385"/>
                  <a:gd name="T2" fmla="*/ 4 w 385"/>
                  <a:gd name="T3" fmla="*/ 234 h 385"/>
                  <a:gd name="T4" fmla="*/ 48 w 385"/>
                  <a:gd name="T5" fmla="*/ 189 h 385"/>
                  <a:gd name="T6" fmla="*/ 64 w 385"/>
                  <a:gd name="T7" fmla="*/ 189 h 385"/>
                  <a:gd name="T8" fmla="*/ 195 w 385"/>
                  <a:gd name="T9" fmla="*/ 321 h 385"/>
                  <a:gd name="T10" fmla="*/ 195 w 385"/>
                  <a:gd name="T11" fmla="*/ 336 h 385"/>
                  <a:gd name="T12" fmla="*/ 151 w 385"/>
                  <a:gd name="T13" fmla="*/ 381 h 385"/>
                  <a:gd name="T14" fmla="*/ 135 w 385"/>
                  <a:gd name="T15" fmla="*/ 381 h 385"/>
                  <a:gd name="T16" fmla="*/ 4 w 385"/>
                  <a:gd name="T17" fmla="*/ 249 h 385"/>
                  <a:gd name="T18" fmla="*/ 320 w 385"/>
                  <a:gd name="T19" fmla="*/ 196 h 385"/>
                  <a:gd name="T20" fmla="*/ 336 w 385"/>
                  <a:gd name="T21" fmla="*/ 196 h 385"/>
                  <a:gd name="T22" fmla="*/ 381 w 385"/>
                  <a:gd name="T23" fmla="*/ 151 h 385"/>
                  <a:gd name="T24" fmla="*/ 381 w 385"/>
                  <a:gd name="T25" fmla="*/ 135 h 385"/>
                  <a:gd name="T26" fmla="*/ 249 w 385"/>
                  <a:gd name="T27" fmla="*/ 4 h 385"/>
                  <a:gd name="T28" fmla="*/ 234 w 385"/>
                  <a:gd name="T29" fmla="*/ 4 h 385"/>
                  <a:gd name="T30" fmla="*/ 189 w 385"/>
                  <a:gd name="T31" fmla="*/ 49 h 385"/>
                  <a:gd name="T32" fmla="*/ 189 w 385"/>
                  <a:gd name="T33" fmla="*/ 64 h 385"/>
                  <a:gd name="T34" fmla="*/ 320 w 385"/>
                  <a:gd name="T35" fmla="*/ 196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85" h="385">
                    <a:moveTo>
                      <a:pt x="4" y="249"/>
                    </a:moveTo>
                    <a:cubicBezTo>
                      <a:pt x="0" y="245"/>
                      <a:pt x="0" y="238"/>
                      <a:pt x="4" y="234"/>
                    </a:cubicBezTo>
                    <a:cubicBezTo>
                      <a:pt x="48" y="189"/>
                      <a:pt x="48" y="189"/>
                      <a:pt x="48" y="189"/>
                    </a:cubicBezTo>
                    <a:cubicBezTo>
                      <a:pt x="52" y="185"/>
                      <a:pt x="59" y="185"/>
                      <a:pt x="64" y="189"/>
                    </a:cubicBezTo>
                    <a:cubicBezTo>
                      <a:pt x="195" y="321"/>
                      <a:pt x="195" y="321"/>
                      <a:pt x="195" y="321"/>
                    </a:cubicBezTo>
                    <a:cubicBezTo>
                      <a:pt x="199" y="325"/>
                      <a:pt x="199" y="332"/>
                      <a:pt x="195" y="336"/>
                    </a:cubicBezTo>
                    <a:cubicBezTo>
                      <a:pt x="151" y="381"/>
                      <a:pt x="151" y="381"/>
                      <a:pt x="151" y="381"/>
                    </a:cubicBezTo>
                    <a:cubicBezTo>
                      <a:pt x="147" y="385"/>
                      <a:pt x="140" y="385"/>
                      <a:pt x="135" y="381"/>
                    </a:cubicBezTo>
                    <a:lnTo>
                      <a:pt x="4" y="249"/>
                    </a:lnTo>
                    <a:close/>
                    <a:moveTo>
                      <a:pt x="320" y="196"/>
                    </a:moveTo>
                    <a:cubicBezTo>
                      <a:pt x="325" y="200"/>
                      <a:pt x="332" y="200"/>
                      <a:pt x="336" y="196"/>
                    </a:cubicBezTo>
                    <a:cubicBezTo>
                      <a:pt x="381" y="151"/>
                      <a:pt x="381" y="151"/>
                      <a:pt x="381" y="151"/>
                    </a:cubicBezTo>
                    <a:cubicBezTo>
                      <a:pt x="385" y="147"/>
                      <a:pt x="385" y="140"/>
                      <a:pt x="381" y="135"/>
                    </a:cubicBezTo>
                    <a:cubicBezTo>
                      <a:pt x="249" y="4"/>
                      <a:pt x="249" y="4"/>
                      <a:pt x="249" y="4"/>
                    </a:cubicBezTo>
                    <a:cubicBezTo>
                      <a:pt x="245" y="0"/>
                      <a:pt x="238" y="0"/>
                      <a:pt x="234" y="4"/>
                    </a:cubicBezTo>
                    <a:cubicBezTo>
                      <a:pt x="189" y="49"/>
                      <a:pt x="189" y="49"/>
                      <a:pt x="189" y="49"/>
                    </a:cubicBezTo>
                    <a:cubicBezTo>
                      <a:pt x="185" y="53"/>
                      <a:pt x="185" y="60"/>
                      <a:pt x="189" y="64"/>
                    </a:cubicBezTo>
                    <a:lnTo>
                      <a:pt x="320" y="19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69" name="Freeform 16"/>
              <p:cNvSpPr>
                <a:spLocks/>
              </p:cNvSpPr>
              <p:nvPr/>
            </p:nvSpPr>
            <p:spPr bwMode="auto">
              <a:xfrm>
                <a:off x="4724400" y="2144713"/>
                <a:ext cx="315913" cy="315913"/>
              </a:xfrm>
              <a:custGeom>
                <a:avLst/>
                <a:gdLst>
                  <a:gd name="T0" fmla="*/ 406 w 411"/>
                  <a:gd name="T1" fmla="*/ 359 h 411"/>
                  <a:gd name="T2" fmla="*/ 223 w 411"/>
                  <a:gd name="T3" fmla="*/ 175 h 411"/>
                  <a:gd name="T4" fmla="*/ 207 w 411"/>
                  <a:gd name="T5" fmla="*/ 175 h 411"/>
                  <a:gd name="T6" fmla="*/ 205 w 411"/>
                  <a:gd name="T7" fmla="*/ 177 h 411"/>
                  <a:gd name="T8" fmla="*/ 172 w 411"/>
                  <a:gd name="T9" fmla="*/ 144 h 411"/>
                  <a:gd name="T10" fmla="*/ 202 w 411"/>
                  <a:gd name="T11" fmla="*/ 114 h 411"/>
                  <a:gd name="T12" fmla="*/ 202 w 411"/>
                  <a:gd name="T13" fmla="*/ 98 h 411"/>
                  <a:gd name="T14" fmla="*/ 108 w 411"/>
                  <a:gd name="T15" fmla="*/ 4 h 411"/>
                  <a:gd name="T16" fmla="*/ 93 w 411"/>
                  <a:gd name="T17" fmla="*/ 4 h 411"/>
                  <a:gd name="T18" fmla="*/ 4 w 411"/>
                  <a:gd name="T19" fmla="*/ 93 h 411"/>
                  <a:gd name="T20" fmla="*/ 4 w 411"/>
                  <a:gd name="T21" fmla="*/ 108 h 411"/>
                  <a:gd name="T22" fmla="*/ 98 w 411"/>
                  <a:gd name="T23" fmla="*/ 203 h 411"/>
                  <a:gd name="T24" fmla="*/ 114 w 411"/>
                  <a:gd name="T25" fmla="*/ 203 h 411"/>
                  <a:gd name="T26" fmla="*/ 144 w 411"/>
                  <a:gd name="T27" fmla="*/ 172 h 411"/>
                  <a:gd name="T28" fmla="*/ 177 w 411"/>
                  <a:gd name="T29" fmla="*/ 205 h 411"/>
                  <a:gd name="T30" fmla="*/ 175 w 411"/>
                  <a:gd name="T31" fmla="*/ 207 h 411"/>
                  <a:gd name="T32" fmla="*/ 175 w 411"/>
                  <a:gd name="T33" fmla="*/ 223 h 411"/>
                  <a:gd name="T34" fmla="*/ 359 w 411"/>
                  <a:gd name="T35" fmla="*/ 406 h 411"/>
                  <a:gd name="T36" fmla="*/ 374 w 411"/>
                  <a:gd name="T37" fmla="*/ 406 h 411"/>
                  <a:gd name="T38" fmla="*/ 406 w 411"/>
                  <a:gd name="T39" fmla="*/ 374 h 411"/>
                  <a:gd name="T40" fmla="*/ 406 w 411"/>
                  <a:gd name="T41" fmla="*/ 359 h 4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11" h="411">
                    <a:moveTo>
                      <a:pt x="406" y="359"/>
                    </a:moveTo>
                    <a:cubicBezTo>
                      <a:pt x="223" y="175"/>
                      <a:pt x="223" y="175"/>
                      <a:pt x="223" y="175"/>
                    </a:cubicBezTo>
                    <a:cubicBezTo>
                      <a:pt x="219" y="171"/>
                      <a:pt x="212" y="171"/>
                      <a:pt x="207" y="175"/>
                    </a:cubicBezTo>
                    <a:cubicBezTo>
                      <a:pt x="205" y="177"/>
                      <a:pt x="205" y="177"/>
                      <a:pt x="205" y="177"/>
                    </a:cubicBezTo>
                    <a:cubicBezTo>
                      <a:pt x="172" y="144"/>
                      <a:pt x="172" y="144"/>
                      <a:pt x="172" y="144"/>
                    </a:cubicBezTo>
                    <a:cubicBezTo>
                      <a:pt x="202" y="114"/>
                      <a:pt x="202" y="114"/>
                      <a:pt x="202" y="114"/>
                    </a:cubicBezTo>
                    <a:cubicBezTo>
                      <a:pt x="207" y="109"/>
                      <a:pt x="207" y="102"/>
                      <a:pt x="202" y="98"/>
                    </a:cubicBezTo>
                    <a:cubicBezTo>
                      <a:pt x="108" y="4"/>
                      <a:pt x="108" y="4"/>
                      <a:pt x="108" y="4"/>
                    </a:cubicBezTo>
                    <a:cubicBezTo>
                      <a:pt x="104" y="0"/>
                      <a:pt x="97" y="0"/>
                      <a:pt x="93" y="4"/>
                    </a:cubicBezTo>
                    <a:cubicBezTo>
                      <a:pt x="4" y="93"/>
                      <a:pt x="4" y="93"/>
                      <a:pt x="4" y="93"/>
                    </a:cubicBezTo>
                    <a:cubicBezTo>
                      <a:pt x="0" y="97"/>
                      <a:pt x="0" y="104"/>
                      <a:pt x="4" y="108"/>
                    </a:cubicBezTo>
                    <a:cubicBezTo>
                      <a:pt x="98" y="203"/>
                      <a:pt x="98" y="203"/>
                      <a:pt x="98" y="203"/>
                    </a:cubicBezTo>
                    <a:cubicBezTo>
                      <a:pt x="102" y="207"/>
                      <a:pt x="109" y="207"/>
                      <a:pt x="114" y="203"/>
                    </a:cubicBezTo>
                    <a:cubicBezTo>
                      <a:pt x="144" y="172"/>
                      <a:pt x="144" y="172"/>
                      <a:pt x="144" y="172"/>
                    </a:cubicBezTo>
                    <a:cubicBezTo>
                      <a:pt x="177" y="205"/>
                      <a:pt x="177" y="205"/>
                      <a:pt x="177" y="205"/>
                    </a:cubicBezTo>
                    <a:cubicBezTo>
                      <a:pt x="175" y="207"/>
                      <a:pt x="175" y="207"/>
                      <a:pt x="175" y="207"/>
                    </a:cubicBezTo>
                    <a:cubicBezTo>
                      <a:pt x="171" y="212"/>
                      <a:pt x="171" y="219"/>
                      <a:pt x="175" y="223"/>
                    </a:cubicBezTo>
                    <a:cubicBezTo>
                      <a:pt x="359" y="406"/>
                      <a:pt x="359" y="406"/>
                      <a:pt x="359" y="406"/>
                    </a:cubicBezTo>
                    <a:cubicBezTo>
                      <a:pt x="363" y="411"/>
                      <a:pt x="370" y="411"/>
                      <a:pt x="374" y="406"/>
                    </a:cubicBezTo>
                    <a:cubicBezTo>
                      <a:pt x="406" y="374"/>
                      <a:pt x="406" y="374"/>
                      <a:pt x="406" y="374"/>
                    </a:cubicBezTo>
                    <a:cubicBezTo>
                      <a:pt x="411" y="370"/>
                      <a:pt x="411" y="363"/>
                      <a:pt x="406" y="3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70" name="Freeform 17"/>
              <p:cNvSpPr>
                <a:spLocks/>
              </p:cNvSpPr>
              <p:nvPr/>
            </p:nvSpPr>
            <p:spPr bwMode="auto">
              <a:xfrm>
                <a:off x="4592638" y="2468563"/>
                <a:ext cx="244475" cy="44450"/>
              </a:xfrm>
              <a:custGeom>
                <a:avLst/>
                <a:gdLst>
                  <a:gd name="T0" fmla="*/ 306 w 318"/>
                  <a:gd name="T1" fmla="*/ 0 h 57"/>
                  <a:gd name="T2" fmla="*/ 12 w 318"/>
                  <a:gd name="T3" fmla="*/ 0 h 57"/>
                  <a:gd name="T4" fmla="*/ 0 w 318"/>
                  <a:gd name="T5" fmla="*/ 12 h 57"/>
                  <a:gd name="T6" fmla="*/ 0 w 318"/>
                  <a:gd name="T7" fmla="*/ 45 h 57"/>
                  <a:gd name="T8" fmla="*/ 12 w 318"/>
                  <a:gd name="T9" fmla="*/ 57 h 57"/>
                  <a:gd name="T10" fmla="*/ 306 w 318"/>
                  <a:gd name="T11" fmla="*/ 57 h 57"/>
                  <a:gd name="T12" fmla="*/ 318 w 318"/>
                  <a:gd name="T13" fmla="*/ 45 h 57"/>
                  <a:gd name="T14" fmla="*/ 318 w 318"/>
                  <a:gd name="T15" fmla="*/ 12 h 57"/>
                  <a:gd name="T16" fmla="*/ 306 w 318"/>
                  <a:gd name="T17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8" h="57">
                    <a:moveTo>
                      <a:pt x="306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6"/>
                      <a:pt x="0" y="12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52"/>
                      <a:pt x="5" y="57"/>
                      <a:pt x="12" y="57"/>
                    </a:cubicBezTo>
                    <a:cubicBezTo>
                      <a:pt x="306" y="57"/>
                      <a:pt x="306" y="57"/>
                      <a:pt x="306" y="57"/>
                    </a:cubicBezTo>
                    <a:cubicBezTo>
                      <a:pt x="313" y="57"/>
                      <a:pt x="318" y="52"/>
                      <a:pt x="318" y="45"/>
                    </a:cubicBezTo>
                    <a:cubicBezTo>
                      <a:pt x="318" y="12"/>
                      <a:pt x="318" y="12"/>
                      <a:pt x="318" y="12"/>
                    </a:cubicBezTo>
                    <a:cubicBezTo>
                      <a:pt x="318" y="6"/>
                      <a:pt x="313" y="0"/>
                      <a:pt x="30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02" name="Group 1301"/>
            <p:cNvGrpSpPr/>
            <p:nvPr/>
          </p:nvGrpSpPr>
          <p:grpSpPr>
            <a:xfrm>
              <a:off x="8157427" y="5728889"/>
              <a:ext cx="914162" cy="793543"/>
              <a:chOff x="4587875" y="2944813"/>
              <a:chExt cx="457200" cy="396875"/>
            </a:xfrm>
            <a:solidFill>
              <a:schemeClr val="tx1"/>
            </a:solidFill>
          </p:grpSpPr>
          <p:sp>
            <p:nvSpPr>
              <p:cNvPr id="1171" name="Freeform 18"/>
              <p:cNvSpPr>
                <a:spLocks/>
              </p:cNvSpPr>
              <p:nvPr/>
            </p:nvSpPr>
            <p:spPr bwMode="auto">
              <a:xfrm>
                <a:off x="4587875" y="3055938"/>
                <a:ext cx="457200" cy="285750"/>
              </a:xfrm>
              <a:custGeom>
                <a:avLst/>
                <a:gdLst>
                  <a:gd name="T0" fmla="*/ 0 w 288"/>
                  <a:gd name="T1" fmla="*/ 0 h 180"/>
                  <a:gd name="T2" fmla="*/ 72 w 288"/>
                  <a:gd name="T3" fmla="*/ 0 h 180"/>
                  <a:gd name="T4" fmla="*/ 144 w 288"/>
                  <a:gd name="T5" fmla="*/ 180 h 180"/>
                  <a:gd name="T6" fmla="*/ 216 w 288"/>
                  <a:gd name="T7" fmla="*/ 0 h 180"/>
                  <a:gd name="T8" fmla="*/ 288 w 288"/>
                  <a:gd name="T9" fmla="*/ 0 h 180"/>
                  <a:gd name="T10" fmla="*/ 144 w 288"/>
                  <a:gd name="T11" fmla="*/ 180 h 180"/>
                  <a:gd name="T12" fmla="*/ 195 w 288"/>
                  <a:gd name="T13" fmla="*/ 0 h 180"/>
                  <a:gd name="T14" fmla="*/ 92 w 288"/>
                  <a:gd name="T15" fmla="*/ 0 h 180"/>
                  <a:gd name="T16" fmla="*/ 144 w 288"/>
                  <a:gd name="T17" fmla="*/ 180 h 180"/>
                  <a:gd name="T18" fmla="*/ 0 w 288"/>
                  <a:gd name="T19" fmla="*/ 0 h 180"/>
                  <a:gd name="T20" fmla="*/ 0 w 288"/>
                  <a:gd name="T21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88" h="180">
                    <a:moveTo>
                      <a:pt x="0" y="0"/>
                    </a:moveTo>
                    <a:lnTo>
                      <a:pt x="72" y="0"/>
                    </a:lnTo>
                    <a:lnTo>
                      <a:pt x="144" y="180"/>
                    </a:lnTo>
                    <a:lnTo>
                      <a:pt x="216" y="0"/>
                    </a:lnTo>
                    <a:lnTo>
                      <a:pt x="288" y="0"/>
                    </a:lnTo>
                    <a:lnTo>
                      <a:pt x="144" y="180"/>
                    </a:lnTo>
                    <a:lnTo>
                      <a:pt x="195" y="0"/>
                    </a:lnTo>
                    <a:lnTo>
                      <a:pt x="92" y="0"/>
                    </a:lnTo>
                    <a:lnTo>
                      <a:pt x="144" y="18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72" name="Freeform 19"/>
              <p:cNvSpPr>
                <a:spLocks noEditPoints="1"/>
              </p:cNvSpPr>
              <p:nvPr/>
            </p:nvSpPr>
            <p:spPr bwMode="auto">
              <a:xfrm>
                <a:off x="4816475" y="2944813"/>
                <a:ext cx="228600" cy="87313"/>
              </a:xfrm>
              <a:custGeom>
                <a:avLst/>
                <a:gdLst>
                  <a:gd name="T0" fmla="*/ 83 w 144"/>
                  <a:gd name="T1" fmla="*/ 55 h 55"/>
                  <a:gd name="T2" fmla="*/ 144 w 144"/>
                  <a:gd name="T3" fmla="*/ 55 h 55"/>
                  <a:gd name="T4" fmla="*/ 112 w 144"/>
                  <a:gd name="T5" fmla="*/ 0 h 55"/>
                  <a:gd name="T6" fmla="*/ 112 w 144"/>
                  <a:gd name="T7" fmla="*/ 0 h 55"/>
                  <a:gd name="T8" fmla="*/ 83 w 144"/>
                  <a:gd name="T9" fmla="*/ 55 h 55"/>
                  <a:gd name="T10" fmla="*/ 83 w 144"/>
                  <a:gd name="T11" fmla="*/ 55 h 55"/>
                  <a:gd name="T12" fmla="*/ 0 w 144"/>
                  <a:gd name="T13" fmla="*/ 0 h 55"/>
                  <a:gd name="T14" fmla="*/ 0 w 144"/>
                  <a:gd name="T15" fmla="*/ 0 h 55"/>
                  <a:gd name="T16" fmla="*/ 0 w 144"/>
                  <a:gd name="T17" fmla="*/ 0 h 55"/>
                  <a:gd name="T18" fmla="*/ 0 w 144"/>
                  <a:gd name="T19" fmla="*/ 0 h 55"/>
                  <a:gd name="T20" fmla="*/ 0 w 144"/>
                  <a:gd name="T21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4" h="55">
                    <a:moveTo>
                      <a:pt x="83" y="55"/>
                    </a:moveTo>
                    <a:lnTo>
                      <a:pt x="144" y="55"/>
                    </a:lnTo>
                    <a:lnTo>
                      <a:pt x="112" y="0"/>
                    </a:lnTo>
                    <a:lnTo>
                      <a:pt x="112" y="0"/>
                    </a:lnTo>
                    <a:lnTo>
                      <a:pt x="83" y="55"/>
                    </a:lnTo>
                    <a:lnTo>
                      <a:pt x="83" y="55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73" name="Freeform 20"/>
              <p:cNvSpPr>
                <a:spLocks/>
              </p:cNvSpPr>
              <p:nvPr/>
            </p:nvSpPr>
            <p:spPr bwMode="auto">
              <a:xfrm>
                <a:off x="4587875" y="2944813"/>
                <a:ext cx="96838" cy="87313"/>
              </a:xfrm>
              <a:custGeom>
                <a:avLst/>
                <a:gdLst>
                  <a:gd name="T0" fmla="*/ 0 w 61"/>
                  <a:gd name="T1" fmla="*/ 55 h 55"/>
                  <a:gd name="T2" fmla="*/ 61 w 61"/>
                  <a:gd name="T3" fmla="*/ 55 h 55"/>
                  <a:gd name="T4" fmla="*/ 31 w 61"/>
                  <a:gd name="T5" fmla="*/ 0 h 55"/>
                  <a:gd name="T6" fmla="*/ 31 w 61"/>
                  <a:gd name="T7" fmla="*/ 0 h 55"/>
                  <a:gd name="T8" fmla="*/ 0 w 61"/>
                  <a:gd name="T9" fmla="*/ 55 h 55"/>
                  <a:gd name="T10" fmla="*/ 0 w 61"/>
                  <a:gd name="T11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" h="55">
                    <a:moveTo>
                      <a:pt x="0" y="55"/>
                    </a:moveTo>
                    <a:lnTo>
                      <a:pt x="61" y="55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0" y="55"/>
                    </a:lnTo>
                    <a:lnTo>
                      <a:pt x="0" y="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74" name="Freeform 21"/>
              <p:cNvSpPr>
                <a:spLocks/>
              </p:cNvSpPr>
              <p:nvPr/>
            </p:nvSpPr>
            <p:spPr bwMode="auto">
              <a:xfrm>
                <a:off x="4648200" y="2944813"/>
                <a:ext cx="133350" cy="87313"/>
              </a:xfrm>
              <a:custGeom>
                <a:avLst/>
                <a:gdLst>
                  <a:gd name="T0" fmla="*/ 45 w 84"/>
                  <a:gd name="T1" fmla="*/ 55 h 55"/>
                  <a:gd name="T2" fmla="*/ 46 w 84"/>
                  <a:gd name="T3" fmla="*/ 55 h 55"/>
                  <a:gd name="T4" fmla="*/ 84 w 84"/>
                  <a:gd name="T5" fmla="*/ 0 h 55"/>
                  <a:gd name="T6" fmla="*/ 0 w 84"/>
                  <a:gd name="T7" fmla="*/ 0 h 55"/>
                  <a:gd name="T8" fmla="*/ 45 w 84"/>
                  <a:gd name="T9" fmla="*/ 55 h 55"/>
                  <a:gd name="T10" fmla="*/ 45 w 84"/>
                  <a:gd name="T11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4" h="55">
                    <a:moveTo>
                      <a:pt x="45" y="55"/>
                    </a:moveTo>
                    <a:lnTo>
                      <a:pt x="46" y="55"/>
                    </a:lnTo>
                    <a:lnTo>
                      <a:pt x="84" y="0"/>
                    </a:lnTo>
                    <a:lnTo>
                      <a:pt x="0" y="0"/>
                    </a:lnTo>
                    <a:lnTo>
                      <a:pt x="45" y="55"/>
                    </a:lnTo>
                    <a:lnTo>
                      <a:pt x="45" y="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75" name="Freeform 22"/>
              <p:cNvSpPr>
                <a:spLocks/>
              </p:cNvSpPr>
              <p:nvPr/>
            </p:nvSpPr>
            <p:spPr bwMode="auto">
              <a:xfrm>
                <a:off x="4735513" y="2944813"/>
                <a:ext cx="161925" cy="87313"/>
              </a:xfrm>
              <a:custGeom>
                <a:avLst/>
                <a:gdLst>
                  <a:gd name="T0" fmla="*/ 0 w 102"/>
                  <a:gd name="T1" fmla="*/ 55 h 55"/>
                  <a:gd name="T2" fmla="*/ 102 w 102"/>
                  <a:gd name="T3" fmla="*/ 55 h 55"/>
                  <a:gd name="T4" fmla="*/ 51 w 102"/>
                  <a:gd name="T5" fmla="*/ 0 h 55"/>
                  <a:gd name="T6" fmla="*/ 0 w 102"/>
                  <a:gd name="T7" fmla="*/ 55 h 55"/>
                  <a:gd name="T8" fmla="*/ 0 w 102"/>
                  <a:gd name="T9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" h="55">
                    <a:moveTo>
                      <a:pt x="0" y="55"/>
                    </a:moveTo>
                    <a:lnTo>
                      <a:pt x="102" y="55"/>
                    </a:lnTo>
                    <a:lnTo>
                      <a:pt x="51" y="0"/>
                    </a:lnTo>
                    <a:lnTo>
                      <a:pt x="0" y="55"/>
                    </a:lnTo>
                    <a:lnTo>
                      <a:pt x="0" y="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76" name="Freeform 23"/>
              <p:cNvSpPr>
                <a:spLocks/>
              </p:cNvSpPr>
              <p:nvPr/>
            </p:nvSpPr>
            <p:spPr bwMode="auto">
              <a:xfrm>
                <a:off x="4851400" y="2944813"/>
                <a:ext cx="131763" cy="87313"/>
              </a:xfrm>
              <a:custGeom>
                <a:avLst/>
                <a:gdLst>
                  <a:gd name="T0" fmla="*/ 38 w 83"/>
                  <a:gd name="T1" fmla="*/ 55 h 55"/>
                  <a:gd name="T2" fmla="*/ 38 w 83"/>
                  <a:gd name="T3" fmla="*/ 55 h 55"/>
                  <a:gd name="T4" fmla="*/ 83 w 83"/>
                  <a:gd name="T5" fmla="*/ 0 h 55"/>
                  <a:gd name="T6" fmla="*/ 0 w 83"/>
                  <a:gd name="T7" fmla="*/ 0 h 55"/>
                  <a:gd name="T8" fmla="*/ 38 w 83"/>
                  <a:gd name="T9" fmla="*/ 55 h 55"/>
                  <a:gd name="T10" fmla="*/ 38 w 83"/>
                  <a:gd name="T11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3" h="55">
                    <a:moveTo>
                      <a:pt x="38" y="55"/>
                    </a:moveTo>
                    <a:lnTo>
                      <a:pt x="38" y="55"/>
                    </a:lnTo>
                    <a:lnTo>
                      <a:pt x="83" y="0"/>
                    </a:lnTo>
                    <a:lnTo>
                      <a:pt x="0" y="0"/>
                    </a:lnTo>
                    <a:lnTo>
                      <a:pt x="38" y="55"/>
                    </a:lnTo>
                    <a:lnTo>
                      <a:pt x="38" y="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03" name="Group 1302"/>
            <p:cNvGrpSpPr/>
            <p:nvPr/>
          </p:nvGrpSpPr>
          <p:grpSpPr>
            <a:xfrm>
              <a:off x="6861621" y="5681275"/>
              <a:ext cx="612616" cy="888768"/>
              <a:chOff x="3814763" y="2921000"/>
              <a:chExt cx="306388" cy="444500"/>
            </a:xfrm>
            <a:solidFill>
              <a:schemeClr val="tx1"/>
            </a:solidFill>
          </p:grpSpPr>
          <p:sp>
            <p:nvSpPr>
              <p:cNvPr id="1177" name="Freeform 24"/>
              <p:cNvSpPr>
                <a:spLocks noEditPoints="1"/>
              </p:cNvSpPr>
              <p:nvPr/>
            </p:nvSpPr>
            <p:spPr bwMode="auto">
              <a:xfrm>
                <a:off x="3814763" y="2921000"/>
                <a:ext cx="306388" cy="444500"/>
              </a:xfrm>
              <a:custGeom>
                <a:avLst/>
                <a:gdLst>
                  <a:gd name="T0" fmla="*/ 340 w 398"/>
                  <a:gd name="T1" fmla="*/ 0 h 580"/>
                  <a:gd name="T2" fmla="*/ 58 w 398"/>
                  <a:gd name="T3" fmla="*/ 0 h 580"/>
                  <a:gd name="T4" fmla="*/ 0 w 398"/>
                  <a:gd name="T5" fmla="*/ 57 h 580"/>
                  <a:gd name="T6" fmla="*/ 0 w 398"/>
                  <a:gd name="T7" fmla="*/ 523 h 580"/>
                  <a:gd name="T8" fmla="*/ 58 w 398"/>
                  <a:gd name="T9" fmla="*/ 580 h 580"/>
                  <a:gd name="T10" fmla="*/ 340 w 398"/>
                  <a:gd name="T11" fmla="*/ 580 h 580"/>
                  <a:gd name="T12" fmla="*/ 398 w 398"/>
                  <a:gd name="T13" fmla="*/ 523 h 580"/>
                  <a:gd name="T14" fmla="*/ 398 w 398"/>
                  <a:gd name="T15" fmla="*/ 522 h 580"/>
                  <a:gd name="T16" fmla="*/ 398 w 398"/>
                  <a:gd name="T17" fmla="*/ 518 h 580"/>
                  <a:gd name="T18" fmla="*/ 398 w 398"/>
                  <a:gd name="T19" fmla="*/ 57 h 580"/>
                  <a:gd name="T20" fmla="*/ 340 w 398"/>
                  <a:gd name="T21" fmla="*/ 0 h 580"/>
                  <a:gd name="T22" fmla="*/ 172 w 398"/>
                  <a:gd name="T23" fmla="*/ 15 h 580"/>
                  <a:gd name="T24" fmla="*/ 226 w 398"/>
                  <a:gd name="T25" fmla="*/ 15 h 580"/>
                  <a:gd name="T26" fmla="*/ 232 w 398"/>
                  <a:gd name="T27" fmla="*/ 21 h 580"/>
                  <a:gd name="T28" fmla="*/ 226 w 398"/>
                  <a:gd name="T29" fmla="*/ 28 h 580"/>
                  <a:gd name="T30" fmla="*/ 172 w 398"/>
                  <a:gd name="T31" fmla="*/ 28 h 580"/>
                  <a:gd name="T32" fmla="*/ 166 w 398"/>
                  <a:gd name="T33" fmla="*/ 21 h 580"/>
                  <a:gd name="T34" fmla="*/ 172 w 398"/>
                  <a:gd name="T35" fmla="*/ 15 h 580"/>
                  <a:gd name="T36" fmla="*/ 199 w 398"/>
                  <a:gd name="T37" fmla="*/ 561 h 580"/>
                  <a:gd name="T38" fmla="*/ 173 w 398"/>
                  <a:gd name="T39" fmla="*/ 535 h 580"/>
                  <a:gd name="T40" fmla="*/ 199 w 398"/>
                  <a:gd name="T41" fmla="*/ 508 h 580"/>
                  <a:gd name="T42" fmla="*/ 225 w 398"/>
                  <a:gd name="T43" fmla="*/ 535 h 580"/>
                  <a:gd name="T44" fmla="*/ 199 w 398"/>
                  <a:gd name="T45" fmla="*/ 561 h 580"/>
                  <a:gd name="T46" fmla="*/ 356 w 398"/>
                  <a:gd name="T47" fmla="*/ 476 h 580"/>
                  <a:gd name="T48" fmla="*/ 340 w 398"/>
                  <a:gd name="T49" fmla="*/ 491 h 580"/>
                  <a:gd name="T50" fmla="*/ 58 w 398"/>
                  <a:gd name="T51" fmla="*/ 491 h 580"/>
                  <a:gd name="T52" fmla="*/ 42 w 398"/>
                  <a:gd name="T53" fmla="*/ 475 h 580"/>
                  <a:gd name="T54" fmla="*/ 42 w 398"/>
                  <a:gd name="T55" fmla="*/ 63 h 580"/>
                  <a:gd name="T56" fmla="*/ 58 w 398"/>
                  <a:gd name="T57" fmla="*/ 47 h 580"/>
                  <a:gd name="T58" fmla="*/ 340 w 398"/>
                  <a:gd name="T59" fmla="*/ 47 h 580"/>
                  <a:gd name="T60" fmla="*/ 356 w 398"/>
                  <a:gd name="T61" fmla="*/ 63 h 580"/>
                  <a:gd name="T62" fmla="*/ 356 w 398"/>
                  <a:gd name="T63" fmla="*/ 476 h 5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98" h="580">
                    <a:moveTo>
                      <a:pt x="340" y="0"/>
                    </a:moveTo>
                    <a:cubicBezTo>
                      <a:pt x="58" y="0"/>
                      <a:pt x="58" y="0"/>
                      <a:pt x="58" y="0"/>
                    </a:cubicBezTo>
                    <a:cubicBezTo>
                      <a:pt x="26" y="0"/>
                      <a:pt x="0" y="25"/>
                      <a:pt x="0" y="57"/>
                    </a:cubicBezTo>
                    <a:cubicBezTo>
                      <a:pt x="0" y="523"/>
                      <a:pt x="0" y="523"/>
                      <a:pt x="0" y="523"/>
                    </a:cubicBezTo>
                    <a:cubicBezTo>
                      <a:pt x="0" y="555"/>
                      <a:pt x="26" y="580"/>
                      <a:pt x="58" y="580"/>
                    </a:cubicBezTo>
                    <a:cubicBezTo>
                      <a:pt x="340" y="580"/>
                      <a:pt x="340" y="580"/>
                      <a:pt x="340" y="580"/>
                    </a:cubicBezTo>
                    <a:cubicBezTo>
                      <a:pt x="372" y="580"/>
                      <a:pt x="398" y="555"/>
                      <a:pt x="398" y="523"/>
                    </a:cubicBezTo>
                    <a:cubicBezTo>
                      <a:pt x="398" y="522"/>
                      <a:pt x="398" y="522"/>
                      <a:pt x="398" y="522"/>
                    </a:cubicBezTo>
                    <a:cubicBezTo>
                      <a:pt x="398" y="518"/>
                      <a:pt x="398" y="518"/>
                      <a:pt x="398" y="518"/>
                    </a:cubicBezTo>
                    <a:cubicBezTo>
                      <a:pt x="398" y="57"/>
                      <a:pt x="398" y="57"/>
                      <a:pt x="398" y="57"/>
                    </a:cubicBezTo>
                    <a:cubicBezTo>
                      <a:pt x="398" y="25"/>
                      <a:pt x="372" y="0"/>
                      <a:pt x="340" y="0"/>
                    </a:cubicBezTo>
                    <a:close/>
                    <a:moveTo>
                      <a:pt x="172" y="15"/>
                    </a:moveTo>
                    <a:cubicBezTo>
                      <a:pt x="226" y="15"/>
                      <a:pt x="226" y="15"/>
                      <a:pt x="226" y="15"/>
                    </a:cubicBezTo>
                    <a:cubicBezTo>
                      <a:pt x="230" y="15"/>
                      <a:pt x="232" y="18"/>
                      <a:pt x="232" y="21"/>
                    </a:cubicBezTo>
                    <a:cubicBezTo>
                      <a:pt x="232" y="25"/>
                      <a:pt x="230" y="28"/>
                      <a:pt x="226" y="28"/>
                    </a:cubicBezTo>
                    <a:cubicBezTo>
                      <a:pt x="172" y="28"/>
                      <a:pt x="172" y="28"/>
                      <a:pt x="172" y="28"/>
                    </a:cubicBezTo>
                    <a:cubicBezTo>
                      <a:pt x="168" y="28"/>
                      <a:pt x="166" y="25"/>
                      <a:pt x="166" y="21"/>
                    </a:cubicBezTo>
                    <a:cubicBezTo>
                      <a:pt x="166" y="18"/>
                      <a:pt x="168" y="15"/>
                      <a:pt x="172" y="15"/>
                    </a:cubicBezTo>
                    <a:close/>
                    <a:moveTo>
                      <a:pt x="199" y="561"/>
                    </a:moveTo>
                    <a:cubicBezTo>
                      <a:pt x="184" y="561"/>
                      <a:pt x="173" y="549"/>
                      <a:pt x="173" y="535"/>
                    </a:cubicBezTo>
                    <a:cubicBezTo>
                      <a:pt x="173" y="520"/>
                      <a:pt x="184" y="508"/>
                      <a:pt x="199" y="508"/>
                    </a:cubicBezTo>
                    <a:cubicBezTo>
                      <a:pt x="214" y="508"/>
                      <a:pt x="225" y="520"/>
                      <a:pt x="225" y="535"/>
                    </a:cubicBezTo>
                    <a:cubicBezTo>
                      <a:pt x="225" y="549"/>
                      <a:pt x="214" y="561"/>
                      <a:pt x="199" y="561"/>
                    </a:cubicBezTo>
                    <a:close/>
                    <a:moveTo>
                      <a:pt x="356" y="476"/>
                    </a:moveTo>
                    <a:cubicBezTo>
                      <a:pt x="355" y="484"/>
                      <a:pt x="349" y="491"/>
                      <a:pt x="340" y="491"/>
                    </a:cubicBezTo>
                    <a:cubicBezTo>
                      <a:pt x="58" y="491"/>
                      <a:pt x="58" y="491"/>
                      <a:pt x="58" y="491"/>
                    </a:cubicBezTo>
                    <a:cubicBezTo>
                      <a:pt x="49" y="491"/>
                      <a:pt x="42" y="484"/>
                      <a:pt x="42" y="475"/>
                    </a:cubicBezTo>
                    <a:cubicBezTo>
                      <a:pt x="42" y="63"/>
                      <a:pt x="42" y="63"/>
                      <a:pt x="42" y="63"/>
                    </a:cubicBezTo>
                    <a:cubicBezTo>
                      <a:pt x="42" y="54"/>
                      <a:pt x="49" y="47"/>
                      <a:pt x="58" y="47"/>
                    </a:cubicBezTo>
                    <a:cubicBezTo>
                      <a:pt x="340" y="47"/>
                      <a:pt x="340" y="47"/>
                      <a:pt x="340" y="47"/>
                    </a:cubicBezTo>
                    <a:cubicBezTo>
                      <a:pt x="349" y="47"/>
                      <a:pt x="356" y="54"/>
                      <a:pt x="356" y="63"/>
                    </a:cubicBezTo>
                    <a:cubicBezTo>
                      <a:pt x="356" y="476"/>
                      <a:pt x="356" y="476"/>
                      <a:pt x="356" y="4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78" name="Freeform 25"/>
              <p:cNvSpPr>
                <a:spLocks/>
              </p:cNvSpPr>
              <p:nvPr/>
            </p:nvSpPr>
            <p:spPr bwMode="auto">
              <a:xfrm>
                <a:off x="3903663" y="2998788"/>
                <a:ext cx="128588" cy="96838"/>
              </a:xfrm>
              <a:custGeom>
                <a:avLst/>
                <a:gdLst>
                  <a:gd name="T0" fmla="*/ 166 w 166"/>
                  <a:gd name="T1" fmla="*/ 62 h 127"/>
                  <a:gd name="T2" fmla="*/ 133 w 166"/>
                  <a:gd name="T3" fmla="*/ 47 h 127"/>
                  <a:gd name="T4" fmla="*/ 0 w 166"/>
                  <a:gd name="T5" fmla="*/ 117 h 127"/>
                  <a:gd name="T6" fmla="*/ 111 w 166"/>
                  <a:gd name="T7" fmla="*/ 37 h 127"/>
                  <a:gd name="T8" fmla="*/ 80 w 166"/>
                  <a:gd name="T9" fmla="*/ 23 h 127"/>
                  <a:gd name="T10" fmla="*/ 143 w 166"/>
                  <a:gd name="T11" fmla="*/ 0 h 127"/>
                  <a:gd name="T12" fmla="*/ 166 w 166"/>
                  <a:gd name="T13" fmla="*/ 62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6" h="127">
                    <a:moveTo>
                      <a:pt x="166" y="62"/>
                    </a:moveTo>
                    <a:cubicBezTo>
                      <a:pt x="133" y="47"/>
                      <a:pt x="133" y="47"/>
                      <a:pt x="133" y="47"/>
                    </a:cubicBezTo>
                    <a:cubicBezTo>
                      <a:pt x="95" y="127"/>
                      <a:pt x="0" y="117"/>
                      <a:pt x="0" y="117"/>
                    </a:cubicBezTo>
                    <a:cubicBezTo>
                      <a:pt x="71" y="106"/>
                      <a:pt x="101" y="58"/>
                      <a:pt x="111" y="37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143" y="0"/>
                      <a:pt x="143" y="0"/>
                      <a:pt x="143" y="0"/>
                    </a:cubicBezTo>
                    <a:lnTo>
                      <a:pt x="166" y="6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79" name="Freeform 26"/>
              <p:cNvSpPr>
                <a:spLocks/>
              </p:cNvSpPr>
              <p:nvPr/>
            </p:nvSpPr>
            <p:spPr bwMode="auto">
              <a:xfrm>
                <a:off x="4008438" y="3060700"/>
                <a:ext cx="52388" cy="207963"/>
              </a:xfrm>
              <a:custGeom>
                <a:avLst/>
                <a:gdLst>
                  <a:gd name="T0" fmla="*/ 68 w 68"/>
                  <a:gd name="T1" fmla="*/ 10 h 271"/>
                  <a:gd name="T2" fmla="*/ 68 w 68"/>
                  <a:gd name="T3" fmla="*/ 261 h 271"/>
                  <a:gd name="T4" fmla="*/ 58 w 68"/>
                  <a:gd name="T5" fmla="*/ 271 h 271"/>
                  <a:gd name="T6" fmla="*/ 10 w 68"/>
                  <a:gd name="T7" fmla="*/ 271 h 271"/>
                  <a:gd name="T8" fmla="*/ 0 w 68"/>
                  <a:gd name="T9" fmla="*/ 261 h 271"/>
                  <a:gd name="T10" fmla="*/ 0 w 68"/>
                  <a:gd name="T11" fmla="*/ 10 h 271"/>
                  <a:gd name="T12" fmla="*/ 10 w 68"/>
                  <a:gd name="T13" fmla="*/ 0 h 271"/>
                  <a:gd name="T14" fmla="*/ 58 w 68"/>
                  <a:gd name="T15" fmla="*/ 0 h 271"/>
                  <a:gd name="T16" fmla="*/ 68 w 68"/>
                  <a:gd name="T17" fmla="*/ 1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8" h="271">
                    <a:moveTo>
                      <a:pt x="68" y="10"/>
                    </a:moveTo>
                    <a:cubicBezTo>
                      <a:pt x="68" y="261"/>
                      <a:pt x="68" y="261"/>
                      <a:pt x="68" y="261"/>
                    </a:cubicBezTo>
                    <a:cubicBezTo>
                      <a:pt x="68" y="266"/>
                      <a:pt x="64" y="271"/>
                      <a:pt x="58" y="271"/>
                    </a:cubicBezTo>
                    <a:cubicBezTo>
                      <a:pt x="10" y="271"/>
                      <a:pt x="10" y="271"/>
                      <a:pt x="10" y="271"/>
                    </a:cubicBezTo>
                    <a:cubicBezTo>
                      <a:pt x="4" y="271"/>
                      <a:pt x="0" y="266"/>
                      <a:pt x="0" y="261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64" y="0"/>
                      <a:pt x="68" y="4"/>
                      <a:pt x="68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80" name="Freeform 27"/>
              <p:cNvSpPr>
                <a:spLocks/>
              </p:cNvSpPr>
              <p:nvPr/>
            </p:nvSpPr>
            <p:spPr bwMode="auto">
              <a:xfrm>
                <a:off x="3941763" y="3098800"/>
                <a:ext cx="52388" cy="169863"/>
              </a:xfrm>
              <a:custGeom>
                <a:avLst/>
                <a:gdLst>
                  <a:gd name="T0" fmla="*/ 68 w 68"/>
                  <a:gd name="T1" fmla="*/ 10 h 220"/>
                  <a:gd name="T2" fmla="*/ 68 w 68"/>
                  <a:gd name="T3" fmla="*/ 210 h 220"/>
                  <a:gd name="T4" fmla="*/ 58 w 68"/>
                  <a:gd name="T5" fmla="*/ 220 h 220"/>
                  <a:gd name="T6" fmla="*/ 10 w 68"/>
                  <a:gd name="T7" fmla="*/ 220 h 220"/>
                  <a:gd name="T8" fmla="*/ 0 w 68"/>
                  <a:gd name="T9" fmla="*/ 210 h 220"/>
                  <a:gd name="T10" fmla="*/ 0 w 68"/>
                  <a:gd name="T11" fmla="*/ 10 h 220"/>
                  <a:gd name="T12" fmla="*/ 10 w 68"/>
                  <a:gd name="T13" fmla="*/ 0 h 220"/>
                  <a:gd name="T14" fmla="*/ 58 w 68"/>
                  <a:gd name="T15" fmla="*/ 0 h 220"/>
                  <a:gd name="T16" fmla="*/ 68 w 68"/>
                  <a:gd name="T17" fmla="*/ 10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8" h="220">
                    <a:moveTo>
                      <a:pt x="68" y="10"/>
                    </a:moveTo>
                    <a:cubicBezTo>
                      <a:pt x="68" y="210"/>
                      <a:pt x="68" y="210"/>
                      <a:pt x="68" y="210"/>
                    </a:cubicBezTo>
                    <a:cubicBezTo>
                      <a:pt x="68" y="215"/>
                      <a:pt x="64" y="220"/>
                      <a:pt x="58" y="220"/>
                    </a:cubicBezTo>
                    <a:cubicBezTo>
                      <a:pt x="10" y="220"/>
                      <a:pt x="10" y="220"/>
                      <a:pt x="10" y="220"/>
                    </a:cubicBezTo>
                    <a:cubicBezTo>
                      <a:pt x="4" y="220"/>
                      <a:pt x="0" y="215"/>
                      <a:pt x="0" y="2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64" y="0"/>
                      <a:pt x="68" y="5"/>
                      <a:pt x="68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81" name="Freeform 28"/>
              <p:cNvSpPr>
                <a:spLocks/>
              </p:cNvSpPr>
              <p:nvPr/>
            </p:nvSpPr>
            <p:spPr bwMode="auto">
              <a:xfrm>
                <a:off x="3875088" y="3138488"/>
                <a:ext cx="53975" cy="130175"/>
              </a:xfrm>
              <a:custGeom>
                <a:avLst/>
                <a:gdLst>
                  <a:gd name="T0" fmla="*/ 69 w 69"/>
                  <a:gd name="T1" fmla="*/ 10 h 168"/>
                  <a:gd name="T2" fmla="*/ 69 w 69"/>
                  <a:gd name="T3" fmla="*/ 158 h 168"/>
                  <a:gd name="T4" fmla="*/ 58 w 69"/>
                  <a:gd name="T5" fmla="*/ 168 h 168"/>
                  <a:gd name="T6" fmla="*/ 10 w 69"/>
                  <a:gd name="T7" fmla="*/ 168 h 168"/>
                  <a:gd name="T8" fmla="*/ 0 w 69"/>
                  <a:gd name="T9" fmla="*/ 158 h 168"/>
                  <a:gd name="T10" fmla="*/ 0 w 69"/>
                  <a:gd name="T11" fmla="*/ 10 h 168"/>
                  <a:gd name="T12" fmla="*/ 10 w 69"/>
                  <a:gd name="T13" fmla="*/ 0 h 168"/>
                  <a:gd name="T14" fmla="*/ 58 w 69"/>
                  <a:gd name="T15" fmla="*/ 0 h 168"/>
                  <a:gd name="T16" fmla="*/ 69 w 69"/>
                  <a:gd name="T17" fmla="*/ 1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9" h="168">
                    <a:moveTo>
                      <a:pt x="69" y="10"/>
                    </a:moveTo>
                    <a:cubicBezTo>
                      <a:pt x="69" y="158"/>
                      <a:pt x="69" y="158"/>
                      <a:pt x="69" y="158"/>
                    </a:cubicBezTo>
                    <a:cubicBezTo>
                      <a:pt x="69" y="163"/>
                      <a:pt x="64" y="168"/>
                      <a:pt x="58" y="168"/>
                    </a:cubicBezTo>
                    <a:cubicBezTo>
                      <a:pt x="10" y="168"/>
                      <a:pt x="10" y="168"/>
                      <a:pt x="10" y="168"/>
                    </a:cubicBezTo>
                    <a:cubicBezTo>
                      <a:pt x="4" y="168"/>
                      <a:pt x="0" y="163"/>
                      <a:pt x="0" y="158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64" y="0"/>
                      <a:pt x="69" y="4"/>
                      <a:pt x="69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05" name="Group 1304"/>
            <p:cNvGrpSpPr/>
            <p:nvPr/>
          </p:nvGrpSpPr>
          <p:grpSpPr>
            <a:xfrm>
              <a:off x="3838073" y="5846332"/>
              <a:ext cx="923685" cy="558654"/>
              <a:chOff x="2039938" y="3003550"/>
              <a:chExt cx="461963" cy="279400"/>
            </a:xfrm>
            <a:solidFill>
              <a:schemeClr val="tx1"/>
            </a:solidFill>
          </p:grpSpPr>
          <p:sp>
            <p:nvSpPr>
              <p:cNvPr id="1182" name="Freeform 29"/>
              <p:cNvSpPr>
                <a:spLocks noEditPoints="1"/>
              </p:cNvSpPr>
              <p:nvPr/>
            </p:nvSpPr>
            <p:spPr bwMode="auto">
              <a:xfrm>
                <a:off x="2039938" y="3003550"/>
                <a:ext cx="461963" cy="279400"/>
              </a:xfrm>
              <a:custGeom>
                <a:avLst/>
                <a:gdLst>
                  <a:gd name="T0" fmla="*/ 602 w 602"/>
                  <a:gd name="T1" fmla="*/ 21 h 364"/>
                  <a:gd name="T2" fmla="*/ 602 w 602"/>
                  <a:gd name="T3" fmla="*/ 343 h 364"/>
                  <a:gd name="T4" fmla="*/ 581 w 602"/>
                  <a:gd name="T5" fmla="*/ 364 h 364"/>
                  <a:gd name="T6" fmla="*/ 21 w 602"/>
                  <a:gd name="T7" fmla="*/ 364 h 364"/>
                  <a:gd name="T8" fmla="*/ 0 w 602"/>
                  <a:gd name="T9" fmla="*/ 343 h 364"/>
                  <a:gd name="T10" fmla="*/ 0 w 602"/>
                  <a:gd name="T11" fmla="*/ 21 h 364"/>
                  <a:gd name="T12" fmla="*/ 21 w 602"/>
                  <a:gd name="T13" fmla="*/ 0 h 364"/>
                  <a:gd name="T14" fmla="*/ 581 w 602"/>
                  <a:gd name="T15" fmla="*/ 0 h 364"/>
                  <a:gd name="T16" fmla="*/ 602 w 602"/>
                  <a:gd name="T17" fmla="*/ 21 h 364"/>
                  <a:gd name="T18" fmla="*/ 559 w 602"/>
                  <a:gd name="T19" fmla="*/ 43 h 364"/>
                  <a:gd name="T20" fmla="*/ 43 w 602"/>
                  <a:gd name="T21" fmla="*/ 43 h 364"/>
                  <a:gd name="T22" fmla="*/ 43 w 602"/>
                  <a:gd name="T23" fmla="*/ 321 h 364"/>
                  <a:gd name="T24" fmla="*/ 559 w 602"/>
                  <a:gd name="T25" fmla="*/ 321 h 364"/>
                  <a:gd name="T26" fmla="*/ 559 w 602"/>
                  <a:gd name="T27" fmla="*/ 43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02" h="364">
                    <a:moveTo>
                      <a:pt x="602" y="21"/>
                    </a:moveTo>
                    <a:cubicBezTo>
                      <a:pt x="602" y="343"/>
                      <a:pt x="602" y="343"/>
                      <a:pt x="602" y="343"/>
                    </a:cubicBezTo>
                    <a:cubicBezTo>
                      <a:pt x="602" y="355"/>
                      <a:pt x="592" y="364"/>
                      <a:pt x="581" y="364"/>
                    </a:cubicBezTo>
                    <a:cubicBezTo>
                      <a:pt x="21" y="364"/>
                      <a:pt x="21" y="364"/>
                      <a:pt x="21" y="364"/>
                    </a:cubicBezTo>
                    <a:cubicBezTo>
                      <a:pt x="10" y="364"/>
                      <a:pt x="0" y="355"/>
                      <a:pt x="0" y="343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9"/>
                      <a:pt x="10" y="0"/>
                      <a:pt x="21" y="0"/>
                    </a:cubicBezTo>
                    <a:cubicBezTo>
                      <a:pt x="581" y="0"/>
                      <a:pt x="581" y="0"/>
                      <a:pt x="581" y="0"/>
                    </a:cubicBezTo>
                    <a:cubicBezTo>
                      <a:pt x="592" y="0"/>
                      <a:pt x="602" y="9"/>
                      <a:pt x="602" y="21"/>
                    </a:cubicBezTo>
                    <a:close/>
                    <a:moveTo>
                      <a:pt x="559" y="43"/>
                    </a:moveTo>
                    <a:cubicBezTo>
                      <a:pt x="43" y="43"/>
                      <a:pt x="43" y="43"/>
                      <a:pt x="43" y="43"/>
                    </a:cubicBezTo>
                    <a:cubicBezTo>
                      <a:pt x="43" y="321"/>
                      <a:pt x="43" y="321"/>
                      <a:pt x="43" y="321"/>
                    </a:cubicBezTo>
                    <a:cubicBezTo>
                      <a:pt x="559" y="321"/>
                      <a:pt x="559" y="321"/>
                      <a:pt x="559" y="321"/>
                    </a:cubicBezTo>
                    <a:lnTo>
                      <a:pt x="559" y="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83" name="Freeform 30"/>
              <p:cNvSpPr>
                <a:spLocks/>
              </p:cNvSpPr>
              <p:nvPr/>
            </p:nvSpPr>
            <p:spPr bwMode="auto">
              <a:xfrm>
                <a:off x="2241550" y="3087688"/>
                <a:ext cx="60325" cy="111125"/>
              </a:xfrm>
              <a:custGeom>
                <a:avLst/>
                <a:gdLst>
                  <a:gd name="T0" fmla="*/ 34 w 78"/>
                  <a:gd name="T1" fmla="*/ 107 h 144"/>
                  <a:gd name="T2" fmla="*/ 5 w 78"/>
                  <a:gd name="T3" fmla="*/ 99 h 144"/>
                  <a:gd name="T4" fmla="*/ 0 w 78"/>
                  <a:gd name="T5" fmla="*/ 120 h 144"/>
                  <a:gd name="T6" fmla="*/ 30 w 78"/>
                  <a:gd name="T7" fmla="*/ 127 h 144"/>
                  <a:gd name="T8" fmla="*/ 30 w 78"/>
                  <a:gd name="T9" fmla="*/ 144 h 144"/>
                  <a:gd name="T10" fmla="*/ 47 w 78"/>
                  <a:gd name="T11" fmla="*/ 144 h 144"/>
                  <a:gd name="T12" fmla="*/ 47 w 78"/>
                  <a:gd name="T13" fmla="*/ 126 h 144"/>
                  <a:gd name="T14" fmla="*/ 78 w 78"/>
                  <a:gd name="T15" fmla="*/ 93 h 144"/>
                  <a:gd name="T16" fmla="*/ 49 w 78"/>
                  <a:gd name="T17" fmla="*/ 60 h 144"/>
                  <a:gd name="T18" fmla="*/ 28 w 78"/>
                  <a:gd name="T19" fmla="*/ 45 h 144"/>
                  <a:gd name="T20" fmla="*/ 43 w 78"/>
                  <a:gd name="T21" fmla="*/ 35 h 144"/>
                  <a:gd name="T22" fmla="*/ 68 w 78"/>
                  <a:gd name="T23" fmla="*/ 41 h 144"/>
                  <a:gd name="T24" fmla="*/ 74 w 78"/>
                  <a:gd name="T25" fmla="*/ 21 h 144"/>
                  <a:gd name="T26" fmla="*/ 48 w 78"/>
                  <a:gd name="T27" fmla="*/ 16 h 144"/>
                  <a:gd name="T28" fmla="*/ 48 w 78"/>
                  <a:gd name="T29" fmla="*/ 0 h 144"/>
                  <a:gd name="T30" fmla="*/ 31 w 78"/>
                  <a:gd name="T31" fmla="*/ 0 h 144"/>
                  <a:gd name="T32" fmla="*/ 31 w 78"/>
                  <a:gd name="T33" fmla="*/ 17 h 144"/>
                  <a:gd name="T34" fmla="*/ 1 w 78"/>
                  <a:gd name="T35" fmla="*/ 48 h 144"/>
                  <a:gd name="T36" fmla="*/ 32 w 78"/>
                  <a:gd name="T37" fmla="*/ 80 h 144"/>
                  <a:gd name="T38" fmla="*/ 51 w 78"/>
                  <a:gd name="T39" fmla="*/ 96 h 144"/>
                  <a:gd name="T40" fmla="*/ 34 w 78"/>
                  <a:gd name="T41" fmla="*/ 107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8" h="144">
                    <a:moveTo>
                      <a:pt x="34" y="107"/>
                    </a:moveTo>
                    <a:cubicBezTo>
                      <a:pt x="23" y="107"/>
                      <a:pt x="12" y="103"/>
                      <a:pt x="5" y="99"/>
                    </a:cubicBezTo>
                    <a:cubicBezTo>
                      <a:pt x="0" y="120"/>
                      <a:pt x="0" y="120"/>
                      <a:pt x="0" y="120"/>
                    </a:cubicBezTo>
                    <a:cubicBezTo>
                      <a:pt x="6" y="123"/>
                      <a:pt x="18" y="127"/>
                      <a:pt x="30" y="127"/>
                    </a:cubicBezTo>
                    <a:cubicBezTo>
                      <a:pt x="30" y="144"/>
                      <a:pt x="30" y="144"/>
                      <a:pt x="30" y="144"/>
                    </a:cubicBezTo>
                    <a:cubicBezTo>
                      <a:pt x="47" y="144"/>
                      <a:pt x="47" y="144"/>
                      <a:pt x="47" y="144"/>
                    </a:cubicBezTo>
                    <a:cubicBezTo>
                      <a:pt x="47" y="126"/>
                      <a:pt x="47" y="126"/>
                      <a:pt x="47" y="126"/>
                    </a:cubicBezTo>
                    <a:cubicBezTo>
                      <a:pt x="67" y="122"/>
                      <a:pt x="78" y="109"/>
                      <a:pt x="78" y="93"/>
                    </a:cubicBezTo>
                    <a:cubicBezTo>
                      <a:pt x="78" y="77"/>
                      <a:pt x="70" y="68"/>
                      <a:pt x="49" y="60"/>
                    </a:cubicBezTo>
                    <a:cubicBezTo>
                      <a:pt x="34" y="55"/>
                      <a:pt x="28" y="51"/>
                      <a:pt x="28" y="45"/>
                    </a:cubicBezTo>
                    <a:cubicBezTo>
                      <a:pt x="28" y="40"/>
                      <a:pt x="31" y="35"/>
                      <a:pt x="43" y="35"/>
                    </a:cubicBezTo>
                    <a:cubicBezTo>
                      <a:pt x="56" y="35"/>
                      <a:pt x="64" y="39"/>
                      <a:pt x="68" y="41"/>
                    </a:cubicBezTo>
                    <a:cubicBezTo>
                      <a:pt x="74" y="21"/>
                      <a:pt x="74" y="21"/>
                      <a:pt x="74" y="21"/>
                    </a:cubicBezTo>
                    <a:cubicBezTo>
                      <a:pt x="67" y="19"/>
                      <a:pt x="59" y="16"/>
                      <a:pt x="48" y="16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31" y="17"/>
                      <a:pt x="31" y="17"/>
                      <a:pt x="31" y="17"/>
                    </a:cubicBezTo>
                    <a:cubicBezTo>
                      <a:pt x="12" y="20"/>
                      <a:pt x="1" y="33"/>
                      <a:pt x="1" y="48"/>
                    </a:cubicBezTo>
                    <a:cubicBezTo>
                      <a:pt x="1" y="65"/>
                      <a:pt x="14" y="74"/>
                      <a:pt x="32" y="80"/>
                    </a:cubicBezTo>
                    <a:cubicBezTo>
                      <a:pt x="46" y="85"/>
                      <a:pt x="51" y="89"/>
                      <a:pt x="51" y="96"/>
                    </a:cubicBezTo>
                    <a:cubicBezTo>
                      <a:pt x="51" y="103"/>
                      <a:pt x="44" y="107"/>
                      <a:pt x="34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84" name="Freeform 31"/>
              <p:cNvSpPr>
                <a:spLocks noEditPoints="1"/>
              </p:cNvSpPr>
              <p:nvPr/>
            </p:nvSpPr>
            <p:spPr bwMode="auto">
              <a:xfrm>
                <a:off x="2084388" y="3048000"/>
                <a:ext cx="373063" cy="190500"/>
              </a:xfrm>
              <a:custGeom>
                <a:avLst/>
                <a:gdLst>
                  <a:gd name="T0" fmla="*/ 484 w 486"/>
                  <a:gd name="T1" fmla="*/ 35 h 248"/>
                  <a:gd name="T2" fmla="*/ 478 w 486"/>
                  <a:gd name="T3" fmla="*/ 34 h 248"/>
                  <a:gd name="T4" fmla="*/ 475 w 486"/>
                  <a:gd name="T5" fmla="*/ 34 h 248"/>
                  <a:gd name="T6" fmla="*/ 449 w 486"/>
                  <a:gd name="T7" fmla="*/ 8 h 248"/>
                  <a:gd name="T8" fmla="*/ 449 w 486"/>
                  <a:gd name="T9" fmla="*/ 7 h 248"/>
                  <a:gd name="T10" fmla="*/ 448 w 486"/>
                  <a:gd name="T11" fmla="*/ 2 h 248"/>
                  <a:gd name="T12" fmla="*/ 443 w 486"/>
                  <a:gd name="T13" fmla="*/ 0 h 248"/>
                  <a:gd name="T14" fmla="*/ 43 w 486"/>
                  <a:gd name="T15" fmla="*/ 0 h 248"/>
                  <a:gd name="T16" fmla="*/ 38 w 486"/>
                  <a:gd name="T17" fmla="*/ 2 h 248"/>
                  <a:gd name="T18" fmla="*/ 37 w 486"/>
                  <a:gd name="T19" fmla="*/ 7 h 248"/>
                  <a:gd name="T20" fmla="*/ 37 w 486"/>
                  <a:gd name="T21" fmla="*/ 8 h 248"/>
                  <a:gd name="T22" fmla="*/ 11 w 486"/>
                  <a:gd name="T23" fmla="*/ 34 h 248"/>
                  <a:gd name="T24" fmla="*/ 7 w 486"/>
                  <a:gd name="T25" fmla="*/ 34 h 248"/>
                  <a:gd name="T26" fmla="*/ 2 w 486"/>
                  <a:gd name="T27" fmla="*/ 35 h 248"/>
                  <a:gd name="T28" fmla="*/ 0 w 486"/>
                  <a:gd name="T29" fmla="*/ 40 h 248"/>
                  <a:gd name="T30" fmla="*/ 0 w 486"/>
                  <a:gd name="T31" fmla="*/ 208 h 248"/>
                  <a:gd name="T32" fmla="*/ 2 w 486"/>
                  <a:gd name="T33" fmla="*/ 213 h 248"/>
                  <a:gd name="T34" fmla="*/ 8 w 486"/>
                  <a:gd name="T35" fmla="*/ 214 h 248"/>
                  <a:gd name="T36" fmla="*/ 11 w 486"/>
                  <a:gd name="T37" fmla="*/ 214 h 248"/>
                  <a:gd name="T38" fmla="*/ 37 w 486"/>
                  <a:gd name="T39" fmla="*/ 240 h 248"/>
                  <a:gd name="T40" fmla="*/ 37 w 486"/>
                  <a:gd name="T41" fmla="*/ 241 h 248"/>
                  <a:gd name="T42" fmla="*/ 38 w 486"/>
                  <a:gd name="T43" fmla="*/ 246 h 248"/>
                  <a:gd name="T44" fmla="*/ 43 w 486"/>
                  <a:gd name="T45" fmla="*/ 248 h 248"/>
                  <a:gd name="T46" fmla="*/ 443 w 486"/>
                  <a:gd name="T47" fmla="*/ 248 h 248"/>
                  <a:gd name="T48" fmla="*/ 448 w 486"/>
                  <a:gd name="T49" fmla="*/ 246 h 248"/>
                  <a:gd name="T50" fmla="*/ 449 w 486"/>
                  <a:gd name="T51" fmla="*/ 241 h 248"/>
                  <a:gd name="T52" fmla="*/ 449 w 486"/>
                  <a:gd name="T53" fmla="*/ 240 h 248"/>
                  <a:gd name="T54" fmla="*/ 475 w 486"/>
                  <a:gd name="T55" fmla="*/ 214 h 248"/>
                  <a:gd name="T56" fmla="*/ 479 w 486"/>
                  <a:gd name="T57" fmla="*/ 214 h 248"/>
                  <a:gd name="T58" fmla="*/ 484 w 486"/>
                  <a:gd name="T59" fmla="*/ 213 h 248"/>
                  <a:gd name="T60" fmla="*/ 486 w 486"/>
                  <a:gd name="T61" fmla="*/ 208 h 248"/>
                  <a:gd name="T62" fmla="*/ 486 w 486"/>
                  <a:gd name="T63" fmla="*/ 40 h 248"/>
                  <a:gd name="T64" fmla="*/ 484 w 486"/>
                  <a:gd name="T65" fmla="*/ 35 h 248"/>
                  <a:gd name="T66" fmla="*/ 91 w 486"/>
                  <a:gd name="T67" fmla="*/ 163 h 248"/>
                  <a:gd name="T68" fmla="*/ 52 w 486"/>
                  <a:gd name="T69" fmla="*/ 124 h 248"/>
                  <a:gd name="T70" fmla="*/ 91 w 486"/>
                  <a:gd name="T71" fmla="*/ 85 h 248"/>
                  <a:gd name="T72" fmla="*/ 130 w 486"/>
                  <a:gd name="T73" fmla="*/ 124 h 248"/>
                  <a:gd name="T74" fmla="*/ 91 w 486"/>
                  <a:gd name="T75" fmla="*/ 163 h 248"/>
                  <a:gd name="T76" fmla="*/ 243 w 486"/>
                  <a:gd name="T77" fmla="*/ 217 h 248"/>
                  <a:gd name="T78" fmla="*/ 150 w 486"/>
                  <a:gd name="T79" fmla="*/ 124 h 248"/>
                  <a:gd name="T80" fmla="*/ 243 w 486"/>
                  <a:gd name="T81" fmla="*/ 31 h 248"/>
                  <a:gd name="T82" fmla="*/ 336 w 486"/>
                  <a:gd name="T83" fmla="*/ 124 h 248"/>
                  <a:gd name="T84" fmla="*/ 243 w 486"/>
                  <a:gd name="T85" fmla="*/ 217 h 248"/>
                  <a:gd name="T86" fmla="*/ 395 w 486"/>
                  <a:gd name="T87" fmla="*/ 163 h 248"/>
                  <a:gd name="T88" fmla="*/ 356 w 486"/>
                  <a:gd name="T89" fmla="*/ 124 h 248"/>
                  <a:gd name="T90" fmla="*/ 395 w 486"/>
                  <a:gd name="T91" fmla="*/ 85 h 248"/>
                  <a:gd name="T92" fmla="*/ 434 w 486"/>
                  <a:gd name="T93" fmla="*/ 124 h 248"/>
                  <a:gd name="T94" fmla="*/ 395 w 486"/>
                  <a:gd name="T95" fmla="*/ 163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486" h="248">
                    <a:moveTo>
                      <a:pt x="484" y="35"/>
                    </a:moveTo>
                    <a:cubicBezTo>
                      <a:pt x="482" y="34"/>
                      <a:pt x="480" y="34"/>
                      <a:pt x="478" y="34"/>
                    </a:cubicBezTo>
                    <a:cubicBezTo>
                      <a:pt x="477" y="34"/>
                      <a:pt x="476" y="34"/>
                      <a:pt x="475" y="34"/>
                    </a:cubicBezTo>
                    <a:cubicBezTo>
                      <a:pt x="461" y="34"/>
                      <a:pt x="449" y="23"/>
                      <a:pt x="449" y="8"/>
                    </a:cubicBezTo>
                    <a:cubicBezTo>
                      <a:pt x="449" y="8"/>
                      <a:pt x="449" y="7"/>
                      <a:pt x="449" y="7"/>
                    </a:cubicBezTo>
                    <a:cubicBezTo>
                      <a:pt x="450" y="5"/>
                      <a:pt x="449" y="3"/>
                      <a:pt x="448" y="2"/>
                    </a:cubicBezTo>
                    <a:cubicBezTo>
                      <a:pt x="446" y="0"/>
                      <a:pt x="445" y="0"/>
                      <a:pt x="443" y="0"/>
                    </a:cubicBezTo>
                    <a:cubicBezTo>
                      <a:pt x="43" y="0"/>
                      <a:pt x="43" y="0"/>
                      <a:pt x="43" y="0"/>
                    </a:cubicBezTo>
                    <a:cubicBezTo>
                      <a:pt x="41" y="0"/>
                      <a:pt x="40" y="0"/>
                      <a:pt x="38" y="2"/>
                    </a:cubicBezTo>
                    <a:cubicBezTo>
                      <a:pt x="37" y="3"/>
                      <a:pt x="36" y="5"/>
                      <a:pt x="37" y="7"/>
                    </a:cubicBezTo>
                    <a:cubicBezTo>
                      <a:pt x="37" y="7"/>
                      <a:pt x="37" y="8"/>
                      <a:pt x="37" y="8"/>
                    </a:cubicBezTo>
                    <a:cubicBezTo>
                      <a:pt x="37" y="23"/>
                      <a:pt x="25" y="34"/>
                      <a:pt x="11" y="34"/>
                    </a:cubicBezTo>
                    <a:cubicBezTo>
                      <a:pt x="10" y="34"/>
                      <a:pt x="9" y="34"/>
                      <a:pt x="7" y="34"/>
                    </a:cubicBezTo>
                    <a:cubicBezTo>
                      <a:pt x="6" y="34"/>
                      <a:pt x="4" y="34"/>
                      <a:pt x="2" y="35"/>
                    </a:cubicBezTo>
                    <a:cubicBezTo>
                      <a:pt x="1" y="37"/>
                      <a:pt x="0" y="38"/>
                      <a:pt x="0" y="40"/>
                    </a:cubicBezTo>
                    <a:cubicBezTo>
                      <a:pt x="0" y="208"/>
                      <a:pt x="0" y="208"/>
                      <a:pt x="0" y="208"/>
                    </a:cubicBezTo>
                    <a:cubicBezTo>
                      <a:pt x="0" y="210"/>
                      <a:pt x="1" y="211"/>
                      <a:pt x="2" y="213"/>
                    </a:cubicBezTo>
                    <a:cubicBezTo>
                      <a:pt x="4" y="214"/>
                      <a:pt x="6" y="214"/>
                      <a:pt x="8" y="214"/>
                    </a:cubicBezTo>
                    <a:cubicBezTo>
                      <a:pt x="9" y="214"/>
                      <a:pt x="10" y="214"/>
                      <a:pt x="11" y="214"/>
                    </a:cubicBezTo>
                    <a:cubicBezTo>
                      <a:pt x="25" y="214"/>
                      <a:pt x="37" y="225"/>
                      <a:pt x="37" y="240"/>
                    </a:cubicBezTo>
                    <a:cubicBezTo>
                      <a:pt x="37" y="240"/>
                      <a:pt x="37" y="241"/>
                      <a:pt x="37" y="241"/>
                    </a:cubicBezTo>
                    <a:cubicBezTo>
                      <a:pt x="36" y="243"/>
                      <a:pt x="37" y="245"/>
                      <a:pt x="38" y="246"/>
                    </a:cubicBezTo>
                    <a:cubicBezTo>
                      <a:pt x="40" y="248"/>
                      <a:pt x="41" y="248"/>
                      <a:pt x="43" y="248"/>
                    </a:cubicBezTo>
                    <a:cubicBezTo>
                      <a:pt x="443" y="248"/>
                      <a:pt x="443" y="248"/>
                      <a:pt x="443" y="248"/>
                    </a:cubicBezTo>
                    <a:cubicBezTo>
                      <a:pt x="445" y="248"/>
                      <a:pt x="446" y="248"/>
                      <a:pt x="448" y="246"/>
                    </a:cubicBezTo>
                    <a:cubicBezTo>
                      <a:pt x="449" y="245"/>
                      <a:pt x="450" y="243"/>
                      <a:pt x="449" y="241"/>
                    </a:cubicBezTo>
                    <a:cubicBezTo>
                      <a:pt x="449" y="241"/>
                      <a:pt x="449" y="240"/>
                      <a:pt x="449" y="240"/>
                    </a:cubicBezTo>
                    <a:cubicBezTo>
                      <a:pt x="449" y="225"/>
                      <a:pt x="461" y="214"/>
                      <a:pt x="475" y="214"/>
                    </a:cubicBezTo>
                    <a:cubicBezTo>
                      <a:pt x="476" y="214"/>
                      <a:pt x="477" y="214"/>
                      <a:pt x="479" y="214"/>
                    </a:cubicBezTo>
                    <a:cubicBezTo>
                      <a:pt x="480" y="215"/>
                      <a:pt x="482" y="214"/>
                      <a:pt x="484" y="213"/>
                    </a:cubicBezTo>
                    <a:cubicBezTo>
                      <a:pt x="485" y="211"/>
                      <a:pt x="486" y="210"/>
                      <a:pt x="486" y="208"/>
                    </a:cubicBezTo>
                    <a:cubicBezTo>
                      <a:pt x="486" y="40"/>
                      <a:pt x="486" y="40"/>
                      <a:pt x="486" y="40"/>
                    </a:cubicBezTo>
                    <a:cubicBezTo>
                      <a:pt x="486" y="38"/>
                      <a:pt x="485" y="37"/>
                      <a:pt x="484" y="35"/>
                    </a:cubicBezTo>
                    <a:close/>
                    <a:moveTo>
                      <a:pt x="91" y="163"/>
                    </a:moveTo>
                    <a:cubicBezTo>
                      <a:pt x="70" y="163"/>
                      <a:pt x="52" y="145"/>
                      <a:pt x="52" y="124"/>
                    </a:cubicBezTo>
                    <a:cubicBezTo>
                      <a:pt x="52" y="103"/>
                      <a:pt x="70" y="85"/>
                      <a:pt x="91" y="85"/>
                    </a:cubicBezTo>
                    <a:cubicBezTo>
                      <a:pt x="112" y="85"/>
                      <a:pt x="130" y="103"/>
                      <a:pt x="130" y="124"/>
                    </a:cubicBezTo>
                    <a:cubicBezTo>
                      <a:pt x="130" y="145"/>
                      <a:pt x="112" y="163"/>
                      <a:pt x="91" y="163"/>
                    </a:cubicBezTo>
                    <a:close/>
                    <a:moveTo>
                      <a:pt x="243" y="217"/>
                    </a:moveTo>
                    <a:cubicBezTo>
                      <a:pt x="192" y="217"/>
                      <a:pt x="150" y="176"/>
                      <a:pt x="150" y="124"/>
                    </a:cubicBezTo>
                    <a:cubicBezTo>
                      <a:pt x="150" y="73"/>
                      <a:pt x="192" y="31"/>
                      <a:pt x="243" y="31"/>
                    </a:cubicBezTo>
                    <a:cubicBezTo>
                      <a:pt x="294" y="31"/>
                      <a:pt x="336" y="73"/>
                      <a:pt x="336" y="124"/>
                    </a:cubicBezTo>
                    <a:cubicBezTo>
                      <a:pt x="336" y="176"/>
                      <a:pt x="294" y="217"/>
                      <a:pt x="243" y="217"/>
                    </a:cubicBezTo>
                    <a:close/>
                    <a:moveTo>
                      <a:pt x="395" y="163"/>
                    </a:moveTo>
                    <a:cubicBezTo>
                      <a:pt x="374" y="163"/>
                      <a:pt x="356" y="145"/>
                      <a:pt x="356" y="124"/>
                    </a:cubicBezTo>
                    <a:cubicBezTo>
                      <a:pt x="356" y="103"/>
                      <a:pt x="374" y="85"/>
                      <a:pt x="395" y="85"/>
                    </a:cubicBezTo>
                    <a:cubicBezTo>
                      <a:pt x="416" y="85"/>
                      <a:pt x="434" y="103"/>
                      <a:pt x="434" y="124"/>
                    </a:cubicBezTo>
                    <a:cubicBezTo>
                      <a:pt x="434" y="145"/>
                      <a:pt x="416" y="163"/>
                      <a:pt x="395" y="1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10" name="Group 1309"/>
            <p:cNvGrpSpPr/>
            <p:nvPr/>
          </p:nvGrpSpPr>
          <p:grpSpPr>
            <a:xfrm>
              <a:off x="8301406" y="7238010"/>
              <a:ext cx="841157" cy="707842"/>
              <a:chOff x="4605338" y="3814763"/>
              <a:chExt cx="420688" cy="354013"/>
            </a:xfrm>
            <a:solidFill>
              <a:schemeClr val="tx1"/>
            </a:solidFill>
          </p:grpSpPr>
          <p:sp>
            <p:nvSpPr>
              <p:cNvPr id="1185" name="Freeform 32"/>
              <p:cNvSpPr>
                <a:spLocks noEditPoints="1"/>
              </p:cNvSpPr>
              <p:nvPr/>
            </p:nvSpPr>
            <p:spPr bwMode="auto">
              <a:xfrm>
                <a:off x="4605338" y="3814763"/>
                <a:ext cx="420688" cy="354013"/>
              </a:xfrm>
              <a:custGeom>
                <a:avLst/>
                <a:gdLst>
                  <a:gd name="T0" fmla="*/ 507 w 548"/>
                  <a:gd name="T1" fmla="*/ 0 h 462"/>
                  <a:gd name="T2" fmla="*/ 41 w 548"/>
                  <a:gd name="T3" fmla="*/ 0 h 462"/>
                  <a:gd name="T4" fmla="*/ 0 w 548"/>
                  <a:gd name="T5" fmla="*/ 41 h 462"/>
                  <a:gd name="T6" fmla="*/ 0 w 548"/>
                  <a:gd name="T7" fmla="*/ 369 h 462"/>
                  <a:gd name="T8" fmla="*/ 41 w 548"/>
                  <a:gd name="T9" fmla="*/ 409 h 462"/>
                  <a:gd name="T10" fmla="*/ 226 w 548"/>
                  <a:gd name="T11" fmla="*/ 409 h 462"/>
                  <a:gd name="T12" fmla="*/ 226 w 548"/>
                  <a:gd name="T13" fmla="*/ 416 h 462"/>
                  <a:gd name="T14" fmla="*/ 223 w 548"/>
                  <a:gd name="T15" fmla="*/ 428 h 462"/>
                  <a:gd name="T16" fmla="*/ 177 w 548"/>
                  <a:gd name="T17" fmla="*/ 445 h 462"/>
                  <a:gd name="T18" fmla="*/ 160 w 548"/>
                  <a:gd name="T19" fmla="*/ 449 h 462"/>
                  <a:gd name="T20" fmla="*/ 151 w 548"/>
                  <a:gd name="T21" fmla="*/ 449 h 462"/>
                  <a:gd name="T22" fmla="*/ 142 w 548"/>
                  <a:gd name="T23" fmla="*/ 455 h 462"/>
                  <a:gd name="T24" fmla="*/ 142 w 548"/>
                  <a:gd name="T25" fmla="*/ 455 h 462"/>
                  <a:gd name="T26" fmla="*/ 151 w 548"/>
                  <a:gd name="T27" fmla="*/ 462 h 462"/>
                  <a:gd name="T28" fmla="*/ 397 w 548"/>
                  <a:gd name="T29" fmla="*/ 462 h 462"/>
                  <a:gd name="T30" fmla="*/ 406 w 548"/>
                  <a:gd name="T31" fmla="*/ 455 h 462"/>
                  <a:gd name="T32" fmla="*/ 406 w 548"/>
                  <a:gd name="T33" fmla="*/ 455 h 462"/>
                  <a:gd name="T34" fmla="*/ 402 w 548"/>
                  <a:gd name="T35" fmla="*/ 449 h 462"/>
                  <a:gd name="T36" fmla="*/ 389 w 548"/>
                  <a:gd name="T37" fmla="*/ 448 h 462"/>
                  <a:gd name="T38" fmla="*/ 329 w 548"/>
                  <a:gd name="T39" fmla="*/ 426 h 462"/>
                  <a:gd name="T40" fmla="*/ 322 w 548"/>
                  <a:gd name="T41" fmla="*/ 416 h 462"/>
                  <a:gd name="T42" fmla="*/ 322 w 548"/>
                  <a:gd name="T43" fmla="*/ 409 h 462"/>
                  <a:gd name="T44" fmla="*/ 507 w 548"/>
                  <a:gd name="T45" fmla="*/ 409 h 462"/>
                  <a:gd name="T46" fmla="*/ 548 w 548"/>
                  <a:gd name="T47" fmla="*/ 369 h 462"/>
                  <a:gd name="T48" fmla="*/ 548 w 548"/>
                  <a:gd name="T49" fmla="*/ 41 h 462"/>
                  <a:gd name="T50" fmla="*/ 507 w 548"/>
                  <a:gd name="T51" fmla="*/ 0 h 462"/>
                  <a:gd name="T52" fmla="*/ 510 w 548"/>
                  <a:gd name="T53" fmla="*/ 330 h 462"/>
                  <a:gd name="T54" fmla="*/ 497 w 548"/>
                  <a:gd name="T55" fmla="*/ 344 h 462"/>
                  <a:gd name="T56" fmla="*/ 51 w 548"/>
                  <a:gd name="T57" fmla="*/ 344 h 462"/>
                  <a:gd name="T58" fmla="*/ 38 w 548"/>
                  <a:gd name="T59" fmla="*/ 330 h 462"/>
                  <a:gd name="T60" fmla="*/ 38 w 548"/>
                  <a:gd name="T61" fmla="*/ 50 h 462"/>
                  <a:gd name="T62" fmla="*/ 51 w 548"/>
                  <a:gd name="T63" fmla="*/ 36 h 462"/>
                  <a:gd name="T64" fmla="*/ 497 w 548"/>
                  <a:gd name="T65" fmla="*/ 36 h 462"/>
                  <a:gd name="T66" fmla="*/ 510 w 548"/>
                  <a:gd name="T67" fmla="*/ 50 h 462"/>
                  <a:gd name="T68" fmla="*/ 510 w 548"/>
                  <a:gd name="T69" fmla="*/ 33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48" h="462">
                    <a:moveTo>
                      <a:pt x="507" y="0"/>
                    </a:move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1"/>
                    </a:cubicBezTo>
                    <a:cubicBezTo>
                      <a:pt x="0" y="369"/>
                      <a:pt x="0" y="369"/>
                      <a:pt x="0" y="369"/>
                    </a:cubicBezTo>
                    <a:cubicBezTo>
                      <a:pt x="0" y="391"/>
                      <a:pt x="18" y="409"/>
                      <a:pt x="41" y="409"/>
                    </a:cubicBezTo>
                    <a:cubicBezTo>
                      <a:pt x="226" y="409"/>
                      <a:pt x="226" y="409"/>
                      <a:pt x="226" y="409"/>
                    </a:cubicBezTo>
                    <a:cubicBezTo>
                      <a:pt x="226" y="416"/>
                      <a:pt x="226" y="416"/>
                      <a:pt x="226" y="416"/>
                    </a:cubicBezTo>
                    <a:cubicBezTo>
                      <a:pt x="226" y="419"/>
                      <a:pt x="225" y="425"/>
                      <a:pt x="223" y="428"/>
                    </a:cubicBezTo>
                    <a:cubicBezTo>
                      <a:pt x="177" y="445"/>
                      <a:pt x="177" y="445"/>
                      <a:pt x="177" y="445"/>
                    </a:cubicBezTo>
                    <a:cubicBezTo>
                      <a:pt x="173" y="447"/>
                      <a:pt x="165" y="449"/>
                      <a:pt x="160" y="449"/>
                    </a:cubicBezTo>
                    <a:cubicBezTo>
                      <a:pt x="151" y="449"/>
                      <a:pt x="151" y="449"/>
                      <a:pt x="151" y="449"/>
                    </a:cubicBezTo>
                    <a:cubicBezTo>
                      <a:pt x="146" y="449"/>
                      <a:pt x="142" y="452"/>
                      <a:pt x="142" y="455"/>
                    </a:cubicBezTo>
                    <a:cubicBezTo>
                      <a:pt x="142" y="455"/>
                      <a:pt x="142" y="455"/>
                      <a:pt x="142" y="455"/>
                    </a:cubicBezTo>
                    <a:cubicBezTo>
                      <a:pt x="142" y="459"/>
                      <a:pt x="146" y="462"/>
                      <a:pt x="151" y="462"/>
                    </a:cubicBezTo>
                    <a:cubicBezTo>
                      <a:pt x="397" y="462"/>
                      <a:pt x="397" y="462"/>
                      <a:pt x="397" y="462"/>
                    </a:cubicBezTo>
                    <a:cubicBezTo>
                      <a:pt x="402" y="462"/>
                      <a:pt x="406" y="459"/>
                      <a:pt x="406" y="455"/>
                    </a:cubicBezTo>
                    <a:cubicBezTo>
                      <a:pt x="406" y="455"/>
                      <a:pt x="406" y="455"/>
                      <a:pt x="406" y="455"/>
                    </a:cubicBezTo>
                    <a:cubicBezTo>
                      <a:pt x="406" y="452"/>
                      <a:pt x="404" y="449"/>
                      <a:pt x="402" y="449"/>
                    </a:cubicBezTo>
                    <a:cubicBezTo>
                      <a:pt x="399" y="449"/>
                      <a:pt x="393" y="448"/>
                      <a:pt x="389" y="448"/>
                    </a:cubicBezTo>
                    <a:cubicBezTo>
                      <a:pt x="329" y="426"/>
                      <a:pt x="329" y="426"/>
                      <a:pt x="329" y="426"/>
                    </a:cubicBezTo>
                    <a:cubicBezTo>
                      <a:pt x="325" y="424"/>
                      <a:pt x="322" y="419"/>
                      <a:pt x="322" y="416"/>
                    </a:cubicBezTo>
                    <a:cubicBezTo>
                      <a:pt x="322" y="409"/>
                      <a:pt x="322" y="409"/>
                      <a:pt x="322" y="409"/>
                    </a:cubicBezTo>
                    <a:cubicBezTo>
                      <a:pt x="507" y="409"/>
                      <a:pt x="507" y="409"/>
                      <a:pt x="507" y="409"/>
                    </a:cubicBezTo>
                    <a:cubicBezTo>
                      <a:pt x="530" y="409"/>
                      <a:pt x="548" y="391"/>
                      <a:pt x="548" y="369"/>
                    </a:cubicBezTo>
                    <a:cubicBezTo>
                      <a:pt x="548" y="41"/>
                      <a:pt x="548" y="41"/>
                      <a:pt x="548" y="41"/>
                    </a:cubicBezTo>
                    <a:cubicBezTo>
                      <a:pt x="548" y="18"/>
                      <a:pt x="530" y="0"/>
                      <a:pt x="507" y="0"/>
                    </a:cubicBezTo>
                    <a:close/>
                    <a:moveTo>
                      <a:pt x="510" y="330"/>
                    </a:moveTo>
                    <a:cubicBezTo>
                      <a:pt x="510" y="337"/>
                      <a:pt x="504" y="343"/>
                      <a:pt x="497" y="344"/>
                    </a:cubicBezTo>
                    <a:cubicBezTo>
                      <a:pt x="51" y="344"/>
                      <a:pt x="51" y="344"/>
                      <a:pt x="51" y="344"/>
                    </a:cubicBezTo>
                    <a:cubicBezTo>
                      <a:pt x="44" y="343"/>
                      <a:pt x="38" y="337"/>
                      <a:pt x="38" y="330"/>
                    </a:cubicBezTo>
                    <a:cubicBezTo>
                      <a:pt x="38" y="50"/>
                      <a:pt x="38" y="50"/>
                      <a:pt x="38" y="50"/>
                    </a:cubicBezTo>
                    <a:cubicBezTo>
                      <a:pt x="38" y="42"/>
                      <a:pt x="44" y="36"/>
                      <a:pt x="51" y="36"/>
                    </a:cubicBezTo>
                    <a:cubicBezTo>
                      <a:pt x="497" y="36"/>
                      <a:pt x="497" y="36"/>
                      <a:pt x="497" y="36"/>
                    </a:cubicBezTo>
                    <a:cubicBezTo>
                      <a:pt x="504" y="36"/>
                      <a:pt x="510" y="42"/>
                      <a:pt x="510" y="50"/>
                    </a:cubicBezTo>
                    <a:lnTo>
                      <a:pt x="510" y="33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86" name="Oval 33"/>
              <p:cNvSpPr>
                <a:spLocks noChangeArrowheads="1"/>
              </p:cNvSpPr>
              <p:nvPr/>
            </p:nvSpPr>
            <p:spPr bwMode="auto">
              <a:xfrm>
                <a:off x="4932363" y="4103688"/>
                <a:ext cx="6350" cy="476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87" name="Freeform 34"/>
              <p:cNvSpPr>
                <a:spLocks/>
              </p:cNvSpPr>
              <p:nvPr/>
            </p:nvSpPr>
            <p:spPr bwMode="auto">
              <a:xfrm>
                <a:off x="4943475" y="4100513"/>
                <a:ext cx="47625" cy="9525"/>
              </a:xfrm>
              <a:custGeom>
                <a:avLst/>
                <a:gdLst>
                  <a:gd name="T0" fmla="*/ 63 w 63"/>
                  <a:gd name="T1" fmla="*/ 6 h 13"/>
                  <a:gd name="T2" fmla="*/ 57 w 63"/>
                  <a:gd name="T3" fmla="*/ 13 h 13"/>
                  <a:gd name="T4" fmla="*/ 6 w 63"/>
                  <a:gd name="T5" fmla="*/ 13 h 13"/>
                  <a:gd name="T6" fmla="*/ 0 w 63"/>
                  <a:gd name="T7" fmla="*/ 6 h 13"/>
                  <a:gd name="T8" fmla="*/ 0 w 63"/>
                  <a:gd name="T9" fmla="*/ 6 h 13"/>
                  <a:gd name="T10" fmla="*/ 6 w 63"/>
                  <a:gd name="T11" fmla="*/ 0 h 13"/>
                  <a:gd name="T12" fmla="*/ 57 w 63"/>
                  <a:gd name="T13" fmla="*/ 0 h 13"/>
                  <a:gd name="T14" fmla="*/ 63 w 63"/>
                  <a:gd name="T15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3" h="13">
                    <a:moveTo>
                      <a:pt x="63" y="6"/>
                    </a:moveTo>
                    <a:cubicBezTo>
                      <a:pt x="63" y="10"/>
                      <a:pt x="60" y="13"/>
                      <a:pt x="57" y="13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3" y="13"/>
                      <a:pt x="0" y="10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60" y="0"/>
                      <a:pt x="63" y="3"/>
                      <a:pt x="63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88" name="Freeform 35"/>
              <p:cNvSpPr>
                <a:spLocks/>
              </p:cNvSpPr>
              <p:nvPr/>
            </p:nvSpPr>
            <p:spPr bwMode="auto">
              <a:xfrm>
                <a:off x="4922838" y="3875088"/>
                <a:ext cx="34925" cy="166688"/>
              </a:xfrm>
              <a:custGeom>
                <a:avLst/>
                <a:gdLst>
                  <a:gd name="T0" fmla="*/ 45 w 45"/>
                  <a:gd name="T1" fmla="*/ 193 h 216"/>
                  <a:gd name="T2" fmla="*/ 22 w 45"/>
                  <a:gd name="T3" fmla="*/ 216 h 216"/>
                  <a:gd name="T4" fmla="*/ 22 w 45"/>
                  <a:gd name="T5" fmla="*/ 216 h 216"/>
                  <a:gd name="T6" fmla="*/ 0 w 45"/>
                  <a:gd name="T7" fmla="*/ 193 h 216"/>
                  <a:gd name="T8" fmla="*/ 0 w 45"/>
                  <a:gd name="T9" fmla="*/ 23 h 216"/>
                  <a:gd name="T10" fmla="*/ 22 w 45"/>
                  <a:gd name="T11" fmla="*/ 0 h 216"/>
                  <a:gd name="T12" fmla="*/ 22 w 45"/>
                  <a:gd name="T13" fmla="*/ 0 h 216"/>
                  <a:gd name="T14" fmla="*/ 45 w 45"/>
                  <a:gd name="T15" fmla="*/ 23 h 216"/>
                  <a:gd name="T16" fmla="*/ 45 w 45"/>
                  <a:gd name="T17" fmla="*/ 193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" h="216">
                    <a:moveTo>
                      <a:pt x="45" y="193"/>
                    </a:moveTo>
                    <a:cubicBezTo>
                      <a:pt x="45" y="206"/>
                      <a:pt x="35" y="216"/>
                      <a:pt x="22" y="216"/>
                    </a:cubicBezTo>
                    <a:cubicBezTo>
                      <a:pt x="22" y="216"/>
                      <a:pt x="22" y="216"/>
                      <a:pt x="22" y="216"/>
                    </a:cubicBezTo>
                    <a:cubicBezTo>
                      <a:pt x="10" y="216"/>
                      <a:pt x="0" y="206"/>
                      <a:pt x="0" y="19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35" y="0"/>
                      <a:pt x="45" y="10"/>
                      <a:pt x="45" y="23"/>
                    </a:cubicBezTo>
                    <a:lnTo>
                      <a:pt x="45" y="1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89" name="Freeform 36"/>
              <p:cNvSpPr>
                <a:spLocks/>
              </p:cNvSpPr>
              <p:nvPr/>
            </p:nvSpPr>
            <p:spPr bwMode="auto">
              <a:xfrm>
                <a:off x="4860925" y="3903663"/>
                <a:ext cx="34925" cy="138113"/>
              </a:xfrm>
              <a:custGeom>
                <a:avLst/>
                <a:gdLst>
                  <a:gd name="T0" fmla="*/ 45 w 45"/>
                  <a:gd name="T1" fmla="*/ 157 h 180"/>
                  <a:gd name="T2" fmla="*/ 23 w 45"/>
                  <a:gd name="T3" fmla="*/ 180 h 180"/>
                  <a:gd name="T4" fmla="*/ 23 w 45"/>
                  <a:gd name="T5" fmla="*/ 180 h 180"/>
                  <a:gd name="T6" fmla="*/ 0 w 45"/>
                  <a:gd name="T7" fmla="*/ 157 h 180"/>
                  <a:gd name="T8" fmla="*/ 0 w 45"/>
                  <a:gd name="T9" fmla="*/ 23 h 180"/>
                  <a:gd name="T10" fmla="*/ 23 w 45"/>
                  <a:gd name="T11" fmla="*/ 0 h 180"/>
                  <a:gd name="T12" fmla="*/ 23 w 45"/>
                  <a:gd name="T13" fmla="*/ 0 h 180"/>
                  <a:gd name="T14" fmla="*/ 45 w 45"/>
                  <a:gd name="T15" fmla="*/ 23 h 180"/>
                  <a:gd name="T16" fmla="*/ 45 w 45"/>
                  <a:gd name="T17" fmla="*/ 157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" h="180">
                    <a:moveTo>
                      <a:pt x="45" y="157"/>
                    </a:moveTo>
                    <a:cubicBezTo>
                      <a:pt x="45" y="170"/>
                      <a:pt x="35" y="180"/>
                      <a:pt x="23" y="180"/>
                    </a:cubicBezTo>
                    <a:cubicBezTo>
                      <a:pt x="23" y="180"/>
                      <a:pt x="23" y="180"/>
                      <a:pt x="23" y="180"/>
                    </a:cubicBezTo>
                    <a:cubicBezTo>
                      <a:pt x="10" y="180"/>
                      <a:pt x="0" y="170"/>
                      <a:pt x="0" y="157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10"/>
                      <a:pt x="10" y="0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35" y="0"/>
                      <a:pt x="45" y="10"/>
                      <a:pt x="45" y="23"/>
                    </a:cubicBezTo>
                    <a:lnTo>
                      <a:pt x="45" y="1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90" name="Freeform 37"/>
              <p:cNvSpPr>
                <a:spLocks/>
              </p:cNvSpPr>
              <p:nvPr/>
            </p:nvSpPr>
            <p:spPr bwMode="auto">
              <a:xfrm>
                <a:off x="4799013" y="3930650"/>
                <a:ext cx="33338" cy="111125"/>
              </a:xfrm>
              <a:custGeom>
                <a:avLst/>
                <a:gdLst>
                  <a:gd name="T0" fmla="*/ 44 w 44"/>
                  <a:gd name="T1" fmla="*/ 121 h 144"/>
                  <a:gd name="T2" fmla="*/ 22 w 44"/>
                  <a:gd name="T3" fmla="*/ 144 h 144"/>
                  <a:gd name="T4" fmla="*/ 22 w 44"/>
                  <a:gd name="T5" fmla="*/ 144 h 144"/>
                  <a:gd name="T6" fmla="*/ 0 w 44"/>
                  <a:gd name="T7" fmla="*/ 121 h 144"/>
                  <a:gd name="T8" fmla="*/ 0 w 44"/>
                  <a:gd name="T9" fmla="*/ 23 h 144"/>
                  <a:gd name="T10" fmla="*/ 22 w 44"/>
                  <a:gd name="T11" fmla="*/ 0 h 144"/>
                  <a:gd name="T12" fmla="*/ 22 w 44"/>
                  <a:gd name="T13" fmla="*/ 0 h 144"/>
                  <a:gd name="T14" fmla="*/ 44 w 44"/>
                  <a:gd name="T15" fmla="*/ 23 h 144"/>
                  <a:gd name="T16" fmla="*/ 44 w 44"/>
                  <a:gd name="T17" fmla="*/ 121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144">
                    <a:moveTo>
                      <a:pt x="44" y="121"/>
                    </a:moveTo>
                    <a:cubicBezTo>
                      <a:pt x="44" y="134"/>
                      <a:pt x="34" y="144"/>
                      <a:pt x="22" y="144"/>
                    </a:cubicBezTo>
                    <a:cubicBezTo>
                      <a:pt x="22" y="144"/>
                      <a:pt x="22" y="144"/>
                      <a:pt x="22" y="144"/>
                    </a:cubicBezTo>
                    <a:cubicBezTo>
                      <a:pt x="10" y="144"/>
                      <a:pt x="0" y="134"/>
                      <a:pt x="0" y="12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34" y="0"/>
                      <a:pt x="44" y="10"/>
                      <a:pt x="44" y="23"/>
                    </a:cubicBezTo>
                    <a:lnTo>
                      <a:pt x="44" y="1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91" name="Freeform 38"/>
              <p:cNvSpPr>
                <a:spLocks/>
              </p:cNvSpPr>
              <p:nvPr/>
            </p:nvSpPr>
            <p:spPr bwMode="auto">
              <a:xfrm>
                <a:off x="4737100" y="3959225"/>
                <a:ext cx="34925" cy="82550"/>
              </a:xfrm>
              <a:custGeom>
                <a:avLst/>
                <a:gdLst>
                  <a:gd name="T0" fmla="*/ 45 w 45"/>
                  <a:gd name="T1" fmla="*/ 85 h 108"/>
                  <a:gd name="T2" fmla="*/ 22 w 45"/>
                  <a:gd name="T3" fmla="*/ 108 h 108"/>
                  <a:gd name="T4" fmla="*/ 22 w 45"/>
                  <a:gd name="T5" fmla="*/ 108 h 108"/>
                  <a:gd name="T6" fmla="*/ 0 w 45"/>
                  <a:gd name="T7" fmla="*/ 85 h 108"/>
                  <a:gd name="T8" fmla="*/ 0 w 45"/>
                  <a:gd name="T9" fmla="*/ 23 h 108"/>
                  <a:gd name="T10" fmla="*/ 22 w 45"/>
                  <a:gd name="T11" fmla="*/ 0 h 108"/>
                  <a:gd name="T12" fmla="*/ 22 w 45"/>
                  <a:gd name="T13" fmla="*/ 0 h 108"/>
                  <a:gd name="T14" fmla="*/ 45 w 45"/>
                  <a:gd name="T15" fmla="*/ 23 h 108"/>
                  <a:gd name="T16" fmla="*/ 45 w 45"/>
                  <a:gd name="T17" fmla="*/ 85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" h="108">
                    <a:moveTo>
                      <a:pt x="45" y="85"/>
                    </a:moveTo>
                    <a:cubicBezTo>
                      <a:pt x="45" y="98"/>
                      <a:pt x="35" y="108"/>
                      <a:pt x="22" y="108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0" y="108"/>
                      <a:pt x="0" y="98"/>
                      <a:pt x="0" y="85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35" y="0"/>
                      <a:pt x="45" y="10"/>
                      <a:pt x="45" y="23"/>
                    </a:cubicBezTo>
                    <a:lnTo>
                      <a:pt x="45" y="8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92" name="Freeform 39"/>
              <p:cNvSpPr>
                <a:spLocks/>
              </p:cNvSpPr>
              <p:nvPr/>
            </p:nvSpPr>
            <p:spPr bwMode="auto">
              <a:xfrm>
                <a:off x="4675188" y="3986213"/>
                <a:ext cx="33338" cy="55563"/>
              </a:xfrm>
              <a:custGeom>
                <a:avLst/>
                <a:gdLst>
                  <a:gd name="T0" fmla="*/ 45 w 45"/>
                  <a:gd name="T1" fmla="*/ 49 h 72"/>
                  <a:gd name="T2" fmla="*/ 23 w 45"/>
                  <a:gd name="T3" fmla="*/ 72 h 72"/>
                  <a:gd name="T4" fmla="*/ 23 w 45"/>
                  <a:gd name="T5" fmla="*/ 72 h 72"/>
                  <a:gd name="T6" fmla="*/ 0 w 45"/>
                  <a:gd name="T7" fmla="*/ 49 h 72"/>
                  <a:gd name="T8" fmla="*/ 0 w 45"/>
                  <a:gd name="T9" fmla="*/ 23 h 72"/>
                  <a:gd name="T10" fmla="*/ 23 w 45"/>
                  <a:gd name="T11" fmla="*/ 0 h 72"/>
                  <a:gd name="T12" fmla="*/ 23 w 45"/>
                  <a:gd name="T13" fmla="*/ 0 h 72"/>
                  <a:gd name="T14" fmla="*/ 45 w 45"/>
                  <a:gd name="T15" fmla="*/ 23 h 72"/>
                  <a:gd name="T16" fmla="*/ 45 w 45"/>
                  <a:gd name="T17" fmla="*/ 49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" h="72">
                    <a:moveTo>
                      <a:pt x="45" y="49"/>
                    </a:moveTo>
                    <a:cubicBezTo>
                      <a:pt x="45" y="62"/>
                      <a:pt x="35" y="72"/>
                      <a:pt x="23" y="72"/>
                    </a:cubicBezTo>
                    <a:cubicBezTo>
                      <a:pt x="23" y="72"/>
                      <a:pt x="23" y="72"/>
                      <a:pt x="23" y="72"/>
                    </a:cubicBezTo>
                    <a:cubicBezTo>
                      <a:pt x="10" y="72"/>
                      <a:pt x="0" y="62"/>
                      <a:pt x="0" y="49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10"/>
                      <a:pt x="10" y="0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35" y="0"/>
                      <a:pt x="45" y="10"/>
                      <a:pt x="45" y="23"/>
                    </a:cubicBezTo>
                    <a:lnTo>
                      <a:pt x="45" y="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09" name="Group 1308"/>
            <p:cNvGrpSpPr/>
            <p:nvPr/>
          </p:nvGrpSpPr>
          <p:grpSpPr>
            <a:xfrm>
              <a:off x="6861621" y="7184047"/>
              <a:ext cx="714190" cy="815764"/>
              <a:chOff x="3789363" y="3787775"/>
              <a:chExt cx="357188" cy="407988"/>
            </a:xfrm>
            <a:solidFill>
              <a:schemeClr val="tx1"/>
            </a:solidFill>
          </p:grpSpPr>
          <p:sp>
            <p:nvSpPr>
              <p:cNvPr id="1193" name="Freeform 40"/>
              <p:cNvSpPr>
                <a:spLocks noEditPoints="1"/>
              </p:cNvSpPr>
              <p:nvPr/>
            </p:nvSpPr>
            <p:spPr bwMode="auto">
              <a:xfrm>
                <a:off x="3789363" y="3787775"/>
                <a:ext cx="357188" cy="407988"/>
              </a:xfrm>
              <a:custGeom>
                <a:avLst/>
                <a:gdLst>
                  <a:gd name="T0" fmla="*/ 403 w 464"/>
                  <a:gd name="T1" fmla="*/ 0 h 532"/>
                  <a:gd name="T2" fmla="*/ 61 w 464"/>
                  <a:gd name="T3" fmla="*/ 0 h 532"/>
                  <a:gd name="T4" fmla="*/ 0 w 464"/>
                  <a:gd name="T5" fmla="*/ 62 h 532"/>
                  <a:gd name="T6" fmla="*/ 0 w 464"/>
                  <a:gd name="T7" fmla="*/ 470 h 532"/>
                  <a:gd name="T8" fmla="*/ 61 w 464"/>
                  <a:gd name="T9" fmla="*/ 532 h 532"/>
                  <a:gd name="T10" fmla="*/ 403 w 464"/>
                  <a:gd name="T11" fmla="*/ 532 h 532"/>
                  <a:gd name="T12" fmla="*/ 464 w 464"/>
                  <a:gd name="T13" fmla="*/ 470 h 532"/>
                  <a:gd name="T14" fmla="*/ 464 w 464"/>
                  <a:gd name="T15" fmla="*/ 62 h 532"/>
                  <a:gd name="T16" fmla="*/ 403 w 464"/>
                  <a:gd name="T17" fmla="*/ 0 h 532"/>
                  <a:gd name="T18" fmla="*/ 430 w 464"/>
                  <a:gd name="T19" fmla="*/ 470 h 532"/>
                  <a:gd name="T20" fmla="*/ 403 w 464"/>
                  <a:gd name="T21" fmla="*/ 498 h 532"/>
                  <a:gd name="T22" fmla="*/ 61 w 464"/>
                  <a:gd name="T23" fmla="*/ 498 h 532"/>
                  <a:gd name="T24" fmla="*/ 34 w 464"/>
                  <a:gd name="T25" fmla="*/ 470 h 532"/>
                  <a:gd name="T26" fmla="*/ 34 w 464"/>
                  <a:gd name="T27" fmla="*/ 62 h 532"/>
                  <a:gd name="T28" fmla="*/ 61 w 464"/>
                  <a:gd name="T29" fmla="*/ 34 h 532"/>
                  <a:gd name="T30" fmla="*/ 403 w 464"/>
                  <a:gd name="T31" fmla="*/ 34 h 532"/>
                  <a:gd name="T32" fmla="*/ 430 w 464"/>
                  <a:gd name="T33" fmla="*/ 62 h 532"/>
                  <a:gd name="T34" fmla="*/ 430 w 464"/>
                  <a:gd name="T35" fmla="*/ 470 h 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64" h="532">
                    <a:moveTo>
                      <a:pt x="403" y="0"/>
                    </a:moveTo>
                    <a:cubicBezTo>
                      <a:pt x="61" y="0"/>
                      <a:pt x="61" y="0"/>
                      <a:pt x="61" y="0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470"/>
                      <a:pt x="0" y="470"/>
                      <a:pt x="0" y="470"/>
                    </a:cubicBezTo>
                    <a:cubicBezTo>
                      <a:pt x="0" y="504"/>
                      <a:pt x="27" y="531"/>
                      <a:pt x="61" y="532"/>
                    </a:cubicBezTo>
                    <a:cubicBezTo>
                      <a:pt x="403" y="532"/>
                      <a:pt x="403" y="532"/>
                      <a:pt x="403" y="532"/>
                    </a:cubicBezTo>
                    <a:cubicBezTo>
                      <a:pt x="437" y="531"/>
                      <a:pt x="464" y="504"/>
                      <a:pt x="464" y="470"/>
                    </a:cubicBezTo>
                    <a:cubicBezTo>
                      <a:pt x="464" y="62"/>
                      <a:pt x="464" y="62"/>
                      <a:pt x="464" y="62"/>
                    </a:cubicBezTo>
                    <a:cubicBezTo>
                      <a:pt x="464" y="28"/>
                      <a:pt x="437" y="1"/>
                      <a:pt x="403" y="0"/>
                    </a:cubicBezTo>
                    <a:close/>
                    <a:moveTo>
                      <a:pt x="430" y="470"/>
                    </a:moveTo>
                    <a:cubicBezTo>
                      <a:pt x="430" y="485"/>
                      <a:pt x="418" y="497"/>
                      <a:pt x="403" y="498"/>
                    </a:cubicBezTo>
                    <a:cubicBezTo>
                      <a:pt x="61" y="498"/>
                      <a:pt x="61" y="498"/>
                      <a:pt x="61" y="498"/>
                    </a:cubicBezTo>
                    <a:cubicBezTo>
                      <a:pt x="46" y="497"/>
                      <a:pt x="34" y="485"/>
                      <a:pt x="34" y="470"/>
                    </a:cubicBezTo>
                    <a:cubicBezTo>
                      <a:pt x="34" y="62"/>
                      <a:pt x="34" y="62"/>
                      <a:pt x="34" y="62"/>
                    </a:cubicBezTo>
                    <a:cubicBezTo>
                      <a:pt x="34" y="47"/>
                      <a:pt x="46" y="35"/>
                      <a:pt x="61" y="34"/>
                    </a:cubicBezTo>
                    <a:cubicBezTo>
                      <a:pt x="403" y="34"/>
                      <a:pt x="403" y="34"/>
                      <a:pt x="403" y="34"/>
                    </a:cubicBezTo>
                    <a:cubicBezTo>
                      <a:pt x="418" y="35"/>
                      <a:pt x="430" y="47"/>
                      <a:pt x="430" y="62"/>
                    </a:cubicBezTo>
                    <a:lnTo>
                      <a:pt x="430" y="47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94" name="Freeform 41"/>
              <p:cNvSpPr>
                <a:spLocks/>
              </p:cNvSpPr>
              <p:nvPr/>
            </p:nvSpPr>
            <p:spPr bwMode="auto">
              <a:xfrm>
                <a:off x="3916363" y="3997325"/>
                <a:ext cx="42863" cy="44450"/>
              </a:xfrm>
              <a:custGeom>
                <a:avLst/>
                <a:gdLst>
                  <a:gd name="T0" fmla="*/ 57 w 57"/>
                  <a:gd name="T1" fmla="*/ 12 h 57"/>
                  <a:gd name="T2" fmla="*/ 57 w 57"/>
                  <a:gd name="T3" fmla="*/ 44 h 57"/>
                  <a:gd name="T4" fmla="*/ 44 w 57"/>
                  <a:gd name="T5" fmla="*/ 57 h 57"/>
                  <a:gd name="T6" fmla="*/ 13 w 57"/>
                  <a:gd name="T7" fmla="*/ 57 h 57"/>
                  <a:gd name="T8" fmla="*/ 0 w 57"/>
                  <a:gd name="T9" fmla="*/ 44 h 57"/>
                  <a:gd name="T10" fmla="*/ 0 w 57"/>
                  <a:gd name="T11" fmla="*/ 12 h 57"/>
                  <a:gd name="T12" fmla="*/ 13 w 57"/>
                  <a:gd name="T13" fmla="*/ 0 h 57"/>
                  <a:gd name="T14" fmla="*/ 44 w 57"/>
                  <a:gd name="T15" fmla="*/ 0 h 57"/>
                  <a:gd name="T16" fmla="*/ 57 w 57"/>
                  <a:gd name="T17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57" y="12"/>
                    </a:moveTo>
                    <a:cubicBezTo>
                      <a:pt x="57" y="44"/>
                      <a:pt x="57" y="44"/>
                      <a:pt x="57" y="44"/>
                    </a:cubicBezTo>
                    <a:cubicBezTo>
                      <a:pt x="57" y="51"/>
                      <a:pt x="51" y="57"/>
                      <a:pt x="44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6" y="57"/>
                      <a:pt x="0" y="51"/>
                      <a:pt x="0" y="4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3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1" y="0"/>
                      <a:pt x="57" y="5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95" name="Freeform 42"/>
              <p:cNvSpPr>
                <a:spLocks/>
              </p:cNvSpPr>
              <p:nvPr/>
            </p:nvSpPr>
            <p:spPr bwMode="auto">
              <a:xfrm>
                <a:off x="3976688" y="4100513"/>
                <a:ext cx="42863" cy="44450"/>
              </a:xfrm>
              <a:custGeom>
                <a:avLst/>
                <a:gdLst>
                  <a:gd name="T0" fmla="*/ 57 w 57"/>
                  <a:gd name="T1" fmla="*/ 12 h 57"/>
                  <a:gd name="T2" fmla="*/ 57 w 57"/>
                  <a:gd name="T3" fmla="*/ 44 h 57"/>
                  <a:gd name="T4" fmla="*/ 44 w 57"/>
                  <a:gd name="T5" fmla="*/ 57 h 57"/>
                  <a:gd name="T6" fmla="*/ 13 w 57"/>
                  <a:gd name="T7" fmla="*/ 57 h 57"/>
                  <a:gd name="T8" fmla="*/ 0 w 57"/>
                  <a:gd name="T9" fmla="*/ 44 h 57"/>
                  <a:gd name="T10" fmla="*/ 0 w 57"/>
                  <a:gd name="T11" fmla="*/ 12 h 57"/>
                  <a:gd name="T12" fmla="*/ 13 w 57"/>
                  <a:gd name="T13" fmla="*/ 0 h 57"/>
                  <a:gd name="T14" fmla="*/ 44 w 57"/>
                  <a:gd name="T15" fmla="*/ 0 h 57"/>
                  <a:gd name="T16" fmla="*/ 57 w 57"/>
                  <a:gd name="T17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57" y="12"/>
                    </a:moveTo>
                    <a:cubicBezTo>
                      <a:pt x="57" y="44"/>
                      <a:pt x="57" y="44"/>
                      <a:pt x="57" y="44"/>
                    </a:cubicBezTo>
                    <a:cubicBezTo>
                      <a:pt x="57" y="51"/>
                      <a:pt x="51" y="57"/>
                      <a:pt x="44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6" y="57"/>
                      <a:pt x="0" y="51"/>
                      <a:pt x="0" y="4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3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1" y="0"/>
                      <a:pt x="57" y="5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96" name="Freeform 43"/>
              <p:cNvSpPr>
                <a:spLocks/>
              </p:cNvSpPr>
              <p:nvPr/>
            </p:nvSpPr>
            <p:spPr bwMode="auto">
              <a:xfrm>
                <a:off x="3916363" y="3946525"/>
                <a:ext cx="42863" cy="42863"/>
              </a:xfrm>
              <a:custGeom>
                <a:avLst/>
                <a:gdLst>
                  <a:gd name="T0" fmla="*/ 57 w 57"/>
                  <a:gd name="T1" fmla="*/ 12 h 57"/>
                  <a:gd name="T2" fmla="*/ 57 w 57"/>
                  <a:gd name="T3" fmla="*/ 44 h 57"/>
                  <a:gd name="T4" fmla="*/ 44 w 57"/>
                  <a:gd name="T5" fmla="*/ 57 h 57"/>
                  <a:gd name="T6" fmla="*/ 13 w 57"/>
                  <a:gd name="T7" fmla="*/ 57 h 57"/>
                  <a:gd name="T8" fmla="*/ 0 w 57"/>
                  <a:gd name="T9" fmla="*/ 44 h 57"/>
                  <a:gd name="T10" fmla="*/ 0 w 57"/>
                  <a:gd name="T11" fmla="*/ 12 h 57"/>
                  <a:gd name="T12" fmla="*/ 13 w 57"/>
                  <a:gd name="T13" fmla="*/ 0 h 57"/>
                  <a:gd name="T14" fmla="*/ 44 w 57"/>
                  <a:gd name="T15" fmla="*/ 0 h 57"/>
                  <a:gd name="T16" fmla="*/ 57 w 57"/>
                  <a:gd name="T17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57" y="12"/>
                    </a:moveTo>
                    <a:cubicBezTo>
                      <a:pt x="57" y="44"/>
                      <a:pt x="57" y="44"/>
                      <a:pt x="57" y="44"/>
                    </a:cubicBezTo>
                    <a:cubicBezTo>
                      <a:pt x="57" y="51"/>
                      <a:pt x="51" y="57"/>
                      <a:pt x="44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6" y="57"/>
                      <a:pt x="0" y="51"/>
                      <a:pt x="0" y="4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3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1" y="0"/>
                      <a:pt x="57" y="5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97" name="Freeform 44"/>
              <p:cNvSpPr>
                <a:spLocks/>
              </p:cNvSpPr>
              <p:nvPr/>
            </p:nvSpPr>
            <p:spPr bwMode="auto">
              <a:xfrm>
                <a:off x="3916363" y="4100513"/>
                <a:ext cx="42863" cy="44450"/>
              </a:xfrm>
              <a:custGeom>
                <a:avLst/>
                <a:gdLst>
                  <a:gd name="T0" fmla="*/ 57 w 57"/>
                  <a:gd name="T1" fmla="*/ 12 h 57"/>
                  <a:gd name="T2" fmla="*/ 57 w 57"/>
                  <a:gd name="T3" fmla="*/ 44 h 57"/>
                  <a:gd name="T4" fmla="*/ 44 w 57"/>
                  <a:gd name="T5" fmla="*/ 57 h 57"/>
                  <a:gd name="T6" fmla="*/ 13 w 57"/>
                  <a:gd name="T7" fmla="*/ 57 h 57"/>
                  <a:gd name="T8" fmla="*/ 0 w 57"/>
                  <a:gd name="T9" fmla="*/ 44 h 57"/>
                  <a:gd name="T10" fmla="*/ 0 w 57"/>
                  <a:gd name="T11" fmla="*/ 12 h 57"/>
                  <a:gd name="T12" fmla="*/ 13 w 57"/>
                  <a:gd name="T13" fmla="*/ 0 h 57"/>
                  <a:gd name="T14" fmla="*/ 44 w 57"/>
                  <a:gd name="T15" fmla="*/ 0 h 57"/>
                  <a:gd name="T16" fmla="*/ 57 w 57"/>
                  <a:gd name="T17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57" y="12"/>
                    </a:moveTo>
                    <a:cubicBezTo>
                      <a:pt x="57" y="44"/>
                      <a:pt x="57" y="44"/>
                      <a:pt x="57" y="44"/>
                    </a:cubicBezTo>
                    <a:cubicBezTo>
                      <a:pt x="57" y="51"/>
                      <a:pt x="51" y="57"/>
                      <a:pt x="44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6" y="57"/>
                      <a:pt x="0" y="51"/>
                      <a:pt x="0" y="4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3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1" y="0"/>
                      <a:pt x="57" y="5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98" name="Freeform 45"/>
              <p:cNvSpPr>
                <a:spLocks/>
              </p:cNvSpPr>
              <p:nvPr/>
            </p:nvSpPr>
            <p:spPr bwMode="auto">
              <a:xfrm>
                <a:off x="3916363" y="4049713"/>
                <a:ext cx="42863" cy="42863"/>
              </a:xfrm>
              <a:custGeom>
                <a:avLst/>
                <a:gdLst>
                  <a:gd name="T0" fmla="*/ 57 w 57"/>
                  <a:gd name="T1" fmla="*/ 12 h 57"/>
                  <a:gd name="T2" fmla="*/ 57 w 57"/>
                  <a:gd name="T3" fmla="*/ 44 h 57"/>
                  <a:gd name="T4" fmla="*/ 44 w 57"/>
                  <a:gd name="T5" fmla="*/ 57 h 57"/>
                  <a:gd name="T6" fmla="*/ 13 w 57"/>
                  <a:gd name="T7" fmla="*/ 57 h 57"/>
                  <a:gd name="T8" fmla="*/ 0 w 57"/>
                  <a:gd name="T9" fmla="*/ 44 h 57"/>
                  <a:gd name="T10" fmla="*/ 0 w 57"/>
                  <a:gd name="T11" fmla="*/ 12 h 57"/>
                  <a:gd name="T12" fmla="*/ 13 w 57"/>
                  <a:gd name="T13" fmla="*/ 0 h 57"/>
                  <a:gd name="T14" fmla="*/ 44 w 57"/>
                  <a:gd name="T15" fmla="*/ 0 h 57"/>
                  <a:gd name="T16" fmla="*/ 57 w 57"/>
                  <a:gd name="T17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57" y="12"/>
                    </a:moveTo>
                    <a:cubicBezTo>
                      <a:pt x="57" y="44"/>
                      <a:pt x="57" y="44"/>
                      <a:pt x="57" y="44"/>
                    </a:cubicBezTo>
                    <a:cubicBezTo>
                      <a:pt x="57" y="51"/>
                      <a:pt x="51" y="57"/>
                      <a:pt x="44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6" y="57"/>
                      <a:pt x="0" y="51"/>
                      <a:pt x="0" y="4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3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1" y="0"/>
                      <a:pt x="57" y="5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99" name="Freeform 46"/>
              <p:cNvSpPr>
                <a:spLocks/>
              </p:cNvSpPr>
              <p:nvPr/>
            </p:nvSpPr>
            <p:spPr bwMode="auto">
              <a:xfrm>
                <a:off x="3854450" y="4049713"/>
                <a:ext cx="44450" cy="42863"/>
              </a:xfrm>
              <a:custGeom>
                <a:avLst/>
                <a:gdLst>
                  <a:gd name="T0" fmla="*/ 57 w 57"/>
                  <a:gd name="T1" fmla="*/ 12 h 57"/>
                  <a:gd name="T2" fmla="*/ 57 w 57"/>
                  <a:gd name="T3" fmla="*/ 44 h 57"/>
                  <a:gd name="T4" fmla="*/ 44 w 57"/>
                  <a:gd name="T5" fmla="*/ 57 h 57"/>
                  <a:gd name="T6" fmla="*/ 12 w 57"/>
                  <a:gd name="T7" fmla="*/ 57 h 57"/>
                  <a:gd name="T8" fmla="*/ 0 w 57"/>
                  <a:gd name="T9" fmla="*/ 44 h 57"/>
                  <a:gd name="T10" fmla="*/ 0 w 57"/>
                  <a:gd name="T11" fmla="*/ 12 h 57"/>
                  <a:gd name="T12" fmla="*/ 12 w 57"/>
                  <a:gd name="T13" fmla="*/ 0 h 57"/>
                  <a:gd name="T14" fmla="*/ 44 w 57"/>
                  <a:gd name="T15" fmla="*/ 0 h 57"/>
                  <a:gd name="T16" fmla="*/ 57 w 57"/>
                  <a:gd name="T17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57" y="12"/>
                    </a:moveTo>
                    <a:cubicBezTo>
                      <a:pt x="57" y="44"/>
                      <a:pt x="57" y="44"/>
                      <a:pt x="57" y="44"/>
                    </a:cubicBezTo>
                    <a:cubicBezTo>
                      <a:pt x="57" y="51"/>
                      <a:pt x="51" y="57"/>
                      <a:pt x="44" y="57"/>
                    </a:cubicBezTo>
                    <a:cubicBezTo>
                      <a:pt x="12" y="57"/>
                      <a:pt x="12" y="57"/>
                      <a:pt x="12" y="57"/>
                    </a:cubicBezTo>
                    <a:cubicBezTo>
                      <a:pt x="6" y="57"/>
                      <a:pt x="0" y="51"/>
                      <a:pt x="0" y="4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1" y="0"/>
                      <a:pt x="57" y="5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00" name="Freeform 47"/>
              <p:cNvSpPr>
                <a:spLocks/>
              </p:cNvSpPr>
              <p:nvPr/>
            </p:nvSpPr>
            <p:spPr bwMode="auto">
              <a:xfrm>
                <a:off x="3854450" y="3946525"/>
                <a:ext cx="44450" cy="42863"/>
              </a:xfrm>
              <a:custGeom>
                <a:avLst/>
                <a:gdLst>
                  <a:gd name="T0" fmla="*/ 57 w 57"/>
                  <a:gd name="T1" fmla="*/ 12 h 57"/>
                  <a:gd name="T2" fmla="*/ 57 w 57"/>
                  <a:gd name="T3" fmla="*/ 44 h 57"/>
                  <a:gd name="T4" fmla="*/ 44 w 57"/>
                  <a:gd name="T5" fmla="*/ 57 h 57"/>
                  <a:gd name="T6" fmla="*/ 12 w 57"/>
                  <a:gd name="T7" fmla="*/ 57 h 57"/>
                  <a:gd name="T8" fmla="*/ 0 w 57"/>
                  <a:gd name="T9" fmla="*/ 44 h 57"/>
                  <a:gd name="T10" fmla="*/ 0 w 57"/>
                  <a:gd name="T11" fmla="*/ 12 h 57"/>
                  <a:gd name="T12" fmla="*/ 12 w 57"/>
                  <a:gd name="T13" fmla="*/ 0 h 57"/>
                  <a:gd name="T14" fmla="*/ 44 w 57"/>
                  <a:gd name="T15" fmla="*/ 0 h 57"/>
                  <a:gd name="T16" fmla="*/ 57 w 57"/>
                  <a:gd name="T17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57" y="12"/>
                    </a:moveTo>
                    <a:cubicBezTo>
                      <a:pt x="57" y="44"/>
                      <a:pt x="57" y="44"/>
                      <a:pt x="57" y="44"/>
                    </a:cubicBezTo>
                    <a:cubicBezTo>
                      <a:pt x="57" y="51"/>
                      <a:pt x="51" y="57"/>
                      <a:pt x="44" y="57"/>
                    </a:cubicBezTo>
                    <a:cubicBezTo>
                      <a:pt x="12" y="57"/>
                      <a:pt x="12" y="57"/>
                      <a:pt x="12" y="57"/>
                    </a:cubicBezTo>
                    <a:cubicBezTo>
                      <a:pt x="6" y="57"/>
                      <a:pt x="0" y="51"/>
                      <a:pt x="0" y="4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1" y="0"/>
                      <a:pt x="57" y="5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01" name="Freeform 48"/>
              <p:cNvSpPr>
                <a:spLocks/>
              </p:cNvSpPr>
              <p:nvPr/>
            </p:nvSpPr>
            <p:spPr bwMode="auto">
              <a:xfrm>
                <a:off x="3854450" y="3997325"/>
                <a:ext cx="44450" cy="44450"/>
              </a:xfrm>
              <a:custGeom>
                <a:avLst/>
                <a:gdLst>
                  <a:gd name="T0" fmla="*/ 57 w 57"/>
                  <a:gd name="T1" fmla="*/ 12 h 57"/>
                  <a:gd name="T2" fmla="*/ 57 w 57"/>
                  <a:gd name="T3" fmla="*/ 44 h 57"/>
                  <a:gd name="T4" fmla="*/ 44 w 57"/>
                  <a:gd name="T5" fmla="*/ 57 h 57"/>
                  <a:gd name="T6" fmla="*/ 12 w 57"/>
                  <a:gd name="T7" fmla="*/ 57 h 57"/>
                  <a:gd name="T8" fmla="*/ 0 w 57"/>
                  <a:gd name="T9" fmla="*/ 44 h 57"/>
                  <a:gd name="T10" fmla="*/ 0 w 57"/>
                  <a:gd name="T11" fmla="*/ 12 h 57"/>
                  <a:gd name="T12" fmla="*/ 12 w 57"/>
                  <a:gd name="T13" fmla="*/ 0 h 57"/>
                  <a:gd name="T14" fmla="*/ 44 w 57"/>
                  <a:gd name="T15" fmla="*/ 0 h 57"/>
                  <a:gd name="T16" fmla="*/ 57 w 57"/>
                  <a:gd name="T17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57" y="12"/>
                    </a:moveTo>
                    <a:cubicBezTo>
                      <a:pt x="57" y="44"/>
                      <a:pt x="57" y="44"/>
                      <a:pt x="57" y="44"/>
                    </a:cubicBezTo>
                    <a:cubicBezTo>
                      <a:pt x="57" y="51"/>
                      <a:pt x="51" y="57"/>
                      <a:pt x="44" y="57"/>
                    </a:cubicBezTo>
                    <a:cubicBezTo>
                      <a:pt x="12" y="57"/>
                      <a:pt x="12" y="57"/>
                      <a:pt x="12" y="57"/>
                    </a:cubicBezTo>
                    <a:cubicBezTo>
                      <a:pt x="6" y="57"/>
                      <a:pt x="0" y="51"/>
                      <a:pt x="0" y="4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1" y="0"/>
                      <a:pt x="57" y="5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02" name="Freeform 49"/>
              <p:cNvSpPr>
                <a:spLocks/>
              </p:cNvSpPr>
              <p:nvPr/>
            </p:nvSpPr>
            <p:spPr bwMode="auto">
              <a:xfrm>
                <a:off x="3854450" y="4100513"/>
                <a:ext cx="44450" cy="44450"/>
              </a:xfrm>
              <a:custGeom>
                <a:avLst/>
                <a:gdLst>
                  <a:gd name="T0" fmla="*/ 57 w 57"/>
                  <a:gd name="T1" fmla="*/ 12 h 57"/>
                  <a:gd name="T2" fmla="*/ 57 w 57"/>
                  <a:gd name="T3" fmla="*/ 44 h 57"/>
                  <a:gd name="T4" fmla="*/ 44 w 57"/>
                  <a:gd name="T5" fmla="*/ 57 h 57"/>
                  <a:gd name="T6" fmla="*/ 12 w 57"/>
                  <a:gd name="T7" fmla="*/ 57 h 57"/>
                  <a:gd name="T8" fmla="*/ 0 w 57"/>
                  <a:gd name="T9" fmla="*/ 44 h 57"/>
                  <a:gd name="T10" fmla="*/ 0 w 57"/>
                  <a:gd name="T11" fmla="*/ 12 h 57"/>
                  <a:gd name="T12" fmla="*/ 12 w 57"/>
                  <a:gd name="T13" fmla="*/ 0 h 57"/>
                  <a:gd name="T14" fmla="*/ 44 w 57"/>
                  <a:gd name="T15" fmla="*/ 0 h 57"/>
                  <a:gd name="T16" fmla="*/ 57 w 57"/>
                  <a:gd name="T17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57" y="12"/>
                    </a:moveTo>
                    <a:cubicBezTo>
                      <a:pt x="57" y="44"/>
                      <a:pt x="57" y="44"/>
                      <a:pt x="57" y="44"/>
                    </a:cubicBezTo>
                    <a:cubicBezTo>
                      <a:pt x="57" y="51"/>
                      <a:pt x="51" y="57"/>
                      <a:pt x="44" y="57"/>
                    </a:cubicBezTo>
                    <a:cubicBezTo>
                      <a:pt x="12" y="57"/>
                      <a:pt x="12" y="57"/>
                      <a:pt x="12" y="57"/>
                    </a:cubicBezTo>
                    <a:cubicBezTo>
                      <a:pt x="6" y="57"/>
                      <a:pt x="0" y="51"/>
                      <a:pt x="0" y="4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1" y="0"/>
                      <a:pt x="57" y="5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03" name="Freeform 50"/>
              <p:cNvSpPr>
                <a:spLocks/>
              </p:cNvSpPr>
              <p:nvPr/>
            </p:nvSpPr>
            <p:spPr bwMode="auto">
              <a:xfrm>
                <a:off x="4037013" y="3946525"/>
                <a:ext cx="44450" cy="42863"/>
              </a:xfrm>
              <a:custGeom>
                <a:avLst/>
                <a:gdLst>
                  <a:gd name="T0" fmla="*/ 57 w 57"/>
                  <a:gd name="T1" fmla="*/ 12 h 57"/>
                  <a:gd name="T2" fmla="*/ 57 w 57"/>
                  <a:gd name="T3" fmla="*/ 44 h 57"/>
                  <a:gd name="T4" fmla="*/ 45 w 57"/>
                  <a:gd name="T5" fmla="*/ 57 h 57"/>
                  <a:gd name="T6" fmla="*/ 13 w 57"/>
                  <a:gd name="T7" fmla="*/ 57 h 57"/>
                  <a:gd name="T8" fmla="*/ 0 w 57"/>
                  <a:gd name="T9" fmla="*/ 44 h 57"/>
                  <a:gd name="T10" fmla="*/ 0 w 57"/>
                  <a:gd name="T11" fmla="*/ 12 h 57"/>
                  <a:gd name="T12" fmla="*/ 13 w 57"/>
                  <a:gd name="T13" fmla="*/ 0 h 57"/>
                  <a:gd name="T14" fmla="*/ 45 w 57"/>
                  <a:gd name="T15" fmla="*/ 0 h 57"/>
                  <a:gd name="T16" fmla="*/ 57 w 57"/>
                  <a:gd name="T17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57" y="12"/>
                    </a:moveTo>
                    <a:cubicBezTo>
                      <a:pt x="57" y="44"/>
                      <a:pt x="57" y="44"/>
                      <a:pt x="57" y="44"/>
                    </a:cubicBezTo>
                    <a:cubicBezTo>
                      <a:pt x="57" y="51"/>
                      <a:pt x="51" y="57"/>
                      <a:pt x="45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6" y="57"/>
                      <a:pt x="0" y="51"/>
                      <a:pt x="0" y="4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3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51" y="0"/>
                      <a:pt x="57" y="5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04" name="Freeform 51"/>
              <p:cNvSpPr>
                <a:spLocks/>
              </p:cNvSpPr>
              <p:nvPr/>
            </p:nvSpPr>
            <p:spPr bwMode="auto">
              <a:xfrm>
                <a:off x="4037013" y="3997325"/>
                <a:ext cx="44450" cy="44450"/>
              </a:xfrm>
              <a:custGeom>
                <a:avLst/>
                <a:gdLst>
                  <a:gd name="T0" fmla="*/ 57 w 57"/>
                  <a:gd name="T1" fmla="*/ 12 h 57"/>
                  <a:gd name="T2" fmla="*/ 57 w 57"/>
                  <a:gd name="T3" fmla="*/ 44 h 57"/>
                  <a:gd name="T4" fmla="*/ 45 w 57"/>
                  <a:gd name="T5" fmla="*/ 57 h 57"/>
                  <a:gd name="T6" fmla="*/ 13 w 57"/>
                  <a:gd name="T7" fmla="*/ 57 h 57"/>
                  <a:gd name="T8" fmla="*/ 0 w 57"/>
                  <a:gd name="T9" fmla="*/ 44 h 57"/>
                  <a:gd name="T10" fmla="*/ 0 w 57"/>
                  <a:gd name="T11" fmla="*/ 12 h 57"/>
                  <a:gd name="T12" fmla="*/ 13 w 57"/>
                  <a:gd name="T13" fmla="*/ 0 h 57"/>
                  <a:gd name="T14" fmla="*/ 45 w 57"/>
                  <a:gd name="T15" fmla="*/ 0 h 57"/>
                  <a:gd name="T16" fmla="*/ 57 w 57"/>
                  <a:gd name="T17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57" y="12"/>
                    </a:moveTo>
                    <a:cubicBezTo>
                      <a:pt x="57" y="44"/>
                      <a:pt x="57" y="44"/>
                      <a:pt x="57" y="44"/>
                    </a:cubicBezTo>
                    <a:cubicBezTo>
                      <a:pt x="57" y="51"/>
                      <a:pt x="51" y="57"/>
                      <a:pt x="45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6" y="57"/>
                      <a:pt x="0" y="51"/>
                      <a:pt x="0" y="4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3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51" y="0"/>
                      <a:pt x="57" y="5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05" name="Freeform 52"/>
              <p:cNvSpPr>
                <a:spLocks/>
              </p:cNvSpPr>
              <p:nvPr/>
            </p:nvSpPr>
            <p:spPr bwMode="auto">
              <a:xfrm>
                <a:off x="3976688" y="3997325"/>
                <a:ext cx="42863" cy="44450"/>
              </a:xfrm>
              <a:custGeom>
                <a:avLst/>
                <a:gdLst>
                  <a:gd name="T0" fmla="*/ 57 w 57"/>
                  <a:gd name="T1" fmla="*/ 12 h 57"/>
                  <a:gd name="T2" fmla="*/ 57 w 57"/>
                  <a:gd name="T3" fmla="*/ 44 h 57"/>
                  <a:gd name="T4" fmla="*/ 44 w 57"/>
                  <a:gd name="T5" fmla="*/ 57 h 57"/>
                  <a:gd name="T6" fmla="*/ 13 w 57"/>
                  <a:gd name="T7" fmla="*/ 57 h 57"/>
                  <a:gd name="T8" fmla="*/ 0 w 57"/>
                  <a:gd name="T9" fmla="*/ 44 h 57"/>
                  <a:gd name="T10" fmla="*/ 0 w 57"/>
                  <a:gd name="T11" fmla="*/ 12 h 57"/>
                  <a:gd name="T12" fmla="*/ 13 w 57"/>
                  <a:gd name="T13" fmla="*/ 0 h 57"/>
                  <a:gd name="T14" fmla="*/ 44 w 57"/>
                  <a:gd name="T15" fmla="*/ 0 h 57"/>
                  <a:gd name="T16" fmla="*/ 57 w 57"/>
                  <a:gd name="T17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57" y="12"/>
                    </a:moveTo>
                    <a:cubicBezTo>
                      <a:pt x="57" y="44"/>
                      <a:pt x="57" y="44"/>
                      <a:pt x="57" y="44"/>
                    </a:cubicBezTo>
                    <a:cubicBezTo>
                      <a:pt x="57" y="51"/>
                      <a:pt x="51" y="57"/>
                      <a:pt x="44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6" y="57"/>
                      <a:pt x="0" y="51"/>
                      <a:pt x="0" y="4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3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1" y="0"/>
                      <a:pt x="57" y="5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06" name="Freeform 53"/>
              <p:cNvSpPr>
                <a:spLocks/>
              </p:cNvSpPr>
              <p:nvPr/>
            </p:nvSpPr>
            <p:spPr bwMode="auto">
              <a:xfrm>
                <a:off x="3976688" y="4049713"/>
                <a:ext cx="42863" cy="42863"/>
              </a:xfrm>
              <a:custGeom>
                <a:avLst/>
                <a:gdLst>
                  <a:gd name="T0" fmla="*/ 57 w 57"/>
                  <a:gd name="T1" fmla="*/ 12 h 57"/>
                  <a:gd name="T2" fmla="*/ 57 w 57"/>
                  <a:gd name="T3" fmla="*/ 44 h 57"/>
                  <a:gd name="T4" fmla="*/ 44 w 57"/>
                  <a:gd name="T5" fmla="*/ 57 h 57"/>
                  <a:gd name="T6" fmla="*/ 13 w 57"/>
                  <a:gd name="T7" fmla="*/ 57 h 57"/>
                  <a:gd name="T8" fmla="*/ 0 w 57"/>
                  <a:gd name="T9" fmla="*/ 44 h 57"/>
                  <a:gd name="T10" fmla="*/ 0 w 57"/>
                  <a:gd name="T11" fmla="*/ 12 h 57"/>
                  <a:gd name="T12" fmla="*/ 13 w 57"/>
                  <a:gd name="T13" fmla="*/ 0 h 57"/>
                  <a:gd name="T14" fmla="*/ 44 w 57"/>
                  <a:gd name="T15" fmla="*/ 0 h 57"/>
                  <a:gd name="T16" fmla="*/ 57 w 57"/>
                  <a:gd name="T17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57" y="12"/>
                    </a:moveTo>
                    <a:cubicBezTo>
                      <a:pt x="57" y="44"/>
                      <a:pt x="57" y="44"/>
                      <a:pt x="57" y="44"/>
                    </a:cubicBezTo>
                    <a:cubicBezTo>
                      <a:pt x="57" y="51"/>
                      <a:pt x="51" y="57"/>
                      <a:pt x="44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6" y="57"/>
                      <a:pt x="0" y="51"/>
                      <a:pt x="0" y="4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3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1" y="0"/>
                      <a:pt x="57" y="5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07" name="Freeform 54"/>
              <p:cNvSpPr>
                <a:spLocks/>
              </p:cNvSpPr>
              <p:nvPr/>
            </p:nvSpPr>
            <p:spPr bwMode="auto">
              <a:xfrm>
                <a:off x="4037013" y="4049713"/>
                <a:ext cx="44450" cy="42863"/>
              </a:xfrm>
              <a:custGeom>
                <a:avLst/>
                <a:gdLst>
                  <a:gd name="T0" fmla="*/ 57 w 57"/>
                  <a:gd name="T1" fmla="*/ 12 h 57"/>
                  <a:gd name="T2" fmla="*/ 57 w 57"/>
                  <a:gd name="T3" fmla="*/ 44 h 57"/>
                  <a:gd name="T4" fmla="*/ 45 w 57"/>
                  <a:gd name="T5" fmla="*/ 57 h 57"/>
                  <a:gd name="T6" fmla="*/ 13 w 57"/>
                  <a:gd name="T7" fmla="*/ 57 h 57"/>
                  <a:gd name="T8" fmla="*/ 0 w 57"/>
                  <a:gd name="T9" fmla="*/ 44 h 57"/>
                  <a:gd name="T10" fmla="*/ 0 w 57"/>
                  <a:gd name="T11" fmla="*/ 12 h 57"/>
                  <a:gd name="T12" fmla="*/ 13 w 57"/>
                  <a:gd name="T13" fmla="*/ 0 h 57"/>
                  <a:gd name="T14" fmla="*/ 45 w 57"/>
                  <a:gd name="T15" fmla="*/ 0 h 57"/>
                  <a:gd name="T16" fmla="*/ 57 w 57"/>
                  <a:gd name="T17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57" y="12"/>
                    </a:moveTo>
                    <a:cubicBezTo>
                      <a:pt x="57" y="44"/>
                      <a:pt x="57" y="44"/>
                      <a:pt x="57" y="44"/>
                    </a:cubicBezTo>
                    <a:cubicBezTo>
                      <a:pt x="57" y="51"/>
                      <a:pt x="51" y="57"/>
                      <a:pt x="45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6" y="57"/>
                      <a:pt x="0" y="51"/>
                      <a:pt x="0" y="4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3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51" y="0"/>
                      <a:pt x="57" y="5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08" name="Freeform 55"/>
              <p:cNvSpPr>
                <a:spLocks/>
              </p:cNvSpPr>
              <p:nvPr/>
            </p:nvSpPr>
            <p:spPr bwMode="auto">
              <a:xfrm>
                <a:off x="3976688" y="3946525"/>
                <a:ext cx="42863" cy="42863"/>
              </a:xfrm>
              <a:custGeom>
                <a:avLst/>
                <a:gdLst>
                  <a:gd name="T0" fmla="*/ 57 w 57"/>
                  <a:gd name="T1" fmla="*/ 12 h 57"/>
                  <a:gd name="T2" fmla="*/ 57 w 57"/>
                  <a:gd name="T3" fmla="*/ 44 h 57"/>
                  <a:gd name="T4" fmla="*/ 44 w 57"/>
                  <a:gd name="T5" fmla="*/ 57 h 57"/>
                  <a:gd name="T6" fmla="*/ 13 w 57"/>
                  <a:gd name="T7" fmla="*/ 57 h 57"/>
                  <a:gd name="T8" fmla="*/ 0 w 57"/>
                  <a:gd name="T9" fmla="*/ 44 h 57"/>
                  <a:gd name="T10" fmla="*/ 0 w 57"/>
                  <a:gd name="T11" fmla="*/ 12 h 57"/>
                  <a:gd name="T12" fmla="*/ 13 w 57"/>
                  <a:gd name="T13" fmla="*/ 0 h 57"/>
                  <a:gd name="T14" fmla="*/ 44 w 57"/>
                  <a:gd name="T15" fmla="*/ 0 h 57"/>
                  <a:gd name="T16" fmla="*/ 57 w 57"/>
                  <a:gd name="T17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57" y="12"/>
                    </a:moveTo>
                    <a:cubicBezTo>
                      <a:pt x="57" y="44"/>
                      <a:pt x="57" y="44"/>
                      <a:pt x="57" y="44"/>
                    </a:cubicBezTo>
                    <a:cubicBezTo>
                      <a:pt x="57" y="51"/>
                      <a:pt x="51" y="57"/>
                      <a:pt x="44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6" y="57"/>
                      <a:pt x="0" y="51"/>
                      <a:pt x="0" y="4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3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1" y="0"/>
                      <a:pt x="57" y="5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09" name="Freeform 56"/>
              <p:cNvSpPr>
                <a:spLocks/>
              </p:cNvSpPr>
              <p:nvPr/>
            </p:nvSpPr>
            <p:spPr bwMode="auto">
              <a:xfrm>
                <a:off x="4037013" y="4100513"/>
                <a:ext cx="44450" cy="44450"/>
              </a:xfrm>
              <a:custGeom>
                <a:avLst/>
                <a:gdLst>
                  <a:gd name="T0" fmla="*/ 57 w 57"/>
                  <a:gd name="T1" fmla="*/ 12 h 57"/>
                  <a:gd name="T2" fmla="*/ 57 w 57"/>
                  <a:gd name="T3" fmla="*/ 44 h 57"/>
                  <a:gd name="T4" fmla="*/ 45 w 57"/>
                  <a:gd name="T5" fmla="*/ 57 h 57"/>
                  <a:gd name="T6" fmla="*/ 13 w 57"/>
                  <a:gd name="T7" fmla="*/ 57 h 57"/>
                  <a:gd name="T8" fmla="*/ 0 w 57"/>
                  <a:gd name="T9" fmla="*/ 44 h 57"/>
                  <a:gd name="T10" fmla="*/ 0 w 57"/>
                  <a:gd name="T11" fmla="*/ 12 h 57"/>
                  <a:gd name="T12" fmla="*/ 13 w 57"/>
                  <a:gd name="T13" fmla="*/ 0 h 57"/>
                  <a:gd name="T14" fmla="*/ 45 w 57"/>
                  <a:gd name="T15" fmla="*/ 0 h 57"/>
                  <a:gd name="T16" fmla="*/ 57 w 57"/>
                  <a:gd name="T17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57" y="12"/>
                    </a:moveTo>
                    <a:cubicBezTo>
                      <a:pt x="57" y="44"/>
                      <a:pt x="57" y="44"/>
                      <a:pt x="57" y="44"/>
                    </a:cubicBezTo>
                    <a:cubicBezTo>
                      <a:pt x="57" y="51"/>
                      <a:pt x="51" y="57"/>
                      <a:pt x="45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6" y="57"/>
                      <a:pt x="0" y="51"/>
                      <a:pt x="0" y="4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3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51" y="0"/>
                      <a:pt x="57" y="5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10" name="Freeform 57"/>
              <p:cNvSpPr>
                <a:spLocks/>
              </p:cNvSpPr>
              <p:nvPr/>
            </p:nvSpPr>
            <p:spPr bwMode="auto">
              <a:xfrm>
                <a:off x="3849688" y="3840163"/>
                <a:ext cx="236538" cy="79375"/>
              </a:xfrm>
              <a:custGeom>
                <a:avLst/>
                <a:gdLst>
                  <a:gd name="T0" fmla="*/ 287 w 308"/>
                  <a:gd name="T1" fmla="*/ 0 h 105"/>
                  <a:gd name="T2" fmla="*/ 21 w 308"/>
                  <a:gd name="T3" fmla="*/ 0 h 105"/>
                  <a:gd name="T4" fmla="*/ 0 w 308"/>
                  <a:gd name="T5" fmla="*/ 26 h 105"/>
                  <a:gd name="T6" fmla="*/ 0 w 308"/>
                  <a:gd name="T7" fmla="*/ 79 h 105"/>
                  <a:gd name="T8" fmla="*/ 21 w 308"/>
                  <a:gd name="T9" fmla="*/ 105 h 105"/>
                  <a:gd name="T10" fmla="*/ 287 w 308"/>
                  <a:gd name="T11" fmla="*/ 105 h 105"/>
                  <a:gd name="T12" fmla="*/ 308 w 308"/>
                  <a:gd name="T13" fmla="*/ 79 h 105"/>
                  <a:gd name="T14" fmla="*/ 308 w 308"/>
                  <a:gd name="T15" fmla="*/ 26 h 105"/>
                  <a:gd name="T16" fmla="*/ 287 w 308"/>
                  <a:gd name="T17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8" h="105">
                    <a:moveTo>
                      <a:pt x="287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1"/>
                      <a:pt x="0" y="26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94"/>
                      <a:pt x="10" y="105"/>
                      <a:pt x="21" y="105"/>
                    </a:cubicBezTo>
                    <a:cubicBezTo>
                      <a:pt x="287" y="105"/>
                      <a:pt x="287" y="105"/>
                      <a:pt x="287" y="105"/>
                    </a:cubicBezTo>
                    <a:cubicBezTo>
                      <a:pt x="298" y="105"/>
                      <a:pt x="308" y="94"/>
                      <a:pt x="308" y="79"/>
                    </a:cubicBezTo>
                    <a:cubicBezTo>
                      <a:pt x="308" y="26"/>
                      <a:pt x="308" y="26"/>
                      <a:pt x="308" y="26"/>
                    </a:cubicBezTo>
                    <a:cubicBezTo>
                      <a:pt x="308" y="11"/>
                      <a:pt x="298" y="0"/>
                      <a:pt x="28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11" name="Freeform 58"/>
              <p:cNvSpPr>
                <a:spLocks/>
              </p:cNvSpPr>
              <p:nvPr/>
            </p:nvSpPr>
            <p:spPr bwMode="auto">
              <a:xfrm>
                <a:off x="3921125" y="3862388"/>
                <a:ext cx="15875" cy="34925"/>
              </a:xfrm>
              <a:custGeom>
                <a:avLst/>
                <a:gdLst>
                  <a:gd name="T0" fmla="*/ 5 w 10"/>
                  <a:gd name="T1" fmla="*/ 4 h 22"/>
                  <a:gd name="T2" fmla="*/ 5 w 10"/>
                  <a:gd name="T3" fmla="*/ 4 h 22"/>
                  <a:gd name="T4" fmla="*/ 1 w 10"/>
                  <a:gd name="T5" fmla="*/ 6 h 22"/>
                  <a:gd name="T6" fmla="*/ 0 w 10"/>
                  <a:gd name="T7" fmla="*/ 2 h 22"/>
                  <a:gd name="T8" fmla="*/ 5 w 10"/>
                  <a:gd name="T9" fmla="*/ 0 h 22"/>
                  <a:gd name="T10" fmla="*/ 10 w 10"/>
                  <a:gd name="T11" fmla="*/ 0 h 22"/>
                  <a:gd name="T12" fmla="*/ 10 w 10"/>
                  <a:gd name="T13" fmla="*/ 22 h 22"/>
                  <a:gd name="T14" fmla="*/ 5 w 10"/>
                  <a:gd name="T15" fmla="*/ 22 h 22"/>
                  <a:gd name="T16" fmla="*/ 5 w 10"/>
                  <a:gd name="T17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22">
                    <a:moveTo>
                      <a:pt x="5" y="4"/>
                    </a:moveTo>
                    <a:lnTo>
                      <a:pt x="5" y="4"/>
                    </a:lnTo>
                    <a:lnTo>
                      <a:pt x="1" y="6"/>
                    </a:lnTo>
                    <a:lnTo>
                      <a:pt x="0" y="2"/>
                    </a:lnTo>
                    <a:lnTo>
                      <a:pt x="5" y="0"/>
                    </a:lnTo>
                    <a:lnTo>
                      <a:pt x="10" y="0"/>
                    </a:lnTo>
                    <a:lnTo>
                      <a:pt x="10" y="22"/>
                    </a:lnTo>
                    <a:lnTo>
                      <a:pt x="5" y="22"/>
                    </a:lnTo>
                    <a:lnTo>
                      <a:pt x="5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12" name="Freeform 59"/>
              <p:cNvSpPr>
                <a:spLocks/>
              </p:cNvSpPr>
              <p:nvPr/>
            </p:nvSpPr>
            <p:spPr bwMode="auto">
              <a:xfrm>
                <a:off x="3944938" y="3860800"/>
                <a:ext cx="20638" cy="36513"/>
              </a:xfrm>
              <a:custGeom>
                <a:avLst/>
                <a:gdLst>
                  <a:gd name="T0" fmla="*/ 0 w 27"/>
                  <a:gd name="T1" fmla="*/ 48 h 48"/>
                  <a:gd name="T2" fmla="*/ 0 w 27"/>
                  <a:gd name="T3" fmla="*/ 41 h 48"/>
                  <a:gd name="T4" fmla="*/ 5 w 27"/>
                  <a:gd name="T5" fmla="*/ 34 h 48"/>
                  <a:gd name="T6" fmla="*/ 16 w 27"/>
                  <a:gd name="T7" fmla="*/ 15 h 48"/>
                  <a:gd name="T8" fmla="*/ 10 w 27"/>
                  <a:gd name="T9" fmla="*/ 9 h 48"/>
                  <a:gd name="T10" fmla="*/ 3 w 27"/>
                  <a:gd name="T11" fmla="*/ 12 h 48"/>
                  <a:gd name="T12" fmla="*/ 1 w 27"/>
                  <a:gd name="T13" fmla="*/ 3 h 48"/>
                  <a:gd name="T14" fmla="*/ 12 w 27"/>
                  <a:gd name="T15" fmla="*/ 0 h 48"/>
                  <a:gd name="T16" fmla="*/ 27 w 27"/>
                  <a:gd name="T17" fmla="*/ 14 h 48"/>
                  <a:gd name="T18" fmla="*/ 16 w 27"/>
                  <a:gd name="T19" fmla="*/ 35 h 48"/>
                  <a:gd name="T20" fmla="*/ 14 w 27"/>
                  <a:gd name="T21" fmla="*/ 38 h 48"/>
                  <a:gd name="T22" fmla="*/ 14 w 27"/>
                  <a:gd name="T23" fmla="*/ 38 h 48"/>
                  <a:gd name="T24" fmla="*/ 27 w 27"/>
                  <a:gd name="T25" fmla="*/ 38 h 48"/>
                  <a:gd name="T26" fmla="*/ 27 w 27"/>
                  <a:gd name="T27" fmla="*/ 48 h 48"/>
                  <a:gd name="T28" fmla="*/ 0 w 27"/>
                  <a:gd name="T29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7" h="48">
                    <a:moveTo>
                      <a:pt x="0" y="48"/>
                    </a:moveTo>
                    <a:cubicBezTo>
                      <a:pt x="0" y="41"/>
                      <a:pt x="0" y="41"/>
                      <a:pt x="0" y="41"/>
                    </a:cubicBezTo>
                    <a:cubicBezTo>
                      <a:pt x="5" y="34"/>
                      <a:pt x="5" y="34"/>
                      <a:pt x="5" y="34"/>
                    </a:cubicBezTo>
                    <a:cubicBezTo>
                      <a:pt x="12" y="26"/>
                      <a:pt x="16" y="21"/>
                      <a:pt x="16" y="15"/>
                    </a:cubicBezTo>
                    <a:cubicBezTo>
                      <a:pt x="16" y="12"/>
                      <a:pt x="14" y="9"/>
                      <a:pt x="10" y="9"/>
                    </a:cubicBezTo>
                    <a:cubicBezTo>
                      <a:pt x="7" y="9"/>
                      <a:pt x="5" y="11"/>
                      <a:pt x="3" y="1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3" y="1"/>
                      <a:pt x="8" y="0"/>
                      <a:pt x="12" y="0"/>
                    </a:cubicBezTo>
                    <a:cubicBezTo>
                      <a:pt x="24" y="0"/>
                      <a:pt x="27" y="8"/>
                      <a:pt x="27" y="14"/>
                    </a:cubicBezTo>
                    <a:cubicBezTo>
                      <a:pt x="27" y="23"/>
                      <a:pt x="21" y="30"/>
                      <a:pt x="16" y="35"/>
                    </a:cubicBezTo>
                    <a:cubicBezTo>
                      <a:pt x="14" y="38"/>
                      <a:pt x="14" y="38"/>
                      <a:pt x="14" y="38"/>
                    </a:cubicBezTo>
                    <a:cubicBezTo>
                      <a:pt x="14" y="38"/>
                      <a:pt x="14" y="38"/>
                      <a:pt x="14" y="38"/>
                    </a:cubicBezTo>
                    <a:cubicBezTo>
                      <a:pt x="27" y="38"/>
                      <a:pt x="27" y="38"/>
                      <a:pt x="27" y="38"/>
                    </a:cubicBezTo>
                    <a:cubicBezTo>
                      <a:pt x="27" y="48"/>
                      <a:pt x="27" y="48"/>
                      <a:pt x="27" y="48"/>
                    </a:cubicBezTo>
                    <a:lnTo>
                      <a:pt x="0" y="4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13" name="Freeform 60"/>
              <p:cNvSpPr>
                <a:spLocks/>
              </p:cNvSpPr>
              <p:nvPr/>
            </p:nvSpPr>
            <p:spPr bwMode="auto">
              <a:xfrm>
                <a:off x="3970338" y="3860800"/>
                <a:ext cx="19050" cy="38100"/>
              </a:xfrm>
              <a:custGeom>
                <a:avLst/>
                <a:gdLst>
                  <a:gd name="T0" fmla="*/ 1 w 26"/>
                  <a:gd name="T1" fmla="*/ 38 h 49"/>
                  <a:gd name="T2" fmla="*/ 8 w 26"/>
                  <a:gd name="T3" fmla="*/ 40 h 49"/>
                  <a:gd name="T4" fmla="*/ 15 w 26"/>
                  <a:gd name="T5" fmla="*/ 34 h 49"/>
                  <a:gd name="T6" fmla="*/ 7 w 26"/>
                  <a:gd name="T7" fmla="*/ 27 h 49"/>
                  <a:gd name="T8" fmla="*/ 5 w 26"/>
                  <a:gd name="T9" fmla="*/ 27 h 49"/>
                  <a:gd name="T10" fmla="*/ 5 w 26"/>
                  <a:gd name="T11" fmla="*/ 19 h 49"/>
                  <a:gd name="T12" fmla="*/ 6 w 26"/>
                  <a:gd name="T13" fmla="*/ 19 h 49"/>
                  <a:gd name="T14" fmla="*/ 14 w 26"/>
                  <a:gd name="T15" fmla="*/ 14 h 49"/>
                  <a:gd name="T16" fmla="*/ 9 w 26"/>
                  <a:gd name="T17" fmla="*/ 9 h 49"/>
                  <a:gd name="T18" fmla="*/ 3 w 26"/>
                  <a:gd name="T19" fmla="*/ 11 h 49"/>
                  <a:gd name="T20" fmla="*/ 1 w 26"/>
                  <a:gd name="T21" fmla="*/ 2 h 49"/>
                  <a:gd name="T22" fmla="*/ 12 w 26"/>
                  <a:gd name="T23" fmla="*/ 0 h 49"/>
                  <a:gd name="T24" fmla="*/ 25 w 26"/>
                  <a:gd name="T25" fmla="*/ 12 h 49"/>
                  <a:gd name="T26" fmla="*/ 18 w 26"/>
                  <a:gd name="T27" fmla="*/ 22 h 49"/>
                  <a:gd name="T28" fmla="*/ 18 w 26"/>
                  <a:gd name="T29" fmla="*/ 22 h 49"/>
                  <a:gd name="T30" fmla="*/ 26 w 26"/>
                  <a:gd name="T31" fmla="*/ 34 h 49"/>
                  <a:gd name="T32" fmla="*/ 10 w 26"/>
                  <a:gd name="T33" fmla="*/ 49 h 49"/>
                  <a:gd name="T34" fmla="*/ 0 w 26"/>
                  <a:gd name="T35" fmla="*/ 47 h 49"/>
                  <a:gd name="T36" fmla="*/ 1 w 26"/>
                  <a:gd name="T37" fmla="*/ 38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6" h="49">
                    <a:moveTo>
                      <a:pt x="1" y="38"/>
                    </a:moveTo>
                    <a:cubicBezTo>
                      <a:pt x="3" y="39"/>
                      <a:pt x="6" y="40"/>
                      <a:pt x="8" y="40"/>
                    </a:cubicBezTo>
                    <a:cubicBezTo>
                      <a:pt x="13" y="40"/>
                      <a:pt x="15" y="37"/>
                      <a:pt x="15" y="34"/>
                    </a:cubicBezTo>
                    <a:cubicBezTo>
                      <a:pt x="15" y="29"/>
                      <a:pt x="11" y="27"/>
                      <a:pt x="7" y="27"/>
                    </a:cubicBezTo>
                    <a:cubicBezTo>
                      <a:pt x="5" y="27"/>
                      <a:pt x="5" y="27"/>
                      <a:pt x="5" y="27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10" y="19"/>
                      <a:pt x="14" y="18"/>
                      <a:pt x="14" y="14"/>
                    </a:cubicBezTo>
                    <a:cubicBezTo>
                      <a:pt x="14" y="11"/>
                      <a:pt x="12" y="9"/>
                      <a:pt x="9" y="9"/>
                    </a:cubicBezTo>
                    <a:cubicBezTo>
                      <a:pt x="7" y="9"/>
                      <a:pt x="4" y="10"/>
                      <a:pt x="3" y="1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3" y="1"/>
                      <a:pt x="8" y="0"/>
                      <a:pt x="12" y="0"/>
                    </a:cubicBezTo>
                    <a:cubicBezTo>
                      <a:pt x="21" y="0"/>
                      <a:pt x="25" y="6"/>
                      <a:pt x="25" y="12"/>
                    </a:cubicBezTo>
                    <a:cubicBezTo>
                      <a:pt x="25" y="17"/>
                      <a:pt x="22" y="20"/>
                      <a:pt x="18" y="22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23" y="24"/>
                      <a:pt x="26" y="28"/>
                      <a:pt x="26" y="34"/>
                    </a:cubicBezTo>
                    <a:cubicBezTo>
                      <a:pt x="26" y="41"/>
                      <a:pt x="21" y="49"/>
                      <a:pt x="10" y="49"/>
                    </a:cubicBezTo>
                    <a:cubicBezTo>
                      <a:pt x="5" y="49"/>
                      <a:pt x="2" y="48"/>
                      <a:pt x="0" y="47"/>
                    </a:cubicBezTo>
                    <a:lnTo>
                      <a:pt x="1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14" name="Freeform 61"/>
              <p:cNvSpPr>
                <a:spLocks noEditPoints="1"/>
              </p:cNvSpPr>
              <p:nvPr/>
            </p:nvSpPr>
            <p:spPr bwMode="auto">
              <a:xfrm>
                <a:off x="3994150" y="3862388"/>
                <a:ext cx="23813" cy="34925"/>
              </a:xfrm>
              <a:custGeom>
                <a:avLst/>
                <a:gdLst>
                  <a:gd name="T0" fmla="*/ 17 w 31"/>
                  <a:gd name="T1" fmla="*/ 47 h 47"/>
                  <a:gd name="T2" fmla="*/ 17 w 31"/>
                  <a:gd name="T3" fmla="*/ 37 h 47"/>
                  <a:gd name="T4" fmla="*/ 0 w 31"/>
                  <a:gd name="T5" fmla="*/ 37 h 47"/>
                  <a:gd name="T6" fmla="*/ 0 w 31"/>
                  <a:gd name="T7" fmla="*/ 29 h 47"/>
                  <a:gd name="T8" fmla="*/ 16 w 31"/>
                  <a:gd name="T9" fmla="*/ 0 h 47"/>
                  <a:gd name="T10" fmla="*/ 27 w 31"/>
                  <a:gd name="T11" fmla="*/ 0 h 47"/>
                  <a:gd name="T12" fmla="*/ 27 w 31"/>
                  <a:gd name="T13" fmla="*/ 28 h 47"/>
                  <a:gd name="T14" fmla="*/ 31 w 31"/>
                  <a:gd name="T15" fmla="*/ 28 h 47"/>
                  <a:gd name="T16" fmla="*/ 31 w 31"/>
                  <a:gd name="T17" fmla="*/ 37 h 47"/>
                  <a:gd name="T18" fmla="*/ 27 w 31"/>
                  <a:gd name="T19" fmla="*/ 37 h 47"/>
                  <a:gd name="T20" fmla="*/ 27 w 31"/>
                  <a:gd name="T21" fmla="*/ 47 h 47"/>
                  <a:gd name="T22" fmla="*/ 17 w 31"/>
                  <a:gd name="T23" fmla="*/ 47 h 47"/>
                  <a:gd name="T24" fmla="*/ 17 w 31"/>
                  <a:gd name="T25" fmla="*/ 28 h 47"/>
                  <a:gd name="T26" fmla="*/ 17 w 31"/>
                  <a:gd name="T27" fmla="*/ 19 h 47"/>
                  <a:gd name="T28" fmla="*/ 17 w 31"/>
                  <a:gd name="T29" fmla="*/ 12 h 47"/>
                  <a:gd name="T30" fmla="*/ 17 w 31"/>
                  <a:gd name="T31" fmla="*/ 12 h 47"/>
                  <a:gd name="T32" fmla="*/ 14 w 31"/>
                  <a:gd name="T33" fmla="*/ 19 h 47"/>
                  <a:gd name="T34" fmla="*/ 10 w 31"/>
                  <a:gd name="T35" fmla="*/ 27 h 47"/>
                  <a:gd name="T36" fmla="*/ 10 w 31"/>
                  <a:gd name="T37" fmla="*/ 28 h 47"/>
                  <a:gd name="T38" fmla="*/ 17 w 31"/>
                  <a:gd name="T39" fmla="*/ 28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1" h="47">
                    <a:moveTo>
                      <a:pt x="17" y="47"/>
                    </a:moveTo>
                    <a:cubicBezTo>
                      <a:pt x="17" y="37"/>
                      <a:pt x="17" y="37"/>
                      <a:pt x="17" y="37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28"/>
                      <a:pt x="27" y="28"/>
                      <a:pt x="27" y="28"/>
                    </a:cubicBezTo>
                    <a:cubicBezTo>
                      <a:pt x="31" y="28"/>
                      <a:pt x="31" y="28"/>
                      <a:pt x="31" y="28"/>
                    </a:cubicBezTo>
                    <a:cubicBezTo>
                      <a:pt x="31" y="37"/>
                      <a:pt x="31" y="37"/>
                      <a:pt x="31" y="37"/>
                    </a:cubicBezTo>
                    <a:cubicBezTo>
                      <a:pt x="27" y="37"/>
                      <a:pt x="27" y="37"/>
                      <a:pt x="27" y="37"/>
                    </a:cubicBezTo>
                    <a:cubicBezTo>
                      <a:pt x="27" y="47"/>
                      <a:pt x="27" y="47"/>
                      <a:pt x="27" y="47"/>
                    </a:cubicBezTo>
                    <a:lnTo>
                      <a:pt x="17" y="47"/>
                    </a:lnTo>
                    <a:close/>
                    <a:moveTo>
                      <a:pt x="17" y="28"/>
                    </a:move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17"/>
                      <a:pt x="17" y="15"/>
                      <a:pt x="17" y="12"/>
                    </a:cubicBezTo>
                    <a:cubicBezTo>
                      <a:pt x="17" y="12"/>
                      <a:pt x="17" y="12"/>
                      <a:pt x="17" y="12"/>
                    </a:cubicBezTo>
                    <a:cubicBezTo>
                      <a:pt x="16" y="14"/>
                      <a:pt x="15" y="17"/>
                      <a:pt x="14" y="19"/>
                    </a:cubicBezTo>
                    <a:cubicBezTo>
                      <a:pt x="10" y="27"/>
                      <a:pt x="10" y="27"/>
                      <a:pt x="10" y="27"/>
                    </a:cubicBezTo>
                    <a:cubicBezTo>
                      <a:pt x="10" y="28"/>
                      <a:pt x="10" y="28"/>
                      <a:pt x="10" y="28"/>
                    </a:cubicBezTo>
                    <a:lnTo>
                      <a:pt x="17" y="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15" name="Freeform 62"/>
              <p:cNvSpPr>
                <a:spLocks/>
              </p:cNvSpPr>
              <p:nvPr/>
            </p:nvSpPr>
            <p:spPr bwMode="auto">
              <a:xfrm>
                <a:off x="4019550" y="3862388"/>
                <a:ext cx="20638" cy="36513"/>
              </a:xfrm>
              <a:custGeom>
                <a:avLst/>
                <a:gdLst>
                  <a:gd name="T0" fmla="*/ 26 w 27"/>
                  <a:gd name="T1" fmla="*/ 9 h 48"/>
                  <a:gd name="T2" fmla="*/ 13 w 27"/>
                  <a:gd name="T3" fmla="*/ 9 h 48"/>
                  <a:gd name="T4" fmla="*/ 13 w 27"/>
                  <a:gd name="T5" fmla="*/ 16 h 48"/>
                  <a:gd name="T6" fmla="*/ 14 w 27"/>
                  <a:gd name="T7" fmla="*/ 16 h 48"/>
                  <a:gd name="T8" fmla="*/ 23 w 27"/>
                  <a:gd name="T9" fmla="*/ 20 h 48"/>
                  <a:gd name="T10" fmla="*/ 27 w 27"/>
                  <a:gd name="T11" fmla="*/ 31 h 48"/>
                  <a:gd name="T12" fmla="*/ 10 w 27"/>
                  <a:gd name="T13" fmla="*/ 48 h 48"/>
                  <a:gd name="T14" fmla="*/ 0 w 27"/>
                  <a:gd name="T15" fmla="*/ 46 h 48"/>
                  <a:gd name="T16" fmla="*/ 2 w 27"/>
                  <a:gd name="T17" fmla="*/ 37 h 48"/>
                  <a:gd name="T18" fmla="*/ 9 w 27"/>
                  <a:gd name="T19" fmla="*/ 39 h 48"/>
                  <a:gd name="T20" fmla="*/ 16 w 27"/>
                  <a:gd name="T21" fmla="*/ 32 h 48"/>
                  <a:gd name="T22" fmla="*/ 6 w 27"/>
                  <a:gd name="T23" fmla="*/ 24 h 48"/>
                  <a:gd name="T24" fmla="*/ 3 w 27"/>
                  <a:gd name="T25" fmla="*/ 24 h 48"/>
                  <a:gd name="T26" fmla="*/ 5 w 27"/>
                  <a:gd name="T27" fmla="*/ 0 h 48"/>
                  <a:gd name="T28" fmla="*/ 26 w 27"/>
                  <a:gd name="T29" fmla="*/ 0 h 48"/>
                  <a:gd name="T30" fmla="*/ 26 w 27"/>
                  <a:gd name="T31" fmla="*/ 9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7" h="48">
                    <a:moveTo>
                      <a:pt x="26" y="9"/>
                    </a:moveTo>
                    <a:cubicBezTo>
                      <a:pt x="13" y="9"/>
                      <a:pt x="13" y="9"/>
                      <a:pt x="13" y="9"/>
                    </a:cubicBezTo>
                    <a:cubicBezTo>
                      <a:pt x="13" y="16"/>
                      <a:pt x="13" y="16"/>
                      <a:pt x="13" y="16"/>
                    </a:cubicBezTo>
                    <a:cubicBezTo>
                      <a:pt x="13" y="16"/>
                      <a:pt x="14" y="16"/>
                      <a:pt x="14" y="16"/>
                    </a:cubicBezTo>
                    <a:cubicBezTo>
                      <a:pt x="16" y="16"/>
                      <a:pt x="20" y="17"/>
                      <a:pt x="23" y="20"/>
                    </a:cubicBezTo>
                    <a:cubicBezTo>
                      <a:pt x="26" y="22"/>
                      <a:pt x="27" y="26"/>
                      <a:pt x="27" y="31"/>
                    </a:cubicBezTo>
                    <a:cubicBezTo>
                      <a:pt x="27" y="40"/>
                      <a:pt x="21" y="48"/>
                      <a:pt x="10" y="48"/>
                    </a:cubicBezTo>
                    <a:cubicBezTo>
                      <a:pt x="6" y="48"/>
                      <a:pt x="2" y="47"/>
                      <a:pt x="0" y="46"/>
                    </a:cubicBezTo>
                    <a:cubicBezTo>
                      <a:pt x="2" y="37"/>
                      <a:pt x="2" y="37"/>
                      <a:pt x="2" y="37"/>
                    </a:cubicBezTo>
                    <a:cubicBezTo>
                      <a:pt x="4" y="38"/>
                      <a:pt x="6" y="39"/>
                      <a:pt x="9" y="39"/>
                    </a:cubicBezTo>
                    <a:cubicBezTo>
                      <a:pt x="13" y="39"/>
                      <a:pt x="16" y="36"/>
                      <a:pt x="16" y="32"/>
                    </a:cubicBezTo>
                    <a:cubicBezTo>
                      <a:pt x="16" y="26"/>
                      <a:pt x="11" y="24"/>
                      <a:pt x="6" y="24"/>
                    </a:cubicBezTo>
                    <a:cubicBezTo>
                      <a:pt x="5" y="24"/>
                      <a:pt x="4" y="24"/>
                      <a:pt x="3" y="24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6" y="0"/>
                      <a:pt x="26" y="0"/>
                      <a:pt x="26" y="0"/>
                    </a:cubicBezTo>
                    <a:lnTo>
                      <a:pt x="26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56" name="Freeform 63"/>
              <p:cNvSpPr>
                <a:spLocks noEditPoints="1"/>
              </p:cNvSpPr>
              <p:nvPr/>
            </p:nvSpPr>
            <p:spPr bwMode="auto">
              <a:xfrm>
                <a:off x="4044950" y="3860800"/>
                <a:ext cx="22225" cy="38100"/>
              </a:xfrm>
              <a:custGeom>
                <a:avLst/>
                <a:gdLst>
                  <a:gd name="T0" fmla="*/ 26 w 30"/>
                  <a:gd name="T1" fmla="*/ 9 h 49"/>
                  <a:gd name="T2" fmla="*/ 22 w 30"/>
                  <a:gd name="T3" fmla="*/ 10 h 49"/>
                  <a:gd name="T4" fmla="*/ 12 w 30"/>
                  <a:gd name="T5" fmla="*/ 20 h 49"/>
                  <a:gd name="T6" fmla="*/ 12 w 30"/>
                  <a:gd name="T7" fmla="*/ 20 h 49"/>
                  <a:gd name="T8" fmla="*/ 19 w 30"/>
                  <a:gd name="T9" fmla="*/ 17 h 49"/>
                  <a:gd name="T10" fmla="*/ 30 w 30"/>
                  <a:gd name="T11" fmla="*/ 32 h 49"/>
                  <a:gd name="T12" fmla="*/ 16 w 30"/>
                  <a:gd name="T13" fmla="*/ 49 h 49"/>
                  <a:gd name="T14" fmla="*/ 0 w 30"/>
                  <a:gd name="T15" fmla="*/ 29 h 49"/>
                  <a:gd name="T16" fmla="*/ 9 w 30"/>
                  <a:gd name="T17" fmla="*/ 7 h 49"/>
                  <a:gd name="T18" fmla="*/ 20 w 30"/>
                  <a:gd name="T19" fmla="*/ 1 h 49"/>
                  <a:gd name="T20" fmla="*/ 26 w 30"/>
                  <a:gd name="T21" fmla="*/ 0 h 49"/>
                  <a:gd name="T22" fmla="*/ 26 w 30"/>
                  <a:gd name="T23" fmla="*/ 9 h 49"/>
                  <a:gd name="T24" fmla="*/ 19 w 30"/>
                  <a:gd name="T25" fmla="*/ 31 h 49"/>
                  <a:gd name="T26" fmla="*/ 15 w 30"/>
                  <a:gd name="T27" fmla="*/ 25 h 49"/>
                  <a:gd name="T28" fmla="*/ 12 w 30"/>
                  <a:gd name="T29" fmla="*/ 27 h 49"/>
                  <a:gd name="T30" fmla="*/ 12 w 30"/>
                  <a:gd name="T31" fmla="*/ 32 h 49"/>
                  <a:gd name="T32" fmla="*/ 15 w 30"/>
                  <a:gd name="T33" fmla="*/ 41 h 49"/>
                  <a:gd name="T34" fmla="*/ 19 w 30"/>
                  <a:gd name="T35" fmla="*/ 3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0" h="49">
                    <a:moveTo>
                      <a:pt x="26" y="9"/>
                    </a:moveTo>
                    <a:cubicBezTo>
                      <a:pt x="25" y="9"/>
                      <a:pt x="23" y="9"/>
                      <a:pt x="22" y="10"/>
                    </a:cubicBezTo>
                    <a:cubicBezTo>
                      <a:pt x="16" y="11"/>
                      <a:pt x="13" y="15"/>
                      <a:pt x="12" y="20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4" y="18"/>
                      <a:pt x="16" y="17"/>
                      <a:pt x="19" y="17"/>
                    </a:cubicBezTo>
                    <a:cubicBezTo>
                      <a:pt x="26" y="17"/>
                      <a:pt x="30" y="23"/>
                      <a:pt x="30" y="32"/>
                    </a:cubicBezTo>
                    <a:cubicBezTo>
                      <a:pt x="30" y="40"/>
                      <a:pt x="26" y="49"/>
                      <a:pt x="16" y="49"/>
                    </a:cubicBezTo>
                    <a:cubicBezTo>
                      <a:pt x="6" y="49"/>
                      <a:pt x="0" y="41"/>
                      <a:pt x="0" y="29"/>
                    </a:cubicBezTo>
                    <a:cubicBezTo>
                      <a:pt x="0" y="18"/>
                      <a:pt x="4" y="11"/>
                      <a:pt x="9" y="7"/>
                    </a:cubicBezTo>
                    <a:cubicBezTo>
                      <a:pt x="12" y="3"/>
                      <a:pt x="17" y="1"/>
                      <a:pt x="20" y="1"/>
                    </a:cubicBezTo>
                    <a:cubicBezTo>
                      <a:pt x="23" y="0"/>
                      <a:pt x="25" y="0"/>
                      <a:pt x="26" y="0"/>
                    </a:cubicBezTo>
                    <a:lnTo>
                      <a:pt x="26" y="9"/>
                    </a:lnTo>
                    <a:close/>
                    <a:moveTo>
                      <a:pt x="19" y="31"/>
                    </a:moveTo>
                    <a:cubicBezTo>
                      <a:pt x="19" y="29"/>
                      <a:pt x="18" y="25"/>
                      <a:pt x="15" y="25"/>
                    </a:cubicBezTo>
                    <a:cubicBezTo>
                      <a:pt x="14" y="25"/>
                      <a:pt x="13" y="26"/>
                      <a:pt x="12" y="27"/>
                    </a:cubicBezTo>
                    <a:cubicBezTo>
                      <a:pt x="12" y="28"/>
                      <a:pt x="12" y="29"/>
                      <a:pt x="12" y="32"/>
                    </a:cubicBezTo>
                    <a:cubicBezTo>
                      <a:pt x="12" y="37"/>
                      <a:pt x="13" y="41"/>
                      <a:pt x="15" y="41"/>
                    </a:cubicBezTo>
                    <a:cubicBezTo>
                      <a:pt x="19" y="41"/>
                      <a:pt x="19" y="36"/>
                      <a:pt x="19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08" name="Group 1307"/>
            <p:cNvGrpSpPr/>
            <p:nvPr/>
          </p:nvGrpSpPr>
          <p:grpSpPr>
            <a:xfrm>
              <a:off x="5341836" y="7171350"/>
              <a:ext cx="799892" cy="841157"/>
              <a:chOff x="2919413" y="3781425"/>
              <a:chExt cx="400050" cy="420688"/>
            </a:xfrm>
            <a:solidFill>
              <a:schemeClr val="tx1"/>
            </a:solidFill>
          </p:grpSpPr>
          <p:sp>
            <p:nvSpPr>
              <p:cNvPr id="257" name="Freeform 64"/>
              <p:cNvSpPr>
                <a:spLocks noEditPoints="1"/>
              </p:cNvSpPr>
              <p:nvPr/>
            </p:nvSpPr>
            <p:spPr bwMode="auto">
              <a:xfrm>
                <a:off x="3059113" y="3781425"/>
                <a:ext cx="120650" cy="420688"/>
              </a:xfrm>
              <a:custGeom>
                <a:avLst/>
                <a:gdLst>
                  <a:gd name="T0" fmla="*/ 137 w 156"/>
                  <a:gd name="T1" fmla="*/ 548 h 548"/>
                  <a:gd name="T2" fmla="*/ 0 w 156"/>
                  <a:gd name="T3" fmla="*/ 528 h 548"/>
                  <a:gd name="T4" fmla="*/ 137 w 156"/>
                  <a:gd name="T5" fmla="*/ 509 h 548"/>
                  <a:gd name="T6" fmla="*/ 137 w 156"/>
                  <a:gd name="T7" fmla="*/ 453 h 548"/>
                  <a:gd name="T8" fmla="*/ 0 w 156"/>
                  <a:gd name="T9" fmla="*/ 472 h 548"/>
                  <a:gd name="T10" fmla="*/ 137 w 156"/>
                  <a:gd name="T11" fmla="*/ 492 h 548"/>
                  <a:gd name="T12" fmla="*/ 137 w 156"/>
                  <a:gd name="T13" fmla="*/ 453 h 548"/>
                  <a:gd name="T14" fmla="*/ 19 w 156"/>
                  <a:gd name="T15" fmla="*/ 397 h 548"/>
                  <a:gd name="T16" fmla="*/ 19 w 156"/>
                  <a:gd name="T17" fmla="*/ 436 h 548"/>
                  <a:gd name="T18" fmla="*/ 156 w 156"/>
                  <a:gd name="T19" fmla="*/ 416 h 548"/>
                  <a:gd name="T20" fmla="*/ 137 w 156"/>
                  <a:gd name="T21" fmla="*/ 341 h 548"/>
                  <a:gd name="T22" fmla="*/ 0 w 156"/>
                  <a:gd name="T23" fmla="*/ 361 h 548"/>
                  <a:gd name="T24" fmla="*/ 137 w 156"/>
                  <a:gd name="T25" fmla="*/ 380 h 548"/>
                  <a:gd name="T26" fmla="*/ 137 w 156"/>
                  <a:gd name="T27" fmla="*/ 341 h 548"/>
                  <a:gd name="T28" fmla="*/ 19 w 156"/>
                  <a:gd name="T29" fmla="*/ 285 h 548"/>
                  <a:gd name="T30" fmla="*/ 19 w 156"/>
                  <a:gd name="T31" fmla="*/ 324 h 548"/>
                  <a:gd name="T32" fmla="*/ 156 w 156"/>
                  <a:gd name="T33" fmla="*/ 305 h 548"/>
                  <a:gd name="T34" fmla="*/ 137 w 156"/>
                  <a:gd name="T35" fmla="*/ 229 h 548"/>
                  <a:gd name="T36" fmla="*/ 0 w 156"/>
                  <a:gd name="T37" fmla="*/ 249 h 548"/>
                  <a:gd name="T38" fmla="*/ 137 w 156"/>
                  <a:gd name="T39" fmla="*/ 268 h 548"/>
                  <a:gd name="T40" fmla="*/ 137 w 156"/>
                  <a:gd name="T41" fmla="*/ 229 h 548"/>
                  <a:gd name="T42" fmla="*/ 19 w 156"/>
                  <a:gd name="T43" fmla="*/ 168 h 548"/>
                  <a:gd name="T44" fmla="*/ 19 w 156"/>
                  <a:gd name="T45" fmla="*/ 207 h 548"/>
                  <a:gd name="T46" fmla="*/ 156 w 156"/>
                  <a:gd name="T47" fmla="*/ 188 h 548"/>
                  <a:gd name="T48" fmla="*/ 137 w 156"/>
                  <a:gd name="T49" fmla="*/ 112 h 548"/>
                  <a:gd name="T50" fmla="*/ 0 w 156"/>
                  <a:gd name="T51" fmla="*/ 132 h 548"/>
                  <a:gd name="T52" fmla="*/ 137 w 156"/>
                  <a:gd name="T53" fmla="*/ 151 h 548"/>
                  <a:gd name="T54" fmla="*/ 137 w 156"/>
                  <a:gd name="T55" fmla="*/ 112 h 548"/>
                  <a:gd name="T56" fmla="*/ 19 w 156"/>
                  <a:gd name="T57" fmla="*/ 56 h 548"/>
                  <a:gd name="T58" fmla="*/ 19 w 156"/>
                  <a:gd name="T59" fmla="*/ 95 h 548"/>
                  <a:gd name="T60" fmla="*/ 156 w 156"/>
                  <a:gd name="T61" fmla="*/ 76 h 548"/>
                  <a:gd name="T62" fmla="*/ 137 w 156"/>
                  <a:gd name="T63" fmla="*/ 0 h 548"/>
                  <a:gd name="T64" fmla="*/ 0 w 156"/>
                  <a:gd name="T65" fmla="*/ 20 h 548"/>
                  <a:gd name="T66" fmla="*/ 137 w 156"/>
                  <a:gd name="T67" fmla="*/ 40 h 548"/>
                  <a:gd name="T68" fmla="*/ 137 w 156"/>
                  <a:gd name="T69" fmla="*/ 0 h 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56" h="548">
                    <a:moveTo>
                      <a:pt x="156" y="528"/>
                    </a:moveTo>
                    <a:cubicBezTo>
                      <a:pt x="156" y="539"/>
                      <a:pt x="148" y="548"/>
                      <a:pt x="137" y="548"/>
                    </a:cubicBezTo>
                    <a:cubicBezTo>
                      <a:pt x="19" y="548"/>
                      <a:pt x="19" y="548"/>
                      <a:pt x="19" y="548"/>
                    </a:cubicBezTo>
                    <a:cubicBezTo>
                      <a:pt x="8" y="548"/>
                      <a:pt x="0" y="539"/>
                      <a:pt x="0" y="528"/>
                    </a:cubicBezTo>
                    <a:cubicBezTo>
                      <a:pt x="0" y="517"/>
                      <a:pt x="8" y="509"/>
                      <a:pt x="19" y="509"/>
                    </a:cubicBezTo>
                    <a:cubicBezTo>
                      <a:pt x="137" y="509"/>
                      <a:pt x="137" y="509"/>
                      <a:pt x="137" y="509"/>
                    </a:cubicBezTo>
                    <a:cubicBezTo>
                      <a:pt x="148" y="509"/>
                      <a:pt x="156" y="517"/>
                      <a:pt x="156" y="528"/>
                    </a:cubicBezTo>
                    <a:close/>
                    <a:moveTo>
                      <a:pt x="137" y="453"/>
                    </a:moveTo>
                    <a:cubicBezTo>
                      <a:pt x="19" y="453"/>
                      <a:pt x="19" y="453"/>
                      <a:pt x="19" y="453"/>
                    </a:cubicBezTo>
                    <a:cubicBezTo>
                      <a:pt x="8" y="453"/>
                      <a:pt x="0" y="461"/>
                      <a:pt x="0" y="472"/>
                    </a:cubicBezTo>
                    <a:cubicBezTo>
                      <a:pt x="0" y="483"/>
                      <a:pt x="8" y="492"/>
                      <a:pt x="19" y="492"/>
                    </a:cubicBezTo>
                    <a:cubicBezTo>
                      <a:pt x="137" y="492"/>
                      <a:pt x="137" y="492"/>
                      <a:pt x="137" y="492"/>
                    </a:cubicBezTo>
                    <a:cubicBezTo>
                      <a:pt x="148" y="492"/>
                      <a:pt x="156" y="483"/>
                      <a:pt x="156" y="472"/>
                    </a:cubicBezTo>
                    <a:cubicBezTo>
                      <a:pt x="156" y="461"/>
                      <a:pt x="148" y="453"/>
                      <a:pt x="137" y="453"/>
                    </a:cubicBezTo>
                    <a:close/>
                    <a:moveTo>
                      <a:pt x="137" y="397"/>
                    </a:moveTo>
                    <a:cubicBezTo>
                      <a:pt x="19" y="397"/>
                      <a:pt x="19" y="397"/>
                      <a:pt x="19" y="397"/>
                    </a:cubicBezTo>
                    <a:cubicBezTo>
                      <a:pt x="8" y="397"/>
                      <a:pt x="0" y="406"/>
                      <a:pt x="0" y="416"/>
                    </a:cubicBezTo>
                    <a:cubicBezTo>
                      <a:pt x="0" y="427"/>
                      <a:pt x="8" y="436"/>
                      <a:pt x="19" y="436"/>
                    </a:cubicBezTo>
                    <a:cubicBezTo>
                      <a:pt x="137" y="436"/>
                      <a:pt x="137" y="436"/>
                      <a:pt x="137" y="436"/>
                    </a:cubicBezTo>
                    <a:cubicBezTo>
                      <a:pt x="148" y="436"/>
                      <a:pt x="156" y="427"/>
                      <a:pt x="156" y="416"/>
                    </a:cubicBezTo>
                    <a:cubicBezTo>
                      <a:pt x="156" y="406"/>
                      <a:pt x="148" y="397"/>
                      <a:pt x="137" y="397"/>
                    </a:cubicBezTo>
                    <a:close/>
                    <a:moveTo>
                      <a:pt x="137" y="341"/>
                    </a:moveTo>
                    <a:cubicBezTo>
                      <a:pt x="19" y="341"/>
                      <a:pt x="19" y="341"/>
                      <a:pt x="19" y="341"/>
                    </a:cubicBezTo>
                    <a:cubicBezTo>
                      <a:pt x="8" y="341"/>
                      <a:pt x="0" y="350"/>
                      <a:pt x="0" y="361"/>
                    </a:cubicBezTo>
                    <a:cubicBezTo>
                      <a:pt x="0" y="371"/>
                      <a:pt x="8" y="380"/>
                      <a:pt x="19" y="380"/>
                    </a:cubicBezTo>
                    <a:cubicBezTo>
                      <a:pt x="137" y="380"/>
                      <a:pt x="137" y="380"/>
                      <a:pt x="137" y="380"/>
                    </a:cubicBezTo>
                    <a:cubicBezTo>
                      <a:pt x="148" y="380"/>
                      <a:pt x="156" y="371"/>
                      <a:pt x="156" y="361"/>
                    </a:cubicBezTo>
                    <a:cubicBezTo>
                      <a:pt x="156" y="350"/>
                      <a:pt x="148" y="341"/>
                      <a:pt x="137" y="341"/>
                    </a:cubicBezTo>
                    <a:close/>
                    <a:moveTo>
                      <a:pt x="137" y="285"/>
                    </a:moveTo>
                    <a:cubicBezTo>
                      <a:pt x="19" y="285"/>
                      <a:pt x="19" y="285"/>
                      <a:pt x="19" y="285"/>
                    </a:cubicBezTo>
                    <a:cubicBezTo>
                      <a:pt x="8" y="285"/>
                      <a:pt x="0" y="294"/>
                      <a:pt x="0" y="305"/>
                    </a:cubicBezTo>
                    <a:cubicBezTo>
                      <a:pt x="0" y="315"/>
                      <a:pt x="8" y="324"/>
                      <a:pt x="19" y="324"/>
                    </a:cubicBezTo>
                    <a:cubicBezTo>
                      <a:pt x="137" y="324"/>
                      <a:pt x="137" y="324"/>
                      <a:pt x="137" y="324"/>
                    </a:cubicBezTo>
                    <a:cubicBezTo>
                      <a:pt x="148" y="324"/>
                      <a:pt x="156" y="315"/>
                      <a:pt x="156" y="305"/>
                    </a:cubicBezTo>
                    <a:cubicBezTo>
                      <a:pt x="156" y="294"/>
                      <a:pt x="148" y="285"/>
                      <a:pt x="137" y="285"/>
                    </a:cubicBezTo>
                    <a:close/>
                    <a:moveTo>
                      <a:pt x="137" y="229"/>
                    </a:moveTo>
                    <a:cubicBezTo>
                      <a:pt x="19" y="229"/>
                      <a:pt x="19" y="229"/>
                      <a:pt x="19" y="229"/>
                    </a:cubicBezTo>
                    <a:cubicBezTo>
                      <a:pt x="8" y="229"/>
                      <a:pt x="0" y="238"/>
                      <a:pt x="0" y="249"/>
                    </a:cubicBezTo>
                    <a:cubicBezTo>
                      <a:pt x="0" y="260"/>
                      <a:pt x="8" y="268"/>
                      <a:pt x="19" y="268"/>
                    </a:cubicBezTo>
                    <a:cubicBezTo>
                      <a:pt x="137" y="268"/>
                      <a:pt x="137" y="268"/>
                      <a:pt x="137" y="268"/>
                    </a:cubicBezTo>
                    <a:cubicBezTo>
                      <a:pt x="148" y="268"/>
                      <a:pt x="156" y="260"/>
                      <a:pt x="156" y="249"/>
                    </a:cubicBezTo>
                    <a:cubicBezTo>
                      <a:pt x="156" y="238"/>
                      <a:pt x="148" y="229"/>
                      <a:pt x="137" y="229"/>
                    </a:cubicBezTo>
                    <a:close/>
                    <a:moveTo>
                      <a:pt x="137" y="168"/>
                    </a:moveTo>
                    <a:cubicBezTo>
                      <a:pt x="19" y="168"/>
                      <a:pt x="19" y="168"/>
                      <a:pt x="19" y="168"/>
                    </a:cubicBezTo>
                    <a:cubicBezTo>
                      <a:pt x="8" y="168"/>
                      <a:pt x="0" y="177"/>
                      <a:pt x="0" y="188"/>
                    </a:cubicBezTo>
                    <a:cubicBezTo>
                      <a:pt x="0" y="198"/>
                      <a:pt x="8" y="207"/>
                      <a:pt x="19" y="207"/>
                    </a:cubicBezTo>
                    <a:cubicBezTo>
                      <a:pt x="137" y="207"/>
                      <a:pt x="137" y="207"/>
                      <a:pt x="137" y="207"/>
                    </a:cubicBezTo>
                    <a:cubicBezTo>
                      <a:pt x="148" y="207"/>
                      <a:pt x="156" y="198"/>
                      <a:pt x="156" y="188"/>
                    </a:cubicBezTo>
                    <a:cubicBezTo>
                      <a:pt x="156" y="177"/>
                      <a:pt x="148" y="168"/>
                      <a:pt x="137" y="168"/>
                    </a:cubicBezTo>
                    <a:close/>
                    <a:moveTo>
                      <a:pt x="137" y="112"/>
                    </a:moveTo>
                    <a:cubicBezTo>
                      <a:pt x="19" y="112"/>
                      <a:pt x="19" y="112"/>
                      <a:pt x="19" y="112"/>
                    </a:cubicBezTo>
                    <a:cubicBezTo>
                      <a:pt x="8" y="112"/>
                      <a:pt x="0" y="121"/>
                      <a:pt x="0" y="132"/>
                    </a:cubicBezTo>
                    <a:cubicBezTo>
                      <a:pt x="0" y="142"/>
                      <a:pt x="8" y="151"/>
                      <a:pt x="19" y="151"/>
                    </a:cubicBezTo>
                    <a:cubicBezTo>
                      <a:pt x="137" y="151"/>
                      <a:pt x="137" y="151"/>
                      <a:pt x="137" y="151"/>
                    </a:cubicBezTo>
                    <a:cubicBezTo>
                      <a:pt x="148" y="151"/>
                      <a:pt x="156" y="142"/>
                      <a:pt x="156" y="132"/>
                    </a:cubicBezTo>
                    <a:cubicBezTo>
                      <a:pt x="156" y="121"/>
                      <a:pt x="148" y="112"/>
                      <a:pt x="137" y="112"/>
                    </a:cubicBezTo>
                    <a:close/>
                    <a:moveTo>
                      <a:pt x="137" y="56"/>
                    </a:moveTo>
                    <a:cubicBezTo>
                      <a:pt x="19" y="56"/>
                      <a:pt x="19" y="56"/>
                      <a:pt x="19" y="56"/>
                    </a:cubicBezTo>
                    <a:cubicBezTo>
                      <a:pt x="8" y="56"/>
                      <a:pt x="0" y="65"/>
                      <a:pt x="0" y="76"/>
                    </a:cubicBezTo>
                    <a:cubicBezTo>
                      <a:pt x="0" y="87"/>
                      <a:pt x="8" y="95"/>
                      <a:pt x="19" y="95"/>
                    </a:cubicBezTo>
                    <a:cubicBezTo>
                      <a:pt x="137" y="95"/>
                      <a:pt x="137" y="95"/>
                      <a:pt x="137" y="95"/>
                    </a:cubicBezTo>
                    <a:cubicBezTo>
                      <a:pt x="148" y="95"/>
                      <a:pt x="156" y="87"/>
                      <a:pt x="156" y="76"/>
                    </a:cubicBezTo>
                    <a:cubicBezTo>
                      <a:pt x="156" y="65"/>
                      <a:pt x="148" y="56"/>
                      <a:pt x="137" y="56"/>
                    </a:cubicBezTo>
                    <a:close/>
                    <a:moveTo>
                      <a:pt x="137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8" y="0"/>
                      <a:pt x="0" y="9"/>
                      <a:pt x="0" y="20"/>
                    </a:cubicBezTo>
                    <a:cubicBezTo>
                      <a:pt x="0" y="31"/>
                      <a:pt x="8" y="40"/>
                      <a:pt x="19" y="40"/>
                    </a:cubicBezTo>
                    <a:cubicBezTo>
                      <a:pt x="137" y="40"/>
                      <a:pt x="137" y="40"/>
                      <a:pt x="137" y="40"/>
                    </a:cubicBezTo>
                    <a:cubicBezTo>
                      <a:pt x="148" y="40"/>
                      <a:pt x="156" y="31"/>
                      <a:pt x="156" y="20"/>
                    </a:cubicBezTo>
                    <a:cubicBezTo>
                      <a:pt x="156" y="9"/>
                      <a:pt x="148" y="0"/>
                      <a:pt x="13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58" name="Freeform 65"/>
              <p:cNvSpPr>
                <a:spLocks/>
              </p:cNvSpPr>
              <p:nvPr/>
            </p:nvSpPr>
            <p:spPr bwMode="auto">
              <a:xfrm>
                <a:off x="2919413" y="4171950"/>
                <a:ext cx="120650" cy="30163"/>
              </a:xfrm>
              <a:custGeom>
                <a:avLst/>
                <a:gdLst>
                  <a:gd name="T0" fmla="*/ 137 w 157"/>
                  <a:gd name="T1" fmla="*/ 0 h 39"/>
                  <a:gd name="T2" fmla="*/ 20 w 157"/>
                  <a:gd name="T3" fmla="*/ 0 h 39"/>
                  <a:gd name="T4" fmla="*/ 0 w 157"/>
                  <a:gd name="T5" fmla="*/ 19 h 39"/>
                  <a:gd name="T6" fmla="*/ 20 w 157"/>
                  <a:gd name="T7" fmla="*/ 39 h 39"/>
                  <a:gd name="T8" fmla="*/ 137 w 157"/>
                  <a:gd name="T9" fmla="*/ 39 h 39"/>
                  <a:gd name="T10" fmla="*/ 157 w 157"/>
                  <a:gd name="T11" fmla="*/ 19 h 39"/>
                  <a:gd name="T12" fmla="*/ 137 w 157"/>
                  <a:gd name="T13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" h="39">
                    <a:moveTo>
                      <a:pt x="137" y="0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9" y="0"/>
                      <a:pt x="0" y="8"/>
                      <a:pt x="0" y="19"/>
                    </a:cubicBezTo>
                    <a:cubicBezTo>
                      <a:pt x="0" y="30"/>
                      <a:pt x="9" y="39"/>
                      <a:pt x="20" y="39"/>
                    </a:cubicBezTo>
                    <a:cubicBezTo>
                      <a:pt x="137" y="39"/>
                      <a:pt x="137" y="39"/>
                      <a:pt x="137" y="39"/>
                    </a:cubicBezTo>
                    <a:cubicBezTo>
                      <a:pt x="148" y="39"/>
                      <a:pt x="157" y="30"/>
                      <a:pt x="157" y="19"/>
                    </a:cubicBezTo>
                    <a:cubicBezTo>
                      <a:pt x="157" y="8"/>
                      <a:pt x="148" y="0"/>
                      <a:pt x="13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59" name="Freeform 66"/>
              <p:cNvSpPr>
                <a:spLocks/>
              </p:cNvSpPr>
              <p:nvPr/>
            </p:nvSpPr>
            <p:spPr bwMode="auto">
              <a:xfrm>
                <a:off x="2919413" y="4129088"/>
                <a:ext cx="120650" cy="30163"/>
              </a:xfrm>
              <a:custGeom>
                <a:avLst/>
                <a:gdLst>
                  <a:gd name="T0" fmla="*/ 137 w 157"/>
                  <a:gd name="T1" fmla="*/ 0 h 39"/>
                  <a:gd name="T2" fmla="*/ 20 w 157"/>
                  <a:gd name="T3" fmla="*/ 0 h 39"/>
                  <a:gd name="T4" fmla="*/ 0 w 157"/>
                  <a:gd name="T5" fmla="*/ 19 h 39"/>
                  <a:gd name="T6" fmla="*/ 20 w 157"/>
                  <a:gd name="T7" fmla="*/ 39 h 39"/>
                  <a:gd name="T8" fmla="*/ 137 w 157"/>
                  <a:gd name="T9" fmla="*/ 39 h 39"/>
                  <a:gd name="T10" fmla="*/ 157 w 157"/>
                  <a:gd name="T11" fmla="*/ 19 h 39"/>
                  <a:gd name="T12" fmla="*/ 137 w 157"/>
                  <a:gd name="T13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" h="39">
                    <a:moveTo>
                      <a:pt x="137" y="0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9" y="0"/>
                      <a:pt x="0" y="8"/>
                      <a:pt x="0" y="19"/>
                    </a:cubicBezTo>
                    <a:cubicBezTo>
                      <a:pt x="0" y="30"/>
                      <a:pt x="9" y="39"/>
                      <a:pt x="20" y="39"/>
                    </a:cubicBezTo>
                    <a:cubicBezTo>
                      <a:pt x="137" y="39"/>
                      <a:pt x="137" y="39"/>
                      <a:pt x="137" y="39"/>
                    </a:cubicBezTo>
                    <a:cubicBezTo>
                      <a:pt x="148" y="39"/>
                      <a:pt x="157" y="30"/>
                      <a:pt x="157" y="19"/>
                    </a:cubicBezTo>
                    <a:cubicBezTo>
                      <a:pt x="157" y="8"/>
                      <a:pt x="148" y="0"/>
                      <a:pt x="13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60" name="Freeform 67"/>
              <p:cNvSpPr>
                <a:spLocks/>
              </p:cNvSpPr>
              <p:nvPr/>
            </p:nvSpPr>
            <p:spPr bwMode="auto">
              <a:xfrm>
                <a:off x="2919413" y="4086225"/>
                <a:ext cx="120650" cy="30163"/>
              </a:xfrm>
              <a:custGeom>
                <a:avLst/>
                <a:gdLst>
                  <a:gd name="T0" fmla="*/ 137 w 157"/>
                  <a:gd name="T1" fmla="*/ 0 h 39"/>
                  <a:gd name="T2" fmla="*/ 20 w 157"/>
                  <a:gd name="T3" fmla="*/ 0 h 39"/>
                  <a:gd name="T4" fmla="*/ 0 w 157"/>
                  <a:gd name="T5" fmla="*/ 19 h 39"/>
                  <a:gd name="T6" fmla="*/ 20 w 157"/>
                  <a:gd name="T7" fmla="*/ 39 h 39"/>
                  <a:gd name="T8" fmla="*/ 137 w 157"/>
                  <a:gd name="T9" fmla="*/ 39 h 39"/>
                  <a:gd name="T10" fmla="*/ 157 w 157"/>
                  <a:gd name="T11" fmla="*/ 19 h 39"/>
                  <a:gd name="T12" fmla="*/ 137 w 157"/>
                  <a:gd name="T13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" h="39">
                    <a:moveTo>
                      <a:pt x="137" y="0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9" y="0"/>
                      <a:pt x="0" y="9"/>
                      <a:pt x="0" y="19"/>
                    </a:cubicBezTo>
                    <a:cubicBezTo>
                      <a:pt x="0" y="30"/>
                      <a:pt x="9" y="39"/>
                      <a:pt x="20" y="39"/>
                    </a:cubicBezTo>
                    <a:cubicBezTo>
                      <a:pt x="137" y="39"/>
                      <a:pt x="137" y="39"/>
                      <a:pt x="137" y="39"/>
                    </a:cubicBezTo>
                    <a:cubicBezTo>
                      <a:pt x="148" y="39"/>
                      <a:pt x="157" y="30"/>
                      <a:pt x="157" y="19"/>
                    </a:cubicBezTo>
                    <a:cubicBezTo>
                      <a:pt x="157" y="9"/>
                      <a:pt x="148" y="0"/>
                      <a:pt x="13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61" name="Freeform 68"/>
              <p:cNvSpPr>
                <a:spLocks/>
              </p:cNvSpPr>
              <p:nvPr/>
            </p:nvSpPr>
            <p:spPr bwMode="auto">
              <a:xfrm>
                <a:off x="2919413" y="4043363"/>
                <a:ext cx="120650" cy="30163"/>
              </a:xfrm>
              <a:custGeom>
                <a:avLst/>
                <a:gdLst>
                  <a:gd name="T0" fmla="*/ 137 w 157"/>
                  <a:gd name="T1" fmla="*/ 0 h 39"/>
                  <a:gd name="T2" fmla="*/ 20 w 157"/>
                  <a:gd name="T3" fmla="*/ 0 h 39"/>
                  <a:gd name="T4" fmla="*/ 0 w 157"/>
                  <a:gd name="T5" fmla="*/ 20 h 39"/>
                  <a:gd name="T6" fmla="*/ 20 w 157"/>
                  <a:gd name="T7" fmla="*/ 39 h 39"/>
                  <a:gd name="T8" fmla="*/ 137 w 157"/>
                  <a:gd name="T9" fmla="*/ 39 h 39"/>
                  <a:gd name="T10" fmla="*/ 157 w 157"/>
                  <a:gd name="T11" fmla="*/ 20 h 39"/>
                  <a:gd name="T12" fmla="*/ 137 w 157"/>
                  <a:gd name="T13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" h="39">
                    <a:moveTo>
                      <a:pt x="137" y="0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9" y="0"/>
                      <a:pt x="0" y="9"/>
                      <a:pt x="0" y="20"/>
                    </a:cubicBezTo>
                    <a:cubicBezTo>
                      <a:pt x="0" y="30"/>
                      <a:pt x="9" y="39"/>
                      <a:pt x="20" y="39"/>
                    </a:cubicBezTo>
                    <a:cubicBezTo>
                      <a:pt x="137" y="39"/>
                      <a:pt x="137" y="39"/>
                      <a:pt x="137" y="39"/>
                    </a:cubicBezTo>
                    <a:cubicBezTo>
                      <a:pt x="148" y="39"/>
                      <a:pt x="157" y="30"/>
                      <a:pt x="157" y="20"/>
                    </a:cubicBezTo>
                    <a:cubicBezTo>
                      <a:pt x="157" y="9"/>
                      <a:pt x="148" y="0"/>
                      <a:pt x="13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62" name="Freeform 69"/>
              <p:cNvSpPr>
                <a:spLocks/>
              </p:cNvSpPr>
              <p:nvPr/>
            </p:nvSpPr>
            <p:spPr bwMode="auto">
              <a:xfrm>
                <a:off x="2919413" y="4000500"/>
                <a:ext cx="120650" cy="30163"/>
              </a:xfrm>
              <a:custGeom>
                <a:avLst/>
                <a:gdLst>
                  <a:gd name="T0" fmla="*/ 137 w 157"/>
                  <a:gd name="T1" fmla="*/ 0 h 39"/>
                  <a:gd name="T2" fmla="*/ 20 w 157"/>
                  <a:gd name="T3" fmla="*/ 0 h 39"/>
                  <a:gd name="T4" fmla="*/ 0 w 157"/>
                  <a:gd name="T5" fmla="*/ 20 h 39"/>
                  <a:gd name="T6" fmla="*/ 20 w 157"/>
                  <a:gd name="T7" fmla="*/ 39 h 39"/>
                  <a:gd name="T8" fmla="*/ 137 w 157"/>
                  <a:gd name="T9" fmla="*/ 39 h 39"/>
                  <a:gd name="T10" fmla="*/ 157 w 157"/>
                  <a:gd name="T11" fmla="*/ 20 h 39"/>
                  <a:gd name="T12" fmla="*/ 137 w 157"/>
                  <a:gd name="T13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" h="39">
                    <a:moveTo>
                      <a:pt x="137" y="0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9" y="0"/>
                      <a:pt x="0" y="9"/>
                      <a:pt x="0" y="20"/>
                    </a:cubicBezTo>
                    <a:cubicBezTo>
                      <a:pt x="0" y="30"/>
                      <a:pt x="9" y="39"/>
                      <a:pt x="20" y="39"/>
                    </a:cubicBezTo>
                    <a:cubicBezTo>
                      <a:pt x="137" y="39"/>
                      <a:pt x="137" y="39"/>
                      <a:pt x="137" y="39"/>
                    </a:cubicBezTo>
                    <a:cubicBezTo>
                      <a:pt x="148" y="39"/>
                      <a:pt x="157" y="30"/>
                      <a:pt x="157" y="20"/>
                    </a:cubicBezTo>
                    <a:cubicBezTo>
                      <a:pt x="157" y="9"/>
                      <a:pt x="148" y="0"/>
                      <a:pt x="13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63" name="Freeform 70"/>
              <p:cNvSpPr>
                <a:spLocks/>
              </p:cNvSpPr>
              <p:nvPr/>
            </p:nvSpPr>
            <p:spPr bwMode="auto">
              <a:xfrm>
                <a:off x="2919413" y="3957638"/>
                <a:ext cx="120650" cy="28575"/>
              </a:xfrm>
              <a:custGeom>
                <a:avLst/>
                <a:gdLst>
                  <a:gd name="T0" fmla="*/ 137 w 157"/>
                  <a:gd name="T1" fmla="*/ 0 h 39"/>
                  <a:gd name="T2" fmla="*/ 20 w 157"/>
                  <a:gd name="T3" fmla="*/ 0 h 39"/>
                  <a:gd name="T4" fmla="*/ 0 w 157"/>
                  <a:gd name="T5" fmla="*/ 20 h 39"/>
                  <a:gd name="T6" fmla="*/ 20 w 157"/>
                  <a:gd name="T7" fmla="*/ 39 h 39"/>
                  <a:gd name="T8" fmla="*/ 137 w 157"/>
                  <a:gd name="T9" fmla="*/ 39 h 39"/>
                  <a:gd name="T10" fmla="*/ 157 w 157"/>
                  <a:gd name="T11" fmla="*/ 20 h 39"/>
                  <a:gd name="T12" fmla="*/ 137 w 157"/>
                  <a:gd name="T13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" h="39">
                    <a:moveTo>
                      <a:pt x="137" y="0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9" y="0"/>
                      <a:pt x="0" y="9"/>
                      <a:pt x="0" y="20"/>
                    </a:cubicBezTo>
                    <a:cubicBezTo>
                      <a:pt x="0" y="31"/>
                      <a:pt x="9" y="39"/>
                      <a:pt x="20" y="39"/>
                    </a:cubicBezTo>
                    <a:cubicBezTo>
                      <a:pt x="137" y="39"/>
                      <a:pt x="137" y="39"/>
                      <a:pt x="137" y="39"/>
                    </a:cubicBezTo>
                    <a:cubicBezTo>
                      <a:pt x="148" y="39"/>
                      <a:pt x="157" y="31"/>
                      <a:pt x="157" y="20"/>
                    </a:cubicBezTo>
                    <a:cubicBezTo>
                      <a:pt x="157" y="9"/>
                      <a:pt x="148" y="0"/>
                      <a:pt x="13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64" name="Freeform 71"/>
              <p:cNvSpPr>
                <a:spLocks/>
              </p:cNvSpPr>
              <p:nvPr/>
            </p:nvSpPr>
            <p:spPr bwMode="auto">
              <a:xfrm>
                <a:off x="3198813" y="4171950"/>
                <a:ext cx="120650" cy="30163"/>
              </a:xfrm>
              <a:custGeom>
                <a:avLst/>
                <a:gdLst>
                  <a:gd name="T0" fmla="*/ 137 w 157"/>
                  <a:gd name="T1" fmla="*/ 0 h 39"/>
                  <a:gd name="T2" fmla="*/ 20 w 157"/>
                  <a:gd name="T3" fmla="*/ 0 h 39"/>
                  <a:gd name="T4" fmla="*/ 0 w 157"/>
                  <a:gd name="T5" fmla="*/ 19 h 39"/>
                  <a:gd name="T6" fmla="*/ 20 w 157"/>
                  <a:gd name="T7" fmla="*/ 39 h 39"/>
                  <a:gd name="T8" fmla="*/ 137 w 157"/>
                  <a:gd name="T9" fmla="*/ 39 h 39"/>
                  <a:gd name="T10" fmla="*/ 157 w 157"/>
                  <a:gd name="T11" fmla="*/ 19 h 39"/>
                  <a:gd name="T12" fmla="*/ 137 w 157"/>
                  <a:gd name="T13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" h="39">
                    <a:moveTo>
                      <a:pt x="137" y="0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9" y="0"/>
                      <a:pt x="0" y="8"/>
                      <a:pt x="0" y="19"/>
                    </a:cubicBezTo>
                    <a:cubicBezTo>
                      <a:pt x="0" y="30"/>
                      <a:pt x="9" y="39"/>
                      <a:pt x="20" y="39"/>
                    </a:cubicBezTo>
                    <a:cubicBezTo>
                      <a:pt x="137" y="39"/>
                      <a:pt x="137" y="39"/>
                      <a:pt x="137" y="39"/>
                    </a:cubicBezTo>
                    <a:cubicBezTo>
                      <a:pt x="148" y="39"/>
                      <a:pt x="157" y="30"/>
                      <a:pt x="157" y="19"/>
                    </a:cubicBezTo>
                    <a:cubicBezTo>
                      <a:pt x="157" y="8"/>
                      <a:pt x="148" y="0"/>
                      <a:pt x="13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65" name="Freeform 72"/>
              <p:cNvSpPr>
                <a:spLocks/>
              </p:cNvSpPr>
              <p:nvPr/>
            </p:nvSpPr>
            <p:spPr bwMode="auto">
              <a:xfrm>
                <a:off x="3198813" y="4129088"/>
                <a:ext cx="120650" cy="30163"/>
              </a:xfrm>
              <a:custGeom>
                <a:avLst/>
                <a:gdLst>
                  <a:gd name="T0" fmla="*/ 137 w 157"/>
                  <a:gd name="T1" fmla="*/ 0 h 39"/>
                  <a:gd name="T2" fmla="*/ 20 w 157"/>
                  <a:gd name="T3" fmla="*/ 0 h 39"/>
                  <a:gd name="T4" fmla="*/ 0 w 157"/>
                  <a:gd name="T5" fmla="*/ 19 h 39"/>
                  <a:gd name="T6" fmla="*/ 20 w 157"/>
                  <a:gd name="T7" fmla="*/ 39 h 39"/>
                  <a:gd name="T8" fmla="*/ 137 w 157"/>
                  <a:gd name="T9" fmla="*/ 39 h 39"/>
                  <a:gd name="T10" fmla="*/ 157 w 157"/>
                  <a:gd name="T11" fmla="*/ 19 h 39"/>
                  <a:gd name="T12" fmla="*/ 137 w 157"/>
                  <a:gd name="T13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" h="39">
                    <a:moveTo>
                      <a:pt x="137" y="0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9" y="0"/>
                      <a:pt x="0" y="8"/>
                      <a:pt x="0" y="19"/>
                    </a:cubicBezTo>
                    <a:cubicBezTo>
                      <a:pt x="0" y="30"/>
                      <a:pt x="9" y="39"/>
                      <a:pt x="20" y="39"/>
                    </a:cubicBezTo>
                    <a:cubicBezTo>
                      <a:pt x="137" y="39"/>
                      <a:pt x="137" y="39"/>
                      <a:pt x="137" y="39"/>
                    </a:cubicBezTo>
                    <a:cubicBezTo>
                      <a:pt x="148" y="39"/>
                      <a:pt x="157" y="30"/>
                      <a:pt x="157" y="19"/>
                    </a:cubicBezTo>
                    <a:cubicBezTo>
                      <a:pt x="157" y="8"/>
                      <a:pt x="148" y="0"/>
                      <a:pt x="13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66" name="Freeform 73"/>
              <p:cNvSpPr>
                <a:spLocks/>
              </p:cNvSpPr>
              <p:nvPr/>
            </p:nvSpPr>
            <p:spPr bwMode="auto">
              <a:xfrm>
                <a:off x="3198813" y="4086225"/>
                <a:ext cx="120650" cy="30163"/>
              </a:xfrm>
              <a:custGeom>
                <a:avLst/>
                <a:gdLst>
                  <a:gd name="T0" fmla="*/ 137 w 157"/>
                  <a:gd name="T1" fmla="*/ 0 h 39"/>
                  <a:gd name="T2" fmla="*/ 20 w 157"/>
                  <a:gd name="T3" fmla="*/ 0 h 39"/>
                  <a:gd name="T4" fmla="*/ 0 w 157"/>
                  <a:gd name="T5" fmla="*/ 19 h 39"/>
                  <a:gd name="T6" fmla="*/ 20 w 157"/>
                  <a:gd name="T7" fmla="*/ 39 h 39"/>
                  <a:gd name="T8" fmla="*/ 137 w 157"/>
                  <a:gd name="T9" fmla="*/ 39 h 39"/>
                  <a:gd name="T10" fmla="*/ 157 w 157"/>
                  <a:gd name="T11" fmla="*/ 19 h 39"/>
                  <a:gd name="T12" fmla="*/ 137 w 157"/>
                  <a:gd name="T13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" h="39">
                    <a:moveTo>
                      <a:pt x="137" y="0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9" y="0"/>
                      <a:pt x="0" y="9"/>
                      <a:pt x="0" y="19"/>
                    </a:cubicBezTo>
                    <a:cubicBezTo>
                      <a:pt x="0" y="30"/>
                      <a:pt x="9" y="39"/>
                      <a:pt x="20" y="39"/>
                    </a:cubicBezTo>
                    <a:cubicBezTo>
                      <a:pt x="137" y="39"/>
                      <a:pt x="137" y="39"/>
                      <a:pt x="137" y="39"/>
                    </a:cubicBezTo>
                    <a:cubicBezTo>
                      <a:pt x="148" y="39"/>
                      <a:pt x="157" y="30"/>
                      <a:pt x="157" y="19"/>
                    </a:cubicBezTo>
                    <a:cubicBezTo>
                      <a:pt x="157" y="9"/>
                      <a:pt x="148" y="0"/>
                      <a:pt x="13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67" name="Freeform 74"/>
              <p:cNvSpPr>
                <a:spLocks/>
              </p:cNvSpPr>
              <p:nvPr/>
            </p:nvSpPr>
            <p:spPr bwMode="auto">
              <a:xfrm>
                <a:off x="3198813" y="4043363"/>
                <a:ext cx="120650" cy="30163"/>
              </a:xfrm>
              <a:custGeom>
                <a:avLst/>
                <a:gdLst>
                  <a:gd name="T0" fmla="*/ 20 w 157"/>
                  <a:gd name="T1" fmla="*/ 39 h 39"/>
                  <a:gd name="T2" fmla="*/ 137 w 157"/>
                  <a:gd name="T3" fmla="*/ 39 h 39"/>
                  <a:gd name="T4" fmla="*/ 157 w 157"/>
                  <a:gd name="T5" fmla="*/ 20 h 39"/>
                  <a:gd name="T6" fmla="*/ 137 w 157"/>
                  <a:gd name="T7" fmla="*/ 0 h 39"/>
                  <a:gd name="T8" fmla="*/ 20 w 157"/>
                  <a:gd name="T9" fmla="*/ 0 h 39"/>
                  <a:gd name="T10" fmla="*/ 0 w 157"/>
                  <a:gd name="T11" fmla="*/ 20 h 39"/>
                  <a:gd name="T12" fmla="*/ 20 w 157"/>
                  <a:gd name="T1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" h="39">
                    <a:moveTo>
                      <a:pt x="20" y="39"/>
                    </a:moveTo>
                    <a:cubicBezTo>
                      <a:pt x="137" y="39"/>
                      <a:pt x="137" y="39"/>
                      <a:pt x="137" y="39"/>
                    </a:cubicBezTo>
                    <a:cubicBezTo>
                      <a:pt x="148" y="39"/>
                      <a:pt x="157" y="30"/>
                      <a:pt x="157" y="20"/>
                    </a:cubicBezTo>
                    <a:cubicBezTo>
                      <a:pt x="157" y="9"/>
                      <a:pt x="148" y="0"/>
                      <a:pt x="137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9" y="0"/>
                      <a:pt x="0" y="9"/>
                      <a:pt x="0" y="20"/>
                    </a:cubicBezTo>
                    <a:cubicBezTo>
                      <a:pt x="0" y="30"/>
                      <a:pt x="9" y="39"/>
                      <a:pt x="20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07" name="Group 1306"/>
            <p:cNvGrpSpPr/>
            <p:nvPr/>
          </p:nvGrpSpPr>
          <p:grpSpPr>
            <a:xfrm>
              <a:off x="4030158" y="7180874"/>
              <a:ext cx="815764" cy="822110"/>
              <a:chOff x="2066925" y="3786188"/>
              <a:chExt cx="407988" cy="411162"/>
            </a:xfrm>
            <a:solidFill>
              <a:schemeClr val="tx1"/>
            </a:solidFill>
          </p:grpSpPr>
          <p:sp>
            <p:nvSpPr>
              <p:cNvPr id="268" name="Freeform 75"/>
              <p:cNvSpPr>
                <a:spLocks noEditPoints="1"/>
              </p:cNvSpPr>
              <p:nvPr/>
            </p:nvSpPr>
            <p:spPr bwMode="auto">
              <a:xfrm>
                <a:off x="2179638" y="3892550"/>
                <a:ext cx="182563" cy="184150"/>
              </a:xfrm>
              <a:custGeom>
                <a:avLst/>
                <a:gdLst>
                  <a:gd name="T0" fmla="*/ 119 w 239"/>
                  <a:gd name="T1" fmla="*/ 0 h 239"/>
                  <a:gd name="T2" fmla="*/ 239 w 239"/>
                  <a:gd name="T3" fmla="*/ 119 h 239"/>
                  <a:gd name="T4" fmla="*/ 120 w 239"/>
                  <a:gd name="T5" fmla="*/ 239 h 239"/>
                  <a:gd name="T6" fmla="*/ 0 w 239"/>
                  <a:gd name="T7" fmla="*/ 120 h 239"/>
                  <a:gd name="T8" fmla="*/ 119 w 239"/>
                  <a:gd name="T9" fmla="*/ 0 h 239"/>
                  <a:gd name="T10" fmla="*/ 137 w 239"/>
                  <a:gd name="T11" fmla="*/ 48 h 239"/>
                  <a:gd name="T12" fmla="*/ 137 w 239"/>
                  <a:gd name="T13" fmla="*/ 36 h 239"/>
                  <a:gd name="T14" fmla="*/ 111 w 239"/>
                  <a:gd name="T15" fmla="*/ 36 h 239"/>
                  <a:gd name="T16" fmla="*/ 111 w 239"/>
                  <a:gd name="T17" fmla="*/ 48 h 239"/>
                  <a:gd name="T18" fmla="*/ 84 w 239"/>
                  <a:gd name="T19" fmla="*/ 63 h 239"/>
                  <a:gd name="T20" fmla="*/ 75 w 239"/>
                  <a:gd name="T21" fmla="*/ 86 h 239"/>
                  <a:gd name="T22" fmla="*/ 81 w 239"/>
                  <a:gd name="T23" fmla="*/ 110 h 239"/>
                  <a:gd name="T24" fmla="*/ 100 w 239"/>
                  <a:gd name="T25" fmla="*/ 124 h 239"/>
                  <a:gd name="T26" fmla="*/ 106 w 239"/>
                  <a:gd name="T27" fmla="*/ 127 h 239"/>
                  <a:gd name="T28" fmla="*/ 111 w 239"/>
                  <a:gd name="T29" fmla="*/ 129 h 239"/>
                  <a:gd name="T30" fmla="*/ 111 w 239"/>
                  <a:gd name="T31" fmla="*/ 167 h 239"/>
                  <a:gd name="T32" fmla="*/ 101 w 239"/>
                  <a:gd name="T33" fmla="*/ 159 h 239"/>
                  <a:gd name="T34" fmla="*/ 98 w 239"/>
                  <a:gd name="T35" fmla="*/ 145 h 239"/>
                  <a:gd name="T36" fmla="*/ 72 w 239"/>
                  <a:gd name="T37" fmla="*/ 145 h 239"/>
                  <a:gd name="T38" fmla="*/ 81 w 239"/>
                  <a:gd name="T39" fmla="*/ 174 h 239"/>
                  <a:gd name="T40" fmla="*/ 111 w 239"/>
                  <a:gd name="T41" fmla="*/ 193 h 239"/>
                  <a:gd name="T42" fmla="*/ 111 w 239"/>
                  <a:gd name="T43" fmla="*/ 206 h 239"/>
                  <a:gd name="T44" fmla="*/ 137 w 239"/>
                  <a:gd name="T45" fmla="*/ 206 h 239"/>
                  <a:gd name="T46" fmla="*/ 137 w 239"/>
                  <a:gd name="T47" fmla="*/ 193 h 239"/>
                  <a:gd name="T48" fmla="*/ 165 w 239"/>
                  <a:gd name="T49" fmla="*/ 180 h 239"/>
                  <a:gd name="T50" fmla="*/ 176 w 239"/>
                  <a:gd name="T51" fmla="*/ 155 h 239"/>
                  <a:gd name="T52" fmla="*/ 171 w 239"/>
                  <a:gd name="T53" fmla="*/ 132 h 239"/>
                  <a:gd name="T54" fmla="*/ 152 w 239"/>
                  <a:gd name="T55" fmla="*/ 117 h 239"/>
                  <a:gd name="T56" fmla="*/ 144 w 239"/>
                  <a:gd name="T57" fmla="*/ 113 h 239"/>
                  <a:gd name="T58" fmla="*/ 137 w 239"/>
                  <a:gd name="T59" fmla="*/ 111 h 239"/>
                  <a:gd name="T60" fmla="*/ 137 w 239"/>
                  <a:gd name="T61" fmla="*/ 72 h 239"/>
                  <a:gd name="T62" fmla="*/ 145 w 239"/>
                  <a:gd name="T63" fmla="*/ 81 h 239"/>
                  <a:gd name="T64" fmla="*/ 147 w 239"/>
                  <a:gd name="T65" fmla="*/ 92 h 239"/>
                  <a:gd name="T66" fmla="*/ 171 w 239"/>
                  <a:gd name="T67" fmla="*/ 92 h 239"/>
                  <a:gd name="T68" fmla="*/ 164 w 239"/>
                  <a:gd name="T69" fmla="*/ 68 h 239"/>
                  <a:gd name="T70" fmla="*/ 137 w 239"/>
                  <a:gd name="T71" fmla="*/ 48 h 239"/>
                  <a:gd name="T72" fmla="*/ 137 w 239"/>
                  <a:gd name="T73" fmla="*/ 168 h 239"/>
                  <a:gd name="T74" fmla="*/ 146 w 239"/>
                  <a:gd name="T75" fmla="*/ 163 h 239"/>
                  <a:gd name="T76" fmla="*/ 150 w 239"/>
                  <a:gd name="T77" fmla="*/ 155 h 239"/>
                  <a:gd name="T78" fmla="*/ 148 w 239"/>
                  <a:gd name="T79" fmla="*/ 144 h 239"/>
                  <a:gd name="T80" fmla="*/ 139 w 239"/>
                  <a:gd name="T81" fmla="*/ 137 h 239"/>
                  <a:gd name="T82" fmla="*/ 138 w 239"/>
                  <a:gd name="T83" fmla="*/ 137 h 239"/>
                  <a:gd name="T84" fmla="*/ 137 w 239"/>
                  <a:gd name="T85" fmla="*/ 136 h 239"/>
                  <a:gd name="T86" fmla="*/ 137 w 239"/>
                  <a:gd name="T87" fmla="*/ 168 h 239"/>
                  <a:gd name="T88" fmla="*/ 102 w 239"/>
                  <a:gd name="T89" fmla="*/ 78 h 239"/>
                  <a:gd name="T90" fmla="*/ 99 w 239"/>
                  <a:gd name="T91" fmla="*/ 88 h 239"/>
                  <a:gd name="T92" fmla="*/ 103 w 239"/>
                  <a:gd name="T93" fmla="*/ 97 h 239"/>
                  <a:gd name="T94" fmla="*/ 111 w 239"/>
                  <a:gd name="T95" fmla="*/ 104 h 239"/>
                  <a:gd name="T96" fmla="*/ 111 w 239"/>
                  <a:gd name="T97" fmla="*/ 71 h 239"/>
                  <a:gd name="T98" fmla="*/ 102 w 239"/>
                  <a:gd name="T99" fmla="*/ 78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39" h="239">
                    <a:moveTo>
                      <a:pt x="119" y="0"/>
                    </a:moveTo>
                    <a:cubicBezTo>
                      <a:pt x="185" y="0"/>
                      <a:pt x="239" y="53"/>
                      <a:pt x="239" y="119"/>
                    </a:cubicBezTo>
                    <a:cubicBezTo>
                      <a:pt x="239" y="185"/>
                      <a:pt x="186" y="239"/>
                      <a:pt x="120" y="239"/>
                    </a:cubicBezTo>
                    <a:cubicBezTo>
                      <a:pt x="54" y="239"/>
                      <a:pt x="0" y="186"/>
                      <a:pt x="0" y="120"/>
                    </a:cubicBezTo>
                    <a:cubicBezTo>
                      <a:pt x="0" y="54"/>
                      <a:pt x="53" y="0"/>
                      <a:pt x="119" y="0"/>
                    </a:cubicBezTo>
                    <a:close/>
                    <a:moveTo>
                      <a:pt x="137" y="48"/>
                    </a:moveTo>
                    <a:cubicBezTo>
                      <a:pt x="137" y="36"/>
                      <a:pt x="137" y="36"/>
                      <a:pt x="137" y="36"/>
                    </a:cubicBezTo>
                    <a:cubicBezTo>
                      <a:pt x="111" y="36"/>
                      <a:pt x="111" y="36"/>
                      <a:pt x="111" y="36"/>
                    </a:cubicBezTo>
                    <a:cubicBezTo>
                      <a:pt x="111" y="48"/>
                      <a:pt x="111" y="48"/>
                      <a:pt x="111" y="48"/>
                    </a:cubicBezTo>
                    <a:cubicBezTo>
                      <a:pt x="99" y="51"/>
                      <a:pt x="90" y="56"/>
                      <a:pt x="84" y="63"/>
                    </a:cubicBezTo>
                    <a:cubicBezTo>
                      <a:pt x="78" y="71"/>
                      <a:pt x="75" y="78"/>
                      <a:pt x="75" y="86"/>
                    </a:cubicBezTo>
                    <a:cubicBezTo>
                      <a:pt x="74" y="95"/>
                      <a:pt x="76" y="103"/>
                      <a:pt x="81" y="110"/>
                    </a:cubicBezTo>
                    <a:cubicBezTo>
                      <a:pt x="85" y="116"/>
                      <a:pt x="92" y="121"/>
                      <a:pt x="100" y="124"/>
                    </a:cubicBezTo>
                    <a:cubicBezTo>
                      <a:pt x="102" y="125"/>
                      <a:pt x="104" y="126"/>
                      <a:pt x="106" y="127"/>
                    </a:cubicBezTo>
                    <a:cubicBezTo>
                      <a:pt x="108" y="127"/>
                      <a:pt x="109" y="128"/>
                      <a:pt x="111" y="129"/>
                    </a:cubicBezTo>
                    <a:cubicBezTo>
                      <a:pt x="111" y="167"/>
                      <a:pt x="111" y="167"/>
                      <a:pt x="111" y="167"/>
                    </a:cubicBezTo>
                    <a:cubicBezTo>
                      <a:pt x="107" y="166"/>
                      <a:pt x="104" y="163"/>
                      <a:pt x="101" y="159"/>
                    </a:cubicBezTo>
                    <a:cubicBezTo>
                      <a:pt x="99" y="156"/>
                      <a:pt x="98" y="151"/>
                      <a:pt x="98" y="145"/>
                    </a:cubicBezTo>
                    <a:cubicBezTo>
                      <a:pt x="72" y="145"/>
                      <a:pt x="72" y="145"/>
                      <a:pt x="72" y="145"/>
                    </a:cubicBezTo>
                    <a:cubicBezTo>
                      <a:pt x="72" y="154"/>
                      <a:pt x="75" y="164"/>
                      <a:pt x="81" y="174"/>
                    </a:cubicBezTo>
                    <a:cubicBezTo>
                      <a:pt x="87" y="184"/>
                      <a:pt x="97" y="190"/>
                      <a:pt x="111" y="193"/>
                    </a:cubicBezTo>
                    <a:cubicBezTo>
                      <a:pt x="111" y="206"/>
                      <a:pt x="111" y="206"/>
                      <a:pt x="111" y="206"/>
                    </a:cubicBezTo>
                    <a:cubicBezTo>
                      <a:pt x="137" y="206"/>
                      <a:pt x="137" y="206"/>
                      <a:pt x="137" y="206"/>
                    </a:cubicBezTo>
                    <a:cubicBezTo>
                      <a:pt x="137" y="193"/>
                      <a:pt x="137" y="193"/>
                      <a:pt x="137" y="193"/>
                    </a:cubicBezTo>
                    <a:cubicBezTo>
                      <a:pt x="149" y="191"/>
                      <a:pt x="158" y="187"/>
                      <a:pt x="165" y="180"/>
                    </a:cubicBezTo>
                    <a:cubicBezTo>
                      <a:pt x="171" y="173"/>
                      <a:pt x="175" y="165"/>
                      <a:pt x="176" y="155"/>
                    </a:cubicBezTo>
                    <a:cubicBezTo>
                      <a:pt x="177" y="146"/>
                      <a:pt x="175" y="139"/>
                      <a:pt x="171" y="132"/>
                    </a:cubicBezTo>
                    <a:cubicBezTo>
                      <a:pt x="166" y="125"/>
                      <a:pt x="160" y="120"/>
                      <a:pt x="152" y="117"/>
                    </a:cubicBezTo>
                    <a:cubicBezTo>
                      <a:pt x="149" y="115"/>
                      <a:pt x="147" y="114"/>
                      <a:pt x="144" y="113"/>
                    </a:cubicBezTo>
                    <a:cubicBezTo>
                      <a:pt x="142" y="112"/>
                      <a:pt x="139" y="112"/>
                      <a:pt x="137" y="111"/>
                    </a:cubicBezTo>
                    <a:cubicBezTo>
                      <a:pt x="137" y="72"/>
                      <a:pt x="137" y="72"/>
                      <a:pt x="137" y="72"/>
                    </a:cubicBezTo>
                    <a:cubicBezTo>
                      <a:pt x="140" y="74"/>
                      <a:pt x="143" y="77"/>
                      <a:pt x="145" y="81"/>
                    </a:cubicBezTo>
                    <a:cubicBezTo>
                      <a:pt x="146" y="84"/>
                      <a:pt x="147" y="88"/>
                      <a:pt x="147" y="92"/>
                    </a:cubicBezTo>
                    <a:cubicBezTo>
                      <a:pt x="171" y="92"/>
                      <a:pt x="171" y="92"/>
                      <a:pt x="171" y="92"/>
                    </a:cubicBezTo>
                    <a:cubicBezTo>
                      <a:pt x="171" y="86"/>
                      <a:pt x="169" y="78"/>
                      <a:pt x="164" y="68"/>
                    </a:cubicBezTo>
                    <a:cubicBezTo>
                      <a:pt x="159" y="58"/>
                      <a:pt x="150" y="51"/>
                      <a:pt x="137" y="48"/>
                    </a:cubicBezTo>
                    <a:close/>
                    <a:moveTo>
                      <a:pt x="137" y="168"/>
                    </a:moveTo>
                    <a:cubicBezTo>
                      <a:pt x="141" y="167"/>
                      <a:pt x="144" y="165"/>
                      <a:pt x="146" y="163"/>
                    </a:cubicBezTo>
                    <a:cubicBezTo>
                      <a:pt x="148" y="161"/>
                      <a:pt x="149" y="158"/>
                      <a:pt x="150" y="155"/>
                    </a:cubicBezTo>
                    <a:cubicBezTo>
                      <a:pt x="150" y="151"/>
                      <a:pt x="150" y="147"/>
                      <a:pt x="148" y="144"/>
                    </a:cubicBezTo>
                    <a:cubicBezTo>
                      <a:pt x="146" y="141"/>
                      <a:pt x="143" y="139"/>
                      <a:pt x="139" y="137"/>
                    </a:cubicBezTo>
                    <a:cubicBezTo>
                      <a:pt x="139" y="137"/>
                      <a:pt x="138" y="137"/>
                      <a:pt x="138" y="137"/>
                    </a:cubicBezTo>
                    <a:cubicBezTo>
                      <a:pt x="138" y="136"/>
                      <a:pt x="137" y="136"/>
                      <a:pt x="137" y="136"/>
                    </a:cubicBezTo>
                    <a:lnTo>
                      <a:pt x="137" y="168"/>
                    </a:lnTo>
                    <a:close/>
                    <a:moveTo>
                      <a:pt x="102" y="78"/>
                    </a:moveTo>
                    <a:cubicBezTo>
                      <a:pt x="100" y="81"/>
                      <a:pt x="99" y="84"/>
                      <a:pt x="99" y="88"/>
                    </a:cubicBezTo>
                    <a:cubicBezTo>
                      <a:pt x="99" y="92"/>
                      <a:pt x="100" y="95"/>
                      <a:pt x="103" y="97"/>
                    </a:cubicBezTo>
                    <a:cubicBezTo>
                      <a:pt x="105" y="100"/>
                      <a:pt x="108" y="102"/>
                      <a:pt x="111" y="104"/>
                    </a:cubicBezTo>
                    <a:cubicBezTo>
                      <a:pt x="111" y="71"/>
                      <a:pt x="111" y="71"/>
                      <a:pt x="111" y="71"/>
                    </a:cubicBezTo>
                    <a:cubicBezTo>
                      <a:pt x="107" y="73"/>
                      <a:pt x="104" y="76"/>
                      <a:pt x="102" y="7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69" name="Freeform 76"/>
              <p:cNvSpPr>
                <a:spLocks/>
              </p:cNvSpPr>
              <p:nvPr/>
            </p:nvSpPr>
            <p:spPr bwMode="auto">
              <a:xfrm>
                <a:off x="2066925" y="3786188"/>
                <a:ext cx="404813" cy="190500"/>
              </a:xfrm>
              <a:custGeom>
                <a:avLst/>
                <a:gdLst>
                  <a:gd name="T0" fmla="*/ 54 w 525"/>
                  <a:gd name="T1" fmla="*/ 248 h 248"/>
                  <a:gd name="T2" fmla="*/ 0 w 525"/>
                  <a:gd name="T3" fmla="*/ 241 h 248"/>
                  <a:gd name="T4" fmla="*/ 265 w 525"/>
                  <a:gd name="T5" fmla="*/ 0 h 248"/>
                  <a:gd name="T6" fmla="*/ 483 w 525"/>
                  <a:gd name="T7" fmla="*/ 114 h 248"/>
                  <a:gd name="T8" fmla="*/ 514 w 525"/>
                  <a:gd name="T9" fmla="*/ 93 h 248"/>
                  <a:gd name="T10" fmla="*/ 525 w 525"/>
                  <a:gd name="T11" fmla="*/ 99 h 248"/>
                  <a:gd name="T12" fmla="*/ 525 w 525"/>
                  <a:gd name="T13" fmla="*/ 214 h 248"/>
                  <a:gd name="T14" fmla="*/ 511 w 525"/>
                  <a:gd name="T15" fmla="*/ 224 h 248"/>
                  <a:gd name="T16" fmla="*/ 403 w 525"/>
                  <a:gd name="T17" fmla="*/ 184 h 248"/>
                  <a:gd name="T18" fmla="*/ 401 w 525"/>
                  <a:gd name="T19" fmla="*/ 172 h 248"/>
                  <a:gd name="T20" fmla="*/ 438 w 525"/>
                  <a:gd name="T21" fmla="*/ 145 h 248"/>
                  <a:gd name="T22" fmla="*/ 265 w 525"/>
                  <a:gd name="T23" fmla="*/ 55 h 248"/>
                  <a:gd name="T24" fmla="*/ 54 w 525"/>
                  <a:gd name="T25" fmla="*/ 248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5" h="248">
                    <a:moveTo>
                      <a:pt x="54" y="248"/>
                    </a:moveTo>
                    <a:cubicBezTo>
                      <a:pt x="0" y="241"/>
                      <a:pt x="0" y="241"/>
                      <a:pt x="0" y="241"/>
                    </a:cubicBezTo>
                    <a:cubicBezTo>
                      <a:pt x="13" y="106"/>
                      <a:pt x="127" y="0"/>
                      <a:pt x="265" y="0"/>
                    </a:cubicBezTo>
                    <a:cubicBezTo>
                      <a:pt x="355" y="1"/>
                      <a:pt x="435" y="46"/>
                      <a:pt x="483" y="114"/>
                    </a:cubicBezTo>
                    <a:cubicBezTo>
                      <a:pt x="514" y="93"/>
                      <a:pt x="514" y="93"/>
                      <a:pt x="514" y="93"/>
                    </a:cubicBezTo>
                    <a:cubicBezTo>
                      <a:pt x="520" y="89"/>
                      <a:pt x="525" y="92"/>
                      <a:pt x="525" y="99"/>
                    </a:cubicBezTo>
                    <a:cubicBezTo>
                      <a:pt x="525" y="214"/>
                      <a:pt x="525" y="214"/>
                      <a:pt x="525" y="214"/>
                    </a:cubicBezTo>
                    <a:cubicBezTo>
                      <a:pt x="525" y="222"/>
                      <a:pt x="519" y="226"/>
                      <a:pt x="511" y="224"/>
                    </a:cubicBezTo>
                    <a:cubicBezTo>
                      <a:pt x="403" y="184"/>
                      <a:pt x="403" y="184"/>
                      <a:pt x="403" y="184"/>
                    </a:cubicBezTo>
                    <a:cubicBezTo>
                      <a:pt x="396" y="181"/>
                      <a:pt x="395" y="176"/>
                      <a:pt x="401" y="172"/>
                    </a:cubicBezTo>
                    <a:cubicBezTo>
                      <a:pt x="438" y="145"/>
                      <a:pt x="438" y="145"/>
                      <a:pt x="438" y="145"/>
                    </a:cubicBezTo>
                    <a:cubicBezTo>
                      <a:pt x="400" y="91"/>
                      <a:pt x="337" y="55"/>
                      <a:pt x="265" y="55"/>
                    </a:cubicBezTo>
                    <a:cubicBezTo>
                      <a:pt x="155" y="55"/>
                      <a:pt x="64" y="139"/>
                      <a:pt x="54" y="2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70" name="Freeform 77"/>
              <p:cNvSpPr>
                <a:spLocks/>
              </p:cNvSpPr>
              <p:nvPr/>
            </p:nvSpPr>
            <p:spPr bwMode="auto">
              <a:xfrm>
                <a:off x="2071688" y="4006850"/>
                <a:ext cx="403225" cy="190500"/>
              </a:xfrm>
              <a:custGeom>
                <a:avLst/>
                <a:gdLst>
                  <a:gd name="T0" fmla="*/ 471 w 525"/>
                  <a:gd name="T1" fmla="*/ 0 h 248"/>
                  <a:gd name="T2" fmla="*/ 260 w 525"/>
                  <a:gd name="T3" fmla="*/ 193 h 248"/>
                  <a:gd name="T4" fmla="*/ 87 w 525"/>
                  <a:gd name="T5" fmla="*/ 103 h 248"/>
                  <a:gd name="T6" fmla="*/ 124 w 525"/>
                  <a:gd name="T7" fmla="*/ 76 h 248"/>
                  <a:gd name="T8" fmla="*/ 122 w 525"/>
                  <a:gd name="T9" fmla="*/ 64 h 248"/>
                  <a:gd name="T10" fmla="*/ 14 w 525"/>
                  <a:gd name="T11" fmla="*/ 24 h 248"/>
                  <a:gd name="T12" fmla="*/ 0 w 525"/>
                  <a:gd name="T13" fmla="*/ 34 h 248"/>
                  <a:gd name="T14" fmla="*/ 0 w 525"/>
                  <a:gd name="T15" fmla="*/ 148 h 248"/>
                  <a:gd name="T16" fmla="*/ 11 w 525"/>
                  <a:gd name="T17" fmla="*/ 155 h 248"/>
                  <a:gd name="T18" fmla="*/ 42 w 525"/>
                  <a:gd name="T19" fmla="*/ 134 h 248"/>
                  <a:gd name="T20" fmla="*/ 260 w 525"/>
                  <a:gd name="T21" fmla="*/ 248 h 248"/>
                  <a:gd name="T22" fmla="*/ 525 w 525"/>
                  <a:gd name="T23" fmla="*/ 7 h 248"/>
                  <a:gd name="T24" fmla="*/ 471 w 525"/>
                  <a:gd name="T25" fmla="*/ 0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5" h="248">
                    <a:moveTo>
                      <a:pt x="471" y="0"/>
                    </a:moveTo>
                    <a:cubicBezTo>
                      <a:pt x="462" y="108"/>
                      <a:pt x="371" y="193"/>
                      <a:pt x="260" y="193"/>
                    </a:cubicBezTo>
                    <a:cubicBezTo>
                      <a:pt x="188" y="193"/>
                      <a:pt x="125" y="157"/>
                      <a:pt x="87" y="103"/>
                    </a:cubicBezTo>
                    <a:cubicBezTo>
                      <a:pt x="124" y="76"/>
                      <a:pt x="124" y="76"/>
                      <a:pt x="124" y="76"/>
                    </a:cubicBezTo>
                    <a:cubicBezTo>
                      <a:pt x="130" y="72"/>
                      <a:pt x="129" y="67"/>
                      <a:pt x="122" y="64"/>
                    </a:cubicBezTo>
                    <a:cubicBezTo>
                      <a:pt x="14" y="24"/>
                      <a:pt x="14" y="24"/>
                      <a:pt x="14" y="24"/>
                    </a:cubicBezTo>
                    <a:cubicBezTo>
                      <a:pt x="6" y="22"/>
                      <a:pt x="0" y="26"/>
                      <a:pt x="0" y="34"/>
                    </a:cubicBezTo>
                    <a:cubicBezTo>
                      <a:pt x="0" y="148"/>
                      <a:pt x="0" y="148"/>
                      <a:pt x="0" y="148"/>
                    </a:cubicBezTo>
                    <a:cubicBezTo>
                      <a:pt x="0" y="156"/>
                      <a:pt x="5" y="159"/>
                      <a:pt x="11" y="155"/>
                    </a:cubicBezTo>
                    <a:cubicBezTo>
                      <a:pt x="42" y="134"/>
                      <a:pt x="42" y="134"/>
                      <a:pt x="42" y="134"/>
                    </a:cubicBezTo>
                    <a:cubicBezTo>
                      <a:pt x="90" y="202"/>
                      <a:pt x="170" y="247"/>
                      <a:pt x="260" y="248"/>
                    </a:cubicBezTo>
                    <a:cubicBezTo>
                      <a:pt x="398" y="248"/>
                      <a:pt x="512" y="142"/>
                      <a:pt x="525" y="7"/>
                    </a:cubicBezTo>
                    <a:lnTo>
                      <a:pt x="47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06" name="Group 1305"/>
            <p:cNvGrpSpPr/>
            <p:nvPr/>
          </p:nvGrpSpPr>
          <p:grpSpPr>
            <a:xfrm>
              <a:off x="2399675" y="7145957"/>
              <a:ext cx="891944" cy="891944"/>
              <a:chOff x="1200150" y="3768725"/>
              <a:chExt cx="446088" cy="446088"/>
            </a:xfrm>
            <a:solidFill>
              <a:schemeClr val="tx1"/>
            </a:solidFill>
          </p:grpSpPr>
          <p:sp>
            <p:nvSpPr>
              <p:cNvPr id="271" name="Freeform 78"/>
              <p:cNvSpPr>
                <a:spLocks/>
              </p:cNvSpPr>
              <p:nvPr/>
            </p:nvSpPr>
            <p:spPr bwMode="auto">
              <a:xfrm>
                <a:off x="1200150" y="3768725"/>
                <a:ext cx="446088" cy="446088"/>
              </a:xfrm>
              <a:custGeom>
                <a:avLst/>
                <a:gdLst>
                  <a:gd name="T0" fmla="*/ 539 w 580"/>
                  <a:gd name="T1" fmla="*/ 141 h 580"/>
                  <a:gd name="T2" fmla="*/ 509 w 580"/>
                  <a:gd name="T3" fmla="*/ 171 h 580"/>
                  <a:gd name="T4" fmla="*/ 489 w 580"/>
                  <a:gd name="T5" fmla="*/ 181 h 580"/>
                  <a:gd name="T6" fmla="*/ 517 w 580"/>
                  <a:gd name="T7" fmla="*/ 290 h 580"/>
                  <a:gd name="T8" fmla="*/ 290 w 580"/>
                  <a:gd name="T9" fmla="*/ 517 h 580"/>
                  <a:gd name="T10" fmla="*/ 63 w 580"/>
                  <a:gd name="T11" fmla="*/ 290 h 580"/>
                  <a:gd name="T12" fmla="*/ 290 w 580"/>
                  <a:gd name="T13" fmla="*/ 63 h 580"/>
                  <a:gd name="T14" fmla="*/ 401 w 580"/>
                  <a:gd name="T15" fmla="*/ 92 h 580"/>
                  <a:gd name="T16" fmla="*/ 411 w 580"/>
                  <a:gd name="T17" fmla="*/ 72 h 580"/>
                  <a:gd name="T18" fmla="*/ 441 w 580"/>
                  <a:gd name="T19" fmla="*/ 42 h 580"/>
                  <a:gd name="T20" fmla="*/ 290 w 580"/>
                  <a:gd name="T21" fmla="*/ 0 h 580"/>
                  <a:gd name="T22" fmla="*/ 0 w 580"/>
                  <a:gd name="T23" fmla="*/ 290 h 580"/>
                  <a:gd name="T24" fmla="*/ 290 w 580"/>
                  <a:gd name="T25" fmla="*/ 580 h 580"/>
                  <a:gd name="T26" fmla="*/ 580 w 580"/>
                  <a:gd name="T27" fmla="*/ 290 h 580"/>
                  <a:gd name="T28" fmla="*/ 539 w 580"/>
                  <a:gd name="T29" fmla="*/ 141 h 5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80" h="580">
                    <a:moveTo>
                      <a:pt x="539" y="141"/>
                    </a:moveTo>
                    <a:cubicBezTo>
                      <a:pt x="509" y="171"/>
                      <a:pt x="509" y="171"/>
                      <a:pt x="509" y="171"/>
                    </a:cubicBezTo>
                    <a:cubicBezTo>
                      <a:pt x="504" y="176"/>
                      <a:pt x="496" y="179"/>
                      <a:pt x="489" y="181"/>
                    </a:cubicBezTo>
                    <a:cubicBezTo>
                      <a:pt x="506" y="213"/>
                      <a:pt x="517" y="250"/>
                      <a:pt x="517" y="290"/>
                    </a:cubicBezTo>
                    <a:cubicBezTo>
                      <a:pt x="517" y="415"/>
                      <a:pt x="415" y="517"/>
                      <a:pt x="290" y="517"/>
                    </a:cubicBezTo>
                    <a:cubicBezTo>
                      <a:pt x="165" y="517"/>
                      <a:pt x="63" y="415"/>
                      <a:pt x="63" y="290"/>
                    </a:cubicBezTo>
                    <a:cubicBezTo>
                      <a:pt x="63" y="165"/>
                      <a:pt x="165" y="63"/>
                      <a:pt x="290" y="63"/>
                    </a:cubicBezTo>
                    <a:cubicBezTo>
                      <a:pt x="330" y="63"/>
                      <a:pt x="368" y="74"/>
                      <a:pt x="401" y="92"/>
                    </a:cubicBezTo>
                    <a:cubicBezTo>
                      <a:pt x="402" y="85"/>
                      <a:pt x="406" y="78"/>
                      <a:pt x="411" y="72"/>
                    </a:cubicBezTo>
                    <a:cubicBezTo>
                      <a:pt x="441" y="42"/>
                      <a:pt x="441" y="42"/>
                      <a:pt x="441" y="42"/>
                    </a:cubicBezTo>
                    <a:cubicBezTo>
                      <a:pt x="397" y="15"/>
                      <a:pt x="345" y="0"/>
                      <a:pt x="290" y="0"/>
                    </a:cubicBezTo>
                    <a:cubicBezTo>
                      <a:pt x="130" y="0"/>
                      <a:pt x="0" y="130"/>
                      <a:pt x="0" y="290"/>
                    </a:cubicBezTo>
                    <a:cubicBezTo>
                      <a:pt x="0" y="450"/>
                      <a:pt x="130" y="580"/>
                      <a:pt x="290" y="580"/>
                    </a:cubicBezTo>
                    <a:cubicBezTo>
                      <a:pt x="450" y="580"/>
                      <a:pt x="580" y="450"/>
                      <a:pt x="580" y="290"/>
                    </a:cubicBezTo>
                    <a:cubicBezTo>
                      <a:pt x="580" y="235"/>
                      <a:pt x="565" y="184"/>
                      <a:pt x="539" y="1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72" name="Freeform 79"/>
              <p:cNvSpPr>
                <a:spLocks/>
              </p:cNvSpPr>
              <p:nvPr/>
            </p:nvSpPr>
            <p:spPr bwMode="auto">
              <a:xfrm>
                <a:off x="1381125" y="3781425"/>
                <a:ext cx="252413" cy="252413"/>
              </a:xfrm>
              <a:custGeom>
                <a:avLst/>
                <a:gdLst>
                  <a:gd name="T0" fmla="*/ 186 w 329"/>
                  <a:gd name="T1" fmla="*/ 67 h 328"/>
                  <a:gd name="T2" fmla="*/ 249 w 329"/>
                  <a:gd name="T3" fmla="*/ 4 h 328"/>
                  <a:gd name="T4" fmla="*/ 257 w 329"/>
                  <a:gd name="T5" fmla="*/ 7 h 328"/>
                  <a:gd name="T6" fmla="*/ 263 w 329"/>
                  <a:gd name="T7" fmla="*/ 66 h 328"/>
                  <a:gd name="T8" fmla="*/ 322 w 329"/>
                  <a:gd name="T9" fmla="*/ 71 h 328"/>
                  <a:gd name="T10" fmla="*/ 325 w 329"/>
                  <a:gd name="T11" fmla="*/ 80 h 328"/>
                  <a:gd name="T12" fmla="*/ 262 w 329"/>
                  <a:gd name="T13" fmla="*/ 142 h 328"/>
                  <a:gd name="T14" fmla="*/ 245 w 329"/>
                  <a:gd name="T15" fmla="*/ 149 h 328"/>
                  <a:gd name="T16" fmla="*/ 207 w 329"/>
                  <a:gd name="T17" fmla="*/ 145 h 328"/>
                  <a:gd name="T18" fmla="*/ 99 w 329"/>
                  <a:gd name="T19" fmla="*/ 253 h 328"/>
                  <a:gd name="T20" fmla="*/ 89 w 329"/>
                  <a:gd name="T21" fmla="*/ 309 h 328"/>
                  <a:gd name="T22" fmla="*/ 19 w 329"/>
                  <a:gd name="T23" fmla="*/ 309 h 328"/>
                  <a:gd name="T24" fmla="*/ 19 w 329"/>
                  <a:gd name="T25" fmla="*/ 239 h 328"/>
                  <a:gd name="T26" fmla="*/ 75 w 329"/>
                  <a:gd name="T27" fmla="*/ 230 h 328"/>
                  <a:gd name="T28" fmla="*/ 184 w 329"/>
                  <a:gd name="T29" fmla="*/ 121 h 328"/>
                  <a:gd name="T30" fmla="*/ 180 w 329"/>
                  <a:gd name="T31" fmla="*/ 84 h 328"/>
                  <a:gd name="T32" fmla="*/ 186 w 329"/>
                  <a:gd name="T33" fmla="*/ 67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29" h="328">
                    <a:moveTo>
                      <a:pt x="186" y="67"/>
                    </a:moveTo>
                    <a:cubicBezTo>
                      <a:pt x="249" y="4"/>
                      <a:pt x="249" y="4"/>
                      <a:pt x="249" y="4"/>
                    </a:cubicBezTo>
                    <a:cubicBezTo>
                      <a:pt x="253" y="0"/>
                      <a:pt x="256" y="1"/>
                      <a:pt x="257" y="7"/>
                    </a:cubicBezTo>
                    <a:cubicBezTo>
                      <a:pt x="263" y="66"/>
                      <a:pt x="263" y="66"/>
                      <a:pt x="263" y="66"/>
                    </a:cubicBezTo>
                    <a:cubicBezTo>
                      <a:pt x="322" y="71"/>
                      <a:pt x="322" y="71"/>
                      <a:pt x="322" y="71"/>
                    </a:cubicBezTo>
                    <a:cubicBezTo>
                      <a:pt x="327" y="72"/>
                      <a:pt x="329" y="76"/>
                      <a:pt x="325" y="80"/>
                    </a:cubicBezTo>
                    <a:cubicBezTo>
                      <a:pt x="262" y="142"/>
                      <a:pt x="262" y="142"/>
                      <a:pt x="262" y="142"/>
                    </a:cubicBezTo>
                    <a:cubicBezTo>
                      <a:pt x="258" y="146"/>
                      <a:pt x="250" y="149"/>
                      <a:pt x="245" y="149"/>
                    </a:cubicBezTo>
                    <a:cubicBezTo>
                      <a:pt x="207" y="145"/>
                      <a:pt x="207" y="145"/>
                      <a:pt x="207" y="145"/>
                    </a:cubicBezTo>
                    <a:cubicBezTo>
                      <a:pt x="99" y="253"/>
                      <a:pt x="99" y="253"/>
                      <a:pt x="99" y="253"/>
                    </a:cubicBezTo>
                    <a:cubicBezTo>
                      <a:pt x="107" y="272"/>
                      <a:pt x="104" y="294"/>
                      <a:pt x="89" y="309"/>
                    </a:cubicBezTo>
                    <a:cubicBezTo>
                      <a:pt x="70" y="328"/>
                      <a:pt x="39" y="328"/>
                      <a:pt x="19" y="309"/>
                    </a:cubicBezTo>
                    <a:cubicBezTo>
                      <a:pt x="0" y="290"/>
                      <a:pt x="0" y="259"/>
                      <a:pt x="19" y="239"/>
                    </a:cubicBezTo>
                    <a:cubicBezTo>
                      <a:pt x="34" y="224"/>
                      <a:pt x="57" y="221"/>
                      <a:pt x="75" y="230"/>
                    </a:cubicBezTo>
                    <a:cubicBezTo>
                      <a:pt x="184" y="121"/>
                      <a:pt x="184" y="121"/>
                      <a:pt x="184" y="121"/>
                    </a:cubicBezTo>
                    <a:cubicBezTo>
                      <a:pt x="180" y="84"/>
                      <a:pt x="180" y="84"/>
                      <a:pt x="180" y="84"/>
                    </a:cubicBezTo>
                    <a:cubicBezTo>
                      <a:pt x="179" y="78"/>
                      <a:pt x="182" y="71"/>
                      <a:pt x="186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73" name="Freeform 80"/>
              <p:cNvSpPr>
                <a:spLocks/>
              </p:cNvSpPr>
              <p:nvPr/>
            </p:nvSpPr>
            <p:spPr bwMode="auto">
              <a:xfrm>
                <a:off x="1292225" y="3860800"/>
                <a:ext cx="261938" cy="261938"/>
              </a:xfrm>
              <a:custGeom>
                <a:avLst/>
                <a:gdLst>
                  <a:gd name="T0" fmla="*/ 170 w 340"/>
                  <a:gd name="T1" fmla="*/ 73 h 340"/>
                  <a:gd name="T2" fmla="*/ 212 w 340"/>
                  <a:gd name="T3" fmla="*/ 83 h 340"/>
                  <a:gd name="T4" fmla="*/ 266 w 340"/>
                  <a:gd name="T5" fmla="*/ 30 h 340"/>
                  <a:gd name="T6" fmla="*/ 170 w 340"/>
                  <a:gd name="T7" fmla="*/ 0 h 340"/>
                  <a:gd name="T8" fmla="*/ 0 w 340"/>
                  <a:gd name="T9" fmla="*/ 170 h 340"/>
                  <a:gd name="T10" fmla="*/ 170 w 340"/>
                  <a:gd name="T11" fmla="*/ 340 h 340"/>
                  <a:gd name="T12" fmla="*/ 340 w 340"/>
                  <a:gd name="T13" fmla="*/ 170 h 340"/>
                  <a:gd name="T14" fmla="*/ 311 w 340"/>
                  <a:gd name="T15" fmla="*/ 76 h 340"/>
                  <a:gd name="T16" fmla="*/ 258 w 340"/>
                  <a:gd name="T17" fmla="*/ 130 h 340"/>
                  <a:gd name="T18" fmla="*/ 267 w 340"/>
                  <a:gd name="T19" fmla="*/ 170 h 340"/>
                  <a:gd name="T20" fmla="*/ 170 w 340"/>
                  <a:gd name="T21" fmla="*/ 267 h 340"/>
                  <a:gd name="T22" fmla="*/ 73 w 340"/>
                  <a:gd name="T23" fmla="*/ 170 h 340"/>
                  <a:gd name="T24" fmla="*/ 170 w 340"/>
                  <a:gd name="T25" fmla="*/ 73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0" h="340">
                    <a:moveTo>
                      <a:pt x="170" y="73"/>
                    </a:moveTo>
                    <a:cubicBezTo>
                      <a:pt x="185" y="73"/>
                      <a:pt x="199" y="77"/>
                      <a:pt x="212" y="83"/>
                    </a:cubicBezTo>
                    <a:cubicBezTo>
                      <a:pt x="266" y="30"/>
                      <a:pt x="266" y="30"/>
                      <a:pt x="266" y="30"/>
                    </a:cubicBezTo>
                    <a:cubicBezTo>
                      <a:pt x="238" y="11"/>
                      <a:pt x="205" y="0"/>
                      <a:pt x="170" y="0"/>
                    </a:cubicBezTo>
                    <a:cubicBezTo>
                      <a:pt x="76" y="0"/>
                      <a:pt x="0" y="76"/>
                      <a:pt x="0" y="170"/>
                    </a:cubicBezTo>
                    <a:cubicBezTo>
                      <a:pt x="0" y="264"/>
                      <a:pt x="76" y="340"/>
                      <a:pt x="170" y="340"/>
                    </a:cubicBezTo>
                    <a:cubicBezTo>
                      <a:pt x="264" y="340"/>
                      <a:pt x="340" y="264"/>
                      <a:pt x="340" y="170"/>
                    </a:cubicBezTo>
                    <a:cubicBezTo>
                      <a:pt x="340" y="135"/>
                      <a:pt x="329" y="103"/>
                      <a:pt x="311" y="76"/>
                    </a:cubicBezTo>
                    <a:cubicBezTo>
                      <a:pt x="258" y="130"/>
                      <a:pt x="258" y="130"/>
                      <a:pt x="258" y="130"/>
                    </a:cubicBezTo>
                    <a:cubicBezTo>
                      <a:pt x="264" y="142"/>
                      <a:pt x="267" y="156"/>
                      <a:pt x="267" y="170"/>
                    </a:cubicBezTo>
                    <a:cubicBezTo>
                      <a:pt x="267" y="223"/>
                      <a:pt x="223" y="267"/>
                      <a:pt x="170" y="267"/>
                    </a:cubicBezTo>
                    <a:cubicBezTo>
                      <a:pt x="117" y="267"/>
                      <a:pt x="73" y="223"/>
                      <a:pt x="73" y="170"/>
                    </a:cubicBezTo>
                    <a:cubicBezTo>
                      <a:pt x="73" y="117"/>
                      <a:pt x="117" y="73"/>
                      <a:pt x="170" y="7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13" name="Group 1312"/>
            <p:cNvGrpSpPr/>
            <p:nvPr/>
          </p:nvGrpSpPr>
          <p:grpSpPr>
            <a:xfrm>
              <a:off x="5133879" y="8696838"/>
              <a:ext cx="1149053" cy="609443"/>
              <a:chOff x="2832100" y="4686300"/>
              <a:chExt cx="574676" cy="304801"/>
            </a:xfrm>
            <a:solidFill>
              <a:schemeClr val="tx1"/>
            </a:solidFill>
          </p:grpSpPr>
          <p:sp>
            <p:nvSpPr>
              <p:cNvPr id="274" name="Freeform 81"/>
              <p:cNvSpPr>
                <a:spLocks noEditPoints="1"/>
              </p:cNvSpPr>
              <p:nvPr/>
            </p:nvSpPr>
            <p:spPr bwMode="auto">
              <a:xfrm>
                <a:off x="3051175" y="4686300"/>
                <a:ext cx="325438" cy="263525"/>
              </a:xfrm>
              <a:custGeom>
                <a:avLst/>
                <a:gdLst>
                  <a:gd name="T0" fmla="*/ 380 w 424"/>
                  <a:gd name="T1" fmla="*/ 73 h 342"/>
                  <a:gd name="T2" fmla="*/ 341 w 424"/>
                  <a:gd name="T3" fmla="*/ 96 h 342"/>
                  <a:gd name="T4" fmla="*/ 324 w 424"/>
                  <a:gd name="T5" fmla="*/ 134 h 342"/>
                  <a:gd name="T6" fmla="*/ 308 w 424"/>
                  <a:gd name="T7" fmla="*/ 214 h 342"/>
                  <a:gd name="T8" fmla="*/ 256 w 424"/>
                  <a:gd name="T9" fmla="*/ 183 h 342"/>
                  <a:gd name="T10" fmla="*/ 172 w 424"/>
                  <a:gd name="T11" fmla="*/ 174 h 342"/>
                  <a:gd name="T12" fmla="*/ 147 w 424"/>
                  <a:gd name="T13" fmla="*/ 202 h 342"/>
                  <a:gd name="T14" fmla="*/ 76 w 424"/>
                  <a:gd name="T15" fmla="*/ 297 h 342"/>
                  <a:gd name="T16" fmla="*/ 13 w 424"/>
                  <a:gd name="T17" fmla="*/ 166 h 342"/>
                  <a:gd name="T18" fmla="*/ 67 w 424"/>
                  <a:gd name="T19" fmla="*/ 83 h 342"/>
                  <a:gd name="T20" fmla="*/ 119 w 424"/>
                  <a:gd name="T21" fmla="*/ 63 h 342"/>
                  <a:gd name="T22" fmla="*/ 180 w 424"/>
                  <a:gd name="T23" fmla="*/ 54 h 342"/>
                  <a:gd name="T24" fmla="*/ 239 w 424"/>
                  <a:gd name="T25" fmla="*/ 21 h 342"/>
                  <a:gd name="T26" fmla="*/ 319 w 424"/>
                  <a:gd name="T27" fmla="*/ 31 h 342"/>
                  <a:gd name="T28" fmla="*/ 97 w 424"/>
                  <a:gd name="T29" fmla="*/ 83 h 342"/>
                  <a:gd name="T30" fmla="*/ 129 w 424"/>
                  <a:gd name="T31" fmla="*/ 242 h 342"/>
                  <a:gd name="T32" fmla="*/ 78 w 424"/>
                  <a:gd name="T33" fmla="*/ 115 h 342"/>
                  <a:gd name="T34" fmla="*/ 70 w 424"/>
                  <a:gd name="T35" fmla="*/ 146 h 342"/>
                  <a:gd name="T36" fmla="*/ 121 w 424"/>
                  <a:gd name="T37" fmla="*/ 113 h 342"/>
                  <a:gd name="T38" fmla="*/ 35 w 424"/>
                  <a:gd name="T39" fmla="*/ 140 h 342"/>
                  <a:gd name="T40" fmla="*/ 78 w 424"/>
                  <a:gd name="T41" fmla="*/ 88 h 342"/>
                  <a:gd name="T42" fmla="*/ 169 w 424"/>
                  <a:gd name="T43" fmla="*/ 284 h 342"/>
                  <a:gd name="T44" fmla="*/ 316 w 424"/>
                  <a:gd name="T45" fmla="*/ 236 h 342"/>
                  <a:gd name="T46" fmla="*/ 411 w 424"/>
                  <a:gd name="T47" fmla="*/ 267 h 342"/>
                  <a:gd name="T48" fmla="*/ 416 w 424"/>
                  <a:gd name="T49" fmla="*/ 271 h 342"/>
                  <a:gd name="T50" fmla="*/ 51 w 424"/>
                  <a:gd name="T51" fmla="*/ 98 h 342"/>
                  <a:gd name="T52" fmla="*/ 349 w 424"/>
                  <a:gd name="T53" fmla="*/ 151 h 342"/>
                  <a:gd name="T54" fmla="*/ 28 w 424"/>
                  <a:gd name="T55" fmla="*/ 91 h 342"/>
                  <a:gd name="T56" fmla="*/ 339 w 424"/>
                  <a:gd name="T57" fmla="*/ 190 h 342"/>
                  <a:gd name="T58" fmla="*/ 243 w 424"/>
                  <a:gd name="T59" fmla="*/ 225 h 342"/>
                  <a:gd name="T60" fmla="*/ 338 w 424"/>
                  <a:gd name="T61" fmla="*/ 180 h 342"/>
                  <a:gd name="T62" fmla="*/ 412 w 424"/>
                  <a:gd name="T63" fmla="*/ 258 h 342"/>
                  <a:gd name="T64" fmla="*/ 366 w 424"/>
                  <a:gd name="T65" fmla="*/ 250 h 342"/>
                  <a:gd name="T66" fmla="*/ 353 w 424"/>
                  <a:gd name="T67" fmla="*/ 264 h 342"/>
                  <a:gd name="T68" fmla="*/ 338 w 424"/>
                  <a:gd name="T69" fmla="*/ 269 h 342"/>
                  <a:gd name="T70" fmla="*/ 287 w 424"/>
                  <a:gd name="T71" fmla="*/ 240 h 342"/>
                  <a:gd name="T72" fmla="*/ 376 w 424"/>
                  <a:gd name="T73" fmla="*/ 261 h 342"/>
                  <a:gd name="T74" fmla="*/ 369 w 424"/>
                  <a:gd name="T75" fmla="*/ 262 h 342"/>
                  <a:gd name="T76" fmla="*/ 356 w 424"/>
                  <a:gd name="T77" fmla="*/ 264 h 342"/>
                  <a:gd name="T78" fmla="*/ 417 w 424"/>
                  <a:gd name="T79" fmla="*/ 248 h 342"/>
                  <a:gd name="T80" fmla="*/ 366 w 424"/>
                  <a:gd name="T81" fmla="*/ 247 h 342"/>
                  <a:gd name="T82" fmla="*/ 344 w 424"/>
                  <a:gd name="T83" fmla="*/ 173 h 342"/>
                  <a:gd name="T84" fmla="*/ 422 w 424"/>
                  <a:gd name="T85" fmla="*/ 273 h 342"/>
                  <a:gd name="T86" fmla="*/ 341 w 424"/>
                  <a:gd name="T87" fmla="*/ 227 h 342"/>
                  <a:gd name="T88" fmla="*/ 347 w 424"/>
                  <a:gd name="T89" fmla="*/ 207 h 342"/>
                  <a:gd name="T90" fmla="*/ 364 w 424"/>
                  <a:gd name="T91" fmla="*/ 241 h 342"/>
                  <a:gd name="T92" fmla="*/ 346 w 424"/>
                  <a:gd name="T93" fmla="*/ 243 h 342"/>
                  <a:gd name="T94" fmla="*/ 417 w 424"/>
                  <a:gd name="T95" fmla="*/ 265 h 342"/>
                  <a:gd name="T96" fmla="*/ 361 w 424"/>
                  <a:gd name="T97" fmla="*/ 264 h 342"/>
                  <a:gd name="T98" fmla="*/ 308 w 424"/>
                  <a:gd name="T99" fmla="*/ 233 h 342"/>
                  <a:gd name="T100" fmla="*/ 380 w 424"/>
                  <a:gd name="T101" fmla="*/ 246 h 342"/>
                  <a:gd name="T102" fmla="*/ 67 w 424"/>
                  <a:gd name="T103" fmla="*/ 231 h 342"/>
                  <a:gd name="T104" fmla="*/ 421 w 424"/>
                  <a:gd name="T105" fmla="*/ 267 h 342"/>
                  <a:gd name="T106" fmla="*/ 80 w 424"/>
                  <a:gd name="T107" fmla="*/ 89 h 342"/>
                  <a:gd name="T108" fmla="*/ 103 w 424"/>
                  <a:gd name="T109" fmla="*/ 143 h 342"/>
                  <a:gd name="T110" fmla="*/ 56 w 424"/>
                  <a:gd name="T111" fmla="*/ 130 h 342"/>
                  <a:gd name="T112" fmla="*/ 103 w 424"/>
                  <a:gd name="T113" fmla="*/ 137 h 342"/>
                  <a:gd name="T114" fmla="*/ 376 w 424"/>
                  <a:gd name="T115" fmla="*/ 107 h 342"/>
                  <a:gd name="T116" fmla="*/ 162 w 424"/>
                  <a:gd name="T117" fmla="*/ 24 h 342"/>
                  <a:gd name="T118" fmla="*/ 150 w 424"/>
                  <a:gd name="T119" fmla="*/ 30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24" h="342">
                    <a:moveTo>
                      <a:pt x="319" y="133"/>
                    </a:moveTo>
                    <a:cubicBezTo>
                      <a:pt x="319" y="133"/>
                      <a:pt x="319" y="133"/>
                      <a:pt x="319" y="133"/>
                    </a:cubicBezTo>
                    <a:close/>
                    <a:moveTo>
                      <a:pt x="66" y="105"/>
                    </a:moveTo>
                    <a:cubicBezTo>
                      <a:pt x="66" y="105"/>
                      <a:pt x="66" y="105"/>
                      <a:pt x="66" y="105"/>
                    </a:cubicBezTo>
                    <a:close/>
                    <a:moveTo>
                      <a:pt x="80" y="207"/>
                    </a:moveTo>
                    <a:cubicBezTo>
                      <a:pt x="80" y="208"/>
                      <a:pt x="80" y="207"/>
                      <a:pt x="80" y="207"/>
                    </a:cubicBezTo>
                    <a:close/>
                    <a:moveTo>
                      <a:pt x="412" y="39"/>
                    </a:moveTo>
                    <a:cubicBezTo>
                      <a:pt x="412" y="39"/>
                      <a:pt x="413" y="43"/>
                      <a:pt x="414" y="43"/>
                    </a:cubicBezTo>
                    <a:cubicBezTo>
                      <a:pt x="411" y="46"/>
                      <a:pt x="404" y="47"/>
                      <a:pt x="401" y="44"/>
                    </a:cubicBezTo>
                    <a:cubicBezTo>
                      <a:pt x="399" y="41"/>
                      <a:pt x="396" y="44"/>
                      <a:pt x="393" y="45"/>
                    </a:cubicBezTo>
                    <a:cubicBezTo>
                      <a:pt x="390" y="43"/>
                      <a:pt x="392" y="47"/>
                      <a:pt x="389" y="43"/>
                    </a:cubicBezTo>
                    <a:cubicBezTo>
                      <a:pt x="388" y="43"/>
                      <a:pt x="391" y="47"/>
                      <a:pt x="391" y="48"/>
                    </a:cubicBezTo>
                    <a:cubicBezTo>
                      <a:pt x="390" y="50"/>
                      <a:pt x="389" y="52"/>
                      <a:pt x="387" y="53"/>
                    </a:cubicBezTo>
                    <a:cubicBezTo>
                      <a:pt x="389" y="53"/>
                      <a:pt x="399" y="60"/>
                      <a:pt x="396" y="62"/>
                    </a:cubicBezTo>
                    <a:cubicBezTo>
                      <a:pt x="396" y="62"/>
                      <a:pt x="391" y="63"/>
                      <a:pt x="391" y="63"/>
                    </a:cubicBezTo>
                    <a:cubicBezTo>
                      <a:pt x="387" y="65"/>
                      <a:pt x="384" y="73"/>
                      <a:pt x="382" y="75"/>
                    </a:cubicBezTo>
                    <a:cubicBezTo>
                      <a:pt x="382" y="74"/>
                      <a:pt x="380" y="74"/>
                      <a:pt x="380" y="73"/>
                    </a:cubicBezTo>
                    <a:cubicBezTo>
                      <a:pt x="379" y="73"/>
                      <a:pt x="375" y="74"/>
                      <a:pt x="375" y="74"/>
                    </a:cubicBezTo>
                    <a:cubicBezTo>
                      <a:pt x="369" y="76"/>
                      <a:pt x="371" y="80"/>
                      <a:pt x="374" y="84"/>
                    </a:cubicBezTo>
                    <a:cubicBezTo>
                      <a:pt x="374" y="85"/>
                      <a:pt x="377" y="86"/>
                      <a:pt x="378" y="87"/>
                    </a:cubicBezTo>
                    <a:cubicBezTo>
                      <a:pt x="377" y="87"/>
                      <a:pt x="374" y="90"/>
                      <a:pt x="377" y="90"/>
                    </a:cubicBezTo>
                    <a:cubicBezTo>
                      <a:pt x="378" y="91"/>
                      <a:pt x="378" y="91"/>
                      <a:pt x="379" y="92"/>
                    </a:cubicBezTo>
                    <a:cubicBezTo>
                      <a:pt x="378" y="92"/>
                      <a:pt x="378" y="103"/>
                      <a:pt x="377" y="103"/>
                    </a:cubicBezTo>
                    <a:cubicBezTo>
                      <a:pt x="373" y="101"/>
                      <a:pt x="369" y="96"/>
                      <a:pt x="366" y="92"/>
                    </a:cubicBezTo>
                    <a:cubicBezTo>
                      <a:pt x="363" y="89"/>
                      <a:pt x="364" y="85"/>
                      <a:pt x="362" y="83"/>
                    </a:cubicBezTo>
                    <a:cubicBezTo>
                      <a:pt x="365" y="81"/>
                      <a:pt x="367" y="65"/>
                      <a:pt x="364" y="66"/>
                    </a:cubicBezTo>
                    <a:cubicBezTo>
                      <a:pt x="365" y="66"/>
                      <a:pt x="363" y="72"/>
                      <a:pt x="362" y="73"/>
                    </a:cubicBezTo>
                    <a:cubicBezTo>
                      <a:pt x="358" y="70"/>
                      <a:pt x="360" y="69"/>
                      <a:pt x="354" y="70"/>
                    </a:cubicBezTo>
                    <a:cubicBezTo>
                      <a:pt x="349" y="71"/>
                      <a:pt x="356" y="78"/>
                      <a:pt x="356" y="78"/>
                    </a:cubicBezTo>
                    <a:cubicBezTo>
                      <a:pt x="354" y="83"/>
                      <a:pt x="342" y="75"/>
                      <a:pt x="339" y="79"/>
                    </a:cubicBezTo>
                    <a:cubicBezTo>
                      <a:pt x="337" y="82"/>
                      <a:pt x="332" y="77"/>
                      <a:pt x="331" y="82"/>
                    </a:cubicBezTo>
                    <a:cubicBezTo>
                      <a:pt x="330" y="85"/>
                      <a:pt x="329" y="89"/>
                      <a:pt x="328" y="92"/>
                    </a:cubicBezTo>
                    <a:cubicBezTo>
                      <a:pt x="328" y="92"/>
                      <a:pt x="335" y="96"/>
                      <a:pt x="336" y="96"/>
                    </a:cubicBezTo>
                    <a:cubicBezTo>
                      <a:pt x="337" y="96"/>
                      <a:pt x="337" y="92"/>
                      <a:pt x="341" y="96"/>
                    </a:cubicBezTo>
                    <a:cubicBezTo>
                      <a:pt x="344" y="98"/>
                      <a:pt x="342" y="96"/>
                      <a:pt x="344" y="96"/>
                    </a:cubicBezTo>
                    <a:cubicBezTo>
                      <a:pt x="344" y="95"/>
                      <a:pt x="344" y="95"/>
                      <a:pt x="343" y="94"/>
                    </a:cubicBezTo>
                    <a:cubicBezTo>
                      <a:pt x="345" y="94"/>
                      <a:pt x="354" y="107"/>
                      <a:pt x="356" y="108"/>
                    </a:cubicBezTo>
                    <a:cubicBezTo>
                      <a:pt x="355" y="108"/>
                      <a:pt x="354" y="109"/>
                      <a:pt x="354" y="109"/>
                    </a:cubicBezTo>
                    <a:cubicBezTo>
                      <a:pt x="353" y="110"/>
                      <a:pt x="358" y="116"/>
                      <a:pt x="359" y="116"/>
                    </a:cubicBezTo>
                    <a:cubicBezTo>
                      <a:pt x="357" y="116"/>
                      <a:pt x="358" y="115"/>
                      <a:pt x="356" y="117"/>
                    </a:cubicBezTo>
                    <a:cubicBezTo>
                      <a:pt x="352" y="116"/>
                      <a:pt x="351" y="104"/>
                      <a:pt x="345" y="102"/>
                    </a:cubicBezTo>
                    <a:cubicBezTo>
                      <a:pt x="346" y="103"/>
                      <a:pt x="348" y="110"/>
                      <a:pt x="349" y="111"/>
                    </a:cubicBezTo>
                    <a:cubicBezTo>
                      <a:pt x="347" y="115"/>
                      <a:pt x="349" y="120"/>
                      <a:pt x="347" y="123"/>
                    </a:cubicBezTo>
                    <a:cubicBezTo>
                      <a:pt x="347" y="123"/>
                      <a:pt x="347" y="123"/>
                      <a:pt x="347" y="123"/>
                    </a:cubicBezTo>
                    <a:cubicBezTo>
                      <a:pt x="346" y="124"/>
                      <a:pt x="345" y="124"/>
                      <a:pt x="344" y="125"/>
                    </a:cubicBezTo>
                    <a:cubicBezTo>
                      <a:pt x="343" y="125"/>
                      <a:pt x="336" y="125"/>
                      <a:pt x="339" y="129"/>
                    </a:cubicBezTo>
                    <a:cubicBezTo>
                      <a:pt x="340" y="130"/>
                      <a:pt x="338" y="131"/>
                      <a:pt x="337" y="132"/>
                    </a:cubicBezTo>
                    <a:cubicBezTo>
                      <a:pt x="336" y="133"/>
                      <a:pt x="340" y="136"/>
                      <a:pt x="340" y="136"/>
                    </a:cubicBezTo>
                    <a:cubicBezTo>
                      <a:pt x="343" y="138"/>
                      <a:pt x="348" y="150"/>
                      <a:pt x="341" y="147"/>
                    </a:cubicBezTo>
                    <a:cubicBezTo>
                      <a:pt x="343" y="146"/>
                      <a:pt x="330" y="132"/>
                      <a:pt x="330" y="132"/>
                    </a:cubicBezTo>
                    <a:cubicBezTo>
                      <a:pt x="328" y="131"/>
                      <a:pt x="325" y="135"/>
                      <a:pt x="324" y="134"/>
                    </a:cubicBezTo>
                    <a:cubicBezTo>
                      <a:pt x="324" y="132"/>
                      <a:pt x="324" y="132"/>
                      <a:pt x="324" y="130"/>
                    </a:cubicBezTo>
                    <a:cubicBezTo>
                      <a:pt x="321" y="128"/>
                      <a:pt x="317" y="134"/>
                      <a:pt x="318" y="135"/>
                    </a:cubicBezTo>
                    <a:cubicBezTo>
                      <a:pt x="320" y="137"/>
                      <a:pt x="330" y="139"/>
                      <a:pt x="329" y="140"/>
                    </a:cubicBezTo>
                    <a:cubicBezTo>
                      <a:pt x="326" y="140"/>
                      <a:pt x="325" y="142"/>
                      <a:pt x="325" y="145"/>
                    </a:cubicBezTo>
                    <a:cubicBezTo>
                      <a:pt x="329" y="147"/>
                      <a:pt x="332" y="152"/>
                      <a:pt x="334" y="155"/>
                    </a:cubicBezTo>
                    <a:cubicBezTo>
                      <a:pt x="334" y="156"/>
                      <a:pt x="333" y="156"/>
                      <a:pt x="333" y="157"/>
                    </a:cubicBezTo>
                    <a:cubicBezTo>
                      <a:pt x="333" y="158"/>
                      <a:pt x="336" y="158"/>
                      <a:pt x="336" y="158"/>
                    </a:cubicBezTo>
                    <a:cubicBezTo>
                      <a:pt x="336" y="159"/>
                      <a:pt x="334" y="158"/>
                      <a:pt x="336" y="160"/>
                    </a:cubicBezTo>
                    <a:cubicBezTo>
                      <a:pt x="337" y="161"/>
                      <a:pt x="335" y="165"/>
                      <a:pt x="334" y="166"/>
                    </a:cubicBezTo>
                    <a:cubicBezTo>
                      <a:pt x="334" y="166"/>
                      <a:pt x="332" y="173"/>
                      <a:pt x="332" y="173"/>
                    </a:cubicBezTo>
                    <a:cubicBezTo>
                      <a:pt x="329" y="176"/>
                      <a:pt x="324" y="180"/>
                      <a:pt x="320" y="180"/>
                    </a:cubicBezTo>
                    <a:cubicBezTo>
                      <a:pt x="316" y="181"/>
                      <a:pt x="314" y="181"/>
                      <a:pt x="314" y="185"/>
                    </a:cubicBezTo>
                    <a:cubicBezTo>
                      <a:pt x="313" y="185"/>
                      <a:pt x="312" y="185"/>
                      <a:pt x="313" y="185"/>
                    </a:cubicBezTo>
                    <a:cubicBezTo>
                      <a:pt x="311" y="184"/>
                      <a:pt x="312" y="184"/>
                      <a:pt x="311" y="184"/>
                    </a:cubicBezTo>
                    <a:cubicBezTo>
                      <a:pt x="310" y="182"/>
                      <a:pt x="311" y="182"/>
                      <a:pt x="308" y="182"/>
                    </a:cubicBezTo>
                    <a:cubicBezTo>
                      <a:pt x="297" y="188"/>
                      <a:pt x="307" y="192"/>
                      <a:pt x="311" y="198"/>
                    </a:cubicBezTo>
                    <a:cubicBezTo>
                      <a:pt x="319" y="203"/>
                      <a:pt x="311" y="211"/>
                      <a:pt x="308" y="214"/>
                    </a:cubicBezTo>
                    <a:cubicBezTo>
                      <a:pt x="306" y="215"/>
                      <a:pt x="306" y="217"/>
                      <a:pt x="304" y="218"/>
                    </a:cubicBezTo>
                    <a:cubicBezTo>
                      <a:pt x="304" y="217"/>
                      <a:pt x="302" y="213"/>
                      <a:pt x="302" y="212"/>
                    </a:cubicBezTo>
                    <a:cubicBezTo>
                      <a:pt x="301" y="212"/>
                      <a:pt x="302" y="215"/>
                      <a:pt x="301" y="214"/>
                    </a:cubicBezTo>
                    <a:cubicBezTo>
                      <a:pt x="301" y="210"/>
                      <a:pt x="295" y="206"/>
                      <a:pt x="292" y="204"/>
                    </a:cubicBezTo>
                    <a:cubicBezTo>
                      <a:pt x="291" y="205"/>
                      <a:pt x="289" y="210"/>
                      <a:pt x="290" y="212"/>
                    </a:cubicBezTo>
                    <a:cubicBezTo>
                      <a:pt x="289" y="216"/>
                      <a:pt x="296" y="221"/>
                      <a:pt x="296" y="223"/>
                    </a:cubicBezTo>
                    <a:cubicBezTo>
                      <a:pt x="300" y="227"/>
                      <a:pt x="300" y="231"/>
                      <a:pt x="303" y="236"/>
                    </a:cubicBezTo>
                    <a:cubicBezTo>
                      <a:pt x="303" y="236"/>
                      <a:pt x="304" y="239"/>
                      <a:pt x="304" y="239"/>
                    </a:cubicBezTo>
                    <a:cubicBezTo>
                      <a:pt x="291" y="235"/>
                      <a:pt x="297" y="227"/>
                      <a:pt x="289" y="220"/>
                    </a:cubicBezTo>
                    <a:cubicBezTo>
                      <a:pt x="287" y="219"/>
                      <a:pt x="286" y="218"/>
                      <a:pt x="288" y="214"/>
                    </a:cubicBezTo>
                    <a:cubicBezTo>
                      <a:pt x="288" y="214"/>
                      <a:pt x="286" y="207"/>
                      <a:pt x="286" y="206"/>
                    </a:cubicBezTo>
                    <a:cubicBezTo>
                      <a:pt x="286" y="206"/>
                      <a:pt x="286" y="204"/>
                      <a:pt x="286" y="204"/>
                    </a:cubicBezTo>
                    <a:cubicBezTo>
                      <a:pt x="285" y="201"/>
                      <a:pt x="284" y="198"/>
                      <a:pt x="282" y="195"/>
                    </a:cubicBezTo>
                    <a:cubicBezTo>
                      <a:pt x="282" y="194"/>
                      <a:pt x="280" y="196"/>
                      <a:pt x="280" y="196"/>
                    </a:cubicBezTo>
                    <a:cubicBezTo>
                      <a:pt x="276" y="201"/>
                      <a:pt x="275" y="189"/>
                      <a:pt x="273" y="187"/>
                    </a:cubicBezTo>
                    <a:cubicBezTo>
                      <a:pt x="269" y="185"/>
                      <a:pt x="268" y="182"/>
                      <a:pt x="266" y="179"/>
                    </a:cubicBezTo>
                    <a:cubicBezTo>
                      <a:pt x="265" y="180"/>
                      <a:pt x="256" y="181"/>
                      <a:pt x="256" y="183"/>
                    </a:cubicBezTo>
                    <a:cubicBezTo>
                      <a:pt x="258" y="185"/>
                      <a:pt x="248" y="192"/>
                      <a:pt x="246" y="194"/>
                    </a:cubicBezTo>
                    <a:cubicBezTo>
                      <a:pt x="246" y="194"/>
                      <a:pt x="244" y="198"/>
                      <a:pt x="242" y="197"/>
                    </a:cubicBezTo>
                    <a:cubicBezTo>
                      <a:pt x="240" y="198"/>
                      <a:pt x="244" y="206"/>
                      <a:pt x="242" y="208"/>
                    </a:cubicBezTo>
                    <a:cubicBezTo>
                      <a:pt x="240" y="209"/>
                      <a:pt x="240" y="220"/>
                      <a:pt x="236" y="219"/>
                    </a:cubicBezTo>
                    <a:cubicBezTo>
                      <a:pt x="233" y="219"/>
                      <a:pt x="226" y="202"/>
                      <a:pt x="226" y="200"/>
                    </a:cubicBezTo>
                    <a:cubicBezTo>
                      <a:pt x="222" y="196"/>
                      <a:pt x="223" y="187"/>
                      <a:pt x="221" y="182"/>
                    </a:cubicBezTo>
                    <a:cubicBezTo>
                      <a:pt x="221" y="182"/>
                      <a:pt x="216" y="184"/>
                      <a:pt x="216" y="184"/>
                    </a:cubicBezTo>
                    <a:cubicBezTo>
                      <a:pt x="215" y="183"/>
                      <a:pt x="210" y="178"/>
                      <a:pt x="214" y="178"/>
                    </a:cubicBezTo>
                    <a:cubicBezTo>
                      <a:pt x="210" y="177"/>
                      <a:pt x="208" y="174"/>
                      <a:pt x="206" y="171"/>
                    </a:cubicBezTo>
                    <a:cubicBezTo>
                      <a:pt x="206" y="170"/>
                      <a:pt x="195" y="172"/>
                      <a:pt x="195" y="172"/>
                    </a:cubicBezTo>
                    <a:cubicBezTo>
                      <a:pt x="190" y="172"/>
                      <a:pt x="185" y="170"/>
                      <a:pt x="182" y="167"/>
                    </a:cubicBezTo>
                    <a:cubicBezTo>
                      <a:pt x="179" y="166"/>
                      <a:pt x="175" y="169"/>
                      <a:pt x="172" y="166"/>
                    </a:cubicBezTo>
                    <a:cubicBezTo>
                      <a:pt x="168" y="164"/>
                      <a:pt x="168" y="161"/>
                      <a:pt x="165" y="158"/>
                    </a:cubicBezTo>
                    <a:cubicBezTo>
                      <a:pt x="164" y="158"/>
                      <a:pt x="160" y="159"/>
                      <a:pt x="160" y="159"/>
                    </a:cubicBezTo>
                    <a:cubicBezTo>
                      <a:pt x="160" y="159"/>
                      <a:pt x="160" y="159"/>
                      <a:pt x="160" y="159"/>
                    </a:cubicBezTo>
                    <a:cubicBezTo>
                      <a:pt x="160" y="159"/>
                      <a:pt x="160" y="159"/>
                      <a:pt x="160" y="159"/>
                    </a:cubicBezTo>
                    <a:cubicBezTo>
                      <a:pt x="162" y="162"/>
                      <a:pt x="171" y="174"/>
                      <a:pt x="172" y="174"/>
                    </a:cubicBezTo>
                    <a:cubicBezTo>
                      <a:pt x="176" y="175"/>
                      <a:pt x="179" y="170"/>
                      <a:pt x="181" y="168"/>
                    </a:cubicBezTo>
                    <a:cubicBezTo>
                      <a:pt x="184" y="173"/>
                      <a:pt x="183" y="174"/>
                      <a:pt x="189" y="178"/>
                    </a:cubicBezTo>
                    <a:cubicBezTo>
                      <a:pt x="191" y="182"/>
                      <a:pt x="185" y="185"/>
                      <a:pt x="184" y="189"/>
                    </a:cubicBezTo>
                    <a:cubicBezTo>
                      <a:pt x="179" y="194"/>
                      <a:pt x="172" y="199"/>
                      <a:pt x="165" y="202"/>
                    </a:cubicBezTo>
                    <a:cubicBezTo>
                      <a:pt x="165" y="202"/>
                      <a:pt x="165" y="202"/>
                      <a:pt x="164" y="202"/>
                    </a:cubicBezTo>
                    <a:cubicBezTo>
                      <a:pt x="162" y="205"/>
                      <a:pt x="156" y="204"/>
                      <a:pt x="154" y="206"/>
                    </a:cubicBezTo>
                    <a:cubicBezTo>
                      <a:pt x="152" y="206"/>
                      <a:pt x="151" y="206"/>
                      <a:pt x="151" y="204"/>
                    </a:cubicBezTo>
                    <a:cubicBezTo>
                      <a:pt x="148" y="197"/>
                      <a:pt x="149" y="194"/>
                      <a:pt x="144" y="187"/>
                    </a:cubicBezTo>
                    <a:cubicBezTo>
                      <a:pt x="140" y="182"/>
                      <a:pt x="138" y="177"/>
                      <a:pt x="135" y="172"/>
                    </a:cubicBezTo>
                    <a:cubicBezTo>
                      <a:pt x="134" y="171"/>
                      <a:pt x="134" y="170"/>
                      <a:pt x="133" y="169"/>
                    </a:cubicBezTo>
                    <a:cubicBezTo>
                      <a:pt x="133" y="168"/>
                      <a:pt x="129" y="165"/>
                      <a:pt x="127" y="164"/>
                    </a:cubicBezTo>
                    <a:cubicBezTo>
                      <a:pt x="127" y="164"/>
                      <a:pt x="127" y="164"/>
                      <a:pt x="127" y="164"/>
                    </a:cubicBezTo>
                    <a:cubicBezTo>
                      <a:pt x="126" y="164"/>
                      <a:pt x="126" y="164"/>
                      <a:pt x="126" y="164"/>
                    </a:cubicBezTo>
                    <a:cubicBezTo>
                      <a:pt x="127" y="168"/>
                      <a:pt x="132" y="172"/>
                      <a:pt x="131" y="176"/>
                    </a:cubicBezTo>
                    <a:cubicBezTo>
                      <a:pt x="132" y="179"/>
                      <a:pt x="137" y="190"/>
                      <a:pt x="139" y="191"/>
                    </a:cubicBezTo>
                    <a:cubicBezTo>
                      <a:pt x="141" y="193"/>
                      <a:pt x="141" y="196"/>
                      <a:pt x="142" y="198"/>
                    </a:cubicBezTo>
                    <a:cubicBezTo>
                      <a:pt x="142" y="199"/>
                      <a:pt x="146" y="201"/>
                      <a:pt x="147" y="202"/>
                    </a:cubicBezTo>
                    <a:cubicBezTo>
                      <a:pt x="150" y="205"/>
                      <a:pt x="151" y="205"/>
                      <a:pt x="150" y="209"/>
                    </a:cubicBezTo>
                    <a:cubicBezTo>
                      <a:pt x="153" y="209"/>
                      <a:pt x="156" y="214"/>
                      <a:pt x="160" y="211"/>
                    </a:cubicBezTo>
                    <a:cubicBezTo>
                      <a:pt x="162" y="211"/>
                      <a:pt x="170" y="207"/>
                      <a:pt x="171" y="209"/>
                    </a:cubicBezTo>
                    <a:cubicBezTo>
                      <a:pt x="174" y="211"/>
                      <a:pt x="166" y="226"/>
                      <a:pt x="164" y="228"/>
                    </a:cubicBezTo>
                    <a:cubicBezTo>
                      <a:pt x="157" y="234"/>
                      <a:pt x="152" y="243"/>
                      <a:pt x="145" y="249"/>
                    </a:cubicBezTo>
                    <a:cubicBezTo>
                      <a:pt x="142" y="262"/>
                      <a:pt x="142" y="262"/>
                      <a:pt x="142" y="262"/>
                    </a:cubicBezTo>
                    <a:cubicBezTo>
                      <a:pt x="142" y="263"/>
                      <a:pt x="145" y="282"/>
                      <a:pt x="145" y="281"/>
                    </a:cubicBezTo>
                    <a:cubicBezTo>
                      <a:pt x="146" y="286"/>
                      <a:pt x="142" y="289"/>
                      <a:pt x="138" y="291"/>
                    </a:cubicBezTo>
                    <a:cubicBezTo>
                      <a:pt x="134" y="293"/>
                      <a:pt x="130" y="296"/>
                      <a:pt x="130" y="300"/>
                    </a:cubicBezTo>
                    <a:cubicBezTo>
                      <a:pt x="131" y="302"/>
                      <a:pt x="132" y="307"/>
                      <a:pt x="131" y="310"/>
                    </a:cubicBezTo>
                    <a:cubicBezTo>
                      <a:pt x="129" y="311"/>
                      <a:pt x="126" y="312"/>
                      <a:pt x="124" y="314"/>
                    </a:cubicBezTo>
                    <a:cubicBezTo>
                      <a:pt x="122" y="317"/>
                      <a:pt x="123" y="325"/>
                      <a:pt x="118" y="328"/>
                    </a:cubicBezTo>
                    <a:cubicBezTo>
                      <a:pt x="113" y="334"/>
                      <a:pt x="99" y="342"/>
                      <a:pt x="92" y="338"/>
                    </a:cubicBezTo>
                    <a:cubicBezTo>
                      <a:pt x="90" y="338"/>
                      <a:pt x="89" y="337"/>
                      <a:pt x="89" y="335"/>
                    </a:cubicBezTo>
                    <a:cubicBezTo>
                      <a:pt x="87" y="334"/>
                      <a:pt x="87" y="326"/>
                      <a:pt x="85" y="323"/>
                    </a:cubicBezTo>
                    <a:cubicBezTo>
                      <a:pt x="82" y="319"/>
                      <a:pt x="82" y="316"/>
                      <a:pt x="80" y="311"/>
                    </a:cubicBezTo>
                    <a:cubicBezTo>
                      <a:pt x="79" y="306"/>
                      <a:pt x="79" y="301"/>
                      <a:pt x="76" y="297"/>
                    </a:cubicBezTo>
                    <a:cubicBezTo>
                      <a:pt x="71" y="291"/>
                      <a:pt x="77" y="285"/>
                      <a:pt x="76" y="279"/>
                    </a:cubicBezTo>
                    <a:cubicBezTo>
                      <a:pt x="76" y="276"/>
                      <a:pt x="78" y="276"/>
                      <a:pt x="79" y="272"/>
                    </a:cubicBezTo>
                    <a:cubicBezTo>
                      <a:pt x="78" y="270"/>
                      <a:pt x="77" y="268"/>
                      <a:pt x="77" y="266"/>
                    </a:cubicBezTo>
                    <a:cubicBezTo>
                      <a:pt x="78" y="262"/>
                      <a:pt x="75" y="259"/>
                      <a:pt x="75" y="256"/>
                    </a:cubicBezTo>
                    <a:cubicBezTo>
                      <a:pt x="74" y="256"/>
                      <a:pt x="70" y="250"/>
                      <a:pt x="69" y="249"/>
                    </a:cubicBezTo>
                    <a:cubicBezTo>
                      <a:pt x="67" y="245"/>
                      <a:pt x="68" y="244"/>
                      <a:pt x="68" y="241"/>
                    </a:cubicBezTo>
                    <a:cubicBezTo>
                      <a:pt x="68" y="241"/>
                      <a:pt x="69" y="233"/>
                      <a:pt x="69" y="232"/>
                    </a:cubicBezTo>
                    <a:cubicBezTo>
                      <a:pt x="68" y="232"/>
                      <a:pt x="66" y="229"/>
                      <a:pt x="65" y="229"/>
                    </a:cubicBezTo>
                    <a:cubicBezTo>
                      <a:pt x="60" y="232"/>
                      <a:pt x="60" y="228"/>
                      <a:pt x="58" y="227"/>
                    </a:cubicBezTo>
                    <a:cubicBezTo>
                      <a:pt x="54" y="225"/>
                      <a:pt x="53" y="223"/>
                      <a:pt x="48" y="225"/>
                    </a:cubicBezTo>
                    <a:cubicBezTo>
                      <a:pt x="44" y="229"/>
                      <a:pt x="31" y="229"/>
                      <a:pt x="26" y="230"/>
                    </a:cubicBezTo>
                    <a:cubicBezTo>
                      <a:pt x="23" y="229"/>
                      <a:pt x="14" y="222"/>
                      <a:pt x="13" y="219"/>
                    </a:cubicBezTo>
                    <a:cubicBezTo>
                      <a:pt x="12" y="215"/>
                      <a:pt x="9" y="214"/>
                      <a:pt x="7" y="211"/>
                    </a:cubicBezTo>
                    <a:cubicBezTo>
                      <a:pt x="4" y="207"/>
                      <a:pt x="5" y="204"/>
                      <a:pt x="2" y="200"/>
                    </a:cubicBezTo>
                    <a:cubicBezTo>
                      <a:pt x="6" y="197"/>
                      <a:pt x="7" y="189"/>
                      <a:pt x="6" y="185"/>
                    </a:cubicBezTo>
                    <a:cubicBezTo>
                      <a:pt x="0" y="180"/>
                      <a:pt x="10" y="175"/>
                      <a:pt x="10" y="169"/>
                    </a:cubicBezTo>
                    <a:cubicBezTo>
                      <a:pt x="12" y="168"/>
                      <a:pt x="12" y="167"/>
                      <a:pt x="13" y="166"/>
                    </a:cubicBezTo>
                    <a:cubicBezTo>
                      <a:pt x="14" y="165"/>
                      <a:pt x="15" y="163"/>
                      <a:pt x="17" y="162"/>
                    </a:cubicBezTo>
                    <a:cubicBezTo>
                      <a:pt x="19" y="162"/>
                      <a:pt x="20" y="160"/>
                      <a:pt x="21" y="159"/>
                    </a:cubicBezTo>
                    <a:cubicBezTo>
                      <a:pt x="24" y="156"/>
                      <a:pt x="22" y="152"/>
                      <a:pt x="26" y="149"/>
                    </a:cubicBezTo>
                    <a:cubicBezTo>
                      <a:pt x="28" y="148"/>
                      <a:pt x="32" y="141"/>
                      <a:pt x="33" y="141"/>
                    </a:cubicBezTo>
                    <a:cubicBezTo>
                      <a:pt x="30" y="141"/>
                      <a:pt x="32" y="137"/>
                      <a:pt x="29" y="138"/>
                    </a:cubicBezTo>
                    <a:cubicBezTo>
                      <a:pt x="25" y="139"/>
                      <a:pt x="24" y="134"/>
                      <a:pt x="25" y="132"/>
                    </a:cubicBezTo>
                    <a:cubicBezTo>
                      <a:pt x="27" y="126"/>
                      <a:pt x="25" y="121"/>
                      <a:pt x="31" y="119"/>
                    </a:cubicBezTo>
                    <a:cubicBezTo>
                      <a:pt x="34" y="121"/>
                      <a:pt x="52" y="120"/>
                      <a:pt x="44" y="112"/>
                    </a:cubicBezTo>
                    <a:cubicBezTo>
                      <a:pt x="43" y="110"/>
                      <a:pt x="38" y="109"/>
                      <a:pt x="38" y="108"/>
                    </a:cubicBezTo>
                    <a:cubicBezTo>
                      <a:pt x="38" y="104"/>
                      <a:pt x="39" y="107"/>
                      <a:pt x="41" y="105"/>
                    </a:cubicBezTo>
                    <a:cubicBezTo>
                      <a:pt x="45" y="106"/>
                      <a:pt x="42" y="105"/>
                      <a:pt x="44" y="103"/>
                    </a:cubicBezTo>
                    <a:cubicBezTo>
                      <a:pt x="45" y="102"/>
                      <a:pt x="49" y="103"/>
                      <a:pt x="50" y="102"/>
                    </a:cubicBezTo>
                    <a:cubicBezTo>
                      <a:pt x="52" y="101"/>
                      <a:pt x="52" y="100"/>
                      <a:pt x="53" y="99"/>
                    </a:cubicBezTo>
                    <a:cubicBezTo>
                      <a:pt x="55" y="98"/>
                      <a:pt x="57" y="96"/>
                      <a:pt x="58" y="95"/>
                    </a:cubicBezTo>
                    <a:cubicBezTo>
                      <a:pt x="59" y="95"/>
                      <a:pt x="60" y="95"/>
                      <a:pt x="60" y="95"/>
                    </a:cubicBezTo>
                    <a:cubicBezTo>
                      <a:pt x="58" y="91"/>
                      <a:pt x="69" y="92"/>
                      <a:pt x="67" y="90"/>
                    </a:cubicBezTo>
                    <a:cubicBezTo>
                      <a:pt x="67" y="90"/>
                      <a:pt x="64" y="83"/>
                      <a:pt x="67" y="83"/>
                    </a:cubicBezTo>
                    <a:cubicBezTo>
                      <a:pt x="66" y="80"/>
                      <a:pt x="74" y="86"/>
                      <a:pt x="72" y="86"/>
                    </a:cubicBezTo>
                    <a:cubicBezTo>
                      <a:pt x="78" y="86"/>
                      <a:pt x="72" y="80"/>
                      <a:pt x="71" y="77"/>
                    </a:cubicBezTo>
                    <a:cubicBezTo>
                      <a:pt x="71" y="79"/>
                      <a:pt x="66" y="80"/>
                      <a:pt x="65" y="81"/>
                    </a:cubicBezTo>
                    <a:cubicBezTo>
                      <a:pt x="60" y="81"/>
                      <a:pt x="58" y="74"/>
                      <a:pt x="61" y="70"/>
                    </a:cubicBezTo>
                    <a:cubicBezTo>
                      <a:pt x="66" y="68"/>
                      <a:pt x="77" y="62"/>
                      <a:pt x="79" y="55"/>
                    </a:cubicBezTo>
                    <a:cubicBezTo>
                      <a:pt x="79" y="55"/>
                      <a:pt x="76" y="56"/>
                      <a:pt x="76" y="56"/>
                    </a:cubicBezTo>
                    <a:cubicBezTo>
                      <a:pt x="74" y="54"/>
                      <a:pt x="82" y="54"/>
                      <a:pt x="82" y="54"/>
                    </a:cubicBezTo>
                    <a:cubicBezTo>
                      <a:pt x="83" y="51"/>
                      <a:pt x="85" y="51"/>
                      <a:pt x="87" y="50"/>
                    </a:cubicBezTo>
                    <a:cubicBezTo>
                      <a:pt x="86" y="52"/>
                      <a:pt x="96" y="46"/>
                      <a:pt x="98" y="48"/>
                    </a:cubicBezTo>
                    <a:cubicBezTo>
                      <a:pt x="99" y="48"/>
                      <a:pt x="105" y="50"/>
                      <a:pt x="107" y="50"/>
                    </a:cubicBezTo>
                    <a:cubicBezTo>
                      <a:pt x="107" y="50"/>
                      <a:pt x="106" y="51"/>
                      <a:pt x="106" y="51"/>
                    </a:cubicBezTo>
                    <a:cubicBezTo>
                      <a:pt x="111" y="53"/>
                      <a:pt x="116" y="53"/>
                      <a:pt x="121" y="54"/>
                    </a:cubicBezTo>
                    <a:cubicBezTo>
                      <a:pt x="121" y="55"/>
                      <a:pt x="124" y="55"/>
                      <a:pt x="124" y="56"/>
                    </a:cubicBezTo>
                    <a:cubicBezTo>
                      <a:pt x="125" y="57"/>
                      <a:pt x="126" y="56"/>
                      <a:pt x="127" y="58"/>
                    </a:cubicBezTo>
                    <a:cubicBezTo>
                      <a:pt x="130" y="63"/>
                      <a:pt x="116" y="60"/>
                      <a:pt x="115" y="60"/>
                    </a:cubicBezTo>
                    <a:cubicBezTo>
                      <a:pt x="117" y="61"/>
                      <a:pt x="117" y="66"/>
                      <a:pt x="121" y="65"/>
                    </a:cubicBezTo>
                    <a:cubicBezTo>
                      <a:pt x="120" y="65"/>
                      <a:pt x="119" y="64"/>
                      <a:pt x="119" y="63"/>
                    </a:cubicBezTo>
                    <a:cubicBezTo>
                      <a:pt x="120" y="61"/>
                      <a:pt x="125" y="63"/>
                      <a:pt x="126" y="64"/>
                    </a:cubicBezTo>
                    <a:cubicBezTo>
                      <a:pt x="124" y="60"/>
                      <a:pt x="131" y="59"/>
                      <a:pt x="133" y="60"/>
                    </a:cubicBezTo>
                    <a:cubicBezTo>
                      <a:pt x="132" y="59"/>
                      <a:pt x="133" y="58"/>
                      <a:pt x="133" y="59"/>
                    </a:cubicBezTo>
                    <a:cubicBezTo>
                      <a:pt x="132" y="57"/>
                      <a:pt x="129" y="54"/>
                      <a:pt x="129" y="54"/>
                    </a:cubicBezTo>
                    <a:cubicBezTo>
                      <a:pt x="130" y="52"/>
                      <a:pt x="136" y="54"/>
                      <a:pt x="135" y="57"/>
                    </a:cubicBezTo>
                    <a:cubicBezTo>
                      <a:pt x="137" y="58"/>
                      <a:pt x="140" y="57"/>
                      <a:pt x="141" y="55"/>
                    </a:cubicBezTo>
                    <a:cubicBezTo>
                      <a:pt x="142" y="55"/>
                      <a:pt x="145" y="54"/>
                      <a:pt x="149" y="53"/>
                    </a:cubicBezTo>
                    <a:cubicBezTo>
                      <a:pt x="154" y="52"/>
                      <a:pt x="159" y="51"/>
                      <a:pt x="159" y="51"/>
                    </a:cubicBezTo>
                    <a:cubicBezTo>
                      <a:pt x="159" y="49"/>
                      <a:pt x="153" y="50"/>
                      <a:pt x="154" y="47"/>
                    </a:cubicBezTo>
                    <a:cubicBezTo>
                      <a:pt x="155" y="46"/>
                      <a:pt x="172" y="47"/>
                      <a:pt x="175" y="49"/>
                    </a:cubicBezTo>
                    <a:cubicBezTo>
                      <a:pt x="175" y="49"/>
                      <a:pt x="175" y="49"/>
                      <a:pt x="175" y="48"/>
                    </a:cubicBezTo>
                    <a:cubicBezTo>
                      <a:pt x="171" y="46"/>
                      <a:pt x="166" y="43"/>
                      <a:pt x="169" y="40"/>
                    </a:cubicBezTo>
                    <a:cubicBezTo>
                      <a:pt x="167" y="40"/>
                      <a:pt x="170" y="35"/>
                      <a:pt x="171" y="33"/>
                    </a:cubicBezTo>
                    <a:cubicBezTo>
                      <a:pt x="171" y="32"/>
                      <a:pt x="171" y="32"/>
                      <a:pt x="171" y="32"/>
                    </a:cubicBezTo>
                    <a:cubicBezTo>
                      <a:pt x="172" y="32"/>
                      <a:pt x="176" y="34"/>
                      <a:pt x="177" y="35"/>
                    </a:cubicBezTo>
                    <a:cubicBezTo>
                      <a:pt x="177" y="36"/>
                      <a:pt x="178" y="39"/>
                      <a:pt x="180" y="42"/>
                    </a:cubicBezTo>
                    <a:cubicBezTo>
                      <a:pt x="183" y="47"/>
                      <a:pt x="186" y="53"/>
                      <a:pt x="180" y="54"/>
                    </a:cubicBezTo>
                    <a:cubicBezTo>
                      <a:pt x="187" y="53"/>
                      <a:pt x="183" y="49"/>
                      <a:pt x="184" y="46"/>
                    </a:cubicBezTo>
                    <a:cubicBezTo>
                      <a:pt x="184" y="46"/>
                      <a:pt x="184" y="46"/>
                      <a:pt x="184" y="45"/>
                    </a:cubicBezTo>
                    <a:cubicBezTo>
                      <a:pt x="184" y="45"/>
                      <a:pt x="175" y="37"/>
                      <a:pt x="180" y="36"/>
                    </a:cubicBezTo>
                    <a:cubicBezTo>
                      <a:pt x="181" y="34"/>
                      <a:pt x="180" y="34"/>
                      <a:pt x="179" y="33"/>
                    </a:cubicBezTo>
                    <a:cubicBezTo>
                      <a:pt x="180" y="32"/>
                      <a:pt x="182" y="34"/>
                      <a:pt x="182" y="34"/>
                    </a:cubicBezTo>
                    <a:cubicBezTo>
                      <a:pt x="184" y="35"/>
                      <a:pt x="182" y="37"/>
                      <a:pt x="184" y="37"/>
                    </a:cubicBezTo>
                    <a:cubicBezTo>
                      <a:pt x="183" y="36"/>
                      <a:pt x="183" y="35"/>
                      <a:pt x="183" y="35"/>
                    </a:cubicBezTo>
                    <a:cubicBezTo>
                      <a:pt x="185" y="33"/>
                      <a:pt x="190" y="32"/>
                      <a:pt x="193" y="33"/>
                    </a:cubicBezTo>
                    <a:cubicBezTo>
                      <a:pt x="191" y="31"/>
                      <a:pt x="185" y="27"/>
                      <a:pt x="193" y="27"/>
                    </a:cubicBezTo>
                    <a:cubicBezTo>
                      <a:pt x="193" y="27"/>
                      <a:pt x="198" y="25"/>
                      <a:pt x="198" y="25"/>
                    </a:cubicBezTo>
                    <a:cubicBezTo>
                      <a:pt x="193" y="21"/>
                      <a:pt x="202" y="17"/>
                      <a:pt x="205" y="16"/>
                    </a:cubicBezTo>
                    <a:cubicBezTo>
                      <a:pt x="208" y="15"/>
                      <a:pt x="214" y="9"/>
                      <a:pt x="217" y="9"/>
                    </a:cubicBezTo>
                    <a:cubicBezTo>
                      <a:pt x="218" y="9"/>
                      <a:pt x="218" y="6"/>
                      <a:pt x="218" y="6"/>
                    </a:cubicBezTo>
                    <a:cubicBezTo>
                      <a:pt x="218" y="6"/>
                      <a:pt x="226" y="0"/>
                      <a:pt x="225" y="5"/>
                    </a:cubicBezTo>
                    <a:cubicBezTo>
                      <a:pt x="225" y="6"/>
                      <a:pt x="233" y="9"/>
                      <a:pt x="234" y="9"/>
                    </a:cubicBezTo>
                    <a:cubicBezTo>
                      <a:pt x="242" y="13"/>
                      <a:pt x="242" y="18"/>
                      <a:pt x="234" y="24"/>
                    </a:cubicBezTo>
                    <a:cubicBezTo>
                      <a:pt x="238" y="24"/>
                      <a:pt x="236" y="21"/>
                      <a:pt x="239" y="21"/>
                    </a:cubicBezTo>
                    <a:cubicBezTo>
                      <a:pt x="241" y="21"/>
                      <a:pt x="239" y="19"/>
                      <a:pt x="242" y="20"/>
                    </a:cubicBezTo>
                    <a:cubicBezTo>
                      <a:pt x="242" y="20"/>
                      <a:pt x="242" y="22"/>
                      <a:pt x="242" y="22"/>
                    </a:cubicBezTo>
                    <a:cubicBezTo>
                      <a:pt x="246" y="20"/>
                      <a:pt x="257" y="24"/>
                      <a:pt x="261" y="22"/>
                    </a:cubicBezTo>
                    <a:cubicBezTo>
                      <a:pt x="265" y="21"/>
                      <a:pt x="263" y="17"/>
                      <a:pt x="267" y="17"/>
                    </a:cubicBezTo>
                    <a:cubicBezTo>
                      <a:pt x="271" y="18"/>
                      <a:pt x="278" y="16"/>
                      <a:pt x="279" y="22"/>
                    </a:cubicBezTo>
                    <a:cubicBezTo>
                      <a:pt x="279" y="23"/>
                      <a:pt x="279" y="28"/>
                      <a:pt x="280" y="29"/>
                    </a:cubicBezTo>
                    <a:cubicBezTo>
                      <a:pt x="280" y="29"/>
                      <a:pt x="280" y="29"/>
                      <a:pt x="281" y="30"/>
                    </a:cubicBezTo>
                    <a:cubicBezTo>
                      <a:pt x="281" y="29"/>
                      <a:pt x="282" y="30"/>
                      <a:pt x="283" y="31"/>
                    </a:cubicBezTo>
                    <a:cubicBezTo>
                      <a:pt x="284" y="30"/>
                      <a:pt x="284" y="29"/>
                      <a:pt x="284" y="27"/>
                    </a:cubicBezTo>
                    <a:cubicBezTo>
                      <a:pt x="285" y="27"/>
                      <a:pt x="285" y="27"/>
                      <a:pt x="286" y="28"/>
                    </a:cubicBezTo>
                    <a:cubicBezTo>
                      <a:pt x="290" y="29"/>
                      <a:pt x="296" y="29"/>
                      <a:pt x="295" y="23"/>
                    </a:cubicBezTo>
                    <a:cubicBezTo>
                      <a:pt x="295" y="22"/>
                      <a:pt x="297" y="22"/>
                      <a:pt x="297" y="22"/>
                    </a:cubicBezTo>
                    <a:cubicBezTo>
                      <a:pt x="297" y="22"/>
                      <a:pt x="297" y="20"/>
                      <a:pt x="297" y="20"/>
                    </a:cubicBezTo>
                    <a:cubicBezTo>
                      <a:pt x="297" y="20"/>
                      <a:pt x="298" y="20"/>
                      <a:pt x="298" y="20"/>
                    </a:cubicBezTo>
                    <a:cubicBezTo>
                      <a:pt x="298" y="20"/>
                      <a:pt x="298" y="20"/>
                      <a:pt x="298" y="20"/>
                    </a:cubicBezTo>
                    <a:cubicBezTo>
                      <a:pt x="307" y="24"/>
                      <a:pt x="309" y="29"/>
                      <a:pt x="316" y="32"/>
                    </a:cubicBezTo>
                    <a:cubicBezTo>
                      <a:pt x="317" y="31"/>
                      <a:pt x="319" y="30"/>
                      <a:pt x="319" y="31"/>
                    </a:cubicBezTo>
                    <a:cubicBezTo>
                      <a:pt x="322" y="28"/>
                      <a:pt x="328" y="30"/>
                      <a:pt x="329" y="31"/>
                    </a:cubicBezTo>
                    <a:cubicBezTo>
                      <a:pt x="330" y="31"/>
                      <a:pt x="331" y="33"/>
                      <a:pt x="331" y="33"/>
                    </a:cubicBezTo>
                    <a:cubicBezTo>
                      <a:pt x="332" y="38"/>
                      <a:pt x="354" y="27"/>
                      <a:pt x="349" y="34"/>
                    </a:cubicBezTo>
                    <a:cubicBezTo>
                      <a:pt x="351" y="34"/>
                      <a:pt x="352" y="35"/>
                      <a:pt x="354" y="36"/>
                    </a:cubicBezTo>
                    <a:cubicBezTo>
                      <a:pt x="354" y="34"/>
                      <a:pt x="349" y="29"/>
                      <a:pt x="351" y="29"/>
                    </a:cubicBezTo>
                    <a:cubicBezTo>
                      <a:pt x="351" y="29"/>
                      <a:pt x="353" y="29"/>
                      <a:pt x="353" y="29"/>
                    </a:cubicBezTo>
                    <a:cubicBezTo>
                      <a:pt x="359" y="28"/>
                      <a:pt x="363" y="27"/>
                      <a:pt x="369" y="28"/>
                    </a:cubicBezTo>
                    <a:cubicBezTo>
                      <a:pt x="376" y="28"/>
                      <a:pt x="381" y="31"/>
                      <a:pt x="388" y="31"/>
                    </a:cubicBezTo>
                    <a:cubicBezTo>
                      <a:pt x="391" y="30"/>
                      <a:pt x="396" y="34"/>
                      <a:pt x="398" y="33"/>
                    </a:cubicBezTo>
                    <a:cubicBezTo>
                      <a:pt x="400" y="31"/>
                      <a:pt x="408" y="30"/>
                      <a:pt x="412" y="31"/>
                    </a:cubicBezTo>
                    <a:cubicBezTo>
                      <a:pt x="413" y="32"/>
                      <a:pt x="414" y="32"/>
                      <a:pt x="414" y="33"/>
                    </a:cubicBezTo>
                    <a:cubicBezTo>
                      <a:pt x="414" y="34"/>
                      <a:pt x="414" y="35"/>
                      <a:pt x="414" y="36"/>
                    </a:cubicBezTo>
                    <a:cubicBezTo>
                      <a:pt x="413" y="38"/>
                      <a:pt x="411" y="36"/>
                      <a:pt x="412" y="39"/>
                    </a:cubicBezTo>
                    <a:close/>
                    <a:moveTo>
                      <a:pt x="72" y="90"/>
                    </a:moveTo>
                    <a:cubicBezTo>
                      <a:pt x="75" y="92"/>
                      <a:pt x="82" y="90"/>
                      <a:pt x="85" y="89"/>
                    </a:cubicBezTo>
                    <a:cubicBezTo>
                      <a:pt x="85" y="89"/>
                      <a:pt x="92" y="89"/>
                      <a:pt x="92" y="89"/>
                    </a:cubicBezTo>
                    <a:cubicBezTo>
                      <a:pt x="94" y="89"/>
                      <a:pt x="90" y="78"/>
                      <a:pt x="97" y="83"/>
                    </a:cubicBezTo>
                    <a:cubicBezTo>
                      <a:pt x="99" y="85"/>
                      <a:pt x="99" y="78"/>
                      <a:pt x="96" y="79"/>
                    </a:cubicBezTo>
                    <a:cubicBezTo>
                      <a:pt x="96" y="74"/>
                      <a:pt x="107" y="79"/>
                      <a:pt x="107" y="76"/>
                    </a:cubicBezTo>
                    <a:cubicBezTo>
                      <a:pt x="101" y="75"/>
                      <a:pt x="94" y="79"/>
                      <a:pt x="91" y="71"/>
                    </a:cubicBezTo>
                    <a:cubicBezTo>
                      <a:pt x="89" y="65"/>
                      <a:pt x="99" y="66"/>
                      <a:pt x="96" y="61"/>
                    </a:cubicBezTo>
                    <a:cubicBezTo>
                      <a:pt x="96" y="62"/>
                      <a:pt x="80" y="71"/>
                      <a:pt x="85" y="74"/>
                    </a:cubicBezTo>
                    <a:cubicBezTo>
                      <a:pt x="91" y="77"/>
                      <a:pt x="81" y="85"/>
                      <a:pt x="78" y="88"/>
                    </a:cubicBezTo>
                    <a:cubicBezTo>
                      <a:pt x="78" y="88"/>
                      <a:pt x="78" y="88"/>
                      <a:pt x="78" y="88"/>
                    </a:cubicBezTo>
                    <a:cubicBezTo>
                      <a:pt x="78" y="88"/>
                      <a:pt x="78" y="88"/>
                      <a:pt x="78" y="88"/>
                    </a:cubicBezTo>
                    <a:cubicBezTo>
                      <a:pt x="77" y="89"/>
                      <a:pt x="76" y="88"/>
                      <a:pt x="75" y="87"/>
                    </a:cubicBezTo>
                    <a:cubicBezTo>
                      <a:pt x="74" y="89"/>
                      <a:pt x="75" y="89"/>
                      <a:pt x="72" y="90"/>
                    </a:cubicBezTo>
                    <a:close/>
                    <a:moveTo>
                      <a:pt x="66" y="105"/>
                    </a:moveTo>
                    <a:cubicBezTo>
                      <a:pt x="65" y="105"/>
                      <a:pt x="65" y="106"/>
                      <a:pt x="66" y="105"/>
                    </a:cubicBezTo>
                    <a:close/>
                    <a:moveTo>
                      <a:pt x="80" y="207"/>
                    </a:moveTo>
                    <a:cubicBezTo>
                      <a:pt x="80" y="208"/>
                      <a:pt x="80" y="209"/>
                      <a:pt x="80" y="210"/>
                    </a:cubicBezTo>
                    <a:cubicBezTo>
                      <a:pt x="81" y="209"/>
                      <a:pt x="82" y="208"/>
                      <a:pt x="80" y="207"/>
                    </a:cubicBezTo>
                    <a:close/>
                    <a:moveTo>
                      <a:pt x="127" y="248"/>
                    </a:moveTo>
                    <a:cubicBezTo>
                      <a:pt x="127" y="245"/>
                      <a:pt x="130" y="244"/>
                      <a:pt x="129" y="242"/>
                    </a:cubicBezTo>
                    <a:cubicBezTo>
                      <a:pt x="124" y="241"/>
                      <a:pt x="121" y="247"/>
                      <a:pt x="127" y="248"/>
                    </a:cubicBezTo>
                    <a:close/>
                    <a:moveTo>
                      <a:pt x="130" y="145"/>
                    </a:moveTo>
                    <a:cubicBezTo>
                      <a:pt x="128" y="136"/>
                      <a:pt x="125" y="145"/>
                      <a:pt x="120" y="140"/>
                    </a:cubicBezTo>
                    <a:cubicBezTo>
                      <a:pt x="118" y="138"/>
                      <a:pt x="114" y="143"/>
                      <a:pt x="111" y="139"/>
                    </a:cubicBezTo>
                    <a:cubicBezTo>
                      <a:pt x="111" y="140"/>
                      <a:pt x="113" y="140"/>
                      <a:pt x="111" y="141"/>
                    </a:cubicBezTo>
                    <a:cubicBezTo>
                      <a:pt x="109" y="140"/>
                      <a:pt x="107" y="134"/>
                      <a:pt x="108" y="133"/>
                    </a:cubicBezTo>
                    <a:cubicBezTo>
                      <a:pt x="107" y="134"/>
                      <a:pt x="106" y="128"/>
                      <a:pt x="106" y="128"/>
                    </a:cubicBezTo>
                    <a:cubicBezTo>
                      <a:pt x="106" y="128"/>
                      <a:pt x="100" y="126"/>
                      <a:pt x="102" y="129"/>
                    </a:cubicBezTo>
                    <a:cubicBezTo>
                      <a:pt x="101" y="131"/>
                      <a:pt x="99" y="128"/>
                      <a:pt x="98" y="129"/>
                    </a:cubicBezTo>
                    <a:cubicBezTo>
                      <a:pt x="98" y="131"/>
                      <a:pt x="100" y="133"/>
                      <a:pt x="103" y="135"/>
                    </a:cubicBezTo>
                    <a:cubicBezTo>
                      <a:pt x="102" y="135"/>
                      <a:pt x="101" y="136"/>
                      <a:pt x="100" y="138"/>
                    </a:cubicBezTo>
                    <a:cubicBezTo>
                      <a:pt x="100" y="138"/>
                      <a:pt x="100" y="139"/>
                      <a:pt x="100" y="139"/>
                    </a:cubicBezTo>
                    <a:cubicBezTo>
                      <a:pt x="96" y="142"/>
                      <a:pt x="92" y="131"/>
                      <a:pt x="91" y="129"/>
                    </a:cubicBezTo>
                    <a:cubicBezTo>
                      <a:pt x="91" y="128"/>
                      <a:pt x="91" y="128"/>
                      <a:pt x="91" y="128"/>
                    </a:cubicBezTo>
                    <a:cubicBezTo>
                      <a:pt x="88" y="123"/>
                      <a:pt x="87" y="123"/>
                      <a:pt x="82" y="119"/>
                    </a:cubicBezTo>
                    <a:cubicBezTo>
                      <a:pt x="81" y="118"/>
                      <a:pt x="79" y="117"/>
                      <a:pt x="78" y="115"/>
                    </a:cubicBezTo>
                    <a:cubicBezTo>
                      <a:pt x="78" y="115"/>
                      <a:pt x="78" y="115"/>
                      <a:pt x="78" y="115"/>
                    </a:cubicBezTo>
                    <a:cubicBezTo>
                      <a:pt x="78" y="115"/>
                      <a:pt x="78" y="114"/>
                      <a:pt x="78" y="114"/>
                    </a:cubicBezTo>
                    <a:cubicBezTo>
                      <a:pt x="77" y="114"/>
                      <a:pt x="77" y="114"/>
                      <a:pt x="77" y="114"/>
                    </a:cubicBezTo>
                    <a:cubicBezTo>
                      <a:pt x="69" y="115"/>
                      <a:pt x="87" y="128"/>
                      <a:pt x="88" y="130"/>
                    </a:cubicBezTo>
                    <a:cubicBezTo>
                      <a:pt x="81" y="125"/>
                      <a:pt x="88" y="137"/>
                      <a:pt x="83" y="135"/>
                    </a:cubicBezTo>
                    <a:cubicBezTo>
                      <a:pt x="84" y="136"/>
                      <a:pt x="74" y="144"/>
                      <a:pt x="75" y="136"/>
                    </a:cubicBezTo>
                    <a:cubicBezTo>
                      <a:pt x="76" y="131"/>
                      <a:pt x="86" y="139"/>
                      <a:pt x="81" y="129"/>
                    </a:cubicBezTo>
                    <a:cubicBezTo>
                      <a:pt x="80" y="127"/>
                      <a:pt x="67" y="117"/>
                      <a:pt x="66" y="118"/>
                    </a:cubicBezTo>
                    <a:cubicBezTo>
                      <a:pt x="63" y="122"/>
                      <a:pt x="60" y="120"/>
                      <a:pt x="57" y="121"/>
                    </a:cubicBezTo>
                    <a:cubicBezTo>
                      <a:pt x="53" y="121"/>
                      <a:pt x="56" y="125"/>
                      <a:pt x="52" y="126"/>
                    </a:cubicBezTo>
                    <a:cubicBezTo>
                      <a:pt x="47" y="129"/>
                      <a:pt x="49" y="132"/>
                      <a:pt x="45" y="135"/>
                    </a:cubicBezTo>
                    <a:cubicBezTo>
                      <a:pt x="42" y="139"/>
                      <a:pt x="39" y="138"/>
                      <a:pt x="35" y="140"/>
                    </a:cubicBezTo>
                    <a:cubicBezTo>
                      <a:pt x="35" y="140"/>
                      <a:pt x="35" y="140"/>
                      <a:pt x="35" y="140"/>
                    </a:cubicBezTo>
                    <a:cubicBezTo>
                      <a:pt x="35" y="140"/>
                      <a:pt x="35" y="140"/>
                      <a:pt x="35" y="140"/>
                    </a:cubicBezTo>
                    <a:cubicBezTo>
                      <a:pt x="32" y="142"/>
                      <a:pt x="40" y="142"/>
                      <a:pt x="42" y="143"/>
                    </a:cubicBezTo>
                    <a:cubicBezTo>
                      <a:pt x="44" y="138"/>
                      <a:pt x="55" y="138"/>
                      <a:pt x="59" y="138"/>
                    </a:cubicBezTo>
                    <a:cubicBezTo>
                      <a:pt x="63" y="138"/>
                      <a:pt x="69" y="137"/>
                      <a:pt x="72" y="138"/>
                    </a:cubicBezTo>
                    <a:cubicBezTo>
                      <a:pt x="73" y="139"/>
                      <a:pt x="71" y="145"/>
                      <a:pt x="70" y="146"/>
                    </a:cubicBezTo>
                    <a:cubicBezTo>
                      <a:pt x="71" y="149"/>
                      <a:pt x="78" y="150"/>
                      <a:pt x="82" y="151"/>
                    </a:cubicBezTo>
                    <a:cubicBezTo>
                      <a:pt x="84" y="152"/>
                      <a:pt x="87" y="156"/>
                      <a:pt x="91" y="157"/>
                    </a:cubicBezTo>
                    <a:cubicBezTo>
                      <a:pt x="91" y="157"/>
                      <a:pt x="98" y="144"/>
                      <a:pt x="100" y="150"/>
                    </a:cubicBezTo>
                    <a:cubicBezTo>
                      <a:pt x="102" y="154"/>
                      <a:pt x="111" y="153"/>
                      <a:pt x="115" y="155"/>
                    </a:cubicBezTo>
                    <a:cubicBezTo>
                      <a:pt x="115" y="155"/>
                      <a:pt x="116" y="155"/>
                      <a:pt x="118" y="155"/>
                    </a:cubicBezTo>
                    <a:cubicBezTo>
                      <a:pt x="122" y="154"/>
                      <a:pt x="127" y="153"/>
                      <a:pt x="128" y="152"/>
                    </a:cubicBezTo>
                    <a:cubicBezTo>
                      <a:pt x="127" y="152"/>
                      <a:pt x="131" y="144"/>
                      <a:pt x="130" y="145"/>
                    </a:cubicBezTo>
                    <a:close/>
                    <a:moveTo>
                      <a:pt x="137" y="120"/>
                    </a:moveTo>
                    <a:cubicBezTo>
                      <a:pt x="136" y="120"/>
                      <a:pt x="136" y="120"/>
                      <a:pt x="136" y="120"/>
                    </a:cubicBezTo>
                    <a:cubicBezTo>
                      <a:pt x="136" y="120"/>
                      <a:pt x="136" y="120"/>
                      <a:pt x="136" y="120"/>
                    </a:cubicBezTo>
                    <a:cubicBezTo>
                      <a:pt x="136" y="120"/>
                      <a:pt x="136" y="120"/>
                      <a:pt x="136" y="120"/>
                    </a:cubicBezTo>
                    <a:cubicBezTo>
                      <a:pt x="132" y="118"/>
                      <a:pt x="126" y="114"/>
                      <a:pt x="132" y="110"/>
                    </a:cubicBezTo>
                    <a:cubicBezTo>
                      <a:pt x="132" y="110"/>
                      <a:pt x="131" y="110"/>
                      <a:pt x="131" y="110"/>
                    </a:cubicBezTo>
                    <a:cubicBezTo>
                      <a:pt x="131" y="110"/>
                      <a:pt x="126" y="112"/>
                      <a:pt x="125" y="113"/>
                    </a:cubicBezTo>
                    <a:cubicBezTo>
                      <a:pt x="123" y="116"/>
                      <a:pt x="127" y="114"/>
                      <a:pt x="128" y="115"/>
                    </a:cubicBezTo>
                    <a:cubicBezTo>
                      <a:pt x="129" y="121"/>
                      <a:pt x="120" y="115"/>
                      <a:pt x="120" y="115"/>
                    </a:cubicBezTo>
                    <a:cubicBezTo>
                      <a:pt x="120" y="114"/>
                      <a:pt x="121" y="114"/>
                      <a:pt x="121" y="113"/>
                    </a:cubicBezTo>
                    <a:cubicBezTo>
                      <a:pt x="116" y="108"/>
                      <a:pt x="107" y="121"/>
                      <a:pt x="110" y="124"/>
                    </a:cubicBezTo>
                    <a:cubicBezTo>
                      <a:pt x="112" y="129"/>
                      <a:pt x="119" y="125"/>
                      <a:pt x="122" y="124"/>
                    </a:cubicBezTo>
                    <a:cubicBezTo>
                      <a:pt x="126" y="123"/>
                      <a:pt x="128" y="126"/>
                      <a:pt x="133" y="127"/>
                    </a:cubicBezTo>
                    <a:cubicBezTo>
                      <a:pt x="140" y="128"/>
                      <a:pt x="144" y="120"/>
                      <a:pt x="137" y="120"/>
                    </a:cubicBezTo>
                    <a:close/>
                    <a:moveTo>
                      <a:pt x="171" y="137"/>
                    </a:moveTo>
                    <a:cubicBezTo>
                      <a:pt x="168" y="136"/>
                      <a:pt x="168" y="127"/>
                      <a:pt x="166" y="126"/>
                    </a:cubicBezTo>
                    <a:cubicBezTo>
                      <a:pt x="164" y="122"/>
                      <a:pt x="157" y="119"/>
                      <a:pt x="160" y="116"/>
                    </a:cubicBezTo>
                    <a:cubicBezTo>
                      <a:pt x="162" y="114"/>
                      <a:pt x="163" y="114"/>
                      <a:pt x="165" y="115"/>
                    </a:cubicBezTo>
                    <a:cubicBezTo>
                      <a:pt x="165" y="108"/>
                      <a:pt x="153" y="111"/>
                      <a:pt x="153" y="116"/>
                    </a:cubicBezTo>
                    <a:cubicBezTo>
                      <a:pt x="152" y="119"/>
                      <a:pt x="158" y="128"/>
                      <a:pt x="161" y="129"/>
                    </a:cubicBezTo>
                    <a:cubicBezTo>
                      <a:pt x="154" y="130"/>
                      <a:pt x="163" y="137"/>
                      <a:pt x="165" y="138"/>
                    </a:cubicBezTo>
                    <a:cubicBezTo>
                      <a:pt x="165" y="138"/>
                      <a:pt x="166" y="138"/>
                      <a:pt x="166" y="138"/>
                    </a:cubicBezTo>
                    <a:cubicBezTo>
                      <a:pt x="166" y="138"/>
                      <a:pt x="166" y="138"/>
                      <a:pt x="166" y="138"/>
                    </a:cubicBezTo>
                    <a:cubicBezTo>
                      <a:pt x="166" y="138"/>
                      <a:pt x="166" y="138"/>
                      <a:pt x="166" y="138"/>
                    </a:cubicBezTo>
                    <a:cubicBezTo>
                      <a:pt x="168" y="139"/>
                      <a:pt x="169" y="138"/>
                      <a:pt x="171" y="137"/>
                    </a:cubicBezTo>
                    <a:close/>
                    <a:moveTo>
                      <a:pt x="35" y="140"/>
                    </a:moveTo>
                    <a:cubicBezTo>
                      <a:pt x="35" y="140"/>
                      <a:pt x="35" y="140"/>
                      <a:pt x="35" y="140"/>
                    </a:cubicBezTo>
                    <a:cubicBezTo>
                      <a:pt x="35" y="140"/>
                      <a:pt x="35" y="140"/>
                      <a:pt x="35" y="140"/>
                    </a:cubicBezTo>
                    <a:cubicBezTo>
                      <a:pt x="35" y="140"/>
                      <a:pt x="35" y="140"/>
                      <a:pt x="35" y="140"/>
                    </a:cubicBezTo>
                    <a:close/>
                    <a:moveTo>
                      <a:pt x="166" y="138"/>
                    </a:moveTo>
                    <a:cubicBezTo>
                      <a:pt x="166" y="138"/>
                      <a:pt x="166" y="138"/>
                      <a:pt x="166" y="138"/>
                    </a:cubicBezTo>
                    <a:cubicBezTo>
                      <a:pt x="166" y="138"/>
                      <a:pt x="166" y="138"/>
                      <a:pt x="166" y="138"/>
                    </a:cubicBezTo>
                    <a:cubicBezTo>
                      <a:pt x="166" y="138"/>
                      <a:pt x="166" y="138"/>
                      <a:pt x="166" y="138"/>
                    </a:cubicBezTo>
                    <a:close/>
                    <a:moveTo>
                      <a:pt x="127" y="248"/>
                    </a:moveTo>
                    <a:cubicBezTo>
                      <a:pt x="127" y="246"/>
                      <a:pt x="126" y="248"/>
                      <a:pt x="127" y="248"/>
                    </a:cubicBezTo>
                    <a:close/>
                    <a:moveTo>
                      <a:pt x="105" y="137"/>
                    </a:moveTo>
                    <a:cubicBezTo>
                      <a:pt x="105" y="136"/>
                      <a:pt x="104" y="136"/>
                      <a:pt x="104" y="135"/>
                    </a:cubicBezTo>
                    <a:cubicBezTo>
                      <a:pt x="104" y="136"/>
                      <a:pt x="104" y="136"/>
                      <a:pt x="104" y="137"/>
                    </a:cubicBezTo>
                    <a:cubicBezTo>
                      <a:pt x="104" y="137"/>
                      <a:pt x="105" y="137"/>
                      <a:pt x="105" y="137"/>
                    </a:cubicBezTo>
                    <a:close/>
                    <a:moveTo>
                      <a:pt x="103" y="135"/>
                    </a:moveTo>
                    <a:cubicBezTo>
                      <a:pt x="103" y="135"/>
                      <a:pt x="103" y="135"/>
                      <a:pt x="104" y="135"/>
                    </a:cubicBezTo>
                    <a:cubicBezTo>
                      <a:pt x="103" y="135"/>
                      <a:pt x="103" y="135"/>
                      <a:pt x="103" y="135"/>
                    </a:cubicBezTo>
                    <a:close/>
                    <a:moveTo>
                      <a:pt x="78" y="88"/>
                    </a:moveTo>
                    <a:cubicBezTo>
                      <a:pt x="78" y="88"/>
                      <a:pt x="78" y="88"/>
                      <a:pt x="78" y="88"/>
                    </a:cubicBezTo>
                    <a:cubicBezTo>
                      <a:pt x="77" y="88"/>
                      <a:pt x="78" y="88"/>
                      <a:pt x="78" y="88"/>
                    </a:cubicBezTo>
                    <a:close/>
                    <a:moveTo>
                      <a:pt x="414" y="43"/>
                    </a:moveTo>
                    <a:cubicBezTo>
                      <a:pt x="414" y="43"/>
                      <a:pt x="414" y="43"/>
                      <a:pt x="414" y="43"/>
                    </a:cubicBezTo>
                    <a:cubicBezTo>
                      <a:pt x="414" y="43"/>
                      <a:pt x="414" y="43"/>
                      <a:pt x="414" y="43"/>
                    </a:cubicBezTo>
                    <a:close/>
                    <a:moveTo>
                      <a:pt x="113" y="59"/>
                    </a:moveTo>
                    <a:cubicBezTo>
                      <a:pt x="113" y="59"/>
                      <a:pt x="114" y="59"/>
                      <a:pt x="113" y="59"/>
                    </a:cubicBezTo>
                    <a:close/>
                    <a:moveTo>
                      <a:pt x="167" y="277"/>
                    </a:moveTo>
                    <a:cubicBezTo>
                      <a:pt x="168" y="277"/>
                      <a:pt x="166" y="274"/>
                      <a:pt x="166" y="275"/>
                    </a:cubicBezTo>
                    <a:cubicBezTo>
                      <a:pt x="166" y="275"/>
                      <a:pt x="166" y="275"/>
                      <a:pt x="166" y="275"/>
                    </a:cubicBezTo>
                    <a:cubicBezTo>
                      <a:pt x="163" y="277"/>
                      <a:pt x="163" y="282"/>
                      <a:pt x="160" y="284"/>
                    </a:cubicBezTo>
                    <a:cubicBezTo>
                      <a:pt x="155" y="287"/>
                      <a:pt x="150" y="289"/>
                      <a:pt x="153" y="296"/>
                    </a:cubicBezTo>
                    <a:cubicBezTo>
                      <a:pt x="152" y="295"/>
                      <a:pt x="153" y="298"/>
                      <a:pt x="153" y="298"/>
                    </a:cubicBezTo>
                    <a:cubicBezTo>
                      <a:pt x="152" y="299"/>
                      <a:pt x="151" y="302"/>
                      <a:pt x="150" y="303"/>
                    </a:cubicBezTo>
                    <a:cubicBezTo>
                      <a:pt x="150" y="304"/>
                      <a:pt x="150" y="310"/>
                      <a:pt x="151" y="311"/>
                    </a:cubicBezTo>
                    <a:cubicBezTo>
                      <a:pt x="158" y="319"/>
                      <a:pt x="159" y="307"/>
                      <a:pt x="162" y="304"/>
                    </a:cubicBezTo>
                    <a:cubicBezTo>
                      <a:pt x="163" y="303"/>
                      <a:pt x="169" y="285"/>
                      <a:pt x="169" y="284"/>
                    </a:cubicBezTo>
                    <a:cubicBezTo>
                      <a:pt x="169" y="284"/>
                      <a:pt x="169" y="284"/>
                      <a:pt x="169" y="284"/>
                    </a:cubicBezTo>
                    <a:cubicBezTo>
                      <a:pt x="168" y="283"/>
                      <a:pt x="168" y="279"/>
                      <a:pt x="167" y="277"/>
                    </a:cubicBezTo>
                    <a:close/>
                    <a:moveTo>
                      <a:pt x="154" y="287"/>
                    </a:moveTo>
                    <a:cubicBezTo>
                      <a:pt x="154" y="287"/>
                      <a:pt x="154" y="287"/>
                      <a:pt x="154" y="287"/>
                    </a:cubicBezTo>
                    <a:close/>
                    <a:moveTo>
                      <a:pt x="332" y="253"/>
                    </a:moveTo>
                    <a:cubicBezTo>
                      <a:pt x="333" y="253"/>
                      <a:pt x="334" y="246"/>
                      <a:pt x="335" y="245"/>
                    </a:cubicBezTo>
                    <a:cubicBezTo>
                      <a:pt x="337" y="240"/>
                      <a:pt x="335" y="242"/>
                      <a:pt x="339" y="239"/>
                    </a:cubicBezTo>
                    <a:cubicBezTo>
                      <a:pt x="340" y="239"/>
                      <a:pt x="337" y="237"/>
                      <a:pt x="337" y="236"/>
                    </a:cubicBezTo>
                    <a:cubicBezTo>
                      <a:pt x="337" y="234"/>
                      <a:pt x="337" y="226"/>
                      <a:pt x="339" y="226"/>
                    </a:cubicBezTo>
                    <a:cubicBezTo>
                      <a:pt x="336" y="224"/>
                      <a:pt x="333" y="220"/>
                      <a:pt x="331" y="225"/>
                    </a:cubicBezTo>
                    <a:cubicBezTo>
                      <a:pt x="329" y="229"/>
                      <a:pt x="319" y="237"/>
                      <a:pt x="316" y="236"/>
                    </a:cubicBezTo>
                    <a:cubicBezTo>
                      <a:pt x="315" y="236"/>
                      <a:pt x="315" y="237"/>
                      <a:pt x="315" y="237"/>
                    </a:cubicBezTo>
                    <a:cubicBezTo>
                      <a:pt x="314" y="241"/>
                      <a:pt x="315" y="247"/>
                      <a:pt x="317" y="250"/>
                    </a:cubicBezTo>
                    <a:cubicBezTo>
                      <a:pt x="321" y="252"/>
                      <a:pt x="327" y="252"/>
                      <a:pt x="331" y="252"/>
                    </a:cubicBezTo>
                    <a:cubicBezTo>
                      <a:pt x="331" y="252"/>
                      <a:pt x="332" y="253"/>
                      <a:pt x="332" y="253"/>
                    </a:cubicBezTo>
                    <a:close/>
                    <a:moveTo>
                      <a:pt x="316" y="236"/>
                    </a:moveTo>
                    <a:cubicBezTo>
                      <a:pt x="316" y="236"/>
                      <a:pt x="316" y="236"/>
                      <a:pt x="316" y="236"/>
                    </a:cubicBezTo>
                    <a:cubicBezTo>
                      <a:pt x="318" y="235"/>
                      <a:pt x="321" y="234"/>
                      <a:pt x="316" y="236"/>
                    </a:cubicBezTo>
                    <a:close/>
                    <a:moveTo>
                      <a:pt x="317" y="250"/>
                    </a:moveTo>
                    <a:cubicBezTo>
                      <a:pt x="317" y="250"/>
                      <a:pt x="317" y="250"/>
                      <a:pt x="317" y="250"/>
                    </a:cubicBezTo>
                    <a:close/>
                    <a:moveTo>
                      <a:pt x="306" y="258"/>
                    </a:moveTo>
                    <a:cubicBezTo>
                      <a:pt x="306" y="258"/>
                      <a:pt x="307" y="251"/>
                      <a:pt x="307" y="250"/>
                    </a:cubicBezTo>
                    <a:cubicBezTo>
                      <a:pt x="308" y="250"/>
                      <a:pt x="308" y="250"/>
                      <a:pt x="309" y="250"/>
                    </a:cubicBezTo>
                    <a:cubicBezTo>
                      <a:pt x="309" y="250"/>
                      <a:pt x="305" y="241"/>
                      <a:pt x="306" y="249"/>
                    </a:cubicBezTo>
                    <a:cubicBezTo>
                      <a:pt x="305" y="246"/>
                      <a:pt x="287" y="223"/>
                      <a:pt x="280" y="226"/>
                    </a:cubicBezTo>
                    <a:cubicBezTo>
                      <a:pt x="279" y="226"/>
                      <a:pt x="287" y="236"/>
                      <a:pt x="288" y="236"/>
                    </a:cubicBezTo>
                    <a:cubicBezTo>
                      <a:pt x="289" y="238"/>
                      <a:pt x="294" y="251"/>
                      <a:pt x="297" y="252"/>
                    </a:cubicBezTo>
                    <a:cubicBezTo>
                      <a:pt x="299" y="255"/>
                      <a:pt x="303" y="256"/>
                      <a:pt x="306" y="258"/>
                    </a:cubicBezTo>
                    <a:close/>
                    <a:moveTo>
                      <a:pt x="373" y="253"/>
                    </a:moveTo>
                    <a:cubicBezTo>
                      <a:pt x="373" y="253"/>
                      <a:pt x="373" y="253"/>
                      <a:pt x="373" y="253"/>
                    </a:cubicBezTo>
                    <a:close/>
                    <a:moveTo>
                      <a:pt x="384" y="265"/>
                    </a:moveTo>
                    <a:cubicBezTo>
                      <a:pt x="384" y="265"/>
                      <a:pt x="384" y="265"/>
                      <a:pt x="384" y="265"/>
                    </a:cubicBezTo>
                    <a:cubicBezTo>
                      <a:pt x="384" y="265"/>
                      <a:pt x="384" y="265"/>
                      <a:pt x="384" y="265"/>
                    </a:cubicBezTo>
                    <a:close/>
                    <a:moveTo>
                      <a:pt x="416" y="271"/>
                    </a:moveTo>
                    <a:cubicBezTo>
                      <a:pt x="415" y="269"/>
                      <a:pt x="413" y="267"/>
                      <a:pt x="411" y="267"/>
                    </a:cubicBezTo>
                    <a:cubicBezTo>
                      <a:pt x="411" y="267"/>
                      <a:pt x="408" y="261"/>
                      <a:pt x="408" y="261"/>
                    </a:cubicBezTo>
                    <a:cubicBezTo>
                      <a:pt x="408" y="258"/>
                      <a:pt x="410" y="261"/>
                      <a:pt x="408" y="258"/>
                    </a:cubicBezTo>
                    <a:cubicBezTo>
                      <a:pt x="407" y="257"/>
                      <a:pt x="404" y="253"/>
                      <a:pt x="403" y="253"/>
                    </a:cubicBezTo>
                    <a:cubicBezTo>
                      <a:pt x="400" y="252"/>
                      <a:pt x="395" y="251"/>
                      <a:pt x="393" y="249"/>
                    </a:cubicBezTo>
                    <a:cubicBezTo>
                      <a:pt x="389" y="248"/>
                      <a:pt x="386" y="244"/>
                      <a:pt x="383" y="248"/>
                    </a:cubicBezTo>
                    <a:cubicBezTo>
                      <a:pt x="378" y="249"/>
                      <a:pt x="377" y="252"/>
                      <a:pt x="377" y="244"/>
                    </a:cubicBezTo>
                    <a:cubicBezTo>
                      <a:pt x="374" y="241"/>
                      <a:pt x="370" y="245"/>
                      <a:pt x="368" y="244"/>
                    </a:cubicBezTo>
                    <a:cubicBezTo>
                      <a:pt x="367" y="245"/>
                      <a:pt x="373" y="248"/>
                      <a:pt x="374" y="248"/>
                    </a:cubicBezTo>
                    <a:cubicBezTo>
                      <a:pt x="372" y="250"/>
                      <a:pt x="371" y="249"/>
                      <a:pt x="373" y="253"/>
                    </a:cubicBezTo>
                    <a:cubicBezTo>
                      <a:pt x="374" y="254"/>
                      <a:pt x="375" y="253"/>
                      <a:pt x="375" y="252"/>
                    </a:cubicBezTo>
                    <a:cubicBezTo>
                      <a:pt x="378" y="254"/>
                      <a:pt x="382" y="254"/>
                      <a:pt x="385" y="256"/>
                    </a:cubicBezTo>
                    <a:cubicBezTo>
                      <a:pt x="385" y="256"/>
                      <a:pt x="385" y="257"/>
                      <a:pt x="385" y="257"/>
                    </a:cubicBezTo>
                    <a:cubicBezTo>
                      <a:pt x="389" y="257"/>
                      <a:pt x="385" y="264"/>
                      <a:pt x="384" y="265"/>
                    </a:cubicBezTo>
                    <a:cubicBezTo>
                      <a:pt x="386" y="265"/>
                      <a:pt x="392" y="267"/>
                      <a:pt x="392" y="267"/>
                    </a:cubicBezTo>
                    <a:cubicBezTo>
                      <a:pt x="391" y="270"/>
                      <a:pt x="404" y="264"/>
                      <a:pt x="402" y="264"/>
                    </a:cubicBezTo>
                    <a:cubicBezTo>
                      <a:pt x="406" y="264"/>
                      <a:pt x="405" y="267"/>
                      <a:pt x="408" y="269"/>
                    </a:cubicBezTo>
                    <a:cubicBezTo>
                      <a:pt x="409" y="271"/>
                      <a:pt x="416" y="271"/>
                      <a:pt x="416" y="271"/>
                    </a:cubicBezTo>
                    <a:cubicBezTo>
                      <a:pt x="416" y="271"/>
                      <a:pt x="416" y="271"/>
                      <a:pt x="416" y="271"/>
                    </a:cubicBezTo>
                    <a:close/>
                    <a:moveTo>
                      <a:pt x="45" y="86"/>
                    </a:moveTo>
                    <a:cubicBezTo>
                      <a:pt x="45" y="87"/>
                      <a:pt x="45" y="87"/>
                      <a:pt x="45" y="87"/>
                    </a:cubicBezTo>
                    <a:cubicBezTo>
                      <a:pt x="45" y="86"/>
                      <a:pt x="44" y="86"/>
                      <a:pt x="43" y="86"/>
                    </a:cubicBezTo>
                    <a:cubicBezTo>
                      <a:pt x="44" y="85"/>
                      <a:pt x="45" y="83"/>
                      <a:pt x="46" y="82"/>
                    </a:cubicBezTo>
                    <a:cubicBezTo>
                      <a:pt x="45" y="81"/>
                      <a:pt x="42" y="82"/>
                      <a:pt x="42" y="81"/>
                    </a:cubicBezTo>
                    <a:cubicBezTo>
                      <a:pt x="42" y="80"/>
                      <a:pt x="44" y="79"/>
                      <a:pt x="44" y="78"/>
                    </a:cubicBezTo>
                    <a:cubicBezTo>
                      <a:pt x="43" y="77"/>
                      <a:pt x="38" y="80"/>
                      <a:pt x="37" y="82"/>
                    </a:cubicBezTo>
                    <a:cubicBezTo>
                      <a:pt x="37" y="82"/>
                      <a:pt x="37" y="82"/>
                      <a:pt x="37" y="82"/>
                    </a:cubicBezTo>
                    <a:cubicBezTo>
                      <a:pt x="37" y="81"/>
                      <a:pt x="36" y="81"/>
                      <a:pt x="36" y="82"/>
                    </a:cubicBezTo>
                    <a:cubicBezTo>
                      <a:pt x="37" y="84"/>
                      <a:pt x="36" y="86"/>
                      <a:pt x="36" y="87"/>
                    </a:cubicBezTo>
                    <a:cubicBezTo>
                      <a:pt x="36" y="87"/>
                      <a:pt x="38" y="88"/>
                      <a:pt x="39" y="88"/>
                    </a:cubicBezTo>
                    <a:cubicBezTo>
                      <a:pt x="37" y="89"/>
                      <a:pt x="44" y="93"/>
                      <a:pt x="41" y="93"/>
                    </a:cubicBezTo>
                    <a:cubicBezTo>
                      <a:pt x="38" y="93"/>
                      <a:pt x="40" y="95"/>
                      <a:pt x="38" y="96"/>
                    </a:cubicBezTo>
                    <a:cubicBezTo>
                      <a:pt x="36" y="98"/>
                      <a:pt x="38" y="98"/>
                      <a:pt x="40" y="98"/>
                    </a:cubicBezTo>
                    <a:cubicBezTo>
                      <a:pt x="38" y="98"/>
                      <a:pt x="38" y="101"/>
                      <a:pt x="36" y="102"/>
                    </a:cubicBezTo>
                    <a:cubicBezTo>
                      <a:pt x="36" y="103"/>
                      <a:pt x="53" y="99"/>
                      <a:pt x="51" y="98"/>
                    </a:cubicBezTo>
                    <a:cubicBezTo>
                      <a:pt x="53" y="96"/>
                      <a:pt x="47" y="91"/>
                      <a:pt x="45" y="86"/>
                    </a:cubicBezTo>
                    <a:close/>
                    <a:moveTo>
                      <a:pt x="368" y="141"/>
                    </a:moveTo>
                    <a:cubicBezTo>
                      <a:pt x="369" y="140"/>
                      <a:pt x="366" y="132"/>
                      <a:pt x="365" y="132"/>
                    </a:cubicBezTo>
                    <a:cubicBezTo>
                      <a:pt x="363" y="130"/>
                      <a:pt x="362" y="128"/>
                      <a:pt x="360" y="127"/>
                    </a:cubicBezTo>
                    <a:cubicBezTo>
                      <a:pt x="362" y="127"/>
                      <a:pt x="363" y="126"/>
                      <a:pt x="365" y="128"/>
                    </a:cubicBezTo>
                    <a:cubicBezTo>
                      <a:pt x="366" y="125"/>
                      <a:pt x="365" y="127"/>
                      <a:pt x="368" y="125"/>
                    </a:cubicBezTo>
                    <a:cubicBezTo>
                      <a:pt x="368" y="125"/>
                      <a:pt x="368" y="121"/>
                      <a:pt x="368" y="121"/>
                    </a:cubicBezTo>
                    <a:cubicBezTo>
                      <a:pt x="367" y="119"/>
                      <a:pt x="367" y="124"/>
                      <a:pt x="367" y="123"/>
                    </a:cubicBezTo>
                    <a:cubicBezTo>
                      <a:pt x="365" y="123"/>
                      <a:pt x="357" y="117"/>
                      <a:pt x="356" y="118"/>
                    </a:cubicBezTo>
                    <a:cubicBezTo>
                      <a:pt x="356" y="118"/>
                      <a:pt x="358" y="124"/>
                      <a:pt x="357" y="125"/>
                    </a:cubicBezTo>
                    <a:cubicBezTo>
                      <a:pt x="359" y="128"/>
                      <a:pt x="358" y="128"/>
                      <a:pt x="361" y="128"/>
                    </a:cubicBezTo>
                    <a:cubicBezTo>
                      <a:pt x="358" y="130"/>
                      <a:pt x="365" y="137"/>
                      <a:pt x="362" y="140"/>
                    </a:cubicBezTo>
                    <a:cubicBezTo>
                      <a:pt x="361" y="140"/>
                      <a:pt x="361" y="140"/>
                      <a:pt x="360" y="141"/>
                    </a:cubicBezTo>
                    <a:cubicBezTo>
                      <a:pt x="360" y="139"/>
                      <a:pt x="359" y="140"/>
                      <a:pt x="359" y="139"/>
                    </a:cubicBezTo>
                    <a:cubicBezTo>
                      <a:pt x="356" y="142"/>
                      <a:pt x="362" y="145"/>
                      <a:pt x="354" y="144"/>
                    </a:cubicBezTo>
                    <a:cubicBezTo>
                      <a:pt x="353" y="144"/>
                      <a:pt x="347" y="150"/>
                      <a:pt x="349" y="151"/>
                    </a:cubicBezTo>
                    <a:cubicBezTo>
                      <a:pt x="348" y="150"/>
                      <a:pt x="349" y="151"/>
                      <a:pt x="349" y="151"/>
                    </a:cubicBezTo>
                    <a:cubicBezTo>
                      <a:pt x="349" y="151"/>
                      <a:pt x="351" y="154"/>
                      <a:pt x="351" y="154"/>
                    </a:cubicBezTo>
                    <a:cubicBezTo>
                      <a:pt x="351" y="155"/>
                      <a:pt x="352" y="156"/>
                      <a:pt x="353" y="156"/>
                    </a:cubicBezTo>
                    <a:cubicBezTo>
                      <a:pt x="354" y="154"/>
                      <a:pt x="354" y="154"/>
                      <a:pt x="355" y="151"/>
                    </a:cubicBezTo>
                    <a:cubicBezTo>
                      <a:pt x="356" y="153"/>
                      <a:pt x="359" y="149"/>
                      <a:pt x="358" y="148"/>
                    </a:cubicBezTo>
                    <a:cubicBezTo>
                      <a:pt x="358" y="148"/>
                      <a:pt x="358" y="148"/>
                      <a:pt x="358" y="148"/>
                    </a:cubicBezTo>
                    <a:cubicBezTo>
                      <a:pt x="359" y="148"/>
                      <a:pt x="360" y="149"/>
                      <a:pt x="361" y="150"/>
                    </a:cubicBezTo>
                    <a:cubicBezTo>
                      <a:pt x="365" y="142"/>
                      <a:pt x="369" y="151"/>
                      <a:pt x="368" y="141"/>
                    </a:cubicBezTo>
                    <a:close/>
                    <a:moveTo>
                      <a:pt x="327" y="265"/>
                    </a:moveTo>
                    <a:cubicBezTo>
                      <a:pt x="333" y="267"/>
                      <a:pt x="327" y="263"/>
                      <a:pt x="324" y="263"/>
                    </a:cubicBezTo>
                    <a:cubicBezTo>
                      <a:pt x="324" y="262"/>
                      <a:pt x="327" y="262"/>
                      <a:pt x="326" y="261"/>
                    </a:cubicBezTo>
                    <a:cubicBezTo>
                      <a:pt x="323" y="261"/>
                      <a:pt x="304" y="257"/>
                      <a:pt x="305" y="261"/>
                    </a:cubicBezTo>
                    <a:cubicBezTo>
                      <a:pt x="309" y="263"/>
                      <a:pt x="313" y="263"/>
                      <a:pt x="317" y="264"/>
                    </a:cubicBezTo>
                    <a:cubicBezTo>
                      <a:pt x="318" y="266"/>
                      <a:pt x="327" y="265"/>
                      <a:pt x="327" y="265"/>
                    </a:cubicBezTo>
                    <a:close/>
                    <a:moveTo>
                      <a:pt x="28" y="91"/>
                    </a:moveTo>
                    <a:cubicBezTo>
                      <a:pt x="29" y="93"/>
                      <a:pt x="27" y="98"/>
                      <a:pt x="28" y="98"/>
                    </a:cubicBezTo>
                    <a:cubicBezTo>
                      <a:pt x="35" y="97"/>
                      <a:pt x="35" y="95"/>
                      <a:pt x="38" y="90"/>
                    </a:cubicBezTo>
                    <a:cubicBezTo>
                      <a:pt x="39" y="89"/>
                      <a:pt x="30" y="88"/>
                      <a:pt x="28" y="91"/>
                    </a:cubicBezTo>
                    <a:close/>
                    <a:moveTo>
                      <a:pt x="354" y="212"/>
                    </a:moveTo>
                    <a:cubicBezTo>
                      <a:pt x="355" y="219"/>
                      <a:pt x="345" y="216"/>
                      <a:pt x="346" y="222"/>
                    </a:cubicBezTo>
                    <a:cubicBezTo>
                      <a:pt x="346" y="223"/>
                      <a:pt x="353" y="217"/>
                      <a:pt x="351" y="224"/>
                    </a:cubicBezTo>
                    <a:cubicBezTo>
                      <a:pt x="351" y="225"/>
                      <a:pt x="354" y="226"/>
                      <a:pt x="355" y="226"/>
                    </a:cubicBezTo>
                    <a:cubicBezTo>
                      <a:pt x="355" y="226"/>
                      <a:pt x="355" y="222"/>
                      <a:pt x="355" y="222"/>
                    </a:cubicBezTo>
                    <a:cubicBezTo>
                      <a:pt x="356" y="222"/>
                      <a:pt x="356" y="223"/>
                      <a:pt x="356" y="224"/>
                    </a:cubicBezTo>
                    <a:cubicBezTo>
                      <a:pt x="356" y="224"/>
                      <a:pt x="357" y="222"/>
                      <a:pt x="357" y="222"/>
                    </a:cubicBezTo>
                    <a:cubicBezTo>
                      <a:pt x="357" y="220"/>
                      <a:pt x="354" y="212"/>
                      <a:pt x="354" y="212"/>
                    </a:cubicBezTo>
                    <a:close/>
                    <a:moveTo>
                      <a:pt x="349" y="206"/>
                    </a:moveTo>
                    <a:cubicBezTo>
                      <a:pt x="346" y="208"/>
                      <a:pt x="349" y="208"/>
                      <a:pt x="350" y="209"/>
                    </a:cubicBezTo>
                    <a:cubicBezTo>
                      <a:pt x="350" y="208"/>
                      <a:pt x="349" y="208"/>
                      <a:pt x="349" y="206"/>
                    </a:cubicBezTo>
                    <a:cubicBezTo>
                      <a:pt x="352" y="207"/>
                      <a:pt x="347" y="200"/>
                      <a:pt x="347" y="203"/>
                    </a:cubicBezTo>
                    <a:cubicBezTo>
                      <a:pt x="347" y="201"/>
                      <a:pt x="346" y="202"/>
                      <a:pt x="345" y="202"/>
                    </a:cubicBezTo>
                    <a:cubicBezTo>
                      <a:pt x="345" y="203"/>
                      <a:pt x="344" y="204"/>
                      <a:pt x="344" y="204"/>
                    </a:cubicBezTo>
                    <a:cubicBezTo>
                      <a:pt x="345" y="204"/>
                      <a:pt x="349" y="206"/>
                      <a:pt x="349" y="206"/>
                    </a:cubicBezTo>
                    <a:close/>
                    <a:moveTo>
                      <a:pt x="339" y="190"/>
                    </a:moveTo>
                    <a:cubicBezTo>
                      <a:pt x="339" y="190"/>
                      <a:pt x="339" y="190"/>
                      <a:pt x="339" y="190"/>
                    </a:cubicBezTo>
                    <a:cubicBezTo>
                      <a:pt x="336" y="192"/>
                      <a:pt x="339" y="206"/>
                      <a:pt x="344" y="203"/>
                    </a:cubicBezTo>
                    <a:cubicBezTo>
                      <a:pt x="344" y="203"/>
                      <a:pt x="344" y="202"/>
                      <a:pt x="344" y="202"/>
                    </a:cubicBezTo>
                    <a:cubicBezTo>
                      <a:pt x="344" y="201"/>
                      <a:pt x="345" y="186"/>
                      <a:pt x="339" y="189"/>
                    </a:cubicBezTo>
                    <a:cubicBezTo>
                      <a:pt x="339" y="189"/>
                      <a:pt x="339" y="189"/>
                      <a:pt x="339" y="190"/>
                    </a:cubicBezTo>
                    <a:close/>
                    <a:moveTo>
                      <a:pt x="344" y="204"/>
                    </a:moveTo>
                    <a:cubicBezTo>
                      <a:pt x="344" y="205"/>
                      <a:pt x="344" y="204"/>
                      <a:pt x="344" y="204"/>
                    </a:cubicBezTo>
                    <a:cubicBezTo>
                      <a:pt x="344" y="204"/>
                      <a:pt x="344" y="204"/>
                      <a:pt x="344" y="204"/>
                    </a:cubicBezTo>
                    <a:close/>
                    <a:moveTo>
                      <a:pt x="345" y="202"/>
                    </a:moveTo>
                    <a:cubicBezTo>
                      <a:pt x="345" y="201"/>
                      <a:pt x="344" y="201"/>
                      <a:pt x="344" y="202"/>
                    </a:cubicBezTo>
                    <a:cubicBezTo>
                      <a:pt x="344" y="202"/>
                      <a:pt x="344" y="202"/>
                      <a:pt x="344" y="202"/>
                    </a:cubicBezTo>
                    <a:cubicBezTo>
                      <a:pt x="344" y="202"/>
                      <a:pt x="344" y="202"/>
                      <a:pt x="345" y="202"/>
                    </a:cubicBezTo>
                    <a:close/>
                    <a:moveTo>
                      <a:pt x="338" y="196"/>
                    </a:moveTo>
                    <a:cubicBezTo>
                      <a:pt x="338" y="196"/>
                      <a:pt x="338" y="196"/>
                      <a:pt x="338" y="196"/>
                    </a:cubicBezTo>
                    <a:close/>
                    <a:moveTo>
                      <a:pt x="247" y="220"/>
                    </a:moveTo>
                    <a:cubicBezTo>
                      <a:pt x="247" y="220"/>
                      <a:pt x="247" y="220"/>
                      <a:pt x="247" y="220"/>
                    </a:cubicBezTo>
                    <a:close/>
                    <a:moveTo>
                      <a:pt x="242" y="214"/>
                    </a:moveTo>
                    <a:cubicBezTo>
                      <a:pt x="241" y="215"/>
                      <a:pt x="241" y="224"/>
                      <a:pt x="243" y="225"/>
                    </a:cubicBezTo>
                    <a:cubicBezTo>
                      <a:pt x="245" y="226"/>
                      <a:pt x="249" y="222"/>
                      <a:pt x="247" y="220"/>
                    </a:cubicBezTo>
                    <a:cubicBezTo>
                      <a:pt x="246" y="218"/>
                      <a:pt x="244" y="214"/>
                      <a:pt x="242" y="214"/>
                    </a:cubicBezTo>
                    <a:close/>
                    <a:moveTo>
                      <a:pt x="355" y="237"/>
                    </a:moveTo>
                    <a:cubicBezTo>
                      <a:pt x="355" y="238"/>
                      <a:pt x="343" y="239"/>
                      <a:pt x="345" y="238"/>
                    </a:cubicBezTo>
                    <a:cubicBezTo>
                      <a:pt x="344" y="238"/>
                      <a:pt x="341" y="239"/>
                      <a:pt x="341" y="242"/>
                    </a:cubicBezTo>
                    <a:cubicBezTo>
                      <a:pt x="341" y="244"/>
                      <a:pt x="339" y="247"/>
                      <a:pt x="339" y="249"/>
                    </a:cubicBezTo>
                    <a:cubicBezTo>
                      <a:pt x="339" y="249"/>
                      <a:pt x="340" y="258"/>
                      <a:pt x="340" y="258"/>
                    </a:cubicBezTo>
                    <a:cubicBezTo>
                      <a:pt x="344" y="257"/>
                      <a:pt x="341" y="252"/>
                      <a:pt x="343" y="249"/>
                    </a:cubicBezTo>
                    <a:cubicBezTo>
                      <a:pt x="344" y="249"/>
                      <a:pt x="347" y="257"/>
                      <a:pt x="348" y="258"/>
                    </a:cubicBezTo>
                    <a:cubicBezTo>
                      <a:pt x="349" y="258"/>
                      <a:pt x="349" y="251"/>
                      <a:pt x="347" y="249"/>
                    </a:cubicBezTo>
                    <a:cubicBezTo>
                      <a:pt x="347" y="247"/>
                      <a:pt x="346" y="245"/>
                      <a:pt x="350" y="247"/>
                    </a:cubicBezTo>
                    <a:cubicBezTo>
                      <a:pt x="350" y="245"/>
                      <a:pt x="350" y="245"/>
                      <a:pt x="350" y="243"/>
                    </a:cubicBezTo>
                    <a:cubicBezTo>
                      <a:pt x="346" y="242"/>
                      <a:pt x="345" y="246"/>
                      <a:pt x="343" y="244"/>
                    </a:cubicBezTo>
                    <a:cubicBezTo>
                      <a:pt x="341" y="241"/>
                      <a:pt x="346" y="239"/>
                      <a:pt x="349" y="241"/>
                    </a:cubicBezTo>
                    <a:cubicBezTo>
                      <a:pt x="351" y="241"/>
                      <a:pt x="356" y="238"/>
                      <a:pt x="355" y="237"/>
                    </a:cubicBezTo>
                    <a:close/>
                    <a:moveTo>
                      <a:pt x="336" y="178"/>
                    </a:moveTo>
                    <a:cubicBezTo>
                      <a:pt x="336" y="178"/>
                      <a:pt x="337" y="180"/>
                      <a:pt x="338" y="180"/>
                    </a:cubicBezTo>
                    <a:cubicBezTo>
                      <a:pt x="338" y="180"/>
                      <a:pt x="338" y="180"/>
                      <a:pt x="338" y="180"/>
                    </a:cubicBezTo>
                    <a:cubicBezTo>
                      <a:pt x="339" y="179"/>
                      <a:pt x="340" y="172"/>
                      <a:pt x="339" y="171"/>
                    </a:cubicBezTo>
                    <a:cubicBezTo>
                      <a:pt x="336" y="169"/>
                      <a:pt x="335" y="177"/>
                      <a:pt x="336" y="178"/>
                    </a:cubicBezTo>
                    <a:close/>
                    <a:moveTo>
                      <a:pt x="315" y="188"/>
                    </a:moveTo>
                    <a:cubicBezTo>
                      <a:pt x="314" y="188"/>
                      <a:pt x="315" y="188"/>
                      <a:pt x="315" y="188"/>
                    </a:cubicBezTo>
                    <a:close/>
                    <a:moveTo>
                      <a:pt x="309" y="188"/>
                    </a:moveTo>
                    <a:cubicBezTo>
                      <a:pt x="312" y="191"/>
                      <a:pt x="313" y="191"/>
                      <a:pt x="315" y="188"/>
                    </a:cubicBezTo>
                    <a:cubicBezTo>
                      <a:pt x="318" y="185"/>
                      <a:pt x="309" y="184"/>
                      <a:pt x="309" y="188"/>
                    </a:cubicBezTo>
                    <a:close/>
                    <a:moveTo>
                      <a:pt x="421" y="256"/>
                    </a:moveTo>
                    <a:cubicBezTo>
                      <a:pt x="421" y="256"/>
                      <a:pt x="422" y="255"/>
                      <a:pt x="422" y="254"/>
                    </a:cubicBezTo>
                    <a:cubicBezTo>
                      <a:pt x="423" y="257"/>
                      <a:pt x="422" y="252"/>
                      <a:pt x="421" y="250"/>
                    </a:cubicBezTo>
                    <a:cubicBezTo>
                      <a:pt x="421" y="249"/>
                      <a:pt x="420" y="248"/>
                      <a:pt x="420" y="249"/>
                    </a:cubicBezTo>
                    <a:cubicBezTo>
                      <a:pt x="420" y="248"/>
                      <a:pt x="419" y="248"/>
                      <a:pt x="418" y="249"/>
                    </a:cubicBezTo>
                    <a:cubicBezTo>
                      <a:pt x="418" y="250"/>
                      <a:pt x="422" y="252"/>
                      <a:pt x="422" y="254"/>
                    </a:cubicBezTo>
                    <a:cubicBezTo>
                      <a:pt x="421" y="253"/>
                      <a:pt x="415" y="258"/>
                      <a:pt x="411" y="257"/>
                    </a:cubicBezTo>
                    <a:cubicBezTo>
                      <a:pt x="412" y="258"/>
                      <a:pt x="412" y="258"/>
                      <a:pt x="411" y="258"/>
                    </a:cubicBezTo>
                    <a:cubicBezTo>
                      <a:pt x="416" y="265"/>
                      <a:pt x="412" y="258"/>
                      <a:pt x="412" y="258"/>
                    </a:cubicBezTo>
                    <a:cubicBezTo>
                      <a:pt x="411" y="258"/>
                      <a:pt x="412" y="258"/>
                      <a:pt x="414" y="259"/>
                    </a:cubicBezTo>
                    <a:cubicBezTo>
                      <a:pt x="415" y="259"/>
                      <a:pt x="417" y="259"/>
                      <a:pt x="418" y="258"/>
                    </a:cubicBezTo>
                    <a:cubicBezTo>
                      <a:pt x="417" y="259"/>
                      <a:pt x="421" y="257"/>
                      <a:pt x="421" y="256"/>
                    </a:cubicBezTo>
                    <a:close/>
                    <a:moveTo>
                      <a:pt x="351" y="208"/>
                    </a:moveTo>
                    <a:cubicBezTo>
                      <a:pt x="351" y="208"/>
                      <a:pt x="352" y="209"/>
                      <a:pt x="351" y="208"/>
                    </a:cubicBezTo>
                    <a:close/>
                    <a:moveTo>
                      <a:pt x="351" y="208"/>
                    </a:moveTo>
                    <a:cubicBezTo>
                      <a:pt x="352" y="209"/>
                      <a:pt x="352" y="209"/>
                      <a:pt x="352" y="210"/>
                    </a:cubicBezTo>
                    <a:cubicBezTo>
                      <a:pt x="352" y="209"/>
                      <a:pt x="351" y="209"/>
                      <a:pt x="351" y="209"/>
                    </a:cubicBezTo>
                    <a:cubicBezTo>
                      <a:pt x="351" y="211"/>
                      <a:pt x="352" y="212"/>
                      <a:pt x="353" y="214"/>
                    </a:cubicBezTo>
                    <a:cubicBezTo>
                      <a:pt x="354" y="212"/>
                      <a:pt x="355" y="208"/>
                      <a:pt x="353" y="207"/>
                    </a:cubicBezTo>
                    <a:cubicBezTo>
                      <a:pt x="353" y="207"/>
                      <a:pt x="352" y="207"/>
                      <a:pt x="351" y="207"/>
                    </a:cubicBezTo>
                    <a:cubicBezTo>
                      <a:pt x="351" y="207"/>
                      <a:pt x="351" y="208"/>
                      <a:pt x="351" y="208"/>
                    </a:cubicBezTo>
                    <a:close/>
                    <a:moveTo>
                      <a:pt x="361" y="252"/>
                    </a:moveTo>
                    <a:cubicBezTo>
                      <a:pt x="361" y="252"/>
                      <a:pt x="361" y="252"/>
                      <a:pt x="361" y="252"/>
                    </a:cubicBezTo>
                    <a:cubicBezTo>
                      <a:pt x="361" y="252"/>
                      <a:pt x="361" y="252"/>
                      <a:pt x="361" y="252"/>
                    </a:cubicBezTo>
                    <a:close/>
                    <a:moveTo>
                      <a:pt x="366" y="250"/>
                    </a:moveTo>
                    <a:cubicBezTo>
                      <a:pt x="366" y="250"/>
                      <a:pt x="366" y="250"/>
                      <a:pt x="366" y="250"/>
                    </a:cubicBezTo>
                    <a:cubicBezTo>
                      <a:pt x="363" y="247"/>
                      <a:pt x="361" y="251"/>
                      <a:pt x="361" y="252"/>
                    </a:cubicBezTo>
                    <a:cubicBezTo>
                      <a:pt x="362" y="251"/>
                      <a:pt x="368" y="252"/>
                      <a:pt x="368" y="252"/>
                    </a:cubicBezTo>
                    <a:cubicBezTo>
                      <a:pt x="368" y="250"/>
                      <a:pt x="367" y="251"/>
                      <a:pt x="366" y="250"/>
                    </a:cubicBezTo>
                    <a:close/>
                    <a:moveTo>
                      <a:pt x="337" y="267"/>
                    </a:moveTo>
                    <a:cubicBezTo>
                      <a:pt x="339" y="265"/>
                      <a:pt x="338" y="266"/>
                      <a:pt x="339" y="264"/>
                    </a:cubicBezTo>
                    <a:cubicBezTo>
                      <a:pt x="338" y="265"/>
                      <a:pt x="329" y="265"/>
                      <a:pt x="331" y="267"/>
                    </a:cubicBezTo>
                    <a:cubicBezTo>
                      <a:pt x="333" y="267"/>
                      <a:pt x="335" y="266"/>
                      <a:pt x="337" y="267"/>
                    </a:cubicBezTo>
                    <a:close/>
                    <a:moveTo>
                      <a:pt x="359" y="265"/>
                    </a:moveTo>
                    <a:cubicBezTo>
                      <a:pt x="359" y="265"/>
                      <a:pt x="346" y="268"/>
                      <a:pt x="349" y="271"/>
                    </a:cubicBezTo>
                    <a:cubicBezTo>
                      <a:pt x="349" y="271"/>
                      <a:pt x="359" y="266"/>
                      <a:pt x="359" y="265"/>
                    </a:cubicBezTo>
                    <a:close/>
                    <a:moveTo>
                      <a:pt x="345" y="209"/>
                    </a:moveTo>
                    <a:cubicBezTo>
                      <a:pt x="345" y="210"/>
                      <a:pt x="345" y="211"/>
                      <a:pt x="345" y="212"/>
                    </a:cubicBezTo>
                    <a:cubicBezTo>
                      <a:pt x="347" y="211"/>
                      <a:pt x="346" y="213"/>
                      <a:pt x="347" y="213"/>
                    </a:cubicBezTo>
                    <a:cubicBezTo>
                      <a:pt x="347" y="214"/>
                      <a:pt x="346" y="215"/>
                      <a:pt x="348" y="216"/>
                    </a:cubicBezTo>
                    <a:cubicBezTo>
                      <a:pt x="349" y="215"/>
                      <a:pt x="351" y="212"/>
                      <a:pt x="350" y="210"/>
                    </a:cubicBezTo>
                    <a:cubicBezTo>
                      <a:pt x="350" y="212"/>
                      <a:pt x="344" y="208"/>
                      <a:pt x="345" y="209"/>
                    </a:cubicBezTo>
                    <a:close/>
                    <a:moveTo>
                      <a:pt x="353" y="264"/>
                    </a:moveTo>
                    <a:cubicBezTo>
                      <a:pt x="353" y="264"/>
                      <a:pt x="344" y="266"/>
                      <a:pt x="344" y="265"/>
                    </a:cubicBezTo>
                    <a:cubicBezTo>
                      <a:pt x="344" y="265"/>
                      <a:pt x="339" y="264"/>
                      <a:pt x="340" y="266"/>
                    </a:cubicBezTo>
                    <a:cubicBezTo>
                      <a:pt x="340" y="267"/>
                      <a:pt x="345" y="267"/>
                      <a:pt x="346" y="266"/>
                    </a:cubicBezTo>
                    <a:cubicBezTo>
                      <a:pt x="346" y="267"/>
                      <a:pt x="353" y="265"/>
                      <a:pt x="353" y="264"/>
                    </a:cubicBezTo>
                    <a:close/>
                    <a:moveTo>
                      <a:pt x="346" y="266"/>
                    </a:moveTo>
                    <a:cubicBezTo>
                      <a:pt x="346" y="267"/>
                      <a:pt x="346" y="266"/>
                      <a:pt x="346" y="266"/>
                    </a:cubicBezTo>
                    <a:close/>
                    <a:moveTo>
                      <a:pt x="339" y="210"/>
                    </a:moveTo>
                    <a:cubicBezTo>
                      <a:pt x="339" y="211"/>
                      <a:pt x="334" y="218"/>
                      <a:pt x="334" y="218"/>
                    </a:cubicBezTo>
                    <a:cubicBezTo>
                      <a:pt x="336" y="220"/>
                      <a:pt x="339" y="211"/>
                      <a:pt x="339" y="210"/>
                    </a:cubicBezTo>
                    <a:close/>
                    <a:moveTo>
                      <a:pt x="339" y="210"/>
                    </a:moveTo>
                    <a:cubicBezTo>
                      <a:pt x="339" y="210"/>
                      <a:pt x="339" y="210"/>
                      <a:pt x="339" y="210"/>
                    </a:cubicBezTo>
                    <a:cubicBezTo>
                      <a:pt x="339" y="210"/>
                      <a:pt x="339" y="210"/>
                      <a:pt x="339" y="210"/>
                    </a:cubicBezTo>
                    <a:close/>
                    <a:moveTo>
                      <a:pt x="341" y="205"/>
                    </a:moveTo>
                    <a:cubicBezTo>
                      <a:pt x="341" y="205"/>
                      <a:pt x="342" y="207"/>
                      <a:pt x="342" y="207"/>
                    </a:cubicBezTo>
                    <a:cubicBezTo>
                      <a:pt x="342" y="207"/>
                      <a:pt x="342" y="207"/>
                      <a:pt x="343" y="207"/>
                    </a:cubicBezTo>
                    <a:cubicBezTo>
                      <a:pt x="346" y="205"/>
                      <a:pt x="339" y="202"/>
                      <a:pt x="341" y="205"/>
                    </a:cubicBezTo>
                    <a:close/>
                    <a:moveTo>
                      <a:pt x="338" y="269"/>
                    </a:moveTo>
                    <a:cubicBezTo>
                      <a:pt x="340" y="270"/>
                      <a:pt x="342" y="271"/>
                      <a:pt x="343" y="270"/>
                    </a:cubicBezTo>
                    <a:cubicBezTo>
                      <a:pt x="341" y="268"/>
                      <a:pt x="336" y="268"/>
                      <a:pt x="338" y="269"/>
                    </a:cubicBezTo>
                    <a:close/>
                    <a:moveTo>
                      <a:pt x="359" y="251"/>
                    </a:moveTo>
                    <a:cubicBezTo>
                      <a:pt x="352" y="252"/>
                      <a:pt x="360" y="253"/>
                      <a:pt x="359" y="251"/>
                    </a:cubicBezTo>
                    <a:close/>
                    <a:moveTo>
                      <a:pt x="368" y="273"/>
                    </a:moveTo>
                    <a:cubicBezTo>
                      <a:pt x="367" y="273"/>
                      <a:pt x="366" y="273"/>
                      <a:pt x="365" y="274"/>
                    </a:cubicBezTo>
                    <a:cubicBezTo>
                      <a:pt x="365" y="276"/>
                      <a:pt x="369" y="275"/>
                      <a:pt x="368" y="273"/>
                    </a:cubicBezTo>
                    <a:close/>
                    <a:moveTo>
                      <a:pt x="416" y="268"/>
                    </a:moveTo>
                    <a:cubicBezTo>
                      <a:pt x="416" y="268"/>
                      <a:pt x="416" y="268"/>
                      <a:pt x="416" y="268"/>
                    </a:cubicBezTo>
                    <a:cubicBezTo>
                      <a:pt x="416" y="268"/>
                      <a:pt x="415" y="267"/>
                      <a:pt x="415" y="268"/>
                    </a:cubicBezTo>
                    <a:cubicBezTo>
                      <a:pt x="415" y="268"/>
                      <a:pt x="417" y="271"/>
                      <a:pt x="418" y="270"/>
                    </a:cubicBezTo>
                    <a:cubicBezTo>
                      <a:pt x="417" y="269"/>
                      <a:pt x="417" y="268"/>
                      <a:pt x="416" y="268"/>
                    </a:cubicBezTo>
                    <a:close/>
                    <a:moveTo>
                      <a:pt x="287" y="238"/>
                    </a:moveTo>
                    <a:cubicBezTo>
                      <a:pt x="287" y="238"/>
                      <a:pt x="287" y="238"/>
                      <a:pt x="287" y="238"/>
                    </a:cubicBezTo>
                    <a:close/>
                    <a:moveTo>
                      <a:pt x="285" y="237"/>
                    </a:moveTo>
                    <a:cubicBezTo>
                      <a:pt x="285" y="238"/>
                      <a:pt x="286" y="240"/>
                      <a:pt x="286" y="240"/>
                    </a:cubicBezTo>
                    <a:cubicBezTo>
                      <a:pt x="286" y="240"/>
                      <a:pt x="286" y="240"/>
                      <a:pt x="287" y="240"/>
                    </a:cubicBezTo>
                    <a:cubicBezTo>
                      <a:pt x="287" y="240"/>
                      <a:pt x="287" y="239"/>
                      <a:pt x="287" y="238"/>
                    </a:cubicBezTo>
                    <a:cubicBezTo>
                      <a:pt x="287" y="238"/>
                      <a:pt x="286" y="237"/>
                      <a:pt x="285" y="237"/>
                    </a:cubicBezTo>
                    <a:close/>
                    <a:moveTo>
                      <a:pt x="311" y="250"/>
                    </a:moveTo>
                    <a:cubicBezTo>
                      <a:pt x="311" y="251"/>
                      <a:pt x="311" y="251"/>
                      <a:pt x="312" y="251"/>
                    </a:cubicBezTo>
                    <a:cubicBezTo>
                      <a:pt x="313" y="251"/>
                      <a:pt x="313" y="249"/>
                      <a:pt x="312" y="249"/>
                    </a:cubicBezTo>
                    <a:cubicBezTo>
                      <a:pt x="312" y="249"/>
                      <a:pt x="312" y="249"/>
                      <a:pt x="312" y="249"/>
                    </a:cubicBezTo>
                    <a:cubicBezTo>
                      <a:pt x="311" y="249"/>
                      <a:pt x="311" y="249"/>
                      <a:pt x="312" y="249"/>
                    </a:cubicBezTo>
                    <a:cubicBezTo>
                      <a:pt x="311" y="249"/>
                      <a:pt x="310" y="249"/>
                      <a:pt x="311" y="250"/>
                    </a:cubicBezTo>
                    <a:close/>
                    <a:moveTo>
                      <a:pt x="368" y="243"/>
                    </a:moveTo>
                    <a:cubicBezTo>
                      <a:pt x="368" y="243"/>
                      <a:pt x="371" y="243"/>
                      <a:pt x="370" y="242"/>
                    </a:cubicBezTo>
                    <a:cubicBezTo>
                      <a:pt x="369" y="242"/>
                      <a:pt x="368" y="242"/>
                      <a:pt x="367" y="242"/>
                    </a:cubicBezTo>
                    <a:cubicBezTo>
                      <a:pt x="367" y="242"/>
                      <a:pt x="368" y="244"/>
                      <a:pt x="368" y="243"/>
                    </a:cubicBezTo>
                    <a:close/>
                    <a:moveTo>
                      <a:pt x="289" y="244"/>
                    </a:moveTo>
                    <a:cubicBezTo>
                      <a:pt x="286" y="247"/>
                      <a:pt x="292" y="246"/>
                      <a:pt x="290" y="246"/>
                    </a:cubicBezTo>
                    <a:cubicBezTo>
                      <a:pt x="290" y="245"/>
                      <a:pt x="290" y="244"/>
                      <a:pt x="289" y="244"/>
                    </a:cubicBezTo>
                    <a:close/>
                    <a:moveTo>
                      <a:pt x="377" y="257"/>
                    </a:moveTo>
                    <a:cubicBezTo>
                      <a:pt x="376" y="258"/>
                      <a:pt x="377" y="259"/>
                      <a:pt x="376" y="261"/>
                    </a:cubicBezTo>
                    <a:cubicBezTo>
                      <a:pt x="376" y="263"/>
                      <a:pt x="378" y="257"/>
                      <a:pt x="377" y="257"/>
                    </a:cubicBezTo>
                    <a:close/>
                    <a:moveTo>
                      <a:pt x="176" y="207"/>
                    </a:moveTo>
                    <a:cubicBezTo>
                      <a:pt x="178" y="208"/>
                      <a:pt x="178" y="206"/>
                      <a:pt x="179" y="206"/>
                    </a:cubicBezTo>
                    <a:cubicBezTo>
                      <a:pt x="178" y="206"/>
                      <a:pt x="176" y="206"/>
                      <a:pt x="176" y="207"/>
                    </a:cubicBezTo>
                    <a:close/>
                    <a:moveTo>
                      <a:pt x="304" y="241"/>
                    </a:moveTo>
                    <a:cubicBezTo>
                      <a:pt x="304" y="241"/>
                      <a:pt x="303" y="243"/>
                      <a:pt x="303" y="243"/>
                    </a:cubicBezTo>
                    <a:cubicBezTo>
                      <a:pt x="305" y="244"/>
                      <a:pt x="305" y="242"/>
                      <a:pt x="304" y="241"/>
                    </a:cubicBezTo>
                    <a:close/>
                    <a:moveTo>
                      <a:pt x="361" y="247"/>
                    </a:moveTo>
                    <a:cubicBezTo>
                      <a:pt x="360" y="247"/>
                      <a:pt x="361" y="247"/>
                      <a:pt x="361" y="247"/>
                    </a:cubicBezTo>
                    <a:close/>
                    <a:moveTo>
                      <a:pt x="361" y="247"/>
                    </a:moveTo>
                    <a:cubicBezTo>
                      <a:pt x="363" y="247"/>
                      <a:pt x="361" y="245"/>
                      <a:pt x="360" y="245"/>
                    </a:cubicBezTo>
                    <a:cubicBezTo>
                      <a:pt x="360" y="245"/>
                      <a:pt x="359" y="247"/>
                      <a:pt x="361" y="247"/>
                    </a:cubicBezTo>
                    <a:close/>
                    <a:moveTo>
                      <a:pt x="357" y="247"/>
                    </a:moveTo>
                    <a:cubicBezTo>
                      <a:pt x="356" y="247"/>
                      <a:pt x="352" y="245"/>
                      <a:pt x="352" y="247"/>
                    </a:cubicBezTo>
                    <a:cubicBezTo>
                      <a:pt x="353" y="249"/>
                      <a:pt x="356" y="245"/>
                      <a:pt x="356" y="248"/>
                    </a:cubicBezTo>
                    <a:cubicBezTo>
                      <a:pt x="357" y="248"/>
                      <a:pt x="357" y="247"/>
                      <a:pt x="357" y="247"/>
                    </a:cubicBezTo>
                    <a:close/>
                    <a:moveTo>
                      <a:pt x="369" y="262"/>
                    </a:moveTo>
                    <a:cubicBezTo>
                      <a:pt x="369" y="262"/>
                      <a:pt x="369" y="262"/>
                      <a:pt x="369" y="262"/>
                    </a:cubicBezTo>
                    <a:close/>
                    <a:moveTo>
                      <a:pt x="369" y="262"/>
                    </a:moveTo>
                    <a:cubicBezTo>
                      <a:pt x="368" y="263"/>
                      <a:pt x="367" y="264"/>
                      <a:pt x="367" y="265"/>
                    </a:cubicBezTo>
                    <a:cubicBezTo>
                      <a:pt x="368" y="266"/>
                      <a:pt x="371" y="262"/>
                      <a:pt x="370" y="262"/>
                    </a:cubicBezTo>
                    <a:cubicBezTo>
                      <a:pt x="370" y="261"/>
                      <a:pt x="369" y="262"/>
                      <a:pt x="369" y="262"/>
                    </a:cubicBezTo>
                    <a:close/>
                    <a:moveTo>
                      <a:pt x="383" y="247"/>
                    </a:moveTo>
                    <a:cubicBezTo>
                      <a:pt x="383" y="246"/>
                      <a:pt x="379" y="246"/>
                      <a:pt x="380" y="247"/>
                    </a:cubicBezTo>
                    <a:cubicBezTo>
                      <a:pt x="381" y="247"/>
                      <a:pt x="382" y="247"/>
                      <a:pt x="383" y="247"/>
                    </a:cubicBezTo>
                    <a:close/>
                    <a:moveTo>
                      <a:pt x="380" y="247"/>
                    </a:moveTo>
                    <a:cubicBezTo>
                      <a:pt x="380" y="247"/>
                      <a:pt x="381" y="247"/>
                      <a:pt x="380" y="247"/>
                    </a:cubicBezTo>
                    <a:close/>
                    <a:moveTo>
                      <a:pt x="273" y="204"/>
                    </a:moveTo>
                    <a:cubicBezTo>
                      <a:pt x="273" y="205"/>
                      <a:pt x="273" y="209"/>
                      <a:pt x="273" y="210"/>
                    </a:cubicBezTo>
                    <a:cubicBezTo>
                      <a:pt x="273" y="210"/>
                      <a:pt x="273" y="206"/>
                      <a:pt x="273" y="204"/>
                    </a:cubicBezTo>
                    <a:cubicBezTo>
                      <a:pt x="273" y="205"/>
                      <a:pt x="274" y="204"/>
                      <a:pt x="273" y="204"/>
                    </a:cubicBezTo>
                    <a:close/>
                    <a:moveTo>
                      <a:pt x="356" y="264"/>
                    </a:moveTo>
                    <a:cubicBezTo>
                      <a:pt x="356" y="264"/>
                      <a:pt x="358" y="264"/>
                      <a:pt x="358" y="263"/>
                    </a:cubicBezTo>
                    <a:cubicBezTo>
                      <a:pt x="357" y="262"/>
                      <a:pt x="355" y="264"/>
                      <a:pt x="356" y="264"/>
                    </a:cubicBezTo>
                    <a:cubicBezTo>
                      <a:pt x="356" y="264"/>
                      <a:pt x="355" y="264"/>
                      <a:pt x="356" y="264"/>
                    </a:cubicBezTo>
                    <a:close/>
                    <a:moveTo>
                      <a:pt x="293" y="250"/>
                    </a:moveTo>
                    <a:cubicBezTo>
                      <a:pt x="293" y="249"/>
                      <a:pt x="293" y="248"/>
                      <a:pt x="292" y="249"/>
                    </a:cubicBezTo>
                    <a:cubicBezTo>
                      <a:pt x="292" y="250"/>
                      <a:pt x="293" y="250"/>
                      <a:pt x="293" y="251"/>
                    </a:cubicBezTo>
                    <a:cubicBezTo>
                      <a:pt x="294" y="251"/>
                      <a:pt x="294" y="250"/>
                      <a:pt x="293" y="250"/>
                    </a:cubicBezTo>
                    <a:close/>
                    <a:moveTo>
                      <a:pt x="373" y="258"/>
                    </a:moveTo>
                    <a:cubicBezTo>
                      <a:pt x="373" y="258"/>
                      <a:pt x="374" y="257"/>
                      <a:pt x="374" y="256"/>
                    </a:cubicBezTo>
                    <a:cubicBezTo>
                      <a:pt x="373" y="256"/>
                      <a:pt x="371" y="260"/>
                      <a:pt x="373" y="258"/>
                    </a:cubicBezTo>
                    <a:close/>
                    <a:moveTo>
                      <a:pt x="381" y="245"/>
                    </a:moveTo>
                    <a:cubicBezTo>
                      <a:pt x="383" y="246"/>
                      <a:pt x="381" y="244"/>
                      <a:pt x="380" y="243"/>
                    </a:cubicBezTo>
                    <a:cubicBezTo>
                      <a:pt x="380" y="244"/>
                      <a:pt x="380" y="245"/>
                      <a:pt x="381" y="245"/>
                    </a:cubicBezTo>
                    <a:close/>
                    <a:moveTo>
                      <a:pt x="351" y="169"/>
                    </a:moveTo>
                    <a:cubicBezTo>
                      <a:pt x="352" y="169"/>
                      <a:pt x="353" y="168"/>
                      <a:pt x="353" y="167"/>
                    </a:cubicBezTo>
                    <a:cubicBezTo>
                      <a:pt x="351" y="167"/>
                      <a:pt x="351" y="168"/>
                      <a:pt x="351" y="169"/>
                    </a:cubicBezTo>
                    <a:close/>
                    <a:moveTo>
                      <a:pt x="417" y="248"/>
                    </a:moveTo>
                    <a:cubicBezTo>
                      <a:pt x="416" y="248"/>
                      <a:pt x="415" y="249"/>
                      <a:pt x="416" y="249"/>
                    </a:cubicBezTo>
                    <a:cubicBezTo>
                      <a:pt x="417" y="249"/>
                      <a:pt x="418" y="249"/>
                      <a:pt x="417" y="248"/>
                    </a:cubicBezTo>
                    <a:close/>
                    <a:moveTo>
                      <a:pt x="289" y="242"/>
                    </a:moveTo>
                    <a:cubicBezTo>
                      <a:pt x="288" y="240"/>
                      <a:pt x="288" y="243"/>
                      <a:pt x="288" y="243"/>
                    </a:cubicBezTo>
                    <a:cubicBezTo>
                      <a:pt x="289" y="244"/>
                      <a:pt x="289" y="243"/>
                      <a:pt x="289" y="242"/>
                    </a:cubicBezTo>
                    <a:close/>
                    <a:moveTo>
                      <a:pt x="363" y="234"/>
                    </a:moveTo>
                    <a:cubicBezTo>
                      <a:pt x="363" y="234"/>
                      <a:pt x="362" y="234"/>
                      <a:pt x="363" y="234"/>
                    </a:cubicBezTo>
                    <a:cubicBezTo>
                      <a:pt x="362" y="235"/>
                      <a:pt x="362" y="235"/>
                      <a:pt x="362" y="236"/>
                    </a:cubicBezTo>
                    <a:cubicBezTo>
                      <a:pt x="362" y="236"/>
                      <a:pt x="364" y="235"/>
                      <a:pt x="363" y="234"/>
                    </a:cubicBezTo>
                    <a:close/>
                    <a:moveTo>
                      <a:pt x="339" y="208"/>
                    </a:moveTo>
                    <a:cubicBezTo>
                      <a:pt x="339" y="208"/>
                      <a:pt x="340" y="209"/>
                      <a:pt x="340" y="209"/>
                    </a:cubicBezTo>
                    <a:cubicBezTo>
                      <a:pt x="340" y="208"/>
                      <a:pt x="340" y="208"/>
                      <a:pt x="341" y="208"/>
                    </a:cubicBezTo>
                    <a:cubicBezTo>
                      <a:pt x="341" y="207"/>
                      <a:pt x="340" y="207"/>
                      <a:pt x="339" y="208"/>
                    </a:cubicBezTo>
                    <a:cubicBezTo>
                      <a:pt x="339" y="207"/>
                      <a:pt x="339" y="207"/>
                      <a:pt x="339" y="208"/>
                    </a:cubicBezTo>
                    <a:close/>
                    <a:moveTo>
                      <a:pt x="313" y="230"/>
                    </a:moveTo>
                    <a:cubicBezTo>
                      <a:pt x="312" y="229"/>
                      <a:pt x="312" y="230"/>
                      <a:pt x="312" y="231"/>
                    </a:cubicBezTo>
                    <a:cubicBezTo>
                      <a:pt x="313" y="231"/>
                      <a:pt x="313" y="231"/>
                      <a:pt x="313" y="230"/>
                    </a:cubicBezTo>
                    <a:close/>
                    <a:moveTo>
                      <a:pt x="366" y="247"/>
                    </a:moveTo>
                    <a:cubicBezTo>
                      <a:pt x="366" y="246"/>
                      <a:pt x="366" y="247"/>
                      <a:pt x="366" y="247"/>
                    </a:cubicBezTo>
                    <a:cubicBezTo>
                      <a:pt x="366" y="247"/>
                      <a:pt x="366" y="247"/>
                      <a:pt x="366" y="247"/>
                    </a:cubicBezTo>
                    <a:cubicBezTo>
                      <a:pt x="366" y="248"/>
                      <a:pt x="366" y="249"/>
                      <a:pt x="368" y="247"/>
                    </a:cubicBezTo>
                    <a:cubicBezTo>
                      <a:pt x="368" y="246"/>
                      <a:pt x="367" y="246"/>
                      <a:pt x="366" y="247"/>
                    </a:cubicBezTo>
                    <a:close/>
                    <a:moveTo>
                      <a:pt x="283" y="234"/>
                    </a:moveTo>
                    <a:cubicBezTo>
                      <a:pt x="283" y="234"/>
                      <a:pt x="283" y="234"/>
                      <a:pt x="283" y="234"/>
                    </a:cubicBezTo>
                    <a:cubicBezTo>
                      <a:pt x="283" y="234"/>
                      <a:pt x="281" y="233"/>
                      <a:pt x="281" y="234"/>
                    </a:cubicBezTo>
                    <a:cubicBezTo>
                      <a:pt x="281" y="236"/>
                      <a:pt x="285" y="235"/>
                      <a:pt x="283" y="234"/>
                    </a:cubicBezTo>
                    <a:close/>
                    <a:moveTo>
                      <a:pt x="343" y="149"/>
                    </a:moveTo>
                    <a:cubicBezTo>
                      <a:pt x="341" y="149"/>
                      <a:pt x="341" y="149"/>
                      <a:pt x="341" y="150"/>
                    </a:cubicBezTo>
                    <a:cubicBezTo>
                      <a:pt x="343" y="149"/>
                      <a:pt x="343" y="151"/>
                      <a:pt x="343" y="149"/>
                    </a:cubicBezTo>
                    <a:close/>
                    <a:moveTo>
                      <a:pt x="348" y="271"/>
                    </a:moveTo>
                    <a:cubicBezTo>
                      <a:pt x="348" y="272"/>
                      <a:pt x="347" y="271"/>
                      <a:pt x="347" y="272"/>
                    </a:cubicBezTo>
                    <a:cubicBezTo>
                      <a:pt x="348" y="273"/>
                      <a:pt x="350" y="271"/>
                      <a:pt x="348" y="271"/>
                    </a:cubicBezTo>
                    <a:close/>
                    <a:moveTo>
                      <a:pt x="344" y="173"/>
                    </a:moveTo>
                    <a:cubicBezTo>
                      <a:pt x="344" y="173"/>
                      <a:pt x="344" y="173"/>
                      <a:pt x="344" y="173"/>
                    </a:cubicBezTo>
                    <a:close/>
                    <a:moveTo>
                      <a:pt x="345" y="174"/>
                    </a:moveTo>
                    <a:cubicBezTo>
                      <a:pt x="346" y="172"/>
                      <a:pt x="344" y="173"/>
                      <a:pt x="344" y="173"/>
                    </a:cubicBezTo>
                    <a:cubicBezTo>
                      <a:pt x="343" y="174"/>
                      <a:pt x="344" y="174"/>
                      <a:pt x="345" y="174"/>
                    </a:cubicBezTo>
                    <a:close/>
                    <a:moveTo>
                      <a:pt x="34" y="84"/>
                    </a:moveTo>
                    <a:cubicBezTo>
                      <a:pt x="35" y="83"/>
                      <a:pt x="37" y="80"/>
                      <a:pt x="37" y="80"/>
                    </a:cubicBezTo>
                    <a:cubicBezTo>
                      <a:pt x="35" y="78"/>
                      <a:pt x="34" y="84"/>
                      <a:pt x="34" y="84"/>
                    </a:cubicBezTo>
                    <a:close/>
                    <a:moveTo>
                      <a:pt x="347" y="223"/>
                    </a:moveTo>
                    <a:cubicBezTo>
                      <a:pt x="346" y="222"/>
                      <a:pt x="345" y="223"/>
                      <a:pt x="346" y="224"/>
                    </a:cubicBezTo>
                    <a:cubicBezTo>
                      <a:pt x="346" y="223"/>
                      <a:pt x="347" y="224"/>
                      <a:pt x="347" y="223"/>
                    </a:cubicBezTo>
                    <a:close/>
                    <a:moveTo>
                      <a:pt x="361" y="137"/>
                    </a:moveTo>
                    <a:cubicBezTo>
                      <a:pt x="361" y="137"/>
                      <a:pt x="361" y="137"/>
                      <a:pt x="361" y="137"/>
                    </a:cubicBezTo>
                    <a:cubicBezTo>
                      <a:pt x="360" y="138"/>
                      <a:pt x="360" y="139"/>
                      <a:pt x="361" y="139"/>
                    </a:cubicBezTo>
                    <a:cubicBezTo>
                      <a:pt x="361" y="138"/>
                      <a:pt x="362" y="137"/>
                      <a:pt x="361" y="137"/>
                    </a:cubicBezTo>
                    <a:close/>
                    <a:moveTo>
                      <a:pt x="361" y="139"/>
                    </a:moveTo>
                    <a:cubicBezTo>
                      <a:pt x="361" y="139"/>
                      <a:pt x="361" y="139"/>
                      <a:pt x="361" y="139"/>
                    </a:cubicBezTo>
                    <a:cubicBezTo>
                      <a:pt x="361" y="139"/>
                      <a:pt x="361" y="139"/>
                      <a:pt x="361" y="139"/>
                    </a:cubicBezTo>
                    <a:close/>
                    <a:moveTo>
                      <a:pt x="422" y="274"/>
                    </a:moveTo>
                    <a:cubicBezTo>
                      <a:pt x="423" y="274"/>
                      <a:pt x="422" y="274"/>
                      <a:pt x="422" y="274"/>
                    </a:cubicBezTo>
                    <a:cubicBezTo>
                      <a:pt x="424" y="275"/>
                      <a:pt x="423" y="274"/>
                      <a:pt x="422" y="273"/>
                    </a:cubicBezTo>
                    <a:cubicBezTo>
                      <a:pt x="421" y="273"/>
                      <a:pt x="422" y="274"/>
                      <a:pt x="422" y="274"/>
                    </a:cubicBezTo>
                    <a:cubicBezTo>
                      <a:pt x="422" y="274"/>
                      <a:pt x="422" y="274"/>
                      <a:pt x="422" y="274"/>
                    </a:cubicBezTo>
                    <a:close/>
                    <a:moveTo>
                      <a:pt x="347" y="148"/>
                    </a:moveTo>
                    <a:cubicBezTo>
                      <a:pt x="347" y="148"/>
                      <a:pt x="347" y="148"/>
                      <a:pt x="347" y="148"/>
                    </a:cubicBezTo>
                    <a:cubicBezTo>
                      <a:pt x="347" y="145"/>
                      <a:pt x="346" y="149"/>
                      <a:pt x="347" y="148"/>
                    </a:cubicBezTo>
                    <a:close/>
                    <a:moveTo>
                      <a:pt x="292" y="247"/>
                    </a:moveTo>
                    <a:cubicBezTo>
                      <a:pt x="292" y="248"/>
                      <a:pt x="291" y="247"/>
                      <a:pt x="292" y="248"/>
                    </a:cubicBezTo>
                    <a:cubicBezTo>
                      <a:pt x="292" y="249"/>
                      <a:pt x="292" y="248"/>
                      <a:pt x="292" y="247"/>
                    </a:cubicBezTo>
                    <a:close/>
                    <a:moveTo>
                      <a:pt x="408" y="247"/>
                    </a:moveTo>
                    <a:cubicBezTo>
                      <a:pt x="408" y="247"/>
                      <a:pt x="408" y="247"/>
                      <a:pt x="408" y="247"/>
                    </a:cubicBezTo>
                    <a:cubicBezTo>
                      <a:pt x="407" y="248"/>
                      <a:pt x="409" y="248"/>
                      <a:pt x="408" y="247"/>
                    </a:cubicBezTo>
                    <a:close/>
                    <a:moveTo>
                      <a:pt x="386" y="288"/>
                    </a:moveTo>
                    <a:cubicBezTo>
                      <a:pt x="386" y="288"/>
                      <a:pt x="385" y="289"/>
                      <a:pt x="386" y="288"/>
                    </a:cubicBezTo>
                    <a:close/>
                    <a:moveTo>
                      <a:pt x="386" y="288"/>
                    </a:moveTo>
                    <a:cubicBezTo>
                      <a:pt x="386" y="288"/>
                      <a:pt x="386" y="288"/>
                      <a:pt x="386" y="288"/>
                    </a:cubicBezTo>
                    <a:close/>
                    <a:moveTo>
                      <a:pt x="341" y="227"/>
                    </a:moveTo>
                    <a:cubicBezTo>
                      <a:pt x="342" y="226"/>
                      <a:pt x="339" y="227"/>
                      <a:pt x="341" y="227"/>
                    </a:cubicBezTo>
                    <a:close/>
                    <a:moveTo>
                      <a:pt x="333" y="220"/>
                    </a:moveTo>
                    <a:cubicBezTo>
                      <a:pt x="333" y="220"/>
                      <a:pt x="333" y="220"/>
                      <a:pt x="333" y="220"/>
                    </a:cubicBezTo>
                    <a:cubicBezTo>
                      <a:pt x="335" y="220"/>
                      <a:pt x="332" y="219"/>
                      <a:pt x="333" y="220"/>
                    </a:cubicBezTo>
                    <a:close/>
                    <a:moveTo>
                      <a:pt x="353" y="163"/>
                    </a:moveTo>
                    <a:cubicBezTo>
                      <a:pt x="353" y="164"/>
                      <a:pt x="355" y="163"/>
                      <a:pt x="353" y="163"/>
                    </a:cubicBezTo>
                    <a:close/>
                    <a:moveTo>
                      <a:pt x="375" y="114"/>
                    </a:moveTo>
                    <a:cubicBezTo>
                      <a:pt x="375" y="114"/>
                      <a:pt x="375" y="114"/>
                      <a:pt x="375" y="114"/>
                    </a:cubicBezTo>
                    <a:cubicBezTo>
                      <a:pt x="374" y="116"/>
                      <a:pt x="375" y="115"/>
                      <a:pt x="376" y="115"/>
                    </a:cubicBezTo>
                    <a:cubicBezTo>
                      <a:pt x="376" y="114"/>
                      <a:pt x="375" y="114"/>
                      <a:pt x="375" y="114"/>
                    </a:cubicBezTo>
                    <a:close/>
                    <a:moveTo>
                      <a:pt x="356" y="232"/>
                    </a:moveTo>
                    <a:cubicBezTo>
                      <a:pt x="356" y="229"/>
                      <a:pt x="354" y="234"/>
                      <a:pt x="356" y="232"/>
                    </a:cubicBezTo>
                    <a:close/>
                    <a:moveTo>
                      <a:pt x="345" y="271"/>
                    </a:moveTo>
                    <a:cubicBezTo>
                      <a:pt x="343" y="272"/>
                      <a:pt x="347" y="271"/>
                      <a:pt x="345" y="271"/>
                    </a:cubicBezTo>
                    <a:close/>
                    <a:moveTo>
                      <a:pt x="377" y="221"/>
                    </a:moveTo>
                    <a:cubicBezTo>
                      <a:pt x="378" y="218"/>
                      <a:pt x="376" y="223"/>
                      <a:pt x="377" y="221"/>
                    </a:cubicBezTo>
                    <a:close/>
                    <a:moveTo>
                      <a:pt x="347" y="207"/>
                    </a:moveTo>
                    <a:cubicBezTo>
                      <a:pt x="347" y="204"/>
                      <a:pt x="345" y="209"/>
                      <a:pt x="347" y="207"/>
                    </a:cubicBezTo>
                    <a:close/>
                    <a:moveTo>
                      <a:pt x="356" y="214"/>
                    </a:moveTo>
                    <a:cubicBezTo>
                      <a:pt x="356" y="214"/>
                      <a:pt x="355" y="213"/>
                      <a:pt x="356" y="214"/>
                    </a:cubicBezTo>
                    <a:close/>
                    <a:moveTo>
                      <a:pt x="291" y="224"/>
                    </a:moveTo>
                    <a:cubicBezTo>
                      <a:pt x="291" y="225"/>
                      <a:pt x="292" y="223"/>
                      <a:pt x="291" y="223"/>
                    </a:cubicBezTo>
                    <a:cubicBezTo>
                      <a:pt x="291" y="223"/>
                      <a:pt x="291" y="223"/>
                      <a:pt x="291" y="224"/>
                    </a:cubicBezTo>
                    <a:close/>
                    <a:moveTo>
                      <a:pt x="365" y="264"/>
                    </a:moveTo>
                    <a:cubicBezTo>
                      <a:pt x="364" y="265"/>
                      <a:pt x="366" y="264"/>
                      <a:pt x="365" y="264"/>
                    </a:cubicBezTo>
                    <a:close/>
                    <a:moveTo>
                      <a:pt x="365" y="264"/>
                    </a:moveTo>
                    <a:cubicBezTo>
                      <a:pt x="365" y="264"/>
                      <a:pt x="365" y="264"/>
                      <a:pt x="365" y="264"/>
                    </a:cubicBezTo>
                    <a:close/>
                    <a:moveTo>
                      <a:pt x="343" y="260"/>
                    </a:moveTo>
                    <a:cubicBezTo>
                      <a:pt x="343" y="259"/>
                      <a:pt x="343" y="259"/>
                      <a:pt x="343" y="258"/>
                    </a:cubicBezTo>
                    <a:cubicBezTo>
                      <a:pt x="342" y="259"/>
                      <a:pt x="342" y="259"/>
                      <a:pt x="343" y="260"/>
                    </a:cubicBezTo>
                    <a:close/>
                    <a:moveTo>
                      <a:pt x="276" y="218"/>
                    </a:moveTo>
                    <a:cubicBezTo>
                      <a:pt x="274" y="218"/>
                      <a:pt x="276" y="221"/>
                      <a:pt x="276" y="218"/>
                    </a:cubicBezTo>
                    <a:close/>
                    <a:moveTo>
                      <a:pt x="297" y="256"/>
                    </a:moveTo>
                    <a:cubicBezTo>
                      <a:pt x="296" y="256"/>
                      <a:pt x="299" y="258"/>
                      <a:pt x="297" y="256"/>
                    </a:cubicBezTo>
                    <a:close/>
                    <a:moveTo>
                      <a:pt x="364" y="241"/>
                    </a:moveTo>
                    <a:cubicBezTo>
                      <a:pt x="362" y="240"/>
                      <a:pt x="364" y="238"/>
                      <a:pt x="363" y="237"/>
                    </a:cubicBezTo>
                    <a:cubicBezTo>
                      <a:pt x="363" y="237"/>
                      <a:pt x="362" y="237"/>
                      <a:pt x="362" y="238"/>
                    </a:cubicBezTo>
                    <a:cubicBezTo>
                      <a:pt x="361" y="237"/>
                      <a:pt x="362" y="236"/>
                      <a:pt x="361" y="235"/>
                    </a:cubicBezTo>
                    <a:cubicBezTo>
                      <a:pt x="360" y="236"/>
                      <a:pt x="360" y="238"/>
                      <a:pt x="360" y="240"/>
                    </a:cubicBezTo>
                    <a:cubicBezTo>
                      <a:pt x="361" y="241"/>
                      <a:pt x="360" y="244"/>
                      <a:pt x="360" y="244"/>
                    </a:cubicBezTo>
                    <a:cubicBezTo>
                      <a:pt x="360" y="245"/>
                      <a:pt x="362" y="244"/>
                      <a:pt x="362" y="244"/>
                    </a:cubicBezTo>
                    <a:cubicBezTo>
                      <a:pt x="362" y="240"/>
                      <a:pt x="363" y="243"/>
                      <a:pt x="364" y="241"/>
                    </a:cubicBezTo>
                    <a:close/>
                    <a:moveTo>
                      <a:pt x="213" y="9"/>
                    </a:moveTo>
                    <a:cubicBezTo>
                      <a:pt x="213" y="9"/>
                      <a:pt x="213" y="9"/>
                      <a:pt x="213" y="10"/>
                    </a:cubicBezTo>
                    <a:cubicBezTo>
                      <a:pt x="213" y="9"/>
                      <a:pt x="213" y="9"/>
                      <a:pt x="213" y="9"/>
                    </a:cubicBezTo>
                    <a:close/>
                    <a:moveTo>
                      <a:pt x="358" y="229"/>
                    </a:moveTo>
                    <a:cubicBezTo>
                      <a:pt x="358" y="229"/>
                      <a:pt x="358" y="229"/>
                      <a:pt x="358" y="229"/>
                    </a:cubicBezTo>
                    <a:cubicBezTo>
                      <a:pt x="359" y="232"/>
                      <a:pt x="358" y="228"/>
                      <a:pt x="358" y="229"/>
                    </a:cubicBezTo>
                    <a:close/>
                    <a:moveTo>
                      <a:pt x="346" y="243"/>
                    </a:moveTo>
                    <a:cubicBezTo>
                      <a:pt x="346" y="243"/>
                      <a:pt x="346" y="242"/>
                      <a:pt x="346" y="243"/>
                    </a:cubicBezTo>
                    <a:close/>
                    <a:moveTo>
                      <a:pt x="346" y="243"/>
                    </a:moveTo>
                    <a:cubicBezTo>
                      <a:pt x="347" y="242"/>
                      <a:pt x="346" y="242"/>
                      <a:pt x="346" y="243"/>
                    </a:cubicBezTo>
                    <a:close/>
                    <a:moveTo>
                      <a:pt x="272" y="211"/>
                    </a:moveTo>
                    <a:cubicBezTo>
                      <a:pt x="272" y="211"/>
                      <a:pt x="272" y="211"/>
                      <a:pt x="272" y="211"/>
                    </a:cubicBezTo>
                    <a:cubicBezTo>
                      <a:pt x="272" y="211"/>
                      <a:pt x="272" y="211"/>
                      <a:pt x="272" y="211"/>
                    </a:cubicBezTo>
                    <a:close/>
                    <a:moveTo>
                      <a:pt x="272" y="211"/>
                    </a:moveTo>
                    <a:cubicBezTo>
                      <a:pt x="273" y="213"/>
                      <a:pt x="273" y="211"/>
                      <a:pt x="272" y="211"/>
                    </a:cubicBezTo>
                    <a:close/>
                    <a:moveTo>
                      <a:pt x="424" y="274"/>
                    </a:moveTo>
                    <a:cubicBezTo>
                      <a:pt x="424" y="271"/>
                      <a:pt x="422" y="275"/>
                      <a:pt x="424" y="274"/>
                    </a:cubicBezTo>
                    <a:close/>
                    <a:moveTo>
                      <a:pt x="341" y="187"/>
                    </a:moveTo>
                    <a:cubicBezTo>
                      <a:pt x="341" y="187"/>
                      <a:pt x="340" y="188"/>
                      <a:pt x="341" y="187"/>
                    </a:cubicBezTo>
                    <a:close/>
                    <a:moveTo>
                      <a:pt x="421" y="271"/>
                    </a:moveTo>
                    <a:cubicBezTo>
                      <a:pt x="421" y="270"/>
                      <a:pt x="420" y="273"/>
                      <a:pt x="421" y="271"/>
                    </a:cubicBezTo>
                    <a:close/>
                    <a:moveTo>
                      <a:pt x="314" y="246"/>
                    </a:moveTo>
                    <a:cubicBezTo>
                      <a:pt x="313" y="247"/>
                      <a:pt x="314" y="245"/>
                      <a:pt x="314" y="246"/>
                    </a:cubicBezTo>
                    <a:close/>
                    <a:moveTo>
                      <a:pt x="410" y="257"/>
                    </a:moveTo>
                    <a:cubicBezTo>
                      <a:pt x="411" y="259"/>
                      <a:pt x="410" y="256"/>
                      <a:pt x="410" y="257"/>
                    </a:cubicBezTo>
                    <a:close/>
                    <a:moveTo>
                      <a:pt x="417" y="265"/>
                    </a:moveTo>
                    <a:cubicBezTo>
                      <a:pt x="415" y="267"/>
                      <a:pt x="420" y="265"/>
                      <a:pt x="417" y="265"/>
                    </a:cubicBezTo>
                    <a:close/>
                    <a:moveTo>
                      <a:pt x="75" y="56"/>
                    </a:moveTo>
                    <a:cubicBezTo>
                      <a:pt x="75" y="57"/>
                      <a:pt x="77" y="55"/>
                      <a:pt x="75" y="56"/>
                    </a:cubicBezTo>
                    <a:close/>
                    <a:moveTo>
                      <a:pt x="292" y="215"/>
                    </a:moveTo>
                    <a:cubicBezTo>
                      <a:pt x="291" y="213"/>
                      <a:pt x="291" y="215"/>
                      <a:pt x="292" y="215"/>
                    </a:cubicBezTo>
                    <a:close/>
                    <a:moveTo>
                      <a:pt x="291" y="215"/>
                    </a:moveTo>
                    <a:cubicBezTo>
                      <a:pt x="291" y="215"/>
                      <a:pt x="291" y="215"/>
                      <a:pt x="291" y="215"/>
                    </a:cubicBezTo>
                    <a:close/>
                    <a:moveTo>
                      <a:pt x="276" y="222"/>
                    </a:moveTo>
                    <a:cubicBezTo>
                      <a:pt x="276" y="223"/>
                      <a:pt x="277" y="223"/>
                      <a:pt x="276" y="222"/>
                    </a:cubicBezTo>
                    <a:close/>
                    <a:moveTo>
                      <a:pt x="344" y="225"/>
                    </a:moveTo>
                    <a:cubicBezTo>
                      <a:pt x="346" y="226"/>
                      <a:pt x="344" y="223"/>
                      <a:pt x="344" y="225"/>
                    </a:cubicBezTo>
                    <a:close/>
                    <a:moveTo>
                      <a:pt x="286" y="235"/>
                    </a:moveTo>
                    <a:cubicBezTo>
                      <a:pt x="284" y="237"/>
                      <a:pt x="286" y="236"/>
                      <a:pt x="286" y="235"/>
                    </a:cubicBezTo>
                    <a:close/>
                    <a:moveTo>
                      <a:pt x="286" y="236"/>
                    </a:moveTo>
                    <a:cubicBezTo>
                      <a:pt x="286" y="236"/>
                      <a:pt x="286" y="235"/>
                      <a:pt x="286" y="235"/>
                    </a:cubicBezTo>
                    <a:cubicBezTo>
                      <a:pt x="286" y="236"/>
                      <a:pt x="286" y="236"/>
                      <a:pt x="286" y="236"/>
                    </a:cubicBezTo>
                    <a:close/>
                    <a:moveTo>
                      <a:pt x="361" y="264"/>
                    </a:moveTo>
                    <a:cubicBezTo>
                      <a:pt x="359" y="264"/>
                      <a:pt x="362" y="265"/>
                      <a:pt x="361" y="264"/>
                    </a:cubicBezTo>
                    <a:close/>
                    <a:moveTo>
                      <a:pt x="422" y="250"/>
                    </a:moveTo>
                    <a:cubicBezTo>
                      <a:pt x="421" y="251"/>
                      <a:pt x="424" y="250"/>
                      <a:pt x="422" y="250"/>
                    </a:cubicBezTo>
                    <a:close/>
                    <a:moveTo>
                      <a:pt x="334" y="221"/>
                    </a:moveTo>
                    <a:cubicBezTo>
                      <a:pt x="334" y="222"/>
                      <a:pt x="335" y="221"/>
                      <a:pt x="334" y="221"/>
                    </a:cubicBezTo>
                    <a:close/>
                    <a:moveTo>
                      <a:pt x="408" y="257"/>
                    </a:moveTo>
                    <a:cubicBezTo>
                      <a:pt x="409" y="256"/>
                      <a:pt x="407" y="256"/>
                      <a:pt x="408" y="257"/>
                    </a:cubicBezTo>
                    <a:close/>
                    <a:moveTo>
                      <a:pt x="378" y="244"/>
                    </a:moveTo>
                    <a:cubicBezTo>
                      <a:pt x="378" y="246"/>
                      <a:pt x="379" y="244"/>
                      <a:pt x="378" y="244"/>
                    </a:cubicBezTo>
                    <a:close/>
                    <a:moveTo>
                      <a:pt x="173" y="208"/>
                    </a:moveTo>
                    <a:cubicBezTo>
                      <a:pt x="174" y="208"/>
                      <a:pt x="174" y="207"/>
                      <a:pt x="173" y="208"/>
                    </a:cubicBezTo>
                    <a:close/>
                    <a:moveTo>
                      <a:pt x="415" y="245"/>
                    </a:moveTo>
                    <a:cubicBezTo>
                      <a:pt x="414" y="245"/>
                      <a:pt x="415" y="247"/>
                      <a:pt x="415" y="245"/>
                    </a:cubicBezTo>
                    <a:close/>
                    <a:moveTo>
                      <a:pt x="342" y="189"/>
                    </a:moveTo>
                    <a:cubicBezTo>
                      <a:pt x="342" y="189"/>
                      <a:pt x="342" y="189"/>
                      <a:pt x="342" y="189"/>
                    </a:cubicBezTo>
                    <a:cubicBezTo>
                      <a:pt x="343" y="188"/>
                      <a:pt x="342" y="188"/>
                      <a:pt x="342" y="189"/>
                    </a:cubicBezTo>
                    <a:close/>
                    <a:moveTo>
                      <a:pt x="308" y="233"/>
                    </a:moveTo>
                    <a:cubicBezTo>
                      <a:pt x="308" y="233"/>
                      <a:pt x="308" y="233"/>
                      <a:pt x="308" y="233"/>
                    </a:cubicBezTo>
                    <a:cubicBezTo>
                      <a:pt x="308" y="233"/>
                      <a:pt x="308" y="233"/>
                      <a:pt x="308" y="233"/>
                    </a:cubicBezTo>
                    <a:cubicBezTo>
                      <a:pt x="308" y="231"/>
                      <a:pt x="307" y="233"/>
                      <a:pt x="308" y="233"/>
                    </a:cubicBezTo>
                    <a:close/>
                    <a:moveTo>
                      <a:pt x="306" y="234"/>
                    </a:moveTo>
                    <a:cubicBezTo>
                      <a:pt x="307" y="233"/>
                      <a:pt x="306" y="233"/>
                      <a:pt x="306" y="234"/>
                    </a:cubicBezTo>
                    <a:close/>
                    <a:moveTo>
                      <a:pt x="314" y="234"/>
                    </a:moveTo>
                    <a:cubicBezTo>
                      <a:pt x="313" y="235"/>
                      <a:pt x="314" y="232"/>
                      <a:pt x="314" y="234"/>
                    </a:cubicBezTo>
                    <a:close/>
                    <a:moveTo>
                      <a:pt x="302" y="234"/>
                    </a:moveTo>
                    <a:cubicBezTo>
                      <a:pt x="302" y="234"/>
                      <a:pt x="302" y="233"/>
                      <a:pt x="302" y="234"/>
                    </a:cubicBezTo>
                    <a:close/>
                    <a:moveTo>
                      <a:pt x="362" y="261"/>
                    </a:moveTo>
                    <a:cubicBezTo>
                      <a:pt x="362" y="263"/>
                      <a:pt x="363" y="261"/>
                      <a:pt x="362" y="261"/>
                    </a:cubicBezTo>
                    <a:close/>
                    <a:moveTo>
                      <a:pt x="323" y="258"/>
                    </a:moveTo>
                    <a:cubicBezTo>
                      <a:pt x="323" y="258"/>
                      <a:pt x="323" y="258"/>
                      <a:pt x="323" y="258"/>
                    </a:cubicBezTo>
                    <a:cubicBezTo>
                      <a:pt x="323" y="258"/>
                      <a:pt x="323" y="258"/>
                      <a:pt x="323" y="258"/>
                    </a:cubicBezTo>
                    <a:close/>
                    <a:moveTo>
                      <a:pt x="359" y="263"/>
                    </a:moveTo>
                    <a:cubicBezTo>
                      <a:pt x="359" y="264"/>
                      <a:pt x="360" y="263"/>
                      <a:pt x="359" y="263"/>
                    </a:cubicBezTo>
                    <a:close/>
                    <a:moveTo>
                      <a:pt x="379" y="246"/>
                    </a:moveTo>
                    <a:cubicBezTo>
                      <a:pt x="379" y="246"/>
                      <a:pt x="379" y="246"/>
                      <a:pt x="380" y="246"/>
                    </a:cubicBezTo>
                    <a:cubicBezTo>
                      <a:pt x="379" y="246"/>
                      <a:pt x="379" y="246"/>
                      <a:pt x="379" y="246"/>
                    </a:cubicBezTo>
                    <a:close/>
                    <a:moveTo>
                      <a:pt x="350" y="215"/>
                    </a:moveTo>
                    <a:cubicBezTo>
                      <a:pt x="350" y="215"/>
                      <a:pt x="350" y="215"/>
                      <a:pt x="350" y="215"/>
                    </a:cubicBezTo>
                    <a:cubicBezTo>
                      <a:pt x="352" y="215"/>
                      <a:pt x="352" y="214"/>
                      <a:pt x="351" y="213"/>
                    </a:cubicBezTo>
                    <a:cubicBezTo>
                      <a:pt x="351" y="213"/>
                      <a:pt x="350" y="214"/>
                      <a:pt x="350" y="215"/>
                    </a:cubicBezTo>
                    <a:close/>
                    <a:moveTo>
                      <a:pt x="39" y="91"/>
                    </a:moveTo>
                    <a:cubicBezTo>
                      <a:pt x="39" y="91"/>
                      <a:pt x="39" y="91"/>
                      <a:pt x="40" y="91"/>
                    </a:cubicBezTo>
                    <a:cubicBezTo>
                      <a:pt x="39" y="91"/>
                      <a:pt x="39" y="91"/>
                      <a:pt x="39" y="91"/>
                    </a:cubicBezTo>
                    <a:close/>
                    <a:moveTo>
                      <a:pt x="39" y="91"/>
                    </a:moveTo>
                    <a:cubicBezTo>
                      <a:pt x="39" y="91"/>
                      <a:pt x="39" y="91"/>
                      <a:pt x="39" y="91"/>
                    </a:cubicBezTo>
                    <a:close/>
                    <a:moveTo>
                      <a:pt x="346" y="257"/>
                    </a:moveTo>
                    <a:cubicBezTo>
                      <a:pt x="346" y="256"/>
                      <a:pt x="346" y="256"/>
                      <a:pt x="346" y="257"/>
                    </a:cubicBezTo>
                    <a:close/>
                    <a:moveTo>
                      <a:pt x="5" y="210"/>
                    </a:moveTo>
                    <a:cubicBezTo>
                      <a:pt x="4" y="211"/>
                      <a:pt x="7" y="210"/>
                      <a:pt x="5" y="210"/>
                    </a:cubicBezTo>
                    <a:close/>
                    <a:moveTo>
                      <a:pt x="67" y="231"/>
                    </a:moveTo>
                    <a:cubicBezTo>
                      <a:pt x="65" y="231"/>
                      <a:pt x="67" y="233"/>
                      <a:pt x="67" y="233"/>
                    </a:cubicBezTo>
                    <a:cubicBezTo>
                      <a:pt x="67" y="232"/>
                      <a:pt x="67" y="232"/>
                      <a:pt x="67" y="231"/>
                    </a:cubicBezTo>
                    <a:close/>
                    <a:moveTo>
                      <a:pt x="354" y="158"/>
                    </a:moveTo>
                    <a:cubicBezTo>
                      <a:pt x="354" y="158"/>
                      <a:pt x="354" y="158"/>
                      <a:pt x="354" y="158"/>
                    </a:cubicBezTo>
                    <a:cubicBezTo>
                      <a:pt x="354" y="155"/>
                      <a:pt x="354" y="158"/>
                      <a:pt x="354" y="158"/>
                    </a:cubicBezTo>
                    <a:close/>
                    <a:moveTo>
                      <a:pt x="349" y="202"/>
                    </a:moveTo>
                    <a:cubicBezTo>
                      <a:pt x="349" y="203"/>
                      <a:pt x="349" y="203"/>
                      <a:pt x="350" y="204"/>
                    </a:cubicBezTo>
                    <a:cubicBezTo>
                      <a:pt x="350" y="203"/>
                      <a:pt x="350" y="202"/>
                      <a:pt x="349" y="202"/>
                    </a:cubicBezTo>
                    <a:close/>
                    <a:moveTo>
                      <a:pt x="188" y="184"/>
                    </a:moveTo>
                    <a:cubicBezTo>
                      <a:pt x="188" y="185"/>
                      <a:pt x="188" y="185"/>
                      <a:pt x="188" y="185"/>
                    </a:cubicBezTo>
                    <a:cubicBezTo>
                      <a:pt x="188" y="185"/>
                      <a:pt x="188" y="185"/>
                      <a:pt x="188" y="184"/>
                    </a:cubicBezTo>
                    <a:close/>
                    <a:moveTo>
                      <a:pt x="345" y="206"/>
                    </a:moveTo>
                    <a:cubicBezTo>
                      <a:pt x="344" y="207"/>
                      <a:pt x="344" y="208"/>
                      <a:pt x="345" y="208"/>
                    </a:cubicBezTo>
                    <a:cubicBezTo>
                      <a:pt x="345" y="207"/>
                      <a:pt x="345" y="207"/>
                      <a:pt x="345" y="206"/>
                    </a:cubicBezTo>
                    <a:cubicBezTo>
                      <a:pt x="345" y="206"/>
                      <a:pt x="345" y="206"/>
                      <a:pt x="345" y="206"/>
                    </a:cubicBezTo>
                    <a:close/>
                    <a:moveTo>
                      <a:pt x="330" y="261"/>
                    </a:moveTo>
                    <a:cubicBezTo>
                      <a:pt x="330" y="261"/>
                      <a:pt x="329" y="261"/>
                      <a:pt x="329" y="261"/>
                    </a:cubicBezTo>
                    <a:cubicBezTo>
                      <a:pt x="329" y="261"/>
                      <a:pt x="330" y="261"/>
                      <a:pt x="330" y="261"/>
                    </a:cubicBezTo>
                    <a:close/>
                    <a:moveTo>
                      <a:pt x="421" y="267"/>
                    </a:moveTo>
                    <a:cubicBezTo>
                      <a:pt x="423" y="269"/>
                      <a:pt x="420" y="265"/>
                      <a:pt x="421" y="267"/>
                    </a:cubicBezTo>
                    <a:close/>
                    <a:moveTo>
                      <a:pt x="365" y="242"/>
                    </a:moveTo>
                    <a:cubicBezTo>
                      <a:pt x="365" y="242"/>
                      <a:pt x="365" y="242"/>
                      <a:pt x="365" y="242"/>
                    </a:cubicBezTo>
                    <a:cubicBezTo>
                      <a:pt x="365" y="242"/>
                      <a:pt x="365" y="242"/>
                      <a:pt x="365" y="242"/>
                    </a:cubicBezTo>
                    <a:close/>
                    <a:moveTo>
                      <a:pt x="95" y="78"/>
                    </a:moveTo>
                    <a:cubicBezTo>
                      <a:pt x="95" y="78"/>
                      <a:pt x="95" y="78"/>
                      <a:pt x="95" y="78"/>
                    </a:cubicBezTo>
                    <a:cubicBezTo>
                      <a:pt x="95" y="78"/>
                      <a:pt x="95" y="78"/>
                      <a:pt x="95" y="78"/>
                    </a:cubicBezTo>
                    <a:cubicBezTo>
                      <a:pt x="94" y="78"/>
                      <a:pt x="93" y="80"/>
                      <a:pt x="94" y="81"/>
                    </a:cubicBezTo>
                    <a:cubicBezTo>
                      <a:pt x="95" y="81"/>
                      <a:pt x="96" y="80"/>
                      <a:pt x="96" y="79"/>
                    </a:cubicBezTo>
                    <a:cubicBezTo>
                      <a:pt x="95" y="80"/>
                      <a:pt x="96" y="78"/>
                      <a:pt x="95" y="78"/>
                    </a:cubicBezTo>
                    <a:close/>
                    <a:moveTo>
                      <a:pt x="88" y="81"/>
                    </a:moveTo>
                    <a:cubicBezTo>
                      <a:pt x="86" y="82"/>
                      <a:pt x="86" y="82"/>
                      <a:pt x="86" y="84"/>
                    </a:cubicBezTo>
                    <a:cubicBezTo>
                      <a:pt x="88" y="83"/>
                      <a:pt x="88" y="82"/>
                      <a:pt x="88" y="81"/>
                    </a:cubicBezTo>
                    <a:close/>
                    <a:moveTo>
                      <a:pt x="90" y="75"/>
                    </a:moveTo>
                    <a:cubicBezTo>
                      <a:pt x="90" y="75"/>
                      <a:pt x="89" y="74"/>
                      <a:pt x="88" y="75"/>
                    </a:cubicBezTo>
                    <a:cubicBezTo>
                      <a:pt x="89" y="75"/>
                      <a:pt x="89" y="76"/>
                      <a:pt x="90" y="75"/>
                    </a:cubicBezTo>
                    <a:close/>
                    <a:moveTo>
                      <a:pt x="80" y="89"/>
                    </a:moveTo>
                    <a:cubicBezTo>
                      <a:pt x="78" y="89"/>
                      <a:pt x="81" y="89"/>
                      <a:pt x="80" y="89"/>
                    </a:cubicBezTo>
                    <a:close/>
                    <a:moveTo>
                      <a:pt x="144" y="198"/>
                    </a:moveTo>
                    <a:cubicBezTo>
                      <a:pt x="143" y="196"/>
                      <a:pt x="142" y="199"/>
                      <a:pt x="144" y="198"/>
                    </a:cubicBezTo>
                    <a:close/>
                    <a:moveTo>
                      <a:pt x="147" y="195"/>
                    </a:moveTo>
                    <a:cubicBezTo>
                      <a:pt x="147" y="194"/>
                      <a:pt x="148" y="196"/>
                      <a:pt x="147" y="195"/>
                    </a:cubicBezTo>
                    <a:close/>
                    <a:moveTo>
                      <a:pt x="66" y="131"/>
                    </a:moveTo>
                    <a:cubicBezTo>
                      <a:pt x="66" y="132"/>
                      <a:pt x="66" y="132"/>
                      <a:pt x="66" y="131"/>
                    </a:cubicBezTo>
                    <a:cubicBezTo>
                      <a:pt x="65" y="133"/>
                      <a:pt x="69" y="132"/>
                      <a:pt x="69" y="130"/>
                    </a:cubicBezTo>
                    <a:cubicBezTo>
                      <a:pt x="69" y="129"/>
                      <a:pt x="69" y="122"/>
                      <a:pt x="68" y="122"/>
                    </a:cubicBezTo>
                    <a:cubicBezTo>
                      <a:pt x="65" y="124"/>
                      <a:pt x="67" y="129"/>
                      <a:pt x="66" y="131"/>
                    </a:cubicBezTo>
                    <a:close/>
                    <a:moveTo>
                      <a:pt x="101" y="143"/>
                    </a:moveTo>
                    <a:cubicBezTo>
                      <a:pt x="102" y="143"/>
                      <a:pt x="102" y="143"/>
                      <a:pt x="103" y="143"/>
                    </a:cubicBezTo>
                    <a:cubicBezTo>
                      <a:pt x="103" y="143"/>
                      <a:pt x="103" y="143"/>
                      <a:pt x="103" y="143"/>
                    </a:cubicBezTo>
                    <a:cubicBezTo>
                      <a:pt x="105" y="144"/>
                      <a:pt x="106" y="144"/>
                      <a:pt x="108" y="143"/>
                    </a:cubicBezTo>
                    <a:cubicBezTo>
                      <a:pt x="107" y="143"/>
                      <a:pt x="101" y="141"/>
                      <a:pt x="101" y="143"/>
                    </a:cubicBezTo>
                    <a:close/>
                    <a:moveTo>
                      <a:pt x="103" y="143"/>
                    </a:moveTo>
                    <a:cubicBezTo>
                      <a:pt x="103" y="143"/>
                      <a:pt x="103" y="143"/>
                      <a:pt x="103" y="143"/>
                    </a:cubicBezTo>
                    <a:cubicBezTo>
                      <a:pt x="103" y="143"/>
                      <a:pt x="104" y="144"/>
                      <a:pt x="103" y="143"/>
                    </a:cubicBezTo>
                    <a:close/>
                    <a:moveTo>
                      <a:pt x="124" y="145"/>
                    </a:moveTo>
                    <a:cubicBezTo>
                      <a:pt x="125" y="144"/>
                      <a:pt x="126" y="144"/>
                      <a:pt x="126" y="142"/>
                    </a:cubicBezTo>
                    <a:cubicBezTo>
                      <a:pt x="124" y="142"/>
                      <a:pt x="123" y="143"/>
                      <a:pt x="122" y="144"/>
                    </a:cubicBezTo>
                    <a:cubicBezTo>
                      <a:pt x="122" y="144"/>
                      <a:pt x="123" y="144"/>
                      <a:pt x="124" y="145"/>
                    </a:cubicBezTo>
                    <a:close/>
                    <a:moveTo>
                      <a:pt x="124" y="145"/>
                    </a:moveTo>
                    <a:cubicBezTo>
                      <a:pt x="123" y="145"/>
                      <a:pt x="125" y="144"/>
                      <a:pt x="124" y="145"/>
                    </a:cubicBezTo>
                    <a:close/>
                    <a:moveTo>
                      <a:pt x="54" y="131"/>
                    </a:moveTo>
                    <a:cubicBezTo>
                      <a:pt x="54" y="132"/>
                      <a:pt x="54" y="131"/>
                      <a:pt x="54" y="131"/>
                    </a:cubicBezTo>
                    <a:close/>
                    <a:moveTo>
                      <a:pt x="52" y="131"/>
                    </a:moveTo>
                    <a:cubicBezTo>
                      <a:pt x="53" y="132"/>
                      <a:pt x="54" y="132"/>
                      <a:pt x="54" y="131"/>
                    </a:cubicBezTo>
                    <a:cubicBezTo>
                      <a:pt x="54" y="131"/>
                      <a:pt x="54" y="131"/>
                      <a:pt x="54" y="131"/>
                    </a:cubicBezTo>
                    <a:cubicBezTo>
                      <a:pt x="55" y="130"/>
                      <a:pt x="54" y="130"/>
                      <a:pt x="52" y="131"/>
                    </a:cubicBezTo>
                    <a:close/>
                    <a:moveTo>
                      <a:pt x="105" y="138"/>
                    </a:moveTo>
                    <a:cubicBezTo>
                      <a:pt x="105" y="138"/>
                      <a:pt x="105" y="138"/>
                      <a:pt x="105" y="138"/>
                    </a:cubicBezTo>
                    <a:cubicBezTo>
                      <a:pt x="104" y="138"/>
                      <a:pt x="107" y="138"/>
                      <a:pt x="105" y="138"/>
                    </a:cubicBezTo>
                    <a:close/>
                    <a:moveTo>
                      <a:pt x="56" y="130"/>
                    </a:moveTo>
                    <a:cubicBezTo>
                      <a:pt x="56" y="130"/>
                      <a:pt x="56" y="130"/>
                      <a:pt x="56" y="130"/>
                    </a:cubicBezTo>
                    <a:cubicBezTo>
                      <a:pt x="56" y="130"/>
                      <a:pt x="56" y="130"/>
                      <a:pt x="56" y="130"/>
                    </a:cubicBezTo>
                    <a:close/>
                    <a:moveTo>
                      <a:pt x="105" y="128"/>
                    </a:moveTo>
                    <a:cubicBezTo>
                      <a:pt x="104" y="129"/>
                      <a:pt x="106" y="129"/>
                      <a:pt x="105" y="128"/>
                    </a:cubicBezTo>
                    <a:close/>
                    <a:moveTo>
                      <a:pt x="104" y="130"/>
                    </a:moveTo>
                    <a:cubicBezTo>
                      <a:pt x="103" y="130"/>
                      <a:pt x="106" y="130"/>
                      <a:pt x="104" y="130"/>
                    </a:cubicBezTo>
                    <a:close/>
                    <a:moveTo>
                      <a:pt x="107" y="136"/>
                    </a:moveTo>
                    <a:cubicBezTo>
                      <a:pt x="107" y="136"/>
                      <a:pt x="106" y="137"/>
                      <a:pt x="107" y="136"/>
                    </a:cubicBezTo>
                    <a:close/>
                    <a:moveTo>
                      <a:pt x="110" y="142"/>
                    </a:moveTo>
                    <a:cubicBezTo>
                      <a:pt x="109" y="140"/>
                      <a:pt x="110" y="143"/>
                      <a:pt x="110" y="142"/>
                    </a:cubicBezTo>
                    <a:close/>
                    <a:moveTo>
                      <a:pt x="50" y="132"/>
                    </a:moveTo>
                    <a:cubicBezTo>
                      <a:pt x="50" y="132"/>
                      <a:pt x="50" y="132"/>
                      <a:pt x="50" y="132"/>
                    </a:cubicBezTo>
                    <a:cubicBezTo>
                      <a:pt x="50" y="132"/>
                      <a:pt x="50" y="133"/>
                      <a:pt x="50" y="132"/>
                    </a:cubicBezTo>
                    <a:close/>
                    <a:moveTo>
                      <a:pt x="103" y="133"/>
                    </a:moveTo>
                    <a:cubicBezTo>
                      <a:pt x="103" y="134"/>
                      <a:pt x="103" y="132"/>
                      <a:pt x="103" y="133"/>
                    </a:cubicBezTo>
                    <a:close/>
                    <a:moveTo>
                      <a:pt x="103" y="137"/>
                    </a:moveTo>
                    <a:cubicBezTo>
                      <a:pt x="103" y="138"/>
                      <a:pt x="103" y="136"/>
                      <a:pt x="103" y="137"/>
                    </a:cubicBezTo>
                    <a:close/>
                    <a:moveTo>
                      <a:pt x="80" y="141"/>
                    </a:moveTo>
                    <a:cubicBezTo>
                      <a:pt x="80" y="141"/>
                      <a:pt x="80" y="141"/>
                      <a:pt x="80" y="141"/>
                    </a:cubicBezTo>
                    <a:cubicBezTo>
                      <a:pt x="80" y="141"/>
                      <a:pt x="79" y="140"/>
                      <a:pt x="80" y="141"/>
                    </a:cubicBezTo>
                    <a:close/>
                    <a:moveTo>
                      <a:pt x="103" y="139"/>
                    </a:moveTo>
                    <a:cubicBezTo>
                      <a:pt x="103" y="139"/>
                      <a:pt x="103" y="139"/>
                      <a:pt x="103" y="139"/>
                    </a:cubicBezTo>
                    <a:cubicBezTo>
                      <a:pt x="103" y="139"/>
                      <a:pt x="103" y="139"/>
                      <a:pt x="103" y="139"/>
                    </a:cubicBezTo>
                    <a:close/>
                    <a:moveTo>
                      <a:pt x="126" y="142"/>
                    </a:moveTo>
                    <a:cubicBezTo>
                      <a:pt x="126" y="142"/>
                      <a:pt x="126" y="142"/>
                      <a:pt x="126" y="142"/>
                    </a:cubicBezTo>
                    <a:close/>
                    <a:moveTo>
                      <a:pt x="331" y="92"/>
                    </a:moveTo>
                    <a:cubicBezTo>
                      <a:pt x="331" y="92"/>
                      <a:pt x="331" y="92"/>
                      <a:pt x="331" y="92"/>
                    </a:cubicBezTo>
                    <a:cubicBezTo>
                      <a:pt x="330" y="93"/>
                      <a:pt x="331" y="91"/>
                      <a:pt x="331" y="92"/>
                    </a:cubicBezTo>
                    <a:close/>
                    <a:moveTo>
                      <a:pt x="334" y="93"/>
                    </a:moveTo>
                    <a:cubicBezTo>
                      <a:pt x="334" y="92"/>
                      <a:pt x="334" y="92"/>
                      <a:pt x="332" y="92"/>
                    </a:cubicBezTo>
                    <a:cubicBezTo>
                      <a:pt x="332" y="93"/>
                      <a:pt x="332" y="93"/>
                      <a:pt x="334" y="93"/>
                    </a:cubicBezTo>
                    <a:close/>
                    <a:moveTo>
                      <a:pt x="347" y="123"/>
                    </a:moveTo>
                    <a:cubicBezTo>
                      <a:pt x="347" y="123"/>
                      <a:pt x="347" y="123"/>
                      <a:pt x="347" y="123"/>
                    </a:cubicBezTo>
                    <a:close/>
                    <a:moveTo>
                      <a:pt x="376" y="107"/>
                    </a:moveTo>
                    <a:cubicBezTo>
                      <a:pt x="374" y="109"/>
                      <a:pt x="378" y="107"/>
                      <a:pt x="376" y="107"/>
                    </a:cubicBezTo>
                    <a:close/>
                    <a:moveTo>
                      <a:pt x="376" y="104"/>
                    </a:moveTo>
                    <a:cubicBezTo>
                      <a:pt x="376" y="104"/>
                      <a:pt x="374" y="108"/>
                      <a:pt x="377" y="105"/>
                    </a:cubicBezTo>
                    <a:cubicBezTo>
                      <a:pt x="376" y="105"/>
                      <a:pt x="378" y="103"/>
                      <a:pt x="376" y="104"/>
                    </a:cubicBezTo>
                    <a:close/>
                    <a:moveTo>
                      <a:pt x="190" y="32"/>
                    </a:moveTo>
                    <a:cubicBezTo>
                      <a:pt x="190" y="32"/>
                      <a:pt x="190" y="32"/>
                      <a:pt x="190" y="32"/>
                    </a:cubicBezTo>
                    <a:close/>
                    <a:moveTo>
                      <a:pt x="372" y="80"/>
                    </a:moveTo>
                    <a:cubicBezTo>
                      <a:pt x="374" y="79"/>
                      <a:pt x="373" y="79"/>
                      <a:pt x="373" y="78"/>
                    </a:cubicBezTo>
                    <a:cubicBezTo>
                      <a:pt x="372" y="78"/>
                      <a:pt x="371" y="78"/>
                      <a:pt x="372" y="80"/>
                    </a:cubicBezTo>
                    <a:close/>
                    <a:moveTo>
                      <a:pt x="373" y="116"/>
                    </a:moveTo>
                    <a:cubicBezTo>
                      <a:pt x="372" y="117"/>
                      <a:pt x="373" y="119"/>
                      <a:pt x="373" y="118"/>
                    </a:cubicBezTo>
                    <a:cubicBezTo>
                      <a:pt x="374" y="117"/>
                      <a:pt x="374" y="116"/>
                      <a:pt x="373" y="116"/>
                    </a:cubicBezTo>
                    <a:close/>
                    <a:moveTo>
                      <a:pt x="373" y="118"/>
                    </a:moveTo>
                    <a:cubicBezTo>
                      <a:pt x="373" y="118"/>
                      <a:pt x="373" y="118"/>
                      <a:pt x="373" y="118"/>
                    </a:cubicBezTo>
                    <a:close/>
                    <a:moveTo>
                      <a:pt x="141" y="52"/>
                    </a:moveTo>
                    <a:cubicBezTo>
                      <a:pt x="132" y="48"/>
                      <a:pt x="143" y="56"/>
                      <a:pt x="141" y="52"/>
                    </a:cubicBezTo>
                    <a:close/>
                    <a:moveTo>
                      <a:pt x="162" y="24"/>
                    </a:moveTo>
                    <a:cubicBezTo>
                      <a:pt x="161" y="25"/>
                      <a:pt x="156" y="27"/>
                      <a:pt x="155" y="28"/>
                    </a:cubicBezTo>
                    <a:cubicBezTo>
                      <a:pt x="154" y="29"/>
                      <a:pt x="151" y="29"/>
                      <a:pt x="150" y="30"/>
                    </a:cubicBezTo>
                    <a:cubicBezTo>
                      <a:pt x="150" y="30"/>
                      <a:pt x="150" y="30"/>
                      <a:pt x="150" y="30"/>
                    </a:cubicBezTo>
                    <a:cubicBezTo>
                      <a:pt x="150" y="30"/>
                      <a:pt x="150" y="30"/>
                      <a:pt x="150" y="30"/>
                    </a:cubicBezTo>
                    <a:cubicBezTo>
                      <a:pt x="148" y="32"/>
                      <a:pt x="145" y="34"/>
                      <a:pt x="143" y="35"/>
                    </a:cubicBezTo>
                    <a:cubicBezTo>
                      <a:pt x="144" y="35"/>
                      <a:pt x="142" y="41"/>
                      <a:pt x="141" y="41"/>
                    </a:cubicBezTo>
                    <a:cubicBezTo>
                      <a:pt x="140" y="42"/>
                      <a:pt x="140" y="44"/>
                      <a:pt x="140" y="45"/>
                    </a:cubicBezTo>
                    <a:cubicBezTo>
                      <a:pt x="140" y="45"/>
                      <a:pt x="140" y="45"/>
                      <a:pt x="140" y="45"/>
                    </a:cubicBezTo>
                    <a:cubicBezTo>
                      <a:pt x="141" y="45"/>
                      <a:pt x="141" y="46"/>
                      <a:pt x="142" y="47"/>
                    </a:cubicBezTo>
                    <a:cubicBezTo>
                      <a:pt x="146" y="49"/>
                      <a:pt x="151" y="49"/>
                      <a:pt x="152" y="47"/>
                    </a:cubicBezTo>
                    <a:cubicBezTo>
                      <a:pt x="152" y="46"/>
                      <a:pt x="146" y="45"/>
                      <a:pt x="147" y="42"/>
                    </a:cubicBezTo>
                    <a:cubicBezTo>
                      <a:pt x="148" y="39"/>
                      <a:pt x="150" y="37"/>
                      <a:pt x="152" y="34"/>
                    </a:cubicBezTo>
                    <a:cubicBezTo>
                      <a:pt x="154" y="31"/>
                      <a:pt x="159" y="29"/>
                      <a:pt x="162" y="27"/>
                    </a:cubicBezTo>
                    <a:cubicBezTo>
                      <a:pt x="163" y="26"/>
                      <a:pt x="163" y="25"/>
                      <a:pt x="163" y="25"/>
                    </a:cubicBezTo>
                    <a:cubicBezTo>
                      <a:pt x="163" y="24"/>
                      <a:pt x="163" y="24"/>
                      <a:pt x="162" y="24"/>
                    </a:cubicBezTo>
                    <a:close/>
                    <a:moveTo>
                      <a:pt x="150" y="30"/>
                    </a:moveTo>
                    <a:cubicBezTo>
                      <a:pt x="150" y="30"/>
                      <a:pt x="150" y="30"/>
                      <a:pt x="150" y="30"/>
                    </a:cubicBezTo>
                    <a:cubicBezTo>
                      <a:pt x="150" y="30"/>
                      <a:pt x="150" y="30"/>
                      <a:pt x="150" y="30"/>
                    </a:cubicBezTo>
                    <a:cubicBezTo>
                      <a:pt x="150" y="30"/>
                      <a:pt x="150" y="30"/>
                      <a:pt x="150" y="30"/>
                    </a:cubicBezTo>
                    <a:close/>
                    <a:moveTo>
                      <a:pt x="370" y="123"/>
                    </a:moveTo>
                    <a:cubicBezTo>
                      <a:pt x="370" y="123"/>
                      <a:pt x="370" y="123"/>
                      <a:pt x="370" y="123"/>
                    </a:cubicBezTo>
                    <a:cubicBezTo>
                      <a:pt x="369" y="122"/>
                      <a:pt x="371" y="123"/>
                      <a:pt x="370" y="123"/>
                    </a:cubicBezTo>
                    <a:close/>
                    <a:moveTo>
                      <a:pt x="371" y="118"/>
                    </a:moveTo>
                    <a:cubicBezTo>
                      <a:pt x="371" y="119"/>
                      <a:pt x="367" y="119"/>
                      <a:pt x="369" y="121"/>
                    </a:cubicBezTo>
                    <a:cubicBezTo>
                      <a:pt x="370" y="120"/>
                      <a:pt x="371" y="119"/>
                      <a:pt x="371" y="119"/>
                    </a:cubicBezTo>
                    <a:cubicBezTo>
                      <a:pt x="371" y="119"/>
                      <a:pt x="371" y="118"/>
                      <a:pt x="371" y="1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75" name="Rectangle 82"/>
              <p:cNvSpPr>
                <a:spLocks noChangeArrowheads="1"/>
              </p:cNvSpPr>
              <p:nvPr/>
            </p:nvSpPr>
            <p:spPr bwMode="auto">
              <a:xfrm>
                <a:off x="2924175" y="4826000"/>
                <a:ext cx="1588" cy="1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76" name="Rectangle 83"/>
              <p:cNvSpPr>
                <a:spLocks noChangeArrowheads="1"/>
              </p:cNvSpPr>
              <p:nvPr/>
            </p:nvSpPr>
            <p:spPr bwMode="auto">
              <a:xfrm>
                <a:off x="2951163" y="4845050"/>
                <a:ext cx="1588" cy="1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77" name="Freeform 84"/>
              <p:cNvSpPr>
                <a:spLocks/>
              </p:cNvSpPr>
              <p:nvPr/>
            </p:nvSpPr>
            <p:spPr bwMode="auto">
              <a:xfrm>
                <a:off x="3030538" y="4737100"/>
                <a:ext cx="15875" cy="9525"/>
              </a:xfrm>
              <a:custGeom>
                <a:avLst/>
                <a:gdLst>
                  <a:gd name="T0" fmla="*/ 19 w 20"/>
                  <a:gd name="T1" fmla="*/ 3 h 11"/>
                  <a:gd name="T2" fmla="*/ 9 w 20"/>
                  <a:gd name="T3" fmla="*/ 2 h 11"/>
                  <a:gd name="T4" fmla="*/ 0 w 20"/>
                  <a:gd name="T5" fmla="*/ 5 h 11"/>
                  <a:gd name="T6" fmla="*/ 3 w 20"/>
                  <a:gd name="T7" fmla="*/ 5 h 11"/>
                  <a:gd name="T8" fmla="*/ 1 w 20"/>
                  <a:gd name="T9" fmla="*/ 7 h 11"/>
                  <a:gd name="T10" fmla="*/ 4 w 20"/>
                  <a:gd name="T11" fmla="*/ 8 h 11"/>
                  <a:gd name="T12" fmla="*/ 4 w 20"/>
                  <a:gd name="T13" fmla="*/ 10 h 11"/>
                  <a:gd name="T14" fmla="*/ 8 w 20"/>
                  <a:gd name="T15" fmla="*/ 10 h 11"/>
                  <a:gd name="T16" fmla="*/ 19 w 20"/>
                  <a:gd name="T17" fmla="*/ 7 h 11"/>
                  <a:gd name="T18" fmla="*/ 20 w 20"/>
                  <a:gd name="T19" fmla="*/ 5 h 11"/>
                  <a:gd name="T20" fmla="*/ 19 w 20"/>
                  <a:gd name="T21" fmla="*/ 3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" h="11">
                    <a:moveTo>
                      <a:pt x="19" y="3"/>
                    </a:moveTo>
                    <a:cubicBezTo>
                      <a:pt x="14" y="1"/>
                      <a:pt x="15" y="0"/>
                      <a:pt x="9" y="2"/>
                    </a:cubicBezTo>
                    <a:cubicBezTo>
                      <a:pt x="6" y="4"/>
                      <a:pt x="1" y="0"/>
                      <a:pt x="0" y="5"/>
                    </a:cubicBezTo>
                    <a:cubicBezTo>
                      <a:pt x="0" y="5"/>
                      <a:pt x="3" y="5"/>
                      <a:pt x="3" y="5"/>
                    </a:cubicBezTo>
                    <a:cubicBezTo>
                      <a:pt x="4" y="6"/>
                      <a:pt x="1" y="7"/>
                      <a:pt x="1" y="7"/>
                    </a:cubicBezTo>
                    <a:cubicBezTo>
                      <a:pt x="4" y="8"/>
                      <a:pt x="1" y="6"/>
                      <a:pt x="4" y="8"/>
                    </a:cubicBezTo>
                    <a:cubicBezTo>
                      <a:pt x="4" y="8"/>
                      <a:pt x="4" y="9"/>
                      <a:pt x="4" y="10"/>
                    </a:cubicBezTo>
                    <a:cubicBezTo>
                      <a:pt x="5" y="10"/>
                      <a:pt x="7" y="10"/>
                      <a:pt x="8" y="10"/>
                    </a:cubicBezTo>
                    <a:cubicBezTo>
                      <a:pt x="9" y="11"/>
                      <a:pt x="17" y="9"/>
                      <a:pt x="19" y="7"/>
                    </a:cubicBezTo>
                    <a:cubicBezTo>
                      <a:pt x="18" y="7"/>
                      <a:pt x="19" y="6"/>
                      <a:pt x="20" y="5"/>
                    </a:cubicBezTo>
                    <a:cubicBezTo>
                      <a:pt x="20" y="4"/>
                      <a:pt x="20" y="4"/>
                      <a:pt x="1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78" name="Freeform 85"/>
              <p:cNvSpPr>
                <a:spLocks/>
              </p:cNvSpPr>
              <p:nvPr/>
            </p:nvSpPr>
            <p:spPr bwMode="auto">
              <a:xfrm>
                <a:off x="2928938" y="4819650"/>
                <a:ext cx="19050" cy="9525"/>
              </a:xfrm>
              <a:custGeom>
                <a:avLst/>
                <a:gdLst>
                  <a:gd name="T0" fmla="*/ 25 w 25"/>
                  <a:gd name="T1" fmla="*/ 12 h 13"/>
                  <a:gd name="T2" fmla="*/ 14 w 25"/>
                  <a:gd name="T3" fmla="*/ 6 h 13"/>
                  <a:gd name="T4" fmla="*/ 0 w 25"/>
                  <a:gd name="T5" fmla="*/ 7 h 13"/>
                  <a:gd name="T6" fmla="*/ 1 w 25"/>
                  <a:gd name="T7" fmla="*/ 8 h 13"/>
                  <a:gd name="T8" fmla="*/ 8 w 25"/>
                  <a:gd name="T9" fmla="*/ 5 h 13"/>
                  <a:gd name="T10" fmla="*/ 14 w 25"/>
                  <a:gd name="T11" fmla="*/ 9 h 13"/>
                  <a:gd name="T12" fmla="*/ 18 w 25"/>
                  <a:gd name="T13" fmla="*/ 12 h 13"/>
                  <a:gd name="T14" fmla="*/ 16 w 25"/>
                  <a:gd name="T15" fmla="*/ 13 h 13"/>
                  <a:gd name="T16" fmla="*/ 17 w 25"/>
                  <a:gd name="T17" fmla="*/ 13 h 13"/>
                  <a:gd name="T18" fmla="*/ 21 w 25"/>
                  <a:gd name="T19" fmla="*/ 13 h 13"/>
                  <a:gd name="T20" fmla="*/ 25 w 25"/>
                  <a:gd name="T21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" h="13">
                    <a:moveTo>
                      <a:pt x="25" y="12"/>
                    </a:moveTo>
                    <a:cubicBezTo>
                      <a:pt x="24" y="10"/>
                      <a:pt x="16" y="6"/>
                      <a:pt x="14" y="6"/>
                    </a:cubicBezTo>
                    <a:cubicBezTo>
                      <a:pt x="11" y="0"/>
                      <a:pt x="3" y="6"/>
                      <a:pt x="0" y="7"/>
                    </a:cubicBezTo>
                    <a:cubicBezTo>
                      <a:pt x="1" y="7"/>
                      <a:pt x="1" y="8"/>
                      <a:pt x="1" y="8"/>
                    </a:cubicBezTo>
                    <a:cubicBezTo>
                      <a:pt x="3" y="7"/>
                      <a:pt x="6" y="6"/>
                      <a:pt x="8" y="5"/>
                    </a:cubicBezTo>
                    <a:cubicBezTo>
                      <a:pt x="6" y="7"/>
                      <a:pt x="12" y="8"/>
                      <a:pt x="14" y="9"/>
                    </a:cubicBezTo>
                    <a:cubicBezTo>
                      <a:pt x="15" y="9"/>
                      <a:pt x="18" y="12"/>
                      <a:pt x="18" y="12"/>
                    </a:cubicBezTo>
                    <a:cubicBezTo>
                      <a:pt x="18" y="12"/>
                      <a:pt x="17" y="12"/>
                      <a:pt x="16" y="13"/>
                    </a:cubicBezTo>
                    <a:cubicBezTo>
                      <a:pt x="17" y="12"/>
                      <a:pt x="17" y="13"/>
                      <a:pt x="17" y="13"/>
                    </a:cubicBezTo>
                    <a:cubicBezTo>
                      <a:pt x="18" y="13"/>
                      <a:pt x="20" y="13"/>
                      <a:pt x="21" y="13"/>
                    </a:cubicBezTo>
                    <a:cubicBezTo>
                      <a:pt x="23" y="13"/>
                      <a:pt x="24" y="13"/>
                      <a:pt x="25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79" name="Freeform 86"/>
              <p:cNvSpPr>
                <a:spLocks/>
              </p:cNvSpPr>
              <p:nvPr/>
            </p:nvSpPr>
            <p:spPr bwMode="auto">
              <a:xfrm>
                <a:off x="2944813" y="4829175"/>
                <a:ext cx="0" cy="0"/>
              </a:xfrm>
              <a:custGeom>
                <a:avLst/>
                <a:gdLst>
                  <a:gd name="T0" fmla="*/ 0 w 1"/>
                  <a:gd name="T1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1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0" name="Freeform 87"/>
              <p:cNvSpPr>
                <a:spLocks/>
              </p:cNvSpPr>
              <p:nvPr/>
            </p:nvSpPr>
            <p:spPr bwMode="auto">
              <a:xfrm>
                <a:off x="2946400" y="4829175"/>
                <a:ext cx="11113" cy="4763"/>
              </a:xfrm>
              <a:custGeom>
                <a:avLst/>
                <a:gdLst>
                  <a:gd name="T0" fmla="*/ 15 w 15"/>
                  <a:gd name="T1" fmla="*/ 3 h 6"/>
                  <a:gd name="T2" fmla="*/ 3 w 15"/>
                  <a:gd name="T3" fmla="*/ 0 h 6"/>
                  <a:gd name="T4" fmla="*/ 4 w 15"/>
                  <a:gd name="T5" fmla="*/ 3 h 6"/>
                  <a:gd name="T6" fmla="*/ 0 w 15"/>
                  <a:gd name="T7" fmla="*/ 4 h 6"/>
                  <a:gd name="T8" fmla="*/ 7 w 15"/>
                  <a:gd name="T9" fmla="*/ 6 h 6"/>
                  <a:gd name="T10" fmla="*/ 15 w 15"/>
                  <a:gd name="T11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" h="6">
                    <a:moveTo>
                      <a:pt x="15" y="3"/>
                    </a:moveTo>
                    <a:cubicBezTo>
                      <a:pt x="11" y="0"/>
                      <a:pt x="7" y="1"/>
                      <a:pt x="3" y="0"/>
                    </a:cubicBezTo>
                    <a:cubicBezTo>
                      <a:pt x="3" y="0"/>
                      <a:pt x="5" y="3"/>
                      <a:pt x="4" y="3"/>
                    </a:cubicBezTo>
                    <a:cubicBezTo>
                      <a:pt x="3" y="5"/>
                      <a:pt x="1" y="2"/>
                      <a:pt x="0" y="4"/>
                    </a:cubicBezTo>
                    <a:cubicBezTo>
                      <a:pt x="1" y="6"/>
                      <a:pt x="5" y="5"/>
                      <a:pt x="7" y="6"/>
                    </a:cubicBezTo>
                    <a:cubicBezTo>
                      <a:pt x="9" y="5"/>
                      <a:pt x="15" y="4"/>
                      <a:pt x="15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1" name="Freeform 88"/>
              <p:cNvSpPr>
                <a:spLocks/>
              </p:cNvSpPr>
              <p:nvPr/>
            </p:nvSpPr>
            <p:spPr bwMode="auto">
              <a:xfrm>
                <a:off x="2938463" y="4830763"/>
                <a:ext cx="4763" cy="3175"/>
              </a:xfrm>
              <a:custGeom>
                <a:avLst/>
                <a:gdLst>
                  <a:gd name="T0" fmla="*/ 0 w 6"/>
                  <a:gd name="T1" fmla="*/ 1 h 3"/>
                  <a:gd name="T2" fmla="*/ 5 w 6"/>
                  <a:gd name="T3" fmla="*/ 3 h 3"/>
                  <a:gd name="T4" fmla="*/ 4 w 6"/>
                  <a:gd name="T5" fmla="*/ 1 h 3"/>
                  <a:gd name="T6" fmla="*/ 0 w 6"/>
                  <a:gd name="T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3">
                    <a:moveTo>
                      <a:pt x="0" y="1"/>
                    </a:moveTo>
                    <a:cubicBezTo>
                      <a:pt x="1" y="3"/>
                      <a:pt x="4" y="3"/>
                      <a:pt x="5" y="3"/>
                    </a:cubicBezTo>
                    <a:cubicBezTo>
                      <a:pt x="6" y="2"/>
                      <a:pt x="4" y="1"/>
                      <a:pt x="4" y="1"/>
                    </a:cubicBezTo>
                    <a:cubicBezTo>
                      <a:pt x="3" y="1"/>
                      <a:pt x="1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2" name="Freeform 89"/>
              <p:cNvSpPr>
                <a:spLocks/>
              </p:cNvSpPr>
              <p:nvPr/>
            </p:nvSpPr>
            <p:spPr bwMode="auto">
              <a:xfrm>
                <a:off x="2959100" y="4830763"/>
                <a:ext cx="3175" cy="3175"/>
              </a:xfrm>
              <a:custGeom>
                <a:avLst/>
                <a:gdLst>
                  <a:gd name="T0" fmla="*/ 4 w 4"/>
                  <a:gd name="T1" fmla="*/ 2 h 3"/>
                  <a:gd name="T2" fmla="*/ 0 w 4"/>
                  <a:gd name="T3" fmla="*/ 1 h 3"/>
                  <a:gd name="T4" fmla="*/ 2 w 4"/>
                  <a:gd name="T5" fmla="*/ 2 h 3"/>
                  <a:gd name="T6" fmla="*/ 4 w 4"/>
                  <a:gd name="T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4" y="2"/>
                    </a:moveTo>
                    <a:cubicBezTo>
                      <a:pt x="4" y="0"/>
                      <a:pt x="3" y="0"/>
                      <a:pt x="0" y="1"/>
                    </a:cubicBezTo>
                    <a:cubicBezTo>
                      <a:pt x="0" y="2"/>
                      <a:pt x="0" y="3"/>
                      <a:pt x="2" y="2"/>
                    </a:cubicBezTo>
                    <a:cubicBezTo>
                      <a:pt x="2" y="2"/>
                      <a:pt x="4" y="3"/>
                      <a:pt x="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3" name="Freeform 90"/>
              <p:cNvSpPr>
                <a:spLocks/>
              </p:cNvSpPr>
              <p:nvPr/>
            </p:nvSpPr>
            <p:spPr bwMode="auto">
              <a:xfrm>
                <a:off x="2959100" y="4832350"/>
                <a:ext cx="1588" cy="1588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0" y="1"/>
                      <a:pt x="2" y="0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4" name="Freeform 91"/>
              <p:cNvSpPr>
                <a:spLocks/>
              </p:cNvSpPr>
              <p:nvPr/>
            </p:nvSpPr>
            <p:spPr bwMode="auto">
              <a:xfrm>
                <a:off x="2946400" y="4708525"/>
                <a:ext cx="1588" cy="4763"/>
              </a:xfrm>
              <a:custGeom>
                <a:avLst/>
                <a:gdLst>
                  <a:gd name="T0" fmla="*/ 0 w 2"/>
                  <a:gd name="T1" fmla="*/ 3 h 5"/>
                  <a:gd name="T2" fmla="*/ 0 w 2"/>
                  <a:gd name="T3" fmla="*/ 3 h 5"/>
                  <a:gd name="T4" fmla="*/ 0 w 2"/>
                  <a:gd name="T5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5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2" y="5"/>
                      <a:pt x="2" y="0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5" name="Freeform 92"/>
              <p:cNvSpPr>
                <a:spLocks/>
              </p:cNvSpPr>
              <p:nvPr/>
            </p:nvSpPr>
            <p:spPr bwMode="auto">
              <a:xfrm>
                <a:off x="2936875" y="4706938"/>
                <a:ext cx="7938" cy="4763"/>
              </a:xfrm>
              <a:custGeom>
                <a:avLst/>
                <a:gdLst>
                  <a:gd name="T0" fmla="*/ 4 w 9"/>
                  <a:gd name="T1" fmla="*/ 4 h 7"/>
                  <a:gd name="T2" fmla="*/ 1 w 9"/>
                  <a:gd name="T3" fmla="*/ 4 h 7"/>
                  <a:gd name="T4" fmla="*/ 2 w 9"/>
                  <a:gd name="T5" fmla="*/ 6 h 7"/>
                  <a:gd name="T6" fmla="*/ 3 w 9"/>
                  <a:gd name="T7" fmla="*/ 6 h 7"/>
                  <a:gd name="T8" fmla="*/ 9 w 9"/>
                  <a:gd name="T9" fmla="*/ 3 h 7"/>
                  <a:gd name="T10" fmla="*/ 4 w 9"/>
                  <a:gd name="T11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7">
                    <a:moveTo>
                      <a:pt x="4" y="4"/>
                    </a:moveTo>
                    <a:cubicBezTo>
                      <a:pt x="2" y="4"/>
                      <a:pt x="2" y="4"/>
                      <a:pt x="1" y="4"/>
                    </a:cubicBezTo>
                    <a:cubicBezTo>
                      <a:pt x="0" y="5"/>
                      <a:pt x="1" y="6"/>
                      <a:pt x="2" y="6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5" y="7"/>
                      <a:pt x="8" y="5"/>
                      <a:pt x="9" y="3"/>
                    </a:cubicBezTo>
                    <a:cubicBezTo>
                      <a:pt x="8" y="0"/>
                      <a:pt x="2" y="3"/>
                      <a:pt x="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6" name="Freeform 93"/>
              <p:cNvSpPr>
                <a:spLocks/>
              </p:cNvSpPr>
              <p:nvPr/>
            </p:nvSpPr>
            <p:spPr bwMode="auto">
              <a:xfrm>
                <a:off x="2944813" y="4821238"/>
                <a:ext cx="3175" cy="1588"/>
              </a:xfrm>
              <a:custGeom>
                <a:avLst/>
                <a:gdLst>
                  <a:gd name="T0" fmla="*/ 3 w 3"/>
                  <a:gd name="T1" fmla="*/ 3 h 3"/>
                  <a:gd name="T2" fmla="*/ 1 w 3"/>
                  <a:gd name="T3" fmla="*/ 0 h 3"/>
                  <a:gd name="T4" fmla="*/ 3 w 3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3" y="3"/>
                    </a:moveTo>
                    <a:cubicBezTo>
                      <a:pt x="3" y="2"/>
                      <a:pt x="2" y="1"/>
                      <a:pt x="1" y="0"/>
                    </a:cubicBezTo>
                    <a:cubicBezTo>
                      <a:pt x="0" y="0"/>
                      <a:pt x="2" y="3"/>
                      <a:pt x="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7" name="Freeform 94"/>
              <p:cNvSpPr>
                <a:spLocks/>
              </p:cNvSpPr>
              <p:nvPr/>
            </p:nvSpPr>
            <p:spPr bwMode="auto">
              <a:xfrm>
                <a:off x="2941638" y="4816475"/>
                <a:ext cx="1588" cy="0"/>
              </a:xfrm>
              <a:custGeom>
                <a:avLst/>
                <a:gdLst>
                  <a:gd name="T0" fmla="*/ 0 w 1"/>
                  <a:gd name="T1" fmla="*/ 0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8" name="Freeform 95"/>
              <p:cNvSpPr>
                <a:spLocks/>
              </p:cNvSpPr>
              <p:nvPr/>
            </p:nvSpPr>
            <p:spPr bwMode="auto">
              <a:xfrm>
                <a:off x="2940050" y="4814888"/>
                <a:ext cx="4763" cy="4763"/>
              </a:xfrm>
              <a:custGeom>
                <a:avLst/>
                <a:gdLst>
                  <a:gd name="T0" fmla="*/ 4 w 5"/>
                  <a:gd name="T1" fmla="*/ 4 h 5"/>
                  <a:gd name="T2" fmla="*/ 2 w 5"/>
                  <a:gd name="T3" fmla="*/ 2 h 5"/>
                  <a:gd name="T4" fmla="*/ 2 w 5"/>
                  <a:gd name="T5" fmla="*/ 2 h 5"/>
                  <a:gd name="T6" fmla="*/ 0 w 5"/>
                  <a:gd name="T7" fmla="*/ 2 h 5"/>
                  <a:gd name="T8" fmla="*/ 3 w 5"/>
                  <a:gd name="T9" fmla="*/ 2 h 5"/>
                  <a:gd name="T10" fmla="*/ 4 w 5"/>
                  <a:gd name="T11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5">
                    <a:moveTo>
                      <a:pt x="4" y="4"/>
                    </a:moveTo>
                    <a:cubicBezTo>
                      <a:pt x="5" y="5"/>
                      <a:pt x="4" y="0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0" y="2"/>
                      <a:pt x="0" y="2"/>
                    </a:cubicBezTo>
                    <a:cubicBezTo>
                      <a:pt x="1" y="3"/>
                      <a:pt x="3" y="2"/>
                      <a:pt x="3" y="2"/>
                    </a:cubicBezTo>
                    <a:cubicBezTo>
                      <a:pt x="3" y="1"/>
                      <a:pt x="4" y="4"/>
                      <a:pt x="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89" name="Freeform 96"/>
              <p:cNvSpPr>
                <a:spLocks/>
              </p:cNvSpPr>
              <p:nvPr/>
            </p:nvSpPr>
            <p:spPr bwMode="auto">
              <a:xfrm>
                <a:off x="2930525" y="4824413"/>
                <a:ext cx="1588" cy="1588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1 w 1"/>
                  <a:gd name="T5" fmla="*/ 1 h 2"/>
                  <a:gd name="T6" fmla="*/ 0 w 1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0" y="0"/>
                      <a:pt x="0" y="0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90" name="Freeform 97"/>
              <p:cNvSpPr>
                <a:spLocks/>
              </p:cNvSpPr>
              <p:nvPr/>
            </p:nvSpPr>
            <p:spPr bwMode="auto">
              <a:xfrm>
                <a:off x="2947988" y="4826000"/>
                <a:ext cx="1588" cy="1588"/>
              </a:xfrm>
              <a:custGeom>
                <a:avLst/>
                <a:gdLst>
                  <a:gd name="T0" fmla="*/ 2 w 2"/>
                  <a:gd name="T1" fmla="*/ 1 h 2"/>
                  <a:gd name="T2" fmla="*/ 1 w 2"/>
                  <a:gd name="T3" fmla="*/ 0 h 2"/>
                  <a:gd name="T4" fmla="*/ 2 w 2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2" y="1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0" y="0"/>
                      <a:pt x="1" y="2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91" name="Freeform 98"/>
              <p:cNvSpPr>
                <a:spLocks/>
              </p:cNvSpPr>
              <p:nvPr/>
            </p:nvSpPr>
            <p:spPr bwMode="auto">
              <a:xfrm>
                <a:off x="2986088" y="4987925"/>
                <a:ext cx="1588" cy="1588"/>
              </a:xfrm>
              <a:custGeom>
                <a:avLst/>
                <a:gdLst>
                  <a:gd name="T0" fmla="*/ 1 w 2"/>
                  <a:gd name="T1" fmla="*/ 1 h 2"/>
                  <a:gd name="T2" fmla="*/ 2 w 2"/>
                  <a:gd name="T3" fmla="*/ 1 h 2"/>
                  <a:gd name="T4" fmla="*/ 1 w 2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1" y="1"/>
                    </a:moveTo>
                    <a:cubicBezTo>
                      <a:pt x="0" y="2"/>
                      <a:pt x="0" y="1"/>
                      <a:pt x="2" y="1"/>
                    </a:cubicBezTo>
                    <a:cubicBezTo>
                      <a:pt x="2" y="0"/>
                      <a:pt x="2" y="0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92" name="Freeform 99"/>
              <p:cNvSpPr>
                <a:spLocks/>
              </p:cNvSpPr>
              <p:nvPr/>
            </p:nvSpPr>
            <p:spPr bwMode="auto">
              <a:xfrm>
                <a:off x="2970213" y="4835525"/>
                <a:ext cx="1588" cy="3175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0 h 3"/>
                  <a:gd name="T4" fmla="*/ 0 w 2"/>
                  <a:gd name="T5" fmla="*/ 2 h 3"/>
                  <a:gd name="T6" fmla="*/ 2 w 2"/>
                  <a:gd name="T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1"/>
                      <a:pt x="1" y="0"/>
                      <a:pt x="1" y="0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2" y="3"/>
                      <a:pt x="1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93" name="Freeform 100"/>
              <p:cNvSpPr>
                <a:spLocks/>
              </p:cNvSpPr>
              <p:nvPr/>
            </p:nvSpPr>
            <p:spPr bwMode="auto">
              <a:xfrm>
                <a:off x="2970213" y="4837113"/>
                <a:ext cx="0" cy="0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0"/>
                      <a:pt x="1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94" name="Freeform 101"/>
              <p:cNvSpPr>
                <a:spLocks/>
              </p:cNvSpPr>
              <p:nvPr/>
            </p:nvSpPr>
            <p:spPr bwMode="auto">
              <a:xfrm>
                <a:off x="2976563" y="4779963"/>
                <a:ext cx="1588" cy="1588"/>
              </a:xfrm>
              <a:custGeom>
                <a:avLst/>
                <a:gdLst>
                  <a:gd name="T0" fmla="*/ 0 w 2"/>
                  <a:gd name="T1" fmla="*/ 2 h 2"/>
                  <a:gd name="T2" fmla="*/ 1 w 2"/>
                  <a:gd name="T3" fmla="*/ 2 h 2"/>
                  <a:gd name="T4" fmla="*/ 0 w 2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1" y="2"/>
                      <a:pt x="1" y="2"/>
                    </a:cubicBezTo>
                    <a:cubicBezTo>
                      <a:pt x="2" y="2"/>
                      <a:pt x="2" y="0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95" name="Freeform 102"/>
              <p:cNvSpPr>
                <a:spLocks/>
              </p:cNvSpPr>
              <p:nvPr/>
            </p:nvSpPr>
            <p:spPr bwMode="auto">
              <a:xfrm>
                <a:off x="2947988" y="4822825"/>
                <a:ext cx="1588" cy="1588"/>
              </a:xfrm>
              <a:custGeom>
                <a:avLst/>
                <a:gdLst>
                  <a:gd name="T0" fmla="*/ 1 w 3"/>
                  <a:gd name="T1" fmla="*/ 1 h 2"/>
                  <a:gd name="T2" fmla="*/ 1 w 3"/>
                  <a:gd name="T3" fmla="*/ 2 h 2"/>
                  <a:gd name="T4" fmla="*/ 1 w 3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1" y="1"/>
                    </a:moveTo>
                    <a:cubicBezTo>
                      <a:pt x="0" y="0"/>
                      <a:pt x="0" y="1"/>
                      <a:pt x="1" y="2"/>
                    </a:cubicBezTo>
                    <a:cubicBezTo>
                      <a:pt x="3" y="1"/>
                      <a:pt x="2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96" name="Freeform 103"/>
              <p:cNvSpPr>
                <a:spLocks/>
              </p:cNvSpPr>
              <p:nvPr/>
            </p:nvSpPr>
            <p:spPr bwMode="auto">
              <a:xfrm>
                <a:off x="2981325" y="4989513"/>
                <a:ext cx="1588" cy="1588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2" y="2"/>
                      <a:pt x="0" y="0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297" name="Freeform 104"/>
              <p:cNvSpPr>
                <a:spLocks/>
              </p:cNvSpPr>
              <p:nvPr/>
            </p:nvSpPr>
            <p:spPr bwMode="auto">
              <a:xfrm>
                <a:off x="2970213" y="4838700"/>
                <a:ext cx="1588" cy="3175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1 h 3"/>
                  <a:gd name="T6" fmla="*/ 1 w 1"/>
                  <a:gd name="T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0"/>
                      <a:pt x="0" y="1"/>
                    </a:cubicBezTo>
                    <a:cubicBezTo>
                      <a:pt x="0" y="1"/>
                      <a:pt x="1" y="3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0" name="Freeform 105"/>
              <p:cNvSpPr>
                <a:spLocks/>
              </p:cNvSpPr>
              <p:nvPr/>
            </p:nvSpPr>
            <p:spPr bwMode="auto">
              <a:xfrm>
                <a:off x="2970213" y="4838700"/>
                <a:ext cx="0" cy="0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0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1" name="Freeform 106"/>
              <p:cNvSpPr>
                <a:spLocks/>
              </p:cNvSpPr>
              <p:nvPr/>
            </p:nvSpPr>
            <p:spPr bwMode="auto">
              <a:xfrm>
                <a:off x="2971800" y="4843463"/>
                <a:ext cx="3175" cy="1588"/>
              </a:xfrm>
              <a:custGeom>
                <a:avLst/>
                <a:gdLst>
                  <a:gd name="T0" fmla="*/ 2 w 3"/>
                  <a:gd name="T1" fmla="*/ 1 h 2"/>
                  <a:gd name="T2" fmla="*/ 2 w 3"/>
                  <a:gd name="T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2">
                    <a:moveTo>
                      <a:pt x="2" y="1"/>
                    </a:moveTo>
                    <a:cubicBezTo>
                      <a:pt x="0" y="0"/>
                      <a:pt x="3" y="2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2" name="Freeform 107"/>
              <p:cNvSpPr>
                <a:spLocks/>
              </p:cNvSpPr>
              <p:nvPr/>
            </p:nvSpPr>
            <p:spPr bwMode="auto">
              <a:xfrm>
                <a:off x="2967038" y="4833938"/>
                <a:ext cx="1588" cy="1588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1 h 3"/>
                  <a:gd name="T4" fmla="*/ 2 w 2"/>
                  <a:gd name="T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1" y="0"/>
                      <a:pt x="0" y="1"/>
                      <a:pt x="1" y="1"/>
                    </a:cubicBezTo>
                    <a:cubicBezTo>
                      <a:pt x="1" y="1"/>
                      <a:pt x="2" y="3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3" name="Freeform 108"/>
              <p:cNvSpPr>
                <a:spLocks/>
              </p:cNvSpPr>
              <p:nvPr/>
            </p:nvSpPr>
            <p:spPr bwMode="auto">
              <a:xfrm>
                <a:off x="3033713" y="4708525"/>
                <a:ext cx="1588" cy="1588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1" y="2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4" name="Rectangle 109"/>
              <p:cNvSpPr>
                <a:spLocks noChangeArrowheads="1"/>
              </p:cNvSpPr>
              <p:nvPr/>
            </p:nvSpPr>
            <p:spPr bwMode="auto">
              <a:xfrm>
                <a:off x="3033713" y="4708525"/>
                <a:ext cx="1588" cy="1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5" name="Freeform 110"/>
              <p:cNvSpPr>
                <a:spLocks/>
              </p:cNvSpPr>
              <p:nvPr/>
            </p:nvSpPr>
            <p:spPr bwMode="auto">
              <a:xfrm>
                <a:off x="2954338" y="4845050"/>
                <a:ext cx="1588" cy="1588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2" y="0"/>
                      <a:pt x="0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6" name="Freeform 111"/>
              <p:cNvSpPr>
                <a:spLocks/>
              </p:cNvSpPr>
              <p:nvPr/>
            </p:nvSpPr>
            <p:spPr bwMode="auto">
              <a:xfrm>
                <a:off x="2954338" y="484663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7" name="Freeform 112"/>
              <p:cNvSpPr>
                <a:spLocks/>
              </p:cNvSpPr>
              <p:nvPr/>
            </p:nvSpPr>
            <p:spPr bwMode="auto">
              <a:xfrm>
                <a:off x="2933700" y="4852988"/>
                <a:ext cx="3175" cy="1588"/>
              </a:xfrm>
              <a:custGeom>
                <a:avLst/>
                <a:gdLst>
                  <a:gd name="T0" fmla="*/ 2 w 4"/>
                  <a:gd name="T1" fmla="*/ 2 h 2"/>
                  <a:gd name="T2" fmla="*/ 2 w 4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2">
                    <a:moveTo>
                      <a:pt x="2" y="2"/>
                    </a:moveTo>
                    <a:cubicBezTo>
                      <a:pt x="4" y="2"/>
                      <a:pt x="0" y="0"/>
                      <a:pt x="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8" name="Freeform 113"/>
              <p:cNvSpPr>
                <a:spLocks/>
              </p:cNvSpPr>
              <p:nvPr/>
            </p:nvSpPr>
            <p:spPr bwMode="auto">
              <a:xfrm>
                <a:off x="2832100" y="4757738"/>
                <a:ext cx="3175" cy="1588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cubicBezTo>
                      <a:pt x="0" y="2"/>
                      <a:pt x="3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09" name="Freeform 114"/>
              <p:cNvSpPr>
                <a:spLocks/>
              </p:cNvSpPr>
              <p:nvPr/>
            </p:nvSpPr>
            <p:spPr bwMode="auto">
              <a:xfrm>
                <a:off x="2840038" y="4757738"/>
                <a:ext cx="0" cy="0"/>
              </a:xfrm>
              <a:custGeom>
                <a:avLst/>
                <a:gdLst>
                  <a:gd name="T0" fmla="*/ 0 h 1"/>
                  <a:gd name="T1" fmla="*/ 0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10" name="Freeform 115"/>
              <p:cNvSpPr>
                <a:spLocks/>
              </p:cNvSpPr>
              <p:nvPr/>
            </p:nvSpPr>
            <p:spPr bwMode="auto">
              <a:xfrm>
                <a:off x="2965450" y="4832350"/>
                <a:ext cx="4763" cy="1588"/>
              </a:xfrm>
              <a:custGeom>
                <a:avLst/>
                <a:gdLst>
                  <a:gd name="T0" fmla="*/ 3 w 5"/>
                  <a:gd name="T1" fmla="*/ 0 h 2"/>
                  <a:gd name="T2" fmla="*/ 3 w 5"/>
                  <a:gd name="T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2">
                    <a:moveTo>
                      <a:pt x="3" y="0"/>
                    </a:moveTo>
                    <a:cubicBezTo>
                      <a:pt x="0" y="0"/>
                      <a:pt x="5" y="2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11" name="Freeform 116"/>
              <p:cNvSpPr>
                <a:spLocks/>
              </p:cNvSpPr>
              <p:nvPr/>
            </p:nvSpPr>
            <p:spPr bwMode="auto">
              <a:xfrm>
                <a:off x="2963863" y="4833938"/>
                <a:ext cx="1588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12" name="Freeform 117"/>
              <p:cNvSpPr>
                <a:spLocks/>
              </p:cNvSpPr>
              <p:nvPr/>
            </p:nvSpPr>
            <p:spPr bwMode="auto">
              <a:xfrm>
                <a:off x="2952750" y="4845050"/>
                <a:ext cx="1588" cy="0"/>
              </a:xfrm>
              <a:custGeom>
                <a:avLst/>
                <a:gdLst>
                  <a:gd name="T0" fmla="*/ 1 w 3"/>
                  <a:gd name="T1" fmla="*/ 1 h 1"/>
                  <a:gd name="T2" fmla="*/ 1 w 3"/>
                  <a:gd name="T3" fmla="*/ 1 h 1"/>
                  <a:gd name="T4" fmla="*/ 1 w 3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1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3" y="1"/>
                      <a:pt x="0" y="0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13" name="Freeform 118"/>
              <p:cNvSpPr>
                <a:spLocks/>
              </p:cNvSpPr>
              <p:nvPr/>
            </p:nvSpPr>
            <p:spPr bwMode="auto">
              <a:xfrm>
                <a:off x="2955925" y="4845050"/>
                <a:ext cx="1588" cy="1588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cubicBezTo>
                      <a:pt x="0" y="3"/>
                      <a:pt x="1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14" name="Rectangle 119"/>
              <p:cNvSpPr>
                <a:spLocks noChangeArrowheads="1"/>
              </p:cNvSpPr>
              <p:nvPr/>
            </p:nvSpPr>
            <p:spPr bwMode="auto">
              <a:xfrm>
                <a:off x="2968625" y="4845050"/>
                <a:ext cx="1588" cy="1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15" name="Freeform 120"/>
              <p:cNvSpPr>
                <a:spLocks/>
              </p:cNvSpPr>
              <p:nvPr/>
            </p:nvSpPr>
            <p:spPr bwMode="auto">
              <a:xfrm>
                <a:off x="2951163" y="4824413"/>
                <a:ext cx="1588" cy="1588"/>
              </a:xfrm>
              <a:custGeom>
                <a:avLst/>
                <a:gdLst>
                  <a:gd name="T0" fmla="*/ 0 w 2"/>
                  <a:gd name="T1" fmla="*/ 1 h 1"/>
                  <a:gd name="T2" fmla="*/ 2 w 2"/>
                  <a:gd name="T3" fmla="*/ 0 h 1"/>
                  <a:gd name="T4" fmla="*/ 2 w 2"/>
                  <a:gd name="T5" fmla="*/ 0 h 1"/>
                  <a:gd name="T6" fmla="*/ 0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1" y="1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16" name="Freeform 121"/>
              <p:cNvSpPr>
                <a:spLocks/>
              </p:cNvSpPr>
              <p:nvPr/>
            </p:nvSpPr>
            <p:spPr bwMode="auto">
              <a:xfrm>
                <a:off x="2873375" y="4802188"/>
                <a:ext cx="1588" cy="0"/>
              </a:xfrm>
              <a:custGeom>
                <a:avLst/>
                <a:gdLst>
                  <a:gd name="T0" fmla="*/ 1 w 2"/>
                  <a:gd name="T1" fmla="*/ 1 w 2"/>
                  <a:gd name="T2" fmla="*/ 1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">
                    <a:moveTo>
                      <a:pt x="1" y="0"/>
                    </a:moveTo>
                    <a:cubicBezTo>
                      <a:pt x="0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17" name="Freeform 122"/>
              <p:cNvSpPr>
                <a:spLocks/>
              </p:cNvSpPr>
              <p:nvPr/>
            </p:nvSpPr>
            <p:spPr bwMode="auto">
              <a:xfrm>
                <a:off x="2960688" y="4791075"/>
                <a:ext cx="1588" cy="0"/>
              </a:xfrm>
              <a:custGeom>
                <a:avLst/>
                <a:gdLst>
                  <a:gd name="T0" fmla="*/ 1 w 2"/>
                  <a:gd name="T1" fmla="*/ 0 w 2"/>
                  <a:gd name="T2" fmla="*/ 1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2" y="0"/>
                      <a:pt x="1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18" name="Freeform 123"/>
              <p:cNvSpPr>
                <a:spLocks/>
              </p:cNvSpPr>
              <p:nvPr/>
            </p:nvSpPr>
            <p:spPr bwMode="auto">
              <a:xfrm>
                <a:off x="2963863" y="4848225"/>
                <a:ext cx="1588" cy="0"/>
              </a:xfrm>
              <a:custGeom>
                <a:avLst/>
                <a:gdLst>
                  <a:gd name="T0" fmla="*/ 1 w 3"/>
                  <a:gd name="T1" fmla="*/ 0 h 1"/>
                  <a:gd name="T2" fmla="*/ 1 w 3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cubicBezTo>
                      <a:pt x="0" y="1"/>
                      <a:pt x="3" y="1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319" name="Freeform 124"/>
              <p:cNvSpPr>
                <a:spLocks/>
              </p:cNvSpPr>
              <p:nvPr/>
            </p:nvSpPr>
            <p:spPr bwMode="auto">
              <a:xfrm>
                <a:off x="2952750" y="4826000"/>
                <a:ext cx="0" cy="0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16" name="Freeform 125"/>
              <p:cNvSpPr>
                <a:spLocks/>
              </p:cNvSpPr>
              <p:nvPr/>
            </p:nvSpPr>
            <p:spPr bwMode="auto">
              <a:xfrm>
                <a:off x="2954338" y="4746625"/>
                <a:ext cx="1588" cy="1588"/>
              </a:xfrm>
              <a:custGeom>
                <a:avLst/>
                <a:gdLst>
                  <a:gd name="T0" fmla="*/ 0 w 3"/>
                  <a:gd name="T1" fmla="*/ 1 h 2"/>
                  <a:gd name="T2" fmla="*/ 3 w 3"/>
                  <a:gd name="T3" fmla="*/ 0 h 2"/>
                  <a:gd name="T4" fmla="*/ 0 w 3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1" y="2"/>
                      <a:pt x="2" y="1"/>
                      <a:pt x="3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17" name="Freeform 126"/>
              <p:cNvSpPr>
                <a:spLocks/>
              </p:cNvSpPr>
              <p:nvPr/>
            </p:nvSpPr>
            <p:spPr bwMode="auto">
              <a:xfrm>
                <a:off x="2954338" y="4759325"/>
                <a:ext cx="1588" cy="1588"/>
              </a:xfrm>
              <a:custGeom>
                <a:avLst/>
                <a:gdLst>
                  <a:gd name="T0" fmla="*/ 1 w 3"/>
                  <a:gd name="T1" fmla="*/ 0 h 2"/>
                  <a:gd name="T2" fmla="*/ 0 w 3"/>
                  <a:gd name="T3" fmla="*/ 2 h 2"/>
                  <a:gd name="T4" fmla="*/ 3 w 3"/>
                  <a:gd name="T5" fmla="*/ 1 h 2"/>
                  <a:gd name="T6" fmla="*/ 1 w 3"/>
                  <a:gd name="T7" fmla="*/ 0 h 2"/>
                  <a:gd name="T8" fmla="*/ 1 w 3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cubicBezTo>
                      <a:pt x="0" y="0"/>
                      <a:pt x="0" y="1"/>
                      <a:pt x="0" y="2"/>
                    </a:cubicBezTo>
                    <a:cubicBezTo>
                      <a:pt x="1" y="2"/>
                      <a:pt x="2" y="1"/>
                      <a:pt x="3" y="1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18" name="Freeform 127"/>
              <p:cNvSpPr>
                <a:spLocks/>
              </p:cNvSpPr>
              <p:nvPr/>
            </p:nvSpPr>
            <p:spPr bwMode="auto">
              <a:xfrm>
                <a:off x="2954338" y="4759325"/>
                <a:ext cx="1588" cy="0"/>
              </a:xfrm>
              <a:custGeom>
                <a:avLst/>
                <a:gdLst>
                  <a:gd name="T0" fmla="*/ 0 w 1"/>
                  <a:gd name="T1" fmla="*/ 0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19" name="Freeform 128"/>
              <p:cNvSpPr>
                <a:spLocks/>
              </p:cNvSpPr>
              <p:nvPr/>
            </p:nvSpPr>
            <p:spPr bwMode="auto">
              <a:xfrm>
                <a:off x="2957513" y="4746625"/>
                <a:ext cx="1588" cy="3175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2 h 3"/>
                  <a:gd name="T4" fmla="*/ 0 w 2"/>
                  <a:gd name="T5" fmla="*/ 2 h 3"/>
                  <a:gd name="T6" fmla="*/ 2 w 2"/>
                  <a:gd name="T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1" y="0"/>
                      <a:pt x="1" y="0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20" name="Freeform 129"/>
              <p:cNvSpPr>
                <a:spLocks/>
              </p:cNvSpPr>
              <p:nvPr/>
            </p:nvSpPr>
            <p:spPr bwMode="auto">
              <a:xfrm>
                <a:off x="2957513" y="4748213"/>
                <a:ext cx="0" cy="0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21" name="Freeform 130"/>
              <p:cNvSpPr>
                <a:spLocks/>
              </p:cNvSpPr>
              <p:nvPr/>
            </p:nvSpPr>
            <p:spPr bwMode="auto">
              <a:xfrm>
                <a:off x="2963863" y="4729163"/>
                <a:ext cx="1588" cy="3175"/>
              </a:xfrm>
              <a:custGeom>
                <a:avLst/>
                <a:gdLst>
                  <a:gd name="T0" fmla="*/ 0 w 3"/>
                  <a:gd name="T1" fmla="*/ 5 h 5"/>
                  <a:gd name="T2" fmla="*/ 3 w 3"/>
                  <a:gd name="T3" fmla="*/ 3 h 5"/>
                  <a:gd name="T4" fmla="*/ 0 w 3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5">
                    <a:moveTo>
                      <a:pt x="0" y="5"/>
                    </a:moveTo>
                    <a:cubicBezTo>
                      <a:pt x="1" y="5"/>
                      <a:pt x="2" y="4"/>
                      <a:pt x="3" y="3"/>
                    </a:cubicBezTo>
                    <a:cubicBezTo>
                      <a:pt x="3" y="0"/>
                      <a:pt x="0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22" name="Freeform 131"/>
              <p:cNvSpPr>
                <a:spLocks/>
              </p:cNvSpPr>
              <p:nvPr/>
            </p:nvSpPr>
            <p:spPr bwMode="auto">
              <a:xfrm>
                <a:off x="2960688" y="4745038"/>
                <a:ext cx="3175" cy="0"/>
              </a:xfrm>
              <a:custGeom>
                <a:avLst/>
                <a:gdLst>
                  <a:gd name="T0" fmla="*/ 1 w 5"/>
                  <a:gd name="T1" fmla="*/ 1 h 1"/>
                  <a:gd name="T2" fmla="*/ 1 w 5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1">
                    <a:moveTo>
                      <a:pt x="1" y="1"/>
                    </a:moveTo>
                    <a:cubicBezTo>
                      <a:pt x="5" y="0"/>
                      <a:pt x="0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23" name="Freeform 132"/>
              <p:cNvSpPr>
                <a:spLocks/>
              </p:cNvSpPr>
              <p:nvPr/>
            </p:nvSpPr>
            <p:spPr bwMode="auto">
              <a:xfrm>
                <a:off x="2962275" y="4745038"/>
                <a:ext cx="1588" cy="0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0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24" name="Freeform 133"/>
              <p:cNvSpPr>
                <a:spLocks/>
              </p:cNvSpPr>
              <p:nvPr/>
            </p:nvSpPr>
            <p:spPr bwMode="auto">
              <a:xfrm>
                <a:off x="2971800" y="4751388"/>
                <a:ext cx="1588" cy="3175"/>
              </a:xfrm>
              <a:custGeom>
                <a:avLst/>
                <a:gdLst>
                  <a:gd name="T0" fmla="*/ 0 w 2"/>
                  <a:gd name="T1" fmla="*/ 2 h 3"/>
                  <a:gd name="T2" fmla="*/ 0 w 2"/>
                  <a:gd name="T3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cubicBezTo>
                      <a:pt x="2" y="3"/>
                      <a:pt x="0" y="0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25" name="Freeform 134"/>
              <p:cNvSpPr>
                <a:spLocks/>
              </p:cNvSpPr>
              <p:nvPr/>
            </p:nvSpPr>
            <p:spPr bwMode="auto">
              <a:xfrm>
                <a:off x="2962275" y="4743450"/>
                <a:ext cx="0" cy="1588"/>
              </a:xfrm>
              <a:custGeom>
                <a:avLst/>
                <a:gdLst>
                  <a:gd name="T0" fmla="*/ 0 h 1"/>
                  <a:gd name="T1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26" name="Freeform 135"/>
              <p:cNvSpPr>
                <a:spLocks/>
              </p:cNvSpPr>
              <p:nvPr/>
            </p:nvSpPr>
            <p:spPr bwMode="auto">
              <a:xfrm>
                <a:off x="2952750" y="4768850"/>
                <a:ext cx="0" cy="0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1" y="0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27" name="Freeform 136"/>
              <p:cNvSpPr>
                <a:spLocks/>
              </p:cNvSpPr>
              <p:nvPr/>
            </p:nvSpPr>
            <p:spPr bwMode="auto">
              <a:xfrm>
                <a:off x="2954338" y="4697413"/>
                <a:ext cx="36513" cy="22225"/>
              </a:xfrm>
              <a:custGeom>
                <a:avLst/>
                <a:gdLst>
                  <a:gd name="T0" fmla="*/ 12 w 49"/>
                  <a:gd name="T1" fmla="*/ 4 h 28"/>
                  <a:gd name="T2" fmla="*/ 14 w 49"/>
                  <a:gd name="T3" fmla="*/ 8 h 28"/>
                  <a:gd name="T4" fmla="*/ 6 w 49"/>
                  <a:gd name="T5" fmla="*/ 8 h 28"/>
                  <a:gd name="T6" fmla="*/ 8 w 49"/>
                  <a:gd name="T7" fmla="*/ 13 h 28"/>
                  <a:gd name="T8" fmla="*/ 9 w 49"/>
                  <a:gd name="T9" fmla="*/ 17 h 28"/>
                  <a:gd name="T10" fmla="*/ 9 w 49"/>
                  <a:gd name="T11" fmla="*/ 20 h 28"/>
                  <a:gd name="T12" fmla="*/ 0 w 49"/>
                  <a:gd name="T13" fmla="*/ 20 h 28"/>
                  <a:gd name="T14" fmla="*/ 3 w 49"/>
                  <a:gd name="T15" fmla="*/ 22 h 28"/>
                  <a:gd name="T16" fmla="*/ 4 w 49"/>
                  <a:gd name="T17" fmla="*/ 23 h 28"/>
                  <a:gd name="T18" fmla="*/ 5 w 49"/>
                  <a:gd name="T19" fmla="*/ 28 h 28"/>
                  <a:gd name="T20" fmla="*/ 7 w 49"/>
                  <a:gd name="T21" fmla="*/ 28 h 28"/>
                  <a:gd name="T22" fmla="*/ 7 w 49"/>
                  <a:gd name="T23" fmla="*/ 23 h 28"/>
                  <a:gd name="T24" fmla="*/ 12 w 49"/>
                  <a:gd name="T25" fmla="*/ 23 h 28"/>
                  <a:gd name="T26" fmla="*/ 19 w 49"/>
                  <a:gd name="T27" fmla="*/ 24 h 28"/>
                  <a:gd name="T28" fmla="*/ 23 w 49"/>
                  <a:gd name="T29" fmla="*/ 21 h 28"/>
                  <a:gd name="T30" fmla="*/ 49 w 49"/>
                  <a:gd name="T31" fmla="*/ 5 h 28"/>
                  <a:gd name="T32" fmla="*/ 12 w 49"/>
                  <a:gd name="T33" fmla="*/ 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9" h="28">
                    <a:moveTo>
                      <a:pt x="12" y="4"/>
                    </a:moveTo>
                    <a:cubicBezTo>
                      <a:pt x="12" y="6"/>
                      <a:pt x="14" y="7"/>
                      <a:pt x="14" y="8"/>
                    </a:cubicBezTo>
                    <a:cubicBezTo>
                      <a:pt x="9" y="6"/>
                      <a:pt x="11" y="6"/>
                      <a:pt x="6" y="8"/>
                    </a:cubicBezTo>
                    <a:cubicBezTo>
                      <a:pt x="1" y="11"/>
                      <a:pt x="8" y="12"/>
                      <a:pt x="8" y="13"/>
                    </a:cubicBezTo>
                    <a:cubicBezTo>
                      <a:pt x="4" y="14"/>
                      <a:pt x="8" y="16"/>
                      <a:pt x="9" y="17"/>
                    </a:cubicBezTo>
                    <a:cubicBezTo>
                      <a:pt x="14" y="19"/>
                      <a:pt x="12" y="20"/>
                      <a:pt x="9" y="20"/>
                    </a:cubicBezTo>
                    <a:cubicBezTo>
                      <a:pt x="6" y="21"/>
                      <a:pt x="0" y="20"/>
                      <a:pt x="0" y="20"/>
                    </a:cubicBezTo>
                    <a:cubicBezTo>
                      <a:pt x="0" y="23"/>
                      <a:pt x="2" y="22"/>
                      <a:pt x="3" y="22"/>
                    </a:cubicBezTo>
                    <a:cubicBezTo>
                      <a:pt x="3" y="23"/>
                      <a:pt x="4" y="23"/>
                      <a:pt x="4" y="23"/>
                    </a:cubicBezTo>
                    <a:cubicBezTo>
                      <a:pt x="5" y="25"/>
                      <a:pt x="1" y="27"/>
                      <a:pt x="5" y="28"/>
                    </a:cubicBezTo>
                    <a:cubicBezTo>
                      <a:pt x="5" y="28"/>
                      <a:pt x="6" y="28"/>
                      <a:pt x="7" y="28"/>
                    </a:cubicBezTo>
                    <a:cubicBezTo>
                      <a:pt x="7" y="27"/>
                      <a:pt x="7" y="25"/>
                      <a:pt x="7" y="23"/>
                    </a:cubicBezTo>
                    <a:cubicBezTo>
                      <a:pt x="9" y="23"/>
                      <a:pt x="10" y="23"/>
                      <a:pt x="12" y="23"/>
                    </a:cubicBezTo>
                    <a:cubicBezTo>
                      <a:pt x="15" y="23"/>
                      <a:pt x="17" y="23"/>
                      <a:pt x="19" y="24"/>
                    </a:cubicBezTo>
                    <a:cubicBezTo>
                      <a:pt x="23" y="24"/>
                      <a:pt x="23" y="21"/>
                      <a:pt x="23" y="21"/>
                    </a:cubicBezTo>
                    <a:cubicBezTo>
                      <a:pt x="20" y="19"/>
                      <a:pt x="49" y="5"/>
                      <a:pt x="49" y="5"/>
                    </a:cubicBezTo>
                    <a:cubicBezTo>
                      <a:pt x="35" y="0"/>
                      <a:pt x="25" y="1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28" name="Freeform 137"/>
              <p:cNvSpPr>
                <a:spLocks/>
              </p:cNvSpPr>
              <p:nvPr/>
            </p:nvSpPr>
            <p:spPr bwMode="auto">
              <a:xfrm>
                <a:off x="2959100" y="4716463"/>
                <a:ext cx="9525" cy="3175"/>
              </a:xfrm>
              <a:custGeom>
                <a:avLst/>
                <a:gdLst>
                  <a:gd name="T0" fmla="*/ 7 w 13"/>
                  <a:gd name="T1" fmla="*/ 0 h 4"/>
                  <a:gd name="T2" fmla="*/ 1 w 13"/>
                  <a:gd name="T3" fmla="*/ 0 h 4"/>
                  <a:gd name="T4" fmla="*/ 0 w 13"/>
                  <a:gd name="T5" fmla="*/ 3 h 4"/>
                  <a:gd name="T6" fmla="*/ 7 w 13"/>
                  <a:gd name="T7" fmla="*/ 3 h 4"/>
                  <a:gd name="T8" fmla="*/ 10 w 13"/>
                  <a:gd name="T9" fmla="*/ 4 h 4"/>
                  <a:gd name="T10" fmla="*/ 13 w 13"/>
                  <a:gd name="T11" fmla="*/ 1 h 4"/>
                  <a:gd name="T12" fmla="*/ 7 w 13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4">
                    <a:moveTo>
                      <a:pt x="7" y="0"/>
                    </a:moveTo>
                    <a:cubicBezTo>
                      <a:pt x="4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3"/>
                    </a:cubicBezTo>
                    <a:cubicBezTo>
                      <a:pt x="3" y="3"/>
                      <a:pt x="6" y="3"/>
                      <a:pt x="7" y="3"/>
                    </a:cubicBezTo>
                    <a:cubicBezTo>
                      <a:pt x="8" y="4"/>
                      <a:pt x="9" y="4"/>
                      <a:pt x="10" y="4"/>
                    </a:cubicBezTo>
                    <a:cubicBezTo>
                      <a:pt x="12" y="3"/>
                      <a:pt x="13" y="3"/>
                      <a:pt x="13" y="1"/>
                    </a:cubicBezTo>
                    <a:cubicBezTo>
                      <a:pt x="12" y="0"/>
                      <a:pt x="9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29" name="Freeform 138"/>
              <p:cNvSpPr>
                <a:spLocks/>
              </p:cNvSpPr>
              <p:nvPr/>
            </p:nvSpPr>
            <p:spPr bwMode="auto">
              <a:xfrm>
                <a:off x="2951163" y="4716463"/>
                <a:ext cx="3175" cy="1588"/>
              </a:xfrm>
              <a:custGeom>
                <a:avLst/>
                <a:gdLst>
                  <a:gd name="T0" fmla="*/ 0 w 5"/>
                  <a:gd name="T1" fmla="*/ 2 h 3"/>
                  <a:gd name="T2" fmla="*/ 3 w 5"/>
                  <a:gd name="T3" fmla="*/ 3 h 3"/>
                  <a:gd name="T4" fmla="*/ 4 w 5"/>
                  <a:gd name="T5" fmla="*/ 1 h 3"/>
                  <a:gd name="T6" fmla="*/ 0 w 5"/>
                  <a:gd name="T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3">
                    <a:moveTo>
                      <a:pt x="0" y="2"/>
                    </a:moveTo>
                    <a:cubicBezTo>
                      <a:pt x="1" y="2"/>
                      <a:pt x="2" y="3"/>
                      <a:pt x="3" y="3"/>
                    </a:cubicBezTo>
                    <a:cubicBezTo>
                      <a:pt x="4" y="3"/>
                      <a:pt x="5" y="2"/>
                      <a:pt x="4" y="1"/>
                    </a:cubicBezTo>
                    <a:cubicBezTo>
                      <a:pt x="3" y="0"/>
                      <a:pt x="2" y="0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30" name="Freeform 139"/>
              <p:cNvSpPr>
                <a:spLocks/>
              </p:cNvSpPr>
              <p:nvPr/>
            </p:nvSpPr>
            <p:spPr bwMode="auto">
              <a:xfrm>
                <a:off x="2959100" y="4711700"/>
                <a:ext cx="1588" cy="1588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1 h 2"/>
                  <a:gd name="T4" fmla="*/ 1 w 2"/>
                  <a:gd name="T5" fmla="*/ 2 h 2"/>
                  <a:gd name="T6" fmla="*/ 2 w 2"/>
                  <a:gd name="T7" fmla="*/ 1 h 2"/>
                  <a:gd name="T8" fmla="*/ 2 w 2"/>
                  <a:gd name="T9" fmla="*/ 1 h 2"/>
                  <a:gd name="T10" fmla="*/ 0 w 2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1" y="2"/>
                    </a:cubicBezTo>
                    <a:cubicBezTo>
                      <a:pt x="1" y="2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0"/>
                      <a:pt x="0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31" name="Rectangle 140"/>
              <p:cNvSpPr>
                <a:spLocks noChangeArrowheads="1"/>
              </p:cNvSpPr>
              <p:nvPr/>
            </p:nvSpPr>
            <p:spPr bwMode="auto">
              <a:xfrm>
                <a:off x="2957513" y="4711700"/>
                <a:ext cx="1588" cy="1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32" name="Freeform 141"/>
              <p:cNvSpPr>
                <a:spLocks/>
              </p:cNvSpPr>
              <p:nvPr/>
            </p:nvSpPr>
            <p:spPr bwMode="auto">
              <a:xfrm>
                <a:off x="2954338" y="4708525"/>
                <a:ext cx="3175" cy="3175"/>
              </a:xfrm>
              <a:custGeom>
                <a:avLst/>
                <a:gdLst>
                  <a:gd name="T0" fmla="*/ 2 w 4"/>
                  <a:gd name="T1" fmla="*/ 3 h 5"/>
                  <a:gd name="T2" fmla="*/ 3 w 4"/>
                  <a:gd name="T3" fmla="*/ 1 h 5"/>
                  <a:gd name="T4" fmla="*/ 2 w 4"/>
                  <a:gd name="T5" fmla="*/ 0 h 5"/>
                  <a:gd name="T6" fmla="*/ 0 w 4"/>
                  <a:gd name="T7" fmla="*/ 0 h 5"/>
                  <a:gd name="T8" fmla="*/ 0 w 4"/>
                  <a:gd name="T9" fmla="*/ 3 h 5"/>
                  <a:gd name="T10" fmla="*/ 4 w 4"/>
                  <a:gd name="T11" fmla="*/ 4 h 5"/>
                  <a:gd name="T12" fmla="*/ 2 w 4"/>
                  <a:gd name="T13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5">
                    <a:moveTo>
                      <a:pt x="2" y="3"/>
                    </a:moveTo>
                    <a:cubicBezTo>
                      <a:pt x="4" y="3"/>
                      <a:pt x="4" y="2"/>
                      <a:pt x="3" y="1"/>
                    </a:cubicBezTo>
                    <a:cubicBezTo>
                      <a:pt x="3" y="1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1"/>
                      <a:pt x="0" y="2"/>
                      <a:pt x="0" y="3"/>
                    </a:cubicBezTo>
                    <a:cubicBezTo>
                      <a:pt x="1" y="4"/>
                      <a:pt x="3" y="5"/>
                      <a:pt x="4" y="4"/>
                    </a:cubicBezTo>
                    <a:cubicBezTo>
                      <a:pt x="4" y="4"/>
                      <a:pt x="3" y="4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33" name="Freeform 142"/>
              <p:cNvSpPr>
                <a:spLocks/>
              </p:cNvSpPr>
              <p:nvPr/>
            </p:nvSpPr>
            <p:spPr bwMode="auto">
              <a:xfrm>
                <a:off x="2927350" y="4708525"/>
                <a:ext cx="15875" cy="9525"/>
              </a:xfrm>
              <a:custGeom>
                <a:avLst/>
                <a:gdLst>
                  <a:gd name="T0" fmla="*/ 21 w 21"/>
                  <a:gd name="T1" fmla="*/ 10 h 14"/>
                  <a:gd name="T2" fmla="*/ 8 w 21"/>
                  <a:gd name="T3" fmla="*/ 12 h 14"/>
                  <a:gd name="T4" fmla="*/ 10 w 21"/>
                  <a:gd name="T5" fmla="*/ 11 h 14"/>
                  <a:gd name="T6" fmla="*/ 3 w 21"/>
                  <a:gd name="T7" fmla="*/ 8 h 14"/>
                  <a:gd name="T8" fmla="*/ 1 w 21"/>
                  <a:gd name="T9" fmla="*/ 7 h 14"/>
                  <a:gd name="T10" fmla="*/ 0 w 21"/>
                  <a:gd name="T11" fmla="*/ 7 h 14"/>
                  <a:gd name="T12" fmla="*/ 10 w 21"/>
                  <a:gd name="T13" fmla="*/ 5 h 14"/>
                  <a:gd name="T14" fmla="*/ 13 w 21"/>
                  <a:gd name="T15" fmla="*/ 6 h 14"/>
                  <a:gd name="T16" fmla="*/ 12 w 21"/>
                  <a:gd name="T17" fmla="*/ 6 h 14"/>
                  <a:gd name="T18" fmla="*/ 19 w 21"/>
                  <a:gd name="T19" fmla="*/ 6 h 14"/>
                  <a:gd name="T20" fmla="*/ 21 w 21"/>
                  <a:gd name="T21" fmla="*/ 1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" h="14">
                    <a:moveTo>
                      <a:pt x="21" y="10"/>
                    </a:moveTo>
                    <a:cubicBezTo>
                      <a:pt x="19" y="12"/>
                      <a:pt x="10" y="14"/>
                      <a:pt x="8" y="12"/>
                    </a:cubicBezTo>
                    <a:cubicBezTo>
                      <a:pt x="8" y="11"/>
                      <a:pt x="9" y="11"/>
                      <a:pt x="10" y="11"/>
                    </a:cubicBezTo>
                    <a:cubicBezTo>
                      <a:pt x="9" y="10"/>
                      <a:pt x="4" y="9"/>
                      <a:pt x="3" y="8"/>
                    </a:cubicBezTo>
                    <a:cubicBezTo>
                      <a:pt x="4" y="8"/>
                      <a:pt x="1" y="7"/>
                      <a:pt x="1" y="7"/>
                    </a:cubicBezTo>
                    <a:cubicBezTo>
                      <a:pt x="1" y="7"/>
                      <a:pt x="1" y="6"/>
                      <a:pt x="0" y="7"/>
                    </a:cubicBezTo>
                    <a:cubicBezTo>
                      <a:pt x="1" y="4"/>
                      <a:pt x="11" y="0"/>
                      <a:pt x="10" y="5"/>
                    </a:cubicBezTo>
                    <a:cubicBezTo>
                      <a:pt x="11" y="6"/>
                      <a:pt x="13" y="3"/>
                      <a:pt x="13" y="6"/>
                    </a:cubicBezTo>
                    <a:cubicBezTo>
                      <a:pt x="13" y="6"/>
                      <a:pt x="12" y="6"/>
                      <a:pt x="12" y="6"/>
                    </a:cubicBezTo>
                    <a:cubicBezTo>
                      <a:pt x="11" y="13"/>
                      <a:pt x="18" y="6"/>
                      <a:pt x="19" y="6"/>
                    </a:cubicBezTo>
                    <a:cubicBezTo>
                      <a:pt x="19" y="6"/>
                      <a:pt x="20" y="10"/>
                      <a:pt x="21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34" name="Freeform 143"/>
              <p:cNvSpPr>
                <a:spLocks/>
              </p:cNvSpPr>
              <p:nvPr/>
            </p:nvSpPr>
            <p:spPr bwMode="auto">
              <a:xfrm>
                <a:off x="2943225" y="4714875"/>
                <a:ext cx="1588" cy="1588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1 h 2"/>
                  <a:gd name="T4" fmla="*/ 0 w 2"/>
                  <a:gd name="T5" fmla="*/ 2 h 2"/>
                  <a:gd name="T6" fmla="*/ 0 w 2"/>
                  <a:gd name="T7" fmla="*/ 2 h 2"/>
                  <a:gd name="T8" fmla="*/ 2 w 2"/>
                  <a:gd name="T9" fmla="*/ 1 h 2"/>
                  <a:gd name="T10" fmla="*/ 0 w 2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2" y="2"/>
                      <a:pt x="2" y="1"/>
                    </a:cubicBezTo>
                    <a:cubicBezTo>
                      <a:pt x="1" y="0"/>
                      <a:pt x="1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35" name="Freeform 144"/>
              <p:cNvSpPr>
                <a:spLocks/>
              </p:cNvSpPr>
              <p:nvPr/>
            </p:nvSpPr>
            <p:spPr bwMode="auto">
              <a:xfrm>
                <a:off x="2944813" y="4711700"/>
                <a:ext cx="9525" cy="6350"/>
              </a:xfrm>
              <a:custGeom>
                <a:avLst/>
                <a:gdLst>
                  <a:gd name="T0" fmla="*/ 6 w 12"/>
                  <a:gd name="T1" fmla="*/ 3 h 8"/>
                  <a:gd name="T2" fmla="*/ 6 w 12"/>
                  <a:gd name="T3" fmla="*/ 4 h 8"/>
                  <a:gd name="T4" fmla="*/ 5 w 12"/>
                  <a:gd name="T5" fmla="*/ 3 h 8"/>
                  <a:gd name="T6" fmla="*/ 4 w 12"/>
                  <a:gd name="T7" fmla="*/ 4 h 8"/>
                  <a:gd name="T8" fmla="*/ 2 w 12"/>
                  <a:gd name="T9" fmla="*/ 2 h 8"/>
                  <a:gd name="T10" fmla="*/ 2 w 12"/>
                  <a:gd name="T11" fmla="*/ 4 h 8"/>
                  <a:gd name="T12" fmla="*/ 5 w 12"/>
                  <a:gd name="T13" fmla="*/ 7 h 8"/>
                  <a:gd name="T14" fmla="*/ 6 w 12"/>
                  <a:gd name="T15" fmla="*/ 3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" h="8">
                    <a:moveTo>
                      <a:pt x="6" y="3"/>
                    </a:moveTo>
                    <a:cubicBezTo>
                      <a:pt x="6" y="3"/>
                      <a:pt x="6" y="3"/>
                      <a:pt x="6" y="4"/>
                    </a:cubicBezTo>
                    <a:cubicBezTo>
                      <a:pt x="6" y="4"/>
                      <a:pt x="5" y="3"/>
                      <a:pt x="5" y="3"/>
                    </a:cubicBezTo>
                    <a:cubicBezTo>
                      <a:pt x="5" y="3"/>
                      <a:pt x="4" y="4"/>
                      <a:pt x="4" y="4"/>
                    </a:cubicBezTo>
                    <a:cubicBezTo>
                      <a:pt x="4" y="3"/>
                      <a:pt x="3" y="2"/>
                      <a:pt x="2" y="2"/>
                    </a:cubicBezTo>
                    <a:cubicBezTo>
                      <a:pt x="0" y="2"/>
                      <a:pt x="2" y="4"/>
                      <a:pt x="2" y="4"/>
                    </a:cubicBezTo>
                    <a:cubicBezTo>
                      <a:pt x="3" y="6"/>
                      <a:pt x="3" y="5"/>
                      <a:pt x="5" y="7"/>
                    </a:cubicBezTo>
                    <a:cubicBezTo>
                      <a:pt x="12" y="8"/>
                      <a:pt x="9" y="0"/>
                      <a:pt x="6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36" name="Freeform 145"/>
              <p:cNvSpPr>
                <a:spLocks/>
              </p:cNvSpPr>
              <p:nvPr/>
            </p:nvSpPr>
            <p:spPr bwMode="auto">
              <a:xfrm>
                <a:off x="2974975" y="4695825"/>
                <a:ext cx="65088" cy="61913"/>
              </a:xfrm>
              <a:custGeom>
                <a:avLst/>
                <a:gdLst>
                  <a:gd name="T0" fmla="*/ 84 w 84"/>
                  <a:gd name="T1" fmla="*/ 10 h 80"/>
                  <a:gd name="T2" fmla="*/ 72 w 84"/>
                  <a:gd name="T3" fmla="*/ 7 h 80"/>
                  <a:gd name="T4" fmla="*/ 53 w 84"/>
                  <a:gd name="T5" fmla="*/ 4 h 80"/>
                  <a:gd name="T6" fmla="*/ 39 w 84"/>
                  <a:gd name="T7" fmla="*/ 7 h 80"/>
                  <a:gd name="T8" fmla="*/ 39 w 84"/>
                  <a:gd name="T9" fmla="*/ 9 h 80"/>
                  <a:gd name="T10" fmla="*/ 35 w 84"/>
                  <a:gd name="T11" fmla="*/ 8 h 80"/>
                  <a:gd name="T12" fmla="*/ 35 w 84"/>
                  <a:gd name="T13" fmla="*/ 10 h 80"/>
                  <a:gd name="T14" fmla="*/ 32 w 84"/>
                  <a:gd name="T15" fmla="*/ 10 h 80"/>
                  <a:gd name="T16" fmla="*/ 12 w 84"/>
                  <a:gd name="T17" fmla="*/ 15 h 80"/>
                  <a:gd name="T18" fmla="*/ 14 w 84"/>
                  <a:gd name="T19" fmla="*/ 18 h 80"/>
                  <a:gd name="T20" fmla="*/ 4 w 84"/>
                  <a:gd name="T21" fmla="*/ 20 h 80"/>
                  <a:gd name="T22" fmla="*/ 6 w 84"/>
                  <a:gd name="T23" fmla="*/ 23 h 80"/>
                  <a:gd name="T24" fmla="*/ 3 w 84"/>
                  <a:gd name="T25" fmla="*/ 23 h 80"/>
                  <a:gd name="T26" fmla="*/ 16 w 84"/>
                  <a:gd name="T27" fmla="*/ 28 h 80"/>
                  <a:gd name="T28" fmla="*/ 21 w 84"/>
                  <a:gd name="T29" fmla="*/ 43 h 80"/>
                  <a:gd name="T30" fmla="*/ 24 w 84"/>
                  <a:gd name="T31" fmla="*/ 44 h 80"/>
                  <a:gd name="T32" fmla="*/ 27 w 84"/>
                  <a:gd name="T33" fmla="*/ 46 h 80"/>
                  <a:gd name="T34" fmla="*/ 22 w 84"/>
                  <a:gd name="T35" fmla="*/ 49 h 80"/>
                  <a:gd name="T36" fmla="*/ 27 w 84"/>
                  <a:gd name="T37" fmla="*/ 48 h 80"/>
                  <a:gd name="T38" fmla="*/ 23 w 84"/>
                  <a:gd name="T39" fmla="*/ 55 h 80"/>
                  <a:gd name="T40" fmla="*/ 26 w 84"/>
                  <a:gd name="T41" fmla="*/ 65 h 80"/>
                  <a:gd name="T42" fmla="*/ 28 w 84"/>
                  <a:gd name="T43" fmla="*/ 70 h 80"/>
                  <a:gd name="T44" fmla="*/ 28 w 84"/>
                  <a:gd name="T45" fmla="*/ 70 h 80"/>
                  <a:gd name="T46" fmla="*/ 31 w 84"/>
                  <a:gd name="T47" fmla="*/ 73 h 80"/>
                  <a:gd name="T48" fmla="*/ 32 w 84"/>
                  <a:gd name="T49" fmla="*/ 74 h 80"/>
                  <a:gd name="T50" fmla="*/ 38 w 84"/>
                  <a:gd name="T51" fmla="*/ 77 h 80"/>
                  <a:gd name="T52" fmla="*/ 45 w 84"/>
                  <a:gd name="T53" fmla="*/ 62 h 80"/>
                  <a:gd name="T54" fmla="*/ 56 w 84"/>
                  <a:gd name="T55" fmla="*/ 55 h 80"/>
                  <a:gd name="T56" fmla="*/ 72 w 84"/>
                  <a:gd name="T57" fmla="*/ 47 h 80"/>
                  <a:gd name="T58" fmla="*/ 67 w 84"/>
                  <a:gd name="T59" fmla="*/ 46 h 80"/>
                  <a:gd name="T60" fmla="*/ 67 w 84"/>
                  <a:gd name="T61" fmla="*/ 46 h 80"/>
                  <a:gd name="T62" fmla="*/ 67 w 84"/>
                  <a:gd name="T63" fmla="*/ 45 h 80"/>
                  <a:gd name="T64" fmla="*/ 69 w 84"/>
                  <a:gd name="T65" fmla="*/ 43 h 80"/>
                  <a:gd name="T66" fmla="*/ 74 w 84"/>
                  <a:gd name="T67" fmla="*/ 43 h 80"/>
                  <a:gd name="T68" fmla="*/ 74 w 84"/>
                  <a:gd name="T69" fmla="*/ 35 h 80"/>
                  <a:gd name="T70" fmla="*/ 75 w 84"/>
                  <a:gd name="T71" fmla="*/ 32 h 80"/>
                  <a:gd name="T72" fmla="*/ 74 w 84"/>
                  <a:gd name="T73" fmla="*/ 31 h 80"/>
                  <a:gd name="T74" fmla="*/ 72 w 84"/>
                  <a:gd name="T75" fmla="*/ 27 h 80"/>
                  <a:gd name="T76" fmla="*/ 77 w 84"/>
                  <a:gd name="T77" fmla="*/ 28 h 80"/>
                  <a:gd name="T78" fmla="*/ 74 w 84"/>
                  <a:gd name="T79" fmla="*/ 23 h 80"/>
                  <a:gd name="T80" fmla="*/ 75 w 84"/>
                  <a:gd name="T81" fmla="*/ 23 h 80"/>
                  <a:gd name="T82" fmla="*/ 72 w 84"/>
                  <a:gd name="T83" fmla="*/ 23 h 80"/>
                  <a:gd name="T84" fmla="*/ 76 w 84"/>
                  <a:gd name="T85" fmla="*/ 19 h 80"/>
                  <a:gd name="T86" fmla="*/ 75 w 84"/>
                  <a:gd name="T87" fmla="*/ 17 h 80"/>
                  <a:gd name="T88" fmla="*/ 84 w 84"/>
                  <a:gd name="T89" fmla="*/ 1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84" h="80">
                    <a:moveTo>
                      <a:pt x="84" y="10"/>
                    </a:moveTo>
                    <a:cubicBezTo>
                      <a:pt x="79" y="9"/>
                      <a:pt x="70" y="13"/>
                      <a:pt x="72" y="7"/>
                    </a:cubicBezTo>
                    <a:cubicBezTo>
                      <a:pt x="67" y="6"/>
                      <a:pt x="58" y="0"/>
                      <a:pt x="53" y="4"/>
                    </a:cubicBezTo>
                    <a:cubicBezTo>
                      <a:pt x="49" y="5"/>
                      <a:pt x="42" y="5"/>
                      <a:pt x="39" y="7"/>
                    </a:cubicBezTo>
                    <a:cubicBezTo>
                      <a:pt x="39" y="8"/>
                      <a:pt x="40" y="9"/>
                      <a:pt x="39" y="9"/>
                    </a:cubicBezTo>
                    <a:cubicBezTo>
                      <a:pt x="38" y="8"/>
                      <a:pt x="37" y="7"/>
                      <a:pt x="35" y="8"/>
                    </a:cubicBezTo>
                    <a:cubicBezTo>
                      <a:pt x="35" y="8"/>
                      <a:pt x="35" y="9"/>
                      <a:pt x="35" y="10"/>
                    </a:cubicBezTo>
                    <a:cubicBezTo>
                      <a:pt x="34" y="10"/>
                      <a:pt x="32" y="7"/>
                      <a:pt x="32" y="10"/>
                    </a:cubicBezTo>
                    <a:cubicBezTo>
                      <a:pt x="30" y="8"/>
                      <a:pt x="14" y="11"/>
                      <a:pt x="12" y="15"/>
                    </a:cubicBezTo>
                    <a:cubicBezTo>
                      <a:pt x="12" y="16"/>
                      <a:pt x="17" y="15"/>
                      <a:pt x="14" y="18"/>
                    </a:cubicBezTo>
                    <a:cubicBezTo>
                      <a:pt x="13" y="19"/>
                      <a:pt x="6" y="19"/>
                      <a:pt x="4" y="20"/>
                    </a:cubicBezTo>
                    <a:cubicBezTo>
                      <a:pt x="3" y="21"/>
                      <a:pt x="5" y="22"/>
                      <a:pt x="6" y="23"/>
                    </a:cubicBezTo>
                    <a:cubicBezTo>
                      <a:pt x="5" y="23"/>
                      <a:pt x="4" y="23"/>
                      <a:pt x="3" y="23"/>
                    </a:cubicBezTo>
                    <a:cubicBezTo>
                      <a:pt x="0" y="27"/>
                      <a:pt x="14" y="28"/>
                      <a:pt x="16" y="28"/>
                    </a:cubicBezTo>
                    <a:cubicBezTo>
                      <a:pt x="25" y="28"/>
                      <a:pt x="22" y="39"/>
                      <a:pt x="21" y="43"/>
                    </a:cubicBezTo>
                    <a:cubicBezTo>
                      <a:pt x="21" y="43"/>
                      <a:pt x="23" y="43"/>
                      <a:pt x="24" y="44"/>
                    </a:cubicBezTo>
                    <a:cubicBezTo>
                      <a:pt x="26" y="44"/>
                      <a:pt x="28" y="45"/>
                      <a:pt x="27" y="46"/>
                    </a:cubicBezTo>
                    <a:cubicBezTo>
                      <a:pt x="25" y="45"/>
                      <a:pt x="20" y="47"/>
                      <a:pt x="22" y="49"/>
                    </a:cubicBezTo>
                    <a:cubicBezTo>
                      <a:pt x="25" y="51"/>
                      <a:pt x="25" y="48"/>
                      <a:pt x="27" y="48"/>
                    </a:cubicBezTo>
                    <a:cubicBezTo>
                      <a:pt x="26" y="51"/>
                      <a:pt x="23" y="52"/>
                      <a:pt x="23" y="55"/>
                    </a:cubicBezTo>
                    <a:cubicBezTo>
                      <a:pt x="22" y="57"/>
                      <a:pt x="26" y="65"/>
                      <a:pt x="26" y="65"/>
                    </a:cubicBezTo>
                    <a:cubicBezTo>
                      <a:pt x="25" y="67"/>
                      <a:pt x="27" y="68"/>
                      <a:pt x="28" y="70"/>
                    </a:cubicBezTo>
                    <a:cubicBezTo>
                      <a:pt x="28" y="70"/>
                      <a:pt x="28" y="70"/>
                      <a:pt x="28" y="70"/>
                    </a:cubicBezTo>
                    <a:cubicBezTo>
                      <a:pt x="29" y="72"/>
                      <a:pt x="30" y="73"/>
                      <a:pt x="31" y="73"/>
                    </a:cubicBezTo>
                    <a:cubicBezTo>
                      <a:pt x="32" y="74"/>
                      <a:pt x="32" y="74"/>
                      <a:pt x="32" y="74"/>
                    </a:cubicBezTo>
                    <a:cubicBezTo>
                      <a:pt x="34" y="75"/>
                      <a:pt x="36" y="75"/>
                      <a:pt x="38" y="77"/>
                    </a:cubicBezTo>
                    <a:cubicBezTo>
                      <a:pt x="40" y="80"/>
                      <a:pt x="46" y="62"/>
                      <a:pt x="45" y="62"/>
                    </a:cubicBezTo>
                    <a:cubicBezTo>
                      <a:pt x="49" y="60"/>
                      <a:pt x="54" y="60"/>
                      <a:pt x="56" y="55"/>
                    </a:cubicBezTo>
                    <a:cubicBezTo>
                      <a:pt x="57" y="53"/>
                      <a:pt x="70" y="48"/>
                      <a:pt x="72" y="47"/>
                    </a:cubicBezTo>
                    <a:cubicBezTo>
                      <a:pt x="75" y="45"/>
                      <a:pt x="69" y="46"/>
                      <a:pt x="67" y="46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46"/>
                      <a:pt x="66" y="46"/>
                      <a:pt x="67" y="45"/>
                    </a:cubicBezTo>
                    <a:cubicBezTo>
                      <a:pt x="69" y="45"/>
                      <a:pt x="67" y="43"/>
                      <a:pt x="69" y="43"/>
                    </a:cubicBezTo>
                    <a:cubicBezTo>
                      <a:pt x="71" y="46"/>
                      <a:pt x="76" y="45"/>
                      <a:pt x="74" y="43"/>
                    </a:cubicBezTo>
                    <a:cubicBezTo>
                      <a:pt x="72" y="42"/>
                      <a:pt x="73" y="34"/>
                      <a:pt x="74" y="35"/>
                    </a:cubicBezTo>
                    <a:cubicBezTo>
                      <a:pt x="77" y="33"/>
                      <a:pt x="77" y="34"/>
                      <a:pt x="75" y="32"/>
                    </a:cubicBezTo>
                    <a:cubicBezTo>
                      <a:pt x="75" y="31"/>
                      <a:pt x="75" y="31"/>
                      <a:pt x="74" y="31"/>
                    </a:cubicBezTo>
                    <a:cubicBezTo>
                      <a:pt x="78" y="28"/>
                      <a:pt x="73" y="29"/>
                      <a:pt x="72" y="27"/>
                    </a:cubicBezTo>
                    <a:cubicBezTo>
                      <a:pt x="74" y="24"/>
                      <a:pt x="76" y="26"/>
                      <a:pt x="77" y="28"/>
                    </a:cubicBezTo>
                    <a:cubicBezTo>
                      <a:pt x="79" y="29"/>
                      <a:pt x="76" y="25"/>
                      <a:pt x="74" y="23"/>
                    </a:cubicBezTo>
                    <a:cubicBezTo>
                      <a:pt x="75" y="23"/>
                      <a:pt x="75" y="23"/>
                      <a:pt x="75" y="23"/>
                    </a:cubicBezTo>
                    <a:cubicBezTo>
                      <a:pt x="74" y="22"/>
                      <a:pt x="73" y="22"/>
                      <a:pt x="72" y="23"/>
                    </a:cubicBezTo>
                    <a:cubicBezTo>
                      <a:pt x="74" y="16"/>
                      <a:pt x="71" y="22"/>
                      <a:pt x="76" y="19"/>
                    </a:cubicBezTo>
                    <a:cubicBezTo>
                      <a:pt x="76" y="19"/>
                      <a:pt x="75" y="16"/>
                      <a:pt x="75" y="17"/>
                    </a:cubicBezTo>
                    <a:cubicBezTo>
                      <a:pt x="75" y="15"/>
                      <a:pt x="84" y="11"/>
                      <a:pt x="8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37" name="Freeform 146"/>
              <p:cNvSpPr>
                <a:spLocks/>
              </p:cNvSpPr>
              <p:nvPr/>
            </p:nvSpPr>
            <p:spPr bwMode="auto">
              <a:xfrm>
                <a:off x="2940050" y="4730750"/>
                <a:ext cx="1588" cy="1588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38" name="Freeform 147"/>
              <p:cNvSpPr>
                <a:spLocks/>
              </p:cNvSpPr>
              <p:nvPr/>
            </p:nvSpPr>
            <p:spPr bwMode="auto">
              <a:xfrm>
                <a:off x="2938463" y="4730750"/>
                <a:ext cx="0" cy="1588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39" name="Freeform 148"/>
              <p:cNvSpPr>
                <a:spLocks/>
              </p:cNvSpPr>
              <p:nvPr/>
            </p:nvSpPr>
            <p:spPr bwMode="auto">
              <a:xfrm>
                <a:off x="3033713" y="4718050"/>
                <a:ext cx="1588" cy="1588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1 h 2"/>
                  <a:gd name="T4" fmla="*/ 0 w 2"/>
                  <a:gd name="T5" fmla="*/ 1 h 2"/>
                  <a:gd name="T6" fmla="*/ 2 w 2"/>
                  <a:gd name="T7" fmla="*/ 2 h 2"/>
                  <a:gd name="T8" fmla="*/ 0 w 2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2"/>
                      <a:pt x="2" y="2"/>
                    </a:cubicBezTo>
                    <a:cubicBezTo>
                      <a:pt x="2" y="0"/>
                      <a:pt x="1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40" name="Freeform 149"/>
              <p:cNvSpPr>
                <a:spLocks/>
              </p:cNvSpPr>
              <p:nvPr/>
            </p:nvSpPr>
            <p:spPr bwMode="auto">
              <a:xfrm>
                <a:off x="2941638" y="4718050"/>
                <a:ext cx="7938" cy="7938"/>
              </a:xfrm>
              <a:custGeom>
                <a:avLst/>
                <a:gdLst>
                  <a:gd name="T0" fmla="*/ 9 w 10"/>
                  <a:gd name="T1" fmla="*/ 1 h 10"/>
                  <a:gd name="T2" fmla="*/ 4 w 10"/>
                  <a:gd name="T3" fmla="*/ 5 h 10"/>
                  <a:gd name="T4" fmla="*/ 2 w 10"/>
                  <a:gd name="T5" fmla="*/ 4 h 10"/>
                  <a:gd name="T6" fmla="*/ 5 w 10"/>
                  <a:gd name="T7" fmla="*/ 9 h 10"/>
                  <a:gd name="T8" fmla="*/ 10 w 10"/>
                  <a:gd name="T9" fmla="*/ 3 h 10"/>
                  <a:gd name="T10" fmla="*/ 9 w 10"/>
                  <a:gd name="T11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0">
                    <a:moveTo>
                      <a:pt x="9" y="1"/>
                    </a:moveTo>
                    <a:cubicBezTo>
                      <a:pt x="5" y="0"/>
                      <a:pt x="5" y="4"/>
                      <a:pt x="4" y="5"/>
                    </a:cubicBezTo>
                    <a:cubicBezTo>
                      <a:pt x="3" y="5"/>
                      <a:pt x="2" y="4"/>
                      <a:pt x="2" y="4"/>
                    </a:cubicBezTo>
                    <a:cubicBezTo>
                      <a:pt x="0" y="4"/>
                      <a:pt x="3" y="10"/>
                      <a:pt x="5" y="9"/>
                    </a:cubicBezTo>
                    <a:cubicBezTo>
                      <a:pt x="5" y="9"/>
                      <a:pt x="9" y="3"/>
                      <a:pt x="10" y="3"/>
                    </a:cubicBezTo>
                    <a:cubicBezTo>
                      <a:pt x="10" y="3"/>
                      <a:pt x="9" y="1"/>
                      <a:pt x="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41" name="Freeform 150"/>
              <p:cNvSpPr>
                <a:spLocks/>
              </p:cNvSpPr>
              <p:nvPr/>
            </p:nvSpPr>
            <p:spPr bwMode="auto">
              <a:xfrm>
                <a:off x="2949575" y="4721225"/>
                <a:ext cx="0" cy="0"/>
              </a:xfrm>
              <a:custGeom>
                <a:avLst/>
                <a:gdLst>
                  <a:gd name="T0" fmla="*/ 1 w 1"/>
                  <a:gd name="T1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42" name="Freeform 151"/>
              <p:cNvSpPr>
                <a:spLocks/>
              </p:cNvSpPr>
              <p:nvPr/>
            </p:nvSpPr>
            <p:spPr bwMode="auto">
              <a:xfrm>
                <a:off x="2994025" y="4729163"/>
                <a:ext cx="0" cy="1588"/>
              </a:xfrm>
              <a:custGeom>
                <a:avLst/>
                <a:gdLst>
                  <a:gd name="T0" fmla="*/ 0 h 1"/>
                  <a:gd name="T1" fmla="*/ 0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43" name="Freeform 152"/>
              <p:cNvSpPr>
                <a:spLocks/>
              </p:cNvSpPr>
              <p:nvPr/>
            </p:nvSpPr>
            <p:spPr bwMode="auto">
              <a:xfrm>
                <a:off x="2946400" y="4706938"/>
                <a:ext cx="7938" cy="3175"/>
              </a:xfrm>
              <a:custGeom>
                <a:avLst/>
                <a:gdLst>
                  <a:gd name="T0" fmla="*/ 3 w 11"/>
                  <a:gd name="T1" fmla="*/ 2 h 6"/>
                  <a:gd name="T2" fmla="*/ 3 w 11"/>
                  <a:gd name="T3" fmla="*/ 3 h 6"/>
                  <a:gd name="T4" fmla="*/ 3 w 11"/>
                  <a:gd name="T5" fmla="*/ 5 h 6"/>
                  <a:gd name="T6" fmla="*/ 3 w 11"/>
                  <a:gd name="T7" fmla="*/ 5 h 6"/>
                  <a:gd name="T8" fmla="*/ 7 w 11"/>
                  <a:gd name="T9" fmla="*/ 6 h 6"/>
                  <a:gd name="T10" fmla="*/ 3 w 11"/>
                  <a:gd name="T11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6">
                    <a:moveTo>
                      <a:pt x="3" y="2"/>
                    </a:moveTo>
                    <a:cubicBezTo>
                      <a:pt x="2" y="2"/>
                      <a:pt x="3" y="3"/>
                      <a:pt x="3" y="3"/>
                    </a:cubicBezTo>
                    <a:cubicBezTo>
                      <a:pt x="3" y="3"/>
                      <a:pt x="0" y="4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4" y="5"/>
                      <a:pt x="7" y="6"/>
                      <a:pt x="7" y="6"/>
                    </a:cubicBezTo>
                    <a:cubicBezTo>
                      <a:pt x="11" y="5"/>
                      <a:pt x="5" y="0"/>
                      <a:pt x="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44" name="Freeform 153"/>
              <p:cNvSpPr>
                <a:spLocks/>
              </p:cNvSpPr>
              <p:nvPr/>
            </p:nvSpPr>
            <p:spPr bwMode="auto">
              <a:xfrm>
                <a:off x="2949575" y="4710113"/>
                <a:ext cx="1588" cy="1588"/>
              </a:xfrm>
              <a:custGeom>
                <a:avLst/>
                <a:gdLst>
                  <a:gd name="T0" fmla="*/ 1 w 3"/>
                  <a:gd name="T1" fmla="*/ 0 h 2"/>
                  <a:gd name="T2" fmla="*/ 3 w 3"/>
                  <a:gd name="T3" fmla="*/ 1 h 2"/>
                  <a:gd name="T4" fmla="*/ 1 w 3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cubicBezTo>
                      <a:pt x="0" y="1"/>
                      <a:pt x="2" y="2"/>
                      <a:pt x="3" y="1"/>
                    </a:cubicBezTo>
                    <a:cubicBezTo>
                      <a:pt x="2" y="0"/>
                      <a:pt x="1" y="1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45" name="Freeform 154"/>
              <p:cNvSpPr>
                <a:spLocks/>
              </p:cNvSpPr>
              <p:nvPr/>
            </p:nvSpPr>
            <p:spPr bwMode="auto">
              <a:xfrm>
                <a:off x="2871788" y="4800600"/>
                <a:ext cx="1588" cy="0"/>
              </a:xfrm>
              <a:custGeom>
                <a:avLst/>
                <a:gdLst>
                  <a:gd name="T0" fmla="*/ 1 w 2"/>
                  <a:gd name="T1" fmla="*/ 1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2">
                    <a:moveTo>
                      <a:pt x="1" y="0"/>
                    </a:moveTo>
                    <a:cubicBezTo>
                      <a:pt x="2" y="0"/>
                      <a:pt x="0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46" name="Freeform 155"/>
              <p:cNvSpPr>
                <a:spLocks/>
              </p:cNvSpPr>
              <p:nvPr/>
            </p:nvSpPr>
            <p:spPr bwMode="auto">
              <a:xfrm>
                <a:off x="2976563" y="4749800"/>
                <a:ext cx="1588" cy="1588"/>
              </a:xfrm>
              <a:custGeom>
                <a:avLst/>
                <a:gdLst>
                  <a:gd name="T0" fmla="*/ 1 w 2"/>
                  <a:gd name="T1" fmla="*/ 2 h 2"/>
                  <a:gd name="T2" fmla="*/ 2 w 2"/>
                  <a:gd name="T3" fmla="*/ 0 h 2"/>
                  <a:gd name="T4" fmla="*/ 1 w 2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2" y="2"/>
                      <a:pt x="2" y="0"/>
                      <a:pt x="2" y="0"/>
                    </a:cubicBezTo>
                    <a:cubicBezTo>
                      <a:pt x="0" y="1"/>
                      <a:pt x="0" y="1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47" name="Freeform 156"/>
              <p:cNvSpPr>
                <a:spLocks/>
              </p:cNvSpPr>
              <p:nvPr/>
            </p:nvSpPr>
            <p:spPr bwMode="auto">
              <a:xfrm>
                <a:off x="2959100" y="4965700"/>
                <a:ext cx="1588" cy="1588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0" y="0"/>
                      <a:pt x="2" y="1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48" name="Freeform 157"/>
              <p:cNvSpPr>
                <a:spLocks/>
              </p:cNvSpPr>
              <p:nvPr/>
            </p:nvSpPr>
            <p:spPr bwMode="auto">
              <a:xfrm>
                <a:off x="3033713" y="4711700"/>
                <a:ext cx="1588" cy="1588"/>
              </a:xfrm>
              <a:custGeom>
                <a:avLst/>
                <a:gdLst>
                  <a:gd name="T0" fmla="*/ 1 w 3"/>
                  <a:gd name="T1" fmla="*/ 1 h 1"/>
                  <a:gd name="T2" fmla="*/ 2 w 3"/>
                  <a:gd name="T3" fmla="*/ 1 h 1"/>
                  <a:gd name="T4" fmla="*/ 1 w 3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1">
                    <a:moveTo>
                      <a:pt x="1" y="1"/>
                    </a:moveTo>
                    <a:cubicBezTo>
                      <a:pt x="1" y="1"/>
                      <a:pt x="1" y="1"/>
                      <a:pt x="2" y="1"/>
                    </a:cubicBezTo>
                    <a:cubicBezTo>
                      <a:pt x="3" y="0"/>
                      <a:pt x="0" y="0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49" name="Freeform 158"/>
              <p:cNvSpPr>
                <a:spLocks/>
              </p:cNvSpPr>
              <p:nvPr/>
            </p:nvSpPr>
            <p:spPr bwMode="auto">
              <a:xfrm>
                <a:off x="2954338" y="4705350"/>
                <a:ext cx="1588" cy="1588"/>
              </a:xfrm>
              <a:custGeom>
                <a:avLst/>
                <a:gdLst>
                  <a:gd name="T0" fmla="*/ 1 w 2"/>
                  <a:gd name="T1" fmla="*/ 0 h 3"/>
                  <a:gd name="T2" fmla="*/ 2 w 2"/>
                  <a:gd name="T3" fmla="*/ 2 h 3"/>
                  <a:gd name="T4" fmla="*/ 1 w 2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0"/>
                      <a:pt x="0" y="3"/>
                      <a:pt x="2" y="2"/>
                    </a:cubicBezTo>
                    <a:cubicBezTo>
                      <a:pt x="1" y="1"/>
                      <a:pt x="2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50" name="Freeform 159"/>
              <p:cNvSpPr>
                <a:spLocks/>
              </p:cNvSpPr>
              <p:nvPr/>
            </p:nvSpPr>
            <p:spPr bwMode="auto">
              <a:xfrm>
                <a:off x="2978150" y="4748213"/>
                <a:ext cx="0" cy="1588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51" name="Freeform 160"/>
              <p:cNvSpPr>
                <a:spLocks/>
              </p:cNvSpPr>
              <p:nvPr/>
            </p:nvSpPr>
            <p:spPr bwMode="auto">
              <a:xfrm>
                <a:off x="2940050" y="4819650"/>
                <a:ext cx="1588" cy="3175"/>
              </a:xfrm>
              <a:custGeom>
                <a:avLst/>
                <a:gdLst>
                  <a:gd name="T0" fmla="*/ 2 w 2"/>
                  <a:gd name="T1" fmla="*/ 4 h 4"/>
                  <a:gd name="T2" fmla="*/ 2 w 2"/>
                  <a:gd name="T3" fmla="*/ 1 h 4"/>
                  <a:gd name="T4" fmla="*/ 2 w 2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4">
                    <a:moveTo>
                      <a:pt x="2" y="4"/>
                    </a:moveTo>
                    <a:cubicBezTo>
                      <a:pt x="2" y="3"/>
                      <a:pt x="2" y="2"/>
                      <a:pt x="2" y="1"/>
                    </a:cubicBezTo>
                    <a:cubicBezTo>
                      <a:pt x="1" y="0"/>
                      <a:pt x="0" y="4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52" name="Freeform 161"/>
              <p:cNvSpPr>
                <a:spLocks/>
              </p:cNvSpPr>
              <p:nvPr/>
            </p:nvSpPr>
            <p:spPr bwMode="auto">
              <a:xfrm>
                <a:off x="2852738" y="4732338"/>
                <a:ext cx="1588" cy="0"/>
              </a:xfrm>
              <a:custGeom>
                <a:avLst/>
                <a:gdLst>
                  <a:gd name="T0" fmla="*/ 1 w 3"/>
                  <a:gd name="T1" fmla="*/ 1 w 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3">
                    <a:moveTo>
                      <a:pt x="1" y="0"/>
                    </a:moveTo>
                    <a:cubicBezTo>
                      <a:pt x="3" y="0"/>
                      <a:pt x="0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53" name="Freeform 162"/>
              <p:cNvSpPr>
                <a:spLocks/>
              </p:cNvSpPr>
              <p:nvPr/>
            </p:nvSpPr>
            <p:spPr bwMode="auto">
              <a:xfrm>
                <a:off x="2930525" y="4854575"/>
                <a:ext cx="0" cy="1588"/>
              </a:xfrm>
              <a:custGeom>
                <a:avLst/>
                <a:gdLst>
                  <a:gd name="T0" fmla="*/ 1 h 2"/>
                  <a:gd name="T1" fmla="*/ 1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</a:cxnLst>
                <a:rect l="0" t="0" r="r" b="b"/>
                <a:pathLst>
                  <a:path h="2">
                    <a:moveTo>
                      <a:pt x="0" y="1"/>
                    </a:moveTo>
                    <a:cubicBezTo>
                      <a:pt x="0" y="2"/>
                      <a:pt x="0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54" name="Rectangle 163"/>
              <p:cNvSpPr>
                <a:spLocks noChangeArrowheads="1"/>
              </p:cNvSpPr>
              <p:nvPr/>
            </p:nvSpPr>
            <p:spPr bwMode="auto">
              <a:xfrm>
                <a:off x="2943225" y="4727575"/>
                <a:ext cx="1588" cy="1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55" name="Oval 164"/>
              <p:cNvSpPr>
                <a:spLocks noChangeArrowheads="1"/>
              </p:cNvSpPr>
              <p:nvPr/>
            </p:nvSpPr>
            <p:spPr bwMode="auto">
              <a:xfrm>
                <a:off x="2943225" y="4727575"/>
                <a:ext cx="1588" cy="1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56" name="Freeform 165"/>
              <p:cNvSpPr>
                <a:spLocks/>
              </p:cNvSpPr>
              <p:nvPr/>
            </p:nvSpPr>
            <p:spPr bwMode="auto">
              <a:xfrm>
                <a:off x="2943225" y="472757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57" name="Freeform 166"/>
              <p:cNvSpPr>
                <a:spLocks/>
              </p:cNvSpPr>
              <p:nvPr/>
            </p:nvSpPr>
            <p:spPr bwMode="auto">
              <a:xfrm>
                <a:off x="2870200" y="4810125"/>
                <a:ext cx="0" cy="1588"/>
              </a:xfrm>
              <a:custGeom>
                <a:avLst/>
                <a:gdLst>
                  <a:gd name="T0" fmla="*/ 0 h 1"/>
                  <a:gd name="T1" fmla="*/ 0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58" name="Freeform 167"/>
              <p:cNvSpPr>
                <a:spLocks/>
              </p:cNvSpPr>
              <p:nvPr/>
            </p:nvSpPr>
            <p:spPr bwMode="auto">
              <a:xfrm>
                <a:off x="2878138" y="4756150"/>
                <a:ext cx="4763" cy="7938"/>
              </a:xfrm>
              <a:custGeom>
                <a:avLst/>
                <a:gdLst>
                  <a:gd name="T0" fmla="*/ 6 w 6"/>
                  <a:gd name="T1" fmla="*/ 5 h 10"/>
                  <a:gd name="T2" fmla="*/ 3 w 6"/>
                  <a:gd name="T3" fmla="*/ 10 h 10"/>
                  <a:gd name="T4" fmla="*/ 4 w 6"/>
                  <a:gd name="T5" fmla="*/ 8 h 10"/>
                  <a:gd name="T6" fmla="*/ 6 w 6"/>
                  <a:gd name="T7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10">
                    <a:moveTo>
                      <a:pt x="6" y="5"/>
                    </a:moveTo>
                    <a:cubicBezTo>
                      <a:pt x="3" y="0"/>
                      <a:pt x="0" y="10"/>
                      <a:pt x="3" y="10"/>
                    </a:cubicBezTo>
                    <a:cubicBezTo>
                      <a:pt x="3" y="9"/>
                      <a:pt x="3" y="8"/>
                      <a:pt x="4" y="8"/>
                    </a:cubicBezTo>
                    <a:cubicBezTo>
                      <a:pt x="4" y="7"/>
                      <a:pt x="5" y="6"/>
                      <a:pt x="6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59" name="Freeform 168"/>
              <p:cNvSpPr>
                <a:spLocks/>
              </p:cNvSpPr>
              <p:nvPr/>
            </p:nvSpPr>
            <p:spPr bwMode="auto">
              <a:xfrm>
                <a:off x="2970213" y="4841875"/>
                <a:ext cx="1588" cy="1588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0 w 1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2"/>
                      <a:pt x="1" y="1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60" name="Rectangle 169"/>
              <p:cNvSpPr>
                <a:spLocks noChangeArrowheads="1"/>
              </p:cNvSpPr>
              <p:nvPr/>
            </p:nvSpPr>
            <p:spPr bwMode="auto">
              <a:xfrm>
                <a:off x="2959100" y="4965700"/>
                <a:ext cx="1588" cy="1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61" name="Freeform 170"/>
              <p:cNvSpPr>
                <a:spLocks/>
              </p:cNvSpPr>
              <p:nvPr/>
            </p:nvSpPr>
            <p:spPr bwMode="auto">
              <a:xfrm>
                <a:off x="2841625" y="475615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62" name="Freeform 171"/>
              <p:cNvSpPr>
                <a:spLocks/>
              </p:cNvSpPr>
              <p:nvPr/>
            </p:nvSpPr>
            <p:spPr bwMode="auto">
              <a:xfrm>
                <a:off x="2943225" y="4849813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63" name="Freeform 172"/>
              <p:cNvSpPr>
                <a:spLocks/>
              </p:cNvSpPr>
              <p:nvPr/>
            </p:nvSpPr>
            <p:spPr bwMode="auto">
              <a:xfrm>
                <a:off x="2924175" y="4811713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64" name="Freeform 173"/>
              <p:cNvSpPr>
                <a:spLocks/>
              </p:cNvSpPr>
              <p:nvPr/>
            </p:nvSpPr>
            <p:spPr bwMode="auto">
              <a:xfrm>
                <a:off x="2986088" y="4772025"/>
                <a:ext cx="0" cy="0"/>
              </a:xfrm>
              <a:custGeom>
                <a:avLst/>
                <a:gdLst>
                  <a:gd name="T0" fmla="*/ 1 w 1"/>
                  <a:gd name="T1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65" name="Freeform 174"/>
              <p:cNvSpPr>
                <a:spLocks/>
              </p:cNvSpPr>
              <p:nvPr/>
            </p:nvSpPr>
            <p:spPr bwMode="auto">
              <a:xfrm>
                <a:off x="2881313" y="4757738"/>
                <a:ext cx="1588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66" name="Freeform 175"/>
              <p:cNvSpPr>
                <a:spLocks/>
              </p:cNvSpPr>
              <p:nvPr/>
            </p:nvSpPr>
            <p:spPr bwMode="auto">
              <a:xfrm>
                <a:off x="2962275" y="496887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67" name="Freeform 176"/>
              <p:cNvSpPr>
                <a:spLocks/>
              </p:cNvSpPr>
              <p:nvPr/>
            </p:nvSpPr>
            <p:spPr bwMode="auto">
              <a:xfrm>
                <a:off x="2841625" y="4716463"/>
                <a:ext cx="179388" cy="274638"/>
              </a:xfrm>
              <a:custGeom>
                <a:avLst/>
                <a:gdLst>
                  <a:gd name="T0" fmla="*/ 219 w 234"/>
                  <a:gd name="T1" fmla="*/ 264 h 357"/>
                  <a:gd name="T2" fmla="*/ 188 w 234"/>
                  <a:gd name="T3" fmla="*/ 305 h 357"/>
                  <a:gd name="T4" fmla="*/ 176 w 234"/>
                  <a:gd name="T5" fmla="*/ 323 h 357"/>
                  <a:gd name="T6" fmla="*/ 176 w 234"/>
                  <a:gd name="T7" fmla="*/ 349 h 357"/>
                  <a:gd name="T8" fmla="*/ 165 w 234"/>
                  <a:gd name="T9" fmla="*/ 349 h 357"/>
                  <a:gd name="T10" fmla="*/ 161 w 234"/>
                  <a:gd name="T11" fmla="*/ 343 h 357"/>
                  <a:gd name="T12" fmla="*/ 157 w 234"/>
                  <a:gd name="T13" fmla="*/ 328 h 357"/>
                  <a:gd name="T14" fmla="*/ 149 w 234"/>
                  <a:gd name="T15" fmla="*/ 286 h 357"/>
                  <a:gd name="T16" fmla="*/ 118 w 234"/>
                  <a:gd name="T17" fmla="*/ 218 h 357"/>
                  <a:gd name="T18" fmla="*/ 109 w 234"/>
                  <a:gd name="T19" fmla="*/ 176 h 357"/>
                  <a:gd name="T20" fmla="*/ 57 w 234"/>
                  <a:gd name="T21" fmla="*/ 137 h 357"/>
                  <a:gd name="T22" fmla="*/ 51 w 234"/>
                  <a:gd name="T23" fmla="*/ 131 h 357"/>
                  <a:gd name="T24" fmla="*/ 46 w 234"/>
                  <a:gd name="T25" fmla="*/ 126 h 357"/>
                  <a:gd name="T26" fmla="*/ 40 w 234"/>
                  <a:gd name="T27" fmla="*/ 95 h 357"/>
                  <a:gd name="T28" fmla="*/ 56 w 234"/>
                  <a:gd name="T29" fmla="*/ 66 h 357"/>
                  <a:gd name="T30" fmla="*/ 53 w 234"/>
                  <a:gd name="T31" fmla="*/ 45 h 357"/>
                  <a:gd name="T32" fmla="*/ 28 w 234"/>
                  <a:gd name="T33" fmla="*/ 41 h 357"/>
                  <a:gd name="T34" fmla="*/ 17 w 234"/>
                  <a:gd name="T35" fmla="*/ 44 h 357"/>
                  <a:gd name="T36" fmla="*/ 24 w 234"/>
                  <a:gd name="T37" fmla="*/ 27 h 357"/>
                  <a:gd name="T38" fmla="*/ 30 w 234"/>
                  <a:gd name="T39" fmla="*/ 19 h 357"/>
                  <a:gd name="T40" fmla="*/ 69 w 234"/>
                  <a:gd name="T41" fmla="*/ 8 h 357"/>
                  <a:gd name="T42" fmla="*/ 94 w 234"/>
                  <a:gd name="T43" fmla="*/ 10 h 357"/>
                  <a:gd name="T44" fmla="*/ 108 w 234"/>
                  <a:gd name="T45" fmla="*/ 19 h 357"/>
                  <a:gd name="T46" fmla="*/ 108 w 234"/>
                  <a:gd name="T47" fmla="*/ 7 h 357"/>
                  <a:gd name="T48" fmla="*/ 125 w 234"/>
                  <a:gd name="T49" fmla="*/ 5 h 357"/>
                  <a:gd name="T50" fmla="*/ 122 w 234"/>
                  <a:gd name="T51" fmla="*/ 18 h 357"/>
                  <a:gd name="T52" fmla="*/ 142 w 234"/>
                  <a:gd name="T53" fmla="*/ 6 h 357"/>
                  <a:gd name="T54" fmla="*/ 152 w 234"/>
                  <a:gd name="T55" fmla="*/ 7 h 357"/>
                  <a:gd name="T56" fmla="*/ 167 w 234"/>
                  <a:gd name="T57" fmla="*/ 11 h 357"/>
                  <a:gd name="T58" fmla="*/ 176 w 234"/>
                  <a:gd name="T59" fmla="*/ 21 h 357"/>
                  <a:gd name="T60" fmla="*/ 177 w 234"/>
                  <a:gd name="T61" fmla="*/ 42 h 357"/>
                  <a:gd name="T62" fmla="*/ 158 w 234"/>
                  <a:gd name="T63" fmla="*/ 35 h 357"/>
                  <a:gd name="T64" fmla="*/ 162 w 234"/>
                  <a:gd name="T65" fmla="*/ 18 h 357"/>
                  <a:gd name="T66" fmla="*/ 149 w 234"/>
                  <a:gd name="T67" fmla="*/ 30 h 357"/>
                  <a:gd name="T68" fmla="*/ 145 w 234"/>
                  <a:gd name="T69" fmla="*/ 31 h 357"/>
                  <a:gd name="T70" fmla="*/ 143 w 234"/>
                  <a:gd name="T71" fmla="*/ 67 h 357"/>
                  <a:gd name="T72" fmla="*/ 155 w 234"/>
                  <a:gd name="T73" fmla="*/ 41 h 357"/>
                  <a:gd name="T74" fmla="*/ 190 w 234"/>
                  <a:gd name="T75" fmla="*/ 72 h 357"/>
                  <a:gd name="T76" fmla="*/ 187 w 234"/>
                  <a:gd name="T77" fmla="*/ 85 h 357"/>
                  <a:gd name="T78" fmla="*/ 177 w 234"/>
                  <a:gd name="T79" fmla="*/ 77 h 357"/>
                  <a:gd name="T80" fmla="*/ 177 w 234"/>
                  <a:gd name="T81" fmla="*/ 78 h 357"/>
                  <a:gd name="T82" fmla="*/ 173 w 234"/>
                  <a:gd name="T83" fmla="*/ 80 h 357"/>
                  <a:gd name="T84" fmla="*/ 179 w 234"/>
                  <a:gd name="T85" fmla="*/ 84 h 357"/>
                  <a:gd name="T86" fmla="*/ 158 w 234"/>
                  <a:gd name="T87" fmla="*/ 96 h 357"/>
                  <a:gd name="T88" fmla="*/ 123 w 234"/>
                  <a:gd name="T89" fmla="*/ 135 h 357"/>
                  <a:gd name="T90" fmla="*/ 95 w 234"/>
                  <a:gd name="T91" fmla="*/ 123 h 357"/>
                  <a:gd name="T92" fmla="*/ 89 w 234"/>
                  <a:gd name="T93" fmla="*/ 151 h 357"/>
                  <a:gd name="T94" fmla="*/ 112 w 234"/>
                  <a:gd name="T95" fmla="*/ 172 h 357"/>
                  <a:gd name="T96" fmla="*/ 132 w 234"/>
                  <a:gd name="T97" fmla="*/ 173 h 357"/>
                  <a:gd name="T98" fmla="*/ 145 w 234"/>
                  <a:gd name="T99" fmla="*/ 169 h 357"/>
                  <a:gd name="T100" fmla="*/ 166 w 234"/>
                  <a:gd name="T101" fmla="*/ 175 h 357"/>
                  <a:gd name="T102" fmla="*/ 221 w 234"/>
                  <a:gd name="T103" fmla="*/ 211 h 357"/>
                  <a:gd name="T104" fmla="*/ 227 w 234"/>
                  <a:gd name="T105" fmla="*/ 234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34" h="357">
                    <a:moveTo>
                      <a:pt x="227" y="234"/>
                    </a:moveTo>
                    <a:cubicBezTo>
                      <a:pt x="226" y="236"/>
                      <a:pt x="225" y="237"/>
                      <a:pt x="224" y="239"/>
                    </a:cubicBezTo>
                    <a:cubicBezTo>
                      <a:pt x="223" y="239"/>
                      <a:pt x="224" y="239"/>
                      <a:pt x="223" y="239"/>
                    </a:cubicBezTo>
                    <a:cubicBezTo>
                      <a:pt x="221" y="243"/>
                      <a:pt x="224" y="249"/>
                      <a:pt x="222" y="254"/>
                    </a:cubicBezTo>
                    <a:cubicBezTo>
                      <a:pt x="222" y="257"/>
                      <a:pt x="219" y="261"/>
                      <a:pt x="219" y="264"/>
                    </a:cubicBezTo>
                    <a:cubicBezTo>
                      <a:pt x="220" y="268"/>
                      <a:pt x="211" y="266"/>
                      <a:pt x="210" y="269"/>
                    </a:cubicBezTo>
                    <a:cubicBezTo>
                      <a:pt x="209" y="269"/>
                      <a:pt x="208" y="270"/>
                      <a:pt x="206" y="271"/>
                    </a:cubicBezTo>
                    <a:cubicBezTo>
                      <a:pt x="203" y="274"/>
                      <a:pt x="201" y="281"/>
                      <a:pt x="201" y="285"/>
                    </a:cubicBezTo>
                    <a:cubicBezTo>
                      <a:pt x="199" y="292"/>
                      <a:pt x="192" y="306"/>
                      <a:pt x="183" y="299"/>
                    </a:cubicBezTo>
                    <a:cubicBezTo>
                      <a:pt x="183" y="300"/>
                      <a:pt x="187" y="304"/>
                      <a:pt x="188" y="305"/>
                    </a:cubicBezTo>
                    <a:cubicBezTo>
                      <a:pt x="190" y="310"/>
                      <a:pt x="179" y="315"/>
                      <a:pt x="177" y="312"/>
                    </a:cubicBezTo>
                    <a:cubicBezTo>
                      <a:pt x="177" y="313"/>
                      <a:pt x="178" y="316"/>
                      <a:pt x="179" y="317"/>
                    </a:cubicBezTo>
                    <a:cubicBezTo>
                      <a:pt x="177" y="320"/>
                      <a:pt x="174" y="316"/>
                      <a:pt x="172" y="317"/>
                    </a:cubicBezTo>
                    <a:cubicBezTo>
                      <a:pt x="172" y="319"/>
                      <a:pt x="174" y="321"/>
                      <a:pt x="176" y="320"/>
                    </a:cubicBezTo>
                    <a:cubicBezTo>
                      <a:pt x="178" y="319"/>
                      <a:pt x="176" y="325"/>
                      <a:pt x="176" y="323"/>
                    </a:cubicBezTo>
                    <a:cubicBezTo>
                      <a:pt x="175" y="325"/>
                      <a:pt x="174" y="332"/>
                      <a:pt x="172" y="332"/>
                    </a:cubicBezTo>
                    <a:cubicBezTo>
                      <a:pt x="172" y="334"/>
                      <a:pt x="176" y="333"/>
                      <a:pt x="177" y="335"/>
                    </a:cubicBezTo>
                    <a:cubicBezTo>
                      <a:pt x="178" y="338"/>
                      <a:pt x="176" y="337"/>
                      <a:pt x="175" y="339"/>
                    </a:cubicBezTo>
                    <a:cubicBezTo>
                      <a:pt x="173" y="342"/>
                      <a:pt x="175" y="346"/>
                      <a:pt x="177" y="348"/>
                    </a:cubicBezTo>
                    <a:cubicBezTo>
                      <a:pt x="175" y="350"/>
                      <a:pt x="178" y="347"/>
                      <a:pt x="176" y="349"/>
                    </a:cubicBezTo>
                    <a:cubicBezTo>
                      <a:pt x="176" y="349"/>
                      <a:pt x="186" y="354"/>
                      <a:pt x="187" y="355"/>
                    </a:cubicBezTo>
                    <a:cubicBezTo>
                      <a:pt x="189" y="357"/>
                      <a:pt x="175" y="357"/>
                      <a:pt x="176" y="356"/>
                    </a:cubicBezTo>
                    <a:cubicBezTo>
                      <a:pt x="176" y="356"/>
                      <a:pt x="170" y="354"/>
                      <a:pt x="170" y="353"/>
                    </a:cubicBezTo>
                    <a:cubicBezTo>
                      <a:pt x="170" y="354"/>
                      <a:pt x="166" y="350"/>
                      <a:pt x="164" y="350"/>
                    </a:cubicBezTo>
                    <a:cubicBezTo>
                      <a:pt x="164" y="350"/>
                      <a:pt x="165" y="349"/>
                      <a:pt x="165" y="349"/>
                    </a:cubicBezTo>
                    <a:cubicBezTo>
                      <a:pt x="165" y="349"/>
                      <a:pt x="163" y="348"/>
                      <a:pt x="162" y="347"/>
                    </a:cubicBezTo>
                    <a:cubicBezTo>
                      <a:pt x="163" y="346"/>
                      <a:pt x="163" y="348"/>
                      <a:pt x="164" y="348"/>
                    </a:cubicBezTo>
                    <a:cubicBezTo>
                      <a:pt x="164" y="348"/>
                      <a:pt x="163" y="344"/>
                      <a:pt x="163" y="345"/>
                    </a:cubicBezTo>
                    <a:cubicBezTo>
                      <a:pt x="162" y="345"/>
                      <a:pt x="163" y="347"/>
                      <a:pt x="161" y="346"/>
                    </a:cubicBezTo>
                    <a:cubicBezTo>
                      <a:pt x="161" y="345"/>
                      <a:pt x="162" y="344"/>
                      <a:pt x="161" y="343"/>
                    </a:cubicBezTo>
                    <a:cubicBezTo>
                      <a:pt x="160" y="344"/>
                      <a:pt x="158" y="343"/>
                      <a:pt x="160" y="342"/>
                    </a:cubicBezTo>
                    <a:cubicBezTo>
                      <a:pt x="158" y="342"/>
                      <a:pt x="157" y="340"/>
                      <a:pt x="158" y="339"/>
                    </a:cubicBezTo>
                    <a:cubicBezTo>
                      <a:pt x="156" y="338"/>
                      <a:pt x="160" y="334"/>
                      <a:pt x="154" y="334"/>
                    </a:cubicBezTo>
                    <a:cubicBezTo>
                      <a:pt x="154" y="333"/>
                      <a:pt x="155" y="329"/>
                      <a:pt x="154" y="327"/>
                    </a:cubicBezTo>
                    <a:cubicBezTo>
                      <a:pt x="155" y="326"/>
                      <a:pt x="157" y="327"/>
                      <a:pt x="157" y="328"/>
                    </a:cubicBezTo>
                    <a:cubicBezTo>
                      <a:pt x="157" y="327"/>
                      <a:pt x="156" y="319"/>
                      <a:pt x="155" y="320"/>
                    </a:cubicBezTo>
                    <a:cubicBezTo>
                      <a:pt x="155" y="320"/>
                      <a:pt x="155" y="323"/>
                      <a:pt x="155" y="324"/>
                    </a:cubicBezTo>
                    <a:cubicBezTo>
                      <a:pt x="155" y="324"/>
                      <a:pt x="150" y="311"/>
                      <a:pt x="150" y="309"/>
                    </a:cubicBezTo>
                    <a:cubicBezTo>
                      <a:pt x="147" y="307"/>
                      <a:pt x="153" y="293"/>
                      <a:pt x="149" y="289"/>
                    </a:cubicBezTo>
                    <a:cubicBezTo>
                      <a:pt x="149" y="289"/>
                      <a:pt x="149" y="287"/>
                      <a:pt x="149" y="286"/>
                    </a:cubicBezTo>
                    <a:cubicBezTo>
                      <a:pt x="149" y="285"/>
                      <a:pt x="149" y="285"/>
                      <a:pt x="149" y="285"/>
                    </a:cubicBezTo>
                    <a:cubicBezTo>
                      <a:pt x="149" y="280"/>
                      <a:pt x="151" y="255"/>
                      <a:pt x="145" y="253"/>
                    </a:cubicBezTo>
                    <a:cubicBezTo>
                      <a:pt x="142" y="250"/>
                      <a:pt x="138" y="248"/>
                      <a:pt x="135" y="246"/>
                    </a:cubicBezTo>
                    <a:cubicBezTo>
                      <a:pt x="131" y="239"/>
                      <a:pt x="126" y="230"/>
                      <a:pt x="122" y="224"/>
                    </a:cubicBezTo>
                    <a:cubicBezTo>
                      <a:pt x="120" y="223"/>
                      <a:pt x="118" y="219"/>
                      <a:pt x="118" y="218"/>
                    </a:cubicBezTo>
                    <a:cubicBezTo>
                      <a:pt x="117" y="213"/>
                      <a:pt x="120" y="214"/>
                      <a:pt x="120" y="211"/>
                    </a:cubicBezTo>
                    <a:cubicBezTo>
                      <a:pt x="116" y="209"/>
                      <a:pt x="118" y="203"/>
                      <a:pt x="120" y="200"/>
                    </a:cubicBezTo>
                    <a:cubicBezTo>
                      <a:pt x="125" y="193"/>
                      <a:pt x="129" y="191"/>
                      <a:pt x="124" y="180"/>
                    </a:cubicBezTo>
                    <a:cubicBezTo>
                      <a:pt x="128" y="175"/>
                      <a:pt x="118" y="182"/>
                      <a:pt x="119" y="182"/>
                    </a:cubicBezTo>
                    <a:cubicBezTo>
                      <a:pt x="116" y="182"/>
                      <a:pt x="111" y="178"/>
                      <a:pt x="109" y="176"/>
                    </a:cubicBezTo>
                    <a:cubicBezTo>
                      <a:pt x="107" y="174"/>
                      <a:pt x="105" y="169"/>
                      <a:pt x="102" y="166"/>
                    </a:cubicBezTo>
                    <a:cubicBezTo>
                      <a:pt x="95" y="166"/>
                      <a:pt x="92" y="161"/>
                      <a:pt x="87" y="158"/>
                    </a:cubicBezTo>
                    <a:cubicBezTo>
                      <a:pt x="87" y="157"/>
                      <a:pt x="84" y="158"/>
                      <a:pt x="83" y="159"/>
                    </a:cubicBezTo>
                    <a:cubicBezTo>
                      <a:pt x="77" y="159"/>
                      <a:pt x="70" y="154"/>
                      <a:pt x="66" y="151"/>
                    </a:cubicBezTo>
                    <a:cubicBezTo>
                      <a:pt x="61" y="147"/>
                      <a:pt x="61" y="141"/>
                      <a:pt x="57" y="137"/>
                    </a:cubicBezTo>
                    <a:cubicBezTo>
                      <a:pt x="56" y="135"/>
                      <a:pt x="55" y="134"/>
                      <a:pt x="55" y="134"/>
                    </a:cubicBezTo>
                    <a:cubicBezTo>
                      <a:pt x="55" y="134"/>
                      <a:pt x="55" y="134"/>
                      <a:pt x="55" y="134"/>
                    </a:cubicBezTo>
                    <a:cubicBezTo>
                      <a:pt x="56" y="133"/>
                      <a:pt x="53" y="127"/>
                      <a:pt x="52" y="126"/>
                    </a:cubicBezTo>
                    <a:cubicBezTo>
                      <a:pt x="51" y="125"/>
                      <a:pt x="52" y="117"/>
                      <a:pt x="50" y="117"/>
                    </a:cubicBezTo>
                    <a:cubicBezTo>
                      <a:pt x="48" y="117"/>
                      <a:pt x="50" y="129"/>
                      <a:pt x="51" y="131"/>
                    </a:cubicBezTo>
                    <a:cubicBezTo>
                      <a:pt x="51" y="132"/>
                      <a:pt x="53" y="145"/>
                      <a:pt x="51" y="143"/>
                    </a:cubicBezTo>
                    <a:cubicBezTo>
                      <a:pt x="51" y="141"/>
                      <a:pt x="50" y="139"/>
                      <a:pt x="48" y="138"/>
                    </a:cubicBezTo>
                    <a:cubicBezTo>
                      <a:pt x="48" y="137"/>
                      <a:pt x="48" y="133"/>
                      <a:pt x="47" y="131"/>
                    </a:cubicBezTo>
                    <a:cubicBezTo>
                      <a:pt x="47" y="131"/>
                      <a:pt x="43" y="128"/>
                      <a:pt x="44" y="127"/>
                    </a:cubicBezTo>
                    <a:cubicBezTo>
                      <a:pt x="44" y="127"/>
                      <a:pt x="46" y="126"/>
                      <a:pt x="46" y="126"/>
                    </a:cubicBezTo>
                    <a:cubicBezTo>
                      <a:pt x="46" y="126"/>
                      <a:pt x="46" y="124"/>
                      <a:pt x="46" y="124"/>
                    </a:cubicBezTo>
                    <a:cubicBezTo>
                      <a:pt x="44" y="120"/>
                      <a:pt x="47" y="115"/>
                      <a:pt x="45" y="111"/>
                    </a:cubicBezTo>
                    <a:cubicBezTo>
                      <a:pt x="45" y="109"/>
                      <a:pt x="41" y="109"/>
                      <a:pt x="40" y="108"/>
                    </a:cubicBezTo>
                    <a:cubicBezTo>
                      <a:pt x="40" y="107"/>
                      <a:pt x="41" y="105"/>
                      <a:pt x="40" y="104"/>
                    </a:cubicBezTo>
                    <a:cubicBezTo>
                      <a:pt x="39" y="102"/>
                      <a:pt x="40" y="97"/>
                      <a:pt x="40" y="95"/>
                    </a:cubicBezTo>
                    <a:cubicBezTo>
                      <a:pt x="40" y="95"/>
                      <a:pt x="43" y="91"/>
                      <a:pt x="43" y="90"/>
                    </a:cubicBezTo>
                    <a:cubicBezTo>
                      <a:pt x="45" y="88"/>
                      <a:pt x="46" y="84"/>
                      <a:pt x="49" y="82"/>
                    </a:cubicBezTo>
                    <a:cubicBezTo>
                      <a:pt x="50" y="81"/>
                      <a:pt x="52" y="78"/>
                      <a:pt x="52" y="77"/>
                    </a:cubicBezTo>
                    <a:cubicBezTo>
                      <a:pt x="53" y="76"/>
                      <a:pt x="54" y="73"/>
                      <a:pt x="54" y="72"/>
                    </a:cubicBezTo>
                    <a:cubicBezTo>
                      <a:pt x="53" y="67"/>
                      <a:pt x="50" y="66"/>
                      <a:pt x="56" y="66"/>
                    </a:cubicBezTo>
                    <a:cubicBezTo>
                      <a:pt x="52" y="64"/>
                      <a:pt x="55" y="56"/>
                      <a:pt x="56" y="55"/>
                    </a:cubicBezTo>
                    <a:cubicBezTo>
                      <a:pt x="55" y="54"/>
                      <a:pt x="55" y="54"/>
                      <a:pt x="55" y="53"/>
                    </a:cubicBezTo>
                    <a:cubicBezTo>
                      <a:pt x="54" y="55"/>
                      <a:pt x="54" y="54"/>
                      <a:pt x="53" y="55"/>
                    </a:cubicBezTo>
                    <a:cubicBezTo>
                      <a:pt x="53" y="53"/>
                      <a:pt x="52" y="48"/>
                      <a:pt x="52" y="48"/>
                    </a:cubicBezTo>
                    <a:cubicBezTo>
                      <a:pt x="52" y="47"/>
                      <a:pt x="53" y="45"/>
                      <a:pt x="53" y="45"/>
                    </a:cubicBezTo>
                    <a:cubicBezTo>
                      <a:pt x="53" y="39"/>
                      <a:pt x="45" y="40"/>
                      <a:pt x="43" y="38"/>
                    </a:cubicBezTo>
                    <a:cubicBezTo>
                      <a:pt x="40" y="37"/>
                      <a:pt x="41" y="37"/>
                      <a:pt x="38" y="39"/>
                    </a:cubicBezTo>
                    <a:cubicBezTo>
                      <a:pt x="40" y="39"/>
                      <a:pt x="39" y="38"/>
                      <a:pt x="40" y="38"/>
                    </a:cubicBezTo>
                    <a:cubicBezTo>
                      <a:pt x="40" y="41"/>
                      <a:pt x="32" y="40"/>
                      <a:pt x="30" y="41"/>
                    </a:cubicBezTo>
                    <a:cubicBezTo>
                      <a:pt x="31" y="41"/>
                      <a:pt x="30" y="41"/>
                      <a:pt x="28" y="41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24" y="44"/>
                      <a:pt x="10" y="49"/>
                      <a:pt x="9" y="51"/>
                    </a:cubicBezTo>
                    <a:cubicBezTo>
                      <a:pt x="10" y="51"/>
                      <a:pt x="1" y="52"/>
                      <a:pt x="0" y="52"/>
                    </a:cubicBezTo>
                    <a:cubicBezTo>
                      <a:pt x="2" y="51"/>
                      <a:pt x="12" y="49"/>
                      <a:pt x="13" y="47"/>
                    </a:cubicBezTo>
                    <a:cubicBezTo>
                      <a:pt x="15" y="46"/>
                      <a:pt x="16" y="45"/>
                      <a:pt x="17" y="44"/>
                    </a:cubicBezTo>
                    <a:cubicBezTo>
                      <a:pt x="17" y="44"/>
                      <a:pt x="17" y="43"/>
                      <a:pt x="17" y="43"/>
                    </a:cubicBezTo>
                    <a:cubicBezTo>
                      <a:pt x="16" y="42"/>
                      <a:pt x="13" y="43"/>
                      <a:pt x="11" y="42"/>
                    </a:cubicBezTo>
                    <a:cubicBezTo>
                      <a:pt x="12" y="42"/>
                      <a:pt x="13" y="40"/>
                      <a:pt x="13" y="39"/>
                    </a:cubicBezTo>
                    <a:cubicBezTo>
                      <a:pt x="11" y="38"/>
                      <a:pt x="9" y="36"/>
                      <a:pt x="11" y="33"/>
                    </a:cubicBezTo>
                    <a:cubicBezTo>
                      <a:pt x="13" y="31"/>
                      <a:pt x="24" y="26"/>
                      <a:pt x="24" y="27"/>
                    </a:cubicBezTo>
                    <a:cubicBezTo>
                      <a:pt x="24" y="26"/>
                      <a:pt x="25" y="26"/>
                      <a:pt x="25" y="25"/>
                    </a:cubicBezTo>
                    <a:cubicBezTo>
                      <a:pt x="22" y="25"/>
                      <a:pt x="19" y="26"/>
                      <a:pt x="17" y="24"/>
                    </a:cubicBezTo>
                    <a:cubicBezTo>
                      <a:pt x="17" y="22"/>
                      <a:pt x="18" y="20"/>
                      <a:pt x="21" y="20"/>
                    </a:cubicBezTo>
                    <a:cubicBezTo>
                      <a:pt x="20" y="20"/>
                      <a:pt x="23" y="19"/>
                      <a:pt x="23" y="19"/>
                    </a:cubicBezTo>
                    <a:cubicBezTo>
                      <a:pt x="26" y="17"/>
                      <a:pt x="28" y="18"/>
                      <a:pt x="30" y="19"/>
                    </a:cubicBezTo>
                    <a:cubicBezTo>
                      <a:pt x="30" y="18"/>
                      <a:pt x="30" y="16"/>
                      <a:pt x="30" y="16"/>
                    </a:cubicBezTo>
                    <a:cubicBezTo>
                      <a:pt x="31" y="14"/>
                      <a:pt x="28" y="13"/>
                      <a:pt x="29" y="12"/>
                    </a:cubicBezTo>
                    <a:cubicBezTo>
                      <a:pt x="30" y="10"/>
                      <a:pt x="36" y="10"/>
                      <a:pt x="36" y="9"/>
                    </a:cubicBezTo>
                    <a:cubicBezTo>
                      <a:pt x="44" y="4"/>
                      <a:pt x="57" y="0"/>
                      <a:pt x="64" y="6"/>
                    </a:cubicBezTo>
                    <a:cubicBezTo>
                      <a:pt x="66" y="7"/>
                      <a:pt x="68" y="8"/>
                      <a:pt x="69" y="8"/>
                    </a:cubicBezTo>
                    <a:cubicBezTo>
                      <a:pt x="70" y="8"/>
                      <a:pt x="71" y="8"/>
                      <a:pt x="72" y="8"/>
                    </a:cubicBezTo>
                    <a:cubicBezTo>
                      <a:pt x="74" y="9"/>
                      <a:pt x="76" y="12"/>
                      <a:pt x="78" y="13"/>
                    </a:cubicBezTo>
                    <a:cubicBezTo>
                      <a:pt x="78" y="13"/>
                      <a:pt x="78" y="13"/>
                      <a:pt x="78" y="13"/>
                    </a:cubicBezTo>
                    <a:cubicBezTo>
                      <a:pt x="78" y="13"/>
                      <a:pt x="79" y="13"/>
                      <a:pt x="80" y="13"/>
                    </a:cubicBezTo>
                    <a:cubicBezTo>
                      <a:pt x="81" y="12"/>
                      <a:pt x="93" y="10"/>
                      <a:pt x="94" y="10"/>
                    </a:cubicBezTo>
                    <a:cubicBezTo>
                      <a:pt x="94" y="10"/>
                      <a:pt x="94" y="13"/>
                      <a:pt x="94" y="13"/>
                    </a:cubicBezTo>
                    <a:cubicBezTo>
                      <a:pt x="95" y="13"/>
                      <a:pt x="97" y="11"/>
                      <a:pt x="97" y="12"/>
                    </a:cubicBezTo>
                    <a:cubicBezTo>
                      <a:pt x="97" y="12"/>
                      <a:pt x="97" y="14"/>
                      <a:pt x="97" y="14"/>
                    </a:cubicBezTo>
                    <a:cubicBezTo>
                      <a:pt x="100" y="12"/>
                      <a:pt x="101" y="13"/>
                      <a:pt x="103" y="15"/>
                    </a:cubicBezTo>
                    <a:cubicBezTo>
                      <a:pt x="103" y="15"/>
                      <a:pt x="114" y="18"/>
                      <a:pt x="108" y="19"/>
                    </a:cubicBezTo>
                    <a:cubicBezTo>
                      <a:pt x="111" y="21"/>
                      <a:pt x="114" y="18"/>
                      <a:pt x="116" y="22"/>
                    </a:cubicBezTo>
                    <a:cubicBezTo>
                      <a:pt x="116" y="21"/>
                      <a:pt x="116" y="20"/>
                      <a:pt x="117" y="19"/>
                    </a:cubicBezTo>
                    <a:cubicBezTo>
                      <a:pt x="113" y="16"/>
                      <a:pt x="110" y="19"/>
                      <a:pt x="107" y="14"/>
                    </a:cubicBezTo>
                    <a:cubicBezTo>
                      <a:pt x="108" y="12"/>
                      <a:pt x="111" y="12"/>
                      <a:pt x="114" y="13"/>
                    </a:cubicBezTo>
                    <a:cubicBezTo>
                      <a:pt x="111" y="12"/>
                      <a:pt x="105" y="11"/>
                      <a:pt x="108" y="7"/>
                    </a:cubicBezTo>
                    <a:cubicBezTo>
                      <a:pt x="108" y="7"/>
                      <a:pt x="108" y="7"/>
                      <a:pt x="107" y="7"/>
                    </a:cubicBezTo>
                    <a:cubicBezTo>
                      <a:pt x="104" y="11"/>
                      <a:pt x="98" y="6"/>
                      <a:pt x="100" y="5"/>
                    </a:cubicBezTo>
                    <a:cubicBezTo>
                      <a:pt x="101" y="0"/>
                      <a:pt x="113" y="0"/>
                      <a:pt x="116" y="2"/>
                    </a:cubicBezTo>
                    <a:cubicBezTo>
                      <a:pt x="118" y="4"/>
                      <a:pt x="124" y="7"/>
                      <a:pt x="124" y="9"/>
                    </a:cubicBezTo>
                    <a:cubicBezTo>
                      <a:pt x="125" y="6"/>
                      <a:pt x="126" y="5"/>
                      <a:pt x="125" y="5"/>
                    </a:cubicBezTo>
                    <a:cubicBezTo>
                      <a:pt x="125" y="4"/>
                      <a:pt x="130" y="4"/>
                      <a:pt x="131" y="5"/>
                    </a:cubicBezTo>
                    <a:cubicBezTo>
                      <a:pt x="129" y="7"/>
                      <a:pt x="125" y="12"/>
                      <a:pt x="128" y="13"/>
                    </a:cubicBezTo>
                    <a:cubicBezTo>
                      <a:pt x="128" y="11"/>
                      <a:pt x="130" y="16"/>
                      <a:pt x="130" y="16"/>
                    </a:cubicBezTo>
                    <a:cubicBezTo>
                      <a:pt x="127" y="19"/>
                      <a:pt x="126" y="21"/>
                      <a:pt x="122" y="18"/>
                    </a:cubicBezTo>
                    <a:cubicBezTo>
                      <a:pt x="122" y="18"/>
                      <a:pt x="122" y="18"/>
                      <a:pt x="122" y="18"/>
                    </a:cubicBezTo>
                    <a:cubicBezTo>
                      <a:pt x="123" y="20"/>
                      <a:pt x="131" y="25"/>
                      <a:pt x="132" y="20"/>
                    </a:cubicBezTo>
                    <a:cubicBezTo>
                      <a:pt x="132" y="20"/>
                      <a:pt x="131" y="19"/>
                      <a:pt x="131" y="19"/>
                    </a:cubicBezTo>
                    <a:cubicBezTo>
                      <a:pt x="131" y="16"/>
                      <a:pt x="136" y="17"/>
                      <a:pt x="137" y="17"/>
                    </a:cubicBezTo>
                    <a:cubicBezTo>
                      <a:pt x="136" y="16"/>
                      <a:pt x="137" y="14"/>
                      <a:pt x="137" y="13"/>
                    </a:cubicBezTo>
                    <a:cubicBezTo>
                      <a:pt x="139" y="11"/>
                      <a:pt x="141" y="9"/>
                      <a:pt x="142" y="6"/>
                    </a:cubicBezTo>
                    <a:cubicBezTo>
                      <a:pt x="146" y="0"/>
                      <a:pt x="154" y="8"/>
                      <a:pt x="145" y="9"/>
                    </a:cubicBezTo>
                    <a:cubicBezTo>
                      <a:pt x="141" y="10"/>
                      <a:pt x="144" y="18"/>
                      <a:pt x="144" y="21"/>
                    </a:cubicBezTo>
                    <a:cubicBezTo>
                      <a:pt x="147" y="16"/>
                      <a:pt x="147" y="25"/>
                      <a:pt x="147" y="25"/>
                    </a:cubicBezTo>
                    <a:cubicBezTo>
                      <a:pt x="149" y="24"/>
                      <a:pt x="151" y="21"/>
                      <a:pt x="151" y="18"/>
                    </a:cubicBezTo>
                    <a:cubicBezTo>
                      <a:pt x="146" y="15"/>
                      <a:pt x="147" y="9"/>
                      <a:pt x="152" y="7"/>
                    </a:cubicBezTo>
                    <a:cubicBezTo>
                      <a:pt x="152" y="6"/>
                      <a:pt x="153" y="5"/>
                      <a:pt x="153" y="4"/>
                    </a:cubicBezTo>
                    <a:cubicBezTo>
                      <a:pt x="153" y="4"/>
                      <a:pt x="153" y="4"/>
                      <a:pt x="153" y="4"/>
                    </a:cubicBezTo>
                    <a:cubicBezTo>
                      <a:pt x="153" y="5"/>
                      <a:pt x="153" y="6"/>
                      <a:pt x="153" y="7"/>
                    </a:cubicBezTo>
                    <a:cubicBezTo>
                      <a:pt x="154" y="6"/>
                      <a:pt x="155" y="6"/>
                      <a:pt x="156" y="6"/>
                    </a:cubicBezTo>
                    <a:cubicBezTo>
                      <a:pt x="156" y="5"/>
                      <a:pt x="171" y="11"/>
                      <a:pt x="167" y="11"/>
                    </a:cubicBezTo>
                    <a:cubicBezTo>
                      <a:pt x="167" y="11"/>
                      <a:pt x="167" y="11"/>
                      <a:pt x="167" y="11"/>
                    </a:cubicBezTo>
                    <a:cubicBezTo>
                      <a:pt x="167" y="11"/>
                      <a:pt x="167" y="11"/>
                      <a:pt x="167" y="11"/>
                    </a:cubicBezTo>
                    <a:cubicBezTo>
                      <a:pt x="169" y="13"/>
                      <a:pt x="173" y="15"/>
                      <a:pt x="175" y="16"/>
                    </a:cubicBezTo>
                    <a:cubicBezTo>
                      <a:pt x="176" y="18"/>
                      <a:pt x="176" y="18"/>
                      <a:pt x="176" y="18"/>
                    </a:cubicBezTo>
                    <a:cubicBezTo>
                      <a:pt x="177" y="18"/>
                      <a:pt x="177" y="20"/>
                      <a:pt x="176" y="21"/>
                    </a:cubicBezTo>
                    <a:cubicBezTo>
                      <a:pt x="177" y="22"/>
                      <a:pt x="175" y="25"/>
                      <a:pt x="181" y="27"/>
                    </a:cubicBezTo>
                    <a:cubicBezTo>
                      <a:pt x="182" y="28"/>
                      <a:pt x="183" y="29"/>
                      <a:pt x="185" y="30"/>
                    </a:cubicBezTo>
                    <a:cubicBezTo>
                      <a:pt x="185" y="36"/>
                      <a:pt x="178" y="36"/>
                      <a:pt x="176" y="31"/>
                    </a:cubicBezTo>
                    <a:cubicBezTo>
                      <a:pt x="172" y="30"/>
                      <a:pt x="177" y="37"/>
                      <a:pt x="177" y="37"/>
                    </a:cubicBezTo>
                    <a:cubicBezTo>
                      <a:pt x="177" y="39"/>
                      <a:pt x="177" y="41"/>
                      <a:pt x="177" y="42"/>
                    </a:cubicBezTo>
                    <a:cubicBezTo>
                      <a:pt x="176" y="42"/>
                      <a:pt x="175" y="41"/>
                      <a:pt x="174" y="40"/>
                    </a:cubicBezTo>
                    <a:cubicBezTo>
                      <a:pt x="172" y="41"/>
                      <a:pt x="176" y="43"/>
                      <a:pt x="175" y="44"/>
                    </a:cubicBezTo>
                    <a:cubicBezTo>
                      <a:pt x="173" y="45"/>
                      <a:pt x="168" y="41"/>
                      <a:pt x="167" y="40"/>
                    </a:cubicBezTo>
                    <a:cubicBezTo>
                      <a:pt x="166" y="39"/>
                      <a:pt x="166" y="37"/>
                      <a:pt x="165" y="35"/>
                    </a:cubicBezTo>
                    <a:cubicBezTo>
                      <a:pt x="164" y="36"/>
                      <a:pt x="158" y="36"/>
                      <a:pt x="158" y="35"/>
                    </a:cubicBezTo>
                    <a:cubicBezTo>
                      <a:pt x="157" y="32"/>
                      <a:pt x="170" y="32"/>
                      <a:pt x="168" y="26"/>
                    </a:cubicBezTo>
                    <a:cubicBezTo>
                      <a:pt x="167" y="26"/>
                      <a:pt x="162" y="28"/>
                      <a:pt x="162" y="27"/>
                    </a:cubicBezTo>
                    <a:cubicBezTo>
                      <a:pt x="160" y="25"/>
                      <a:pt x="163" y="23"/>
                      <a:pt x="165" y="24"/>
                    </a:cubicBezTo>
                    <a:cubicBezTo>
                      <a:pt x="164" y="23"/>
                      <a:pt x="161" y="20"/>
                      <a:pt x="164" y="21"/>
                    </a:cubicBezTo>
                    <a:cubicBezTo>
                      <a:pt x="163" y="19"/>
                      <a:pt x="163" y="18"/>
                      <a:pt x="162" y="18"/>
                    </a:cubicBezTo>
                    <a:cubicBezTo>
                      <a:pt x="162" y="21"/>
                      <a:pt x="158" y="19"/>
                      <a:pt x="158" y="19"/>
                    </a:cubicBezTo>
                    <a:cubicBezTo>
                      <a:pt x="158" y="19"/>
                      <a:pt x="158" y="19"/>
                      <a:pt x="158" y="19"/>
                    </a:cubicBezTo>
                    <a:cubicBezTo>
                      <a:pt x="158" y="19"/>
                      <a:pt x="157" y="18"/>
                      <a:pt x="156" y="19"/>
                    </a:cubicBezTo>
                    <a:cubicBezTo>
                      <a:pt x="160" y="25"/>
                      <a:pt x="150" y="28"/>
                      <a:pt x="151" y="31"/>
                    </a:cubicBezTo>
                    <a:cubicBezTo>
                      <a:pt x="150" y="31"/>
                      <a:pt x="149" y="30"/>
                      <a:pt x="149" y="30"/>
                    </a:cubicBezTo>
                    <a:cubicBezTo>
                      <a:pt x="147" y="32"/>
                      <a:pt x="153" y="35"/>
                      <a:pt x="153" y="36"/>
                    </a:cubicBezTo>
                    <a:cubicBezTo>
                      <a:pt x="152" y="36"/>
                      <a:pt x="146" y="38"/>
                      <a:pt x="145" y="38"/>
                    </a:cubicBezTo>
                    <a:cubicBezTo>
                      <a:pt x="144" y="37"/>
                      <a:pt x="144" y="37"/>
                      <a:pt x="143" y="36"/>
                    </a:cubicBezTo>
                    <a:cubicBezTo>
                      <a:pt x="143" y="35"/>
                      <a:pt x="146" y="31"/>
                      <a:pt x="147" y="30"/>
                    </a:cubicBezTo>
                    <a:cubicBezTo>
                      <a:pt x="146" y="30"/>
                      <a:pt x="146" y="30"/>
                      <a:pt x="145" y="31"/>
                    </a:cubicBezTo>
                    <a:cubicBezTo>
                      <a:pt x="143" y="34"/>
                      <a:pt x="138" y="34"/>
                      <a:pt x="136" y="36"/>
                    </a:cubicBezTo>
                    <a:cubicBezTo>
                      <a:pt x="139" y="36"/>
                      <a:pt x="130" y="42"/>
                      <a:pt x="130" y="42"/>
                    </a:cubicBezTo>
                    <a:cubicBezTo>
                      <a:pt x="125" y="46"/>
                      <a:pt x="128" y="46"/>
                      <a:pt x="128" y="50"/>
                    </a:cubicBezTo>
                    <a:cubicBezTo>
                      <a:pt x="127" y="57"/>
                      <a:pt x="148" y="57"/>
                      <a:pt x="141" y="65"/>
                    </a:cubicBezTo>
                    <a:cubicBezTo>
                      <a:pt x="142" y="65"/>
                      <a:pt x="143" y="66"/>
                      <a:pt x="143" y="67"/>
                    </a:cubicBezTo>
                    <a:cubicBezTo>
                      <a:pt x="143" y="67"/>
                      <a:pt x="141" y="66"/>
                      <a:pt x="141" y="66"/>
                    </a:cubicBezTo>
                    <a:cubicBezTo>
                      <a:pt x="142" y="68"/>
                      <a:pt x="146" y="72"/>
                      <a:pt x="146" y="67"/>
                    </a:cubicBezTo>
                    <a:cubicBezTo>
                      <a:pt x="147" y="59"/>
                      <a:pt x="146" y="63"/>
                      <a:pt x="152" y="59"/>
                    </a:cubicBezTo>
                    <a:cubicBezTo>
                      <a:pt x="156" y="55"/>
                      <a:pt x="150" y="52"/>
                      <a:pt x="153" y="49"/>
                    </a:cubicBezTo>
                    <a:cubicBezTo>
                      <a:pt x="155" y="48"/>
                      <a:pt x="155" y="43"/>
                      <a:pt x="155" y="41"/>
                    </a:cubicBezTo>
                    <a:cubicBezTo>
                      <a:pt x="156" y="36"/>
                      <a:pt x="169" y="44"/>
                      <a:pt x="169" y="47"/>
                    </a:cubicBezTo>
                    <a:cubicBezTo>
                      <a:pt x="167" y="58"/>
                      <a:pt x="173" y="48"/>
                      <a:pt x="177" y="48"/>
                    </a:cubicBezTo>
                    <a:cubicBezTo>
                      <a:pt x="181" y="51"/>
                      <a:pt x="180" y="60"/>
                      <a:pt x="184" y="63"/>
                    </a:cubicBezTo>
                    <a:cubicBezTo>
                      <a:pt x="185" y="63"/>
                      <a:pt x="186" y="64"/>
                      <a:pt x="188" y="66"/>
                    </a:cubicBezTo>
                    <a:cubicBezTo>
                      <a:pt x="189" y="67"/>
                      <a:pt x="190" y="69"/>
                      <a:pt x="190" y="72"/>
                    </a:cubicBezTo>
                    <a:cubicBezTo>
                      <a:pt x="190" y="72"/>
                      <a:pt x="189" y="72"/>
                      <a:pt x="189" y="72"/>
                    </a:cubicBezTo>
                    <a:cubicBezTo>
                      <a:pt x="191" y="72"/>
                      <a:pt x="189" y="76"/>
                      <a:pt x="190" y="77"/>
                    </a:cubicBezTo>
                    <a:cubicBezTo>
                      <a:pt x="191" y="77"/>
                      <a:pt x="198" y="80"/>
                      <a:pt x="193" y="82"/>
                    </a:cubicBezTo>
                    <a:cubicBezTo>
                      <a:pt x="194" y="83"/>
                      <a:pt x="194" y="88"/>
                      <a:pt x="192" y="83"/>
                    </a:cubicBezTo>
                    <a:cubicBezTo>
                      <a:pt x="190" y="87"/>
                      <a:pt x="190" y="85"/>
                      <a:pt x="187" y="85"/>
                    </a:cubicBezTo>
                    <a:cubicBezTo>
                      <a:pt x="187" y="84"/>
                      <a:pt x="187" y="84"/>
                      <a:pt x="188" y="84"/>
                    </a:cubicBezTo>
                    <a:cubicBezTo>
                      <a:pt x="189" y="81"/>
                      <a:pt x="183" y="84"/>
                      <a:pt x="182" y="83"/>
                    </a:cubicBezTo>
                    <a:cubicBezTo>
                      <a:pt x="181" y="82"/>
                      <a:pt x="186" y="74"/>
                      <a:pt x="188" y="73"/>
                    </a:cubicBezTo>
                    <a:cubicBezTo>
                      <a:pt x="185" y="73"/>
                      <a:pt x="184" y="75"/>
                      <a:pt x="182" y="76"/>
                    </a:cubicBezTo>
                    <a:cubicBezTo>
                      <a:pt x="180" y="76"/>
                      <a:pt x="178" y="76"/>
                      <a:pt x="177" y="77"/>
                    </a:cubicBezTo>
                    <a:cubicBezTo>
                      <a:pt x="176" y="77"/>
                      <a:pt x="175" y="77"/>
                      <a:pt x="174" y="77"/>
                    </a:cubicBezTo>
                    <a:cubicBezTo>
                      <a:pt x="174" y="77"/>
                      <a:pt x="175" y="77"/>
                      <a:pt x="175" y="77"/>
                    </a:cubicBezTo>
                    <a:cubicBezTo>
                      <a:pt x="175" y="77"/>
                      <a:pt x="176" y="77"/>
                      <a:pt x="176" y="78"/>
                    </a:cubicBezTo>
                    <a:cubicBezTo>
                      <a:pt x="176" y="78"/>
                      <a:pt x="176" y="78"/>
                      <a:pt x="176" y="78"/>
                    </a:cubicBezTo>
                    <a:cubicBezTo>
                      <a:pt x="176" y="78"/>
                      <a:pt x="177" y="78"/>
                      <a:pt x="177" y="78"/>
                    </a:cubicBezTo>
                    <a:cubicBezTo>
                      <a:pt x="178" y="80"/>
                      <a:pt x="176" y="79"/>
                      <a:pt x="175" y="79"/>
                    </a:cubicBezTo>
                    <a:cubicBezTo>
                      <a:pt x="174" y="78"/>
                      <a:pt x="173" y="77"/>
                      <a:pt x="172" y="77"/>
                    </a:cubicBezTo>
                    <a:cubicBezTo>
                      <a:pt x="172" y="77"/>
                      <a:pt x="172" y="77"/>
                      <a:pt x="172" y="77"/>
                    </a:cubicBezTo>
                    <a:cubicBezTo>
                      <a:pt x="170" y="77"/>
                      <a:pt x="167" y="78"/>
                      <a:pt x="165" y="79"/>
                    </a:cubicBezTo>
                    <a:cubicBezTo>
                      <a:pt x="167" y="79"/>
                      <a:pt x="172" y="79"/>
                      <a:pt x="173" y="80"/>
                    </a:cubicBezTo>
                    <a:cubicBezTo>
                      <a:pt x="173" y="81"/>
                      <a:pt x="173" y="81"/>
                      <a:pt x="172" y="81"/>
                    </a:cubicBezTo>
                    <a:cubicBezTo>
                      <a:pt x="172" y="82"/>
                      <a:pt x="171" y="82"/>
                      <a:pt x="170" y="82"/>
                    </a:cubicBezTo>
                    <a:cubicBezTo>
                      <a:pt x="170" y="82"/>
                      <a:pt x="170" y="82"/>
                      <a:pt x="171" y="83"/>
                    </a:cubicBezTo>
                    <a:cubicBezTo>
                      <a:pt x="172" y="84"/>
                      <a:pt x="173" y="85"/>
                      <a:pt x="176" y="85"/>
                    </a:cubicBezTo>
                    <a:cubicBezTo>
                      <a:pt x="174" y="90"/>
                      <a:pt x="177" y="85"/>
                      <a:pt x="179" y="84"/>
                    </a:cubicBezTo>
                    <a:cubicBezTo>
                      <a:pt x="184" y="88"/>
                      <a:pt x="173" y="90"/>
                      <a:pt x="170" y="91"/>
                    </a:cubicBezTo>
                    <a:cubicBezTo>
                      <a:pt x="170" y="91"/>
                      <a:pt x="164" y="95"/>
                      <a:pt x="166" y="91"/>
                    </a:cubicBezTo>
                    <a:cubicBezTo>
                      <a:pt x="166" y="91"/>
                      <a:pt x="166" y="90"/>
                      <a:pt x="167" y="90"/>
                    </a:cubicBezTo>
                    <a:cubicBezTo>
                      <a:pt x="166" y="90"/>
                      <a:pt x="164" y="90"/>
                      <a:pt x="163" y="90"/>
                    </a:cubicBezTo>
                    <a:cubicBezTo>
                      <a:pt x="159" y="91"/>
                      <a:pt x="155" y="92"/>
                      <a:pt x="158" y="96"/>
                    </a:cubicBezTo>
                    <a:cubicBezTo>
                      <a:pt x="158" y="96"/>
                      <a:pt x="158" y="96"/>
                      <a:pt x="157" y="97"/>
                    </a:cubicBezTo>
                    <a:cubicBezTo>
                      <a:pt x="147" y="97"/>
                      <a:pt x="144" y="104"/>
                      <a:pt x="140" y="112"/>
                    </a:cubicBezTo>
                    <a:cubicBezTo>
                      <a:pt x="137" y="116"/>
                      <a:pt x="129" y="116"/>
                      <a:pt x="126" y="121"/>
                    </a:cubicBezTo>
                    <a:cubicBezTo>
                      <a:pt x="127" y="121"/>
                      <a:pt x="127" y="126"/>
                      <a:pt x="126" y="125"/>
                    </a:cubicBezTo>
                    <a:cubicBezTo>
                      <a:pt x="127" y="129"/>
                      <a:pt x="128" y="134"/>
                      <a:pt x="123" y="135"/>
                    </a:cubicBezTo>
                    <a:cubicBezTo>
                      <a:pt x="118" y="133"/>
                      <a:pt x="124" y="119"/>
                      <a:pt x="116" y="123"/>
                    </a:cubicBezTo>
                    <a:cubicBezTo>
                      <a:pt x="116" y="123"/>
                      <a:pt x="114" y="122"/>
                      <a:pt x="114" y="122"/>
                    </a:cubicBezTo>
                    <a:cubicBezTo>
                      <a:pt x="113" y="121"/>
                      <a:pt x="107" y="123"/>
                      <a:pt x="106" y="123"/>
                    </a:cubicBezTo>
                    <a:cubicBezTo>
                      <a:pt x="106" y="124"/>
                      <a:pt x="107" y="124"/>
                      <a:pt x="107" y="125"/>
                    </a:cubicBezTo>
                    <a:cubicBezTo>
                      <a:pt x="105" y="126"/>
                      <a:pt x="97" y="122"/>
                      <a:pt x="95" y="123"/>
                    </a:cubicBezTo>
                    <a:cubicBezTo>
                      <a:pt x="95" y="123"/>
                      <a:pt x="92" y="125"/>
                      <a:pt x="91" y="125"/>
                    </a:cubicBezTo>
                    <a:cubicBezTo>
                      <a:pt x="91" y="125"/>
                      <a:pt x="89" y="127"/>
                      <a:pt x="88" y="127"/>
                    </a:cubicBezTo>
                    <a:cubicBezTo>
                      <a:pt x="87" y="127"/>
                      <a:pt x="87" y="128"/>
                      <a:pt x="85" y="130"/>
                    </a:cubicBezTo>
                    <a:cubicBezTo>
                      <a:pt x="86" y="137"/>
                      <a:pt x="80" y="139"/>
                      <a:pt x="84" y="146"/>
                    </a:cubicBezTo>
                    <a:cubicBezTo>
                      <a:pt x="85" y="147"/>
                      <a:pt x="86" y="153"/>
                      <a:pt x="89" y="151"/>
                    </a:cubicBezTo>
                    <a:cubicBezTo>
                      <a:pt x="91" y="152"/>
                      <a:pt x="96" y="150"/>
                      <a:pt x="97" y="148"/>
                    </a:cubicBezTo>
                    <a:cubicBezTo>
                      <a:pt x="98" y="139"/>
                      <a:pt x="112" y="143"/>
                      <a:pt x="106" y="146"/>
                    </a:cubicBezTo>
                    <a:cubicBezTo>
                      <a:pt x="104" y="148"/>
                      <a:pt x="102" y="156"/>
                      <a:pt x="101" y="158"/>
                    </a:cubicBezTo>
                    <a:cubicBezTo>
                      <a:pt x="104" y="159"/>
                      <a:pt x="111" y="156"/>
                      <a:pt x="114" y="160"/>
                    </a:cubicBezTo>
                    <a:cubicBezTo>
                      <a:pt x="116" y="162"/>
                      <a:pt x="111" y="169"/>
                      <a:pt x="112" y="172"/>
                    </a:cubicBezTo>
                    <a:cubicBezTo>
                      <a:pt x="113" y="173"/>
                      <a:pt x="116" y="179"/>
                      <a:pt x="118" y="178"/>
                    </a:cubicBezTo>
                    <a:cubicBezTo>
                      <a:pt x="120" y="178"/>
                      <a:pt x="123" y="173"/>
                      <a:pt x="126" y="177"/>
                    </a:cubicBezTo>
                    <a:cubicBezTo>
                      <a:pt x="126" y="178"/>
                      <a:pt x="127" y="178"/>
                      <a:pt x="128" y="179"/>
                    </a:cubicBezTo>
                    <a:cubicBezTo>
                      <a:pt x="129" y="178"/>
                      <a:pt x="131" y="176"/>
                      <a:pt x="132" y="175"/>
                    </a:cubicBezTo>
                    <a:cubicBezTo>
                      <a:pt x="132" y="175"/>
                      <a:pt x="132" y="173"/>
                      <a:pt x="132" y="173"/>
                    </a:cubicBezTo>
                    <a:cubicBezTo>
                      <a:pt x="133" y="171"/>
                      <a:pt x="136" y="173"/>
                      <a:pt x="138" y="171"/>
                    </a:cubicBezTo>
                    <a:cubicBezTo>
                      <a:pt x="140" y="169"/>
                      <a:pt x="145" y="167"/>
                      <a:pt x="141" y="170"/>
                    </a:cubicBezTo>
                    <a:cubicBezTo>
                      <a:pt x="141" y="170"/>
                      <a:pt x="141" y="171"/>
                      <a:pt x="141" y="171"/>
                    </a:cubicBezTo>
                    <a:cubicBezTo>
                      <a:pt x="143" y="171"/>
                      <a:pt x="144" y="171"/>
                      <a:pt x="146" y="170"/>
                    </a:cubicBezTo>
                    <a:cubicBezTo>
                      <a:pt x="145" y="170"/>
                      <a:pt x="145" y="170"/>
                      <a:pt x="145" y="169"/>
                    </a:cubicBezTo>
                    <a:cubicBezTo>
                      <a:pt x="145" y="170"/>
                      <a:pt x="155" y="173"/>
                      <a:pt x="156" y="173"/>
                    </a:cubicBezTo>
                    <a:cubicBezTo>
                      <a:pt x="157" y="174"/>
                      <a:pt x="158" y="174"/>
                      <a:pt x="159" y="174"/>
                    </a:cubicBezTo>
                    <a:cubicBezTo>
                      <a:pt x="163" y="172"/>
                      <a:pt x="163" y="174"/>
                      <a:pt x="166" y="175"/>
                    </a:cubicBezTo>
                    <a:cubicBezTo>
                      <a:pt x="166" y="173"/>
                      <a:pt x="166" y="172"/>
                      <a:pt x="168" y="172"/>
                    </a:cubicBezTo>
                    <a:cubicBezTo>
                      <a:pt x="169" y="172"/>
                      <a:pt x="168" y="175"/>
                      <a:pt x="166" y="175"/>
                    </a:cubicBezTo>
                    <a:cubicBezTo>
                      <a:pt x="173" y="177"/>
                      <a:pt x="173" y="186"/>
                      <a:pt x="181" y="186"/>
                    </a:cubicBezTo>
                    <a:cubicBezTo>
                      <a:pt x="183" y="187"/>
                      <a:pt x="187" y="187"/>
                      <a:pt x="190" y="189"/>
                    </a:cubicBezTo>
                    <a:cubicBezTo>
                      <a:pt x="191" y="190"/>
                      <a:pt x="198" y="205"/>
                      <a:pt x="198" y="205"/>
                    </a:cubicBezTo>
                    <a:cubicBezTo>
                      <a:pt x="203" y="205"/>
                      <a:pt x="205" y="204"/>
                      <a:pt x="208" y="208"/>
                    </a:cubicBezTo>
                    <a:cubicBezTo>
                      <a:pt x="211" y="211"/>
                      <a:pt x="218" y="210"/>
                      <a:pt x="221" y="211"/>
                    </a:cubicBezTo>
                    <a:cubicBezTo>
                      <a:pt x="223" y="212"/>
                      <a:pt x="230" y="217"/>
                      <a:pt x="232" y="219"/>
                    </a:cubicBezTo>
                    <a:cubicBezTo>
                      <a:pt x="232" y="219"/>
                      <a:pt x="232" y="219"/>
                      <a:pt x="232" y="219"/>
                    </a:cubicBezTo>
                    <a:cubicBezTo>
                      <a:pt x="232" y="219"/>
                      <a:pt x="232" y="219"/>
                      <a:pt x="232" y="219"/>
                    </a:cubicBezTo>
                    <a:cubicBezTo>
                      <a:pt x="232" y="219"/>
                      <a:pt x="232" y="219"/>
                      <a:pt x="232" y="219"/>
                    </a:cubicBezTo>
                    <a:cubicBezTo>
                      <a:pt x="234" y="225"/>
                      <a:pt x="231" y="230"/>
                      <a:pt x="227" y="2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68" name="Freeform 177"/>
              <p:cNvSpPr>
                <a:spLocks/>
              </p:cNvSpPr>
              <p:nvPr/>
            </p:nvSpPr>
            <p:spPr bwMode="auto">
              <a:xfrm>
                <a:off x="2941638" y="4779963"/>
                <a:ext cx="6350" cy="4763"/>
              </a:xfrm>
              <a:custGeom>
                <a:avLst/>
                <a:gdLst>
                  <a:gd name="T0" fmla="*/ 0 w 7"/>
                  <a:gd name="T1" fmla="*/ 1 h 7"/>
                  <a:gd name="T2" fmla="*/ 1 w 7"/>
                  <a:gd name="T3" fmla="*/ 7 h 7"/>
                  <a:gd name="T4" fmla="*/ 7 w 7"/>
                  <a:gd name="T5" fmla="*/ 4 h 7"/>
                  <a:gd name="T6" fmla="*/ 7 w 7"/>
                  <a:gd name="T7" fmla="*/ 4 h 7"/>
                  <a:gd name="T8" fmla="*/ 7 w 7"/>
                  <a:gd name="T9" fmla="*/ 3 h 7"/>
                  <a:gd name="T10" fmla="*/ 7 w 7"/>
                  <a:gd name="T11" fmla="*/ 3 h 7"/>
                  <a:gd name="T12" fmla="*/ 0 w 7"/>
                  <a:gd name="T13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7">
                    <a:moveTo>
                      <a:pt x="0" y="1"/>
                    </a:moveTo>
                    <a:cubicBezTo>
                      <a:pt x="0" y="1"/>
                      <a:pt x="2" y="7"/>
                      <a:pt x="1" y="7"/>
                    </a:cubicBezTo>
                    <a:cubicBezTo>
                      <a:pt x="5" y="6"/>
                      <a:pt x="3" y="4"/>
                      <a:pt x="7" y="4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4"/>
                      <a:pt x="7" y="4"/>
                      <a:pt x="7" y="3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6" y="1"/>
                      <a:pt x="1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69" name="Freeform 178"/>
              <p:cNvSpPr>
                <a:spLocks/>
              </p:cNvSpPr>
              <p:nvPr/>
            </p:nvSpPr>
            <p:spPr bwMode="auto">
              <a:xfrm>
                <a:off x="2932113" y="4775200"/>
                <a:ext cx="9525" cy="4763"/>
              </a:xfrm>
              <a:custGeom>
                <a:avLst/>
                <a:gdLst>
                  <a:gd name="T0" fmla="*/ 0 w 13"/>
                  <a:gd name="T1" fmla="*/ 4 h 6"/>
                  <a:gd name="T2" fmla="*/ 12 w 13"/>
                  <a:gd name="T3" fmla="*/ 6 h 6"/>
                  <a:gd name="T4" fmla="*/ 8 w 13"/>
                  <a:gd name="T5" fmla="*/ 0 h 6"/>
                  <a:gd name="T6" fmla="*/ 0 w 13"/>
                  <a:gd name="T7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6">
                    <a:moveTo>
                      <a:pt x="0" y="4"/>
                    </a:moveTo>
                    <a:cubicBezTo>
                      <a:pt x="4" y="5"/>
                      <a:pt x="9" y="1"/>
                      <a:pt x="12" y="6"/>
                    </a:cubicBezTo>
                    <a:cubicBezTo>
                      <a:pt x="13" y="3"/>
                      <a:pt x="11" y="0"/>
                      <a:pt x="8" y="0"/>
                    </a:cubicBezTo>
                    <a:cubicBezTo>
                      <a:pt x="5" y="1"/>
                      <a:pt x="2" y="3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70" name="Freeform 179"/>
              <p:cNvSpPr>
                <a:spLocks/>
              </p:cNvSpPr>
              <p:nvPr/>
            </p:nvSpPr>
            <p:spPr bwMode="auto">
              <a:xfrm>
                <a:off x="2962275" y="4968875"/>
                <a:ext cx="0" cy="0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71" name="Freeform 180"/>
              <p:cNvSpPr>
                <a:spLocks/>
              </p:cNvSpPr>
              <p:nvPr/>
            </p:nvSpPr>
            <p:spPr bwMode="auto">
              <a:xfrm>
                <a:off x="2882900" y="4819650"/>
                <a:ext cx="1588" cy="3175"/>
              </a:xfrm>
              <a:custGeom>
                <a:avLst/>
                <a:gdLst>
                  <a:gd name="T0" fmla="*/ 0 w 2"/>
                  <a:gd name="T1" fmla="*/ 0 h 3"/>
                  <a:gd name="T2" fmla="*/ 0 w 2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3">
                    <a:moveTo>
                      <a:pt x="0" y="0"/>
                    </a:moveTo>
                    <a:cubicBezTo>
                      <a:pt x="1" y="1"/>
                      <a:pt x="2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72" name="Freeform 181"/>
              <p:cNvSpPr>
                <a:spLocks/>
              </p:cNvSpPr>
              <p:nvPr/>
            </p:nvSpPr>
            <p:spPr bwMode="auto">
              <a:xfrm>
                <a:off x="3019425" y="4883150"/>
                <a:ext cx="0" cy="1588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0" y="0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73" name="Freeform 182"/>
              <p:cNvSpPr>
                <a:spLocks/>
              </p:cNvSpPr>
              <p:nvPr/>
            </p:nvSpPr>
            <p:spPr bwMode="auto">
              <a:xfrm>
                <a:off x="2946400" y="4781550"/>
                <a:ext cx="1588" cy="1588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0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74" name="Freeform 183"/>
              <p:cNvSpPr>
                <a:spLocks/>
              </p:cNvSpPr>
              <p:nvPr/>
            </p:nvSpPr>
            <p:spPr bwMode="auto">
              <a:xfrm>
                <a:off x="3373438" y="4960938"/>
                <a:ext cx="20638" cy="14288"/>
              </a:xfrm>
              <a:custGeom>
                <a:avLst/>
                <a:gdLst>
                  <a:gd name="T0" fmla="*/ 21 w 28"/>
                  <a:gd name="T1" fmla="*/ 3 h 18"/>
                  <a:gd name="T2" fmla="*/ 8 w 28"/>
                  <a:gd name="T3" fmla="*/ 12 h 18"/>
                  <a:gd name="T4" fmla="*/ 8 w 28"/>
                  <a:gd name="T5" fmla="*/ 18 h 18"/>
                  <a:gd name="T6" fmla="*/ 18 w 28"/>
                  <a:gd name="T7" fmla="*/ 11 h 18"/>
                  <a:gd name="T8" fmla="*/ 19 w 28"/>
                  <a:gd name="T9" fmla="*/ 11 h 18"/>
                  <a:gd name="T10" fmla="*/ 28 w 28"/>
                  <a:gd name="T11" fmla="*/ 2 h 18"/>
                  <a:gd name="T12" fmla="*/ 21 w 28"/>
                  <a:gd name="T13" fmla="*/ 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18">
                    <a:moveTo>
                      <a:pt x="21" y="3"/>
                    </a:moveTo>
                    <a:cubicBezTo>
                      <a:pt x="18" y="6"/>
                      <a:pt x="10" y="9"/>
                      <a:pt x="8" y="12"/>
                    </a:cubicBezTo>
                    <a:cubicBezTo>
                      <a:pt x="5" y="14"/>
                      <a:pt x="0" y="18"/>
                      <a:pt x="8" y="18"/>
                    </a:cubicBezTo>
                    <a:cubicBezTo>
                      <a:pt x="12" y="18"/>
                      <a:pt x="15" y="13"/>
                      <a:pt x="18" y="11"/>
                    </a:cubicBezTo>
                    <a:cubicBezTo>
                      <a:pt x="26" y="1"/>
                      <a:pt x="18" y="11"/>
                      <a:pt x="19" y="11"/>
                    </a:cubicBezTo>
                    <a:cubicBezTo>
                      <a:pt x="22" y="8"/>
                      <a:pt x="26" y="7"/>
                      <a:pt x="28" y="2"/>
                    </a:cubicBezTo>
                    <a:cubicBezTo>
                      <a:pt x="26" y="0"/>
                      <a:pt x="22" y="1"/>
                      <a:pt x="2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75" name="Freeform 184"/>
              <p:cNvSpPr>
                <a:spLocks/>
              </p:cNvSpPr>
              <p:nvPr/>
            </p:nvSpPr>
            <p:spPr bwMode="auto">
              <a:xfrm>
                <a:off x="3400425" y="4951413"/>
                <a:ext cx="0" cy="1588"/>
              </a:xfrm>
              <a:custGeom>
                <a:avLst/>
                <a:gdLst>
                  <a:gd name="T0" fmla="*/ 0 h 1"/>
                  <a:gd name="T1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76" name="Freeform 185"/>
              <p:cNvSpPr>
                <a:spLocks/>
              </p:cNvSpPr>
              <p:nvPr/>
            </p:nvSpPr>
            <p:spPr bwMode="auto">
              <a:xfrm>
                <a:off x="3400425" y="4949825"/>
                <a:ext cx="0" cy="3175"/>
              </a:xfrm>
              <a:custGeom>
                <a:avLst/>
                <a:gdLst>
                  <a:gd name="T0" fmla="*/ 0 w 1"/>
                  <a:gd name="T1" fmla="*/ 3 h 3"/>
                  <a:gd name="T2" fmla="*/ 1 w 1"/>
                  <a:gd name="T3" fmla="*/ 2 h 3"/>
                  <a:gd name="T4" fmla="*/ 0 w 1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2"/>
                      <a:pt x="1" y="2"/>
                      <a:pt x="1" y="2"/>
                    </a:cubicBezTo>
                    <a:cubicBezTo>
                      <a:pt x="0" y="0"/>
                      <a:pt x="0" y="1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77" name="Freeform 186"/>
              <p:cNvSpPr>
                <a:spLocks/>
              </p:cNvSpPr>
              <p:nvPr/>
            </p:nvSpPr>
            <p:spPr bwMode="auto">
              <a:xfrm>
                <a:off x="3394075" y="4946650"/>
                <a:ext cx="12700" cy="19050"/>
              </a:xfrm>
              <a:custGeom>
                <a:avLst/>
                <a:gdLst>
                  <a:gd name="T0" fmla="*/ 11 w 15"/>
                  <a:gd name="T1" fmla="*/ 11 h 25"/>
                  <a:gd name="T2" fmla="*/ 9 w 15"/>
                  <a:gd name="T3" fmla="*/ 12 h 25"/>
                  <a:gd name="T4" fmla="*/ 7 w 15"/>
                  <a:gd name="T5" fmla="*/ 8 h 25"/>
                  <a:gd name="T6" fmla="*/ 7 w 15"/>
                  <a:gd name="T7" fmla="*/ 8 h 25"/>
                  <a:gd name="T8" fmla="*/ 3 w 15"/>
                  <a:gd name="T9" fmla="*/ 0 h 25"/>
                  <a:gd name="T10" fmla="*/ 3 w 15"/>
                  <a:gd name="T11" fmla="*/ 4 h 25"/>
                  <a:gd name="T12" fmla="*/ 1 w 15"/>
                  <a:gd name="T13" fmla="*/ 16 h 25"/>
                  <a:gd name="T14" fmla="*/ 2 w 15"/>
                  <a:gd name="T15" fmla="*/ 20 h 25"/>
                  <a:gd name="T16" fmla="*/ 0 w 15"/>
                  <a:gd name="T17" fmla="*/ 23 h 25"/>
                  <a:gd name="T18" fmla="*/ 9 w 15"/>
                  <a:gd name="T19" fmla="*/ 16 h 25"/>
                  <a:gd name="T20" fmla="*/ 13 w 15"/>
                  <a:gd name="T21" fmla="*/ 11 h 25"/>
                  <a:gd name="T22" fmla="*/ 11 w 15"/>
                  <a:gd name="T23" fmla="*/ 1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5" h="25">
                    <a:moveTo>
                      <a:pt x="11" y="11"/>
                    </a:moveTo>
                    <a:cubicBezTo>
                      <a:pt x="9" y="11"/>
                      <a:pt x="8" y="11"/>
                      <a:pt x="9" y="12"/>
                    </a:cubicBezTo>
                    <a:cubicBezTo>
                      <a:pt x="10" y="16"/>
                      <a:pt x="8" y="10"/>
                      <a:pt x="7" y="8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6" y="5"/>
                      <a:pt x="7" y="2"/>
                      <a:pt x="3" y="0"/>
                    </a:cubicBezTo>
                    <a:cubicBezTo>
                      <a:pt x="3" y="0"/>
                      <a:pt x="4" y="4"/>
                      <a:pt x="3" y="4"/>
                    </a:cubicBezTo>
                    <a:cubicBezTo>
                      <a:pt x="8" y="9"/>
                      <a:pt x="3" y="13"/>
                      <a:pt x="1" y="16"/>
                    </a:cubicBezTo>
                    <a:cubicBezTo>
                      <a:pt x="1" y="17"/>
                      <a:pt x="2" y="19"/>
                      <a:pt x="2" y="20"/>
                    </a:cubicBezTo>
                    <a:cubicBezTo>
                      <a:pt x="1" y="21"/>
                      <a:pt x="1" y="22"/>
                      <a:pt x="0" y="23"/>
                    </a:cubicBezTo>
                    <a:cubicBezTo>
                      <a:pt x="3" y="25"/>
                      <a:pt x="8" y="19"/>
                      <a:pt x="9" y="16"/>
                    </a:cubicBezTo>
                    <a:cubicBezTo>
                      <a:pt x="9" y="16"/>
                      <a:pt x="15" y="13"/>
                      <a:pt x="13" y="11"/>
                    </a:cubicBezTo>
                    <a:cubicBezTo>
                      <a:pt x="12" y="11"/>
                      <a:pt x="12" y="11"/>
                      <a:pt x="1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78" name="Freeform 187"/>
              <p:cNvSpPr>
                <a:spLocks/>
              </p:cNvSpPr>
              <p:nvPr/>
            </p:nvSpPr>
            <p:spPr bwMode="auto">
              <a:xfrm>
                <a:off x="3375025" y="4975225"/>
                <a:ext cx="3175" cy="0"/>
              </a:xfrm>
              <a:custGeom>
                <a:avLst/>
                <a:gdLst>
                  <a:gd name="T0" fmla="*/ 2 w 3"/>
                  <a:gd name="T1" fmla="*/ 0 h 1"/>
                  <a:gd name="T2" fmla="*/ 0 w 3"/>
                  <a:gd name="T3" fmla="*/ 1 h 1"/>
                  <a:gd name="T4" fmla="*/ 2 w 3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2" y="1"/>
                      <a:pt x="3" y="0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79" name="Freeform 188"/>
              <p:cNvSpPr>
                <a:spLocks/>
              </p:cNvSpPr>
              <p:nvPr/>
            </p:nvSpPr>
            <p:spPr bwMode="auto">
              <a:xfrm>
                <a:off x="3294063" y="4894263"/>
                <a:ext cx="76200" cy="65088"/>
              </a:xfrm>
              <a:custGeom>
                <a:avLst/>
                <a:gdLst>
                  <a:gd name="T0" fmla="*/ 97 w 99"/>
                  <a:gd name="T1" fmla="*/ 40 h 85"/>
                  <a:gd name="T2" fmla="*/ 97 w 99"/>
                  <a:gd name="T3" fmla="*/ 40 h 85"/>
                  <a:gd name="T4" fmla="*/ 96 w 99"/>
                  <a:gd name="T5" fmla="*/ 41 h 85"/>
                  <a:gd name="T6" fmla="*/ 93 w 99"/>
                  <a:gd name="T7" fmla="*/ 36 h 85"/>
                  <a:gd name="T8" fmla="*/ 92 w 99"/>
                  <a:gd name="T9" fmla="*/ 33 h 85"/>
                  <a:gd name="T10" fmla="*/ 91 w 99"/>
                  <a:gd name="T11" fmla="*/ 33 h 85"/>
                  <a:gd name="T12" fmla="*/ 90 w 99"/>
                  <a:gd name="T13" fmla="*/ 27 h 85"/>
                  <a:gd name="T14" fmla="*/ 81 w 99"/>
                  <a:gd name="T15" fmla="*/ 11 h 85"/>
                  <a:gd name="T16" fmla="*/ 78 w 99"/>
                  <a:gd name="T17" fmla="*/ 1 h 85"/>
                  <a:gd name="T18" fmla="*/ 74 w 99"/>
                  <a:gd name="T19" fmla="*/ 16 h 85"/>
                  <a:gd name="T20" fmla="*/ 69 w 99"/>
                  <a:gd name="T21" fmla="*/ 19 h 85"/>
                  <a:gd name="T22" fmla="*/ 62 w 99"/>
                  <a:gd name="T23" fmla="*/ 14 h 85"/>
                  <a:gd name="T24" fmla="*/ 61 w 99"/>
                  <a:gd name="T25" fmla="*/ 10 h 85"/>
                  <a:gd name="T26" fmla="*/ 63 w 99"/>
                  <a:gd name="T27" fmla="*/ 9 h 85"/>
                  <a:gd name="T28" fmla="*/ 64 w 99"/>
                  <a:gd name="T29" fmla="*/ 11 h 85"/>
                  <a:gd name="T30" fmla="*/ 63 w 99"/>
                  <a:gd name="T31" fmla="*/ 9 h 85"/>
                  <a:gd name="T32" fmla="*/ 63 w 99"/>
                  <a:gd name="T33" fmla="*/ 5 h 85"/>
                  <a:gd name="T34" fmla="*/ 54 w 99"/>
                  <a:gd name="T35" fmla="*/ 2 h 85"/>
                  <a:gd name="T36" fmla="*/ 52 w 99"/>
                  <a:gd name="T37" fmla="*/ 2 h 85"/>
                  <a:gd name="T38" fmla="*/ 53 w 99"/>
                  <a:gd name="T39" fmla="*/ 4 h 85"/>
                  <a:gd name="T40" fmla="*/ 46 w 99"/>
                  <a:gd name="T41" fmla="*/ 12 h 85"/>
                  <a:gd name="T42" fmla="*/ 42 w 99"/>
                  <a:gd name="T43" fmla="*/ 12 h 85"/>
                  <a:gd name="T44" fmla="*/ 34 w 99"/>
                  <a:gd name="T45" fmla="*/ 13 h 85"/>
                  <a:gd name="T46" fmla="*/ 29 w 99"/>
                  <a:gd name="T47" fmla="*/ 19 h 85"/>
                  <a:gd name="T48" fmla="*/ 29 w 99"/>
                  <a:gd name="T49" fmla="*/ 17 h 85"/>
                  <a:gd name="T50" fmla="*/ 23 w 99"/>
                  <a:gd name="T51" fmla="*/ 25 h 85"/>
                  <a:gd name="T52" fmla="*/ 11 w 99"/>
                  <a:gd name="T53" fmla="*/ 29 h 85"/>
                  <a:gd name="T54" fmla="*/ 2 w 99"/>
                  <a:gd name="T55" fmla="*/ 43 h 85"/>
                  <a:gd name="T56" fmla="*/ 0 w 99"/>
                  <a:gd name="T57" fmla="*/ 42 h 85"/>
                  <a:gd name="T58" fmla="*/ 2 w 99"/>
                  <a:gd name="T59" fmla="*/ 64 h 85"/>
                  <a:gd name="T60" fmla="*/ 12 w 99"/>
                  <a:gd name="T61" fmla="*/ 68 h 85"/>
                  <a:gd name="T62" fmla="*/ 24 w 99"/>
                  <a:gd name="T63" fmla="*/ 63 h 85"/>
                  <a:gd name="T64" fmla="*/ 40 w 99"/>
                  <a:gd name="T65" fmla="*/ 59 h 85"/>
                  <a:gd name="T66" fmla="*/ 44 w 99"/>
                  <a:gd name="T67" fmla="*/ 62 h 85"/>
                  <a:gd name="T68" fmla="*/ 46 w 99"/>
                  <a:gd name="T69" fmla="*/ 67 h 85"/>
                  <a:gd name="T70" fmla="*/ 54 w 99"/>
                  <a:gd name="T71" fmla="*/ 65 h 85"/>
                  <a:gd name="T72" fmla="*/ 49 w 99"/>
                  <a:gd name="T73" fmla="*/ 71 h 85"/>
                  <a:gd name="T74" fmla="*/ 53 w 99"/>
                  <a:gd name="T75" fmla="*/ 70 h 85"/>
                  <a:gd name="T76" fmla="*/ 52 w 99"/>
                  <a:gd name="T77" fmla="*/ 73 h 85"/>
                  <a:gd name="T78" fmla="*/ 55 w 99"/>
                  <a:gd name="T79" fmla="*/ 76 h 85"/>
                  <a:gd name="T80" fmla="*/ 57 w 99"/>
                  <a:gd name="T81" fmla="*/ 81 h 85"/>
                  <a:gd name="T82" fmla="*/ 65 w 99"/>
                  <a:gd name="T83" fmla="*/ 82 h 85"/>
                  <a:gd name="T84" fmla="*/ 72 w 99"/>
                  <a:gd name="T85" fmla="*/ 82 h 85"/>
                  <a:gd name="T86" fmla="*/ 80 w 99"/>
                  <a:gd name="T87" fmla="*/ 79 h 85"/>
                  <a:gd name="T88" fmla="*/ 91 w 99"/>
                  <a:gd name="T89" fmla="*/ 62 h 85"/>
                  <a:gd name="T90" fmla="*/ 98 w 99"/>
                  <a:gd name="T91" fmla="*/ 40 h 85"/>
                  <a:gd name="T92" fmla="*/ 97 w 99"/>
                  <a:gd name="T93" fmla="*/ 4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99" h="85">
                    <a:moveTo>
                      <a:pt x="97" y="40"/>
                    </a:moveTo>
                    <a:cubicBezTo>
                      <a:pt x="97" y="40"/>
                      <a:pt x="97" y="40"/>
                      <a:pt x="97" y="40"/>
                    </a:cubicBezTo>
                    <a:cubicBezTo>
                      <a:pt x="97" y="40"/>
                      <a:pt x="97" y="41"/>
                      <a:pt x="96" y="41"/>
                    </a:cubicBezTo>
                    <a:cubicBezTo>
                      <a:pt x="95" y="40"/>
                      <a:pt x="94" y="38"/>
                      <a:pt x="93" y="36"/>
                    </a:cubicBezTo>
                    <a:cubicBezTo>
                      <a:pt x="92" y="35"/>
                      <a:pt x="93" y="34"/>
                      <a:pt x="92" y="33"/>
                    </a:cubicBezTo>
                    <a:cubicBezTo>
                      <a:pt x="91" y="32"/>
                      <a:pt x="91" y="33"/>
                      <a:pt x="91" y="33"/>
                    </a:cubicBezTo>
                    <a:cubicBezTo>
                      <a:pt x="90" y="32"/>
                      <a:pt x="91" y="28"/>
                      <a:pt x="90" y="27"/>
                    </a:cubicBezTo>
                    <a:cubicBezTo>
                      <a:pt x="84" y="30"/>
                      <a:pt x="85" y="11"/>
                      <a:pt x="81" y="11"/>
                    </a:cubicBezTo>
                    <a:cubicBezTo>
                      <a:pt x="79" y="11"/>
                      <a:pt x="81" y="0"/>
                      <a:pt x="78" y="1"/>
                    </a:cubicBezTo>
                    <a:cubicBezTo>
                      <a:pt x="75" y="1"/>
                      <a:pt x="75" y="14"/>
                      <a:pt x="74" y="16"/>
                    </a:cubicBezTo>
                    <a:cubicBezTo>
                      <a:pt x="73" y="17"/>
                      <a:pt x="71" y="22"/>
                      <a:pt x="69" y="19"/>
                    </a:cubicBezTo>
                    <a:cubicBezTo>
                      <a:pt x="68" y="19"/>
                      <a:pt x="63" y="15"/>
                      <a:pt x="62" y="14"/>
                    </a:cubicBezTo>
                    <a:cubicBezTo>
                      <a:pt x="61" y="12"/>
                      <a:pt x="61" y="12"/>
                      <a:pt x="61" y="10"/>
                    </a:cubicBezTo>
                    <a:cubicBezTo>
                      <a:pt x="62" y="10"/>
                      <a:pt x="62" y="10"/>
                      <a:pt x="63" y="9"/>
                    </a:cubicBezTo>
                    <a:cubicBezTo>
                      <a:pt x="63" y="10"/>
                      <a:pt x="63" y="12"/>
                      <a:pt x="64" y="11"/>
                    </a:cubicBezTo>
                    <a:cubicBezTo>
                      <a:pt x="64" y="10"/>
                      <a:pt x="64" y="9"/>
                      <a:pt x="63" y="9"/>
                    </a:cubicBezTo>
                    <a:cubicBezTo>
                      <a:pt x="65" y="6"/>
                      <a:pt x="63" y="5"/>
                      <a:pt x="63" y="5"/>
                    </a:cubicBezTo>
                    <a:cubicBezTo>
                      <a:pt x="60" y="4"/>
                      <a:pt x="57" y="4"/>
                      <a:pt x="54" y="2"/>
                    </a:cubicBezTo>
                    <a:cubicBezTo>
                      <a:pt x="53" y="2"/>
                      <a:pt x="53" y="2"/>
                      <a:pt x="52" y="2"/>
                    </a:cubicBezTo>
                    <a:cubicBezTo>
                      <a:pt x="53" y="3"/>
                      <a:pt x="53" y="3"/>
                      <a:pt x="53" y="4"/>
                    </a:cubicBezTo>
                    <a:cubicBezTo>
                      <a:pt x="51" y="7"/>
                      <a:pt x="45" y="6"/>
                      <a:pt x="46" y="12"/>
                    </a:cubicBezTo>
                    <a:cubicBezTo>
                      <a:pt x="45" y="12"/>
                      <a:pt x="42" y="12"/>
                      <a:pt x="42" y="12"/>
                    </a:cubicBezTo>
                    <a:cubicBezTo>
                      <a:pt x="43" y="11"/>
                      <a:pt x="37" y="9"/>
                      <a:pt x="34" y="13"/>
                    </a:cubicBezTo>
                    <a:cubicBezTo>
                      <a:pt x="33" y="14"/>
                      <a:pt x="29" y="19"/>
                      <a:pt x="29" y="19"/>
                    </a:cubicBezTo>
                    <a:cubicBezTo>
                      <a:pt x="29" y="19"/>
                      <a:pt x="30" y="17"/>
                      <a:pt x="29" y="17"/>
                    </a:cubicBezTo>
                    <a:cubicBezTo>
                      <a:pt x="25" y="18"/>
                      <a:pt x="26" y="25"/>
                      <a:pt x="23" y="25"/>
                    </a:cubicBezTo>
                    <a:cubicBezTo>
                      <a:pt x="21" y="25"/>
                      <a:pt x="12" y="28"/>
                      <a:pt x="11" y="29"/>
                    </a:cubicBezTo>
                    <a:cubicBezTo>
                      <a:pt x="3" y="32"/>
                      <a:pt x="3" y="35"/>
                      <a:pt x="2" y="43"/>
                    </a:cubicBezTo>
                    <a:cubicBezTo>
                      <a:pt x="2" y="42"/>
                      <a:pt x="0" y="41"/>
                      <a:pt x="0" y="42"/>
                    </a:cubicBezTo>
                    <a:cubicBezTo>
                      <a:pt x="0" y="49"/>
                      <a:pt x="5" y="57"/>
                      <a:pt x="2" y="64"/>
                    </a:cubicBezTo>
                    <a:cubicBezTo>
                      <a:pt x="1" y="72"/>
                      <a:pt x="7" y="75"/>
                      <a:pt x="12" y="68"/>
                    </a:cubicBezTo>
                    <a:cubicBezTo>
                      <a:pt x="12" y="67"/>
                      <a:pt x="21" y="66"/>
                      <a:pt x="24" y="63"/>
                    </a:cubicBezTo>
                    <a:cubicBezTo>
                      <a:pt x="28" y="61"/>
                      <a:pt x="35" y="59"/>
                      <a:pt x="40" y="59"/>
                    </a:cubicBezTo>
                    <a:cubicBezTo>
                      <a:pt x="41" y="61"/>
                      <a:pt x="42" y="61"/>
                      <a:pt x="44" y="62"/>
                    </a:cubicBezTo>
                    <a:cubicBezTo>
                      <a:pt x="44" y="62"/>
                      <a:pt x="45" y="66"/>
                      <a:pt x="46" y="67"/>
                    </a:cubicBezTo>
                    <a:cubicBezTo>
                      <a:pt x="44" y="73"/>
                      <a:pt x="51" y="68"/>
                      <a:pt x="54" y="65"/>
                    </a:cubicBezTo>
                    <a:cubicBezTo>
                      <a:pt x="53" y="66"/>
                      <a:pt x="50" y="72"/>
                      <a:pt x="49" y="71"/>
                    </a:cubicBezTo>
                    <a:cubicBezTo>
                      <a:pt x="51" y="73"/>
                      <a:pt x="52" y="70"/>
                      <a:pt x="53" y="70"/>
                    </a:cubicBezTo>
                    <a:cubicBezTo>
                      <a:pt x="55" y="70"/>
                      <a:pt x="52" y="72"/>
                      <a:pt x="52" y="73"/>
                    </a:cubicBezTo>
                    <a:cubicBezTo>
                      <a:pt x="53" y="74"/>
                      <a:pt x="58" y="73"/>
                      <a:pt x="55" y="76"/>
                    </a:cubicBezTo>
                    <a:cubicBezTo>
                      <a:pt x="54" y="78"/>
                      <a:pt x="55" y="80"/>
                      <a:pt x="57" y="81"/>
                    </a:cubicBezTo>
                    <a:cubicBezTo>
                      <a:pt x="58" y="82"/>
                      <a:pt x="63" y="84"/>
                      <a:pt x="65" y="82"/>
                    </a:cubicBezTo>
                    <a:cubicBezTo>
                      <a:pt x="68" y="80"/>
                      <a:pt x="69" y="85"/>
                      <a:pt x="72" y="82"/>
                    </a:cubicBezTo>
                    <a:cubicBezTo>
                      <a:pt x="72" y="81"/>
                      <a:pt x="79" y="79"/>
                      <a:pt x="80" y="79"/>
                    </a:cubicBezTo>
                    <a:cubicBezTo>
                      <a:pt x="84" y="74"/>
                      <a:pt x="86" y="66"/>
                      <a:pt x="91" y="62"/>
                    </a:cubicBezTo>
                    <a:cubicBezTo>
                      <a:pt x="93" y="58"/>
                      <a:pt x="99" y="43"/>
                      <a:pt x="98" y="40"/>
                    </a:cubicBezTo>
                    <a:cubicBezTo>
                      <a:pt x="98" y="40"/>
                      <a:pt x="98" y="40"/>
                      <a:pt x="97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80" name="Freeform 189"/>
              <p:cNvSpPr>
                <a:spLocks/>
              </p:cNvSpPr>
              <p:nvPr/>
            </p:nvSpPr>
            <p:spPr bwMode="auto">
              <a:xfrm>
                <a:off x="3405188" y="4970463"/>
                <a:ext cx="1588" cy="3175"/>
              </a:xfrm>
              <a:custGeom>
                <a:avLst/>
                <a:gdLst>
                  <a:gd name="T0" fmla="*/ 1 w 3"/>
                  <a:gd name="T1" fmla="*/ 0 h 3"/>
                  <a:gd name="T2" fmla="*/ 2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0" y="3"/>
                      <a:pt x="2" y="1"/>
                      <a:pt x="2" y="1"/>
                    </a:cubicBezTo>
                    <a:cubicBezTo>
                      <a:pt x="3" y="0"/>
                      <a:pt x="2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81" name="Freeform 190"/>
              <p:cNvSpPr>
                <a:spLocks/>
              </p:cNvSpPr>
              <p:nvPr/>
            </p:nvSpPr>
            <p:spPr bwMode="auto">
              <a:xfrm>
                <a:off x="3341688" y="4957763"/>
                <a:ext cx="1588" cy="6350"/>
              </a:xfrm>
              <a:custGeom>
                <a:avLst/>
                <a:gdLst>
                  <a:gd name="T0" fmla="*/ 0 w 2"/>
                  <a:gd name="T1" fmla="*/ 4 h 8"/>
                  <a:gd name="T2" fmla="*/ 0 w 2"/>
                  <a:gd name="T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0" y="4"/>
                    </a:moveTo>
                    <a:cubicBezTo>
                      <a:pt x="0" y="8"/>
                      <a:pt x="2" y="0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82" name="Freeform 191"/>
              <p:cNvSpPr>
                <a:spLocks/>
              </p:cNvSpPr>
              <p:nvPr/>
            </p:nvSpPr>
            <p:spPr bwMode="auto">
              <a:xfrm>
                <a:off x="3363913" y="4981575"/>
                <a:ext cx="3175" cy="1588"/>
              </a:xfrm>
              <a:custGeom>
                <a:avLst/>
                <a:gdLst>
                  <a:gd name="T0" fmla="*/ 0 w 3"/>
                  <a:gd name="T1" fmla="*/ 1 h 2"/>
                  <a:gd name="T2" fmla="*/ 2 w 3"/>
                  <a:gd name="T3" fmla="*/ 0 h 2"/>
                  <a:gd name="T4" fmla="*/ 0 w 3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3" y="2"/>
                      <a:pt x="2" y="1"/>
                      <a:pt x="2" y="0"/>
                    </a:cubicBezTo>
                    <a:cubicBezTo>
                      <a:pt x="2" y="0"/>
                      <a:pt x="1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83" name="Freeform 192"/>
              <p:cNvSpPr>
                <a:spLocks/>
              </p:cNvSpPr>
              <p:nvPr/>
            </p:nvSpPr>
            <p:spPr bwMode="auto">
              <a:xfrm>
                <a:off x="3332163" y="4949825"/>
                <a:ext cx="3175" cy="1588"/>
              </a:xfrm>
              <a:custGeom>
                <a:avLst/>
                <a:gdLst>
                  <a:gd name="T0" fmla="*/ 0 w 5"/>
                  <a:gd name="T1" fmla="*/ 1 h 3"/>
                  <a:gd name="T2" fmla="*/ 0 w 5"/>
                  <a:gd name="T3" fmla="*/ 1 h 3"/>
                  <a:gd name="T4" fmla="*/ 3 w 5"/>
                  <a:gd name="T5" fmla="*/ 1 h 3"/>
                  <a:gd name="T6" fmla="*/ 0 w 5"/>
                  <a:gd name="T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2" y="2"/>
                      <a:pt x="5" y="3"/>
                      <a:pt x="3" y="1"/>
                    </a:cubicBezTo>
                    <a:cubicBezTo>
                      <a:pt x="2" y="1"/>
                      <a:pt x="1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84" name="Freeform 193"/>
              <p:cNvSpPr>
                <a:spLocks/>
              </p:cNvSpPr>
              <p:nvPr/>
            </p:nvSpPr>
            <p:spPr bwMode="auto">
              <a:xfrm>
                <a:off x="3338513" y="4962525"/>
                <a:ext cx="11113" cy="12700"/>
              </a:xfrm>
              <a:custGeom>
                <a:avLst/>
                <a:gdLst>
                  <a:gd name="T0" fmla="*/ 4 w 13"/>
                  <a:gd name="T1" fmla="*/ 1 h 17"/>
                  <a:gd name="T2" fmla="*/ 13 w 13"/>
                  <a:gd name="T3" fmla="*/ 0 h 17"/>
                  <a:gd name="T4" fmla="*/ 13 w 13"/>
                  <a:gd name="T5" fmla="*/ 0 h 17"/>
                  <a:gd name="T6" fmla="*/ 4 w 13"/>
                  <a:gd name="T7" fmla="*/ 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17">
                    <a:moveTo>
                      <a:pt x="4" y="1"/>
                    </a:moveTo>
                    <a:cubicBezTo>
                      <a:pt x="0" y="17"/>
                      <a:pt x="13" y="2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2" y="1"/>
                      <a:pt x="5" y="1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85" name="Freeform 194"/>
              <p:cNvSpPr>
                <a:spLocks/>
              </p:cNvSpPr>
              <p:nvPr/>
            </p:nvSpPr>
            <p:spPr bwMode="auto">
              <a:xfrm>
                <a:off x="3349625" y="4957763"/>
                <a:ext cx="1588" cy="3175"/>
              </a:xfrm>
              <a:custGeom>
                <a:avLst/>
                <a:gdLst>
                  <a:gd name="T0" fmla="*/ 0 w 1"/>
                  <a:gd name="T1" fmla="*/ 3 h 4"/>
                  <a:gd name="T2" fmla="*/ 1 w 1"/>
                  <a:gd name="T3" fmla="*/ 4 h 4"/>
                  <a:gd name="T4" fmla="*/ 1 w 1"/>
                  <a:gd name="T5" fmla="*/ 2 h 4"/>
                  <a:gd name="T6" fmla="*/ 0 w 1"/>
                  <a:gd name="T7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0" y="3"/>
                    </a:moveTo>
                    <a:cubicBezTo>
                      <a:pt x="0" y="4"/>
                      <a:pt x="0" y="4"/>
                      <a:pt x="1" y="4"/>
                    </a:cubicBezTo>
                    <a:cubicBezTo>
                      <a:pt x="1" y="4"/>
                      <a:pt x="1" y="2"/>
                      <a:pt x="1" y="2"/>
                    </a:cubicBezTo>
                    <a:cubicBezTo>
                      <a:pt x="0" y="0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12" name="Group 1311"/>
            <p:cNvGrpSpPr/>
            <p:nvPr/>
          </p:nvGrpSpPr>
          <p:grpSpPr>
            <a:xfrm>
              <a:off x="6808006" y="8620657"/>
              <a:ext cx="764977" cy="764977"/>
              <a:chOff x="3776663" y="4648200"/>
              <a:chExt cx="382588" cy="382588"/>
            </a:xfrm>
            <a:solidFill>
              <a:schemeClr val="tx1"/>
            </a:solidFill>
          </p:grpSpPr>
          <p:sp>
            <p:nvSpPr>
              <p:cNvPr id="1286" name="Freeform 195"/>
              <p:cNvSpPr>
                <a:spLocks noEditPoints="1"/>
              </p:cNvSpPr>
              <p:nvPr/>
            </p:nvSpPr>
            <p:spPr bwMode="auto">
              <a:xfrm>
                <a:off x="3776663" y="4648200"/>
                <a:ext cx="382588" cy="382588"/>
              </a:xfrm>
              <a:custGeom>
                <a:avLst/>
                <a:gdLst>
                  <a:gd name="T0" fmla="*/ 447 w 498"/>
                  <a:gd name="T1" fmla="*/ 0 h 498"/>
                  <a:gd name="T2" fmla="*/ 51 w 498"/>
                  <a:gd name="T3" fmla="*/ 0 h 498"/>
                  <a:gd name="T4" fmla="*/ 0 w 498"/>
                  <a:gd name="T5" fmla="*/ 51 h 498"/>
                  <a:gd name="T6" fmla="*/ 0 w 498"/>
                  <a:gd name="T7" fmla="*/ 447 h 498"/>
                  <a:gd name="T8" fmla="*/ 51 w 498"/>
                  <a:gd name="T9" fmla="*/ 498 h 498"/>
                  <a:gd name="T10" fmla="*/ 447 w 498"/>
                  <a:gd name="T11" fmla="*/ 498 h 498"/>
                  <a:gd name="T12" fmla="*/ 498 w 498"/>
                  <a:gd name="T13" fmla="*/ 447 h 498"/>
                  <a:gd name="T14" fmla="*/ 498 w 498"/>
                  <a:gd name="T15" fmla="*/ 51 h 498"/>
                  <a:gd name="T16" fmla="*/ 447 w 498"/>
                  <a:gd name="T17" fmla="*/ 0 h 498"/>
                  <a:gd name="T18" fmla="*/ 472 w 498"/>
                  <a:gd name="T19" fmla="*/ 453 h 498"/>
                  <a:gd name="T20" fmla="*/ 452 w 498"/>
                  <a:gd name="T21" fmla="*/ 472 h 498"/>
                  <a:gd name="T22" fmla="*/ 45 w 498"/>
                  <a:gd name="T23" fmla="*/ 472 h 498"/>
                  <a:gd name="T24" fmla="*/ 25 w 498"/>
                  <a:gd name="T25" fmla="*/ 453 h 498"/>
                  <a:gd name="T26" fmla="*/ 25 w 498"/>
                  <a:gd name="T27" fmla="*/ 45 h 498"/>
                  <a:gd name="T28" fmla="*/ 45 w 498"/>
                  <a:gd name="T29" fmla="*/ 26 h 498"/>
                  <a:gd name="T30" fmla="*/ 452 w 498"/>
                  <a:gd name="T31" fmla="*/ 26 h 498"/>
                  <a:gd name="T32" fmla="*/ 472 w 498"/>
                  <a:gd name="T33" fmla="*/ 45 h 498"/>
                  <a:gd name="T34" fmla="*/ 472 w 498"/>
                  <a:gd name="T35" fmla="*/ 453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98" h="498">
                    <a:moveTo>
                      <a:pt x="447" y="0"/>
                    </a:moveTo>
                    <a:cubicBezTo>
                      <a:pt x="51" y="0"/>
                      <a:pt x="51" y="0"/>
                      <a:pt x="51" y="0"/>
                    </a:cubicBezTo>
                    <a:cubicBezTo>
                      <a:pt x="23" y="0"/>
                      <a:pt x="0" y="23"/>
                      <a:pt x="0" y="51"/>
                    </a:cubicBezTo>
                    <a:cubicBezTo>
                      <a:pt x="0" y="447"/>
                      <a:pt x="0" y="447"/>
                      <a:pt x="0" y="447"/>
                    </a:cubicBezTo>
                    <a:cubicBezTo>
                      <a:pt x="0" y="475"/>
                      <a:pt x="23" y="498"/>
                      <a:pt x="51" y="498"/>
                    </a:cubicBezTo>
                    <a:cubicBezTo>
                      <a:pt x="447" y="498"/>
                      <a:pt x="447" y="498"/>
                      <a:pt x="447" y="498"/>
                    </a:cubicBezTo>
                    <a:cubicBezTo>
                      <a:pt x="475" y="498"/>
                      <a:pt x="498" y="475"/>
                      <a:pt x="498" y="447"/>
                    </a:cubicBezTo>
                    <a:cubicBezTo>
                      <a:pt x="498" y="51"/>
                      <a:pt x="498" y="51"/>
                      <a:pt x="498" y="51"/>
                    </a:cubicBezTo>
                    <a:cubicBezTo>
                      <a:pt x="498" y="23"/>
                      <a:pt x="475" y="0"/>
                      <a:pt x="447" y="0"/>
                    </a:cubicBezTo>
                    <a:close/>
                    <a:moveTo>
                      <a:pt x="472" y="453"/>
                    </a:moveTo>
                    <a:cubicBezTo>
                      <a:pt x="472" y="464"/>
                      <a:pt x="463" y="472"/>
                      <a:pt x="452" y="472"/>
                    </a:cubicBezTo>
                    <a:cubicBezTo>
                      <a:pt x="45" y="472"/>
                      <a:pt x="45" y="472"/>
                      <a:pt x="45" y="472"/>
                    </a:cubicBezTo>
                    <a:cubicBezTo>
                      <a:pt x="34" y="472"/>
                      <a:pt x="25" y="464"/>
                      <a:pt x="25" y="453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35"/>
                      <a:pt x="34" y="26"/>
                      <a:pt x="45" y="26"/>
                    </a:cubicBezTo>
                    <a:cubicBezTo>
                      <a:pt x="452" y="26"/>
                      <a:pt x="452" y="26"/>
                      <a:pt x="452" y="26"/>
                    </a:cubicBezTo>
                    <a:cubicBezTo>
                      <a:pt x="463" y="26"/>
                      <a:pt x="472" y="35"/>
                      <a:pt x="472" y="45"/>
                    </a:cubicBezTo>
                    <a:lnTo>
                      <a:pt x="472" y="4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87" name="Freeform 196"/>
              <p:cNvSpPr>
                <a:spLocks noEditPoints="1"/>
              </p:cNvSpPr>
              <p:nvPr/>
            </p:nvSpPr>
            <p:spPr bwMode="auto">
              <a:xfrm>
                <a:off x="3811588" y="4849813"/>
                <a:ext cx="146050" cy="147638"/>
              </a:xfrm>
              <a:custGeom>
                <a:avLst/>
                <a:gdLst>
                  <a:gd name="T0" fmla="*/ 176 w 191"/>
                  <a:gd name="T1" fmla="*/ 0 h 192"/>
                  <a:gd name="T2" fmla="*/ 14 w 191"/>
                  <a:gd name="T3" fmla="*/ 0 h 192"/>
                  <a:gd name="T4" fmla="*/ 0 w 191"/>
                  <a:gd name="T5" fmla="*/ 15 h 192"/>
                  <a:gd name="T6" fmla="*/ 0 w 191"/>
                  <a:gd name="T7" fmla="*/ 177 h 192"/>
                  <a:gd name="T8" fmla="*/ 14 w 191"/>
                  <a:gd name="T9" fmla="*/ 192 h 192"/>
                  <a:gd name="T10" fmla="*/ 176 w 191"/>
                  <a:gd name="T11" fmla="*/ 192 h 192"/>
                  <a:gd name="T12" fmla="*/ 191 w 191"/>
                  <a:gd name="T13" fmla="*/ 177 h 192"/>
                  <a:gd name="T14" fmla="*/ 191 w 191"/>
                  <a:gd name="T15" fmla="*/ 15 h 192"/>
                  <a:gd name="T16" fmla="*/ 176 w 191"/>
                  <a:gd name="T17" fmla="*/ 0 h 192"/>
                  <a:gd name="T18" fmla="*/ 93 w 191"/>
                  <a:gd name="T19" fmla="*/ 32 h 192"/>
                  <a:gd name="T20" fmla="*/ 111 w 191"/>
                  <a:gd name="T21" fmla="*/ 50 h 192"/>
                  <a:gd name="T22" fmla="*/ 93 w 191"/>
                  <a:gd name="T23" fmla="*/ 69 h 192"/>
                  <a:gd name="T24" fmla="*/ 75 w 191"/>
                  <a:gd name="T25" fmla="*/ 50 h 192"/>
                  <a:gd name="T26" fmla="*/ 93 w 191"/>
                  <a:gd name="T27" fmla="*/ 32 h 192"/>
                  <a:gd name="T28" fmla="*/ 93 w 191"/>
                  <a:gd name="T29" fmla="*/ 157 h 192"/>
                  <a:gd name="T30" fmla="*/ 75 w 191"/>
                  <a:gd name="T31" fmla="*/ 138 h 192"/>
                  <a:gd name="T32" fmla="*/ 93 w 191"/>
                  <a:gd name="T33" fmla="*/ 120 h 192"/>
                  <a:gd name="T34" fmla="*/ 111 w 191"/>
                  <a:gd name="T35" fmla="*/ 138 h 192"/>
                  <a:gd name="T36" fmla="*/ 93 w 191"/>
                  <a:gd name="T37" fmla="*/ 157 h 192"/>
                  <a:gd name="T38" fmla="*/ 158 w 191"/>
                  <a:gd name="T39" fmla="*/ 104 h 192"/>
                  <a:gd name="T40" fmla="*/ 151 w 191"/>
                  <a:gd name="T41" fmla="*/ 112 h 192"/>
                  <a:gd name="T42" fmla="*/ 151 w 191"/>
                  <a:gd name="T43" fmla="*/ 112 h 192"/>
                  <a:gd name="T44" fmla="*/ 146 w 191"/>
                  <a:gd name="T45" fmla="*/ 112 h 192"/>
                  <a:gd name="T46" fmla="*/ 42 w 191"/>
                  <a:gd name="T47" fmla="*/ 112 h 192"/>
                  <a:gd name="T48" fmla="*/ 36 w 191"/>
                  <a:gd name="T49" fmla="*/ 112 h 192"/>
                  <a:gd name="T50" fmla="*/ 29 w 191"/>
                  <a:gd name="T51" fmla="*/ 104 h 192"/>
                  <a:gd name="T52" fmla="*/ 29 w 191"/>
                  <a:gd name="T53" fmla="*/ 93 h 192"/>
                  <a:gd name="T54" fmla="*/ 29 w 191"/>
                  <a:gd name="T55" fmla="*/ 82 h 192"/>
                  <a:gd name="T56" fmla="*/ 36 w 191"/>
                  <a:gd name="T57" fmla="*/ 74 h 192"/>
                  <a:gd name="T58" fmla="*/ 42 w 191"/>
                  <a:gd name="T59" fmla="*/ 74 h 192"/>
                  <a:gd name="T60" fmla="*/ 146 w 191"/>
                  <a:gd name="T61" fmla="*/ 74 h 192"/>
                  <a:gd name="T62" fmla="*/ 151 w 191"/>
                  <a:gd name="T63" fmla="*/ 74 h 192"/>
                  <a:gd name="T64" fmla="*/ 151 w 191"/>
                  <a:gd name="T65" fmla="*/ 74 h 192"/>
                  <a:gd name="T66" fmla="*/ 158 w 191"/>
                  <a:gd name="T67" fmla="*/ 82 h 192"/>
                  <a:gd name="T68" fmla="*/ 158 w 191"/>
                  <a:gd name="T69" fmla="*/ 104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91" h="192">
                    <a:moveTo>
                      <a:pt x="176" y="0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7"/>
                      <a:pt x="0" y="15"/>
                    </a:cubicBezTo>
                    <a:cubicBezTo>
                      <a:pt x="0" y="177"/>
                      <a:pt x="0" y="177"/>
                      <a:pt x="0" y="177"/>
                    </a:cubicBezTo>
                    <a:cubicBezTo>
                      <a:pt x="0" y="185"/>
                      <a:pt x="6" y="192"/>
                      <a:pt x="14" y="192"/>
                    </a:cubicBezTo>
                    <a:cubicBezTo>
                      <a:pt x="176" y="192"/>
                      <a:pt x="176" y="192"/>
                      <a:pt x="176" y="192"/>
                    </a:cubicBezTo>
                    <a:cubicBezTo>
                      <a:pt x="184" y="192"/>
                      <a:pt x="191" y="185"/>
                      <a:pt x="191" y="177"/>
                    </a:cubicBezTo>
                    <a:cubicBezTo>
                      <a:pt x="191" y="15"/>
                      <a:pt x="191" y="15"/>
                      <a:pt x="191" y="15"/>
                    </a:cubicBezTo>
                    <a:cubicBezTo>
                      <a:pt x="191" y="7"/>
                      <a:pt x="184" y="0"/>
                      <a:pt x="176" y="0"/>
                    </a:cubicBezTo>
                    <a:close/>
                    <a:moveTo>
                      <a:pt x="93" y="32"/>
                    </a:moveTo>
                    <a:cubicBezTo>
                      <a:pt x="103" y="32"/>
                      <a:pt x="111" y="40"/>
                      <a:pt x="111" y="50"/>
                    </a:cubicBezTo>
                    <a:cubicBezTo>
                      <a:pt x="111" y="60"/>
                      <a:pt x="103" y="69"/>
                      <a:pt x="93" y="69"/>
                    </a:cubicBezTo>
                    <a:cubicBezTo>
                      <a:pt x="83" y="69"/>
                      <a:pt x="75" y="60"/>
                      <a:pt x="75" y="50"/>
                    </a:cubicBezTo>
                    <a:cubicBezTo>
                      <a:pt x="75" y="40"/>
                      <a:pt x="83" y="32"/>
                      <a:pt x="93" y="32"/>
                    </a:cubicBezTo>
                    <a:close/>
                    <a:moveTo>
                      <a:pt x="93" y="157"/>
                    </a:moveTo>
                    <a:cubicBezTo>
                      <a:pt x="83" y="157"/>
                      <a:pt x="75" y="148"/>
                      <a:pt x="75" y="138"/>
                    </a:cubicBezTo>
                    <a:cubicBezTo>
                      <a:pt x="75" y="128"/>
                      <a:pt x="83" y="120"/>
                      <a:pt x="93" y="120"/>
                    </a:cubicBezTo>
                    <a:cubicBezTo>
                      <a:pt x="103" y="120"/>
                      <a:pt x="111" y="128"/>
                      <a:pt x="111" y="138"/>
                    </a:cubicBezTo>
                    <a:cubicBezTo>
                      <a:pt x="111" y="148"/>
                      <a:pt x="103" y="157"/>
                      <a:pt x="93" y="157"/>
                    </a:cubicBezTo>
                    <a:close/>
                    <a:moveTo>
                      <a:pt x="158" y="104"/>
                    </a:moveTo>
                    <a:cubicBezTo>
                      <a:pt x="158" y="108"/>
                      <a:pt x="155" y="112"/>
                      <a:pt x="151" y="112"/>
                    </a:cubicBezTo>
                    <a:cubicBezTo>
                      <a:pt x="151" y="112"/>
                      <a:pt x="151" y="112"/>
                      <a:pt x="151" y="112"/>
                    </a:cubicBezTo>
                    <a:cubicBezTo>
                      <a:pt x="146" y="112"/>
                      <a:pt x="146" y="112"/>
                      <a:pt x="146" y="112"/>
                    </a:cubicBezTo>
                    <a:cubicBezTo>
                      <a:pt x="42" y="112"/>
                      <a:pt x="42" y="112"/>
                      <a:pt x="42" y="112"/>
                    </a:cubicBezTo>
                    <a:cubicBezTo>
                      <a:pt x="36" y="112"/>
                      <a:pt x="36" y="112"/>
                      <a:pt x="36" y="112"/>
                    </a:cubicBezTo>
                    <a:cubicBezTo>
                      <a:pt x="32" y="112"/>
                      <a:pt x="29" y="108"/>
                      <a:pt x="29" y="104"/>
                    </a:cubicBezTo>
                    <a:cubicBezTo>
                      <a:pt x="29" y="93"/>
                      <a:pt x="29" y="93"/>
                      <a:pt x="29" y="93"/>
                    </a:cubicBezTo>
                    <a:cubicBezTo>
                      <a:pt x="29" y="82"/>
                      <a:pt x="29" y="82"/>
                      <a:pt x="29" y="82"/>
                    </a:cubicBezTo>
                    <a:cubicBezTo>
                      <a:pt x="29" y="78"/>
                      <a:pt x="32" y="74"/>
                      <a:pt x="36" y="74"/>
                    </a:cubicBezTo>
                    <a:cubicBezTo>
                      <a:pt x="42" y="74"/>
                      <a:pt x="42" y="74"/>
                      <a:pt x="42" y="74"/>
                    </a:cubicBezTo>
                    <a:cubicBezTo>
                      <a:pt x="146" y="74"/>
                      <a:pt x="146" y="74"/>
                      <a:pt x="146" y="74"/>
                    </a:cubicBezTo>
                    <a:cubicBezTo>
                      <a:pt x="151" y="74"/>
                      <a:pt x="151" y="74"/>
                      <a:pt x="151" y="74"/>
                    </a:cubicBezTo>
                    <a:cubicBezTo>
                      <a:pt x="151" y="74"/>
                      <a:pt x="151" y="74"/>
                      <a:pt x="151" y="74"/>
                    </a:cubicBezTo>
                    <a:cubicBezTo>
                      <a:pt x="155" y="74"/>
                      <a:pt x="158" y="78"/>
                      <a:pt x="158" y="82"/>
                    </a:cubicBezTo>
                    <a:lnTo>
                      <a:pt x="158" y="10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88" name="Freeform 197"/>
              <p:cNvSpPr>
                <a:spLocks noEditPoints="1"/>
              </p:cNvSpPr>
              <p:nvPr/>
            </p:nvSpPr>
            <p:spPr bwMode="auto">
              <a:xfrm>
                <a:off x="3811588" y="4683125"/>
                <a:ext cx="146050" cy="146050"/>
              </a:xfrm>
              <a:custGeom>
                <a:avLst/>
                <a:gdLst>
                  <a:gd name="T0" fmla="*/ 176 w 191"/>
                  <a:gd name="T1" fmla="*/ 0 h 191"/>
                  <a:gd name="T2" fmla="*/ 14 w 191"/>
                  <a:gd name="T3" fmla="*/ 0 h 191"/>
                  <a:gd name="T4" fmla="*/ 0 w 191"/>
                  <a:gd name="T5" fmla="*/ 14 h 191"/>
                  <a:gd name="T6" fmla="*/ 0 w 191"/>
                  <a:gd name="T7" fmla="*/ 176 h 191"/>
                  <a:gd name="T8" fmla="*/ 14 w 191"/>
                  <a:gd name="T9" fmla="*/ 191 h 191"/>
                  <a:gd name="T10" fmla="*/ 176 w 191"/>
                  <a:gd name="T11" fmla="*/ 191 h 191"/>
                  <a:gd name="T12" fmla="*/ 191 w 191"/>
                  <a:gd name="T13" fmla="*/ 176 h 191"/>
                  <a:gd name="T14" fmla="*/ 191 w 191"/>
                  <a:gd name="T15" fmla="*/ 14 h 191"/>
                  <a:gd name="T16" fmla="*/ 176 w 191"/>
                  <a:gd name="T17" fmla="*/ 0 h 191"/>
                  <a:gd name="T18" fmla="*/ 158 w 191"/>
                  <a:gd name="T19" fmla="*/ 106 h 191"/>
                  <a:gd name="T20" fmla="*/ 150 w 191"/>
                  <a:gd name="T21" fmla="*/ 113 h 191"/>
                  <a:gd name="T22" fmla="*/ 150 w 191"/>
                  <a:gd name="T23" fmla="*/ 113 h 191"/>
                  <a:gd name="T24" fmla="*/ 145 w 191"/>
                  <a:gd name="T25" fmla="*/ 113 h 191"/>
                  <a:gd name="T26" fmla="*/ 111 w 191"/>
                  <a:gd name="T27" fmla="*/ 113 h 191"/>
                  <a:gd name="T28" fmla="*/ 111 w 191"/>
                  <a:gd name="T29" fmla="*/ 145 h 191"/>
                  <a:gd name="T30" fmla="*/ 111 w 191"/>
                  <a:gd name="T31" fmla="*/ 152 h 191"/>
                  <a:gd name="T32" fmla="*/ 104 w 191"/>
                  <a:gd name="T33" fmla="*/ 159 h 191"/>
                  <a:gd name="T34" fmla="*/ 82 w 191"/>
                  <a:gd name="T35" fmla="*/ 159 h 191"/>
                  <a:gd name="T36" fmla="*/ 74 w 191"/>
                  <a:gd name="T37" fmla="*/ 152 h 191"/>
                  <a:gd name="T38" fmla="*/ 74 w 191"/>
                  <a:gd name="T39" fmla="*/ 145 h 191"/>
                  <a:gd name="T40" fmla="*/ 74 w 191"/>
                  <a:gd name="T41" fmla="*/ 113 h 191"/>
                  <a:gd name="T42" fmla="*/ 41 w 191"/>
                  <a:gd name="T43" fmla="*/ 113 h 191"/>
                  <a:gd name="T44" fmla="*/ 36 w 191"/>
                  <a:gd name="T45" fmla="*/ 113 h 191"/>
                  <a:gd name="T46" fmla="*/ 28 w 191"/>
                  <a:gd name="T47" fmla="*/ 106 h 191"/>
                  <a:gd name="T48" fmla="*/ 28 w 191"/>
                  <a:gd name="T49" fmla="*/ 83 h 191"/>
                  <a:gd name="T50" fmla="*/ 36 w 191"/>
                  <a:gd name="T51" fmla="*/ 76 h 191"/>
                  <a:gd name="T52" fmla="*/ 41 w 191"/>
                  <a:gd name="T53" fmla="*/ 76 h 191"/>
                  <a:gd name="T54" fmla="*/ 74 w 191"/>
                  <a:gd name="T55" fmla="*/ 76 h 191"/>
                  <a:gd name="T56" fmla="*/ 74 w 191"/>
                  <a:gd name="T57" fmla="*/ 44 h 191"/>
                  <a:gd name="T58" fmla="*/ 74 w 191"/>
                  <a:gd name="T59" fmla="*/ 37 h 191"/>
                  <a:gd name="T60" fmla="*/ 82 w 191"/>
                  <a:gd name="T61" fmla="*/ 30 h 191"/>
                  <a:gd name="T62" fmla="*/ 104 w 191"/>
                  <a:gd name="T63" fmla="*/ 30 h 191"/>
                  <a:gd name="T64" fmla="*/ 111 w 191"/>
                  <a:gd name="T65" fmla="*/ 37 h 191"/>
                  <a:gd name="T66" fmla="*/ 111 w 191"/>
                  <a:gd name="T67" fmla="*/ 44 h 191"/>
                  <a:gd name="T68" fmla="*/ 111 w 191"/>
                  <a:gd name="T69" fmla="*/ 76 h 191"/>
                  <a:gd name="T70" fmla="*/ 145 w 191"/>
                  <a:gd name="T71" fmla="*/ 76 h 191"/>
                  <a:gd name="T72" fmla="*/ 150 w 191"/>
                  <a:gd name="T73" fmla="*/ 76 h 191"/>
                  <a:gd name="T74" fmla="*/ 150 w 191"/>
                  <a:gd name="T75" fmla="*/ 76 h 191"/>
                  <a:gd name="T76" fmla="*/ 158 w 191"/>
                  <a:gd name="T77" fmla="*/ 83 h 191"/>
                  <a:gd name="T78" fmla="*/ 158 w 191"/>
                  <a:gd name="T79" fmla="*/ 106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1" h="191">
                    <a:moveTo>
                      <a:pt x="176" y="0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176"/>
                      <a:pt x="0" y="176"/>
                      <a:pt x="0" y="176"/>
                    </a:cubicBezTo>
                    <a:cubicBezTo>
                      <a:pt x="0" y="184"/>
                      <a:pt x="6" y="191"/>
                      <a:pt x="14" y="191"/>
                    </a:cubicBezTo>
                    <a:cubicBezTo>
                      <a:pt x="176" y="191"/>
                      <a:pt x="176" y="191"/>
                      <a:pt x="176" y="191"/>
                    </a:cubicBezTo>
                    <a:cubicBezTo>
                      <a:pt x="184" y="191"/>
                      <a:pt x="191" y="184"/>
                      <a:pt x="191" y="176"/>
                    </a:cubicBezTo>
                    <a:cubicBezTo>
                      <a:pt x="191" y="14"/>
                      <a:pt x="191" y="14"/>
                      <a:pt x="191" y="14"/>
                    </a:cubicBezTo>
                    <a:cubicBezTo>
                      <a:pt x="191" y="6"/>
                      <a:pt x="184" y="0"/>
                      <a:pt x="176" y="0"/>
                    </a:cubicBezTo>
                    <a:close/>
                    <a:moveTo>
                      <a:pt x="158" y="106"/>
                    </a:moveTo>
                    <a:cubicBezTo>
                      <a:pt x="158" y="110"/>
                      <a:pt x="154" y="113"/>
                      <a:pt x="150" y="113"/>
                    </a:cubicBezTo>
                    <a:cubicBezTo>
                      <a:pt x="150" y="113"/>
                      <a:pt x="150" y="113"/>
                      <a:pt x="150" y="113"/>
                    </a:cubicBezTo>
                    <a:cubicBezTo>
                      <a:pt x="145" y="113"/>
                      <a:pt x="145" y="113"/>
                      <a:pt x="145" y="113"/>
                    </a:cubicBezTo>
                    <a:cubicBezTo>
                      <a:pt x="111" y="113"/>
                      <a:pt x="111" y="113"/>
                      <a:pt x="111" y="113"/>
                    </a:cubicBezTo>
                    <a:cubicBezTo>
                      <a:pt x="111" y="145"/>
                      <a:pt x="111" y="145"/>
                      <a:pt x="111" y="145"/>
                    </a:cubicBezTo>
                    <a:cubicBezTo>
                      <a:pt x="111" y="152"/>
                      <a:pt x="111" y="152"/>
                      <a:pt x="111" y="152"/>
                    </a:cubicBezTo>
                    <a:cubicBezTo>
                      <a:pt x="111" y="156"/>
                      <a:pt x="108" y="159"/>
                      <a:pt x="104" y="159"/>
                    </a:cubicBezTo>
                    <a:cubicBezTo>
                      <a:pt x="82" y="159"/>
                      <a:pt x="82" y="159"/>
                      <a:pt x="82" y="159"/>
                    </a:cubicBezTo>
                    <a:cubicBezTo>
                      <a:pt x="78" y="159"/>
                      <a:pt x="74" y="156"/>
                      <a:pt x="74" y="152"/>
                    </a:cubicBezTo>
                    <a:cubicBezTo>
                      <a:pt x="74" y="145"/>
                      <a:pt x="74" y="145"/>
                      <a:pt x="74" y="145"/>
                    </a:cubicBezTo>
                    <a:cubicBezTo>
                      <a:pt x="74" y="113"/>
                      <a:pt x="74" y="113"/>
                      <a:pt x="74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36" y="113"/>
                      <a:pt x="36" y="113"/>
                      <a:pt x="36" y="113"/>
                    </a:cubicBezTo>
                    <a:cubicBezTo>
                      <a:pt x="32" y="113"/>
                      <a:pt x="28" y="110"/>
                      <a:pt x="28" y="106"/>
                    </a:cubicBezTo>
                    <a:cubicBezTo>
                      <a:pt x="28" y="83"/>
                      <a:pt x="28" y="83"/>
                      <a:pt x="28" y="83"/>
                    </a:cubicBezTo>
                    <a:cubicBezTo>
                      <a:pt x="28" y="79"/>
                      <a:pt x="32" y="76"/>
                      <a:pt x="36" y="76"/>
                    </a:cubicBezTo>
                    <a:cubicBezTo>
                      <a:pt x="41" y="76"/>
                      <a:pt x="41" y="76"/>
                      <a:pt x="41" y="76"/>
                    </a:cubicBezTo>
                    <a:cubicBezTo>
                      <a:pt x="74" y="76"/>
                      <a:pt x="74" y="76"/>
                      <a:pt x="74" y="76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4" y="37"/>
                      <a:pt x="74" y="37"/>
                      <a:pt x="74" y="37"/>
                    </a:cubicBezTo>
                    <a:cubicBezTo>
                      <a:pt x="74" y="33"/>
                      <a:pt x="78" y="30"/>
                      <a:pt x="82" y="30"/>
                    </a:cubicBezTo>
                    <a:cubicBezTo>
                      <a:pt x="104" y="30"/>
                      <a:pt x="104" y="30"/>
                      <a:pt x="104" y="30"/>
                    </a:cubicBezTo>
                    <a:cubicBezTo>
                      <a:pt x="108" y="30"/>
                      <a:pt x="111" y="33"/>
                      <a:pt x="111" y="37"/>
                    </a:cubicBezTo>
                    <a:cubicBezTo>
                      <a:pt x="111" y="44"/>
                      <a:pt x="111" y="44"/>
                      <a:pt x="111" y="44"/>
                    </a:cubicBezTo>
                    <a:cubicBezTo>
                      <a:pt x="111" y="76"/>
                      <a:pt x="111" y="76"/>
                      <a:pt x="111" y="76"/>
                    </a:cubicBezTo>
                    <a:cubicBezTo>
                      <a:pt x="145" y="76"/>
                      <a:pt x="145" y="76"/>
                      <a:pt x="145" y="76"/>
                    </a:cubicBezTo>
                    <a:cubicBezTo>
                      <a:pt x="150" y="76"/>
                      <a:pt x="150" y="76"/>
                      <a:pt x="150" y="76"/>
                    </a:cubicBezTo>
                    <a:cubicBezTo>
                      <a:pt x="150" y="76"/>
                      <a:pt x="150" y="76"/>
                      <a:pt x="150" y="76"/>
                    </a:cubicBezTo>
                    <a:cubicBezTo>
                      <a:pt x="154" y="76"/>
                      <a:pt x="158" y="79"/>
                      <a:pt x="158" y="83"/>
                    </a:cubicBezTo>
                    <a:lnTo>
                      <a:pt x="158" y="10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89" name="Freeform 198"/>
              <p:cNvSpPr>
                <a:spLocks noEditPoints="1"/>
              </p:cNvSpPr>
              <p:nvPr/>
            </p:nvSpPr>
            <p:spPr bwMode="auto">
              <a:xfrm>
                <a:off x="3978275" y="4849813"/>
                <a:ext cx="146050" cy="147638"/>
              </a:xfrm>
              <a:custGeom>
                <a:avLst/>
                <a:gdLst>
                  <a:gd name="T0" fmla="*/ 177 w 191"/>
                  <a:gd name="T1" fmla="*/ 0 h 192"/>
                  <a:gd name="T2" fmla="*/ 15 w 191"/>
                  <a:gd name="T3" fmla="*/ 0 h 192"/>
                  <a:gd name="T4" fmla="*/ 0 w 191"/>
                  <a:gd name="T5" fmla="*/ 15 h 192"/>
                  <a:gd name="T6" fmla="*/ 0 w 191"/>
                  <a:gd name="T7" fmla="*/ 177 h 192"/>
                  <a:gd name="T8" fmla="*/ 15 w 191"/>
                  <a:gd name="T9" fmla="*/ 192 h 192"/>
                  <a:gd name="T10" fmla="*/ 177 w 191"/>
                  <a:gd name="T11" fmla="*/ 192 h 192"/>
                  <a:gd name="T12" fmla="*/ 191 w 191"/>
                  <a:gd name="T13" fmla="*/ 177 h 192"/>
                  <a:gd name="T14" fmla="*/ 191 w 191"/>
                  <a:gd name="T15" fmla="*/ 15 h 192"/>
                  <a:gd name="T16" fmla="*/ 177 w 191"/>
                  <a:gd name="T17" fmla="*/ 0 h 192"/>
                  <a:gd name="T18" fmla="*/ 154 w 191"/>
                  <a:gd name="T19" fmla="*/ 140 h 192"/>
                  <a:gd name="T20" fmla="*/ 138 w 191"/>
                  <a:gd name="T21" fmla="*/ 156 h 192"/>
                  <a:gd name="T22" fmla="*/ 128 w 191"/>
                  <a:gd name="T23" fmla="*/ 156 h 192"/>
                  <a:gd name="T24" fmla="*/ 128 w 191"/>
                  <a:gd name="T25" fmla="*/ 156 h 192"/>
                  <a:gd name="T26" fmla="*/ 128 w 191"/>
                  <a:gd name="T27" fmla="*/ 156 h 192"/>
                  <a:gd name="T28" fmla="*/ 101 w 191"/>
                  <a:gd name="T29" fmla="*/ 128 h 192"/>
                  <a:gd name="T30" fmla="*/ 73 w 191"/>
                  <a:gd name="T31" fmla="*/ 156 h 192"/>
                  <a:gd name="T32" fmla="*/ 63 w 191"/>
                  <a:gd name="T33" fmla="*/ 156 h 192"/>
                  <a:gd name="T34" fmla="*/ 47 w 191"/>
                  <a:gd name="T35" fmla="*/ 140 h 192"/>
                  <a:gd name="T36" fmla="*/ 47 w 191"/>
                  <a:gd name="T37" fmla="*/ 130 h 192"/>
                  <a:gd name="T38" fmla="*/ 53 w 191"/>
                  <a:gd name="T39" fmla="*/ 124 h 192"/>
                  <a:gd name="T40" fmla="*/ 74 w 191"/>
                  <a:gd name="T41" fmla="*/ 102 h 192"/>
                  <a:gd name="T42" fmla="*/ 51 w 191"/>
                  <a:gd name="T43" fmla="*/ 78 h 192"/>
                  <a:gd name="T44" fmla="*/ 47 w 191"/>
                  <a:gd name="T45" fmla="*/ 75 h 192"/>
                  <a:gd name="T46" fmla="*/ 47 w 191"/>
                  <a:gd name="T47" fmla="*/ 64 h 192"/>
                  <a:gd name="T48" fmla="*/ 63 w 191"/>
                  <a:gd name="T49" fmla="*/ 48 h 192"/>
                  <a:gd name="T50" fmla="*/ 73 w 191"/>
                  <a:gd name="T51" fmla="*/ 48 h 192"/>
                  <a:gd name="T52" fmla="*/ 101 w 191"/>
                  <a:gd name="T53" fmla="*/ 76 h 192"/>
                  <a:gd name="T54" fmla="*/ 117 w 191"/>
                  <a:gd name="T55" fmla="*/ 59 h 192"/>
                  <a:gd name="T56" fmla="*/ 128 w 191"/>
                  <a:gd name="T57" fmla="*/ 48 h 192"/>
                  <a:gd name="T58" fmla="*/ 138 w 191"/>
                  <a:gd name="T59" fmla="*/ 48 h 192"/>
                  <a:gd name="T60" fmla="*/ 154 w 191"/>
                  <a:gd name="T61" fmla="*/ 64 h 192"/>
                  <a:gd name="T62" fmla="*/ 154 w 191"/>
                  <a:gd name="T63" fmla="*/ 75 h 192"/>
                  <a:gd name="T64" fmla="*/ 144 w 191"/>
                  <a:gd name="T65" fmla="*/ 85 h 192"/>
                  <a:gd name="T66" fmla="*/ 144 w 191"/>
                  <a:gd name="T67" fmla="*/ 85 h 192"/>
                  <a:gd name="T68" fmla="*/ 127 w 191"/>
                  <a:gd name="T69" fmla="*/ 102 h 192"/>
                  <a:gd name="T70" fmla="*/ 151 w 191"/>
                  <a:gd name="T71" fmla="*/ 126 h 192"/>
                  <a:gd name="T72" fmla="*/ 151 w 191"/>
                  <a:gd name="T73" fmla="*/ 126 h 192"/>
                  <a:gd name="T74" fmla="*/ 154 w 191"/>
                  <a:gd name="T75" fmla="*/ 130 h 192"/>
                  <a:gd name="T76" fmla="*/ 154 w 191"/>
                  <a:gd name="T77" fmla="*/ 14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91" h="192">
                    <a:moveTo>
                      <a:pt x="177" y="0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7" y="0"/>
                      <a:pt x="0" y="7"/>
                      <a:pt x="0" y="15"/>
                    </a:cubicBezTo>
                    <a:cubicBezTo>
                      <a:pt x="0" y="177"/>
                      <a:pt x="0" y="177"/>
                      <a:pt x="0" y="177"/>
                    </a:cubicBezTo>
                    <a:cubicBezTo>
                      <a:pt x="0" y="185"/>
                      <a:pt x="7" y="192"/>
                      <a:pt x="15" y="192"/>
                    </a:cubicBezTo>
                    <a:cubicBezTo>
                      <a:pt x="177" y="192"/>
                      <a:pt x="177" y="192"/>
                      <a:pt x="177" y="192"/>
                    </a:cubicBezTo>
                    <a:cubicBezTo>
                      <a:pt x="185" y="192"/>
                      <a:pt x="191" y="185"/>
                      <a:pt x="191" y="177"/>
                    </a:cubicBezTo>
                    <a:cubicBezTo>
                      <a:pt x="191" y="15"/>
                      <a:pt x="191" y="15"/>
                      <a:pt x="191" y="15"/>
                    </a:cubicBezTo>
                    <a:cubicBezTo>
                      <a:pt x="191" y="7"/>
                      <a:pt x="185" y="0"/>
                      <a:pt x="177" y="0"/>
                    </a:cubicBezTo>
                    <a:close/>
                    <a:moveTo>
                      <a:pt x="154" y="140"/>
                    </a:moveTo>
                    <a:cubicBezTo>
                      <a:pt x="138" y="156"/>
                      <a:pt x="138" y="156"/>
                      <a:pt x="138" y="156"/>
                    </a:cubicBezTo>
                    <a:cubicBezTo>
                      <a:pt x="136" y="159"/>
                      <a:pt x="131" y="159"/>
                      <a:pt x="128" y="156"/>
                    </a:cubicBezTo>
                    <a:cubicBezTo>
                      <a:pt x="128" y="156"/>
                      <a:pt x="128" y="156"/>
                      <a:pt x="128" y="156"/>
                    </a:cubicBezTo>
                    <a:cubicBezTo>
                      <a:pt x="128" y="156"/>
                      <a:pt x="128" y="156"/>
                      <a:pt x="128" y="156"/>
                    </a:cubicBezTo>
                    <a:cubicBezTo>
                      <a:pt x="101" y="128"/>
                      <a:pt x="101" y="128"/>
                      <a:pt x="101" y="128"/>
                    </a:cubicBezTo>
                    <a:cubicBezTo>
                      <a:pt x="73" y="156"/>
                      <a:pt x="73" y="156"/>
                      <a:pt x="73" y="156"/>
                    </a:cubicBezTo>
                    <a:cubicBezTo>
                      <a:pt x="70" y="159"/>
                      <a:pt x="66" y="159"/>
                      <a:pt x="63" y="156"/>
                    </a:cubicBezTo>
                    <a:cubicBezTo>
                      <a:pt x="47" y="140"/>
                      <a:pt x="47" y="140"/>
                      <a:pt x="47" y="140"/>
                    </a:cubicBezTo>
                    <a:cubicBezTo>
                      <a:pt x="44" y="137"/>
                      <a:pt x="44" y="132"/>
                      <a:pt x="47" y="130"/>
                    </a:cubicBezTo>
                    <a:cubicBezTo>
                      <a:pt x="53" y="124"/>
                      <a:pt x="53" y="124"/>
                      <a:pt x="53" y="124"/>
                    </a:cubicBezTo>
                    <a:cubicBezTo>
                      <a:pt x="74" y="102"/>
                      <a:pt x="74" y="102"/>
                      <a:pt x="74" y="102"/>
                    </a:cubicBezTo>
                    <a:cubicBezTo>
                      <a:pt x="51" y="78"/>
                      <a:pt x="51" y="78"/>
                      <a:pt x="51" y="78"/>
                    </a:cubicBezTo>
                    <a:cubicBezTo>
                      <a:pt x="47" y="75"/>
                      <a:pt x="47" y="75"/>
                      <a:pt x="47" y="75"/>
                    </a:cubicBezTo>
                    <a:cubicBezTo>
                      <a:pt x="44" y="72"/>
                      <a:pt x="44" y="67"/>
                      <a:pt x="47" y="64"/>
                    </a:cubicBezTo>
                    <a:cubicBezTo>
                      <a:pt x="63" y="48"/>
                      <a:pt x="63" y="48"/>
                      <a:pt x="63" y="48"/>
                    </a:cubicBezTo>
                    <a:cubicBezTo>
                      <a:pt x="66" y="45"/>
                      <a:pt x="70" y="45"/>
                      <a:pt x="73" y="48"/>
                    </a:cubicBezTo>
                    <a:cubicBezTo>
                      <a:pt x="101" y="76"/>
                      <a:pt x="101" y="76"/>
                      <a:pt x="101" y="76"/>
                    </a:cubicBezTo>
                    <a:cubicBezTo>
                      <a:pt x="117" y="59"/>
                      <a:pt x="117" y="59"/>
                      <a:pt x="117" y="59"/>
                    </a:cubicBezTo>
                    <a:cubicBezTo>
                      <a:pt x="128" y="48"/>
                      <a:pt x="128" y="48"/>
                      <a:pt x="128" y="48"/>
                    </a:cubicBezTo>
                    <a:cubicBezTo>
                      <a:pt x="131" y="45"/>
                      <a:pt x="136" y="45"/>
                      <a:pt x="138" y="48"/>
                    </a:cubicBezTo>
                    <a:cubicBezTo>
                      <a:pt x="154" y="64"/>
                      <a:pt x="154" y="64"/>
                      <a:pt x="154" y="64"/>
                    </a:cubicBezTo>
                    <a:cubicBezTo>
                      <a:pt x="157" y="67"/>
                      <a:pt x="157" y="72"/>
                      <a:pt x="154" y="75"/>
                    </a:cubicBezTo>
                    <a:cubicBezTo>
                      <a:pt x="144" y="85"/>
                      <a:pt x="144" y="85"/>
                      <a:pt x="144" y="85"/>
                    </a:cubicBezTo>
                    <a:cubicBezTo>
                      <a:pt x="144" y="85"/>
                      <a:pt x="144" y="85"/>
                      <a:pt x="144" y="85"/>
                    </a:cubicBezTo>
                    <a:cubicBezTo>
                      <a:pt x="127" y="102"/>
                      <a:pt x="127" y="102"/>
                      <a:pt x="127" y="102"/>
                    </a:cubicBezTo>
                    <a:cubicBezTo>
                      <a:pt x="151" y="126"/>
                      <a:pt x="151" y="126"/>
                      <a:pt x="151" y="126"/>
                    </a:cubicBezTo>
                    <a:cubicBezTo>
                      <a:pt x="151" y="126"/>
                      <a:pt x="151" y="126"/>
                      <a:pt x="151" y="126"/>
                    </a:cubicBezTo>
                    <a:cubicBezTo>
                      <a:pt x="154" y="130"/>
                      <a:pt x="154" y="130"/>
                      <a:pt x="154" y="130"/>
                    </a:cubicBezTo>
                    <a:cubicBezTo>
                      <a:pt x="157" y="132"/>
                      <a:pt x="157" y="137"/>
                      <a:pt x="154" y="1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90" name="Freeform 199"/>
              <p:cNvSpPr>
                <a:spLocks noEditPoints="1"/>
              </p:cNvSpPr>
              <p:nvPr/>
            </p:nvSpPr>
            <p:spPr bwMode="auto">
              <a:xfrm>
                <a:off x="3978275" y="4683125"/>
                <a:ext cx="146050" cy="146050"/>
              </a:xfrm>
              <a:custGeom>
                <a:avLst/>
                <a:gdLst>
                  <a:gd name="T0" fmla="*/ 177 w 191"/>
                  <a:gd name="T1" fmla="*/ 0 h 191"/>
                  <a:gd name="T2" fmla="*/ 15 w 191"/>
                  <a:gd name="T3" fmla="*/ 0 h 191"/>
                  <a:gd name="T4" fmla="*/ 0 w 191"/>
                  <a:gd name="T5" fmla="*/ 14 h 191"/>
                  <a:gd name="T6" fmla="*/ 0 w 191"/>
                  <a:gd name="T7" fmla="*/ 176 h 191"/>
                  <a:gd name="T8" fmla="*/ 15 w 191"/>
                  <a:gd name="T9" fmla="*/ 191 h 191"/>
                  <a:gd name="T10" fmla="*/ 177 w 191"/>
                  <a:gd name="T11" fmla="*/ 191 h 191"/>
                  <a:gd name="T12" fmla="*/ 191 w 191"/>
                  <a:gd name="T13" fmla="*/ 176 h 191"/>
                  <a:gd name="T14" fmla="*/ 191 w 191"/>
                  <a:gd name="T15" fmla="*/ 14 h 191"/>
                  <a:gd name="T16" fmla="*/ 177 w 191"/>
                  <a:gd name="T17" fmla="*/ 0 h 191"/>
                  <a:gd name="T18" fmla="*/ 161 w 191"/>
                  <a:gd name="T19" fmla="*/ 106 h 191"/>
                  <a:gd name="T20" fmla="*/ 153 w 191"/>
                  <a:gd name="T21" fmla="*/ 113 h 191"/>
                  <a:gd name="T22" fmla="*/ 153 w 191"/>
                  <a:gd name="T23" fmla="*/ 113 h 191"/>
                  <a:gd name="T24" fmla="*/ 148 w 191"/>
                  <a:gd name="T25" fmla="*/ 113 h 191"/>
                  <a:gd name="T26" fmla="*/ 44 w 191"/>
                  <a:gd name="T27" fmla="*/ 113 h 191"/>
                  <a:gd name="T28" fmla="*/ 38 w 191"/>
                  <a:gd name="T29" fmla="*/ 113 h 191"/>
                  <a:gd name="T30" fmla="*/ 31 w 191"/>
                  <a:gd name="T31" fmla="*/ 106 h 191"/>
                  <a:gd name="T32" fmla="*/ 31 w 191"/>
                  <a:gd name="T33" fmla="*/ 95 h 191"/>
                  <a:gd name="T34" fmla="*/ 31 w 191"/>
                  <a:gd name="T35" fmla="*/ 83 h 191"/>
                  <a:gd name="T36" fmla="*/ 38 w 191"/>
                  <a:gd name="T37" fmla="*/ 76 h 191"/>
                  <a:gd name="T38" fmla="*/ 44 w 191"/>
                  <a:gd name="T39" fmla="*/ 76 h 191"/>
                  <a:gd name="T40" fmla="*/ 148 w 191"/>
                  <a:gd name="T41" fmla="*/ 76 h 191"/>
                  <a:gd name="T42" fmla="*/ 153 w 191"/>
                  <a:gd name="T43" fmla="*/ 76 h 191"/>
                  <a:gd name="T44" fmla="*/ 153 w 191"/>
                  <a:gd name="T45" fmla="*/ 76 h 191"/>
                  <a:gd name="T46" fmla="*/ 161 w 191"/>
                  <a:gd name="T47" fmla="*/ 83 h 191"/>
                  <a:gd name="T48" fmla="*/ 161 w 191"/>
                  <a:gd name="T49" fmla="*/ 106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91" h="191">
                    <a:moveTo>
                      <a:pt x="177" y="0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7" y="0"/>
                      <a:pt x="0" y="6"/>
                      <a:pt x="0" y="14"/>
                    </a:cubicBezTo>
                    <a:cubicBezTo>
                      <a:pt x="0" y="176"/>
                      <a:pt x="0" y="176"/>
                      <a:pt x="0" y="176"/>
                    </a:cubicBezTo>
                    <a:cubicBezTo>
                      <a:pt x="0" y="184"/>
                      <a:pt x="7" y="191"/>
                      <a:pt x="15" y="191"/>
                    </a:cubicBezTo>
                    <a:cubicBezTo>
                      <a:pt x="177" y="191"/>
                      <a:pt x="177" y="191"/>
                      <a:pt x="177" y="191"/>
                    </a:cubicBezTo>
                    <a:cubicBezTo>
                      <a:pt x="185" y="191"/>
                      <a:pt x="191" y="184"/>
                      <a:pt x="191" y="176"/>
                    </a:cubicBezTo>
                    <a:cubicBezTo>
                      <a:pt x="191" y="14"/>
                      <a:pt x="191" y="14"/>
                      <a:pt x="191" y="14"/>
                    </a:cubicBezTo>
                    <a:cubicBezTo>
                      <a:pt x="191" y="6"/>
                      <a:pt x="185" y="0"/>
                      <a:pt x="177" y="0"/>
                    </a:cubicBezTo>
                    <a:close/>
                    <a:moveTo>
                      <a:pt x="161" y="106"/>
                    </a:moveTo>
                    <a:cubicBezTo>
                      <a:pt x="161" y="110"/>
                      <a:pt x="157" y="113"/>
                      <a:pt x="153" y="113"/>
                    </a:cubicBezTo>
                    <a:cubicBezTo>
                      <a:pt x="153" y="113"/>
                      <a:pt x="153" y="113"/>
                      <a:pt x="153" y="113"/>
                    </a:cubicBezTo>
                    <a:cubicBezTo>
                      <a:pt x="148" y="113"/>
                      <a:pt x="148" y="113"/>
                      <a:pt x="148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38" y="113"/>
                      <a:pt x="38" y="113"/>
                      <a:pt x="38" y="113"/>
                    </a:cubicBezTo>
                    <a:cubicBezTo>
                      <a:pt x="34" y="113"/>
                      <a:pt x="31" y="110"/>
                      <a:pt x="31" y="106"/>
                    </a:cubicBezTo>
                    <a:cubicBezTo>
                      <a:pt x="31" y="95"/>
                      <a:pt x="31" y="95"/>
                      <a:pt x="31" y="95"/>
                    </a:cubicBezTo>
                    <a:cubicBezTo>
                      <a:pt x="31" y="83"/>
                      <a:pt x="31" y="83"/>
                      <a:pt x="31" y="83"/>
                    </a:cubicBezTo>
                    <a:cubicBezTo>
                      <a:pt x="31" y="79"/>
                      <a:pt x="34" y="76"/>
                      <a:pt x="38" y="76"/>
                    </a:cubicBezTo>
                    <a:cubicBezTo>
                      <a:pt x="44" y="76"/>
                      <a:pt x="44" y="76"/>
                      <a:pt x="44" y="76"/>
                    </a:cubicBezTo>
                    <a:cubicBezTo>
                      <a:pt x="148" y="76"/>
                      <a:pt x="148" y="76"/>
                      <a:pt x="148" y="76"/>
                    </a:cubicBezTo>
                    <a:cubicBezTo>
                      <a:pt x="153" y="76"/>
                      <a:pt x="153" y="76"/>
                      <a:pt x="153" y="76"/>
                    </a:cubicBezTo>
                    <a:cubicBezTo>
                      <a:pt x="153" y="76"/>
                      <a:pt x="153" y="76"/>
                      <a:pt x="153" y="76"/>
                    </a:cubicBezTo>
                    <a:cubicBezTo>
                      <a:pt x="157" y="76"/>
                      <a:pt x="161" y="79"/>
                      <a:pt x="161" y="83"/>
                    </a:cubicBezTo>
                    <a:lnTo>
                      <a:pt x="161" y="10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sp>
          <p:nvSpPr>
            <p:cNvPr id="1291" name="Freeform 200"/>
            <p:cNvSpPr>
              <a:spLocks noEditPoints="1"/>
            </p:cNvSpPr>
            <p:nvPr/>
          </p:nvSpPr>
          <p:spPr bwMode="auto">
            <a:xfrm>
              <a:off x="2425068" y="8607960"/>
              <a:ext cx="841157" cy="790370"/>
            </a:xfrm>
            <a:custGeom>
              <a:avLst/>
              <a:gdLst>
                <a:gd name="T0" fmla="*/ 394 w 548"/>
                <a:gd name="T1" fmla="*/ 0 h 514"/>
                <a:gd name="T2" fmla="*/ 240 w 548"/>
                <a:gd name="T3" fmla="*/ 153 h 514"/>
                <a:gd name="T4" fmla="*/ 240 w 548"/>
                <a:gd name="T5" fmla="*/ 206 h 514"/>
                <a:gd name="T6" fmla="*/ 0 w 548"/>
                <a:gd name="T7" fmla="*/ 206 h 514"/>
                <a:gd name="T8" fmla="*/ 0 w 548"/>
                <a:gd name="T9" fmla="*/ 514 h 514"/>
                <a:gd name="T10" fmla="*/ 377 w 548"/>
                <a:gd name="T11" fmla="*/ 514 h 514"/>
                <a:gd name="T12" fmla="*/ 377 w 548"/>
                <a:gd name="T13" fmla="*/ 206 h 514"/>
                <a:gd name="T14" fmla="*/ 308 w 548"/>
                <a:gd name="T15" fmla="*/ 206 h 514"/>
                <a:gd name="T16" fmla="*/ 308 w 548"/>
                <a:gd name="T17" fmla="*/ 153 h 514"/>
                <a:gd name="T18" fmla="*/ 394 w 548"/>
                <a:gd name="T19" fmla="*/ 68 h 514"/>
                <a:gd name="T20" fmla="*/ 479 w 548"/>
                <a:gd name="T21" fmla="*/ 153 h 514"/>
                <a:gd name="T22" fmla="*/ 479 w 548"/>
                <a:gd name="T23" fmla="*/ 206 h 514"/>
                <a:gd name="T24" fmla="*/ 548 w 548"/>
                <a:gd name="T25" fmla="*/ 206 h 514"/>
                <a:gd name="T26" fmla="*/ 548 w 548"/>
                <a:gd name="T27" fmla="*/ 153 h 514"/>
                <a:gd name="T28" fmla="*/ 394 w 548"/>
                <a:gd name="T29" fmla="*/ 0 h 514"/>
                <a:gd name="T30" fmla="*/ 216 w 548"/>
                <a:gd name="T31" fmla="*/ 434 h 514"/>
                <a:gd name="T32" fmla="*/ 145 w 548"/>
                <a:gd name="T33" fmla="*/ 434 h 514"/>
                <a:gd name="T34" fmla="*/ 161 w 548"/>
                <a:gd name="T35" fmla="*/ 373 h 514"/>
                <a:gd name="T36" fmla="*/ 137 w 548"/>
                <a:gd name="T37" fmla="*/ 334 h 514"/>
                <a:gd name="T38" fmla="*/ 180 w 548"/>
                <a:gd name="T39" fmla="*/ 291 h 514"/>
                <a:gd name="T40" fmla="*/ 224 w 548"/>
                <a:gd name="T41" fmla="*/ 334 h 514"/>
                <a:gd name="T42" fmla="*/ 200 w 548"/>
                <a:gd name="T43" fmla="*/ 373 h 514"/>
                <a:gd name="T44" fmla="*/ 216 w 548"/>
                <a:gd name="T45" fmla="*/ 434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48" h="514">
                  <a:moveTo>
                    <a:pt x="394" y="0"/>
                  </a:moveTo>
                  <a:cubicBezTo>
                    <a:pt x="309" y="0"/>
                    <a:pt x="240" y="69"/>
                    <a:pt x="240" y="153"/>
                  </a:cubicBezTo>
                  <a:cubicBezTo>
                    <a:pt x="240" y="206"/>
                    <a:pt x="240" y="206"/>
                    <a:pt x="240" y="206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514"/>
                    <a:pt x="0" y="514"/>
                    <a:pt x="0" y="514"/>
                  </a:cubicBezTo>
                  <a:cubicBezTo>
                    <a:pt x="377" y="514"/>
                    <a:pt x="377" y="514"/>
                    <a:pt x="377" y="514"/>
                  </a:cubicBezTo>
                  <a:cubicBezTo>
                    <a:pt x="377" y="206"/>
                    <a:pt x="377" y="206"/>
                    <a:pt x="377" y="206"/>
                  </a:cubicBezTo>
                  <a:cubicBezTo>
                    <a:pt x="308" y="206"/>
                    <a:pt x="308" y="206"/>
                    <a:pt x="308" y="206"/>
                  </a:cubicBezTo>
                  <a:cubicBezTo>
                    <a:pt x="308" y="153"/>
                    <a:pt x="308" y="153"/>
                    <a:pt x="308" y="153"/>
                  </a:cubicBezTo>
                  <a:cubicBezTo>
                    <a:pt x="308" y="106"/>
                    <a:pt x="347" y="68"/>
                    <a:pt x="394" y="68"/>
                  </a:cubicBezTo>
                  <a:cubicBezTo>
                    <a:pt x="441" y="68"/>
                    <a:pt x="479" y="106"/>
                    <a:pt x="479" y="153"/>
                  </a:cubicBezTo>
                  <a:cubicBezTo>
                    <a:pt x="479" y="206"/>
                    <a:pt x="479" y="206"/>
                    <a:pt x="479" y="206"/>
                  </a:cubicBezTo>
                  <a:cubicBezTo>
                    <a:pt x="548" y="206"/>
                    <a:pt x="548" y="206"/>
                    <a:pt x="548" y="206"/>
                  </a:cubicBezTo>
                  <a:cubicBezTo>
                    <a:pt x="548" y="153"/>
                    <a:pt x="548" y="153"/>
                    <a:pt x="548" y="153"/>
                  </a:cubicBezTo>
                  <a:cubicBezTo>
                    <a:pt x="548" y="69"/>
                    <a:pt x="479" y="0"/>
                    <a:pt x="394" y="0"/>
                  </a:cubicBezTo>
                  <a:close/>
                  <a:moveTo>
                    <a:pt x="216" y="434"/>
                  </a:moveTo>
                  <a:cubicBezTo>
                    <a:pt x="145" y="434"/>
                    <a:pt x="145" y="434"/>
                    <a:pt x="145" y="434"/>
                  </a:cubicBezTo>
                  <a:cubicBezTo>
                    <a:pt x="161" y="373"/>
                    <a:pt x="161" y="373"/>
                    <a:pt x="161" y="373"/>
                  </a:cubicBezTo>
                  <a:cubicBezTo>
                    <a:pt x="147" y="366"/>
                    <a:pt x="137" y="351"/>
                    <a:pt x="137" y="334"/>
                  </a:cubicBezTo>
                  <a:cubicBezTo>
                    <a:pt x="137" y="311"/>
                    <a:pt x="157" y="291"/>
                    <a:pt x="180" y="291"/>
                  </a:cubicBezTo>
                  <a:cubicBezTo>
                    <a:pt x="204" y="291"/>
                    <a:pt x="224" y="311"/>
                    <a:pt x="224" y="334"/>
                  </a:cubicBezTo>
                  <a:cubicBezTo>
                    <a:pt x="224" y="351"/>
                    <a:pt x="214" y="366"/>
                    <a:pt x="200" y="373"/>
                  </a:cubicBezTo>
                  <a:lnTo>
                    <a:pt x="216" y="43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92" name="Freeform 201"/>
            <p:cNvSpPr>
              <a:spLocks noEditPoints="1"/>
            </p:cNvSpPr>
            <p:nvPr/>
          </p:nvSpPr>
          <p:spPr bwMode="auto">
            <a:xfrm>
              <a:off x="8157427" y="10063617"/>
              <a:ext cx="841157" cy="764977"/>
            </a:xfrm>
            <a:custGeom>
              <a:avLst/>
              <a:gdLst>
                <a:gd name="T0" fmla="*/ 484 w 548"/>
                <a:gd name="T1" fmla="*/ 63 h 498"/>
                <a:gd name="T2" fmla="*/ 476 w 548"/>
                <a:gd name="T3" fmla="*/ 52 h 498"/>
                <a:gd name="T4" fmla="*/ 354 w 548"/>
                <a:gd name="T5" fmla="*/ 0 h 498"/>
                <a:gd name="T6" fmla="*/ 132 w 548"/>
                <a:gd name="T7" fmla="*/ 52 h 498"/>
                <a:gd name="T8" fmla="*/ 63 w 548"/>
                <a:gd name="T9" fmla="*/ 60 h 498"/>
                <a:gd name="T10" fmla="*/ 58 w 548"/>
                <a:gd name="T11" fmla="*/ 63 h 498"/>
                <a:gd name="T12" fmla="*/ 0 w 548"/>
                <a:gd name="T13" fmla="*/ 423 h 498"/>
                <a:gd name="T14" fmla="*/ 42 w 548"/>
                <a:gd name="T15" fmla="*/ 479 h 498"/>
                <a:gd name="T16" fmla="*/ 100 w 548"/>
                <a:gd name="T17" fmla="*/ 498 h 498"/>
                <a:gd name="T18" fmla="*/ 433 w 548"/>
                <a:gd name="T19" fmla="*/ 481 h 498"/>
                <a:gd name="T20" fmla="*/ 490 w 548"/>
                <a:gd name="T21" fmla="*/ 498 h 498"/>
                <a:gd name="T22" fmla="*/ 506 w 548"/>
                <a:gd name="T23" fmla="*/ 479 h 498"/>
                <a:gd name="T24" fmla="*/ 548 w 548"/>
                <a:gd name="T25" fmla="*/ 121 h 498"/>
                <a:gd name="T26" fmla="*/ 192 w 548"/>
                <a:gd name="T27" fmla="*/ 29 h 498"/>
                <a:gd name="T28" fmla="*/ 384 w 548"/>
                <a:gd name="T29" fmla="*/ 52 h 498"/>
                <a:gd name="T30" fmla="*/ 371 w 548"/>
                <a:gd name="T31" fmla="*/ 60 h 498"/>
                <a:gd name="T32" fmla="*/ 177 w 548"/>
                <a:gd name="T33" fmla="*/ 63 h 498"/>
                <a:gd name="T34" fmla="*/ 169 w 548"/>
                <a:gd name="T35" fmla="*/ 52 h 498"/>
                <a:gd name="T36" fmla="*/ 192 w 548"/>
                <a:gd name="T37" fmla="*/ 29 h 498"/>
                <a:gd name="T38" fmla="*/ 82 w 548"/>
                <a:gd name="T39" fmla="*/ 402 h 498"/>
                <a:gd name="T40" fmla="*/ 82 w 548"/>
                <a:gd name="T41" fmla="*/ 376 h 498"/>
                <a:gd name="T42" fmla="*/ 479 w 548"/>
                <a:gd name="T43" fmla="*/ 389 h 498"/>
                <a:gd name="T44" fmla="*/ 466 w 548"/>
                <a:gd name="T45" fmla="*/ 324 h 498"/>
                <a:gd name="T46" fmla="*/ 69 w 548"/>
                <a:gd name="T47" fmla="*/ 311 h 498"/>
                <a:gd name="T48" fmla="*/ 466 w 548"/>
                <a:gd name="T49" fmla="*/ 298 h 498"/>
                <a:gd name="T50" fmla="*/ 466 w 548"/>
                <a:gd name="T51" fmla="*/ 324 h 498"/>
                <a:gd name="T52" fmla="*/ 82 w 548"/>
                <a:gd name="T53" fmla="*/ 246 h 498"/>
                <a:gd name="T54" fmla="*/ 82 w 548"/>
                <a:gd name="T55" fmla="*/ 220 h 498"/>
                <a:gd name="T56" fmla="*/ 479 w 548"/>
                <a:gd name="T57" fmla="*/ 233 h 498"/>
                <a:gd name="T58" fmla="*/ 466 w 548"/>
                <a:gd name="T59" fmla="*/ 168 h 498"/>
                <a:gd name="T60" fmla="*/ 69 w 548"/>
                <a:gd name="T61" fmla="*/ 155 h 498"/>
                <a:gd name="T62" fmla="*/ 466 w 548"/>
                <a:gd name="T63" fmla="*/ 142 h 498"/>
                <a:gd name="T64" fmla="*/ 466 w 548"/>
                <a:gd name="T65" fmla="*/ 168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48" h="498">
                  <a:moveTo>
                    <a:pt x="490" y="63"/>
                  </a:moveTo>
                  <a:cubicBezTo>
                    <a:pt x="484" y="63"/>
                    <a:pt x="484" y="63"/>
                    <a:pt x="484" y="63"/>
                  </a:cubicBezTo>
                  <a:cubicBezTo>
                    <a:pt x="485" y="62"/>
                    <a:pt x="485" y="61"/>
                    <a:pt x="485" y="60"/>
                  </a:cubicBezTo>
                  <a:cubicBezTo>
                    <a:pt x="485" y="56"/>
                    <a:pt x="481" y="52"/>
                    <a:pt x="476" y="52"/>
                  </a:cubicBezTo>
                  <a:cubicBezTo>
                    <a:pt x="413" y="52"/>
                    <a:pt x="413" y="52"/>
                    <a:pt x="413" y="52"/>
                  </a:cubicBezTo>
                  <a:cubicBezTo>
                    <a:pt x="409" y="23"/>
                    <a:pt x="384" y="0"/>
                    <a:pt x="354" y="0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61" y="0"/>
                    <a:pt x="136" y="23"/>
                    <a:pt x="132" y="52"/>
                  </a:cubicBezTo>
                  <a:cubicBezTo>
                    <a:pt x="72" y="52"/>
                    <a:pt x="72" y="52"/>
                    <a:pt x="72" y="52"/>
                  </a:cubicBezTo>
                  <a:cubicBezTo>
                    <a:pt x="67" y="52"/>
                    <a:pt x="63" y="56"/>
                    <a:pt x="63" y="60"/>
                  </a:cubicBezTo>
                  <a:cubicBezTo>
                    <a:pt x="63" y="61"/>
                    <a:pt x="63" y="62"/>
                    <a:pt x="64" y="63"/>
                  </a:cubicBezTo>
                  <a:cubicBezTo>
                    <a:pt x="58" y="63"/>
                    <a:pt x="58" y="63"/>
                    <a:pt x="58" y="63"/>
                  </a:cubicBezTo>
                  <a:cubicBezTo>
                    <a:pt x="26" y="63"/>
                    <a:pt x="0" y="89"/>
                    <a:pt x="0" y="121"/>
                  </a:cubicBezTo>
                  <a:cubicBezTo>
                    <a:pt x="0" y="423"/>
                    <a:pt x="0" y="423"/>
                    <a:pt x="0" y="423"/>
                  </a:cubicBezTo>
                  <a:cubicBezTo>
                    <a:pt x="0" y="450"/>
                    <a:pt x="18" y="472"/>
                    <a:pt x="42" y="479"/>
                  </a:cubicBezTo>
                  <a:cubicBezTo>
                    <a:pt x="42" y="479"/>
                    <a:pt x="42" y="479"/>
                    <a:pt x="42" y="479"/>
                  </a:cubicBezTo>
                  <a:cubicBezTo>
                    <a:pt x="42" y="490"/>
                    <a:pt x="49" y="498"/>
                    <a:pt x="58" y="498"/>
                  </a:cubicBezTo>
                  <a:cubicBezTo>
                    <a:pt x="100" y="498"/>
                    <a:pt x="100" y="498"/>
                    <a:pt x="100" y="498"/>
                  </a:cubicBezTo>
                  <a:cubicBezTo>
                    <a:pt x="108" y="498"/>
                    <a:pt x="114" y="491"/>
                    <a:pt x="115" y="481"/>
                  </a:cubicBezTo>
                  <a:cubicBezTo>
                    <a:pt x="433" y="481"/>
                    <a:pt x="433" y="481"/>
                    <a:pt x="433" y="481"/>
                  </a:cubicBezTo>
                  <a:cubicBezTo>
                    <a:pt x="434" y="491"/>
                    <a:pt x="440" y="498"/>
                    <a:pt x="448" y="498"/>
                  </a:cubicBezTo>
                  <a:cubicBezTo>
                    <a:pt x="490" y="498"/>
                    <a:pt x="490" y="498"/>
                    <a:pt x="490" y="498"/>
                  </a:cubicBezTo>
                  <a:cubicBezTo>
                    <a:pt x="499" y="498"/>
                    <a:pt x="506" y="490"/>
                    <a:pt x="506" y="479"/>
                  </a:cubicBezTo>
                  <a:cubicBezTo>
                    <a:pt x="506" y="479"/>
                    <a:pt x="506" y="479"/>
                    <a:pt x="506" y="479"/>
                  </a:cubicBezTo>
                  <a:cubicBezTo>
                    <a:pt x="530" y="472"/>
                    <a:pt x="548" y="450"/>
                    <a:pt x="548" y="423"/>
                  </a:cubicBezTo>
                  <a:cubicBezTo>
                    <a:pt x="548" y="121"/>
                    <a:pt x="548" y="121"/>
                    <a:pt x="548" y="121"/>
                  </a:cubicBezTo>
                  <a:cubicBezTo>
                    <a:pt x="548" y="89"/>
                    <a:pt x="522" y="63"/>
                    <a:pt x="490" y="63"/>
                  </a:cubicBezTo>
                  <a:close/>
                  <a:moveTo>
                    <a:pt x="192" y="29"/>
                  </a:moveTo>
                  <a:cubicBezTo>
                    <a:pt x="354" y="29"/>
                    <a:pt x="354" y="29"/>
                    <a:pt x="354" y="29"/>
                  </a:cubicBezTo>
                  <a:cubicBezTo>
                    <a:pt x="368" y="29"/>
                    <a:pt x="380" y="39"/>
                    <a:pt x="384" y="52"/>
                  </a:cubicBezTo>
                  <a:cubicBezTo>
                    <a:pt x="379" y="52"/>
                    <a:pt x="379" y="52"/>
                    <a:pt x="379" y="52"/>
                  </a:cubicBezTo>
                  <a:cubicBezTo>
                    <a:pt x="374" y="52"/>
                    <a:pt x="371" y="56"/>
                    <a:pt x="371" y="60"/>
                  </a:cubicBezTo>
                  <a:cubicBezTo>
                    <a:pt x="371" y="61"/>
                    <a:pt x="371" y="62"/>
                    <a:pt x="371" y="63"/>
                  </a:cubicBezTo>
                  <a:cubicBezTo>
                    <a:pt x="177" y="63"/>
                    <a:pt x="177" y="63"/>
                    <a:pt x="177" y="63"/>
                  </a:cubicBezTo>
                  <a:cubicBezTo>
                    <a:pt x="177" y="62"/>
                    <a:pt x="177" y="61"/>
                    <a:pt x="177" y="60"/>
                  </a:cubicBezTo>
                  <a:cubicBezTo>
                    <a:pt x="177" y="56"/>
                    <a:pt x="174" y="52"/>
                    <a:pt x="169" y="52"/>
                  </a:cubicBezTo>
                  <a:cubicBezTo>
                    <a:pt x="161" y="52"/>
                    <a:pt x="161" y="52"/>
                    <a:pt x="161" y="52"/>
                  </a:cubicBezTo>
                  <a:cubicBezTo>
                    <a:pt x="165" y="39"/>
                    <a:pt x="177" y="29"/>
                    <a:pt x="192" y="29"/>
                  </a:cubicBezTo>
                  <a:close/>
                  <a:moveTo>
                    <a:pt x="466" y="402"/>
                  </a:moveTo>
                  <a:cubicBezTo>
                    <a:pt x="82" y="402"/>
                    <a:pt x="82" y="402"/>
                    <a:pt x="82" y="402"/>
                  </a:cubicBezTo>
                  <a:cubicBezTo>
                    <a:pt x="75" y="402"/>
                    <a:pt x="69" y="396"/>
                    <a:pt x="69" y="389"/>
                  </a:cubicBezTo>
                  <a:cubicBezTo>
                    <a:pt x="69" y="382"/>
                    <a:pt x="75" y="376"/>
                    <a:pt x="82" y="376"/>
                  </a:cubicBezTo>
                  <a:cubicBezTo>
                    <a:pt x="466" y="376"/>
                    <a:pt x="466" y="376"/>
                    <a:pt x="466" y="376"/>
                  </a:cubicBezTo>
                  <a:cubicBezTo>
                    <a:pt x="473" y="376"/>
                    <a:pt x="479" y="382"/>
                    <a:pt x="479" y="389"/>
                  </a:cubicBezTo>
                  <a:cubicBezTo>
                    <a:pt x="479" y="396"/>
                    <a:pt x="473" y="402"/>
                    <a:pt x="466" y="402"/>
                  </a:cubicBezTo>
                  <a:close/>
                  <a:moveTo>
                    <a:pt x="466" y="324"/>
                  </a:moveTo>
                  <a:cubicBezTo>
                    <a:pt x="82" y="324"/>
                    <a:pt x="82" y="324"/>
                    <a:pt x="82" y="324"/>
                  </a:cubicBezTo>
                  <a:cubicBezTo>
                    <a:pt x="75" y="324"/>
                    <a:pt x="69" y="318"/>
                    <a:pt x="69" y="311"/>
                  </a:cubicBezTo>
                  <a:cubicBezTo>
                    <a:pt x="69" y="304"/>
                    <a:pt x="75" y="298"/>
                    <a:pt x="82" y="298"/>
                  </a:cubicBezTo>
                  <a:cubicBezTo>
                    <a:pt x="466" y="298"/>
                    <a:pt x="466" y="298"/>
                    <a:pt x="466" y="298"/>
                  </a:cubicBezTo>
                  <a:cubicBezTo>
                    <a:pt x="473" y="298"/>
                    <a:pt x="479" y="304"/>
                    <a:pt x="479" y="311"/>
                  </a:cubicBezTo>
                  <a:cubicBezTo>
                    <a:pt x="479" y="318"/>
                    <a:pt x="473" y="324"/>
                    <a:pt x="466" y="324"/>
                  </a:cubicBezTo>
                  <a:close/>
                  <a:moveTo>
                    <a:pt x="466" y="246"/>
                  </a:moveTo>
                  <a:cubicBezTo>
                    <a:pt x="82" y="246"/>
                    <a:pt x="82" y="246"/>
                    <a:pt x="82" y="246"/>
                  </a:cubicBezTo>
                  <a:cubicBezTo>
                    <a:pt x="75" y="246"/>
                    <a:pt x="69" y="240"/>
                    <a:pt x="69" y="233"/>
                  </a:cubicBezTo>
                  <a:cubicBezTo>
                    <a:pt x="69" y="226"/>
                    <a:pt x="75" y="220"/>
                    <a:pt x="82" y="220"/>
                  </a:cubicBezTo>
                  <a:cubicBezTo>
                    <a:pt x="466" y="220"/>
                    <a:pt x="466" y="220"/>
                    <a:pt x="466" y="220"/>
                  </a:cubicBezTo>
                  <a:cubicBezTo>
                    <a:pt x="473" y="220"/>
                    <a:pt x="479" y="226"/>
                    <a:pt x="479" y="233"/>
                  </a:cubicBezTo>
                  <a:cubicBezTo>
                    <a:pt x="479" y="240"/>
                    <a:pt x="473" y="246"/>
                    <a:pt x="466" y="246"/>
                  </a:cubicBezTo>
                  <a:close/>
                  <a:moveTo>
                    <a:pt x="466" y="168"/>
                  </a:moveTo>
                  <a:cubicBezTo>
                    <a:pt x="82" y="168"/>
                    <a:pt x="82" y="168"/>
                    <a:pt x="82" y="168"/>
                  </a:cubicBezTo>
                  <a:cubicBezTo>
                    <a:pt x="75" y="168"/>
                    <a:pt x="69" y="163"/>
                    <a:pt x="69" y="155"/>
                  </a:cubicBezTo>
                  <a:cubicBezTo>
                    <a:pt x="69" y="148"/>
                    <a:pt x="75" y="142"/>
                    <a:pt x="82" y="142"/>
                  </a:cubicBezTo>
                  <a:cubicBezTo>
                    <a:pt x="466" y="142"/>
                    <a:pt x="466" y="142"/>
                    <a:pt x="466" y="142"/>
                  </a:cubicBezTo>
                  <a:cubicBezTo>
                    <a:pt x="473" y="142"/>
                    <a:pt x="479" y="148"/>
                    <a:pt x="479" y="155"/>
                  </a:cubicBezTo>
                  <a:cubicBezTo>
                    <a:pt x="479" y="163"/>
                    <a:pt x="473" y="168"/>
                    <a:pt x="466" y="1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93" name="Freeform 202"/>
            <p:cNvSpPr>
              <a:spLocks noEditPoints="1"/>
            </p:cNvSpPr>
            <p:nvPr/>
          </p:nvSpPr>
          <p:spPr bwMode="auto">
            <a:xfrm>
              <a:off x="2398287" y="10025527"/>
              <a:ext cx="625313" cy="841157"/>
            </a:xfrm>
            <a:custGeom>
              <a:avLst/>
              <a:gdLst>
                <a:gd name="T0" fmla="*/ 369 w 406"/>
                <a:gd name="T1" fmla="*/ 216 h 548"/>
                <a:gd name="T2" fmla="*/ 369 w 406"/>
                <a:gd name="T3" fmla="*/ 164 h 548"/>
                <a:gd name="T4" fmla="*/ 203 w 406"/>
                <a:gd name="T5" fmla="*/ 0 h 548"/>
                <a:gd name="T6" fmla="*/ 37 w 406"/>
                <a:gd name="T7" fmla="*/ 164 h 548"/>
                <a:gd name="T8" fmla="*/ 37 w 406"/>
                <a:gd name="T9" fmla="*/ 216 h 548"/>
                <a:gd name="T10" fmla="*/ 0 w 406"/>
                <a:gd name="T11" fmla="*/ 216 h 548"/>
                <a:gd name="T12" fmla="*/ 0 w 406"/>
                <a:gd name="T13" fmla="*/ 548 h 548"/>
                <a:gd name="T14" fmla="*/ 406 w 406"/>
                <a:gd name="T15" fmla="*/ 548 h 548"/>
                <a:gd name="T16" fmla="*/ 406 w 406"/>
                <a:gd name="T17" fmla="*/ 216 h 548"/>
                <a:gd name="T18" fmla="*/ 369 w 406"/>
                <a:gd name="T19" fmla="*/ 216 h 548"/>
                <a:gd name="T20" fmla="*/ 241 w 406"/>
                <a:gd name="T21" fmla="*/ 462 h 548"/>
                <a:gd name="T22" fmla="*/ 165 w 406"/>
                <a:gd name="T23" fmla="*/ 462 h 548"/>
                <a:gd name="T24" fmla="*/ 182 w 406"/>
                <a:gd name="T25" fmla="*/ 397 h 548"/>
                <a:gd name="T26" fmla="*/ 157 w 406"/>
                <a:gd name="T27" fmla="*/ 356 h 548"/>
                <a:gd name="T28" fmla="*/ 203 w 406"/>
                <a:gd name="T29" fmla="*/ 310 h 548"/>
                <a:gd name="T30" fmla="*/ 249 w 406"/>
                <a:gd name="T31" fmla="*/ 356 h 548"/>
                <a:gd name="T32" fmla="*/ 224 w 406"/>
                <a:gd name="T33" fmla="*/ 397 h 548"/>
                <a:gd name="T34" fmla="*/ 241 w 406"/>
                <a:gd name="T35" fmla="*/ 462 h 548"/>
                <a:gd name="T36" fmla="*/ 295 w 406"/>
                <a:gd name="T37" fmla="*/ 216 h 548"/>
                <a:gd name="T38" fmla="*/ 111 w 406"/>
                <a:gd name="T39" fmla="*/ 216 h 548"/>
                <a:gd name="T40" fmla="*/ 111 w 406"/>
                <a:gd name="T41" fmla="*/ 164 h 548"/>
                <a:gd name="T42" fmla="*/ 203 w 406"/>
                <a:gd name="T43" fmla="*/ 74 h 548"/>
                <a:gd name="T44" fmla="*/ 295 w 406"/>
                <a:gd name="T45" fmla="*/ 164 h 548"/>
                <a:gd name="T46" fmla="*/ 295 w 406"/>
                <a:gd name="T47" fmla="*/ 21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6" h="548">
                  <a:moveTo>
                    <a:pt x="369" y="216"/>
                  </a:moveTo>
                  <a:cubicBezTo>
                    <a:pt x="369" y="164"/>
                    <a:pt x="369" y="164"/>
                    <a:pt x="369" y="164"/>
                  </a:cubicBezTo>
                  <a:cubicBezTo>
                    <a:pt x="369" y="74"/>
                    <a:pt x="295" y="0"/>
                    <a:pt x="203" y="0"/>
                  </a:cubicBezTo>
                  <a:cubicBezTo>
                    <a:pt x="111" y="0"/>
                    <a:pt x="37" y="74"/>
                    <a:pt x="37" y="164"/>
                  </a:cubicBezTo>
                  <a:cubicBezTo>
                    <a:pt x="37" y="216"/>
                    <a:pt x="37" y="216"/>
                    <a:pt x="37" y="216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0" y="548"/>
                    <a:pt x="0" y="548"/>
                    <a:pt x="0" y="548"/>
                  </a:cubicBezTo>
                  <a:cubicBezTo>
                    <a:pt x="406" y="548"/>
                    <a:pt x="406" y="548"/>
                    <a:pt x="406" y="548"/>
                  </a:cubicBezTo>
                  <a:cubicBezTo>
                    <a:pt x="406" y="216"/>
                    <a:pt x="406" y="216"/>
                    <a:pt x="406" y="216"/>
                  </a:cubicBezTo>
                  <a:lnTo>
                    <a:pt x="369" y="216"/>
                  </a:lnTo>
                  <a:close/>
                  <a:moveTo>
                    <a:pt x="241" y="462"/>
                  </a:moveTo>
                  <a:cubicBezTo>
                    <a:pt x="165" y="462"/>
                    <a:pt x="165" y="462"/>
                    <a:pt x="165" y="462"/>
                  </a:cubicBezTo>
                  <a:cubicBezTo>
                    <a:pt x="182" y="397"/>
                    <a:pt x="182" y="397"/>
                    <a:pt x="182" y="397"/>
                  </a:cubicBezTo>
                  <a:cubicBezTo>
                    <a:pt x="167" y="390"/>
                    <a:pt x="157" y="374"/>
                    <a:pt x="157" y="356"/>
                  </a:cubicBezTo>
                  <a:cubicBezTo>
                    <a:pt x="157" y="331"/>
                    <a:pt x="178" y="310"/>
                    <a:pt x="203" y="310"/>
                  </a:cubicBezTo>
                  <a:cubicBezTo>
                    <a:pt x="228" y="310"/>
                    <a:pt x="249" y="331"/>
                    <a:pt x="249" y="356"/>
                  </a:cubicBezTo>
                  <a:cubicBezTo>
                    <a:pt x="249" y="374"/>
                    <a:pt x="239" y="390"/>
                    <a:pt x="224" y="397"/>
                  </a:cubicBezTo>
                  <a:lnTo>
                    <a:pt x="241" y="462"/>
                  </a:lnTo>
                  <a:close/>
                  <a:moveTo>
                    <a:pt x="295" y="216"/>
                  </a:moveTo>
                  <a:cubicBezTo>
                    <a:pt x="111" y="216"/>
                    <a:pt x="111" y="216"/>
                    <a:pt x="111" y="216"/>
                  </a:cubicBezTo>
                  <a:cubicBezTo>
                    <a:pt x="111" y="164"/>
                    <a:pt x="111" y="164"/>
                    <a:pt x="111" y="164"/>
                  </a:cubicBezTo>
                  <a:cubicBezTo>
                    <a:pt x="111" y="115"/>
                    <a:pt x="153" y="74"/>
                    <a:pt x="203" y="74"/>
                  </a:cubicBezTo>
                  <a:cubicBezTo>
                    <a:pt x="253" y="74"/>
                    <a:pt x="295" y="115"/>
                    <a:pt x="295" y="164"/>
                  </a:cubicBezTo>
                  <a:lnTo>
                    <a:pt x="295" y="21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grpSp>
          <p:nvGrpSpPr>
            <p:cNvPr id="1316" name="Group 1315"/>
            <p:cNvGrpSpPr/>
            <p:nvPr/>
          </p:nvGrpSpPr>
          <p:grpSpPr>
            <a:xfrm>
              <a:off x="5277857" y="10041398"/>
              <a:ext cx="876072" cy="809415"/>
              <a:chOff x="2900363" y="5486400"/>
              <a:chExt cx="438150" cy="404813"/>
            </a:xfrm>
            <a:solidFill>
              <a:schemeClr val="tx1"/>
            </a:solidFill>
          </p:grpSpPr>
          <p:sp>
            <p:nvSpPr>
              <p:cNvPr id="1294" name="Freeform 203"/>
              <p:cNvSpPr>
                <a:spLocks noEditPoints="1"/>
              </p:cNvSpPr>
              <p:nvPr/>
            </p:nvSpPr>
            <p:spPr bwMode="auto">
              <a:xfrm>
                <a:off x="3151188" y="5486400"/>
                <a:ext cx="187325" cy="195263"/>
              </a:xfrm>
              <a:custGeom>
                <a:avLst/>
                <a:gdLst>
                  <a:gd name="T0" fmla="*/ 240 w 245"/>
                  <a:gd name="T1" fmla="*/ 155 h 254"/>
                  <a:gd name="T2" fmla="*/ 211 w 245"/>
                  <a:gd name="T3" fmla="*/ 137 h 254"/>
                  <a:gd name="T4" fmla="*/ 211 w 245"/>
                  <a:gd name="T5" fmla="*/ 118 h 254"/>
                  <a:gd name="T6" fmla="*/ 207 w 245"/>
                  <a:gd name="T7" fmla="*/ 100 h 254"/>
                  <a:gd name="T8" fmla="*/ 231 w 245"/>
                  <a:gd name="T9" fmla="*/ 76 h 254"/>
                  <a:gd name="T10" fmla="*/ 232 w 245"/>
                  <a:gd name="T11" fmla="*/ 64 h 254"/>
                  <a:gd name="T12" fmla="*/ 217 w 245"/>
                  <a:gd name="T13" fmla="*/ 43 h 254"/>
                  <a:gd name="T14" fmla="*/ 205 w 245"/>
                  <a:gd name="T15" fmla="*/ 40 h 254"/>
                  <a:gd name="T16" fmla="*/ 175 w 245"/>
                  <a:gd name="T17" fmla="*/ 55 h 254"/>
                  <a:gd name="T18" fmla="*/ 141 w 245"/>
                  <a:gd name="T19" fmla="*/ 40 h 254"/>
                  <a:gd name="T20" fmla="*/ 133 w 245"/>
                  <a:gd name="T21" fmla="*/ 7 h 254"/>
                  <a:gd name="T22" fmla="*/ 123 w 245"/>
                  <a:gd name="T23" fmla="*/ 1 h 254"/>
                  <a:gd name="T24" fmla="*/ 96 w 245"/>
                  <a:gd name="T25" fmla="*/ 3 h 254"/>
                  <a:gd name="T26" fmla="*/ 88 w 245"/>
                  <a:gd name="T27" fmla="*/ 12 h 254"/>
                  <a:gd name="T28" fmla="*/ 86 w 245"/>
                  <a:gd name="T29" fmla="*/ 46 h 254"/>
                  <a:gd name="T30" fmla="*/ 57 w 245"/>
                  <a:gd name="T31" fmla="*/ 68 h 254"/>
                  <a:gd name="T32" fmla="*/ 24 w 245"/>
                  <a:gd name="T33" fmla="*/ 59 h 254"/>
                  <a:gd name="T34" fmla="*/ 13 w 245"/>
                  <a:gd name="T35" fmla="*/ 64 h 254"/>
                  <a:gd name="T36" fmla="*/ 2 w 245"/>
                  <a:gd name="T37" fmla="*/ 88 h 254"/>
                  <a:gd name="T38" fmla="*/ 6 w 245"/>
                  <a:gd name="T39" fmla="*/ 99 h 254"/>
                  <a:gd name="T40" fmla="*/ 34 w 245"/>
                  <a:gd name="T41" fmla="*/ 118 h 254"/>
                  <a:gd name="T42" fmla="*/ 34 w 245"/>
                  <a:gd name="T43" fmla="*/ 136 h 254"/>
                  <a:gd name="T44" fmla="*/ 38 w 245"/>
                  <a:gd name="T45" fmla="*/ 155 h 254"/>
                  <a:gd name="T46" fmla="*/ 14 w 245"/>
                  <a:gd name="T47" fmla="*/ 179 h 254"/>
                  <a:gd name="T48" fmla="*/ 13 w 245"/>
                  <a:gd name="T49" fmla="*/ 190 h 254"/>
                  <a:gd name="T50" fmla="*/ 28 w 245"/>
                  <a:gd name="T51" fmla="*/ 212 h 254"/>
                  <a:gd name="T52" fmla="*/ 40 w 245"/>
                  <a:gd name="T53" fmla="*/ 215 h 254"/>
                  <a:gd name="T54" fmla="*/ 70 w 245"/>
                  <a:gd name="T55" fmla="*/ 199 h 254"/>
                  <a:gd name="T56" fmla="*/ 104 w 245"/>
                  <a:gd name="T57" fmla="*/ 214 h 254"/>
                  <a:gd name="T58" fmla="*/ 113 w 245"/>
                  <a:gd name="T59" fmla="*/ 247 h 254"/>
                  <a:gd name="T60" fmla="*/ 122 w 245"/>
                  <a:gd name="T61" fmla="*/ 254 h 254"/>
                  <a:gd name="T62" fmla="*/ 149 w 245"/>
                  <a:gd name="T63" fmla="*/ 251 h 254"/>
                  <a:gd name="T64" fmla="*/ 157 w 245"/>
                  <a:gd name="T65" fmla="*/ 243 h 254"/>
                  <a:gd name="T66" fmla="*/ 159 w 245"/>
                  <a:gd name="T67" fmla="*/ 209 h 254"/>
                  <a:gd name="T68" fmla="*/ 188 w 245"/>
                  <a:gd name="T69" fmla="*/ 187 h 254"/>
                  <a:gd name="T70" fmla="*/ 221 w 245"/>
                  <a:gd name="T71" fmla="*/ 196 h 254"/>
                  <a:gd name="T72" fmla="*/ 232 w 245"/>
                  <a:gd name="T73" fmla="*/ 191 h 254"/>
                  <a:gd name="T74" fmla="*/ 243 w 245"/>
                  <a:gd name="T75" fmla="*/ 167 h 254"/>
                  <a:gd name="T76" fmla="*/ 240 w 245"/>
                  <a:gd name="T77" fmla="*/ 155 h 254"/>
                  <a:gd name="T78" fmla="*/ 127 w 245"/>
                  <a:gd name="T79" fmla="*/ 174 h 254"/>
                  <a:gd name="T80" fmla="*/ 76 w 245"/>
                  <a:gd name="T81" fmla="*/ 132 h 254"/>
                  <a:gd name="T82" fmla="*/ 118 w 245"/>
                  <a:gd name="T83" fmla="*/ 80 h 254"/>
                  <a:gd name="T84" fmla="*/ 170 w 245"/>
                  <a:gd name="T85" fmla="*/ 123 h 254"/>
                  <a:gd name="T86" fmla="*/ 127 w 245"/>
                  <a:gd name="T87" fmla="*/ 174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45" h="254">
                    <a:moveTo>
                      <a:pt x="240" y="155"/>
                    </a:moveTo>
                    <a:cubicBezTo>
                      <a:pt x="211" y="137"/>
                      <a:pt x="211" y="137"/>
                      <a:pt x="211" y="137"/>
                    </a:cubicBezTo>
                    <a:cubicBezTo>
                      <a:pt x="212" y="131"/>
                      <a:pt x="212" y="124"/>
                      <a:pt x="211" y="118"/>
                    </a:cubicBezTo>
                    <a:cubicBezTo>
                      <a:pt x="210" y="112"/>
                      <a:pt x="209" y="106"/>
                      <a:pt x="207" y="100"/>
                    </a:cubicBezTo>
                    <a:cubicBezTo>
                      <a:pt x="231" y="76"/>
                      <a:pt x="231" y="76"/>
                      <a:pt x="231" y="76"/>
                    </a:cubicBezTo>
                    <a:cubicBezTo>
                      <a:pt x="234" y="73"/>
                      <a:pt x="235" y="68"/>
                      <a:pt x="232" y="64"/>
                    </a:cubicBezTo>
                    <a:cubicBezTo>
                      <a:pt x="217" y="43"/>
                      <a:pt x="217" y="43"/>
                      <a:pt x="217" y="43"/>
                    </a:cubicBezTo>
                    <a:cubicBezTo>
                      <a:pt x="214" y="39"/>
                      <a:pt x="209" y="38"/>
                      <a:pt x="205" y="40"/>
                    </a:cubicBezTo>
                    <a:cubicBezTo>
                      <a:pt x="175" y="55"/>
                      <a:pt x="175" y="55"/>
                      <a:pt x="175" y="55"/>
                    </a:cubicBezTo>
                    <a:cubicBezTo>
                      <a:pt x="165" y="48"/>
                      <a:pt x="154" y="43"/>
                      <a:pt x="141" y="40"/>
                    </a:cubicBezTo>
                    <a:cubicBezTo>
                      <a:pt x="133" y="7"/>
                      <a:pt x="133" y="7"/>
                      <a:pt x="133" y="7"/>
                    </a:cubicBezTo>
                    <a:cubicBezTo>
                      <a:pt x="132" y="3"/>
                      <a:pt x="127" y="0"/>
                      <a:pt x="123" y="1"/>
                    </a:cubicBezTo>
                    <a:cubicBezTo>
                      <a:pt x="96" y="3"/>
                      <a:pt x="96" y="3"/>
                      <a:pt x="96" y="3"/>
                    </a:cubicBezTo>
                    <a:cubicBezTo>
                      <a:pt x="92" y="4"/>
                      <a:pt x="89" y="8"/>
                      <a:pt x="88" y="12"/>
                    </a:cubicBezTo>
                    <a:cubicBezTo>
                      <a:pt x="86" y="46"/>
                      <a:pt x="86" y="46"/>
                      <a:pt x="86" y="46"/>
                    </a:cubicBezTo>
                    <a:cubicBezTo>
                      <a:pt x="75" y="51"/>
                      <a:pt x="65" y="59"/>
                      <a:pt x="57" y="68"/>
                    </a:cubicBezTo>
                    <a:cubicBezTo>
                      <a:pt x="24" y="59"/>
                      <a:pt x="24" y="59"/>
                      <a:pt x="24" y="59"/>
                    </a:cubicBezTo>
                    <a:cubicBezTo>
                      <a:pt x="20" y="58"/>
                      <a:pt x="15" y="60"/>
                      <a:pt x="13" y="64"/>
                    </a:cubicBezTo>
                    <a:cubicBezTo>
                      <a:pt x="2" y="88"/>
                      <a:pt x="2" y="88"/>
                      <a:pt x="2" y="88"/>
                    </a:cubicBezTo>
                    <a:cubicBezTo>
                      <a:pt x="0" y="92"/>
                      <a:pt x="2" y="97"/>
                      <a:pt x="6" y="99"/>
                    </a:cubicBezTo>
                    <a:cubicBezTo>
                      <a:pt x="34" y="118"/>
                      <a:pt x="34" y="118"/>
                      <a:pt x="34" y="118"/>
                    </a:cubicBezTo>
                    <a:cubicBezTo>
                      <a:pt x="34" y="124"/>
                      <a:pt x="34" y="130"/>
                      <a:pt x="34" y="136"/>
                    </a:cubicBezTo>
                    <a:cubicBezTo>
                      <a:pt x="35" y="143"/>
                      <a:pt x="36" y="149"/>
                      <a:pt x="38" y="155"/>
                    </a:cubicBezTo>
                    <a:cubicBezTo>
                      <a:pt x="14" y="179"/>
                      <a:pt x="14" y="179"/>
                      <a:pt x="14" y="179"/>
                    </a:cubicBezTo>
                    <a:cubicBezTo>
                      <a:pt x="11" y="182"/>
                      <a:pt x="10" y="187"/>
                      <a:pt x="13" y="190"/>
                    </a:cubicBezTo>
                    <a:cubicBezTo>
                      <a:pt x="28" y="212"/>
                      <a:pt x="28" y="212"/>
                      <a:pt x="28" y="212"/>
                    </a:cubicBezTo>
                    <a:cubicBezTo>
                      <a:pt x="31" y="215"/>
                      <a:pt x="36" y="217"/>
                      <a:pt x="40" y="215"/>
                    </a:cubicBezTo>
                    <a:cubicBezTo>
                      <a:pt x="70" y="199"/>
                      <a:pt x="70" y="199"/>
                      <a:pt x="70" y="199"/>
                    </a:cubicBezTo>
                    <a:cubicBezTo>
                      <a:pt x="80" y="206"/>
                      <a:pt x="92" y="212"/>
                      <a:pt x="104" y="214"/>
                    </a:cubicBezTo>
                    <a:cubicBezTo>
                      <a:pt x="113" y="247"/>
                      <a:pt x="113" y="247"/>
                      <a:pt x="113" y="247"/>
                    </a:cubicBezTo>
                    <a:cubicBezTo>
                      <a:pt x="114" y="251"/>
                      <a:pt x="118" y="254"/>
                      <a:pt x="122" y="254"/>
                    </a:cubicBezTo>
                    <a:cubicBezTo>
                      <a:pt x="149" y="251"/>
                      <a:pt x="149" y="251"/>
                      <a:pt x="149" y="251"/>
                    </a:cubicBezTo>
                    <a:cubicBezTo>
                      <a:pt x="153" y="251"/>
                      <a:pt x="157" y="247"/>
                      <a:pt x="157" y="243"/>
                    </a:cubicBezTo>
                    <a:cubicBezTo>
                      <a:pt x="159" y="209"/>
                      <a:pt x="159" y="209"/>
                      <a:pt x="159" y="209"/>
                    </a:cubicBezTo>
                    <a:cubicBezTo>
                      <a:pt x="170" y="203"/>
                      <a:pt x="180" y="196"/>
                      <a:pt x="188" y="187"/>
                    </a:cubicBezTo>
                    <a:cubicBezTo>
                      <a:pt x="221" y="196"/>
                      <a:pt x="221" y="196"/>
                      <a:pt x="221" y="196"/>
                    </a:cubicBezTo>
                    <a:cubicBezTo>
                      <a:pt x="226" y="197"/>
                      <a:pt x="230" y="195"/>
                      <a:pt x="232" y="191"/>
                    </a:cubicBezTo>
                    <a:cubicBezTo>
                      <a:pt x="243" y="167"/>
                      <a:pt x="243" y="167"/>
                      <a:pt x="243" y="167"/>
                    </a:cubicBezTo>
                    <a:cubicBezTo>
                      <a:pt x="245" y="163"/>
                      <a:pt x="243" y="158"/>
                      <a:pt x="240" y="155"/>
                    </a:cubicBezTo>
                    <a:close/>
                    <a:moveTo>
                      <a:pt x="127" y="174"/>
                    </a:moveTo>
                    <a:cubicBezTo>
                      <a:pt x="102" y="177"/>
                      <a:pt x="78" y="158"/>
                      <a:pt x="76" y="132"/>
                    </a:cubicBezTo>
                    <a:cubicBezTo>
                      <a:pt x="73" y="106"/>
                      <a:pt x="92" y="83"/>
                      <a:pt x="118" y="80"/>
                    </a:cubicBezTo>
                    <a:cubicBezTo>
                      <a:pt x="144" y="78"/>
                      <a:pt x="167" y="97"/>
                      <a:pt x="170" y="123"/>
                    </a:cubicBezTo>
                    <a:cubicBezTo>
                      <a:pt x="172" y="148"/>
                      <a:pt x="153" y="172"/>
                      <a:pt x="127" y="17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95" name="Freeform 204"/>
              <p:cNvSpPr>
                <a:spLocks noEditPoints="1"/>
              </p:cNvSpPr>
              <p:nvPr/>
            </p:nvSpPr>
            <p:spPr bwMode="auto">
              <a:xfrm>
                <a:off x="2900363" y="5572125"/>
                <a:ext cx="317500" cy="319088"/>
              </a:xfrm>
              <a:custGeom>
                <a:avLst/>
                <a:gdLst>
                  <a:gd name="T0" fmla="*/ 413 w 414"/>
                  <a:gd name="T1" fmla="*/ 171 h 415"/>
                  <a:gd name="T2" fmla="*/ 398 w 414"/>
                  <a:gd name="T3" fmla="*/ 124 h 415"/>
                  <a:gd name="T4" fmla="*/ 385 w 414"/>
                  <a:gd name="T5" fmla="*/ 116 h 415"/>
                  <a:gd name="T6" fmla="*/ 331 w 414"/>
                  <a:gd name="T7" fmla="*/ 125 h 415"/>
                  <a:gd name="T8" fmla="*/ 312 w 414"/>
                  <a:gd name="T9" fmla="*/ 102 h 415"/>
                  <a:gd name="T10" fmla="*/ 332 w 414"/>
                  <a:gd name="T11" fmla="*/ 51 h 415"/>
                  <a:gd name="T12" fmla="*/ 327 w 414"/>
                  <a:gd name="T13" fmla="*/ 36 h 415"/>
                  <a:gd name="T14" fmla="*/ 283 w 414"/>
                  <a:gd name="T15" fmla="*/ 13 h 415"/>
                  <a:gd name="T16" fmla="*/ 268 w 414"/>
                  <a:gd name="T17" fmla="*/ 17 h 415"/>
                  <a:gd name="T18" fmla="*/ 236 w 414"/>
                  <a:gd name="T19" fmla="*/ 62 h 415"/>
                  <a:gd name="T20" fmla="*/ 207 w 414"/>
                  <a:gd name="T21" fmla="*/ 59 h 415"/>
                  <a:gd name="T22" fmla="*/ 184 w 414"/>
                  <a:gd name="T23" fmla="*/ 8 h 415"/>
                  <a:gd name="T24" fmla="*/ 171 w 414"/>
                  <a:gd name="T25" fmla="*/ 2 h 415"/>
                  <a:gd name="T26" fmla="*/ 124 w 414"/>
                  <a:gd name="T27" fmla="*/ 16 h 415"/>
                  <a:gd name="T28" fmla="*/ 116 w 414"/>
                  <a:gd name="T29" fmla="*/ 29 h 415"/>
                  <a:gd name="T30" fmla="*/ 125 w 414"/>
                  <a:gd name="T31" fmla="*/ 84 h 415"/>
                  <a:gd name="T32" fmla="*/ 102 w 414"/>
                  <a:gd name="T33" fmla="*/ 102 h 415"/>
                  <a:gd name="T34" fmla="*/ 50 w 414"/>
                  <a:gd name="T35" fmla="*/ 83 h 415"/>
                  <a:gd name="T36" fmla="*/ 36 w 414"/>
                  <a:gd name="T37" fmla="*/ 88 h 415"/>
                  <a:gd name="T38" fmla="*/ 13 w 414"/>
                  <a:gd name="T39" fmla="*/ 131 h 415"/>
                  <a:gd name="T40" fmla="*/ 16 w 414"/>
                  <a:gd name="T41" fmla="*/ 146 h 415"/>
                  <a:gd name="T42" fmla="*/ 61 w 414"/>
                  <a:gd name="T43" fmla="*/ 178 h 415"/>
                  <a:gd name="T44" fmla="*/ 58 w 414"/>
                  <a:gd name="T45" fmla="*/ 208 h 415"/>
                  <a:gd name="T46" fmla="*/ 8 w 414"/>
                  <a:gd name="T47" fmla="*/ 230 h 415"/>
                  <a:gd name="T48" fmla="*/ 2 w 414"/>
                  <a:gd name="T49" fmla="*/ 244 h 415"/>
                  <a:gd name="T50" fmla="*/ 16 w 414"/>
                  <a:gd name="T51" fmla="*/ 291 h 415"/>
                  <a:gd name="T52" fmla="*/ 29 w 414"/>
                  <a:gd name="T53" fmla="*/ 299 h 415"/>
                  <a:gd name="T54" fmla="*/ 83 w 414"/>
                  <a:gd name="T55" fmla="*/ 290 h 415"/>
                  <a:gd name="T56" fmla="*/ 102 w 414"/>
                  <a:gd name="T57" fmla="*/ 313 h 415"/>
                  <a:gd name="T58" fmla="*/ 82 w 414"/>
                  <a:gd name="T59" fmla="*/ 364 h 415"/>
                  <a:gd name="T60" fmla="*/ 88 w 414"/>
                  <a:gd name="T61" fmla="*/ 379 h 415"/>
                  <a:gd name="T62" fmla="*/ 131 w 414"/>
                  <a:gd name="T63" fmla="*/ 402 h 415"/>
                  <a:gd name="T64" fmla="*/ 146 w 414"/>
                  <a:gd name="T65" fmla="*/ 398 h 415"/>
                  <a:gd name="T66" fmla="*/ 178 w 414"/>
                  <a:gd name="T67" fmla="*/ 353 h 415"/>
                  <a:gd name="T68" fmla="*/ 207 w 414"/>
                  <a:gd name="T69" fmla="*/ 356 h 415"/>
                  <a:gd name="T70" fmla="*/ 230 w 414"/>
                  <a:gd name="T71" fmla="*/ 407 h 415"/>
                  <a:gd name="T72" fmla="*/ 244 w 414"/>
                  <a:gd name="T73" fmla="*/ 413 h 415"/>
                  <a:gd name="T74" fmla="*/ 291 w 414"/>
                  <a:gd name="T75" fmla="*/ 399 h 415"/>
                  <a:gd name="T76" fmla="*/ 299 w 414"/>
                  <a:gd name="T77" fmla="*/ 386 h 415"/>
                  <a:gd name="T78" fmla="*/ 290 w 414"/>
                  <a:gd name="T79" fmla="*/ 331 h 415"/>
                  <a:gd name="T80" fmla="*/ 312 w 414"/>
                  <a:gd name="T81" fmla="*/ 312 h 415"/>
                  <a:gd name="T82" fmla="*/ 364 w 414"/>
                  <a:gd name="T83" fmla="*/ 332 h 415"/>
                  <a:gd name="T84" fmla="*/ 378 w 414"/>
                  <a:gd name="T85" fmla="*/ 327 h 415"/>
                  <a:gd name="T86" fmla="*/ 401 w 414"/>
                  <a:gd name="T87" fmla="*/ 284 h 415"/>
                  <a:gd name="T88" fmla="*/ 398 w 414"/>
                  <a:gd name="T89" fmla="*/ 269 h 415"/>
                  <a:gd name="T90" fmla="*/ 353 w 414"/>
                  <a:gd name="T91" fmla="*/ 237 h 415"/>
                  <a:gd name="T92" fmla="*/ 356 w 414"/>
                  <a:gd name="T93" fmla="*/ 207 h 415"/>
                  <a:gd name="T94" fmla="*/ 406 w 414"/>
                  <a:gd name="T95" fmla="*/ 185 h 415"/>
                  <a:gd name="T96" fmla="*/ 413 w 414"/>
                  <a:gd name="T97" fmla="*/ 171 h 415"/>
                  <a:gd name="T98" fmla="*/ 233 w 414"/>
                  <a:gd name="T99" fmla="*/ 293 h 415"/>
                  <a:gd name="T100" fmla="*/ 122 w 414"/>
                  <a:gd name="T101" fmla="*/ 233 h 415"/>
                  <a:gd name="T102" fmla="*/ 181 w 414"/>
                  <a:gd name="T103" fmla="*/ 122 h 415"/>
                  <a:gd name="T104" fmla="*/ 293 w 414"/>
                  <a:gd name="T105" fmla="*/ 182 h 415"/>
                  <a:gd name="T106" fmla="*/ 233 w 414"/>
                  <a:gd name="T107" fmla="*/ 293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4" h="415">
                    <a:moveTo>
                      <a:pt x="413" y="171"/>
                    </a:moveTo>
                    <a:cubicBezTo>
                      <a:pt x="398" y="124"/>
                      <a:pt x="398" y="124"/>
                      <a:pt x="398" y="124"/>
                    </a:cubicBezTo>
                    <a:cubicBezTo>
                      <a:pt x="397" y="119"/>
                      <a:pt x="391" y="115"/>
                      <a:pt x="385" y="116"/>
                    </a:cubicBezTo>
                    <a:cubicBezTo>
                      <a:pt x="331" y="125"/>
                      <a:pt x="331" y="125"/>
                      <a:pt x="331" y="125"/>
                    </a:cubicBezTo>
                    <a:cubicBezTo>
                      <a:pt x="325" y="117"/>
                      <a:pt x="319" y="109"/>
                      <a:pt x="312" y="102"/>
                    </a:cubicBezTo>
                    <a:cubicBezTo>
                      <a:pt x="332" y="51"/>
                      <a:pt x="332" y="51"/>
                      <a:pt x="332" y="51"/>
                    </a:cubicBezTo>
                    <a:cubicBezTo>
                      <a:pt x="334" y="45"/>
                      <a:pt x="332" y="39"/>
                      <a:pt x="327" y="36"/>
                    </a:cubicBezTo>
                    <a:cubicBezTo>
                      <a:pt x="283" y="13"/>
                      <a:pt x="283" y="13"/>
                      <a:pt x="283" y="13"/>
                    </a:cubicBezTo>
                    <a:cubicBezTo>
                      <a:pt x="278" y="10"/>
                      <a:pt x="272" y="12"/>
                      <a:pt x="268" y="17"/>
                    </a:cubicBezTo>
                    <a:cubicBezTo>
                      <a:pt x="236" y="62"/>
                      <a:pt x="236" y="62"/>
                      <a:pt x="236" y="62"/>
                    </a:cubicBezTo>
                    <a:cubicBezTo>
                      <a:pt x="227" y="60"/>
                      <a:pt x="217" y="59"/>
                      <a:pt x="207" y="59"/>
                    </a:cubicBezTo>
                    <a:cubicBezTo>
                      <a:pt x="184" y="8"/>
                      <a:pt x="184" y="8"/>
                      <a:pt x="184" y="8"/>
                    </a:cubicBezTo>
                    <a:cubicBezTo>
                      <a:pt x="182" y="3"/>
                      <a:pt x="176" y="0"/>
                      <a:pt x="171" y="2"/>
                    </a:cubicBezTo>
                    <a:cubicBezTo>
                      <a:pt x="124" y="16"/>
                      <a:pt x="124" y="16"/>
                      <a:pt x="124" y="16"/>
                    </a:cubicBezTo>
                    <a:cubicBezTo>
                      <a:pt x="118" y="18"/>
                      <a:pt x="115" y="24"/>
                      <a:pt x="116" y="29"/>
                    </a:cubicBezTo>
                    <a:cubicBezTo>
                      <a:pt x="125" y="84"/>
                      <a:pt x="125" y="84"/>
                      <a:pt x="125" y="84"/>
                    </a:cubicBezTo>
                    <a:cubicBezTo>
                      <a:pt x="116" y="89"/>
                      <a:pt x="109" y="95"/>
                      <a:pt x="102" y="102"/>
                    </a:cubicBezTo>
                    <a:cubicBezTo>
                      <a:pt x="50" y="83"/>
                      <a:pt x="50" y="83"/>
                      <a:pt x="50" y="83"/>
                    </a:cubicBezTo>
                    <a:cubicBezTo>
                      <a:pt x="45" y="81"/>
                      <a:pt x="39" y="83"/>
                      <a:pt x="36" y="88"/>
                    </a:cubicBezTo>
                    <a:cubicBezTo>
                      <a:pt x="13" y="131"/>
                      <a:pt x="13" y="131"/>
                      <a:pt x="13" y="131"/>
                    </a:cubicBezTo>
                    <a:cubicBezTo>
                      <a:pt x="10" y="136"/>
                      <a:pt x="12" y="143"/>
                      <a:pt x="16" y="146"/>
                    </a:cubicBezTo>
                    <a:cubicBezTo>
                      <a:pt x="61" y="178"/>
                      <a:pt x="61" y="178"/>
                      <a:pt x="61" y="178"/>
                    </a:cubicBezTo>
                    <a:cubicBezTo>
                      <a:pt x="59" y="188"/>
                      <a:pt x="58" y="198"/>
                      <a:pt x="58" y="208"/>
                    </a:cubicBezTo>
                    <a:cubicBezTo>
                      <a:pt x="8" y="230"/>
                      <a:pt x="8" y="230"/>
                      <a:pt x="8" y="230"/>
                    </a:cubicBezTo>
                    <a:cubicBezTo>
                      <a:pt x="3" y="232"/>
                      <a:pt x="0" y="239"/>
                      <a:pt x="2" y="244"/>
                    </a:cubicBezTo>
                    <a:cubicBezTo>
                      <a:pt x="16" y="291"/>
                      <a:pt x="16" y="291"/>
                      <a:pt x="16" y="291"/>
                    </a:cubicBezTo>
                    <a:cubicBezTo>
                      <a:pt x="18" y="296"/>
                      <a:pt x="23" y="300"/>
                      <a:pt x="29" y="299"/>
                    </a:cubicBezTo>
                    <a:cubicBezTo>
                      <a:pt x="83" y="290"/>
                      <a:pt x="83" y="290"/>
                      <a:pt x="83" y="290"/>
                    </a:cubicBezTo>
                    <a:cubicBezTo>
                      <a:pt x="89" y="298"/>
                      <a:pt x="95" y="306"/>
                      <a:pt x="102" y="313"/>
                    </a:cubicBezTo>
                    <a:cubicBezTo>
                      <a:pt x="82" y="364"/>
                      <a:pt x="82" y="364"/>
                      <a:pt x="82" y="364"/>
                    </a:cubicBezTo>
                    <a:cubicBezTo>
                      <a:pt x="80" y="370"/>
                      <a:pt x="83" y="376"/>
                      <a:pt x="88" y="379"/>
                    </a:cubicBezTo>
                    <a:cubicBezTo>
                      <a:pt x="131" y="402"/>
                      <a:pt x="131" y="402"/>
                      <a:pt x="131" y="402"/>
                    </a:cubicBezTo>
                    <a:cubicBezTo>
                      <a:pt x="136" y="404"/>
                      <a:pt x="143" y="403"/>
                      <a:pt x="146" y="398"/>
                    </a:cubicBezTo>
                    <a:cubicBezTo>
                      <a:pt x="178" y="353"/>
                      <a:pt x="178" y="353"/>
                      <a:pt x="178" y="353"/>
                    </a:cubicBezTo>
                    <a:cubicBezTo>
                      <a:pt x="187" y="355"/>
                      <a:pt x="197" y="356"/>
                      <a:pt x="207" y="356"/>
                    </a:cubicBezTo>
                    <a:cubicBezTo>
                      <a:pt x="230" y="407"/>
                      <a:pt x="230" y="407"/>
                      <a:pt x="230" y="407"/>
                    </a:cubicBezTo>
                    <a:cubicBezTo>
                      <a:pt x="232" y="412"/>
                      <a:pt x="238" y="415"/>
                      <a:pt x="244" y="413"/>
                    </a:cubicBezTo>
                    <a:cubicBezTo>
                      <a:pt x="291" y="399"/>
                      <a:pt x="291" y="399"/>
                      <a:pt x="291" y="399"/>
                    </a:cubicBezTo>
                    <a:cubicBezTo>
                      <a:pt x="296" y="397"/>
                      <a:pt x="300" y="391"/>
                      <a:pt x="299" y="386"/>
                    </a:cubicBezTo>
                    <a:cubicBezTo>
                      <a:pt x="290" y="331"/>
                      <a:pt x="290" y="331"/>
                      <a:pt x="290" y="331"/>
                    </a:cubicBezTo>
                    <a:cubicBezTo>
                      <a:pt x="298" y="326"/>
                      <a:pt x="306" y="319"/>
                      <a:pt x="312" y="312"/>
                    </a:cubicBezTo>
                    <a:cubicBezTo>
                      <a:pt x="364" y="332"/>
                      <a:pt x="364" y="332"/>
                      <a:pt x="364" y="332"/>
                    </a:cubicBezTo>
                    <a:cubicBezTo>
                      <a:pt x="369" y="334"/>
                      <a:pt x="376" y="332"/>
                      <a:pt x="378" y="327"/>
                    </a:cubicBezTo>
                    <a:cubicBezTo>
                      <a:pt x="401" y="284"/>
                      <a:pt x="401" y="284"/>
                      <a:pt x="401" y="284"/>
                    </a:cubicBezTo>
                    <a:cubicBezTo>
                      <a:pt x="404" y="279"/>
                      <a:pt x="403" y="272"/>
                      <a:pt x="398" y="269"/>
                    </a:cubicBezTo>
                    <a:cubicBezTo>
                      <a:pt x="353" y="237"/>
                      <a:pt x="353" y="237"/>
                      <a:pt x="353" y="237"/>
                    </a:cubicBezTo>
                    <a:cubicBezTo>
                      <a:pt x="355" y="227"/>
                      <a:pt x="356" y="217"/>
                      <a:pt x="356" y="207"/>
                    </a:cubicBezTo>
                    <a:cubicBezTo>
                      <a:pt x="406" y="185"/>
                      <a:pt x="406" y="185"/>
                      <a:pt x="406" y="185"/>
                    </a:cubicBezTo>
                    <a:cubicBezTo>
                      <a:pt x="411" y="182"/>
                      <a:pt x="414" y="176"/>
                      <a:pt x="413" y="171"/>
                    </a:cubicBezTo>
                    <a:close/>
                    <a:moveTo>
                      <a:pt x="233" y="293"/>
                    </a:moveTo>
                    <a:cubicBezTo>
                      <a:pt x="186" y="307"/>
                      <a:pt x="136" y="280"/>
                      <a:pt x="122" y="233"/>
                    </a:cubicBezTo>
                    <a:cubicBezTo>
                      <a:pt x="108" y="186"/>
                      <a:pt x="134" y="136"/>
                      <a:pt x="181" y="122"/>
                    </a:cubicBezTo>
                    <a:cubicBezTo>
                      <a:pt x="228" y="108"/>
                      <a:pt x="278" y="134"/>
                      <a:pt x="293" y="182"/>
                    </a:cubicBezTo>
                    <a:cubicBezTo>
                      <a:pt x="307" y="229"/>
                      <a:pt x="280" y="278"/>
                      <a:pt x="233" y="29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22" name="Group 1321"/>
            <p:cNvGrpSpPr/>
            <p:nvPr/>
          </p:nvGrpSpPr>
          <p:grpSpPr>
            <a:xfrm>
              <a:off x="9508078" y="4290095"/>
              <a:ext cx="898292" cy="726887"/>
              <a:chOff x="1209675" y="6354763"/>
              <a:chExt cx="449263" cy="363538"/>
            </a:xfrm>
            <a:solidFill>
              <a:schemeClr val="tx1"/>
            </a:solidFill>
          </p:grpSpPr>
          <p:sp>
            <p:nvSpPr>
              <p:cNvPr id="1296" name="Freeform 205"/>
              <p:cNvSpPr>
                <a:spLocks/>
              </p:cNvSpPr>
              <p:nvPr/>
            </p:nvSpPr>
            <p:spPr bwMode="auto">
              <a:xfrm>
                <a:off x="1560513" y="6529388"/>
                <a:ext cx="96838" cy="188913"/>
              </a:xfrm>
              <a:custGeom>
                <a:avLst/>
                <a:gdLst>
                  <a:gd name="T0" fmla="*/ 31 w 126"/>
                  <a:gd name="T1" fmla="*/ 0 h 245"/>
                  <a:gd name="T2" fmla="*/ 0 w 126"/>
                  <a:gd name="T3" fmla="*/ 39 h 245"/>
                  <a:gd name="T4" fmla="*/ 0 w 126"/>
                  <a:gd name="T5" fmla="*/ 245 h 245"/>
                  <a:gd name="T6" fmla="*/ 126 w 126"/>
                  <a:gd name="T7" fmla="*/ 245 h 245"/>
                  <a:gd name="T8" fmla="*/ 125 w 126"/>
                  <a:gd name="T9" fmla="*/ 74 h 245"/>
                  <a:gd name="T10" fmla="*/ 31 w 126"/>
                  <a:gd name="T11" fmla="*/ 0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6" h="245">
                    <a:moveTo>
                      <a:pt x="31" y="0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245"/>
                      <a:pt x="0" y="245"/>
                      <a:pt x="0" y="245"/>
                    </a:cubicBezTo>
                    <a:cubicBezTo>
                      <a:pt x="126" y="245"/>
                      <a:pt x="126" y="245"/>
                      <a:pt x="126" y="245"/>
                    </a:cubicBezTo>
                    <a:cubicBezTo>
                      <a:pt x="125" y="74"/>
                      <a:pt x="125" y="74"/>
                      <a:pt x="125" y="74"/>
                    </a:cubicBezTo>
                    <a:cubicBezTo>
                      <a:pt x="99" y="52"/>
                      <a:pt x="31" y="0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6" name="Freeform 207"/>
              <p:cNvSpPr>
                <a:spLocks/>
              </p:cNvSpPr>
              <p:nvPr/>
            </p:nvSpPr>
            <p:spPr bwMode="auto">
              <a:xfrm>
                <a:off x="1209675" y="6354763"/>
                <a:ext cx="449263" cy="339725"/>
              </a:xfrm>
              <a:custGeom>
                <a:avLst/>
                <a:gdLst>
                  <a:gd name="T0" fmla="*/ 236 w 585"/>
                  <a:gd name="T1" fmla="*/ 248 h 442"/>
                  <a:gd name="T2" fmla="*/ 76 w 585"/>
                  <a:gd name="T3" fmla="*/ 428 h 442"/>
                  <a:gd name="T4" fmla="*/ 46 w 585"/>
                  <a:gd name="T5" fmla="*/ 442 h 442"/>
                  <a:gd name="T6" fmla="*/ 18 w 585"/>
                  <a:gd name="T7" fmla="*/ 432 h 442"/>
                  <a:gd name="T8" fmla="*/ 15 w 585"/>
                  <a:gd name="T9" fmla="*/ 374 h 442"/>
                  <a:gd name="T10" fmla="*/ 206 w 585"/>
                  <a:gd name="T11" fmla="*/ 158 h 442"/>
                  <a:gd name="T12" fmla="*/ 237 w 585"/>
                  <a:gd name="T13" fmla="*/ 144 h 442"/>
                  <a:gd name="T14" fmla="*/ 268 w 585"/>
                  <a:gd name="T15" fmla="*/ 158 h 442"/>
                  <a:gd name="T16" fmla="*/ 323 w 585"/>
                  <a:gd name="T17" fmla="*/ 224 h 442"/>
                  <a:gd name="T18" fmla="*/ 425 w 585"/>
                  <a:gd name="T19" fmla="*/ 101 h 442"/>
                  <a:gd name="T20" fmla="*/ 330 w 585"/>
                  <a:gd name="T21" fmla="*/ 19 h 442"/>
                  <a:gd name="T22" fmla="*/ 566 w 585"/>
                  <a:gd name="T23" fmla="*/ 0 h 442"/>
                  <a:gd name="T24" fmla="*/ 585 w 585"/>
                  <a:gd name="T25" fmla="*/ 239 h 442"/>
                  <a:gd name="T26" fmla="*/ 487 w 585"/>
                  <a:gd name="T27" fmla="*/ 154 h 442"/>
                  <a:gd name="T28" fmla="*/ 355 w 585"/>
                  <a:gd name="T29" fmla="*/ 314 h 442"/>
                  <a:gd name="T30" fmla="*/ 324 w 585"/>
                  <a:gd name="T31" fmla="*/ 329 h 442"/>
                  <a:gd name="T32" fmla="*/ 292 w 585"/>
                  <a:gd name="T33" fmla="*/ 314 h 442"/>
                  <a:gd name="T34" fmla="*/ 236 w 585"/>
                  <a:gd name="T35" fmla="*/ 248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85" h="442">
                    <a:moveTo>
                      <a:pt x="236" y="248"/>
                    </a:moveTo>
                    <a:cubicBezTo>
                      <a:pt x="76" y="428"/>
                      <a:pt x="76" y="428"/>
                      <a:pt x="76" y="428"/>
                    </a:cubicBezTo>
                    <a:cubicBezTo>
                      <a:pt x="68" y="438"/>
                      <a:pt x="57" y="442"/>
                      <a:pt x="46" y="442"/>
                    </a:cubicBezTo>
                    <a:cubicBezTo>
                      <a:pt x="36" y="442"/>
                      <a:pt x="26" y="439"/>
                      <a:pt x="18" y="432"/>
                    </a:cubicBezTo>
                    <a:cubicBezTo>
                      <a:pt x="1" y="417"/>
                      <a:pt x="0" y="391"/>
                      <a:pt x="15" y="374"/>
                    </a:cubicBezTo>
                    <a:cubicBezTo>
                      <a:pt x="206" y="158"/>
                      <a:pt x="206" y="158"/>
                      <a:pt x="206" y="158"/>
                    </a:cubicBezTo>
                    <a:cubicBezTo>
                      <a:pt x="214" y="149"/>
                      <a:pt x="225" y="143"/>
                      <a:pt x="237" y="144"/>
                    </a:cubicBezTo>
                    <a:cubicBezTo>
                      <a:pt x="249" y="144"/>
                      <a:pt x="260" y="149"/>
                      <a:pt x="268" y="158"/>
                    </a:cubicBezTo>
                    <a:cubicBezTo>
                      <a:pt x="323" y="224"/>
                      <a:pt x="323" y="224"/>
                      <a:pt x="323" y="224"/>
                    </a:cubicBezTo>
                    <a:cubicBezTo>
                      <a:pt x="425" y="101"/>
                      <a:pt x="425" y="101"/>
                      <a:pt x="425" y="101"/>
                    </a:cubicBezTo>
                    <a:cubicBezTo>
                      <a:pt x="330" y="19"/>
                      <a:pt x="330" y="19"/>
                      <a:pt x="330" y="19"/>
                    </a:cubicBezTo>
                    <a:cubicBezTo>
                      <a:pt x="566" y="0"/>
                      <a:pt x="566" y="0"/>
                      <a:pt x="566" y="0"/>
                    </a:cubicBezTo>
                    <a:cubicBezTo>
                      <a:pt x="585" y="239"/>
                      <a:pt x="585" y="239"/>
                      <a:pt x="585" y="239"/>
                    </a:cubicBezTo>
                    <a:cubicBezTo>
                      <a:pt x="487" y="154"/>
                      <a:pt x="487" y="154"/>
                      <a:pt x="487" y="154"/>
                    </a:cubicBezTo>
                    <a:cubicBezTo>
                      <a:pt x="355" y="314"/>
                      <a:pt x="355" y="314"/>
                      <a:pt x="355" y="314"/>
                    </a:cubicBezTo>
                    <a:cubicBezTo>
                      <a:pt x="348" y="323"/>
                      <a:pt x="336" y="329"/>
                      <a:pt x="324" y="329"/>
                    </a:cubicBezTo>
                    <a:cubicBezTo>
                      <a:pt x="311" y="329"/>
                      <a:pt x="300" y="324"/>
                      <a:pt x="292" y="314"/>
                    </a:cubicBezTo>
                    <a:lnTo>
                      <a:pt x="236" y="24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7" name="Freeform 208"/>
              <p:cNvSpPr>
                <a:spLocks/>
              </p:cNvSpPr>
              <p:nvPr/>
            </p:nvSpPr>
            <p:spPr bwMode="auto">
              <a:xfrm>
                <a:off x="1417638" y="6589713"/>
                <a:ext cx="119063" cy="127000"/>
              </a:xfrm>
              <a:custGeom>
                <a:avLst/>
                <a:gdLst>
                  <a:gd name="T0" fmla="*/ 98 w 153"/>
                  <a:gd name="T1" fmla="*/ 64 h 167"/>
                  <a:gd name="T2" fmla="*/ 62 w 153"/>
                  <a:gd name="T3" fmla="*/ 83 h 167"/>
                  <a:gd name="T4" fmla="*/ 1 w 153"/>
                  <a:gd name="T5" fmla="*/ 56 h 167"/>
                  <a:gd name="T6" fmla="*/ 0 w 153"/>
                  <a:gd name="T7" fmla="*/ 167 h 167"/>
                  <a:gd name="T8" fmla="*/ 150 w 153"/>
                  <a:gd name="T9" fmla="*/ 167 h 167"/>
                  <a:gd name="T10" fmla="*/ 153 w 153"/>
                  <a:gd name="T11" fmla="*/ 0 h 167"/>
                  <a:gd name="T12" fmla="*/ 98 w 153"/>
                  <a:gd name="T13" fmla="*/ 64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3" h="167">
                    <a:moveTo>
                      <a:pt x="98" y="64"/>
                    </a:moveTo>
                    <a:cubicBezTo>
                      <a:pt x="76" y="83"/>
                      <a:pt x="62" y="83"/>
                      <a:pt x="62" y="83"/>
                    </a:cubicBezTo>
                    <a:cubicBezTo>
                      <a:pt x="43" y="86"/>
                      <a:pt x="15" y="67"/>
                      <a:pt x="1" y="56"/>
                    </a:cubicBezTo>
                    <a:cubicBezTo>
                      <a:pt x="0" y="167"/>
                      <a:pt x="0" y="167"/>
                      <a:pt x="0" y="167"/>
                    </a:cubicBezTo>
                    <a:cubicBezTo>
                      <a:pt x="150" y="167"/>
                      <a:pt x="150" y="167"/>
                      <a:pt x="150" y="167"/>
                    </a:cubicBezTo>
                    <a:cubicBezTo>
                      <a:pt x="153" y="0"/>
                      <a:pt x="153" y="0"/>
                      <a:pt x="153" y="0"/>
                    </a:cubicBezTo>
                    <a:cubicBezTo>
                      <a:pt x="132" y="24"/>
                      <a:pt x="116" y="47"/>
                      <a:pt x="98" y="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8" name="Freeform 209"/>
              <p:cNvSpPr>
                <a:spLocks/>
              </p:cNvSpPr>
              <p:nvPr/>
            </p:nvSpPr>
            <p:spPr bwMode="auto">
              <a:xfrm>
                <a:off x="1295400" y="6600825"/>
                <a:ext cx="96838" cy="115888"/>
              </a:xfrm>
              <a:custGeom>
                <a:avLst/>
                <a:gdLst>
                  <a:gd name="T0" fmla="*/ 0 w 61"/>
                  <a:gd name="T1" fmla="*/ 73 h 73"/>
                  <a:gd name="T2" fmla="*/ 61 w 61"/>
                  <a:gd name="T3" fmla="*/ 73 h 73"/>
                  <a:gd name="T4" fmla="*/ 61 w 61"/>
                  <a:gd name="T5" fmla="*/ 0 h 73"/>
                  <a:gd name="T6" fmla="*/ 0 w 61"/>
                  <a:gd name="T7" fmla="*/ 70 h 73"/>
                  <a:gd name="T8" fmla="*/ 0 w 61"/>
                  <a:gd name="T9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73">
                    <a:moveTo>
                      <a:pt x="0" y="73"/>
                    </a:moveTo>
                    <a:lnTo>
                      <a:pt x="61" y="73"/>
                    </a:lnTo>
                    <a:lnTo>
                      <a:pt x="61" y="0"/>
                    </a:lnTo>
                    <a:lnTo>
                      <a:pt x="0" y="70"/>
                    </a:lnTo>
                    <a:lnTo>
                      <a:pt x="0" y="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21" name="Group 1320"/>
            <p:cNvGrpSpPr/>
            <p:nvPr/>
          </p:nvGrpSpPr>
          <p:grpSpPr>
            <a:xfrm>
              <a:off x="9573030" y="5708432"/>
              <a:ext cx="891944" cy="895117"/>
              <a:chOff x="2060575" y="6313488"/>
              <a:chExt cx="446088" cy="447675"/>
            </a:xfrm>
            <a:solidFill>
              <a:schemeClr val="tx1"/>
            </a:solidFill>
          </p:grpSpPr>
          <p:sp>
            <p:nvSpPr>
              <p:cNvPr id="9" name="Freeform 210"/>
              <p:cNvSpPr>
                <a:spLocks/>
              </p:cNvSpPr>
              <p:nvPr/>
            </p:nvSpPr>
            <p:spPr bwMode="auto">
              <a:xfrm>
                <a:off x="2306638" y="6553200"/>
                <a:ext cx="200025" cy="188913"/>
              </a:xfrm>
              <a:custGeom>
                <a:avLst/>
                <a:gdLst>
                  <a:gd name="T0" fmla="*/ 88 w 262"/>
                  <a:gd name="T1" fmla="*/ 245 h 245"/>
                  <a:gd name="T2" fmla="*/ 262 w 262"/>
                  <a:gd name="T3" fmla="*/ 0 h 245"/>
                  <a:gd name="T4" fmla="*/ 0 w 262"/>
                  <a:gd name="T5" fmla="*/ 0 h 245"/>
                  <a:gd name="T6" fmla="*/ 88 w 262"/>
                  <a:gd name="T7" fmla="*/ 245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2" h="245">
                    <a:moveTo>
                      <a:pt x="88" y="245"/>
                    </a:moveTo>
                    <a:cubicBezTo>
                      <a:pt x="185" y="203"/>
                      <a:pt x="254" y="110"/>
                      <a:pt x="262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88" y="2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0" name="Freeform 211"/>
              <p:cNvSpPr>
                <a:spLocks/>
              </p:cNvSpPr>
              <p:nvPr/>
            </p:nvSpPr>
            <p:spPr bwMode="auto">
              <a:xfrm>
                <a:off x="2060575" y="6553200"/>
                <a:ext cx="282575" cy="207963"/>
              </a:xfrm>
              <a:custGeom>
                <a:avLst/>
                <a:gdLst>
                  <a:gd name="T0" fmla="*/ 0 w 367"/>
                  <a:gd name="T1" fmla="*/ 0 h 269"/>
                  <a:gd name="T2" fmla="*/ 291 w 367"/>
                  <a:gd name="T3" fmla="*/ 269 h 269"/>
                  <a:gd name="T4" fmla="*/ 367 w 367"/>
                  <a:gd name="T5" fmla="*/ 259 h 269"/>
                  <a:gd name="T6" fmla="*/ 274 w 367"/>
                  <a:gd name="T7" fmla="*/ 0 h 269"/>
                  <a:gd name="T8" fmla="*/ 0 w 367"/>
                  <a:gd name="T9" fmla="*/ 0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7" h="269">
                    <a:moveTo>
                      <a:pt x="0" y="0"/>
                    </a:moveTo>
                    <a:cubicBezTo>
                      <a:pt x="12" y="151"/>
                      <a:pt x="137" y="269"/>
                      <a:pt x="291" y="269"/>
                    </a:cubicBezTo>
                    <a:cubicBezTo>
                      <a:pt x="317" y="269"/>
                      <a:pt x="342" y="265"/>
                      <a:pt x="367" y="259"/>
                    </a:cubicBezTo>
                    <a:cubicBezTo>
                      <a:pt x="274" y="0"/>
                      <a:pt x="274" y="0"/>
                      <a:pt x="274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" name="Freeform 212"/>
              <p:cNvSpPr>
                <a:spLocks/>
              </p:cNvSpPr>
              <p:nvPr/>
            </p:nvSpPr>
            <p:spPr bwMode="auto">
              <a:xfrm>
                <a:off x="2060575" y="6361113"/>
                <a:ext cx="188913" cy="158750"/>
              </a:xfrm>
              <a:custGeom>
                <a:avLst/>
                <a:gdLst>
                  <a:gd name="T0" fmla="*/ 110 w 245"/>
                  <a:gd name="T1" fmla="*/ 0 h 206"/>
                  <a:gd name="T2" fmla="*/ 0 w 245"/>
                  <a:gd name="T3" fmla="*/ 206 h 206"/>
                  <a:gd name="T4" fmla="*/ 245 w 245"/>
                  <a:gd name="T5" fmla="*/ 206 h 206"/>
                  <a:gd name="T6" fmla="*/ 110 w 245"/>
                  <a:gd name="T7" fmla="*/ 0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5" h="206">
                    <a:moveTo>
                      <a:pt x="110" y="0"/>
                    </a:moveTo>
                    <a:cubicBezTo>
                      <a:pt x="48" y="49"/>
                      <a:pt x="7" y="122"/>
                      <a:pt x="0" y="206"/>
                    </a:cubicBezTo>
                    <a:cubicBezTo>
                      <a:pt x="245" y="206"/>
                      <a:pt x="245" y="206"/>
                      <a:pt x="245" y="206"/>
                    </a:cubicBezTo>
                    <a:lnTo>
                      <a:pt x="1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2" name="Freeform 213"/>
              <p:cNvSpPr>
                <a:spLocks/>
              </p:cNvSpPr>
              <p:nvPr/>
            </p:nvSpPr>
            <p:spPr bwMode="auto">
              <a:xfrm>
                <a:off x="2173288" y="6313488"/>
                <a:ext cx="93663" cy="173038"/>
              </a:xfrm>
              <a:custGeom>
                <a:avLst/>
                <a:gdLst>
                  <a:gd name="T0" fmla="*/ 123 w 123"/>
                  <a:gd name="T1" fmla="*/ 0 h 225"/>
                  <a:gd name="T2" fmla="*/ 0 w 123"/>
                  <a:gd name="T3" fmla="*/ 37 h 225"/>
                  <a:gd name="T4" fmla="*/ 123 w 123"/>
                  <a:gd name="T5" fmla="*/ 225 h 225"/>
                  <a:gd name="T6" fmla="*/ 123 w 123"/>
                  <a:gd name="T7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3" h="225">
                    <a:moveTo>
                      <a:pt x="123" y="0"/>
                    </a:moveTo>
                    <a:cubicBezTo>
                      <a:pt x="79" y="3"/>
                      <a:pt x="37" y="16"/>
                      <a:pt x="0" y="37"/>
                    </a:cubicBezTo>
                    <a:cubicBezTo>
                      <a:pt x="123" y="225"/>
                      <a:pt x="123" y="225"/>
                      <a:pt x="123" y="225"/>
                    </a:cubicBezTo>
                    <a:lnTo>
                      <a:pt x="12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" name="Freeform 214"/>
              <p:cNvSpPr>
                <a:spLocks/>
              </p:cNvSpPr>
              <p:nvPr/>
            </p:nvSpPr>
            <p:spPr bwMode="auto">
              <a:xfrm>
                <a:off x="2300288" y="6313488"/>
                <a:ext cx="206375" cy="206375"/>
              </a:xfrm>
              <a:custGeom>
                <a:avLst/>
                <a:gdLst>
                  <a:gd name="T0" fmla="*/ 269 w 269"/>
                  <a:gd name="T1" fmla="*/ 268 h 268"/>
                  <a:gd name="T2" fmla="*/ 0 w 269"/>
                  <a:gd name="T3" fmla="*/ 268 h 268"/>
                  <a:gd name="T4" fmla="*/ 0 w 269"/>
                  <a:gd name="T5" fmla="*/ 0 h 268"/>
                  <a:gd name="T6" fmla="*/ 269 w 269"/>
                  <a:gd name="T7" fmla="*/ 268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9" h="268">
                    <a:moveTo>
                      <a:pt x="269" y="268"/>
                    </a:moveTo>
                    <a:cubicBezTo>
                      <a:pt x="0" y="268"/>
                      <a:pt x="0" y="268"/>
                      <a:pt x="0" y="26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44" y="10"/>
                      <a:pt x="258" y="124"/>
                      <a:pt x="269" y="2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20" name="Group 1319"/>
            <p:cNvGrpSpPr/>
            <p:nvPr/>
          </p:nvGrpSpPr>
          <p:grpSpPr>
            <a:xfrm>
              <a:off x="9728566" y="7214201"/>
              <a:ext cx="736408" cy="815764"/>
              <a:chOff x="2947988" y="6332538"/>
              <a:chExt cx="368300" cy="407988"/>
            </a:xfrm>
            <a:solidFill>
              <a:schemeClr val="tx1"/>
            </a:solidFill>
          </p:grpSpPr>
          <p:sp>
            <p:nvSpPr>
              <p:cNvPr id="101" name="Freeform 215"/>
              <p:cNvSpPr>
                <a:spLocks noEditPoints="1"/>
              </p:cNvSpPr>
              <p:nvPr/>
            </p:nvSpPr>
            <p:spPr bwMode="auto">
              <a:xfrm>
                <a:off x="2965450" y="6446838"/>
                <a:ext cx="334963" cy="293688"/>
              </a:xfrm>
              <a:custGeom>
                <a:avLst/>
                <a:gdLst>
                  <a:gd name="T0" fmla="*/ 410 w 436"/>
                  <a:gd name="T1" fmla="*/ 0 h 382"/>
                  <a:gd name="T2" fmla="*/ 25 w 436"/>
                  <a:gd name="T3" fmla="*/ 0 h 382"/>
                  <a:gd name="T4" fmla="*/ 1 w 436"/>
                  <a:gd name="T5" fmla="*/ 27 h 382"/>
                  <a:gd name="T6" fmla="*/ 25 w 436"/>
                  <a:gd name="T7" fmla="*/ 355 h 382"/>
                  <a:gd name="T8" fmla="*/ 55 w 436"/>
                  <a:gd name="T9" fmla="*/ 382 h 382"/>
                  <a:gd name="T10" fmla="*/ 378 w 436"/>
                  <a:gd name="T11" fmla="*/ 382 h 382"/>
                  <a:gd name="T12" fmla="*/ 408 w 436"/>
                  <a:gd name="T13" fmla="*/ 355 h 382"/>
                  <a:gd name="T14" fmla="*/ 434 w 436"/>
                  <a:gd name="T15" fmla="*/ 27 h 382"/>
                  <a:gd name="T16" fmla="*/ 410 w 436"/>
                  <a:gd name="T17" fmla="*/ 0 h 382"/>
                  <a:gd name="T18" fmla="*/ 126 w 436"/>
                  <a:gd name="T19" fmla="*/ 334 h 382"/>
                  <a:gd name="T20" fmla="*/ 100 w 436"/>
                  <a:gd name="T21" fmla="*/ 334 h 382"/>
                  <a:gd name="T22" fmla="*/ 90 w 436"/>
                  <a:gd name="T23" fmla="*/ 326 h 382"/>
                  <a:gd name="T24" fmla="*/ 78 w 436"/>
                  <a:gd name="T25" fmla="*/ 61 h 382"/>
                  <a:gd name="T26" fmla="*/ 86 w 436"/>
                  <a:gd name="T27" fmla="*/ 52 h 382"/>
                  <a:gd name="T28" fmla="*/ 124 w 436"/>
                  <a:gd name="T29" fmla="*/ 51 h 382"/>
                  <a:gd name="T30" fmla="*/ 133 w 436"/>
                  <a:gd name="T31" fmla="*/ 59 h 382"/>
                  <a:gd name="T32" fmla="*/ 134 w 436"/>
                  <a:gd name="T33" fmla="*/ 325 h 382"/>
                  <a:gd name="T34" fmla="*/ 126 w 436"/>
                  <a:gd name="T35" fmla="*/ 334 h 382"/>
                  <a:gd name="T36" fmla="*/ 253 w 436"/>
                  <a:gd name="T37" fmla="*/ 325 h 382"/>
                  <a:gd name="T38" fmla="*/ 245 w 436"/>
                  <a:gd name="T39" fmla="*/ 333 h 382"/>
                  <a:gd name="T40" fmla="*/ 200 w 436"/>
                  <a:gd name="T41" fmla="*/ 333 h 382"/>
                  <a:gd name="T42" fmla="*/ 191 w 436"/>
                  <a:gd name="T43" fmla="*/ 325 h 382"/>
                  <a:gd name="T44" fmla="*/ 191 w 436"/>
                  <a:gd name="T45" fmla="*/ 60 h 382"/>
                  <a:gd name="T46" fmla="*/ 200 w 436"/>
                  <a:gd name="T47" fmla="*/ 51 h 382"/>
                  <a:gd name="T48" fmla="*/ 245 w 436"/>
                  <a:gd name="T49" fmla="*/ 51 h 382"/>
                  <a:gd name="T50" fmla="*/ 253 w 436"/>
                  <a:gd name="T51" fmla="*/ 60 h 382"/>
                  <a:gd name="T52" fmla="*/ 253 w 436"/>
                  <a:gd name="T53" fmla="*/ 325 h 382"/>
                  <a:gd name="T54" fmla="*/ 354 w 436"/>
                  <a:gd name="T55" fmla="*/ 326 h 382"/>
                  <a:gd name="T56" fmla="*/ 345 w 436"/>
                  <a:gd name="T57" fmla="*/ 334 h 382"/>
                  <a:gd name="T58" fmla="*/ 320 w 436"/>
                  <a:gd name="T59" fmla="*/ 334 h 382"/>
                  <a:gd name="T60" fmla="*/ 312 w 436"/>
                  <a:gd name="T61" fmla="*/ 325 h 382"/>
                  <a:gd name="T62" fmla="*/ 312 w 436"/>
                  <a:gd name="T63" fmla="*/ 59 h 382"/>
                  <a:gd name="T64" fmla="*/ 321 w 436"/>
                  <a:gd name="T65" fmla="*/ 51 h 382"/>
                  <a:gd name="T66" fmla="*/ 358 w 436"/>
                  <a:gd name="T67" fmla="*/ 52 h 382"/>
                  <a:gd name="T68" fmla="*/ 366 w 436"/>
                  <a:gd name="T69" fmla="*/ 61 h 382"/>
                  <a:gd name="T70" fmla="*/ 354 w 436"/>
                  <a:gd name="T71" fmla="*/ 326 h 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36" h="382">
                    <a:moveTo>
                      <a:pt x="41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11" y="0"/>
                      <a:pt x="0" y="12"/>
                      <a:pt x="1" y="27"/>
                    </a:cubicBezTo>
                    <a:cubicBezTo>
                      <a:pt x="25" y="355"/>
                      <a:pt x="25" y="355"/>
                      <a:pt x="25" y="355"/>
                    </a:cubicBezTo>
                    <a:cubicBezTo>
                      <a:pt x="27" y="369"/>
                      <a:pt x="40" y="382"/>
                      <a:pt x="55" y="382"/>
                    </a:cubicBezTo>
                    <a:cubicBezTo>
                      <a:pt x="378" y="382"/>
                      <a:pt x="378" y="382"/>
                      <a:pt x="378" y="382"/>
                    </a:cubicBezTo>
                    <a:cubicBezTo>
                      <a:pt x="393" y="382"/>
                      <a:pt x="406" y="369"/>
                      <a:pt x="408" y="355"/>
                    </a:cubicBezTo>
                    <a:cubicBezTo>
                      <a:pt x="434" y="27"/>
                      <a:pt x="434" y="27"/>
                      <a:pt x="434" y="27"/>
                    </a:cubicBezTo>
                    <a:cubicBezTo>
                      <a:pt x="436" y="12"/>
                      <a:pt x="425" y="0"/>
                      <a:pt x="410" y="0"/>
                    </a:cubicBezTo>
                    <a:close/>
                    <a:moveTo>
                      <a:pt x="126" y="334"/>
                    </a:moveTo>
                    <a:cubicBezTo>
                      <a:pt x="100" y="334"/>
                      <a:pt x="100" y="334"/>
                      <a:pt x="100" y="334"/>
                    </a:cubicBezTo>
                    <a:cubicBezTo>
                      <a:pt x="95" y="334"/>
                      <a:pt x="91" y="330"/>
                      <a:pt x="90" y="326"/>
                    </a:cubicBezTo>
                    <a:cubicBezTo>
                      <a:pt x="78" y="61"/>
                      <a:pt x="78" y="61"/>
                      <a:pt x="78" y="61"/>
                    </a:cubicBezTo>
                    <a:cubicBezTo>
                      <a:pt x="78" y="56"/>
                      <a:pt x="82" y="52"/>
                      <a:pt x="86" y="52"/>
                    </a:cubicBezTo>
                    <a:cubicBezTo>
                      <a:pt x="124" y="51"/>
                      <a:pt x="124" y="51"/>
                      <a:pt x="124" y="51"/>
                    </a:cubicBezTo>
                    <a:cubicBezTo>
                      <a:pt x="128" y="50"/>
                      <a:pt x="133" y="54"/>
                      <a:pt x="133" y="59"/>
                    </a:cubicBezTo>
                    <a:cubicBezTo>
                      <a:pt x="134" y="325"/>
                      <a:pt x="134" y="325"/>
                      <a:pt x="134" y="325"/>
                    </a:cubicBezTo>
                    <a:cubicBezTo>
                      <a:pt x="135" y="330"/>
                      <a:pt x="131" y="334"/>
                      <a:pt x="126" y="334"/>
                    </a:cubicBezTo>
                    <a:close/>
                    <a:moveTo>
                      <a:pt x="253" y="325"/>
                    </a:moveTo>
                    <a:cubicBezTo>
                      <a:pt x="253" y="329"/>
                      <a:pt x="250" y="333"/>
                      <a:pt x="245" y="333"/>
                    </a:cubicBezTo>
                    <a:cubicBezTo>
                      <a:pt x="200" y="333"/>
                      <a:pt x="200" y="333"/>
                      <a:pt x="200" y="333"/>
                    </a:cubicBezTo>
                    <a:cubicBezTo>
                      <a:pt x="195" y="333"/>
                      <a:pt x="191" y="329"/>
                      <a:pt x="191" y="325"/>
                    </a:cubicBezTo>
                    <a:cubicBezTo>
                      <a:pt x="191" y="60"/>
                      <a:pt x="191" y="60"/>
                      <a:pt x="191" y="60"/>
                    </a:cubicBezTo>
                    <a:cubicBezTo>
                      <a:pt x="191" y="55"/>
                      <a:pt x="195" y="51"/>
                      <a:pt x="200" y="51"/>
                    </a:cubicBezTo>
                    <a:cubicBezTo>
                      <a:pt x="245" y="51"/>
                      <a:pt x="245" y="51"/>
                      <a:pt x="245" y="51"/>
                    </a:cubicBezTo>
                    <a:cubicBezTo>
                      <a:pt x="250" y="51"/>
                      <a:pt x="253" y="55"/>
                      <a:pt x="253" y="60"/>
                    </a:cubicBezTo>
                    <a:lnTo>
                      <a:pt x="253" y="325"/>
                    </a:lnTo>
                    <a:close/>
                    <a:moveTo>
                      <a:pt x="354" y="326"/>
                    </a:moveTo>
                    <a:cubicBezTo>
                      <a:pt x="354" y="330"/>
                      <a:pt x="350" y="334"/>
                      <a:pt x="345" y="334"/>
                    </a:cubicBezTo>
                    <a:cubicBezTo>
                      <a:pt x="320" y="334"/>
                      <a:pt x="320" y="334"/>
                      <a:pt x="320" y="334"/>
                    </a:cubicBezTo>
                    <a:cubicBezTo>
                      <a:pt x="315" y="334"/>
                      <a:pt x="311" y="330"/>
                      <a:pt x="312" y="325"/>
                    </a:cubicBezTo>
                    <a:cubicBezTo>
                      <a:pt x="312" y="59"/>
                      <a:pt x="312" y="59"/>
                      <a:pt x="312" y="59"/>
                    </a:cubicBezTo>
                    <a:cubicBezTo>
                      <a:pt x="312" y="54"/>
                      <a:pt x="316" y="50"/>
                      <a:pt x="321" y="51"/>
                    </a:cubicBezTo>
                    <a:cubicBezTo>
                      <a:pt x="358" y="52"/>
                      <a:pt x="358" y="52"/>
                      <a:pt x="358" y="52"/>
                    </a:cubicBezTo>
                    <a:cubicBezTo>
                      <a:pt x="363" y="52"/>
                      <a:pt x="367" y="56"/>
                      <a:pt x="366" y="61"/>
                    </a:cubicBezTo>
                    <a:lnTo>
                      <a:pt x="354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1" name="Freeform 216"/>
              <p:cNvSpPr>
                <a:spLocks/>
              </p:cNvSpPr>
              <p:nvPr/>
            </p:nvSpPr>
            <p:spPr bwMode="auto">
              <a:xfrm>
                <a:off x="2947988" y="6369050"/>
                <a:ext cx="368300" cy="53975"/>
              </a:xfrm>
              <a:custGeom>
                <a:avLst/>
                <a:gdLst>
                  <a:gd name="T0" fmla="*/ 480 w 480"/>
                  <a:gd name="T1" fmla="*/ 14 h 70"/>
                  <a:gd name="T2" fmla="*/ 480 w 480"/>
                  <a:gd name="T3" fmla="*/ 56 h 70"/>
                  <a:gd name="T4" fmla="*/ 466 w 480"/>
                  <a:gd name="T5" fmla="*/ 70 h 70"/>
                  <a:gd name="T6" fmla="*/ 14 w 480"/>
                  <a:gd name="T7" fmla="*/ 70 h 70"/>
                  <a:gd name="T8" fmla="*/ 0 w 480"/>
                  <a:gd name="T9" fmla="*/ 56 h 70"/>
                  <a:gd name="T10" fmla="*/ 0 w 480"/>
                  <a:gd name="T11" fmla="*/ 14 h 70"/>
                  <a:gd name="T12" fmla="*/ 14 w 480"/>
                  <a:gd name="T13" fmla="*/ 0 h 70"/>
                  <a:gd name="T14" fmla="*/ 118 w 480"/>
                  <a:gd name="T15" fmla="*/ 0 h 70"/>
                  <a:gd name="T16" fmla="*/ 118 w 480"/>
                  <a:gd name="T17" fmla="*/ 20 h 70"/>
                  <a:gd name="T18" fmla="*/ 122 w 480"/>
                  <a:gd name="T19" fmla="*/ 30 h 70"/>
                  <a:gd name="T20" fmla="*/ 132 w 480"/>
                  <a:gd name="T21" fmla="*/ 34 h 70"/>
                  <a:gd name="T22" fmla="*/ 174 w 480"/>
                  <a:gd name="T23" fmla="*/ 34 h 70"/>
                  <a:gd name="T24" fmla="*/ 184 w 480"/>
                  <a:gd name="T25" fmla="*/ 30 h 70"/>
                  <a:gd name="T26" fmla="*/ 188 w 480"/>
                  <a:gd name="T27" fmla="*/ 20 h 70"/>
                  <a:gd name="T28" fmla="*/ 188 w 480"/>
                  <a:gd name="T29" fmla="*/ 0 h 70"/>
                  <a:gd name="T30" fmla="*/ 292 w 480"/>
                  <a:gd name="T31" fmla="*/ 0 h 70"/>
                  <a:gd name="T32" fmla="*/ 292 w 480"/>
                  <a:gd name="T33" fmla="*/ 20 h 70"/>
                  <a:gd name="T34" fmla="*/ 296 w 480"/>
                  <a:gd name="T35" fmla="*/ 30 h 70"/>
                  <a:gd name="T36" fmla="*/ 305 w 480"/>
                  <a:gd name="T37" fmla="*/ 34 h 70"/>
                  <a:gd name="T38" fmla="*/ 347 w 480"/>
                  <a:gd name="T39" fmla="*/ 34 h 70"/>
                  <a:gd name="T40" fmla="*/ 357 w 480"/>
                  <a:gd name="T41" fmla="*/ 30 h 70"/>
                  <a:gd name="T42" fmla="*/ 361 w 480"/>
                  <a:gd name="T43" fmla="*/ 20 h 70"/>
                  <a:gd name="T44" fmla="*/ 361 w 480"/>
                  <a:gd name="T45" fmla="*/ 0 h 70"/>
                  <a:gd name="T46" fmla="*/ 466 w 480"/>
                  <a:gd name="T47" fmla="*/ 0 h 70"/>
                  <a:gd name="T48" fmla="*/ 480 w 480"/>
                  <a:gd name="T49" fmla="*/ 14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80" h="70">
                    <a:moveTo>
                      <a:pt x="480" y="14"/>
                    </a:moveTo>
                    <a:cubicBezTo>
                      <a:pt x="480" y="56"/>
                      <a:pt x="480" y="56"/>
                      <a:pt x="480" y="56"/>
                    </a:cubicBezTo>
                    <a:cubicBezTo>
                      <a:pt x="480" y="64"/>
                      <a:pt x="473" y="70"/>
                      <a:pt x="466" y="70"/>
                    </a:cubicBezTo>
                    <a:cubicBezTo>
                      <a:pt x="14" y="70"/>
                      <a:pt x="14" y="70"/>
                      <a:pt x="14" y="70"/>
                    </a:cubicBezTo>
                    <a:cubicBezTo>
                      <a:pt x="6" y="70"/>
                      <a:pt x="0" y="64"/>
                      <a:pt x="0" y="56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ubicBezTo>
                      <a:pt x="118" y="0"/>
                      <a:pt x="118" y="0"/>
                      <a:pt x="118" y="0"/>
                    </a:cubicBezTo>
                    <a:cubicBezTo>
                      <a:pt x="118" y="20"/>
                      <a:pt x="118" y="20"/>
                      <a:pt x="118" y="20"/>
                    </a:cubicBezTo>
                    <a:cubicBezTo>
                      <a:pt x="118" y="24"/>
                      <a:pt x="120" y="27"/>
                      <a:pt x="122" y="30"/>
                    </a:cubicBezTo>
                    <a:cubicBezTo>
                      <a:pt x="125" y="32"/>
                      <a:pt x="129" y="34"/>
                      <a:pt x="132" y="34"/>
                    </a:cubicBezTo>
                    <a:cubicBezTo>
                      <a:pt x="174" y="34"/>
                      <a:pt x="174" y="34"/>
                      <a:pt x="174" y="34"/>
                    </a:cubicBezTo>
                    <a:cubicBezTo>
                      <a:pt x="178" y="34"/>
                      <a:pt x="181" y="32"/>
                      <a:pt x="184" y="30"/>
                    </a:cubicBezTo>
                    <a:cubicBezTo>
                      <a:pt x="186" y="27"/>
                      <a:pt x="188" y="24"/>
                      <a:pt x="188" y="20"/>
                    </a:cubicBezTo>
                    <a:cubicBezTo>
                      <a:pt x="188" y="0"/>
                      <a:pt x="188" y="0"/>
                      <a:pt x="188" y="0"/>
                    </a:cubicBezTo>
                    <a:cubicBezTo>
                      <a:pt x="292" y="0"/>
                      <a:pt x="292" y="0"/>
                      <a:pt x="292" y="0"/>
                    </a:cubicBezTo>
                    <a:cubicBezTo>
                      <a:pt x="292" y="20"/>
                      <a:pt x="292" y="20"/>
                      <a:pt x="292" y="20"/>
                    </a:cubicBezTo>
                    <a:cubicBezTo>
                      <a:pt x="292" y="24"/>
                      <a:pt x="293" y="27"/>
                      <a:pt x="296" y="30"/>
                    </a:cubicBezTo>
                    <a:cubicBezTo>
                      <a:pt x="298" y="32"/>
                      <a:pt x="302" y="34"/>
                      <a:pt x="305" y="34"/>
                    </a:cubicBezTo>
                    <a:cubicBezTo>
                      <a:pt x="347" y="34"/>
                      <a:pt x="347" y="34"/>
                      <a:pt x="347" y="34"/>
                    </a:cubicBezTo>
                    <a:cubicBezTo>
                      <a:pt x="351" y="34"/>
                      <a:pt x="355" y="32"/>
                      <a:pt x="357" y="30"/>
                    </a:cubicBezTo>
                    <a:cubicBezTo>
                      <a:pt x="360" y="27"/>
                      <a:pt x="361" y="24"/>
                      <a:pt x="361" y="20"/>
                    </a:cubicBezTo>
                    <a:cubicBezTo>
                      <a:pt x="361" y="0"/>
                      <a:pt x="361" y="0"/>
                      <a:pt x="361" y="0"/>
                    </a:cubicBezTo>
                    <a:cubicBezTo>
                      <a:pt x="466" y="0"/>
                      <a:pt x="466" y="0"/>
                      <a:pt x="466" y="0"/>
                    </a:cubicBezTo>
                    <a:cubicBezTo>
                      <a:pt x="473" y="0"/>
                      <a:pt x="480" y="6"/>
                      <a:pt x="48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2" name="Freeform 217"/>
              <p:cNvSpPr>
                <a:spLocks/>
              </p:cNvSpPr>
              <p:nvPr/>
            </p:nvSpPr>
            <p:spPr bwMode="auto">
              <a:xfrm>
                <a:off x="3049588" y="6332538"/>
                <a:ext cx="165100" cy="52388"/>
              </a:xfrm>
              <a:custGeom>
                <a:avLst/>
                <a:gdLst>
                  <a:gd name="T0" fmla="*/ 0 w 215"/>
                  <a:gd name="T1" fmla="*/ 57 h 68"/>
                  <a:gd name="T2" fmla="*/ 0 w 215"/>
                  <a:gd name="T3" fmla="*/ 11 h 68"/>
                  <a:gd name="T4" fmla="*/ 11 w 215"/>
                  <a:gd name="T5" fmla="*/ 0 h 68"/>
                  <a:gd name="T6" fmla="*/ 204 w 215"/>
                  <a:gd name="T7" fmla="*/ 0 h 68"/>
                  <a:gd name="T8" fmla="*/ 215 w 215"/>
                  <a:gd name="T9" fmla="*/ 11 h 68"/>
                  <a:gd name="T10" fmla="*/ 215 w 215"/>
                  <a:gd name="T11" fmla="*/ 57 h 68"/>
                  <a:gd name="T12" fmla="*/ 204 w 215"/>
                  <a:gd name="T13" fmla="*/ 68 h 68"/>
                  <a:gd name="T14" fmla="*/ 185 w 215"/>
                  <a:gd name="T15" fmla="*/ 68 h 68"/>
                  <a:gd name="T16" fmla="*/ 174 w 215"/>
                  <a:gd name="T17" fmla="*/ 57 h 68"/>
                  <a:gd name="T18" fmla="*/ 174 w 215"/>
                  <a:gd name="T19" fmla="*/ 40 h 68"/>
                  <a:gd name="T20" fmla="*/ 163 w 215"/>
                  <a:gd name="T21" fmla="*/ 29 h 68"/>
                  <a:gd name="T22" fmla="*/ 53 w 215"/>
                  <a:gd name="T23" fmla="*/ 29 h 68"/>
                  <a:gd name="T24" fmla="*/ 42 w 215"/>
                  <a:gd name="T25" fmla="*/ 40 h 68"/>
                  <a:gd name="T26" fmla="*/ 42 w 215"/>
                  <a:gd name="T27" fmla="*/ 57 h 68"/>
                  <a:gd name="T28" fmla="*/ 31 w 215"/>
                  <a:gd name="T29" fmla="*/ 68 h 68"/>
                  <a:gd name="T30" fmla="*/ 11 w 215"/>
                  <a:gd name="T31" fmla="*/ 68 h 68"/>
                  <a:gd name="T32" fmla="*/ 0 w 215"/>
                  <a:gd name="T33" fmla="*/ 57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15" h="68">
                    <a:moveTo>
                      <a:pt x="0" y="57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5"/>
                      <a:pt x="5" y="0"/>
                      <a:pt x="11" y="0"/>
                    </a:cubicBezTo>
                    <a:cubicBezTo>
                      <a:pt x="204" y="0"/>
                      <a:pt x="204" y="0"/>
                      <a:pt x="204" y="0"/>
                    </a:cubicBezTo>
                    <a:cubicBezTo>
                      <a:pt x="210" y="0"/>
                      <a:pt x="215" y="5"/>
                      <a:pt x="215" y="11"/>
                    </a:cubicBezTo>
                    <a:cubicBezTo>
                      <a:pt x="215" y="57"/>
                      <a:pt x="215" y="57"/>
                      <a:pt x="215" y="57"/>
                    </a:cubicBezTo>
                    <a:cubicBezTo>
                      <a:pt x="215" y="63"/>
                      <a:pt x="210" y="68"/>
                      <a:pt x="204" y="68"/>
                    </a:cubicBezTo>
                    <a:cubicBezTo>
                      <a:pt x="185" y="68"/>
                      <a:pt x="185" y="68"/>
                      <a:pt x="185" y="68"/>
                    </a:cubicBezTo>
                    <a:cubicBezTo>
                      <a:pt x="179" y="68"/>
                      <a:pt x="174" y="63"/>
                      <a:pt x="174" y="57"/>
                    </a:cubicBezTo>
                    <a:cubicBezTo>
                      <a:pt x="174" y="40"/>
                      <a:pt x="174" y="40"/>
                      <a:pt x="174" y="40"/>
                    </a:cubicBezTo>
                    <a:cubicBezTo>
                      <a:pt x="174" y="34"/>
                      <a:pt x="169" y="29"/>
                      <a:pt x="163" y="29"/>
                    </a:cubicBezTo>
                    <a:cubicBezTo>
                      <a:pt x="53" y="29"/>
                      <a:pt x="53" y="29"/>
                      <a:pt x="53" y="29"/>
                    </a:cubicBezTo>
                    <a:cubicBezTo>
                      <a:pt x="47" y="29"/>
                      <a:pt x="42" y="34"/>
                      <a:pt x="42" y="40"/>
                    </a:cubicBezTo>
                    <a:cubicBezTo>
                      <a:pt x="42" y="57"/>
                      <a:pt x="42" y="57"/>
                      <a:pt x="42" y="57"/>
                    </a:cubicBezTo>
                    <a:cubicBezTo>
                      <a:pt x="42" y="63"/>
                      <a:pt x="37" y="68"/>
                      <a:pt x="31" y="68"/>
                    </a:cubicBezTo>
                    <a:cubicBezTo>
                      <a:pt x="11" y="68"/>
                      <a:pt x="11" y="68"/>
                      <a:pt x="11" y="68"/>
                    </a:cubicBezTo>
                    <a:cubicBezTo>
                      <a:pt x="5" y="68"/>
                      <a:pt x="0" y="63"/>
                      <a:pt x="0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18" name="Group 1317"/>
            <p:cNvGrpSpPr/>
            <p:nvPr/>
          </p:nvGrpSpPr>
          <p:grpSpPr>
            <a:xfrm>
              <a:off x="9623817" y="9995075"/>
              <a:ext cx="841157" cy="942730"/>
              <a:chOff x="4608513" y="6291263"/>
              <a:chExt cx="420688" cy="471488"/>
            </a:xfrm>
            <a:solidFill>
              <a:schemeClr val="tx1"/>
            </a:solidFill>
          </p:grpSpPr>
          <p:sp>
            <p:nvSpPr>
              <p:cNvPr id="131" name="Freeform 218"/>
              <p:cNvSpPr>
                <a:spLocks/>
              </p:cNvSpPr>
              <p:nvPr/>
            </p:nvSpPr>
            <p:spPr bwMode="auto">
              <a:xfrm>
                <a:off x="4908550" y="6627813"/>
                <a:ext cx="80963" cy="84138"/>
              </a:xfrm>
              <a:custGeom>
                <a:avLst/>
                <a:gdLst>
                  <a:gd name="T0" fmla="*/ 13 w 105"/>
                  <a:gd name="T1" fmla="*/ 20 h 108"/>
                  <a:gd name="T2" fmla="*/ 27 w 105"/>
                  <a:gd name="T3" fmla="*/ 9 h 108"/>
                  <a:gd name="T4" fmla="*/ 65 w 105"/>
                  <a:gd name="T5" fmla="*/ 13 h 108"/>
                  <a:gd name="T6" fmla="*/ 105 w 105"/>
                  <a:gd name="T7" fmla="*/ 64 h 108"/>
                  <a:gd name="T8" fmla="*/ 49 w 105"/>
                  <a:gd name="T9" fmla="*/ 108 h 108"/>
                  <a:gd name="T10" fmla="*/ 9 w 105"/>
                  <a:gd name="T11" fmla="*/ 57 h 108"/>
                  <a:gd name="T12" fmla="*/ 13 w 105"/>
                  <a:gd name="T13" fmla="*/ 2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5" h="108">
                    <a:moveTo>
                      <a:pt x="13" y="20"/>
                    </a:moveTo>
                    <a:cubicBezTo>
                      <a:pt x="27" y="9"/>
                      <a:pt x="27" y="9"/>
                      <a:pt x="27" y="9"/>
                    </a:cubicBezTo>
                    <a:cubicBezTo>
                      <a:pt x="39" y="0"/>
                      <a:pt x="56" y="2"/>
                      <a:pt x="65" y="13"/>
                    </a:cubicBezTo>
                    <a:cubicBezTo>
                      <a:pt x="105" y="64"/>
                      <a:pt x="105" y="64"/>
                      <a:pt x="105" y="64"/>
                    </a:cubicBezTo>
                    <a:cubicBezTo>
                      <a:pt x="49" y="108"/>
                      <a:pt x="49" y="108"/>
                      <a:pt x="49" y="108"/>
                    </a:cubicBezTo>
                    <a:cubicBezTo>
                      <a:pt x="9" y="57"/>
                      <a:pt x="9" y="57"/>
                      <a:pt x="9" y="57"/>
                    </a:cubicBezTo>
                    <a:cubicBezTo>
                      <a:pt x="0" y="46"/>
                      <a:pt x="2" y="29"/>
                      <a:pt x="13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2" name="Freeform 219"/>
              <p:cNvSpPr>
                <a:spLocks noEditPoints="1"/>
              </p:cNvSpPr>
              <p:nvPr/>
            </p:nvSpPr>
            <p:spPr bwMode="auto">
              <a:xfrm>
                <a:off x="4608513" y="6291263"/>
                <a:ext cx="403225" cy="401638"/>
              </a:xfrm>
              <a:custGeom>
                <a:avLst/>
                <a:gdLst>
                  <a:gd name="T0" fmla="*/ 445 w 524"/>
                  <a:gd name="T1" fmla="*/ 119 h 523"/>
                  <a:gd name="T2" fmla="*/ 119 w 524"/>
                  <a:gd name="T3" fmla="*/ 79 h 523"/>
                  <a:gd name="T4" fmla="*/ 79 w 524"/>
                  <a:gd name="T5" fmla="*/ 404 h 523"/>
                  <a:gd name="T6" fmla="*/ 405 w 524"/>
                  <a:gd name="T7" fmla="*/ 444 h 523"/>
                  <a:gd name="T8" fmla="*/ 445 w 524"/>
                  <a:gd name="T9" fmla="*/ 119 h 523"/>
                  <a:gd name="T10" fmla="*/ 373 w 524"/>
                  <a:gd name="T11" fmla="*/ 404 h 523"/>
                  <a:gd name="T12" fmla="*/ 119 w 524"/>
                  <a:gd name="T13" fmla="*/ 373 h 523"/>
                  <a:gd name="T14" fmla="*/ 151 w 524"/>
                  <a:gd name="T15" fmla="*/ 119 h 523"/>
                  <a:gd name="T16" fmla="*/ 404 w 524"/>
                  <a:gd name="T17" fmla="*/ 150 h 523"/>
                  <a:gd name="T18" fmla="*/ 373 w 524"/>
                  <a:gd name="T19" fmla="*/ 404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4" h="523">
                    <a:moveTo>
                      <a:pt x="445" y="119"/>
                    </a:moveTo>
                    <a:cubicBezTo>
                      <a:pt x="366" y="18"/>
                      <a:pt x="220" y="0"/>
                      <a:pt x="119" y="79"/>
                    </a:cubicBezTo>
                    <a:cubicBezTo>
                      <a:pt x="18" y="157"/>
                      <a:pt x="0" y="303"/>
                      <a:pt x="79" y="404"/>
                    </a:cubicBezTo>
                    <a:cubicBezTo>
                      <a:pt x="158" y="505"/>
                      <a:pt x="304" y="523"/>
                      <a:pt x="405" y="444"/>
                    </a:cubicBezTo>
                    <a:cubicBezTo>
                      <a:pt x="506" y="366"/>
                      <a:pt x="524" y="220"/>
                      <a:pt x="445" y="119"/>
                    </a:cubicBezTo>
                    <a:close/>
                    <a:moveTo>
                      <a:pt x="373" y="404"/>
                    </a:moveTo>
                    <a:cubicBezTo>
                      <a:pt x="294" y="465"/>
                      <a:pt x="181" y="451"/>
                      <a:pt x="119" y="373"/>
                    </a:cubicBezTo>
                    <a:cubicBezTo>
                      <a:pt x="58" y="294"/>
                      <a:pt x="72" y="180"/>
                      <a:pt x="151" y="119"/>
                    </a:cubicBezTo>
                    <a:cubicBezTo>
                      <a:pt x="229" y="58"/>
                      <a:pt x="343" y="72"/>
                      <a:pt x="404" y="150"/>
                    </a:cubicBezTo>
                    <a:cubicBezTo>
                      <a:pt x="466" y="229"/>
                      <a:pt x="452" y="343"/>
                      <a:pt x="373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7" name="Freeform 220"/>
              <p:cNvSpPr>
                <a:spLocks/>
              </p:cNvSpPr>
              <p:nvPr/>
            </p:nvSpPr>
            <p:spPr bwMode="auto">
              <a:xfrm>
                <a:off x="4957763" y="6691313"/>
                <a:ext cx="71438" cy="71438"/>
              </a:xfrm>
              <a:custGeom>
                <a:avLst/>
                <a:gdLst>
                  <a:gd name="T0" fmla="*/ 78 w 92"/>
                  <a:gd name="T1" fmla="*/ 72 h 92"/>
                  <a:gd name="T2" fmla="*/ 64 w 92"/>
                  <a:gd name="T3" fmla="*/ 83 h 92"/>
                  <a:gd name="T4" fmla="*/ 27 w 92"/>
                  <a:gd name="T5" fmla="*/ 78 h 92"/>
                  <a:gd name="T6" fmla="*/ 0 w 92"/>
                  <a:gd name="T7" fmla="*/ 44 h 92"/>
                  <a:gd name="T8" fmla="*/ 56 w 92"/>
                  <a:gd name="T9" fmla="*/ 0 h 92"/>
                  <a:gd name="T10" fmla="*/ 83 w 92"/>
                  <a:gd name="T11" fmla="*/ 34 h 92"/>
                  <a:gd name="T12" fmla="*/ 78 w 92"/>
                  <a:gd name="T13" fmla="*/ 7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2" h="92">
                    <a:moveTo>
                      <a:pt x="78" y="72"/>
                    </a:moveTo>
                    <a:cubicBezTo>
                      <a:pt x="64" y="83"/>
                      <a:pt x="64" y="83"/>
                      <a:pt x="64" y="83"/>
                    </a:cubicBezTo>
                    <a:cubicBezTo>
                      <a:pt x="53" y="92"/>
                      <a:pt x="36" y="90"/>
                      <a:pt x="27" y="78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56" y="0"/>
                      <a:pt x="56" y="0"/>
                      <a:pt x="56" y="0"/>
                    </a:cubicBezTo>
                    <a:cubicBezTo>
                      <a:pt x="83" y="34"/>
                      <a:pt x="83" y="34"/>
                      <a:pt x="83" y="34"/>
                    </a:cubicBezTo>
                    <a:cubicBezTo>
                      <a:pt x="92" y="46"/>
                      <a:pt x="90" y="63"/>
                      <a:pt x="78" y="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298" name="Group 1297"/>
            <p:cNvGrpSpPr/>
            <p:nvPr/>
          </p:nvGrpSpPr>
          <p:grpSpPr>
            <a:xfrm>
              <a:off x="3838073" y="4239308"/>
              <a:ext cx="818937" cy="841157"/>
              <a:chOff x="2044700" y="2119313"/>
              <a:chExt cx="409575" cy="420688"/>
            </a:xfrm>
            <a:solidFill>
              <a:schemeClr val="tx1"/>
            </a:solidFill>
          </p:grpSpPr>
          <p:sp>
            <p:nvSpPr>
              <p:cNvPr id="138" name="Freeform 221"/>
              <p:cNvSpPr>
                <a:spLocks noEditPoints="1"/>
              </p:cNvSpPr>
              <p:nvPr/>
            </p:nvSpPr>
            <p:spPr bwMode="auto">
              <a:xfrm>
                <a:off x="2044700" y="2268538"/>
                <a:ext cx="409575" cy="271463"/>
              </a:xfrm>
              <a:custGeom>
                <a:avLst/>
                <a:gdLst>
                  <a:gd name="T0" fmla="*/ 0 w 533"/>
                  <a:gd name="T1" fmla="*/ 0 h 355"/>
                  <a:gd name="T2" fmla="*/ 0 w 533"/>
                  <a:gd name="T3" fmla="*/ 2 h 355"/>
                  <a:gd name="T4" fmla="*/ 0 w 533"/>
                  <a:gd name="T5" fmla="*/ 333 h 355"/>
                  <a:gd name="T6" fmla="*/ 0 w 533"/>
                  <a:gd name="T7" fmla="*/ 333 h 355"/>
                  <a:gd name="T8" fmla="*/ 21 w 533"/>
                  <a:gd name="T9" fmla="*/ 355 h 355"/>
                  <a:gd name="T10" fmla="*/ 512 w 533"/>
                  <a:gd name="T11" fmla="*/ 355 h 355"/>
                  <a:gd name="T12" fmla="*/ 533 w 533"/>
                  <a:gd name="T13" fmla="*/ 333 h 355"/>
                  <a:gd name="T14" fmla="*/ 533 w 533"/>
                  <a:gd name="T15" fmla="*/ 2 h 355"/>
                  <a:gd name="T16" fmla="*/ 532 w 533"/>
                  <a:gd name="T17" fmla="*/ 0 h 355"/>
                  <a:gd name="T18" fmla="*/ 0 w 533"/>
                  <a:gd name="T19" fmla="*/ 0 h 355"/>
                  <a:gd name="T20" fmla="*/ 492 w 533"/>
                  <a:gd name="T21" fmla="*/ 307 h 355"/>
                  <a:gd name="T22" fmla="*/ 484 w 533"/>
                  <a:gd name="T23" fmla="*/ 316 h 355"/>
                  <a:gd name="T24" fmla="*/ 47 w 533"/>
                  <a:gd name="T25" fmla="*/ 316 h 355"/>
                  <a:gd name="T26" fmla="*/ 39 w 533"/>
                  <a:gd name="T27" fmla="*/ 307 h 355"/>
                  <a:gd name="T28" fmla="*/ 39 w 533"/>
                  <a:gd name="T29" fmla="*/ 31 h 355"/>
                  <a:gd name="T30" fmla="*/ 492 w 533"/>
                  <a:gd name="T31" fmla="*/ 31 h 355"/>
                  <a:gd name="T32" fmla="*/ 492 w 533"/>
                  <a:gd name="T33" fmla="*/ 307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33" h="355">
                    <a:moveTo>
                      <a:pt x="0" y="0"/>
                    </a:moveTo>
                    <a:cubicBezTo>
                      <a:pt x="0" y="0"/>
                      <a:pt x="0" y="1"/>
                      <a:pt x="0" y="2"/>
                    </a:cubicBezTo>
                    <a:cubicBezTo>
                      <a:pt x="0" y="333"/>
                      <a:pt x="0" y="333"/>
                      <a:pt x="0" y="333"/>
                    </a:cubicBezTo>
                    <a:cubicBezTo>
                      <a:pt x="0" y="333"/>
                      <a:pt x="0" y="333"/>
                      <a:pt x="0" y="333"/>
                    </a:cubicBezTo>
                    <a:cubicBezTo>
                      <a:pt x="0" y="345"/>
                      <a:pt x="9" y="355"/>
                      <a:pt x="21" y="355"/>
                    </a:cubicBezTo>
                    <a:cubicBezTo>
                      <a:pt x="512" y="355"/>
                      <a:pt x="512" y="355"/>
                      <a:pt x="512" y="355"/>
                    </a:cubicBezTo>
                    <a:cubicBezTo>
                      <a:pt x="523" y="355"/>
                      <a:pt x="533" y="345"/>
                      <a:pt x="533" y="333"/>
                    </a:cubicBezTo>
                    <a:cubicBezTo>
                      <a:pt x="533" y="2"/>
                      <a:pt x="533" y="2"/>
                      <a:pt x="533" y="2"/>
                    </a:cubicBezTo>
                    <a:cubicBezTo>
                      <a:pt x="533" y="1"/>
                      <a:pt x="533" y="0"/>
                      <a:pt x="532" y="0"/>
                    </a:cubicBezTo>
                    <a:lnTo>
                      <a:pt x="0" y="0"/>
                    </a:lnTo>
                    <a:close/>
                    <a:moveTo>
                      <a:pt x="492" y="307"/>
                    </a:moveTo>
                    <a:cubicBezTo>
                      <a:pt x="492" y="312"/>
                      <a:pt x="489" y="316"/>
                      <a:pt x="484" y="316"/>
                    </a:cubicBezTo>
                    <a:cubicBezTo>
                      <a:pt x="47" y="316"/>
                      <a:pt x="47" y="316"/>
                      <a:pt x="47" y="316"/>
                    </a:cubicBezTo>
                    <a:cubicBezTo>
                      <a:pt x="43" y="316"/>
                      <a:pt x="39" y="312"/>
                      <a:pt x="39" y="307"/>
                    </a:cubicBezTo>
                    <a:cubicBezTo>
                      <a:pt x="39" y="31"/>
                      <a:pt x="39" y="31"/>
                      <a:pt x="39" y="31"/>
                    </a:cubicBezTo>
                    <a:cubicBezTo>
                      <a:pt x="492" y="31"/>
                      <a:pt x="492" y="31"/>
                      <a:pt x="492" y="31"/>
                    </a:cubicBezTo>
                    <a:lnTo>
                      <a:pt x="492" y="30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0" name="Freeform 222"/>
              <p:cNvSpPr>
                <a:spLocks/>
              </p:cNvSpPr>
              <p:nvPr/>
            </p:nvSpPr>
            <p:spPr bwMode="auto">
              <a:xfrm>
                <a:off x="2044700" y="2154238"/>
                <a:ext cx="409575" cy="87313"/>
              </a:xfrm>
              <a:custGeom>
                <a:avLst/>
                <a:gdLst>
                  <a:gd name="T0" fmla="*/ 533 w 533"/>
                  <a:gd name="T1" fmla="*/ 21 h 112"/>
                  <a:gd name="T2" fmla="*/ 533 w 533"/>
                  <a:gd name="T3" fmla="*/ 112 h 112"/>
                  <a:gd name="T4" fmla="*/ 0 w 533"/>
                  <a:gd name="T5" fmla="*/ 112 h 112"/>
                  <a:gd name="T6" fmla="*/ 0 w 533"/>
                  <a:gd name="T7" fmla="*/ 21 h 112"/>
                  <a:gd name="T8" fmla="*/ 21 w 533"/>
                  <a:gd name="T9" fmla="*/ 0 h 112"/>
                  <a:gd name="T10" fmla="*/ 83 w 533"/>
                  <a:gd name="T11" fmla="*/ 0 h 112"/>
                  <a:gd name="T12" fmla="*/ 83 w 533"/>
                  <a:gd name="T13" fmla="*/ 41 h 112"/>
                  <a:gd name="T14" fmla="*/ 108 w 533"/>
                  <a:gd name="T15" fmla="*/ 65 h 112"/>
                  <a:gd name="T16" fmla="*/ 136 w 533"/>
                  <a:gd name="T17" fmla="*/ 65 h 112"/>
                  <a:gd name="T18" fmla="*/ 161 w 533"/>
                  <a:gd name="T19" fmla="*/ 41 h 112"/>
                  <a:gd name="T20" fmla="*/ 161 w 533"/>
                  <a:gd name="T21" fmla="*/ 0 h 112"/>
                  <a:gd name="T22" fmla="*/ 373 w 533"/>
                  <a:gd name="T23" fmla="*/ 0 h 112"/>
                  <a:gd name="T24" fmla="*/ 373 w 533"/>
                  <a:gd name="T25" fmla="*/ 41 h 112"/>
                  <a:gd name="T26" fmla="*/ 398 w 533"/>
                  <a:gd name="T27" fmla="*/ 65 h 112"/>
                  <a:gd name="T28" fmla="*/ 426 w 533"/>
                  <a:gd name="T29" fmla="*/ 65 h 112"/>
                  <a:gd name="T30" fmla="*/ 450 w 533"/>
                  <a:gd name="T31" fmla="*/ 41 h 112"/>
                  <a:gd name="T32" fmla="*/ 450 w 533"/>
                  <a:gd name="T33" fmla="*/ 0 h 112"/>
                  <a:gd name="T34" fmla="*/ 512 w 533"/>
                  <a:gd name="T35" fmla="*/ 0 h 112"/>
                  <a:gd name="T36" fmla="*/ 533 w 533"/>
                  <a:gd name="T37" fmla="*/ 21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33" h="112">
                    <a:moveTo>
                      <a:pt x="533" y="21"/>
                    </a:moveTo>
                    <a:cubicBezTo>
                      <a:pt x="533" y="112"/>
                      <a:pt x="533" y="112"/>
                      <a:pt x="533" y="112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9"/>
                      <a:pt x="9" y="0"/>
                      <a:pt x="21" y="0"/>
                    </a:cubicBezTo>
                    <a:cubicBezTo>
                      <a:pt x="83" y="0"/>
                      <a:pt x="83" y="0"/>
                      <a:pt x="83" y="0"/>
                    </a:cubicBezTo>
                    <a:cubicBezTo>
                      <a:pt x="83" y="41"/>
                      <a:pt x="83" y="41"/>
                      <a:pt x="83" y="41"/>
                    </a:cubicBezTo>
                    <a:cubicBezTo>
                      <a:pt x="83" y="54"/>
                      <a:pt x="95" y="65"/>
                      <a:pt x="108" y="65"/>
                    </a:cubicBezTo>
                    <a:cubicBezTo>
                      <a:pt x="136" y="65"/>
                      <a:pt x="136" y="65"/>
                      <a:pt x="136" y="65"/>
                    </a:cubicBezTo>
                    <a:cubicBezTo>
                      <a:pt x="150" y="65"/>
                      <a:pt x="161" y="54"/>
                      <a:pt x="161" y="41"/>
                    </a:cubicBezTo>
                    <a:cubicBezTo>
                      <a:pt x="161" y="0"/>
                      <a:pt x="161" y="0"/>
                      <a:pt x="161" y="0"/>
                    </a:cubicBezTo>
                    <a:cubicBezTo>
                      <a:pt x="373" y="0"/>
                      <a:pt x="373" y="0"/>
                      <a:pt x="373" y="0"/>
                    </a:cubicBezTo>
                    <a:cubicBezTo>
                      <a:pt x="373" y="41"/>
                      <a:pt x="373" y="41"/>
                      <a:pt x="373" y="41"/>
                    </a:cubicBezTo>
                    <a:cubicBezTo>
                      <a:pt x="373" y="54"/>
                      <a:pt x="384" y="65"/>
                      <a:pt x="398" y="65"/>
                    </a:cubicBezTo>
                    <a:cubicBezTo>
                      <a:pt x="426" y="65"/>
                      <a:pt x="426" y="65"/>
                      <a:pt x="426" y="65"/>
                    </a:cubicBezTo>
                    <a:cubicBezTo>
                      <a:pt x="439" y="65"/>
                      <a:pt x="450" y="54"/>
                      <a:pt x="450" y="41"/>
                    </a:cubicBezTo>
                    <a:cubicBezTo>
                      <a:pt x="450" y="0"/>
                      <a:pt x="450" y="0"/>
                      <a:pt x="450" y="0"/>
                    </a:cubicBezTo>
                    <a:cubicBezTo>
                      <a:pt x="512" y="0"/>
                      <a:pt x="512" y="0"/>
                      <a:pt x="512" y="0"/>
                    </a:cubicBezTo>
                    <a:cubicBezTo>
                      <a:pt x="523" y="0"/>
                      <a:pt x="533" y="9"/>
                      <a:pt x="533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1" name="Freeform 223"/>
              <p:cNvSpPr>
                <a:spLocks noEditPoints="1"/>
              </p:cNvSpPr>
              <p:nvPr/>
            </p:nvSpPr>
            <p:spPr bwMode="auto">
              <a:xfrm>
                <a:off x="2257425" y="2320925"/>
                <a:ext cx="111125" cy="153988"/>
              </a:xfrm>
              <a:custGeom>
                <a:avLst/>
                <a:gdLst>
                  <a:gd name="T0" fmla="*/ 74 w 146"/>
                  <a:gd name="T1" fmla="*/ 0 h 201"/>
                  <a:gd name="T2" fmla="*/ 0 w 146"/>
                  <a:gd name="T3" fmla="*/ 100 h 201"/>
                  <a:gd name="T4" fmla="*/ 73 w 146"/>
                  <a:gd name="T5" fmla="*/ 201 h 201"/>
                  <a:gd name="T6" fmla="*/ 146 w 146"/>
                  <a:gd name="T7" fmla="*/ 99 h 201"/>
                  <a:gd name="T8" fmla="*/ 74 w 146"/>
                  <a:gd name="T9" fmla="*/ 0 h 201"/>
                  <a:gd name="T10" fmla="*/ 74 w 146"/>
                  <a:gd name="T11" fmla="*/ 166 h 201"/>
                  <a:gd name="T12" fmla="*/ 46 w 146"/>
                  <a:gd name="T13" fmla="*/ 100 h 201"/>
                  <a:gd name="T14" fmla="*/ 73 w 146"/>
                  <a:gd name="T15" fmla="*/ 34 h 201"/>
                  <a:gd name="T16" fmla="*/ 101 w 146"/>
                  <a:gd name="T17" fmla="*/ 100 h 201"/>
                  <a:gd name="T18" fmla="*/ 74 w 146"/>
                  <a:gd name="T19" fmla="*/ 166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6" h="201">
                    <a:moveTo>
                      <a:pt x="74" y="0"/>
                    </a:moveTo>
                    <a:cubicBezTo>
                      <a:pt x="24" y="0"/>
                      <a:pt x="0" y="44"/>
                      <a:pt x="0" y="100"/>
                    </a:cubicBezTo>
                    <a:cubicBezTo>
                      <a:pt x="0" y="155"/>
                      <a:pt x="22" y="201"/>
                      <a:pt x="73" y="201"/>
                    </a:cubicBezTo>
                    <a:cubicBezTo>
                      <a:pt x="122" y="201"/>
                      <a:pt x="146" y="159"/>
                      <a:pt x="146" y="99"/>
                    </a:cubicBezTo>
                    <a:cubicBezTo>
                      <a:pt x="146" y="46"/>
                      <a:pt x="126" y="0"/>
                      <a:pt x="74" y="0"/>
                    </a:cubicBezTo>
                    <a:close/>
                    <a:moveTo>
                      <a:pt x="74" y="166"/>
                    </a:moveTo>
                    <a:cubicBezTo>
                      <a:pt x="56" y="166"/>
                      <a:pt x="45" y="145"/>
                      <a:pt x="46" y="100"/>
                    </a:cubicBezTo>
                    <a:cubicBezTo>
                      <a:pt x="45" y="55"/>
                      <a:pt x="57" y="34"/>
                      <a:pt x="73" y="34"/>
                    </a:cubicBezTo>
                    <a:cubicBezTo>
                      <a:pt x="92" y="34"/>
                      <a:pt x="101" y="57"/>
                      <a:pt x="101" y="100"/>
                    </a:cubicBezTo>
                    <a:cubicBezTo>
                      <a:pt x="101" y="144"/>
                      <a:pt x="91" y="166"/>
                      <a:pt x="74" y="1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2" name="Freeform 224"/>
              <p:cNvSpPr>
                <a:spLocks/>
              </p:cNvSpPr>
              <p:nvPr/>
            </p:nvSpPr>
            <p:spPr bwMode="auto">
              <a:xfrm>
                <a:off x="2132013" y="2320925"/>
                <a:ext cx="104775" cy="150813"/>
              </a:xfrm>
              <a:custGeom>
                <a:avLst/>
                <a:gdLst>
                  <a:gd name="T0" fmla="*/ 138 w 138"/>
                  <a:gd name="T1" fmla="*/ 197 h 197"/>
                  <a:gd name="T2" fmla="*/ 0 w 138"/>
                  <a:gd name="T3" fmla="*/ 197 h 197"/>
                  <a:gd name="T4" fmla="*/ 0 w 138"/>
                  <a:gd name="T5" fmla="*/ 170 h 197"/>
                  <a:gd name="T6" fmla="*/ 25 w 138"/>
                  <a:gd name="T7" fmla="*/ 147 h 197"/>
                  <a:gd name="T8" fmla="*/ 89 w 138"/>
                  <a:gd name="T9" fmla="*/ 65 h 197"/>
                  <a:gd name="T10" fmla="*/ 57 w 138"/>
                  <a:gd name="T11" fmla="*/ 36 h 197"/>
                  <a:gd name="T12" fmla="*/ 15 w 138"/>
                  <a:gd name="T13" fmla="*/ 52 h 197"/>
                  <a:gd name="T14" fmla="*/ 3 w 138"/>
                  <a:gd name="T15" fmla="*/ 20 h 197"/>
                  <a:gd name="T16" fmla="*/ 66 w 138"/>
                  <a:gd name="T17" fmla="*/ 0 h 197"/>
                  <a:gd name="T18" fmla="*/ 134 w 138"/>
                  <a:gd name="T19" fmla="*/ 61 h 197"/>
                  <a:gd name="T20" fmla="*/ 83 w 138"/>
                  <a:gd name="T21" fmla="*/ 144 h 197"/>
                  <a:gd name="T22" fmla="*/ 65 w 138"/>
                  <a:gd name="T23" fmla="*/ 159 h 197"/>
                  <a:gd name="T24" fmla="*/ 65 w 138"/>
                  <a:gd name="T25" fmla="*/ 160 h 197"/>
                  <a:gd name="T26" fmla="*/ 138 w 138"/>
                  <a:gd name="T27" fmla="*/ 160 h 197"/>
                  <a:gd name="T28" fmla="*/ 138 w 138"/>
                  <a:gd name="T29" fmla="*/ 197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8" h="197">
                    <a:moveTo>
                      <a:pt x="138" y="197"/>
                    </a:moveTo>
                    <a:cubicBezTo>
                      <a:pt x="0" y="197"/>
                      <a:pt x="0" y="197"/>
                      <a:pt x="0" y="197"/>
                    </a:cubicBezTo>
                    <a:cubicBezTo>
                      <a:pt x="0" y="170"/>
                      <a:pt x="0" y="170"/>
                      <a:pt x="0" y="170"/>
                    </a:cubicBezTo>
                    <a:cubicBezTo>
                      <a:pt x="25" y="147"/>
                      <a:pt x="25" y="147"/>
                      <a:pt x="25" y="147"/>
                    </a:cubicBezTo>
                    <a:cubicBezTo>
                      <a:pt x="68" y="109"/>
                      <a:pt x="88" y="87"/>
                      <a:pt x="89" y="65"/>
                    </a:cubicBezTo>
                    <a:cubicBezTo>
                      <a:pt x="89" y="49"/>
                      <a:pt x="79" y="36"/>
                      <a:pt x="57" y="36"/>
                    </a:cubicBezTo>
                    <a:cubicBezTo>
                      <a:pt x="40" y="36"/>
                      <a:pt x="26" y="45"/>
                      <a:pt x="15" y="52"/>
                    </a:cubicBezTo>
                    <a:cubicBezTo>
                      <a:pt x="3" y="20"/>
                      <a:pt x="3" y="20"/>
                      <a:pt x="3" y="20"/>
                    </a:cubicBezTo>
                    <a:cubicBezTo>
                      <a:pt x="17" y="9"/>
                      <a:pt x="40" y="0"/>
                      <a:pt x="66" y="0"/>
                    </a:cubicBezTo>
                    <a:cubicBezTo>
                      <a:pt x="110" y="0"/>
                      <a:pt x="134" y="25"/>
                      <a:pt x="134" y="61"/>
                    </a:cubicBezTo>
                    <a:cubicBezTo>
                      <a:pt x="134" y="93"/>
                      <a:pt x="111" y="119"/>
                      <a:pt x="83" y="144"/>
                    </a:cubicBezTo>
                    <a:cubicBezTo>
                      <a:pt x="65" y="159"/>
                      <a:pt x="65" y="159"/>
                      <a:pt x="65" y="159"/>
                    </a:cubicBezTo>
                    <a:cubicBezTo>
                      <a:pt x="65" y="160"/>
                      <a:pt x="65" y="160"/>
                      <a:pt x="65" y="160"/>
                    </a:cubicBezTo>
                    <a:cubicBezTo>
                      <a:pt x="138" y="160"/>
                      <a:pt x="138" y="160"/>
                      <a:pt x="138" y="160"/>
                    </a:cubicBezTo>
                    <a:lnTo>
                      <a:pt x="138" y="19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4" name="Freeform 225"/>
              <p:cNvSpPr>
                <a:spLocks/>
              </p:cNvSpPr>
              <p:nvPr/>
            </p:nvSpPr>
            <p:spPr bwMode="auto">
              <a:xfrm>
                <a:off x="2124075" y="2119313"/>
                <a:ext cx="30163" cy="71438"/>
              </a:xfrm>
              <a:custGeom>
                <a:avLst/>
                <a:gdLst>
                  <a:gd name="T0" fmla="*/ 0 w 39"/>
                  <a:gd name="T1" fmla="*/ 80 h 92"/>
                  <a:gd name="T2" fmla="*/ 0 w 39"/>
                  <a:gd name="T3" fmla="*/ 13 h 92"/>
                  <a:gd name="T4" fmla="*/ 12 w 39"/>
                  <a:gd name="T5" fmla="*/ 0 h 92"/>
                  <a:gd name="T6" fmla="*/ 26 w 39"/>
                  <a:gd name="T7" fmla="*/ 0 h 92"/>
                  <a:gd name="T8" fmla="*/ 39 w 39"/>
                  <a:gd name="T9" fmla="*/ 13 h 92"/>
                  <a:gd name="T10" fmla="*/ 39 w 39"/>
                  <a:gd name="T11" fmla="*/ 80 h 92"/>
                  <a:gd name="T12" fmla="*/ 26 w 39"/>
                  <a:gd name="T13" fmla="*/ 92 h 92"/>
                  <a:gd name="T14" fmla="*/ 12 w 39"/>
                  <a:gd name="T15" fmla="*/ 92 h 92"/>
                  <a:gd name="T16" fmla="*/ 0 w 39"/>
                  <a:gd name="T17" fmla="*/ 8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" h="92">
                    <a:moveTo>
                      <a:pt x="0" y="80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6"/>
                      <a:pt x="5" y="0"/>
                      <a:pt x="12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33" y="0"/>
                      <a:pt x="39" y="6"/>
                      <a:pt x="39" y="13"/>
                    </a:cubicBezTo>
                    <a:cubicBezTo>
                      <a:pt x="39" y="80"/>
                      <a:pt x="39" y="80"/>
                      <a:pt x="39" y="80"/>
                    </a:cubicBezTo>
                    <a:cubicBezTo>
                      <a:pt x="39" y="87"/>
                      <a:pt x="33" y="92"/>
                      <a:pt x="26" y="92"/>
                    </a:cubicBezTo>
                    <a:cubicBezTo>
                      <a:pt x="12" y="92"/>
                      <a:pt x="12" y="92"/>
                      <a:pt x="12" y="92"/>
                    </a:cubicBezTo>
                    <a:cubicBezTo>
                      <a:pt x="5" y="92"/>
                      <a:pt x="0" y="87"/>
                      <a:pt x="0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5" name="Freeform 226"/>
              <p:cNvSpPr>
                <a:spLocks/>
              </p:cNvSpPr>
              <p:nvPr/>
            </p:nvSpPr>
            <p:spPr bwMode="auto">
              <a:xfrm>
                <a:off x="2346325" y="2119313"/>
                <a:ext cx="30163" cy="71438"/>
              </a:xfrm>
              <a:custGeom>
                <a:avLst/>
                <a:gdLst>
                  <a:gd name="T0" fmla="*/ 0 w 39"/>
                  <a:gd name="T1" fmla="*/ 80 h 92"/>
                  <a:gd name="T2" fmla="*/ 0 w 39"/>
                  <a:gd name="T3" fmla="*/ 13 h 92"/>
                  <a:gd name="T4" fmla="*/ 13 w 39"/>
                  <a:gd name="T5" fmla="*/ 0 h 92"/>
                  <a:gd name="T6" fmla="*/ 27 w 39"/>
                  <a:gd name="T7" fmla="*/ 0 h 92"/>
                  <a:gd name="T8" fmla="*/ 39 w 39"/>
                  <a:gd name="T9" fmla="*/ 13 h 92"/>
                  <a:gd name="T10" fmla="*/ 39 w 39"/>
                  <a:gd name="T11" fmla="*/ 80 h 92"/>
                  <a:gd name="T12" fmla="*/ 27 w 39"/>
                  <a:gd name="T13" fmla="*/ 92 h 92"/>
                  <a:gd name="T14" fmla="*/ 13 w 39"/>
                  <a:gd name="T15" fmla="*/ 92 h 92"/>
                  <a:gd name="T16" fmla="*/ 0 w 39"/>
                  <a:gd name="T17" fmla="*/ 8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" h="92">
                    <a:moveTo>
                      <a:pt x="0" y="80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6"/>
                      <a:pt x="6" y="0"/>
                      <a:pt x="13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34" y="0"/>
                      <a:pt x="39" y="6"/>
                      <a:pt x="39" y="13"/>
                    </a:cubicBezTo>
                    <a:cubicBezTo>
                      <a:pt x="39" y="80"/>
                      <a:pt x="39" y="80"/>
                      <a:pt x="39" y="80"/>
                    </a:cubicBezTo>
                    <a:cubicBezTo>
                      <a:pt x="39" y="87"/>
                      <a:pt x="34" y="92"/>
                      <a:pt x="27" y="92"/>
                    </a:cubicBezTo>
                    <a:cubicBezTo>
                      <a:pt x="13" y="92"/>
                      <a:pt x="13" y="92"/>
                      <a:pt x="13" y="92"/>
                    </a:cubicBezTo>
                    <a:cubicBezTo>
                      <a:pt x="6" y="92"/>
                      <a:pt x="0" y="87"/>
                      <a:pt x="0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04" name="Group 1303"/>
            <p:cNvGrpSpPr/>
            <p:nvPr/>
          </p:nvGrpSpPr>
          <p:grpSpPr>
            <a:xfrm>
              <a:off x="5277858" y="5732062"/>
              <a:ext cx="895117" cy="682448"/>
              <a:chOff x="2908300" y="2946400"/>
              <a:chExt cx="447675" cy="341313"/>
            </a:xfrm>
            <a:solidFill>
              <a:schemeClr val="tx1"/>
            </a:solidFill>
          </p:grpSpPr>
          <p:sp>
            <p:nvSpPr>
              <p:cNvPr id="146" name="Freeform 227"/>
              <p:cNvSpPr>
                <a:spLocks/>
              </p:cNvSpPr>
              <p:nvPr/>
            </p:nvSpPr>
            <p:spPr bwMode="auto">
              <a:xfrm>
                <a:off x="2957513" y="2946400"/>
                <a:ext cx="349250" cy="115888"/>
              </a:xfrm>
              <a:custGeom>
                <a:avLst/>
                <a:gdLst>
                  <a:gd name="T0" fmla="*/ 0 w 454"/>
                  <a:gd name="T1" fmla="*/ 136 h 152"/>
                  <a:gd name="T2" fmla="*/ 16 w 454"/>
                  <a:gd name="T3" fmla="*/ 119 h 152"/>
                  <a:gd name="T4" fmla="*/ 30 w 454"/>
                  <a:gd name="T5" fmla="*/ 127 h 152"/>
                  <a:gd name="T6" fmla="*/ 141 w 454"/>
                  <a:gd name="T7" fmla="*/ 79 h 152"/>
                  <a:gd name="T8" fmla="*/ 140 w 454"/>
                  <a:gd name="T9" fmla="*/ 75 h 152"/>
                  <a:gd name="T10" fmla="*/ 157 w 454"/>
                  <a:gd name="T11" fmla="*/ 58 h 152"/>
                  <a:gd name="T12" fmla="*/ 173 w 454"/>
                  <a:gd name="T13" fmla="*/ 75 h 152"/>
                  <a:gd name="T14" fmla="*/ 282 w 454"/>
                  <a:gd name="T15" fmla="*/ 97 h 152"/>
                  <a:gd name="T16" fmla="*/ 297 w 454"/>
                  <a:gd name="T17" fmla="*/ 86 h 152"/>
                  <a:gd name="T18" fmla="*/ 309 w 454"/>
                  <a:gd name="T19" fmla="*/ 92 h 152"/>
                  <a:gd name="T20" fmla="*/ 422 w 454"/>
                  <a:gd name="T21" fmla="*/ 22 h 152"/>
                  <a:gd name="T22" fmla="*/ 421 w 454"/>
                  <a:gd name="T23" fmla="*/ 17 h 152"/>
                  <a:gd name="T24" fmla="*/ 437 w 454"/>
                  <a:gd name="T25" fmla="*/ 0 h 152"/>
                  <a:gd name="T26" fmla="*/ 454 w 454"/>
                  <a:gd name="T27" fmla="*/ 17 h 152"/>
                  <a:gd name="T28" fmla="*/ 437 w 454"/>
                  <a:gd name="T29" fmla="*/ 33 h 152"/>
                  <a:gd name="T30" fmla="*/ 425 w 454"/>
                  <a:gd name="T31" fmla="*/ 27 h 152"/>
                  <a:gd name="T32" fmla="*/ 312 w 454"/>
                  <a:gd name="T33" fmla="*/ 97 h 152"/>
                  <a:gd name="T34" fmla="*/ 313 w 454"/>
                  <a:gd name="T35" fmla="*/ 103 h 152"/>
                  <a:gd name="T36" fmla="*/ 297 w 454"/>
                  <a:gd name="T37" fmla="*/ 119 h 152"/>
                  <a:gd name="T38" fmla="*/ 281 w 454"/>
                  <a:gd name="T39" fmla="*/ 103 h 152"/>
                  <a:gd name="T40" fmla="*/ 172 w 454"/>
                  <a:gd name="T41" fmla="*/ 81 h 152"/>
                  <a:gd name="T42" fmla="*/ 157 w 454"/>
                  <a:gd name="T43" fmla="*/ 91 h 152"/>
                  <a:gd name="T44" fmla="*/ 144 w 454"/>
                  <a:gd name="T45" fmla="*/ 84 h 152"/>
                  <a:gd name="T46" fmla="*/ 32 w 454"/>
                  <a:gd name="T47" fmla="*/ 132 h 152"/>
                  <a:gd name="T48" fmla="*/ 33 w 454"/>
                  <a:gd name="T49" fmla="*/ 136 h 152"/>
                  <a:gd name="T50" fmla="*/ 16 w 454"/>
                  <a:gd name="T51" fmla="*/ 152 h 152"/>
                  <a:gd name="T52" fmla="*/ 0 w 454"/>
                  <a:gd name="T53" fmla="*/ 136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454" h="152">
                    <a:moveTo>
                      <a:pt x="0" y="136"/>
                    </a:moveTo>
                    <a:cubicBezTo>
                      <a:pt x="0" y="127"/>
                      <a:pt x="7" y="119"/>
                      <a:pt x="16" y="119"/>
                    </a:cubicBezTo>
                    <a:cubicBezTo>
                      <a:pt x="22" y="119"/>
                      <a:pt x="27" y="122"/>
                      <a:pt x="30" y="127"/>
                    </a:cubicBezTo>
                    <a:cubicBezTo>
                      <a:pt x="141" y="79"/>
                      <a:pt x="141" y="79"/>
                      <a:pt x="141" y="79"/>
                    </a:cubicBezTo>
                    <a:cubicBezTo>
                      <a:pt x="141" y="77"/>
                      <a:pt x="140" y="76"/>
                      <a:pt x="140" y="75"/>
                    </a:cubicBezTo>
                    <a:cubicBezTo>
                      <a:pt x="140" y="66"/>
                      <a:pt x="148" y="58"/>
                      <a:pt x="157" y="58"/>
                    </a:cubicBezTo>
                    <a:cubicBezTo>
                      <a:pt x="166" y="58"/>
                      <a:pt x="173" y="66"/>
                      <a:pt x="173" y="75"/>
                    </a:cubicBezTo>
                    <a:cubicBezTo>
                      <a:pt x="282" y="97"/>
                      <a:pt x="282" y="97"/>
                      <a:pt x="282" y="97"/>
                    </a:cubicBezTo>
                    <a:cubicBezTo>
                      <a:pt x="284" y="91"/>
                      <a:pt x="290" y="86"/>
                      <a:pt x="297" y="86"/>
                    </a:cubicBezTo>
                    <a:cubicBezTo>
                      <a:pt x="302" y="86"/>
                      <a:pt x="306" y="88"/>
                      <a:pt x="309" y="92"/>
                    </a:cubicBezTo>
                    <a:cubicBezTo>
                      <a:pt x="422" y="22"/>
                      <a:pt x="422" y="22"/>
                      <a:pt x="422" y="22"/>
                    </a:cubicBezTo>
                    <a:cubicBezTo>
                      <a:pt x="421" y="20"/>
                      <a:pt x="421" y="18"/>
                      <a:pt x="421" y="17"/>
                    </a:cubicBezTo>
                    <a:cubicBezTo>
                      <a:pt x="421" y="8"/>
                      <a:pt x="428" y="0"/>
                      <a:pt x="437" y="0"/>
                    </a:cubicBezTo>
                    <a:cubicBezTo>
                      <a:pt x="446" y="0"/>
                      <a:pt x="454" y="8"/>
                      <a:pt x="454" y="17"/>
                    </a:cubicBezTo>
                    <a:cubicBezTo>
                      <a:pt x="454" y="26"/>
                      <a:pt x="446" y="33"/>
                      <a:pt x="437" y="33"/>
                    </a:cubicBezTo>
                    <a:cubicBezTo>
                      <a:pt x="432" y="33"/>
                      <a:pt x="428" y="31"/>
                      <a:pt x="425" y="27"/>
                    </a:cubicBezTo>
                    <a:cubicBezTo>
                      <a:pt x="312" y="97"/>
                      <a:pt x="312" y="97"/>
                      <a:pt x="312" y="97"/>
                    </a:cubicBezTo>
                    <a:cubicBezTo>
                      <a:pt x="313" y="99"/>
                      <a:pt x="313" y="101"/>
                      <a:pt x="313" y="103"/>
                    </a:cubicBezTo>
                    <a:cubicBezTo>
                      <a:pt x="313" y="112"/>
                      <a:pt x="306" y="119"/>
                      <a:pt x="297" y="119"/>
                    </a:cubicBezTo>
                    <a:cubicBezTo>
                      <a:pt x="288" y="119"/>
                      <a:pt x="281" y="112"/>
                      <a:pt x="281" y="103"/>
                    </a:cubicBezTo>
                    <a:cubicBezTo>
                      <a:pt x="172" y="81"/>
                      <a:pt x="172" y="81"/>
                      <a:pt x="172" y="81"/>
                    </a:cubicBezTo>
                    <a:cubicBezTo>
                      <a:pt x="170" y="87"/>
                      <a:pt x="164" y="91"/>
                      <a:pt x="157" y="91"/>
                    </a:cubicBezTo>
                    <a:cubicBezTo>
                      <a:pt x="151" y="91"/>
                      <a:pt x="147" y="88"/>
                      <a:pt x="144" y="84"/>
                    </a:cubicBezTo>
                    <a:cubicBezTo>
                      <a:pt x="32" y="132"/>
                      <a:pt x="32" y="132"/>
                      <a:pt x="32" y="132"/>
                    </a:cubicBezTo>
                    <a:cubicBezTo>
                      <a:pt x="33" y="134"/>
                      <a:pt x="33" y="134"/>
                      <a:pt x="33" y="136"/>
                    </a:cubicBezTo>
                    <a:cubicBezTo>
                      <a:pt x="33" y="145"/>
                      <a:pt x="26" y="152"/>
                      <a:pt x="16" y="152"/>
                    </a:cubicBezTo>
                    <a:cubicBezTo>
                      <a:pt x="7" y="152"/>
                      <a:pt x="0" y="145"/>
                      <a:pt x="0" y="1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7" name="Freeform 228"/>
              <p:cNvSpPr>
                <a:spLocks/>
              </p:cNvSpPr>
              <p:nvPr/>
            </p:nvSpPr>
            <p:spPr bwMode="auto">
              <a:xfrm>
                <a:off x="2908300" y="2987675"/>
                <a:ext cx="447675" cy="300038"/>
              </a:xfrm>
              <a:custGeom>
                <a:avLst/>
                <a:gdLst>
                  <a:gd name="T0" fmla="*/ 568 w 581"/>
                  <a:gd name="T1" fmla="*/ 367 h 392"/>
                  <a:gd name="T2" fmla="*/ 550 w 581"/>
                  <a:gd name="T3" fmla="*/ 367 h 392"/>
                  <a:gd name="T4" fmla="*/ 550 w 581"/>
                  <a:gd name="T5" fmla="*/ 32 h 392"/>
                  <a:gd name="T6" fmla="*/ 518 w 581"/>
                  <a:gd name="T7" fmla="*/ 0 h 392"/>
                  <a:gd name="T8" fmla="*/ 483 w 581"/>
                  <a:gd name="T9" fmla="*/ 0 h 392"/>
                  <a:gd name="T10" fmla="*/ 451 w 581"/>
                  <a:gd name="T11" fmla="*/ 32 h 392"/>
                  <a:gd name="T12" fmla="*/ 451 w 581"/>
                  <a:gd name="T13" fmla="*/ 367 h 392"/>
                  <a:gd name="T14" fmla="*/ 410 w 581"/>
                  <a:gd name="T15" fmla="*/ 367 h 392"/>
                  <a:gd name="T16" fmla="*/ 410 w 581"/>
                  <a:gd name="T17" fmla="*/ 120 h 392"/>
                  <a:gd name="T18" fmla="*/ 379 w 581"/>
                  <a:gd name="T19" fmla="*/ 88 h 392"/>
                  <a:gd name="T20" fmla="*/ 343 w 581"/>
                  <a:gd name="T21" fmla="*/ 88 h 392"/>
                  <a:gd name="T22" fmla="*/ 311 w 581"/>
                  <a:gd name="T23" fmla="*/ 120 h 392"/>
                  <a:gd name="T24" fmla="*/ 311 w 581"/>
                  <a:gd name="T25" fmla="*/ 367 h 392"/>
                  <a:gd name="T26" fmla="*/ 270 w 581"/>
                  <a:gd name="T27" fmla="*/ 367 h 392"/>
                  <a:gd name="T28" fmla="*/ 270 w 581"/>
                  <a:gd name="T29" fmla="*/ 92 h 392"/>
                  <a:gd name="T30" fmla="*/ 239 w 581"/>
                  <a:gd name="T31" fmla="*/ 61 h 392"/>
                  <a:gd name="T32" fmla="*/ 203 w 581"/>
                  <a:gd name="T33" fmla="*/ 61 h 392"/>
                  <a:gd name="T34" fmla="*/ 171 w 581"/>
                  <a:gd name="T35" fmla="*/ 92 h 392"/>
                  <a:gd name="T36" fmla="*/ 171 w 581"/>
                  <a:gd name="T37" fmla="*/ 367 h 392"/>
                  <a:gd name="T38" fmla="*/ 131 w 581"/>
                  <a:gd name="T39" fmla="*/ 367 h 392"/>
                  <a:gd name="T40" fmla="*/ 131 w 581"/>
                  <a:gd name="T41" fmla="*/ 160 h 392"/>
                  <a:gd name="T42" fmla="*/ 99 w 581"/>
                  <a:gd name="T43" fmla="*/ 128 h 392"/>
                  <a:gd name="T44" fmla="*/ 63 w 581"/>
                  <a:gd name="T45" fmla="*/ 128 h 392"/>
                  <a:gd name="T46" fmla="*/ 32 w 581"/>
                  <a:gd name="T47" fmla="*/ 160 h 392"/>
                  <a:gd name="T48" fmla="*/ 32 w 581"/>
                  <a:gd name="T49" fmla="*/ 367 h 392"/>
                  <a:gd name="T50" fmla="*/ 11 w 581"/>
                  <a:gd name="T51" fmla="*/ 367 h 392"/>
                  <a:gd name="T52" fmla="*/ 0 w 581"/>
                  <a:gd name="T53" fmla="*/ 378 h 392"/>
                  <a:gd name="T54" fmla="*/ 0 w 581"/>
                  <a:gd name="T55" fmla="*/ 381 h 392"/>
                  <a:gd name="T56" fmla="*/ 11 w 581"/>
                  <a:gd name="T57" fmla="*/ 392 h 392"/>
                  <a:gd name="T58" fmla="*/ 568 w 581"/>
                  <a:gd name="T59" fmla="*/ 392 h 392"/>
                  <a:gd name="T60" fmla="*/ 581 w 581"/>
                  <a:gd name="T61" fmla="*/ 381 h 392"/>
                  <a:gd name="T62" fmla="*/ 581 w 581"/>
                  <a:gd name="T63" fmla="*/ 378 h 392"/>
                  <a:gd name="T64" fmla="*/ 568 w 581"/>
                  <a:gd name="T65" fmla="*/ 367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81" h="392">
                    <a:moveTo>
                      <a:pt x="568" y="367"/>
                    </a:moveTo>
                    <a:cubicBezTo>
                      <a:pt x="550" y="367"/>
                      <a:pt x="550" y="367"/>
                      <a:pt x="550" y="367"/>
                    </a:cubicBezTo>
                    <a:cubicBezTo>
                      <a:pt x="550" y="32"/>
                      <a:pt x="550" y="32"/>
                      <a:pt x="550" y="32"/>
                    </a:cubicBezTo>
                    <a:cubicBezTo>
                      <a:pt x="550" y="14"/>
                      <a:pt x="536" y="0"/>
                      <a:pt x="518" y="0"/>
                    </a:cubicBezTo>
                    <a:cubicBezTo>
                      <a:pt x="483" y="0"/>
                      <a:pt x="483" y="0"/>
                      <a:pt x="483" y="0"/>
                    </a:cubicBezTo>
                    <a:cubicBezTo>
                      <a:pt x="465" y="0"/>
                      <a:pt x="451" y="14"/>
                      <a:pt x="451" y="32"/>
                    </a:cubicBezTo>
                    <a:cubicBezTo>
                      <a:pt x="451" y="367"/>
                      <a:pt x="451" y="367"/>
                      <a:pt x="451" y="367"/>
                    </a:cubicBezTo>
                    <a:cubicBezTo>
                      <a:pt x="410" y="367"/>
                      <a:pt x="410" y="367"/>
                      <a:pt x="410" y="367"/>
                    </a:cubicBezTo>
                    <a:cubicBezTo>
                      <a:pt x="410" y="120"/>
                      <a:pt x="410" y="120"/>
                      <a:pt x="410" y="120"/>
                    </a:cubicBezTo>
                    <a:cubicBezTo>
                      <a:pt x="410" y="102"/>
                      <a:pt x="396" y="88"/>
                      <a:pt x="379" y="88"/>
                    </a:cubicBezTo>
                    <a:cubicBezTo>
                      <a:pt x="343" y="88"/>
                      <a:pt x="343" y="88"/>
                      <a:pt x="343" y="88"/>
                    </a:cubicBezTo>
                    <a:cubicBezTo>
                      <a:pt x="325" y="88"/>
                      <a:pt x="311" y="102"/>
                      <a:pt x="311" y="120"/>
                    </a:cubicBezTo>
                    <a:cubicBezTo>
                      <a:pt x="311" y="367"/>
                      <a:pt x="311" y="367"/>
                      <a:pt x="311" y="367"/>
                    </a:cubicBezTo>
                    <a:cubicBezTo>
                      <a:pt x="270" y="367"/>
                      <a:pt x="270" y="367"/>
                      <a:pt x="270" y="367"/>
                    </a:cubicBezTo>
                    <a:cubicBezTo>
                      <a:pt x="270" y="92"/>
                      <a:pt x="270" y="92"/>
                      <a:pt x="270" y="92"/>
                    </a:cubicBezTo>
                    <a:cubicBezTo>
                      <a:pt x="270" y="75"/>
                      <a:pt x="256" y="61"/>
                      <a:pt x="239" y="61"/>
                    </a:cubicBezTo>
                    <a:cubicBezTo>
                      <a:pt x="203" y="61"/>
                      <a:pt x="203" y="61"/>
                      <a:pt x="203" y="61"/>
                    </a:cubicBezTo>
                    <a:cubicBezTo>
                      <a:pt x="186" y="61"/>
                      <a:pt x="171" y="75"/>
                      <a:pt x="171" y="92"/>
                    </a:cubicBezTo>
                    <a:cubicBezTo>
                      <a:pt x="171" y="367"/>
                      <a:pt x="171" y="367"/>
                      <a:pt x="171" y="367"/>
                    </a:cubicBezTo>
                    <a:cubicBezTo>
                      <a:pt x="131" y="367"/>
                      <a:pt x="131" y="367"/>
                      <a:pt x="131" y="367"/>
                    </a:cubicBezTo>
                    <a:cubicBezTo>
                      <a:pt x="131" y="160"/>
                      <a:pt x="131" y="160"/>
                      <a:pt x="131" y="160"/>
                    </a:cubicBezTo>
                    <a:cubicBezTo>
                      <a:pt x="131" y="143"/>
                      <a:pt x="117" y="128"/>
                      <a:pt x="99" y="128"/>
                    </a:cubicBezTo>
                    <a:cubicBezTo>
                      <a:pt x="63" y="128"/>
                      <a:pt x="63" y="128"/>
                      <a:pt x="63" y="128"/>
                    </a:cubicBezTo>
                    <a:cubicBezTo>
                      <a:pt x="46" y="128"/>
                      <a:pt x="32" y="143"/>
                      <a:pt x="32" y="160"/>
                    </a:cubicBezTo>
                    <a:cubicBezTo>
                      <a:pt x="32" y="367"/>
                      <a:pt x="32" y="367"/>
                      <a:pt x="32" y="367"/>
                    </a:cubicBezTo>
                    <a:cubicBezTo>
                      <a:pt x="11" y="367"/>
                      <a:pt x="11" y="367"/>
                      <a:pt x="11" y="367"/>
                    </a:cubicBezTo>
                    <a:cubicBezTo>
                      <a:pt x="4" y="367"/>
                      <a:pt x="0" y="372"/>
                      <a:pt x="0" y="378"/>
                    </a:cubicBezTo>
                    <a:cubicBezTo>
                      <a:pt x="0" y="381"/>
                      <a:pt x="0" y="381"/>
                      <a:pt x="0" y="381"/>
                    </a:cubicBezTo>
                    <a:cubicBezTo>
                      <a:pt x="0" y="387"/>
                      <a:pt x="4" y="392"/>
                      <a:pt x="11" y="392"/>
                    </a:cubicBezTo>
                    <a:cubicBezTo>
                      <a:pt x="568" y="392"/>
                      <a:pt x="568" y="392"/>
                      <a:pt x="568" y="392"/>
                    </a:cubicBezTo>
                    <a:cubicBezTo>
                      <a:pt x="575" y="392"/>
                      <a:pt x="581" y="387"/>
                      <a:pt x="581" y="381"/>
                    </a:cubicBezTo>
                    <a:cubicBezTo>
                      <a:pt x="581" y="378"/>
                      <a:pt x="581" y="378"/>
                      <a:pt x="581" y="378"/>
                    </a:cubicBezTo>
                    <a:cubicBezTo>
                      <a:pt x="581" y="372"/>
                      <a:pt x="575" y="367"/>
                      <a:pt x="568" y="3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19" name="Group 1318"/>
            <p:cNvGrpSpPr/>
            <p:nvPr/>
          </p:nvGrpSpPr>
          <p:grpSpPr>
            <a:xfrm>
              <a:off x="9619057" y="8620657"/>
              <a:ext cx="891942" cy="828460"/>
              <a:chOff x="3767138" y="6329363"/>
              <a:chExt cx="446087" cy="414338"/>
            </a:xfrm>
            <a:solidFill>
              <a:schemeClr val="tx1"/>
            </a:solidFill>
          </p:grpSpPr>
          <p:sp>
            <p:nvSpPr>
              <p:cNvPr id="155" name="Freeform 229"/>
              <p:cNvSpPr>
                <a:spLocks/>
              </p:cNvSpPr>
              <p:nvPr/>
            </p:nvSpPr>
            <p:spPr bwMode="auto">
              <a:xfrm>
                <a:off x="3767138" y="6329363"/>
                <a:ext cx="382588" cy="414338"/>
              </a:xfrm>
              <a:custGeom>
                <a:avLst/>
                <a:gdLst>
                  <a:gd name="T0" fmla="*/ 476 w 497"/>
                  <a:gd name="T1" fmla="*/ 422 h 538"/>
                  <a:gd name="T2" fmla="*/ 497 w 497"/>
                  <a:gd name="T3" fmla="*/ 440 h 538"/>
                  <a:gd name="T4" fmla="*/ 497 w 497"/>
                  <a:gd name="T5" fmla="*/ 470 h 538"/>
                  <a:gd name="T6" fmla="*/ 430 w 497"/>
                  <a:gd name="T7" fmla="*/ 538 h 538"/>
                  <a:gd name="T8" fmla="*/ 67 w 497"/>
                  <a:gd name="T9" fmla="*/ 538 h 538"/>
                  <a:gd name="T10" fmla="*/ 0 w 497"/>
                  <a:gd name="T11" fmla="*/ 470 h 538"/>
                  <a:gd name="T12" fmla="*/ 0 w 497"/>
                  <a:gd name="T13" fmla="*/ 125 h 538"/>
                  <a:gd name="T14" fmla="*/ 0 w 497"/>
                  <a:gd name="T15" fmla="*/ 125 h 538"/>
                  <a:gd name="T16" fmla="*/ 5 w 497"/>
                  <a:gd name="T17" fmla="*/ 113 h 538"/>
                  <a:gd name="T18" fmla="*/ 107 w 497"/>
                  <a:gd name="T19" fmla="*/ 6 h 538"/>
                  <a:gd name="T20" fmla="*/ 120 w 497"/>
                  <a:gd name="T21" fmla="*/ 0 h 538"/>
                  <a:gd name="T22" fmla="*/ 120 w 497"/>
                  <a:gd name="T23" fmla="*/ 0 h 538"/>
                  <a:gd name="T24" fmla="*/ 430 w 497"/>
                  <a:gd name="T25" fmla="*/ 0 h 538"/>
                  <a:gd name="T26" fmla="*/ 497 w 497"/>
                  <a:gd name="T27" fmla="*/ 68 h 538"/>
                  <a:gd name="T28" fmla="*/ 497 w 497"/>
                  <a:gd name="T29" fmla="*/ 137 h 538"/>
                  <a:gd name="T30" fmla="*/ 475 w 497"/>
                  <a:gd name="T31" fmla="*/ 134 h 538"/>
                  <a:gd name="T32" fmla="*/ 462 w 497"/>
                  <a:gd name="T33" fmla="*/ 135 h 538"/>
                  <a:gd name="T34" fmla="*/ 462 w 497"/>
                  <a:gd name="T35" fmla="*/ 68 h 538"/>
                  <a:gd name="T36" fmla="*/ 430 w 497"/>
                  <a:gd name="T37" fmla="*/ 35 h 538"/>
                  <a:gd name="T38" fmla="*/ 137 w 497"/>
                  <a:gd name="T39" fmla="*/ 35 h 538"/>
                  <a:gd name="T40" fmla="*/ 137 w 497"/>
                  <a:gd name="T41" fmla="*/ 75 h 538"/>
                  <a:gd name="T42" fmla="*/ 70 w 497"/>
                  <a:gd name="T43" fmla="*/ 143 h 538"/>
                  <a:gd name="T44" fmla="*/ 35 w 497"/>
                  <a:gd name="T45" fmla="*/ 143 h 538"/>
                  <a:gd name="T46" fmla="*/ 35 w 497"/>
                  <a:gd name="T47" fmla="*/ 470 h 538"/>
                  <a:gd name="T48" fmla="*/ 67 w 497"/>
                  <a:gd name="T49" fmla="*/ 503 h 538"/>
                  <a:gd name="T50" fmla="*/ 430 w 497"/>
                  <a:gd name="T51" fmla="*/ 503 h 538"/>
                  <a:gd name="T52" fmla="*/ 462 w 497"/>
                  <a:gd name="T53" fmla="*/ 470 h 538"/>
                  <a:gd name="T54" fmla="*/ 462 w 497"/>
                  <a:gd name="T55" fmla="*/ 433 h 538"/>
                  <a:gd name="T56" fmla="*/ 476 w 497"/>
                  <a:gd name="T57" fmla="*/ 422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497" h="538">
                    <a:moveTo>
                      <a:pt x="476" y="422"/>
                    </a:moveTo>
                    <a:cubicBezTo>
                      <a:pt x="497" y="440"/>
                      <a:pt x="497" y="440"/>
                      <a:pt x="497" y="440"/>
                    </a:cubicBezTo>
                    <a:cubicBezTo>
                      <a:pt x="497" y="470"/>
                      <a:pt x="497" y="470"/>
                      <a:pt x="497" y="470"/>
                    </a:cubicBezTo>
                    <a:cubicBezTo>
                      <a:pt x="497" y="507"/>
                      <a:pt x="467" y="538"/>
                      <a:pt x="430" y="538"/>
                    </a:cubicBezTo>
                    <a:cubicBezTo>
                      <a:pt x="67" y="538"/>
                      <a:pt x="67" y="538"/>
                      <a:pt x="67" y="538"/>
                    </a:cubicBezTo>
                    <a:cubicBezTo>
                      <a:pt x="30" y="538"/>
                      <a:pt x="0" y="507"/>
                      <a:pt x="0" y="470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0" y="121"/>
                      <a:pt x="2" y="117"/>
                      <a:pt x="5" y="113"/>
                    </a:cubicBezTo>
                    <a:cubicBezTo>
                      <a:pt x="107" y="6"/>
                      <a:pt x="107" y="6"/>
                      <a:pt x="107" y="6"/>
                    </a:cubicBezTo>
                    <a:cubicBezTo>
                      <a:pt x="111" y="2"/>
                      <a:pt x="115" y="0"/>
                      <a:pt x="120" y="0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430" y="0"/>
                      <a:pt x="430" y="0"/>
                      <a:pt x="430" y="0"/>
                    </a:cubicBezTo>
                    <a:cubicBezTo>
                      <a:pt x="467" y="0"/>
                      <a:pt x="497" y="31"/>
                      <a:pt x="497" y="68"/>
                    </a:cubicBezTo>
                    <a:cubicBezTo>
                      <a:pt x="497" y="137"/>
                      <a:pt x="497" y="137"/>
                      <a:pt x="497" y="137"/>
                    </a:cubicBezTo>
                    <a:cubicBezTo>
                      <a:pt x="490" y="135"/>
                      <a:pt x="483" y="134"/>
                      <a:pt x="475" y="134"/>
                    </a:cubicBezTo>
                    <a:cubicBezTo>
                      <a:pt x="471" y="134"/>
                      <a:pt x="467" y="135"/>
                      <a:pt x="462" y="135"/>
                    </a:cubicBezTo>
                    <a:cubicBezTo>
                      <a:pt x="462" y="68"/>
                      <a:pt x="462" y="68"/>
                      <a:pt x="462" y="68"/>
                    </a:cubicBezTo>
                    <a:cubicBezTo>
                      <a:pt x="462" y="50"/>
                      <a:pt x="448" y="35"/>
                      <a:pt x="430" y="35"/>
                    </a:cubicBezTo>
                    <a:cubicBezTo>
                      <a:pt x="137" y="35"/>
                      <a:pt x="137" y="35"/>
                      <a:pt x="137" y="35"/>
                    </a:cubicBezTo>
                    <a:cubicBezTo>
                      <a:pt x="137" y="75"/>
                      <a:pt x="137" y="75"/>
                      <a:pt x="137" y="75"/>
                    </a:cubicBezTo>
                    <a:cubicBezTo>
                      <a:pt x="137" y="113"/>
                      <a:pt x="107" y="143"/>
                      <a:pt x="70" y="143"/>
                    </a:cubicBezTo>
                    <a:cubicBezTo>
                      <a:pt x="35" y="143"/>
                      <a:pt x="35" y="143"/>
                      <a:pt x="35" y="143"/>
                    </a:cubicBezTo>
                    <a:cubicBezTo>
                      <a:pt x="35" y="470"/>
                      <a:pt x="35" y="470"/>
                      <a:pt x="35" y="470"/>
                    </a:cubicBezTo>
                    <a:cubicBezTo>
                      <a:pt x="35" y="488"/>
                      <a:pt x="50" y="503"/>
                      <a:pt x="67" y="503"/>
                    </a:cubicBezTo>
                    <a:cubicBezTo>
                      <a:pt x="430" y="503"/>
                      <a:pt x="430" y="503"/>
                      <a:pt x="430" y="503"/>
                    </a:cubicBezTo>
                    <a:cubicBezTo>
                      <a:pt x="448" y="503"/>
                      <a:pt x="462" y="488"/>
                      <a:pt x="462" y="470"/>
                    </a:cubicBezTo>
                    <a:cubicBezTo>
                      <a:pt x="462" y="433"/>
                      <a:pt x="462" y="433"/>
                      <a:pt x="462" y="433"/>
                    </a:cubicBezTo>
                    <a:lnTo>
                      <a:pt x="476" y="4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56" name="Freeform 230"/>
              <p:cNvSpPr>
                <a:spLocks/>
              </p:cNvSpPr>
              <p:nvPr/>
            </p:nvSpPr>
            <p:spPr bwMode="auto">
              <a:xfrm>
                <a:off x="3844925" y="6446838"/>
                <a:ext cx="187325" cy="22225"/>
              </a:xfrm>
              <a:custGeom>
                <a:avLst/>
                <a:gdLst>
                  <a:gd name="T0" fmla="*/ 229 w 243"/>
                  <a:gd name="T1" fmla="*/ 0 h 28"/>
                  <a:gd name="T2" fmla="*/ 14 w 243"/>
                  <a:gd name="T3" fmla="*/ 0 h 28"/>
                  <a:gd name="T4" fmla="*/ 0 w 243"/>
                  <a:gd name="T5" fmla="*/ 14 h 28"/>
                  <a:gd name="T6" fmla="*/ 14 w 243"/>
                  <a:gd name="T7" fmla="*/ 28 h 28"/>
                  <a:gd name="T8" fmla="*/ 229 w 243"/>
                  <a:gd name="T9" fmla="*/ 28 h 28"/>
                  <a:gd name="T10" fmla="*/ 243 w 243"/>
                  <a:gd name="T11" fmla="*/ 14 h 28"/>
                  <a:gd name="T12" fmla="*/ 229 w 243"/>
                  <a:gd name="T13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3" h="28">
                    <a:moveTo>
                      <a:pt x="229" y="0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2"/>
                      <a:pt x="6" y="28"/>
                      <a:pt x="14" y="28"/>
                    </a:cubicBezTo>
                    <a:cubicBezTo>
                      <a:pt x="229" y="28"/>
                      <a:pt x="229" y="28"/>
                      <a:pt x="229" y="28"/>
                    </a:cubicBezTo>
                    <a:cubicBezTo>
                      <a:pt x="237" y="28"/>
                      <a:pt x="243" y="22"/>
                      <a:pt x="243" y="14"/>
                    </a:cubicBezTo>
                    <a:cubicBezTo>
                      <a:pt x="243" y="6"/>
                      <a:pt x="237" y="0"/>
                      <a:pt x="22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57" name="Freeform 231"/>
              <p:cNvSpPr>
                <a:spLocks/>
              </p:cNvSpPr>
              <p:nvPr/>
            </p:nvSpPr>
            <p:spPr bwMode="auto">
              <a:xfrm>
                <a:off x="3844925" y="6497638"/>
                <a:ext cx="187325" cy="22225"/>
              </a:xfrm>
              <a:custGeom>
                <a:avLst/>
                <a:gdLst>
                  <a:gd name="T0" fmla="*/ 14 w 243"/>
                  <a:gd name="T1" fmla="*/ 29 h 29"/>
                  <a:gd name="T2" fmla="*/ 229 w 243"/>
                  <a:gd name="T3" fmla="*/ 29 h 29"/>
                  <a:gd name="T4" fmla="*/ 243 w 243"/>
                  <a:gd name="T5" fmla="*/ 15 h 29"/>
                  <a:gd name="T6" fmla="*/ 229 w 243"/>
                  <a:gd name="T7" fmla="*/ 0 h 29"/>
                  <a:gd name="T8" fmla="*/ 14 w 243"/>
                  <a:gd name="T9" fmla="*/ 0 h 29"/>
                  <a:gd name="T10" fmla="*/ 0 w 243"/>
                  <a:gd name="T11" fmla="*/ 15 h 29"/>
                  <a:gd name="T12" fmla="*/ 14 w 243"/>
                  <a:gd name="T13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3" h="29">
                    <a:moveTo>
                      <a:pt x="14" y="29"/>
                    </a:moveTo>
                    <a:cubicBezTo>
                      <a:pt x="229" y="29"/>
                      <a:pt x="229" y="29"/>
                      <a:pt x="229" y="29"/>
                    </a:cubicBezTo>
                    <a:cubicBezTo>
                      <a:pt x="237" y="29"/>
                      <a:pt x="243" y="22"/>
                      <a:pt x="243" y="15"/>
                    </a:cubicBezTo>
                    <a:cubicBezTo>
                      <a:pt x="243" y="7"/>
                      <a:pt x="237" y="0"/>
                      <a:pt x="229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7"/>
                      <a:pt x="0" y="15"/>
                    </a:cubicBezTo>
                    <a:cubicBezTo>
                      <a:pt x="0" y="22"/>
                      <a:pt x="6" y="29"/>
                      <a:pt x="14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58" name="Freeform 232"/>
              <p:cNvSpPr>
                <a:spLocks/>
              </p:cNvSpPr>
              <p:nvPr/>
            </p:nvSpPr>
            <p:spPr bwMode="auto">
              <a:xfrm>
                <a:off x="3844925" y="6550025"/>
                <a:ext cx="187325" cy="22225"/>
              </a:xfrm>
              <a:custGeom>
                <a:avLst/>
                <a:gdLst>
                  <a:gd name="T0" fmla="*/ 14 w 243"/>
                  <a:gd name="T1" fmla="*/ 28 h 28"/>
                  <a:gd name="T2" fmla="*/ 229 w 243"/>
                  <a:gd name="T3" fmla="*/ 28 h 28"/>
                  <a:gd name="T4" fmla="*/ 243 w 243"/>
                  <a:gd name="T5" fmla="*/ 14 h 28"/>
                  <a:gd name="T6" fmla="*/ 229 w 243"/>
                  <a:gd name="T7" fmla="*/ 0 h 28"/>
                  <a:gd name="T8" fmla="*/ 14 w 243"/>
                  <a:gd name="T9" fmla="*/ 0 h 28"/>
                  <a:gd name="T10" fmla="*/ 0 w 243"/>
                  <a:gd name="T11" fmla="*/ 14 h 28"/>
                  <a:gd name="T12" fmla="*/ 14 w 243"/>
                  <a:gd name="T1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3" h="28">
                    <a:moveTo>
                      <a:pt x="14" y="28"/>
                    </a:moveTo>
                    <a:cubicBezTo>
                      <a:pt x="229" y="28"/>
                      <a:pt x="229" y="28"/>
                      <a:pt x="229" y="28"/>
                    </a:cubicBezTo>
                    <a:cubicBezTo>
                      <a:pt x="237" y="28"/>
                      <a:pt x="243" y="22"/>
                      <a:pt x="243" y="14"/>
                    </a:cubicBezTo>
                    <a:cubicBezTo>
                      <a:pt x="243" y="6"/>
                      <a:pt x="237" y="0"/>
                      <a:pt x="229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2"/>
                      <a:pt x="6" y="28"/>
                      <a:pt x="14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65" name="Freeform 233"/>
              <p:cNvSpPr>
                <a:spLocks/>
              </p:cNvSpPr>
              <p:nvPr/>
            </p:nvSpPr>
            <p:spPr bwMode="auto">
              <a:xfrm>
                <a:off x="3844925" y="6602413"/>
                <a:ext cx="225425" cy="22225"/>
              </a:xfrm>
              <a:custGeom>
                <a:avLst/>
                <a:gdLst>
                  <a:gd name="T0" fmla="*/ 279 w 293"/>
                  <a:gd name="T1" fmla="*/ 0 h 29"/>
                  <a:gd name="T2" fmla="*/ 14 w 293"/>
                  <a:gd name="T3" fmla="*/ 0 h 29"/>
                  <a:gd name="T4" fmla="*/ 0 w 293"/>
                  <a:gd name="T5" fmla="*/ 15 h 29"/>
                  <a:gd name="T6" fmla="*/ 14 w 293"/>
                  <a:gd name="T7" fmla="*/ 29 h 29"/>
                  <a:gd name="T8" fmla="*/ 279 w 293"/>
                  <a:gd name="T9" fmla="*/ 29 h 29"/>
                  <a:gd name="T10" fmla="*/ 293 w 293"/>
                  <a:gd name="T11" fmla="*/ 15 h 29"/>
                  <a:gd name="T12" fmla="*/ 279 w 293"/>
                  <a:gd name="T13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3" h="29">
                    <a:moveTo>
                      <a:pt x="279" y="0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7"/>
                      <a:pt x="0" y="15"/>
                    </a:cubicBezTo>
                    <a:cubicBezTo>
                      <a:pt x="0" y="22"/>
                      <a:pt x="6" y="29"/>
                      <a:pt x="14" y="29"/>
                    </a:cubicBezTo>
                    <a:cubicBezTo>
                      <a:pt x="279" y="29"/>
                      <a:pt x="279" y="29"/>
                      <a:pt x="279" y="29"/>
                    </a:cubicBezTo>
                    <a:cubicBezTo>
                      <a:pt x="287" y="29"/>
                      <a:pt x="293" y="22"/>
                      <a:pt x="293" y="15"/>
                    </a:cubicBezTo>
                    <a:cubicBezTo>
                      <a:pt x="293" y="7"/>
                      <a:pt x="287" y="0"/>
                      <a:pt x="27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66" name="Freeform 234"/>
              <p:cNvSpPr>
                <a:spLocks/>
              </p:cNvSpPr>
              <p:nvPr/>
            </p:nvSpPr>
            <p:spPr bwMode="auto">
              <a:xfrm>
                <a:off x="3844925" y="6654800"/>
                <a:ext cx="225425" cy="20638"/>
              </a:xfrm>
              <a:custGeom>
                <a:avLst/>
                <a:gdLst>
                  <a:gd name="T0" fmla="*/ 279 w 293"/>
                  <a:gd name="T1" fmla="*/ 0 h 28"/>
                  <a:gd name="T2" fmla="*/ 14 w 293"/>
                  <a:gd name="T3" fmla="*/ 0 h 28"/>
                  <a:gd name="T4" fmla="*/ 0 w 293"/>
                  <a:gd name="T5" fmla="*/ 14 h 28"/>
                  <a:gd name="T6" fmla="*/ 14 w 293"/>
                  <a:gd name="T7" fmla="*/ 28 h 28"/>
                  <a:gd name="T8" fmla="*/ 279 w 293"/>
                  <a:gd name="T9" fmla="*/ 28 h 28"/>
                  <a:gd name="T10" fmla="*/ 293 w 293"/>
                  <a:gd name="T11" fmla="*/ 14 h 28"/>
                  <a:gd name="T12" fmla="*/ 279 w 293"/>
                  <a:gd name="T13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3" h="28">
                    <a:moveTo>
                      <a:pt x="279" y="0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2"/>
                      <a:pt x="6" y="28"/>
                      <a:pt x="14" y="28"/>
                    </a:cubicBezTo>
                    <a:cubicBezTo>
                      <a:pt x="279" y="28"/>
                      <a:pt x="279" y="28"/>
                      <a:pt x="279" y="28"/>
                    </a:cubicBezTo>
                    <a:cubicBezTo>
                      <a:pt x="287" y="28"/>
                      <a:pt x="293" y="22"/>
                      <a:pt x="293" y="14"/>
                    </a:cubicBezTo>
                    <a:cubicBezTo>
                      <a:pt x="293" y="6"/>
                      <a:pt x="287" y="0"/>
                      <a:pt x="27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70" name="Freeform 235"/>
              <p:cNvSpPr>
                <a:spLocks noEditPoints="1"/>
              </p:cNvSpPr>
              <p:nvPr/>
            </p:nvSpPr>
            <p:spPr bwMode="auto">
              <a:xfrm>
                <a:off x="4051300" y="6445250"/>
                <a:ext cx="161925" cy="227013"/>
              </a:xfrm>
              <a:custGeom>
                <a:avLst/>
                <a:gdLst>
                  <a:gd name="T0" fmla="*/ 105 w 211"/>
                  <a:gd name="T1" fmla="*/ 0 h 296"/>
                  <a:gd name="T2" fmla="*/ 0 w 211"/>
                  <a:gd name="T3" fmla="*/ 106 h 296"/>
                  <a:gd name="T4" fmla="*/ 52 w 211"/>
                  <a:gd name="T5" fmla="*/ 197 h 296"/>
                  <a:gd name="T6" fmla="*/ 52 w 211"/>
                  <a:gd name="T7" fmla="*/ 296 h 296"/>
                  <a:gd name="T8" fmla="*/ 106 w 211"/>
                  <a:gd name="T9" fmla="*/ 254 h 296"/>
                  <a:gd name="T10" fmla="*/ 159 w 211"/>
                  <a:gd name="T11" fmla="*/ 296 h 296"/>
                  <a:gd name="T12" fmla="*/ 159 w 211"/>
                  <a:gd name="T13" fmla="*/ 197 h 296"/>
                  <a:gd name="T14" fmla="*/ 211 w 211"/>
                  <a:gd name="T15" fmla="*/ 106 h 296"/>
                  <a:gd name="T16" fmla="*/ 105 w 211"/>
                  <a:gd name="T17" fmla="*/ 0 h 296"/>
                  <a:gd name="T18" fmla="*/ 105 w 211"/>
                  <a:gd name="T19" fmla="*/ 196 h 296"/>
                  <a:gd name="T20" fmla="*/ 15 w 211"/>
                  <a:gd name="T21" fmla="*/ 106 h 296"/>
                  <a:gd name="T22" fmla="*/ 105 w 211"/>
                  <a:gd name="T23" fmla="*/ 16 h 296"/>
                  <a:gd name="T24" fmla="*/ 195 w 211"/>
                  <a:gd name="T25" fmla="*/ 106 h 296"/>
                  <a:gd name="T26" fmla="*/ 105 w 211"/>
                  <a:gd name="T27" fmla="*/ 196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1" h="296">
                    <a:moveTo>
                      <a:pt x="105" y="0"/>
                    </a:moveTo>
                    <a:cubicBezTo>
                      <a:pt x="47" y="0"/>
                      <a:pt x="0" y="48"/>
                      <a:pt x="0" y="106"/>
                    </a:cubicBezTo>
                    <a:cubicBezTo>
                      <a:pt x="0" y="145"/>
                      <a:pt x="21" y="179"/>
                      <a:pt x="52" y="197"/>
                    </a:cubicBezTo>
                    <a:cubicBezTo>
                      <a:pt x="52" y="296"/>
                      <a:pt x="52" y="296"/>
                      <a:pt x="52" y="296"/>
                    </a:cubicBezTo>
                    <a:cubicBezTo>
                      <a:pt x="106" y="254"/>
                      <a:pt x="106" y="254"/>
                      <a:pt x="106" y="254"/>
                    </a:cubicBezTo>
                    <a:cubicBezTo>
                      <a:pt x="159" y="296"/>
                      <a:pt x="159" y="296"/>
                      <a:pt x="159" y="296"/>
                    </a:cubicBezTo>
                    <a:cubicBezTo>
                      <a:pt x="159" y="197"/>
                      <a:pt x="159" y="197"/>
                      <a:pt x="159" y="197"/>
                    </a:cubicBezTo>
                    <a:cubicBezTo>
                      <a:pt x="190" y="179"/>
                      <a:pt x="211" y="145"/>
                      <a:pt x="211" y="106"/>
                    </a:cubicBezTo>
                    <a:cubicBezTo>
                      <a:pt x="211" y="48"/>
                      <a:pt x="164" y="0"/>
                      <a:pt x="105" y="0"/>
                    </a:cubicBezTo>
                    <a:close/>
                    <a:moveTo>
                      <a:pt x="105" y="196"/>
                    </a:moveTo>
                    <a:cubicBezTo>
                      <a:pt x="56" y="196"/>
                      <a:pt x="16" y="156"/>
                      <a:pt x="15" y="106"/>
                    </a:cubicBezTo>
                    <a:cubicBezTo>
                      <a:pt x="16" y="56"/>
                      <a:pt x="56" y="16"/>
                      <a:pt x="105" y="16"/>
                    </a:cubicBezTo>
                    <a:cubicBezTo>
                      <a:pt x="155" y="16"/>
                      <a:pt x="195" y="56"/>
                      <a:pt x="195" y="106"/>
                    </a:cubicBezTo>
                    <a:cubicBezTo>
                      <a:pt x="195" y="156"/>
                      <a:pt x="155" y="196"/>
                      <a:pt x="105" y="1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15" name="Group 1314"/>
            <p:cNvGrpSpPr/>
            <p:nvPr/>
          </p:nvGrpSpPr>
          <p:grpSpPr>
            <a:xfrm>
              <a:off x="3838073" y="10089010"/>
              <a:ext cx="958600" cy="714190"/>
              <a:chOff x="2044700" y="5510213"/>
              <a:chExt cx="479425" cy="357188"/>
            </a:xfrm>
            <a:solidFill>
              <a:schemeClr val="tx1"/>
            </a:solidFill>
          </p:grpSpPr>
          <p:sp>
            <p:nvSpPr>
              <p:cNvPr id="171" name="Freeform 236"/>
              <p:cNvSpPr>
                <a:spLocks noEditPoints="1"/>
              </p:cNvSpPr>
              <p:nvPr/>
            </p:nvSpPr>
            <p:spPr bwMode="auto">
              <a:xfrm>
                <a:off x="2044700" y="5510213"/>
                <a:ext cx="479425" cy="357188"/>
              </a:xfrm>
              <a:custGeom>
                <a:avLst/>
                <a:gdLst>
                  <a:gd name="T0" fmla="*/ 614 w 624"/>
                  <a:gd name="T1" fmla="*/ 355 h 464"/>
                  <a:gd name="T2" fmla="*/ 535 w 624"/>
                  <a:gd name="T3" fmla="*/ 461 h 464"/>
                  <a:gd name="T4" fmla="*/ 519 w 624"/>
                  <a:gd name="T5" fmla="*/ 464 h 464"/>
                  <a:gd name="T6" fmla="*/ 65 w 624"/>
                  <a:gd name="T7" fmla="*/ 464 h 464"/>
                  <a:gd name="T8" fmla="*/ 0 w 624"/>
                  <a:gd name="T9" fmla="*/ 399 h 464"/>
                  <a:gd name="T10" fmla="*/ 0 w 624"/>
                  <a:gd name="T11" fmla="*/ 394 h 464"/>
                  <a:gd name="T12" fmla="*/ 0 w 624"/>
                  <a:gd name="T13" fmla="*/ 124 h 464"/>
                  <a:gd name="T14" fmla="*/ 0 w 624"/>
                  <a:gd name="T15" fmla="*/ 59 h 464"/>
                  <a:gd name="T16" fmla="*/ 4 w 624"/>
                  <a:gd name="T17" fmla="*/ 48 h 464"/>
                  <a:gd name="T18" fmla="*/ 15 w 624"/>
                  <a:gd name="T19" fmla="*/ 44 h 464"/>
                  <a:gd name="T20" fmla="*/ 37 w 624"/>
                  <a:gd name="T21" fmla="*/ 44 h 464"/>
                  <a:gd name="T22" fmla="*/ 75 w 624"/>
                  <a:gd name="T23" fmla="*/ 0 h 464"/>
                  <a:gd name="T24" fmla="*/ 579 w 624"/>
                  <a:gd name="T25" fmla="*/ 0 h 464"/>
                  <a:gd name="T26" fmla="*/ 614 w 624"/>
                  <a:gd name="T27" fmla="*/ 32 h 464"/>
                  <a:gd name="T28" fmla="*/ 614 w 624"/>
                  <a:gd name="T29" fmla="*/ 355 h 464"/>
                  <a:gd name="T30" fmla="*/ 554 w 624"/>
                  <a:gd name="T31" fmla="*/ 74 h 464"/>
                  <a:gd name="T32" fmla="*/ 30 w 624"/>
                  <a:gd name="T33" fmla="*/ 74 h 464"/>
                  <a:gd name="T34" fmla="*/ 30 w 624"/>
                  <a:gd name="T35" fmla="*/ 124 h 464"/>
                  <a:gd name="T36" fmla="*/ 30 w 624"/>
                  <a:gd name="T37" fmla="*/ 394 h 464"/>
                  <a:gd name="T38" fmla="*/ 30 w 624"/>
                  <a:gd name="T39" fmla="*/ 399 h 464"/>
                  <a:gd name="T40" fmla="*/ 65 w 624"/>
                  <a:gd name="T41" fmla="*/ 434 h 464"/>
                  <a:gd name="T42" fmla="*/ 519 w 624"/>
                  <a:gd name="T43" fmla="*/ 434 h 464"/>
                  <a:gd name="T44" fmla="*/ 554 w 624"/>
                  <a:gd name="T45" fmla="*/ 399 h 464"/>
                  <a:gd name="T46" fmla="*/ 554 w 624"/>
                  <a:gd name="T47" fmla="*/ 394 h 464"/>
                  <a:gd name="T48" fmla="*/ 554 w 624"/>
                  <a:gd name="T49" fmla="*/ 124 h 464"/>
                  <a:gd name="T50" fmla="*/ 554 w 624"/>
                  <a:gd name="T51" fmla="*/ 74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24" h="464">
                    <a:moveTo>
                      <a:pt x="614" y="355"/>
                    </a:moveTo>
                    <a:cubicBezTo>
                      <a:pt x="613" y="377"/>
                      <a:pt x="624" y="460"/>
                      <a:pt x="535" y="461"/>
                    </a:cubicBezTo>
                    <a:cubicBezTo>
                      <a:pt x="530" y="463"/>
                      <a:pt x="525" y="464"/>
                      <a:pt x="519" y="464"/>
                    </a:cubicBezTo>
                    <a:cubicBezTo>
                      <a:pt x="65" y="464"/>
                      <a:pt x="65" y="464"/>
                      <a:pt x="65" y="464"/>
                    </a:cubicBezTo>
                    <a:cubicBezTo>
                      <a:pt x="29" y="464"/>
                      <a:pt x="0" y="435"/>
                      <a:pt x="0" y="399"/>
                    </a:cubicBezTo>
                    <a:cubicBezTo>
                      <a:pt x="0" y="394"/>
                      <a:pt x="0" y="394"/>
                      <a:pt x="0" y="394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0" y="55"/>
                      <a:pt x="2" y="51"/>
                      <a:pt x="4" y="48"/>
                    </a:cubicBezTo>
                    <a:cubicBezTo>
                      <a:pt x="7" y="46"/>
                      <a:pt x="11" y="44"/>
                      <a:pt x="15" y="44"/>
                    </a:cubicBezTo>
                    <a:cubicBezTo>
                      <a:pt x="37" y="44"/>
                      <a:pt x="37" y="44"/>
                      <a:pt x="37" y="44"/>
                    </a:cubicBezTo>
                    <a:cubicBezTo>
                      <a:pt x="90" y="35"/>
                      <a:pt x="75" y="0"/>
                      <a:pt x="75" y="0"/>
                    </a:cubicBezTo>
                    <a:cubicBezTo>
                      <a:pt x="579" y="0"/>
                      <a:pt x="579" y="0"/>
                      <a:pt x="579" y="0"/>
                    </a:cubicBezTo>
                    <a:cubicBezTo>
                      <a:pt x="598" y="0"/>
                      <a:pt x="614" y="8"/>
                      <a:pt x="614" y="32"/>
                    </a:cubicBezTo>
                    <a:lnTo>
                      <a:pt x="614" y="355"/>
                    </a:lnTo>
                    <a:close/>
                    <a:moveTo>
                      <a:pt x="554" y="74"/>
                    </a:moveTo>
                    <a:cubicBezTo>
                      <a:pt x="30" y="74"/>
                      <a:pt x="30" y="74"/>
                      <a:pt x="30" y="74"/>
                    </a:cubicBezTo>
                    <a:cubicBezTo>
                      <a:pt x="30" y="124"/>
                      <a:pt x="30" y="124"/>
                      <a:pt x="30" y="124"/>
                    </a:cubicBezTo>
                    <a:cubicBezTo>
                      <a:pt x="30" y="394"/>
                      <a:pt x="30" y="394"/>
                      <a:pt x="30" y="394"/>
                    </a:cubicBezTo>
                    <a:cubicBezTo>
                      <a:pt x="30" y="399"/>
                      <a:pt x="30" y="399"/>
                      <a:pt x="30" y="399"/>
                    </a:cubicBezTo>
                    <a:cubicBezTo>
                      <a:pt x="30" y="418"/>
                      <a:pt x="46" y="434"/>
                      <a:pt x="65" y="434"/>
                    </a:cubicBezTo>
                    <a:cubicBezTo>
                      <a:pt x="519" y="434"/>
                      <a:pt x="519" y="434"/>
                      <a:pt x="519" y="434"/>
                    </a:cubicBezTo>
                    <a:cubicBezTo>
                      <a:pt x="538" y="434"/>
                      <a:pt x="554" y="418"/>
                      <a:pt x="554" y="399"/>
                    </a:cubicBezTo>
                    <a:cubicBezTo>
                      <a:pt x="554" y="394"/>
                      <a:pt x="554" y="394"/>
                      <a:pt x="554" y="394"/>
                    </a:cubicBezTo>
                    <a:cubicBezTo>
                      <a:pt x="554" y="124"/>
                      <a:pt x="554" y="124"/>
                      <a:pt x="554" y="124"/>
                    </a:cubicBezTo>
                    <a:lnTo>
                      <a:pt x="554" y="7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72" name="Freeform 237"/>
              <p:cNvSpPr>
                <a:spLocks/>
              </p:cNvSpPr>
              <p:nvPr/>
            </p:nvSpPr>
            <p:spPr bwMode="auto">
              <a:xfrm>
                <a:off x="2271713" y="5668963"/>
                <a:ext cx="176213" cy="17463"/>
              </a:xfrm>
              <a:custGeom>
                <a:avLst/>
                <a:gdLst>
                  <a:gd name="T0" fmla="*/ 0 w 229"/>
                  <a:gd name="T1" fmla="*/ 12 h 24"/>
                  <a:gd name="T2" fmla="*/ 12 w 229"/>
                  <a:gd name="T3" fmla="*/ 0 h 24"/>
                  <a:gd name="T4" fmla="*/ 217 w 229"/>
                  <a:gd name="T5" fmla="*/ 0 h 24"/>
                  <a:gd name="T6" fmla="*/ 229 w 229"/>
                  <a:gd name="T7" fmla="*/ 12 h 24"/>
                  <a:gd name="T8" fmla="*/ 217 w 229"/>
                  <a:gd name="T9" fmla="*/ 24 h 24"/>
                  <a:gd name="T10" fmla="*/ 12 w 229"/>
                  <a:gd name="T11" fmla="*/ 24 h 24"/>
                  <a:gd name="T12" fmla="*/ 0 w 229"/>
                  <a:gd name="T13" fmla="*/ 1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9" h="24">
                    <a:moveTo>
                      <a:pt x="0" y="12"/>
                    </a:moveTo>
                    <a:cubicBezTo>
                      <a:pt x="0" y="5"/>
                      <a:pt x="5" y="0"/>
                      <a:pt x="12" y="0"/>
                    </a:cubicBezTo>
                    <a:cubicBezTo>
                      <a:pt x="217" y="0"/>
                      <a:pt x="217" y="0"/>
                      <a:pt x="217" y="0"/>
                    </a:cubicBezTo>
                    <a:cubicBezTo>
                      <a:pt x="224" y="0"/>
                      <a:pt x="229" y="5"/>
                      <a:pt x="229" y="12"/>
                    </a:cubicBezTo>
                    <a:cubicBezTo>
                      <a:pt x="229" y="18"/>
                      <a:pt x="224" y="24"/>
                      <a:pt x="217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5" y="24"/>
                      <a:pt x="0" y="18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79" name="Freeform 238"/>
              <p:cNvSpPr>
                <a:spLocks/>
              </p:cNvSpPr>
              <p:nvPr/>
            </p:nvSpPr>
            <p:spPr bwMode="auto">
              <a:xfrm>
                <a:off x="2271713" y="5749925"/>
                <a:ext cx="176213" cy="19050"/>
              </a:xfrm>
              <a:custGeom>
                <a:avLst/>
                <a:gdLst>
                  <a:gd name="T0" fmla="*/ 12 w 229"/>
                  <a:gd name="T1" fmla="*/ 24 h 24"/>
                  <a:gd name="T2" fmla="*/ 217 w 229"/>
                  <a:gd name="T3" fmla="*/ 24 h 24"/>
                  <a:gd name="T4" fmla="*/ 229 w 229"/>
                  <a:gd name="T5" fmla="*/ 12 h 24"/>
                  <a:gd name="T6" fmla="*/ 217 w 229"/>
                  <a:gd name="T7" fmla="*/ 0 h 24"/>
                  <a:gd name="T8" fmla="*/ 12 w 229"/>
                  <a:gd name="T9" fmla="*/ 0 h 24"/>
                  <a:gd name="T10" fmla="*/ 0 w 229"/>
                  <a:gd name="T11" fmla="*/ 12 h 24"/>
                  <a:gd name="T12" fmla="*/ 12 w 229"/>
                  <a:gd name="T1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9" h="24">
                    <a:moveTo>
                      <a:pt x="12" y="24"/>
                    </a:moveTo>
                    <a:cubicBezTo>
                      <a:pt x="217" y="24"/>
                      <a:pt x="217" y="24"/>
                      <a:pt x="217" y="24"/>
                    </a:cubicBezTo>
                    <a:cubicBezTo>
                      <a:pt x="224" y="24"/>
                      <a:pt x="229" y="18"/>
                      <a:pt x="229" y="12"/>
                    </a:cubicBezTo>
                    <a:cubicBezTo>
                      <a:pt x="229" y="5"/>
                      <a:pt x="224" y="0"/>
                      <a:pt x="217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5"/>
                      <a:pt x="0" y="12"/>
                    </a:cubicBezTo>
                    <a:cubicBezTo>
                      <a:pt x="0" y="18"/>
                      <a:pt x="5" y="24"/>
                      <a:pt x="12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80" name="Freeform 239"/>
              <p:cNvSpPr>
                <a:spLocks/>
              </p:cNvSpPr>
              <p:nvPr/>
            </p:nvSpPr>
            <p:spPr bwMode="auto">
              <a:xfrm>
                <a:off x="2271713" y="5708650"/>
                <a:ext cx="176213" cy="19050"/>
              </a:xfrm>
              <a:custGeom>
                <a:avLst/>
                <a:gdLst>
                  <a:gd name="T0" fmla="*/ 12 w 229"/>
                  <a:gd name="T1" fmla="*/ 24 h 24"/>
                  <a:gd name="T2" fmla="*/ 217 w 229"/>
                  <a:gd name="T3" fmla="*/ 24 h 24"/>
                  <a:gd name="T4" fmla="*/ 229 w 229"/>
                  <a:gd name="T5" fmla="*/ 12 h 24"/>
                  <a:gd name="T6" fmla="*/ 217 w 229"/>
                  <a:gd name="T7" fmla="*/ 0 h 24"/>
                  <a:gd name="T8" fmla="*/ 12 w 229"/>
                  <a:gd name="T9" fmla="*/ 0 h 24"/>
                  <a:gd name="T10" fmla="*/ 0 w 229"/>
                  <a:gd name="T11" fmla="*/ 12 h 24"/>
                  <a:gd name="T12" fmla="*/ 12 w 229"/>
                  <a:gd name="T1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9" h="24">
                    <a:moveTo>
                      <a:pt x="12" y="24"/>
                    </a:moveTo>
                    <a:cubicBezTo>
                      <a:pt x="217" y="24"/>
                      <a:pt x="217" y="24"/>
                      <a:pt x="217" y="24"/>
                    </a:cubicBezTo>
                    <a:cubicBezTo>
                      <a:pt x="224" y="24"/>
                      <a:pt x="229" y="19"/>
                      <a:pt x="229" y="12"/>
                    </a:cubicBezTo>
                    <a:cubicBezTo>
                      <a:pt x="229" y="6"/>
                      <a:pt x="224" y="0"/>
                      <a:pt x="217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6"/>
                      <a:pt x="0" y="12"/>
                    </a:cubicBezTo>
                    <a:cubicBezTo>
                      <a:pt x="0" y="19"/>
                      <a:pt x="5" y="24"/>
                      <a:pt x="12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81" name="Freeform 240"/>
              <p:cNvSpPr>
                <a:spLocks noEditPoints="1"/>
              </p:cNvSpPr>
              <p:nvPr/>
            </p:nvSpPr>
            <p:spPr bwMode="auto">
              <a:xfrm>
                <a:off x="2093913" y="5654675"/>
                <a:ext cx="150813" cy="168275"/>
              </a:xfrm>
              <a:custGeom>
                <a:avLst/>
                <a:gdLst>
                  <a:gd name="T0" fmla="*/ 0 w 196"/>
                  <a:gd name="T1" fmla="*/ 0 h 218"/>
                  <a:gd name="T2" fmla="*/ 0 w 196"/>
                  <a:gd name="T3" fmla="*/ 218 h 218"/>
                  <a:gd name="T4" fmla="*/ 196 w 196"/>
                  <a:gd name="T5" fmla="*/ 218 h 218"/>
                  <a:gd name="T6" fmla="*/ 196 w 196"/>
                  <a:gd name="T7" fmla="*/ 0 h 218"/>
                  <a:gd name="T8" fmla="*/ 0 w 196"/>
                  <a:gd name="T9" fmla="*/ 0 h 218"/>
                  <a:gd name="T10" fmla="*/ 7 w 196"/>
                  <a:gd name="T11" fmla="*/ 208 h 218"/>
                  <a:gd name="T12" fmla="*/ 13 w 196"/>
                  <a:gd name="T13" fmla="*/ 181 h 218"/>
                  <a:gd name="T14" fmla="*/ 27 w 196"/>
                  <a:gd name="T15" fmla="*/ 162 h 218"/>
                  <a:gd name="T16" fmla="*/ 63 w 196"/>
                  <a:gd name="T17" fmla="*/ 145 h 218"/>
                  <a:gd name="T18" fmla="*/ 79 w 196"/>
                  <a:gd name="T19" fmla="*/ 133 h 218"/>
                  <a:gd name="T20" fmla="*/ 79 w 196"/>
                  <a:gd name="T21" fmla="*/ 133 h 218"/>
                  <a:gd name="T22" fmla="*/ 79 w 196"/>
                  <a:gd name="T23" fmla="*/ 128 h 218"/>
                  <a:gd name="T24" fmla="*/ 67 w 196"/>
                  <a:gd name="T25" fmla="*/ 110 h 218"/>
                  <a:gd name="T26" fmla="*/ 63 w 196"/>
                  <a:gd name="T27" fmla="*/ 75 h 218"/>
                  <a:gd name="T28" fmla="*/ 78 w 196"/>
                  <a:gd name="T29" fmla="*/ 50 h 218"/>
                  <a:gd name="T30" fmla="*/ 121 w 196"/>
                  <a:gd name="T31" fmla="*/ 48 h 218"/>
                  <a:gd name="T32" fmla="*/ 137 w 196"/>
                  <a:gd name="T33" fmla="*/ 56 h 218"/>
                  <a:gd name="T34" fmla="*/ 139 w 196"/>
                  <a:gd name="T35" fmla="*/ 76 h 218"/>
                  <a:gd name="T36" fmla="*/ 133 w 196"/>
                  <a:gd name="T37" fmla="*/ 93 h 218"/>
                  <a:gd name="T38" fmla="*/ 132 w 196"/>
                  <a:gd name="T39" fmla="*/ 112 h 218"/>
                  <a:gd name="T40" fmla="*/ 123 w 196"/>
                  <a:gd name="T41" fmla="*/ 132 h 218"/>
                  <a:gd name="T42" fmla="*/ 123 w 196"/>
                  <a:gd name="T43" fmla="*/ 133 h 218"/>
                  <a:gd name="T44" fmla="*/ 123 w 196"/>
                  <a:gd name="T45" fmla="*/ 133 h 218"/>
                  <a:gd name="T46" fmla="*/ 145 w 196"/>
                  <a:gd name="T47" fmla="*/ 150 h 218"/>
                  <a:gd name="T48" fmla="*/ 177 w 196"/>
                  <a:gd name="T49" fmla="*/ 178 h 218"/>
                  <a:gd name="T50" fmla="*/ 183 w 196"/>
                  <a:gd name="T51" fmla="*/ 209 h 218"/>
                  <a:gd name="T52" fmla="*/ 7 w 196"/>
                  <a:gd name="T53" fmla="*/ 20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96" h="218">
                    <a:moveTo>
                      <a:pt x="0" y="0"/>
                    </a:moveTo>
                    <a:cubicBezTo>
                      <a:pt x="0" y="218"/>
                      <a:pt x="0" y="218"/>
                      <a:pt x="0" y="218"/>
                    </a:cubicBezTo>
                    <a:cubicBezTo>
                      <a:pt x="196" y="218"/>
                      <a:pt x="196" y="218"/>
                      <a:pt x="196" y="218"/>
                    </a:cubicBezTo>
                    <a:cubicBezTo>
                      <a:pt x="196" y="0"/>
                      <a:pt x="196" y="0"/>
                      <a:pt x="196" y="0"/>
                    </a:cubicBezTo>
                    <a:lnTo>
                      <a:pt x="0" y="0"/>
                    </a:lnTo>
                    <a:close/>
                    <a:moveTo>
                      <a:pt x="7" y="208"/>
                    </a:moveTo>
                    <a:cubicBezTo>
                      <a:pt x="7" y="208"/>
                      <a:pt x="11" y="189"/>
                      <a:pt x="13" y="181"/>
                    </a:cubicBezTo>
                    <a:cubicBezTo>
                      <a:pt x="15" y="173"/>
                      <a:pt x="14" y="169"/>
                      <a:pt x="27" y="162"/>
                    </a:cubicBezTo>
                    <a:cubicBezTo>
                      <a:pt x="40" y="155"/>
                      <a:pt x="61" y="147"/>
                      <a:pt x="63" y="145"/>
                    </a:cubicBezTo>
                    <a:cubicBezTo>
                      <a:pt x="65" y="143"/>
                      <a:pt x="77" y="135"/>
                      <a:pt x="79" y="133"/>
                    </a:cubicBezTo>
                    <a:cubicBezTo>
                      <a:pt x="79" y="133"/>
                      <a:pt x="79" y="133"/>
                      <a:pt x="79" y="133"/>
                    </a:cubicBezTo>
                    <a:cubicBezTo>
                      <a:pt x="79" y="132"/>
                      <a:pt x="79" y="130"/>
                      <a:pt x="79" y="128"/>
                    </a:cubicBezTo>
                    <a:cubicBezTo>
                      <a:pt x="77" y="122"/>
                      <a:pt x="70" y="115"/>
                      <a:pt x="67" y="110"/>
                    </a:cubicBezTo>
                    <a:cubicBezTo>
                      <a:pt x="63" y="104"/>
                      <a:pt x="62" y="90"/>
                      <a:pt x="63" y="75"/>
                    </a:cubicBezTo>
                    <a:cubicBezTo>
                      <a:pt x="64" y="60"/>
                      <a:pt x="78" y="50"/>
                      <a:pt x="78" y="50"/>
                    </a:cubicBezTo>
                    <a:cubicBezTo>
                      <a:pt x="103" y="36"/>
                      <a:pt x="114" y="45"/>
                      <a:pt x="121" y="48"/>
                    </a:cubicBezTo>
                    <a:cubicBezTo>
                      <a:pt x="128" y="50"/>
                      <a:pt x="136" y="52"/>
                      <a:pt x="137" y="56"/>
                    </a:cubicBezTo>
                    <a:cubicBezTo>
                      <a:pt x="138" y="61"/>
                      <a:pt x="139" y="71"/>
                      <a:pt x="139" y="76"/>
                    </a:cubicBezTo>
                    <a:cubicBezTo>
                      <a:pt x="139" y="82"/>
                      <a:pt x="134" y="91"/>
                      <a:pt x="133" y="93"/>
                    </a:cubicBezTo>
                    <a:cubicBezTo>
                      <a:pt x="133" y="100"/>
                      <a:pt x="132" y="110"/>
                      <a:pt x="132" y="112"/>
                    </a:cubicBezTo>
                    <a:cubicBezTo>
                      <a:pt x="131" y="117"/>
                      <a:pt x="127" y="125"/>
                      <a:pt x="123" y="132"/>
                    </a:cubicBezTo>
                    <a:cubicBezTo>
                      <a:pt x="123" y="132"/>
                      <a:pt x="123" y="132"/>
                      <a:pt x="123" y="133"/>
                    </a:cubicBezTo>
                    <a:cubicBezTo>
                      <a:pt x="123" y="133"/>
                      <a:pt x="123" y="133"/>
                      <a:pt x="123" y="133"/>
                    </a:cubicBezTo>
                    <a:cubicBezTo>
                      <a:pt x="123" y="133"/>
                      <a:pt x="121" y="138"/>
                      <a:pt x="145" y="150"/>
                    </a:cubicBezTo>
                    <a:cubicBezTo>
                      <a:pt x="168" y="162"/>
                      <a:pt x="175" y="171"/>
                      <a:pt x="177" y="178"/>
                    </a:cubicBezTo>
                    <a:cubicBezTo>
                      <a:pt x="179" y="186"/>
                      <a:pt x="183" y="209"/>
                      <a:pt x="183" y="209"/>
                    </a:cubicBezTo>
                    <a:lnTo>
                      <a:pt x="7" y="20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11" name="Group 1310"/>
            <p:cNvGrpSpPr/>
            <p:nvPr/>
          </p:nvGrpSpPr>
          <p:grpSpPr>
            <a:xfrm>
              <a:off x="8243625" y="8633353"/>
              <a:ext cx="777673" cy="891944"/>
              <a:chOff x="4638675" y="4654550"/>
              <a:chExt cx="388938" cy="446088"/>
            </a:xfrm>
            <a:solidFill>
              <a:schemeClr val="tx1"/>
            </a:solidFill>
          </p:grpSpPr>
          <p:sp>
            <p:nvSpPr>
              <p:cNvPr id="182" name="Freeform 241"/>
              <p:cNvSpPr>
                <a:spLocks noEditPoints="1"/>
              </p:cNvSpPr>
              <p:nvPr/>
            </p:nvSpPr>
            <p:spPr bwMode="auto">
              <a:xfrm>
                <a:off x="4638675" y="4654550"/>
                <a:ext cx="388938" cy="446088"/>
              </a:xfrm>
              <a:custGeom>
                <a:avLst/>
                <a:gdLst>
                  <a:gd name="T0" fmla="*/ 507 w 507"/>
                  <a:gd name="T1" fmla="*/ 118 h 581"/>
                  <a:gd name="T2" fmla="*/ 507 w 507"/>
                  <a:gd name="T3" fmla="*/ 143 h 581"/>
                  <a:gd name="T4" fmla="*/ 506 w 507"/>
                  <a:gd name="T5" fmla="*/ 229 h 581"/>
                  <a:gd name="T6" fmla="*/ 496 w 507"/>
                  <a:gd name="T7" fmla="*/ 296 h 581"/>
                  <a:gd name="T8" fmla="*/ 268 w 507"/>
                  <a:gd name="T9" fmla="*/ 576 h 581"/>
                  <a:gd name="T10" fmla="*/ 257 w 507"/>
                  <a:gd name="T11" fmla="*/ 580 h 581"/>
                  <a:gd name="T12" fmla="*/ 253 w 507"/>
                  <a:gd name="T13" fmla="*/ 581 h 581"/>
                  <a:gd name="T14" fmla="*/ 250 w 507"/>
                  <a:gd name="T15" fmla="*/ 580 h 581"/>
                  <a:gd name="T16" fmla="*/ 239 w 507"/>
                  <a:gd name="T17" fmla="*/ 576 h 581"/>
                  <a:gd name="T18" fmla="*/ 10 w 507"/>
                  <a:gd name="T19" fmla="*/ 296 h 581"/>
                  <a:gd name="T20" fmla="*/ 1 w 507"/>
                  <a:gd name="T21" fmla="*/ 229 h 581"/>
                  <a:gd name="T22" fmla="*/ 0 w 507"/>
                  <a:gd name="T23" fmla="*/ 143 h 581"/>
                  <a:gd name="T24" fmla="*/ 0 w 507"/>
                  <a:gd name="T25" fmla="*/ 118 h 581"/>
                  <a:gd name="T26" fmla="*/ 7 w 507"/>
                  <a:gd name="T27" fmla="*/ 109 h 581"/>
                  <a:gd name="T28" fmla="*/ 31 w 507"/>
                  <a:gd name="T29" fmla="*/ 102 h 581"/>
                  <a:gd name="T30" fmla="*/ 148 w 507"/>
                  <a:gd name="T31" fmla="*/ 44 h 581"/>
                  <a:gd name="T32" fmla="*/ 253 w 507"/>
                  <a:gd name="T33" fmla="*/ 0 h 581"/>
                  <a:gd name="T34" fmla="*/ 359 w 507"/>
                  <a:gd name="T35" fmla="*/ 44 h 581"/>
                  <a:gd name="T36" fmla="*/ 476 w 507"/>
                  <a:gd name="T37" fmla="*/ 102 h 581"/>
                  <a:gd name="T38" fmla="*/ 500 w 507"/>
                  <a:gd name="T39" fmla="*/ 109 h 581"/>
                  <a:gd name="T40" fmla="*/ 507 w 507"/>
                  <a:gd name="T41" fmla="*/ 118 h 581"/>
                  <a:gd name="T42" fmla="*/ 488 w 507"/>
                  <a:gd name="T43" fmla="*/ 125 h 581"/>
                  <a:gd name="T44" fmla="*/ 471 w 507"/>
                  <a:gd name="T45" fmla="*/ 120 h 581"/>
                  <a:gd name="T46" fmla="*/ 349 w 507"/>
                  <a:gd name="T47" fmla="*/ 59 h 581"/>
                  <a:gd name="T48" fmla="*/ 253 w 507"/>
                  <a:gd name="T49" fmla="*/ 19 h 581"/>
                  <a:gd name="T50" fmla="*/ 158 w 507"/>
                  <a:gd name="T51" fmla="*/ 59 h 581"/>
                  <a:gd name="T52" fmla="*/ 36 w 507"/>
                  <a:gd name="T53" fmla="*/ 120 h 581"/>
                  <a:gd name="T54" fmla="*/ 19 w 507"/>
                  <a:gd name="T55" fmla="*/ 125 h 581"/>
                  <a:gd name="T56" fmla="*/ 19 w 507"/>
                  <a:gd name="T57" fmla="*/ 143 h 581"/>
                  <a:gd name="T58" fmla="*/ 20 w 507"/>
                  <a:gd name="T59" fmla="*/ 228 h 581"/>
                  <a:gd name="T60" fmla="*/ 29 w 507"/>
                  <a:gd name="T61" fmla="*/ 292 h 581"/>
                  <a:gd name="T62" fmla="*/ 245 w 507"/>
                  <a:gd name="T63" fmla="*/ 559 h 581"/>
                  <a:gd name="T64" fmla="*/ 253 w 507"/>
                  <a:gd name="T65" fmla="*/ 562 h 581"/>
                  <a:gd name="T66" fmla="*/ 262 w 507"/>
                  <a:gd name="T67" fmla="*/ 559 h 581"/>
                  <a:gd name="T68" fmla="*/ 478 w 507"/>
                  <a:gd name="T69" fmla="*/ 292 h 581"/>
                  <a:gd name="T70" fmla="*/ 487 w 507"/>
                  <a:gd name="T71" fmla="*/ 228 h 581"/>
                  <a:gd name="T72" fmla="*/ 488 w 507"/>
                  <a:gd name="T73" fmla="*/ 143 h 581"/>
                  <a:gd name="T74" fmla="*/ 488 w 507"/>
                  <a:gd name="T75" fmla="*/ 125 h 5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07" h="581">
                    <a:moveTo>
                      <a:pt x="507" y="118"/>
                    </a:moveTo>
                    <a:cubicBezTo>
                      <a:pt x="507" y="143"/>
                      <a:pt x="507" y="143"/>
                      <a:pt x="507" y="143"/>
                    </a:cubicBezTo>
                    <a:cubicBezTo>
                      <a:pt x="507" y="151"/>
                      <a:pt x="507" y="217"/>
                      <a:pt x="506" y="229"/>
                    </a:cubicBezTo>
                    <a:cubicBezTo>
                      <a:pt x="504" y="252"/>
                      <a:pt x="501" y="275"/>
                      <a:pt x="496" y="296"/>
                    </a:cubicBezTo>
                    <a:cubicBezTo>
                      <a:pt x="451" y="505"/>
                      <a:pt x="276" y="573"/>
                      <a:pt x="268" y="576"/>
                    </a:cubicBezTo>
                    <a:cubicBezTo>
                      <a:pt x="257" y="580"/>
                      <a:pt x="257" y="580"/>
                      <a:pt x="257" y="580"/>
                    </a:cubicBezTo>
                    <a:cubicBezTo>
                      <a:pt x="256" y="581"/>
                      <a:pt x="255" y="581"/>
                      <a:pt x="253" y="581"/>
                    </a:cubicBezTo>
                    <a:cubicBezTo>
                      <a:pt x="252" y="581"/>
                      <a:pt x="251" y="581"/>
                      <a:pt x="250" y="580"/>
                    </a:cubicBezTo>
                    <a:cubicBezTo>
                      <a:pt x="239" y="576"/>
                      <a:pt x="239" y="576"/>
                      <a:pt x="239" y="576"/>
                    </a:cubicBezTo>
                    <a:cubicBezTo>
                      <a:pt x="231" y="573"/>
                      <a:pt x="56" y="505"/>
                      <a:pt x="10" y="296"/>
                    </a:cubicBezTo>
                    <a:cubicBezTo>
                      <a:pt x="6" y="275"/>
                      <a:pt x="3" y="252"/>
                      <a:pt x="1" y="229"/>
                    </a:cubicBezTo>
                    <a:cubicBezTo>
                      <a:pt x="0" y="217"/>
                      <a:pt x="0" y="151"/>
                      <a:pt x="0" y="143"/>
                    </a:cubicBezTo>
                    <a:cubicBezTo>
                      <a:pt x="0" y="118"/>
                      <a:pt x="0" y="118"/>
                      <a:pt x="0" y="118"/>
                    </a:cubicBezTo>
                    <a:cubicBezTo>
                      <a:pt x="0" y="114"/>
                      <a:pt x="3" y="110"/>
                      <a:pt x="7" y="109"/>
                    </a:cubicBezTo>
                    <a:cubicBezTo>
                      <a:pt x="31" y="102"/>
                      <a:pt x="31" y="102"/>
                      <a:pt x="31" y="102"/>
                    </a:cubicBezTo>
                    <a:cubicBezTo>
                      <a:pt x="79" y="88"/>
                      <a:pt x="116" y="65"/>
                      <a:pt x="148" y="44"/>
                    </a:cubicBezTo>
                    <a:cubicBezTo>
                      <a:pt x="185" y="20"/>
                      <a:pt x="216" y="0"/>
                      <a:pt x="253" y="0"/>
                    </a:cubicBezTo>
                    <a:cubicBezTo>
                      <a:pt x="291" y="0"/>
                      <a:pt x="322" y="20"/>
                      <a:pt x="359" y="44"/>
                    </a:cubicBezTo>
                    <a:cubicBezTo>
                      <a:pt x="391" y="65"/>
                      <a:pt x="428" y="88"/>
                      <a:pt x="476" y="102"/>
                    </a:cubicBezTo>
                    <a:cubicBezTo>
                      <a:pt x="500" y="109"/>
                      <a:pt x="500" y="109"/>
                      <a:pt x="500" y="109"/>
                    </a:cubicBezTo>
                    <a:cubicBezTo>
                      <a:pt x="504" y="110"/>
                      <a:pt x="507" y="114"/>
                      <a:pt x="507" y="118"/>
                    </a:cubicBezTo>
                    <a:close/>
                    <a:moveTo>
                      <a:pt x="488" y="125"/>
                    </a:moveTo>
                    <a:cubicBezTo>
                      <a:pt x="471" y="120"/>
                      <a:pt x="471" y="120"/>
                      <a:pt x="471" y="120"/>
                    </a:cubicBezTo>
                    <a:cubicBezTo>
                      <a:pt x="420" y="105"/>
                      <a:pt x="382" y="81"/>
                      <a:pt x="349" y="59"/>
                    </a:cubicBezTo>
                    <a:cubicBezTo>
                      <a:pt x="315" y="38"/>
                      <a:pt x="286" y="19"/>
                      <a:pt x="253" y="19"/>
                    </a:cubicBezTo>
                    <a:cubicBezTo>
                      <a:pt x="221" y="19"/>
                      <a:pt x="192" y="38"/>
                      <a:pt x="158" y="59"/>
                    </a:cubicBezTo>
                    <a:cubicBezTo>
                      <a:pt x="125" y="81"/>
                      <a:pt x="87" y="105"/>
                      <a:pt x="36" y="120"/>
                    </a:cubicBezTo>
                    <a:cubicBezTo>
                      <a:pt x="19" y="125"/>
                      <a:pt x="19" y="125"/>
                      <a:pt x="19" y="125"/>
                    </a:cubicBezTo>
                    <a:cubicBezTo>
                      <a:pt x="19" y="143"/>
                      <a:pt x="19" y="143"/>
                      <a:pt x="19" y="143"/>
                    </a:cubicBezTo>
                    <a:cubicBezTo>
                      <a:pt x="19" y="152"/>
                      <a:pt x="19" y="217"/>
                      <a:pt x="20" y="228"/>
                    </a:cubicBezTo>
                    <a:cubicBezTo>
                      <a:pt x="21" y="250"/>
                      <a:pt x="24" y="272"/>
                      <a:pt x="29" y="292"/>
                    </a:cubicBezTo>
                    <a:cubicBezTo>
                      <a:pt x="72" y="492"/>
                      <a:pt x="238" y="556"/>
                      <a:pt x="245" y="559"/>
                    </a:cubicBezTo>
                    <a:cubicBezTo>
                      <a:pt x="253" y="562"/>
                      <a:pt x="253" y="562"/>
                      <a:pt x="253" y="562"/>
                    </a:cubicBezTo>
                    <a:cubicBezTo>
                      <a:pt x="262" y="559"/>
                      <a:pt x="262" y="559"/>
                      <a:pt x="262" y="559"/>
                    </a:cubicBezTo>
                    <a:cubicBezTo>
                      <a:pt x="269" y="556"/>
                      <a:pt x="435" y="492"/>
                      <a:pt x="478" y="292"/>
                    </a:cubicBezTo>
                    <a:cubicBezTo>
                      <a:pt x="483" y="272"/>
                      <a:pt x="486" y="250"/>
                      <a:pt x="487" y="228"/>
                    </a:cubicBezTo>
                    <a:cubicBezTo>
                      <a:pt x="488" y="217"/>
                      <a:pt x="488" y="152"/>
                      <a:pt x="488" y="143"/>
                    </a:cubicBezTo>
                    <a:lnTo>
                      <a:pt x="488" y="12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83" name="Freeform 242"/>
              <p:cNvSpPr>
                <a:spLocks/>
              </p:cNvSpPr>
              <p:nvPr/>
            </p:nvSpPr>
            <p:spPr bwMode="auto">
              <a:xfrm>
                <a:off x="4670425" y="4686300"/>
                <a:ext cx="161925" cy="188913"/>
              </a:xfrm>
              <a:custGeom>
                <a:avLst/>
                <a:gdLst>
                  <a:gd name="T0" fmla="*/ 211 w 211"/>
                  <a:gd name="T1" fmla="*/ 183 h 244"/>
                  <a:gd name="T2" fmla="*/ 211 w 211"/>
                  <a:gd name="T3" fmla="*/ 244 h 244"/>
                  <a:gd name="T4" fmla="*/ 10 w 211"/>
                  <a:gd name="T5" fmla="*/ 244 h 244"/>
                  <a:gd name="T6" fmla="*/ 2 w 211"/>
                  <a:gd name="T7" fmla="*/ 183 h 244"/>
                  <a:gd name="T8" fmla="*/ 0 w 211"/>
                  <a:gd name="T9" fmla="*/ 100 h 244"/>
                  <a:gd name="T10" fmla="*/ 211 w 211"/>
                  <a:gd name="T11" fmla="*/ 0 h 244"/>
                  <a:gd name="T12" fmla="*/ 211 w 211"/>
                  <a:gd name="T13" fmla="*/ 183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244">
                    <a:moveTo>
                      <a:pt x="211" y="183"/>
                    </a:moveTo>
                    <a:cubicBezTo>
                      <a:pt x="211" y="244"/>
                      <a:pt x="211" y="244"/>
                      <a:pt x="211" y="244"/>
                    </a:cubicBezTo>
                    <a:cubicBezTo>
                      <a:pt x="10" y="244"/>
                      <a:pt x="10" y="244"/>
                      <a:pt x="10" y="244"/>
                    </a:cubicBezTo>
                    <a:cubicBezTo>
                      <a:pt x="6" y="225"/>
                      <a:pt x="3" y="205"/>
                      <a:pt x="2" y="183"/>
                    </a:cubicBezTo>
                    <a:cubicBezTo>
                      <a:pt x="1" y="174"/>
                      <a:pt x="0" y="110"/>
                      <a:pt x="0" y="100"/>
                    </a:cubicBezTo>
                    <a:cubicBezTo>
                      <a:pt x="106" y="70"/>
                      <a:pt x="160" y="0"/>
                      <a:pt x="211" y="0"/>
                    </a:cubicBezTo>
                    <a:lnTo>
                      <a:pt x="211" y="18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84" name="Freeform 243"/>
              <p:cNvSpPr>
                <a:spLocks/>
              </p:cNvSpPr>
              <p:nvPr/>
            </p:nvSpPr>
            <p:spPr bwMode="auto">
              <a:xfrm>
                <a:off x="4832350" y="4875213"/>
                <a:ext cx="155575" cy="190500"/>
              </a:xfrm>
              <a:custGeom>
                <a:avLst/>
                <a:gdLst>
                  <a:gd name="T0" fmla="*/ 0 w 202"/>
                  <a:gd name="T1" fmla="*/ 249 h 249"/>
                  <a:gd name="T2" fmla="*/ 202 w 202"/>
                  <a:gd name="T3" fmla="*/ 0 h 249"/>
                  <a:gd name="T4" fmla="*/ 0 w 202"/>
                  <a:gd name="T5" fmla="*/ 0 h 249"/>
                  <a:gd name="T6" fmla="*/ 0 w 202"/>
                  <a:gd name="T7" fmla="*/ 249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2" h="249">
                    <a:moveTo>
                      <a:pt x="0" y="249"/>
                    </a:moveTo>
                    <a:cubicBezTo>
                      <a:pt x="0" y="249"/>
                      <a:pt x="161" y="189"/>
                      <a:pt x="202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14" name="Group 1313"/>
            <p:cNvGrpSpPr/>
            <p:nvPr/>
          </p:nvGrpSpPr>
          <p:grpSpPr>
            <a:xfrm>
              <a:off x="3838073" y="8585742"/>
              <a:ext cx="834809" cy="828460"/>
              <a:chOff x="2097088" y="4630738"/>
              <a:chExt cx="417513" cy="414338"/>
            </a:xfrm>
            <a:solidFill>
              <a:schemeClr val="tx1"/>
            </a:solidFill>
          </p:grpSpPr>
          <p:sp>
            <p:nvSpPr>
              <p:cNvPr id="187" name="Freeform 244"/>
              <p:cNvSpPr>
                <a:spLocks noEditPoints="1"/>
              </p:cNvSpPr>
              <p:nvPr/>
            </p:nvSpPr>
            <p:spPr bwMode="auto">
              <a:xfrm>
                <a:off x="2097088" y="4630738"/>
                <a:ext cx="417513" cy="320675"/>
              </a:xfrm>
              <a:custGeom>
                <a:avLst/>
                <a:gdLst>
                  <a:gd name="T0" fmla="*/ 312 w 543"/>
                  <a:gd name="T1" fmla="*/ 241 h 417"/>
                  <a:gd name="T2" fmla="*/ 306 w 543"/>
                  <a:gd name="T3" fmla="*/ 229 h 417"/>
                  <a:gd name="T4" fmla="*/ 283 w 543"/>
                  <a:gd name="T5" fmla="*/ 222 h 417"/>
                  <a:gd name="T6" fmla="*/ 283 w 543"/>
                  <a:gd name="T7" fmla="*/ 260 h 417"/>
                  <a:gd name="T8" fmla="*/ 304 w 543"/>
                  <a:gd name="T9" fmla="*/ 255 h 417"/>
                  <a:gd name="T10" fmla="*/ 312 w 543"/>
                  <a:gd name="T11" fmla="*/ 241 h 417"/>
                  <a:gd name="T12" fmla="*/ 256 w 543"/>
                  <a:gd name="T13" fmla="*/ 173 h 417"/>
                  <a:gd name="T14" fmla="*/ 256 w 543"/>
                  <a:gd name="T15" fmla="*/ 138 h 417"/>
                  <a:gd name="T16" fmla="*/ 237 w 543"/>
                  <a:gd name="T17" fmla="*/ 143 h 417"/>
                  <a:gd name="T18" fmla="*/ 229 w 543"/>
                  <a:gd name="T19" fmla="*/ 155 h 417"/>
                  <a:gd name="T20" fmla="*/ 234 w 543"/>
                  <a:gd name="T21" fmla="*/ 166 h 417"/>
                  <a:gd name="T22" fmla="*/ 256 w 543"/>
                  <a:gd name="T23" fmla="*/ 173 h 417"/>
                  <a:gd name="T24" fmla="*/ 0 w 543"/>
                  <a:gd name="T25" fmla="*/ 210 h 417"/>
                  <a:gd name="T26" fmla="*/ 271 w 543"/>
                  <a:gd name="T27" fmla="*/ 1 h 417"/>
                  <a:gd name="T28" fmla="*/ 543 w 543"/>
                  <a:gd name="T29" fmla="*/ 208 h 417"/>
                  <a:gd name="T30" fmla="*/ 271 w 543"/>
                  <a:gd name="T31" fmla="*/ 417 h 417"/>
                  <a:gd name="T32" fmla="*/ 0 w 543"/>
                  <a:gd name="T33" fmla="*/ 210 h 417"/>
                  <a:gd name="T34" fmla="*/ 161 w 543"/>
                  <a:gd name="T35" fmla="*/ 157 h 417"/>
                  <a:gd name="T36" fmla="*/ 167 w 543"/>
                  <a:gd name="T37" fmla="*/ 182 h 417"/>
                  <a:gd name="T38" fmla="*/ 184 w 543"/>
                  <a:gd name="T39" fmla="*/ 198 h 417"/>
                  <a:gd name="T40" fmla="*/ 209 w 543"/>
                  <a:gd name="T41" fmla="*/ 209 h 417"/>
                  <a:gd name="T42" fmla="*/ 237 w 543"/>
                  <a:gd name="T43" fmla="*/ 216 h 417"/>
                  <a:gd name="T44" fmla="*/ 255 w 543"/>
                  <a:gd name="T45" fmla="*/ 219 h 417"/>
                  <a:gd name="T46" fmla="*/ 255 w 543"/>
                  <a:gd name="T47" fmla="*/ 261 h 417"/>
                  <a:gd name="T48" fmla="*/ 206 w 543"/>
                  <a:gd name="T49" fmla="*/ 254 h 417"/>
                  <a:gd name="T50" fmla="*/ 172 w 543"/>
                  <a:gd name="T51" fmla="*/ 244 h 417"/>
                  <a:gd name="T52" fmla="*/ 166 w 543"/>
                  <a:gd name="T53" fmla="*/ 244 h 417"/>
                  <a:gd name="T54" fmla="*/ 166 w 543"/>
                  <a:gd name="T55" fmla="*/ 287 h 417"/>
                  <a:gd name="T56" fmla="*/ 207 w 543"/>
                  <a:gd name="T57" fmla="*/ 297 h 417"/>
                  <a:gd name="T58" fmla="*/ 254 w 543"/>
                  <a:gd name="T59" fmla="*/ 300 h 417"/>
                  <a:gd name="T60" fmla="*/ 254 w 543"/>
                  <a:gd name="T61" fmla="*/ 354 h 417"/>
                  <a:gd name="T62" fmla="*/ 286 w 543"/>
                  <a:gd name="T63" fmla="*/ 354 h 417"/>
                  <a:gd name="T64" fmla="*/ 286 w 543"/>
                  <a:gd name="T65" fmla="*/ 300 h 417"/>
                  <a:gd name="T66" fmla="*/ 326 w 543"/>
                  <a:gd name="T67" fmla="*/ 293 h 417"/>
                  <a:gd name="T68" fmla="*/ 356 w 543"/>
                  <a:gd name="T69" fmla="*/ 279 h 417"/>
                  <a:gd name="T70" fmla="*/ 375 w 543"/>
                  <a:gd name="T71" fmla="*/ 259 h 417"/>
                  <a:gd name="T72" fmla="*/ 382 w 543"/>
                  <a:gd name="T73" fmla="*/ 235 h 417"/>
                  <a:gd name="T74" fmla="*/ 362 w 543"/>
                  <a:gd name="T75" fmla="*/ 198 h 417"/>
                  <a:gd name="T76" fmla="*/ 302 w 543"/>
                  <a:gd name="T77" fmla="*/ 178 h 417"/>
                  <a:gd name="T78" fmla="*/ 285 w 543"/>
                  <a:gd name="T79" fmla="*/ 176 h 417"/>
                  <a:gd name="T80" fmla="*/ 285 w 543"/>
                  <a:gd name="T81" fmla="*/ 138 h 417"/>
                  <a:gd name="T82" fmla="*/ 324 w 543"/>
                  <a:gd name="T83" fmla="*/ 142 h 417"/>
                  <a:gd name="T84" fmla="*/ 355 w 543"/>
                  <a:gd name="T85" fmla="*/ 153 h 417"/>
                  <a:gd name="T86" fmla="*/ 361 w 543"/>
                  <a:gd name="T87" fmla="*/ 153 h 417"/>
                  <a:gd name="T88" fmla="*/ 361 w 543"/>
                  <a:gd name="T89" fmla="*/ 109 h 417"/>
                  <a:gd name="T90" fmla="*/ 326 w 543"/>
                  <a:gd name="T91" fmla="*/ 102 h 417"/>
                  <a:gd name="T92" fmla="*/ 286 w 543"/>
                  <a:gd name="T93" fmla="*/ 98 h 417"/>
                  <a:gd name="T94" fmla="*/ 286 w 543"/>
                  <a:gd name="T95" fmla="*/ 64 h 417"/>
                  <a:gd name="T96" fmla="*/ 254 w 543"/>
                  <a:gd name="T97" fmla="*/ 64 h 417"/>
                  <a:gd name="T98" fmla="*/ 254 w 543"/>
                  <a:gd name="T99" fmla="*/ 99 h 417"/>
                  <a:gd name="T100" fmla="*/ 186 w 543"/>
                  <a:gd name="T101" fmla="*/ 118 h 417"/>
                  <a:gd name="T102" fmla="*/ 161 w 543"/>
                  <a:gd name="T103" fmla="*/ 157 h 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543" h="417">
                    <a:moveTo>
                      <a:pt x="312" y="241"/>
                    </a:moveTo>
                    <a:cubicBezTo>
                      <a:pt x="312" y="236"/>
                      <a:pt x="310" y="232"/>
                      <a:pt x="306" y="229"/>
                    </a:cubicBezTo>
                    <a:cubicBezTo>
                      <a:pt x="301" y="226"/>
                      <a:pt x="294" y="224"/>
                      <a:pt x="283" y="222"/>
                    </a:cubicBezTo>
                    <a:cubicBezTo>
                      <a:pt x="283" y="260"/>
                      <a:pt x="283" y="260"/>
                      <a:pt x="283" y="260"/>
                    </a:cubicBezTo>
                    <a:cubicBezTo>
                      <a:pt x="292" y="260"/>
                      <a:pt x="299" y="258"/>
                      <a:pt x="304" y="255"/>
                    </a:cubicBezTo>
                    <a:cubicBezTo>
                      <a:pt x="310" y="252"/>
                      <a:pt x="312" y="248"/>
                      <a:pt x="312" y="241"/>
                    </a:cubicBezTo>
                    <a:close/>
                    <a:moveTo>
                      <a:pt x="256" y="173"/>
                    </a:moveTo>
                    <a:cubicBezTo>
                      <a:pt x="256" y="138"/>
                      <a:pt x="256" y="138"/>
                      <a:pt x="256" y="138"/>
                    </a:cubicBezTo>
                    <a:cubicBezTo>
                      <a:pt x="249" y="138"/>
                      <a:pt x="243" y="140"/>
                      <a:pt x="237" y="143"/>
                    </a:cubicBezTo>
                    <a:cubicBezTo>
                      <a:pt x="232" y="146"/>
                      <a:pt x="229" y="150"/>
                      <a:pt x="229" y="155"/>
                    </a:cubicBezTo>
                    <a:cubicBezTo>
                      <a:pt x="229" y="159"/>
                      <a:pt x="231" y="163"/>
                      <a:pt x="234" y="166"/>
                    </a:cubicBezTo>
                    <a:cubicBezTo>
                      <a:pt x="237" y="168"/>
                      <a:pt x="244" y="171"/>
                      <a:pt x="256" y="173"/>
                    </a:cubicBezTo>
                    <a:close/>
                    <a:moveTo>
                      <a:pt x="0" y="210"/>
                    </a:moveTo>
                    <a:cubicBezTo>
                      <a:pt x="0" y="95"/>
                      <a:pt x="122" y="2"/>
                      <a:pt x="271" y="1"/>
                    </a:cubicBezTo>
                    <a:cubicBezTo>
                      <a:pt x="421" y="0"/>
                      <a:pt x="543" y="92"/>
                      <a:pt x="543" y="208"/>
                    </a:cubicBezTo>
                    <a:cubicBezTo>
                      <a:pt x="543" y="323"/>
                      <a:pt x="421" y="417"/>
                      <a:pt x="271" y="417"/>
                    </a:cubicBezTo>
                    <a:cubicBezTo>
                      <a:pt x="122" y="417"/>
                      <a:pt x="0" y="324"/>
                      <a:pt x="0" y="210"/>
                    </a:cubicBezTo>
                    <a:close/>
                    <a:moveTo>
                      <a:pt x="161" y="157"/>
                    </a:moveTo>
                    <a:cubicBezTo>
                      <a:pt x="161" y="167"/>
                      <a:pt x="163" y="175"/>
                      <a:pt x="167" y="182"/>
                    </a:cubicBezTo>
                    <a:cubicBezTo>
                      <a:pt x="171" y="188"/>
                      <a:pt x="177" y="194"/>
                      <a:pt x="184" y="198"/>
                    </a:cubicBezTo>
                    <a:cubicBezTo>
                      <a:pt x="191" y="203"/>
                      <a:pt x="200" y="207"/>
                      <a:pt x="209" y="209"/>
                    </a:cubicBezTo>
                    <a:cubicBezTo>
                      <a:pt x="218" y="212"/>
                      <a:pt x="227" y="214"/>
                      <a:pt x="237" y="216"/>
                    </a:cubicBezTo>
                    <a:cubicBezTo>
                      <a:pt x="255" y="219"/>
                      <a:pt x="255" y="219"/>
                      <a:pt x="255" y="219"/>
                    </a:cubicBezTo>
                    <a:cubicBezTo>
                      <a:pt x="255" y="261"/>
                      <a:pt x="255" y="261"/>
                      <a:pt x="255" y="261"/>
                    </a:cubicBezTo>
                    <a:cubicBezTo>
                      <a:pt x="239" y="260"/>
                      <a:pt x="222" y="258"/>
                      <a:pt x="206" y="254"/>
                    </a:cubicBezTo>
                    <a:cubicBezTo>
                      <a:pt x="190" y="250"/>
                      <a:pt x="179" y="247"/>
                      <a:pt x="172" y="244"/>
                    </a:cubicBezTo>
                    <a:cubicBezTo>
                      <a:pt x="166" y="244"/>
                      <a:pt x="166" y="244"/>
                      <a:pt x="166" y="244"/>
                    </a:cubicBezTo>
                    <a:cubicBezTo>
                      <a:pt x="166" y="287"/>
                      <a:pt x="166" y="287"/>
                      <a:pt x="166" y="287"/>
                    </a:cubicBezTo>
                    <a:cubicBezTo>
                      <a:pt x="176" y="291"/>
                      <a:pt x="190" y="294"/>
                      <a:pt x="207" y="297"/>
                    </a:cubicBezTo>
                    <a:cubicBezTo>
                      <a:pt x="224" y="299"/>
                      <a:pt x="240" y="300"/>
                      <a:pt x="254" y="300"/>
                    </a:cubicBezTo>
                    <a:cubicBezTo>
                      <a:pt x="254" y="354"/>
                      <a:pt x="254" y="354"/>
                      <a:pt x="254" y="354"/>
                    </a:cubicBezTo>
                    <a:cubicBezTo>
                      <a:pt x="286" y="354"/>
                      <a:pt x="286" y="354"/>
                      <a:pt x="286" y="354"/>
                    </a:cubicBezTo>
                    <a:cubicBezTo>
                      <a:pt x="286" y="300"/>
                      <a:pt x="286" y="300"/>
                      <a:pt x="286" y="300"/>
                    </a:cubicBezTo>
                    <a:cubicBezTo>
                      <a:pt x="301" y="299"/>
                      <a:pt x="314" y="297"/>
                      <a:pt x="326" y="293"/>
                    </a:cubicBezTo>
                    <a:cubicBezTo>
                      <a:pt x="338" y="289"/>
                      <a:pt x="348" y="285"/>
                      <a:pt x="356" y="279"/>
                    </a:cubicBezTo>
                    <a:cubicBezTo>
                      <a:pt x="364" y="273"/>
                      <a:pt x="370" y="267"/>
                      <a:pt x="375" y="259"/>
                    </a:cubicBezTo>
                    <a:cubicBezTo>
                      <a:pt x="379" y="252"/>
                      <a:pt x="382" y="244"/>
                      <a:pt x="382" y="235"/>
                    </a:cubicBezTo>
                    <a:cubicBezTo>
                      <a:pt x="382" y="219"/>
                      <a:pt x="375" y="206"/>
                      <a:pt x="362" y="198"/>
                    </a:cubicBezTo>
                    <a:cubicBezTo>
                      <a:pt x="349" y="189"/>
                      <a:pt x="329" y="183"/>
                      <a:pt x="302" y="178"/>
                    </a:cubicBezTo>
                    <a:cubicBezTo>
                      <a:pt x="285" y="176"/>
                      <a:pt x="285" y="176"/>
                      <a:pt x="285" y="176"/>
                    </a:cubicBezTo>
                    <a:cubicBezTo>
                      <a:pt x="285" y="138"/>
                      <a:pt x="285" y="138"/>
                      <a:pt x="285" y="138"/>
                    </a:cubicBezTo>
                    <a:cubicBezTo>
                      <a:pt x="299" y="138"/>
                      <a:pt x="312" y="140"/>
                      <a:pt x="324" y="142"/>
                    </a:cubicBezTo>
                    <a:cubicBezTo>
                      <a:pt x="335" y="145"/>
                      <a:pt x="345" y="148"/>
                      <a:pt x="355" y="153"/>
                    </a:cubicBezTo>
                    <a:cubicBezTo>
                      <a:pt x="361" y="153"/>
                      <a:pt x="361" y="153"/>
                      <a:pt x="361" y="153"/>
                    </a:cubicBezTo>
                    <a:cubicBezTo>
                      <a:pt x="361" y="109"/>
                      <a:pt x="361" y="109"/>
                      <a:pt x="361" y="109"/>
                    </a:cubicBezTo>
                    <a:cubicBezTo>
                      <a:pt x="353" y="107"/>
                      <a:pt x="341" y="104"/>
                      <a:pt x="326" y="102"/>
                    </a:cubicBezTo>
                    <a:cubicBezTo>
                      <a:pt x="311" y="100"/>
                      <a:pt x="298" y="99"/>
                      <a:pt x="286" y="98"/>
                    </a:cubicBezTo>
                    <a:cubicBezTo>
                      <a:pt x="286" y="64"/>
                      <a:pt x="286" y="64"/>
                      <a:pt x="286" y="64"/>
                    </a:cubicBezTo>
                    <a:cubicBezTo>
                      <a:pt x="254" y="64"/>
                      <a:pt x="254" y="64"/>
                      <a:pt x="254" y="64"/>
                    </a:cubicBezTo>
                    <a:cubicBezTo>
                      <a:pt x="254" y="99"/>
                      <a:pt x="254" y="99"/>
                      <a:pt x="254" y="99"/>
                    </a:cubicBezTo>
                    <a:cubicBezTo>
                      <a:pt x="225" y="101"/>
                      <a:pt x="202" y="108"/>
                      <a:pt x="186" y="118"/>
                    </a:cubicBezTo>
                    <a:cubicBezTo>
                      <a:pt x="169" y="129"/>
                      <a:pt x="161" y="142"/>
                      <a:pt x="161" y="1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88" name="Freeform 245"/>
              <p:cNvSpPr>
                <a:spLocks/>
              </p:cNvSpPr>
              <p:nvPr/>
            </p:nvSpPr>
            <p:spPr bwMode="auto">
              <a:xfrm>
                <a:off x="2097088" y="4811713"/>
                <a:ext cx="417513" cy="168275"/>
              </a:xfrm>
              <a:custGeom>
                <a:avLst/>
                <a:gdLst>
                  <a:gd name="T0" fmla="*/ 542 w 543"/>
                  <a:gd name="T1" fmla="*/ 0 h 219"/>
                  <a:gd name="T2" fmla="*/ 543 w 543"/>
                  <a:gd name="T3" fmla="*/ 10 h 219"/>
                  <a:gd name="T4" fmla="*/ 271 w 543"/>
                  <a:gd name="T5" fmla="*/ 219 h 219"/>
                  <a:gd name="T6" fmla="*/ 0 w 543"/>
                  <a:gd name="T7" fmla="*/ 12 h 219"/>
                  <a:gd name="T8" fmla="*/ 0 w 543"/>
                  <a:gd name="T9" fmla="*/ 2 h 219"/>
                  <a:gd name="T10" fmla="*/ 271 w 543"/>
                  <a:gd name="T11" fmla="*/ 201 h 219"/>
                  <a:gd name="T12" fmla="*/ 542 w 543"/>
                  <a:gd name="T13" fmla="*/ 0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3" h="219">
                    <a:moveTo>
                      <a:pt x="542" y="0"/>
                    </a:moveTo>
                    <a:cubicBezTo>
                      <a:pt x="542" y="4"/>
                      <a:pt x="543" y="7"/>
                      <a:pt x="543" y="10"/>
                    </a:cubicBezTo>
                    <a:cubicBezTo>
                      <a:pt x="543" y="125"/>
                      <a:pt x="421" y="219"/>
                      <a:pt x="271" y="219"/>
                    </a:cubicBezTo>
                    <a:cubicBezTo>
                      <a:pt x="122" y="219"/>
                      <a:pt x="0" y="126"/>
                      <a:pt x="0" y="12"/>
                    </a:cubicBezTo>
                    <a:cubicBezTo>
                      <a:pt x="0" y="9"/>
                      <a:pt x="0" y="5"/>
                      <a:pt x="0" y="2"/>
                    </a:cubicBezTo>
                    <a:cubicBezTo>
                      <a:pt x="7" y="113"/>
                      <a:pt x="126" y="201"/>
                      <a:pt x="271" y="201"/>
                    </a:cubicBezTo>
                    <a:cubicBezTo>
                      <a:pt x="417" y="201"/>
                      <a:pt x="536" y="112"/>
                      <a:pt x="54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89" name="Freeform 246"/>
              <p:cNvSpPr>
                <a:spLocks/>
              </p:cNvSpPr>
              <p:nvPr/>
            </p:nvSpPr>
            <p:spPr bwMode="auto">
              <a:xfrm>
                <a:off x="2097088" y="4845050"/>
                <a:ext cx="417513" cy="166688"/>
              </a:xfrm>
              <a:custGeom>
                <a:avLst/>
                <a:gdLst>
                  <a:gd name="T0" fmla="*/ 271 w 543"/>
                  <a:gd name="T1" fmla="*/ 200 h 218"/>
                  <a:gd name="T2" fmla="*/ 0 w 543"/>
                  <a:gd name="T3" fmla="*/ 2 h 218"/>
                  <a:gd name="T4" fmla="*/ 0 w 543"/>
                  <a:gd name="T5" fmla="*/ 11 h 218"/>
                  <a:gd name="T6" fmla="*/ 271 w 543"/>
                  <a:gd name="T7" fmla="*/ 218 h 218"/>
                  <a:gd name="T8" fmla="*/ 543 w 543"/>
                  <a:gd name="T9" fmla="*/ 9 h 218"/>
                  <a:gd name="T10" fmla="*/ 542 w 543"/>
                  <a:gd name="T11" fmla="*/ 0 h 218"/>
                  <a:gd name="T12" fmla="*/ 271 w 543"/>
                  <a:gd name="T13" fmla="*/ 20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3" h="218">
                    <a:moveTo>
                      <a:pt x="271" y="200"/>
                    </a:moveTo>
                    <a:cubicBezTo>
                      <a:pt x="126" y="200"/>
                      <a:pt x="7" y="112"/>
                      <a:pt x="0" y="2"/>
                    </a:cubicBezTo>
                    <a:cubicBezTo>
                      <a:pt x="0" y="5"/>
                      <a:pt x="0" y="8"/>
                      <a:pt x="0" y="11"/>
                    </a:cubicBezTo>
                    <a:cubicBezTo>
                      <a:pt x="0" y="126"/>
                      <a:pt x="122" y="218"/>
                      <a:pt x="271" y="218"/>
                    </a:cubicBezTo>
                    <a:cubicBezTo>
                      <a:pt x="421" y="218"/>
                      <a:pt x="543" y="125"/>
                      <a:pt x="543" y="9"/>
                    </a:cubicBezTo>
                    <a:cubicBezTo>
                      <a:pt x="543" y="6"/>
                      <a:pt x="542" y="3"/>
                      <a:pt x="542" y="0"/>
                    </a:cubicBezTo>
                    <a:cubicBezTo>
                      <a:pt x="536" y="111"/>
                      <a:pt x="417" y="200"/>
                      <a:pt x="271" y="2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90" name="Freeform 247"/>
              <p:cNvSpPr>
                <a:spLocks/>
              </p:cNvSpPr>
              <p:nvPr/>
            </p:nvSpPr>
            <p:spPr bwMode="auto">
              <a:xfrm>
                <a:off x="2097088" y="4878388"/>
                <a:ext cx="417513" cy="166688"/>
              </a:xfrm>
              <a:custGeom>
                <a:avLst/>
                <a:gdLst>
                  <a:gd name="T0" fmla="*/ 271 w 543"/>
                  <a:gd name="T1" fmla="*/ 200 h 218"/>
                  <a:gd name="T2" fmla="*/ 0 w 543"/>
                  <a:gd name="T3" fmla="*/ 1 h 218"/>
                  <a:gd name="T4" fmla="*/ 0 w 543"/>
                  <a:gd name="T5" fmla="*/ 11 h 218"/>
                  <a:gd name="T6" fmla="*/ 271 w 543"/>
                  <a:gd name="T7" fmla="*/ 218 h 218"/>
                  <a:gd name="T8" fmla="*/ 543 w 543"/>
                  <a:gd name="T9" fmla="*/ 9 h 218"/>
                  <a:gd name="T10" fmla="*/ 542 w 543"/>
                  <a:gd name="T11" fmla="*/ 0 h 218"/>
                  <a:gd name="T12" fmla="*/ 271 w 543"/>
                  <a:gd name="T13" fmla="*/ 20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3" h="218">
                    <a:moveTo>
                      <a:pt x="271" y="200"/>
                    </a:moveTo>
                    <a:cubicBezTo>
                      <a:pt x="126" y="200"/>
                      <a:pt x="7" y="112"/>
                      <a:pt x="0" y="1"/>
                    </a:cubicBezTo>
                    <a:cubicBezTo>
                      <a:pt x="0" y="5"/>
                      <a:pt x="0" y="8"/>
                      <a:pt x="0" y="11"/>
                    </a:cubicBezTo>
                    <a:cubicBezTo>
                      <a:pt x="0" y="125"/>
                      <a:pt x="122" y="218"/>
                      <a:pt x="271" y="218"/>
                    </a:cubicBezTo>
                    <a:cubicBezTo>
                      <a:pt x="421" y="218"/>
                      <a:pt x="543" y="124"/>
                      <a:pt x="543" y="9"/>
                    </a:cubicBezTo>
                    <a:cubicBezTo>
                      <a:pt x="543" y="6"/>
                      <a:pt x="542" y="3"/>
                      <a:pt x="542" y="0"/>
                    </a:cubicBezTo>
                    <a:cubicBezTo>
                      <a:pt x="536" y="111"/>
                      <a:pt x="417" y="200"/>
                      <a:pt x="271" y="2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317" name="Group 1316"/>
            <p:cNvGrpSpPr/>
            <p:nvPr/>
          </p:nvGrpSpPr>
          <p:grpSpPr>
            <a:xfrm>
              <a:off x="6861621" y="10041397"/>
              <a:ext cx="615790" cy="977645"/>
              <a:chOff x="3824288" y="5486400"/>
              <a:chExt cx="307975" cy="488950"/>
            </a:xfrm>
            <a:solidFill>
              <a:schemeClr val="tx1"/>
            </a:solidFill>
          </p:grpSpPr>
          <p:sp>
            <p:nvSpPr>
              <p:cNvPr id="191" name="Freeform 248"/>
              <p:cNvSpPr>
                <a:spLocks noEditPoints="1"/>
              </p:cNvSpPr>
              <p:nvPr/>
            </p:nvSpPr>
            <p:spPr bwMode="auto">
              <a:xfrm>
                <a:off x="3824288" y="5486400"/>
                <a:ext cx="307975" cy="338138"/>
              </a:xfrm>
              <a:custGeom>
                <a:avLst/>
                <a:gdLst>
                  <a:gd name="T0" fmla="*/ 227 w 401"/>
                  <a:gd name="T1" fmla="*/ 250 h 440"/>
                  <a:gd name="T2" fmla="*/ 215 w 401"/>
                  <a:gd name="T3" fmla="*/ 251 h 440"/>
                  <a:gd name="T4" fmla="*/ 224 w 401"/>
                  <a:gd name="T5" fmla="*/ 283 h 440"/>
                  <a:gd name="T6" fmla="*/ 200 w 401"/>
                  <a:gd name="T7" fmla="*/ 329 h 440"/>
                  <a:gd name="T8" fmla="*/ 175 w 401"/>
                  <a:gd name="T9" fmla="*/ 283 h 440"/>
                  <a:gd name="T10" fmla="*/ 187 w 401"/>
                  <a:gd name="T11" fmla="*/ 251 h 440"/>
                  <a:gd name="T12" fmla="*/ 181 w 401"/>
                  <a:gd name="T13" fmla="*/ 250 h 440"/>
                  <a:gd name="T14" fmla="*/ 148 w 401"/>
                  <a:gd name="T15" fmla="*/ 283 h 440"/>
                  <a:gd name="T16" fmla="*/ 148 w 401"/>
                  <a:gd name="T17" fmla="*/ 440 h 440"/>
                  <a:gd name="T18" fmla="*/ 254 w 401"/>
                  <a:gd name="T19" fmla="*/ 440 h 440"/>
                  <a:gd name="T20" fmla="*/ 254 w 401"/>
                  <a:gd name="T21" fmla="*/ 280 h 440"/>
                  <a:gd name="T22" fmla="*/ 227 w 401"/>
                  <a:gd name="T23" fmla="*/ 250 h 440"/>
                  <a:gd name="T24" fmla="*/ 401 w 401"/>
                  <a:gd name="T25" fmla="*/ 201 h 440"/>
                  <a:gd name="T26" fmla="*/ 200 w 401"/>
                  <a:gd name="T27" fmla="*/ 0 h 440"/>
                  <a:gd name="T28" fmla="*/ 0 w 401"/>
                  <a:gd name="T29" fmla="*/ 201 h 440"/>
                  <a:gd name="T30" fmla="*/ 0 w 401"/>
                  <a:gd name="T31" fmla="*/ 211 h 440"/>
                  <a:gd name="T32" fmla="*/ 0 w 401"/>
                  <a:gd name="T33" fmla="*/ 220 h 440"/>
                  <a:gd name="T34" fmla="*/ 84 w 401"/>
                  <a:gd name="T35" fmla="*/ 375 h 440"/>
                  <a:gd name="T36" fmla="*/ 113 w 401"/>
                  <a:gd name="T37" fmla="*/ 440 h 440"/>
                  <a:gd name="T38" fmla="*/ 113 w 401"/>
                  <a:gd name="T39" fmla="*/ 440 h 440"/>
                  <a:gd name="T40" fmla="*/ 131 w 401"/>
                  <a:gd name="T41" fmla="*/ 440 h 440"/>
                  <a:gd name="T42" fmla="*/ 131 w 401"/>
                  <a:gd name="T43" fmla="*/ 283 h 440"/>
                  <a:gd name="T44" fmla="*/ 181 w 401"/>
                  <a:gd name="T45" fmla="*/ 234 h 440"/>
                  <a:gd name="T46" fmla="*/ 202 w 401"/>
                  <a:gd name="T47" fmla="*/ 239 h 440"/>
                  <a:gd name="T48" fmla="*/ 227 w 401"/>
                  <a:gd name="T49" fmla="*/ 233 h 440"/>
                  <a:gd name="T50" fmla="*/ 271 w 401"/>
                  <a:gd name="T51" fmla="*/ 280 h 440"/>
                  <a:gd name="T52" fmla="*/ 271 w 401"/>
                  <a:gd name="T53" fmla="*/ 440 h 440"/>
                  <a:gd name="T54" fmla="*/ 288 w 401"/>
                  <a:gd name="T55" fmla="*/ 440 h 440"/>
                  <a:gd name="T56" fmla="*/ 288 w 401"/>
                  <a:gd name="T57" fmla="*/ 440 h 440"/>
                  <a:gd name="T58" fmla="*/ 317 w 401"/>
                  <a:gd name="T59" fmla="*/ 375 h 440"/>
                  <a:gd name="T60" fmla="*/ 401 w 401"/>
                  <a:gd name="T61" fmla="*/ 220 h 440"/>
                  <a:gd name="T62" fmla="*/ 401 w 401"/>
                  <a:gd name="T63" fmla="*/ 211 h 440"/>
                  <a:gd name="T64" fmla="*/ 401 w 401"/>
                  <a:gd name="T65" fmla="*/ 201 h 440"/>
                  <a:gd name="T66" fmla="*/ 208 w 401"/>
                  <a:gd name="T67" fmla="*/ 283 h 440"/>
                  <a:gd name="T68" fmla="*/ 201 w 401"/>
                  <a:gd name="T69" fmla="*/ 260 h 440"/>
                  <a:gd name="T70" fmla="*/ 192 w 401"/>
                  <a:gd name="T71" fmla="*/ 283 h 440"/>
                  <a:gd name="T72" fmla="*/ 200 w 401"/>
                  <a:gd name="T73" fmla="*/ 313 h 440"/>
                  <a:gd name="T74" fmla="*/ 208 w 401"/>
                  <a:gd name="T75" fmla="*/ 283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01" h="440">
                    <a:moveTo>
                      <a:pt x="227" y="250"/>
                    </a:moveTo>
                    <a:cubicBezTo>
                      <a:pt x="223" y="250"/>
                      <a:pt x="219" y="250"/>
                      <a:pt x="215" y="251"/>
                    </a:cubicBezTo>
                    <a:cubicBezTo>
                      <a:pt x="221" y="260"/>
                      <a:pt x="224" y="270"/>
                      <a:pt x="224" y="283"/>
                    </a:cubicBezTo>
                    <a:cubicBezTo>
                      <a:pt x="224" y="317"/>
                      <a:pt x="211" y="329"/>
                      <a:pt x="200" y="329"/>
                    </a:cubicBezTo>
                    <a:cubicBezTo>
                      <a:pt x="188" y="329"/>
                      <a:pt x="175" y="315"/>
                      <a:pt x="175" y="283"/>
                    </a:cubicBezTo>
                    <a:cubicBezTo>
                      <a:pt x="175" y="270"/>
                      <a:pt x="180" y="259"/>
                      <a:pt x="187" y="251"/>
                    </a:cubicBezTo>
                    <a:cubicBezTo>
                      <a:pt x="185" y="250"/>
                      <a:pt x="183" y="250"/>
                      <a:pt x="181" y="250"/>
                    </a:cubicBezTo>
                    <a:cubicBezTo>
                      <a:pt x="165" y="250"/>
                      <a:pt x="148" y="262"/>
                      <a:pt x="148" y="283"/>
                    </a:cubicBezTo>
                    <a:cubicBezTo>
                      <a:pt x="148" y="440"/>
                      <a:pt x="148" y="440"/>
                      <a:pt x="148" y="440"/>
                    </a:cubicBezTo>
                    <a:cubicBezTo>
                      <a:pt x="254" y="440"/>
                      <a:pt x="254" y="440"/>
                      <a:pt x="254" y="440"/>
                    </a:cubicBezTo>
                    <a:cubicBezTo>
                      <a:pt x="254" y="280"/>
                      <a:pt x="254" y="280"/>
                      <a:pt x="254" y="280"/>
                    </a:cubicBezTo>
                    <a:cubicBezTo>
                      <a:pt x="254" y="252"/>
                      <a:pt x="233" y="250"/>
                      <a:pt x="227" y="250"/>
                    </a:cubicBezTo>
                    <a:close/>
                    <a:moveTo>
                      <a:pt x="401" y="201"/>
                    </a:moveTo>
                    <a:cubicBezTo>
                      <a:pt x="401" y="90"/>
                      <a:pt x="311" y="0"/>
                      <a:pt x="200" y="0"/>
                    </a:cubicBezTo>
                    <a:cubicBezTo>
                      <a:pt x="89" y="0"/>
                      <a:pt x="0" y="90"/>
                      <a:pt x="0" y="201"/>
                    </a:cubicBezTo>
                    <a:cubicBezTo>
                      <a:pt x="0" y="204"/>
                      <a:pt x="0" y="208"/>
                      <a:pt x="0" y="211"/>
                    </a:cubicBezTo>
                    <a:cubicBezTo>
                      <a:pt x="0" y="214"/>
                      <a:pt x="0" y="217"/>
                      <a:pt x="0" y="220"/>
                    </a:cubicBezTo>
                    <a:cubicBezTo>
                      <a:pt x="0" y="300"/>
                      <a:pt x="84" y="375"/>
                      <a:pt x="84" y="375"/>
                    </a:cubicBezTo>
                    <a:cubicBezTo>
                      <a:pt x="100" y="390"/>
                      <a:pt x="113" y="419"/>
                      <a:pt x="113" y="440"/>
                    </a:cubicBezTo>
                    <a:cubicBezTo>
                      <a:pt x="113" y="440"/>
                      <a:pt x="113" y="440"/>
                      <a:pt x="113" y="440"/>
                    </a:cubicBezTo>
                    <a:cubicBezTo>
                      <a:pt x="131" y="440"/>
                      <a:pt x="131" y="440"/>
                      <a:pt x="131" y="440"/>
                    </a:cubicBezTo>
                    <a:cubicBezTo>
                      <a:pt x="131" y="283"/>
                      <a:pt x="131" y="283"/>
                      <a:pt x="131" y="283"/>
                    </a:cubicBezTo>
                    <a:cubicBezTo>
                      <a:pt x="131" y="252"/>
                      <a:pt x="156" y="234"/>
                      <a:pt x="181" y="234"/>
                    </a:cubicBezTo>
                    <a:cubicBezTo>
                      <a:pt x="189" y="234"/>
                      <a:pt x="196" y="236"/>
                      <a:pt x="202" y="239"/>
                    </a:cubicBezTo>
                    <a:cubicBezTo>
                      <a:pt x="210" y="235"/>
                      <a:pt x="218" y="233"/>
                      <a:pt x="227" y="233"/>
                    </a:cubicBezTo>
                    <a:cubicBezTo>
                      <a:pt x="249" y="233"/>
                      <a:pt x="271" y="248"/>
                      <a:pt x="271" y="280"/>
                    </a:cubicBezTo>
                    <a:cubicBezTo>
                      <a:pt x="271" y="440"/>
                      <a:pt x="271" y="440"/>
                      <a:pt x="271" y="440"/>
                    </a:cubicBezTo>
                    <a:cubicBezTo>
                      <a:pt x="288" y="440"/>
                      <a:pt x="288" y="440"/>
                      <a:pt x="288" y="440"/>
                    </a:cubicBezTo>
                    <a:cubicBezTo>
                      <a:pt x="288" y="440"/>
                      <a:pt x="288" y="440"/>
                      <a:pt x="288" y="440"/>
                    </a:cubicBezTo>
                    <a:cubicBezTo>
                      <a:pt x="288" y="419"/>
                      <a:pt x="301" y="390"/>
                      <a:pt x="317" y="375"/>
                    </a:cubicBezTo>
                    <a:cubicBezTo>
                      <a:pt x="317" y="375"/>
                      <a:pt x="401" y="300"/>
                      <a:pt x="401" y="220"/>
                    </a:cubicBezTo>
                    <a:cubicBezTo>
                      <a:pt x="401" y="217"/>
                      <a:pt x="401" y="214"/>
                      <a:pt x="401" y="211"/>
                    </a:cubicBezTo>
                    <a:cubicBezTo>
                      <a:pt x="401" y="208"/>
                      <a:pt x="401" y="204"/>
                      <a:pt x="401" y="201"/>
                    </a:cubicBezTo>
                    <a:close/>
                    <a:moveTo>
                      <a:pt x="208" y="283"/>
                    </a:moveTo>
                    <a:cubicBezTo>
                      <a:pt x="208" y="272"/>
                      <a:pt x="205" y="265"/>
                      <a:pt x="201" y="260"/>
                    </a:cubicBezTo>
                    <a:cubicBezTo>
                      <a:pt x="195" y="265"/>
                      <a:pt x="192" y="273"/>
                      <a:pt x="192" y="283"/>
                    </a:cubicBezTo>
                    <a:cubicBezTo>
                      <a:pt x="192" y="304"/>
                      <a:pt x="198" y="312"/>
                      <a:pt x="200" y="313"/>
                    </a:cubicBezTo>
                    <a:cubicBezTo>
                      <a:pt x="201" y="312"/>
                      <a:pt x="208" y="306"/>
                      <a:pt x="208" y="28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52" name="Freeform 249"/>
              <p:cNvSpPr>
                <a:spLocks/>
              </p:cNvSpPr>
              <p:nvPr/>
            </p:nvSpPr>
            <p:spPr bwMode="auto">
              <a:xfrm>
                <a:off x="3917950" y="5843588"/>
                <a:ext cx="119063" cy="25400"/>
              </a:xfrm>
              <a:custGeom>
                <a:avLst/>
                <a:gdLst>
                  <a:gd name="T0" fmla="*/ 145 w 154"/>
                  <a:gd name="T1" fmla="*/ 33 h 33"/>
                  <a:gd name="T2" fmla="*/ 154 w 154"/>
                  <a:gd name="T3" fmla="*/ 23 h 33"/>
                  <a:gd name="T4" fmla="*/ 154 w 154"/>
                  <a:gd name="T5" fmla="*/ 10 h 33"/>
                  <a:gd name="T6" fmla="*/ 145 w 154"/>
                  <a:gd name="T7" fmla="*/ 0 h 33"/>
                  <a:gd name="T8" fmla="*/ 9 w 154"/>
                  <a:gd name="T9" fmla="*/ 0 h 33"/>
                  <a:gd name="T10" fmla="*/ 0 w 154"/>
                  <a:gd name="T11" fmla="*/ 10 h 33"/>
                  <a:gd name="T12" fmla="*/ 0 w 154"/>
                  <a:gd name="T13" fmla="*/ 23 h 33"/>
                  <a:gd name="T14" fmla="*/ 9 w 154"/>
                  <a:gd name="T15" fmla="*/ 33 h 33"/>
                  <a:gd name="T16" fmla="*/ 145 w 154"/>
                  <a:gd name="T17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4" h="33">
                    <a:moveTo>
                      <a:pt x="145" y="33"/>
                    </a:moveTo>
                    <a:cubicBezTo>
                      <a:pt x="150" y="33"/>
                      <a:pt x="154" y="28"/>
                      <a:pt x="154" y="23"/>
                    </a:cubicBezTo>
                    <a:cubicBezTo>
                      <a:pt x="154" y="10"/>
                      <a:pt x="154" y="10"/>
                      <a:pt x="154" y="10"/>
                    </a:cubicBezTo>
                    <a:cubicBezTo>
                      <a:pt x="154" y="4"/>
                      <a:pt x="150" y="0"/>
                      <a:pt x="145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8"/>
                      <a:pt x="4" y="33"/>
                      <a:pt x="9" y="33"/>
                    </a:cubicBezTo>
                    <a:lnTo>
                      <a:pt x="145" y="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53" name="Freeform 250"/>
              <p:cNvSpPr>
                <a:spLocks/>
              </p:cNvSpPr>
              <p:nvPr/>
            </p:nvSpPr>
            <p:spPr bwMode="auto">
              <a:xfrm>
                <a:off x="3917950" y="5880100"/>
                <a:ext cx="119063" cy="25400"/>
              </a:xfrm>
              <a:custGeom>
                <a:avLst/>
                <a:gdLst>
                  <a:gd name="T0" fmla="*/ 145 w 154"/>
                  <a:gd name="T1" fmla="*/ 33 h 33"/>
                  <a:gd name="T2" fmla="*/ 154 w 154"/>
                  <a:gd name="T3" fmla="*/ 23 h 33"/>
                  <a:gd name="T4" fmla="*/ 154 w 154"/>
                  <a:gd name="T5" fmla="*/ 10 h 33"/>
                  <a:gd name="T6" fmla="*/ 145 w 154"/>
                  <a:gd name="T7" fmla="*/ 0 h 33"/>
                  <a:gd name="T8" fmla="*/ 9 w 154"/>
                  <a:gd name="T9" fmla="*/ 0 h 33"/>
                  <a:gd name="T10" fmla="*/ 0 w 154"/>
                  <a:gd name="T11" fmla="*/ 10 h 33"/>
                  <a:gd name="T12" fmla="*/ 0 w 154"/>
                  <a:gd name="T13" fmla="*/ 23 h 33"/>
                  <a:gd name="T14" fmla="*/ 9 w 154"/>
                  <a:gd name="T15" fmla="*/ 33 h 33"/>
                  <a:gd name="T16" fmla="*/ 145 w 154"/>
                  <a:gd name="T17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4" h="33">
                    <a:moveTo>
                      <a:pt x="145" y="33"/>
                    </a:moveTo>
                    <a:cubicBezTo>
                      <a:pt x="150" y="33"/>
                      <a:pt x="154" y="29"/>
                      <a:pt x="154" y="23"/>
                    </a:cubicBezTo>
                    <a:cubicBezTo>
                      <a:pt x="154" y="10"/>
                      <a:pt x="154" y="10"/>
                      <a:pt x="154" y="10"/>
                    </a:cubicBezTo>
                    <a:cubicBezTo>
                      <a:pt x="154" y="5"/>
                      <a:pt x="150" y="0"/>
                      <a:pt x="145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5"/>
                      <a:pt x="0" y="10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9"/>
                      <a:pt x="4" y="33"/>
                      <a:pt x="9" y="33"/>
                    </a:cubicBezTo>
                    <a:lnTo>
                      <a:pt x="145" y="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54" name="Freeform 251"/>
              <p:cNvSpPr>
                <a:spLocks/>
              </p:cNvSpPr>
              <p:nvPr/>
            </p:nvSpPr>
            <p:spPr bwMode="auto">
              <a:xfrm>
                <a:off x="3917950" y="5916613"/>
                <a:ext cx="119063" cy="25400"/>
              </a:xfrm>
              <a:custGeom>
                <a:avLst/>
                <a:gdLst>
                  <a:gd name="T0" fmla="*/ 145 w 154"/>
                  <a:gd name="T1" fmla="*/ 33 h 33"/>
                  <a:gd name="T2" fmla="*/ 154 w 154"/>
                  <a:gd name="T3" fmla="*/ 23 h 33"/>
                  <a:gd name="T4" fmla="*/ 154 w 154"/>
                  <a:gd name="T5" fmla="*/ 10 h 33"/>
                  <a:gd name="T6" fmla="*/ 145 w 154"/>
                  <a:gd name="T7" fmla="*/ 0 h 33"/>
                  <a:gd name="T8" fmla="*/ 9 w 154"/>
                  <a:gd name="T9" fmla="*/ 0 h 33"/>
                  <a:gd name="T10" fmla="*/ 0 w 154"/>
                  <a:gd name="T11" fmla="*/ 10 h 33"/>
                  <a:gd name="T12" fmla="*/ 0 w 154"/>
                  <a:gd name="T13" fmla="*/ 23 h 33"/>
                  <a:gd name="T14" fmla="*/ 9 w 154"/>
                  <a:gd name="T15" fmla="*/ 33 h 33"/>
                  <a:gd name="T16" fmla="*/ 145 w 154"/>
                  <a:gd name="T17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4" h="33">
                    <a:moveTo>
                      <a:pt x="145" y="33"/>
                    </a:moveTo>
                    <a:cubicBezTo>
                      <a:pt x="150" y="33"/>
                      <a:pt x="154" y="28"/>
                      <a:pt x="154" y="23"/>
                    </a:cubicBezTo>
                    <a:cubicBezTo>
                      <a:pt x="154" y="10"/>
                      <a:pt x="154" y="10"/>
                      <a:pt x="154" y="10"/>
                    </a:cubicBezTo>
                    <a:cubicBezTo>
                      <a:pt x="154" y="4"/>
                      <a:pt x="150" y="0"/>
                      <a:pt x="145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8"/>
                      <a:pt x="4" y="33"/>
                      <a:pt x="9" y="33"/>
                    </a:cubicBezTo>
                    <a:lnTo>
                      <a:pt x="145" y="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55" name="Freeform 252"/>
              <p:cNvSpPr>
                <a:spLocks/>
              </p:cNvSpPr>
              <p:nvPr/>
            </p:nvSpPr>
            <p:spPr bwMode="auto">
              <a:xfrm>
                <a:off x="3943350" y="5953125"/>
                <a:ext cx="68263" cy="22225"/>
              </a:xfrm>
              <a:custGeom>
                <a:avLst/>
                <a:gdLst>
                  <a:gd name="T0" fmla="*/ 0 w 90"/>
                  <a:gd name="T1" fmla="*/ 0 h 29"/>
                  <a:gd name="T2" fmla="*/ 45 w 90"/>
                  <a:gd name="T3" fmla="*/ 29 h 29"/>
                  <a:gd name="T4" fmla="*/ 90 w 90"/>
                  <a:gd name="T5" fmla="*/ 0 h 29"/>
                  <a:gd name="T6" fmla="*/ 0 w 90"/>
                  <a:gd name="T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0" h="29">
                    <a:moveTo>
                      <a:pt x="0" y="0"/>
                    </a:moveTo>
                    <a:cubicBezTo>
                      <a:pt x="9" y="17"/>
                      <a:pt x="26" y="29"/>
                      <a:pt x="45" y="29"/>
                    </a:cubicBezTo>
                    <a:cubicBezTo>
                      <a:pt x="65" y="29"/>
                      <a:pt x="82" y="17"/>
                      <a:pt x="9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299" name="Group 1298"/>
            <p:cNvGrpSpPr/>
            <p:nvPr/>
          </p:nvGrpSpPr>
          <p:grpSpPr>
            <a:xfrm>
              <a:off x="5277858" y="4217088"/>
              <a:ext cx="860202" cy="853854"/>
              <a:chOff x="2936875" y="2108200"/>
              <a:chExt cx="430213" cy="427038"/>
            </a:xfrm>
            <a:solidFill>
              <a:schemeClr val="tx1"/>
            </a:solidFill>
          </p:grpSpPr>
          <p:sp>
            <p:nvSpPr>
              <p:cNvPr id="1156" name="Freeform 253"/>
              <p:cNvSpPr>
                <a:spLocks/>
              </p:cNvSpPr>
              <p:nvPr/>
            </p:nvSpPr>
            <p:spPr bwMode="auto">
              <a:xfrm>
                <a:off x="3036888" y="2108200"/>
                <a:ext cx="223838" cy="93663"/>
              </a:xfrm>
              <a:custGeom>
                <a:avLst/>
                <a:gdLst>
                  <a:gd name="T0" fmla="*/ 6 w 292"/>
                  <a:gd name="T1" fmla="*/ 34 h 122"/>
                  <a:gd name="T2" fmla="*/ 13 w 292"/>
                  <a:gd name="T3" fmla="*/ 23 h 122"/>
                  <a:gd name="T4" fmla="*/ 51 w 292"/>
                  <a:gd name="T5" fmla="*/ 36 h 122"/>
                  <a:gd name="T6" fmla="*/ 74 w 292"/>
                  <a:gd name="T7" fmla="*/ 0 h 122"/>
                  <a:gd name="T8" fmla="*/ 133 w 292"/>
                  <a:gd name="T9" fmla="*/ 33 h 122"/>
                  <a:gd name="T10" fmla="*/ 174 w 292"/>
                  <a:gd name="T11" fmla="*/ 7 h 122"/>
                  <a:gd name="T12" fmla="*/ 279 w 292"/>
                  <a:gd name="T13" fmla="*/ 23 h 122"/>
                  <a:gd name="T14" fmla="*/ 287 w 292"/>
                  <a:gd name="T15" fmla="*/ 34 h 122"/>
                  <a:gd name="T16" fmla="*/ 167 w 292"/>
                  <a:gd name="T17" fmla="*/ 122 h 122"/>
                  <a:gd name="T18" fmla="*/ 125 w 292"/>
                  <a:gd name="T19" fmla="*/ 122 h 122"/>
                  <a:gd name="T20" fmla="*/ 6 w 292"/>
                  <a:gd name="T21" fmla="*/ 34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92" h="122">
                    <a:moveTo>
                      <a:pt x="6" y="34"/>
                    </a:moveTo>
                    <a:cubicBezTo>
                      <a:pt x="0" y="21"/>
                      <a:pt x="10" y="23"/>
                      <a:pt x="13" y="23"/>
                    </a:cubicBezTo>
                    <a:cubicBezTo>
                      <a:pt x="22" y="23"/>
                      <a:pt x="43" y="36"/>
                      <a:pt x="51" y="36"/>
                    </a:cubicBezTo>
                    <a:cubicBezTo>
                      <a:pt x="64" y="36"/>
                      <a:pt x="62" y="0"/>
                      <a:pt x="74" y="0"/>
                    </a:cubicBezTo>
                    <a:cubicBezTo>
                      <a:pt x="89" y="0"/>
                      <a:pt x="117" y="33"/>
                      <a:pt x="133" y="33"/>
                    </a:cubicBezTo>
                    <a:cubicBezTo>
                      <a:pt x="151" y="33"/>
                      <a:pt x="155" y="7"/>
                      <a:pt x="174" y="7"/>
                    </a:cubicBezTo>
                    <a:cubicBezTo>
                      <a:pt x="186" y="7"/>
                      <a:pt x="195" y="53"/>
                      <a:pt x="279" y="23"/>
                    </a:cubicBezTo>
                    <a:cubicBezTo>
                      <a:pt x="282" y="22"/>
                      <a:pt x="292" y="21"/>
                      <a:pt x="287" y="34"/>
                    </a:cubicBezTo>
                    <a:cubicBezTo>
                      <a:pt x="287" y="34"/>
                      <a:pt x="238" y="118"/>
                      <a:pt x="167" y="122"/>
                    </a:cubicBezTo>
                    <a:cubicBezTo>
                      <a:pt x="125" y="122"/>
                      <a:pt x="125" y="122"/>
                      <a:pt x="125" y="122"/>
                    </a:cubicBezTo>
                    <a:cubicBezTo>
                      <a:pt x="55" y="118"/>
                      <a:pt x="6" y="34"/>
                      <a:pt x="6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157" name="Freeform 254"/>
              <p:cNvSpPr>
                <a:spLocks noEditPoints="1"/>
              </p:cNvSpPr>
              <p:nvPr/>
            </p:nvSpPr>
            <p:spPr bwMode="auto">
              <a:xfrm>
                <a:off x="2936875" y="2193925"/>
                <a:ext cx="430213" cy="341313"/>
              </a:xfrm>
              <a:custGeom>
                <a:avLst/>
                <a:gdLst>
                  <a:gd name="T0" fmla="*/ 518 w 559"/>
                  <a:gd name="T1" fmla="*/ 284 h 444"/>
                  <a:gd name="T2" fmla="*/ 336 w 559"/>
                  <a:gd name="T3" fmla="*/ 36 h 444"/>
                  <a:gd name="T4" fmla="*/ 307 w 559"/>
                  <a:gd name="T5" fmla="*/ 28 h 444"/>
                  <a:gd name="T6" fmla="*/ 287 w 559"/>
                  <a:gd name="T7" fmla="*/ 26 h 444"/>
                  <a:gd name="T8" fmla="*/ 41 w 559"/>
                  <a:gd name="T9" fmla="*/ 285 h 444"/>
                  <a:gd name="T10" fmla="*/ 55 w 559"/>
                  <a:gd name="T11" fmla="*/ 440 h 444"/>
                  <a:gd name="T12" fmla="*/ 132 w 559"/>
                  <a:gd name="T13" fmla="*/ 442 h 444"/>
                  <a:gd name="T14" fmla="*/ 477 w 559"/>
                  <a:gd name="T15" fmla="*/ 442 h 444"/>
                  <a:gd name="T16" fmla="*/ 488 w 559"/>
                  <a:gd name="T17" fmla="*/ 440 h 444"/>
                  <a:gd name="T18" fmla="*/ 504 w 559"/>
                  <a:gd name="T19" fmla="*/ 439 h 444"/>
                  <a:gd name="T20" fmla="*/ 518 w 559"/>
                  <a:gd name="T21" fmla="*/ 284 h 444"/>
                  <a:gd name="T22" fmla="*/ 294 w 559"/>
                  <a:gd name="T23" fmla="*/ 327 h 444"/>
                  <a:gd name="T24" fmla="*/ 294 w 559"/>
                  <a:gd name="T25" fmla="*/ 356 h 444"/>
                  <a:gd name="T26" fmla="*/ 266 w 559"/>
                  <a:gd name="T27" fmla="*/ 356 h 444"/>
                  <a:gd name="T28" fmla="*/ 266 w 559"/>
                  <a:gd name="T29" fmla="*/ 329 h 444"/>
                  <a:gd name="T30" fmla="*/ 217 w 559"/>
                  <a:gd name="T31" fmla="*/ 317 h 444"/>
                  <a:gd name="T32" fmla="*/ 226 w 559"/>
                  <a:gd name="T33" fmla="*/ 284 h 444"/>
                  <a:gd name="T34" fmla="*/ 273 w 559"/>
                  <a:gd name="T35" fmla="*/ 296 h 444"/>
                  <a:gd name="T36" fmla="*/ 301 w 559"/>
                  <a:gd name="T37" fmla="*/ 279 h 444"/>
                  <a:gd name="T38" fmla="*/ 270 w 559"/>
                  <a:gd name="T39" fmla="*/ 254 h 444"/>
                  <a:gd name="T40" fmla="*/ 219 w 559"/>
                  <a:gd name="T41" fmla="*/ 202 h 444"/>
                  <a:gd name="T42" fmla="*/ 267 w 559"/>
                  <a:gd name="T43" fmla="*/ 151 h 444"/>
                  <a:gd name="T44" fmla="*/ 267 w 559"/>
                  <a:gd name="T45" fmla="*/ 124 h 444"/>
                  <a:gd name="T46" fmla="*/ 295 w 559"/>
                  <a:gd name="T47" fmla="*/ 124 h 444"/>
                  <a:gd name="T48" fmla="*/ 295 w 559"/>
                  <a:gd name="T49" fmla="*/ 149 h 444"/>
                  <a:gd name="T50" fmla="*/ 337 w 559"/>
                  <a:gd name="T51" fmla="*/ 158 h 444"/>
                  <a:gd name="T52" fmla="*/ 328 w 559"/>
                  <a:gd name="T53" fmla="*/ 191 h 444"/>
                  <a:gd name="T54" fmla="*/ 287 w 559"/>
                  <a:gd name="T55" fmla="*/ 181 h 444"/>
                  <a:gd name="T56" fmla="*/ 263 w 559"/>
                  <a:gd name="T57" fmla="*/ 197 h 444"/>
                  <a:gd name="T58" fmla="*/ 297 w 559"/>
                  <a:gd name="T59" fmla="*/ 221 h 444"/>
                  <a:gd name="T60" fmla="*/ 344 w 559"/>
                  <a:gd name="T61" fmla="*/ 275 h 444"/>
                  <a:gd name="T62" fmla="*/ 294 w 559"/>
                  <a:gd name="T63" fmla="*/ 327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59" h="444">
                    <a:moveTo>
                      <a:pt x="518" y="284"/>
                    </a:moveTo>
                    <a:cubicBezTo>
                      <a:pt x="466" y="115"/>
                      <a:pt x="387" y="56"/>
                      <a:pt x="336" y="36"/>
                    </a:cubicBezTo>
                    <a:cubicBezTo>
                      <a:pt x="325" y="32"/>
                      <a:pt x="316" y="29"/>
                      <a:pt x="307" y="28"/>
                    </a:cubicBezTo>
                    <a:cubicBezTo>
                      <a:pt x="297" y="26"/>
                      <a:pt x="290" y="26"/>
                      <a:pt x="287" y="26"/>
                    </a:cubicBezTo>
                    <a:cubicBezTo>
                      <a:pt x="287" y="26"/>
                      <a:pt x="120" y="0"/>
                      <a:pt x="41" y="285"/>
                    </a:cubicBezTo>
                    <a:cubicBezTo>
                      <a:pt x="41" y="285"/>
                      <a:pt x="0" y="429"/>
                      <a:pt x="55" y="440"/>
                    </a:cubicBezTo>
                    <a:cubicBezTo>
                      <a:pt x="55" y="440"/>
                      <a:pt x="69" y="444"/>
                      <a:pt x="132" y="442"/>
                    </a:cubicBezTo>
                    <a:cubicBezTo>
                      <a:pt x="477" y="442"/>
                      <a:pt x="477" y="442"/>
                      <a:pt x="477" y="442"/>
                    </a:cubicBezTo>
                    <a:cubicBezTo>
                      <a:pt x="481" y="442"/>
                      <a:pt x="485" y="441"/>
                      <a:pt x="488" y="440"/>
                    </a:cubicBezTo>
                    <a:cubicBezTo>
                      <a:pt x="500" y="440"/>
                      <a:pt x="504" y="439"/>
                      <a:pt x="504" y="439"/>
                    </a:cubicBezTo>
                    <a:cubicBezTo>
                      <a:pt x="559" y="427"/>
                      <a:pt x="518" y="284"/>
                      <a:pt x="518" y="284"/>
                    </a:cubicBezTo>
                    <a:close/>
                    <a:moveTo>
                      <a:pt x="294" y="327"/>
                    </a:moveTo>
                    <a:cubicBezTo>
                      <a:pt x="294" y="356"/>
                      <a:pt x="294" y="356"/>
                      <a:pt x="294" y="356"/>
                    </a:cubicBezTo>
                    <a:cubicBezTo>
                      <a:pt x="266" y="356"/>
                      <a:pt x="266" y="356"/>
                      <a:pt x="266" y="356"/>
                    </a:cubicBezTo>
                    <a:cubicBezTo>
                      <a:pt x="266" y="329"/>
                      <a:pt x="266" y="329"/>
                      <a:pt x="266" y="329"/>
                    </a:cubicBezTo>
                    <a:cubicBezTo>
                      <a:pt x="247" y="328"/>
                      <a:pt x="228" y="323"/>
                      <a:pt x="217" y="317"/>
                    </a:cubicBezTo>
                    <a:cubicBezTo>
                      <a:pt x="226" y="284"/>
                      <a:pt x="226" y="284"/>
                      <a:pt x="226" y="284"/>
                    </a:cubicBezTo>
                    <a:cubicBezTo>
                      <a:pt x="238" y="290"/>
                      <a:pt x="255" y="296"/>
                      <a:pt x="273" y="296"/>
                    </a:cubicBezTo>
                    <a:cubicBezTo>
                      <a:pt x="290" y="296"/>
                      <a:pt x="301" y="290"/>
                      <a:pt x="301" y="279"/>
                    </a:cubicBezTo>
                    <a:cubicBezTo>
                      <a:pt x="301" y="268"/>
                      <a:pt x="292" y="261"/>
                      <a:pt x="270" y="254"/>
                    </a:cubicBezTo>
                    <a:cubicBezTo>
                      <a:pt x="240" y="244"/>
                      <a:pt x="219" y="229"/>
                      <a:pt x="219" y="202"/>
                    </a:cubicBezTo>
                    <a:cubicBezTo>
                      <a:pt x="219" y="176"/>
                      <a:pt x="237" y="157"/>
                      <a:pt x="267" y="151"/>
                    </a:cubicBezTo>
                    <a:cubicBezTo>
                      <a:pt x="267" y="124"/>
                      <a:pt x="267" y="124"/>
                      <a:pt x="267" y="124"/>
                    </a:cubicBezTo>
                    <a:cubicBezTo>
                      <a:pt x="295" y="124"/>
                      <a:pt x="295" y="124"/>
                      <a:pt x="295" y="124"/>
                    </a:cubicBezTo>
                    <a:cubicBezTo>
                      <a:pt x="295" y="149"/>
                      <a:pt x="295" y="149"/>
                      <a:pt x="295" y="149"/>
                    </a:cubicBezTo>
                    <a:cubicBezTo>
                      <a:pt x="314" y="150"/>
                      <a:pt x="327" y="154"/>
                      <a:pt x="337" y="158"/>
                    </a:cubicBezTo>
                    <a:cubicBezTo>
                      <a:pt x="328" y="191"/>
                      <a:pt x="328" y="191"/>
                      <a:pt x="328" y="191"/>
                    </a:cubicBezTo>
                    <a:cubicBezTo>
                      <a:pt x="321" y="187"/>
                      <a:pt x="308" y="181"/>
                      <a:pt x="287" y="181"/>
                    </a:cubicBezTo>
                    <a:cubicBezTo>
                      <a:pt x="269" y="181"/>
                      <a:pt x="263" y="189"/>
                      <a:pt x="263" y="197"/>
                    </a:cubicBezTo>
                    <a:cubicBezTo>
                      <a:pt x="263" y="206"/>
                      <a:pt x="273" y="212"/>
                      <a:pt x="297" y="221"/>
                    </a:cubicBezTo>
                    <a:cubicBezTo>
                      <a:pt x="331" y="233"/>
                      <a:pt x="344" y="249"/>
                      <a:pt x="344" y="275"/>
                    </a:cubicBezTo>
                    <a:cubicBezTo>
                      <a:pt x="344" y="300"/>
                      <a:pt x="327" y="322"/>
                      <a:pt x="294" y="3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sp>
          <p:nvSpPr>
            <p:cNvPr id="1326" name="Freeform 258"/>
            <p:cNvSpPr>
              <a:spLocks noEditPoints="1"/>
            </p:cNvSpPr>
            <p:nvPr/>
          </p:nvSpPr>
          <p:spPr bwMode="auto">
            <a:xfrm>
              <a:off x="11354486" y="4393887"/>
              <a:ext cx="931267" cy="595487"/>
            </a:xfrm>
            <a:custGeom>
              <a:avLst/>
              <a:gdLst>
                <a:gd name="T0" fmla="*/ 116 w 150"/>
                <a:gd name="T1" fmla="*/ 96 h 96"/>
                <a:gd name="T2" fmla="*/ 31 w 150"/>
                <a:gd name="T3" fmla="*/ 96 h 96"/>
                <a:gd name="T4" fmla="*/ 22 w 150"/>
                <a:gd name="T5" fmla="*/ 95 h 96"/>
                <a:gd name="T6" fmla="*/ 0 w 150"/>
                <a:gd name="T7" fmla="*/ 65 h 96"/>
                <a:gd name="T8" fmla="*/ 31 w 150"/>
                <a:gd name="T9" fmla="*/ 34 h 96"/>
                <a:gd name="T10" fmla="*/ 71 w 150"/>
                <a:gd name="T11" fmla="*/ 0 h 96"/>
                <a:gd name="T12" fmla="*/ 108 w 150"/>
                <a:gd name="T13" fmla="*/ 26 h 96"/>
                <a:gd name="T14" fmla="*/ 114 w 150"/>
                <a:gd name="T15" fmla="*/ 25 h 96"/>
                <a:gd name="T16" fmla="*/ 150 w 150"/>
                <a:gd name="T17" fmla="*/ 61 h 96"/>
                <a:gd name="T18" fmla="*/ 125 w 150"/>
                <a:gd name="T19" fmla="*/ 95 h 96"/>
                <a:gd name="T20" fmla="*/ 116 w 150"/>
                <a:gd name="T21" fmla="*/ 96 h 96"/>
                <a:gd name="T22" fmla="*/ 31 w 150"/>
                <a:gd name="T23" fmla="*/ 46 h 96"/>
                <a:gd name="T24" fmla="*/ 12 w 150"/>
                <a:gd name="T25" fmla="*/ 65 h 96"/>
                <a:gd name="T26" fmla="*/ 26 w 150"/>
                <a:gd name="T27" fmla="*/ 83 h 96"/>
                <a:gd name="T28" fmla="*/ 31 w 150"/>
                <a:gd name="T29" fmla="*/ 84 h 96"/>
                <a:gd name="T30" fmla="*/ 116 w 150"/>
                <a:gd name="T31" fmla="*/ 84 h 96"/>
                <a:gd name="T32" fmla="*/ 121 w 150"/>
                <a:gd name="T33" fmla="*/ 83 h 96"/>
                <a:gd name="T34" fmla="*/ 138 w 150"/>
                <a:gd name="T35" fmla="*/ 61 h 96"/>
                <a:gd name="T36" fmla="*/ 114 w 150"/>
                <a:gd name="T37" fmla="*/ 37 h 96"/>
                <a:gd name="T38" fmla="*/ 107 w 150"/>
                <a:gd name="T39" fmla="*/ 39 h 96"/>
                <a:gd name="T40" fmla="*/ 100 w 150"/>
                <a:gd name="T41" fmla="*/ 41 h 96"/>
                <a:gd name="T42" fmla="*/ 99 w 150"/>
                <a:gd name="T43" fmla="*/ 34 h 96"/>
                <a:gd name="T44" fmla="*/ 71 w 150"/>
                <a:gd name="T45" fmla="*/ 12 h 96"/>
                <a:gd name="T46" fmla="*/ 42 w 150"/>
                <a:gd name="T47" fmla="*/ 40 h 96"/>
                <a:gd name="T48" fmla="*/ 42 w 150"/>
                <a:gd name="T49" fmla="*/ 48 h 96"/>
                <a:gd name="T50" fmla="*/ 35 w 150"/>
                <a:gd name="T51" fmla="*/ 46 h 96"/>
                <a:gd name="T52" fmla="*/ 31 w 150"/>
                <a:gd name="T53" fmla="*/ 4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0" h="96">
                  <a:moveTo>
                    <a:pt x="116" y="96"/>
                  </a:moveTo>
                  <a:cubicBezTo>
                    <a:pt x="31" y="96"/>
                    <a:pt x="31" y="96"/>
                    <a:pt x="31" y="96"/>
                  </a:cubicBezTo>
                  <a:cubicBezTo>
                    <a:pt x="28" y="96"/>
                    <a:pt x="25" y="96"/>
                    <a:pt x="22" y="95"/>
                  </a:cubicBezTo>
                  <a:cubicBezTo>
                    <a:pt x="9" y="91"/>
                    <a:pt x="0" y="79"/>
                    <a:pt x="0" y="65"/>
                  </a:cubicBezTo>
                  <a:cubicBezTo>
                    <a:pt x="0" y="48"/>
                    <a:pt x="14" y="34"/>
                    <a:pt x="31" y="34"/>
                  </a:cubicBezTo>
                  <a:cubicBezTo>
                    <a:pt x="35" y="15"/>
                    <a:pt x="51" y="0"/>
                    <a:pt x="71" y="0"/>
                  </a:cubicBezTo>
                  <a:cubicBezTo>
                    <a:pt x="88" y="0"/>
                    <a:pt x="102" y="11"/>
                    <a:pt x="108" y="26"/>
                  </a:cubicBezTo>
                  <a:cubicBezTo>
                    <a:pt x="110" y="25"/>
                    <a:pt x="112" y="25"/>
                    <a:pt x="114" y="25"/>
                  </a:cubicBezTo>
                  <a:cubicBezTo>
                    <a:pt x="134" y="25"/>
                    <a:pt x="150" y="41"/>
                    <a:pt x="150" y="61"/>
                  </a:cubicBezTo>
                  <a:cubicBezTo>
                    <a:pt x="150" y="76"/>
                    <a:pt x="140" y="90"/>
                    <a:pt x="125" y="95"/>
                  </a:cubicBezTo>
                  <a:cubicBezTo>
                    <a:pt x="122" y="96"/>
                    <a:pt x="119" y="96"/>
                    <a:pt x="116" y="96"/>
                  </a:cubicBezTo>
                  <a:close/>
                  <a:moveTo>
                    <a:pt x="31" y="46"/>
                  </a:moveTo>
                  <a:cubicBezTo>
                    <a:pt x="21" y="46"/>
                    <a:pt x="12" y="54"/>
                    <a:pt x="12" y="65"/>
                  </a:cubicBezTo>
                  <a:cubicBezTo>
                    <a:pt x="12" y="73"/>
                    <a:pt x="18" y="81"/>
                    <a:pt x="26" y="83"/>
                  </a:cubicBezTo>
                  <a:cubicBezTo>
                    <a:pt x="27" y="84"/>
                    <a:pt x="29" y="84"/>
                    <a:pt x="31" y="84"/>
                  </a:cubicBezTo>
                  <a:cubicBezTo>
                    <a:pt x="116" y="84"/>
                    <a:pt x="116" y="84"/>
                    <a:pt x="116" y="84"/>
                  </a:cubicBezTo>
                  <a:cubicBezTo>
                    <a:pt x="118" y="84"/>
                    <a:pt x="119" y="84"/>
                    <a:pt x="121" y="83"/>
                  </a:cubicBezTo>
                  <a:cubicBezTo>
                    <a:pt x="131" y="80"/>
                    <a:pt x="138" y="71"/>
                    <a:pt x="138" y="61"/>
                  </a:cubicBezTo>
                  <a:cubicBezTo>
                    <a:pt x="138" y="48"/>
                    <a:pt x="127" y="37"/>
                    <a:pt x="114" y="37"/>
                  </a:cubicBezTo>
                  <a:cubicBezTo>
                    <a:pt x="112" y="37"/>
                    <a:pt x="109" y="38"/>
                    <a:pt x="107" y="39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6" y="21"/>
                    <a:pt x="84" y="12"/>
                    <a:pt x="71" y="12"/>
                  </a:cubicBezTo>
                  <a:cubicBezTo>
                    <a:pt x="56" y="12"/>
                    <a:pt x="43" y="25"/>
                    <a:pt x="42" y="40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4" y="46"/>
                    <a:pt x="33" y="46"/>
                    <a:pt x="31" y="4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grpSp>
          <p:nvGrpSpPr>
            <p:cNvPr id="1462" name="Group 1461"/>
            <p:cNvGrpSpPr/>
            <p:nvPr/>
          </p:nvGrpSpPr>
          <p:grpSpPr>
            <a:xfrm>
              <a:off x="14227108" y="4260663"/>
              <a:ext cx="1093909" cy="807972"/>
              <a:chOff x="9170988" y="2036763"/>
              <a:chExt cx="661988" cy="488950"/>
            </a:xfrm>
            <a:solidFill>
              <a:schemeClr val="tx1"/>
            </a:solidFill>
          </p:grpSpPr>
          <p:sp>
            <p:nvSpPr>
              <p:cNvPr id="1327" name="Freeform 259"/>
              <p:cNvSpPr>
                <a:spLocks noEditPoints="1"/>
              </p:cNvSpPr>
              <p:nvPr/>
            </p:nvSpPr>
            <p:spPr bwMode="auto">
              <a:xfrm>
                <a:off x="9170988" y="2157413"/>
                <a:ext cx="541338" cy="368300"/>
              </a:xfrm>
              <a:custGeom>
                <a:avLst/>
                <a:gdLst>
                  <a:gd name="T0" fmla="*/ 143 w 144"/>
                  <a:gd name="T1" fmla="*/ 34 h 98"/>
                  <a:gd name="T2" fmla="*/ 130 w 144"/>
                  <a:gd name="T3" fmla="*/ 9 h 98"/>
                  <a:gd name="T4" fmla="*/ 103 w 144"/>
                  <a:gd name="T5" fmla="*/ 1 h 98"/>
                  <a:gd name="T6" fmla="*/ 78 w 144"/>
                  <a:gd name="T7" fmla="*/ 14 h 98"/>
                  <a:gd name="T8" fmla="*/ 78 w 144"/>
                  <a:gd name="T9" fmla="*/ 14 h 98"/>
                  <a:gd name="T10" fmla="*/ 64 w 144"/>
                  <a:gd name="T11" fmla="*/ 12 h 98"/>
                  <a:gd name="T12" fmla="*/ 28 w 144"/>
                  <a:gd name="T13" fmla="*/ 41 h 98"/>
                  <a:gd name="T14" fmla="*/ 0 w 144"/>
                  <a:gd name="T15" fmla="*/ 70 h 98"/>
                  <a:gd name="T16" fmla="*/ 21 w 144"/>
                  <a:gd name="T17" fmla="*/ 97 h 98"/>
                  <a:gd name="T18" fmla="*/ 28 w 144"/>
                  <a:gd name="T19" fmla="*/ 98 h 98"/>
                  <a:gd name="T20" fmla="*/ 104 w 144"/>
                  <a:gd name="T21" fmla="*/ 98 h 98"/>
                  <a:gd name="T22" fmla="*/ 113 w 144"/>
                  <a:gd name="T23" fmla="*/ 97 h 98"/>
                  <a:gd name="T24" fmla="*/ 135 w 144"/>
                  <a:gd name="T25" fmla="*/ 66 h 98"/>
                  <a:gd name="T26" fmla="*/ 135 w 144"/>
                  <a:gd name="T27" fmla="*/ 61 h 98"/>
                  <a:gd name="T28" fmla="*/ 143 w 144"/>
                  <a:gd name="T29" fmla="*/ 34 h 98"/>
                  <a:gd name="T30" fmla="*/ 109 w 144"/>
                  <a:gd name="T31" fmla="*/ 85 h 98"/>
                  <a:gd name="T32" fmla="*/ 104 w 144"/>
                  <a:gd name="T33" fmla="*/ 86 h 98"/>
                  <a:gd name="T34" fmla="*/ 28 w 144"/>
                  <a:gd name="T35" fmla="*/ 86 h 98"/>
                  <a:gd name="T36" fmla="*/ 24 w 144"/>
                  <a:gd name="T37" fmla="*/ 86 h 98"/>
                  <a:gd name="T38" fmla="*/ 12 w 144"/>
                  <a:gd name="T39" fmla="*/ 70 h 98"/>
                  <a:gd name="T40" fmla="*/ 29 w 144"/>
                  <a:gd name="T41" fmla="*/ 53 h 98"/>
                  <a:gd name="T42" fmla="*/ 32 w 144"/>
                  <a:gd name="T43" fmla="*/ 54 h 98"/>
                  <a:gd name="T44" fmla="*/ 39 w 144"/>
                  <a:gd name="T45" fmla="*/ 55 h 98"/>
                  <a:gd name="T46" fmla="*/ 40 w 144"/>
                  <a:gd name="T47" fmla="*/ 48 h 98"/>
                  <a:gd name="T48" fmla="*/ 64 w 144"/>
                  <a:gd name="T49" fmla="*/ 24 h 98"/>
                  <a:gd name="T50" fmla="*/ 88 w 144"/>
                  <a:gd name="T51" fmla="*/ 43 h 98"/>
                  <a:gd name="T52" fmla="*/ 90 w 144"/>
                  <a:gd name="T53" fmla="*/ 49 h 98"/>
                  <a:gd name="T54" fmla="*/ 96 w 144"/>
                  <a:gd name="T55" fmla="*/ 47 h 98"/>
                  <a:gd name="T56" fmla="*/ 103 w 144"/>
                  <a:gd name="T57" fmla="*/ 46 h 98"/>
                  <a:gd name="T58" fmla="*/ 123 w 144"/>
                  <a:gd name="T59" fmla="*/ 66 h 98"/>
                  <a:gd name="T60" fmla="*/ 109 w 144"/>
                  <a:gd name="T61" fmla="*/ 85 h 98"/>
                  <a:gd name="T62" fmla="*/ 103 w 144"/>
                  <a:gd name="T63" fmla="*/ 34 h 98"/>
                  <a:gd name="T64" fmla="*/ 98 w 144"/>
                  <a:gd name="T65" fmla="*/ 34 h 98"/>
                  <a:gd name="T66" fmla="*/ 88 w 144"/>
                  <a:gd name="T67" fmla="*/ 21 h 98"/>
                  <a:gd name="T68" fmla="*/ 104 w 144"/>
                  <a:gd name="T69" fmla="*/ 13 h 98"/>
                  <a:gd name="T70" fmla="*/ 122 w 144"/>
                  <a:gd name="T71" fmla="*/ 18 h 98"/>
                  <a:gd name="T72" fmla="*/ 129 w 144"/>
                  <a:gd name="T73" fmla="*/ 47 h 98"/>
                  <a:gd name="T74" fmla="*/ 103 w 144"/>
                  <a:gd name="T75" fmla="*/ 34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44" h="98">
                    <a:moveTo>
                      <a:pt x="143" y="34"/>
                    </a:moveTo>
                    <a:cubicBezTo>
                      <a:pt x="142" y="24"/>
                      <a:pt x="137" y="15"/>
                      <a:pt x="130" y="9"/>
                    </a:cubicBezTo>
                    <a:cubicBezTo>
                      <a:pt x="122" y="3"/>
                      <a:pt x="113" y="0"/>
                      <a:pt x="103" y="1"/>
                    </a:cubicBezTo>
                    <a:cubicBezTo>
                      <a:pt x="93" y="2"/>
                      <a:pt x="84" y="6"/>
                      <a:pt x="78" y="14"/>
                    </a:cubicBezTo>
                    <a:cubicBezTo>
                      <a:pt x="78" y="14"/>
                      <a:pt x="78" y="14"/>
                      <a:pt x="78" y="14"/>
                    </a:cubicBezTo>
                    <a:cubicBezTo>
                      <a:pt x="73" y="13"/>
                      <a:pt x="69" y="12"/>
                      <a:pt x="64" y="12"/>
                    </a:cubicBezTo>
                    <a:cubicBezTo>
                      <a:pt x="46" y="12"/>
                      <a:pt x="31" y="24"/>
                      <a:pt x="28" y="41"/>
                    </a:cubicBezTo>
                    <a:cubicBezTo>
                      <a:pt x="13" y="42"/>
                      <a:pt x="0" y="54"/>
                      <a:pt x="0" y="70"/>
                    </a:cubicBezTo>
                    <a:cubicBezTo>
                      <a:pt x="0" y="82"/>
                      <a:pt x="9" y="94"/>
                      <a:pt x="21" y="97"/>
                    </a:cubicBezTo>
                    <a:cubicBezTo>
                      <a:pt x="23" y="98"/>
                      <a:pt x="26" y="98"/>
                      <a:pt x="28" y="98"/>
                    </a:cubicBezTo>
                    <a:cubicBezTo>
                      <a:pt x="104" y="98"/>
                      <a:pt x="104" y="98"/>
                      <a:pt x="104" y="98"/>
                    </a:cubicBezTo>
                    <a:cubicBezTo>
                      <a:pt x="107" y="98"/>
                      <a:pt x="110" y="98"/>
                      <a:pt x="113" y="97"/>
                    </a:cubicBezTo>
                    <a:cubicBezTo>
                      <a:pt x="126" y="93"/>
                      <a:pt x="135" y="80"/>
                      <a:pt x="135" y="66"/>
                    </a:cubicBezTo>
                    <a:cubicBezTo>
                      <a:pt x="135" y="64"/>
                      <a:pt x="135" y="62"/>
                      <a:pt x="135" y="61"/>
                    </a:cubicBezTo>
                    <a:cubicBezTo>
                      <a:pt x="141" y="53"/>
                      <a:pt x="144" y="44"/>
                      <a:pt x="143" y="34"/>
                    </a:cubicBezTo>
                    <a:close/>
                    <a:moveTo>
                      <a:pt x="109" y="85"/>
                    </a:moveTo>
                    <a:cubicBezTo>
                      <a:pt x="107" y="86"/>
                      <a:pt x="106" y="86"/>
                      <a:pt x="104" y="86"/>
                    </a:cubicBezTo>
                    <a:cubicBezTo>
                      <a:pt x="28" y="86"/>
                      <a:pt x="28" y="86"/>
                      <a:pt x="28" y="86"/>
                    </a:cubicBezTo>
                    <a:cubicBezTo>
                      <a:pt x="27" y="86"/>
                      <a:pt x="26" y="86"/>
                      <a:pt x="24" y="86"/>
                    </a:cubicBezTo>
                    <a:cubicBezTo>
                      <a:pt x="17" y="84"/>
                      <a:pt x="12" y="77"/>
                      <a:pt x="12" y="70"/>
                    </a:cubicBezTo>
                    <a:cubicBezTo>
                      <a:pt x="12" y="61"/>
                      <a:pt x="20" y="53"/>
                      <a:pt x="29" y="53"/>
                    </a:cubicBezTo>
                    <a:cubicBezTo>
                      <a:pt x="30" y="53"/>
                      <a:pt x="31" y="53"/>
                      <a:pt x="32" y="54"/>
                    </a:cubicBezTo>
                    <a:cubicBezTo>
                      <a:pt x="39" y="55"/>
                      <a:pt x="39" y="55"/>
                      <a:pt x="39" y="55"/>
                    </a:cubicBezTo>
                    <a:cubicBezTo>
                      <a:pt x="40" y="48"/>
                      <a:pt x="40" y="48"/>
                      <a:pt x="40" y="48"/>
                    </a:cubicBezTo>
                    <a:cubicBezTo>
                      <a:pt x="40" y="35"/>
                      <a:pt x="51" y="24"/>
                      <a:pt x="64" y="24"/>
                    </a:cubicBezTo>
                    <a:cubicBezTo>
                      <a:pt x="76" y="24"/>
                      <a:pt x="85" y="32"/>
                      <a:pt x="88" y="43"/>
                    </a:cubicBezTo>
                    <a:cubicBezTo>
                      <a:pt x="90" y="49"/>
                      <a:pt x="90" y="49"/>
                      <a:pt x="90" y="49"/>
                    </a:cubicBezTo>
                    <a:cubicBezTo>
                      <a:pt x="96" y="47"/>
                      <a:pt x="96" y="47"/>
                      <a:pt x="96" y="47"/>
                    </a:cubicBezTo>
                    <a:cubicBezTo>
                      <a:pt x="98" y="46"/>
                      <a:pt x="101" y="46"/>
                      <a:pt x="103" y="46"/>
                    </a:cubicBezTo>
                    <a:cubicBezTo>
                      <a:pt x="114" y="46"/>
                      <a:pt x="123" y="55"/>
                      <a:pt x="123" y="66"/>
                    </a:cubicBezTo>
                    <a:cubicBezTo>
                      <a:pt x="123" y="75"/>
                      <a:pt x="117" y="83"/>
                      <a:pt x="109" y="85"/>
                    </a:cubicBezTo>
                    <a:close/>
                    <a:moveTo>
                      <a:pt x="103" y="34"/>
                    </a:moveTo>
                    <a:cubicBezTo>
                      <a:pt x="101" y="34"/>
                      <a:pt x="100" y="34"/>
                      <a:pt x="98" y="34"/>
                    </a:cubicBezTo>
                    <a:cubicBezTo>
                      <a:pt x="96" y="29"/>
                      <a:pt x="92" y="24"/>
                      <a:pt x="88" y="21"/>
                    </a:cubicBezTo>
                    <a:cubicBezTo>
                      <a:pt x="92" y="16"/>
                      <a:pt x="98" y="13"/>
                      <a:pt x="104" y="13"/>
                    </a:cubicBezTo>
                    <a:cubicBezTo>
                      <a:pt x="111" y="12"/>
                      <a:pt x="117" y="14"/>
                      <a:pt x="122" y="18"/>
                    </a:cubicBezTo>
                    <a:cubicBezTo>
                      <a:pt x="131" y="25"/>
                      <a:pt x="133" y="37"/>
                      <a:pt x="129" y="47"/>
                    </a:cubicBezTo>
                    <a:cubicBezTo>
                      <a:pt x="123" y="39"/>
                      <a:pt x="114" y="34"/>
                      <a:pt x="103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28" name="Freeform 260"/>
              <p:cNvSpPr>
                <a:spLocks/>
              </p:cNvSpPr>
              <p:nvPr/>
            </p:nvSpPr>
            <p:spPr bwMode="auto">
              <a:xfrm>
                <a:off x="9671051" y="2089151"/>
                <a:ext cx="79375" cy="82550"/>
              </a:xfrm>
              <a:custGeom>
                <a:avLst/>
                <a:gdLst>
                  <a:gd name="T0" fmla="*/ 19 w 21"/>
                  <a:gd name="T1" fmla="*/ 2 h 22"/>
                  <a:gd name="T2" fmla="*/ 10 w 21"/>
                  <a:gd name="T3" fmla="*/ 3 h 22"/>
                  <a:gd name="T4" fmla="*/ 2 w 21"/>
                  <a:gd name="T5" fmla="*/ 12 h 22"/>
                  <a:gd name="T6" fmla="*/ 3 w 21"/>
                  <a:gd name="T7" fmla="*/ 21 h 22"/>
                  <a:gd name="T8" fmla="*/ 7 w 21"/>
                  <a:gd name="T9" fmla="*/ 22 h 22"/>
                  <a:gd name="T10" fmla="*/ 12 w 21"/>
                  <a:gd name="T11" fmla="*/ 20 h 22"/>
                  <a:gd name="T12" fmla="*/ 19 w 21"/>
                  <a:gd name="T13" fmla="*/ 11 h 22"/>
                  <a:gd name="T14" fmla="*/ 19 w 21"/>
                  <a:gd name="T15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22">
                    <a:moveTo>
                      <a:pt x="19" y="2"/>
                    </a:moveTo>
                    <a:cubicBezTo>
                      <a:pt x="16" y="0"/>
                      <a:pt x="12" y="0"/>
                      <a:pt x="10" y="3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15"/>
                      <a:pt x="1" y="18"/>
                      <a:pt x="3" y="21"/>
                    </a:cubicBezTo>
                    <a:cubicBezTo>
                      <a:pt x="4" y="22"/>
                      <a:pt x="6" y="22"/>
                      <a:pt x="7" y="22"/>
                    </a:cubicBezTo>
                    <a:cubicBezTo>
                      <a:pt x="9" y="22"/>
                      <a:pt x="10" y="21"/>
                      <a:pt x="12" y="20"/>
                    </a:cubicBezTo>
                    <a:cubicBezTo>
                      <a:pt x="19" y="11"/>
                      <a:pt x="19" y="11"/>
                      <a:pt x="19" y="11"/>
                    </a:cubicBezTo>
                    <a:cubicBezTo>
                      <a:pt x="21" y="8"/>
                      <a:pt x="21" y="4"/>
                      <a:pt x="1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29" name="Freeform 261"/>
              <p:cNvSpPr>
                <a:spLocks/>
              </p:cNvSpPr>
              <p:nvPr/>
            </p:nvSpPr>
            <p:spPr bwMode="auto">
              <a:xfrm>
                <a:off x="9580563" y="2036763"/>
                <a:ext cx="57150" cy="90488"/>
              </a:xfrm>
              <a:custGeom>
                <a:avLst/>
                <a:gdLst>
                  <a:gd name="T0" fmla="*/ 6 w 15"/>
                  <a:gd name="T1" fmla="*/ 24 h 24"/>
                  <a:gd name="T2" fmla="*/ 7 w 15"/>
                  <a:gd name="T3" fmla="*/ 24 h 24"/>
                  <a:gd name="T4" fmla="*/ 13 w 15"/>
                  <a:gd name="T5" fmla="*/ 19 h 24"/>
                  <a:gd name="T6" fmla="*/ 15 w 15"/>
                  <a:gd name="T7" fmla="*/ 8 h 24"/>
                  <a:gd name="T8" fmla="*/ 10 w 15"/>
                  <a:gd name="T9" fmla="*/ 1 h 24"/>
                  <a:gd name="T10" fmla="*/ 3 w 15"/>
                  <a:gd name="T11" fmla="*/ 6 h 24"/>
                  <a:gd name="T12" fmla="*/ 1 w 15"/>
                  <a:gd name="T13" fmla="*/ 17 h 24"/>
                  <a:gd name="T14" fmla="*/ 6 w 15"/>
                  <a:gd name="T1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24">
                    <a:moveTo>
                      <a:pt x="6" y="24"/>
                    </a:moveTo>
                    <a:cubicBezTo>
                      <a:pt x="6" y="24"/>
                      <a:pt x="6" y="24"/>
                      <a:pt x="7" y="24"/>
                    </a:cubicBezTo>
                    <a:cubicBezTo>
                      <a:pt x="10" y="24"/>
                      <a:pt x="12" y="22"/>
                      <a:pt x="13" y="19"/>
                    </a:cubicBezTo>
                    <a:cubicBezTo>
                      <a:pt x="15" y="8"/>
                      <a:pt x="15" y="8"/>
                      <a:pt x="15" y="8"/>
                    </a:cubicBezTo>
                    <a:cubicBezTo>
                      <a:pt x="15" y="4"/>
                      <a:pt x="13" y="1"/>
                      <a:pt x="10" y="1"/>
                    </a:cubicBezTo>
                    <a:cubicBezTo>
                      <a:pt x="7" y="0"/>
                      <a:pt x="3" y="2"/>
                      <a:pt x="3" y="6"/>
                    </a:cubicBezTo>
                    <a:cubicBezTo>
                      <a:pt x="1" y="17"/>
                      <a:pt x="1" y="17"/>
                      <a:pt x="1" y="17"/>
                    </a:cubicBezTo>
                    <a:cubicBezTo>
                      <a:pt x="0" y="21"/>
                      <a:pt x="2" y="24"/>
                      <a:pt x="6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30" name="Freeform 262"/>
              <p:cNvSpPr>
                <a:spLocks/>
              </p:cNvSpPr>
              <p:nvPr/>
            </p:nvSpPr>
            <p:spPr bwMode="auto">
              <a:xfrm>
                <a:off x="9464676" y="2044701"/>
                <a:ext cx="66675" cy="90488"/>
              </a:xfrm>
              <a:custGeom>
                <a:avLst/>
                <a:gdLst>
                  <a:gd name="T0" fmla="*/ 5 w 18"/>
                  <a:gd name="T1" fmla="*/ 21 h 24"/>
                  <a:gd name="T2" fmla="*/ 11 w 18"/>
                  <a:gd name="T3" fmla="*/ 24 h 24"/>
                  <a:gd name="T4" fmla="*/ 13 w 18"/>
                  <a:gd name="T5" fmla="*/ 24 h 24"/>
                  <a:gd name="T6" fmla="*/ 17 w 18"/>
                  <a:gd name="T7" fmla="*/ 16 h 24"/>
                  <a:gd name="T8" fmla="*/ 13 w 18"/>
                  <a:gd name="T9" fmla="*/ 5 h 24"/>
                  <a:gd name="T10" fmla="*/ 5 w 18"/>
                  <a:gd name="T11" fmla="*/ 1 h 24"/>
                  <a:gd name="T12" fmla="*/ 1 w 18"/>
                  <a:gd name="T13" fmla="*/ 9 h 24"/>
                  <a:gd name="T14" fmla="*/ 5 w 18"/>
                  <a:gd name="T15" fmla="*/ 2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24">
                    <a:moveTo>
                      <a:pt x="5" y="21"/>
                    </a:moveTo>
                    <a:cubicBezTo>
                      <a:pt x="6" y="23"/>
                      <a:pt x="9" y="24"/>
                      <a:pt x="11" y="24"/>
                    </a:cubicBezTo>
                    <a:cubicBezTo>
                      <a:pt x="12" y="24"/>
                      <a:pt x="12" y="24"/>
                      <a:pt x="13" y="24"/>
                    </a:cubicBezTo>
                    <a:cubicBezTo>
                      <a:pt x="16" y="23"/>
                      <a:pt x="18" y="19"/>
                      <a:pt x="17" y="16"/>
                    </a:cubicBezTo>
                    <a:cubicBezTo>
                      <a:pt x="13" y="5"/>
                      <a:pt x="13" y="5"/>
                      <a:pt x="13" y="5"/>
                    </a:cubicBezTo>
                    <a:cubicBezTo>
                      <a:pt x="11" y="2"/>
                      <a:pt x="8" y="0"/>
                      <a:pt x="5" y="1"/>
                    </a:cubicBezTo>
                    <a:cubicBezTo>
                      <a:pt x="2" y="3"/>
                      <a:pt x="0" y="6"/>
                      <a:pt x="1" y="9"/>
                    </a:cubicBezTo>
                    <a:lnTo>
                      <a:pt x="5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31" name="Freeform 263"/>
              <p:cNvSpPr>
                <a:spLocks/>
              </p:cNvSpPr>
              <p:nvPr/>
            </p:nvSpPr>
            <p:spPr bwMode="auto">
              <a:xfrm>
                <a:off x="9739313" y="2308226"/>
                <a:ext cx="93663" cy="55563"/>
              </a:xfrm>
              <a:custGeom>
                <a:avLst/>
                <a:gdLst>
                  <a:gd name="T0" fmla="*/ 19 w 25"/>
                  <a:gd name="T1" fmla="*/ 3 h 15"/>
                  <a:gd name="T2" fmla="*/ 7 w 25"/>
                  <a:gd name="T3" fmla="*/ 1 h 15"/>
                  <a:gd name="T4" fmla="*/ 0 w 25"/>
                  <a:gd name="T5" fmla="*/ 6 h 15"/>
                  <a:gd name="T6" fmla="*/ 5 w 25"/>
                  <a:gd name="T7" fmla="*/ 13 h 15"/>
                  <a:gd name="T8" fmla="*/ 17 w 25"/>
                  <a:gd name="T9" fmla="*/ 15 h 15"/>
                  <a:gd name="T10" fmla="*/ 18 w 25"/>
                  <a:gd name="T11" fmla="*/ 15 h 15"/>
                  <a:gd name="T12" fmla="*/ 24 w 25"/>
                  <a:gd name="T13" fmla="*/ 10 h 15"/>
                  <a:gd name="T14" fmla="*/ 19 w 25"/>
                  <a:gd name="T15" fmla="*/ 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5">
                    <a:moveTo>
                      <a:pt x="19" y="3"/>
                    </a:moveTo>
                    <a:cubicBezTo>
                      <a:pt x="7" y="1"/>
                      <a:pt x="7" y="1"/>
                      <a:pt x="7" y="1"/>
                    </a:cubicBezTo>
                    <a:cubicBezTo>
                      <a:pt x="4" y="0"/>
                      <a:pt x="1" y="3"/>
                      <a:pt x="0" y="6"/>
                    </a:cubicBezTo>
                    <a:cubicBezTo>
                      <a:pt x="0" y="9"/>
                      <a:pt x="2" y="12"/>
                      <a:pt x="5" y="13"/>
                    </a:cubicBezTo>
                    <a:cubicBezTo>
                      <a:pt x="17" y="15"/>
                      <a:pt x="17" y="15"/>
                      <a:pt x="17" y="15"/>
                    </a:cubicBezTo>
                    <a:cubicBezTo>
                      <a:pt x="17" y="15"/>
                      <a:pt x="18" y="15"/>
                      <a:pt x="18" y="15"/>
                    </a:cubicBezTo>
                    <a:cubicBezTo>
                      <a:pt x="21" y="15"/>
                      <a:pt x="23" y="13"/>
                      <a:pt x="24" y="10"/>
                    </a:cubicBezTo>
                    <a:cubicBezTo>
                      <a:pt x="25" y="7"/>
                      <a:pt x="22" y="4"/>
                      <a:pt x="1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32" name="Freeform 264"/>
              <p:cNvSpPr>
                <a:spLocks/>
              </p:cNvSpPr>
              <p:nvPr/>
            </p:nvSpPr>
            <p:spPr bwMode="auto">
              <a:xfrm>
                <a:off x="9726613" y="2190751"/>
                <a:ext cx="95250" cy="63500"/>
              </a:xfrm>
              <a:custGeom>
                <a:avLst/>
                <a:gdLst>
                  <a:gd name="T0" fmla="*/ 9 w 25"/>
                  <a:gd name="T1" fmla="*/ 17 h 17"/>
                  <a:gd name="T2" fmla="*/ 21 w 25"/>
                  <a:gd name="T3" fmla="*/ 13 h 17"/>
                  <a:gd name="T4" fmla="*/ 24 w 25"/>
                  <a:gd name="T5" fmla="*/ 5 h 17"/>
                  <a:gd name="T6" fmla="*/ 16 w 25"/>
                  <a:gd name="T7" fmla="*/ 1 h 17"/>
                  <a:gd name="T8" fmla="*/ 5 w 25"/>
                  <a:gd name="T9" fmla="*/ 5 h 17"/>
                  <a:gd name="T10" fmla="*/ 1 w 25"/>
                  <a:gd name="T11" fmla="*/ 13 h 17"/>
                  <a:gd name="T12" fmla="*/ 7 w 25"/>
                  <a:gd name="T13" fmla="*/ 17 h 17"/>
                  <a:gd name="T14" fmla="*/ 9 w 25"/>
                  <a:gd name="T1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7">
                    <a:moveTo>
                      <a:pt x="9" y="17"/>
                    </a:moveTo>
                    <a:cubicBezTo>
                      <a:pt x="21" y="13"/>
                      <a:pt x="21" y="13"/>
                      <a:pt x="21" y="13"/>
                    </a:cubicBezTo>
                    <a:cubicBezTo>
                      <a:pt x="24" y="11"/>
                      <a:pt x="25" y="8"/>
                      <a:pt x="24" y="5"/>
                    </a:cubicBezTo>
                    <a:cubicBezTo>
                      <a:pt x="23" y="2"/>
                      <a:pt x="19" y="0"/>
                      <a:pt x="16" y="1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2" y="7"/>
                      <a:pt x="0" y="10"/>
                      <a:pt x="1" y="13"/>
                    </a:cubicBezTo>
                    <a:cubicBezTo>
                      <a:pt x="2" y="16"/>
                      <a:pt x="5" y="17"/>
                      <a:pt x="7" y="17"/>
                    </a:cubicBezTo>
                    <a:cubicBezTo>
                      <a:pt x="8" y="17"/>
                      <a:pt x="9" y="17"/>
                      <a:pt x="9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sp>
          <p:nvSpPr>
            <p:cNvPr id="1333" name="Freeform 265"/>
            <p:cNvSpPr>
              <a:spLocks noEditPoints="1"/>
            </p:cNvSpPr>
            <p:nvPr/>
          </p:nvSpPr>
          <p:spPr bwMode="auto">
            <a:xfrm>
              <a:off x="15691294" y="4357135"/>
              <a:ext cx="886669" cy="739765"/>
            </a:xfrm>
            <a:custGeom>
              <a:avLst/>
              <a:gdLst>
                <a:gd name="T0" fmla="*/ 143 w 143"/>
                <a:gd name="T1" fmla="*/ 48 h 119"/>
                <a:gd name="T2" fmla="*/ 137 w 143"/>
                <a:gd name="T3" fmla="*/ 42 h 119"/>
                <a:gd name="T4" fmla="*/ 99 w 143"/>
                <a:gd name="T5" fmla="*/ 5 h 119"/>
                <a:gd name="T6" fmla="*/ 94 w 143"/>
                <a:gd name="T7" fmla="*/ 0 h 119"/>
                <a:gd name="T8" fmla="*/ 92 w 143"/>
                <a:gd name="T9" fmla="*/ 0 h 119"/>
                <a:gd name="T10" fmla="*/ 88 w 143"/>
                <a:gd name="T11" fmla="*/ 1 h 119"/>
                <a:gd name="T12" fmla="*/ 76 w 143"/>
                <a:gd name="T13" fmla="*/ 27 h 119"/>
                <a:gd name="T14" fmla="*/ 77 w 143"/>
                <a:gd name="T15" fmla="*/ 35 h 119"/>
                <a:gd name="T16" fmla="*/ 63 w 143"/>
                <a:gd name="T17" fmla="*/ 33 h 119"/>
                <a:gd name="T18" fmla="*/ 27 w 143"/>
                <a:gd name="T19" fmla="*/ 62 h 119"/>
                <a:gd name="T20" fmla="*/ 0 w 143"/>
                <a:gd name="T21" fmla="*/ 91 h 119"/>
                <a:gd name="T22" fmla="*/ 20 w 143"/>
                <a:gd name="T23" fmla="*/ 118 h 119"/>
                <a:gd name="T24" fmla="*/ 28 w 143"/>
                <a:gd name="T25" fmla="*/ 119 h 119"/>
                <a:gd name="T26" fmla="*/ 103 w 143"/>
                <a:gd name="T27" fmla="*/ 119 h 119"/>
                <a:gd name="T28" fmla="*/ 112 w 143"/>
                <a:gd name="T29" fmla="*/ 118 h 119"/>
                <a:gd name="T30" fmla="*/ 134 w 143"/>
                <a:gd name="T31" fmla="*/ 87 h 119"/>
                <a:gd name="T32" fmla="*/ 124 w 143"/>
                <a:gd name="T33" fmla="*/ 63 h 119"/>
                <a:gd name="T34" fmla="*/ 139 w 143"/>
                <a:gd name="T35" fmla="*/ 54 h 119"/>
                <a:gd name="T36" fmla="*/ 140 w 143"/>
                <a:gd name="T37" fmla="*/ 53 h 119"/>
                <a:gd name="T38" fmla="*/ 143 w 143"/>
                <a:gd name="T39" fmla="*/ 48 h 119"/>
                <a:gd name="T40" fmla="*/ 122 w 143"/>
                <a:gd name="T41" fmla="*/ 51 h 119"/>
                <a:gd name="T42" fmla="*/ 113 w 143"/>
                <a:gd name="T43" fmla="*/ 53 h 119"/>
                <a:gd name="T44" fmla="*/ 95 w 143"/>
                <a:gd name="T45" fmla="*/ 45 h 119"/>
                <a:gd name="T46" fmla="*/ 91 w 143"/>
                <a:gd name="T47" fmla="*/ 18 h 119"/>
                <a:gd name="T48" fmla="*/ 122 w 143"/>
                <a:gd name="T49" fmla="*/ 51 h 119"/>
                <a:gd name="T50" fmla="*/ 108 w 143"/>
                <a:gd name="T51" fmla="*/ 106 h 119"/>
                <a:gd name="T52" fmla="*/ 103 w 143"/>
                <a:gd name="T53" fmla="*/ 107 h 119"/>
                <a:gd name="T54" fmla="*/ 28 w 143"/>
                <a:gd name="T55" fmla="*/ 107 h 119"/>
                <a:gd name="T56" fmla="*/ 23 w 143"/>
                <a:gd name="T57" fmla="*/ 107 h 119"/>
                <a:gd name="T58" fmla="*/ 12 w 143"/>
                <a:gd name="T59" fmla="*/ 91 h 119"/>
                <a:gd name="T60" fmla="*/ 28 w 143"/>
                <a:gd name="T61" fmla="*/ 74 h 119"/>
                <a:gd name="T62" fmla="*/ 31 w 143"/>
                <a:gd name="T63" fmla="*/ 75 h 119"/>
                <a:gd name="T64" fmla="*/ 39 w 143"/>
                <a:gd name="T65" fmla="*/ 76 h 119"/>
                <a:gd name="T66" fmla="*/ 39 w 143"/>
                <a:gd name="T67" fmla="*/ 69 h 119"/>
                <a:gd name="T68" fmla="*/ 63 w 143"/>
                <a:gd name="T69" fmla="*/ 45 h 119"/>
                <a:gd name="T70" fmla="*/ 87 w 143"/>
                <a:gd name="T71" fmla="*/ 64 h 119"/>
                <a:gd name="T72" fmla="*/ 89 w 143"/>
                <a:gd name="T73" fmla="*/ 70 h 119"/>
                <a:gd name="T74" fmla="*/ 95 w 143"/>
                <a:gd name="T75" fmla="*/ 68 h 119"/>
                <a:gd name="T76" fmla="*/ 102 w 143"/>
                <a:gd name="T77" fmla="*/ 67 h 119"/>
                <a:gd name="T78" fmla="*/ 122 w 143"/>
                <a:gd name="T79" fmla="*/ 87 h 119"/>
                <a:gd name="T80" fmla="*/ 108 w 143"/>
                <a:gd name="T81" fmla="*/ 106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3" h="119">
                  <a:moveTo>
                    <a:pt x="143" y="48"/>
                  </a:moveTo>
                  <a:cubicBezTo>
                    <a:pt x="143" y="45"/>
                    <a:pt x="140" y="42"/>
                    <a:pt x="137" y="42"/>
                  </a:cubicBezTo>
                  <a:cubicBezTo>
                    <a:pt x="107" y="39"/>
                    <a:pt x="99" y="6"/>
                    <a:pt x="99" y="5"/>
                  </a:cubicBezTo>
                  <a:cubicBezTo>
                    <a:pt x="98" y="2"/>
                    <a:pt x="96" y="0"/>
                    <a:pt x="94" y="0"/>
                  </a:cubicBezTo>
                  <a:cubicBezTo>
                    <a:pt x="93" y="0"/>
                    <a:pt x="93" y="0"/>
                    <a:pt x="92" y="0"/>
                  </a:cubicBezTo>
                  <a:cubicBezTo>
                    <a:pt x="91" y="0"/>
                    <a:pt x="89" y="0"/>
                    <a:pt x="88" y="1"/>
                  </a:cubicBezTo>
                  <a:cubicBezTo>
                    <a:pt x="81" y="8"/>
                    <a:pt x="77" y="17"/>
                    <a:pt x="76" y="27"/>
                  </a:cubicBezTo>
                  <a:cubicBezTo>
                    <a:pt x="76" y="30"/>
                    <a:pt x="77" y="33"/>
                    <a:pt x="77" y="35"/>
                  </a:cubicBezTo>
                  <a:cubicBezTo>
                    <a:pt x="73" y="34"/>
                    <a:pt x="68" y="33"/>
                    <a:pt x="63" y="33"/>
                  </a:cubicBezTo>
                  <a:cubicBezTo>
                    <a:pt x="46" y="33"/>
                    <a:pt x="31" y="45"/>
                    <a:pt x="27" y="62"/>
                  </a:cubicBezTo>
                  <a:cubicBezTo>
                    <a:pt x="12" y="63"/>
                    <a:pt x="0" y="75"/>
                    <a:pt x="0" y="91"/>
                  </a:cubicBezTo>
                  <a:cubicBezTo>
                    <a:pt x="0" y="103"/>
                    <a:pt x="8" y="115"/>
                    <a:pt x="20" y="118"/>
                  </a:cubicBezTo>
                  <a:cubicBezTo>
                    <a:pt x="22" y="119"/>
                    <a:pt x="25" y="119"/>
                    <a:pt x="28" y="119"/>
                  </a:cubicBezTo>
                  <a:cubicBezTo>
                    <a:pt x="103" y="119"/>
                    <a:pt x="103" y="119"/>
                    <a:pt x="103" y="119"/>
                  </a:cubicBezTo>
                  <a:cubicBezTo>
                    <a:pt x="106" y="119"/>
                    <a:pt x="109" y="119"/>
                    <a:pt x="112" y="118"/>
                  </a:cubicBezTo>
                  <a:cubicBezTo>
                    <a:pt x="125" y="114"/>
                    <a:pt x="134" y="101"/>
                    <a:pt x="134" y="87"/>
                  </a:cubicBezTo>
                  <a:cubicBezTo>
                    <a:pt x="134" y="78"/>
                    <a:pt x="130" y="69"/>
                    <a:pt x="124" y="63"/>
                  </a:cubicBezTo>
                  <a:cubicBezTo>
                    <a:pt x="129" y="62"/>
                    <a:pt x="134" y="59"/>
                    <a:pt x="139" y="54"/>
                  </a:cubicBezTo>
                  <a:cubicBezTo>
                    <a:pt x="139" y="54"/>
                    <a:pt x="140" y="53"/>
                    <a:pt x="140" y="53"/>
                  </a:cubicBezTo>
                  <a:cubicBezTo>
                    <a:pt x="141" y="52"/>
                    <a:pt x="142" y="50"/>
                    <a:pt x="143" y="48"/>
                  </a:cubicBezTo>
                  <a:close/>
                  <a:moveTo>
                    <a:pt x="122" y="51"/>
                  </a:moveTo>
                  <a:cubicBezTo>
                    <a:pt x="119" y="52"/>
                    <a:pt x="116" y="53"/>
                    <a:pt x="113" y="53"/>
                  </a:cubicBezTo>
                  <a:cubicBezTo>
                    <a:pt x="106" y="53"/>
                    <a:pt x="100" y="50"/>
                    <a:pt x="95" y="45"/>
                  </a:cubicBezTo>
                  <a:cubicBezTo>
                    <a:pt x="88" y="38"/>
                    <a:pt x="87" y="27"/>
                    <a:pt x="91" y="18"/>
                  </a:cubicBezTo>
                  <a:cubicBezTo>
                    <a:pt x="96" y="30"/>
                    <a:pt x="106" y="45"/>
                    <a:pt x="122" y="51"/>
                  </a:cubicBezTo>
                  <a:close/>
                  <a:moveTo>
                    <a:pt x="108" y="106"/>
                  </a:moveTo>
                  <a:cubicBezTo>
                    <a:pt x="106" y="107"/>
                    <a:pt x="105" y="107"/>
                    <a:pt x="103" y="107"/>
                  </a:cubicBezTo>
                  <a:cubicBezTo>
                    <a:pt x="28" y="107"/>
                    <a:pt x="28" y="107"/>
                    <a:pt x="28" y="107"/>
                  </a:cubicBezTo>
                  <a:cubicBezTo>
                    <a:pt x="26" y="107"/>
                    <a:pt x="25" y="107"/>
                    <a:pt x="23" y="107"/>
                  </a:cubicBezTo>
                  <a:cubicBezTo>
                    <a:pt x="16" y="105"/>
                    <a:pt x="12" y="98"/>
                    <a:pt x="12" y="91"/>
                  </a:cubicBezTo>
                  <a:cubicBezTo>
                    <a:pt x="12" y="82"/>
                    <a:pt x="19" y="74"/>
                    <a:pt x="28" y="74"/>
                  </a:cubicBezTo>
                  <a:cubicBezTo>
                    <a:pt x="29" y="74"/>
                    <a:pt x="30" y="74"/>
                    <a:pt x="31" y="75"/>
                  </a:cubicBezTo>
                  <a:cubicBezTo>
                    <a:pt x="39" y="76"/>
                    <a:pt x="39" y="76"/>
                    <a:pt x="39" y="76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9" y="56"/>
                    <a:pt x="50" y="45"/>
                    <a:pt x="63" y="45"/>
                  </a:cubicBezTo>
                  <a:cubicBezTo>
                    <a:pt x="75" y="45"/>
                    <a:pt x="85" y="53"/>
                    <a:pt x="87" y="64"/>
                  </a:cubicBezTo>
                  <a:cubicBezTo>
                    <a:pt x="89" y="70"/>
                    <a:pt x="89" y="70"/>
                    <a:pt x="89" y="70"/>
                  </a:cubicBezTo>
                  <a:cubicBezTo>
                    <a:pt x="95" y="68"/>
                    <a:pt x="95" y="68"/>
                    <a:pt x="95" y="68"/>
                  </a:cubicBezTo>
                  <a:cubicBezTo>
                    <a:pt x="98" y="67"/>
                    <a:pt x="100" y="67"/>
                    <a:pt x="102" y="67"/>
                  </a:cubicBezTo>
                  <a:cubicBezTo>
                    <a:pt x="113" y="67"/>
                    <a:pt x="122" y="76"/>
                    <a:pt x="122" y="87"/>
                  </a:cubicBezTo>
                  <a:cubicBezTo>
                    <a:pt x="122" y="96"/>
                    <a:pt x="117" y="104"/>
                    <a:pt x="108" y="10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grpSp>
          <p:nvGrpSpPr>
            <p:cNvPr id="1463" name="Group 1462"/>
            <p:cNvGrpSpPr/>
            <p:nvPr/>
          </p:nvGrpSpPr>
          <p:grpSpPr>
            <a:xfrm>
              <a:off x="17078747" y="4384099"/>
              <a:ext cx="931267" cy="849945"/>
              <a:chOff x="11452226" y="2165351"/>
              <a:chExt cx="563563" cy="514350"/>
            </a:xfrm>
            <a:solidFill>
              <a:schemeClr val="tx1"/>
            </a:solidFill>
          </p:grpSpPr>
          <p:sp>
            <p:nvSpPr>
              <p:cNvPr id="1334" name="Freeform 266"/>
              <p:cNvSpPr>
                <a:spLocks/>
              </p:cNvSpPr>
              <p:nvPr/>
            </p:nvSpPr>
            <p:spPr bwMode="auto">
              <a:xfrm>
                <a:off x="11452226" y="2165351"/>
                <a:ext cx="563563" cy="360363"/>
              </a:xfrm>
              <a:custGeom>
                <a:avLst/>
                <a:gdLst>
                  <a:gd name="T0" fmla="*/ 115 w 150"/>
                  <a:gd name="T1" fmla="*/ 25 h 96"/>
                  <a:gd name="T2" fmla="*/ 109 w 150"/>
                  <a:gd name="T3" fmla="*/ 26 h 96"/>
                  <a:gd name="T4" fmla="*/ 71 w 150"/>
                  <a:gd name="T5" fmla="*/ 0 h 96"/>
                  <a:gd name="T6" fmla="*/ 31 w 150"/>
                  <a:gd name="T7" fmla="*/ 34 h 96"/>
                  <a:gd name="T8" fmla="*/ 0 w 150"/>
                  <a:gd name="T9" fmla="*/ 65 h 96"/>
                  <a:gd name="T10" fmla="*/ 22 w 150"/>
                  <a:gd name="T11" fmla="*/ 95 h 96"/>
                  <a:gd name="T12" fmla="*/ 31 w 150"/>
                  <a:gd name="T13" fmla="*/ 96 h 96"/>
                  <a:gd name="T14" fmla="*/ 48 w 150"/>
                  <a:gd name="T15" fmla="*/ 96 h 96"/>
                  <a:gd name="T16" fmla="*/ 53 w 150"/>
                  <a:gd name="T17" fmla="*/ 90 h 96"/>
                  <a:gd name="T18" fmla="*/ 49 w 150"/>
                  <a:gd name="T19" fmla="*/ 84 h 96"/>
                  <a:gd name="T20" fmla="*/ 31 w 150"/>
                  <a:gd name="T21" fmla="*/ 84 h 96"/>
                  <a:gd name="T22" fmla="*/ 26 w 150"/>
                  <a:gd name="T23" fmla="*/ 83 h 96"/>
                  <a:gd name="T24" fmla="*/ 12 w 150"/>
                  <a:gd name="T25" fmla="*/ 65 h 96"/>
                  <a:gd name="T26" fmla="*/ 32 w 150"/>
                  <a:gd name="T27" fmla="*/ 46 h 96"/>
                  <a:gd name="T28" fmla="*/ 36 w 150"/>
                  <a:gd name="T29" fmla="*/ 46 h 96"/>
                  <a:gd name="T30" fmla="*/ 43 w 150"/>
                  <a:gd name="T31" fmla="*/ 48 h 96"/>
                  <a:gd name="T32" fmla="*/ 43 w 150"/>
                  <a:gd name="T33" fmla="*/ 40 h 96"/>
                  <a:gd name="T34" fmla="*/ 71 w 150"/>
                  <a:gd name="T35" fmla="*/ 12 h 96"/>
                  <a:gd name="T36" fmla="*/ 99 w 150"/>
                  <a:gd name="T37" fmla="*/ 34 h 96"/>
                  <a:gd name="T38" fmla="*/ 100 w 150"/>
                  <a:gd name="T39" fmla="*/ 41 h 96"/>
                  <a:gd name="T40" fmla="*/ 107 w 150"/>
                  <a:gd name="T41" fmla="*/ 39 h 96"/>
                  <a:gd name="T42" fmla="*/ 115 w 150"/>
                  <a:gd name="T43" fmla="*/ 37 h 96"/>
                  <a:gd name="T44" fmla="*/ 138 w 150"/>
                  <a:gd name="T45" fmla="*/ 61 h 96"/>
                  <a:gd name="T46" fmla="*/ 122 w 150"/>
                  <a:gd name="T47" fmla="*/ 83 h 96"/>
                  <a:gd name="T48" fmla="*/ 116 w 150"/>
                  <a:gd name="T49" fmla="*/ 84 h 96"/>
                  <a:gd name="T50" fmla="*/ 101 w 150"/>
                  <a:gd name="T51" fmla="*/ 84 h 96"/>
                  <a:gd name="T52" fmla="*/ 97 w 150"/>
                  <a:gd name="T53" fmla="*/ 90 h 96"/>
                  <a:gd name="T54" fmla="*/ 103 w 150"/>
                  <a:gd name="T55" fmla="*/ 96 h 96"/>
                  <a:gd name="T56" fmla="*/ 116 w 150"/>
                  <a:gd name="T57" fmla="*/ 96 h 96"/>
                  <a:gd name="T58" fmla="*/ 125 w 150"/>
                  <a:gd name="T59" fmla="*/ 95 h 96"/>
                  <a:gd name="T60" fmla="*/ 150 w 150"/>
                  <a:gd name="T61" fmla="*/ 61 h 96"/>
                  <a:gd name="T62" fmla="*/ 115 w 150"/>
                  <a:gd name="T63" fmla="*/ 25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0" h="96">
                    <a:moveTo>
                      <a:pt x="115" y="25"/>
                    </a:moveTo>
                    <a:cubicBezTo>
                      <a:pt x="113" y="25"/>
                      <a:pt x="111" y="25"/>
                      <a:pt x="109" y="26"/>
                    </a:cubicBezTo>
                    <a:cubicBezTo>
                      <a:pt x="103" y="11"/>
                      <a:pt x="88" y="0"/>
                      <a:pt x="71" y="0"/>
                    </a:cubicBezTo>
                    <a:cubicBezTo>
                      <a:pt x="52" y="0"/>
                      <a:pt x="35" y="15"/>
                      <a:pt x="31" y="34"/>
                    </a:cubicBezTo>
                    <a:cubicBezTo>
                      <a:pt x="14" y="34"/>
                      <a:pt x="0" y="48"/>
                      <a:pt x="0" y="65"/>
                    </a:cubicBezTo>
                    <a:cubicBezTo>
                      <a:pt x="0" y="79"/>
                      <a:pt x="9" y="91"/>
                      <a:pt x="22" y="95"/>
                    </a:cubicBezTo>
                    <a:cubicBezTo>
                      <a:pt x="25" y="96"/>
                      <a:pt x="28" y="96"/>
                      <a:pt x="31" y="96"/>
                    </a:cubicBezTo>
                    <a:cubicBezTo>
                      <a:pt x="48" y="96"/>
                      <a:pt x="48" y="96"/>
                      <a:pt x="48" y="96"/>
                    </a:cubicBezTo>
                    <a:cubicBezTo>
                      <a:pt x="51" y="96"/>
                      <a:pt x="53" y="93"/>
                      <a:pt x="53" y="90"/>
                    </a:cubicBezTo>
                    <a:cubicBezTo>
                      <a:pt x="53" y="88"/>
                      <a:pt x="51" y="85"/>
                      <a:pt x="49" y="84"/>
                    </a:cubicBezTo>
                    <a:cubicBezTo>
                      <a:pt x="31" y="84"/>
                      <a:pt x="31" y="84"/>
                      <a:pt x="31" y="84"/>
                    </a:cubicBezTo>
                    <a:cubicBezTo>
                      <a:pt x="29" y="84"/>
                      <a:pt x="28" y="84"/>
                      <a:pt x="26" y="83"/>
                    </a:cubicBezTo>
                    <a:cubicBezTo>
                      <a:pt x="18" y="81"/>
                      <a:pt x="12" y="73"/>
                      <a:pt x="12" y="65"/>
                    </a:cubicBezTo>
                    <a:cubicBezTo>
                      <a:pt x="12" y="54"/>
                      <a:pt x="21" y="46"/>
                      <a:pt x="32" y="46"/>
                    </a:cubicBezTo>
                    <a:cubicBezTo>
                      <a:pt x="33" y="46"/>
                      <a:pt x="34" y="46"/>
                      <a:pt x="36" y="46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3" y="40"/>
                      <a:pt x="43" y="40"/>
                      <a:pt x="43" y="40"/>
                    </a:cubicBezTo>
                    <a:cubicBezTo>
                      <a:pt x="43" y="25"/>
                      <a:pt x="56" y="12"/>
                      <a:pt x="71" y="12"/>
                    </a:cubicBezTo>
                    <a:cubicBezTo>
                      <a:pt x="84" y="12"/>
                      <a:pt x="96" y="21"/>
                      <a:pt x="99" y="34"/>
                    </a:cubicBezTo>
                    <a:cubicBezTo>
                      <a:pt x="100" y="41"/>
                      <a:pt x="100" y="41"/>
                      <a:pt x="100" y="41"/>
                    </a:cubicBezTo>
                    <a:cubicBezTo>
                      <a:pt x="107" y="39"/>
                      <a:pt x="107" y="39"/>
                      <a:pt x="107" y="39"/>
                    </a:cubicBezTo>
                    <a:cubicBezTo>
                      <a:pt x="109" y="38"/>
                      <a:pt x="112" y="37"/>
                      <a:pt x="115" y="37"/>
                    </a:cubicBezTo>
                    <a:cubicBezTo>
                      <a:pt x="128" y="37"/>
                      <a:pt x="138" y="48"/>
                      <a:pt x="138" y="61"/>
                    </a:cubicBezTo>
                    <a:cubicBezTo>
                      <a:pt x="138" y="71"/>
                      <a:pt x="132" y="80"/>
                      <a:pt x="122" y="83"/>
                    </a:cubicBezTo>
                    <a:cubicBezTo>
                      <a:pt x="120" y="84"/>
                      <a:pt x="118" y="84"/>
                      <a:pt x="116" y="84"/>
                    </a:cubicBezTo>
                    <a:cubicBezTo>
                      <a:pt x="101" y="84"/>
                      <a:pt x="101" y="84"/>
                      <a:pt x="101" y="84"/>
                    </a:cubicBezTo>
                    <a:cubicBezTo>
                      <a:pt x="99" y="85"/>
                      <a:pt x="97" y="88"/>
                      <a:pt x="97" y="90"/>
                    </a:cubicBezTo>
                    <a:cubicBezTo>
                      <a:pt x="97" y="93"/>
                      <a:pt x="100" y="96"/>
                      <a:pt x="103" y="96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19" y="96"/>
                      <a:pt x="123" y="96"/>
                      <a:pt x="125" y="95"/>
                    </a:cubicBezTo>
                    <a:cubicBezTo>
                      <a:pt x="140" y="90"/>
                      <a:pt x="150" y="76"/>
                      <a:pt x="150" y="61"/>
                    </a:cubicBezTo>
                    <a:cubicBezTo>
                      <a:pt x="150" y="41"/>
                      <a:pt x="134" y="25"/>
                      <a:pt x="115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35" name="Freeform 267"/>
              <p:cNvSpPr>
                <a:spLocks/>
              </p:cNvSpPr>
              <p:nvPr/>
            </p:nvSpPr>
            <p:spPr bwMode="auto">
              <a:xfrm>
                <a:off x="11715751" y="2484438"/>
                <a:ext cx="38100" cy="85725"/>
              </a:xfrm>
              <a:custGeom>
                <a:avLst/>
                <a:gdLst>
                  <a:gd name="T0" fmla="*/ 10 w 10"/>
                  <a:gd name="T1" fmla="*/ 18 h 23"/>
                  <a:gd name="T2" fmla="*/ 5 w 10"/>
                  <a:gd name="T3" fmla="*/ 23 h 23"/>
                  <a:gd name="T4" fmla="*/ 5 w 10"/>
                  <a:gd name="T5" fmla="*/ 23 h 23"/>
                  <a:gd name="T6" fmla="*/ 0 w 10"/>
                  <a:gd name="T7" fmla="*/ 18 h 23"/>
                  <a:gd name="T8" fmla="*/ 0 w 10"/>
                  <a:gd name="T9" fmla="*/ 5 h 23"/>
                  <a:gd name="T10" fmla="*/ 5 w 10"/>
                  <a:gd name="T11" fmla="*/ 0 h 23"/>
                  <a:gd name="T12" fmla="*/ 5 w 10"/>
                  <a:gd name="T13" fmla="*/ 0 h 23"/>
                  <a:gd name="T14" fmla="*/ 10 w 10"/>
                  <a:gd name="T15" fmla="*/ 5 h 23"/>
                  <a:gd name="T16" fmla="*/ 10 w 10"/>
                  <a:gd name="T17" fmla="*/ 1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23">
                    <a:moveTo>
                      <a:pt x="10" y="18"/>
                    </a:moveTo>
                    <a:cubicBezTo>
                      <a:pt x="10" y="21"/>
                      <a:pt x="8" y="23"/>
                      <a:pt x="5" y="23"/>
                    </a:cubicBezTo>
                    <a:cubicBezTo>
                      <a:pt x="5" y="23"/>
                      <a:pt x="5" y="23"/>
                      <a:pt x="5" y="23"/>
                    </a:cubicBezTo>
                    <a:cubicBezTo>
                      <a:pt x="2" y="23"/>
                      <a:pt x="0" y="21"/>
                      <a:pt x="0" y="18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0"/>
                      <a:pt x="10" y="2"/>
                      <a:pt x="10" y="5"/>
                    </a:cubicBezTo>
                    <a:lnTo>
                      <a:pt x="10" y="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36" name="Freeform 268"/>
              <p:cNvSpPr>
                <a:spLocks/>
              </p:cNvSpPr>
              <p:nvPr/>
            </p:nvSpPr>
            <p:spPr bwMode="auto">
              <a:xfrm>
                <a:off x="11784013" y="2416176"/>
                <a:ext cx="36513" cy="82550"/>
              </a:xfrm>
              <a:custGeom>
                <a:avLst/>
                <a:gdLst>
                  <a:gd name="T0" fmla="*/ 10 w 10"/>
                  <a:gd name="T1" fmla="*/ 17 h 22"/>
                  <a:gd name="T2" fmla="*/ 5 w 10"/>
                  <a:gd name="T3" fmla="*/ 22 h 22"/>
                  <a:gd name="T4" fmla="*/ 5 w 10"/>
                  <a:gd name="T5" fmla="*/ 22 h 22"/>
                  <a:gd name="T6" fmla="*/ 0 w 10"/>
                  <a:gd name="T7" fmla="*/ 17 h 22"/>
                  <a:gd name="T8" fmla="*/ 0 w 10"/>
                  <a:gd name="T9" fmla="*/ 5 h 22"/>
                  <a:gd name="T10" fmla="*/ 5 w 10"/>
                  <a:gd name="T11" fmla="*/ 0 h 22"/>
                  <a:gd name="T12" fmla="*/ 5 w 10"/>
                  <a:gd name="T13" fmla="*/ 0 h 22"/>
                  <a:gd name="T14" fmla="*/ 10 w 10"/>
                  <a:gd name="T15" fmla="*/ 5 h 22"/>
                  <a:gd name="T16" fmla="*/ 10 w 10"/>
                  <a:gd name="T17" fmla="*/ 17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22">
                    <a:moveTo>
                      <a:pt x="10" y="17"/>
                    </a:moveTo>
                    <a:cubicBezTo>
                      <a:pt x="10" y="20"/>
                      <a:pt x="8" y="22"/>
                      <a:pt x="5" y="22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2" y="22"/>
                      <a:pt x="0" y="20"/>
                      <a:pt x="0" y="1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0"/>
                      <a:pt x="10" y="2"/>
                      <a:pt x="10" y="5"/>
                    </a:cubicBezTo>
                    <a:lnTo>
                      <a:pt x="10" y="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37" name="Freeform 269"/>
              <p:cNvSpPr>
                <a:spLocks/>
              </p:cNvSpPr>
              <p:nvPr/>
            </p:nvSpPr>
            <p:spPr bwMode="auto">
              <a:xfrm>
                <a:off x="11647488" y="2405063"/>
                <a:ext cx="38100" cy="87313"/>
              </a:xfrm>
              <a:custGeom>
                <a:avLst/>
                <a:gdLst>
                  <a:gd name="T0" fmla="*/ 10 w 10"/>
                  <a:gd name="T1" fmla="*/ 18 h 23"/>
                  <a:gd name="T2" fmla="*/ 5 w 10"/>
                  <a:gd name="T3" fmla="*/ 23 h 23"/>
                  <a:gd name="T4" fmla="*/ 5 w 10"/>
                  <a:gd name="T5" fmla="*/ 23 h 23"/>
                  <a:gd name="T6" fmla="*/ 0 w 10"/>
                  <a:gd name="T7" fmla="*/ 18 h 23"/>
                  <a:gd name="T8" fmla="*/ 0 w 10"/>
                  <a:gd name="T9" fmla="*/ 5 h 23"/>
                  <a:gd name="T10" fmla="*/ 5 w 10"/>
                  <a:gd name="T11" fmla="*/ 0 h 23"/>
                  <a:gd name="T12" fmla="*/ 5 w 10"/>
                  <a:gd name="T13" fmla="*/ 0 h 23"/>
                  <a:gd name="T14" fmla="*/ 10 w 10"/>
                  <a:gd name="T15" fmla="*/ 5 h 23"/>
                  <a:gd name="T16" fmla="*/ 10 w 10"/>
                  <a:gd name="T17" fmla="*/ 1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23">
                    <a:moveTo>
                      <a:pt x="10" y="18"/>
                    </a:moveTo>
                    <a:cubicBezTo>
                      <a:pt x="10" y="21"/>
                      <a:pt x="8" y="23"/>
                      <a:pt x="5" y="23"/>
                    </a:cubicBezTo>
                    <a:cubicBezTo>
                      <a:pt x="5" y="23"/>
                      <a:pt x="5" y="23"/>
                      <a:pt x="5" y="23"/>
                    </a:cubicBezTo>
                    <a:cubicBezTo>
                      <a:pt x="2" y="23"/>
                      <a:pt x="0" y="21"/>
                      <a:pt x="0" y="18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0"/>
                      <a:pt x="10" y="2"/>
                      <a:pt x="10" y="5"/>
                    </a:cubicBezTo>
                    <a:lnTo>
                      <a:pt x="10" y="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38" name="Freeform 270"/>
              <p:cNvSpPr>
                <a:spLocks/>
              </p:cNvSpPr>
              <p:nvPr/>
            </p:nvSpPr>
            <p:spPr bwMode="auto">
              <a:xfrm>
                <a:off x="11715751" y="2593976"/>
                <a:ext cx="38100" cy="85725"/>
              </a:xfrm>
              <a:custGeom>
                <a:avLst/>
                <a:gdLst>
                  <a:gd name="T0" fmla="*/ 10 w 10"/>
                  <a:gd name="T1" fmla="*/ 18 h 23"/>
                  <a:gd name="T2" fmla="*/ 5 w 10"/>
                  <a:gd name="T3" fmla="*/ 23 h 23"/>
                  <a:gd name="T4" fmla="*/ 5 w 10"/>
                  <a:gd name="T5" fmla="*/ 23 h 23"/>
                  <a:gd name="T6" fmla="*/ 0 w 10"/>
                  <a:gd name="T7" fmla="*/ 18 h 23"/>
                  <a:gd name="T8" fmla="*/ 0 w 10"/>
                  <a:gd name="T9" fmla="*/ 5 h 23"/>
                  <a:gd name="T10" fmla="*/ 5 w 10"/>
                  <a:gd name="T11" fmla="*/ 0 h 23"/>
                  <a:gd name="T12" fmla="*/ 5 w 10"/>
                  <a:gd name="T13" fmla="*/ 0 h 23"/>
                  <a:gd name="T14" fmla="*/ 10 w 10"/>
                  <a:gd name="T15" fmla="*/ 5 h 23"/>
                  <a:gd name="T16" fmla="*/ 10 w 10"/>
                  <a:gd name="T17" fmla="*/ 1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23">
                    <a:moveTo>
                      <a:pt x="10" y="18"/>
                    </a:moveTo>
                    <a:cubicBezTo>
                      <a:pt x="10" y="21"/>
                      <a:pt x="8" y="23"/>
                      <a:pt x="5" y="23"/>
                    </a:cubicBezTo>
                    <a:cubicBezTo>
                      <a:pt x="5" y="23"/>
                      <a:pt x="5" y="23"/>
                      <a:pt x="5" y="23"/>
                    </a:cubicBezTo>
                    <a:cubicBezTo>
                      <a:pt x="2" y="23"/>
                      <a:pt x="0" y="21"/>
                      <a:pt x="0" y="18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0"/>
                      <a:pt x="10" y="2"/>
                      <a:pt x="10" y="5"/>
                    </a:cubicBezTo>
                    <a:lnTo>
                      <a:pt x="10" y="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39" name="Freeform 271"/>
              <p:cNvSpPr>
                <a:spLocks/>
              </p:cNvSpPr>
              <p:nvPr/>
            </p:nvSpPr>
            <p:spPr bwMode="auto">
              <a:xfrm>
                <a:off x="11784013" y="2547938"/>
                <a:ext cx="36513" cy="82550"/>
              </a:xfrm>
              <a:custGeom>
                <a:avLst/>
                <a:gdLst>
                  <a:gd name="T0" fmla="*/ 10 w 10"/>
                  <a:gd name="T1" fmla="*/ 18 h 22"/>
                  <a:gd name="T2" fmla="*/ 5 w 10"/>
                  <a:gd name="T3" fmla="*/ 22 h 22"/>
                  <a:gd name="T4" fmla="*/ 5 w 10"/>
                  <a:gd name="T5" fmla="*/ 22 h 22"/>
                  <a:gd name="T6" fmla="*/ 0 w 10"/>
                  <a:gd name="T7" fmla="*/ 18 h 22"/>
                  <a:gd name="T8" fmla="*/ 0 w 10"/>
                  <a:gd name="T9" fmla="*/ 5 h 22"/>
                  <a:gd name="T10" fmla="*/ 5 w 10"/>
                  <a:gd name="T11" fmla="*/ 0 h 22"/>
                  <a:gd name="T12" fmla="*/ 5 w 10"/>
                  <a:gd name="T13" fmla="*/ 0 h 22"/>
                  <a:gd name="T14" fmla="*/ 10 w 10"/>
                  <a:gd name="T15" fmla="*/ 5 h 22"/>
                  <a:gd name="T16" fmla="*/ 10 w 10"/>
                  <a:gd name="T17" fmla="*/ 1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22">
                    <a:moveTo>
                      <a:pt x="10" y="18"/>
                    </a:moveTo>
                    <a:cubicBezTo>
                      <a:pt x="10" y="20"/>
                      <a:pt x="8" y="22"/>
                      <a:pt x="5" y="22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2" y="22"/>
                      <a:pt x="0" y="20"/>
                      <a:pt x="0" y="18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0"/>
                      <a:pt x="10" y="2"/>
                      <a:pt x="10" y="5"/>
                    </a:cubicBezTo>
                    <a:lnTo>
                      <a:pt x="10" y="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40" name="Freeform 272"/>
              <p:cNvSpPr>
                <a:spLocks/>
              </p:cNvSpPr>
              <p:nvPr/>
            </p:nvSpPr>
            <p:spPr bwMode="auto">
              <a:xfrm>
                <a:off x="11647488" y="2536826"/>
                <a:ext cx="38100" cy="85725"/>
              </a:xfrm>
              <a:custGeom>
                <a:avLst/>
                <a:gdLst>
                  <a:gd name="T0" fmla="*/ 10 w 10"/>
                  <a:gd name="T1" fmla="*/ 18 h 23"/>
                  <a:gd name="T2" fmla="*/ 5 w 10"/>
                  <a:gd name="T3" fmla="*/ 23 h 23"/>
                  <a:gd name="T4" fmla="*/ 5 w 10"/>
                  <a:gd name="T5" fmla="*/ 23 h 23"/>
                  <a:gd name="T6" fmla="*/ 0 w 10"/>
                  <a:gd name="T7" fmla="*/ 18 h 23"/>
                  <a:gd name="T8" fmla="*/ 0 w 10"/>
                  <a:gd name="T9" fmla="*/ 5 h 23"/>
                  <a:gd name="T10" fmla="*/ 5 w 10"/>
                  <a:gd name="T11" fmla="*/ 0 h 23"/>
                  <a:gd name="T12" fmla="*/ 5 w 10"/>
                  <a:gd name="T13" fmla="*/ 0 h 23"/>
                  <a:gd name="T14" fmla="*/ 10 w 10"/>
                  <a:gd name="T15" fmla="*/ 5 h 23"/>
                  <a:gd name="T16" fmla="*/ 10 w 10"/>
                  <a:gd name="T17" fmla="*/ 1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23">
                    <a:moveTo>
                      <a:pt x="10" y="18"/>
                    </a:moveTo>
                    <a:cubicBezTo>
                      <a:pt x="10" y="21"/>
                      <a:pt x="8" y="23"/>
                      <a:pt x="5" y="23"/>
                    </a:cubicBezTo>
                    <a:cubicBezTo>
                      <a:pt x="5" y="23"/>
                      <a:pt x="5" y="23"/>
                      <a:pt x="5" y="23"/>
                    </a:cubicBezTo>
                    <a:cubicBezTo>
                      <a:pt x="2" y="23"/>
                      <a:pt x="0" y="21"/>
                      <a:pt x="0" y="18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0"/>
                      <a:pt x="10" y="2"/>
                      <a:pt x="10" y="5"/>
                    </a:cubicBezTo>
                    <a:lnTo>
                      <a:pt x="10" y="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72" name="Group 1471"/>
            <p:cNvGrpSpPr/>
            <p:nvPr/>
          </p:nvGrpSpPr>
          <p:grpSpPr>
            <a:xfrm>
              <a:off x="14326368" y="7204903"/>
              <a:ext cx="931267" cy="870931"/>
              <a:chOff x="9170988" y="3754438"/>
              <a:chExt cx="563563" cy="527051"/>
            </a:xfrm>
            <a:solidFill>
              <a:schemeClr val="tx1"/>
            </a:solidFill>
          </p:grpSpPr>
          <p:sp>
            <p:nvSpPr>
              <p:cNvPr id="1341" name="Freeform 273"/>
              <p:cNvSpPr>
                <a:spLocks/>
              </p:cNvSpPr>
              <p:nvPr/>
            </p:nvSpPr>
            <p:spPr bwMode="auto">
              <a:xfrm>
                <a:off x="9170988" y="3754438"/>
                <a:ext cx="563563" cy="361950"/>
              </a:xfrm>
              <a:custGeom>
                <a:avLst/>
                <a:gdLst>
                  <a:gd name="T0" fmla="*/ 115 w 150"/>
                  <a:gd name="T1" fmla="*/ 24 h 96"/>
                  <a:gd name="T2" fmla="*/ 109 w 150"/>
                  <a:gd name="T3" fmla="*/ 25 h 96"/>
                  <a:gd name="T4" fmla="*/ 71 w 150"/>
                  <a:gd name="T5" fmla="*/ 0 h 96"/>
                  <a:gd name="T6" fmla="*/ 31 w 150"/>
                  <a:gd name="T7" fmla="*/ 33 h 96"/>
                  <a:gd name="T8" fmla="*/ 0 w 150"/>
                  <a:gd name="T9" fmla="*/ 64 h 96"/>
                  <a:gd name="T10" fmla="*/ 22 w 150"/>
                  <a:gd name="T11" fmla="*/ 94 h 96"/>
                  <a:gd name="T12" fmla="*/ 31 w 150"/>
                  <a:gd name="T13" fmla="*/ 96 h 96"/>
                  <a:gd name="T14" fmla="*/ 48 w 150"/>
                  <a:gd name="T15" fmla="*/ 96 h 96"/>
                  <a:gd name="T16" fmla="*/ 53 w 150"/>
                  <a:gd name="T17" fmla="*/ 89 h 96"/>
                  <a:gd name="T18" fmla="*/ 49 w 150"/>
                  <a:gd name="T19" fmla="*/ 83 h 96"/>
                  <a:gd name="T20" fmla="*/ 31 w 150"/>
                  <a:gd name="T21" fmla="*/ 83 h 96"/>
                  <a:gd name="T22" fmla="*/ 26 w 150"/>
                  <a:gd name="T23" fmla="*/ 83 h 96"/>
                  <a:gd name="T24" fmla="*/ 12 w 150"/>
                  <a:gd name="T25" fmla="*/ 64 h 96"/>
                  <a:gd name="T26" fmla="*/ 32 w 150"/>
                  <a:gd name="T27" fmla="*/ 45 h 96"/>
                  <a:gd name="T28" fmla="*/ 36 w 150"/>
                  <a:gd name="T29" fmla="*/ 45 h 96"/>
                  <a:gd name="T30" fmla="*/ 43 w 150"/>
                  <a:gd name="T31" fmla="*/ 47 h 96"/>
                  <a:gd name="T32" fmla="*/ 43 w 150"/>
                  <a:gd name="T33" fmla="*/ 40 h 96"/>
                  <a:gd name="T34" fmla="*/ 71 w 150"/>
                  <a:gd name="T35" fmla="*/ 12 h 96"/>
                  <a:gd name="T36" fmla="*/ 99 w 150"/>
                  <a:gd name="T37" fmla="*/ 34 h 96"/>
                  <a:gd name="T38" fmla="*/ 101 w 150"/>
                  <a:gd name="T39" fmla="*/ 40 h 96"/>
                  <a:gd name="T40" fmla="*/ 107 w 150"/>
                  <a:gd name="T41" fmla="*/ 38 h 96"/>
                  <a:gd name="T42" fmla="*/ 115 w 150"/>
                  <a:gd name="T43" fmla="*/ 36 h 96"/>
                  <a:gd name="T44" fmla="*/ 138 w 150"/>
                  <a:gd name="T45" fmla="*/ 60 h 96"/>
                  <a:gd name="T46" fmla="*/ 122 w 150"/>
                  <a:gd name="T47" fmla="*/ 82 h 96"/>
                  <a:gd name="T48" fmla="*/ 116 w 150"/>
                  <a:gd name="T49" fmla="*/ 83 h 96"/>
                  <a:gd name="T50" fmla="*/ 101 w 150"/>
                  <a:gd name="T51" fmla="*/ 83 h 96"/>
                  <a:gd name="T52" fmla="*/ 98 w 150"/>
                  <a:gd name="T53" fmla="*/ 89 h 96"/>
                  <a:gd name="T54" fmla="*/ 103 w 150"/>
                  <a:gd name="T55" fmla="*/ 96 h 96"/>
                  <a:gd name="T56" fmla="*/ 116 w 150"/>
                  <a:gd name="T57" fmla="*/ 96 h 96"/>
                  <a:gd name="T58" fmla="*/ 126 w 150"/>
                  <a:gd name="T59" fmla="*/ 94 h 96"/>
                  <a:gd name="T60" fmla="*/ 150 w 150"/>
                  <a:gd name="T61" fmla="*/ 60 h 96"/>
                  <a:gd name="T62" fmla="*/ 115 w 150"/>
                  <a:gd name="T63" fmla="*/ 24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0" h="96">
                    <a:moveTo>
                      <a:pt x="115" y="24"/>
                    </a:moveTo>
                    <a:cubicBezTo>
                      <a:pt x="113" y="24"/>
                      <a:pt x="111" y="25"/>
                      <a:pt x="109" y="25"/>
                    </a:cubicBezTo>
                    <a:cubicBezTo>
                      <a:pt x="103" y="10"/>
                      <a:pt x="88" y="0"/>
                      <a:pt x="71" y="0"/>
                    </a:cubicBezTo>
                    <a:cubicBezTo>
                      <a:pt x="52" y="0"/>
                      <a:pt x="35" y="14"/>
                      <a:pt x="31" y="33"/>
                    </a:cubicBezTo>
                    <a:cubicBezTo>
                      <a:pt x="14" y="33"/>
                      <a:pt x="0" y="47"/>
                      <a:pt x="0" y="64"/>
                    </a:cubicBezTo>
                    <a:cubicBezTo>
                      <a:pt x="0" y="78"/>
                      <a:pt x="9" y="90"/>
                      <a:pt x="22" y="94"/>
                    </a:cubicBezTo>
                    <a:cubicBezTo>
                      <a:pt x="25" y="95"/>
                      <a:pt x="28" y="96"/>
                      <a:pt x="31" y="96"/>
                    </a:cubicBezTo>
                    <a:cubicBezTo>
                      <a:pt x="48" y="96"/>
                      <a:pt x="48" y="96"/>
                      <a:pt x="48" y="96"/>
                    </a:cubicBezTo>
                    <a:cubicBezTo>
                      <a:pt x="51" y="95"/>
                      <a:pt x="53" y="92"/>
                      <a:pt x="53" y="89"/>
                    </a:cubicBezTo>
                    <a:cubicBezTo>
                      <a:pt x="53" y="87"/>
                      <a:pt x="51" y="84"/>
                      <a:pt x="49" y="83"/>
                    </a:cubicBezTo>
                    <a:cubicBezTo>
                      <a:pt x="31" y="83"/>
                      <a:pt x="31" y="83"/>
                      <a:pt x="31" y="83"/>
                    </a:cubicBezTo>
                    <a:cubicBezTo>
                      <a:pt x="29" y="83"/>
                      <a:pt x="28" y="83"/>
                      <a:pt x="26" y="83"/>
                    </a:cubicBezTo>
                    <a:cubicBezTo>
                      <a:pt x="18" y="80"/>
                      <a:pt x="12" y="73"/>
                      <a:pt x="12" y="64"/>
                    </a:cubicBezTo>
                    <a:cubicBezTo>
                      <a:pt x="12" y="54"/>
                      <a:pt x="21" y="45"/>
                      <a:pt x="32" y="45"/>
                    </a:cubicBezTo>
                    <a:cubicBezTo>
                      <a:pt x="33" y="45"/>
                      <a:pt x="34" y="45"/>
                      <a:pt x="36" y="45"/>
                    </a:cubicBezTo>
                    <a:cubicBezTo>
                      <a:pt x="43" y="47"/>
                      <a:pt x="43" y="47"/>
                      <a:pt x="43" y="47"/>
                    </a:cubicBezTo>
                    <a:cubicBezTo>
                      <a:pt x="43" y="40"/>
                      <a:pt x="43" y="40"/>
                      <a:pt x="43" y="40"/>
                    </a:cubicBezTo>
                    <a:cubicBezTo>
                      <a:pt x="43" y="24"/>
                      <a:pt x="56" y="12"/>
                      <a:pt x="71" y="12"/>
                    </a:cubicBezTo>
                    <a:cubicBezTo>
                      <a:pt x="85" y="12"/>
                      <a:pt x="96" y="21"/>
                      <a:pt x="99" y="34"/>
                    </a:cubicBezTo>
                    <a:cubicBezTo>
                      <a:pt x="101" y="40"/>
                      <a:pt x="101" y="40"/>
                      <a:pt x="101" y="40"/>
                    </a:cubicBezTo>
                    <a:cubicBezTo>
                      <a:pt x="107" y="38"/>
                      <a:pt x="107" y="38"/>
                      <a:pt x="107" y="38"/>
                    </a:cubicBezTo>
                    <a:cubicBezTo>
                      <a:pt x="110" y="37"/>
                      <a:pt x="112" y="36"/>
                      <a:pt x="115" y="36"/>
                    </a:cubicBezTo>
                    <a:cubicBezTo>
                      <a:pt x="128" y="36"/>
                      <a:pt x="138" y="47"/>
                      <a:pt x="138" y="60"/>
                    </a:cubicBezTo>
                    <a:cubicBezTo>
                      <a:pt x="138" y="70"/>
                      <a:pt x="132" y="79"/>
                      <a:pt x="122" y="82"/>
                    </a:cubicBezTo>
                    <a:cubicBezTo>
                      <a:pt x="120" y="83"/>
                      <a:pt x="118" y="83"/>
                      <a:pt x="116" y="83"/>
                    </a:cubicBezTo>
                    <a:cubicBezTo>
                      <a:pt x="101" y="83"/>
                      <a:pt x="101" y="83"/>
                      <a:pt x="101" y="83"/>
                    </a:cubicBezTo>
                    <a:cubicBezTo>
                      <a:pt x="99" y="84"/>
                      <a:pt x="98" y="87"/>
                      <a:pt x="98" y="89"/>
                    </a:cubicBezTo>
                    <a:cubicBezTo>
                      <a:pt x="98" y="92"/>
                      <a:pt x="100" y="95"/>
                      <a:pt x="103" y="96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20" y="96"/>
                      <a:pt x="123" y="95"/>
                      <a:pt x="126" y="94"/>
                    </a:cubicBezTo>
                    <a:cubicBezTo>
                      <a:pt x="140" y="89"/>
                      <a:pt x="150" y="76"/>
                      <a:pt x="150" y="60"/>
                    </a:cubicBezTo>
                    <a:cubicBezTo>
                      <a:pt x="150" y="40"/>
                      <a:pt x="134" y="24"/>
                      <a:pt x="115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42" name="Freeform 274"/>
              <p:cNvSpPr>
                <a:spLocks/>
              </p:cNvSpPr>
              <p:nvPr/>
            </p:nvSpPr>
            <p:spPr bwMode="auto">
              <a:xfrm>
                <a:off x="9429751" y="4122738"/>
                <a:ext cx="60325" cy="49213"/>
              </a:xfrm>
              <a:custGeom>
                <a:avLst/>
                <a:gdLst>
                  <a:gd name="T0" fmla="*/ 8 w 16"/>
                  <a:gd name="T1" fmla="*/ 0 h 13"/>
                  <a:gd name="T2" fmla="*/ 7 w 16"/>
                  <a:gd name="T3" fmla="*/ 13 h 13"/>
                  <a:gd name="T4" fmla="*/ 8 w 16"/>
                  <a:gd name="T5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3">
                    <a:moveTo>
                      <a:pt x="8" y="0"/>
                    </a:moveTo>
                    <a:cubicBezTo>
                      <a:pt x="4" y="4"/>
                      <a:pt x="0" y="13"/>
                      <a:pt x="7" y="13"/>
                    </a:cubicBezTo>
                    <a:cubicBezTo>
                      <a:pt x="16" y="13"/>
                      <a:pt x="11" y="4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43" name="Freeform 275"/>
              <p:cNvSpPr>
                <a:spLocks/>
              </p:cNvSpPr>
              <p:nvPr/>
            </p:nvSpPr>
            <p:spPr bwMode="auto">
              <a:xfrm>
                <a:off x="9429751" y="4229101"/>
                <a:ext cx="60325" cy="52388"/>
              </a:xfrm>
              <a:custGeom>
                <a:avLst/>
                <a:gdLst>
                  <a:gd name="T0" fmla="*/ 8 w 16"/>
                  <a:gd name="T1" fmla="*/ 0 h 14"/>
                  <a:gd name="T2" fmla="*/ 7 w 16"/>
                  <a:gd name="T3" fmla="*/ 14 h 14"/>
                  <a:gd name="T4" fmla="*/ 8 w 16"/>
                  <a:gd name="T5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4">
                    <a:moveTo>
                      <a:pt x="8" y="0"/>
                    </a:moveTo>
                    <a:cubicBezTo>
                      <a:pt x="4" y="4"/>
                      <a:pt x="0" y="13"/>
                      <a:pt x="7" y="14"/>
                    </a:cubicBezTo>
                    <a:cubicBezTo>
                      <a:pt x="16" y="14"/>
                      <a:pt x="11" y="4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44" name="Freeform 276"/>
              <p:cNvSpPr>
                <a:spLocks/>
              </p:cNvSpPr>
              <p:nvPr/>
            </p:nvSpPr>
            <p:spPr bwMode="auto">
              <a:xfrm>
                <a:off x="9336088" y="4175126"/>
                <a:ext cx="60325" cy="53975"/>
              </a:xfrm>
              <a:custGeom>
                <a:avLst/>
                <a:gdLst>
                  <a:gd name="T0" fmla="*/ 8 w 16"/>
                  <a:gd name="T1" fmla="*/ 0 h 14"/>
                  <a:gd name="T2" fmla="*/ 8 w 16"/>
                  <a:gd name="T3" fmla="*/ 14 h 14"/>
                  <a:gd name="T4" fmla="*/ 8 w 16"/>
                  <a:gd name="T5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4">
                    <a:moveTo>
                      <a:pt x="8" y="0"/>
                    </a:moveTo>
                    <a:cubicBezTo>
                      <a:pt x="4" y="4"/>
                      <a:pt x="0" y="13"/>
                      <a:pt x="8" y="14"/>
                    </a:cubicBezTo>
                    <a:cubicBezTo>
                      <a:pt x="16" y="14"/>
                      <a:pt x="11" y="4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45" name="Freeform 277"/>
              <p:cNvSpPr>
                <a:spLocks/>
              </p:cNvSpPr>
              <p:nvPr/>
            </p:nvSpPr>
            <p:spPr bwMode="auto">
              <a:xfrm>
                <a:off x="9525001" y="4175126"/>
                <a:ext cx="60325" cy="53975"/>
              </a:xfrm>
              <a:custGeom>
                <a:avLst/>
                <a:gdLst>
                  <a:gd name="T0" fmla="*/ 7 w 16"/>
                  <a:gd name="T1" fmla="*/ 0 h 14"/>
                  <a:gd name="T2" fmla="*/ 7 w 16"/>
                  <a:gd name="T3" fmla="*/ 14 h 14"/>
                  <a:gd name="T4" fmla="*/ 7 w 16"/>
                  <a:gd name="T5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4">
                    <a:moveTo>
                      <a:pt x="7" y="0"/>
                    </a:moveTo>
                    <a:cubicBezTo>
                      <a:pt x="4" y="4"/>
                      <a:pt x="0" y="13"/>
                      <a:pt x="7" y="14"/>
                    </a:cubicBezTo>
                    <a:cubicBezTo>
                      <a:pt x="16" y="14"/>
                      <a:pt x="11" y="4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65" name="Group 1464"/>
            <p:cNvGrpSpPr/>
            <p:nvPr/>
          </p:nvGrpSpPr>
          <p:grpSpPr>
            <a:xfrm>
              <a:off x="12807824" y="5701950"/>
              <a:ext cx="931267" cy="876178"/>
              <a:chOff x="7972426" y="2830513"/>
              <a:chExt cx="563563" cy="530225"/>
            </a:xfrm>
            <a:solidFill>
              <a:schemeClr val="tx1"/>
            </a:solidFill>
          </p:grpSpPr>
          <p:sp>
            <p:nvSpPr>
              <p:cNvPr id="1346" name="Freeform 278"/>
              <p:cNvSpPr>
                <a:spLocks/>
              </p:cNvSpPr>
              <p:nvPr/>
            </p:nvSpPr>
            <p:spPr bwMode="auto">
              <a:xfrm>
                <a:off x="7972426" y="2830513"/>
                <a:ext cx="563563" cy="360363"/>
              </a:xfrm>
              <a:custGeom>
                <a:avLst/>
                <a:gdLst>
                  <a:gd name="T0" fmla="*/ 114 w 150"/>
                  <a:gd name="T1" fmla="*/ 25 h 96"/>
                  <a:gd name="T2" fmla="*/ 108 w 150"/>
                  <a:gd name="T3" fmla="*/ 25 h 96"/>
                  <a:gd name="T4" fmla="*/ 71 w 150"/>
                  <a:gd name="T5" fmla="*/ 0 h 96"/>
                  <a:gd name="T6" fmla="*/ 31 w 150"/>
                  <a:gd name="T7" fmla="*/ 33 h 96"/>
                  <a:gd name="T8" fmla="*/ 0 w 150"/>
                  <a:gd name="T9" fmla="*/ 65 h 96"/>
                  <a:gd name="T10" fmla="*/ 22 w 150"/>
                  <a:gd name="T11" fmla="*/ 95 h 96"/>
                  <a:gd name="T12" fmla="*/ 30 w 150"/>
                  <a:gd name="T13" fmla="*/ 96 h 96"/>
                  <a:gd name="T14" fmla="*/ 47 w 150"/>
                  <a:gd name="T15" fmla="*/ 96 h 96"/>
                  <a:gd name="T16" fmla="*/ 52 w 150"/>
                  <a:gd name="T17" fmla="*/ 90 h 96"/>
                  <a:gd name="T18" fmla="*/ 48 w 150"/>
                  <a:gd name="T19" fmla="*/ 84 h 96"/>
                  <a:gd name="T20" fmla="*/ 30 w 150"/>
                  <a:gd name="T21" fmla="*/ 84 h 96"/>
                  <a:gd name="T22" fmla="*/ 25 w 150"/>
                  <a:gd name="T23" fmla="*/ 83 h 96"/>
                  <a:gd name="T24" fmla="*/ 12 w 150"/>
                  <a:gd name="T25" fmla="*/ 65 h 96"/>
                  <a:gd name="T26" fmla="*/ 31 w 150"/>
                  <a:gd name="T27" fmla="*/ 46 h 96"/>
                  <a:gd name="T28" fmla="*/ 35 w 150"/>
                  <a:gd name="T29" fmla="*/ 46 h 96"/>
                  <a:gd name="T30" fmla="*/ 42 w 150"/>
                  <a:gd name="T31" fmla="*/ 47 h 96"/>
                  <a:gd name="T32" fmla="*/ 42 w 150"/>
                  <a:gd name="T33" fmla="*/ 40 h 96"/>
                  <a:gd name="T34" fmla="*/ 71 w 150"/>
                  <a:gd name="T35" fmla="*/ 12 h 96"/>
                  <a:gd name="T36" fmla="*/ 98 w 150"/>
                  <a:gd name="T37" fmla="*/ 34 h 96"/>
                  <a:gd name="T38" fmla="*/ 100 w 150"/>
                  <a:gd name="T39" fmla="*/ 41 h 96"/>
                  <a:gd name="T40" fmla="*/ 106 w 150"/>
                  <a:gd name="T41" fmla="*/ 38 h 96"/>
                  <a:gd name="T42" fmla="*/ 114 w 150"/>
                  <a:gd name="T43" fmla="*/ 37 h 96"/>
                  <a:gd name="T44" fmla="*/ 138 w 150"/>
                  <a:gd name="T45" fmla="*/ 61 h 96"/>
                  <a:gd name="T46" fmla="*/ 121 w 150"/>
                  <a:gd name="T47" fmla="*/ 83 h 96"/>
                  <a:gd name="T48" fmla="*/ 116 w 150"/>
                  <a:gd name="T49" fmla="*/ 84 h 96"/>
                  <a:gd name="T50" fmla="*/ 101 w 150"/>
                  <a:gd name="T51" fmla="*/ 84 h 96"/>
                  <a:gd name="T52" fmla="*/ 97 w 150"/>
                  <a:gd name="T53" fmla="*/ 90 h 96"/>
                  <a:gd name="T54" fmla="*/ 102 w 150"/>
                  <a:gd name="T55" fmla="*/ 96 h 96"/>
                  <a:gd name="T56" fmla="*/ 116 w 150"/>
                  <a:gd name="T57" fmla="*/ 96 h 96"/>
                  <a:gd name="T58" fmla="*/ 125 w 150"/>
                  <a:gd name="T59" fmla="*/ 95 h 96"/>
                  <a:gd name="T60" fmla="*/ 150 w 150"/>
                  <a:gd name="T61" fmla="*/ 61 h 96"/>
                  <a:gd name="T62" fmla="*/ 114 w 150"/>
                  <a:gd name="T63" fmla="*/ 25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0" h="96">
                    <a:moveTo>
                      <a:pt x="114" y="25"/>
                    </a:moveTo>
                    <a:cubicBezTo>
                      <a:pt x="112" y="25"/>
                      <a:pt x="110" y="25"/>
                      <a:pt x="108" y="25"/>
                    </a:cubicBezTo>
                    <a:cubicBezTo>
                      <a:pt x="102" y="10"/>
                      <a:pt x="87" y="0"/>
                      <a:pt x="71" y="0"/>
                    </a:cubicBezTo>
                    <a:cubicBezTo>
                      <a:pt x="51" y="0"/>
                      <a:pt x="34" y="15"/>
                      <a:pt x="31" y="33"/>
                    </a:cubicBezTo>
                    <a:cubicBezTo>
                      <a:pt x="14" y="34"/>
                      <a:pt x="0" y="48"/>
                      <a:pt x="0" y="65"/>
                    </a:cubicBezTo>
                    <a:cubicBezTo>
                      <a:pt x="0" y="79"/>
                      <a:pt x="9" y="91"/>
                      <a:pt x="22" y="95"/>
                    </a:cubicBezTo>
                    <a:cubicBezTo>
                      <a:pt x="25" y="96"/>
                      <a:pt x="27" y="96"/>
                      <a:pt x="30" y="96"/>
                    </a:cubicBezTo>
                    <a:cubicBezTo>
                      <a:pt x="47" y="96"/>
                      <a:pt x="47" y="96"/>
                      <a:pt x="47" y="96"/>
                    </a:cubicBezTo>
                    <a:cubicBezTo>
                      <a:pt x="50" y="96"/>
                      <a:pt x="52" y="93"/>
                      <a:pt x="52" y="90"/>
                    </a:cubicBezTo>
                    <a:cubicBezTo>
                      <a:pt x="52" y="87"/>
                      <a:pt x="51" y="85"/>
                      <a:pt x="48" y="84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29" y="84"/>
                      <a:pt x="27" y="84"/>
                      <a:pt x="25" y="83"/>
                    </a:cubicBezTo>
                    <a:cubicBezTo>
                      <a:pt x="17" y="81"/>
                      <a:pt x="12" y="73"/>
                      <a:pt x="12" y="65"/>
                    </a:cubicBezTo>
                    <a:cubicBezTo>
                      <a:pt x="12" y="54"/>
                      <a:pt x="20" y="46"/>
                      <a:pt x="31" y="46"/>
                    </a:cubicBezTo>
                    <a:cubicBezTo>
                      <a:pt x="32" y="46"/>
                      <a:pt x="34" y="46"/>
                      <a:pt x="35" y="46"/>
                    </a:cubicBezTo>
                    <a:cubicBezTo>
                      <a:pt x="42" y="47"/>
                      <a:pt x="42" y="47"/>
                      <a:pt x="42" y="47"/>
                    </a:cubicBezTo>
                    <a:cubicBezTo>
                      <a:pt x="42" y="40"/>
                      <a:pt x="42" y="40"/>
                      <a:pt x="42" y="40"/>
                    </a:cubicBezTo>
                    <a:cubicBezTo>
                      <a:pt x="42" y="25"/>
                      <a:pt x="55" y="12"/>
                      <a:pt x="71" y="12"/>
                    </a:cubicBezTo>
                    <a:cubicBezTo>
                      <a:pt x="84" y="12"/>
                      <a:pt x="95" y="21"/>
                      <a:pt x="98" y="34"/>
                    </a:cubicBezTo>
                    <a:cubicBezTo>
                      <a:pt x="100" y="41"/>
                      <a:pt x="100" y="41"/>
                      <a:pt x="100" y="41"/>
                    </a:cubicBezTo>
                    <a:cubicBezTo>
                      <a:pt x="106" y="38"/>
                      <a:pt x="106" y="38"/>
                      <a:pt x="106" y="38"/>
                    </a:cubicBezTo>
                    <a:cubicBezTo>
                      <a:pt x="109" y="38"/>
                      <a:pt x="111" y="37"/>
                      <a:pt x="114" y="37"/>
                    </a:cubicBezTo>
                    <a:cubicBezTo>
                      <a:pt x="127" y="37"/>
                      <a:pt x="138" y="48"/>
                      <a:pt x="138" y="61"/>
                    </a:cubicBezTo>
                    <a:cubicBezTo>
                      <a:pt x="138" y="71"/>
                      <a:pt x="131" y="80"/>
                      <a:pt x="121" y="83"/>
                    </a:cubicBezTo>
                    <a:cubicBezTo>
                      <a:pt x="119" y="84"/>
                      <a:pt x="117" y="84"/>
                      <a:pt x="116" y="84"/>
                    </a:cubicBezTo>
                    <a:cubicBezTo>
                      <a:pt x="101" y="84"/>
                      <a:pt x="101" y="84"/>
                      <a:pt x="101" y="84"/>
                    </a:cubicBezTo>
                    <a:cubicBezTo>
                      <a:pt x="98" y="85"/>
                      <a:pt x="97" y="87"/>
                      <a:pt x="97" y="90"/>
                    </a:cubicBezTo>
                    <a:cubicBezTo>
                      <a:pt x="97" y="93"/>
                      <a:pt x="99" y="96"/>
                      <a:pt x="102" y="96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19" y="96"/>
                      <a:pt x="122" y="96"/>
                      <a:pt x="125" y="95"/>
                    </a:cubicBezTo>
                    <a:cubicBezTo>
                      <a:pt x="140" y="90"/>
                      <a:pt x="150" y="76"/>
                      <a:pt x="150" y="61"/>
                    </a:cubicBezTo>
                    <a:cubicBezTo>
                      <a:pt x="150" y="41"/>
                      <a:pt x="134" y="25"/>
                      <a:pt x="114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47" name="Freeform 279"/>
              <p:cNvSpPr>
                <a:spLocks/>
              </p:cNvSpPr>
              <p:nvPr/>
            </p:nvSpPr>
            <p:spPr bwMode="auto">
              <a:xfrm>
                <a:off x="8178801" y="3074988"/>
                <a:ext cx="38100" cy="217488"/>
              </a:xfrm>
              <a:custGeom>
                <a:avLst/>
                <a:gdLst>
                  <a:gd name="T0" fmla="*/ 10 w 10"/>
                  <a:gd name="T1" fmla="*/ 53 h 58"/>
                  <a:gd name="T2" fmla="*/ 5 w 10"/>
                  <a:gd name="T3" fmla="*/ 58 h 58"/>
                  <a:gd name="T4" fmla="*/ 5 w 10"/>
                  <a:gd name="T5" fmla="*/ 58 h 58"/>
                  <a:gd name="T6" fmla="*/ 0 w 10"/>
                  <a:gd name="T7" fmla="*/ 53 h 58"/>
                  <a:gd name="T8" fmla="*/ 0 w 10"/>
                  <a:gd name="T9" fmla="*/ 5 h 58"/>
                  <a:gd name="T10" fmla="*/ 5 w 10"/>
                  <a:gd name="T11" fmla="*/ 0 h 58"/>
                  <a:gd name="T12" fmla="*/ 5 w 10"/>
                  <a:gd name="T13" fmla="*/ 0 h 58"/>
                  <a:gd name="T14" fmla="*/ 10 w 10"/>
                  <a:gd name="T15" fmla="*/ 5 h 58"/>
                  <a:gd name="T16" fmla="*/ 10 w 10"/>
                  <a:gd name="T17" fmla="*/ 53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58">
                    <a:moveTo>
                      <a:pt x="10" y="53"/>
                    </a:moveTo>
                    <a:cubicBezTo>
                      <a:pt x="10" y="56"/>
                      <a:pt x="7" y="58"/>
                      <a:pt x="5" y="58"/>
                    </a:cubicBezTo>
                    <a:cubicBezTo>
                      <a:pt x="5" y="58"/>
                      <a:pt x="5" y="58"/>
                      <a:pt x="5" y="58"/>
                    </a:cubicBezTo>
                    <a:cubicBezTo>
                      <a:pt x="2" y="58"/>
                      <a:pt x="0" y="56"/>
                      <a:pt x="0" y="53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7" y="0"/>
                      <a:pt x="10" y="2"/>
                      <a:pt x="10" y="5"/>
                    </a:cubicBezTo>
                    <a:lnTo>
                      <a:pt x="10" y="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48" name="Freeform 280"/>
              <p:cNvSpPr>
                <a:spLocks/>
              </p:cNvSpPr>
              <p:nvPr/>
            </p:nvSpPr>
            <p:spPr bwMode="auto">
              <a:xfrm>
                <a:off x="8291513" y="3074988"/>
                <a:ext cx="38100" cy="217488"/>
              </a:xfrm>
              <a:custGeom>
                <a:avLst/>
                <a:gdLst>
                  <a:gd name="T0" fmla="*/ 10 w 10"/>
                  <a:gd name="T1" fmla="*/ 53 h 58"/>
                  <a:gd name="T2" fmla="*/ 5 w 10"/>
                  <a:gd name="T3" fmla="*/ 58 h 58"/>
                  <a:gd name="T4" fmla="*/ 5 w 10"/>
                  <a:gd name="T5" fmla="*/ 58 h 58"/>
                  <a:gd name="T6" fmla="*/ 0 w 10"/>
                  <a:gd name="T7" fmla="*/ 53 h 58"/>
                  <a:gd name="T8" fmla="*/ 0 w 10"/>
                  <a:gd name="T9" fmla="*/ 5 h 58"/>
                  <a:gd name="T10" fmla="*/ 5 w 10"/>
                  <a:gd name="T11" fmla="*/ 0 h 58"/>
                  <a:gd name="T12" fmla="*/ 5 w 10"/>
                  <a:gd name="T13" fmla="*/ 0 h 58"/>
                  <a:gd name="T14" fmla="*/ 10 w 10"/>
                  <a:gd name="T15" fmla="*/ 5 h 58"/>
                  <a:gd name="T16" fmla="*/ 10 w 10"/>
                  <a:gd name="T17" fmla="*/ 53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58">
                    <a:moveTo>
                      <a:pt x="10" y="53"/>
                    </a:moveTo>
                    <a:cubicBezTo>
                      <a:pt x="10" y="56"/>
                      <a:pt x="7" y="58"/>
                      <a:pt x="5" y="58"/>
                    </a:cubicBezTo>
                    <a:cubicBezTo>
                      <a:pt x="5" y="58"/>
                      <a:pt x="5" y="58"/>
                      <a:pt x="5" y="58"/>
                    </a:cubicBezTo>
                    <a:cubicBezTo>
                      <a:pt x="2" y="58"/>
                      <a:pt x="0" y="56"/>
                      <a:pt x="0" y="53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7" y="0"/>
                      <a:pt x="10" y="2"/>
                      <a:pt x="10" y="5"/>
                    </a:cubicBezTo>
                    <a:lnTo>
                      <a:pt x="10" y="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49" name="Freeform 281"/>
              <p:cNvSpPr>
                <a:spLocks/>
              </p:cNvSpPr>
              <p:nvPr/>
            </p:nvSpPr>
            <p:spPr bwMode="auto">
              <a:xfrm>
                <a:off x="8235951" y="3141663"/>
                <a:ext cx="36513" cy="219075"/>
              </a:xfrm>
              <a:custGeom>
                <a:avLst/>
                <a:gdLst>
                  <a:gd name="T0" fmla="*/ 10 w 10"/>
                  <a:gd name="T1" fmla="*/ 53 h 58"/>
                  <a:gd name="T2" fmla="*/ 5 w 10"/>
                  <a:gd name="T3" fmla="*/ 58 h 58"/>
                  <a:gd name="T4" fmla="*/ 5 w 10"/>
                  <a:gd name="T5" fmla="*/ 58 h 58"/>
                  <a:gd name="T6" fmla="*/ 0 w 10"/>
                  <a:gd name="T7" fmla="*/ 53 h 58"/>
                  <a:gd name="T8" fmla="*/ 0 w 10"/>
                  <a:gd name="T9" fmla="*/ 5 h 58"/>
                  <a:gd name="T10" fmla="*/ 5 w 10"/>
                  <a:gd name="T11" fmla="*/ 0 h 58"/>
                  <a:gd name="T12" fmla="*/ 5 w 10"/>
                  <a:gd name="T13" fmla="*/ 0 h 58"/>
                  <a:gd name="T14" fmla="*/ 10 w 10"/>
                  <a:gd name="T15" fmla="*/ 5 h 58"/>
                  <a:gd name="T16" fmla="*/ 10 w 10"/>
                  <a:gd name="T17" fmla="*/ 53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58">
                    <a:moveTo>
                      <a:pt x="10" y="53"/>
                    </a:moveTo>
                    <a:cubicBezTo>
                      <a:pt x="10" y="56"/>
                      <a:pt x="7" y="58"/>
                      <a:pt x="5" y="58"/>
                    </a:cubicBezTo>
                    <a:cubicBezTo>
                      <a:pt x="5" y="58"/>
                      <a:pt x="5" y="58"/>
                      <a:pt x="5" y="58"/>
                    </a:cubicBezTo>
                    <a:cubicBezTo>
                      <a:pt x="2" y="58"/>
                      <a:pt x="0" y="56"/>
                      <a:pt x="0" y="53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2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7" y="0"/>
                      <a:pt x="10" y="3"/>
                      <a:pt x="10" y="5"/>
                    </a:cubicBezTo>
                    <a:lnTo>
                      <a:pt x="10" y="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67" name="Group 1466"/>
            <p:cNvGrpSpPr/>
            <p:nvPr/>
          </p:nvGrpSpPr>
          <p:grpSpPr>
            <a:xfrm>
              <a:off x="14164844" y="5633579"/>
              <a:ext cx="1086039" cy="1093907"/>
              <a:chOff x="9099551" y="2698751"/>
              <a:chExt cx="657225" cy="661987"/>
            </a:xfrm>
            <a:solidFill>
              <a:schemeClr val="tx1"/>
            </a:solidFill>
          </p:grpSpPr>
          <p:sp>
            <p:nvSpPr>
              <p:cNvPr id="1350" name="Freeform 282"/>
              <p:cNvSpPr>
                <a:spLocks/>
              </p:cNvSpPr>
              <p:nvPr/>
            </p:nvSpPr>
            <p:spPr bwMode="auto">
              <a:xfrm>
                <a:off x="9286876" y="3074988"/>
                <a:ext cx="38100" cy="217488"/>
              </a:xfrm>
              <a:custGeom>
                <a:avLst/>
                <a:gdLst>
                  <a:gd name="T0" fmla="*/ 10 w 10"/>
                  <a:gd name="T1" fmla="*/ 53 h 58"/>
                  <a:gd name="T2" fmla="*/ 5 w 10"/>
                  <a:gd name="T3" fmla="*/ 58 h 58"/>
                  <a:gd name="T4" fmla="*/ 5 w 10"/>
                  <a:gd name="T5" fmla="*/ 58 h 58"/>
                  <a:gd name="T6" fmla="*/ 0 w 10"/>
                  <a:gd name="T7" fmla="*/ 53 h 58"/>
                  <a:gd name="T8" fmla="*/ 0 w 10"/>
                  <a:gd name="T9" fmla="*/ 5 h 58"/>
                  <a:gd name="T10" fmla="*/ 5 w 10"/>
                  <a:gd name="T11" fmla="*/ 0 h 58"/>
                  <a:gd name="T12" fmla="*/ 5 w 10"/>
                  <a:gd name="T13" fmla="*/ 0 h 58"/>
                  <a:gd name="T14" fmla="*/ 10 w 10"/>
                  <a:gd name="T15" fmla="*/ 5 h 58"/>
                  <a:gd name="T16" fmla="*/ 10 w 10"/>
                  <a:gd name="T17" fmla="*/ 53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58">
                    <a:moveTo>
                      <a:pt x="10" y="53"/>
                    </a:moveTo>
                    <a:cubicBezTo>
                      <a:pt x="10" y="56"/>
                      <a:pt x="8" y="58"/>
                      <a:pt x="5" y="58"/>
                    </a:cubicBezTo>
                    <a:cubicBezTo>
                      <a:pt x="5" y="58"/>
                      <a:pt x="5" y="58"/>
                      <a:pt x="5" y="58"/>
                    </a:cubicBezTo>
                    <a:cubicBezTo>
                      <a:pt x="2" y="58"/>
                      <a:pt x="0" y="56"/>
                      <a:pt x="0" y="53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0"/>
                      <a:pt x="10" y="2"/>
                      <a:pt x="10" y="5"/>
                    </a:cubicBezTo>
                    <a:lnTo>
                      <a:pt x="10" y="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51" name="Freeform 283"/>
              <p:cNvSpPr>
                <a:spLocks/>
              </p:cNvSpPr>
              <p:nvPr/>
            </p:nvSpPr>
            <p:spPr bwMode="auto">
              <a:xfrm>
                <a:off x="9399588" y="3074988"/>
                <a:ext cx="38100" cy="217488"/>
              </a:xfrm>
              <a:custGeom>
                <a:avLst/>
                <a:gdLst>
                  <a:gd name="T0" fmla="*/ 10 w 10"/>
                  <a:gd name="T1" fmla="*/ 53 h 58"/>
                  <a:gd name="T2" fmla="*/ 5 w 10"/>
                  <a:gd name="T3" fmla="*/ 58 h 58"/>
                  <a:gd name="T4" fmla="*/ 5 w 10"/>
                  <a:gd name="T5" fmla="*/ 58 h 58"/>
                  <a:gd name="T6" fmla="*/ 0 w 10"/>
                  <a:gd name="T7" fmla="*/ 53 h 58"/>
                  <a:gd name="T8" fmla="*/ 0 w 10"/>
                  <a:gd name="T9" fmla="*/ 5 h 58"/>
                  <a:gd name="T10" fmla="*/ 5 w 10"/>
                  <a:gd name="T11" fmla="*/ 0 h 58"/>
                  <a:gd name="T12" fmla="*/ 5 w 10"/>
                  <a:gd name="T13" fmla="*/ 0 h 58"/>
                  <a:gd name="T14" fmla="*/ 10 w 10"/>
                  <a:gd name="T15" fmla="*/ 5 h 58"/>
                  <a:gd name="T16" fmla="*/ 10 w 10"/>
                  <a:gd name="T17" fmla="*/ 53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58">
                    <a:moveTo>
                      <a:pt x="10" y="53"/>
                    </a:moveTo>
                    <a:cubicBezTo>
                      <a:pt x="10" y="56"/>
                      <a:pt x="8" y="58"/>
                      <a:pt x="5" y="58"/>
                    </a:cubicBezTo>
                    <a:cubicBezTo>
                      <a:pt x="5" y="58"/>
                      <a:pt x="5" y="58"/>
                      <a:pt x="5" y="58"/>
                    </a:cubicBezTo>
                    <a:cubicBezTo>
                      <a:pt x="2" y="58"/>
                      <a:pt x="0" y="56"/>
                      <a:pt x="0" y="53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0"/>
                      <a:pt x="10" y="2"/>
                      <a:pt x="10" y="5"/>
                    </a:cubicBezTo>
                    <a:lnTo>
                      <a:pt x="10" y="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52" name="Freeform 284"/>
              <p:cNvSpPr>
                <a:spLocks/>
              </p:cNvSpPr>
              <p:nvPr/>
            </p:nvSpPr>
            <p:spPr bwMode="auto">
              <a:xfrm>
                <a:off x="9344026" y="3141663"/>
                <a:ext cx="38100" cy="219075"/>
              </a:xfrm>
              <a:custGeom>
                <a:avLst/>
                <a:gdLst>
                  <a:gd name="T0" fmla="*/ 10 w 10"/>
                  <a:gd name="T1" fmla="*/ 53 h 58"/>
                  <a:gd name="T2" fmla="*/ 5 w 10"/>
                  <a:gd name="T3" fmla="*/ 58 h 58"/>
                  <a:gd name="T4" fmla="*/ 5 w 10"/>
                  <a:gd name="T5" fmla="*/ 58 h 58"/>
                  <a:gd name="T6" fmla="*/ 0 w 10"/>
                  <a:gd name="T7" fmla="*/ 53 h 58"/>
                  <a:gd name="T8" fmla="*/ 0 w 10"/>
                  <a:gd name="T9" fmla="*/ 5 h 58"/>
                  <a:gd name="T10" fmla="*/ 5 w 10"/>
                  <a:gd name="T11" fmla="*/ 0 h 58"/>
                  <a:gd name="T12" fmla="*/ 5 w 10"/>
                  <a:gd name="T13" fmla="*/ 0 h 58"/>
                  <a:gd name="T14" fmla="*/ 10 w 10"/>
                  <a:gd name="T15" fmla="*/ 5 h 58"/>
                  <a:gd name="T16" fmla="*/ 10 w 10"/>
                  <a:gd name="T17" fmla="*/ 53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58">
                    <a:moveTo>
                      <a:pt x="10" y="53"/>
                    </a:moveTo>
                    <a:cubicBezTo>
                      <a:pt x="10" y="56"/>
                      <a:pt x="8" y="58"/>
                      <a:pt x="5" y="58"/>
                    </a:cubicBezTo>
                    <a:cubicBezTo>
                      <a:pt x="5" y="58"/>
                      <a:pt x="5" y="58"/>
                      <a:pt x="5" y="58"/>
                    </a:cubicBezTo>
                    <a:cubicBezTo>
                      <a:pt x="2" y="58"/>
                      <a:pt x="0" y="56"/>
                      <a:pt x="0" y="53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2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0"/>
                      <a:pt x="10" y="3"/>
                      <a:pt x="10" y="5"/>
                    </a:cubicBezTo>
                    <a:lnTo>
                      <a:pt x="10" y="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53" name="Freeform 285"/>
              <p:cNvSpPr>
                <a:spLocks noEditPoints="1"/>
              </p:cNvSpPr>
              <p:nvPr/>
            </p:nvSpPr>
            <p:spPr bwMode="auto">
              <a:xfrm>
                <a:off x="9099551" y="2819401"/>
                <a:ext cx="541338" cy="371475"/>
              </a:xfrm>
              <a:custGeom>
                <a:avLst/>
                <a:gdLst>
                  <a:gd name="T0" fmla="*/ 143 w 144"/>
                  <a:gd name="T1" fmla="*/ 34 h 99"/>
                  <a:gd name="T2" fmla="*/ 130 w 144"/>
                  <a:gd name="T3" fmla="*/ 9 h 99"/>
                  <a:gd name="T4" fmla="*/ 103 w 144"/>
                  <a:gd name="T5" fmla="*/ 1 h 99"/>
                  <a:gd name="T6" fmla="*/ 78 w 144"/>
                  <a:gd name="T7" fmla="*/ 14 h 99"/>
                  <a:gd name="T8" fmla="*/ 78 w 144"/>
                  <a:gd name="T9" fmla="*/ 15 h 99"/>
                  <a:gd name="T10" fmla="*/ 64 w 144"/>
                  <a:gd name="T11" fmla="*/ 12 h 99"/>
                  <a:gd name="T12" fmla="*/ 28 w 144"/>
                  <a:gd name="T13" fmla="*/ 42 h 99"/>
                  <a:gd name="T14" fmla="*/ 0 w 144"/>
                  <a:gd name="T15" fmla="*/ 70 h 99"/>
                  <a:gd name="T16" fmla="*/ 20 w 144"/>
                  <a:gd name="T17" fmla="*/ 98 h 99"/>
                  <a:gd name="T18" fmla="*/ 28 w 144"/>
                  <a:gd name="T19" fmla="*/ 99 h 99"/>
                  <a:gd name="T20" fmla="*/ 43 w 144"/>
                  <a:gd name="T21" fmla="*/ 99 h 99"/>
                  <a:gd name="T22" fmla="*/ 48 w 144"/>
                  <a:gd name="T23" fmla="*/ 93 h 99"/>
                  <a:gd name="T24" fmla="*/ 43 w 144"/>
                  <a:gd name="T25" fmla="*/ 87 h 99"/>
                  <a:gd name="T26" fmla="*/ 28 w 144"/>
                  <a:gd name="T27" fmla="*/ 87 h 99"/>
                  <a:gd name="T28" fmla="*/ 24 w 144"/>
                  <a:gd name="T29" fmla="*/ 86 h 99"/>
                  <a:gd name="T30" fmla="*/ 12 w 144"/>
                  <a:gd name="T31" fmla="*/ 70 h 99"/>
                  <a:gd name="T32" fmla="*/ 29 w 144"/>
                  <a:gd name="T33" fmla="*/ 54 h 99"/>
                  <a:gd name="T34" fmla="*/ 32 w 144"/>
                  <a:gd name="T35" fmla="*/ 54 h 99"/>
                  <a:gd name="T36" fmla="*/ 39 w 144"/>
                  <a:gd name="T37" fmla="*/ 56 h 99"/>
                  <a:gd name="T38" fmla="*/ 39 w 144"/>
                  <a:gd name="T39" fmla="*/ 48 h 99"/>
                  <a:gd name="T40" fmla="*/ 64 w 144"/>
                  <a:gd name="T41" fmla="*/ 24 h 99"/>
                  <a:gd name="T42" fmla="*/ 88 w 144"/>
                  <a:gd name="T43" fmla="*/ 43 h 99"/>
                  <a:gd name="T44" fmla="*/ 90 w 144"/>
                  <a:gd name="T45" fmla="*/ 50 h 99"/>
                  <a:gd name="T46" fmla="*/ 96 w 144"/>
                  <a:gd name="T47" fmla="*/ 47 h 99"/>
                  <a:gd name="T48" fmla="*/ 103 w 144"/>
                  <a:gd name="T49" fmla="*/ 46 h 99"/>
                  <a:gd name="T50" fmla="*/ 123 w 144"/>
                  <a:gd name="T51" fmla="*/ 66 h 99"/>
                  <a:gd name="T52" fmla="*/ 109 w 144"/>
                  <a:gd name="T53" fmla="*/ 86 h 99"/>
                  <a:gd name="T54" fmla="*/ 104 w 144"/>
                  <a:gd name="T55" fmla="*/ 87 h 99"/>
                  <a:gd name="T56" fmla="*/ 97 w 144"/>
                  <a:gd name="T57" fmla="*/ 87 h 99"/>
                  <a:gd name="T58" fmla="*/ 92 w 144"/>
                  <a:gd name="T59" fmla="*/ 93 h 99"/>
                  <a:gd name="T60" fmla="*/ 96 w 144"/>
                  <a:gd name="T61" fmla="*/ 99 h 99"/>
                  <a:gd name="T62" fmla="*/ 104 w 144"/>
                  <a:gd name="T63" fmla="*/ 99 h 99"/>
                  <a:gd name="T64" fmla="*/ 112 w 144"/>
                  <a:gd name="T65" fmla="*/ 97 h 99"/>
                  <a:gd name="T66" fmla="*/ 135 w 144"/>
                  <a:gd name="T67" fmla="*/ 66 h 99"/>
                  <a:gd name="T68" fmla="*/ 135 w 144"/>
                  <a:gd name="T69" fmla="*/ 61 h 99"/>
                  <a:gd name="T70" fmla="*/ 143 w 144"/>
                  <a:gd name="T71" fmla="*/ 34 h 99"/>
                  <a:gd name="T72" fmla="*/ 129 w 144"/>
                  <a:gd name="T73" fmla="*/ 47 h 99"/>
                  <a:gd name="T74" fmla="*/ 103 w 144"/>
                  <a:gd name="T75" fmla="*/ 34 h 99"/>
                  <a:gd name="T76" fmla="*/ 98 w 144"/>
                  <a:gd name="T77" fmla="*/ 35 h 99"/>
                  <a:gd name="T78" fmla="*/ 88 w 144"/>
                  <a:gd name="T79" fmla="*/ 21 h 99"/>
                  <a:gd name="T80" fmla="*/ 104 w 144"/>
                  <a:gd name="T81" fmla="*/ 13 h 99"/>
                  <a:gd name="T82" fmla="*/ 122 w 144"/>
                  <a:gd name="T83" fmla="*/ 19 h 99"/>
                  <a:gd name="T84" fmla="*/ 129 w 144"/>
                  <a:gd name="T85" fmla="*/ 47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4" h="99">
                    <a:moveTo>
                      <a:pt x="143" y="34"/>
                    </a:moveTo>
                    <a:cubicBezTo>
                      <a:pt x="142" y="25"/>
                      <a:pt x="137" y="16"/>
                      <a:pt x="130" y="9"/>
                    </a:cubicBezTo>
                    <a:cubicBezTo>
                      <a:pt x="122" y="3"/>
                      <a:pt x="113" y="0"/>
                      <a:pt x="103" y="1"/>
                    </a:cubicBezTo>
                    <a:cubicBezTo>
                      <a:pt x="93" y="2"/>
                      <a:pt x="84" y="7"/>
                      <a:pt x="78" y="14"/>
                    </a:cubicBezTo>
                    <a:cubicBezTo>
                      <a:pt x="78" y="14"/>
                      <a:pt x="78" y="15"/>
                      <a:pt x="78" y="15"/>
                    </a:cubicBezTo>
                    <a:cubicBezTo>
                      <a:pt x="73" y="13"/>
                      <a:pt x="69" y="12"/>
                      <a:pt x="64" y="12"/>
                    </a:cubicBezTo>
                    <a:cubicBezTo>
                      <a:pt x="46" y="12"/>
                      <a:pt x="31" y="25"/>
                      <a:pt x="28" y="42"/>
                    </a:cubicBezTo>
                    <a:cubicBezTo>
                      <a:pt x="13" y="42"/>
                      <a:pt x="0" y="55"/>
                      <a:pt x="0" y="70"/>
                    </a:cubicBezTo>
                    <a:cubicBezTo>
                      <a:pt x="0" y="83"/>
                      <a:pt x="9" y="94"/>
                      <a:pt x="20" y="98"/>
                    </a:cubicBezTo>
                    <a:cubicBezTo>
                      <a:pt x="23" y="98"/>
                      <a:pt x="26" y="99"/>
                      <a:pt x="28" y="99"/>
                    </a:cubicBezTo>
                    <a:cubicBezTo>
                      <a:pt x="43" y="99"/>
                      <a:pt x="43" y="99"/>
                      <a:pt x="43" y="99"/>
                    </a:cubicBezTo>
                    <a:cubicBezTo>
                      <a:pt x="46" y="98"/>
                      <a:pt x="48" y="96"/>
                      <a:pt x="48" y="93"/>
                    </a:cubicBezTo>
                    <a:cubicBezTo>
                      <a:pt x="48" y="90"/>
                      <a:pt x="45" y="87"/>
                      <a:pt x="43" y="87"/>
                    </a:cubicBezTo>
                    <a:cubicBezTo>
                      <a:pt x="28" y="87"/>
                      <a:pt x="28" y="87"/>
                      <a:pt x="28" y="87"/>
                    </a:cubicBezTo>
                    <a:cubicBezTo>
                      <a:pt x="27" y="87"/>
                      <a:pt x="25" y="87"/>
                      <a:pt x="24" y="86"/>
                    </a:cubicBezTo>
                    <a:cubicBezTo>
                      <a:pt x="17" y="84"/>
                      <a:pt x="12" y="77"/>
                      <a:pt x="12" y="70"/>
                    </a:cubicBezTo>
                    <a:cubicBezTo>
                      <a:pt x="12" y="61"/>
                      <a:pt x="20" y="54"/>
                      <a:pt x="29" y="54"/>
                    </a:cubicBezTo>
                    <a:cubicBezTo>
                      <a:pt x="30" y="54"/>
                      <a:pt x="31" y="54"/>
                      <a:pt x="32" y="54"/>
                    </a:cubicBezTo>
                    <a:cubicBezTo>
                      <a:pt x="39" y="56"/>
                      <a:pt x="39" y="56"/>
                      <a:pt x="39" y="56"/>
                    </a:cubicBezTo>
                    <a:cubicBezTo>
                      <a:pt x="39" y="48"/>
                      <a:pt x="39" y="48"/>
                      <a:pt x="39" y="48"/>
                    </a:cubicBezTo>
                    <a:cubicBezTo>
                      <a:pt x="40" y="35"/>
                      <a:pt x="51" y="24"/>
                      <a:pt x="64" y="24"/>
                    </a:cubicBezTo>
                    <a:cubicBezTo>
                      <a:pt x="75" y="24"/>
                      <a:pt x="85" y="32"/>
                      <a:pt x="88" y="43"/>
                    </a:cubicBezTo>
                    <a:cubicBezTo>
                      <a:pt x="90" y="50"/>
                      <a:pt x="90" y="50"/>
                      <a:pt x="90" y="50"/>
                    </a:cubicBezTo>
                    <a:cubicBezTo>
                      <a:pt x="96" y="47"/>
                      <a:pt x="96" y="47"/>
                      <a:pt x="96" y="47"/>
                    </a:cubicBezTo>
                    <a:cubicBezTo>
                      <a:pt x="98" y="47"/>
                      <a:pt x="100" y="46"/>
                      <a:pt x="103" y="46"/>
                    </a:cubicBezTo>
                    <a:cubicBezTo>
                      <a:pt x="114" y="46"/>
                      <a:pt x="123" y="55"/>
                      <a:pt x="123" y="66"/>
                    </a:cubicBezTo>
                    <a:cubicBezTo>
                      <a:pt x="123" y="75"/>
                      <a:pt x="117" y="83"/>
                      <a:pt x="109" y="86"/>
                    </a:cubicBezTo>
                    <a:cubicBezTo>
                      <a:pt x="107" y="86"/>
                      <a:pt x="106" y="87"/>
                      <a:pt x="104" y="87"/>
                    </a:cubicBezTo>
                    <a:cubicBezTo>
                      <a:pt x="97" y="87"/>
                      <a:pt x="97" y="87"/>
                      <a:pt x="97" y="87"/>
                    </a:cubicBezTo>
                    <a:cubicBezTo>
                      <a:pt x="94" y="87"/>
                      <a:pt x="92" y="90"/>
                      <a:pt x="92" y="93"/>
                    </a:cubicBezTo>
                    <a:cubicBezTo>
                      <a:pt x="92" y="96"/>
                      <a:pt x="94" y="98"/>
                      <a:pt x="96" y="99"/>
                    </a:cubicBezTo>
                    <a:cubicBezTo>
                      <a:pt x="104" y="99"/>
                      <a:pt x="104" y="99"/>
                      <a:pt x="104" y="99"/>
                    </a:cubicBezTo>
                    <a:cubicBezTo>
                      <a:pt x="107" y="99"/>
                      <a:pt x="110" y="98"/>
                      <a:pt x="112" y="97"/>
                    </a:cubicBezTo>
                    <a:cubicBezTo>
                      <a:pt x="126" y="93"/>
                      <a:pt x="135" y="81"/>
                      <a:pt x="135" y="66"/>
                    </a:cubicBezTo>
                    <a:cubicBezTo>
                      <a:pt x="135" y="65"/>
                      <a:pt x="135" y="63"/>
                      <a:pt x="135" y="61"/>
                    </a:cubicBezTo>
                    <a:cubicBezTo>
                      <a:pt x="141" y="54"/>
                      <a:pt x="144" y="44"/>
                      <a:pt x="143" y="34"/>
                    </a:cubicBezTo>
                    <a:close/>
                    <a:moveTo>
                      <a:pt x="129" y="47"/>
                    </a:moveTo>
                    <a:cubicBezTo>
                      <a:pt x="123" y="39"/>
                      <a:pt x="113" y="34"/>
                      <a:pt x="103" y="34"/>
                    </a:cubicBezTo>
                    <a:cubicBezTo>
                      <a:pt x="101" y="34"/>
                      <a:pt x="99" y="34"/>
                      <a:pt x="98" y="35"/>
                    </a:cubicBezTo>
                    <a:cubicBezTo>
                      <a:pt x="96" y="29"/>
                      <a:pt x="92" y="25"/>
                      <a:pt x="88" y="21"/>
                    </a:cubicBezTo>
                    <a:cubicBezTo>
                      <a:pt x="92" y="17"/>
                      <a:pt x="98" y="14"/>
                      <a:pt x="104" y="13"/>
                    </a:cubicBezTo>
                    <a:cubicBezTo>
                      <a:pt x="110" y="12"/>
                      <a:pt x="117" y="15"/>
                      <a:pt x="122" y="19"/>
                    </a:cubicBezTo>
                    <a:cubicBezTo>
                      <a:pt x="131" y="26"/>
                      <a:pt x="133" y="38"/>
                      <a:pt x="129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54" name="Freeform 286"/>
              <p:cNvSpPr>
                <a:spLocks/>
              </p:cNvSpPr>
              <p:nvPr/>
            </p:nvSpPr>
            <p:spPr bwMode="auto">
              <a:xfrm>
                <a:off x="9599613" y="2751138"/>
                <a:ext cx="79375" cy="82550"/>
              </a:xfrm>
              <a:custGeom>
                <a:avLst/>
                <a:gdLst>
                  <a:gd name="T0" fmla="*/ 18 w 21"/>
                  <a:gd name="T1" fmla="*/ 3 h 22"/>
                  <a:gd name="T2" fmla="*/ 10 w 21"/>
                  <a:gd name="T3" fmla="*/ 3 h 22"/>
                  <a:gd name="T4" fmla="*/ 2 w 21"/>
                  <a:gd name="T5" fmla="*/ 13 h 22"/>
                  <a:gd name="T6" fmla="*/ 3 w 21"/>
                  <a:gd name="T7" fmla="*/ 21 h 22"/>
                  <a:gd name="T8" fmla="*/ 7 w 21"/>
                  <a:gd name="T9" fmla="*/ 22 h 22"/>
                  <a:gd name="T10" fmla="*/ 11 w 21"/>
                  <a:gd name="T11" fmla="*/ 20 h 22"/>
                  <a:gd name="T12" fmla="*/ 19 w 21"/>
                  <a:gd name="T13" fmla="*/ 11 h 22"/>
                  <a:gd name="T14" fmla="*/ 18 w 21"/>
                  <a:gd name="T15" fmla="*/ 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22">
                    <a:moveTo>
                      <a:pt x="18" y="3"/>
                    </a:moveTo>
                    <a:cubicBezTo>
                      <a:pt x="16" y="0"/>
                      <a:pt x="12" y="1"/>
                      <a:pt x="10" y="3"/>
                    </a:cubicBezTo>
                    <a:cubicBezTo>
                      <a:pt x="2" y="13"/>
                      <a:pt x="2" y="13"/>
                      <a:pt x="2" y="13"/>
                    </a:cubicBezTo>
                    <a:cubicBezTo>
                      <a:pt x="0" y="15"/>
                      <a:pt x="0" y="19"/>
                      <a:pt x="3" y="21"/>
                    </a:cubicBezTo>
                    <a:cubicBezTo>
                      <a:pt x="4" y="22"/>
                      <a:pt x="5" y="22"/>
                      <a:pt x="7" y="22"/>
                    </a:cubicBezTo>
                    <a:cubicBezTo>
                      <a:pt x="9" y="22"/>
                      <a:pt x="10" y="22"/>
                      <a:pt x="11" y="20"/>
                    </a:cubicBezTo>
                    <a:cubicBezTo>
                      <a:pt x="19" y="11"/>
                      <a:pt x="19" y="11"/>
                      <a:pt x="19" y="11"/>
                    </a:cubicBezTo>
                    <a:cubicBezTo>
                      <a:pt x="21" y="8"/>
                      <a:pt x="21" y="5"/>
                      <a:pt x="1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55" name="Freeform 287"/>
              <p:cNvSpPr>
                <a:spLocks/>
              </p:cNvSpPr>
              <p:nvPr/>
            </p:nvSpPr>
            <p:spPr bwMode="auto">
              <a:xfrm>
                <a:off x="9509126" y="2698751"/>
                <a:ext cx="57150" cy="93663"/>
              </a:xfrm>
              <a:custGeom>
                <a:avLst/>
                <a:gdLst>
                  <a:gd name="T0" fmla="*/ 6 w 15"/>
                  <a:gd name="T1" fmla="*/ 25 h 25"/>
                  <a:gd name="T2" fmla="*/ 7 w 15"/>
                  <a:gd name="T3" fmla="*/ 25 h 25"/>
                  <a:gd name="T4" fmla="*/ 13 w 15"/>
                  <a:gd name="T5" fmla="*/ 20 h 25"/>
                  <a:gd name="T6" fmla="*/ 15 w 15"/>
                  <a:gd name="T7" fmla="*/ 8 h 25"/>
                  <a:gd name="T8" fmla="*/ 10 w 15"/>
                  <a:gd name="T9" fmla="*/ 1 h 25"/>
                  <a:gd name="T10" fmla="*/ 3 w 15"/>
                  <a:gd name="T11" fmla="*/ 6 h 25"/>
                  <a:gd name="T12" fmla="*/ 1 w 15"/>
                  <a:gd name="T13" fmla="*/ 18 h 25"/>
                  <a:gd name="T14" fmla="*/ 6 w 15"/>
                  <a:gd name="T1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25">
                    <a:moveTo>
                      <a:pt x="6" y="25"/>
                    </a:moveTo>
                    <a:cubicBezTo>
                      <a:pt x="6" y="25"/>
                      <a:pt x="6" y="25"/>
                      <a:pt x="7" y="25"/>
                    </a:cubicBezTo>
                    <a:cubicBezTo>
                      <a:pt x="10" y="25"/>
                      <a:pt x="12" y="23"/>
                      <a:pt x="13" y="20"/>
                    </a:cubicBezTo>
                    <a:cubicBezTo>
                      <a:pt x="15" y="8"/>
                      <a:pt x="15" y="8"/>
                      <a:pt x="15" y="8"/>
                    </a:cubicBezTo>
                    <a:cubicBezTo>
                      <a:pt x="15" y="5"/>
                      <a:pt x="13" y="2"/>
                      <a:pt x="10" y="1"/>
                    </a:cubicBezTo>
                    <a:cubicBezTo>
                      <a:pt x="6" y="0"/>
                      <a:pt x="3" y="3"/>
                      <a:pt x="3" y="6"/>
                    </a:cubicBezTo>
                    <a:cubicBezTo>
                      <a:pt x="1" y="18"/>
                      <a:pt x="1" y="18"/>
                      <a:pt x="1" y="18"/>
                    </a:cubicBezTo>
                    <a:cubicBezTo>
                      <a:pt x="0" y="21"/>
                      <a:pt x="2" y="24"/>
                      <a:pt x="6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56" name="Freeform 288"/>
              <p:cNvSpPr>
                <a:spLocks/>
              </p:cNvSpPr>
              <p:nvPr/>
            </p:nvSpPr>
            <p:spPr bwMode="auto">
              <a:xfrm>
                <a:off x="9393238" y="2709863"/>
                <a:ext cx="66675" cy="90488"/>
              </a:xfrm>
              <a:custGeom>
                <a:avLst/>
                <a:gdLst>
                  <a:gd name="T0" fmla="*/ 5 w 18"/>
                  <a:gd name="T1" fmla="*/ 20 h 24"/>
                  <a:gd name="T2" fmla="*/ 11 w 18"/>
                  <a:gd name="T3" fmla="*/ 24 h 24"/>
                  <a:gd name="T4" fmla="*/ 13 w 18"/>
                  <a:gd name="T5" fmla="*/ 24 h 24"/>
                  <a:gd name="T6" fmla="*/ 17 w 18"/>
                  <a:gd name="T7" fmla="*/ 16 h 24"/>
                  <a:gd name="T8" fmla="*/ 12 w 18"/>
                  <a:gd name="T9" fmla="*/ 5 h 24"/>
                  <a:gd name="T10" fmla="*/ 5 w 18"/>
                  <a:gd name="T11" fmla="*/ 1 h 24"/>
                  <a:gd name="T12" fmla="*/ 1 w 18"/>
                  <a:gd name="T13" fmla="*/ 9 h 24"/>
                  <a:gd name="T14" fmla="*/ 5 w 18"/>
                  <a:gd name="T15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24">
                    <a:moveTo>
                      <a:pt x="5" y="20"/>
                    </a:moveTo>
                    <a:cubicBezTo>
                      <a:pt x="6" y="22"/>
                      <a:pt x="8" y="24"/>
                      <a:pt x="11" y="24"/>
                    </a:cubicBezTo>
                    <a:cubicBezTo>
                      <a:pt x="12" y="24"/>
                      <a:pt x="12" y="24"/>
                      <a:pt x="13" y="24"/>
                    </a:cubicBezTo>
                    <a:cubicBezTo>
                      <a:pt x="16" y="22"/>
                      <a:pt x="18" y="19"/>
                      <a:pt x="17" y="16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1" y="1"/>
                      <a:pt x="8" y="0"/>
                      <a:pt x="5" y="1"/>
                    </a:cubicBezTo>
                    <a:cubicBezTo>
                      <a:pt x="2" y="2"/>
                      <a:pt x="0" y="6"/>
                      <a:pt x="1" y="9"/>
                    </a:cubicBezTo>
                    <a:lnTo>
                      <a:pt x="5" y="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57" name="Freeform 289"/>
              <p:cNvSpPr>
                <a:spLocks/>
              </p:cNvSpPr>
              <p:nvPr/>
            </p:nvSpPr>
            <p:spPr bwMode="auto">
              <a:xfrm>
                <a:off x="9667876" y="2973388"/>
                <a:ext cx="88900" cy="52388"/>
              </a:xfrm>
              <a:custGeom>
                <a:avLst/>
                <a:gdLst>
                  <a:gd name="T0" fmla="*/ 19 w 24"/>
                  <a:gd name="T1" fmla="*/ 2 h 14"/>
                  <a:gd name="T2" fmla="*/ 7 w 24"/>
                  <a:gd name="T3" fmla="*/ 0 h 14"/>
                  <a:gd name="T4" fmla="*/ 0 w 24"/>
                  <a:gd name="T5" fmla="*/ 5 h 14"/>
                  <a:gd name="T6" fmla="*/ 5 w 24"/>
                  <a:gd name="T7" fmla="*/ 12 h 14"/>
                  <a:gd name="T8" fmla="*/ 17 w 24"/>
                  <a:gd name="T9" fmla="*/ 14 h 14"/>
                  <a:gd name="T10" fmla="*/ 18 w 24"/>
                  <a:gd name="T11" fmla="*/ 14 h 14"/>
                  <a:gd name="T12" fmla="*/ 24 w 24"/>
                  <a:gd name="T13" fmla="*/ 9 h 14"/>
                  <a:gd name="T14" fmla="*/ 19 w 24"/>
                  <a:gd name="T15" fmla="*/ 2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" h="14">
                    <a:moveTo>
                      <a:pt x="19" y="2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4" y="0"/>
                      <a:pt x="1" y="2"/>
                      <a:pt x="0" y="5"/>
                    </a:cubicBezTo>
                    <a:cubicBezTo>
                      <a:pt x="0" y="9"/>
                      <a:pt x="2" y="12"/>
                      <a:pt x="5" y="12"/>
                    </a:cubicBezTo>
                    <a:cubicBezTo>
                      <a:pt x="17" y="14"/>
                      <a:pt x="17" y="14"/>
                      <a:pt x="17" y="14"/>
                    </a:cubicBezTo>
                    <a:cubicBezTo>
                      <a:pt x="17" y="14"/>
                      <a:pt x="18" y="14"/>
                      <a:pt x="18" y="14"/>
                    </a:cubicBezTo>
                    <a:cubicBezTo>
                      <a:pt x="21" y="14"/>
                      <a:pt x="23" y="12"/>
                      <a:pt x="24" y="9"/>
                    </a:cubicBezTo>
                    <a:cubicBezTo>
                      <a:pt x="24" y="6"/>
                      <a:pt x="22" y="3"/>
                      <a:pt x="1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58" name="Freeform 290"/>
              <p:cNvSpPr>
                <a:spLocks/>
              </p:cNvSpPr>
              <p:nvPr/>
            </p:nvSpPr>
            <p:spPr bwMode="auto">
              <a:xfrm>
                <a:off x="9655176" y="2855913"/>
                <a:ext cx="95250" cy="65088"/>
              </a:xfrm>
              <a:custGeom>
                <a:avLst/>
                <a:gdLst>
                  <a:gd name="T0" fmla="*/ 9 w 25"/>
                  <a:gd name="T1" fmla="*/ 16 h 17"/>
                  <a:gd name="T2" fmla="*/ 20 w 25"/>
                  <a:gd name="T3" fmla="*/ 12 h 17"/>
                  <a:gd name="T4" fmla="*/ 24 w 25"/>
                  <a:gd name="T5" fmla="*/ 4 h 17"/>
                  <a:gd name="T6" fmla="*/ 16 w 25"/>
                  <a:gd name="T7" fmla="*/ 1 h 17"/>
                  <a:gd name="T8" fmla="*/ 5 w 25"/>
                  <a:gd name="T9" fmla="*/ 5 h 17"/>
                  <a:gd name="T10" fmla="*/ 1 w 25"/>
                  <a:gd name="T11" fmla="*/ 13 h 17"/>
                  <a:gd name="T12" fmla="*/ 7 w 25"/>
                  <a:gd name="T13" fmla="*/ 17 h 17"/>
                  <a:gd name="T14" fmla="*/ 9 w 25"/>
                  <a:gd name="T15" fmla="*/ 1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7">
                    <a:moveTo>
                      <a:pt x="9" y="16"/>
                    </a:moveTo>
                    <a:cubicBezTo>
                      <a:pt x="20" y="12"/>
                      <a:pt x="20" y="12"/>
                      <a:pt x="20" y="12"/>
                    </a:cubicBezTo>
                    <a:cubicBezTo>
                      <a:pt x="23" y="11"/>
                      <a:pt x="25" y="7"/>
                      <a:pt x="24" y="4"/>
                    </a:cubicBezTo>
                    <a:cubicBezTo>
                      <a:pt x="23" y="1"/>
                      <a:pt x="19" y="0"/>
                      <a:pt x="16" y="1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2" y="6"/>
                      <a:pt x="0" y="10"/>
                      <a:pt x="1" y="13"/>
                    </a:cubicBezTo>
                    <a:cubicBezTo>
                      <a:pt x="2" y="15"/>
                      <a:pt x="5" y="17"/>
                      <a:pt x="7" y="17"/>
                    </a:cubicBezTo>
                    <a:cubicBezTo>
                      <a:pt x="8" y="17"/>
                      <a:pt x="8" y="16"/>
                      <a:pt x="9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68" name="Group 1467"/>
            <p:cNvGrpSpPr/>
            <p:nvPr/>
          </p:nvGrpSpPr>
          <p:grpSpPr>
            <a:xfrm>
              <a:off x="15584583" y="5777726"/>
              <a:ext cx="931267" cy="716157"/>
              <a:chOff x="10242551" y="2886076"/>
              <a:chExt cx="563563" cy="433388"/>
            </a:xfrm>
            <a:solidFill>
              <a:schemeClr val="tx1"/>
            </a:solidFill>
          </p:grpSpPr>
          <p:sp>
            <p:nvSpPr>
              <p:cNvPr id="1359" name="Freeform 291"/>
              <p:cNvSpPr>
                <a:spLocks/>
              </p:cNvSpPr>
              <p:nvPr/>
            </p:nvSpPr>
            <p:spPr bwMode="auto">
              <a:xfrm>
                <a:off x="10242551" y="2886076"/>
                <a:ext cx="563563" cy="361950"/>
              </a:xfrm>
              <a:custGeom>
                <a:avLst/>
                <a:gdLst>
                  <a:gd name="T0" fmla="*/ 114 w 150"/>
                  <a:gd name="T1" fmla="*/ 25 h 96"/>
                  <a:gd name="T2" fmla="*/ 108 w 150"/>
                  <a:gd name="T3" fmla="*/ 25 h 96"/>
                  <a:gd name="T4" fmla="*/ 71 w 150"/>
                  <a:gd name="T5" fmla="*/ 0 h 96"/>
                  <a:gd name="T6" fmla="*/ 31 w 150"/>
                  <a:gd name="T7" fmla="*/ 33 h 96"/>
                  <a:gd name="T8" fmla="*/ 0 w 150"/>
                  <a:gd name="T9" fmla="*/ 65 h 96"/>
                  <a:gd name="T10" fmla="*/ 22 w 150"/>
                  <a:gd name="T11" fmla="*/ 95 h 96"/>
                  <a:gd name="T12" fmla="*/ 30 w 150"/>
                  <a:gd name="T13" fmla="*/ 96 h 96"/>
                  <a:gd name="T14" fmla="*/ 47 w 150"/>
                  <a:gd name="T15" fmla="*/ 96 h 96"/>
                  <a:gd name="T16" fmla="*/ 52 w 150"/>
                  <a:gd name="T17" fmla="*/ 90 h 96"/>
                  <a:gd name="T18" fmla="*/ 48 w 150"/>
                  <a:gd name="T19" fmla="*/ 84 h 96"/>
                  <a:gd name="T20" fmla="*/ 30 w 150"/>
                  <a:gd name="T21" fmla="*/ 84 h 96"/>
                  <a:gd name="T22" fmla="*/ 25 w 150"/>
                  <a:gd name="T23" fmla="*/ 83 h 96"/>
                  <a:gd name="T24" fmla="*/ 12 w 150"/>
                  <a:gd name="T25" fmla="*/ 65 h 96"/>
                  <a:gd name="T26" fmla="*/ 31 w 150"/>
                  <a:gd name="T27" fmla="*/ 45 h 96"/>
                  <a:gd name="T28" fmla="*/ 35 w 150"/>
                  <a:gd name="T29" fmla="*/ 46 h 96"/>
                  <a:gd name="T30" fmla="*/ 42 w 150"/>
                  <a:gd name="T31" fmla="*/ 47 h 96"/>
                  <a:gd name="T32" fmla="*/ 42 w 150"/>
                  <a:gd name="T33" fmla="*/ 40 h 96"/>
                  <a:gd name="T34" fmla="*/ 71 w 150"/>
                  <a:gd name="T35" fmla="*/ 12 h 96"/>
                  <a:gd name="T36" fmla="*/ 98 w 150"/>
                  <a:gd name="T37" fmla="*/ 34 h 96"/>
                  <a:gd name="T38" fmla="*/ 100 w 150"/>
                  <a:gd name="T39" fmla="*/ 41 h 96"/>
                  <a:gd name="T40" fmla="*/ 106 w 150"/>
                  <a:gd name="T41" fmla="*/ 38 h 96"/>
                  <a:gd name="T42" fmla="*/ 114 w 150"/>
                  <a:gd name="T43" fmla="*/ 37 h 96"/>
                  <a:gd name="T44" fmla="*/ 138 w 150"/>
                  <a:gd name="T45" fmla="*/ 60 h 96"/>
                  <a:gd name="T46" fmla="*/ 121 w 150"/>
                  <a:gd name="T47" fmla="*/ 83 h 96"/>
                  <a:gd name="T48" fmla="*/ 116 w 150"/>
                  <a:gd name="T49" fmla="*/ 84 h 96"/>
                  <a:gd name="T50" fmla="*/ 101 w 150"/>
                  <a:gd name="T51" fmla="*/ 84 h 96"/>
                  <a:gd name="T52" fmla="*/ 97 w 150"/>
                  <a:gd name="T53" fmla="*/ 90 h 96"/>
                  <a:gd name="T54" fmla="*/ 102 w 150"/>
                  <a:gd name="T55" fmla="*/ 96 h 96"/>
                  <a:gd name="T56" fmla="*/ 116 w 150"/>
                  <a:gd name="T57" fmla="*/ 96 h 96"/>
                  <a:gd name="T58" fmla="*/ 125 w 150"/>
                  <a:gd name="T59" fmla="*/ 94 h 96"/>
                  <a:gd name="T60" fmla="*/ 150 w 150"/>
                  <a:gd name="T61" fmla="*/ 60 h 96"/>
                  <a:gd name="T62" fmla="*/ 114 w 150"/>
                  <a:gd name="T63" fmla="*/ 25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0" h="96">
                    <a:moveTo>
                      <a:pt x="114" y="25"/>
                    </a:moveTo>
                    <a:cubicBezTo>
                      <a:pt x="112" y="25"/>
                      <a:pt x="110" y="25"/>
                      <a:pt x="108" y="25"/>
                    </a:cubicBezTo>
                    <a:cubicBezTo>
                      <a:pt x="102" y="10"/>
                      <a:pt x="87" y="0"/>
                      <a:pt x="71" y="0"/>
                    </a:cubicBezTo>
                    <a:cubicBezTo>
                      <a:pt x="51" y="0"/>
                      <a:pt x="34" y="14"/>
                      <a:pt x="31" y="33"/>
                    </a:cubicBezTo>
                    <a:cubicBezTo>
                      <a:pt x="14" y="33"/>
                      <a:pt x="0" y="47"/>
                      <a:pt x="0" y="65"/>
                    </a:cubicBezTo>
                    <a:cubicBezTo>
                      <a:pt x="0" y="78"/>
                      <a:pt x="9" y="91"/>
                      <a:pt x="22" y="95"/>
                    </a:cubicBezTo>
                    <a:cubicBezTo>
                      <a:pt x="25" y="95"/>
                      <a:pt x="27" y="96"/>
                      <a:pt x="30" y="96"/>
                    </a:cubicBezTo>
                    <a:cubicBezTo>
                      <a:pt x="47" y="96"/>
                      <a:pt x="47" y="96"/>
                      <a:pt x="47" y="96"/>
                    </a:cubicBezTo>
                    <a:cubicBezTo>
                      <a:pt x="50" y="95"/>
                      <a:pt x="52" y="93"/>
                      <a:pt x="52" y="90"/>
                    </a:cubicBezTo>
                    <a:cubicBezTo>
                      <a:pt x="52" y="87"/>
                      <a:pt x="51" y="85"/>
                      <a:pt x="48" y="84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29" y="84"/>
                      <a:pt x="27" y="84"/>
                      <a:pt x="25" y="83"/>
                    </a:cubicBezTo>
                    <a:cubicBezTo>
                      <a:pt x="17" y="81"/>
                      <a:pt x="12" y="73"/>
                      <a:pt x="12" y="65"/>
                    </a:cubicBezTo>
                    <a:cubicBezTo>
                      <a:pt x="12" y="54"/>
                      <a:pt x="20" y="45"/>
                      <a:pt x="31" y="45"/>
                    </a:cubicBezTo>
                    <a:cubicBezTo>
                      <a:pt x="32" y="45"/>
                      <a:pt x="34" y="45"/>
                      <a:pt x="35" y="46"/>
                    </a:cubicBezTo>
                    <a:cubicBezTo>
                      <a:pt x="42" y="47"/>
                      <a:pt x="42" y="47"/>
                      <a:pt x="42" y="47"/>
                    </a:cubicBezTo>
                    <a:cubicBezTo>
                      <a:pt x="42" y="40"/>
                      <a:pt x="42" y="40"/>
                      <a:pt x="42" y="40"/>
                    </a:cubicBezTo>
                    <a:cubicBezTo>
                      <a:pt x="42" y="24"/>
                      <a:pt x="55" y="12"/>
                      <a:pt x="71" y="12"/>
                    </a:cubicBezTo>
                    <a:cubicBezTo>
                      <a:pt x="84" y="12"/>
                      <a:pt x="95" y="21"/>
                      <a:pt x="98" y="34"/>
                    </a:cubicBezTo>
                    <a:cubicBezTo>
                      <a:pt x="100" y="41"/>
                      <a:pt x="100" y="41"/>
                      <a:pt x="100" y="41"/>
                    </a:cubicBezTo>
                    <a:cubicBezTo>
                      <a:pt x="106" y="38"/>
                      <a:pt x="106" y="38"/>
                      <a:pt x="106" y="38"/>
                    </a:cubicBezTo>
                    <a:cubicBezTo>
                      <a:pt x="109" y="37"/>
                      <a:pt x="111" y="37"/>
                      <a:pt x="114" y="37"/>
                    </a:cubicBezTo>
                    <a:cubicBezTo>
                      <a:pt x="127" y="37"/>
                      <a:pt x="138" y="47"/>
                      <a:pt x="138" y="60"/>
                    </a:cubicBezTo>
                    <a:cubicBezTo>
                      <a:pt x="138" y="71"/>
                      <a:pt x="131" y="80"/>
                      <a:pt x="121" y="83"/>
                    </a:cubicBezTo>
                    <a:cubicBezTo>
                      <a:pt x="119" y="83"/>
                      <a:pt x="117" y="84"/>
                      <a:pt x="116" y="84"/>
                    </a:cubicBezTo>
                    <a:cubicBezTo>
                      <a:pt x="101" y="84"/>
                      <a:pt x="101" y="84"/>
                      <a:pt x="101" y="84"/>
                    </a:cubicBezTo>
                    <a:cubicBezTo>
                      <a:pt x="98" y="85"/>
                      <a:pt x="97" y="87"/>
                      <a:pt x="97" y="90"/>
                    </a:cubicBezTo>
                    <a:cubicBezTo>
                      <a:pt x="97" y="93"/>
                      <a:pt x="99" y="95"/>
                      <a:pt x="102" y="96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19" y="96"/>
                      <a:pt x="122" y="95"/>
                      <a:pt x="125" y="94"/>
                    </a:cubicBezTo>
                    <a:cubicBezTo>
                      <a:pt x="140" y="90"/>
                      <a:pt x="150" y="76"/>
                      <a:pt x="150" y="60"/>
                    </a:cubicBezTo>
                    <a:cubicBezTo>
                      <a:pt x="150" y="41"/>
                      <a:pt x="134" y="25"/>
                      <a:pt x="114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60" name="Freeform 292"/>
              <p:cNvSpPr>
                <a:spLocks/>
              </p:cNvSpPr>
              <p:nvPr/>
            </p:nvSpPr>
            <p:spPr bwMode="auto">
              <a:xfrm>
                <a:off x="10448926" y="3190876"/>
                <a:ext cx="150813" cy="128588"/>
              </a:xfrm>
              <a:custGeom>
                <a:avLst/>
                <a:gdLst>
                  <a:gd name="T0" fmla="*/ 20 w 40"/>
                  <a:gd name="T1" fmla="*/ 0 h 34"/>
                  <a:gd name="T2" fmla="*/ 19 w 40"/>
                  <a:gd name="T3" fmla="*/ 34 h 34"/>
                  <a:gd name="T4" fmla="*/ 20 w 40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4">
                    <a:moveTo>
                      <a:pt x="20" y="0"/>
                    </a:moveTo>
                    <a:cubicBezTo>
                      <a:pt x="11" y="10"/>
                      <a:pt x="0" y="33"/>
                      <a:pt x="19" y="34"/>
                    </a:cubicBezTo>
                    <a:cubicBezTo>
                      <a:pt x="40" y="34"/>
                      <a:pt x="28" y="10"/>
                      <a:pt x="2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69" name="Group 1468"/>
            <p:cNvGrpSpPr/>
            <p:nvPr/>
          </p:nvGrpSpPr>
          <p:grpSpPr>
            <a:xfrm>
              <a:off x="16947056" y="5628007"/>
              <a:ext cx="1194645" cy="1027280"/>
              <a:chOff x="11399838" y="2754313"/>
              <a:chExt cx="657226" cy="565151"/>
            </a:xfrm>
            <a:solidFill>
              <a:schemeClr val="tx1"/>
            </a:solidFill>
          </p:grpSpPr>
          <p:sp>
            <p:nvSpPr>
              <p:cNvPr id="1361" name="Freeform 293"/>
              <p:cNvSpPr>
                <a:spLocks noEditPoints="1"/>
              </p:cNvSpPr>
              <p:nvPr/>
            </p:nvSpPr>
            <p:spPr bwMode="auto">
              <a:xfrm>
                <a:off x="11399838" y="2874963"/>
                <a:ext cx="538163" cy="373063"/>
              </a:xfrm>
              <a:custGeom>
                <a:avLst/>
                <a:gdLst>
                  <a:gd name="T0" fmla="*/ 142 w 143"/>
                  <a:gd name="T1" fmla="*/ 34 h 99"/>
                  <a:gd name="T2" fmla="*/ 129 w 143"/>
                  <a:gd name="T3" fmla="*/ 9 h 99"/>
                  <a:gd name="T4" fmla="*/ 102 w 143"/>
                  <a:gd name="T5" fmla="*/ 1 h 99"/>
                  <a:gd name="T6" fmla="*/ 77 w 143"/>
                  <a:gd name="T7" fmla="*/ 14 h 99"/>
                  <a:gd name="T8" fmla="*/ 77 w 143"/>
                  <a:gd name="T9" fmla="*/ 14 h 99"/>
                  <a:gd name="T10" fmla="*/ 63 w 143"/>
                  <a:gd name="T11" fmla="*/ 12 h 99"/>
                  <a:gd name="T12" fmla="*/ 27 w 143"/>
                  <a:gd name="T13" fmla="*/ 41 h 99"/>
                  <a:gd name="T14" fmla="*/ 0 w 143"/>
                  <a:gd name="T15" fmla="*/ 70 h 99"/>
                  <a:gd name="T16" fmla="*/ 20 w 143"/>
                  <a:gd name="T17" fmla="*/ 97 h 99"/>
                  <a:gd name="T18" fmla="*/ 28 w 143"/>
                  <a:gd name="T19" fmla="*/ 99 h 99"/>
                  <a:gd name="T20" fmla="*/ 43 w 143"/>
                  <a:gd name="T21" fmla="*/ 99 h 99"/>
                  <a:gd name="T22" fmla="*/ 47 w 143"/>
                  <a:gd name="T23" fmla="*/ 93 h 99"/>
                  <a:gd name="T24" fmla="*/ 42 w 143"/>
                  <a:gd name="T25" fmla="*/ 86 h 99"/>
                  <a:gd name="T26" fmla="*/ 28 w 143"/>
                  <a:gd name="T27" fmla="*/ 86 h 99"/>
                  <a:gd name="T28" fmla="*/ 23 w 143"/>
                  <a:gd name="T29" fmla="*/ 86 h 99"/>
                  <a:gd name="T30" fmla="*/ 12 w 143"/>
                  <a:gd name="T31" fmla="*/ 70 h 99"/>
                  <a:gd name="T32" fmla="*/ 28 w 143"/>
                  <a:gd name="T33" fmla="*/ 53 h 99"/>
                  <a:gd name="T34" fmla="*/ 32 w 143"/>
                  <a:gd name="T35" fmla="*/ 54 h 99"/>
                  <a:gd name="T36" fmla="*/ 39 w 143"/>
                  <a:gd name="T37" fmla="*/ 55 h 99"/>
                  <a:gd name="T38" fmla="*/ 39 w 143"/>
                  <a:gd name="T39" fmla="*/ 48 h 99"/>
                  <a:gd name="T40" fmla="*/ 63 w 143"/>
                  <a:gd name="T41" fmla="*/ 24 h 99"/>
                  <a:gd name="T42" fmla="*/ 87 w 143"/>
                  <a:gd name="T43" fmla="*/ 43 h 99"/>
                  <a:gd name="T44" fmla="*/ 89 w 143"/>
                  <a:gd name="T45" fmla="*/ 50 h 99"/>
                  <a:gd name="T46" fmla="*/ 95 w 143"/>
                  <a:gd name="T47" fmla="*/ 47 h 99"/>
                  <a:gd name="T48" fmla="*/ 102 w 143"/>
                  <a:gd name="T49" fmla="*/ 46 h 99"/>
                  <a:gd name="T50" fmla="*/ 122 w 143"/>
                  <a:gd name="T51" fmla="*/ 66 h 99"/>
                  <a:gd name="T52" fmla="*/ 108 w 143"/>
                  <a:gd name="T53" fmla="*/ 86 h 99"/>
                  <a:gd name="T54" fmla="*/ 104 w 143"/>
                  <a:gd name="T55" fmla="*/ 86 h 99"/>
                  <a:gd name="T56" fmla="*/ 96 w 143"/>
                  <a:gd name="T57" fmla="*/ 86 h 99"/>
                  <a:gd name="T58" fmla="*/ 92 w 143"/>
                  <a:gd name="T59" fmla="*/ 93 h 99"/>
                  <a:gd name="T60" fmla="*/ 96 w 143"/>
                  <a:gd name="T61" fmla="*/ 99 h 99"/>
                  <a:gd name="T62" fmla="*/ 104 w 143"/>
                  <a:gd name="T63" fmla="*/ 99 h 99"/>
                  <a:gd name="T64" fmla="*/ 112 w 143"/>
                  <a:gd name="T65" fmla="*/ 97 h 99"/>
                  <a:gd name="T66" fmla="*/ 135 w 143"/>
                  <a:gd name="T67" fmla="*/ 66 h 99"/>
                  <a:gd name="T68" fmla="*/ 134 w 143"/>
                  <a:gd name="T69" fmla="*/ 61 h 99"/>
                  <a:gd name="T70" fmla="*/ 142 w 143"/>
                  <a:gd name="T71" fmla="*/ 34 h 99"/>
                  <a:gd name="T72" fmla="*/ 128 w 143"/>
                  <a:gd name="T73" fmla="*/ 47 h 99"/>
                  <a:gd name="T74" fmla="*/ 102 w 143"/>
                  <a:gd name="T75" fmla="*/ 34 h 99"/>
                  <a:gd name="T76" fmla="*/ 97 w 143"/>
                  <a:gd name="T77" fmla="*/ 34 h 99"/>
                  <a:gd name="T78" fmla="*/ 88 w 143"/>
                  <a:gd name="T79" fmla="*/ 21 h 99"/>
                  <a:gd name="T80" fmla="*/ 103 w 143"/>
                  <a:gd name="T81" fmla="*/ 13 h 99"/>
                  <a:gd name="T82" fmla="*/ 121 w 143"/>
                  <a:gd name="T83" fmla="*/ 18 h 99"/>
                  <a:gd name="T84" fmla="*/ 128 w 143"/>
                  <a:gd name="T85" fmla="*/ 47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3" h="99">
                    <a:moveTo>
                      <a:pt x="142" y="34"/>
                    </a:moveTo>
                    <a:cubicBezTo>
                      <a:pt x="141" y="24"/>
                      <a:pt x="137" y="15"/>
                      <a:pt x="129" y="9"/>
                    </a:cubicBezTo>
                    <a:cubicBezTo>
                      <a:pt x="122" y="3"/>
                      <a:pt x="112" y="0"/>
                      <a:pt x="102" y="1"/>
                    </a:cubicBezTo>
                    <a:cubicBezTo>
                      <a:pt x="92" y="2"/>
                      <a:pt x="84" y="6"/>
                      <a:pt x="77" y="14"/>
                    </a:cubicBezTo>
                    <a:cubicBezTo>
                      <a:pt x="77" y="14"/>
                      <a:pt x="77" y="14"/>
                      <a:pt x="77" y="14"/>
                    </a:cubicBezTo>
                    <a:cubicBezTo>
                      <a:pt x="73" y="13"/>
                      <a:pt x="68" y="12"/>
                      <a:pt x="63" y="12"/>
                    </a:cubicBezTo>
                    <a:cubicBezTo>
                      <a:pt x="46" y="12"/>
                      <a:pt x="31" y="25"/>
                      <a:pt x="27" y="41"/>
                    </a:cubicBezTo>
                    <a:cubicBezTo>
                      <a:pt x="12" y="42"/>
                      <a:pt x="0" y="54"/>
                      <a:pt x="0" y="70"/>
                    </a:cubicBezTo>
                    <a:cubicBezTo>
                      <a:pt x="0" y="82"/>
                      <a:pt x="8" y="94"/>
                      <a:pt x="20" y="97"/>
                    </a:cubicBezTo>
                    <a:cubicBezTo>
                      <a:pt x="22" y="98"/>
                      <a:pt x="25" y="99"/>
                      <a:pt x="28" y="99"/>
                    </a:cubicBezTo>
                    <a:cubicBezTo>
                      <a:pt x="43" y="99"/>
                      <a:pt x="43" y="99"/>
                      <a:pt x="43" y="99"/>
                    </a:cubicBezTo>
                    <a:cubicBezTo>
                      <a:pt x="45" y="98"/>
                      <a:pt x="47" y="95"/>
                      <a:pt x="47" y="93"/>
                    </a:cubicBezTo>
                    <a:cubicBezTo>
                      <a:pt x="47" y="90"/>
                      <a:pt x="45" y="87"/>
                      <a:pt x="42" y="86"/>
                    </a:cubicBezTo>
                    <a:cubicBezTo>
                      <a:pt x="28" y="86"/>
                      <a:pt x="28" y="86"/>
                      <a:pt x="28" y="86"/>
                    </a:cubicBezTo>
                    <a:cubicBezTo>
                      <a:pt x="26" y="86"/>
                      <a:pt x="25" y="86"/>
                      <a:pt x="23" y="86"/>
                    </a:cubicBezTo>
                    <a:cubicBezTo>
                      <a:pt x="17" y="84"/>
                      <a:pt x="12" y="77"/>
                      <a:pt x="12" y="70"/>
                    </a:cubicBezTo>
                    <a:cubicBezTo>
                      <a:pt x="12" y="61"/>
                      <a:pt x="19" y="53"/>
                      <a:pt x="28" y="53"/>
                    </a:cubicBezTo>
                    <a:cubicBezTo>
                      <a:pt x="29" y="53"/>
                      <a:pt x="30" y="54"/>
                      <a:pt x="32" y="54"/>
                    </a:cubicBezTo>
                    <a:cubicBezTo>
                      <a:pt x="39" y="55"/>
                      <a:pt x="39" y="55"/>
                      <a:pt x="39" y="55"/>
                    </a:cubicBezTo>
                    <a:cubicBezTo>
                      <a:pt x="39" y="48"/>
                      <a:pt x="39" y="48"/>
                      <a:pt x="39" y="48"/>
                    </a:cubicBezTo>
                    <a:cubicBezTo>
                      <a:pt x="39" y="35"/>
                      <a:pt x="50" y="24"/>
                      <a:pt x="63" y="24"/>
                    </a:cubicBezTo>
                    <a:cubicBezTo>
                      <a:pt x="75" y="24"/>
                      <a:pt x="85" y="32"/>
                      <a:pt x="87" y="43"/>
                    </a:cubicBezTo>
                    <a:cubicBezTo>
                      <a:pt x="89" y="50"/>
                      <a:pt x="89" y="50"/>
                      <a:pt x="89" y="50"/>
                    </a:cubicBezTo>
                    <a:cubicBezTo>
                      <a:pt x="95" y="47"/>
                      <a:pt x="95" y="47"/>
                      <a:pt x="95" y="47"/>
                    </a:cubicBezTo>
                    <a:cubicBezTo>
                      <a:pt x="98" y="46"/>
                      <a:pt x="100" y="46"/>
                      <a:pt x="102" y="46"/>
                    </a:cubicBezTo>
                    <a:cubicBezTo>
                      <a:pt x="113" y="46"/>
                      <a:pt x="122" y="55"/>
                      <a:pt x="122" y="66"/>
                    </a:cubicBezTo>
                    <a:cubicBezTo>
                      <a:pt x="122" y="75"/>
                      <a:pt x="117" y="83"/>
                      <a:pt x="108" y="86"/>
                    </a:cubicBezTo>
                    <a:cubicBezTo>
                      <a:pt x="107" y="86"/>
                      <a:pt x="105" y="86"/>
                      <a:pt x="104" y="86"/>
                    </a:cubicBezTo>
                    <a:cubicBezTo>
                      <a:pt x="96" y="86"/>
                      <a:pt x="96" y="86"/>
                      <a:pt x="96" y="86"/>
                    </a:cubicBezTo>
                    <a:cubicBezTo>
                      <a:pt x="94" y="87"/>
                      <a:pt x="92" y="90"/>
                      <a:pt x="92" y="93"/>
                    </a:cubicBezTo>
                    <a:cubicBezTo>
                      <a:pt x="92" y="95"/>
                      <a:pt x="93" y="98"/>
                      <a:pt x="96" y="99"/>
                    </a:cubicBezTo>
                    <a:cubicBezTo>
                      <a:pt x="104" y="99"/>
                      <a:pt x="104" y="99"/>
                      <a:pt x="104" y="99"/>
                    </a:cubicBezTo>
                    <a:cubicBezTo>
                      <a:pt x="106" y="99"/>
                      <a:pt x="109" y="98"/>
                      <a:pt x="112" y="97"/>
                    </a:cubicBezTo>
                    <a:cubicBezTo>
                      <a:pt x="125" y="93"/>
                      <a:pt x="135" y="80"/>
                      <a:pt x="135" y="66"/>
                    </a:cubicBezTo>
                    <a:cubicBezTo>
                      <a:pt x="135" y="64"/>
                      <a:pt x="134" y="63"/>
                      <a:pt x="134" y="61"/>
                    </a:cubicBezTo>
                    <a:cubicBezTo>
                      <a:pt x="140" y="53"/>
                      <a:pt x="143" y="44"/>
                      <a:pt x="142" y="34"/>
                    </a:cubicBezTo>
                    <a:close/>
                    <a:moveTo>
                      <a:pt x="128" y="47"/>
                    </a:moveTo>
                    <a:cubicBezTo>
                      <a:pt x="122" y="39"/>
                      <a:pt x="113" y="34"/>
                      <a:pt x="102" y="34"/>
                    </a:cubicBezTo>
                    <a:cubicBezTo>
                      <a:pt x="101" y="34"/>
                      <a:pt x="99" y="34"/>
                      <a:pt x="97" y="34"/>
                    </a:cubicBezTo>
                    <a:cubicBezTo>
                      <a:pt x="95" y="29"/>
                      <a:pt x="92" y="24"/>
                      <a:pt x="88" y="21"/>
                    </a:cubicBezTo>
                    <a:cubicBezTo>
                      <a:pt x="92" y="16"/>
                      <a:pt x="97" y="13"/>
                      <a:pt x="103" y="13"/>
                    </a:cubicBezTo>
                    <a:cubicBezTo>
                      <a:pt x="110" y="12"/>
                      <a:pt x="116" y="14"/>
                      <a:pt x="121" y="18"/>
                    </a:cubicBezTo>
                    <a:cubicBezTo>
                      <a:pt x="130" y="26"/>
                      <a:pt x="132" y="37"/>
                      <a:pt x="128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62" name="Freeform 294"/>
              <p:cNvSpPr>
                <a:spLocks/>
              </p:cNvSpPr>
              <p:nvPr/>
            </p:nvSpPr>
            <p:spPr bwMode="auto">
              <a:xfrm>
                <a:off x="11899901" y="2806701"/>
                <a:ext cx="79375" cy="84138"/>
              </a:xfrm>
              <a:custGeom>
                <a:avLst/>
                <a:gdLst>
                  <a:gd name="T0" fmla="*/ 18 w 21"/>
                  <a:gd name="T1" fmla="*/ 2 h 22"/>
                  <a:gd name="T2" fmla="*/ 9 w 21"/>
                  <a:gd name="T3" fmla="*/ 3 h 22"/>
                  <a:gd name="T4" fmla="*/ 2 w 21"/>
                  <a:gd name="T5" fmla="*/ 12 h 22"/>
                  <a:gd name="T6" fmla="*/ 2 w 21"/>
                  <a:gd name="T7" fmla="*/ 21 h 22"/>
                  <a:gd name="T8" fmla="*/ 6 w 21"/>
                  <a:gd name="T9" fmla="*/ 22 h 22"/>
                  <a:gd name="T10" fmla="*/ 11 w 21"/>
                  <a:gd name="T11" fmla="*/ 20 h 22"/>
                  <a:gd name="T12" fmla="*/ 19 w 21"/>
                  <a:gd name="T13" fmla="*/ 11 h 22"/>
                  <a:gd name="T14" fmla="*/ 18 w 21"/>
                  <a:gd name="T15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22">
                    <a:moveTo>
                      <a:pt x="18" y="2"/>
                    </a:moveTo>
                    <a:cubicBezTo>
                      <a:pt x="15" y="0"/>
                      <a:pt x="11" y="0"/>
                      <a:pt x="9" y="3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15"/>
                      <a:pt x="0" y="19"/>
                      <a:pt x="2" y="21"/>
                    </a:cubicBezTo>
                    <a:cubicBezTo>
                      <a:pt x="4" y="22"/>
                      <a:pt x="5" y="22"/>
                      <a:pt x="6" y="22"/>
                    </a:cubicBezTo>
                    <a:cubicBezTo>
                      <a:pt x="8" y="22"/>
                      <a:pt x="10" y="21"/>
                      <a:pt x="11" y="20"/>
                    </a:cubicBezTo>
                    <a:cubicBezTo>
                      <a:pt x="19" y="11"/>
                      <a:pt x="19" y="11"/>
                      <a:pt x="19" y="11"/>
                    </a:cubicBezTo>
                    <a:cubicBezTo>
                      <a:pt x="21" y="8"/>
                      <a:pt x="20" y="4"/>
                      <a:pt x="1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63" name="Freeform 295"/>
              <p:cNvSpPr>
                <a:spLocks/>
              </p:cNvSpPr>
              <p:nvPr/>
            </p:nvSpPr>
            <p:spPr bwMode="auto">
              <a:xfrm>
                <a:off x="11809413" y="2754313"/>
                <a:ext cx="57150" cy="95250"/>
              </a:xfrm>
              <a:custGeom>
                <a:avLst/>
                <a:gdLst>
                  <a:gd name="T0" fmla="*/ 5 w 15"/>
                  <a:gd name="T1" fmla="*/ 25 h 25"/>
                  <a:gd name="T2" fmla="*/ 6 w 15"/>
                  <a:gd name="T3" fmla="*/ 25 h 25"/>
                  <a:gd name="T4" fmla="*/ 12 w 15"/>
                  <a:gd name="T5" fmla="*/ 20 h 25"/>
                  <a:gd name="T6" fmla="*/ 14 w 15"/>
                  <a:gd name="T7" fmla="*/ 8 h 25"/>
                  <a:gd name="T8" fmla="*/ 9 w 15"/>
                  <a:gd name="T9" fmla="*/ 1 h 25"/>
                  <a:gd name="T10" fmla="*/ 2 w 15"/>
                  <a:gd name="T11" fmla="*/ 6 h 25"/>
                  <a:gd name="T12" fmla="*/ 0 w 15"/>
                  <a:gd name="T13" fmla="*/ 18 h 25"/>
                  <a:gd name="T14" fmla="*/ 5 w 15"/>
                  <a:gd name="T1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25">
                    <a:moveTo>
                      <a:pt x="5" y="25"/>
                    </a:moveTo>
                    <a:cubicBezTo>
                      <a:pt x="5" y="25"/>
                      <a:pt x="6" y="25"/>
                      <a:pt x="6" y="25"/>
                    </a:cubicBezTo>
                    <a:cubicBezTo>
                      <a:pt x="9" y="25"/>
                      <a:pt x="12" y="23"/>
                      <a:pt x="12" y="20"/>
                    </a:cubicBezTo>
                    <a:cubicBezTo>
                      <a:pt x="14" y="8"/>
                      <a:pt x="14" y="8"/>
                      <a:pt x="14" y="8"/>
                    </a:cubicBezTo>
                    <a:cubicBezTo>
                      <a:pt x="15" y="4"/>
                      <a:pt x="12" y="1"/>
                      <a:pt x="9" y="1"/>
                    </a:cubicBezTo>
                    <a:cubicBezTo>
                      <a:pt x="6" y="0"/>
                      <a:pt x="3" y="2"/>
                      <a:pt x="2" y="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21"/>
                      <a:pt x="2" y="24"/>
                      <a:pt x="5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64" name="Freeform 296"/>
              <p:cNvSpPr>
                <a:spLocks/>
              </p:cNvSpPr>
              <p:nvPr/>
            </p:nvSpPr>
            <p:spPr bwMode="auto">
              <a:xfrm>
                <a:off x="11688763" y="2762251"/>
                <a:ext cx="68263" cy="93663"/>
              </a:xfrm>
              <a:custGeom>
                <a:avLst/>
                <a:gdLst>
                  <a:gd name="T0" fmla="*/ 6 w 18"/>
                  <a:gd name="T1" fmla="*/ 21 h 25"/>
                  <a:gd name="T2" fmla="*/ 11 w 18"/>
                  <a:gd name="T3" fmla="*/ 25 h 25"/>
                  <a:gd name="T4" fmla="*/ 13 w 18"/>
                  <a:gd name="T5" fmla="*/ 24 h 25"/>
                  <a:gd name="T6" fmla="*/ 17 w 18"/>
                  <a:gd name="T7" fmla="*/ 17 h 25"/>
                  <a:gd name="T8" fmla="*/ 13 w 18"/>
                  <a:gd name="T9" fmla="*/ 5 h 25"/>
                  <a:gd name="T10" fmla="*/ 5 w 18"/>
                  <a:gd name="T11" fmla="*/ 2 h 25"/>
                  <a:gd name="T12" fmla="*/ 2 w 18"/>
                  <a:gd name="T13" fmla="*/ 9 h 25"/>
                  <a:gd name="T14" fmla="*/ 6 w 18"/>
                  <a:gd name="T15" fmla="*/ 2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25">
                    <a:moveTo>
                      <a:pt x="6" y="21"/>
                    </a:moveTo>
                    <a:cubicBezTo>
                      <a:pt x="7" y="23"/>
                      <a:pt x="9" y="25"/>
                      <a:pt x="11" y="25"/>
                    </a:cubicBezTo>
                    <a:cubicBezTo>
                      <a:pt x="12" y="25"/>
                      <a:pt x="13" y="25"/>
                      <a:pt x="13" y="24"/>
                    </a:cubicBezTo>
                    <a:cubicBezTo>
                      <a:pt x="17" y="23"/>
                      <a:pt x="18" y="20"/>
                      <a:pt x="17" y="17"/>
                    </a:cubicBezTo>
                    <a:cubicBezTo>
                      <a:pt x="13" y="5"/>
                      <a:pt x="13" y="5"/>
                      <a:pt x="13" y="5"/>
                    </a:cubicBezTo>
                    <a:cubicBezTo>
                      <a:pt x="12" y="2"/>
                      <a:pt x="8" y="0"/>
                      <a:pt x="5" y="2"/>
                    </a:cubicBezTo>
                    <a:cubicBezTo>
                      <a:pt x="2" y="3"/>
                      <a:pt x="0" y="6"/>
                      <a:pt x="2" y="9"/>
                    </a:cubicBezTo>
                    <a:lnTo>
                      <a:pt x="6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65" name="Freeform 297"/>
              <p:cNvSpPr>
                <a:spLocks/>
              </p:cNvSpPr>
              <p:nvPr/>
            </p:nvSpPr>
            <p:spPr bwMode="auto">
              <a:xfrm>
                <a:off x="11963401" y="3028951"/>
                <a:ext cx="93663" cy="52388"/>
              </a:xfrm>
              <a:custGeom>
                <a:avLst/>
                <a:gdLst>
                  <a:gd name="T0" fmla="*/ 19 w 25"/>
                  <a:gd name="T1" fmla="*/ 2 h 14"/>
                  <a:gd name="T2" fmla="*/ 8 w 25"/>
                  <a:gd name="T3" fmla="*/ 0 h 14"/>
                  <a:gd name="T4" fmla="*/ 1 w 25"/>
                  <a:gd name="T5" fmla="*/ 5 h 14"/>
                  <a:gd name="T6" fmla="*/ 6 w 25"/>
                  <a:gd name="T7" fmla="*/ 12 h 14"/>
                  <a:gd name="T8" fmla="*/ 17 w 25"/>
                  <a:gd name="T9" fmla="*/ 14 h 14"/>
                  <a:gd name="T10" fmla="*/ 18 w 25"/>
                  <a:gd name="T11" fmla="*/ 14 h 14"/>
                  <a:gd name="T12" fmla="*/ 24 w 25"/>
                  <a:gd name="T13" fmla="*/ 9 h 14"/>
                  <a:gd name="T14" fmla="*/ 19 w 25"/>
                  <a:gd name="T15" fmla="*/ 2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4">
                    <a:moveTo>
                      <a:pt x="19" y="2"/>
                    </a:move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1" y="2"/>
                      <a:pt x="1" y="5"/>
                    </a:cubicBezTo>
                    <a:cubicBezTo>
                      <a:pt x="0" y="8"/>
                      <a:pt x="2" y="11"/>
                      <a:pt x="6" y="12"/>
                    </a:cubicBezTo>
                    <a:cubicBezTo>
                      <a:pt x="17" y="14"/>
                      <a:pt x="17" y="14"/>
                      <a:pt x="17" y="14"/>
                    </a:cubicBezTo>
                    <a:cubicBezTo>
                      <a:pt x="18" y="14"/>
                      <a:pt x="18" y="14"/>
                      <a:pt x="18" y="14"/>
                    </a:cubicBezTo>
                    <a:cubicBezTo>
                      <a:pt x="21" y="14"/>
                      <a:pt x="24" y="12"/>
                      <a:pt x="24" y="9"/>
                    </a:cubicBezTo>
                    <a:cubicBezTo>
                      <a:pt x="25" y="6"/>
                      <a:pt x="23" y="3"/>
                      <a:pt x="1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66" name="Freeform 298"/>
              <p:cNvSpPr>
                <a:spLocks/>
              </p:cNvSpPr>
              <p:nvPr/>
            </p:nvSpPr>
            <p:spPr bwMode="auto">
              <a:xfrm>
                <a:off x="11957051" y="2908301"/>
                <a:ext cx="93663" cy="65088"/>
              </a:xfrm>
              <a:custGeom>
                <a:avLst/>
                <a:gdLst>
                  <a:gd name="T0" fmla="*/ 9 w 25"/>
                  <a:gd name="T1" fmla="*/ 17 h 17"/>
                  <a:gd name="T2" fmla="*/ 20 w 25"/>
                  <a:gd name="T3" fmla="*/ 13 h 17"/>
                  <a:gd name="T4" fmla="*/ 23 w 25"/>
                  <a:gd name="T5" fmla="*/ 5 h 17"/>
                  <a:gd name="T6" fmla="*/ 16 w 25"/>
                  <a:gd name="T7" fmla="*/ 1 h 17"/>
                  <a:gd name="T8" fmla="*/ 4 w 25"/>
                  <a:gd name="T9" fmla="*/ 6 h 17"/>
                  <a:gd name="T10" fmla="*/ 1 w 25"/>
                  <a:gd name="T11" fmla="*/ 13 h 17"/>
                  <a:gd name="T12" fmla="*/ 6 w 25"/>
                  <a:gd name="T13" fmla="*/ 17 h 17"/>
                  <a:gd name="T14" fmla="*/ 9 w 25"/>
                  <a:gd name="T1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7">
                    <a:moveTo>
                      <a:pt x="9" y="17"/>
                    </a:moveTo>
                    <a:cubicBezTo>
                      <a:pt x="20" y="13"/>
                      <a:pt x="20" y="13"/>
                      <a:pt x="20" y="13"/>
                    </a:cubicBezTo>
                    <a:cubicBezTo>
                      <a:pt x="23" y="12"/>
                      <a:pt x="25" y="8"/>
                      <a:pt x="23" y="5"/>
                    </a:cubicBezTo>
                    <a:cubicBezTo>
                      <a:pt x="22" y="2"/>
                      <a:pt x="19" y="0"/>
                      <a:pt x="16" y="1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1" y="7"/>
                      <a:pt x="0" y="10"/>
                      <a:pt x="1" y="13"/>
                    </a:cubicBezTo>
                    <a:cubicBezTo>
                      <a:pt x="2" y="16"/>
                      <a:pt x="4" y="17"/>
                      <a:pt x="6" y="17"/>
                    </a:cubicBezTo>
                    <a:cubicBezTo>
                      <a:pt x="7" y="17"/>
                      <a:pt x="8" y="17"/>
                      <a:pt x="9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67" name="Freeform 299"/>
              <p:cNvSpPr>
                <a:spLocks/>
              </p:cNvSpPr>
              <p:nvPr/>
            </p:nvSpPr>
            <p:spPr bwMode="auto">
              <a:xfrm>
                <a:off x="11587163" y="3190876"/>
                <a:ext cx="155575" cy="128588"/>
              </a:xfrm>
              <a:custGeom>
                <a:avLst/>
                <a:gdLst>
                  <a:gd name="T0" fmla="*/ 20 w 41"/>
                  <a:gd name="T1" fmla="*/ 0 h 34"/>
                  <a:gd name="T2" fmla="*/ 19 w 41"/>
                  <a:gd name="T3" fmla="*/ 34 h 34"/>
                  <a:gd name="T4" fmla="*/ 20 w 41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4">
                    <a:moveTo>
                      <a:pt x="20" y="0"/>
                    </a:moveTo>
                    <a:cubicBezTo>
                      <a:pt x="11" y="10"/>
                      <a:pt x="0" y="33"/>
                      <a:pt x="19" y="34"/>
                    </a:cubicBezTo>
                    <a:cubicBezTo>
                      <a:pt x="41" y="34"/>
                      <a:pt x="29" y="10"/>
                      <a:pt x="2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70" name="Group 1469"/>
            <p:cNvGrpSpPr/>
            <p:nvPr/>
          </p:nvGrpSpPr>
          <p:grpSpPr>
            <a:xfrm>
              <a:off x="11433227" y="7157286"/>
              <a:ext cx="933889" cy="912902"/>
              <a:chOff x="6945313" y="3721101"/>
              <a:chExt cx="565150" cy="552450"/>
            </a:xfrm>
            <a:solidFill>
              <a:schemeClr val="tx1"/>
            </a:solidFill>
          </p:grpSpPr>
          <p:sp>
            <p:nvSpPr>
              <p:cNvPr id="1368" name="Freeform 300"/>
              <p:cNvSpPr>
                <a:spLocks/>
              </p:cNvSpPr>
              <p:nvPr/>
            </p:nvSpPr>
            <p:spPr bwMode="auto">
              <a:xfrm>
                <a:off x="6945313" y="3721101"/>
                <a:ext cx="565150" cy="360363"/>
              </a:xfrm>
              <a:custGeom>
                <a:avLst/>
                <a:gdLst>
                  <a:gd name="T0" fmla="*/ 115 w 150"/>
                  <a:gd name="T1" fmla="*/ 24 h 96"/>
                  <a:gd name="T2" fmla="*/ 109 w 150"/>
                  <a:gd name="T3" fmla="*/ 25 h 96"/>
                  <a:gd name="T4" fmla="*/ 71 w 150"/>
                  <a:gd name="T5" fmla="*/ 0 h 96"/>
                  <a:gd name="T6" fmla="*/ 31 w 150"/>
                  <a:gd name="T7" fmla="*/ 33 h 96"/>
                  <a:gd name="T8" fmla="*/ 0 w 150"/>
                  <a:gd name="T9" fmla="*/ 64 h 96"/>
                  <a:gd name="T10" fmla="*/ 22 w 150"/>
                  <a:gd name="T11" fmla="*/ 94 h 96"/>
                  <a:gd name="T12" fmla="*/ 31 w 150"/>
                  <a:gd name="T13" fmla="*/ 96 h 96"/>
                  <a:gd name="T14" fmla="*/ 47 w 150"/>
                  <a:gd name="T15" fmla="*/ 96 h 96"/>
                  <a:gd name="T16" fmla="*/ 53 w 150"/>
                  <a:gd name="T17" fmla="*/ 90 h 96"/>
                  <a:gd name="T18" fmla="*/ 49 w 150"/>
                  <a:gd name="T19" fmla="*/ 84 h 96"/>
                  <a:gd name="T20" fmla="*/ 31 w 150"/>
                  <a:gd name="T21" fmla="*/ 84 h 96"/>
                  <a:gd name="T22" fmla="*/ 26 w 150"/>
                  <a:gd name="T23" fmla="*/ 83 h 96"/>
                  <a:gd name="T24" fmla="*/ 12 w 150"/>
                  <a:gd name="T25" fmla="*/ 64 h 96"/>
                  <a:gd name="T26" fmla="*/ 31 w 150"/>
                  <a:gd name="T27" fmla="*/ 45 h 96"/>
                  <a:gd name="T28" fmla="*/ 35 w 150"/>
                  <a:gd name="T29" fmla="*/ 45 h 96"/>
                  <a:gd name="T30" fmla="*/ 42 w 150"/>
                  <a:gd name="T31" fmla="*/ 47 h 96"/>
                  <a:gd name="T32" fmla="*/ 43 w 150"/>
                  <a:gd name="T33" fmla="*/ 40 h 96"/>
                  <a:gd name="T34" fmla="*/ 71 w 150"/>
                  <a:gd name="T35" fmla="*/ 12 h 96"/>
                  <a:gd name="T36" fmla="*/ 99 w 150"/>
                  <a:gd name="T37" fmla="*/ 34 h 96"/>
                  <a:gd name="T38" fmla="*/ 100 w 150"/>
                  <a:gd name="T39" fmla="*/ 40 h 96"/>
                  <a:gd name="T40" fmla="*/ 107 w 150"/>
                  <a:gd name="T41" fmla="*/ 38 h 96"/>
                  <a:gd name="T42" fmla="*/ 115 w 150"/>
                  <a:gd name="T43" fmla="*/ 37 h 96"/>
                  <a:gd name="T44" fmla="*/ 138 w 150"/>
                  <a:gd name="T45" fmla="*/ 60 h 96"/>
                  <a:gd name="T46" fmla="*/ 121 w 150"/>
                  <a:gd name="T47" fmla="*/ 83 h 96"/>
                  <a:gd name="T48" fmla="*/ 116 w 150"/>
                  <a:gd name="T49" fmla="*/ 84 h 96"/>
                  <a:gd name="T50" fmla="*/ 101 w 150"/>
                  <a:gd name="T51" fmla="*/ 84 h 96"/>
                  <a:gd name="T52" fmla="*/ 97 w 150"/>
                  <a:gd name="T53" fmla="*/ 90 h 96"/>
                  <a:gd name="T54" fmla="*/ 102 w 150"/>
                  <a:gd name="T55" fmla="*/ 96 h 96"/>
                  <a:gd name="T56" fmla="*/ 116 w 150"/>
                  <a:gd name="T57" fmla="*/ 96 h 96"/>
                  <a:gd name="T58" fmla="*/ 125 w 150"/>
                  <a:gd name="T59" fmla="*/ 94 h 96"/>
                  <a:gd name="T60" fmla="*/ 150 w 150"/>
                  <a:gd name="T61" fmla="*/ 60 h 96"/>
                  <a:gd name="T62" fmla="*/ 115 w 150"/>
                  <a:gd name="T63" fmla="*/ 24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0" h="96">
                    <a:moveTo>
                      <a:pt x="115" y="24"/>
                    </a:moveTo>
                    <a:cubicBezTo>
                      <a:pt x="113" y="24"/>
                      <a:pt x="111" y="25"/>
                      <a:pt x="109" y="25"/>
                    </a:cubicBezTo>
                    <a:cubicBezTo>
                      <a:pt x="102" y="10"/>
                      <a:pt x="88" y="0"/>
                      <a:pt x="71" y="0"/>
                    </a:cubicBezTo>
                    <a:cubicBezTo>
                      <a:pt x="51" y="0"/>
                      <a:pt x="35" y="14"/>
                      <a:pt x="31" y="33"/>
                    </a:cubicBezTo>
                    <a:cubicBezTo>
                      <a:pt x="14" y="33"/>
                      <a:pt x="0" y="47"/>
                      <a:pt x="0" y="64"/>
                    </a:cubicBezTo>
                    <a:cubicBezTo>
                      <a:pt x="0" y="78"/>
                      <a:pt x="9" y="90"/>
                      <a:pt x="22" y="94"/>
                    </a:cubicBezTo>
                    <a:cubicBezTo>
                      <a:pt x="25" y="95"/>
                      <a:pt x="28" y="96"/>
                      <a:pt x="31" y="96"/>
                    </a:cubicBezTo>
                    <a:cubicBezTo>
                      <a:pt x="47" y="96"/>
                      <a:pt x="47" y="96"/>
                      <a:pt x="47" y="96"/>
                    </a:cubicBezTo>
                    <a:cubicBezTo>
                      <a:pt x="50" y="95"/>
                      <a:pt x="53" y="93"/>
                      <a:pt x="53" y="90"/>
                    </a:cubicBezTo>
                    <a:cubicBezTo>
                      <a:pt x="53" y="87"/>
                      <a:pt x="51" y="85"/>
                      <a:pt x="49" y="84"/>
                    </a:cubicBezTo>
                    <a:cubicBezTo>
                      <a:pt x="31" y="84"/>
                      <a:pt x="31" y="84"/>
                      <a:pt x="31" y="84"/>
                    </a:cubicBezTo>
                    <a:cubicBezTo>
                      <a:pt x="29" y="84"/>
                      <a:pt x="27" y="83"/>
                      <a:pt x="26" y="83"/>
                    </a:cubicBezTo>
                    <a:cubicBezTo>
                      <a:pt x="18" y="80"/>
                      <a:pt x="12" y="73"/>
                      <a:pt x="12" y="64"/>
                    </a:cubicBezTo>
                    <a:cubicBezTo>
                      <a:pt x="12" y="54"/>
                      <a:pt x="21" y="45"/>
                      <a:pt x="31" y="45"/>
                    </a:cubicBezTo>
                    <a:cubicBezTo>
                      <a:pt x="33" y="45"/>
                      <a:pt x="34" y="45"/>
                      <a:pt x="35" y="45"/>
                    </a:cubicBezTo>
                    <a:cubicBezTo>
                      <a:pt x="42" y="47"/>
                      <a:pt x="42" y="47"/>
                      <a:pt x="42" y="47"/>
                    </a:cubicBezTo>
                    <a:cubicBezTo>
                      <a:pt x="43" y="40"/>
                      <a:pt x="43" y="40"/>
                      <a:pt x="43" y="40"/>
                    </a:cubicBezTo>
                    <a:cubicBezTo>
                      <a:pt x="43" y="24"/>
                      <a:pt x="56" y="12"/>
                      <a:pt x="71" y="12"/>
                    </a:cubicBezTo>
                    <a:cubicBezTo>
                      <a:pt x="84" y="12"/>
                      <a:pt x="96" y="21"/>
                      <a:pt x="99" y="34"/>
                    </a:cubicBezTo>
                    <a:cubicBezTo>
                      <a:pt x="100" y="40"/>
                      <a:pt x="100" y="40"/>
                      <a:pt x="100" y="40"/>
                    </a:cubicBezTo>
                    <a:cubicBezTo>
                      <a:pt x="107" y="38"/>
                      <a:pt x="107" y="38"/>
                      <a:pt x="107" y="38"/>
                    </a:cubicBezTo>
                    <a:cubicBezTo>
                      <a:pt x="109" y="37"/>
                      <a:pt x="112" y="37"/>
                      <a:pt x="115" y="37"/>
                    </a:cubicBezTo>
                    <a:cubicBezTo>
                      <a:pt x="127" y="37"/>
                      <a:pt x="138" y="47"/>
                      <a:pt x="138" y="60"/>
                    </a:cubicBezTo>
                    <a:cubicBezTo>
                      <a:pt x="138" y="70"/>
                      <a:pt x="131" y="79"/>
                      <a:pt x="121" y="83"/>
                    </a:cubicBezTo>
                    <a:cubicBezTo>
                      <a:pt x="120" y="83"/>
                      <a:pt x="118" y="84"/>
                      <a:pt x="116" y="84"/>
                    </a:cubicBezTo>
                    <a:cubicBezTo>
                      <a:pt x="101" y="84"/>
                      <a:pt x="101" y="84"/>
                      <a:pt x="101" y="84"/>
                    </a:cubicBezTo>
                    <a:cubicBezTo>
                      <a:pt x="99" y="85"/>
                      <a:pt x="97" y="87"/>
                      <a:pt x="97" y="90"/>
                    </a:cubicBezTo>
                    <a:cubicBezTo>
                      <a:pt x="97" y="93"/>
                      <a:pt x="99" y="95"/>
                      <a:pt x="102" y="96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19" y="96"/>
                      <a:pt x="122" y="95"/>
                      <a:pt x="125" y="94"/>
                    </a:cubicBezTo>
                    <a:cubicBezTo>
                      <a:pt x="140" y="89"/>
                      <a:pt x="150" y="76"/>
                      <a:pt x="150" y="60"/>
                    </a:cubicBezTo>
                    <a:cubicBezTo>
                      <a:pt x="150" y="40"/>
                      <a:pt x="134" y="24"/>
                      <a:pt x="115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69" name="Freeform 301"/>
              <p:cNvSpPr>
                <a:spLocks/>
              </p:cNvSpPr>
              <p:nvPr/>
            </p:nvSpPr>
            <p:spPr bwMode="auto">
              <a:xfrm>
                <a:off x="7208838" y="4010026"/>
                <a:ext cx="38100" cy="169863"/>
              </a:xfrm>
              <a:custGeom>
                <a:avLst/>
                <a:gdLst>
                  <a:gd name="T0" fmla="*/ 10 w 10"/>
                  <a:gd name="T1" fmla="*/ 40 h 45"/>
                  <a:gd name="T2" fmla="*/ 5 w 10"/>
                  <a:gd name="T3" fmla="*/ 45 h 45"/>
                  <a:gd name="T4" fmla="*/ 5 w 10"/>
                  <a:gd name="T5" fmla="*/ 45 h 45"/>
                  <a:gd name="T6" fmla="*/ 0 w 10"/>
                  <a:gd name="T7" fmla="*/ 40 h 45"/>
                  <a:gd name="T8" fmla="*/ 0 w 10"/>
                  <a:gd name="T9" fmla="*/ 5 h 45"/>
                  <a:gd name="T10" fmla="*/ 5 w 10"/>
                  <a:gd name="T11" fmla="*/ 0 h 45"/>
                  <a:gd name="T12" fmla="*/ 5 w 10"/>
                  <a:gd name="T13" fmla="*/ 0 h 45"/>
                  <a:gd name="T14" fmla="*/ 10 w 10"/>
                  <a:gd name="T15" fmla="*/ 5 h 45"/>
                  <a:gd name="T16" fmla="*/ 10 w 10"/>
                  <a:gd name="T17" fmla="*/ 4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45">
                    <a:moveTo>
                      <a:pt x="10" y="40"/>
                    </a:moveTo>
                    <a:cubicBezTo>
                      <a:pt x="10" y="43"/>
                      <a:pt x="8" y="45"/>
                      <a:pt x="5" y="45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2" y="45"/>
                      <a:pt x="0" y="43"/>
                      <a:pt x="0" y="4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0"/>
                      <a:pt x="10" y="2"/>
                      <a:pt x="10" y="5"/>
                    </a:cubicBezTo>
                    <a:lnTo>
                      <a:pt x="10" y="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70" name="Freeform 302"/>
              <p:cNvSpPr>
                <a:spLocks/>
              </p:cNvSpPr>
              <p:nvPr/>
            </p:nvSpPr>
            <p:spPr bwMode="auto">
              <a:xfrm>
                <a:off x="7208838" y="4194176"/>
                <a:ext cx="41275" cy="34925"/>
              </a:xfrm>
              <a:custGeom>
                <a:avLst/>
                <a:gdLst>
                  <a:gd name="T0" fmla="*/ 5 w 11"/>
                  <a:gd name="T1" fmla="*/ 0 h 9"/>
                  <a:gd name="T2" fmla="*/ 5 w 11"/>
                  <a:gd name="T3" fmla="*/ 9 h 9"/>
                  <a:gd name="T4" fmla="*/ 5 w 11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9">
                    <a:moveTo>
                      <a:pt x="5" y="0"/>
                    </a:moveTo>
                    <a:cubicBezTo>
                      <a:pt x="3" y="2"/>
                      <a:pt x="0" y="9"/>
                      <a:pt x="5" y="9"/>
                    </a:cubicBezTo>
                    <a:cubicBezTo>
                      <a:pt x="11" y="9"/>
                      <a:pt x="7" y="2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71" name="Freeform 303"/>
              <p:cNvSpPr>
                <a:spLocks/>
              </p:cNvSpPr>
              <p:nvPr/>
            </p:nvSpPr>
            <p:spPr bwMode="auto">
              <a:xfrm>
                <a:off x="7265988" y="3960813"/>
                <a:ext cx="123825" cy="312738"/>
              </a:xfrm>
              <a:custGeom>
                <a:avLst/>
                <a:gdLst>
                  <a:gd name="T0" fmla="*/ 28 w 33"/>
                  <a:gd name="T1" fmla="*/ 57 h 83"/>
                  <a:gd name="T2" fmla="*/ 10 w 33"/>
                  <a:gd name="T3" fmla="*/ 66 h 83"/>
                  <a:gd name="T4" fmla="*/ 10 w 33"/>
                  <a:gd name="T5" fmla="*/ 5 h 83"/>
                  <a:gd name="T6" fmla="*/ 5 w 33"/>
                  <a:gd name="T7" fmla="*/ 0 h 83"/>
                  <a:gd name="T8" fmla="*/ 0 w 33"/>
                  <a:gd name="T9" fmla="*/ 5 h 83"/>
                  <a:gd name="T10" fmla="*/ 0 w 33"/>
                  <a:gd name="T11" fmla="*/ 78 h 83"/>
                  <a:gd name="T12" fmla="*/ 5 w 33"/>
                  <a:gd name="T13" fmla="*/ 83 h 83"/>
                  <a:gd name="T14" fmla="*/ 10 w 33"/>
                  <a:gd name="T15" fmla="*/ 80 h 83"/>
                  <a:gd name="T16" fmla="*/ 29 w 33"/>
                  <a:gd name="T17" fmla="*/ 66 h 83"/>
                  <a:gd name="T18" fmla="*/ 33 w 33"/>
                  <a:gd name="T19" fmla="*/ 61 h 83"/>
                  <a:gd name="T20" fmla="*/ 28 w 33"/>
                  <a:gd name="T21" fmla="*/ 57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3" h="83">
                    <a:moveTo>
                      <a:pt x="28" y="57"/>
                    </a:moveTo>
                    <a:cubicBezTo>
                      <a:pt x="20" y="59"/>
                      <a:pt x="14" y="62"/>
                      <a:pt x="10" y="66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0" y="3"/>
                      <a:pt x="8" y="0"/>
                      <a:pt x="5" y="0"/>
                    </a:cubicBezTo>
                    <a:cubicBezTo>
                      <a:pt x="2" y="0"/>
                      <a:pt x="0" y="3"/>
                      <a:pt x="0" y="5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81"/>
                      <a:pt x="2" y="83"/>
                      <a:pt x="5" y="83"/>
                    </a:cubicBezTo>
                    <a:cubicBezTo>
                      <a:pt x="7" y="83"/>
                      <a:pt x="9" y="81"/>
                      <a:pt x="10" y="80"/>
                    </a:cubicBezTo>
                    <a:cubicBezTo>
                      <a:pt x="11" y="77"/>
                      <a:pt x="18" y="68"/>
                      <a:pt x="29" y="66"/>
                    </a:cubicBezTo>
                    <a:cubicBezTo>
                      <a:pt x="32" y="66"/>
                      <a:pt x="33" y="63"/>
                      <a:pt x="33" y="61"/>
                    </a:cubicBezTo>
                    <a:cubicBezTo>
                      <a:pt x="33" y="58"/>
                      <a:pt x="30" y="57"/>
                      <a:pt x="28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72" name="Freeform 304"/>
              <p:cNvSpPr>
                <a:spLocks/>
              </p:cNvSpPr>
              <p:nvPr/>
            </p:nvSpPr>
            <p:spPr bwMode="auto">
              <a:xfrm>
                <a:off x="7088188" y="3960813"/>
                <a:ext cx="101600" cy="312738"/>
              </a:xfrm>
              <a:custGeom>
                <a:avLst/>
                <a:gdLst>
                  <a:gd name="T0" fmla="*/ 22 w 27"/>
                  <a:gd name="T1" fmla="*/ 0 h 83"/>
                  <a:gd name="T2" fmla="*/ 17 w 27"/>
                  <a:gd name="T3" fmla="*/ 5 h 83"/>
                  <a:gd name="T4" fmla="*/ 17 w 27"/>
                  <a:gd name="T5" fmla="*/ 66 h 83"/>
                  <a:gd name="T6" fmla="*/ 6 w 27"/>
                  <a:gd name="T7" fmla="*/ 63 h 83"/>
                  <a:gd name="T8" fmla="*/ 1 w 27"/>
                  <a:gd name="T9" fmla="*/ 66 h 83"/>
                  <a:gd name="T10" fmla="*/ 4 w 27"/>
                  <a:gd name="T11" fmla="*/ 72 h 83"/>
                  <a:gd name="T12" fmla="*/ 17 w 27"/>
                  <a:gd name="T13" fmla="*/ 78 h 83"/>
                  <a:gd name="T14" fmla="*/ 22 w 27"/>
                  <a:gd name="T15" fmla="*/ 83 h 83"/>
                  <a:gd name="T16" fmla="*/ 27 w 27"/>
                  <a:gd name="T17" fmla="*/ 78 h 83"/>
                  <a:gd name="T18" fmla="*/ 27 w 27"/>
                  <a:gd name="T19" fmla="*/ 5 h 83"/>
                  <a:gd name="T20" fmla="*/ 22 w 27"/>
                  <a:gd name="T21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" h="83">
                    <a:moveTo>
                      <a:pt x="22" y="0"/>
                    </a:moveTo>
                    <a:cubicBezTo>
                      <a:pt x="19" y="0"/>
                      <a:pt x="17" y="3"/>
                      <a:pt x="17" y="5"/>
                    </a:cubicBezTo>
                    <a:cubicBezTo>
                      <a:pt x="17" y="66"/>
                      <a:pt x="17" y="66"/>
                      <a:pt x="17" y="66"/>
                    </a:cubicBezTo>
                    <a:cubicBezTo>
                      <a:pt x="14" y="65"/>
                      <a:pt x="11" y="64"/>
                      <a:pt x="6" y="63"/>
                    </a:cubicBezTo>
                    <a:cubicBezTo>
                      <a:pt x="4" y="62"/>
                      <a:pt x="1" y="64"/>
                      <a:pt x="1" y="66"/>
                    </a:cubicBezTo>
                    <a:cubicBezTo>
                      <a:pt x="0" y="69"/>
                      <a:pt x="2" y="71"/>
                      <a:pt x="4" y="72"/>
                    </a:cubicBezTo>
                    <a:cubicBezTo>
                      <a:pt x="13" y="73"/>
                      <a:pt x="16" y="76"/>
                      <a:pt x="17" y="78"/>
                    </a:cubicBezTo>
                    <a:cubicBezTo>
                      <a:pt x="17" y="81"/>
                      <a:pt x="19" y="83"/>
                      <a:pt x="22" y="83"/>
                    </a:cubicBezTo>
                    <a:cubicBezTo>
                      <a:pt x="25" y="83"/>
                      <a:pt x="27" y="81"/>
                      <a:pt x="27" y="78"/>
                    </a:cubicBezTo>
                    <a:cubicBezTo>
                      <a:pt x="27" y="5"/>
                      <a:pt x="27" y="5"/>
                      <a:pt x="27" y="5"/>
                    </a:cubicBezTo>
                    <a:cubicBezTo>
                      <a:pt x="27" y="3"/>
                      <a:pt x="25" y="0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73" name="Freeform 305"/>
              <p:cNvSpPr>
                <a:spLocks/>
              </p:cNvSpPr>
              <p:nvPr/>
            </p:nvSpPr>
            <p:spPr bwMode="auto">
              <a:xfrm>
                <a:off x="7408863" y="4149726"/>
                <a:ext cx="63500" cy="44450"/>
              </a:xfrm>
              <a:custGeom>
                <a:avLst/>
                <a:gdLst>
                  <a:gd name="T0" fmla="*/ 5 w 17"/>
                  <a:gd name="T1" fmla="*/ 11 h 12"/>
                  <a:gd name="T2" fmla="*/ 1 w 17"/>
                  <a:gd name="T3" fmla="*/ 8 h 12"/>
                  <a:gd name="T4" fmla="*/ 1 w 17"/>
                  <a:gd name="T5" fmla="*/ 8 h 12"/>
                  <a:gd name="T6" fmla="*/ 3 w 17"/>
                  <a:gd name="T7" fmla="*/ 4 h 12"/>
                  <a:gd name="T8" fmla="*/ 12 w 17"/>
                  <a:gd name="T9" fmla="*/ 1 h 12"/>
                  <a:gd name="T10" fmla="*/ 17 w 17"/>
                  <a:gd name="T11" fmla="*/ 4 h 12"/>
                  <a:gd name="T12" fmla="*/ 17 w 17"/>
                  <a:gd name="T13" fmla="*/ 4 h 12"/>
                  <a:gd name="T14" fmla="*/ 14 w 17"/>
                  <a:gd name="T15" fmla="*/ 9 h 12"/>
                  <a:gd name="T16" fmla="*/ 5 w 17"/>
                  <a:gd name="T17" fmla="*/ 1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2">
                    <a:moveTo>
                      <a:pt x="5" y="11"/>
                    </a:moveTo>
                    <a:cubicBezTo>
                      <a:pt x="4" y="12"/>
                      <a:pt x="1" y="10"/>
                      <a:pt x="1" y="8"/>
                    </a:cubicBezTo>
                    <a:cubicBezTo>
                      <a:pt x="1" y="8"/>
                      <a:pt x="1" y="8"/>
                      <a:pt x="1" y="8"/>
                    </a:cubicBezTo>
                    <a:cubicBezTo>
                      <a:pt x="0" y="6"/>
                      <a:pt x="1" y="4"/>
                      <a:pt x="3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4" y="0"/>
                      <a:pt x="16" y="2"/>
                      <a:pt x="17" y="4"/>
                    </a:cubicBezTo>
                    <a:cubicBezTo>
                      <a:pt x="17" y="4"/>
                      <a:pt x="17" y="4"/>
                      <a:pt x="17" y="4"/>
                    </a:cubicBezTo>
                    <a:cubicBezTo>
                      <a:pt x="17" y="6"/>
                      <a:pt x="16" y="8"/>
                      <a:pt x="14" y="9"/>
                    </a:cubicBezTo>
                    <a:lnTo>
                      <a:pt x="5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74" name="Freeform 306"/>
              <p:cNvSpPr>
                <a:spLocks/>
              </p:cNvSpPr>
              <p:nvPr/>
            </p:nvSpPr>
            <p:spPr bwMode="auto">
              <a:xfrm>
                <a:off x="7013576" y="4191001"/>
                <a:ext cx="57150" cy="30163"/>
              </a:xfrm>
              <a:custGeom>
                <a:avLst/>
                <a:gdLst>
                  <a:gd name="T0" fmla="*/ 3 w 15"/>
                  <a:gd name="T1" fmla="*/ 8 h 8"/>
                  <a:gd name="T2" fmla="*/ 0 w 15"/>
                  <a:gd name="T3" fmla="*/ 4 h 8"/>
                  <a:gd name="T4" fmla="*/ 0 w 15"/>
                  <a:gd name="T5" fmla="*/ 4 h 8"/>
                  <a:gd name="T6" fmla="*/ 3 w 15"/>
                  <a:gd name="T7" fmla="*/ 1 h 8"/>
                  <a:gd name="T8" fmla="*/ 11 w 15"/>
                  <a:gd name="T9" fmla="*/ 0 h 8"/>
                  <a:gd name="T10" fmla="*/ 15 w 15"/>
                  <a:gd name="T11" fmla="*/ 4 h 8"/>
                  <a:gd name="T12" fmla="*/ 15 w 15"/>
                  <a:gd name="T13" fmla="*/ 4 h 8"/>
                  <a:gd name="T14" fmla="*/ 11 w 15"/>
                  <a:gd name="T15" fmla="*/ 8 h 8"/>
                  <a:gd name="T16" fmla="*/ 3 w 15"/>
                  <a:gd name="T17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8">
                    <a:moveTo>
                      <a:pt x="3" y="8"/>
                    </a:moveTo>
                    <a:cubicBezTo>
                      <a:pt x="1" y="8"/>
                      <a:pt x="0" y="6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1" y="1"/>
                      <a:pt x="3" y="1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3" y="0"/>
                      <a:pt x="15" y="2"/>
                      <a:pt x="15" y="4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5" y="6"/>
                      <a:pt x="13" y="8"/>
                      <a:pt x="11" y="8"/>
                    </a:cubicBezTo>
                    <a:lnTo>
                      <a:pt x="3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71" name="Group 1470"/>
            <p:cNvGrpSpPr/>
            <p:nvPr/>
          </p:nvGrpSpPr>
          <p:grpSpPr>
            <a:xfrm>
              <a:off x="12655073" y="7049475"/>
              <a:ext cx="1093909" cy="1167362"/>
              <a:chOff x="7923213" y="3608388"/>
              <a:chExt cx="661988" cy="706438"/>
            </a:xfrm>
            <a:solidFill>
              <a:schemeClr val="tx1"/>
            </a:solidFill>
          </p:grpSpPr>
          <p:sp>
            <p:nvSpPr>
              <p:cNvPr id="1375" name="Freeform 307"/>
              <p:cNvSpPr>
                <a:spLocks noEditPoints="1"/>
              </p:cNvSpPr>
              <p:nvPr/>
            </p:nvSpPr>
            <p:spPr bwMode="auto">
              <a:xfrm>
                <a:off x="7923213" y="3729038"/>
                <a:ext cx="541338" cy="368300"/>
              </a:xfrm>
              <a:custGeom>
                <a:avLst/>
                <a:gdLst>
                  <a:gd name="T0" fmla="*/ 143 w 144"/>
                  <a:gd name="T1" fmla="*/ 34 h 98"/>
                  <a:gd name="T2" fmla="*/ 130 w 144"/>
                  <a:gd name="T3" fmla="*/ 9 h 98"/>
                  <a:gd name="T4" fmla="*/ 103 w 144"/>
                  <a:gd name="T5" fmla="*/ 1 h 98"/>
                  <a:gd name="T6" fmla="*/ 78 w 144"/>
                  <a:gd name="T7" fmla="*/ 14 h 98"/>
                  <a:gd name="T8" fmla="*/ 78 w 144"/>
                  <a:gd name="T9" fmla="*/ 14 h 98"/>
                  <a:gd name="T10" fmla="*/ 64 w 144"/>
                  <a:gd name="T11" fmla="*/ 12 h 98"/>
                  <a:gd name="T12" fmla="*/ 28 w 144"/>
                  <a:gd name="T13" fmla="*/ 41 h 98"/>
                  <a:gd name="T14" fmla="*/ 0 w 144"/>
                  <a:gd name="T15" fmla="*/ 70 h 98"/>
                  <a:gd name="T16" fmla="*/ 20 w 144"/>
                  <a:gd name="T17" fmla="*/ 97 h 98"/>
                  <a:gd name="T18" fmla="*/ 28 w 144"/>
                  <a:gd name="T19" fmla="*/ 98 h 98"/>
                  <a:gd name="T20" fmla="*/ 43 w 144"/>
                  <a:gd name="T21" fmla="*/ 98 h 98"/>
                  <a:gd name="T22" fmla="*/ 48 w 144"/>
                  <a:gd name="T23" fmla="*/ 92 h 98"/>
                  <a:gd name="T24" fmla="*/ 43 w 144"/>
                  <a:gd name="T25" fmla="*/ 86 h 98"/>
                  <a:gd name="T26" fmla="*/ 28 w 144"/>
                  <a:gd name="T27" fmla="*/ 86 h 98"/>
                  <a:gd name="T28" fmla="*/ 24 w 144"/>
                  <a:gd name="T29" fmla="*/ 86 h 98"/>
                  <a:gd name="T30" fmla="*/ 12 w 144"/>
                  <a:gd name="T31" fmla="*/ 70 h 98"/>
                  <a:gd name="T32" fmla="*/ 29 w 144"/>
                  <a:gd name="T33" fmla="*/ 53 h 98"/>
                  <a:gd name="T34" fmla="*/ 32 w 144"/>
                  <a:gd name="T35" fmla="*/ 54 h 98"/>
                  <a:gd name="T36" fmla="*/ 39 w 144"/>
                  <a:gd name="T37" fmla="*/ 55 h 98"/>
                  <a:gd name="T38" fmla="*/ 40 w 144"/>
                  <a:gd name="T39" fmla="*/ 48 h 98"/>
                  <a:gd name="T40" fmla="*/ 64 w 144"/>
                  <a:gd name="T41" fmla="*/ 24 h 98"/>
                  <a:gd name="T42" fmla="*/ 88 w 144"/>
                  <a:gd name="T43" fmla="*/ 43 h 98"/>
                  <a:gd name="T44" fmla="*/ 90 w 144"/>
                  <a:gd name="T45" fmla="*/ 49 h 98"/>
                  <a:gd name="T46" fmla="*/ 96 w 144"/>
                  <a:gd name="T47" fmla="*/ 47 h 98"/>
                  <a:gd name="T48" fmla="*/ 103 w 144"/>
                  <a:gd name="T49" fmla="*/ 46 h 98"/>
                  <a:gd name="T50" fmla="*/ 123 w 144"/>
                  <a:gd name="T51" fmla="*/ 66 h 98"/>
                  <a:gd name="T52" fmla="*/ 109 w 144"/>
                  <a:gd name="T53" fmla="*/ 85 h 98"/>
                  <a:gd name="T54" fmla="*/ 104 w 144"/>
                  <a:gd name="T55" fmla="*/ 86 h 98"/>
                  <a:gd name="T56" fmla="*/ 97 w 144"/>
                  <a:gd name="T57" fmla="*/ 86 h 98"/>
                  <a:gd name="T58" fmla="*/ 92 w 144"/>
                  <a:gd name="T59" fmla="*/ 92 h 98"/>
                  <a:gd name="T60" fmla="*/ 96 w 144"/>
                  <a:gd name="T61" fmla="*/ 98 h 98"/>
                  <a:gd name="T62" fmla="*/ 104 w 144"/>
                  <a:gd name="T63" fmla="*/ 98 h 98"/>
                  <a:gd name="T64" fmla="*/ 113 w 144"/>
                  <a:gd name="T65" fmla="*/ 97 h 98"/>
                  <a:gd name="T66" fmla="*/ 135 w 144"/>
                  <a:gd name="T67" fmla="*/ 66 h 98"/>
                  <a:gd name="T68" fmla="*/ 135 w 144"/>
                  <a:gd name="T69" fmla="*/ 61 h 98"/>
                  <a:gd name="T70" fmla="*/ 143 w 144"/>
                  <a:gd name="T71" fmla="*/ 34 h 98"/>
                  <a:gd name="T72" fmla="*/ 129 w 144"/>
                  <a:gd name="T73" fmla="*/ 47 h 98"/>
                  <a:gd name="T74" fmla="*/ 103 w 144"/>
                  <a:gd name="T75" fmla="*/ 34 h 98"/>
                  <a:gd name="T76" fmla="*/ 98 w 144"/>
                  <a:gd name="T77" fmla="*/ 34 h 98"/>
                  <a:gd name="T78" fmla="*/ 88 w 144"/>
                  <a:gd name="T79" fmla="*/ 21 h 98"/>
                  <a:gd name="T80" fmla="*/ 104 w 144"/>
                  <a:gd name="T81" fmla="*/ 13 h 98"/>
                  <a:gd name="T82" fmla="*/ 122 w 144"/>
                  <a:gd name="T83" fmla="*/ 18 h 98"/>
                  <a:gd name="T84" fmla="*/ 129 w 144"/>
                  <a:gd name="T85" fmla="*/ 47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4" h="98">
                    <a:moveTo>
                      <a:pt x="143" y="34"/>
                    </a:moveTo>
                    <a:cubicBezTo>
                      <a:pt x="142" y="24"/>
                      <a:pt x="137" y="15"/>
                      <a:pt x="130" y="9"/>
                    </a:cubicBezTo>
                    <a:cubicBezTo>
                      <a:pt x="122" y="3"/>
                      <a:pt x="113" y="0"/>
                      <a:pt x="103" y="1"/>
                    </a:cubicBezTo>
                    <a:cubicBezTo>
                      <a:pt x="93" y="1"/>
                      <a:pt x="84" y="6"/>
                      <a:pt x="78" y="14"/>
                    </a:cubicBezTo>
                    <a:cubicBezTo>
                      <a:pt x="78" y="14"/>
                      <a:pt x="78" y="14"/>
                      <a:pt x="78" y="14"/>
                    </a:cubicBezTo>
                    <a:cubicBezTo>
                      <a:pt x="73" y="13"/>
                      <a:pt x="69" y="12"/>
                      <a:pt x="64" y="12"/>
                    </a:cubicBezTo>
                    <a:cubicBezTo>
                      <a:pt x="46" y="12"/>
                      <a:pt x="31" y="24"/>
                      <a:pt x="28" y="41"/>
                    </a:cubicBezTo>
                    <a:cubicBezTo>
                      <a:pt x="13" y="42"/>
                      <a:pt x="0" y="54"/>
                      <a:pt x="0" y="70"/>
                    </a:cubicBezTo>
                    <a:cubicBezTo>
                      <a:pt x="0" y="82"/>
                      <a:pt x="9" y="94"/>
                      <a:pt x="20" y="97"/>
                    </a:cubicBezTo>
                    <a:cubicBezTo>
                      <a:pt x="23" y="98"/>
                      <a:pt x="26" y="98"/>
                      <a:pt x="28" y="98"/>
                    </a:cubicBezTo>
                    <a:cubicBezTo>
                      <a:pt x="43" y="98"/>
                      <a:pt x="43" y="98"/>
                      <a:pt x="43" y="98"/>
                    </a:cubicBezTo>
                    <a:cubicBezTo>
                      <a:pt x="46" y="97"/>
                      <a:pt x="48" y="95"/>
                      <a:pt x="48" y="92"/>
                    </a:cubicBezTo>
                    <a:cubicBezTo>
                      <a:pt x="48" y="89"/>
                      <a:pt x="46" y="87"/>
                      <a:pt x="43" y="86"/>
                    </a:cubicBezTo>
                    <a:cubicBezTo>
                      <a:pt x="28" y="86"/>
                      <a:pt x="28" y="86"/>
                      <a:pt x="28" y="86"/>
                    </a:cubicBezTo>
                    <a:cubicBezTo>
                      <a:pt x="27" y="86"/>
                      <a:pt x="26" y="86"/>
                      <a:pt x="24" y="86"/>
                    </a:cubicBezTo>
                    <a:cubicBezTo>
                      <a:pt x="17" y="83"/>
                      <a:pt x="12" y="77"/>
                      <a:pt x="12" y="70"/>
                    </a:cubicBezTo>
                    <a:cubicBezTo>
                      <a:pt x="12" y="61"/>
                      <a:pt x="20" y="53"/>
                      <a:pt x="29" y="53"/>
                    </a:cubicBezTo>
                    <a:cubicBezTo>
                      <a:pt x="30" y="53"/>
                      <a:pt x="31" y="53"/>
                      <a:pt x="32" y="54"/>
                    </a:cubicBezTo>
                    <a:cubicBezTo>
                      <a:pt x="39" y="55"/>
                      <a:pt x="39" y="55"/>
                      <a:pt x="39" y="55"/>
                    </a:cubicBezTo>
                    <a:cubicBezTo>
                      <a:pt x="40" y="48"/>
                      <a:pt x="40" y="48"/>
                      <a:pt x="40" y="48"/>
                    </a:cubicBezTo>
                    <a:cubicBezTo>
                      <a:pt x="40" y="35"/>
                      <a:pt x="51" y="24"/>
                      <a:pt x="64" y="24"/>
                    </a:cubicBezTo>
                    <a:cubicBezTo>
                      <a:pt x="76" y="24"/>
                      <a:pt x="85" y="31"/>
                      <a:pt x="88" y="43"/>
                    </a:cubicBezTo>
                    <a:cubicBezTo>
                      <a:pt x="90" y="49"/>
                      <a:pt x="90" y="49"/>
                      <a:pt x="90" y="49"/>
                    </a:cubicBezTo>
                    <a:cubicBezTo>
                      <a:pt x="96" y="47"/>
                      <a:pt x="96" y="47"/>
                      <a:pt x="96" y="47"/>
                    </a:cubicBezTo>
                    <a:cubicBezTo>
                      <a:pt x="98" y="46"/>
                      <a:pt x="101" y="46"/>
                      <a:pt x="103" y="46"/>
                    </a:cubicBezTo>
                    <a:cubicBezTo>
                      <a:pt x="114" y="46"/>
                      <a:pt x="123" y="55"/>
                      <a:pt x="123" y="66"/>
                    </a:cubicBezTo>
                    <a:cubicBezTo>
                      <a:pt x="123" y="75"/>
                      <a:pt x="117" y="83"/>
                      <a:pt x="109" y="85"/>
                    </a:cubicBezTo>
                    <a:cubicBezTo>
                      <a:pt x="107" y="86"/>
                      <a:pt x="106" y="86"/>
                      <a:pt x="104" y="86"/>
                    </a:cubicBezTo>
                    <a:cubicBezTo>
                      <a:pt x="97" y="86"/>
                      <a:pt x="97" y="86"/>
                      <a:pt x="97" y="86"/>
                    </a:cubicBezTo>
                    <a:cubicBezTo>
                      <a:pt x="94" y="87"/>
                      <a:pt x="92" y="89"/>
                      <a:pt x="92" y="92"/>
                    </a:cubicBezTo>
                    <a:cubicBezTo>
                      <a:pt x="92" y="95"/>
                      <a:pt x="94" y="97"/>
                      <a:pt x="96" y="98"/>
                    </a:cubicBezTo>
                    <a:cubicBezTo>
                      <a:pt x="104" y="98"/>
                      <a:pt x="104" y="98"/>
                      <a:pt x="104" y="98"/>
                    </a:cubicBezTo>
                    <a:cubicBezTo>
                      <a:pt x="107" y="98"/>
                      <a:pt x="110" y="98"/>
                      <a:pt x="113" y="97"/>
                    </a:cubicBezTo>
                    <a:cubicBezTo>
                      <a:pt x="126" y="93"/>
                      <a:pt x="135" y="80"/>
                      <a:pt x="135" y="66"/>
                    </a:cubicBezTo>
                    <a:cubicBezTo>
                      <a:pt x="135" y="64"/>
                      <a:pt x="135" y="62"/>
                      <a:pt x="135" y="61"/>
                    </a:cubicBezTo>
                    <a:cubicBezTo>
                      <a:pt x="141" y="53"/>
                      <a:pt x="144" y="44"/>
                      <a:pt x="143" y="34"/>
                    </a:cubicBezTo>
                    <a:close/>
                    <a:moveTo>
                      <a:pt x="129" y="47"/>
                    </a:moveTo>
                    <a:cubicBezTo>
                      <a:pt x="123" y="39"/>
                      <a:pt x="114" y="34"/>
                      <a:pt x="103" y="34"/>
                    </a:cubicBezTo>
                    <a:cubicBezTo>
                      <a:pt x="101" y="34"/>
                      <a:pt x="100" y="34"/>
                      <a:pt x="98" y="34"/>
                    </a:cubicBezTo>
                    <a:cubicBezTo>
                      <a:pt x="96" y="29"/>
                      <a:pt x="92" y="24"/>
                      <a:pt x="88" y="21"/>
                    </a:cubicBezTo>
                    <a:cubicBezTo>
                      <a:pt x="92" y="16"/>
                      <a:pt x="98" y="13"/>
                      <a:pt x="104" y="13"/>
                    </a:cubicBezTo>
                    <a:cubicBezTo>
                      <a:pt x="110" y="12"/>
                      <a:pt x="117" y="14"/>
                      <a:pt x="122" y="18"/>
                    </a:cubicBezTo>
                    <a:cubicBezTo>
                      <a:pt x="131" y="25"/>
                      <a:pt x="133" y="37"/>
                      <a:pt x="129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76" name="Freeform 308"/>
              <p:cNvSpPr>
                <a:spLocks/>
              </p:cNvSpPr>
              <p:nvPr/>
            </p:nvSpPr>
            <p:spPr bwMode="auto">
              <a:xfrm>
                <a:off x="8423276" y="3660776"/>
                <a:ext cx="79375" cy="82550"/>
              </a:xfrm>
              <a:custGeom>
                <a:avLst/>
                <a:gdLst>
                  <a:gd name="T0" fmla="*/ 19 w 21"/>
                  <a:gd name="T1" fmla="*/ 2 h 22"/>
                  <a:gd name="T2" fmla="*/ 10 w 21"/>
                  <a:gd name="T3" fmla="*/ 3 h 22"/>
                  <a:gd name="T4" fmla="*/ 2 w 21"/>
                  <a:gd name="T5" fmla="*/ 12 h 22"/>
                  <a:gd name="T6" fmla="*/ 3 w 21"/>
                  <a:gd name="T7" fmla="*/ 21 h 22"/>
                  <a:gd name="T8" fmla="*/ 7 w 21"/>
                  <a:gd name="T9" fmla="*/ 22 h 22"/>
                  <a:gd name="T10" fmla="*/ 12 w 21"/>
                  <a:gd name="T11" fmla="*/ 20 h 22"/>
                  <a:gd name="T12" fmla="*/ 19 w 21"/>
                  <a:gd name="T13" fmla="*/ 11 h 22"/>
                  <a:gd name="T14" fmla="*/ 19 w 21"/>
                  <a:gd name="T15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22">
                    <a:moveTo>
                      <a:pt x="19" y="2"/>
                    </a:moveTo>
                    <a:cubicBezTo>
                      <a:pt x="16" y="0"/>
                      <a:pt x="12" y="0"/>
                      <a:pt x="10" y="3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15"/>
                      <a:pt x="1" y="18"/>
                      <a:pt x="3" y="21"/>
                    </a:cubicBezTo>
                    <a:cubicBezTo>
                      <a:pt x="4" y="22"/>
                      <a:pt x="6" y="22"/>
                      <a:pt x="7" y="22"/>
                    </a:cubicBezTo>
                    <a:cubicBezTo>
                      <a:pt x="9" y="22"/>
                      <a:pt x="10" y="21"/>
                      <a:pt x="12" y="20"/>
                    </a:cubicBezTo>
                    <a:cubicBezTo>
                      <a:pt x="19" y="11"/>
                      <a:pt x="19" y="11"/>
                      <a:pt x="19" y="11"/>
                    </a:cubicBezTo>
                    <a:cubicBezTo>
                      <a:pt x="21" y="8"/>
                      <a:pt x="21" y="4"/>
                      <a:pt x="1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77" name="Freeform 309"/>
              <p:cNvSpPr>
                <a:spLocks/>
              </p:cNvSpPr>
              <p:nvPr/>
            </p:nvSpPr>
            <p:spPr bwMode="auto">
              <a:xfrm>
                <a:off x="8332788" y="3608388"/>
                <a:ext cx="57150" cy="90488"/>
              </a:xfrm>
              <a:custGeom>
                <a:avLst/>
                <a:gdLst>
                  <a:gd name="T0" fmla="*/ 6 w 15"/>
                  <a:gd name="T1" fmla="*/ 24 h 24"/>
                  <a:gd name="T2" fmla="*/ 7 w 15"/>
                  <a:gd name="T3" fmla="*/ 24 h 24"/>
                  <a:gd name="T4" fmla="*/ 13 w 15"/>
                  <a:gd name="T5" fmla="*/ 19 h 24"/>
                  <a:gd name="T6" fmla="*/ 15 w 15"/>
                  <a:gd name="T7" fmla="*/ 8 h 24"/>
                  <a:gd name="T8" fmla="*/ 10 w 15"/>
                  <a:gd name="T9" fmla="*/ 1 h 24"/>
                  <a:gd name="T10" fmla="*/ 3 w 15"/>
                  <a:gd name="T11" fmla="*/ 5 h 24"/>
                  <a:gd name="T12" fmla="*/ 1 w 15"/>
                  <a:gd name="T13" fmla="*/ 17 h 24"/>
                  <a:gd name="T14" fmla="*/ 6 w 15"/>
                  <a:gd name="T1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24">
                    <a:moveTo>
                      <a:pt x="6" y="24"/>
                    </a:moveTo>
                    <a:cubicBezTo>
                      <a:pt x="6" y="24"/>
                      <a:pt x="6" y="24"/>
                      <a:pt x="7" y="24"/>
                    </a:cubicBezTo>
                    <a:cubicBezTo>
                      <a:pt x="10" y="24"/>
                      <a:pt x="12" y="22"/>
                      <a:pt x="13" y="19"/>
                    </a:cubicBezTo>
                    <a:cubicBezTo>
                      <a:pt x="15" y="8"/>
                      <a:pt x="15" y="8"/>
                      <a:pt x="15" y="8"/>
                    </a:cubicBezTo>
                    <a:cubicBezTo>
                      <a:pt x="15" y="4"/>
                      <a:pt x="13" y="1"/>
                      <a:pt x="10" y="1"/>
                    </a:cubicBezTo>
                    <a:cubicBezTo>
                      <a:pt x="7" y="0"/>
                      <a:pt x="3" y="2"/>
                      <a:pt x="3" y="5"/>
                    </a:cubicBezTo>
                    <a:cubicBezTo>
                      <a:pt x="1" y="17"/>
                      <a:pt x="1" y="17"/>
                      <a:pt x="1" y="17"/>
                    </a:cubicBezTo>
                    <a:cubicBezTo>
                      <a:pt x="0" y="21"/>
                      <a:pt x="2" y="24"/>
                      <a:pt x="6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78" name="Freeform 310"/>
              <p:cNvSpPr>
                <a:spLocks/>
              </p:cNvSpPr>
              <p:nvPr/>
            </p:nvSpPr>
            <p:spPr bwMode="auto">
              <a:xfrm>
                <a:off x="8216901" y="3616326"/>
                <a:ext cx="66675" cy="88900"/>
              </a:xfrm>
              <a:custGeom>
                <a:avLst/>
                <a:gdLst>
                  <a:gd name="T0" fmla="*/ 5 w 18"/>
                  <a:gd name="T1" fmla="*/ 20 h 24"/>
                  <a:gd name="T2" fmla="*/ 11 w 18"/>
                  <a:gd name="T3" fmla="*/ 24 h 24"/>
                  <a:gd name="T4" fmla="*/ 13 w 18"/>
                  <a:gd name="T5" fmla="*/ 24 h 24"/>
                  <a:gd name="T6" fmla="*/ 17 w 18"/>
                  <a:gd name="T7" fmla="*/ 16 h 24"/>
                  <a:gd name="T8" fmla="*/ 13 w 18"/>
                  <a:gd name="T9" fmla="*/ 5 h 24"/>
                  <a:gd name="T10" fmla="*/ 5 w 18"/>
                  <a:gd name="T11" fmla="*/ 1 h 24"/>
                  <a:gd name="T12" fmla="*/ 1 w 18"/>
                  <a:gd name="T13" fmla="*/ 9 h 24"/>
                  <a:gd name="T14" fmla="*/ 5 w 18"/>
                  <a:gd name="T15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24">
                    <a:moveTo>
                      <a:pt x="5" y="20"/>
                    </a:moveTo>
                    <a:cubicBezTo>
                      <a:pt x="6" y="23"/>
                      <a:pt x="9" y="24"/>
                      <a:pt x="11" y="24"/>
                    </a:cubicBezTo>
                    <a:cubicBezTo>
                      <a:pt x="12" y="24"/>
                      <a:pt x="12" y="24"/>
                      <a:pt x="13" y="24"/>
                    </a:cubicBezTo>
                    <a:cubicBezTo>
                      <a:pt x="16" y="23"/>
                      <a:pt x="18" y="19"/>
                      <a:pt x="17" y="16"/>
                    </a:cubicBezTo>
                    <a:cubicBezTo>
                      <a:pt x="13" y="5"/>
                      <a:pt x="13" y="5"/>
                      <a:pt x="13" y="5"/>
                    </a:cubicBezTo>
                    <a:cubicBezTo>
                      <a:pt x="11" y="2"/>
                      <a:pt x="8" y="0"/>
                      <a:pt x="5" y="1"/>
                    </a:cubicBezTo>
                    <a:cubicBezTo>
                      <a:pt x="2" y="3"/>
                      <a:pt x="0" y="6"/>
                      <a:pt x="1" y="9"/>
                    </a:cubicBezTo>
                    <a:lnTo>
                      <a:pt x="5" y="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79" name="Freeform 311"/>
              <p:cNvSpPr>
                <a:spLocks/>
              </p:cNvSpPr>
              <p:nvPr/>
            </p:nvSpPr>
            <p:spPr bwMode="auto">
              <a:xfrm>
                <a:off x="8491538" y="3878263"/>
                <a:ext cx="93663" cy="57150"/>
              </a:xfrm>
              <a:custGeom>
                <a:avLst/>
                <a:gdLst>
                  <a:gd name="T0" fmla="*/ 19 w 25"/>
                  <a:gd name="T1" fmla="*/ 3 h 15"/>
                  <a:gd name="T2" fmla="*/ 7 w 25"/>
                  <a:gd name="T3" fmla="*/ 1 h 15"/>
                  <a:gd name="T4" fmla="*/ 0 w 25"/>
                  <a:gd name="T5" fmla="*/ 6 h 15"/>
                  <a:gd name="T6" fmla="*/ 5 w 25"/>
                  <a:gd name="T7" fmla="*/ 13 h 15"/>
                  <a:gd name="T8" fmla="*/ 17 w 25"/>
                  <a:gd name="T9" fmla="*/ 15 h 15"/>
                  <a:gd name="T10" fmla="*/ 18 w 25"/>
                  <a:gd name="T11" fmla="*/ 15 h 15"/>
                  <a:gd name="T12" fmla="*/ 24 w 25"/>
                  <a:gd name="T13" fmla="*/ 10 h 15"/>
                  <a:gd name="T14" fmla="*/ 19 w 25"/>
                  <a:gd name="T15" fmla="*/ 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5">
                    <a:moveTo>
                      <a:pt x="19" y="3"/>
                    </a:moveTo>
                    <a:cubicBezTo>
                      <a:pt x="7" y="1"/>
                      <a:pt x="7" y="1"/>
                      <a:pt x="7" y="1"/>
                    </a:cubicBezTo>
                    <a:cubicBezTo>
                      <a:pt x="4" y="0"/>
                      <a:pt x="1" y="2"/>
                      <a:pt x="0" y="6"/>
                    </a:cubicBezTo>
                    <a:cubicBezTo>
                      <a:pt x="0" y="9"/>
                      <a:pt x="2" y="12"/>
                      <a:pt x="5" y="13"/>
                    </a:cubicBezTo>
                    <a:cubicBezTo>
                      <a:pt x="17" y="15"/>
                      <a:pt x="17" y="15"/>
                      <a:pt x="17" y="15"/>
                    </a:cubicBezTo>
                    <a:cubicBezTo>
                      <a:pt x="17" y="15"/>
                      <a:pt x="18" y="15"/>
                      <a:pt x="18" y="15"/>
                    </a:cubicBezTo>
                    <a:cubicBezTo>
                      <a:pt x="21" y="15"/>
                      <a:pt x="23" y="13"/>
                      <a:pt x="24" y="10"/>
                    </a:cubicBezTo>
                    <a:cubicBezTo>
                      <a:pt x="25" y="7"/>
                      <a:pt x="22" y="3"/>
                      <a:pt x="1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80" name="Freeform 312"/>
              <p:cNvSpPr>
                <a:spLocks/>
              </p:cNvSpPr>
              <p:nvPr/>
            </p:nvSpPr>
            <p:spPr bwMode="auto">
              <a:xfrm>
                <a:off x="8478838" y="3762376"/>
                <a:ext cx="95250" cy="63500"/>
              </a:xfrm>
              <a:custGeom>
                <a:avLst/>
                <a:gdLst>
                  <a:gd name="T0" fmla="*/ 9 w 25"/>
                  <a:gd name="T1" fmla="*/ 17 h 17"/>
                  <a:gd name="T2" fmla="*/ 20 w 25"/>
                  <a:gd name="T3" fmla="*/ 13 h 17"/>
                  <a:gd name="T4" fmla="*/ 24 w 25"/>
                  <a:gd name="T5" fmla="*/ 5 h 17"/>
                  <a:gd name="T6" fmla="*/ 16 w 25"/>
                  <a:gd name="T7" fmla="*/ 1 h 17"/>
                  <a:gd name="T8" fmla="*/ 5 w 25"/>
                  <a:gd name="T9" fmla="*/ 5 h 17"/>
                  <a:gd name="T10" fmla="*/ 1 w 25"/>
                  <a:gd name="T11" fmla="*/ 13 h 17"/>
                  <a:gd name="T12" fmla="*/ 7 w 25"/>
                  <a:gd name="T13" fmla="*/ 17 h 17"/>
                  <a:gd name="T14" fmla="*/ 9 w 25"/>
                  <a:gd name="T1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7">
                    <a:moveTo>
                      <a:pt x="9" y="17"/>
                    </a:moveTo>
                    <a:cubicBezTo>
                      <a:pt x="20" y="13"/>
                      <a:pt x="20" y="13"/>
                      <a:pt x="20" y="13"/>
                    </a:cubicBezTo>
                    <a:cubicBezTo>
                      <a:pt x="24" y="11"/>
                      <a:pt x="25" y="8"/>
                      <a:pt x="24" y="5"/>
                    </a:cubicBezTo>
                    <a:cubicBezTo>
                      <a:pt x="23" y="2"/>
                      <a:pt x="19" y="0"/>
                      <a:pt x="16" y="1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2" y="7"/>
                      <a:pt x="0" y="10"/>
                      <a:pt x="1" y="13"/>
                    </a:cubicBezTo>
                    <a:cubicBezTo>
                      <a:pt x="2" y="16"/>
                      <a:pt x="5" y="17"/>
                      <a:pt x="7" y="17"/>
                    </a:cubicBezTo>
                    <a:cubicBezTo>
                      <a:pt x="8" y="17"/>
                      <a:pt x="9" y="17"/>
                      <a:pt x="9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81" name="Freeform 313"/>
              <p:cNvSpPr>
                <a:spLocks/>
              </p:cNvSpPr>
              <p:nvPr/>
            </p:nvSpPr>
            <p:spPr bwMode="auto">
              <a:xfrm>
                <a:off x="8167688" y="4051301"/>
                <a:ext cx="38100" cy="173038"/>
              </a:xfrm>
              <a:custGeom>
                <a:avLst/>
                <a:gdLst>
                  <a:gd name="T0" fmla="*/ 10 w 10"/>
                  <a:gd name="T1" fmla="*/ 41 h 46"/>
                  <a:gd name="T2" fmla="*/ 5 w 10"/>
                  <a:gd name="T3" fmla="*/ 46 h 46"/>
                  <a:gd name="T4" fmla="*/ 5 w 10"/>
                  <a:gd name="T5" fmla="*/ 46 h 46"/>
                  <a:gd name="T6" fmla="*/ 0 w 10"/>
                  <a:gd name="T7" fmla="*/ 41 h 46"/>
                  <a:gd name="T8" fmla="*/ 0 w 10"/>
                  <a:gd name="T9" fmla="*/ 5 h 46"/>
                  <a:gd name="T10" fmla="*/ 5 w 10"/>
                  <a:gd name="T11" fmla="*/ 0 h 46"/>
                  <a:gd name="T12" fmla="*/ 5 w 10"/>
                  <a:gd name="T13" fmla="*/ 0 h 46"/>
                  <a:gd name="T14" fmla="*/ 10 w 10"/>
                  <a:gd name="T15" fmla="*/ 5 h 46"/>
                  <a:gd name="T16" fmla="*/ 10 w 10"/>
                  <a:gd name="T17" fmla="*/ 41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46">
                    <a:moveTo>
                      <a:pt x="10" y="41"/>
                    </a:moveTo>
                    <a:cubicBezTo>
                      <a:pt x="10" y="43"/>
                      <a:pt x="7" y="46"/>
                      <a:pt x="5" y="46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2" y="46"/>
                      <a:pt x="0" y="43"/>
                      <a:pt x="0" y="41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7" y="0"/>
                      <a:pt x="10" y="2"/>
                      <a:pt x="10" y="5"/>
                    </a:cubicBezTo>
                    <a:lnTo>
                      <a:pt x="10" y="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82" name="Freeform 314"/>
              <p:cNvSpPr>
                <a:spLocks/>
              </p:cNvSpPr>
              <p:nvPr/>
            </p:nvSpPr>
            <p:spPr bwMode="auto">
              <a:xfrm>
                <a:off x="8164513" y="4235451"/>
                <a:ext cx="41275" cy="34925"/>
              </a:xfrm>
              <a:custGeom>
                <a:avLst/>
                <a:gdLst>
                  <a:gd name="T0" fmla="*/ 6 w 11"/>
                  <a:gd name="T1" fmla="*/ 0 h 9"/>
                  <a:gd name="T2" fmla="*/ 5 w 11"/>
                  <a:gd name="T3" fmla="*/ 9 h 9"/>
                  <a:gd name="T4" fmla="*/ 6 w 11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9">
                    <a:moveTo>
                      <a:pt x="6" y="0"/>
                    </a:moveTo>
                    <a:cubicBezTo>
                      <a:pt x="3" y="3"/>
                      <a:pt x="0" y="9"/>
                      <a:pt x="5" y="9"/>
                    </a:cubicBezTo>
                    <a:cubicBezTo>
                      <a:pt x="11" y="9"/>
                      <a:pt x="8" y="3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83" name="Freeform 315"/>
              <p:cNvSpPr>
                <a:spLocks/>
              </p:cNvSpPr>
              <p:nvPr/>
            </p:nvSpPr>
            <p:spPr bwMode="auto">
              <a:xfrm>
                <a:off x="8223251" y="4006851"/>
                <a:ext cx="125413" cy="307975"/>
              </a:xfrm>
              <a:custGeom>
                <a:avLst/>
                <a:gdLst>
                  <a:gd name="T0" fmla="*/ 27 w 33"/>
                  <a:gd name="T1" fmla="*/ 57 h 82"/>
                  <a:gd name="T2" fmla="*/ 10 w 33"/>
                  <a:gd name="T3" fmla="*/ 66 h 82"/>
                  <a:gd name="T4" fmla="*/ 10 w 33"/>
                  <a:gd name="T5" fmla="*/ 5 h 82"/>
                  <a:gd name="T6" fmla="*/ 5 w 33"/>
                  <a:gd name="T7" fmla="*/ 0 h 82"/>
                  <a:gd name="T8" fmla="*/ 0 w 33"/>
                  <a:gd name="T9" fmla="*/ 5 h 82"/>
                  <a:gd name="T10" fmla="*/ 0 w 33"/>
                  <a:gd name="T11" fmla="*/ 77 h 82"/>
                  <a:gd name="T12" fmla="*/ 5 w 33"/>
                  <a:gd name="T13" fmla="*/ 82 h 82"/>
                  <a:gd name="T14" fmla="*/ 9 w 33"/>
                  <a:gd name="T15" fmla="*/ 79 h 82"/>
                  <a:gd name="T16" fmla="*/ 29 w 33"/>
                  <a:gd name="T17" fmla="*/ 66 h 82"/>
                  <a:gd name="T18" fmla="*/ 33 w 33"/>
                  <a:gd name="T19" fmla="*/ 60 h 82"/>
                  <a:gd name="T20" fmla="*/ 27 w 33"/>
                  <a:gd name="T21" fmla="*/ 57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3" h="82">
                    <a:moveTo>
                      <a:pt x="27" y="57"/>
                    </a:moveTo>
                    <a:cubicBezTo>
                      <a:pt x="20" y="58"/>
                      <a:pt x="14" y="62"/>
                      <a:pt x="10" y="66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0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80"/>
                      <a:pt x="2" y="82"/>
                      <a:pt x="5" y="82"/>
                    </a:cubicBezTo>
                    <a:cubicBezTo>
                      <a:pt x="7" y="82"/>
                      <a:pt x="9" y="81"/>
                      <a:pt x="9" y="79"/>
                    </a:cubicBezTo>
                    <a:cubicBezTo>
                      <a:pt x="11" y="76"/>
                      <a:pt x="18" y="68"/>
                      <a:pt x="29" y="66"/>
                    </a:cubicBezTo>
                    <a:cubicBezTo>
                      <a:pt x="31" y="65"/>
                      <a:pt x="33" y="63"/>
                      <a:pt x="33" y="60"/>
                    </a:cubicBezTo>
                    <a:cubicBezTo>
                      <a:pt x="32" y="58"/>
                      <a:pt x="30" y="56"/>
                      <a:pt x="27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84" name="Freeform 316"/>
              <p:cNvSpPr>
                <a:spLocks/>
              </p:cNvSpPr>
              <p:nvPr/>
            </p:nvSpPr>
            <p:spPr bwMode="auto">
              <a:xfrm>
                <a:off x="8047038" y="4006851"/>
                <a:ext cx="101600" cy="307975"/>
              </a:xfrm>
              <a:custGeom>
                <a:avLst/>
                <a:gdLst>
                  <a:gd name="T0" fmla="*/ 22 w 27"/>
                  <a:gd name="T1" fmla="*/ 0 h 82"/>
                  <a:gd name="T2" fmla="*/ 17 w 27"/>
                  <a:gd name="T3" fmla="*/ 5 h 82"/>
                  <a:gd name="T4" fmla="*/ 17 w 27"/>
                  <a:gd name="T5" fmla="*/ 66 h 82"/>
                  <a:gd name="T6" fmla="*/ 6 w 27"/>
                  <a:gd name="T7" fmla="*/ 62 h 82"/>
                  <a:gd name="T8" fmla="*/ 1 w 27"/>
                  <a:gd name="T9" fmla="*/ 66 h 82"/>
                  <a:gd name="T10" fmla="*/ 4 w 27"/>
                  <a:gd name="T11" fmla="*/ 71 h 82"/>
                  <a:gd name="T12" fmla="*/ 17 w 27"/>
                  <a:gd name="T13" fmla="*/ 78 h 82"/>
                  <a:gd name="T14" fmla="*/ 22 w 27"/>
                  <a:gd name="T15" fmla="*/ 82 h 82"/>
                  <a:gd name="T16" fmla="*/ 27 w 27"/>
                  <a:gd name="T17" fmla="*/ 77 h 82"/>
                  <a:gd name="T18" fmla="*/ 27 w 27"/>
                  <a:gd name="T19" fmla="*/ 5 h 82"/>
                  <a:gd name="T20" fmla="*/ 22 w 27"/>
                  <a:gd name="T21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" h="82">
                    <a:moveTo>
                      <a:pt x="22" y="0"/>
                    </a:moveTo>
                    <a:cubicBezTo>
                      <a:pt x="19" y="0"/>
                      <a:pt x="17" y="2"/>
                      <a:pt x="17" y="5"/>
                    </a:cubicBezTo>
                    <a:cubicBezTo>
                      <a:pt x="17" y="66"/>
                      <a:pt x="17" y="66"/>
                      <a:pt x="17" y="66"/>
                    </a:cubicBezTo>
                    <a:cubicBezTo>
                      <a:pt x="14" y="64"/>
                      <a:pt x="11" y="63"/>
                      <a:pt x="6" y="62"/>
                    </a:cubicBezTo>
                    <a:cubicBezTo>
                      <a:pt x="3" y="62"/>
                      <a:pt x="1" y="63"/>
                      <a:pt x="1" y="66"/>
                    </a:cubicBezTo>
                    <a:cubicBezTo>
                      <a:pt x="0" y="68"/>
                      <a:pt x="2" y="71"/>
                      <a:pt x="4" y="71"/>
                    </a:cubicBezTo>
                    <a:cubicBezTo>
                      <a:pt x="12" y="73"/>
                      <a:pt x="15" y="75"/>
                      <a:pt x="17" y="78"/>
                    </a:cubicBezTo>
                    <a:cubicBezTo>
                      <a:pt x="17" y="80"/>
                      <a:pt x="19" y="82"/>
                      <a:pt x="22" y="82"/>
                    </a:cubicBezTo>
                    <a:cubicBezTo>
                      <a:pt x="24" y="82"/>
                      <a:pt x="27" y="80"/>
                      <a:pt x="27" y="77"/>
                    </a:cubicBezTo>
                    <a:cubicBezTo>
                      <a:pt x="27" y="5"/>
                      <a:pt x="27" y="5"/>
                      <a:pt x="27" y="5"/>
                    </a:cubicBezTo>
                    <a:cubicBezTo>
                      <a:pt x="27" y="2"/>
                      <a:pt x="24" y="0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85" name="Freeform 317"/>
              <p:cNvSpPr>
                <a:spLocks/>
              </p:cNvSpPr>
              <p:nvPr/>
            </p:nvSpPr>
            <p:spPr bwMode="auto">
              <a:xfrm>
                <a:off x="8366126" y="4194176"/>
                <a:ext cx="65088" cy="41275"/>
              </a:xfrm>
              <a:custGeom>
                <a:avLst/>
                <a:gdLst>
                  <a:gd name="T0" fmla="*/ 5 w 17"/>
                  <a:gd name="T1" fmla="*/ 11 h 11"/>
                  <a:gd name="T2" fmla="*/ 0 w 17"/>
                  <a:gd name="T3" fmla="*/ 8 h 11"/>
                  <a:gd name="T4" fmla="*/ 0 w 17"/>
                  <a:gd name="T5" fmla="*/ 8 h 11"/>
                  <a:gd name="T6" fmla="*/ 3 w 17"/>
                  <a:gd name="T7" fmla="*/ 3 h 11"/>
                  <a:gd name="T8" fmla="*/ 12 w 17"/>
                  <a:gd name="T9" fmla="*/ 0 h 11"/>
                  <a:gd name="T10" fmla="*/ 16 w 17"/>
                  <a:gd name="T11" fmla="*/ 3 h 11"/>
                  <a:gd name="T12" fmla="*/ 16 w 17"/>
                  <a:gd name="T13" fmla="*/ 3 h 11"/>
                  <a:gd name="T14" fmla="*/ 14 w 17"/>
                  <a:gd name="T15" fmla="*/ 8 h 11"/>
                  <a:gd name="T16" fmla="*/ 5 w 17"/>
                  <a:gd name="T17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1">
                    <a:moveTo>
                      <a:pt x="5" y="11"/>
                    </a:moveTo>
                    <a:cubicBezTo>
                      <a:pt x="3" y="11"/>
                      <a:pt x="1" y="10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6"/>
                      <a:pt x="1" y="4"/>
                      <a:pt x="3" y="3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4" y="0"/>
                      <a:pt x="16" y="1"/>
                      <a:pt x="16" y="3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7" y="5"/>
                      <a:pt x="16" y="8"/>
                      <a:pt x="14" y="8"/>
                    </a:cubicBezTo>
                    <a:lnTo>
                      <a:pt x="5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86" name="Freeform 318"/>
              <p:cNvSpPr>
                <a:spLocks/>
              </p:cNvSpPr>
              <p:nvPr/>
            </p:nvSpPr>
            <p:spPr bwMode="auto">
              <a:xfrm>
                <a:off x="7967663" y="4235451"/>
                <a:ext cx="57150" cy="26988"/>
              </a:xfrm>
              <a:custGeom>
                <a:avLst/>
                <a:gdLst>
                  <a:gd name="T0" fmla="*/ 4 w 15"/>
                  <a:gd name="T1" fmla="*/ 7 h 7"/>
                  <a:gd name="T2" fmla="*/ 0 w 15"/>
                  <a:gd name="T3" fmla="*/ 4 h 7"/>
                  <a:gd name="T4" fmla="*/ 0 w 15"/>
                  <a:gd name="T5" fmla="*/ 4 h 7"/>
                  <a:gd name="T6" fmla="*/ 4 w 15"/>
                  <a:gd name="T7" fmla="*/ 0 h 7"/>
                  <a:gd name="T8" fmla="*/ 12 w 15"/>
                  <a:gd name="T9" fmla="*/ 0 h 7"/>
                  <a:gd name="T10" fmla="*/ 15 w 15"/>
                  <a:gd name="T11" fmla="*/ 3 h 7"/>
                  <a:gd name="T12" fmla="*/ 15 w 15"/>
                  <a:gd name="T13" fmla="*/ 3 h 7"/>
                  <a:gd name="T14" fmla="*/ 12 w 15"/>
                  <a:gd name="T15" fmla="*/ 7 h 7"/>
                  <a:gd name="T16" fmla="*/ 4 w 15"/>
                  <a:gd name="T1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7">
                    <a:moveTo>
                      <a:pt x="4" y="7"/>
                    </a:moveTo>
                    <a:cubicBezTo>
                      <a:pt x="2" y="7"/>
                      <a:pt x="1" y="6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4" y="0"/>
                      <a:pt x="15" y="1"/>
                      <a:pt x="15" y="3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5" y="6"/>
                      <a:pt x="14" y="7"/>
                      <a:pt x="12" y="7"/>
                    </a:cubicBezTo>
                    <a:lnTo>
                      <a:pt x="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73" name="Group 1472"/>
            <p:cNvGrpSpPr/>
            <p:nvPr/>
          </p:nvGrpSpPr>
          <p:grpSpPr>
            <a:xfrm>
              <a:off x="15534643" y="7111711"/>
              <a:ext cx="1067676" cy="1049317"/>
              <a:chOff x="10333038" y="3646488"/>
              <a:chExt cx="646113" cy="635001"/>
            </a:xfrm>
            <a:solidFill>
              <a:schemeClr val="tx1"/>
            </a:solidFill>
          </p:grpSpPr>
          <p:sp>
            <p:nvSpPr>
              <p:cNvPr id="1387" name="Freeform 319"/>
              <p:cNvSpPr>
                <a:spLocks/>
              </p:cNvSpPr>
              <p:nvPr/>
            </p:nvSpPr>
            <p:spPr bwMode="auto">
              <a:xfrm>
                <a:off x="10564813" y="4122738"/>
                <a:ext cx="60325" cy="49213"/>
              </a:xfrm>
              <a:custGeom>
                <a:avLst/>
                <a:gdLst>
                  <a:gd name="T0" fmla="*/ 8 w 16"/>
                  <a:gd name="T1" fmla="*/ 0 h 13"/>
                  <a:gd name="T2" fmla="*/ 8 w 16"/>
                  <a:gd name="T3" fmla="*/ 13 h 13"/>
                  <a:gd name="T4" fmla="*/ 8 w 16"/>
                  <a:gd name="T5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3">
                    <a:moveTo>
                      <a:pt x="8" y="0"/>
                    </a:moveTo>
                    <a:cubicBezTo>
                      <a:pt x="4" y="4"/>
                      <a:pt x="0" y="13"/>
                      <a:pt x="8" y="13"/>
                    </a:cubicBezTo>
                    <a:cubicBezTo>
                      <a:pt x="16" y="13"/>
                      <a:pt x="11" y="4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88" name="Freeform 320"/>
              <p:cNvSpPr>
                <a:spLocks/>
              </p:cNvSpPr>
              <p:nvPr/>
            </p:nvSpPr>
            <p:spPr bwMode="auto">
              <a:xfrm>
                <a:off x="10564813" y="4229101"/>
                <a:ext cx="60325" cy="52388"/>
              </a:xfrm>
              <a:custGeom>
                <a:avLst/>
                <a:gdLst>
                  <a:gd name="T0" fmla="*/ 8 w 16"/>
                  <a:gd name="T1" fmla="*/ 0 h 14"/>
                  <a:gd name="T2" fmla="*/ 8 w 16"/>
                  <a:gd name="T3" fmla="*/ 14 h 14"/>
                  <a:gd name="T4" fmla="*/ 8 w 16"/>
                  <a:gd name="T5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4">
                    <a:moveTo>
                      <a:pt x="8" y="0"/>
                    </a:moveTo>
                    <a:cubicBezTo>
                      <a:pt x="4" y="4"/>
                      <a:pt x="0" y="13"/>
                      <a:pt x="8" y="14"/>
                    </a:cubicBezTo>
                    <a:cubicBezTo>
                      <a:pt x="16" y="14"/>
                      <a:pt x="11" y="4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89" name="Freeform 321"/>
              <p:cNvSpPr>
                <a:spLocks/>
              </p:cNvSpPr>
              <p:nvPr/>
            </p:nvSpPr>
            <p:spPr bwMode="auto">
              <a:xfrm>
                <a:off x="10471151" y="4175126"/>
                <a:ext cx="60325" cy="53975"/>
              </a:xfrm>
              <a:custGeom>
                <a:avLst/>
                <a:gdLst>
                  <a:gd name="T0" fmla="*/ 8 w 16"/>
                  <a:gd name="T1" fmla="*/ 0 h 14"/>
                  <a:gd name="T2" fmla="*/ 8 w 16"/>
                  <a:gd name="T3" fmla="*/ 14 h 14"/>
                  <a:gd name="T4" fmla="*/ 8 w 16"/>
                  <a:gd name="T5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4">
                    <a:moveTo>
                      <a:pt x="8" y="0"/>
                    </a:moveTo>
                    <a:cubicBezTo>
                      <a:pt x="5" y="4"/>
                      <a:pt x="0" y="13"/>
                      <a:pt x="8" y="14"/>
                    </a:cubicBezTo>
                    <a:cubicBezTo>
                      <a:pt x="16" y="14"/>
                      <a:pt x="12" y="4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90" name="Freeform 322"/>
              <p:cNvSpPr>
                <a:spLocks/>
              </p:cNvSpPr>
              <p:nvPr/>
            </p:nvSpPr>
            <p:spPr bwMode="auto">
              <a:xfrm>
                <a:off x="10660063" y="4175126"/>
                <a:ext cx="60325" cy="53975"/>
              </a:xfrm>
              <a:custGeom>
                <a:avLst/>
                <a:gdLst>
                  <a:gd name="T0" fmla="*/ 8 w 16"/>
                  <a:gd name="T1" fmla="*/ 0 h 14"/>
                  <a:gd name="T2" fmla="*/ 7 w 16"/>
                  <a:gd name="T3" fmla="*/ 14 h 14"/>
                  <a:gd name="T4" fmla="*/ 8 w 16"/>
                  <a:gd name="T5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4">
                    <a:moveTo>
                      <a:pt x="8" y="0"/>
                    </a:moveTo>
                    <a:cubicBezTo>
                      <a:pt x="4" y="4"/>
                      <a:pt x="0" y="13"/>
                      <a:pt x="7" y="14"/>
                    </a:cubicBezTo>
                    <a:cubicBezTo>
                      <a:pt x="16" y="14"/>
                      <a:pt x="11" y="4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91" name="Freeform 323"/>
              <p:cNvSpPr>
                <a:spLocks noEditPoints="1"/>
              </p:cNvSpPr>
              <p:nvPr/>
            </p:nvSpPr>
            <p:spPr bwMode="auto">
              <a:xfrm>
                <a:off x="10333038" y="3751263"/>
                <a:ext cx="536575" cy="371475"/>
              </a:xfrm>
              <a:custGeom>
                <a:avLst/>
                <a:gdLst>
                  <a:gd name="T0" fmla="*/ 142 w 143"/>
                  <a:gd name="T1" fmla="*/ 34 h 99"/>
                  <a:gd name="T2" fmla="*/ 129 w 143"/>
                  <a:gd name="T3" fmla="*/ 9 h 99"/>
                  <a:gd name="T4" fmla="*/ 102 w 143"/>
                  <a:gd name="T5" fmla="*/ 1 h 99"/>
                  <a:gd name="T6" fmla="*/ 77 w 143"/>
                  <a:gd name="T7" fmla="*/ 14 h 99"/>
                  <a:gd name="T8" fmla="*/ 77 w 143"/>
                  <a:gd name="T9" fmla="*/ 15 h 99"/>
                  <a:gd name="T10" fmla="*/ 63 w 143"/>
                  <a:gd name="T11" fmla="*/ 12 h 99"/>
                  <a:gd name="T12" fmla="*/ 27 w 143"/>
                  <a:gd name="T13" fmla="*/ 42 h 99"/>
                  <a:gd name="T14" fmla="*/ 0 w 143"/>
                  <a:gd name="T15" fmla="*/ 70 h 99"/>
                  <a:gd name="T16" fmla="*/ 20 w 143"/>
                  <a:gd name="T17" fmla="*/ 98 h 99"/>
                  <a:gd name="T18" fmla="*/ 28 w 143"/>
                  <a:gd name="T19" fmla="*/ 99 h 99"/>
                  <a:gd name="T20" fmla="*/ 43 w 143"/>
                  <a:gd name="T21" fmla="*/ 99 h 99"/>
                  <a:gd name="T22" fmla="*/ 47 w 143"/>
                  <a:gd name="T23" fmla="*/ 93 h 99"/>
                  <a:gd name="T24" fmla="*/ 42 w 143"/>
                  <a:gd name="T25" fmla="*/ 87 h 99"/>
                  <a:gd name="T26" fmla="*/ 28 w 143"/>
                  <a:gd name="T27" fmla="*/ 87 h 99"/>
                  <a:gd name="T28" fmla="*/ 23 w 143"/>
                  <a:gd name="T29" fmla="*/ 86 h 99"/>
                  <a:gd name="T30" fmla="*/ 12 w 143"/>
                  <a:gd name="T31" fmla="*/ 70 h 99"/>
                  <a:gd name="T32" fmla="*/ 28 w 143"/>
                  <a:gd name="T33" fmla="*/ 54 h 99"/>
                  <a:gd name="T34" fmla="*/ 32 w 143"/>
                  <a:gd name="T35" fmla="*/ 54 h 99"/>
                  <a:gd name="T36" fmla="*/ 39 w 143"/>
                  <a:gd name="T37" fmla="*/ 56 h 99"/>
                  <a:gd name="T38" fmla="*/ 39 w 143"/>
                  <a:gd name="T39" fmla="*/ 48 h 99"/>
                  <a:gd name="T40" fmla="*/ 63 w 143"/>
                  <a:gd name="T41" fmla="*/ 24 h 99"/>
                  <a:gd name="T42" fmla="*/ 87 w 143"/>
                  <a:gd name="T43" fmla="*/ 43 h 99"/>
                  <a:gd name="T44" fmla="*/ 89 w 143"/>
                  <a:gd name="T45" fmla="*/ 50 h 99"/>
                  <a:gd name="T46" fmla="*/ 95 w 143"/>
                  <a:gd name="T47" fmla="*/ 47 h 99"/>
                  <a:gd name="T48" fmla="*/ 102 w 143"/>
                  <a:gd name="T49" fmla="*/ 46 h 99"/>
                  <a:gd name="T50" fmla="*/ 122 w 143"/>
                  <a:gd name="T51" fmla="*/ 66 h 99"/>
                  <a:gd name="T52" fmla="*/ 108 w 143"/>
                  <a:gd name="T53" fmla="*/ 86 h 99"/>
                  <a:gd name="T54" fmla="*/ 104 w 143"/>
                  <a:gd name="T55" fmla="*/ 87 h 99"/>
                  <a:gd name="T56" fmla="*/ 96 w 143"/>
                  <a:gd name="T57" fmla="*/ 87 h 99"/>
                  <a:gd name="T58" fmla="*/ 92 w 143"/>
                  <a:gd name="T59" fmla="*/ 93 h 99"/>
                  <a:gd name="T60" fmla="*/ 96 w 143"/>
                  <a:gd name="T61" fmla="*/ 99 h 99"/>
                  <a:gd name="T62" fmla="*/ 104 w 143"/>
                  <a:gd name="T63" fmla="*/ 99 h 99"/>
                  <a:gd name="T64" fmla="*/ 112 w 143"/>
                  <a:gd name="T65" fmla="*/ 97 h 99"/>
                  <a:gd name="T66" fmla="*/ 135 w 143"/>
                  <a:gd name="T67" fmla="*/ 66 h 99"/>
                  <a:gd name="T68" fmla="*/ 134 w 143"/>
                  <a:gd name="T69" fmla="*/ 61 h 99"/>
                  <a:gd name="T70" fmla="*/ 142 w 143"/>
                  <a:gd name="T71" fmla="*/ 34 h 99"/>
                  <a:gd name="T72" fmla="*/ 128 w 143"/>
                  <a:gd name="T73" fmla="*/ 47 h 99"/>
                  <a:gd name="T74" fmla="*/ 102 w 143"/>
                  <a:gd name="T75" fmla="*/ 34 h 99"/>
                  <a:gd name="T76" fmla="*/ 97 w 143"/>
                  <a:gd name="T77" fmla="*/ 34 h 99"/>
                  <a:gd name="T78" fmla="*/ 87 w 143"/>
                  <a:gd name="T79" fmla="*/ 21 h 99"/>
                  <a:gd name="T80" fmla="*/ 103 w 143"/>
                  <a:gd name="T81" fmla="*/ 13 h 99"/>
                  <a:gd name="T82" fmla="*/ 121 w 143"/>
                  <a:gd name="T83" fmla="*/ 19 h 99"/>
                  <a:gd name="T84" fmla="*/ 128 w 143"/>
                  <a:gd name="T85" fmla="*/ 47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3" h="99">
                    <a:moveTo>
                      <a:pt x="142" y="34"/>
                    </a:moveTo>
                    <a:cubicBezTo>
                      <a:pt x="141" y="25"/>
                      <a:pt x="137" y="16"/>
                      <a:pt x="129" y="9"/>
                    </a:cubicBezTo>
                    <a:cubicBezTo>
                      <a:pt x="122" y="3"/>
                      <a:pt x="112" y="0"/>
                      <a:pt x="102" y="1"/>
                    </a:cubicBezTo>
                    <a:cubicBezTo>
                      <a:pt x="92" y="2"/>
                      <a:pt x="84" y="7"/>
                      <a:pt x="77" y="14"/>
                    </a:cubicBezTo>
                    <a:cubicBezTo>
                      <a:pt x="77" y="14"/>
                      <a:pt x="77" y="15"/>
                      <a:pt x="77" y="15"/>
                    </a:cubicBezTo>
                    <a:cubicBezTo>
                      <a:pt x="73" y="13"/>
                      <a:pt x="68" y="12"/>
                      <a:pt x="63" y="12"/>
                    </a:cubicBezTo>
                    <a:cubicBezTo>
                      <a:pt x="46" y="12"/>
                      <a:pt x="31" y="25"/>
                      <a:pt x="27" y="42"/>
                    </a:cubicBezTo>
                    <a:cubicBezTo>
                      <a:pt x="12" y="42"/>
                      <a:pt x="0" y="55"/>
                      <a:pt x="0" y="70"/>
                    </a:cubicBezTo>
                    <a:cubicBezTo>
                      <a:pt x="0" y="83"/>
                      <a:pt x="8" y="94"/>
                      <a:pt x="20" y="98"/>
                    </a:cubicBezTo>
                    <a:cubicBezTo>
                      <a:pt x="22" y="98"/>
                      <a:pt x="25" y="99"/>
                      <a:pt x="28" y="99"/>
                    </a:cubicBezTo>
                    <a:cubicBezTo>
                      <a:pt x="43" y="99"/>
                      <a:pt x="43" y="99"/>
                      <a:pt x="43" y="99"/>
                    </a:cubicBezTo>
                    <a:cubicBezTo>
                      <a:pt x="45" y="98"/>
                      <a:pt x="47" y="96"/>
                      <a:pt x="47" y="93"/>
                    </a:cubicBezTo>
                    <a:cubicBezTo>
                      <a:pt x="47" y="90"/>
                      <a:pt x="45" y="87"/>
                      <a:pt x="42" y="87"/>
                    </a:cubicBezTo>
                    <a:cubicBezTo>
                      <a:pt x="28" y="87"/>
                      <a:pt x="28" y="87"/>
                      <a:pt x="28" y="87"/>
                    </a:cubicBezTo>
                    <a:cubicBezTo>
                      <a:pt x="26" y="87"/>
                      <a:pt x="25" y="86"/>
                      <a:pt x="23" y="86"/>
                    </a:cubicBezTo>
                    <a:cubicBezTo>
                      <a:pt x="17" y="84"/>
                      <a:pt x="12" y="77"/>
                      <a:pt x="12" y="70"/>
                    </a:cubicBezTo>
                    <a:cubicBezTo>
                      <a:pt x="12" y="61"/>
                      <a:pt x="19" y="54"/>
                      <a:pt x="28" y="54"/>
                    </a:cubicBezTo>
                    <a:cubicBezTo>
                      <a:pt x="29" y="54"/>
                      <a:pt x="30" y="54"/>
                      <a:pt x="32" y="54"/>
                    </a:cubicBezTo>
                    <a:cubicBezTo>
                      <a:pt x="39" y="56"/>
                      <a:pt x="39" y="56"/>
                      <a:pt x="39" y="56"/>
                    </a:cubicBezTo>
                    <a:cubicBezTo>
                      <a:pt x="39" y="48"/>
                      <a:pt x="39" y="48"/>
                      <a:pt x="39" y="48"/>
                    </a:cubicBezTo>
                    <a:cubicBezTo>
                      <a:pt x="39" y="35"/>
                      <a:pt x="50" y="24"/>
                      <a:pt x="63" y="24"/>
                    </a:cubicBezTo>
                    <a:cubicBezTo>
                      <a:pt x="75" y="24"/>
                      <a:pt x="85" y="32"/>
                      <a:pt x="87" y="43"/>
                    </a:cubicBezTo>
                    <a:cubicBezTo>
                      <a:pt x="89" y="50"/>
                      <a:pt x="89" y="50"/>
                      <a:pt x="89" y="50"/>
                    </a:cubicBezTo>
                    <a:cubicBezTo>
                      <a:pt x="95" y="47"/>
                      <a:pt x="95" y="47"/>
                      <a:pt x="95" y="47"/>
                    </a:cubicBezTo>
                    <a:cubicBezTo>
                      <a:pt x="98" y="47"/>
                      <a:pt x="100" y="46"/>
                      <a:pt x="102" y="46"/>
                    </a:cubicBezTo>
                    <a:cubicBezTo>
                      <a:pt x="113" y="46"/>
                      <a:pt x="122" y="55"/>
                      <a:pt x="122" y="66"/>
                    </a:cubicBezTo>
                    <a:cubicBezTo>
                      <a:pt x="122" y="75"/>
                      <a:pt x="117" y="83"/>
                      <a:pt x="108" y="86"/>
                    </a:cubicBezTo>
                    <a:cubicBezTo>
                      <a:pt x="106" y="86"/>
                      <a:pt x="105" y="87"/>
                      <a:pt x="104" y="87"/>
                    </a:cubicBezTo>
                    <a:cubicBezTo>
                      <a:pt x="96" y="87"/>
                      <a:pt x="96" y="87"/>
                      <a:pt x="96" y="87"/>
                    </a:cubicBezTo>
                    <a:cubicBezTo>
                      <a:pt x="94" y="87"/>
                      <a:pt x="92" y="90"/>
                      <a:pt x="92" y="93"/>
                    </a:cubicBezTo>
                    <a:cubicBezTo>
                      <a:pt x="92" y="96"/>
                      <a:pt x="93" y="98"/>
                      <a:pt x="96" y="99"/>
                    </a:cubicBezTo>
                    <a:cubicBezTo>
                      <a:pt x="104" y="99"/>
                      <a:pt x="104" y="99"/>
                      <a:pt x="104" y="99"/>
                    </a:cubicBezTo>
                    <a:cubicBezTo>
                      <a:pt x="106" y="99"/>
                      <a:pt x="109" y="98"/>
                      <a:pt x="112" y="97"/>
                    </a:cubicBezTo>
                    <a:cubicBezTo>
                      <a:pt x="125" y="93"/>
                      <a:pt x="135" y="81"/>
                      <a:pt x="135" y="66"/>
                    </a:cubicBezTo>
                    <a:cubicBezTo>
                      <a:pt x="135" y="65"/>
                      <a:pt x="134" y="63"/>
                      <a:pt x="134" y="61"/>
                    </a:cubicBezTo>
                    <a:cubicBezTo>
                      <a:pt x="140" y="54"/>
                      <a:pt x="143" y="44"/>
                      <a:pt x="142" y="34"/>
                    </a:cubicBezTo>
                    <a:close/>
                    <a:moveTo>
                      <a:pt x="128" y="47"/>
                    </a:moveTo>
                    <a:cubicBezTo>
                      <a:pt x="122" y="39"/>
                      <a:pt x="113" y="34"/>
                      <a:pt x="102" y="34"/>
                    </a:cubicBezTo>
                    <a:cubicBezTo>
                      <a:pt x="101" y="34"/>
                      <a:pt x="99" y="34"/>
                      <a:pt x="97" y="34"/>
                    </a:cubicBezTo>
                    <a:cubicBezTo>
                      <a:pt x="95" y="29"/>
                      <a:pt x="92" y="25"/>
                      <a:pt x="87" y="21"/>
                    </a:cubicBezTo>
                    <a:cubicBezTo>
                      <a:pt x="92" y="16"/>
                      <a:pt x="97" y="14"/>
                      <a:pt x="103" y="13"/>
                    </a:cubicBezTo>
                    <a:cubicBezTo>
                      <a:pt x="110" y="12"/>
                      <a:pt x="116" y="14"/>
                      <a:pt x="121" y="19"/>
                    </a:cubicBezTo>
                    <a:cubicBezTo>
                      <a:pt x="130" y="26"/>
                      <a:pt x="132" y="38"/>
                      <a:pt x="128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92" name="Freeform 324"/>
              <p:cNvSpPr>
                <a:spLocks/>
              </p:cNvSpPr>
              <p:nvPr/>
            </p:nvSpPr>
            <p:spPr bwMode="auto">
              <a:xfrm>
                <a:off x="10817226" y="3698876"/>
                <a:ext cx="82550" cy="82550"/>
              </a:xfrm>
              <a:custGeom>
                <a:avLst/>
                <a:gdLst>
                  <a:gd name="T0" fmla="*/ 19 w 22"/>
                  <a:gd name="T1" fmla="*/ 2 h 22"/>
                  <a:gd name="T2" fmla="*/ 10 w 22"/>
                  <a:gd name="T3" fmla="*/ 3 h 22"/>
                  <a:gd name="T4" fmla="*/ 2 w 22"/>
                  <a:gd name="T5" fmla="*/ 12 h 22"/>
                  <a:gd name="T6" fmla="*/ 3 w 22"/>
                  <a:gd name="T7" fmla="*/ 20 h 22"/>
                  <a:gd name="T8" fmla="*/ 7 w 22"/>
                  <a:gd name="T9" fmla="*/ 22 h 22"/>
                  <a:gd name="T10" fmla="*/ 12 w 22"/>
                  <a:gd name="T11" fmla="*/ 20 h 22"/>
                  <a:gd name="T12" fmla="*/ 19 w 22"/>
                  <a:gd name="T13" fmla="*/ 10 h 22"/>
                  <a:gd name="T14" fmla="*/ 19 w 22"/>
                  <a:gd name="T15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22">
                    <a:moveTo>
                      <a:pt x="19" y="2"/>
                    </a:moveTo>
                    <a:cubicBezTo>
                      <a:pt x="16" y="0"/>
                      <a:pt x="12" y="0"/>
                      <a:pt x="10" y="3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14"/>
                      <a:pt x="1" y="18"/>
                      <a:pt x="3" y="20"/>
                    </a:cubicBezTo>
                    <a:cubicBezTo>
                      <a:pt x="4" y="21"/>
                      <a:pt x="6" y="22"/>
                      <a:pt x="7" y="22"/>
                    </a:cubicBezTo>
                    <a:cubicBezTo>
                      <a:pt x="9" y="22"/>
                      <a:pt x="11" y="21"/>
                      <a:pt x="12" y="2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22" y="8"/>
                      <a:pt x="21" y="4"/>
                      <a:pt x="1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93" name="Freeform 325"/>
              <p:cNvSpPr>
                <a:spLocks/>
              </p:cNvSpPr>
              <p:nvPr/>
            </p:nvSpPr>
            <p:spPr bwMode="auto">
              <a:xfrm>
                <a:off x="10726738" y="3646488"/>
                <a:ext cx="57150" cy="88900"/>
              </a:xfrm>
              <a:custGeom>
                <a:avLst/>
                <a:gdLst>
                  <a:gd name="T0" fmla="*/ 6 w 15"/>
                  <a:gd name="T1" fmla="*/ 24 h 24"/>
                  <a:gd name="T2" fmla="*/ 7 w 15"/>
                  <a:gd name="T3" fmla="*/ 24 h 24"/>
                  <a:gd name="T4" fmla="*/ 13 w 15"/>
                  <a:gd name="T5" fmla="*/ 19 h 24"/>
                  <a:gd name="T6" fmla="*/ 15 w 15"/>
                  <a:gd name="T7" fmla="*/ 7 h 24"/>
                  <a:gd name="T8" fmla="*/ 10 w 15"/>
                  <a:gd name="T9" fmla="*/ 0 h 24"/>
                  <a:gd name="T10" fmla="*/ 3 w 15"/>
                  <a:gd name="T11" fmla="*/ 5 h 24"/>
                  <a:gd name="T12" fmla="*/ 1 w 15"/>
                  <a:gd name="T13" fmla="*/ 17 h 24"/>
                  <a:gd name="T14" fmla="*/ 6 w 15"/>
                  <a:gd name="T1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24">
                    <a:moveTo>
                      <a:pt x="6" y="24"/>
                    </a:moveTo>
                    <a:cubicBezTo>
                      <a:pt x="6" y="24"/>
                      <a:pt x="7" y="24"/>
                      <a:pt x="7" y="24"/>
                    </a:cubicBezTo>
                    <a:cubicBezTo>
                      <a:pt x="10" y="24"/>
                      <a:pt x="12" y="22"/>
                      <a:pt x="13" y="1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4"/>
                      <a:pt x="13" y="1"/>
                      <a:pt x="10" y="0"/>
                    </a:cubicBezTo>
                    <a:cubicBezTo>
                      <a:pt x="7" y="0"/>
                      <a:pt x="4" y="2"/>
                      <a:pt x="3" y="5"/>
                    </a:cubicBezTo>
                    <a:cubicBezTo>
                      <a:pt x="1" y="17"/>
                      <a:pt x="1" y="17"/>
                      <a:pt x="1" y="17"/>
                    </a:cubicBezTo>
                    <a:cubicBezTo>
                      <a:pt x="0" y="20"/>
                      <a:pt x="3" y="24"/>
                      <a:pt x="6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94" name="Freeform 326"/>
              <p:cNvSpPr>
                <a:spLocks/>
              </p:cNvSpPr>
              <p:nvPr/>
            </p:nvSpPr>
            <p:spPr bwMode="auto">
              <a:xfrm>
                <a:off x="10610851" y="3652838"/>
                <a:ext cx="66675" cy="90488"/>
              </a:xfrm>
              <a:custGeom>
                <a:avLst/>
                <a:gdLst>
                  <a:gd name="T0" fmla="*/ 5 w 18"/>
                  <a:gd name="T1" fmla="*/ 20 h 24"/>
                  <a:gd name="T2" fmla="*/ 11 w 18"/>
                  <a:gd name="T3" fmla="*/ 24 h 24"/>
                  <a:gd name="T4" fmla="*/ 13 w 18"/>
                  <a:gd name="T5" fmla="*/ 24 h 24"/>
                  <a:gd name="T6" fmla="*/ 17 w 18"/>
                  <a:gd name="T7" fmla="*/ 16 h 24"/>
                  <a:gd name="T8" fmla="*/ 13 w 18"/>
                  <a:gd name="T9" fmla="*/ 5 h 24"/>
                  <a:gd name="T10" fmla="*/ 5 w 18"/>
                  <a:gd name="T11" fmla="*/ 1 h 24"/>
                  <a:gd name="T12" fmla="*/ 1 w 18"/>
                  <a:gd name="T13" fmla="*/ 9 h 24"/>
                  <a:gd name="T14" fmla="*/ 5 w 18"/>
                  <a:gd name="T15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24">
                    <a:moveTo>
                      <a:pt x="5" y="20"/>
                    </a:moveTo>
                    <a:cubicBezTo>
                      <a:pt x="6" y="23"/>
                      <a:pt x="9" y="24"/>
                      <a:pt x="11" y="24"/>
                    </a:cubicBezTo>
                    <a:cubicBezTo>
                      <a:pt x="12" y="24"/>
                      <a:pt x="13" y="24"/>
                      <a:pt x="13" y="24"/>
                    </a:cubicBezTo>
                    <a:cubicBezTo>
                      <a:pt x="16" y="23"/>
                      <a:pt x="18" y="19"/>
                      <a:pt x="17" y="16"/>
                    </a:cubicBezTo>
                    <a:cubicBezTo>
                      <a:pt x="13" y="5"/>
                      <a:pt x="13" y="5"/>
                      <a:pt x="13" y="5"/>
                    </a:cubicBezTo>
                    <a:cubicBezTo>
                      <a:pt x="12" y="2"/>
                      <a:pt x="8" y="0"/>
                      <a:pt x="5" y="1"/>
                    </a:cubicBezTo>
                    <a:cubicBezTo>
                      <a:pt x="2" y="2"/>
                      <a:pt x="0" y="6"/>
                      <a:pt x="1" y="9"/>
                    </a:cubicBezTo>
                    <a:lnTo>
                      <a:pt x="5" y="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95" name="Freeform 327"/>
              <p:cNvSpPr>
                <a:spLocks/>
              </p:cNvSpPr>
              <p:nvPr/>
            </p:nvSpPr>
            <p:spPr bwMode="auto">
              <a:xfrm>
                <a:off x="10885488" y="3916363"/>
                <a:ext cx="93663" cy="57150"/>
              </a:xfrm>
              <a:custGeom>
                <a:avLst/>
                <a:gdLst>
                  <a:gd name="T0" fmla="*/ 19 w 25"/>
                  <a:gd name="T1" fmla="*/ 3 h 15"/>
                  <a:gd name="T2" fmla="*/ 7 w 25"/>
                  <a:gd name="T3" fmla="*/ 1 h 15"/>
                  <a:gd name="T4" fmla="*/ 0 w 25"/>
                  <a:gd name="T5" fmla="*/ 6 h 15"/>
                  <a:gd name="T6" fmla="*/ 5 w 25"/>
                  <a:gd name="T7" fmla="*/ 13 h 15"/>
                  <a:gd name="T8" fmla="*/ 17 w 25"/>
                  <a:gd name="T9" fmla="*/ 15 h 15"/>
                  <a:gd name="T10" fmla="*/ 18 w 25"/>
                  <a:gd name="T11" fmla="*/ 15 h 15"/>
                  <a:gd name="T12" fmla="*/ 24 w 25"/>
                  <a:gd name="T13" fmla="*/ 10 h 15"/>
                  <a:gd name="T14" fmla="*/ 19 w 25"/>
                  <a:gd name="T15" fmla="*/ 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5">
                    <a:moveTo>
                      <a:pt x="19" y="3"/>
                    </a:moveTo>
                    <a:cubicBezTo>
                      <a:pt x="7" y="1"/>
                      <a:pt x="7" y="1"/>
                      <a:pt x="7" y="1"/>
                    </a:cubicBezTo>
                    <a:cubicBezTo>
                      <a:pt x="4" y="0"/>
                      <a:pt x="1" y="2"/>
                      <a:pt x="0" y="6"/>
                    </a:cubicBezTo>
                    <a:cubicBezTo>
                      <a:pt x="0" y="9"/>
                      <a:pt x="2" y="12"/>
                      <a:pt x="5" y="13"/>
                    </a:cubicBezTo>
                    <a:cubicBezTo>
                      <a:pt x="17" y="15"/>
                      <a:pt x="17" y="15"/>
                      <a:pt x="17" y="15"/>
                    </a:cubicBezTo>
                    <a:cubicBezTo>
                      <a:pt x="17" y="15"/>
                      <a:pt x="18" y="15"/>
                      <a:pt x="18" y="15"/>
                    </a:cubicBezTo>
                    <a:cubicBezTo>
                      <a:pt x="21" y="15"/>
                      <a:pt x="24" y="13"/>
                      <a:pt x="24" y="10"/>
                    </a:cubicBezTo>
                    <a:cubicBezTo>
                      <a:pt x="25" y="6"/>
                      <a:pt x="22" y="3"/>
                      <a:pt x="1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96" name="Freeform 328"/>
              <p:cNvSpPr>
                <a:spLocks/>
              </p:cNvSpPr>
              <p:nvPr/>
            </p:nvSpPr>
            <p:spPr bwMode="auto">
              <a:xfrm>
                <a:off x="10874376" y="3800476"/>
                <a:ext cx="93663" cy="63500"/>
              </a:xfrm>
              <a:custGeom>
                <a:avLst/>
                <a:gdLst>
                  <a:gd name="T0" fmla="*/ 9 w 25"/>
                  <a:gd name="T1" fmla="*/ 17 h 17"/>
                  <a:gd name="T2" fmla="*/ 21 w 25"/>
                  <a:gd name="T3" fmla="*/ 12 h 17"/>
                  <a:gd name="T4" fmla="*/ 24 w 25"/>
                  <a:gd name="T5" fmla="*/ 5 h 17"/>
                  <a:gd name="T6" fmla="*/ 16 w 25"/>
                  <a:gd name="T7" fmla="*/ 1 h 17"/>
                  <a:gd name="T8" fmla="*/ 5 w 25"/>
                  <a:gd name="T9" fmla="*/ 5 h 17"/>
                  <a:gd name="T10" fmla="*/ 2 w 25"/>
                  <a:gd name="T11" fmla="*/ 13 h 17"/>
                  <a:gd name="T12" fmla="*/ 7 w 25"/>
                  <a:gd name="T13" fmla="*/ 17 h 17"/>
                  <a:gd name="T14" fmla="*/ 9 w 25"/>
                  <a:gd name="T1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7">
                    <a:moveTo>
                      <a:pt x="9" y="17"/>
                    </a:moveTo>
                    <a:cubicBezTo>
                      <a:pt x="21" y="12"/>
                      <a:pt x="21" y="12"/>
                      <a:pt x="21" y="12"/>
                    </a:cubicBezTo>
                    <a:cubicBezTo>
                      <a:pt x="24" y="11"/>
                      <a:pt x="25" y="8"/>
                      <a:pt x="24" y="5"/>
                    </a:cubicBezTo>
                    <a:cubicBezTo>
                      <a:pt x="23" y="1"/>
                      <a:pt x="20" y="0"/>
                      <a:pt x="16" y="1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2" y="6"/>
                      <a:pt x="0" y="10"/>
                      <a:pt x="2" y="13"/>
                    </a:cubicBezTo>
                    <a:cubicBezTo>
                      <a:pt x="2" y="15"/>
                      <a:pt x="5" y="17"/>
                      <a:pt x="7" y="17"/>
                    </a:cubicBezTo>
                    <a:cubicBezTo>
                      <a:pt x="8" y="17"/>
                      <a:pt x="9" y="17"/>
                      <a:pt x="9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64" name="Group 1463"/>
            <p:cNvGrpSpPr/>
            <p:nvPr/>
          </p:nvGrpSpPr>
          <p:grpSpPr>
            <a:xfrm>
              <a:off x="11370738" y="5674700"/>
              <a:ext cx="1086039" cy="1049315"/>
              <a:chOff x="6908801" y="2732088"/>
              <a:chExt cx="657225" cy="635000"/>
            </a:xfrm>
            <a:solidFill>
              <a:schemeClr val="tx1"/>
            </a:solidFill>
          </p:grpSpPr>
          <p:sp>
            <p:nvSpPr>
              <p:cNvPr id="1397" name="Freeform 329"/>
              <p:cNvSpPr>
                <a:spLocks noEditPoints="1"/>
              </p:cNvSpPr>
              <p:nvPr/>
            </p:nvSpPr>
            <p:spPr bwMode="auto">
              <a:xfrm>
                <a:off x="6908801" y="2849563"/>
                <a:ext cx="536575" cy="371475"/>
              </a:xfrm>
              <a:custGeom>
                <a:avLst/>
                <a:gdLst>
                  <a:gd name="T0" fmla="*/ 143 w 143"/>
                  <a:gd name="T1" fmla="*/ 35 h 99"/>
                  <a:gd name="T2" fmla="*/ 129 w 143"/>
                  <a:gd name="T3" fmla="*/ 10 h 99"/>
                  <a:gd name="T4" fmla="*/ 103 w 143"/>
                  <a:gd name="T5" fmla="*/ 1 h 99"/>
                  <a:gd name="T6" fmla="*/ 78 w 143"/>
                  <a:gd name="T7" fmla="*/ 14 h 99"/>
                  <a:gd name="T8" fmla="*/ 77 w 143"/>
                  <a:gd name="T9" fmla="*/ 15 h 99"/>
                  <a:gd name="T10" fmla="*/ 64 w 143"/>
                  <a:gd name="T11" fmla="*/ 12 h 99"/>
                  <a:gd name="T12" fmla="*/ 28 w 143"/>
                  <a:gd name="T13" fmla="*/ 42 h 99"/>
                  <a:gd name="T14" fmla="*/ 0 w 143"/>
                  <a:gd name="T15" fmla="*/ 71 h 99"/>
                  <a:gd name="T16" fmla="*/ 20 w 143"/>
                  <a:gd name="T17" fmla="*/ 98 h 99"/>
                  <a:gd name="T18" fmla="*/ 28 w 143"/>
                  <a:gd name="T19" fmla="*/ 99 h 99"/>
                  <a:gd name="T20" fmla="*/ 43 w 143"/>
                  <a:gd name="T21" fmla="*/ 99 h 99"/>
                  <a:gd name="T22" fmla="*/ 47 w 143"/>
                  <a:gd name="T23" fmla="*/ 93 h 99"/>
                  <a:gd name="T24" fmla="*/ 42 w 143"/>
                  <a:gd name="T25" fmla="*/ 87 h 99"/>
                  <a:gd name="T26" fmla="*/ 28 w 143"/>
                  <a:gd name="T27" fmla="*/ 87 h 99"/>
                  <a:gd name="T28" fmla="*/ 24 w 143"/>
                  <a:gd name="T29" fmla="*/ 86 h 99"/>
                  <a:gd name="T30" fmla="*/ 12 w 143"/>
                  <a:gd name="T31" fmla="*/ 71 h 99"/>
                  <a:gd name="T32" fmla="*/ 28 w 143"/>
                  <a:gd name="T33" fmla="*/ 54 h 99"/>
                  <a:gd name="T34" fmla="*/ 32 w 143"/>
                  <a:gd name="T35" fmla="*/ 54 h 99"/>
                  <a:gd name="T36" fmla="*/ 39 w 143"/>
                  <a:gd name="T37" fmla="*/ 56 h 99"/>
                  <a:gd name="T38" fmla="*/ 39 w 143"/>
                  <a:gd name="T39" fmla="*/ 49 h 99"/>
                  <a:gd name="T40" fmla="*/ 64 w 143"/>
                  <a:gd name="T41" fmla="*/ 24 h 99"/>
                  <a:gd name="T42" fmla="*/ 88 w 143"/>
                  <a:gd name="T43" fmla="*/ 43 h 99"/>
                  <a:gd name="T44" fmla="*/ 89 w 143"/>
                  <a:gd name="T45" fmla="*/ 50 h 99"/>
                  <a:gd name="T46" fmla="*/ 96 w 143"/>
                  <a:gd name="T47" fmla="*/ 48 h 99"/>
                  <a:gd name="T48" fmla="*/ 102 w 143"/>
                  <a:gd name="T49" fmla="*/ 47 h 99"/>
                  <a:gd name="T50" fmla="*/ 123 w 143"/>
                  <a:gd name="T51" fmla="*/ 67 h 99"/>
                  <a:gd name="T52" fmla="*/ 108 w 143"/>
                  <a:gd name="T53" fmla="*/ 86 h 99"/>
                  <a:gd name="T54" fmla="*/ 104 w 143"/>
                  <a:gd name="T55" fmla="*/ 87 h 99"/>
                  <a:gd name="T56" fmla="*/ 97 w 143"/>
                  <a:gd name="T57" fmla="*/ 87 h 99"/>
                  <a:gd name="T58" fmla="*/ 92 w 143"/>
                  <a:gd name="T59" fmla="*/ 93 h 99"/>
                  <a:gd name="T60" fmla="*/ 96 w 143"/>
                  <a:gd name="T61" fmla="*/ 99 h 99"/>
                  <a:gd name="T62" fmla="*/ 104 w 143"/>
                  <a:gd name="T63" fmla="*/ 99 h 99"/>
                  <a:gd name="T64" fmla="*/ 112 w 143"/>
                  <a:gd name="T65" fmla="*/ 98 h 99"/>
                  <a:gd name="T66" fmla="*/ 135 w 143"/>
                  <a:gd name="T67" fmla="*/ 67 h 99"/>
                  <a:gd name="T68" fmla="*/ 134 w 143"/>
                  <a:gd name="T69" fmla="*/ 61 h 99"/>
                  <a:gd name="T70" fmla="*/ 143 w 143"/>
                  <a:gd name="T71" fmla="*/ 35 h 99"/>
                  <a:gd name="T72" fmla="*/ 128 w 143"/>
                  <a:gd name="T73" fmla="*/ 48 h 99"/>
                  <a:gd name="T74" fmla="*/ 102 w 143"/>
                  <a:gd name="T75" fmla="*/ 34 h 99"/>
                  <a:gd name="T76" fmla="*/ 98 w 143"/>
                  <a:gd name="T77" fmla="*/ 35 h 99"/>
                  <a:gd name="T78" fmla="*/ 88 w 143"/>
                  <a:gd name="T79" fmla="*/ 21 h 99"/>
                  <a:gd name="T80" fmla="*/ 104 w 143"/>
                  <a:gd name="T81" fmla="*/ 13 h 99"/>
                  <a:gd name="T82" fmla="*/ 122 w 143"/>
                  <a:gd name="T83" fmla="*/ 19 h 99"/>
                  <a:gd name="T84" fmla="*/ 128 w 143"/>
                  <a:gd name="T85" fmla="*/ 48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3" h="99">
                    <a:moveTo>
                      <a:pt x="143" y="35"/>
                    </a:moveTo>
                    <a:cubicBezTo>
                      <a:pt x="142" y="25"/>
                      <a:pt x="137" y="16"/>
                      <a:pt x="129" y="10"/>
                    </a:cubicBezTo>
                    <a:cubicBezTo>
                      <a:pt x="122" y="3"/>
                      <a:pt x="112" y="0"/>
                      <a:pt x="103" y="1"/>
                    </a:cubicBezTo>
                    <a:cubicBezTo>
                      <a:pt x="93" y="2"/>
                      <a:pt x="84" y="7"/>
                      <a:pt x="78" y="14"/>
                    </a:cubicBezTo>
                    <a:cubicBezTo>
                      <a:pt x="77" y="15"/>
                      <a:pt x="77" y="15"/>
                      <a:pt x="77" y="15"/>
                    </a:cubicBezTo>
                    <a:cubicBezTo>
                      <a:pt x="73" y="13"/>
                      <a:pt x="69" y="12"/>
                      <a:pt x="64" y="12"/>
                    </a:cubicBezTo>
                    <a:cubicBezTo>
                      <a:pt x="46" y="12"/>
                      <a:pt x="31" y="25"/>
                      <a:pt x="28" y="42"/>
                    </a:cubicBezTo>
                    <a:cubicBezTo>
                      <a:pt x="12" y="42"/>
                      <a:pt x="0" y="55"/>
                      <a:pt x="0" y="71"/>
                    </a:cubicBezTo>
                    <a:cubicBezTo>
                      <a:pt x="0" y="83"/>
                      <a:pt x="8" y="94"/>
                      <a:pt x="20" y="98"/>
                    </a:cubicBezTo>
                    <a:cubicBezTo>
                      <a:pt x="23" y="99"/>
                      <a:pt x="25" y="99"/>
                      <a:pt x="28" y="99"/>
                    </a:cubicBezTo>
                    <a:cubicBezTo>
                      <a:pt x="43" y="99"/>
                      <a:pt x="43" y="99"/>
                      <a:pt x="43" y="99"/>
                    </a:cubicBezTo>
                    <a:cubicBezTo>
                      <a:pt x="45" y="98"/>
                      <a:pt x="47" y="96"/>
                      <a:pt x="47" y="93"/>
                    </a:cubicBezTo>
                    <a:cubicBezTo>
                      <a:pt x="47" y="90"/>
                      <a:pt x="45" y="88"/>
                      <a:pt x="42" y="87"/>
                    </a:cubicBezTo>
                    <a:cubicBezTo>
                      <a:pt x="28" y="87"/>
                      <a:pt x="28" y="87"/>
                      <a:pt x="28" y="87"/>
                    </a:cubicBezTo>
                    <a:cubicBezTo>
                      <a:pt x="27" y="87"/>
                      <a:pt x="25" y="87"/>
                      <a:pt x="24" y="86"/>
                    </a:cubicBezTo>
                    <a:cubicBezTo>
                      <a:pt x="17" y="84"/>
                      <a:pt x="12" y="78"/>
                      <a:pt x="12" y="71"/>
                    </a:cubicBezTo>
                    <a:cubicBezTo>
                      <a:pt x="12" y="61"/>
                      <a:pt x="19" y="54"/>
                      <a:pt x="28" y="54"/>
                    </a:cubicBezTo>
                    <a:cubicBezTo>
                      <a:pt x="30" y="54"/>
                      <a:pt x="31" y="54"/>
                      <a:pt x="32" y="54"/>
                    </a:cubicBezTo>
                    <a:cubicBezTo>
                      <a:pt x="39" y="56"/>
                      <a:pt x="39" y="56"/>
                      <a:pt x="39" y="56"/>
                    </a:cubicBezTo>
                    <a:cubicBezTo>
                      <a:pt x="39" y="49"/>
                      <a:pt x="39" y="49"/>
                      <a:pt x="39" y="49"/>
                    </a:cubicBezTo>
                    <a:cubicBezTo>
                      <a:pt x="39" y="35"/>
                      <a:pt x="50" y="24"/>
                      <a:pt x="64" y="24"/>
                    </a:cubicBezTo>
                    <a:cubicBezTo>
                      <a:pt x="75" y="24"/>
                      <a:pt x="85" y="32"/>
                      <a:pt x="88" y="43"/>
                    </a:cubicBezTo>
                    <a:cubicBezTo>
                      <a:pt x="89" y="50"/>
                      <a:pt x="89" y="50"/>
                      <a:pt x="89" y="50"/>
                    </a:cubicBezTo>
                    <a:cubicBezTo>
                      <a:pt x="96" y="48"/>
                      <a:pt x="96" y="48"/>
                      <a:pt x="96" y="48"/>
                    </a:cubicBezTo>
                    <a:cubicBezTo>
                      <a:pt x="98" y="47"/>
                      <a:pt x="100" y="47"/>
                      <a:pt x="102" y="47"/>
                    </a:cubicBezTo>
                    <a:cubicBezTo>
                      <a:pt x="114" y="47"/>
                      <a:pt x="123" y="56"/>
                      <a:pt x="123" y="67"/>
                    </a:cubicBezTo>
                    <a:cubicBezTo>
                      <a:pt x="123" y="76"/>
                      <a:pt x="117" y="83"/>
                      <a:pt x="108" y="86"/>
                    </a:cubicBezTo>
                    <a:cubicBezTo>
                      <a:pt x="107" y="87"/>
                      <a:pt x="105" y="87"/>
                      <a:pt x="104" y="87"/>
                    </a:cubicBezTo>
                    <a:cubicBezTo>
                      <a:pt x="97" y="87"/>
                      <a:pt x="97" y="87"/>
                      <a:pt x="97" y="87"/>
                    </a:cubicBezTo>
                    <a:cubicBezTo>
                      <a:pt x="94" y="88"/>
                      <a:pt x="92" y="90"/>
                      <a:pt x="92" y="93"/>
                    </a:cubicBezTo>
                    <a:cubicBezTo>
                      <a:pt x="92" y="96"/>
                      <a:pt x="94" y="98"/>
                      <a:pt x="96" y="99"/>
                    </a:cubicBezTo>
                    <a:cubicBezTo>
                      <a:pt x="104" y="99"/>
                      <a:pt x="104" y="99"/>
                      <a:pt x="104" y="99"/>
                    </a:cubicBezTo>
                    <a:cubicBezTo>
                      <a:pt x="107" y="99"/>
                      <a:pt x="110" y="99"/>
                      <a:pt x="112" y="98"/>
                    </a:cubicBezTo>
                    <a:cubicBezTo>
                      <a:pt x="126" y="93"/>
                      <a:pt x="135" y="81"/>
                      <a:pt x="135" y="67"/>
                    </a:cubicBezTo>
                    <a:cubicBezTo>
                      <a:pt x="135" y="65"/>
                      <a:pt x="135" y="63"/>
                      <a:pt x="134" y="61"/>
                    </a:cubicBezTo>
                    <a:cubicBezTo>
                      <a:pt x="141" y="54"/>
                      <a:pt x="143" y="44"/>
                      <a:pt x="143" y="35"/>
                    </a:cubicBezTo>
                    <a:close/>
                    <a:moveTo>
                      <a:pt x="128" y="48"/>
                    </a:moveTo>
                    <a:cubicBezTo>
                      <a:pt x="123" y="40"/>
                      <a:pt x="113" y="34"/>
                      <a:pt x="102" y="34"/>
                    </a:cubicBezTo>
                    <a:cubicBezTo>
                      <a:pt x="101" y="34"/>
                      <a:pt x="99" y="35"/>
                      <a:pt x="98" y="35"/>
                    </a:cubicBezTo>
                    <a:cubicBezTo>
                      <a:pt x="95" y="30"/>
                      <a:pt x="92" y="25"/>
                      <a:pt x="88" y="21"/>
                    </a:cubicBezTo>
                    <a:cubicBezTo>
                      <a:pt x="92" y="17"/>
                      <a:pt x="97" y="14"/>
                      <a:pt x="104" y="13"/>
                    </a:cubicBezTo>
                    <a:cubicBezTo>
                      <a:pt x="110" y="13"/>
                      <a:pt x="117" y="15"/>
                      <a:pt x="122" y="19"/>
                    </a:cubicBezTo>
                    <a:cubicBezTo>
                      <a:pt x="130" y="26"/>
                      <a:pt x="133" y="38"/>
                      <a:pt x="128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98" name="Freeform 330"/>
              <p:cNvSpPr>
                <a:spLocks/>
              </p:cNvSpPr>
              <p:nvPr/>
            </p:nvSpPr>
            <p:spPr bwMode="auto">
              <a:xfrm>
                <a:off x="7145338" y="3171826"/>
                <a:ext cx="38100" cy="87313"/>
              </a:xfrm>
              <a:custGeom>
                <a:avLst/>
                <a:gdLst>
                  <a:gd name="T0" fmla="*/ 10 w 10"/>
                  <a:gd name="T1" fmla="*/ 18 h 23"/>
                  <a:gd name="T2" fmla="*/ 5 w 10"/>
                  <a:gd name="T3" fmla="*/ 23 h 23"/>
                  <a:gd name="T4" fmla="*/ 5 w 10"/>
                  <a:gd name="T5" fmla="*/ 23 h 23"/>
                  <a:gd name="T6" fmla="*/ 0 w 10"/>
                  <a:gd name="T7" fmla="*/ 18 h 23"/>
                  <a:gd name="T8" fmla="*/ 0 w 10"/>
                  <a:gd name="T9" fmla="*/ 5 h 23"/>
                  <a:gd name="T10" fmla="*/ 5 w 10"/>
                  <a:gd name="T11" fmla="*/ 0 h 23"/>
                  <a:gd name="T12" fmla="*/ 5 w 10"/>
                  <a:gd name="T13" fmla="*/ 0 h 23"/>
                  <a:gd name="T14" fmla="*/ 10 w 10"/>
                  <a:gd name="T15" fmla="*/ 5 h 23"/>
                  <a:gd name="T16" fmla="*/ 10 w 10"/>
                  <a:gd name="T17" fmla="*/ 1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23">
                    <a:moveTo>
                      <a:pt x="10" y="18"/>
                    </a:moveTo>
                    <a:cubicBezTo>
                      <a:pt x="10" y="20"/>
                      <a:pt x="8" y="23"/>
                      <a:pt x="5" y="23"/>
                    </a:cubicBezTo>
                    <a:cubicBezTo>
                      <a:pt x="5" y="23"/>
                      <a:pt x="5" y="23"/>
                      <a:pt x="5" y="23"/>
                    </a:cubicBezTo>
                    <a:cubicBezTo>
                      <a:pt x="3" y="23"/>
                      <a:pt x="0" y="20"/>
                      <a:pt x="0" y="18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3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0"/>
                      <a:pt x="10" y="2"/>
                      <a:pt x="10" y="5"/>
                    </a:cubicBezTo>
                    <a:lnTo>
                      <a:pt x="10" y="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399" name="Freeform 331"/>
              <p:cNvSpPr>
                <a:spLocks/>
              </p:cNvSpPr>
              <p:nvPr/>
            </p:nvSpPr>
            <p:spPr bwMode="auto">
              <a:xfrm>
                <a:off x="7216776" y="3100388"/>
                <a:ext cx="33338" cy="87313"/>
              </a:xfrm>
              <a:custGeom>
                <a:avLst/>
                <a:gdLst>
                  <a:gd name="T0" fmla="*/ 9 w 9"/>
                  <a:gd name="T1" fmla="*/ 18 h 23"/>
                  <a:gd name="T2" fmla="*/ 4 w 9"/>
                  <a:gd name="T3" fmla="*/ 23 h 23"/>
                  <a:gd name="T4" fmla="*/ 4 w 9"/>
                  <a:gd name="T5" fmla="*/ 23 h 23"/>
                  <a:gd name="T6" fmla="*/ 0 w 9"/>
                  <a:gd name="T7" fmla="*/ 18 h 23"/>
                  <a:gd name="T8" fmla="*/ 0 w 9"/>
                  <a:gd name="T9" fmla="*/ 5 h 23"/>
                  <a:gd name="T10" fmla="*/ 4 w 9"/>
                  <a:gd name="T11" fmla="*/ 0 h 23"/>
                  <a:gd name="T12" fmla="*/ 4 w 9"/>
                  <a:gd name="T13" fmla="*/ 0 h 23"/>
                  <a:gd name="T14" fmla="*/ 9 w 9"/>
                  <a:gd name="T15" fmla="*/ 5 h 23"/>
                  <a:gd name="T16" fmla="*/ 9 w 9"/>
                  <a:gd name="T17" fmla="*/ 1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23">
                    <a:moveTo>
                      <a:pt x="9" y="18"/>
                    </a:moveTo>
                    <a:cubicBezTo>
                      <a:pt x="9" y="21"/>
                      <a:pt x="7" y="23"/>
                      <a:pt x="4" y="23"/>
                    </a:cubicBezTo>
                    <a:cubicBezTo>
                      <a:pt x="4" y="23"/>
                      <a:pt x="4" y="23"/>
                      <a:pt x="4" y="23"/>
                    </a:cubicBezTo>
                    <a:cubicBezTo>
                      <a:pt x="2" y="23"/>
                      <a:pt x="0" y="21"/>
                      <a:pt x="0" y="18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2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7" y="0"/>
                      <a:pt x="9" y="3"/>
                      <a:pt x="9" y="5"/>
                    </a:cubicBezTo>
                    <a:lnTo>
                      <a:pt x="9" y="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00" name="Freeform 332"/>
              <p:cNvSpPr>
                <a:spLocks/>
              </p:cNvSpPr>
              <p:nvPr/>
            </p:nvSpPr>
            <p:spPr bwMode="auto">
              <a:xfrm>
                <a:off x="7077076" y="3092451"/>
                <a:ext cx="38100" cy="87313"/>
              </a:xfrm>
              <a:custGeom>
                <a:avLst/>
                <a:gdLst>
                  <a:gd name="T0" fmla="*/ 10 w 10"/>
                  <a:gd name="T1" fmla="*/ 18 h 23"/>
                  <a:gd name="T2" fmla="*/ 5 w 10"/>
                  <a:gd name="T3" fmla="*/ 23 h 23"/>
                  <a:gd name="T4" fmla="*/ 5 w 10"/>
                  <a:gd name="T5" fmla="*/ 23 h 23"/>
                  <a:gd name="T6" fmla="*/ 0 w 10"/>
                  <a:gd name="T7" fmla="*/ 18 h 23"/>
                  <a:gd name="T8" fmla="*/ 0 w 10"/>
                  <a:gd name="T9" fmla="*/ 5 h 23"/>
                  <a:gd name="T10" fmla="*/ 5 w 10"/>
                  <a:gd name="T11" fmla="*/ 0 h 23"/>
                  <a:gd name="T12" fmla="*/ 5 w 10"/>
                  <a:gd name="T13" fmla="*/ 0 h 23"/>
                  <a:gd name="T14" fmla="*/ 10 w 10"/>
                  <a:gd name="T15" fmla="*/ 5 h 23"/>
                  <a:gd name="T16" fmla="*/ 10 w 10"/>
                  <a:gd name="T17" fmla="*/ 1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23">
                    <a:moveTo>
                      <a:pt x="10" y="18"/>
                    </a:moveTo>
                    <a:cubicBezTo>
                      <a:pt x="10" y="20"/>
                      <a:pt x="8" y="23"/>
                      <a:pt x="5" y="23"/>
                    </a:cubicBezTo>
                    <a:cubicBezTo>
                      <a:pt x="5" y="23"/>
                      <a:pt x="5" y="23"/>
                      <a:pt x="5" y="23"/>
                    </a:cubicBezTo>
                    <a:cubicBezTo>
                      <a:pt x="3" y="23"/>
                      <a:pt x="0" y="20"/>
                      <a:pt x="0" y="18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3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0"/>
                      <a:pt x="10" y="2"/>
                      <a:pt x="10" y="5"/>
                    </a:cubicBezTo>
                    <a:lnTo>
                      <a:pt x="10" y="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01" name="Freeform 333"/>
              <p:cNvSpPr>
                <a:spLocks/>
              </p:cNvSpPr>
              <p:nvPr/>
            </p:nvSpPr>
            <p:spPr bwMode="auto">
              <a:xfrm>
                <a:off x="7145338" y="3281363"/>
                <a:ext cx="38100" cy="85725"/>
              </a:xfrm>
              <a:custGeom>
                <a:avLst/>
                <a:gdLst>
                  <a:gd name="T0" fmla="*/ 10 w 10"/>
                  <a:gd name="T1" fmla="*/ 18 h 23"/>
                  <a:gd name="T2" fmla="*/ 5 w 10"/>
                  <a:gd name="T3" fmla="*/ 23 h 23"/>
                  <a:gd name="T4" fmla="*/ 5 w 10"/>
                  <a:gd name="T5" fmla="*/ 23 h 23"/>
                  <a:gd name="T6" fmla="*/ 0 w 10"/>
                  <a:gd name="T7" fmla="*/ 18 h 23"/>
                  <a:gd name="T8" fmla="*/ 0 w 10"/>
                  <a:gd name="T9" fmla="*/ 5 h 23"/>
                  <a:gd name="T10" fmla="*/ 5 w 10"/>
                  <a:gd name="T11" fmla="*/ 0 h 23"/>
                  <a:gd name="T12" fmla="*/ 5 w 10"/>
                  <a:gd name="T13" fmla="*/ 0 h 23"/>
                  <a:gd name="T14" fmla="*/ 10 w 10"/>
                  <a:gd name="T15" fmla="*/ 5 h 23"/>
                  <a:gd name="T16" fmla="*/ 10 w 10"/>
                  <a:gd name="T17" fmla="*/ 1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23">
                    <a:moveTo>
                      <a:pt x="10" y="18"/>
                    </a:moveTo>
                    <a:cubicBezTo>
                      <a:pt x="10" y="21"/>
                      <a:pt x="8" y="23"/>
                      <a:pt x="5" y="23"/>
                    </a:cubicBezTo>
                    <a:cubicBezTo>
                      <a:pt x="5" y="23"/>
                      <a:pt x="5" y="23"/>
                      <a:pt x="5" y="23"/>
                    </a:cubicBezTo>
                    <a:cubicBezTo>
                      <a:pt x="3" y="23"/>
                      <a:pt x="0" y="21"/>
                      <a:pt x="0" y="18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3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0"/>
                      <a:pt x="10" y="2"/>
                      <a:pt x="10" y="5"/>
                    </a:cubicBezTo>
                    <a:lnTo>
                      <a:pt x="10" y="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02" name="Freeform 334"/>
              <p:cNvSpPr>
                <a:spLocks/>
              </p:cNvSpPr>
              <p:nvPr/>
            </p:nvSpPr>
            <p:spPr bwMode="auto">
              <a:xfrm>
                <a:off x="7216776" y="3235326"/>
                <a:ext cx="33338" cy="84138"/>
              </a:xfrm>
              <a:custGeom>
                <a:avLst/>
                <a:gdLst>
                  <a:gd name="T0" fmla="*/ 9 w 9"/>
                  <a:gd name="T1" fmla="*/ 17 h 22"/>
                  <a:gd name="T2" fmla="*/ 4 w 9"/>
                  <a:gd name="T3" fmla="*/ 22 h 22"/>
                  <a:gd name="T4" fmla="*/ 4 w 9"/>
                  <a:gd name="T5" fmla="*/ 22 h 22"/>
                  <a:gd name="T6" fmla="*/ 0 w 9"/>
                  <a:gd name="T7" fmla="*/ 17 h 22"/>
                  <a:gd name="T8" fmla="*/ 0 w 9"/>
                  <a:gd name="T9" fmla="*/ 4 h 22"/>
                  <a:gd name="T10" fmla="*/ 4 w 9"/>
                  <a:gd name="T11" fmla="*/ 0 h 22"/>
                  <a:gd name="T12" fmla="*/ 4 w 9"/>
                  <a:gd name="T13" fmla="*/ 0 h 22"/>
                  <a:gd name="T14" fmla="*/ 9 w 9"/>
                  <a:gd name="T15" fmla="*/ 4 h 22"/>
                  <a:gd name="T16" fmla="*/ 9 w 9"/>
                  <a:gd name="T17" fmla="*/ 17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22">
                    <a:moveTo>
                      <a:pt x="9" y="17"/>
                    </a:moveTo>
                    <a:cubicBezTo>
                      <a:pt x="9" y="20"/>
                      <a:pt x="7" y="22"/>
                      <a:pt x="4" y="22"/>
                    </a:cubicBezTo>
                    <a:cubicBezTo>
                      <a:pt x="4" y="22"/>
                      <a:pt x="4" y="22"/>
                      <a:pt x="4" y="22"/>
                    </a:cubicBezTo>
                    <a:cubicBezTo>
                      <a:pt x="2" y="22"/>
                      <a:pt x="0" y="20"/>
                      <a:pt x="0" y="17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7" y="0"/>
                      <a:pt x="9" y="2"/>
                      <a:pt x="9" y="4"/>
                    </a:cubicBezTo>
                    <a:lnTo>
                      <a:pt x="9" y="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03" name="Freeform 335"/>
              <p:cNvSpPr>
                <a:spLocks/>
              </p:cNvSpPr>
              <p:nvPr/>
            </p:nvSpPr>
            <p:spPr bwMode="auto">
              <a:xfrm>
                <a:off x="7077076" y="3224213"/>
                <a:ext cx="38100" cy="87313"/>
              </a:xfrm>
              <a:custGeom>
                <a:avLst/>
                <a:gdLst>
                  <a:gd name="T0" fmla="*/ 10 w 10"/>
                  <a:gd name="T1" fmla="*/ 18 h 23"/>
                  <a:gd name="T2" fmla="*/ 5 w 10"/>
                  <a:gd name="T3" fmla="*/ 23 h 23"/>
                  <a:gd name="T4" fmla="*/ 5 w 10"/>
                  <a:gd name="T5" fmla="*/ 23 h 23"/>
                  <a:gd name="T6" fmla="*/ 0 w 10"/>
                  <a:gd name="T7" fmla="*/ 18 h 23"/>
                  <a:gd name="T8" fmla="*/ 0 w 10"/>
                  <a:gd name="T9" fmla="*/ 5 h 23"/>
                  <a:gd name="T10" fmla="*/ 5 w 10"/>
                  <a:gd name="T11" fmla="*/ 0 h 23"/>
                  <a:gd name="T12" fmla="*/ 5 w 10"/>
                  <a:gd name="T13" fmla="*/ 0 h 23"/>
                  <a:gd name="T14" fmla="*/ 10 w 10"/>
                  <a:gd name="T15" fmla="*/ 5 h 23"/>
                  <a:gd name="T16" fmla="*/ 10 w 10"/>
                  <a:gd name="T17" fmla="*/ 1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23">
                    <a:moveTo>
                      <a:pt x="10" y="18"/>
                    </a:moveTo>
                    <a:cubicBezTo>
                      <a:pt x="10" y="21"/>
                      <a:pt x="8" y="23"/>
                      <a:pt x="5" y="23"/>
                    </a:cubicBezTo>
                    <a:cubicBezTo>
                      <a:pt x="5" y="23"/>
                      <a:pt x="5" y="23"/>
                      <a:pt x="5" y="23"/>
                    </a:cubicBezTo>
                    <a:cubicBezTo>
                      <a:pt x="3" y="23"/>
                      <a:pt x="0" y="21"/>
                      <a:pt x="0" y="18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3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0"/>
                      <a:pt x="10" y="2"/>
                      <a:pt x="10" y="5"/>
                    </a:cubicBezTo>
                    <a:lnTo>
                      <a:pt x="10" y="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04" name="Freeform 336"/>
              <p:cNvSpPr>
                <a:spLocks/>
              </p:cNvSpPr>
              <p:nvPr/>
            </p:nvSpPr>
            <p:spPr bwMode="auto">
              <a:xfrm>
                <a:off x="7408863" y="2784476"/>
                <a:ext cx="77788" cy="82550"/>
              </a:xfrm>
              <a:custGeom>
                <a:avLst/>
                <a:gdLst>
                  <a:gd name="T0" fmla="*/ 18 w 21"/>
                  <a:gd name="T1" fmla="*/ 2 h 22"/>
                  <a:gd name="T2" fmla="*/ 10 w 21"/>
                  <a:gd name="T3" fmla="*/ 3 h 22"/>
                  <a:gd name="T4" fmla="*/ 2 w 21"/>
                  <a:gd name="T5" fmla="*/ 12 h 22"/>
                  <a:gd name="T6" fmla="*/ 3 w 21"/>
                  <a:gd name="T7" fmla="*/ 20 h 22"/>
                  <a:gd name="T8" fmla="*/ 7 w 21"/>
                  <a:gd name="T9" fmla="*/ 22 h 22"/>
                  <a:gd name="T10" fmla="*/ 11 w 21"/>
                  <a:gd name="T11" fmla="*/ 20 h 22"/>
                  <a:gd name="T12" fmla="*/ 19 w 21"/>
                  <a:gd name="T13" fmla="*/ 10 h 22"/>
                  <a:gd name="T14" fmla="*/ 18 w 21"/>
                  <a:gd name="T15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22">
                    <a:moveTo>
                      <a:pt x="18" y="2"/>
                    </a:moveTo>
                    <a:cubicBezTo>
                      <a:pt x="16" y="0"/>
                      <a:pt x="12" y="0"/>
                      <a:pt x="10" y="3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14"/>
                      <a:pt x="0" y="18"/>
                      <a:pt x="3" y="20"/>
                    </a:cubicBezTo>
                    <a:cubicBezTo>
                      <a:pt x="4" y="21"/>
                      <a:pt x="5" y="22"/>
                      <a:pt x="7" y="22"/>
                    </a:cubicBezTo>
                    <a:cubicBezTo>
                      <a:pt x="8" y="22"/>
                      <a:pt x="10" y="21"/>
                      <a:pt x="11" y="2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21" y="8"/>
                      <a:pt x="21" y="4"/>
                      <a:pt x="1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05" name="Freeform 337"/>
              <p:cNvSpPr>
                <a:spLocks/>
              </p:cNvSpPr>
              <p:nvPr/>
            </p:nvSpPr>
            <p:spPr bwMode="auto">
              <a:xfrm>
                <a:off x="7318376" y="2732088"/>
                <a:ext cx="55563" cy="90488"/>
              </a:xfrm>
              <a:custGeom>
                <a:avLst/>
                <a:gdLst>
                  <a:gd name="T0" fmla="*/ 5 w 15"/>
                  <a:gd name="T1" fmla="*/ 24 h 24"/>
                  <a:gd name="T2" fmla="*/ 6 w 15"/>
                  <a:gd name="T3" fmla="*/ 24 h 24"/>
                  <a:gd name="T4" fmla="*/ 12 w 15"/>
                  <a:gd name="T5" fmla="*/ 19 h 24"/>
                  <a:gd name="T6" fmla="*/ 14 w 15"/>
                  <a:gd name="T7" fmla="*/ 7 h 24"/>
                  <a:gd name="T8" fmla="*/ 9 w 15"/>
                  <a:gd name="T9" fmla="*/ 0 h 24"/>
                  <a:gd name="T10" fmla="*/ 2 w 15"/>
                  <a:gd name="T11" fmla="*/ 5 h 24"/>
                  <a:gd name="T12" fmla="*/ 0 w 15"/>
                  <a:gd name="T13" fmla="*/ 17 h 24"/>
                  <a:gd name="T14" fmla="*/ 5 w 15"/>
                  <a:gd name="T1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24">
                    <a:moveTo>
                      <a:pt x="5" y="24"/>
                    </a:moveTo>
                    <a:cubicBezTo>
                      <a:pt x="6" y="24"/>
                      <a:pt x="6" y="24"/>
                      <a:pt x="6" y="24"/>
                    </a:cubicBezTo>
                    <a:cubicBezTo>
                      <a:pt x="9" y="24"/>
                      <a:pt x="12" y="22"/>
                      <a:pt x="12" y="19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5" y="4"/>
                      <a:pt x="13" y="1"/>
                      <a:pt x="9" y="0"/>
                    </a:cubicBezTo>
                    <a:cubicBezTo>
                      <a:pt x="6" y="0"/>
                      <a:pt x="3" y="2"/>
                      <a:pt x="2" y="5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20"/>
                      <a:pt x="2" y="23"/>
                      <a:pt x="5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06" name="Freeform 338"/>
              <p:cNvSpPr>
                <a:spLocks/>
              </p:cNvSpPr>
              <p:nvPr/>
            </p:nvSpPr>
            <p:spPr bwMode="auto">
              <a:xfrm>
                <a:off x="7200901" y="2740026"/>
                <a:ext cx="65088" cy="90488"/>
              </a:xfrm>
              <a:custGeom>
                <a:avLst/>
                <a:gdLst>
                  <a:gd name="T0" fmla="*/ 5 w 17"/>
                  <a:gd name="T1" fmla="*/ 20 h 24"/>
                  <a:gd name="T2" fmla="*/ 11 w 17"/>
                  <a:gd name="T3" fmla="*/ 24 h 24"/>
                  <a:gd name="T4" fmla="*/ 13 w 17"/>
                  <a:gd name="T5" fmla="*/ 24 h 24"/>
                  <a:gd name="T6" fmla="*/ 16 w 17"/>
                  <a:gd name="T7" fmla="*/ 16 h 24"/>
                  <a:gd name="T8" fmla="*/ 12 w 17"/>
                  <a:gd name="T9" fmla="*/ 5 h 24"/>
                  <a:gd name="T10" fmla="*/ 4 w 17"/>
                  <a:gd name="T11" fmla="*/ 1 h 24"/>
                  <a:gd name="T12" fmla="*/ 1 w 17"/>
                  <a:gd name="T13" fmla="*/ 9 h 24"/>
                  <a:gd name="T14" fmla="*/ 5 w 17"/>
                  <a:gd name="T15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" h="24">
                    <a:moveTo>
                      <a:pt x="5" y="20"/>
                    </a:moveTo>
                    <a:cubicBezTo>
                      <a:pt x="6" y="23"/>
                      <a:pt x="8" y="24"/>
                      <a:pt x="11" y="24"/>
                    </a:cubicBezTo>
                    <a:cubicBezTo>
                      <a:pt x="11" y="24"/>
                      <a:pt x="12" y="24"/>
                      <a:pt x="13" y="24"/>
                    </a:cubicBezTo>
                    <a:cubicBezTo>
                      <a:pt x="16" y="23"/>
                      <a:pt x="17" y="19"/>
                      <a:pt x="16" y="16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1" y="2"/>
                      <a:pt x="8" y="0"/>
                      <a:pt x="4" y="1"/>
                    </a:cubicBezTo>
                    <a:cubicBezTo>
                      <a:pt x="1" y="2"/>
                      <a:pt x="0" y="6"/>
                      <a:pt x="1" y="9"/>
                    </a:cubicBezTo>
                    <a:lnTo>
                      <a:pt x="5" y="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07" name="Freeform 339"/>
              <p:cNvSpPr>
                <a:spLocks/>
              </p:cNvSpPr>
              <p:nvPr/>
            </p:nvSpPr>
            <p:spPr bwMode="auto">
              <a:xfrm>
                <a:off x="7472363" y="3003551"/>
                <a:ext cx="93663" cy="55563"/>
              </a:xfrm>
              <a:custGeom>
                <a:avLst/>
                <a:gdLst>
                  <a:gd name="T0" fmla="*/ 20 w 25"/>
                  <a:gd name="T1" fmla="*/ 3 h 15"/>
                  <a:gd name="T2" fmla="*/ 8 w 25"/>
                  <a:gd name="T3" fmla="*/ 1 h 15"/>
                  <a:gd name="T4" fmla="*/ 1 w 25"/>
                  <a:gd name="T5" fmla="*/ 6 h 15"/>
                  <a:gd name="T6" fmla="*/ 6 w 25"/>
                  <a:gd name="T7" fmla="*/ 13 h 15"/>
                  <a:gd name="T8" fmla="*/ 18 w 25"/>
                  <a:gd name="T9" fmla="*/ 15 h 15"/>
                  <a:gd name="T10" fmla="*/ 19 w 25"/>
                  <a:gd name="T11" fmla="*/ 15 h 15"/>
                  <a:gd name="T12" fmla="*/ 25 w 25"/>
                  <a:gd name="T13" fmla="*/ 10 h 15"/>
                  <a:gd name="T14" fmla="*/ 20 w 25"/>
                  <a:gd name="T15" fmla="*/ 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5">
                    <a:moveTo>
                      <a:pt x="20" y="3"/>
                    </a:moveTo>
                    <a:cubicBezTo>
                      <a:pt x="8" y="1"/>
                      <a:pt x="8" y="1"/>
                      <a:pt x="8" y="1"/>
                    </a:cubicBezTo>
                    <a:cubicBezTo>
                      <a:pt x="5" y="0"/>
                      <a:pt x="1" y="2"/>
                      <a:pt x="1" y="6"/>
                    </a:cubicBezTo>
                    <a:cubicBezTo>
                      <a:pt x="0" y="9"/>
                      <a:pt x="2" y="12"/>
                      <a:pt x="6" y="13"/>
                    </a:cubicBezTo>
                    <a:cubicBezTo>
                      <a:pt x="18" y="15"/>
                      <a:pt x="18" y="15"/>
                      <a:pt x="18" y="15"/>
                    </a:cubicBezTo>
                    <a:cubicBezTo>
                      <a:pt x="18" y="15"/>
                      <a:pt x="18" y="15"/>
                      <a:pt x="19" y="15"/>
                    </a:cubicBezTo>
                    <a:cubicBezTo>
                      <a:pt x="22" y="15"/>
                      <a:pt x="24" y="13"/>
                      <a:pt x="25" y="10"/>
                    </a:cubicBezTo>
                    <a:cubicBezTo>
                      <a:pt x="25" y="6"/>
                      <a:pt x="23" y="3"/>
                      <a:pt x="2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08" name="Freeform 340"/>
              <p:cNvSpPr>
                <a:spLocks/>
              </p:cNvSpPr>
              <p:nvPr/>
            </p:nvSpPr>
            <p:spPr bwMode="auto">
              <a:xfrm>
                <a:off x="7464426" y="2886076"/>
                <a:ext cx="93663" cy="63500"/>
              </a:xfrm>
              <a:custGeom>
                <a:avLst/>
                <a:gdLst>
                  <a:gd name="T0" fmla="*/ 9 w 25"/>
                  <a:gd name="T1" fmla="*/ 17 h 17"/>
                  <a:gd name="T2" fmla="*/ 20 w 25"/>
                  <a:gd name="T3" fmla="*/ 12 h 17"/>
                  <a:gd name="T4" fmla="*/ 24 w 25"/>
                  <a:gd name="T5" fmla="*/ 5 h 17"/>
                  <a:gd name="T6" fmla="*/ 16 w 25"/>
                  <a:gd name="T7" fmla="*/ 1 h 17"/>
                  <a:gd name="T8" fmla="*/ 5 w 25"/>
                  <a:gd name="T9" fmla="*/ 5 h 17"/>
                  <a:gd name="T10" fmla="*/ 1 w 25"/>
                  <a:gd name="T11" fmla="*/ 13 h 17"/>
                  <a:gd name="T12" fmla="*/ 7 w 25"/>
                  <a:gd name="T13" fmla="*/ 17 h 17"/>
                  <a:gd name="T14" fmla="*/ 9 w 25"/>
                  <a:gd name="T1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7">
                    <a:moveTo>
                      <a:pt x="9" y="17"/>
                    </a:moveTo>
                    <a:cubicBezTo>
                      <a:pt x="20" y="12"/>
                      <a:pt x="20" y="12"/>
                      <a:pt x="20" y="12"/>
                    </a:cubicBezTo>
                    <a:cubicBezTo>
                      <a:pt x="23" y="11"/>
                      <a:pt x="25" y="8"/>
                      <a:pt x="24" y="5"/>
                    </a:cubicBezTo>
                    <a:cubicBezTo>
                      <a:pt x="23" y="1"/>
                      <a:pt x="19" y="0"/>
                      <a:pt x="16" y="1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1" y="6"/>
                      <a:pt x="0" y="10"/>
                      <a:pt x="1" y="13"/>
                    </a:cubicBezTo>
                    <a:cubicBezTo>
                      <a:pt x="2" y="15"/>
                      <a:pt x="4" y="17"/>
                      <a:pt x="7" y="17"/>
                    </a:cubicBezTo>
                    <a:cubicBezTo>
                      <a:pt x="7" y="17"/>
                      <a:pt x="8" y="17"/>
                      <a:pt x="9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75" name="Group 1474"/>
            <p:cNvGrpSpPr/>
            <p:nvPr/>
          </p:nvGrpSpPr>
          <p:grpSpPr>
            <a:xfrm>
              <a:off x="18532019" y="4416510"/>
              <a:ext cx="982538" cy="806062"/>
              <a:chOff x="6904038" y="4729163"/>
              <a:chExt cx="654050" cy="536575"/>
            </a:xfrm>
            <a:solidFill>
              <a:schemeClr val="tx1"/>
            </a:solidFill>
          </p:grpSpPr>
          <p:sp>
            <p:nvSpPr>
              <p:cNvPr id="1409" name="Freeform 341"/>
              <p:cNvSpPr>
                <a:spLocks/>
              </p:cNvSpPr>
              <p:nvPr/>
            </p:nvSpPr>
            <p:spPr bwMode="auto">
              <a:xfrm>
                <a:off x="6904038" y="4729163"/>
                <a:ext cx="541338" cy="536575"/>
              </a:xfrm>
              <a:custGeom>
                <a:avLst/>
                <a:gdLst>
                  <a:gd name="T0" fmla="*/ 59 w 144"/>
                  <a:gd name="T1" fmla="*/ 105 h 143"/>
                  <a:gd name="T2" fmla="*/ 51 w 144"/>
                  <a:gd name="T3" fmla="*/ 102 h 143"/>
                  <a:gd name="T4" fmla="*/ 51 w 144"/>
                  <a:gd name="T5" fmla="*/ 96 h 143"/>
                  <a:gd name="T6" fmla="*/ 121 w 144"/>
                  <a:gd name="T7" fmla="*/ 93 h 143"/>
                  <a:gd name="T8" fmla="*/ 124 w 144"/>
                  <a:gd name="T9" fmla="*/ 93 h 143"/>
                  <a:gd name="T10" fmla="*/ 141 w 144"/>
                  <a:gd name="T11" fmla="*/ 81 h 143"/>
                  <a:gd name="T12" fmla="*/ 141 w 144"/>
                  <a:gd name="T13" fmla="*/ 65 h 143"/>
                  <a:gd name="T14" fmla="*/ 121 w 144"/>
                  <a:gd name="T15" fmla="*/ 55 h 143"/>
                  <a:gd name="T16" fmla="*/ 122 w 144"/>
                  <a:gd name="T17" fmla="*/ 67 h 143"/>
                  <a:gd name="T18" fmla="*/ 130 w 144"/>
                  <a:gd name="T19" fmla="*/ 70 h 143"/>
                  <a:gd name="T20" fmla="*/ 130 w 144"/>
                  <a:gd name="T21" fmla="*/ 76 h 143"/>
                  <a:gd name="T22" fmla="*/ 59 w 144"/>
                  <a:gd name="T23" fmla="*/ 81 h 143"/>
                  <a:gd name="T24" fmla="*/ 46 w 144"/>
                  <a:gd name="T25" fmla="*/ 84 h 143"/>
                  <a:gd name="T26" fmla="*/ 26 w 144"/>
                  <a:gd name="T27" fmla="*/ 83 h 143"/>
                  <a:gd name="T28" fmla="*/ 31 w 144"/>
                  <a:gd name="T29" fmla="*/ 46 h 143"/>
                  <a:gd name="T30" fmla="*/ 42 w 144"/>
                  <a:gd name="T31" fmla="*/ 48 h 143"/>
                  <a:gd name="T32" fmla="*/ 71 w 144"/>
                  <a:gd name="T33" fmla="*/ 12 h 143"/>
                  <a:gd name="T34" fmla="*/ 100 w 144"/>
                  <a:gd name="T35" fmla="*/ 41 h 143"/>
                  <a:gd name="T36" fmla="*/ 114 w 144"/>
                  <a:gd name="T37" fmla="*/ 37 h 143"/>
                  <a:gd name="T38" fmla="*/ 132 w 144"/>
                  <a:gd name="T39" fmla="*/ 45 h 143"/>
                  <a:gd name="T40" fmla="*/ 144 w 144"/>
                  <a:gd name="T41" fmla="*/ 42 h 143"/>
                  <a:gd name="T42" fmla="*/ 108 w 144"/>
                  <a:gd name="T43" fmla="*/ 26 h 143"/>
                  <a:gd name="T44" fmla="*/ 31 w 144"/>
                  <a:gd name="T45" fmla="*/ 34 h 143"/>
                  <a:gd name="T46" fmla="*/ 22 w 144"/>
                  <a:gd name="T47" fmla="*/ 95 h 143"/>
                  <a:gd name="T48" fmla="*/ 39 w 144"/>
                  <a:gd name="T49" fmla="*/ 96 h 143"/>
                  <a:gd name="T50" fmla="*/ 40 w 144"/>
                  <a:gd name="T51" fmla="*/ 107 h 143"/>
                  <a:gd name="T52" fmla="*/ 121 w 144"/>
                  <a:gd name="T53" fmla="*/ 117 h 143"/>
                  <a:gd name="T54" fmla="*/ 131 w 144"/>
                  <a:gd name="T55" fmla="*/ 125 h 143"/>
                  <a:gd name="T56" fmla="*/ 122 w 144"/>
                  <a:gd name="T57" fmla="*/ 131 h 143"/>
                  <a:gd name="T58" fmla="*/ 116 w 144"/>
                  <a:gd name="T59" fmla="*/ 137 h 143"/>
                  <a:gd name="T60" fmla="*/ 121 w 144"/>
                  <a:gd name="T61" fmla="*/ 143 h 143"/>
                  <a:gd name="T62" fmla="*/ 141 w 144"/>
                  <a:gd name="T63" fmla="*/ 133 h 143"/>
                  <a:gd name="T64" fmla="*/ 141 w 144"/>
                  <a:gd name="T65" fmla="*/ 117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44" h="143">
                    <a:moveTo>
                      <a:pt x="123" y="105"/>
                    </a:moveTo>
                    <a:cubicBezTo>
                      <a:pt x="59" y="105"/>
                      <a:pt x="59" y="105"/>
                      <a:pt x="59" y="105"/>
                    </a:cubicBezTo>
                    <a:cubicBezTo>
                      <a:pt x="58" y="105"/>
                      <a:pt x="58" y="105"/>
                      <a:pt x="58" y="105"/>
                    </a:cubicBezTo>
                    <a:cubicBezTo>
                      <a:pt x="54" y="105"/>
                      <a:pt x="52" y="104"/>
                      <a:pt x="51" y="102"/>
                    </a:cubicBezTo>
                    <a:cubicBezTo>
                      <a:pt x="51" y="101"/>
                      <a:pt x="50" y="100"/>
                      <a:pt x="50" y="99"/>
                    </a:cubicBezTo>
                    <a:cubicBezTo>
                      <a:pt x="50" y="98"/>
                      <a:pt x="51" y="97"/>
                      <a:pt x="51" y="96"/>
                    </a:cubicBezTo>
                    <a:cubicBezTo>
                      <a:pt x="52" y="94"/>
                      <a:pt x="55" y="93"/>
                      <a:pt x="58" y="93"/>
                    </a:cubicBezTo>
                    <a:cubicBezTo>
                      <a:pt x="121" y="93"/>
                      <a:pt x="121" y="93"/>
                      <a:pt x="121" y="93"/>
                    </a:cubicBezTo>
                    <a:cubicBezTo>
                      <a:pt x="123" y="93"/>
                      <a:pt x="123" y="93"/>
                      <a:pt x="123" y="93"/>
                    </a:cubicBezTo>
                    <a:cubicBezTo>
                      <a:pt x="124" y="93"/>
                      <a:pt x="124" y="93"/>
                      <a:pt x="124" y="93"/>
                    </a:cubicBezTo>
                    <a:cubicBezTo>
                      <a:pt x="124" y="92"/>
                      <a:pt x="124" y="92"/>
                      <a:pt x="124" y="92"/>
                    </a:cubicBezTo>
                    <a:cubicBezTo>
                      <a:pt x="132" y="92"/>
                      <a:pt x="138" y="87"/>
                      <a:pt x="141" y="81"/>
                    </a:cubicBezTo>
                    <a:cubicBezTo>
                      <a:pt x="142" y="79"/>
                      <a:pt x="143" y="76"/>
                      <a:pt x="143" y="73"/>
                    </a:cubicBezTo>
                    <a:cubicBezTo>
                      <a:pt x="143" y="70"/>
                      <a:pt x="142" y="67"/>
                      <a:pt x="141" y="65"/>
                    </a:cubicBezTo>
                    <a:cubicBezTo>
                      <a:pt x="137" y="58"/>
                      <a:pt x="131" y="55"/>
                      <a:pt x="122" y="55"/>
                    </a:cubicBezTo>
                    <a:cubicBezTo>
                      <a:pt x="121" y="55"/>
                      <a:pt x="121" y="55"/>
                      <a:pt x="121" y="55"/>
                    </a:cubicBezTo>
                    <a:cubicBezTo>
                      <a:pt x="118" y="55"/>
                      <a:pt x="116" y="57"/>
                      <a:pt x="116" y="61"/>
                    </a:cubicBezTo>
                    <a:cubicBezTo>
                      <a:pt x="116" y="64"/>
                      <a:pt x="118" y="67"/>
                      <a:pt x="122" y="67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6" y="67"/>
                      <a:pt x="129" y="68"/>
                      <a:pt x="130" y="70"/>
                    </a:cubicBezTo>
                    <a:cubicBezTo>
                      <a:pt x="130" y="71"/>
                      <a:pt x="131" y="72"/>
                      <a:pt x="131" y="73"/>
                    </a:cubicBezTo>
                    <a:cubicBezTo>
                      <a:pt x="131" y="74"/>
                      <a:pt x="130" y="75"/>
                      <a:pt x="130" y="76"/>
                    </a:cubicBezTo>
                    <a:cubicBezTo>
                      <a:pt x="129" y="79"/>
                      <a:pt x="126" y="81"/>
                      <a:pt x="122" y="81"/>
                    </a:cubicBezTo>
                    <a:cubicBezTo>
                      <a:pt x="59" y="81"/>
                      <a:pt x="59" y="81"/>
                      <a:pt x="59" y="81"/>
                    </a:cubicBezTo>
                    <a:cubicBezTo>
                      <a:pt x="58" y="81"/>
                      <a:pt x="58" y="81"/>
                      <a:pt x="58" y="81"/>
                    </a:cubicBezTo>
                    <a:cubicBezTo>
                      <a:pt x="54" y="81"/>
                      <a:pt x="50" y="82"/>
                      <a:pt x="46" y="84"/>
                    </a:cubicBezTo>
                    <a:cubicBezTo>
                      <a:pt x="31" y="84"/>
                      <a:pt x="31" y="84"/>
                      <a:pt x="31" y="84"/>
                    </a:cubicBezTo>
                    <a:cubicBezTo>
                      <a:pt x="29" y="84"/>
                      <a:pt x="27" y="84"/>
                      <a:pt x="26" y="83"/>
                    </a:cubicBezTo>
                    <a:cubicBezTo>
                      <a:pt x="18" y="81"/>
                      <a:pt x="12" y="73"/>
                      <a:pt x="12" y="65"/>
                    </a:cubicBezTo>
                    <a:cubicBezTo>
                      <a:pt x="12" y="54"/>
                      <a:pt x="21" y="46"/>
                      <a:pt x="31" y="46"/>
                    </a:cubicBezTo>
                    <a:cubicBezTo>
                      <a:pt x="32" y="46"/>
                      <a:pt x="34" y="46"/>
                      <a:pt x="35" y="46"/>
                    </a:cubicBezTo>
                    <a:cubicBezTo>
                      <a:pt x="42" y="48"/>
                      <a:pt x="42" y="48"/>
                      <a:pt x="42" y="48"/>
                    </a:cubicBezTo>
                    <a:cubicBezTo>
                      <a:pt x="42" y="40"/>
                      <a:pt x="42" y="40"/>
                      <a:pt x="42" y="40"/>
                    </a:cubicBezTo>
                    <a:cubicBezTo>
                      <a:pt x="43" y="25"/>
                      <a:pt x="55" y="12"/>
                      <a:pt x="71" y="12"/>
                    </a:cubicBezTo>
                    <a:cubicBezTo>
                      <a:pt x="84" y="12"/>
                      <a:pt x="95" y="21"/>
                      <a:pt x="98" y="34"/>
                    </a:cubicBezTo>
                    <a:cubicBezTo>
                      <a:pt x="100" y="41"/>
                      <a:pt x="100" y="41"/>
                      <a:pt x="100" y="41"/>
                    </a:cubicBezTo>
                    <a:cubicBezTo>
                      <a:pt x="106" y="39"/>
                      <a:pt x="106" y="39"/>
                      <a:pt x="106" y="39"/>
                    </a:cubicBezTo>
                    <a:cubicBezTo>
                      <a:pt x="109" y="38"/>
                      <a:pt x="112" y="37"/>
                      <a:pt x="114" y="37"/>
                    </a:cubicBezTo>
                    <a:cubicBezTo>
                      <a:pt x="121" y="37"/>
                      <a:pt x="127" y="40"/>
                      <a:pt x="132" y="45"/>
                    </a:cubicBezTo>
                    <a:cubicBezTo>
                      <a:pt x="132" y="45"/>
                      <a:pt x="132" y="45"/>
                      <a:pt x="132" y="45"/>
                    </a:cubicBezTo>
                    <a:cubicBezTo>
                      <a:pt x="133" y="47"/>
                      <a:pt x="135" y="48"/>
                      <a:pt x="137" y="48"/>
                    </a:cubicBezTo>
                    <a:cubicBezTo>
                      <a:pt x="141" y="48"/>
                      <a:pt x="144" y="45"/>
                      <a:pt x="144" y="42"/>
                    </a:cubicBezTo>
                    <a:cubicBezTo>
                      <a:pt x="144" y="39"/>
                      <a:pt x="138" y="25"/>
                      <a:pt x="114" y="25"/>
                    </a:cubicBezTo>
                    <a:cubicBezTo>
                      <a:pt x="112" y="25"/>
                      <a:pt x="110" y="25"/>
                      <a:pt x="108" y="26"/>
                    </a:cubicBezTo>
                    <a:cubicBezTo>
                      <a:pt x="102" y="10"/>
                      <a:pt x="88" y="0"/>
                      <a:pt x="71" y="0"/>
                    </a:cubicBezTo>
                    <a:cubicBezTo>
                      <a:pt x="51" y="0"/>
                      <a:pt x="34" y="15"/>
                      <a:pt x="31" y="34"/>
                    </a:cubicBezTo>
                    <a:cubicBezTo>
                      <a:pt x="14" y="34"/>
                      <a:pt x="0" y="48"/>
                      <a:pt x="0" y="65"/>
                    </a:cubicBezTo>
                    <a:cubicBezTo>
                      <a:pt x="0" y="79"/>
                      <a:pt x="9" y="91"/>
                      <a:pt x="22" y="95"/>
                    </a:cubicBezTo>
                    <a:cubicBezTo>
                      <a:pt x="25" y="96"/>
                      <a:pt x="28" y="96"/>
                      <a:pt x="31" y="96"/>
                    </a:cubicBezTo>
                    <a:cubicBezTo>
                      <a:pt x="39" y="96"/>
                      <a:pt x="39" y="96"/>
                      <a:pt x="39" y="96"/>
                    </a:cubicBezTo>
                    <a:cubicBezTo>
                      <a:pt x="39" y="97"/>
                      <a:pt x="38" y="98"/>
                      <a:pt x="38" y="99"/>
                    </a:cubicBezTo>
                    <a:cubicBezTo>
                      <a:pt x="38" y="102"/>
                      <a:pt x="39" y="104"/>
                      <a:pt x="40" y="107"/>
                    </a:cubicBezTo>
                    <a:cubicBezTo>
                      <a:pt x="43" y="113"/>
                      <a:pt x="48" y="116"/>
                      <a:pt x="56" y="117"/>
                    </a:cubicBezTo>
                    <a:cubicBezTo>
                      <a:pt x="121" y="117"/>
                      <a:pt x="121" y="117"/>
                      <a:pt x="121" y="117"/>
                    </a:cubicBezTo>
                    <a:cubicBezTo>
                      <a:pt x="126" y="117"/>
                      <a:pt x="129" y="119"/>
                      <a:pt x="130" y="122"/>
                    </a:cubicBezTo>
                    <a:cubicBezTo>
                      <a:pt x="130" y="123"/>
                      <a:pt x="131" y="124"/>
                      <a:pt x="131" y="125"/>
                    </a:cubicBezTo>
                    <a:cubicBezTo>
                      <a:pt x="131" y="126"/>
                      <a:pt x="130" y="127"/>
                      <a:pt x="130" y="128"/>
                    </a:cubicBezTo>
                    <a:cubicBezTo>
                      <a:pt x="129" y="130"/>
                      <a:pt x="126" y="131"/>
                      <a:pt x="122" y="131"/>
                    </a:cubicBezTo>
                    <a:cubicBezTo>
                      <a:pt x="122" y="131"/>
                      <a:pt x="122" y="131"/>
                      <a:pt x="122" y="131"/>
                    </a:cubicBezTo>
                    <a:cubicBezTo>
                      <a:pt x="118" y="131"/>
                      <a:pt x="116" y="134"/>
                      <a:pt x="116" y="137"/>
                    </a:cubicBezTo>
                    <a:cubicBezTo>
                      <a:pt x="116" y="139"/>
                      <a:pt x="116" y="140"/>
                      <a:pt x="117" y="142"/>
                    </a:cubicBezTo>
                    <a:cubicBezTo>
                      <a:pt x="118" y="143"/>
                      <a:pt x="120" y="143"/>
                      <a:pt x="121" y="143"/>
                    </a:cubicBezTo>
                    <a:cubicBezTo>
                      <a:pt x="122" y="143"/>
                      <a:pt x="122" y="143"/>
                      <a:pt x="122" y="143"/>
                    </a:cubicBezTo>
                    <a:cubicBezTo>
                      <a:pt x="131" y="143"/>
                      <a:pt x="137" y="140"/>
                      <a:pt x="141" y="133"/>
                    </a:cubicBezTo>
                    <a:cubicBezTo>
                      <a:pt x="142" y="131"/>
                      <a:pt x="143" y="128"/>
                      <a:pt x="143" y="125"/>
                    </a:cubicBezTo>
                    <a:cubicBezTo>
                      <a:pt x="143" y="122"/>
                      <a:pt x="142" y="119"/>
                      <a:pt x="141" y="117"/>
                    </a:cubicBezTo>
                    <a:cubicBezTo>
                      <a:pt x="138" y="110"/>
                      <a:pt x="131" y="106"/>
                      <a:pt x="123" y="10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10" name="Freeform 342"/>
              <p:cNvSpPr>
                <a:spLocks/>
              </p:cNvSpPr>
              <p:nvPr/>
            </p:nvSpPr>
            <p:spPr bwMode="auto">
              <a:xfrm>
                <a:off x="7412038" y="4987926"/>
                <a:ext cx="146050" cy="142875"/>
              </a:xfrm>
              <a:custGeom>
                <a:avLst/>
                <a:gdLst>
                  <a:gd name="T0" fmla="*/ 38 w 39"/>
                  <a:gd name="T1" fmla="*/ 12 h 38"/>
                  <a:gd name="T2" fmla="*/ 19 w 39"/>
                  <a:gd name="T3" fmla="*/ 0 h 38"/>
                  <a:gd name="T4" fmla="*/ 13 w 39"/>
                  <a:gd name="T5" fmla="*/ 5 h 38"/>
                  <a:gd name="T6" fmla="*/ 15 w 39"/>
                  <a:gd name="T7" fmla="*/ 9 h 38"/>
                  <a:gd name="T8" fmla="*/ 19 w 39"/>
                  <a:gd name="T9" fmla="*/ 11 h 38"/>
                  <a:gd name="T10" fmla="*/ 26 w 39"/>
                  <a:gd name="T11" fmla="*/ 16 h 38"/>
                  <a:gd name="T12" fmla="*/ 27 w 39"/>
                  <a:gd name="T13" fmla="*/ 19 h 38"/>
                  <a:gd name="T14" fmla="*/ 26 w 39"/>
                  <a:gd name="T15" fmla="*/ 22 h 38"/>
                  <a:gd name="T16" fmla="*/ 12 w 39"/>
                  <a:gd name="T17" fmla="*/ 26 h 38"/>
                  <a:gd name="T18" fmla="*/ 7 w 39"/>
                  <a:gd name="T19" fmla="*/ 26 h 38"/>
                  <a:gd name="T20" fmla="*/ 0 w 39"/>
                  <a:gd name="T21" fmla="*/ 32 h 38"/>
                  <a:gd name="T22" fmla="*/ 6 w 39"/>
                  <a:gd name="T23" fmla="*/ 37 h 38"/>
                  <a:gd name="T24" fmla="*/ 7 w 39"/>
                  <a:gd name="T25" fmla="*/ 37 h 38"/>
                  <a:gd name="T26" fmla="*/ 13 w 39"/>
                  <a:gd name="T27" fmla="*/ 38 h 38"/>
                  <a:gd name="T28" fmla="*/ 36 w 39"/>
                  <a:gd name="T29" fmla="*/ 28 h 38"/>
                  <a:gd name="T30" fmla="*/ 39 w 39"/>
                  <a:gd name="T31" fmla="*/ 20 h 38"/>
                  <a:gd name="T32" fmla="*/ 38 w 39"/>
                  <a:gd name="T33" fmla="*/ 1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8">
                    <a:moveTo>
                      <a:pt x="38" y="12"/>
                    </a:moveTo>
                    <a:cubicBezTo>
                      <a:pt x="35" y="5"/>
                      <a:pt x="28" y="0"/>
                      <a:pt x="19" y="0"/>
                    </a:cubicBezTo>
                    <a:cubicBezTo>
                      <a:pt x="16" y="0"/>
                      <a:pt x="14" y="2"/>
                      <a:pt x="13" y="5"/>
                    </a:cubicBezTo>
                    <a:cubicBezTo>
                      <a:pt x="13" y="7"/>
                      <a:pt x="14" y="8"/>
                      <a:pt x="15" y="9"/>
                    </a:cubicBezTo>
                    <a:cubicBezTo>
                      <a:pt x="16" y="11"/>
                      <a:pt x="17" y="11"/>
                      <a:pt x="19" y="11"/>
                    </a:cubicBezTo>
                    <a:cubicBezTo>
                      <a:pt x="23" y="12"/>
                      <a:pt x="25" y="13"/>
                      <a:pt x="26" y="16"/>
                    </a:cubicBezTo>
                    <a:cubicBezTo>
                      <a:pt x="27" y="17"/>
                      <a:pt x="27" y="18"/>
                      <a:pt x="27" y="19"/>
                    </a:cubicBezTo>
                    <a:cubicBezTo>
                      <a:pt x="27" y="20"/>
                      <a:pt x="26" y="21"/>
                      <a:pt x="26" y="22"/>
                    </a:cubicBezTo>
                    <a:cubicBezTo>
                      <a:pt x="24" y="25"/>
                      <a:pt x="17" y="26"/>
                      <a:pt x="12" y="26"/>
                    </a:cubicBezTo>
                    <a:cubicBezTo>
                      <a:pt x="10" y="26"/>
                      <a:pt x="8" y="26"/>
                      <a:pt x="7" y="26"/>
                    </a:cubicBezTo>
                    <a:cubicBezTo>
                      <a:pt x="3" y="25"/>
                      <a:pt x="0" y="28"/>
                      <a:pt x="0" y="32"/>
                    </a:cubicBezTo>
                    <a:cubicBezTo>
                      <a:pt x="0" y="35"/>
                      <a:pt x="2" y="37"/>
                      <a:pt x="6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9" y="37"/>
                      <a:pt x="11" y="38"/>
                      <a:pt x="13" y="38"/>
                    </a:cubicBezTo>
                    <a:cubicBezTo>
                      <a:pt x="25" y="38"/>
                      <a:pt x="32" y="34"/>
                      <a:pt x="36" y="28"/>
                    </a:cubicBezTo>
                    <a:cubicBezTo>
                      <a:pt x="37" y="26"/>
                      <a:pt x="38" y="23"/>
                      <a:pt x="39" y="20"/>
                    </a:cubicBezTo>
                    <a:cubicBezTo>
                      <a:pt x="39" y="17"/>
                      <a:pt x="39" y="15"/>
                      <a:pt x="38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76" name="Group 1475"/>
            <p:cNvGrpSpPr/>
            <p:nvPr/>
          </p:nvGrpSpPr>
          <p:grpSpPr>
            <a:xfrm>
              <a:off x="18522639" y="5607676"/>
              <a:ext cx="1015925" cy="1044544"/>
              <a:chOff x="8016876" y="4570413"/>
              <a:chExt cx="676275" cy="695325"/>
            </a:xfrm>
            <a:solidFill>
              <a:schemeClr val="tx1"/>
            </a:solidFill>
          </p:grpSpPr>
          <p:sp>
            <p:nvSpPr>
              <p:cNvPr id="1411" name="Freeform 343"/>
              <p:cNvSpPr>
                <a:spLocks/>
              </p:cNvSpPr>
              <p:nvPr/>
            </p:nvSpPr>
            <p:spPr bwMode="auto">
              <a:xfrm>
                <a:off x="8524876" y="4616451"/>
                <a:ext cx="79375" cy="82550"/>
              </a:xfrm>
              <a:custGeom>
                <a:avLst/>
                <a:gdLst>
                  <a:gd name="T0" fmla="*/ 7 w 21"/>
                  <a:gd name="T1" fmla="*/ 22 h 22"/>
                  <a:gd name="T2" fmla="*/ 11 w 21"/>
                  <a:gd name="T3" fmla="*/ 20 h 22"/>
                  <a:gd name="T4" fmla="*/ 19 w 21"/>
                  <a:gd name="T5" fmla="*/ 10 h 22"/>
                  <a:gd name="T6" fmla="*/ 17 w 21"/>
                  <a:gd name="T7" fmla="*/ 2 h 22"/>
                  <a:gd name="T8" fmla="*/ 9 w 21"/>
                  <a:gd name="T9" fmla="*/ 3 h 22"/>
                  <a:gd name="T10" fmla="*/ 2 w 21"/>
                  <a:gd name="T11" fmla="*/ 13 h 22"/>
                  <a:gd name="T12" fmla="*/ 3 w 21"/>
                  <a:gd name="T13" fmla="*/ 21 h 22"/>
                  <a:gd name="T14" fmla="*/ 7 w 21"/>
                  <a:gd name="T1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22">
                    <a:moveTo>
                      <a:pt x="7" y="22"/>
                    </a:moveTo>
                    <a:cubicBezTo>
                      <a:pt x="9" y="22"/>
                      <a:pt x="10" y="21"/>
                      <a:pt x="11" y="2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21" y="7"/>
                      <a:pt x="20" y="4"/>
                      <a:pt x="17" y="2"/>
                    </a:cubicBezTo>
                    <a:cubicBezTo>
                      <a:pt x="15" y="0"/>
                      <a:pt x="11" y="0"/>
                      <a:pt x="9" y="3"/>
                    </a:cubicBezTo>
                    <a:cubicBezTo>
                      <a:pt x="2" y="13"/>
                      <a:pt x="2" y="13"/>
                      <a:pt x="2" y="13"/>
                    </a:cubicBezTo>
                    <a:cubicBezTo>
                      <a:pt x="0" y="15"/>
                      <a:pt x="0" y="19"/>
                      <a:pt x="3" y="21"/>
                    </a:cubicBezTo>
                    <a:cubicBezTo>
                      <a:pt x="4" y="22"/>
                      <a:pt x="6" y="22"/>
                      <a:pt x="7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12" name="Freeform 344"/>
              <p:cNvSpPr>
                <a:spLocks/>
              </p:cNvSpPr>
              <p:nvPr/>
            </p:nvSpPr>
            <p:spPr bwMode="auto">
              <a:xfrm>
                <a:off x="8431213" y="4570413"/>
                <a:ext cx="52388" cy="90488"/>
              </a:xfrm>
              <a:custGeom>
                <a:avLst/>
                <a:gdLst>
                  <a:gd name="T0" fmla="*/ 6 w 14"/>
                  <a:gd name="T1" fmla="*/ 24 h 24"/>
                  <a:gd name="T2" fmla="*/ 7 w 14"/>
                  <a:gd name="T3" fmla="*/ 24 h 24"/>
                  <a:gd name="T4" fmla="*/ 13 w 14"/>
                  <a:gd name="T5" fmla="*/ 19 h 24"/>
                  <a:gd name="T6" fmla="*/ 14 w 14"/>
                  <a:gd name="T7" fmla="*/ 7 h 24"/>
                  <a:gd name="T8" fmla="*/ 9 w 14"/>
                  <a:gd name="T9" fmla="*/ 0 h 24"/>
                  <a:gd name="T10" fmla="*/ 2 w 14"/>
                  <a:gd name="T11" fmla="*/ 6 h 24"/>
                  <a:gd name="T12" fmla="*/ 1 w 14"/>
                  <a:gd name="T13" fmla="*/ 18 h 24"/>
                  <a:gd name="T14" fmla="*/ 6 w 14"/>
                  <a:gd name="T1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" h="24">
                    <a:moveTo>
                      <a:pt x="6" y="24"/>
                    </a:moveTo>
                    <a:cubicBezTo>
                      <a:pt x="6" y="24"/>
                      <a:pt x="7" y="24"/>
                      <a:pt x="7" y="24"/>
                    </a:cubicBezTo>
                    <a:cubicBezTo>
                      <a:pt x="10" y="24"/>
                      <a:pt x="12" y="22"/>
                      <a:pt x="13" y="19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4" y="4"/>
                      <a:pt x="12" y="1"/>
                      <a:pt x="9" y="0"/>
                    </a:cubicBezTo>
                    <a:cubicBezTo>
                      <a:pt x="5" y="0"/>
                      <a:pt x="2" y="2"/>
                      <a:pt x="2" y="6"/>
                    </a:cubicBezTo>
                    <a:cubicBezTo>
                      <a:pt x="1" y="18"/>
                      <a:pt x="1" y="18"/>
                      <a:pt x="1" y="18"/>
                    </a:cubicBezTo>
                    <a:cubicBezTo>
                      <a:pt x="0" y="21"/>
                      <a:pt x="3" y="24"/>
                      <a:pt x="6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13" name="Freeform 345"/>
              <p:cNvSpPr>
                <a:spLocks/>
              </p:cNvSpPr>
              <p:nvPr/>
            </p:nvSpPr>
            <p:spPr bwMode="auto">
              <a:xfrm>
                <a:off x="8310563" y="4586288"/>
                <a:ext cx="71438" cy="88900"/>
              </a:xfrm>
              <a:custGeom>
                <a:avLst/>
                <a:gdLst>
                  <a:gd name="T0" fmla="*/ 7 w 19"/>
                  <a:gd name="T1" fmla="*/ 20 h 24"/>
                  <a:gd name="T2" fmla="*/ 13 w 19"/>
                  <a:gd name="T3" fmla="*/ 24 h 24"/>
                  <a:gd name="T4" fmla="*/ 15 w 19"/>
                  <a:gd name="T5" fmla="*/ 23 h 24"/>
                  <a:gd name="T6" fmla="*/ 18 w 19"/>
                  <a:gd name="T7" fmla="*/ 15 h 24"/>
                  <a:gd name="T8" fmla="*/ 13 w 19"/>
                  <a:gd name="T9" fmla="*/ 4 h 24"/>
                  <a:gd name="T10" fmla="*/ 5 w 19"/>
                  <a:gd name="T11" fmla="*/ 1 h 24"/>
                  <a:gd name="T12" fmla="*/ 2 w 19"/>
                  <a:gd name="T13" fmla="*/ 9 h 24"/>
                  <a:gd name="T14" fmla="*/ 7 w 19"/>
                  <a:gd name="T15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24">
                    <a:moveTo>
                      <a:pt x="7" y="20"/>
                    </a:moveTo>
                    <a:cubicBezTo>
                      <a:pt x="8" y="23"/>
                      <a:pt x="10" y="24"/>
                      <a:pt x="13" y="24"/>
                    </a:cubicBezTo>
                    <a:cubicBezTo>
                      <a:pt x="13" y="24"/>
                      <a:pt x="14" y="24"/>
                      <a:pt x="15" y="23"/>
                    </a:cubicBezTo>
                    <a:cubicBezTo>
                      <a:pt x="18" y="22"/>
                      <a:pt x="19" y="18"/>
                      <a:pt x="18" y="15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1" y="1"/>
                      <a:pt x="8" y="0"/>
                      <a:pt x="5" y="1"/>
                    </a:cubicBezTo>
                    <a:cubicBezTo>
                      <a:pt x="2" y="3"/>
                      <a:pt x="0" y="6"/>
                      <a:pt x="2" y="9"/>
                    </a:cubicBezTo>
                    <a:lnTo>
                      <a:pt x="7" y="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14" name="Freeform 346"/>
              <p:cNvSpPr>
                <a:spLocks/>
              </p:cNvSpPr>
              <p:nvPr/>
            </p:nvSpPr>
            <p:spPr bwMode="auto">
              <a:xfrm>
                <a:off x="8599488" y="4833938"/>
                <a:ext cx="93663" cy="49213"/>
              </a:xfrm>
              <a:custGeom>
                <a:avLst/>
                <a:gdLst>
                  <a:gd name="T0" fmla="*/ 19 w 25"/>
                  <a:gd name="T1" fmla="*/ 1 h 13"/>
                  <a:gd name="T2" fmla="*/ 7 w 25"/>
                  <a:gd name="T3" fmla="*/ 0 h 13"/>
                  <a:gd name="T4" fmla="*/ 1 w 25"/>
                  <a:gd name="T5" fmla="*/ 5 h 13"/>
                  <a:gd name="T6" fmla="*/ 6 w 25"/>
                  <a:gd name="T7" fmla="*/ 12 h 13"/>
                  <a:gd name="T8" fmla="*/ 18 w 25"/>
                  <a:gd name="T9" fmla="*/ 13 h 13"/>
                  <a:gd name="T10" fmla="*/ 19 w 25"/>
                  <a:gd name="T11" fmla="*/ 13 h 13"/>
                  <a:gd name="T12" fmla="*/ 25 w 25"/>
                  <a:gd name="T13" fmla="*/ 8 h 13"/>
                  <a:gd name="T14" fmla="*/ 19 w 25"/>
                  <a:gd name="T15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3">
                    <a:moveTo>
                      <a:pt x="19" y="1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4" y="0"/>
                      <a:pt x="1" y="2"/>
                      <a:pt x="1" y="5"/>
                    </a:cubicBezTo>
                    <a:cubicBezTo>
                      <a:pt x="0" y="9"/>
                      <a:pt x="3" y="12"/>
                      <a:pt x="6" y="12"/>
                    </a:cubicBezTo>
                    <a:cubicBezTo>
                      <a:pt x="18" y="13"/>
                      <a:pt x="18" y="13"/>
                      <a:pt x="18" y="13"/>
                    </a:cubicBezTo>
                    <a:cubicBezTo>
                      <a:pt x="18" y="13"/>
                      <a:pt x="19" y="13"/>
                      <a:pt x="19" y="13"/>
                    </a:cubicBezTo>
                    <a:cubicBezTo>
                      <a:pt x="22" y="13"/>
                      <a:pt x="24" y="11"/>
                      <a:pt x="25" y="8"/>
                    </a:cubicBezTo>
                    <a:cubicBezTo>
                      <a:pt x="25" y="5"/>
                      <a:pt x="23" y="2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15" name="Freeform 347"/>
              <p:cNvSpPr>
                <a:spLocks/>
              </p:cNvSpPr>
              <p:nvPr/>
            </p:nvSpPr>
            <p:spPr bwMode="auto">
              <a:xfrm>
                <a:off x="8585201" y="4713288"/>
                <a:ext cx="93663" cy="68263"/>
              </a:xfrm>
              <a:custGeom>
                <a:avLst/>
                <a:gdLst>
                  <a:gd name="T0" fmla="*/ 1 w 25"/>
                  <a:gd name="T1" fmla="*/ 14 h 18"/>
                  <a:gd name="T2" fmla="*/ 7 w 25"/>
                  <a:gd name="T3" fmla="*/ 17 h 18"/>
                  <a:gd name="T4" fmla="*/ 9 w 25"/>
                  <a:gd name="T5" fmla="*/ 17 h 18"/>
                  <a:gd name="T6" fmla="*/ 20 w 25"/>
                  <a:gd name="T7" fmla="*/ 12 h 18"/>
                  <a:gd name="T8" fmla="*/ 24 w 25"/>
                  <a:gd name="T9" fmla="*/ 4 h 18"/>
                  <a:gd name="T10" fmla="*/ 16 w 25"/>
                  <a:gd name="T11" fmla="*/ 1 h 18"/>
                  <a:gd name="T12" fmla="*/ 5 w 25"/>
                  <a:gd name="T13" fmla="*/ 6 h 18"/>
                  <a:gd name="T14" fmla="*/ 1 w 25"/>
                  <a:gd name="T15" fmla="*/ 14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8">
                    <a:moveTo>
                      <a:pt x="1" y="14"/>
                    </a:moveTo>
                    <a:cubicBezTo>
                      <a:pt x="3" y="16"/>
                      <a:pt x="5" y="18"/>
                      <a:pt x="7" y="17"/>
                    </a:cubicBezTo>
                    <a:cubicBezTo>
                      <a:pt x="8" y="17"/>
                      <a:pt x="9" y="17"/>
                      <a:pt x="9" y="17"/>
                    </a:cubicBezTo>
                    <a:cubicBezTo>
                      <a:pt x="20" y="12"/>
                      <a:pt x="20" y="12"/>
                      <a:pt x="20" y="12"/>
                    </a:cubicBezTo>
                    <a:cubicBezTo>
                      <a:pt x="24" y="11"/>
                      <a:pt x="25" y="7"/>
                      <a:pt x="24" y="4"/>
                    </a:cubicBezTo>
                    <a:cubicBezTo>
                      <a:pt x="22" y="1"/>
                      <a:pt x="19" y="0"/>
                      <a:pt x="16" y="1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2" y="7"/>
                      <a:pt x="0" y="11"/>
                      <a:pt x="1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16" name="Freeform 348"/>
              <p:cNvSpPr>
                <a:spLocks noEditPoints="1"/>
              </p:cNvSpPr>
              <p:nvPr/>
            </p:nvSpPr>
            <p:spPr bwMode="auto">
              <a:xfrm>
                <a:off x="8016876" y="4675188"/>
                <a:ext cx="568325" cy="590550"/>
              </a:xfrm>
              <a:custGeom>
                <a:avLst/>
                <a:gdLst>
                  <a:gd name="T0" fmla="*/ 60 w 151"/>
                  <a:gd name="T1" fmla="*/ 119 h 157"/>
                  <a:gd name="T2" fmla="*/ 52 w 151"/>
                  <a:gd name="T3" fmla="*/ 116 h 157"/>
                  <a:gd name="T4" fmla="*/ 53 w 151"/>
                  <a:gd name="T5" fmla="*/ 110 h 157"/>
                  <a:gd name="T6" fmla="*/ 123 w 151"/>
                  <a:gd name="T7" fmla="*/ 107 h 157"/>
                  <a:gd name="T8" fmla="*/ 126 w 151"/>
                  <a:gd name="T9" fmla="*/ 107 h 157"/>
                  <a:gd name="T10" fmla="*/ 142 w 151"/>
                  <a:gd name="T11" fmla="*/ 95 h 157"/>
                  <a:gd name="T12" fmla="*/ 142 w 151"/>
                  <a:gd name="T13" fmla="*/ 79 h 157"/>
                  <a:gd name="T14" fmla="*/ 123 w 151"/>
                  <a:gd name="T15" fmla="*/ 69 h 157"/>
                  <a:gd name="T16" fmla="*/ 117 w 151"/>
                  <a:gd name="T17" fmla="*/ 75 h 157"/>
                  <a:gd name="T18" fmla="*/ 123 w 151"/>
                  <a:gd name="T19" fmla="*/ 81 h 157"/>
                  <a:gd name="T20" fmla="*/ 130 w 151"/>
                  <a:gd name="T21" fmla="*/ 83 h 157"/>
                  <a:gd name="T22" fmla="*/ 132 w 151"/>
                  <a:gd name="T23" fmla="*/ 85 h 157"/>
                  <a:gd name="T24" fmla="*/ 132 w 151"/>
                  <a:gd name="T25" fmla="*/ 87 h 157"/>
                  <a:gd name="T26" fmla="*/ 123 w 151"/>
                  <a:gd name="T27" fmla="*/ 95 h 157"/>
                  <a:gd name="T28" fmla="*/ 60 w 151"/>
                  <a:gd name="T29" fmla="*/ 95 h 157"/>
                  <a:gd name="T30" fmla="*/ 31 w 151"/>
                  <a:gd name="T31" fmla="*/ 98 h 157"/>
                  <a:gd name="T32" fmla="*/ 13 w 151"/>
                  <a:gd name="T33" fmla="*/ 79 h 157"/>
                  <a:gd name="T34" fmla="*/ 36 w 151"/>
                  <a:gd name="T35" fmla="*/ 60 h 157"/>
                  <a:gd name="T36" fmla="*/ 43 w 151"/>
                  <a:gd name="T37" fmla="*/ 54 h 157"/>
                  <a:gd name="T38" fmla="*/ 99 w 151"/>
                  <a:gd name="T39" fmla="*/ 48 h 157"/>
                  <a:gd name="T40" fmla="*/ 107 w 151"/>
                  <a:gd name="T41" fmla="*/ 53 h 157"/>
                  <a:gd name="T42" fmla="*/ 132 w 151"/>
                  <a:gd name="T43" fmla="*/ 59 h 157"/>
                  <a:gd name="T44" fmla="*/ 138 w 151"/>
                  <a:gd name="T45" fmla="*/ 62 h 157"/>
                  <a:gd name="T46" fmla="*/ 143 w 151"/>
                  <a:gd name="T47" fmla="*/ 60 h 157"/>
                  <a:gd name="T48" fmla="*/ 135 w 151"/>
                  <a:gd name="T49" fmla="*/ 8 h 157"/>
                  <a:gd name="T50" fmla="*/ 84 w 151"/>
                  <a:gd name="T51" fmla="*/ 16 h 157"/>
                  <a:gd name="T52" fmla="*/ 32 w 151"/>
                  <a:gd name="T53" fmla="*/ 48 h 157"/>
                  <a:gd name="T54" fmla="*/ 23 w 151"/>
                  <a:gd name="T55" fmla="*/ 109 h 157"/>
                  <a:gd name="T56" fmla="*/ 40 w 151"/>
                  <a:gd name="T57" fmla="*/ 110 h 157"/>
                  <a:gd name="T58" fmla="*/ 41 w 151"/>
                  <a:gd name="T59" fmla="*/ 121 h 157"/>
                  <a:gd name="T60" fmla="*/ 57 w 151"/>
                  <a:gd name="T61" fmla="*/ 131 h 157"/>
                  <a:gd name="T62" fmla="*/ 123 w 151"/>
                  <a:gd name="T63" fmla="*/ 131 h 157"/>
                  <a:gd name="T64" fmla="*/ 131 w 151"/>
                  <a:gd name="T65" fmla="*/ 136 h 157"/>
                  <a:gd name="T66" fmla="*/ 132 w 151"/>
                  <a:gd name="T67" fmla="*/ 140 h 157"/>
                  <a:gd name="T68" fmla="*/ 132 w 151"/>
                  <a:gd name="T69" fmla="*/ 142 h 157"/>
                  <a:gd name="T70" fmla="*/ 123 w 151"/>
                  <a:gd name="T71" fmla="*/ 145 h 157"/>
                  <a:gd name="T72" fmla="*/ 117 w 151"/>
                  <a:gd name="T73" fmla="*/ 151 h 157"/>
                  <a:gd name="T74" fmla="*/ 119 w 151"/>
                  <a:gd name="T75" fmla="*/ 155 h 157"/>
                  <a:gd name="T76" fmla="*/ 123 w 151"/>
                  <a:gd name="T77" fmla="*/ 157 h 157"/>
                  <a:gd name="T78" fmla="*/ 142 w 151"/>
                  <a:gd name="T79" fmla="*/ 147 h 157"/>
                  <a:gd name="T80" fmla="*/ 142 w 151"/>
                  <a:gd name="T81" fmla="*/ 131 h 157"/>
                  <a:gd name="T82" fmla="*/ 110 w 151"/>
                  <a:gd name="T83" fmla="*/ 14 h 157"/>
                  <a:gd name="T84" fmla="*/ 137 w 151"/>
                  <a:gd name="T85" fmla="*/ 45 h 157"/>
                  <a:gd name="T86" fmla="*/ 109 w 151"/>
                  <a:gd name="T87" fmla="*/ 40 h 157"/>
                  <a:gd name="T88" fmla="*/ 110 w 151"/>
                  <a:gd name="T89" fmla="*/ 14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51" h="157">
                    <a:moveTo>
                      <a:pt x="124" y="119"/>
                    </a:moveTo>
                    <a:cubicBezTo>
                      <a:pt x="60" y="119"/>
                      <a:pt x="60" y="119"/>
                      <a:pt x="60" y="119"/>
                    </a:cubicBezTo>
                    <a:cubicBezTo>
                      <a:pt x="59" y="119"/>
                      <a:pt x="59" y="119"/>
                      <a:pt x="59" y="119"/>
                    </a:cubicBezTo>
                    <a:cubicBezTo>
                      <a:pt x="56" y="119"/>
                      <a:pt x="53" y="118"/>
                      <a:pt x="52" y="116"/>
                    </a:cubicBezTo>
                    <a:cubicBezTo>
                      <a:pt x="52" y="115"/>
                      <a:pt x="52" y="114"/>
                      <a:pt x="52" y="113"/>
                    </a:cubicBezTo>
                    <a:cubicBezTo>
                      <a:pt x="52" y="112"/>
                      <a:pt x="52" y="111"/>
                      <a:pt x="53" y="110"/>
                    </a:cubicBezTo>
                    <a:cubicBezTo>
                      <a:pt x="54" y="108"/>
                      <a:pt x="56" y="107"/>
                      <a:pt x="60" y="107"/>
                    </a:cubicBezTo>
                    <a:cubicBezTo>
                      <a:pt x="123" y="107"/>
                      <a:pt x="123" y="107"/>
                      <a:pt x="123" y="107"/>
                    </a:cubicBezTo>
                    <a:cubicBezTo>
                      <a:pt x="124" y="107"/>
                      <a:pt x="124" y="107"/>
                      <a:pt x="124" y="107"/>
                    </a:cubicBezTo>
                    <a:cubicBezTo>
                      <a:pt x="126" y="107"/>
                      <a:pt x="126" y="107"/>
                      <a:pt x="126" y="107"/>
                    </a:cubicBezTo>
                    <a:cubicBezTo>
                      <a:pt x="126" y="106"/>
                      <a:pt x="126" y="106"/>
                      <a:pt x="126" y="106"/>
                    </a:cubicBezTo>
                    <a:cubicBezTo>
                      <a:pt x="133" y="106"/>
                      <a:pt x="140" y="101"/>
                      <a:pt x="142" y="95"/>
                    </a:cubicBezTo>
                    <a:cubicBezTo>
                      <a:pt x="144" y="93"/>
                      <a:pt x="144" y="90"/>
                      <a:pt x="144" y="87"/>
                    </a:cubicBezTo>
                    <a:cubicBezTo>
                      <a:pt x="144" y="84"/>
                      <a:pt x="143" y="81"/>
                      <a:pt x="142" y="79"/>
                    </a:cubicBezTo>
                    <a:cubicBezTo>
                      <a:pt x="139" y="72"/>
                      <a:pt x="132" y="69"/>
                      <a:pt x="124" y="69"/>
                    </a:cubicBezTo>
                    <a:cubicBezTo>
                      <a:pt x="123" y="69"/>
                      <a:pt x="123" y="69"/>
                      <a:pt x="123" y="69"/>
                    </a:cubicBezTo>
                    <a:cubicBezTo>
                      <a:pt x="120" y="69"/>
                      <a:pt x="118" y="70"/>
                      <a:pt x="118" y="73"/>
                    </a:cubicBezTo>
                    <a:cubicBezTo>
                      <a:pt x="117" y="73"/>
                      <a:pt x="117" y="74"/>
                      <a:pt x="117" y="75"/>
                    </a:cubicBezTo>
                    <a:cubicBezTo>
                      <a:pt x="117" y="76"/>
                      <a:pt x="118" y="78"/>
                      <a:pt x="119" y="79"/>
                    </a:cubicBezTo>
                    <a:cubicBezTo>
                      <a:pt x="120" y="80"/>
                      <a:pt x="121" y="81"/>
                      <a:pt x="123" y="81"/>
                    </a:cubicBezTo>
                    <a:cubicBezTo>
                      <a:pt x="124" y="81"/>
                      <a:pt x="124" y="81"/>
                      <a:pt x="124" y="81"/>
                    </a:cubicBezTo>
                    <a:cubicBezTo>
                      <a:pt x="127" y="81"/>
                      <a:pt x="129" y="81"/>
                      <a:pt x="130" y="83"/>
                    </a:cubicBezTo>
                    <a:cubicBezTo>
                      <a:pt x="131" y="83"/>
                      <a:pt x="131" y="84"/>
                      <a:pt x="131" y="84"/>
                    </a:cubicBezTo>
                    <a:cubicBezTo>
                      <a:pt x="132" y="84"/>
                      <a:pt x="132" y="85"/>
                      <a:pt x="132" y="85"/>
                    </a:cubicBezTo>
                    <a:cubicBezTo>
                      <a:pt x="132" y="85"/>
                      <a:pt x="132" y="86"/>
                      <a:pt x="132" y="86"/>
                    </a:cubicBezTo>
                    <a:cubicBezTo>
                      <a:pt x="132" y="86"/>
                      <a:pt x="132" y="87"/>
                      <a:pt x="132" y="87"/>
                    </a:cubicBezTo>
                    <a:cubicBezTo>
                      <a:pt x="132" y="88"/>
                      <a:pt x="132" y="89"/>
                      <a:pt x="132" y="90"/>
                    </a:cubicBezTo>
                    <a:cubicBezTo>
                      <a:pt x="130" y="93"/>
                      <a:pt x="127" y="95"/>
                      <a:pt x="123" y="95"/>
                    </a:cubicBezTo>
                    <a:cubicBezTo>
                      <a:pt x="61" y="95"/>
                      <a:pt x="61" y="95"/>
                      <a:pt x="61" y="95"/>
                    </a:cubicBezTo>
                    <a:cubicBezTo>
                      <a:pt x="60" y="95"/>
                      <a:pt x="60" y="95"/>
                      <a:pt x="60" y="95"/>
                    </a:cubicBezTo>
                    <a:cubicBezTo>
                      <a:pt x="55" y="95"/>
                      <a:pt x="51" y="96"/>
                      <a:pt x="48" y="98"/>
                    </a:cubicBezTo>
                    <a:cubicBezTo>
                      <a:pt x="31" y="98"/>
                      <a:pt x="31" y="98"/>
                      <a:pt x="31" y="98"/>
                    </a:cubicBezTo>
                    <a:cubicBezTo>
                      <a:pt x="30" y="98"/>
                      <a:pt x="28" y="98"/>
                      <a:pt x="26" y="97"/>
                    </a:cubicBezTo>
                    <a:cubicBezTo>
                      <a:pt x="18" y="95"/>
                      <a:pt x="13" y="87"/>
                      <a:pt x="13" y="79"/>
                    </a:cubicBezTo>
                    <a:cubicBezTo>
                      <a:pt x="13" y="68"/>
                      <a:pt x="21" y="60"/>
                      <a:pt x="32" y="60"/>
                    </a:cubicBezTo>
                    <a:cubicBezTo>
                      <a:pt x="33" y="60"/>
                      <a:pt x="34" y="60"/>
                      <a:pt x="36" y="60"/>
                    </a:cubicBezTo>
                    <a:cubicBezTo>
                      <a:pt x="43" y="62"/>
                      <a:pt x="43" y="62"/>
                      <a:pt x="43" y="62"/>
                    </a:cubicBezTo>
                    <a:cubicBezTo>
                      <a:pt x="43" y="54"/>
                      <a:pt x="43" y="54"/>
                      <a:pt x="43" y="54"/>
                    </a:cubicBezTo>
                    <a:cubicBezTo>
                      <a:pt x="43" y="39"/>
                      <a:pt x="56" y="26"/>
                      <a:pt x="71" y="26"/>
                    </a:cubicBezTo>
                    <a:cubicBezTo>
                      <a:pt x="85" y="26"/>
                      <a:pt x="96" y="35"/>
                      <a:pt x="99" y="48"/>
                    </a:cubicBezTo>
                    <a:cubicBezTo>
                      <a:pt x="101" y="55"/>
                      <a:pt x="101" y="55"/>
                      <a:pt x="101" y="55"/>
                    </a:cubicBezTo>
                    <a:cubicBezTo>
                      <a:pt x="107" y="53"/>
                      <a:pt x="107" y="53"/>
                      <a:pt x="107" y="53"/>
                    </a:cubicBezTo>
                    <a:cubicBezTo>
                      <a:pt x="110" y="52"/>
                      <a:pt x="112" y="51"/>
                      <a:pt x="115" y="51"/>
                    </a:cubicBezTo>
                    <a:cubicBezTo>
                      <a:pt x="122" y="51"/>
                      <a:pt x="128" y="54"/>
                      <a:pt x="132" y="59"/>
                    </a:cubicBezTo>
                    <a:cubicBezTo>
                      <a:pt x="132" y="59"/>
                      <a:pt x="132" y="59"/>
                      <a:pt x="132" y="59"/>
                    </a:cubicBezTo>
                    <a:cubicBezTo>
                      <a:pt x="133" y="61"/>
                      <a:pt x="135" y="62"/>
                      <a:pt x="138" y="62"/>
                    </a:cubicBezTo>
                    <a:cubicBezTo>
                      <a:pt x="140" y="62"/>
                      <a:pt x="142" y="61"/>
                      <a:pt x="143" y="59"/>
                    </a:cubicBezTo>
                    <a:cubicBezTo>
                      <a:pt x="143" y="60"/>
                      <a:pt x="143" y="60"/>
                      <a:pt x="143" y="60"/>
                    </a:cubicBezTo>
                    <a:cubicBezTo>
                      <a:pt x="149" y="52"/>
                      <a:pt x="151" y="42"/>
                      <a:pt x="150" y="32"/>
                    </a:cubicBezTo>
                    <a:cubicBezTo>
                      <a:pt x="148" y="23"/>
                      <a:pt x="143" y="14"/>
                      <a:pt x="135" y="8"/>
                    </a:cubicBezTo>
                    <a:cubicBezTo>
                      <a:pt x="127" y="2"/>
                      <a:pt x="117" y="0"/>
                      <a:pt x="108" y="2"/>
                    </a:cubicBezTo>
                    <a:cubicBezTo>
                      <a:pt x="98" y="3"/>
                      <a:pt x="89" y="8"/>
                      <a:pt x="84" y="16"/>
                    </a:cubicBezTo>
                    <a:cubicBezTo>
                      <a:pt x="80" y="15"/>
                      <a:pt x="76" y="14"/>
                      <a:pt x="71" y="14"/>
                    </a:cubicBezTo>
                    <a:cubicBezTo>
                      <a:pt x="52" y="14"/>
                      <a:pt x="35" y="29"/>
                      <a:pt x="32" y="48"/>
                    </a:cubicBezTo>
                    <a:cubicBezTo>
                      <a:pt x="14" y="48"/>
                      <a:pt x="0" y="62"/>
                      <a:pt x="0" y="79"/>
                    </a:cubicBezTo>
                    <a:cubicBezTo>
                      <a:pt x="0" y="93"/>
                      <a:pt x="10" y="105"/>
                      <a:pt x="23" y="109"/>
                    </a:cubicBezTo>
                    <a:cubicBezTo>
                      <a:pt x="25" y="110"/>
                      <a:pt x="28" y="110"/>
                      <a:pt x="31" y="110"/>
                    </a:cubicBezTo>
                    <a:cubicBezTo>
                      <a:pt x="40" y="110"/>
                      <a:pt x="40" y="110"/>
                      <a:pt x="40" y="110"/>
                    </a:cubicBezTo>
                    <a:cubicBezTo>
                      <a:pt x="40" y="111"/>
                      <a:pt x="40" y="112"/>
                      <a:pt x="40" y="113"/>
                    </a:cubicBezTo>
                    <a:cubicBezTo>
                      <a:pt x="40" y="116"/>
                      <a:pt x="40" y="118"/>
                      <a:pt x="41" y="121"/>
                    </a:cubicBezTo>
                    <a:cubicBezTo>
                      <a:pt x="42" y="122"/>
                      <a:pt x="43" y="123"/>
                      <a:pt x="44" y="125"/>
                    </a:cubicBezTo>
                    <a:cubicBezTo>
                      <a:pt x="47" y="128"/>
                      <a:pt x="52" y="131"/>
                      <a:pt x="57" y="131"/>
                    </a:cubicBezTo>
                    <a:cubicBezTo>
                      <a:pt x="57" y="131"/>
                      <a:pt x="57" y="131"/>
                      <a:pt x="57" y="131"/>
                    </a:cubicBezTo>
                    <a:cubicBezTo>
                      <a:pt x="123" y="131"/>
                      <a:pt x="123" y="131"/>
                      <a:pt x="123" y="131"/>
                    </a:cubicBezTo>
                    <a:cubicBezTo>
                      <a:pt x="126" y="131"/>
                      <a:pt x="129" y="132"/>
                      <a:pt x="130" y="134"/>
                    </a:cubicBezTo>
                    <a:cubicBezTo>
                      <a:pt x="131" y="135"/>
                      <a:pt x="131" y="135"/>
                      <a:pt x="131" y="136"/>
                    </a:cubicBezTo>
                    <a:cubicBezTo>
                      <a:pt x="132" y="137"/>
                      <a:pt x="132" y="138"/>
                      <a:pt x="132" y="139"/>
                    </a:cubicBezTo>
                    <a:cubicBezTo>
                      <a:pt x="132" y="139"/>
                      <a:pt x="132" y="139"/>
                      <a:pt x="132" y="140"/>
                    </a:cubicBezTo>
                    <a:cubicBezTo>
                      <a:pt x="132" y="140"/>
                      <a:pt x="132" y="141"/>
                      <a:pt x="132" y="142"/>
                    </a:cubicBezTo>
                    <a:cubicBezTo>
                      <a:pt x="132" y="142"/>
                      <a:pt x="132" y="142"/>
                      <a:pt x="132" y="142"/>
                    </a:cubicBezTo>
                    <a:cubicBezTo>
                      <a:pt x="130" y="144"/>
                      <a:pt x="128" y="145"/>
                      <a:pt x="124" y="145"/>
                    </a:cubicBezTo>
                    <a:cubicBezTo>
                      <a:pt x="123" y="145"/>
                      <a:pt x="123" y="145"/>
                      <a:pt x="123" y="145"/>
                    </a:cubicBezTo>
                    <a:cubicBezTo>
                      <a:pt x="121" y="145"/>
                      <a:pt x="119" y="147"/>
                      <a:pt x="118" y="149"/>
                    </a:cubicBezTo>
                    <a:cubicBezTo>
                      <a:pt x="117" y="150"/>
                      <a:pt x="117" y="151"/>
                      <a:pt x="117" y="151"/>
                    </a:cubicBezTo>
                    <a:cubicBezTo>
                      <a:pt x="117" y="153"/>
                      <a:pt x="118" y="154"/>
                      <a:pt x="119" y="155"/>
                    </a:cubicBezTo>
                    <a:cubicBezTo>
                      <a:pt x="119" y="155"/>
                      <a:pt x="119" y="155"/>
                      <a:pt x="119" y="155"/>
                    </a:cubicBezTo>
                    <a:cubicBezTo>
                      <a:pt x="119" y="155"/>
                      <a:pt x="119" y="155"/>
                      <a:pt x="119" y="156"/>
                    </a:cubicBezTo>
                    <a:cubicBezTo>
                      <a:pt x="120" y="157"/>
                      <a:pt x="121" y="157"/>
                      <a:pt x="123" y="157"/>
                    </a:cubicBezTo>
                    <a:cubicBezTo>
                      <a:pt x="124" y="157"/>
                      <a:pt x="124" y="157"/>
                      <a:pt x="124" y="157"/>
                    </a:cubicBezTo>
                    <a:cubicBezTo>
                      <a:pt x="132" y="157"/>
                      <a:pt x="139" y="154"/>
                      <a:pt x="142" y="147"/>
                    </a:cubicBezTo>
                    <a:cubicBezTo>
                      <a:pt x="143" y="145"/>
                      <a:pt x="144" y="142"/>
                      <a:pt x="144" y="139"/>
                    </a:cubicBezTo>
                    <a:cubicBezTo>
                      <a:pt x="144" y="136"/>
                      <a:pt x="144" y="133"/>
                      <a:pt x="142" y="131"/>
                    </a:cubicBezTo>
                    <a:cubicBezTo>
                      <a:pt x="139" y="124"/>
                      <a:pt x="133" y="120"/>
                      <a:pt x="124" y="119"/>
                    </a:cubicBezTo>
                    <a:close/>
                    <a:moveTo>
                      <a:pt x="110" y="14"/>
                    </a:moveTo>
                    <a:cubicBezTo>
                      <a:pt x="116" y="13"/>
                      <a:pt x="123" y="14"/>
                      <a:pt x="128" y="18"/>
                    </a:cubicBezTo>
                    <a:cubicBezTo>
                      <a:pt x="137" y="24"/>
                      <a:pt x="140" y="35"/>
                      <a:pt x="137" y="45"/>
                    </a:cubicBezTo>
                    <a:cubicBezTo>
                      <a:pt x="132" y="42"/>
                      <a:pt x="125" y="39"/>
                      <a:pt x="115" y="39"/>
                    </a:cubicBezTo>
                    <a:cubicBezTo>
                      <a:pt x="113" y="39"/>
                      <a:pt x="111" y="39"/>
                      <a:pt x="109" y="40"/>
                    </a:cubicBezTo>
                    <a:cubicBezTo>
                      <a:pt x="106" y="32"/>
                      <a:pt x="101" y="26"/>
                      <a:pt x="95" y="22"/>
                    </a:cubicBezTo>
                    <a:cubicBezTo>
                      <a:pt x="99" y="17"/>
                      <a:pt x="104" y="14"/>
                      <a:pt x="11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17" name="Freeform 349"/>
              <p:cNvSpPr>
                <a:spLocks/>
              </p:cNvSpPr>
              <p:nvPr/>
            </p:nvSpPr>
            <p:spPr bwMode="auto">
              <a:xfrm>
                <a:off x="8528051" y="4987926"/>
                <a:ext cx="150813" cy="142875"/>
              </a:xfrm>
              <a:custGeom>
                <a:avLst/>
                <a:gdLst>
                  <a:gd name="T0" fmla="*/ 20 w 40"/>
                  <a:gd name="T1" fmla="*/ 0 h 38"/>
                  <a:gd name="T2" fmla="*/ 14 w 40"/>
                  <a:gd name="T3" fmla="*/ 3 h 38"/>
                  <a:gd name="T4" fmla="*/ 14 w 40"/>
                  <a:gd name="T5" fmla="*/ 5 h 38"/>
                  <a:gd name="T6" fmla="*/ 15 w 40"/>
                  <a:gd name="T7" fmla="*/ 9 h 38"/>
                  <a:gd name="T8" fmla="*/ 15 w 40"/>
                  <a:gd name="T9" fmla="*/ 9 h 38"/>
                  <a:gd name="T10" fmla="*/ 15 w 40"/>
                  <a:gd name="T11" fmla="*/ 9 h 38"/>
                  <a:gd name="T12" fmla="*/ 19 w 40"/>
                  <a:gd name="T13" fmla="*/ 11 h 38"/>
                  <a:gd name="T14" fmla="*/ 26 w 40"/>
                  <a:gd name="T15" fmla="*/ 14 h 38"/>
                  <a:gd name="T16" fmla="*/ 27 w 40"/>
                  <a:gd name="T17" fmla="*/ 16 h 38"/>
                  <a:gd name="T18" fmla="*/ 27 w 40"/>
                  <a:gd name="T19" fmla="*/ 19 h 38"/>
                  <a:gd name="T20" fmla="*/ 27 w 40"/>
                  <a:gd name="T21" fmla="*/ 21 h 38"/>
                  <a:gd name="T22" fmla="*/ 26 w 40"/>
                  <a:gd name="T23" fmla="*/ 22 h 38"/>
                  <a:gd name="T24" fmla="*/ 13 w 40"/>
                  <a:gd name="T25" fmla="*/ 26 h 38"/>
                  <a:gd name="T26" fmla="*/ 7 w 40"/>
                  <a:gd name="T27" fmla="*/ 26 h 38"/>
                  <a:gd name="T28" fmla="*/ 1 w 40"/>
                  <a:gd name="T29" fmla="*/ 29 h 38"/>
                  <a:gd name="T30" fmla="*/ 0 w 40"/>
                  <a:gd name="T31" fmla="*/ 32 h 38"/>
                  <a:gd name="T32" fmla="*/ 2 w 40"/>
                  <a:gd name="T33" fmla="*/ 35 h 38"/>
                  <a:gd name="T34" fmla="*/ 6 w 40"/>
                  <a:gd name="T35" fmla="*/ 37 h 38"/>
                  <a:gd name="T36" fmla="*/ 8 w 40"/>
                  <a:gd name="T37" fmla="*/ 37 h 38"/>
                  <a:gd name="T38" fmla="*/ 14 w 40"/>
                  <a:gd name="T39" fmla="*/ 38 h 38"/>
                  <a:gd name="T40" fmla="*/ 37 w 40"/>
                  <a:gd name="T41" fmla="*/ 28 h 38"/>
                  <a:gd name="T42" fmla="*/ 39 w 40"/>
                  <a:gd name="T43" fmla="*/ 20 h 38"/>
                  <a:gd name="T44" fmla="*/ 38 w 40"/>
                  <a:gd name="T45" fmla="*/ 12 h 38"/>
                  <a:gd name="T46" fmla="*/ 20 w 40"/>
                  <a:gd name="T47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0" h="38">
                    <a:moveTo>
                      <a:pt x="20" y="0"/>
                    </a:moveTo>
                    <a:cubicBezTo>
                      <a:pt x="17" y="0"/>
                      <a:pt x="15" y="1"/>
                      <a:pt x="14" y="3"/>
                    </a:cubicBezTo>
                    <a:cubicBezTo>
                      <a:pt x="14" y="4"/>
                      <a:pt x="14" y="5"/>
                      <a:pt x="14" y="5"/>
                    </a:cubicBezTo>
                    <a:cubicBezTo>
                      <a:pt x="14" y="7"/>
                      <a:pt x="14" y="8"/>
                      <a:pt x="15" y="9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11"/>
                      <a:pt x="18" y="11"/>
                      <a:pt x="19" y="11"/>
                    </a:cubicBezTo>
                    <a:cubicBezTo>
                      <a:pt x="22" y="12"/>
                      <a:pt x="24" y="13"/>
                      <a:pt x="26" y="14"/>
                    </a:cubicBezTo>
                    <a:cubicBezTo>
                      <a:pt x="26" y="15"/>
                      <a:pt x="27" y="15"/>
                      <a:pt x="27" y="16"/>
                    </a:cubicBezTo>
                    <a:cubicBezTo>
                      <a:pt x="27" y="17"/>
                      <a:pt x="27" y="18"/>
                      <a:pt x="27" y="19"/>
                    </a:cubicBezTo>
                    <a:cubicBezTo>
                      <a:pt x="27" y="20"/>
                      <a:pt x="27" y="20"/>
                      <a:pt x="27" y="21"/>
                    </a:cubicBezTo>
                    <a:cubicBezTo>
                      <a:pt x="27" y="21"/>
                      <a:pt x="27" y="22"/>
                      <a:pt x="26" y="22"/>
                    </a:cubicBezTo>
                    <a:cubicBezTo>
                      <a:pt x="24" y="25"/>
                      <a:pt x="18" y="26"/>
                      <a:pt x="13" y="26"/>
                    </a:cubicBezTo>
                    <a:cubicBezTo>
                      <a:pt x="11" y="26"/>
                      <a:pt x="8" y="26"/>
                      <a:pt x="7" y="26"/>
                    </a:cubicBezTo>
                    <a:cubicBezTo>
                      <a:pt x="5" y="25"/>
                      <a:pt x="2" y="27"/>
                      <a:pt x="1" y="29"/>
                    </a:cubicBezTo>
                    <a:cubicBezTo>
                      <a:pt x="1" y="30"/>
                      <a:pt x="0" y="31"/>
                      <a:pt x="0" y="32"/>
                    </a:cubicBezTo>
                    <a:cubicBezTo>
                      <a:pt x="0" y="33"/>
                      <a:pt x="1" y="34"/>
                      <a:pt x="2" y="35"/>
                    </a:cubicBezTo>
                    <a:cubicBezTo>
                      <a:pt x="3" y="36"/>
                      <a:pt x="5" y="37"/>
                      <a:pt x="6" y="37"/>
                    </a:cubicBezTo>
                    <a:cubicBezTo>
                      <a:pt x="8" y="37"/>
                      <a:pt x="8" y="37"/>
                      <a:pt x="8" y="37"/>
                    </a:cubicBezTo>
                    <a:cubicBezTo>
                      <a:pt x="9" y="37"/>
                      <a:pt x="11" y="38"/>
                      <a:pt x="14" y="38"/>
                    </a:cubicBezTo>
                    <a:cubicBezTo>
                      <a:pt x="25" y="38"/>
                      <a:pt x="33" y="34"/>
                      <a:pt x="37" y="28"/>
                    </a:cubicBezTo>
                    <a:cubicBezTo>
                      <a:pt x="38" y="26"/>
                      <a:pt x="39" y="23"/>
                      <a:pt x="39" y="20"/>
                    </a:cubicBezTo>
                    <a:cubicBezTo>
                      <a:pt x="40" y="17"/>
                      <a:pt x="39" y="15"/>
                      <a:pt x="38" y="12"/>
                    </a:cubicBezTo>
                    <a:cubicBezTo>
                      <a:pt x="36" y="5"/>
                      <a:pt x="29" y="0"/>
                      <a:pt x="2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77" name="Group 1476"/>
            <p:cNvGrpSpPr/>
            <p:nvPr/>
          </p:nvGrpSpPr>
          <p:grpSpPr>
            <a:xfrm>
              <a:off x="18593804" y="7218029"/>
              <a:ext cx="846607" cy="734519"/>
              <a:chOff x="9170988" y="4652963"/>
              <a:chExt cx="563563" cy="488950"/>
            </a:xfrm>
            <a:solidFill>
              <a:schemeClr val="tx1"/>
            </a:solidFill>
          </p:grpSpPr>
          <p:sp>
            <p:nvSpPr>
              <p:cNvPr id="1418" name="Freeform 350"/>
              <p:cNvSpPr>
                <a:spLocks/>
              </p:cNvSpPr>
              <p:nvPr/>
            </p:nvSpPr>
            <p:spPr bwMode="auto">
              <a:xfrm>
                <a:off x="9170988" y="4652963"/>
                <a:ext cx="563563" cy="361950"/>
              </a:xfrm>
              <a:custGeom>
                <a:avLst/>
                <a:gdLst>
                  <a:gd name="T0" fmla="*/ 115 w 150"/>
                  <a:gd name="T1" fmla="*/ 24 h 96"/>
                  <a:gd name="T2" fmla="*/ 109 w 150"/>
                  <a:gd name="T3" fmla="*/ 25 h 96"/>
                  <a:gd name="T4" fmla="*/ 71 w 150"/>
                  <a:gd name="T5" fmla="*/ 0 h 96"/>
                  <a:gd name="T6" fmla="*/ 31 w 150"/>
                  <a:gd name="T7" fmla="*/ 33 h 96"/>
                  <a:gd name="T8" fmla="*/ 0 w 150"/>
                  <a:gd name="T9" fmla="*/ 64 h 96"/>
                  <a:gd name="T10" fmla="*/ 22 w 150"/>
                  <a:gd name="T11" fmla="*/ 94 h 96"/>
                  <a:gd name="T12" fmla="*/ 31 w 150"/>
                  <a:gd name="T13" fmla="*/ 96 h 96"/>
                  <a:gd name="T14" fmla="*/ 48 w 150"/>
                  <a:gd name="T15" fmla="*/ 96 h 96"/>
                  <a:gd name="T16" fmla="*/ 53 w 150"/>
                  <a:gd name="T17" fmla="*/ 90 h 96"/>
                  <a:gd name="T18" fmla="*/ 49 w 150"/>
                  <a:gd name="T19" fmla="*/ 84 h 96"/>
                  <a:gd name="T20" fmla="*/ 31 w 150"/>
                  <a:gd name="T21" fmla="*/ 84 h 96"/>
                  <a:gd name="T22" fmla="*/ 26 w 150"/>
                  <a:gd name="T23" fmla="*/ 83 h 96"/>
                  <a:gd name="T24" fmla="*/ 12 w 150"/>
                  <a:gd name="T25" fmla="*/ 64 h 96"/>
                  <a:gd name="T26" fmla="*/ 32 w 150"/>
                  <a:gd name="T27" fmla="*/ 45 h 96"/>
                  <a:gd name="T28" fmla="*/ 36 w 150"/>
                  <a:gd name="T29" fmla="*/ 45 h 96"/>
                  <a:gd name="T30" fmla="*/ 43 w 150"/>
                  <a:gd name="T31" fmla="*/ 47 h 96"/>
                  <a:gd name="T32" fmla="*/ 43 w 150"/>
                  <a:gd name="T33" fmla="*/ 40 h 96"/>
                  <a:gd name="T34" fmla="*/ 71 w 150"/>
                  <a:gd name="T35" fmla="*/ 12 h 96"/>
                  <a:gd name="T36" fmla="*/ 99 w 150"/>
                  <a:gd name="T37" fmla="*/ 34 h 96"/>
                  <a:gd name="T38" fmla="*/ 101 w 150"/>
                  <a:gd name="T39" fmla="*/ 40 h 96"/>
                  <a:gd name="T40" fmla="*/ 107 w 150"/>
                  <a:gd name="T41" fmla="*/ 38 h 96"/>
                  <a:gd name="T42" fmla="*/ 115 w 150"/>
                  <a:gd name="T43" fmla="*/ 37 h 96"/>
                  <a:gd name="T44" fmla="*/ 138 w 150"/>
                  <a:gd name="T45" fmla="*/ 60 h 96"/>
                  <a:gd name="T46" fmla="*/ 122 w 150"/>
                  <a:gd name="T47" fmla="*/ 83 h 96"/>
                  <a:gd name="T48" fmla="*/ 116 w 150"/>
                  <a:gd name="T49" fmla="*/ 84 h 96"/>
                  <a:gd name="T50" fmla="*/ 101 w 150"/>
                  <a:gd name="T51" fmla="*/ 84 h 96"/>
                  <a:gd name="T52" fmla="*/ 98 w 150"/>
                  <a:gd name="T53" fmla="*/ 90 h 96"/>
                  <a:gd name="T54" fmla="*/ 103 w 150"/>
                  <a:gd name="T55" fmla="*/ 96 h 96"/>
                  <a:gd name="T56" fmla="*/ 116 w 150"/>
                  <a:gd name="T57" fmla="*/ 96 h 96"/>
                  <a:gd name="T58" fmla="*/ 126 w 150"/>
                  <a:gd name="T59" fmla="*/ 94 h 96"/>
                  <a:gd name="T60" fmla="*/ 150 w 150"/>
                  <a:gd name="T61" fmla="*/ 60 h 96"/>
                  <a:gd name="T62" fmla="*/ 115 w 150"/>
                  <a:gd name="T63" fmla="*/ 24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0" h="96">
                    <a:moveTo>
                      <a:pt x="115" y="24"/>
                    </a:moveTo>
                    <a:cubicBezTo>
                      <a:pt x="113" y="24"/>
                      <a:pt x="111" y="25"/>
                      <a:pt x="109" y="25"/>
                    </a:cubicBezTo>
                    <a:cubicBezTo>
                      <a:pt x="103" y="10"/>
                      <a:pt x="88" y="0"/>
                      <a:pt x="71" y="0"/>
                    </a:cubicBezTo>
                    <a:cubicBezTo>
                      <a:pt x="52" y="0"/>
                      <a:pt x="35" y="14"/>
                      <a:pt x="31" y="33"/>
                    </a:cubicBezTo>
                    <a:cubicBezTo>
                      <a:pt x="14" y="33"/>
                      <a:pt x="0" y="47"/>
                      <a:pt x="0" y="64"/>
                    </a:cubicBezTo>
                    <a:cubicBezTo>
                      <a:pt x="0" y="78"/>
                      <a:pt x="9" y="90"/>
                      <a:pt x="22" y="94"/>
                    </a:cubicBezTo>
                    <a:cubicBezTo>
                      <a:pt x="25" y="95"/>
                      <a:pt x="28" y="96"/>
                      <a:pt x="31" y="96"/>
                    </a:cubicBezTo>
                    <a:cubicBezTo>
                      <a:pt x="48" y="96"/>
                      <a:pt x="48" y="96"/>
                      <a:pt x="48" y="96"/>
                    </a:cubicBezTo>
                    <a:cubicBezTo>
                      <a:pt x="51" y="95"/>
                      <a:pt x="53" y="93"/>
                      <a:pt x="53" y="90"/>
                    </a:cubicBezTo>
                    <a:cubicBezTo>
                      <a:pt x="53" y="87"/>
                      <a:pt x="51" y="85"/>
                      <a:pt x="49" y="84"/>
                    </a:cubicBezTo>
                    <a:cubicBezTo>
                      <a:pt x="31" y="84"/>
                      <a:pt x="31" y="84"/>
                      <a:pt x="31" y="84"/>
                    </a:cubicBezTo>
                    <a:cubicBezTo>
                      <a:pt x="29" y="84"/>
                      <a:pt x="28" y="83"/>
                      <a:pt x="26" y="83"/>
                    </a:cubicBezTo>
                    <a:cubicBezTo>
                      <a:pt x="18" y="80"/>
                      <a:pt x="12" y="73"/>
                      <a:pt x="12" y="64"/>
                    </a:cubicBezTo>
                    <a:cubicBezTo>
                      <a:pt x="12" y="54"/>
                      <a:pt x="21" y="45"/>
                      <a:pt x="32" y="45"/>
                    </a:cubicBezTo>
                    <a:cubicBezTo>
                      <a:pt x="33" y="45"/>
                      <a:pt x="34" y="45"/>
                      <a:pt x="36" y="45"/>
                    </a:cubicBezTo>
                    <a:cubicBezTo>
                      <a:pt x="43" y="47"/>
                      <a:pt x="43" y="47"/>
                      <a:pt x="43" y="47"/>
                    </a:cubicBezTo>
                    <a:cubicBezTo>
                      <a:pt x="43" y="40"/>
                      <a:pt x="43" y="40"/>
                      <a:pt x="43" y="40"/>
                    </a:cubicBezTo>
                    <a:cubicBezTo>
                      <a:pt x="43" y="24"/>
                      <a:pt x="56" y="12"/>
                      <a:pt x="71" y="12"/>
                    </a:cubicBezTo>
                    <a:cubicBezTo>
                      <a:pt x="85" y="12"/>
                      <a:pt x="96" y="21"/>
                      <a:pt x="99" y="34"/>
                    </a:cubicBezTo>
                    <a:cubicBezTo>
                      <a:pt x="101" y="40"/>
                      <a:pt x="101" y="40"/>
                      <a:pt x="101" y="40"/>
                    </a:cubicBezTo>
                    <a:cubicBezTo>
                      <a:pt x="107" y="38"/>
                      <a:pt x="107" y="38"/>
                      <a:pt x="107" y="38"/>
                    </a:cubicBezTo>
                    <a:cubicBezTo>
                      <a:pt x="110" y="37"/>
                      <a:pt x="112" y="37"/>
                      <a:pt x="115" y="37"/>
                    </a:cubicBezTo>
                    <a:cubicBezTo>
                      <a:pt x="128" y="37"/>
                      <a:pt x="138" y="47"/>
                      <a:pt x="138" y="60"/>
                    </a:cubicBezTo>
                    <a:cubicBezTo>
                      <a:pt x="138" y="70"/>
                      <a:pt x="132" y="79"/>
                      <a:pt x="122" y="83"/>
                    </a:cubicBezTo>
                    <a:cubicBezTo>
                      <a:pt x="120" y="83"/>
                      <a:pt x="118" y="84"/>
                      <a:pt x="116" y="84"/>
                    </a:cubicBezTo>
                    <a:cubicBezTo>
                      <a:pt x="101" y="84"/>
                      <a:pt x="101" y="84"/>
                      <a:pt x="101" y="84"/>
                    </a:cubicBezTo>
                    <a:cubicBezTo>
                      <a:pt x="99" y="85"/>
                      <a:pt x="98" y="87"/>
                      <a:pt x="98" y="90"/>
                    </a:cubicBezTo>
                    <a:cubicBezTo>
                      <a:pt x="98" y="93"/>
                      <a:pt x="100" y="95"/>
                      <a:pt x="103" y="96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20" y="96"/>
                      <a:pt x="123" y="95"/>
                      <a:pt x="126" y="94"/>
                    </a:cubicBezTo>
                    <a:cubicBezTo>
                      <a:pt x="140" y="89"/>
                      <a:pt x="150" y="76"/>
                      <a:pt x="150" y="60"/>
                    </a:cubicBezTo>
                    <a:cubicBezTo>
                      <a:pt x="150" y="40"/>
                      <a:pt x="134" y="24"/>
                      <a:pt x="115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19" name="Freeform 351"/>
              <p:cNvSpPr>
                <a:spLocks/>
              </p:cNvSpPr>
              <p:nvPr/>
            </p:nvSpPr>
            <p:spPr bwMode="auto">
              <a:xfrm>
                <a:off x="9377363" y="4875213"/>
                <a:ext cx="158750" cy="266700"/>
              </a:xfrm>
              <a:custGeom>
                <a:avLst/>
                <a:gdLst>
                  <a:gd name="T0" fmla="*/ 26 w 100"/>
                  <a:gd name="T1" fmla="*/ 0 h 168"/>
                  <a:gd name="T2" fmla="*/ 100 w 100"/>
                  <a:gd name="T3" fmla="*/ 0 h 168"/>
                  <a:gd name="T4" fmla="*/ 57 w 100"/>
                  <a:gd name="T5" fmla="*/ 66 h 168"/>
                  <a:gd name="T6" fmla="*/ 95 w 100"/>
                  <a:gd name="T7" fmla="*/ 66 h 168"/>
                  <a:gd name="T8" fmla="*/ 26 w 100"/>
                  <a:gd name="T9" fmla="*/ 168 h 168"/>
                  <a:gd name="T10" fmla="*/ 38 w 100"/>
                  <a:gd name="T11" fmla="*/ 102 h 168"/>
                  <a:gd name="T12" fmla="*/ 0 w 100"/>
                  <a:gd name="T13" fmla="*/ 102 h 168"/>
                  <a:gd name="T14" fmla="*/ 26 w 100"/>
                  <a:gd name="T15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0" h="168">
                    <a:moveTo>
                      <a:pt x="26" y="0"/>
                    </a:moveTo>
                    <a:lnTo>
                      <a:pt x="100" y="0"/>
                    </a:lnTo>
                    <a:lnTo>
                      <a:pt x="57" y="66"/>
                    </a:lnTo>
                    <a:lnTo>
                      <a:pt x="95" y="66"/>
                    </a:lnTo>
                    <a:lnTo>
                      <a:pt x="26" y="168"/>
                    </a:lnTo>
                    <a:lnTo>
                      <a:pt x="38" y="102"/>
                    </a:lnTo>
                    <a:lnTo>
                      <a:pt x="0" y="102"/>
                    </a:lnTo>
                    <a:lnTo>
                      <a:pt x="2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78" name="Group 1477"/>
            <p:cNvGrpSpPr/>
            <p:nvPr/>
          </p:nvGrpSpPr>
          <p:grpSpPr>
            <a:xfrm>
              <a:off x="11414864" y="8606180"/>
              <a:ext cx="970615" cy="908609"/>
              <a:chOff x="10306051" y="4556126"/>
              <a:chExt cx="646113" cy="604837"/>
            </a:xfrm>
            <a:solidFill>
              <a:schemeClr val="tx1"/>
            </a:solidFill>
          </p:grpSpPr>
          <p:sp>
            <p:nvSpPr>
              <p:cNvPr id="1420" name="Freeform 352"/>
              <p:cNvSpPr>
                <a:spLocks noEditPoints="1"/>
              </p:cNvSpPr>
              <p:nvPr/>
            </p:nvSpPr>
            <p:spPr bwMode="auto">
              <a:xfrm>
                <a:off x="10306051" y="4660901"/>
                <a:ext cx="541338" cy="371475"/>
              </a:xfrm>
              <a:custGeom>
                <a:avLst/>
                <a:gdLst>
                  <a:gd name="T0" fmla="*/ 143 w 144"/>
                  <a:gd name="T1" fmla="*/ 34 h 99"/>
                  <a:gd name="T2" fmla="*/ 130 w 144"/>
                  <a:gd name="T3" fmla="*/ 9 h 99"/>
                  <a:gd name="T4" fmla="*/ 103 w 144"/>
                  <a:gd name="T5" fmla="*/ 1 h 99"/>
                  <a:gd name="T6" fmla="*/ 78 w 144"/>
                  <a:gd name="T7" fmla="*/ 14 h 99"/>
                  <a:gd name="T8" fmla="*/ 78 w 144"/>
                  <a:gd name="T9" fmla="*/ 15 h 99"/>
                  <a:gd name="T10" fmla="*/ 64 w 144"/>
                  <a:gd name="T11" fmla="*/ 12 h 99"/>
                  <a:gd name="T12" fmla="*/ 28 w 144"/>
                  <a:gd name="T13" fmla="*/ 41 h 99"/>
                  <a:gd name="T14" fmla="*/ 0 w 144"/>
                  <a:gd name="T15" fmla="*/ 70 h 99"/>
                  <a:gd name="T16" fmla="*/ 20 w 144"/>
                  <a:gd name="T17" fmla="*/ 97 h 99"/>
                  <a:gd name="T18" fmla="*/ 28 w 144"/>
                  <a:gd name="T19" fmla="*/ 99 h 99"/>
                  <a:gd name="T20" fmla="*/ 43 w 144"/>
                  <a:gd name="T21" fmla="*/ 99 h 99"/>
                  <a:gd name="T22" fmla="*/ 48 w 144"/>
                  <a:gd name="T23" fmla="*/ 93 h 99"/>
                  <a:gd name="T24" fmla="*/ 43 w 144"/>
                  <a:gd name="T25" fmla="*/ 87 h 99"/>
                  <a:gd name="T26" fmla="*/ 28 w 144"/>
                  <a:gd name="T27" fmla="*/ 87 h 99"/>
                  <a:gd name="T28" fmla="*/ 24 w 144"/>
                  <a:gd name="T29" fmla="*/ 86 h 99"/>
                  <a:gd name="T30" fmla="*/ 12 w 144"/>
                  <a:gd name="T31" fmla="*/ 70 h 99"/>
                  <a:gd name="T32" fmla="*/ 29 w 144"/>
                  <a:gd name="T33" fmla="*/ 54 h 99"/>
                  <a:gd name="T34" fmla="*/ 32 w 144"/>
                  <a:gd name="T35" fmla="*/ 54 h 99"/>
                  <a:gd name="T36" fmla="*/ 39 w 144"/>
                  <a:gd name="T37" fmla="*/ 55 h 99"/>
                  <a:gd name="T38" fmla="*/ 39 w 144"/>
                  <a:gd name="T39" fmla="*/ 48 h 99"/>
                  <a:gd name="T40" fmla="*/ 64 w 144"/>
                  <a:gd name="T41" fmla="*/ 24 h 99"/>
                  <a:gd name="T42" fmla="*/ 88 w 144"/>
                  <a:gd name="T43" fmla="*/ 43 h 99"/>
                  <a:gd name="T44" fmla="*/ 90 w 144"/>
                  <a:gd name="T45" fmla="*/ 50 h 99"/>
                  <a:gd name="T46" fmla="*/ 96 w 144"/>
                  <a:gd name="T47" fmla="*/ 47 h 99"/>
                  <a:gd name="T48" fmla="*/ 103 w 144"/>
                  <a:gd name="T49" fmla="*/ 46 h 99"/>
                  <a:gd name="T50" fmla="*/ 123 w 144"/>
                  <a:gd name="T51" fmla="*/ 66 h 99"/>
                  <a:gd name="T52" fmla="*/ 109 w 144"/>
                  <a:gd name="T53" fmla="*/ 86 h 99"/>
                  <a:gd name="T54" fmla="*/ 104 w 144"/>
                  <a:gd name="T55" fmla="*/ 87 h 99"/>
                  <a:gd name="T56" fmla="*/ 97 w 144"/>
                  <a:gd name="T57" fmla="*/ 87 h 99"/>
                  <a:gd name="T58" fmla="*/ 92 w 144"/>
                  <a:gd name="T59" fmla="*/ 93 h 99"/>
                  <a:gd name="T60" fmla="*/ 96 w 144"/>
                  <a:gd name="T61" fmla="*/ 99 h 99"/>
                  <a:gd name="T62" fmla="*/ 104 w 144"/>
                  <a:gd name="T63" fmla="*/ 99 h 99"/>
                  <a:gd name="T64" fmla="*/ 112 w 144"/>
                  <a:gd name="T65" fmla="*/ 97 h 99"/>
                  <a:gd name="T66" fmla="*/ 135 w 144"/>
                  <a:gd name="T67" fmla="*/ 66 h 99"/>
                  <a:gd name="T68" fmla="*/ 135 w 144"/>
                  <a:gd name="T69" fmla="*/ 61 h 99"/>
                  <a:gd name="T70" fmla="*/ 143 w 144"/>
                  <a:gd name="T71" fmla="*/ 34 h 99"/>
                  <a:gd name="T72" fmla="*/ 129 w 144"/>
                  <a:gd name="T73" fmla="*/ 47 h 99"/>
                  <a:gd name="T74" fmla="*/ 103 w 144"/>
                  <a:gd name="T75" fmla="*/ 34 h 99"/>
                  <a:gd name="T76" fmla="*/ 98 w 144"/>
                  <a:gd name="T77" fmla="*/ 34 h 99"/>
                  <a:gd name="T78" fmla="*/ 88 w 144"/>
                  <a:gd name="T79" fmla="*/ 21 h 99"/>
                  <a:gd name="T80" fmla="*/ 104 w 144"/>
                  <a:gd name="T81" fmla="*/ 13 h 99"/>
                  <a:gd name="T82" fmla="*/ 122 w 144"/>
                  <a:gd name="T83" fmla="*/ 19 h 99"/>
                  <a:gd name="T84" fmla="*/ 129 w 144"/>
                  <a:gd name="T85" fmla="*/ 47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4" h="99">
                    <a:moveTo>
                      <a:pt x="143" y="34"/>
                    </a:moveTo>
                    <a:cubicBezTo>
                      <a:pt x="142" y="24"/>
                      <a:pt x="137" y="16"/>
                      <a:pt x="130" y="9"/>
                    </a:cubicBezTo>
                    <a:cubicBezTo>
                      <a:pt x="122" y="3"/>
                      <a:pt x="113" y="0"/>
                      <a:pt x="103" y="1"/>
                    </a:cubicBezTo>
                    <a:cubicBezTo>
                      <a:pt x="93" y="2"/>
                      <a:pt x="84" y="6"/>
                      <a:pt x="78" y="14"/>
                    </a:cubicBezTo>
                    <a:cubicBezTo>
                      <a:pt x="78" y="14"/>
                      <a:pt x="78" y="14"/>
                      <a:pt x="78" y="15"/>
                    </a:cubicBezTo>
                    <a:cubicBezTo>
                      <a:pt x="73" y="13"/>
                      <a:pt x="69" y="12"/>
                      <a:pt x="64" y="12"/>
                    </a:cubicBezTo>
                    <a:cubicBezTo>
                      <a:pt x="46" y="12"/>
                      <a:pt x="31" y="25"/>
                      <a:pt x="28" y="41"/>
                    </a:cubicBezTo>
                    <a:cubicBezTo>
                      <a:pt x="13" y="42"/>
                      <a:pt x="0" y="55"/>
                      <a:pt x="0" y="70"/>
                    </a:cubicBezTo>
                    <a:cubicBezTo>
                      <a:pt x="0" y="83"/>
                      <a:pt x="9" y="94"/>
                      <a:pt x="20" y="97"/>
                    </a:cubicBezTo>
                    <a:cubicBezTo>
                      <a:pt x="23" y="98"/>
                      <a:pt x="26" y="99"/>
                      <a:pt x="28" y="99"/>
                    </a:cubicBezTo>
                    <a:cubicBezTo>
                      <a:pt x="43" y="99"/>
                      <a:pt x="43" y="99"/>
                      <a:pt x="43" y="99"/>
                    </a:cubicBezTo>
                    <a:cubicBezTo>
                      <a:pt x="46" y="98"/>
                      <a:pt x="48" y="95"/>
                      <a:pt x="48" y="93"/>
                    </a:cubicBezTo>
                    <a:cubicBezTo>
                      <a:pt x="48" y="90"/>
                      <a:pt x="45" y="87"/>
                      <a:pt x="43" y="87"/>
                    </a:cubicBezTo>
                    <a:cubicBezTo>
                      <a:pt x="28" y="87"/>
                      <a:pt x="28" y="87"/>
                      <a:pt x="28" y="87"/>
                    </a:cubicBezTo>
                    <a:cubicBezTo>
                      <a:pt x="27" y="87"/>
                      <a:pt x="26" y="86"/>
                      <a:pt x="24" y="86"/>
                    </a:cubicBezTo>
                    <a:cubicBezTo>
                      <a:pt x="17" y="84"/>
                      <a:pt x="12" y="77"/>
                      <a:pt x="12" y="70"/>
                    </a:cubicBezTo>
                    <a:cubicBezTo>
                      <a:pt x="12" y="61"/>
                      <a:pt x="20" y="54"/>
                      <a:pt x="29" y="54"/>
                    </a:cubicBezTo>
                    <a:cubicBezTo>
                      <a:pt x="30" y="54"/>
                      <a:pt x="31" y="54"/>
                      <a:pt x="32" y="54"/>
                    </a:cubicBezTo>
                    <a:cubicBezTo>
                      <a:pt x="39" y="55"/>
                      <a:pt x="39" y="55"/>
                      <a:pt x="39" y="55"/>
                    </a:cubicBezTo>
                    <a:cubicBezTo>
                      <a:pt x="39" y="48"/>
                      <a:pt x="39" y="48"/>
                      <a:pt x="39" y="48"/>
                    </a:cubicBezTo>
                    <a:cubicBezTo>
                      <a:pt x="40" y="35"/>
                      <a:pt x="51" y="24"/>
                      <a:pt x="64" y="24"/>
                    </a:cubicBezTo>
                    <a:cubicBezTo>
                      <a:pt x="76" y="24"/>
                      <a:pt x="85" y="32"/>
                      <a:pt x="88" y="43"/>
                    </a:cubicBezTo>
                    <a:cubicBezTo>
                      <a:pt x="90" y="50"/>
                      <a:pt x="90" y="50"/>
                      <a:pt x="90" y="50"/>
                    </a:cubicBezTo>
                    <a:cubicBezTo>
                      <a:pt x="96" y="47"/>
                      <a:pt x="96" y="47"/>
                      <a:pt x="96" y="47"/>
                    </a:cubicBezTo>
                    <a:cubicBezTo>
                      <a:pt x="98" y="46"/>
                      <a:pt x="100" y="46"/>
                      <a:pt x="103" y="46"/>
                    </a:cubicBezTo>
                    <a:cubicBezTo>
                      <a:pt x="114" y="46"/>
                      <a:pt x="123" y="55"/>
                      <a:pt x="123" y="66"/>
                    </a:cubicBezTo>
                    <a:cubicBezTo>
                      <a:pt x="123" y="75"/>
                      <a:pt x="117" y="83"/>
                      <a:pt x="109" y="86"/>
                    </a:cubicBezTo>
                    <a:cubicBezTo>
                      <a:pt x="107" y="86"/>
                      <a:pt x="106" y="87"/>
                      <a:pt x="104" y="87"/>
                    </a:cubicBezTo>
                    <a:cubicBezTo>
                      <a:pt x="97" y="87"/>
                      <a:pt x="97" y="87"/>
                      <a:pt x="97" y="87"/>
                    </a:cubicBezTo>
                    <a:cubicBezTo>
                      <a:pt x="94" y="87"/>
                      <a:pt x="92" y="90"/>
                      <a:pt x="92" y="93"/>
                    </a:cubicBezTo>
                    <a:cubicBezTo>
                      <a:pt x="92" y="95"/>
                      <a:pt x="94" y="98"/>
                      <a:pt x="96" y="99"/>
                    </a:cubicBezTo>
                    <a:cubicBezTo>
                      <a:pt x="104" y="99"/>
                      <a:pt x="104" y="99"/>
                      <a:pt x="104" y="99"/>
                    </a:cubicBezTo>
                    <a:cubicBezTo>
                      <a:pt x="107" y="99"/>
                      <a:pt x="110" y="98"/>
                      <a:pt x="112" y="97"/>
                    </a:cubicBezTo>
                    <a:cubicBezTo>
                      <a:pt x="126" y="93"/>
                      <a:pt x="135" y="80"/>
                      <a:pt x="135" y="66"/>
                    </a:cubicBezTo>
                    <a:cubicBezTo>
                      <a:pt x="135" y="64"/>
                      <a:pt x="135" y="63"/>
                      <a:pt x="135" y="61"/>
                    </a:cubicBezTo>
                    <a:cubicBezTo>
                      <a:pt x="141" y="53"/>
                      <a:pt x="144" y="44"/>
                      <a:pt x="143" y="34"/>
                    </a:cubicBezTo>
                    <a:close/>
                    <a:moveTo>
                      <a:pt x="129" y="47"/>
                    </a:moveTo>
                    <a:cubicBezTo>
                      <a:pt x="123" y="39"/>
                      <a:pt x="113" y="34"/>
                      <a:pt x="103" y="34"/>
                    </a:cubicBezTo>
                    <a:cubicBezTo>
                      <a:pt x="101" y="34"/>
                      <a:pt x="100" y="34"/>
                      <a:pt x="98" y="34"/>
                    </a:cubicBezTo>
                    <a:cubicBezTo>
                      <a:pt x="96" y="29"/>
                      <a:pt x="92" y="24"/>
                      <a:pt x="88" y="21"/>
                    </a:cubicBezTo>
                    <a:cubicBezTo>
                      <a:pt x="92" y="16"/>
                      <a:pt x="98" y="13"/>
                      <a:pt x="104" y="13"/>
                    </a:cubicBezTo>
                    <a:cubicBezTo>
                      <a:pt x="110" y="12"/>
                      <a:pt x="117" y="14"/>
                      <a:pt x="122" y="19"/>
                    </a:cubicBezTo>
                    <a:cubicBezTo>
                      <a:pt x="131" y="26"/>
                      <a:pt x="133" y="37"/>
                      <a:pt x="129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21" name="Freeform 353"/>
              <p:cNvSpPr>
                <a:spLocks/>
              </p:cNvSpPr>
              <p:nvPr/>
            </p:nvSpPr>
            <p:spPr bwMode="auto">
              <a:xfrm>
                <a:off x="10795001" y="4608513"/>
                <a:ext cx="79375" cy="82550"/>
              </a:xfrm>
              <a:custGeom>
                <a:avLst/>
                <a:gdLst>
                  <a:gd name="T0" fmla="*/ 18 w 21"/>
                  <a:gd name="T1" fmla="*/ 2 h 22"/>
                  <a:gd name="T2" fmla="*/ 10 w 21"/>
                  <a:gd name="T3" fmla="*/ 2 h 22"/>
                  <a:gd name="T4" fmla="*/ 2 w 21"/>
                  <a:gd name="T5" fmla="*/ 12 h 22"/>
                  <a:gd name="T6" fmla="*/ 3 w 21"/>
                  <a:gd name="T7" fmla="*/ 20 h 22"/>
                  <a:gd name="T8" fmla="*/ 7 w 21"/>
                  <a:gd name="T9" fmla="*/ 22 h 22"/>
                  <a:gd name="T10" fmla="*/ 11 w 21"/>
                  <a:gd name="T11" fmla="*/ 19 h 22"/>
                  <a:gd name="T12" fmla="*/ 19 w 21"/>
                  <a:gd name="T13" fmla="*/ 10 h 22"/>
                  <a:gd name="T14" fmla="*/ 18 w 21"/>
                  <a:gd name="T15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22">
                    <a:moveTo>
                      <a:pt x="18" y="2"/>
                    </a:moveTo>
                    <a:cubicBezTo>
                      <a:pt x="16" y="0"/>
                      <a:pt x="12" y="0"/>
                      <a:pt x="10" y="2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14"/>
                      <a:pt x="0" y="18"/>
                      <a:pt x="3" y="20"/>
                    </a:cubicBezTo>
                    <a:cubicBezTo>
                      <a:pt x="4" y="21"/>
                      <a:pt x="5" y="22"/>
                      <a:pt x="7" y="22"/>
                    </a:cubicBezTo>
                    <a:cubicBezTo>
                      <a:pt x="8" y="22"/>
                      <a:pt x="10" y="21"/>
                      <a:pt x="11" y="19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21" y="8"/>
                      <a:pt x="21" y="4"/>
                      <a:pt x="1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22" name="Freeform 354"/>
              <p:cNvSpPr>
                <a:spLocks/>
              </p:cNvSpPr>
              <p:nvPr/>
            </p:nvSpPr>
            <p:spPr bwMode="auto">
              <a:xfrm>
                <a:off x="10704513" y="4556126"/>
                <a:ext cx="57150" cy="88900"/>
              </a:xfrm>
              <a:custGeom>
                <a:avLst/>
                <a:gdLst>
                  <a:gd name="T0" fmla="*/ 5 w 15"/>
                  <a:gd name="T1" fmla="*/ 24 h 24"/>
                  <a:gd name="T2" fmla="*/ 6 w 15"/>
                  <a:gd name="T3" fmla="*/ 24 h 24"/>
                  <a:gd name="T4" fmla="*/ 12 w 15"/>
                  <a:gd name="T5" fmla="*/ 19 h 24"/>
                  <a:gd name="T6" fmla="*/ 14 w 15"/>
                  <a:gd name="T7" fmla="*/ 7 h 24"/>
                  <a:gd name="T8" fmla="*/ 10 w 15"/>
                  <a:gd name="T9" fmla="*/ 0 h 24"/>
                  <a:gd name="T10" fmla="*/ 3 w 15"/>
                  <a:gd name="T11" fmla="*/ 5 h 24"/>
                  <a:gd name="T12" fmla="*/ 1 w 15"/>
                  <a:gd name="T13" fmla="*/ 17 h 24"/>
                  <a:gd name="T14" fmla="*/ 5 w 15"/>
                  <a:gd name="T1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24">
                    <a:moveTo>
                      <a:pt x="5" y="24"/>
                    </a:moveTo>
                    <a:cubicBezTo>
                      <a:pt x="6" y="24"/>
                      <a:pt x="6" y="24"/>
                      <a:pt x="6" y="24"/>
                    </a:cubicBezTo>
                    <a:cubicBezTo>
                      <a:pt x="9" y="24"/>
                      <a:pt x="12" y="22"/>
                      <a:pt x="12" y="19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5" y="4"/>
                      <a:pt x="13" y="1"/>
                      <a:pt x="10" y="0"/>
                    </a:cubicBezTo>
                    <a:cubicBezTo>
                      <a:pt x="6" y="0"/>
                      <a:pt x="3" y="2"/>
                      <a:pt x="3" y="5"/>
                    </a:cubicBezTo>
                    <a:cubicBezTo>
                      <a:pt x="1" y="17"/>
                      <a:pt x="1" y="17"/>
                      <a:pt x="1" y="17"/>
                    </a:cubicBezTo>
                    <a:cubicBezTo>
                      <a:pt x="0" y="20"/>
                      <a:pt x="2" y="23"/>
                      <a:pt x="5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23" name="Freeform 355"/>
              <p:cNvSpPr>
                <a:spLocks/>
              </p:cNvSpPr>
              <p:nvPr/>
            </p:nvSpPr>
            <p:spPr bwMode="auto">
              <a:xfrm>
                <a:off x="10588626" y="4562476"/>
                <a:ext cx="66675" cy="90488"/>
              </a:xfrm>
              <a:custGeom>
                <a:avLst/>
                <a:gdLst>
                  <a:gd name="T0" fmla="*/ 5 w 18"/>
                  <a:gd name="T1" fmla="*/ 20 h 24"/>
                  <a:gd name="T2" fmla="*/ 11 w 18"/>
                  <a:gd name="T3" fmla="*/ 24 h 24"/>
                  <a:gd name="T4" fmla="*/ 13 w 18"/>
                  <a:gd name="T5" fmla="*/ 24 h 24"/>
                  <a:gd name="T6" fmla="*/ 16 w 18"/>
                  <a:gd name="T7" fmla="*/ 16 h 24"/>
                  <a:gd name="T8" fmla="*/ 12 w 18"/>
                  <a:gd name="T9" fmla="*/ 5 h 24"/>
                  <a:gd name="T10" fmla="*/ 4 w 18"/>
                  <a:gd name="T11" fmla="*/ 1 h 24"/>
                  <a:gd name="T12" fmla="*/ 1 w 18"/>
                  <a:gd name="T13" fmla="*/ 9 h 24"/>
                  <a:gd name="T14" fmla="*/ 5 w 18"/>
                  <a:gd name="T15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24">
                    <a:moveTo>
                      <a:pt x="5" y="20"/>
                    </a:moveTo>
                    <a:cubicBezTo>
                      <a:pt x="6" y="23"/>
                      <a:pt x="8" y="24"/>
                      <a:pt x="11" y="24"/>
                    </a:cubicBezTo>
                    <a:cubicBezTo>
                      <a:pt x="11" y="24"/>
                      <a:pt x="12" y="24"/>
                      <a:pt x="13" y="24"/>
                    </a:cubicBezTo>
                    <a:cubicBezTo>
                      <a:pt x="16" y="23"/>
                      <a:pt x="18" y="19"/>
                      <a:pt x="16" y="16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1" y="2"/>
                      <a:pt x="8" y="0"/>
                      <a:pt x="4" y="1"/>
                    </a:cubicBezTo>
                    <a:cubicBezTo>
                      <a:pt x="1" y="2"/>
                      <a:pt x="0" y="6"/>
                      <a:pt x="1" y="9"/>
                    </a:cubicBezTo>
                    <a:lnTo>
                      <a:pt x="5" y="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24" name="Freeform 356"/>
              <p:cNvSpPr>
                <a:spLocks/>
              </p:cNvSpPr>
              <p:nvPr/>
            </p:nvSpPr>
            <p:spPr bwMode="auto">
              <a:xfrm>
                <a:off x="10858501" y="4826001"/>
                <a:ext cx="93663" cy="57150"/>
              </a:xfrm>
              <a:custGeom>
                <a:avLst/>
                <a:gdLst>
                  <a:gd name="T0" fmla="*/ 20 w 25"/>
                  <a:gd name="T1" fmla="*/ 3 h 15"/>
                  <a:gd name="T2" fmla="*/ 8 w 25"/>
                  <a:gd name="T3" fmla="*/ 0 h 15"/>
                  <a:gd name="T4" fmla="*/ 1 w 25"/>
                  <a:gd name="T5" fmla="*/ 5 h 15"/>
                  <a:gd name="T6" fmla="*/ 6 w 25"/>
                  <a:gd name="T7" fmla="*/ 12 h 15"/>
                  <a:gd name="T8" fmla="*/ 18 w 25"/>
                  <a:gd name="T9" fmla="*/ 14 h 15"/>
                  <a:gd name="T10" fmla="*/ 19 w 25"/>
                  <a:gd name="T11" fmla="*/ 15 h 15"/>
                  <a:gd name="T12" fmla="*/ 25 w 25"/>
                  <a:gd name="T13" fmla="*/ 10 h 15"/>
                  <a:gd name="T14" fmla="*/ 20 w 25"/>
                  <a:gd name="T15" fmla="*/ 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5">
                    <a:moveTo>
                      <a:pt x="20" y="3"/>
                    </a:moveTo>
                    <a:cubicBezTo>
                      <a:pt x="8" y="0"/>
                      <a:pt x="8" y="0"/>
                      <a:pt x="8" y="0"/>
                    </a:cubicBezTo>
                    <a:cubicBezTo>
                      <a:pt x="5" y="0"/>
                      <a:pt x="1" y="2"/>
                      <a:pt x="1" y="5"/>
                    </a:cubicBezTo>
                    <a:cubicBezTo>
                      <a:pt x="0" y="9"/>
                      <a:pt x="3" y="12"/>
                      <a:pt x="6" y="12"/>
                    </a:cubicBezTo>
                    <a:cubicBezTo>
                      <a:pt x="18" y="14"/>
                      <a:pt x="18" y="14"/>
                      <a:pt x="18" y="14"/>
                    </a:cubicBezTo>
                    <a:cubicBezTo>
                      <a:pt x="18" y="15"/>
                      <a:pt x="18" y="15"/>
                      <a:pt x="19" y="15"/>
                    </a:cubicBezTo>
                    <a:cubicBezTo>
                      <a:pt x="22" y="15"/>
                      <a:pt x="24" y="12"/>
                      <a:pt x="25" y="10"/>
                    </a:cubicBezTo>
                    <a:cubicBezTo>
                      <a:pt x="25" y="6"/>
                      <a:pt x="23" y="3"/>
                      <a:pt x="2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25" name="Freeform 357"/>
              <p:cNvSpPr>
                <a:spLocks/>
              </p:cNvSpPr>
              <p:nvPr/>
            </p:nvSpPr>
            <p:spPr bwMode="auto">
              <a:xfrm>
                <a:off x="10850563" y="4710113"/>
                <a:ext cx="95250" cy="63500"/>
              </a:xfrm>
              <a:custGeom>
                <a:avLst/>
                <a:gdLst>
                  <a:gd name="T0" fmla="*/ 9 w 25"/>
                  <a:gd name="T1" fmla="*/ 16 h 17"/>
                  <a:gd name="T2" fmla="*/ 20 w 25"/>
                  <a:gd name="T3" fmla="*/ 12 h 17"/>
                  <a:gd name="T4" fmla="*/ 24 w 25"/>
                  <a:gd name="T5" fmla="*/ 4 h 17"/>
                  <a:gd name="T6" fmla="*/ 16 w 25"/>
                  <a:gd name="T7" fmla="*/ 1 h 17"/>
                  <a:gd name="T8" fmla="*/ 5 w 25"/>
                  <a:gd name="T9" fmla="*/ 5 h 17"/>
                  <a:gd name="T10" fmla="*/ 1 w 25"/>
                  <a:gd name="T11" fmla="*/ 13 h 17"/>
                  <a:gd name="T12" fmla="*/ 7 w 25"/>
                  <a:gd name="T13" fmla="*/ 17 h 17"/>
                  <a:gd name="T14" fmla="*/ 9 w 25"/>
                  <a:gd name="T15" fmla="*/ 1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7">
                    <a:moveTo>
                      <a:pt x="9" y="16"/>
                    </a:moveTo>
                    <a:cubicBezTo>
                      <a:pt x="20" y="12"/>
                      <a:pt x="20" y="12"/>
                      <a:pt x="20" y="12"/>
                    </a:cubicBezTo>
                    <a:cubicBezTo>
                      <a:pt x="23" y="11"/>
                      <a:pt x="25" y="8"/>
                      <a:pt x="24" y="4"/>
                    </a:cubicBezTo>
                    <a:cubicBezTo>
                      <a:pt x="23" y="1"/>
                      <a:pt x="19" y="0"/>
                      <a:pt x="16" y="1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2" y="6"/>
                      <a:pt x="0" y="10"/>
                      <a:pt x="1" y="13"/>
                    </a:cubicBezTo>
                    <a:cubicBezTo>
                      <a:pt x="2" y="15"/>
                      <a:pt x="4" y="17"/>
                      <a:pt x="7" y="17"/>
                    </a:cubicBezTo>
                    <a:cubicBezTo>
                      <a:pt x="8" y="17"/>
                      <a:pt x="8" y="17"/>
                      <a:pt x="9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26" name="Freeform 358"/>
              <p:cNvSpPr>
                <a:spLocks/>
              </p:cNvSpPr>
              <p:nvPr/>
            </p:nvSpPr>
            <p:spPr bwMode="auto">
              <a:xfrm>
                <a:off x="10493376" y="4897438"/>
                <a:ext cx="158750" cy="263525"/>
              </a:xfrm>
              <a:custGeom>
                <a:avLst/>
                <a:gdLst>
                  <a:gd name="T0" fmla="*/ 27 w 100"/>
                  <a:gd name="T1" fmla="*/ 0 h 166"/>
                  <a:gd name="T2" fmla="*/ 100 w 100"/>
                  <a:gd name="T3" fmla="*/ 0 h 166"/>
                  <a:gd name="T4" fmla="*/ 57 w 100"/>
                  <a:gd name="T5" fmla="*/ 64 h 166"/>
                  <a:gd name="T6" fmla="*/ 95 w 100"/>
                  <a:gd name="T7" fmla="*/ 64 h 166"/>
                  <a:gd name="T8" fmla="*/ 27 w 100"/>
                  <a:gd name="T9" fmla="*/ 166 h 166"/>
                  <a:gd name="T10" fmla="*/ 38 w 100"/>
                  <a:gd name="T11" fmla="*/ 100 h 166"/>
                  <a:gd name="T12" fmla="*/ 0 w 100"/>
                  <a:gd name="T13" fmla="*/ 100 h 166"/>
                  <a:gd name="T14" fmla="*/ 27 w 100"/>
                  <a:gd name="T15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0" h="166">
                    <a:moveTo>
                      <a:pt x="27" y="0"/>
                    </a:moveTo>
                    <a:lnTo>
                      <a:pt x="100" y="0"/>
                    </a:lnTo>
                    <a:lnTo>
                      <a:pt x="57" y="64"/>
                    </a:lnTo>
                    <a:lnTo>
                      <a:pt x="95" y="64"/>
                    </a:lnTo>
                    <a:lnTo>
                      <a:pt x="27" y="166"/>
                    </a:lnTo>
                    <a:lnTo>
                      <a:pt x="38" y="100"/>
                    </a:lnTo>
                    <a:lnTo>
                      <a:pt x="0" y="100"/>
                    </a:lnTo>
                    <a:lnTo>
                      <a:pt x="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74" name="Group 1473"/>
            <p:cNvGrpSpPr/>
            <p:nvPr/>
          </p:nvGrpSpPr>
          <p:grpSpPr>
            <a:xfrm>
              <a:off x="17073896" y="7066131"/>
              <a:ext cx="929168" cy="929168"/>
              <a:chOff x="11468101" y="3690938"/>
              <a:chExt cx="511175" cy="511176"/>
            </a:xfrm>
            <a:solidFill>
              <a:schemeClr val="tx1"/>
            </a:solidFill>
          </p:grpSpPr>
          <p:sp>
            <p:nvSpPr>
              <p:cNvPr id="1427" name="Freeform 359"/>
              <p:cNvSpPr>
                <a:spLocks noEditPoints="1"/>
              </p:cNvSpPr>
              <p:nvPr/>
            </p:nvSpPr>
            <p:spPr bwMode="auto">
              <a:xfrm>
                <a:off x="11583988" y="3811588"/>
                <a:ext cx="271463" cy="269875"/>
              </a:xfrm>
              <a:custGeom>
                <a:avLst/>
                <a:gdLst>
                  <a:gd name="T0" fmla="*/ 36 w 72"/>
                  <a:gd name="T1" fmla="*/ 72 h 72"/>
                  <a:gd name="T2" fmla="*/ 0 w 72"/>
                  <a:gd name="T3" fmla="*/ 36 h 72"/>
                  <a:gd name="T4" fmla="*/ 36 w 72"/>
                  <a:gd name="T5" fmla="*/ 0 h 72"/>
                  <a:gd name="T6" fmla="*/ 72 w 72"/>
                  <a:gd name="T7" fmla="*/ 36 h 72"/>
                  <a:gd name="T8" fmla="*/ 36 w 72"/>
                  <a:gd name="T9" fmla="*/ 72 h 72"/>
                  <a:gd name="T10" fmla="*/ 36 w 72"/>
                  <a:gd name="T11" fmla="*/ 12 h 72"/>
                  <a:gd name="T12" fmla="*/ 12 w 72"/>
                  <a:gd name="T13" fmla="*/ 36 h 72"/>
                  <a:gd name="T14" fmla="*/ 36 w 72"/>
                  <a:gd name="T15" fmla="*/ 60 h 72"/>
                  <a:gd name="T16" fmla="*/ 60 w 72"/>
                  <a:gd name="T17" fmla="*/ 36 h 72"/>
                  <a:gd name="T18" fmla="*/ 36 w 72"/>
                  <a:gd name="T19" fmla="*/ 1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2" h="72">
                    <a:moveTo>
                      <a:pt x="36" y="72"/>
                    </a:moveTo>
                    <a:cubicBezTo>
                      <a:pt x="16" y="72"/>
                      <a:pt x="0" y="56"/>
                      <a:pt x="0" y="36"/>
                    </a:cubicBezTo>
                    <a:cubicBezTo>
                      <a:pt x="0" y="16"/>
                      <a:pt x="16" y="0"/>
                      <a:pt x="36" y="0"/>
                    </a:cubicBezTo>
                    <a:cubicBezTo>
                      <a:pt x="56" y="0"/>
                      <a:pt x="72" y="16"/>
                      <a:pt x="72" y="36"/>
                    </a:cubicBezTo>
                    <a:cubicBezTo>
                      <a:pt x="72" y="56"/>
                      <a:pt x="56" y="72"/>
                      <a:pt x="36" y="72"/>
                    </a:cubicBezTo>
                    <a:close/>
                    <a:moveTo>
                      <a:pt x="36" y="12"/>
                    </a:moveTo>
                    <a:cubicBezTo>
                      <a:pt x="23" y="12"/>
                      <a:pt x="12" y="22"/>
                      <a:pt x="12" y="36"/>
                    </a:cubicBezTo>
                    <a:cubicBezTo>
                      <a:pt x="12" y="49"/>
                      <a:pt x="23" y="60"/>
                      <a:pt x="36" y="60"/>
                    </a:cubicBezTo>
                    <a:cubicBezTo>
                      <a:pt x="50" y="60"/>
                      <a:pt x="60" y="49"/>
                      <a:pt x="60" y="36"/>
                    </a:cubicBezTo>
                    <a:cubicBezTo>
                      <a:pt x="60" y="22"/>
                      <a:pt x="50" y="12"/>
                      <a:pt x="3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28" name="Freeform 360"/>
              <p:cNvSpPr>
                <a:spLocks/>
              </p:cNvSpPr>
              <p:nvPr/>
            </p:nvSpPr>
            <p:spPr bwMode="auto">
              <a:xfrm>
                <a:off x="11704638" y="4127501"/>
                <a:ext cx="38100" cy="74613"/>
              </a:xfrm>
              <a:custGeom>
                <a:avLst/>
                <a:gdLst>
                  <a:gd name="T0" fmla="*/ 10 w 10"/>
                  <a:gd name="T1" fmla="*/ 15 h 20"/>
                  <a:gd name="T2" fmla="*/ 5 w 10"/>
                  <a:gd name="T3" fmla="*/ 20 h 20"/>
                  <a:gd name="T4" fmla="*/ 5 w 10"/>
                  <a:gd name="T5" fmla="*/ 20 h 20"/>
                  <a:gd name="T6" fmla="*/ 0 w 10"/>
                  <a:gd name="T7" fmla="*/ 15 h 20"/>
                  <a:gd name="T8" fmla="*/ 0 w 10"/>
                  <a:gd name="T9" fmla="*/ 5 h 20"/>
                  <a:gd name="T10" fmla="*/ 5 w 10"/>
                  <a:gd name="T11" fmla="*/ 0 h 20"/>
                  <a:gd name="T12" fmla="*/ 5 w 10"/>
                  <a:gd name="T13" fmla="*/ 0 h 20"/>
                  <a:gd name="T14" fmla="*/ 10 w 10"/>
                  <a:gd name="T15" fmla="*/ 5 h 20"/>
                  <a:gd name="T16" fmla="*/ 10 w 10"/>
                  <a:gd name="T17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20">
                    <a:moveTo>
                      <a:pt x="10" y="15"/>
                    </a:moveTo>
                    <a:cubicBezTo>
                      <a:pt x="10" y="17"/>
                      <a:pt x="8" y="20"/>
                      <a:pt x="5" y="20"/>
                    </a:cubicBezTo>
                    <a:cubicBezTo>
                      <a:pt x="5" y="20"/>
                      <a:pt x="5" y="20"/>
                      <a:pt x="5" y="20"/>
                    </a:cubicBezTo>
                    <a:cubicBezTo>
                      <a:pt x="3" y="20"/>
                      <a:pt x="0" y="17"/>
                      <a:pt x="0" y="1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3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0"/>
                      <a:pt x="10" y="2"/>
                      <a:pt x="10" y="5"/>
                    </a:cubicBezTo>
                    <a:lnTo>
                      <a:pt x="10" y="1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29" name="Freeform 361"/>
              <p:cNvSpPr>
                <a:spLocks/>
              </p:cNvSpPr>
              <p:nvPr/>
            </p:nvSpPr>
            <p:spPr bwMode="auto">
              <a:xfrm>
                <a:off x="11534776" y="4067176"/>
                <a:ext cx="68263" cy="66675"/>
              </a:xfrm>
              <a:custGeom>
                <a:avLst/>
                <a:gdLst>
                  <a:gd name="T0" fmla="*/ 9 w 18"/>
                  <a:gd name="T1" fmla="*/ 16 h 18"/>
                  <a:gd name="T2" fmla="*/ 2 w 18"/>
                  <a:gd name="T3" fmla="*/ 16 h 18"/>
                  <a:gd name="T4" fmla="*/ 2 w 18"/>
                  <a:gd name="T5" fmla="*/ 16 h 18"/>
                  <a:gd name="T6" fmla="*/ 2 w 18"/>
                  <a:gd name="T7" fmla="*/ 9 h 18"/>
                  <a:gd name="T8" fmla="*/ 9 w 18"/>
                  <a:gd name="T9" fmla="*/ 2 h 18"/>
                  <a:gd name="T10" fmla="*/ 16 w 18"/>
                  <a:gd name="T11" fmla="*/ 2 h 18"/>
                  <a:gd name="T12" fmla="*/ 16 w 18"/>
                  <a:gd name="T13" fmla="*/ 2 h 18"/>
                  <a:gd name="T14" fmla="*/ 16 w 18"/>
                  <a:gd name="T15" fmla="*/ 9 h 18"/>
                  <a:gd name="T16" fmla="*/ 9 w 18"/>
                  <a:gd name="T17" fmla="*/ 1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18">
                    <a:moveTo>
                      <a:pt x="9" y="16"/>
                    </a:moveTo>
                    <a:cubicBezTo>
                      <a:pt x="7" y="18"/>
                      <a:pt x="4" y="18"/>
                      <a:pt x="2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0" y="14"/>
                      <a:pt x="0" y="11"/>
                      <a:pt x="2" y="9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11" y="0"/>
                      <a:pt x="14" y="0"/>
                      <a:pt x="16" y="2"/>
                    </a:cubicBezTo>
                    <a:cubicBezTo>
                      <a:pt x="16" y="2"/>
                      <a:pt x="16" y="2"/>
                      <a:pt x="16" y="2"/>
                    </a:cubicBezTo>
                    <a:cubicBezTo>
                      <a:pt x="18" y="4"/>
                      <a:pt x="18" y="7"/>
                      <a:pt x="16" y="9"/>
                    </a:cubicBezTo>
                    <a:lnTo>
                      <a:pt x="9" y="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30" name="Freeform 362"/>
              <p:cNvSpPr>
                <a:spLocks/>
              </p:cNvSpPr>
              <p:nvPr/>
            </p:nvSpPr>
            <p:spPr bwMode="auto">
              <a:xfrm>
                <a:off x="11842751" y="4067176"/>
                <a:ext cx="68263" cy="66675"/>
              </a:xfrm>
              <a:custGeom>
                <a:avLst/>
                <a:gdLst>
                  <a:gd name="T0" fmla="*/ 2 w 18"/>
                  <a:gd name="T1" fmla="*/ 9 h 18"/>
                  <a:gd name="T2" fmla="*/ 2 w 18"/>
                  <a:gd name="T3" fmla="*/ 2 h 18"/>
                  <a:gd name="T4" fmla="*/ 2 w 18"/>
                  <a:gd name="T5" fmla="*/ 2 h 18"/>
                  <a:gd name="T6" fmla="*/ 9 w 18"/>
                  <a:gd name="T7" fmla="*/ 2 h 18"/>
                  <a:gd name="T8" fmla="*/ 16 w 18"/>
                  <a:gd name="T9" fmla="*/ 9 h 18"/>
                  <a:gd name="T10" fmla="*/ 16 w 18"/>
                  <a:gd name="T11" fmla="*/ 16 h 18"/>
                  <a:gd name="T12" fmla="*/ 16 w 18"/>
                  <a:gd name="T13" fmla="*/ 16 h 18"/>
                  <a:gd name="T14" fmla="*/ 9 w 18"/>
                  <a:gd name="T15" fmla="*/ 16 h 18"/>
                  <a:gd name="T16" fmla="*/ 2 w 18"/>
                  <a:gd name="T17" fmla="*/ 9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18">
                    <a:moveTo>
                      <a:pt x="2" y="9"/>
                    </a:moveTo>
                    <a:cubicBezTo>
                      <a:pt x="0" y="7"/>
                      <a:pt x="0" y="4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4" y="0"/>
                      <a:pt x="7" y="0"/>
                      <a:pt x="9" y="2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8" y="11"/>
                      <a:pt x="18" y="14"/>
                      <a:pt x="16" y="1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4" y="18"/>
                      <a:pt x="11" y="18"/>
                      <a:pt x="9" y="16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31" name="Freeform 363"/>
              <p:cNvSpPr>
                <a:spLocks/>
              </p:cNvSpPr>
              <p:nvPr/>
            </p:nvSpPr>
            <p:spPr bwMode="auto">
              <a:xfrm>
                <a:off x="11704638" y="3690938"/>
                <a:ext cx="38100" cy="71438"/>
              </a:xfrm>
              <a:custGeom>
                <a:avLst/>
                <a:gdLst>
                  <a:gd name="T0" fmla="*/ 10 w 10"/>
                  <a:gd name="T1" fmla="*/ 15 h 19"/>
                  <a:gd name="T2" fmla="*/ 5 w 10"/>
                  <a:gd name="T3" fmla="*/ 19 h 19"/>
                  <a:gd name="T4" fmla="*/ 5 w 10"/>
                  <a:gd name="T5" fmla="*/ 19 h 19"/>
                  <a:gd name="T6" fmla="*/ 0 w 10"/>
                  <a:gd name="T7" fmla="*/ 15 h 19"/>
                  <a:gd name="T8" fmla="*/ 0 w 10"/>
                  <a:gd name="T9" fmla="*/ 5 h 19"/>
                  <a:gd name="T10" fmla="*/ 5 w 10"/>
                  <a:gd name="T11" fmla="*/ 0 h 19"/>
                  <a:gd name="T12" fmla="*/ 5 w 10"/>
                  <a:gd name="T13" fmla="*/ 0 h 19"/>
                  <a:gd name="T14" fmla="*/ 10 w 10"/>
                  <a:gd name="T15" fmla="*/ 5 h 19"/>
                  <a:gd name="T16" fmla="*/ 10 w 10"/>
                  <a:gd name="T17" fmla="*/ 15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19">
                    <a:moveTo>
                      <a:pt x="10" y="15"/>
                    </a:moveTo>
                    <a:cubicBezTo>
                      <a:pt x="10" y="17"/>
                      <a:pt x="8" y="19"/>
                      <a:pt x="5" y="1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3" y="19"/>
                      <a:pt x="0" y="17"/>
                      <a:pt x="0" y="1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3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0"/>
                      <a:pt x="10" y="2"/>
                      <a:pt x="10" y="5"/>
                    </a:cubicBezTo>
                    <a:lnTo>
                      <a:pt x="10" y="1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32" name="Freeform 364"/>
              <p:cNvSpPr>
                <a:spLocks/>
              </p:cNvSpPr>
              <p:nvPr/>
            </p:nvSpPr>
            <p:spPr bwMode="auto">
              <a:xfrm>
                <a:off x="11842751" y="3759201"/>
                <a:ext cx="68263" cy="66675"/>
              </a:xfrm>
              <a:custGeom>
                <a:avLst/>
                <a:gdLst>
                  <a:gd name="T0" fmla="*/ 9 w 18"/>
                  <a:gd name="T1" fmla="*/ 16 h 18"/>
                  <a:gd name="T2" fmla="*/ 2 w 18"/>
                  <a:gd name="T3" fmla="*/ 16 h 18"/>
                  <a:gd name="T4" fmla="*/ 2 w 18"/>
                  <a:gd name="T5" fmla="*/ 16 h 18"/>
                  <a:gd name="T6" fmla="*/ 2 w 18"/>
                  <a:gd name="T7" fmla="*/ 9 h 18"/>
                  <a:gd name="T8" fmla="*/ 9 w 18"/>
                  <a:gd name="T9" fmla="*/ 2 h 18"/>
                  <a:gd name="T10" fmla="*/ 16 w 18"/>
                  <a:gd name="T11" fmla="*/ 2 h 18"/>
                  <a:gd name="T12" fmla="*/ 16 w 18"/>
                  <a:gd name="T13" fmla="*/ 2 h 18"/>
                  <a:gd name="T14" fmla="*/ 16 w 18"/>
                  <a:gd name="T15" fmla="*/ 9 h 18"/>
                  <a:gd name="T16" fmla="*/ 9 w 18"/>
                  <a:gd name="T17" fmla="*/ 1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18">
                    <a:moveTo>
                      <a:pt x="9" y="16"/>
                    </a:moveTo>
                    <a:cubicBezTo>
                      <a:pt x="7" y="18"/>
                      <a:pt x="4" y="18"/>
                      <a:pt x="2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0" y="14"/>
                      <a:pt x="0" y="11"/>
                      <a:pt x="2" y="9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11" y="0"/>
                      <a:pt x="14" y="0"/>
                      <a:pt x="16" y="2"/>
                    </a:cubicBezTo>
                    <a:cubicBezTo>
                      <a:pt x="16" y="2"/>
                      <a:pt x="16" y="2"/>
                      <a:pt x="16" y="2"/>
                    </a:cubicBezTo>
                    <a:cubicBezTo>
                      <a:pt x="18" y="4"/>
                      <a:pt x="18" y="7"/>
                      <a:pt x="16" y="9"/>
                    </a:cubicBezTo>
                    <a:lnTo>
                      <a:pt x="9" y="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33" name="Freeform 365"/>
              <p:cNvSpPr>
                <a:spLocks/>
              </p:cNvSpPr>
              <p:nvPr/>
            </p:nvSpPr>
            <p:spPr bwMode="auto">
              <a:xfrm>
                <a:off x="11903076" y="3927476"/>
                <a:ext cx="76200" cy="38100"/>
              </a:xfrm>
              <a:custGeom>
                <a:avLst/>
                <a:gdLst>
                  <a:gd name="T0" fmla="*/ 5 w 20"/>
                  <a:gd name="T1" fmla="*/ 10 h 10"/>
                  <a:gd name="T2" fmla="*/ 0 w 20"/>
                  <a:gd name="T3" fmla="*/ 5 h 10"/>
                  <a:gd name="T4" fmla="*/ 0 w 20"/>
                  <a:gd name="T5" fmla="*/ 5 h 10"/>
                  <a:gd name="T6" fmla="*/ 5 w 20"/>
                  <a:gd name="T7" fmla="*/ 0 h 10"/>
                  <a:gd name="T8" fmla="*/ 15 w 20"/>
                  <a:gd name="T9" fmla="*/ 0 h 10"/>
                  <a:gd name="T10" fmla="*/ 20 w 20"/>
                  <a:gd name="T11" fmla="*/ 5 h 10"/>
                  <a:gd name="T12" fmla="*/ 20 w 20"/>
                  <a:gd name="T13" fmla="*/ 5 h 10"/>
                  <a:gd name="T14" fmla="*/ 15 w 20"/>
                  <a:gd name="T15" fmla="*/ 10 h 10"/>
                  <a:gd name="T16" fmla="*/ 5 w 20"/>
                  <a:gd name="T1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10">
                    <a:moveTo>
                      <a:pt x="5" y="10"/>
                    </a:moveTo>
                    <a:cubicBezTo>
                      <a:pt x="3" y="10"/>
                      <a:pt x="0" y="7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3" y="0"/>
                      <a:pt x="5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8" y="0"/>
                      <a:pt x="20" y="2"/>
                      <a:pt x="20" y="5"/>
                    </a:cubicBezTo>
                    <a:cubicBezTo>
                      <a:pt x="20" y="5"/>
                      <a:pt x="20" y="5"/>
                      <a:pt x="20" y="5"/>
                    </a:cubicBezTo>
                    <a:cubicBezTo>
                      <a:pt x="20" y="7"/>
                      <a:pt x="18" y="10"/>
                      <a:pt x="15" y="10"/>
                    </a:cubicBezTo>
                    <a:lnTo>
                      <a:pt x="5" y="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34" name="Freeform 366"/>
              <p:cNvSpPr>
                <a:spLocks/>
              </p:cNvSpPr>
              <p:nvPr/>
            </p:nvSpPr>
            <p:spPr bwMode="auto">
              <a:xfrm>
                <a:off x="11468101" y="3927476"/>
                <a:ext cx="74613" cy="38100"/>
              </a:xfrm>
              <a:custGeom>
                <a:avLst/>
                <a:gdLst>
                  <a:gd name="T0" fmla="*/ 5 w 20"/>
                  <a:gd name="T1" fmla="*/ 10 h 10"/>
                  <a:gd name="T2" fmla="*/ 0 w 20"/>
                  <a:gd name="T3" fmla="*/ 5 h 10"/>
                  <a:gd name="T4" fmla="*/ 0 w 20"/>
                  <a:gd name="T5" fmla="*/ 5 h 10"/>
                  <a:gd name="T6" fmla="*/ 5 w 20"/>
                  <a:gd name="T7" fmla="*/ 0 h 10"/>
                  <a:gd name="T8" fmla="*/ 15 w 20"/>
                  <a:gd name="T9" fmla="*/ 0 h 10"/>
                  <a:gd name="T10" fmla="*/ 20 w 20"/>
                  <a:gd name="T11" fmla="*/ 5 h 10"/>
                  <a:gd name="T12" fmla="*/ 20 w 20"/>
                  <a:gd name="T13" fmla="*/ 5 h 10"/>
                  <a:gd name="T14" fmla="*/ 15 w 20"/>
                  <a:gd name="T15" fmla="*/ 10 h 10"/>
                  <a:gd name="T16" fmla="*/ 5 w 20"/>
                  <a:gd name="T1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10">
                    <a:moveTo>
                      <a:pt x="5" y="10"/>
                    </a:moveTo>
                    <a:cubicBezTo>
                      <a:pt x="3" y="10"/>
                      <a:pt x="0" y="7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3" y="0"/>
                      <a:pt x="5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8" y="0"/>
                      <a:pt x="20" y="2"/>
                      <a:pt x="20" y="5"/>
                    </a:cubicBezTo>
                    <a:cubicBezTo>
                      <a:pt x="20" y="5"/>
                      <a:pt x="20" y="5"/>
                      <a:pt x="20" y="5"/>
                    </a:cubicBezTo>
                    <a:cubicBezTo>
                      <a:pt x="20" y="7"/>
                      <a:pt x="18" y="10"/>
                      <a:pt x="15" y="10"/>
                    </a:cubicBezTo>
                    <a:lnTo>
                      <a:pt x="5" y="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35" name="Freeform 367"/>
              <p:cNvSpPr>
                <a:spLocks/>
              </p:cNvSpPr>
              <p:nvPr/>
            </p:nvSpPr>
            <p:spPr bwMode="auto">
              <a:xfrm>
                <a:off x="11534776" y="3759201"/>
                <a:ext cx="68263" cy="66675"/>
              </a:xfrm>
              <a:custGeom>
                <a:avLst/>
                <a:gdLst>
                  <a:gd name="T0" fmla="*/ 2 w 18"/>
                  <a:gd name="T1" fmla="*/ 9 h 18"/>
                  <a:gd name="T2" fmla="*/ 2 w 18"/>
                  <a:gd name="T3" fmla="*/ 2 h 18"/>
                  <a:gd name="T4" fmla="*/ 2 w 18"/>
                  <a:gd name="T5" fmla="*/ 2 h 18"/>
                  <a:gd name="T6" fmla="*/ 9 w 18"/>
                  <a:gd name="T7" fmla="*/ 2 h 18"/>
                  <a:gd name="T8" fmla="*/ 16 w 18"/>
                  <a:gd name="T9" fmla="*/ 9 h 18"/>
                  <a:gd name="T10" fmla="*/ 16 w 18"/>
                  <a:gd name="T11" fmla="*/ 16 h 18"/>
                  <a:gd name="T12" fmla="*/ 16 w 18"/>
                  <a:gd name="T13" fmla="*/ 16 h 18"/>
                  <a:gd name="T14" fmla="*/ 9 w 18"/>
                  <a:gd name="T15" fmla="*/ 16 h 18"/>
                  <a:gd name="T16" fmla="*/ 2 w 18"/>
                  <a:gd name="T17" fmla="*/ 9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18">
                    <a:moveTo>
                      <a:pt x="2" y="9"/>
                    </a:moveTo>
                    <a:cubicBezTo>
                      <a:pt x="0" y="7"/>
                      <a:pt x="0" y="4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4" y="0"/>
                      <a:pt x="7" y="0"/>
                      <a:pt x="9" y="2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8" y="11"/>
                      <a:pt x="18" y="14"/>
                      <a:pt x="16" y="1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4" y="18"/>
                      <a:pt x="11" y="18"/>
                      <a:pt x="9" y="16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sp>
          <p:nvSpPr>
            <p:cNvPr id="1436" name="Freeform 368"/>
            <p:cNvSpPr>
              <a:spLocks noEditPoints="1"/>
            </p:cNvSpPr>
            <p:nvPr/>
          </p:nvSpPr>
          <p:spPr bwMode="auto">
            <a:xfrm>
              <a:off x="14556050" y="8702040"/>
              <a:ext cx="298372" cy="828460"/>
            </a:xfrm>
            <a:custGeom>
              <a:avLst/>
              <a:gdLst>
                <a:gd name="T0" fmla="*/ 34 w 40"/>
                <a:gd name="T1" fmla="*/ 104 h 110"/>
                <a:gd name="T2" fmla="*/ 34 w 40"/>
                <a:gd name="T3" fmla="*/ 104 h 110"/>
                <a:gd name="T4" fmla="*/ 20 w 40"/>
                <a:gd name="T5" fmla="*/ 110 h 110"/>
                <a:gd name="T6" fmla="*/ 0 w 40"/>
                <a:gd name="T7" fmla="*/ 90 h 110"/>
                <a:gd name="T8" fmla="*/ 4 w 40"/>
                <a:gd name="T9" fmla="*/ 77 h 110"/>
                <a:gd name="T10" fmla="*/ 4 w 40"/>
                <a:gd name="T11" fmla="*/ 16 h 110"/>
                <a:gd name="T12" fmla="*/ 9 w 40"/>
                <a:gd name="T13" fmla="*/ 5 h 110"/>
                <a:gd name="T14" fmla="*/ 20 w 40"/>
                <a:gd name="T15" fmla="*/ 0 h 110"/>
                <a:gd name="T16" fmla="*/ 35 w 40"/>
                <a:gd name="T17" fmla="*/ 16 h 110"/>
                <a:gd name="T18" fmla="*/ 35 w 40"/>
                <a:gd name="T19" fmla="*/ 77 h 110"/>
                <a:gd name="T20" fmla="*/ 40 w 40"/>
                <a:gd name="T21" fmla="*/ 90 h 110"/>
                <a:gd name="T22" fmla="*/ 34 w 40"/>
                <a:gd name="T23" fmla="*/ 104 h 110"/>
                <a:gd name="T24" fmla="*/ 14 w 40"/>
                <a:gd name="T25" fmla="*/ 10 h 110"/>
                <a:gd name="T26" fmla="*/ 12 w 40"/>
                <a:gd name="T27" fmla="*/ 16 h 110"/>
                <a:gd name="T28" fmla="*/ 12 w 40"/>
                <a:gd name="T29" fmla="*/ 79 h 110"/>
                <a:gd name="T30" fmla="*/ 11 w 40"/>
                <a:gd name="T31" fmla="*/ 81 h 110"/>
                <a:gd name="T32" fmla="*/ 7 w 40"/>
                <a:gd name="T33" fmla="*/ 90 h 110"/>
                <a:gd name="T34" fmla="*/ 20 w 40"/>
                <a:gd name="T35" fmla="*/ 103 h 110"/>
                <a:gd name="T36" fmla="*/ 29 w 40"/>
                <a:gd name="T37" fmla="*/ 99 h 110"/>
                <a:gd name="T38" fmla="*/ 29 w 40"/>
                <a:gd name="T39" fmla="*/ 99 h 110"/>
                <a:gd name="T40" fmla="*/ 33 w 40"/>
                <a:gd name="T41" fmla="*/ 90 h 110"/>
                <a:gd name="T42" fmla="*/ 29 w 40"/>
                <a:gd name="T43" fmla="*/ 81 h 110"/>
                <a:gd name="T44" fmla="*/ 28 w 40"/>
                <a:gd name="T45" fmla="*/ 79 h 110"/>
                <a:gd name="T46" fmla="*/ 28 w 40"/>
                <a:gd name="T47" fmla="*/ 16 h 110"/>
                <a:gd name="T48" fmla="*/ 20 w 40"/>
                <a:gd name="T49" fmla="*/ 8 h 110"/>
                <a:gd name="T50" fmla="*/ 14 w 40"/>
                <a:gd name="T51" fmla="*/ 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0" h="110">
                  <a:moveTo>
                    <a:pt x="34" y="104"/>
                  </a:moveTo>
                  <a:cubicBezTo>
                    <a:pt x="34" y="104"/>
                    <a:pt x="34" y="104"/>
                    <a:pt x="34" y="104"/>
                  </a:cubicBezTo>
                  <a:cubicBezTo>
                    <a:pt x="30" y="108"/>
                    <a:pt x="25" y="110"/>
                    <a:pt x="20" y="110"/>
                  </a:cubicBezTo>
                  <a:cubicBezTo>
                    <a:pt x="9" y="110"/>
                    <a:pt x="0" y="101"/>
                    <a:pt x="0" y="90"/>
                  </a:cubicBezTo>
                  <a:cubicBezTo>
                    <a:pt x="0" y="85"/>
                    <a:pt x="1" y="81"/>
                    <a:pt x="4" y="77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2"/>
                    <a:pt x="6" y="8"/>
                    <a:pt x="9" y="5"/>
                  </a:cubicBezTo>
                  <a:cubicBezTo>
                    <a:pt x="12" y="2"/>
                    <a:pt x="16" y="0"/>
                    <a:pt x="20" y="0"/>
                  </a:cubicBezTo>
                  <a:cubicBezTo>
                    <a:pt x="28" y="0"/>
                    <a:pt x="35" y="7"/>
                    <a:pt x="35" y="16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8" y="81"/>
                    <a:pt x="40" y="85"/>
                    <a:pt x="40" y="90"/>
                  </a:cubicBezTo>
                  <a:cubicBezTo>
                    <a:pt x="40" y="96"/>
                    <a:pt x="38" y="101"/>
                    <a:pt x="34" y="104"/>
                  </a:cubicBezTo>
                  <a:close/>
                  <a:moveTo>
                    <a:pt x="14" y="10"/>
                  </a:moveTo>
                  <a:cubicBezTo>
                    <a:pt x="13" y="12"/>
                    <a:pt x="12" y="14"/>
                    <a:pt x="12" y="16"/>
                  </a:cubicBezTo>
                  <a:cubicBezTo>
                    <a:pt x="12" y="79"/>
                    <a:pt x="12" y="79"/>
                    <a:pt x="12" y="79"/>
                  </a:cubicBezTo>
                  <a:cubicBezTo>
                    <a:pt x="12" y="80"/>
                    <a:pt x="11" y="81"/>
                    <a:pt x="11" y="81"/>
                  </a:cubicBezTo>
                  <a:cubicBezTo>
                    <a:pt x="8" y="84"/>
                    <a:pt x="7" y="87"/>
                    <a:pt x="7" y="90"/>
                  </a:cubicBezTo>
                  <a:cubicBezTo>
                    <a:pt x="7" y="97"/>
                    <a:pt x="13" y="103"/>
                    <a:pt x="20" y="103"/>
                  </a:cubicBezTo>
                  <a:cubicBezTo>
                    <a:pt x="23" y="103"/>
                    <a:pt x="26" y="102"/>
                    <a:pt x="29" y="99"/>
                  </a:cubicBezTo>
                  <a:cubicBezTo>
                    <a:pt x="29" y="99"/>
                    <a:pt x="29" y="99"/>
                    <a:pt x="29" y="99"/>
                  </a:cubicBezTo>
                  <a:cubicBezTo>
                    <a:pt x="31" y="97"/>
                    <a:pt x="33" y="94"/>
                    <a:pt x="33" y="90"/>
                  </a:cubicBezTo>
                  <a:cubicBezTo>
                    <a:pt x="33" y="87"/>
                    <a:pt x="31" y="84"/>
                    <a:pt x="29" y="81"/>
                  </a:cubicBezTo>
                  <a:cubicBezTo>
                    <a:pt x="28" y="81"/>
                    <a:pt x="28" y="80"/>
                    <a:pt x="28" y="79"/>
                  </a:cubicBezTo>
                  <a:cubicBezTo>
                    <a:pt x="28" y="16"/>
                    <a:pt x="28" y="16"/>
                    <a:pt x="28" y="16"/>
                  </a:cubicBezTo>
                  <a:cubicBezTo>
                    <a:pt x="28" y="11"/>
                    <a:pt x="24" y="8"/>
                    <a:pt x="20" y="8"/>
                  </a:cubicBezTo>
                  <a:cubicBezTo>
                    <a:pt x="18" y="8"/>
                    <a:pt x="16" y="9"/>
                    <a:pt x="14" y="1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grpSp>
          <p:nvGrpSpPr>
            <p:cNvPr id="1482" name="Group 1481"/>
            <p:cNvGrpSpPr/>
            <p:nvPr/>
          </p:nvGrpSpPr>
          <p:grpSpPr>
            <a:xfrm>
              <a:off x="17376030" y="8729721"/>
              <a:ext cx="298372" cy="828460"/>
              <a:chOff x="11630026" y="5543551"/>
              <a:chExt cx="149225" cy="414338"/>
            </a:xfrm>
            <a:solidFill>
              <a:schemeClr val="tx1"/>
            </a:solidFill>
          </p:grpSpPr>
          <p:sp>
            <p:nvSpPr>
              <p:cNvPr id="1437" name="Freeform 369"/>
              <p:cNvSpPr>
                <a:spLocks/>
              </p:cNvSpPr>
              <p:nvPr/>
            </p:nvSpPr>
            <p:spPr bwMode="auto">
              <a:xfrm>
                <a:off x="11688763" y="5781676"/>
                <a:ext cx="26988" cy="96838"/>
              </a:xfrm>
              <a:custGeom>
                <a:avLst/>
                <a:gdLst>
                  <a:gd name="T0" fmla="*/ 6 w 7"/>
                  <a:gd name="T1" fmla="*/ 24 h 26"/>
                  <a:gd name="T2" fmla="*/ 4 w 7"/>
                  <a:gd name="T3" fmla="*/ 26 h 26"/>
                  <a:gd name="T4" fmla="*/ 0 w 7"/>
                  <a:gd name="T5" fmla="*/ 22 h 26"/>
                  <a:gd name="T6" fmla="*/ 0 w 7"/>
                  <a:gd name="T7" fmla="*/ 4 h 26"/>
                  <a:gd name="T8" fmla="*/ 4 w 7"/>
                  <a:gd name="T9" fmla="*/ 0 h 26"/>
                  <a:gd name="T10" fmla="*/ 7 w 7"/>
                  <a:gd name="T11" fmla="*/ 4 h 26"/>
                  <a:gd name="T12" fmla="*/ 7 w 7"/>
                  <a:gd name="T13" fmla="*/ 22 h 26"/>
                  <a:gd name="T14" fmla="*/ 6 w 7"/>
                  <a:gd name="T15" fmla="*/ 2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26">
                    <a:moveTo>
                      <a:pt x="6" y="24"/>
                    </a:moveTo>
                    <a:cubicBezTo>
                      <a:pt x="6" y="25"/>
                      <a:pt x="5" y="26"/>
                      <a:pt x="4" y="26"/>
                    </a:cubicBezTo>
                    <a:cubicBezTo>
                      <a:pt x="2" y="26"/>
                      <a:pt x="0" y="24"/>
                      <a:pt x="0" y="2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6" y="0"/>
                      <a:pt x="7" y="2"/>
                      <a:pt x="7" y="4"/>
                    </a:cubicBezTo>
                    <a:cubicBezTo>
                      <a:pt x="7" y="22"/>
                      <a:pt x="7" y="22"/>
                      <a:pt x="7" y="22"/>
                    </a:cubicBezTo>
                    <a:cubicBezTo>
                      <a:pt x="7" y="23"/>
                      <a:pt x="7" y="24"/>
                      <a:pt x="6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38" name="Freeform 370"/>
              <p:cNvSpPr>
                <a:spLocks/>
              </p:cNvSpPr>
              <p:nvPr/>
            </p:nvSpPr>
            <p:spPr bwMode="auto">
              <a:xfrm>
                <a:off x="11671301" y="5853113"/>
                <a:ext cx="63500" cy="63500"/>
              </a:xfrm>
              <a:custGeom>
                <a:avLst/>
                <a:gdLst>
                  <a:gd name="T0" fmla="*/ 3 w 17"/>
                  <a:gd name="T1" fmla="*/ 2 h 17"/>
                  <a:gd name="T2" fmla="*/ 0 w 17"/>
                  <a:gd name="T3" fmla="*/ 8 h 17"/>
                  <a:gd name="T4" fmla="*/ 9 w 17"/>
                  <a:gd name="T5" fmla="*/ 17 h 17"/>
                  <a:gd name="T6" fmla="*/ 15 w 17"/>
                  <a:gd name="T7" fmla="*/ 14 h 17"/>
                  <a:gd name="T8" fmla="*/ 17 w 17"/>
                  <a:gd name="T9" fmla="*/ 8 h 17"/>
                  <a:gd name="T10" fmla="*/ 9 w 17"/>
                  <a:gd name="T11" fmla="*/ 0 h 17"/>
                  <a:gd name="T12" fmla="*/ 3 w 17"/>
                  <a:gd name="T13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17">
                    <a:moveTo>
                      <a:pt x="3" y="2"/>
                    </a:moveTo>
                    <a:cubicBezTo>
                      <a:pt x="1" y="4"/>
                      <a:pt x="0" y="6"/>
                      <a:pt x="0" y="8"/>
                    </a:cubicBezTo>
                    <a:cubicBezTo>
                      <a:pt x="0" y="13"/>
                      <a:pt x="4" y="17"/>
                      <a:pt x="9" y="17"/>
                    </a:cubicBezTo>
                    <a:cubicBezTo>
                      <a:pt x="11" y="17"/>
                      <a:pt x="13" y="16"/>
                      <a:pt x="15" y="14"/>
                    </a:cubicBezTo>
                    <a:cubicBezTo>
                      <a:pt x="16" y="13"/>
                      <a:pt x="17" y="11"/>
                      <a:pt x="17" y="8"/>
                    </a:cubicBezTo>
                    <a:cubicBezTo>
                      <a:pt x="17" y="3"/>
                      <a:pt x="14" y="0"/>
                      <a:pt x="9" y="0"/>
                    </a:cubicBezTo>
                    <a:cubicBezTo>
                      <a:pt x="6" y="0"/>
                      <a:pt x="4" y="0"/>
                      <a:pt x="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39" name="Freeform 371"/>
              <p:cNvSpPr>
                <a:spLocks noEditPoints="1"/>
              </p:cNvSpPr>
              <p:nvPr/>
            </p:nvSpPr>
            <p:spPr bwMode="auto">
              <a:xfrm>
                <a:off x="11630026" y="5543551"/>
                <a:ext cx="149225" cy="414338"/>
              </a:xfrm>
              <a:custGeom>
                <a:avLst/>
                <a:gdLst>
                  <a:gd name="T0" fmla="*/ 34 w 40"/>
                  <a:gd name="T1" fmla="*/ 104 h 110"/>
                  <a:gd name="T2" fmla="*/ 34 w 40"/>
                  <a:gd name="T3" fmla="*/ 104 h 110"/>
                  <a:gd name="T4" fmla="*/ 20 w 40"/>
                  <a:gd name="T5" fmla="*/ 110 h 110"/>
                  <a:gd name="T6" fmla="*/ 0 w 40"/>
                  <a:gd name="T7" fmla="*/ 90 h 110"/>
                  <a:gd name="T8" fmla="*/ 4 w 40"/>
                  <a:gd name="T9" fmla="*/ 77 h 110"/>
                  <a:gd name="T10" fmla="*/ 4 w 40"/>
                  <a:gd name="T11" fmla="*/ 16 h 110"/>
                  <a:gd name="T12" fmla="*/ 9 w 40"/>
                  <a:gd name="T13" fmla="*/ 5 h 110"/>
                  <a:gd name="T14" fmla="*/ 20 w 40"/>
                  <a:gd name="T15" fmla="*/ 0 h 110"/>
                  <a:gd name="T16" fmla="*/ 35 w 40"/>
                  <a:gd name="T17" fmla="*/ 16 h 110"/>
                  <a:gd name="T18" fmla="*/ 35 w 40"/>
                  <a:gd name="T19" fmla="*/ 77 h 110"/>
                  <a:gd name="T20" fmla="*/ 40 w 40"/>
                  <a:gd name="T21" fmla="*/ 90 h 110"/>
                  <a:gd name="T22" fmla="*/ 34 w 40"/>
                  <a:gd name="T23" fmla="*/ 104 h 110"/>
                  <a:gd name="T24" fmla="*/ 14 w 40"/>
                  <a:gd name="T25" fmla="*/ 10 h 110"/>
                  <a:gd name="T26" fmla="*/ 12 w 40"/>
                  <a:gd name="T27" fmla="*/ 16 h 110"/>
                  <a:gd name="T28" fmla="*/ 12 w 40"/>
                  <a:gd name="T29" fmla="*/ 79 h 110"/>
                  <a:gd name="T30" fmla="*/ 11 w 40"/>
                  <a:gd name="T31" fmla="*/ 81 h 110"/>
                  <a:gd name="T32" fmla="*/ 7 w 40"/>
                  <a:gd name="T33" fmla="*/ 90 h 110"/>
                  <a:gd name="T34" fmla="*/ 20 w 40"/>
                  <a:gd name="T35" fmla="*/ 103 h 110"/>
                  <a:gd name="T36" fmla="*/ 29 w 40"/>
                  <a:gd name="T37" fmla="*/ 99 h 110"/>
                  <a:gd name="T38" fmla="*/ 29 w 40"/>
                  <a:gd name="T39" fmla="*/ 99 h 110"/>
                  <a:gd name="T40" fmla="*/ 32 w 40"/>
                  <a:gd name="T41" fmla="*/ 90 h 110"/>
                  <a:gd name="T42" fmla="*/ 29 w 40"/>
                  <a:gd name="T43" fmla="*/ 81 h 110"/>
                  <a:gd name="T44" fmla="*/ 28 w 40"/>
                  <a:gd name="T45" fmla="*/ 79 h 110"/>
                  <a:gd name="T46" fmla="*/ 28 w 40"/>
                  <a:gd name="T47" fmla="*/ 16 h 110"/>
                  <a:gd name="T48" fmla="*/ 20 w 40"/>
                  <a:gd name="T49" fmla="*/ 8 h 110"/>
                  <a:gd name="T50" fmla="*/ 14 w 40"/>
                  <a:gd name="T51" fmla="*/ 1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0" h="110">
                    <a:moveTo>
                      <a:pt x="34" y="104"/>
                    </a:moveTo>
                    <a:cubicBezTo>
                      <a:pt x="34" y="104"/>
                      <a:pt x="34" y="104"/>
                      <a:pt x="34" y="104"/>
                    </a:cubicBezTo>
                    <a:cubicBezTo>
                      <a:pt x="30" y="108"/>
                      <a:pt x="25" y="110"/>
                      <a:pt x="20" y="110"/>
                    </a:cubicBezTo>
                    <a:cubicBezTo>
                      <a:pt x="9" y="110"/>
                      <a:pt x="0" y="101"/>
                      <a:pt x="0" y="90"/>
                    </a:cubicBezTo>
                    <a:cubicBezTo>
                      <a:pt x="0" y="85"/>
                      <a:pt x="1" y="81"/>
                      <a:pt x="4" y="77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4" y="12"/>
                      <a:pt x="6" y="8"/>
                      <a:pt x="9" y="5"/>
                    </a:cubicBezTo>
                    <a:cubicBezTo>
                      <a:pt x="12" y="2"/>
                      <a:pt x="16" y="0"/>
                      <a:pt x="20" y="0"/>
                    </a:cubicBezTo>
                    <a:cubicBezTo>
                      <a:pt x="28" y="0"/>
                      <a:pt x="35" y="7"/>
                      <a:pt x="35" y="16"/>
                    </a:cubicBezTo>
                    <a:cubicBezTo>
                      <a:pt x="35" y="77"/>
                      <a:pt x="35" y="77"/>
                      <a:pt x="35" y="77"/>
                    </a:cubicBezTo>
                    <a:cubicBezTo>
                      <a:pt x="38" y="81"/>
                      <a:pt x="40" y="85"/>
                      <a:pt x="40" y="90"/>
                    </a:cubicBezTo>
                    <a:cubicBezTo>
                      <a:pt x="40" y="96"/>
                      <a:pt x="38" y="101"/>
                      <a:pt x="34" y="104"/>
                    </a:cubicBezTo>
                    <a:close/>
                    <a:moveTo>
                      <a:pt x="14" y="10"/>
                    </a:moveTo>
                    <a:cubicBezTo>
                      <a:pt x="13" y="12"/>
                      <a:pt x="12" y="14"/>
                      <a:pt x="12" y="16"/>
                    </a:cubicBezTo>
                    <a:cubicBezTo>
                      <a:pt x="12" y="79"/>
                      <a:pt x="12" y="79"/>
                      <a:pt x="12" y="79"/>
                    </a:cubicBezTo>
                    <a:cubicBezTo>
                      <a:pt x="12" y="80"/>
                      <a:pt x="11" y="81"/>
                      <a:pt x="11" y="81"/>
                    </a:cubicBezTo>
                    <a:cubicBezTo>
                      <a:pt x="8" y="84"/>
                      <a:pt x="7" y="87"/>
                      <a:pt x="7" y="90"/>
                    </a:cubicBezTo>
                    <a:cubicBezTo>
                      <a:pt x="7" y="97"/>
                      <a:pt x="13" y="103"/>
                      <a:pt x="20" y="103"/>
                    </a:cubicBezTo>
                    <a:cubicBezTo>
                      <a:pt x="23" y="103"/>
                      <a:pt x="26" y="102"/>
                      <a:pt x="29" y="99"/>
                    </a:cubicBezTo>
                    <a:cubicBezTo>
                      <a:pt x="29" y="99"/>
                      <a:pt x="29" y="99"/>
                      <a:pt x="29" y="99"/>
                    </a:cubicBezTo>
                    <a:cubicBezTo>
                      <a:pt x="31" y="97"/>
                      <a:pt x="32" y="94"/>
                      <a:pt x="32" y="90"/>
                    </a:cubicBezTo>
                    <a:cubicBezTo>
                      <a:pt x="32" y="87"/>
                      <a:pt x="31" y="84"/>
                      <a:pt x="29" y="81"/>
                    </a:cubicBezTo>
                    <a:cubicBezTo>
                      <a:pt x="28" y="81"/>
                      <a:pt x="28" y="80"/>
                      <a:pt x="28" y="79"/>
                    </a:cubicBezTo>
                    <a:cubicBezTo>
                      <a:pt x="28" y="16"/>
                      <a:pt x="28" y="16"/>
                      <a:pt x="28" y="16"/>
                    </a:cubicBezTo>
                    <a:cubicBezTo>
                      <a:pt x="28" y="11"/>
                      <a:pt x="24" y="8"/>
                      <a:pt x="20" y="8"/>
                    </a:cubicBezTo>
                    <a:cubicBezTo>
                      <a:pt x="18" y="8"/>
                      <a:pt x="16" y="9"/>
                      <a:pt x="1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83" name="Group 1482"/>
            <p:cNvGrpSpPr/>
            <p:nvPr/>
          </p:nvGrpSpPr>
          <p:grpSpPr>
            <a:xfrm>
              <a:off x="18787746" y="8729720"/>
              <a:ext cx="298372" cy="825285"/>
              <a:chOff x="7070726" y="6161088"/>
              <a:chExt cx="149225" cy="412750"/>
            </a:xfrm>
            <a:solidFill>
              <a:schemeClr val="tx1"/>
            </a:solidFill>
          </p:grpSpPr>
          <p:sp>
            <p:nvSpPr>
              <p:cNvPr id="1440" name="Freeform 372"/>
              <p:cNvSpPr>
                <a:spLocks/>
              </p:cNvSpPr>
              <p:nvPr/>
            </p:nvSpPr>
            <p:spPr bwMode="auto">
              <a:xfrm>
                <a:off x="7134226" y="6340476"/>
                <a:ext cx="25400" cy="150813"/>
              </a:xfrm>
              <a:custGeom>
                <a:avLst/>
                <a:gdLst>
                  <a:gd name="T0" fmla="*/ 6 w 7"/>
                  <a:gd name="T1" fmla="*/ 39 h 40"/>
                  <a:gd name="T2" fmla="*/ 3 w 7"/>
                  <a:gd name="T3" fmla="*/ 40 h 40"/>
                  <a:gd name="T4" fmla="*/ 0 w 7"/>
                  <a:gd name="T5" fmla="*/ 37 h 40"/>
                  <a:gd name="T6" fmla="*/ 0 w 7"/>
                  <a:gd name="T7" fmla="*/ 3 h 40"/>
                  <a:gd name="T8" fmla="*/ 3 w 7"/>
                  <a:gd name="T9" fmla="*/ 0 h 40"/>
                  <a:gd name="T10" fmla="*/ 7 w 7"/>
                  <a:gd name="T11" fmla="*/ 3 h 40"/>
                  <a:gd name="T12" fmla="*/ 7 w 7"/>
                  <a:gd name="T13" fmla="*/ 37 h 40"/>
                  <a:gd name="T14" fmla="*/ 6 w 7"/>
                  <a:gd name="T15" fmla="*/ 3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40">
                    <a:moveTo>
                      <a:pt x="6" y="39"/>
                    </a:moveTo>
                    <a:cubicBezTo>
                      <a:pt x="5" y="40"/>
                      <a:pt x="4" y="40"/>
                      <a:pt x="3" y="40"/>
                    </a:cubicBezTo>
                    <a:cubicBezTo>
                      <a:pt x="1" y="40"/>
                      <a:pt x="0" y="39"/>
                      <a:pt x="0" y="3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5" y="0"/>
                      <a:pt x="7" y="1"/>
                      <a:pt x="7" y="3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7" y="39"/>
                      <a:pt x="6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41" name="Freeform 373"/>
              <p:cNvSpPr>
                <a:spLocks/>
              </p:cNvSpPr>
              <p:nvPr/>
            </p:nvSpPr>
            <p:spPr bwMode="auto">
              <a:xfrm>
                <a:off x="7115176" y="6465888"/>
                <a:ext cx="63500" cy="66675"/>
              </a:xfrm>
              <a:custGeom>
                <a:avLst/>
                <a:gdLst>
                  <a:gd name="T0" fmla="*/ 2 w 17"/>
                  <a:gd name="T1" fmla="*/ 3 h 18"/>
                  <a:gd name="T2" fmla="*/ 0 w 17"/>
                  <a:gd name="T3" fmla="*/ 9 h 18"/>
                  <a:gd name="T4" fmla="*/ 8 w 17"/>
                  <a:gd name="T5" fmla="*/ 18 h 18"/>
                  <a:gd name="T6" fmla="*/ 15 w 17"/>
                  <a:gd name="T7" fmla="*/ 15 h 18"/>
                  <a:gd name="T8" fmla="*/ 17 w 17"/>
                  <a:gd name="T9" fmla="*/ 9 h 18"/>
                  <a:gd name="T10" fmla="*/ 8 w 17"/>
                  <a:gd name="T11" fmla="*/ 0 h 18"/>
                  <a:gd name="T12" fmla="*/ 2 w 17"/>
                  <a:gd name="T13" fmla="*/ 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18">
                    <a:moveTo>
                      <a:pt x="2" y="3"/>
                    </a:moveTo>
                    <a:cubicBezTo>
                      <a:pt x="1" y="4"/>
                      <a:pt x="0" y="7"/>
                      <a:pt x="0" y="9"/>
                    </a:cubicBezTo>
                    <a:cubicBezTo>
                      <a:pt x="0" y="14"/>
                      <a:pt x="4" y="18"/>
                      <a:pt x="8" y="18"/>
                    </a:cubicBezTo>
                    <a:cubicBezTo>
                      <a:pt x="11" y="18"/>
                      <a:pt x="13" y="17"/>
                      <a:pt x="15" y="15"/>
                    </a:cubicBezTo>
                    <a:cubicBezTo>
                      <a:pt x="16" y="14"/>
                      <a:pt x="17" y="11"/>
                      <a:pt x="17" y="9"/>
                    </a:cubicBezTo>
                    <a:cubicBezTo>
                      <a:pt x="17" y="4"/>
                      <a:pt x="13" y="0"/>
                      <a:pt x="8" y="0"/>
                    </a:cubicBezTo>
                    <a:cubicBezTo>
                      <a:pt x="6" y="0"/>
                      <a:pt x="4" y="1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42" name="Freeform 374"/>
              <p:cNvSpPr>
                <a:spLocks noEditPoints="1"/>
              </p:cNvSpPr>
              <p:nvPr/>
            </p:nvSpPr>
            <p:spPr bwMode="auto">
              <a:xfrm>
                <a:off x="7070726" y="6161088"/>
                <a:ext cx="149225" cy="412750"/>
              </a:xfrm>
              <a:custGeom>
                <a:avLst/>
                <a:gdLst>
                  <a:gd name="T0" fmla="*/ 35 w 40"/>
                  <a:gd name="T1" fmla="*/ 104 h 110"/>
                  <a:gd name="T2" fmla="*/ 35 w 40"/>
                  <a:gd name="T3" fmla="*/ 104 h 110"/>
                  <a:gd name="T4" fmla="*/ 20 w 40"/>
                  <a:gd name="T5" fmla="*/ 110 h 110"/>
                  <a:gd name="T6" fmla="*/ 0 w 40"/>
                  <a:gd name="T7" fmla="*/ 90 h 110"/>
                  <a:gd name="T8" fmla="*/ 5 w 40"/>
                  <a:gd name="T9" fmla="*/ 77 h 110"/>
                  <a:gd name="T10" fmla="*/ 5 w 40"/>
                  <a:gd name="T11" fmla="*/ 15 h 110"/>
                  <a:gd name="T12" fmla="*/ 9 w 40"/>
                  <a:gd name="T13" fmla="*/ 5 h 110"/>
                  <a:gd name="T14" fmla="*/ 20 w 40"/>
                  <a:gd name="T15" fmla="*/ 0 h 110"/>
                  <a:gd name="T16" fmla="*/ 36 w 40"/>
                  <a:gd name="T17" fmla="*/ 15 h 110"/>
                  <a:gd name="T18" fmla="*/ 36 w 40"/>
                  <a:gd name="T19" fmla="*/ 77 h 110"/>
                  <a:gd name="T20" fmla="*/ 40 w 40"/>
                  <a:gd name="T21" fmla="*/ 90 h 110"/>
                  <a:gd name="T22" fmla="*/ 35 w 40"/>
                  <a:gd name="T23" fmla="*/ 104 h 110"/>
                  <a:gd name="T24" fmla="*/ 15 w 40"/>
                  <a:gd name="T25" fmla="*/ 10 h 110"/>
                  <a:gd name="T26" fmla="*/ 12 w 40"/>
                  <a:gd name="T27" fmla="*/ 15 h 110"/>
                  <a:gd name="T28" fmla="*/ 12 w 40"/>
                  <a:gd name="T29" fmla="*/ 78 h 110"/>
                  <a:gd name="T30" fmla="*/ 11 w 40"/>
                  <a:gd name="T31" fmla="*/ 81 h 110"/>
                  <a:gd name="T32" fmla="*/ 8 w 40"/>
                  <a:gd name="T33" fmla="*/ 90 h 110"/>
                  <a:gd name="T34" fmla="*/ 20 w 40"/>
                  <a:gd name="T35" fmla="*/ 103 h 110"/>
                  <a:gd name="T36" fmla="*/ 29 w 40"/>
                  <a:gd name="T37" fmla="*/ 99 h 110"/>
                  <a:gd name="T38" fmla="*/ 29 w 40"/>
                  <a:gd name="T39" fmla="*/ 99 h 110"/>
                  <a:gd name="T40" fmla="*/ 33 w 40"/>
                  <a:gd name="T41" fmla="*/ 90 h 110"/>
                  <a:gd name="T42" fmla="*/ 29 w 40"/>
                  <a:gd name="T43" fmla="*/ 81 h 110"/>
                  <a:gd name="T44" fmla="*/ 28 w 40"/>
                  <a:gd name="T45" fmla="*/ 78 h 110"/>
                  <a:gd name="T46" fmla="*/ 28 w 40"/>
                  <a:gd name="T47" fmla="*/ 15 h 110"/>
                  <a:gd name="T48" fmla="*/ 20 w 40"/>
                  <a:gd name="T49" fmla="*/ 8 h 110"/>
                  <a:gd name="T50" fmla="*/ 15 w 40"/>
                  <a:gd name="T51" fmla="*/ 1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0" h="110">
                    <a:moveTo>
                      <a:pt x="35" y="104"/>
                    </a:moveTo>
                    <a:cubicBezTo>
                      <a:pt x="35" y="104"/>
                      <a:pt x="35" y="104"/>
                      <a:pt x="35" y="104"/>
                    </a:cubicBezTo>
                    <a:cubicBezTo>
                      <a:pt x="31" y="108"/>
                      <a:pt x="26" y="110"/>
                      <a:pt x="20" y="110"/>
                    </a:cubicBezTo>
                    <a:cubicBezTo>
                      <a:pt x="9" y="110"/>
                      <a:pt x="0" y="101"/>
                      <a:pt x="0" y="90"/>
                    </a:cubicBezTo>
                    <a:cubicBezTo>
                      <a:pt x="0" y="85"/>
                      <a:pt x="2" y="81"/>
                      <a:pt x="5" y="77"/>
                    </a:cubicBezTo>
                    <a:cubicBezTo>
                      <a:pt x="5" y="15"/>
                      <a:pt x="5" y="15"/>
                      <a:pt x="5" y="15"/>
                    </a:cubicBezTo>
                    <a:cubicBezTo>
                      <a:pt x="5" y="11"/>
                      <a:pt x="7" y="8"/>
                      <a:pt x="9" y="5"/>
                    </a:cubicBezTo>
                    <a:cubicBezTo>
                      <a:pt x="12" y="2"/>
                      <a:pt x="16" y="0"/>
                      <a:pt x="20" y="0"/>
                    </a:cubicBezTo>
                    <a:cubicBezTo>
                      <a:pt x="29" y="0"/>
                      <a:pt x="36" y="7"/>
                      <a:pt x="36" y="15"/>
                    </a:cubicBezTo>
                    <a:cubicBezTo>
                      <a:pt x="36" y="77"/>
                      <a:pt x="36" y="77"/>
                      <a:pt x="36" y="77"/>
                    </a:cubicBezTo>
                    <a:cubicBezTo>
                      <a:pt x="39" y="81"/>
                      <a:pt x="40" y="85"/>
                      <a:pt x="40" y="90"/>
                    </a:cubicBezTo>
                    <a:cubicBezTo>
                      <a:pt x="40" y="95"/>
                      <a:pt x="38" y="100"/>
                      <a:pt x="35" y="104"/>
                    </a:cubicBezTo>
                    <a:close/>
                    <a:moveTo>
                      <a:pt x="15" y="10"/>
                    </a:moveTo>
                    <a:cubicBezTo>
                      <a:pt x="13" y="11"/>
                      <a:pt x="12" y="13"/>
                      <a:pt x="12" y="15"/>
                    </a:cubicBezTo>
                    <a:cubicBezTo>
                      <a:pt x="12" y="78"/>
                      <a:pt x="12" y="78"/>
                      <a:pt x="12" y="78"/>
                    </a:cubicBezTo>
                    <a:cubicBezTo>
                      <a:pt x="12" y="79"/>
                      <a:pt x="12" y="80"/>
                      <a:pt x="11" y="81"/>
                    </a:cubicBezTo>
                    <a:cubicBezTo>
                      <a:pt x="9" y="83"/>
                      <a:pt x="8" y="87"/>
                      <a:pt x="8" y="90"/>
                    </a:cubicBezTo>
                    <a:cubicBezTo>
                      <a:pt x="8" y="97"/>
                      <a:pt x="13" y="103"/>
                      <a:pt x="20" y="103"/>
                    </a:cubicBezTo>
                    <a:cubicBezTo>
                      <a:pt x="24" y="103"/>
                      <a:pt x="27" y="101"/>
                      <a:pt x="29" y="99"/>
                    </a:cubicBezTo>
                    <a:cubicBezTo>
                      <a:pt x="29" y="99"/>
                      <a:pt x="29" y="99"/>
                      <a:pt x="29" y="99"/>
                    </a:cubicBezTo>
                    <a:cubicBezTo>
                      <a:pt x="32" y="97"/>
                      <a:pt x="33" y="93"/>
                      <a:pt x="33" y="90"/>
                    </a:cubicBezTo>
                    <a:cubicBezTo>
                      <a:pt x="33" y="87"/>
                      <a:pt x="32" y="83"/>
                      <a:pt x="29" y="81"/>
                    </a:cubicBezTo>
                    <a:cubicBezTo>
                      <a:pt x="29" y="80"/>
                      <a:pt x="28" y="79"/>
                      <a:pt x="28" y="78"/>
                    </a:cubicBezTo>
                    <a:cubicBezTo>
                      <a:pt x="28" y="15"/>
                      <a:pt x="28" y="15"/>
                      <a:pt x="28" y="15"/>
                    </a:cubicBezTo>
                    <a:cubicBezTo>
                      <a:pt x="28" y="11"/>
                      <a:pt x="25" y="8"/>
                      <a:pt x="20" y="8"/>
                    </a:cubicBezTo>
                    <a:cubicBezTo>
                      <a:pt x="18" y="8"/>
                      <a:pt x="16" y="8"/>
                      <a:pt x="1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84" name="Group 1483"/>
            <p:cNvGrpSpPr/>
            <p:nvPr/>
          </p:nvGrpSpPr>
          <p:grpSpPr>
            <a:xfrm>
              <a:off x="14552221" y="9971211"/>
              <a:ext cx="301547" cy="825285"/>
              <a:chOff x="8193088" y="6161088"/>
              <a:chExt cx="150813" cy="412750"/>
            </a:xfrm>
            <a:solidFill>
              <a:schemeClr val="tx1"/>
            </a:solidFill>
          </p:grpSpPr>
          <p:sp>
            <p:nvSpPr>
              <p:cNvPr id="1443" name="Freeform 375"/>
              <p:cNvSpPr>
                <a:spLocks/>
              </p:cNvSpPr>
              <p:nvPr/>
            </p:nvSpPr>
            <p:spPr bwMode="auto">
              <a:xfrm>
                <a:off x="8253413" y="6276976"/>
                <a:ext cx="30163" cy="214313"/>
              </a:xfrm>
              <a:custGeom>
                <a:avLst/>
                <a:gdLst>
                  <a:gd name="T0" fmla="*/ 7 w 8"/>
                  <a:gd name="T1" fmla="*/ 56 h 57"/>
                  <a:gd name="T2" fmla="*/ 4 w 8"/>
                  <a:gd name="T3" fmla="*/ 57 h 57"/>
                  <a:gd name="T4" fmla="*/ 0 w 8"/>
                  <a:gd name="T5" fmla="*/ 54 h 57"/>
                  <a:gd name="T6" fmla="*/ 0 w 8"/>
                  <a:gd name="T7" fmla="*/ 4 h 57"/>
                  <a:gd name="T8" fmla="*/ 4 w 8"/>
                  <a:gd name="T9" fmla="*/ 0 h 57"/>
                  <a:gd name="T10" fmla="*/ 8 w 8"/>
                  <a:gd name="T11" fmla="*/ 4 h 57"/>
                  <a:gd name="T12" fmla="*/ 8 w 8"/>
                  <a:gd name="T13" fmla="*/ 54 h 57"/>
                  <a:gd name="T14" fmla="*/ 7 w 8"/>
                  <a:gd name="T15" fmla="*/ 56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57">
                    <a:moveTo>
                      <a:pt x="7" y="56"/>
                    </a:moveTo>
                    <a:cubicBezTo>
                      <a:pt x="6" y="57"/>
                      <a:pt x="5" y="57"/>
                      <a:pt x="4" y="57"/>
                    </a:cubicBezTo>
                    <a:cubicBezTo>
                      <a:pt x="2" y="57"/>
                      <a:pt x="0" y="56"/>
                      <a:pt x="0" y="5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6" y="0"/>
                      <a:pt x="8" y="2"/>
                      <a:pt x="8" y="4"/>
                    </a:cubicBezTo>
                    <a:cubicBezTo>
                      <a:pt x="8" y="54"/>
                      <a:pt x="8" y="54"/>
                      <a:pt x="8" y="54"/>
                    </a:cubicBezTo>
                    <a:cubicBezTo>
                      <a:pt x="8" y="55"/>
                      <a:pt x="7" y="56"/>
                      <a:pt x="7" y="5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44" name="Freeform 376"/>
              <p:cNvSpPr>
                <a:spLocks/>
              </p:cNvSpPr>
              <p:nvPr/>
            </p:nvSpPr>
            <p:spPr bwMode="auto">
              <a:xfrm>
                <a:off x="8235951" y="6465888"/>
                <a:ext cx="66675" cy="66675"/>
              </a:xfrm>
              <a:custGeom>
                <a:avLst/>
                <a:gdLst>
                  <a:gd name="T0" fmla="*/ 3 w 18"/>
                  <a:gd name="T1" fmla="*/ 3 h 18"/>
                  <a:gd name="T2" fmla="*/ 0 w 18"/>
                  <a:gd name="T3" fmla="*/ 9 h 18"/>
                  <a:gd name="T4" fmla="*/ 9 w 18"/>
                  <a:gd name="T5" fmla="*/ 18 h 18"/>
                  <a:gd name="T6" fmla="*/ 15 w 18"/>
                  <a:gd name="T7" fmla="*/ 15 h 18"/>
                  <a:gd name="T8" fmla="*/ 18 w 18"/>
                  <a:gd name="T9" fmla="*/ 9 h 18"/>
                  <a:gd name="T10" fmla="*/ 9 w 18"/>
                  <a:gd name="T11" fmla="*/ 0 h 18"/>
                  <a:gd name="T12" fmla="*/ 3 w 18"/>
                  <a:gd name="T13" fmla="*/ 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18">
                    <a:moveTo>
                      <a:pt x="3" y="3"/>
                    </a:moveTo>
                    <a:cubicBezTo>
                      <a:pt x="1" y="4"/>
                      <a:pt x="0" y="7"/>
                      <a:pt x="0" y="9"/>
                    </a:cubicBezTo>
                    <a:cubicBezTo>
                      <a:pt x="0" y="14"/>
                      <a:pt x="4" y="18"/>
                      <a:pt x="9" y="18"/>
                    </a:cubicBezTo>
                    <a:cubicBezTo>
                      <a:pt x="11" y="18"/>
                      <a:pt x="14" y="17"/>
                      <a:pt x="15" y="15"/>
                    </a:cubicBezTo>
                    <a:cubicBezTo>
                      <a:pt x="17" y="14"/>
                      <a:pt x="18" y="11"/>
                      <a:pt x="18" y="9"/>
                    </a:cubicBezTo>
                    <a:cubicBezTo>
                      <a:pt x="18" y="4"/>
                      <a:pt x="14" y="0"/>
                      <a:pt x="9" y="0"/>
                    </a:cubicBezTo>
                    <a:cubicBezTo>
                      <a:pt x="7" y="0"/>
                      <a:pt x="4" y="1"/>
                      <a:pt x="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45" name="Freeform 377"/>
              <p:cNvSpPr>
                <a:spLocks noEditPoints="1"/>
              </p:cNvSpPr>
              <p:nvPr/>
            </p:nvSpPr>
            <p:spPr bwMode="auto">
              <a:xfrm>
                <a:off x="8193088" y="6161088"/>
                <a:ext cx="150813" cy="412750"/>
              </a:xfrm>
              <a:custGeom>
                <a:avLst/>
                <a:gdLst>
                  <a:gd name="T0" fmla="*/ 34 w 40"/>
                  <a:gd name="T1" fmla="*/ 104 h 110"/>
                  <a:gd name="T2" fmla="*/ 34 w 40"/>
                  <a:gd name="T3" fmla="*/ 104 h 110"/>
                  <a:gd name="T4" fmla="*/ 20 w 40"/>
                  <a:gd name="T5" fmla="*/ 110 h 110"/>
                  <a:gd name="T6" fmla="*/ 0 w 40"/>
                  <a:gd name="T7" fmla="*/ 90 h 110"/>
                  <a:gd name="T8" fmla="*/ 5 w 40"/>
                  <a:gd name="T9" fmla="*/ 77 h 110"/>
                  <a:gd name="T10" fmla="*/ 5 w 40"/>
                  <a:gd name="T11" fmla="*/ 15 h 110"/>
                  <a:gd name="T12" fmla="*/ 9 w 40"/>
                  <a:gd name="T13" fmla="*/ 5 h 110"/>
                  <a:gd name="T14" fmla="*/ 20 w 40"/>
                  <a:gd name="T15" fmla="*/ 0 h 110"/>
                  <a:gd name="T16" fmla="*/ 35 w 40"/>
                  <a:gd name="T17" fmla="*/ 15 h 110"/>
                  <a:gd name="T18" fmla="*/ 35 w 40"/>
                  <a:gd name="T19" fmla="*/ 77 h 110"/>
                  <a:gd name="T20" fmla="*/ 40 w 40"/>
                  <a:gd name="T21" fmla="*/ 90 h 110"/>
                  <a:gd name="T22" fmla="*/ 34 w 40"/>
                  <a:gd name="T23" fmla="*/ 104 h 110"/>
                  <a:gd name="T24" fmla="*/ 14 w 40"/>
                  <a:gd name="T25" fmla="*/ 10 h 110"/>
                  <a:gd name="T26" fmla="*/ 12 w 40"/>
                  <a:gd name="T27" fmla="*/ 15 h 110"/>
                  <a:gd name="T28" fmla="*/ 12 w 40"/>
                  <a:gd name="T29" fmla="*/ 78 h 110"/>
                  <a:gd name="T30" fmla="*/ 11 w 40"/>
                  <a:gd name="T31" fmla="*/ 81 h 110"/>
                  <a:gd name="T32" fmla="*/ 7 w 40"/>
                  <a:gd name="T33" fmla="*/ 90 h 110"/>
                  <a:gd name="T34" fmla="*/ 20 w 40"/>
                  <a:gd name="T35" fmla="*/ 103 h 110"/>
                  <a:gd name="T36" fmla="*/ 29 w 40"/>
                  <a:gd name="T37" fmla="*/ 99 h 110"/>
                  <a:gd name="T38" fmla="*/ 29 w 40"/>
                  <a:gd name="T39" fmla="*/ 99 h 110"/>
                  <a:gd name="T40" fmla="*/ 33 w 40"/>
                  <a:gd name="T41" fmla="*/ 90 h 110"/>
                  <a:gd name="T42" fmla="*/ 29 w 40"/>
                  <a:gd name="T43" fmla="*/ 81 h 110"/>
                  <a:gd name="T44" fmla="*/ 28 w 40"/>
                  <a:gd name="T45" fmla="*/ 78 h 110"/>
                  <a:gd name="T46" fmla="*/ 28 w 40"/>
                  <a:gd name="T47" fmla="*/ 15 h 110"/>
                  <a:gd name="T48" fmla="*/ 20 w 40"/>
                  <a:gd name="T49" fmla="*/ 8 h 110"/>
                  <a:gd name="T50" fmla="*/ 14 w 40"/>
                  <a:gd name="T51" fmla="*/ 1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0" h="110">
                    <a:moveTo>
                      <a:pt x="34" y="104"/>
                    </a:moveTo>
                    <a:cubicBezTo>
                      <a:pt x="34" y="104"/>
                      <a:pt x="34" y="104"/>
                      <a:pt x="34" y="104"/>
                    </a:cubicBezTo>
                    <a:cubicBezTo>
                      <a:pt x="30" y="108"/>
                      <a:pt x="25" y="110"/>
                      <a:pt x="20" y="110"/>
                    </a:cubicBezTo>
                    <a:cubicBezTo>
                      <a:pt x="9" y="110"/>
                      <a:pt x="0" y="101"/>
                      <a:pt x="0" y="90"/>
                    </a:cubicBezTo>
                    <a:cubicBezTo>
                      <a:pt x="0" y="85"/>
                      <a:pt x="2" y="81"/>
                      <a:pt x="5" y="77"/>
                    </a:cubicBezTo>
                    <a:cubicBezTo>
                      <a:pt x="5" y="15"/>
                      <a:pt x="5" y="15"/>
                      <a:pt x="5" y="15"/>
                    </a:cubicBezTo>
                    <a:cubicBezTo>
                      <a:pt x="5" y="11"/>
                      <a:pt x="6" y="8"/>
                      <a:pt x="9" y="5"/>
                    </a:cubicBezTo>
                    <a:cubicBezTo>
                      <a:pt x="12" y="2"/>
                      <a:pt x="16" y="0"/>
                      <a:pt x="20" y="0"/>
                    </a:cubicBezTo>
                    <a:cubicBezTo>
                      <a:pt x="28" y="0"/>
                      <a:pt x="35" y="7"/>
                      <a:pt x="35" y="15"/>
                    </a:cubicBezTo>
                    <a:cubicBezTo>
                      <a:pt x="35" y="77"/>
                      <a:pt x="35" y="77"/>
                      <a:pt x="35" y="77"/>
                    </a:cubicBezTo>
                    <a:cubicBezTo>
                      <a:pt x="38" y="81"/>
                      <a:pt x="40" y="85"/>
                      <a:pt x="40" y="90"/>
                    </a:cubicBezTo>
                    <a:cubicBezTo>
                      <a:pt x="40" y="95"/>
                      <a:pt x="38" y="100"/>
                      <a:pt x="34" y="104"/>
                    </a:cubicBezTo>
                    <a:close/>
                    <a:moveTo>
                      <a:pt x="14" y="10"/>
                    </a:moveTo>
                    <a:cubicBezTo>
                      <a:pt x="13" y="11"/>
                      <a:pt x="12" y="13"/>
                      <a:pt x="12" y="15"/>
                    </a:cubicBezTo>
                    <a:cubicBezTo>
                      <a:pt x="12" y="78"/>
                      <a:pt x="12" y="78"/>
                      <a:pt x="12" y="78"/>
                    </a:cubicBezTo>
                    <a:cubicBezTo>
                      <a:pt x="12" y="79"/>
                      <a:pt x="12" y="80"/>
                      <a:pt x="11" y="81"/>
                    </a:cubicBezTo>
                    <a:cubicBezTo>
                      <a:pt x="9" y="83"/>
                      <a:pt x="7" y="87"/>
                      <a:pt x="7" y="90"/>
                    </a:cubicBezTo>
                    <a:cubicBezTo>
                      <a:pt x="7" y="97"/>
                      <a:pt x="13" y="103"/>
                      <a:pt x="20" y="103"/>
                    </a:cubicBezTo>
                    <a:cubicBezTo>
                      <a:pt x="23" y="103"/>
                      <a:pt x="27" y="101"/>
                      <a:pt x="29" y="99"/>
                    </a:cubicBezTo>
                    <a:cubicBezTo>
                      <a:pt x="29" y="99"/>
                      <a:pt x="29" y="99"/>
                      <a:pt x="29" y="99"/>
                    </a:cubicBezTo>
                    <a:cubicBezTo>
                      <a:pt x="31" y="97"/>
                      <a:pt x="33" y="93"/>
                      <a:pt x="33" y="90"/>
                    </a:cubicBezTo>
                    <a:cubicBezTo>
                      <a:pt x="33" y="87"/>
                      <a:pt x="31" y="83"/>
                      <a:pt x="29" y="81"/>
                    </a:cubicBezTo>
                    <a:cubicBezTo>
                      <a:pt x="28" y="80"/>
                      <a:pt x="28" y="79"/>
                      <a:pt x="28" y="78"/>
                    </a:cubicBezTo>
                    <a:cubicBezTo>
                      <a:pt x="28" y="15"/>
                      <a:pt x="28" y="15"/>
                      <a:pt x="28" y="15"/>
                    </a:cubicBezTo>
                    <a:cubicBezTo>
                      <a:pt x="28" y="11"/>
                      <a:pt x="24" y="8"/>
                      <a:pt x="20" y="8"/>
                    </a:cubicBezTo>
                    <a:cubicBezTo>
                      <a:pt x="18" y="8"/>
                      <a:pt x="16" y="8"/>
                      <a:pt x="1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85" name="Group 1484"/>
            <p:cNvGrpSpPr/>
            <p:nvPr/>
          </p:nvGrpSpPr>
          <p:grpSpPr>
            <a:xfrm>
              <a:off x="15967483" y="10025527"/>
              <a:ext cx="301547" cy="825285"/>
              <a:chOff x="9377363" y="6161088"/>
              <a:chExt cx="150813" cy="412750"/>
            </a:xfrm>
            <a:solidFill>
              <a:schemeClr val="tx1"/>
            </a:solidFill>
          </p:grpSpPr>
          <p:sp>
            <p:nvSpPr>
              <p:cNvPr id="1446" name="Freeform 378"/>
              <p:cNvSpPr>
                <a:spLocks/>
              </p:cNvSpPr>
              <p:nvPr/>
            </p:nvSpPr>
            <p:spPr bwMode="auto">
              <a:xfrm>
                <a:off x="9437688" y="6224588"/>
                <a:ext cx="30163" cy="266700"/>
              </a:xfrm>
              <a:custGeom>
                <a:avLst/>
                <a:gdLst>
                  <a:gd name="T0" fmla="*/ 6 w 8"/>
                  <a:gd name="T1" fmla="*/ 70 h 71"/>
                  <a:gd name="T2" fmla="*/ 4 w 8"/>
                  <a:gd name="T3" fmla="*/ 71 h 71"/>
                  <a:gd name="T4" fmla="*/ 0 w 8"/>
                  <a:gd name="T5" fmla="*/ 68 h 71"/>
                  <a:gd name="T6" fmla="*/ 0 w 8"/>
                  <a:gd name="T7" fmla="*/ 4 h 71"/>
                  <a:gd name="T8" fmla="*/ 4 w 8"/>
                  <a:gd name="T9" fmla="*/ 0 h 71"/>
                  <a:gd name="T10" fmla="*/ 8 w 8"/>
                  <a:gd name="T11" fmla="*/ 4 h 71"/>
                  <a:gd name="T12" fmla="*/ 8 w 8"/>
                  <a:gd name="T13" fmla="*/ 68 h 71"/>
                  <a:gd name="T14" fmla="*/ 6 w 8"/>
                  <a:gd name="T15" fmla="*/ 7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71">
                    <a:moveTo>
                      <a:pt x="6" y="70"/>
                    </a:moveTo>
                    <a:cubicBezTo>
                      <a:pt x="6" y="71"/>
                      <a:pt x="5" y="71"/>
                      <a:pt x="4" y="71"/>
                    </a:cubicBezTo>
                    <a:cubicBezTo>
                      <a:pt x="2" y="71"/>
                      <a:pt x="0" y="70"/>
                      <a:pt x="0" y="68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6" y="0"/>
                      <a:pt x="8" y="2"/>
                      <a:pt x="8" y="4"/>
                    </a:cubicBezTo>
                    <a:cubicBezTo>
                      <a:pt x="8" y="68"/>
                      <a:pt x="8" y="68"/>
                      <a:pt x="8" y="68"/>
                    </a:cubicBezTo>
                    <a:cubicBezTo>
                      <a:pt x="8" y="69"/>
                      <a:pt x="7" y="70"/>
                      <a:pt x="6" y="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47" name="Freeform 379"/>
              <p:cNvSpPr>
                <a:spLocks/>
              </p:cNvSpPr>
              <p:nvPr/>
            </p:nvSpPr>
            <p:spPr bwMode="auto">
              <a:xfrm>
                <a:off x="9418638" y="6465888"/>
                <a:ext cx="68263" cy="66675"/>
              </a:xfrm>
              <a:custGeom>
                <a:avLst/>
                <a:gdLst>
                  <a:gd name="T0" fmla="*/ 3 w 18"/>
                  <a:gd name="T1" fmla="*/ 3 h 18"/>
                  <a:gd name="T2" fmla="*/ 0 w 18"/>
                  <a:gd name="T3" fmla="*/ 9 h 18"/>
                  <a:gd name="T4" fmla="*/ 9 w 18"/>
                  <a:gd name="T5" fmla="*/ 18 h 18"/>
                  <a:gd name="T6" fmla="*/ 15 w 18"/>
                  <a:gd name="T7" fmla="*/ 15 h 18"/>
                  <a:gd name="T8" fmla="*/ 18 w 18"/>
                  <a:gd name="T9" fmla="*/ 9 h 18"/>
                  <a:gd name="T10" fmla="*/ 9 w 18"/>
                  <a:gd name="T11" fmla="*/ 0 h 18"/>
                  <a:gd name="T12" fmla="*/ 3 w 18"/>
                  <a:gd name="T13" fmla="*/ 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18">
                    <a:moveTo>
                      <a:pt x="3" y="3"/>
                    </a:moveTo>
                    <a:cubicBezTo>
                      <a:pt x="1" y="4"/>
                      <a:pt x="0" y="7"/>
                      <a:pt x="0" y="9"/>
                    </a:cubicBezTo>
                    <a:cubicBezTo>
                      <a:pt x="0" y="14"/>
                      <a:pt x="4" y="18"/>
                      <a:pt x="9" y="18"/>
                    </a:cubicBezTo>
                    <a:cubicBezTo>
                      <a:pt x="11" y="18"/>
                      <a:pt x="13" y="17"/>
                      <a:pt x="15" y="15"/>
                    </a:cubicBezTo>
                    <a:cubicBezTo>
                      <a:pt x="17" y="14"/>
                      <a:pt x="18" y="11"/>
                      <a:pt x="18" y="9"/>
                    </a:cubicBezTo>
                    <a:cubicBezTo>
                      <a:pt x="18" y="4"/>
                      <a:pt x="14" y="0"/>
                      <a:pt x="9" y="0"/>
                    </a:cubicBezTo>
                    <a:cubicBezTo>
                      <a:pt x="6" y="0"/>
                      <a:pt x="4" y="1"/>
                      <a:pt x="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48" name="Freeform 380"/>
              <p:cNvSpPr>
                <a:spLocks noEditPoints="1"/>
              </p:cNvSpPr>
              <p:nvPr/>
            </p:nvSpPr>
            <p:spPr bwMode="auto">
              <a:xfrm>
                <a:off x="9377363" y="6161088"/>
                <a:ext cx="150813" cy="412750"/>
              </a:xfrm>
              <a:custGeom>
                <a:avLst/>
                <a:gdLst>
                  <a:gd name="T0" fmla="*/ 34 w 40"/>
                  <a:gd name="T1" fmla="*/ 104 h 110"/>
                  <a:gd name="T2" fmla="*/ 34 w 40"/>
                  <a:gd name="T3" fmla="*/ 104 h 110"/>
                  <a:gd name="T4" fmla="*/ 20 w 40"/>
                  <a:gd name="T5" fmla="*/ 110 h 110"/>
                  <a:gd name="T6" fmla="*/ 0 w 40"/>
                  <a:gd name="T7" fmla="*/ 90 h 110"/>
                  <a:gd name="T8" fmla="*/ 5 w 40"/>
                  <a:gd name="T9" fmla="*/ 77 h 110"/>
                  <a:gd name="T10" fmla="*/ 5 w 40"/>
                  <a:gd name="T11" fmla="*/ 15 h 110"/>
                  <a:gd name="T12" fmla="*/ 9 w 40"/>
                  <a:gd name="T13" fmla="*/ 5 h 110"/>
                  <a:gd name="T14" fmla="*/ 20 w 40"/>
                  <a:gd name="T15" fmla="*/ 0 h 110"/>
                  <a:gd name="T16" fmla="*/ 35 w 40"/>
                  <a:gd name="T17" fmla="*/ 15 h 110"/>
                  <a:gd name="T18" fmla="*/ 35 w 40"/>
                  <a:gd name="T19" fmla="*/ 77 h 110"/>
                  <a:gd name="T20" fmla="*/ 40 w 40"/>
                  <a:gd name="T21" fmla="*/ 90 h 110"/>
                  <a:gd name="T22" fmla="*/ 34 w 40"/>
                  <a:gd name="T23" fmla="*/ 104 h 110"/>
                  <a:gd name="T24" fmla="*/ 14 w 40"/>
                  <a:gd name="T25" fmla="*/ 10 h 110"/>
                  <a:gd name="T26" fmla="*/ 12 w 40"/>
                  <a:gd name="T27" fmla="*/ 15 h 110"/>
                  <a:gd name="T28" fmla="*/ 12 w 40"/>
                  <a:gd name="T29" fmla="*/ 78 h 110"/>
                  <a:gd name="T30" fmla="*/ 11 w 40"/>
                  <a:gd name="T31" fmla="*/ 81 h 110"/>
                  <a:gd name="T32" fmla="*/ 7 w 40"/>
                  <a:gd name="T33" fmla="*/ 90 h 110"/>
                  <a:gd name="T34" fmla="*/ 20 w 40"/>
                  <a:gd name="T35" fmla="*/ 103 h 110"/>
                  <a:gd name="T36" fmla="*/ 29 w 40"/>
                  <a:gd name="T37" fmla="*/ 99 h 110"/>
                  <a:gd name="T38" fmla="*/ 29 w 40"/>
                  <a:gd name="T39" fmla="*/ 99 h 110"/>
                  <a:gd name="T40" fmla="*/ 33 w 40"/>
                  <a:gd name="T41" fmla="*/ 90 h 110"/>
                  <a:gd name="T42" fmla="*/ 29 w 40"/>
                  <a:gd name="T43" fmla="*/ 81 h 110"/>
                  <a:gd name="T44" fmla="*/ 28 w 40"/>
                  <a:gd name="T45" fmla="*/ 78 h 110"/>
                  <a:gd name="T46" fmla="*/ 28 w 40"/>
                  <a:gd name="T47" fmla="*/ 15 h 110"/>
                  <a:gd name="T48" fmla="*/ 20 w 40"/>
                  <a:gd name="T49" fmla="*/ 8 h 110"/>
                  <a:gd name="T50" fmla="*/ 14 w 40"/>
                  <a:gd name="T51" fmla="*/ 1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0" h="110">
                    <a:moveTo>
                      <a:pt x="34" y="104"/>
                    </a:moveTo>
                    <a:cubicBezTo>
                      <a:pt x="34" y="104"/>
                      <a:pt x="34" y="104"/>
                      <a:pt x="34" y="104"/>
                    </a:cubicBezTo>
                    <a:cubicBezTo>
                      <a:pt x="30" y="108"/>
                      <a:pt x="25" y="110"/>
                      <a:pt x="20" y="110"/>
                    </a:cubicBezTo>
                    <a:cubicBezTo>
                      <a:pt x="9" y="110"/>
                      <a:pt x="0" y="101"/>
                      <a:pt x="0" y="90"/>
                    </a:cubicBezTo>
                    <a:cubicBezTo>
                      <a:pt x="0" y="85"/>
                      <a:pt x="1" y="81"/>
                      <a:pt x="5" y="77"/>
                    </a:cubicBezTo>
                    <a:cubicBezTo>
                      <a:pt x="5" y="15"/>
                      <a:pt x="5" y="15"/>
                      <a:pt x="5" y="15"/>
                    </a:cubicBezTo>
                    <a:cubicBezTo>
                      <a:pt x="5" y="11"/>
                      <a:pt x="6" y="8"/>
                      <a:pt x="9" y="5"/>
                    </a:cubicBezTo>
                    <a:cubicBezTo>
                      <a:pt x="12" y="2"/>
                      <a:pt x="16" y="0"/>
                      <a:pt x="20" y="0"/>
                    </a:cubicBezTo>
                    <a:cubicBezTo>
                      <a:pt x="28" y="0"/>
                      <a:pt x="35" y="7"/>
                      <a:pt x="35" y="15"/>
                    </a:cubicBezTo>
                    <a:cubicBezTo>
                      <a:pt x="35" y="77"/>
                      <a:pt x="35" y="77"/>
                      <a:pt x="35" y="77"/>
                    </a:cubicBezTo>
                    <a:cubicBezTo>
                      <a:pt x="38" y="81"/>
                      <a:pt x="40" y="85"/>
                      <a:pt x="40" y="90"/>
                    </a:cubicBezTo>
                    <a:cubicBezTo>
                      <a:pt x="40" y="95"/>
                      <a:pt x="38" y="100"/>
                      <a:pt x="34" y="104"/>
                    </a:cubicBezTo>
                    <a:close/>
                    <a:moveTo>
                      <a:pt x="14" y="10"/>
                    </a:moveTo>
                    <a:cubicBezTo>
                      <a:pt x="13" y="11"/>
                      <a:pt x="12" y="13"/>
                      <a:pt x="12" y="15"/>
                    </a:cubicBezTo>
                    <a:cubicBezTo>
                      <a:pt x="12" y="78"/>
                      <a:pt x="12" y="78"/>
                      <a:pt x="12" y="78"/>
                    </a:cubicBezTo>
                    <a:cubicBezTo>
                      <a:pt x="12" y="79"/>
                      <a:pt x="12" y="80"/>
                      <a:pt x="11" y="81"/>
                    </a:cubicBezTo>
                    <a:cubicBezTo>
                      <a:pt x="8" y="83"/>
                      <a:pt x="7" y="87"/>
                      <a:pt x="7" y="90"/>
                    </a:cubicBezTo>
                    <a:cubicBezTo>
                      <a:pt x="7" y="97"/>
                      <a:pt x="13" y="103"/>
                      <a:pt x="20" y="103"/>
                    </a:cubicBezTo>
                    <a:cubicBezTo>
                      <a:pt x="23" y="103"/>
                      <a:pt x="26" y="101"/>
                      <a:pt x="29" y="99"/>
                    </a:cubicBezTo>
                    <a:cubicBezTo>
                      <a:pt x="29" y="99"/>
                      <a:pt x="29" y="99"/>
                      <a:pt x="29" y="99"/>
                    </a:cubicBezTo>
                    <a:cubicBezTo>
                      <a:pt x="31" y="97"/>
                      <a:pt x="33" y="93"/>
                      <a:pt x="33" y="90"/>
                    </a:cubicBezTo>
                    <a:cubicBezTo>
                      <a:pt x="33" y="87"/>
                      <a:pt x="31" y="83"/>
                      <a:pt x="29" y="81"/>
                    </a:cubicBezTo>
                    <a:cubicBezTo>
                      <a:pt x="28" y="80"/>
                      <a:pt x="28" y="79"/>
                      <a:pt x="28" y="78"/>
                    </a:cubicBezTo>
                    <a:cubicBezTo>
                      <a:pt x="28" y="15"/>
                      <a:pt x="28" y="15"/>
                      <a:pt x="28" y="15"/>
                    </a:cubicBezTo>
                    <a:cubicBezTo>
                      <a:pt x="28" y="11"/>
                      <a:pt x="24" y="8"/>
                      <a:pt x="20" y="8"/>
                    </a:cubicBezTo>
                    <a:cubicBezTo>
                      <a:pt x="18" y="8"/>
                      <a:pt x="16" y="8"/>
                      <a:pt x="1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81" name="Group 1480"/>
            <p:cNvGrpSpPr/>
            <p:nvPr/>
          </p:nvGrpSpPr>
          <p:grpSpPr>
            <a:xfrm>
              <a:off x="15943672" y="8689661"/>
              <a:ext cx="307896" cy="828460"/>
              <a:chOff x="10501313" y="5543551"/>
              <a:chExt cx="153988" cy="414338"/>
            </a:xfrm>
            <a:solidFill>
              <a:schemeClr val="tx1"/>
            </a:solidFill>
          </p:grpSpPr>
          <p:sp>
            <p:nvSpPr>
              <p:cNvPr id="1449" name="Freeform 381"/>
              <p:cNvSpPr>
                <a:spLocks/>
              </p:cNvSpPr>
              <p:nvPr/>
            </p:nvSpPr>
            <p:spPr bwMode="auto">
              <a:xfrm>
                <a:off x="10547351" y="5853113"/>
                <a:ext cx="63500" cy="63500"/>
              </a:xfrm>
              <a:custGeom>
                <a:avLst/>
                <a:gdLst>
                  <a:gd name="T0" fmla="*/ 2 w 17"/>
                  <a:gd name="T1" fmla="*/ 2 h 17"/>
                  <a:gd name="T2" fmla="*/ 0 w 17"/>
                  <a:gd name="T3" fmla="*/ 8 h 17"/>
                  <a:gd name="T4" fmla="*/ 9 w 17"/>
                  <a:gd name="T5" fmla="*/ 17 h 17"/>
                  <a:gd name="T6" fmla="*/ 15 w 17"/>
                  <a:gd name="T7" fmla="*/ 14 h 17"/>
                  <a:gd name="T8" fmla="*/ 17 w 17"/>
                  <a:gd name="T9" fmla="*/ 8 h 17"/>
                  <a:gd name="T10" fmla="*/ 9 w 17"/>
                  <a:gd name="T11" fmla="*/ 0 h 17"/>
                  <a:gd name="T12" fmla="*/ 2 w 17"/>
                  <a:gd name="T13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17">
                    <a:moveTo>
                      <a:pt x="2" y="2"/>
                    </a:moveTo>
                    <a:cubicBezTo>
                      <a:pt x="1" y="4"/>
                      <a:pt x="0" y="6"/>
                      <a:pt x="0" y="8"/>
                    </a:cubicBezTo>
                    <a:cubicBezTo>
                      <a:pt x="0" y="13"/>
                      <a:pt x="4" y="17"/>
                      <a:pt x="9" y="17"/>
                    </a:cubicBezTo>
                    <a:cubicBezTo>
                      <a:pt x="11" y="17"/>
                      <a:pt x="13" y="16"/>
                      <a:pt x="15" y="14"/>
                    </a:cubicBezTo>
                    <a:cubicBezTo>
                      <a:pt x="16" y="13"/>
                      <a:pt x="17" y="11"/>
                      <a:pt x="17" y="8"/>
                    </a:cubicBezTo>
                    <a:cubicBezTo>
                      <a:pt x="17" y="3"/>
                      <a:pt x="13" y="0"/>
                      <a:pt x="9" y="0"/>
                    </a:cubicBezTo>
                    <a:cubicBezTo>
                      <a:pt x="6" y="0"/>
                      <a:pt x="4" y="0"/>
                      <a:pt x="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50" name="Freeform 382"/>
              <p:cNvSpPr>
                <a:spLocks noEditPoints="1"/>
              </p:cNvSpPr>
              <p:nvPr/>
            </p:nvSpPr>
            <p:spPr bwMode="auto">
              <a:xfrm>
                <a:off x="10501313" y="5543551"/>
                <a:ext cx="153988" cy="414338"/>
              </a:xfrm>
              <a:custGeom>
                <a:avLst/>
                <a:gdLst>
                  <a:gd name="T0" fmla="*/ 35 w 41"/>
                  <a:gd name="T1" fmla="*/ 104 h 110"/>
                  <a:gd name="T2" fmla="*/ 35 w 41"/>
                  <a:gd name="T3" fmla="*/ 104 h 110"/>
                  <a:gd name="T4" fmla="*/ 21 w 41"/>
                  <a:gd name="T5" fmla="*/ 110 h 110"/>
                  <a:gd name="T6" fmla="*/ 0 w 41"/>
                  <a:gd name="T7" fmla="*/ 90 h 110"/>
                  <a:gd name="T8" fmla="*/ 5 w 41"/>
                  <a:gd name="T9" fmla="*/ 77 h 110"/>
                  <a:gd name="T10" fmla="*/ 5 w 41"/>
                  <a:gd name="T11" fmla="*/ 16 h 110"/>
                  <a:gd name="T12" fmla="*/ 10 w 41"/>
                  <a:gd name="T13" fmla="*/ 5 h 110"/>
                  <a:gd name="T14" fmla="*/ 21 w 41"/>
                  <a:gd name="T15" fmla="*/ 0 h 110"/>
                  <a:gd name="T16" fmla="*/ 36 w 41"/>
                  <a:gd name="T17" fmla="*/ 16 h 110"/>
                  <a:gd name="T18" fmla="*/ 36 w 41"/>
                  <a:gd name="T19" fmla="*/ 77 h 110"/>
                  <a:gd name="T20" fmla="*/ 41 w 41"/>
                  <a:gd name="T21" fmla="*/ 90 h 110"/>
                  <a:gd name="T22" fmla="*/ 35 w 41"/>
                  <a:gd name="T23" fmla="*/ 104 h 110"/>
                  <a:gd name="T24" fmla="*/ 15 w 41"/>
                  <a:gd name="T25" fmla="*/ 10 h 110"/>
                  <a:gd name="T26" fmla="*/ 13 w 41"/>
                  <a:gd name="T27" fmla="*/ 16 h 110"/>
                  <a:gd name="T28" fmla="*/ 13 w 41"/>
                  <a:gd name="T29" fmla="*/ 79 h 110"/>
                  <a:gd name="T30" fmla="*/ 12 w 41"/>
                  <a:gd name="T31" fmla="*/ 81 h 110"/>
                  <a:gd name="T32" fmla="*/ 8 w 41"/>
                  <a:gd name="T33" fmla="*/ 90 h 110"/>
                  <a:gd name="T34" fmla="*/ 21 w 41"/>
                  <a:gd name="T35" fmla="*/ 103 h 110"/>
                  <a:gd name="T36" fmla="*/ 30 w 41"/>
                  <a:gd name="T37" fmla="*/ 99 h 110"/>
                  <a:gd name="T38" fmla="*/ 30 w 41"/>
                  <a:gd name="T39" fmla="*/ 99 h 110"/>
                  <a:gd name="T40" fmla="*/ 33 w 41"/>
                  <a:gd name="T41" fmla="*/ 90 h 110"/>
                  <a:gd name="T42" fmla="*/ 30 w 41"/>
                  <a:gd name="T43" fmla="*/ 81 h 110"/>
                  <a:gd name="T44" fmla="*/ 29 w 41"/>
                  <a:gd name="T45" fmla="*/ 79 h 110"/>
                  <a:gd name="T46" fmla="*/ 29 w 41"/>
                  <a:gd name="T47" fmla="*/ 16 h 110"/>
                  <a:gd name="T48" fmla="*/ 21 w 41"/>
                  <a:gd name="T49" fmla="*/ 8 h 110"/>
                  <a:gd name="T50" fmla="*/ 15 w 41"/>
                  <a:gd name="T51" fmla="*/ 1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1" h="110">
                    <a:moveTo>
                      <a:pt x="35" y="104"/>
                    </a:moveTo>
                    <a:cubicBezTo>
                      <a:pt x="35" y="104"/>
                      <a:pt x="35" y="104"/>
                      <a:pt x="35" y="104"/>
                    </a:cubicBezTo>
                    <a:cubicBezTo>
                      <a:pt x="31" y="108"/>
                      <a:pt x="26" y="110"/>
                      <a:pt x="21" y="110"/>
                    </a:cubicBezTo>
                    <a:cubicBezTo>
                      <a:pt x="10" y="110"/>
                      <a:pt x="0" y="101"/>
                      <a:pt x="0" y="90"/>
                    </a:cubicBezTo>
                    <a:cubicBezTo>
                      <a:pt x="0" y="85"/>
                      <a:pt x="2" y="81"/>
                      <a:pt x="5" y="77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5" y="12"/>
                      <a:pt x="7" y="8"/>
                      <a:pt x="10" y="5"/>
                    </a:cubicBezTo>
                    <a:cubicBezTo>
                      <a:pt x="13" y="2"/>
                      <a:pt x="17" y="0"/>
                      <a:pt x="21" y="0"/>
                    </a:cubicBezTo>
                    <a:cubicBezTo>
                      <a:pt x="29" y="0"/>
                      <a:pt x="36" y="7"/>
                      <a:pt x="36" y="16"/>
                    </a:cubicBezTo>
                    <a:cubicBezTo>
                      <a:pt x="36" y="77"/>
                      <a:pt x="36" y="77"/>
                      <a:pt x="36" y="77"/>
                    </a:cubicBezTo>
                    <a:cubicBezTo>
                      <a:pt x="39" y="81"/>
                      <a:pt x="41" y="85"/>
                      <a:pt x="41" y="90"/>
                    </a:cubicBezTo>
                    <a:cubicBezTo>
                      <a:pt x="41" y="96"/>
                      <a:pt x="39" y="101"/>
                      <a:pt x="35" y="104"/>
                    </a:cubicBezTo>
                    <a:close/>
                    <a:moveTo>
                      <a:pt x="15" y="10"/>
                    </a:moveTo>
                    <a:cubicBezTo>
                      <a:pt x="14" y="12"/>
                      <a:pt x="13" y="14"/>
                      <a:pt x="13" y="16"/>
                    </a:cubicBezTo>
                    <a:cubicBezTo>
                      <a:pt x="13" y="79"/>
                      <a:pt x="13" y="79"/>
                      <a:pt x="13" y="79"/>
                    </a:cubicBezTo>
                    <a:cubicBezTo>
                      <a:pt x="13" y="80"/>
                      <a:pt x="12" y="81"/>
                      <a:pt x="12" y="81"/>
                    </a:cubicBezTo>
                    <a:cubicBezTo>
                      <a:pt x="9" y="84"/>
                      <a:pt x="8" y="87"/>
                      <a:pt x="8" y="90"/>
                    </a:cubicBezTo>
                    <a:cubicBezTo>
                      <a:pt x="8" y="97"/>
                      <a:pt x="14" y="103"/>
                      <a:pt x="21" y="103"/>
                    </a:cubicBezTo>
                    <a:cubicBezTo>
                      <a:pt x="24" y="103"/>
                      <a:pt x="27" y="102"/>
                      <a:pt x="30" y="99"/>
                    </a:cubicBezTo>
                    <a:cubicBezTo>
                      <a:pt x="30" y="99"/>
                      <a:pt x="30" y="99"/>
                      <a:pt x="30" y="99"/>
                    </a:cubicBezTo>
                    <a:cubicBezTo>
                      <a:pt x="32" y="97"/>
                      <a:pt x="33" y="94"/>
                      <a:pt x="33" y="90"/>
                    </a:cubicBezTo>
                    <a:cubicBezTo>
                      <a:pt x="33" y="87"/>
                      <a:pt x="32" y="84"/>
                      <a:pt x="30" y="81"/>
                    </a:cubicBezTo>
                    <a:cubicBezTo>
                      <a:pt x="29" y="81"/>
                      <a:pt x="29" y="80"/>
                      <a:pt x="29" y="79"/>
                    </a:cubicBezTo>
                    <a:cubicBezTo>
                      <a:pt x="29" y="16"/>
                      <a:pt x="29" y="16"/>
                      <a:pt x="29" y="16"/>
                    </a:cubicBezTo>
                    <a:cubicBezTo>
                      <a:pt x="29" y="11"/>
                      <a:pt x="25" y="8"/>
                      <a:pt x="21" y="8"/>
                    </a:cubicBezTo>
                    <a:cubicBezTo>
                      <a:pt x="18" y="8"/>
                      <a:pt x="16" y="9"/>
                      <a:pt x="1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87" name="Group 1486"/>
            <p:cNvGrpSpPr/>
            <p:nvPr/>
          </p:nvGrpSpPr>
          <p:grpSpPr>
            <a:xfrm>
              <a:off x="18693342" y="10098179"/>
              <a:ext cx="647531" cy="533263"/>
              <a:chOff x="11515726" y="6307138"/>
              <a:chExt cx="323850" cy="266701"/>
            </a:xfrm>
            <a:solidFill>
              <a:schemeClr val="tx1"/>
            </a:solidFill>
          </p:grpSpPr>
          <p:sp>
            <p:nvSpPr>
              <p:cNvPr id="1451" name="Freeform 383"/>
              <p:cNvSpPr>
                <a:spLocks/>
              </p:cNvSpPr>
              <p:nvPr/>
            </p:nvSpPr>
            <p:spPr bwMode="auto">
              <a:xfrm>
                <a:off x="11658601" y="6315076"/>
                <a:ext cx="180975" cy="258763"/>
              </a:xfrm>
              <a:custGeom>
                <a:avLst/>
                <a:gdLst>
                  <a:gd name="T0" fmla="*/ 41 w 48"/>
                  <a:gd name="T1" fmla="*/ 10 h 69"/>
                  <a:gd name="T2" fmla="*/ 14 w 48"/>
                  <a:gd name="T3" fmla="*/ 10 h 69"/>
                  <a:gd name="T4" fmla="*/ 14 w 48"/>
                  <a:gd name="T5" fmla="*/ 28 h 69"/>
                  <a:gd name="T6" fmla="*/ 37 w 48"/>
                  <a:gd name="T7" fmla="*/ 28 h 69"/>
                  <a:gd name="T8" fmla="*/ 41 w 48"/>
                  <a:gd name="T9" fmla="*/ 29 h 69"/>
                  <a:gd name="T10" fmla="*/ 43 w 48"/>
                  <a:gd name="T11" fmla="*/ 33 h 69"/>
                  <a:gd name="T12" fmla="*/ 41 w 48"/>
                  <a:gd name="T13" fmla="*/ 37 h 69"/>
                  <a:gd name="T14" fmla="*/ 37 w 48"/>
                  <a:gd name="T15" fmla="*/ 38 h 69"/>
                  <a:gd name="T16" fmla="*/ 14 w 48"/>
                  <a:gd name="T17" fmla="*/ 38 h 69"/>
                  <a:gd name="T18" fmla="*/ 14 w 48"/>
                  <a:gd name="T19" fmla="*/ 60 h 69"/>
                  <a:gd name="T20" fmla="*/ 12 w 48"/>
                  <a:gd name="T21" fmla="*/ 67 h 69"/>
                  <a:gd name="T22" fmla="*/ 7 w 48"/>
                  <a:gd name="T23" fmla="*/ 69 h 69"/>
                  <a:gd name="T24" fmla="*/ 2 w 48"/>
                  <a:gd name="T25" fmla="*/ 67 h 69"/>
                  <a:gd name="T26" fmla="*/ 0 w 48"/>
                  <a:gd name="T27" fmla="*/ 60 h 69"/>
                  <a:gd name="T28" fmla="*/ 0 w 48"/>
                  <a:gd name="T29" fmla="*/ 8 h 69"/>
                  <a:gd name="T30" fmla="*/ 1 w 48"/>
                  <a:gd name="T31" fmla="*/ 3 h 69"/>
                  <a:gd name="T32" fmla="*/ 4 w 48"/>
                  <a:gd name="T33" fmla="*/ 1 h 69"/>
                  <a:gd name="T34" fmla="*/ 9 w 48"/>
                  <a:gd name="T35" fmla="*/ 0 h 69"/>
                  <a:gd name="T36" fmla="*/ 41 w 48"/>
                  <a:gd name="T37" fmla="*/ 0 h 69"/>
                  <a:gd name="T38" fmla="*/ 46 w 48"/>
                  <a:gd name="T39" fmla="*/ 1 h 69"/>
                  <a:gd name="T40" fmla="*/ 48 w 48"/>
                  <a:gd name="T41" fmla="*/ 5 h 69"/>
                  <a:gd name="T42" fmla="*/ 46 w 48"/>
                  <a:gd name="T43" fmla="*/ 9 h 69"/>
                  <a:gd name="T44" fmla="*/ 41 w 48"/>
                  <a:gd name="T45" fmla="*/ 1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8" h="69">
                    <a:moveTo>
                      <a:pt x="41" y="10"/>
                    </a:moveTo>
                    <a:cubicBezTo>
                      <a:pt x="14" y="10"/>
                      <a:pt x="14" y="10"/>
                      <a:pt x="14" y="10"/>
                    </a:cubicBezTo>
                    <a:cubicBezTo>
                      <a:pt x="14" y="28"/>
                      <a:pt x="14" y="28"/>
                      <a:pt x="14" y="28"/>
                    </a:cubicBezTo>
                    <a:cubicBezTo>
                      <a:pt x="37" y="28"/>
                      <a:pt x="37" y="28"/>
                      <a:pt x="37" y="28"/>
                    </a:cubicBezTo>
                    <a:cubicBezTo>
                      <a:pt x="39" y="28"/>
                      <a:pt x="40" y="28"/>
                      <a:pt x="41" y="29"/>
                    </a:cubicBezTo>
                    <a:cubicBezTo>
                      <a:pt x="42" y="30"/>
                      <a:pt x="43" y="31"/>
                      <a:pt x="43" y="33"/>
                    </a:cubicBezTo>
                    <a:cubicBezTo>
                      <a:pt x="43" y="34"/>
                      <a:pt x="42" y="36"/>
                      <a:pt x="41" y="37"/>
                    </a:cubicBezTo>
                    <a:cubicBezTo>
                      <a:pt x="40" y="38"/>
                      <a:pt x="39" y="38"/>
                      <a:pt x="37" y="38"/>
                    </a:cubicBezTo>
                    <a:cubicBezTo>
                      <a:pt x="14" y="38"/>
                      <a:pt x="14" y="38"/>
                      <a:pt x="14" y="38"/>
                    </a:cubicBezTo>
                    <a:cubicBezTo>
                      <a:pt x="14" y="60"/>
                      <a:pt x="14" y="60"/>
                      <a:pt x="14" y="60"/>
                    </a:cubicBezTo>
                    <a:cubicBezTo>
                      <a:pt x="14" y="63"/>
                      <a:pt x="14" y="65"/>
                      <a:pt x="12" y="67"/>
                    </a:cubicBezTo>
                    <a:cubicBezTo>
                      <a:pt x="11" y="68"/>
                      <a:pt x="9" y="69"/>
                      <a:pt x="7" y="69"/>
                    </a:cubicBezTo>
                    <a:cubicBezTo>
                      <a:pt x="5" y="69"/>
                      <a:pt x="4" y="68"/>
                      <a:pt x="2" y="67"/>
                    </a:cubicBezTo>
                    <a:cubicBezTo>
                      <a:pt x="1" y="65"/>
                      <a:pt x="0" y="63"/>
                      <a:pt x="0" y="60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6"/>
                      <a:pt x="1" y="5"/>
                      <a:pt x="1" y="3"/>
                    </a:cubicBezTo>
                    <a:cubicBezTo>
                      <a:pt x="2" y="2"/>
                      <a:pt x="3" y="1"/>
                      <a:pt x="4" y="1"/>
                    </a:cubicBezTo>
                    <a:cubicBezTo>
                      <a:pt x="5" y="0"/>
                      <a:pt x="7" y="0"/>
                      <a:pt x="9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43" y="0"/>
                      <a:pt x="45" y="0"/>
                      <a:pt x="46" y="1"/>
                    </a:cubicBezTo>
                    <a:cubicBezTo>
                      <a:pt x="47" y="2"/>
                      <a:pt x="48" y="3"/>
                      <a:pt x="48" y="5"/>
                    </a:cubicBezTo>
                    <a:cubicBezTo>
                      <a:pt x="48" y="7"/>
                      <a:pt x="47" y="8"/>
                      <a:pt x="46" y="9"/>
                    </a:cubicBezTo>
                    <a:cubicBezTo>
                      <a:pt x="45" y="10"/>
                      <a:pt x="43" y="10"/>
                      <a:pt x="41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52" name="Freeform 384"/>
              <p:cNvSpPr>
                <a:spLocks noEditPoints="1"/>
              </p:cNvSpPr>
              <p:nvPr/>
            </p:nvSpPr>
            <p:spPr bwMode="auto">
              <a:xfrm>
                <a:off x="11515726" y="6307138"/>
                <a:ext cx="101600" cy="109538"/>
              </a:xfrm>
              <a:custGeom>
                <a:avLst/>
                <a:gdLst>
                  <a:gd name="T0" fmla="*/ 14 w 27"/>
                  <a:gd name="T1" fmla="*/ 0 h 29"/>
                  <a:gd name="T2" fmla="*/ 21 w 27"/>
                  <a:gd name="T3" fmla="*/ 2 h 29"/>
                  <a:gd name="T4" fmla="*/ 26 w 27"/>
                  <a:gd name="T5" fmla="*/ 7 h 29"/>
                  <a:gd name="T6" fmla="*/ 27 w 27"/>
                  <a:gd name="T7" fmla="*/ 15 h 29"/>
                  <a:gd name="T8" fmla="*/ 26 w 27"/>
                  <a:gd name="T9" fmla="*/ 20 h 29"/>
                  <a:gd name="T10" fmla="*/ 24 w 27"/>
                  <a:gd name="T11" fmla="*/ 25 h 29"/>
                  <a:gd name="T12" fmla="*/ 20 w 27"/>
                  <a:gd name="T13" fmla="*/ 28 h 29"/>
                  <a:gd name="T14" fmla="*/ 14 w 27"/>
                  <a:gd name="T15" fmla="*/ 29 h 29"/>
                  <a:gd name="T16" fmla="*/ 8 w 27"/>
                  <a:gd name="T17" fmla="*/ 28 h 29"/>
                  <a:gd name="T18" fmla="*/ 3 w 27"/>
                  <a:gd name="T19" fmla="*/ 25 h 29"/>
                  <a:gd name="T20" fmla="*/ 1 w 27"/>
                  <a:gd name="T21" fmla="*/ 20 h 29"/>
                  <a:gd name="T22" fmla="*/ 0 w 27"/>
                  <a:gd name="T23" fmla="*/ 15 h 29"/>
                  <a:gd name="T24" fmla="*/ 1 w 27"/>
                  <a:gd name="T25" fmla="*/ 9 h 29"/>
                  <a:gd name="T26" fmla="*/ 4 w 27"/>
                  <a:gd name="T27" fmla="*/ 4 h 29"/>
                  <a:gd name="T28" fmla="*/ 8 w 27"/>
                  <a:gd name="T29" fmla="*/ 1 h 29"/>
                  <a:gd name="T30" fmla="*/ 14 w 27"/>
                  <a:gd name="T31" fmla="*/ 0 h 29"/>
                  <a:gd name="T32" fmla="*/ 22 w 27"/>
                  <a:gd name="T33" fmla="*/ 15 h 29"/>
                  <a:gd name="T34" fmla="*/ 21 w 27"/>
                  <a:gd name="T35" fmla="*/ 9 h 29"/>
                  <a:gd name="T36" fmla="*/ 18 w 27"/>
                  <a:gd name="T37" fmla="*/ 6 h 29"/>
                  <a:gd name="T38" fmla="*/ 14 w 27"/>
                  <a:gd name="T39" fmla="*/ 5 h 29"/>
                  <a:gd name="T40" fmla="*/ 10 w 27"/>
                  <a:gd name="T41" fmla="*/ 5 h 29"/>
                  <a:gd name="T42" fmla="*/ 8 w 27"/>
                  <a:gd name="T43" fmla="*/ 7 h 29"/>
                  <a:gd name="T44" fmla="*/ 6 w 27"/>
                  <a:gd name="T45" fmla="*/ 10 h 29"/>
                  <a:gd name="T46" fmla="*/ 6 w 27"/>
                  <a:gd name="T47" fmla="*/ 15 h 29"/>
                  <a:gd name="T48" fmla="*/ 6 w 27"/>
                  <a:gd name="T49" fmla="*/ 19 h 29"/>
                  <a:gd name="T50" fmla="*/ 8 w 27"/>
                  <a:gd name="T51" fmla="*/ 22 h 29"/>
                  <a:gd name="T52" fmla="*/ 10 w 27"/>
                  <a:gd name="T53" fmla="*/ 24 h 29"/>
                  <a:gd name="T54" fmla="*/ 14 w 27"/>
                  <a:gd name="T55" fmla="*/ 25 h 29"/>
                  <a:gd name="T56" fmla="*/ 18 w 27"/>
                  <a:gd name="T57" fmla="*/ 23 h 29"/>
                  <a:gd name="T58" fmla="*/ 21 w 27"/>
                  <a:gd name="T59" fmla="*/ 20 h 29"/>
                  <a:gd name="T60" fmla="*/ 22 w 27"/>
                  <a:gd name="T61" fmla="*/ 1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7" h="29">
                    <a:moveTo>
                      <a:pt x="14" y="0"/>
                    </a:moveTo>
                    <a:cubicBezTo>
                      <a:pt x="16" y="0"/>
                      <a:pt x="19" y="1"/>
                      <a:pt x="21" y="2"/>
                    </a:cubicBezTo>
                    <a:cubicBezTo>
                      <a:pt x="23" y="3"/>
                      <a:pt x="25" y="5"/>
                      <a:pt x="26" y="7"/>
                    </a:cubicBezTo>
                    <a:cubicBezTo>
                      <a:pt x="27" y="9"/>
                      <a:pt x="27" y="12"/>
                      <a:pt x="27" y="15"/>
                    </a:cubicBezTo>
                    <a:cubicBezTo>
                      <a:pt x="27" y="17"/>
                      <a:pt x="27" y="19"/>
                      <a:pt x="26" y="20"/>
                    </a:cubicBezTo>
                    <a:cubicBezTo>
                      <a:pt x="26" y="22"/>
                      <a:pt x="25" y="24"/>
                      <a:pt x="24" y="25"/>
                    </a:cubicBezTo>
                    <a:cubicBezTo>
                      <a:pt x="23" y="26"/>
                      <a:pt x="21" y="27"/>
                      <a:pt x="20" y="28"/>
                    </a:cubicBezTo>
                    <a:cubicBezTo>
                      <a:pt x="18" y="29"/>
                      <a:pt x="16" y="29"/>
                      <a:pt x="14" y="29"/>
                    </a:cubicBezTo>
                    <a:cubicBezTo>
                      <a:pt x="11" y="29"/>
                      <a:pt x="10" y="29"/>
                      <a:pt x="8" y="28"/>
                    </a:cubicBezTo>
                    <a:cubicBezTo>
                      <a:pt x="6" y="27"/>
                      <a:pt x="5" y="26"/>
                      <a:pt x="3" y="25"/>
                    </a:cubicBezTo>
                    <a:cubicBezTo>
                      <a:pt x="2" y="24"/>
                      <a:pt x="1" y="22"/>
                      <a:pt x="1" y="20"/>
                    </a:cubicBezTo>
                    <a:cubicBezTo>
                      <a:pt x="0" y="19"/>
                      <a:pt x="0" y="17"/>
                      <a:pt x="0" y="15"/>
                    </a:cubicBezTo>
                    <a:cubicBezTo>
                      <a:pt x="0" y="12"/>
                      <a:pt x="0" y="10"/>
                      <a:pt x="1" y="9"/>
                    </a:cubicBezTo>
                    <a:cubicBezTo>
                      <a:pt x="1" y="7"/>
                      <a:pt x="2" y="5"/>
                      <a:pt x="4" y="4"/>
                    </a:cubicBezTo>
                    <a:cubicBezTo>
                      <a:pt x="5" y="3"/>
                      <a:pt x="6" y="2"/>
                      <a:pt x="8" y="1"/>
                    </a:cubicBezTo>
                    <a:cubicBezTo>
                      <a:pt x="9" y="0"/>
                      <a:pt x="11" y="0"/>
                      <a:pt x="14" y="0"/>
                    </a:cubicBezTo>
                    <a:close/>
                    <a:moveTo>
                      <a:pt x="22" y="15"/>
                    </a:moveTo>
                    <a:cubicBezTo>
                      <a:pt x="22" y="12"/>
                      <a:pt x="21" y="11"/>
                      <a:pt x="21" y="9"/>
                    </a:cubicBezTo>
                    <a:cubicBezTo>
                      <a:pt x="20" y="8"/>
                      <a:pt x="19" y="7"/>
                      <a:pt x="18" y="6"/>
                    </a:cubicBezTo>
                    <a:cubicBezTo>
                      <a:pt x="17" y="5"/>
                      <a:pt x="15" y="5"/>
                      <a:pt x="14" y="5"/>
                    </a:cubicBezTo>
                    <a:cubicBezTo>
                      <a:pt x="12" y="5"/>
                      <a:pt x="11" y="5"/>
                      <a:pt x="10" y="5"/>
                    </a:cubicBezTo>
                    <a:cubicBezTo>
                      <a:pt x="9" y="6"/>
                      <a:pt x="9" y="6"/>
                      <a:pt x="8" y="7"/>
                    </a:cubicBezTo>
                    <a:cubicBezTo>
                      <a:pt x="7" y="8"/>
                      <a:pt x="7" y="9"/>
                      <a:pt x="6" y="10"/>
                    </a:cubicBezTo>
                    <a:cubicBezTo>
                      <a:pt x="6" y="12"/>
                      <a:pt x="6" y="13"/>
                      <a:pt x="6" y="15"/>
                    </a:cubicBezTo>
                    <a:cubicBezTo>
                      <a:pt x="6" y="16"/>
                      <a:pt x="6" y="18"/>
                      <a:pt x="6" y="19"/>
                    </a:cubicBezTo>
                    <a:cubicBezTo>
                      <a:pt x="7" y="20"/>
                      <a:pt x="7" y="21"/>
                      <a:pt x="8" y="22"/>
                    </a:cubicBezTo>
                    <a:cubicBezTo>
                      <a:pt x="9" y="23"/>
                      <a:pt x="10" y="24"/>
                      <a:pt x="10" y="24"/>
                    </a:cubicBezTo>
                    <a:cubicBezTo>
                      <a:pt x="11" y="24"/>
                      <a:pt x="12" y="25"/>
                      <a:pt x="14" y="25"/>
                    </a:cubicBezTo>
                    <a:cubicBezTo>
                      <a:pt x="15" y="25"/>
                      <a:pt x="16" y="24"/>
                      <a:pt x="18" y="23"/>
                    </a:cubicBezTo>
                    <a:cubicBezTo>
                      <a:pt x="19" y="23"/>
                      <a:pt x="20" y="22"/>
                      <a:pt x="21" y="20"/>
                    </a:cubicBezTo>
                    <a:cubicBezTo>
                      <a:pt x="21" y="19"/>
                      <a:pt x="22" y="17"/>
                      <a:pt x="22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86" name="Group 1485"/>
            <p:cNvGrpSpPr/>
            <p:nvPr/>
          </p:nvGrpSpPr>
          <p:grpSpPr>
            <a:xfrm>
              <a:off x="17128861" y="10155998"/>
              <a:ext cx="720536" cy="526913"/>
              <a:chOff x="10366376" y="6269038"/>
              <a:chExt cx="360362" cy="263525"/>
            </a:xfrm>
            <a:solidFill>
              <a:schemeClr val="tx1"/>
            </a:solidFill>
          </p:grpSpPr>
          <p:sp>
            <p:nvSpPr>
              <p:cNvPr id="1453" name="Freeform 385"/>
              <p:cNvSpPr>
                <a:spLocks/>
              </p:cNvSpPr>
              <p:nvPr/>
            </p:nvSpPr>
            <p:spPr bwMode="auto">
              <a:xfrm>
                <a:off x="10501313" y="6269038"/>
                <a:ext cx="225425" cy="263525"/>
              </a:xfrm>
              <a:custGeom>
                <a:avLst/>
                <a:gdLst>
                  <a:gd name="T0" fmla="*/ 60 w 60"/>
                  <a:gd name="T1" fmla="*/ 48 h 70"/>
                  <a:gd name="T2" fmla="*/ 59 w 60"/>
                  <a:gd name="T3" fmla="*/ 55 h 70"/>
                  <a:gd name="T4" fmla="*/ 54 w 60"/>
                  <a:gd name="T5" fmla="*/ 62 h 70"/>
                  <a:gd name="T6" fmla="*/ 45 w 60"/>
                  <a:gd name="T7" fmla="*/ 68 h 70"/>
                  <a:gd name="T8" fmla="*/ 33 w 60"/>
                  <a:gd name="T9" fmla="*/ 70 h 70"/>
                  <a:gd name="T10" fmla="*/ 23 w 60"/>
                  <a:gd name="T11" fmla="*/ 69 h 70"/>
                  <a:gd name="T12" fmla="*/ 15 w 60"/>
                  <a:gd name="T13" fmla="*/ 66 h 70"/>
                  <a:gd name="T14" fmla="*/ 8 w 60"/>
                  <a:gd name="T15" fmla="*/ 60 h 70"/>
                  <a:gd name="T16" fmla="*/ 4 w 60"/>
                  <a:gd name="T17" fmla="*/ 53 h 70"/>
                  <a:gd name="T18" fmla="*/ 1 w 60"/>
                  <a:gd name="T19" fmla="*/ 45 h 70"/>
                  <a:gd name="T20" fmla="*/ 0 w 60"/>
                  <a:gd name="T21" fmla="*/ 35 h 70"/>
                  <a:gd name="T22" fmla="*/ 2 w 60"/>
                  <a:gd name="T23" fmla="*/ 21 h 70"/>
                  <a:gd name="T24" fmla="*/ 9 w 60"/>
                  <a:gd name="T25" fmla="*/ 9 h 70"/>
                  <a:gd name="T26" fmla="*/ 20 w 60"/>
                  <a:gd name="T27" fmla="*/ 2 h 70"/>
                  <a:gd name="T28" fmla="*/ 32 w 60"/>
                  <a:gd name="T29" fmla="*/ 0 h 70"/>
                  <a:gd name="T30" fmla="*/ 47 w 60"/>
                  <a:gd name="T31" fmla="*/ 3 h 70"/>
                  <a:gd name="T32" fmla="*/ 57 w 60"/>
                  <a:gd name="T33" fmla="*/ 11 h 70"/>
                  <a:gd name="T34" fmla="*/ 60 w 60"/>
                  <a:gd name="T35" fmla="*/ 21 h 70"/>
                  <a:gd name="T36" fmla="*/ 59 w 60"/>
                  <a:gd name="T37" fmla="*/ 25 h 70"/>
                  <a:gd name="T38" fmla="*/ 55 w 60"/>
                  <a:gd name="T39" fmla="*/ 27 h 70"/>
                  <a:gd name="T40" fmla="*/ 51 w 60"/>
                  <a:gd name="T41" fmla="*/ 25 h 70"/>
                  <a:gd name="T42" fmla="*/ 48 w 60"/>
                  <a:gd name="T43" fmla="*/ 21 h 70"/>
                  <a:gd name="T44" fmla="*/ 41 w 60"/>
                  <a:gd name="T45" fmla="*/ 13 h 70"/>
                  <a:gd name="T46" fmla="*/ 32 w 60"/>
                  <a:gd name="T47" fmla="*/ 11 h 70"/>
                  <a:gd name="T48" fmla="*/ 19 w 60"/>
                  <a:gd name="T49" fmla="*/ 17 h 70"/>
                  <a:gd name="T50" fmla="*/ 14 w 60"/>
                  <a:gd name="T51" fmla="*/ 36 h 70"/>
                  <a:gd name="T52" fmla="*/ 16 w 60"/>
                  <a:gd name="T53" fmla="*/ 49 h 70"/>
                  <a:gd name="T54" fmla="*/ 22 w 60"/>
                  <a:gd name="T55" fmla="*/ 57 h 70"/>
                  <a:gd name="T56" fmla="*/ 32 w 60"/>
                  <a:gd name="T57" fmla="*/ 59 h 70"/>
                  <a:gd name="T58" fmla="*/ 42 w 60"/>
                  <a:gd name="T59" fmla="*/ 56 h 70"/>
                  <a:gd name="T60" fmla="*/ 48 w 60"/>
                  <a:gd name="T61" fmla="*/ 48 h 70"/>
                  <a:gd name="T62" fmla="*/ 50 w 60"/>
                  <a:gd name="T63" fmla="*/ 43 h 70"/>
                  <a:gd name="T64" fmla="*/ 55 w 60"/>
                  <a:gd name="T65" fmla="*/ 42 h 70"/>
                  <a:gd name="T66" fmla="*/ 59 w 60"/>
                  <a:gd name="T67" fmla="*/ 43 h 70"/>
                  <a:gd name="T68" fmla="*/ 60 w 60"/>
                  <a:gd name="T69" fmla="*/ 48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0" h="70">
                    <a:moveTo>
                      <a:pt x="60" y="48"/>
                    </a:moveTo>
                    <a:cubicBezTo>
                      <a:pt x="60" y="50"/>
                      <a:pt x="60" y="52"/>
                      <a:pt x="59" y="55"/>
                    </a:cubicBezTo>
                    <a:cubicBezTo>
                      <a:pt x="58" y="57"/>
                      <a:pt x="56" y="60"/>
                      <a:pt x="54" y="62"/>
                    </a:cubicBezTo>
                    <a:cubicBezTo>
                      <a:pt x="52" y="64"/>
                      <a:pt x="49" y="66"/>
                      <a:pt x="45" y="68"/>
                    </a:cubicBezTo>
                    <a:cubicBezTo>
                      <a:pt x="42" y="69"/>
                      <a:pt x="37" y="70"/>
                      <a:pt x="33" y="70"/>
                    </a:cubicBezTo>
                    <a:cubicBezTo>
                      <a:pt x="29" y="70"/>
                      <a:pt x="26" y="70"/>
                      <a:pt x="23" y="69"/>
                    </a:cubicBezTo>
                    <a:cubicBezTo>
                      <a:pt x="20" y="68"/>
                      <a:pt x="17" y="67"/>
                      <a:pt x="15" y="66"/>
                    </a:cubicBezTo>
                    <a:cubicBezTo>
                      <a:pt x="13" y="64"/>
                      <a:pt x="10" y="63"/>
                      <a:pt x="8" y="60"/>
                    </a:cubicBezTo>
                    <a:cubicBezTo>
                      <a:pt x="7" y="58"/>
                      <a:pt x="5" y="56"/>
                      <a:pt x="4" y="53"/>
                    </a:cubicBezTo>
                    <a:cubicBezTo>
                      <a:pt x="3" y="50"/>
                      <a:pt x="2" y="48"/>
                      <a:pt x="1" y="45"/>
                    </a:cubicBezTo>
                    <a:cubicBezTo>
                      <a:pt x="0" y="42"/>
                      <a:pt x="0" y="39"/>
                      <a:pt x="0" y="35"/>
                    </a:cubicBezTo>
                    <a:cubicBezTo>
                      <a:pt x="0" y="30"/>
                      <a:pt x="1" y="25"/>
                      <a:pt x="2" y="21"/>
                    </a:cubicBezTo>
                    <a:cubicBezTo>
                      <a:pt x="4" y="16"/>
                      <a:pt x="6" y="13"/>
                      <a:pt x="9" y="9"/>
                    </a:cubicBezTo>
                    <a:cubicBezTo>
                      <a:pt x="12" y="6"/>
                      <a:pt x="16" y="4"/>
                      <a:pt x="20" y="2"/>
                    </a:cubicBezTo>
                    <a:cubicBezTo>
                      <a:pt x="24" y="1"/>
                      <a:pt x="28" y="0"/>
                      <a:pt x="32" y="0"/>
                    </a:cubicBezTo>
                    <a:cubicBezTo>
                      <a:pt x="38" y="0"/>
                      <a:pt x="43" y="1"/>
                      <a:pt x="47" y="3"/>
                    </a:cubicBezTo>
                    <a:cubicBezTo>
                      <a:pt x="51" y="6"/>
                      <a:pt x="55" y="8"/>
                      <a:pt x="57" y="11"/>
                    </a:cubicBezTo>
                    <a:cubicBezTo>
                      <a:pt x="59" y="15"/>
                      <a:pt x="60" y="18"/>
                      <a:pt x="60" y="21"/>
                    </a:cubicBezTo>
                    <a:cubicBezTo>
                      <a:pt x="60" y="22"/>
                      <a:pt x="60" y="24"/>
                      <a:pt x="59" y="25"/>
                    </a:cubicBezTo>
                    <a:cubicBezTo>
                      <a:pt x="58" y="26"/>
                      <a:pt x="56" y="27"/>
                      <a:pt x="55" y="27"/>
                    </a:cubicBezTo>
                    <a:cubicBezTo>
                      <a:pt x="53" y="27"/>
                      <a:pt x="52" y="26"/>
                      <a:pt x="51" y="25"/>
                    </a:cubicBezTo>
                    <a:cubicBezTo>
                      <a:pt x="50" y="24"/>
                      <a:pt x="49" y="23"/>
                      <a:pt x="48" y="21"/>
                    </a:cubicBezTo>
                    <a:cubicBezTo>
                      <a:pt x="46" y="18"/>
                      <a:pt x="44" y="15"/>
                      <a:pt x="41" y="13"/>
                    </a:cubicBezTo>
                    <a:cubicBezTo>
                      <a:pt x="39" y="12"/>
                      <a:pt x="36" y="11"/>
                      <a:pt x="32" y="11"/>
                    </a:cubicBezTo>
                    <a:cubicBezTo>
                      <a:pt x="27" y="11"/>
                      <a:pt x="22" y="13"/>
                      <a:pt x="19" y="17"/>
                    </a:cubicBezTo>
                    <a:cubicBezTo>
                      <a:pt x="16" y="22"/>
                      <a:pt x="14" y="28"/>
                      <a:pt x="14" y="36"/>
                    </a:cubicBezTo>
                    <a:cubicBezTo>
                      <a:pt x="14" y="41"/>
                      <a:pt x="15" y="45"/>
                      <a:pt x="16" y="49"/>
                    </a:cubicBezTo>
                    <a:cubicBezTo>
                      <a:pt x="18" y="52"/>
                      <a:pt x="20" y="55"/>
                      <a:pt x="22" y="57"/>
                    </a:cubicBezTo>
                    <a:cubicBezTo>
                      <a:pt x="25" y="58"/>
                      <a:pt x="28" y="59"/>
                      <a:pt x="32" y="59"/>
                    </a:cubicBezTo>
                    <a:cubicBezTo>
                      <a:pt x="36" y="59"/>
                      <a:pt x="39" y="58"/>
                      <a:pt x="42" y="56"/>
                    </a:cubicBezTo>
                    <a:cubicBezTo>
                      <a:pt x="45" y="54"/>
                      <a:pt x="47" y="51"/>
                      <a:pt x="48" y="48"/>
                    </a:cubicBezTo>
                    <a:cubicBezTo>
                      <a:pt x="49" y="46"/>
                      <a:pt x="49" y="44"/>
                      <a:pt x="50" y="43"/>
                    </a:cubicBezTo>
                    <a:cubicBezTo>
                      <a:pt x="51" y="42"/>
                      <a:pt x="53" y="42"/>
                      <a:pt x="55" y="42"/>
                    </a:cubicBezTo>
                    <a:cubicBezTo>
                      <a:pt x="56" y="42"/>
                      <a:pt x="58" y="42"/>
                      <a:pt x="59" y="43"/>
                    </a:cubicBezTo>
                    <a:cubicBezTo>
                      <a:pt x="60" y="44"/>
                      <a:pt x="60" y="46"/>
                      <a:pt x="60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54" name="Freeform 386"/>
              <p:cNvSpPr>
                <a:spLocks noEditPoints="1"/>
              </p:cNvSpPr>
              <p:nvPr/>
            </p:nvSpPr>
            <p:spPr bwMode="auto">
              <a:xfrm>
                <a:off x="10366376" y="6284913"/>
                <a:ext cx="101600" cy="109538"/>
              </a:xfrm>
              <a:custGeom>
                <a:avLst/>
                <a:gdLst>
                  <a:gd name="T0" fmla="*/ 14 w 27"/>
                  <a:gd name="T1" fmla="*/ 0 h 29"/>
                  <a:gd name="T2" fmla="*/ 21 w 27"/>
                  <a:gd name="T3" fmla="*/ 2 h 29"/>
                  <a:gd name="T4" fmla="*/ 26 w 27"/>
                  <a:gd name="T5" fmla="*/ 7 h 29"/>
                  <a:gd name="T6" fmla="*/ 27 w 27"/>
                  <a:gd name="T7" fmla="*/ 15 h 29"/>
                  <a:gd name="T8" fmla="*/ 27 w 27"/>
                  <a:gd name="T9" fmla="*/ 20 h 29"/>
                  <a:gd name="T10" fmla="*/ 24 w 27"/>
                  <a:gd name="T11" fmla="*/ 25 h 29"/>
                  <a:gd name="T12" fmla="*/ 20 w 27"/>
                  <a:gd name="T13" fmla="*/ 28 h 29"/>
                  <a:gd name="T14" fmla="*/ 14 w 27"/>
                  <a:gd name="T15" fmla="*/ 29 h 29"/>
                  <a:gd name="T16" fmla="*/ 8 w 27"/>
                  <a:gd name="T17" fmla="*/ 28 h 29"/>
                  <a:gd name="T18" fmla="*/ 3 w 27"/>
                  <a:gd name="T19" fmla="*/ 25 h 29"/>
                  <a:gd name="T20" fmla="*/ 1 w 27"/>
                  <a:gd name="T21" fmla="*/ 20 h 29"/>
                  <a:gd name="T22" fmla="*/ 0 w 27"/>
                  <a:gd name="T23" fmla="*/ 14 h 29"/>
                  <a:gd name="T24" fmla="*/ 1 w 27"/>
                  <a:gd name="T25" fmla="*/ 9 h 29"/>
                  <a:gd name="T26" fmla="*/ 4 w 27"/>
                  <a:gd name="T27" fmla="*/ 4 h 29"/>
                  <a:gd name="T28" fmla="*/ 8 w 27"/>
                  <a:gd name="T29" fmla="*/ 1 h 29"/>
                  <a:gd name="T30" fmla="*/ 14 w 27"/>
                  <a:gd name="T31" fmla="*/ 0 h 29"/>
                  <a:gd name="T32" fmla="*/ 22 w 27"/>
                  <a:gd name="T33" fmla="*/ 14 h 29"/>
                  <a:gd name="T34" fmla="*/ 21 w 27"/>
                  <a:gd name="T35" fmla="*/ 9 h 29"/>
                  <a:gd name="T36" fmla="*/ 18 w 27"/>
                  <a:gd name="T37" fmla="*/ 6 h 29"/>
                  <a:gd name="T38" fmla="*/ 14 w 27"/>
                  <a:gd name="T39" fmla="*/ 5 h 29"/>
                  <a:gd name="T40" fmla="*/ 10 w 27"/>
                  <a:gd name="T41" fmla="*/ 5 h 29"/>
                  <a:gd name="T42" fmla="*/ 8 w 27"/>
                  <a:gd name="T43" fmla="*/ 7 h 29"/>
                  <a:gd name="T44" fmla="*/ 6 w 27"/>
                  <a:gd name="T45" fmla="*/ 10 h 29"/>
                  <a:gd name="T46" fmla="*/ 6 w 27"/>
                  <a:gd name="T47" fmla="*/ 14 h 29"/>
                  <a:gd name="T48" fmla="*/ 6 w 27"/>
                  <a:gd name="T49" fmla="*/ 19 h 29"/>
                  <a:gd name="T50" fmla="*/ 8 w 27"/>
                  <a:gd name="T51" fmla="*/ 22 h 29"/>
                  <a:gd name="T52" fmla="*/ 11 w 27"/>
                  <a:gd name="T53" fmla="*/ 24 h 29"/>
                  <a:gd name="T54" fmla="*/ 14 w 27"/>
                  <a:gd name="T55" fmla="*/ 25 h 29"/>
                  <a:gd name="T56" fmla="*/ 18 w 27"/>
                  <a:gd name="T57" fmla="*/ 23 h 29"/>
                  <a:gd name="T58" fmla="*/ 21 w 27"/>
                  <a:gd name="T59" fmla="*/ 20 h 29"/>
                  <a:gd name="T60" fmla="*/ 22 w 27"/>
                  <a:gd name="T61" fmla="*/ 1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7" h="29">
                    <a:moveTo>
                      <a:pt x="14" y="0"/>
                    </a:moveTo>
                    <a:cubicBezTo>
                      <a:pt x="16" y="0"/>
                      <a:pt x="19" y="1"/>
                      <a:pt x="21" y="2"/>
                    </a:cubicBezTo>
                    <a:cubicBezTo>
                      <a:pt x="23" y="3"/>
                      <a:pt x="25" y="5"/>
                      <a:pt x="26" y="7"/>
                    </a:cubicBezTo>
                    <a:cubicBezTo>
                      <a:pt x="27" y="9"/>
                      <a:pt x="27" y="12"/>
                      <a:pt x="27" y="15"/>
                    </a:cubicBezTo>
                    <a:cubicBezTo>
                      <a:pt x="27" y="17"/>
                      <a:pt x="27" y="19"/>
                      <a:pt x="27" y="20"/>
                    </a:cubicBezTo>
                    <a:cubicBezTo>
                      <a:pt x="26" y="22"/>
                      <a:pt x="25" y="24"/>
                      <a:pt x="24" y="25"/>
                    </a:cubicBezTo>
                    <a:cubicBezTo>
                      <a:pt x="23" y="26"/>
                      <a:pt x="21" y="27"/>
                      <a:pt x="20" y="28"/>
                    </a:cubicBezTo>
                    <a:cubicBezTo>
                      <a:pt x="18" y="29"/>
                      <a:pt x="16" y="29"/>
                      <a:pt x="14" y="29"/>
                    </a:cubicBezTo>
                    <a:cubicBezTo>
                      <a:pt x="11" y="29"/>
                      <a:pt x="10" y="29"/>
                      <a:pt x="8" y="28"/>
                    </a:cubicBezTo>
                    <a:cubicBezTo>
                      <a:pt x="6" y="27"/>
                      <a:pt x="5" y="26"/>
                      <a:pt x="3" y="25"/>
                    </a:cubicBezTo>
                    <a:cubicBezTo>
                      <a:pt x="2" y="24"/>
                      <a:pt x="1" y="22"/>
                      <a:pt x="1" y="20"/>
                    </a:cubicBezTo>
                    <a:cubicBezTo>
                      <a:pt x="0" y="19"/>
                      <a:pt x="0" y="17"/>
                      <a:pt x="0" y="14"/>
                    </a:cubicBezTo>
                    <a:cubicBezTo>
                      <a:pt x="0" y="12"/>
                      <a:pt x="0" y="10"/>
                      <a:pt x="1" y="9"/>
                    </a:cubicBezTo>
                    <a:cubicBezTo>
                      <a:pt x="1" y="7"/>
                      <a:pt x="2" y="5"/>
                      <a:pt x="4" y="4"/>
                    </a:cubicBezTo>
                    <a:cubicBezTo>
                      <a:pt x="5" y="3"/>
                      <a:pt x="6" y="2"/>
                      <a:pt x="8" y="1"/>
                    </a:cubicBezTo>
                    <a:cubicBezTo>
                      <a:pt x="10" y="0"/>
                      <a:pt x="11" y="0"/>
                      <a:pt x="14" y="0"/>
                    </a:cubicBezTo>
                    <a:close/>
                    <a:moveTo>
                      <a:pt x="22" y="14"/>
                    </a:moveTo>
                    <a:cubicBezTo>
                      <a:pt x="22" y="12"/>
                      <a:pt x="21" y="11"/>
                      <a:pt x="21" y="9"/>
                    </a:cubicBezTo>
                    <a:cubicBezTo>
                      <a:pt x="20" y="8"/>
                      <a:pt x="19" y="6"/>
                      <a:pt x="18" y="6"/>
                    </a:cubicBezTo>
                    <a:cubicBezTo>
                      <a:pt x="17" y="5"/>
                      <a:pt x="15" y="5"/>
                      <a:pt x="14" y="5"/>
                    </a:cubicBezTo>
                    <a:cubicBezTo>
                      <a:pt x="12" y="5"/>
                      <a:pt x="11" y="5"/>
                      <a:pt x="10" y="5"/>
                    </a:cubicBezTo>
                    <a:cubicBezTo>
                      <a:pt x="9" y="6"/>
                      <a:pt x="9" y="6"/>
                      <a:pt x="8" y="7"/>
                    </a:cubicBezTo>
                    <a:cubicBezTo>
                      <a:pt x="7" y="8"/>
                      <a:pt x="7" y="9"/>
                      <a:pt x="6" y="10"/>
                    </a:cubicBezTo>
                    <a:cubicBezTo>
                      <a:pt x="6" y="11"/>
                      <a:pt x="6" y="13"/>
                      <a:pt x="6" y="14"/>
                    </a:cubicBezTo>
                    <a:cubicBezTo>
                      <a:pt x="6" y="16"/>
                      <a:pt x="6" y="18"/>
                      <a:pt x="6" y="19"/>
                    </a:cubicBezTo>
                    <a:cubicBezTo>
                      <a:pt x="7" y="20"/>
                      <a:pt x="7" y="21"/>
                      <a:pt x="8" y="22"/>
                    </a:cubicBezTo>
                    <a:cubicBezTo>
                      <a:pt x="9" y="23"/>
                      <a:pt x="10" y="23"/>
                      <a:pt x="11" y="24"/>
                    </a:cubicBezTo>
                    <a:cubicBezTo>
                      <a:pt x="11" y="24"/>
                      <a:pt x="13" y="25"/>
                      <a:pt x="14" y="25"/>
                    </a:cubicBezTo>
                    <a:cubicBezTo>
                      <a:pt x="15" y="25"/>
                      <a:pt x="16" y="24"/>
                      <a:pt x="18" y="23"/>
                    </a:cubicBezTo>
                    <a:cubicBezTo>
                      <a:pt x="19" y="23"/>
                      <a:pt x="20" y="22"/>
                      <a:pt x="21" y="20"/>
                    </a:cubicBezTo>
                    <a:cubicBezTo>
                      <a:pt x="21" y="19"/>
                      <a:pt x="22" y="17"/>
                      <a:pt x="22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79" name="Group 1478"/>
            <p:cNvGrpSpPr/>
            <p:nvPr/>
          </p:nvGrpSpPr>
          <p:grpSpPr>
            <a:xfrm>
              <a:off x="12832695" y="8717744"/>
              <a:ext cx="720538" cy="723711"/>
              <a:chOff x="11509376" y="4652963"/>
              <a:chExt cx="360363" cy="361950"/>
            </a:xfrm>
            <a:solidFill>
              <a:schemeClr val="tx1"/>
            </a:solidFill>
          </p:grpSpPr>
          <p:sp>
            <p:nvSpPr>
              <p:cNvPr id="1455" name="Freeform 387"/>
              <p:cNvSpPr>
                <a:spLocks noEditPoints="1"/>
              </p:cNvSpPr>
              <p:nvPr/>
            </p:nvSpPr>
            <p:spPr bwMode="auto">
              <a:xfrm>
                <a:off x="11509376" y="4652963"/>
                <a:ext cx="360363" cy="361950"/>
              </a:xfrm>
              <a:custGeom>
                <a:avLst/>
                <a:gdLst>
                  <a:gd name="T0" fmla="*/ 23 w 96"/>
                  <a:gd name="T1" fmla="*/ 82 h 96"/>
                  <a:gd name="T2" fmla="*/ 14 w 96"/>
                  <a:gd name="T3" fmla="*/ 23 h 96"/>
                  <a:gd name="T4" fmla="*/ 73 w 96"/>
                  <a:gd name="T5" fmla="*/ 14 h 96"/>
                  <a:gd name="T6" fmla="*/ 82 w 96"/>
                  <a:gd name="T7" fmla="*/ 73 h 96"/>
                  <a:gd name="T8" fmla="*/ 23 w 96"/>
                  <a:gd name="T9" fmla="*/ 82 h 96"/>
                  <a:gd name="T10" fmla="*/ 67 w 96"/>
                  <a:gd name="T11" fmla="*/ 22 h 96"/>
                  <a:gd name="T12" fmla="*/ 22 w 96"/>
                  <a:gd name="T13" fmla="*/ 29 h 96"/>
                  <a:gd name="T14" fmla="*/ 29 w 96"/>
                  <a:gd name="T15" fmla="*/ 74 h 96"/>
                  <a:gd name="T16" fmla="*/ 74 w 96"/>
                  <a:gd name="T17" fmla="*/ 67 h 96"/>
                  <a:gd name="T18" fmla="*/ 67 w 96"/>
                  <a:gd name="T19" fmla="*/ 22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6" h="96">
                    <a:moveTo>
                      <a:pt x="23" y="82"/>
                    </a:moveTo>
                    <a:cubicBezTo>
                      <a:pt x="4" y="68"/>
                      <a:pt x="0" y="42"/>
                      <a:pt x="14" y="23"/>
                    </a:cubicBezTo>
                    <a:cubicBezTo>
                      <a:pt x="28" y="4"/>
                      <a:pt x="54" y="0"/>
                      <a:pt x="73" y="14"/>
                    </a:cubicBezTo>
                    <a:cubicBezTo>
                      <a:pt x="92" y="28"/>
                      <a:pt x="96" y="54"/>
                      <a:pt x="82" y="73"/>
                    </a:cubicBezTo>
                    <a:cubicBezTo>
                      <a:pt x="68" y="92"/>
                      <a:pt x="42" y="96"/>
                      <a:pt x="23" y="82"/>
                    </a:cubicBezTo>
                    <a:close/>
                    <a:moveTo>
                      <a:pt x="67" y="22"/>
                    </a:moveTo>
                    <a:cubicBezTo>
                      <a:pt x="53" y="12"/>
                      <a:pt x="33" y="15"/>
                      <a:pt x="22" y="29"/>
                    </a:cubicBezTo>
                    <a:cubicBezTo>
                      <a:pt x="12" y="43"/>
                      <a:pt x="15" y="63"/>
                      <a:pt x="29" y="74"/>
                    </a:cubicBezTo>
                    <a:cubicBezTo>
                      <a:pt x="43" y="84"/>
                      <a:pt x="63" y="81"/>
                      <a:pt x="74" y="67"/>
                    </a:cubicBezTo>
                    <a:cubicBezTo>
                      <a:pt x="84" y="53"/>
                      <a:pt x="81" y="33"/>
                      <a:pt x="67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56" name="Freeform 388"/>
              <p:cNvSpPr>
                <a:spLocks noEditPoints="1"/>
              </p:cNvSpPr>
              <p:nvPr/>
            </p:nvSpPr>
            <p:spPr bwMode="auto">
              <a:xfrm>
                <a:off x="11636376" y="4762501"/>
                <a:ext cx="106363" cy="142875"/>
              </a:xfrm>
              <a:custGeom>
                <a:avLst/>
                <a:gdLst>
                  <a:gd name="T0" fmla="*/ 20 w 28"/>
                  <a:gd name="T1" fmla="*/ 23 h 38"/>
                  <a:gd name="T2" fmla="*/ 28 w 28"/>
                  <a:gd name="T3" fmla="*/ 1 h 38"/>
                  <a:gd name="T4" fmla="*/ 27 w 28"/>
                  <a:gd name="T5" fmla="*/ 0 h 38"/>
                  <a:gd name="T6" fmla="*/ 8 w 28"/>
                  <a:gd name="T7" fmla="*/ 14 h 38"/>
                  <a:gd name="T8" fmla="*/ 8 w 28"/>
                  <a:gd name="T9" fmla="*/ 14 h 38"/>
                  <a:gd name="T10" fmla="*/ 8 w 28"/>
                  <a:gd name="T11" fmla="*/ 15 h 38"/>
                  <a:gd name="T12" fmla="*/ 0 w 28"/>
                  <a:gd name="T13" fmla="*/ 37 h 38"/>
                  <a:gd name="T14" fmla="*/ 0 w 28"/>
                  <a:gd name="T15" fmla="*/ 37 h 38"/>
                  <a:gd name="T16" fmla="*/ 1 w 28"/>
                  <a:gd name="T17" fmla="*/ 37 h 38"/>
                  <a:gd name="T18" fmla="*/ 20 w 28"/>
                  <a:gd name="T19" fmla="*/ 24 h 38"/>
                  <a:gd name="T20" fmla="*/ 20 w 28"/>
                  <a:gd name="T21" fmla="*/ 24 h 38"/>
                  <a:gd name="T22" fmla="*/ 20 w 28"/>
                  <a:gd name="T23" fmla="*/ 23 h 38"/>
                  <a:gd name="T24" fmla="*/ 12 w 28"/>
                  <a:gd name="T25" fmla="*/ 21 h 38"/>
                  <a:gd name="T26" fmla="*/ 12 w 28"/>
                  <a:gd name="T27" fmla="*/ 17 h 38"/>
                  <a:gd name="T28" fmla="*/ 16 w 28"/>
                  <a:gd name="T29" fmla="*/ 17 h 38"/>
                  <a:gd name="T30" fmla="*/ 16 w 28"/>
                  <a:gd name="T31" fmla="*/ 21 h 38"/>
                  <a:gd name="T32" fmla="*/ 12 w 28"/>
                  <a:gd name="T33" fmla="*/ 2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8" h="38">
                    <a:moveTo>
                      <a:pt x="20" y="23"/>
                    </a:moveTo>
                    <a:cubicBezTo>
                      <a:pt x="28" y="1"/>
                      <a:pt x="28" y="1"/>
                      <a:pt x="28" y="1"/>
                    </a:cubicBezTo>
                    <a:cubicBezTo>
                      <a:pt x="28" y="1"/>
                      <a:pt x="27" y="0"/>
                      <a:pt x="27" y="0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4"/>
                      <a:pt x="8" y="14"/>
                      <a:pt x="8" y="15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1" y="38"/>
                      <a:pt x="1" y="38"/>
                      <a:pt x="1" y="37"/>
                    </a:cubicBezTo>
                    <a:cubicBezTo>
                      <a:pt x="20" y="24"/>
                      <a:pt x="20" y="24"/>
                      <a:pt x="20" y="24"/>
                    </a:cubicBezTo>
                    <a:cubicBezTo>
                      <a:pt x="20" y="24"/>
                      <a:pt x="20" y="24"/>
                      <a:pt x="20" y="24"/>
                    </a:cubicBezTo>
                    <a:cubicBezTo>
                      <a:pt x="20" y="24"/>
                      <a:pt x="20" y="23"/>
                      <a:pt x="20" y="23"/>
                    </a:cubicBezTo>
                    <a:close/>
                    <a:moveTo>
                      <a:pt x="12" y="21"/>
                    </a:moveTo>
                    <a:cubicBezTo>
                      <a:pt x="11" y="20"/>
                      <a:pt x="11" y="19"/>
                      <a:pt x="12" y="17"/>
                    </a:cubicBezTo>
                    <a:cubicBezTo>
                      <a:pt x="13" y="16"/>
                      <a:pt x="14" y="16"/>
                      <a:pt x="16" y="17"/>
                    </a:cubicBezTo>
                    <a:cubicBezTo>
                      <a:pt x="17" y="18"/>
                      <a:pt x="17" y="19"/>
                      <a:pt x="16" y="21"/>
                    </a:cubicBezTo>
                    <a:cubicBezTo>
                      <a:pt x="15" y="22"/>
                      <a:pt x="14" y="22"/>
                      <a:pt x="12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grpSp>
          <p:nvGrpSpPr>
            <p:cNvPr id="1480" name="Group 1479"/>
            <p:cNvGrpSpPr/>
            <p:nvPr/>
          </p:nvGrpSpPr>
          <p:grpSpPr>
            <a:xfrm>
              <a:off x="11320632" y="10084372"/>
              <a:ext cx="993517" cy="730060"/>
              <a:chOff x="6923088" y="5543551"/>
              <a:chExt cx="496888" cy="365125"/>
            </a:xfrm>
            <a:solidFill>
              <a:schemeClr val="tx1"/>
            </a:solidFill>
          </p:grpSpPr>
          <p:sp>
            <p:nvSpPr>
              <p:cNvPr id="1457" name="Freeform 389"/>
              <p:cNvSpPr>
                <a:spLocks/>
              </p:cNvSpPr>
              <p:nvPr/>
            </p:nvSpPr>
            <p:spPr bwMode="auto">
              <a:xfrm>
                <a:off x="6923088" y="5562601"/>
                <a:ext cx="496888" cy="131763"/>
              </a:xfrm>
              <a:custGeom>
                <a:avLst/>
                <a:gdLst>
                  <a:gd name="T0" fmla="*/ 0 w 132"/>
                  <a:gd name="T1" fmla="*/ 35 h 35"/>
                  <a:gd name="T2" fmla="*/ 66 w 132"/>
                  <a:gd name="T3" fmla="*/ 0 h 35"/>
                  <a:gd name="T4" fmla="*/ 132 w 132"/>
                  <a:gd name="T5" fmla="*/ 34 h 35"/>
                  <a:gd name="T6" fmla="*/ 105 w 132"/>
                  <a:gd name="T7" fmla="*/ 34 h 35"/>
                  <a:gd name="T8" fmla="*/ 66 w 132"/>
                  <a:gd name="T9" fmla="*/ 35 h 35"/>
                  <a:gd name="T10" fmla="*/ 27 w 132"/>
                  <a:gd name="T11" fmla="*/ 35 h 35"/>
                  <a:gd name="T12" fmla="*/ 0 w 132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" h="35">
                    <a:moveTo>
                      <a:pt x="0" y="35"/>
                    </a:moveTo>
                    <a:cubicBezTo>
                      <a:pt x="17" y="9"/>
                      <a:pt x="43" y="0"/>
                      <a:pt x="66" y="0"/>
                    </a:cubicBezTo>
                    <a:cubicBezTo>
                      <a:pt x="89" y="0"/>
                      <a:pt x="114" y="9"/>
                      <a:pt x="132" y="34"/>
                    </a:cubicBezTo>
                    <a:cubicBezTo>
                      <a:pt x="125" y="28"/>
                      <a:pt x="111" y="27"/>
                      <a:pt x="105" y="34"/>
                    </a:cubicBezTo>
                    <a:cubicBezTo>
                      <a:pt x="95" y="28"/>
                      <a:pt x="75" y="28"/>
                      <a:pt x="66" y="35"/>
                    </a:cubicBezTo>
                    <a:cubicBezTo>
                      <a:pt x="56" y="28"/>
                      <a:pt x="37" y="28"/>
                      <a:pt x="27" y="35"/>
                    </a:cubicBezTo>
                    <a:cubicBezTo>
                      <a:pt x="20" y="27"/>
                      <a:pt x="7" y="28"/>
                      <a:pt x="0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58" name="Freeform 390"/>
              <p:cNvSpPr>
                <a:spLocks/>
              </p:cNvSpPr>
              <p:nvPr/>
            </p:nvSpPr>
            <p:spPr bwMode="auto">
              <a:xfrm>
                <a:off x="7088188" y="5641976"/>
                <a:ext cx="95250" cy="266700"/>
              </a:xfrm>
              <a:custGeom>
                <a:avLst/>
                <a:gdLst>
                  <a:gd name="T0" fmla="*/ 25 w 25"/>
                  <a:gd name="T1" fmla="*/ 0 h 71"/>
                  <a:gd name="T2" fmla="*/ 25 w 25"/>
                  <a:gd name="T3" fmla="*/ 58 h 71"/>
                  <a:gd name="T4" fmla="*/ 12 w 25"/>
                  <a:gd name="T5" fmla="*/ 71 h 71"/>
                  <a:gd name="T6" fmla="*/ 0 w 25"/>
                  <a:gd name="T7" fmla="*/ 58 h 71"/>
                  <a:gd name="T8" fmla="*/ 0 w 25"/>
                  <a:gd name="T9" fmla="*/ 55 h 71"/>
                  <a:gd name="T10" fmla="*/ 3 w 25"/>
                  <a:gd name="T11" fmla="*/ 52 h 71"/>
                  <a:gd name="T12" fmla="*/ 6 w 25"/>
                  <a:gd name="T13" fmla="*/ 55 h 71"/>
                  <a:gd name="T14" fmla="*/ 6 w 25"/>
                  <a:gd name="T15" fmla="*/ 58 h 71"/>
                  <a:gd name="T16" fmla="*/ 12 w 25"/>
                  <a:gd name="T17" fmla="*/ 65 h 71"/>
                  <a:gd name="T18" fmla="*/ 19 w 25"/>
                  <a:gd name="T19" fmla="*/ 58 h 71"/>
                  <a:gd name="T20" fmla="*/ 19 w 25"/>
                  <a:gd name="T21" fmla="*/ 0 h 71"/>
                  <a:gd name="T22" fmla="*/ 22 w 25"/>
                  <a:gd name="T23" fmla="*/ 2 h 71"/>
                  <a:gd name="T24" fmla="*/ 25 w 25"/>
                  <a:gd name="T25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" h="71">
                    <a:moveTo>
                      <a:pt x="25" y="0"/>
                    </a:moveTo>
                    <a:cubicBezTo>
                      <a:pt x="25" y="58"/>
                      <a:pt x="25" y="58"/>
                      <a:pt x="25" y="58"/>
                    </a:cubicBezTo>
                    <a:cubicBezTo>
                      <a:pt x="25" y="65"/>
                      <a:pt x="19" y="71"/>
                      <a:pt x="12" y="71"/>
                    </a:cubicBezTo>
                    <a:cubicBezTo>
                      <a:pt x="5" y="71"/>
                      <a:pt x="0" y="65"/>
                      <a:pt x="0" y="58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53"/>
                      <a:pt x="1" y="52"/>
                      <a:pt x="3" y="52"/>
                    </a:cubicBezTo>
                    <a:cubicBezTo>
                      <a:pt x="4" y="52"/>
                      <a:pt x="6" y="53"/>
                      <a:pt x="6" y="55"/>
                    </a:cubicBezTo>
                    <a:cubicBezTo>
                      <a:pt x="6" y="58"/>
                      <a:pt x="6" y="58"/>
                      <a:pt x="6" y="58"/>
                    </a:cubicBezTo>
                    <a:cubicBezTo>
                      <a:pt x="6" y="62"/>
                      <a:pt x="9" y="65"/>
                      <a:pt x="12" y="65"/>
                    </a:cubicBezTo>
                    <a:cubicBezTo>
                      <a:pt x="16" y="65"/>
                      <a:pt x="19" y="62"/>
                      <a:pt x="19" y="58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1"/>
                      <a:pt x="21" y="2"/>
                      <a:pt x="22" y="2"/>
                    </a:cubicBezTo>
                    <a:cubicBezTo>
                      <a:pt x="23" y="2"/>
                      <a:pt x="24" y="1"/>
                      <a:pt x="2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  <p:sp>
            <p:nvSpPr>
              <p:cNvPr id="1459" name="Rectangle 391"/>
              <p:cNvSpPr>
                <a:spLocks noChangeArrowheads="1"/>
              </p:cNvSpPr>
              <p:nvPr/>
            </p:nvSpPr>
            <p:spPr bwMode="auto">
              <a:xfrm>
                <a:off x="7159626" y="5543551"/>
                <a:ext cx="23813" cy="190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3599"/>
              </a:p>
            </p:txBody>
          </p:sp>
        </p:grpSp>
        <p:sp>
          <p:nvSpPr>
            <p:cNvPr id="1460" name="Freeform 392"/>
            <p:cNvSpPr>
              <a:spLocks noEditPoints="1"/>
            </p:cNvSpPr>
            <p:nvPr/>
          </p:nvSpPr>
          <p:spPr bwMode="auto">
            <a:xfrm>
              <a:off x="12813742" y="10285833"/>
              <a:ext cx="818937" cy="292024"/>
            </a:xfrm>
            <a:custGeom>
              <a:avLst/>
              <a:gdLst>
                <a:gd name="T0" fmla="*/ 44 w 109"/>
                <a:gd name="T1" fmla="*/ 8 h 39"/>
                <a:gd name="T2" fmla="*/ 36 w 109"/>
                <a:gd name="T3" fmla="*/ 6 h 39"/>
                <a:gd name="T4" fmla="*/ 22 w 109"/>
                <a:gd name="T5" fmla="*/ 4 h 39"/>
                <a:gd name="T6" fmla="*/ 11 w 109"/>
                <a:gd name="T7" fmla="*/ 7 h 39"/>
                <a:gd name="T8" fmla="*/ 10 w 109"/>
                <a:gd name="T9" fmla="*/ 15 h 39"/>
                <a:gd name="T10" fmla="*/ 28 w 109"/>
                <a:gd name="T11" fmla="*/ 35 h 39"/>
                <a:gd name="T12" fmla="*/ 32 w 109"/>
                <a:gd name="T13" fmla="*/ 34 h 39"/>
                <a:gd name="T14" fmla="*/ 41 w 109"/>
                <a:gd name="T15" fmla="*/ 31 h 39"/>
                <a:gd name="T16" fmla="*/ 46 w 109"/>
                <a:gd name="T17" fmla="*/ 20 h 39"/>
                <a:gd name="T18" fmla="*/ 46 w 109"/>
                <a:gd name="T19" fmla="*/ 14 h 39"/>
                <a:gd name="T20" fmla="*/ 46 w 109"/>
                <a:gd name="T21" fmla="*/ 14 h 39"/>
                <a:gd name="T22" fmla="*/ 60 w 109"/>
                <a:gd name="T23" fmla="*/ 25 h 39"/>
                <a:gd name="T24" fmla="*/ 58 w 109"/>
                <a:gd name="T25" fmla="*/ 18 h 39"/>
                <a:gd name="T26" fmla="*/ 54 w 109"/>
                <a:gd name="T27" fmla="*/ 13 h 39"/>
                <a:gd name="T28" fmla="*/ 51 w 109"/>
                <a:gd name="T29" fmla="*/ 18 h 39"/>
                <a:gd name="T30" fmla="*/ 49 w 109"/>
                <a:gd name="T31" fmla="*/ 25 h 39"/>
                <a:gd name="T32" fmla="*/ 34 w 109"/>
                <a:gd name="T33" fmla="*/ 38 h 39"/>
                <a:gd name="T34" fmla="*/ 10 w 109"/>
                <a:gd name="T35" fmla="*/ 31 h 39"/>
                <a:gd name="T36" fmla="*/ 5 w 109"/>
                <a:gd name="T37" fmla="*/ 18 h 39"/>
                <a:gd name="T38" fmla="*/ 0 w 109"/>
                <a:gd name="T39" fmla="*/ 8 h 39"/>
                <a:gd name="T40" fmla="*/ 22 w 109"/>
                <a:gd name="T41" fmla="*/ 0 h 39"/>
                <a:gd name="T42" fmla="*/ 43 w 109"/>
                <a:gd name="T43" fmla="*/ 3 h 39"/>
                <a:gd name="T44" fmla="*/ 54 w 109"/>
                <a:gd name="T45" fmla="*/ 6 h 39"/>
                <a:gd name="T46" fmla="*/ 55 w 109"/>
                <a:gd name="T47" fmla="*/ 6 h 39"/>
                <a:gd name="T48" fmla="*/ 62 w 109"/>
                <a:gd name="T49" fmla="*/ 4 h 39"/>
                <a:gd name="T50" fmla="*/ 77 w 109"/>
                <a:gd name="T51" fmla="*/ 1 h 39"/>
                <a:gd name="T52" fmla="*/ 109 w 109"/>
                <a:gd name="T53" fmla="*/ 1 h 39"/>
                <a:gd name="T54" fmla="*/ 104 w 109"/>
                <a:gd name="T55" fmla="*/ 17 h 39"/>
                <a:gd name="T56" fmla="*/ 104 w 109"/>
                <a:gd name="T57" fmla="*/ 18 h 39"/>
                <a:gd name="T58" fmla="*/ 92 w 109"/>
                <a:gd name="T59" fmla="*/ 37 h 39"/>
                <a:gd name="T60" fmla="*/ 63 w 109"/>
                <a:gd name="T61" fmla="*/ 31 h 39"/>
                <a:gd name="T62" fmla="*/ 65 w 109"/>
                <a:gd name="T63" fmla="*/ 8 h 39"/>
                <a:gd name="T64" fmla="*/ 62 w 109"/>
                <a:gd name="T65" fmla="*/ 14 h 39"/>
                <a:gd name="T66" fmla="*/ 62 w 109"/>
                <a:gd name="T67" fmla="*/ 14 h 39"/>
                <a:gd name="T68" fmla="*/ 63 w 109"/>
                <a:gd name="T69" fmla="*/ 20 h 39"/>
                <a:gd name="T70" fmla="*/ 68 w 109"/>
                <a:gd name="T71" fmla="*/ 31 h 39"/>
                <a:gd name="T72" fmla="*/ 77 w 109"/>
                <a:gd name="T73" fmla="*/ 35 h 39"/>
                <a:gd name="T74" fmla="*/ 81 w 109"/>
                <a:gd name="T75" fmla="*/ 35 h 39"/>
                <a:gd name="T76" fmla="*/ 100 w 109"/>
                <a:gd name="T77" fmla="*/ 14 h 39"/>
                <a:gd name="T78" fmla="*/ 99 w 109"/>
                <a:gd name="T79" fmla="*/ 10 h 39"/>
                <a:gd name="T80" fmla="*/ 98 w 109"/>
                <a:gd name="T81" fmla="*/ 6 h 39"/>
                <a:gd name="T82" fmla="*/ 87 w 109"/>
                <a:gd name="T83" fmla="*/ 4 h 39"/>
                <a:gd name="T84" fmla="*/ 72 w 109"/>
                <a:gd name="T85" fmla="*/ 5 h 39"/>
                <a:gd name="T86" fmla="*/ 65 w 109"/>
                <a:gd name="T87" fmla="*/ 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9" h="39">
                  <a:moveTo>
                    <a:pt x="46" y="11"/>
                  </a:moveTo>
                  <a:cubicBezTo>
                    <a:pt x="45" y="10"/>
                    <a:pt x="44" y="9"/>
                    <a:pt x="44" y="8"/>
                  </a:cubicBezTo>
                  <a:cubicBezTo>
                    <a:pt x="42" y="7"/>
                    <a:pt x="40" y="6"/>
                    <a:pt x="38" y="6"/>
                  </a:cubicBezTo>
                  <a:cubicBezTo>
                    <a:pt x="37" y="6"/>
                    <a:pt x="37" y="6"/>
                    <a:pt x="36" y="6"/>
                  </a:cubicBezTo>
                  <a:cubicBezTo>
                    <a:pt x="33" y="5"/>
                    <a:pt x="30" y="5"/>
                    <a:pt x="28" y="5"/>
                  </a:cubicBezTo>
                  <a:cubicBezTo>
                    <a:pt x="25" y="4"/>
                    <a:pt x="23" y="4"/>
                    <a:pt x="22" y="4"/>
                  </a:cubicBezTo>
                  <a:cubicBezTo>
                    <a:pt x="22" y="4"/>
                    <a:pt x="21" y="4"/>
                    <a:pt x="21" y="4"/>
                  </a:cubicBezTo>
                  <a:cubicBezTo>
                    <a:pt x="18" y="4"/>
                    <a:pt x="13" y="4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9"/>
                    <a:pt x="10" y="13"/>
                    <a:pt x="10" y="15"/>
                  </a:cubicBezTo>
                  <a:cubicBezTo>
                    <a:pt x="10" y="20"/>
                    <a:pt x="11" y="25"/>
                    <a:pt x="14" y="29"/>
                  </a:cubicBezTo>
                  <a:cubicBezTo>
                    <a:pt x="17" y="33"/>
                    <a:pt x="22" y="35"/>
                    <a:pt x="28" y="35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29" y="35"/>
                    <a:pt x="31" y="35"/>
                    <a:pt x="32" y="34"/>
                  </a:cubicBezTo>
                  <a:cubicBezTo>
                    <a:pt x="34" y="34"/>
                    <a:pt x="35" y="34"/>
                    <a:pt x="36" y="34"/>
                  </a:cubicBezTo>
                  <a:cubicBezTo>
                    <a:pt x="38" y="33"/>
                    <a:pt x="40" y="32"/>
                    <a:pt x="41" y="31"/>
                  </a:cubicBezTo>
                  <a:cubicBezTo>
                    <a:pt x="42" y="29"/>
                    <a:pt x="44" y="27"/>
                    <a:pt x="44" y="25"/>
                  </a:cubicBezTo>
                  <a:cubicBezTo>
                    <a:pt x="45" y="24"/>
                    <a:pt x="45" y="22"/>
                    <a:pt x="46" y="20"/>
                  </a:cubicBezTo>
                  <a:cubicBezTo>
                    <a:pt x="46" y="18"/>
                    <a:pt x="46" y="16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3"/>
                    <a:pt x="46" y="12"/>
                    <a:pt x="46" y="11"/>
                  </a:cubicBezTo>
                  <a:close/>
                  <a:moveTo>
                    <a:pt x="60" y="25"/>
                  </a:moveTo>
                  <a:cubicBezTo>
                    <a:pt x="59" y="23"/>
                    <a:pt x="58" y="20"/>
                    <a:pt x="58" y="18"/>
                  </a:cubicBezTo>
                  <a:cubicBezTo>
                    <a:pt x="58" y="18"/>
                    <a:pt x="58" y="18"/>
                    <a:pt x="58" y="18"/>
                  </a:cubicBezTo>
                  <a:cubicBezTo>
                    <a:pt x="58" y="16"/>
                    <a:pt x="57" y="15"/>
                    <a:pt x="56" y="14"/>
                  </a:cubicBezTo>
                  <a:cubicBezTo>
                    <a:pt x="56" y="14"/>
                    <a:pt x="55" y="13"/>
                    <a:pt x="54" y="13"/>
                  </a:cubicBezTo>
                  <a:cubicBezTo>
                    <a:pt x="54" y="13"/>
                    <a:pt x="53" y="14"/>
                    <a:pt x="53" y="14"/>
                  </a:cubicBezTo>
                  <a:cubicBezTo>
                    <a:pt x="52" y="15"/>
                    <a:pt x="51" y="16"/>
                    <a:pt x="51" y="18"/>
                  </a:cubicBezTo>
                  <a:cubicBezTo>
                    <a:pt x="51" y="18"/>
                    <a:pt x="51" y="18"/>
                    <a:pt x="51" y="18"/>
                  </a:cubicBezTo>
                  <a:cubicBezTo>
                    <a:pt x="50" y="20"/>
                    <a:pt x="50" y="23"/>
                    <a:pt x="49" y="25"/>
                  </a:cubicBezTo>
                  <a:cubicBezTo>
                    <a:pt x="48" y="27"/>
                    <a:pt x="47" y="29"/>
                    <a:pt x="46" y="31"/>
                  </a:cubicBezTo>
                  <a:cubicBezTo>
                    <a:pt x="43" y="35"/>
                    <a:pt x="39" y="37"/>
                    <a:pt x="34" y="38"/>
                  </a:cubicBezTo>
                  <a:cubicBezTo>
                    <a:pt x="28" y="39"/>
                    <a:pt x="22" y="38"/>
                    <a:pt x="17" y="37"/>
                  </a:cubicBezTo>
                  <a:cubicBezTo>
                    <a:pt x="14" y="36"/>
                    <a:pt x="12" y="34"/>
                    <a:pt x="10" y="31"/>
                  </a:cubicBezTo>
                  <a:cubicBezTo>
                    <a:pt x="8" y="28"/>
                    <a:pt x="6" y="24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4" y="12"/>
                    <a:pt x="3" y="8"/>
                    <a:pt x="0" y="8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2" y="1"/>
                    <a:pt x="14" y="0"/>
                    <a:pt x="22" y="0"/>
                  </a:cubicBezTo>
                  <a:cubicBezTo>
                    <a:pt x="25" y="0"/>
                    <a:pt x="29" y="1"/>
                    <a:pt x="32" y="1"/>
                  </a:cubicBezTo>
                  <a:cubicBezTo>
                    <a:pt x="36" y="2"/>
                    <a:pt x="40" y="2"/>
                    <a:pt x="43" y="3"/>
                  </a:cubicBezTo>
                  <a:cubicBezTo>
                    <a:pt x="44" y="3"/>
                    <a:pt x="45" y="4"/>
                    <a:pt x="47" y="4"/>
                  </a:cubicBezTo>
                  <a:cubicBezTo>
                    <a:pt x="49" y="5"/>
                    <a:pt x="51" y="6"/>
                    <a:pt x="54" y="6"/>
                  </a:cubicBezTo>
                  <a:cubicBezTo>
                    <a:pt x="54" y="6"/>
                    <a:pt x="54" y="6"/>
                    <a:pt x="54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8" y="6"/>
                    <a:pt x="60" y="5"/>
                    <a:pt x="62" y="4"/>
                  </a:cubicBezTo>
                  <a:cubicBezTo>
                    <a:pt x="63" y="4"/>
                    <a:pt x="65" y="3"/>
                    <a:pt x="66" y="3"/>
                  </a:cubicBezTo>
                  <a:cubicBezTo>
                    <a:pt x="69" y="2"/>
                    <a:pt x="73" y="2"/>
                    <a:pt x="77" y="1"/>
                  </a:cubicBezTo>
                  <a:cubicBezTo>
                    <a:pt x="80" y="1"/>
                    <a:pt x="84" y="0"/>
                    <a:pt x="87" y="0"/>
                  </a:cubicBezTo>
                  <a:cubicBezTo>
                    <a:pt x="95" y="0"/>
                    <a:pt x="107" y="1"/>
                    <a:pt x="109" y="1"/>
                  </a:cubicBezTo>
                  <a:cubicBezTo>
                    <a:pt x="109" y="2"/>
                    <a:pt x="109" y="3"/>
                    <a:pt x="109" y="8"/>
                  </a:cubicBezTo>
                  <a:cubicBezTo>
                    <a:pt x="106" y="8"/>
                    <a:pt x="105" y="12"/>
                    <a:pt x="104" y="17"/>
                  </a:cubicBezTo>
                  <a:cubicBezTo>
                    <a:pt x="104" y="17"/>
                    <a:pt x="104" y="17"/>
                    <a:pt x="104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3" y="24"/>
                    <a:pt x="101" y="28"/>
                    <a:pt x="99" y="31"/>
                  </a:cubicBezTo>
                  <a:cubicBezTo>
                    <a:pt x="97" y="34"/>
                    <a:pt x="95" y="36"/>
                    <a:pt x="92" y="37"/>
                  </a:cubicBezTo>
                  <a:cubicBezTo>
                    <a:pt x="87" y="38"/>
                    <a:pt x="81" y="39"/>
                    <a:pt x="75" y="38"/>
                  </a:cubicBezTo>
                  <a:cubicBezTo>
                    <a:pt x="70" y="37"/>
                    <a:pt x="66" y="35"/>
                    <a:pt x="63" y="31"/>
                  </a:cubicBezTo>
                  <a:cubicBezTo>
                    <a:pt x="62" y="29"/>
                    <a:pt x="61" y="27"/>
                    <a:pt x="60" y="25"/>
                  </a:cubicBezTo>
                  <a:close/>
                  <a:moveTo>
                    <a:pt x="65" y="8"/>
                  </a:moveTo>
                  <a:cubicBezTo>
                    <a:pt x="64" y="9"/>
                    <a:pt x="63" y="10"/>
                    <a:pt x="63" y="11"/>
                  </a:cubicBezTo>
                  <a:cubicBezTo>
                    <a:pt x="62" y="12"/>
                    <a:pt x="62" y="13"/>
                    <a:pt x="62" y="14"/>
                  </a:cubicBezTo>
                  <a:cubicBezTo>
                    <a:pt x="62" y="14"/>
                    <a:pt x="62" y="14"/>
                    <a:pt x="62" y="14"/>
                  </a:cubicBezTo>
                  <a:cubicBezTo>
                    <a:pt x="62" y="14"/>
                    <a:pt x="62" y="14"/>
                    <a:pt x="62" y="14"/>
                  </a:cubicBezTo>
                  <a:cubicBezTo>
                    <a:pt x="62" y="14"/>
                    <a:pt x="62" y="14"/>
                    <a:pt x="62" y="14"/>
                  </a:cubicBezTo>
                  <a:cubicBezTo>
                    <a:pt x="62" y="16"/>
                    <a:pt x="62" y="18"/>
                    <a:pt x="63" y="20"/>
                  </a:cubicBezTo>
                  <a:cubicBezTo>
                    <a:pt x="63" y="22"/>
                    <a:pt x="63" y="24"/>
                    <a:pt x="64" y="25"/>
                  </a:cubicBezTo>
                  <a:cubicBezTo>
                    <a:pt x="65" y="28"/>
                    <a:pt x="66" y="29"/>
                    <a:pt x="68" y="31"/>
                  </a:cubicBezTo>
                  <a:cubicBezTo>
                    <a:pt x="69" y="32"/>
                    <a:pt x="71" y="33"/>
                    <a:pt x="72" y="34"/>
                  </a:cubicBezTo>
                  <a:cubicBezTo>
                    <a:pt x="73" y="34"/>
                    <a:pt x="75" y="34"/>
                    <a:pt x="77" y="35"/>
                  </a:cubicBezTo>
                  <a:cubicBezTo>
                    <a:pt x="78" y="35"/>
                    <a:pt x="79" y="35"/>
                    <a:pt x="81" y="35"/>
                  </a:cubicBezTo>
                  <a:cubicBezTo>
                    <a:pt x="81" y="35"/>
                    <a:pt x="81" y="35"/>
                    <a:pt x="81" y="35"/>
                  </a:cubicBezTo>
                  <a:cubicBezTo>
                    <a:pt x="87" y="35"/>
                    <a:pt x="92" y="33"/>
                    <a:pt x="95" y="30"/>
                  </a:cubicBezTo>
                  <a:cubicBezTo>
                    <a:pt x="98" y="26"/>
                    <a:pt x="100" y="20"/>
                    <a:pt x="100" y="14"/>
                  </a:cubicBezTo>
                  <a:cubicBezTo>
                    <a:pt x="100" y="14"/>
                    <a:pt x="100" y="14"/>
                    <a:pt x="100" y="14"/>
                  </a:cubicBezTo>
                  <a:cubicBezTo>
                    <a:pt x="100" y="13"/>
                    <a:pt x="100" y="11"/>
                    <a:pt x="99" y="10"/>
                  </a:cubicBezTo>
                  <a:cubicBezTo>
                    <a:pt x="99" y="9"/>
                    <a:pt x="99" y="7"/>
                    <a:pt x="98" y="6"/>
                  </a:cubicBezTo>
                  <a:cubicBezTo>
                    <a:pt x="98" y="6"/>
                    <a:pt x="98" y="6"/>
                    <a:pt x="98" y="6"/>
                  </a:cubicBezTo>
                  <a:cubicBezTo>
                    <a:pt x="96" y="4"/>
                    <a:pt x="91" y="4"/>
                    <a:pt x="88" y="4"/>
                  </a:cubicBezTo>
                  <a:cubicBezTo>
                    <a:pt x="88" y="4"/>
                    <a:pt x="87" y="4"/>
                    <a:pt x="87" y="4"/>
                  </a:cubicBezTo>
                  <a:cubicBezTo>
                    <a:pt x="85" y="4"/>
                    <a:pt x="83" y="4"/>
                    <a:pt x="81" y="4"/>
                  </a:cubicBezTo>
                  <a:cubicBezTo>
                    <a:pt x="79" y="4"/>
                    <a:pt x="76" y="5"/>
                    <a:pt x="72" y="5"/>
                  </a:cubicBezTo>
                  <a:cubicBezTo>
                    <a:pt x="72" y="6"/>
                    <a:pt x="71" y="6"/>
                    <a:pt x="71" y="6"/>
                  </a:cubicBezTo>
                  <a:cubicBezTo>
                    <a:pt x="69" y="6"/>
                    <a:pt x="67" y="6"/>
                    <a:pt x="65" y="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461" name="Freeform 393"/>
            <p:cNvSpPr>
              <a:spLocks noEditPoints="1"/>
            </p:cNvSpPr>
            <p:nvPr/>
          </p:nvSpPr>
          <p:spPr bwMode="auto">
            <a:xfrm>
              <a:off x="12772683" y="4410478"/>
              <a:ext cx="931267" cy="595487"/>
            </a:xfrm>
            <a:custGeom>
              <a:avLst/>
              <a:gdLst>
                <a:gd name="T0" fmla="*/ 114 w 150"/>
                <a:gd name="T1" fmla="*/ 25 h 96"/>
                <a:gd name="T2" fmla="*/ 108 w 150"/>
                <a:gd name="T3" fmla="*/ 26 h 96"/>
                <a:gd name="T4" fmla="*/ 71 w 150"/>
                <a:gd name="T5" fmla="*/ 0 h 96"/>
                <a:gd name="T6" fmla="*/ 31 w 150"/>
                <a:gd name="T7" fmla="*/ 34 h 96"/>
                <a:gd name="T8" fmla="*/ 0 w 150"/>
                <a:gd name="T9" fmla="*/ 65 h 96"/>
                <a:gd name="T10" fmla="*/ 22 w 150"/>
                <a:gd name="T11" fmla="*/ 95 h 96"/>
                <a:gd name="T12" fmla="*/ 30 w 150"/>
                <a:gd name="T13" fmla="*/ 96 h 96"/>
                <a:gd name="T14" fmla="*/ 116 w 150"/>
                <a:gd name="T15" fmla="*/ 96 h 96"/>
                <a:gd name="T16" fmla="*/ 125 w 150"/>
                <a:gd name="T17" fmla="*/ 95 h 96"/>
                <a:gd name="T18" fmla="*/ 150 w 150"/>
                <a:gd name="T19" fmla="*/ 61 h 96"/>
                <a:gd name="T20" fmla="*/ 114 w 150"/>
                <a:gd name="T21" fmla="*/ 25 h 96"/>
                <a:gd name="T22" fmla="*/ 76 w 150"/>
                <a:gd name="T23" fmla="*/ 16 h 96"/>
                <a:gd name="T24" fmla="*/ 47 w 150"/>
                <a:gd name="T25" fmla="*/ 43 h 96"/>
                <a:gd name="T26" fmla="*/ 47 w 150"/>
                <a:gd name="T27" fmla="*/ 51 h 96"/>
                <a:gd name="T28" fmla="*/ 40 w 150"/>
                <a:gd name="T29" fmla="*/ 49 h 96"/>
                <a:gd name="T30" fmla="*/ 36 w 150"/>
                <a:gd name="T31" fmla="*/ 49 h 96"/>
                <a:gd name="T32" fmla="*/ 17 w 150"/>
                <a:gd name="T33" fmla="*/ 68 h 96"/>
                <a:gd name="T34" fmla="*/ 24 w 150"/>
                <a:gd name="T35" fmla="*/ 83 h 96"/>
                <a:gd name="T36" fmla="*/ 12 w 150"/>
                <a:gd name="T37" fmla="*/ 65 h 96"/>
                <a:gd name="T38" fmla="*/ 31 w 150"/>
                <a:gd name="T39" fmla="*/ 46 h 96"/>
                <a:gd name="T40" fmla="*/ 35 w 150"/>
                <a:gd name="T41" fmla="*/ 46 h 96"/>
                <a:gd name="T42" fmla="*/ 42 w 150"/>
                <a:gd name="T43" fmla="*/ 48 h 96"/>
                <a:gd name="T44" fmla="*/ 42 w 150"/>
                <a:gd name="T45" fmla="*/ 40 h 96"/>
                <a:gd name="T46" fmla="*/ 71 w 150"/>
                <a:gd name="T47" fmla="*/ 12 h 96"/>
                <a:gd name="T48" fmla="*/ 88 w 150"/>
                <a:gd name="T49" fmla="*/ 18 h 96"/>
                <a:gd name="T50" fmla="*/ 76 w 150"/>
                <a:gd name="T51" fmla="*/ 16 h 96"/>
                <a:gd name="T52" fmla="*/ 119 w 150"/>
                <a:gd name="T53" fmla="*/ 40 h 96"/>
                <a:gd name="T54" fmla="*/ 111 w 150"/>
                <a:gd name="T55" fmla="*/ 42 h 96"/>
                <a:gd name="T56" fmla="*/ 105 w 150"/>
                <a:gd name="T57" fmla="*/ 44 h 96"/>
                <a:gd name="T58" fmla="*/ 104 w 150"/>
                <a:gd name="T59" fmla="*/ 40 h 96"/>
                <a:gd name="T60" fmla="*/ 106 w 150"/>
                <a:gd name="T61" fmla="*/ 39 h 96"/>
                <a:gd name="T62" fmla="*/ 114 w 150"/>
                <a:gd name="T63" fmla="*/ 37 h 96"/>
                <a:gd name="T64" fmla="*/ 129 w 150"/>
                <a:gd name="T65" fmla="*/ 42 h 96"/>
                <a:gd name="T66" fmla="*/ 119 w 150"/>
                <a:gd name="T67" fmla="*/ 4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0" h="96">
                  <a:moveTo>
                    <a:pt x="114" y="25"/>
                  </a:moveTo>
                  <a:cubicBezTo>
                    <a:pt x="112" y="25"/>
                    <a:pt x="110" y="25"/>
                    <a:pt x="108" y="26"/>
                  </a:cubicBezTo>
                  <a:cubicBezTo>
                    <a:pt x="102" y="11"/>
                    <a:pt x="87" y="0"/>
                    <a:pt x="71" y="0"/>
                  </a:cubicBezTo>
                  <a:cubicBezTo>
                    <a:pt x="51" y="0"/>
                    <a:pt x="34" y="15"/>
                    <a:pt x="31" y="34"/>
                  </a:cubicBezTo>
                  <a:cubicBezTo>
                    <a:pt x="14" y="34"/>
                    <a:pt x="0" y="48"/>
                    <a:pt x="0" y="65"/>
                  </a:cubicBezTo>
                  <a:cubicBezTo>
                    <a:pt x="0" y="79"/>
                    <a:pt x="9" y="91"/>
                    <a:pt x="22" y="95"/>
                  </a:cubicBezTo>
                  <a:cubicBezTo>
                    <a:pt x="25" y="96"/>
                    <a:pt x="27" y="96"/>
                    <a:pt x="30" y="96"/>
                  </a:cubicBezTo>
                  <a:cubicBezTo>
                    <a:pt x="116" y="96"/>
                    <a:pt x="116" y="96"/>
                    <a:pt x="116" y="96"/>
                  </a:cubicBezTo>
                  <a:cubicBezTo>
                    <a:pt x="119" y="96"/>
                    <a:pt x="122" y="96"/>
                    <a:pt x="125" y="95"/>
                  </a:cubicBezTo>
                  <a:cubicBezTo>
                    <a:pt x="140" y="90"/>
                    <a:pt x="150" y="76"/>
                    <a:pt x="150" y="61"/>
                  </a:cubicBezTo>
                  <a:cubicBezTo>
                    <a:pt x="150" y="41"/>
                    <a:pt x="134" y="25"/>
                    <a:pt x="114" y="25"/>
                  </a:cubicBezTo>
                  <a:close/>
                  <a:moveTo>
                    <a:pt x="76" y="16"/>
                  </a:moveTo>
                  <a:cubicBezTo>
                    <a:pt x="60" y="16"/>
                    <a:pt x="48" y="28"/>
                    <a:pt x="47" y="43"/>
                  </a:cubicBezTo>
                  <a:cubicBezTo>
                    <a:pt x="47" y="51"/>
                    <a:pt x="47" y="51"/>
                    <a:pt x="47" y="51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39" y="49"/>
                    <a:pt x="37" y="49"/>
                    <a:pt x="36" y="49"/>
                  </a:cubicBezTo>
                  <a:cubicBezTo>
                    <a:pt x="25" y="49"/>
                    <a:pt x="17" y="57"/>
                    <a:pt x="17" y="68"/>
                  </a:cubicBezTo>
                  <a:cubicBezTo>
                    <a:pt x="17" y="74"/>
                    <a:pt x="19" y="79"/>
                    <a:pt x="24" y="83"/>
                  </a:cubicBezTo>
                  <a:cubicBezTo>
                    <a:pt x="17" y="80"/>
                    <a:pt x="12" y="73"/>
                    <a:pt x="12" y="65"/>
                  </a:cubicBezTo>
                  <a:cubicBezTo>
                    <a:pt x="12" y="54"/>
                    <a:pt x="20" y="46"/>
                    <a:pt x="31" y="46"/>
                  </a:cubicBezTo>
                  <a:cubicBezTo>
                    <a:pt x="32" y="46"/>
                    <a:pt x="34" y="46"/>
                    <a:pt x="35" y="46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2" y="25"/>
                    <a:pt x="55" y="12"/>
                    <a:pt x="71" y="12"/>
                  </a:cubicBezTo>
                  <a:cubicBezTo>
                    <a:pt x="77" y="12"/>
                    <a:pt x="83" y="15"/>
                    <a:pt x="88" y="18"/>
                  </a:cubicBezTo>
                  <a:cubicBezTo>
                    <a:pt x="84" y="17"/>
                    <a:pt x="80" y="16"/>
                    <a:pt x="76" y="16"/>
                  </a:cubicBezTo>
                  <a:close/>
                  <a:moveTo>
                    <a:pt x="119" y="40"/>
                  </a:moveTo>
                  <a:cubicBezTo>
                    <a:pt x="117" y="40"/>
                    <a:pt x="114" y="41"/>
                    <a:pt x="111" y="42"/>
                  </a:cubicBezTo>
                  <a:cubicBezTo>
                    <a:pt x="105" y="44"/>
                    <a:pt x="105" y="44"/>
                    <a:pt x="105" y="44"/>
                  </a:cubicBezTo>
                  <a:cubicBezTo>
                    <a:pt x="104" y="40"/>
                    <a:pt x="104" y="40"/>
                    <a:pt x="104" y="40"/>
                  </a:cubicBezTo>
                  <a:cubicBezTo>
                    <a:pt x="106" y="39"/>
                    <a:pt x="106" y="39"/>
                    <a:pt x="106" y="39"/>
                  </a:cubicBezTo>
                  <a:cubicBezTo>
                    <a:pt x="109" y="38"/>
                    <a:pt x="111" y="37"/>
                    <a:pt x="114" y="37"/>
                  </a:cubicBezTo>
                  <a:cubicBezTo>
                    <a:pt x="120" y="37"/>
                    <a:pt x="125" y="39"/>
                    <a:pt x="129" y="42"/>
                  </a:cubicBezTo>
                  <a:cubicBezTo>
                    <a:pt x="126" y="41"/>
                    <a:pt x="123" y="40"/>
                    <a:pt x="119" y="4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</p:spTree>
    <p:extLst>
      <p:ext uri="{BB962C8B-B14F-4D97-AF65-F5344CB8AC3E}">
        <p14:creationId xmlns:p14="http://schemas.microsoft.com/office/powerpoint/2010/main" val="3480476671"/>
      </p:ext>
    </p:extLst>
  </p:cSld>
  <p:clrMapOvr>
    <a:masterClrMapping/>
  </p:clrMapOvr>
  <p:transition spd="slow" advClick="0" advTm="100">
    <p:wipe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Freeform 254"/>
          <p:cNvSpPr>
            <a:spLocks noEditPoints="1"/>
          </p:cNvSpPr>
          <p:nvPr/>
        </p:nvSpPr>
        <p:spPr bwMode="auto">
          <a:xfrm>
            <a:off x="3582526" y="2906235"/>
            <a:ext cx="1190614" cy="1193773"/>
          </a:xfrm>
          <a:custGeom>
            <a:avLst/>
            <a:gdLst>
              <a:gd name="T0" fmla="*/ 280 w 560"/>
              <a:gd name="T1" fmla="*/ 0 h 560"/>
              <a:gd name="T2" fmla="*/ 0 w 560"/>
              <a:gd name="T3" fmla="*/ 280 h 560"/>
              <a:gd name="T4" fmla="*/ 280 w 560"/>
              <a:gd name="T5" fmla="*/ 560 h 560"/>
              <a:gd name="T6" fmla="*/ 560 w 560"/>
              <a:gd name="T7" fmla="*/ 280 h 560"/>
              <a:gd name="T8" fmla="*/ 280 w 560"/>
              <a:gd name="T9" fmla="*/ 0 h 560"/>
              <a:gd name="T10" fmla="*/ 348 w 560"/>
              <a:gd name="T11" fmla="*/ 159 h 560"/>
              <a:gd name="T12" fmla="*/ 382 w 560"/>
              <a:gd name="T13" fmla="*/ 192 h 560"/>
              <a:gd name="T14" fmla="*/ 348 w 560"/>
              <a:gd name="T15" fmla="*/ 226 h 560"/>
              <a:gd name="T16" fmla="*/ 314 w 560"/>
              <a:gd name="T17" fmla="*/ 192 h 560"/>
              <a:gd name="T18" fmla="*/ 348 w 560"/>
              <a:gd name="T19" fmla="*/ 159 h 560"/>
              <a:gd name="T20" fmla="*/ 208 w 560"/>
              <a:gd name="T21" fmla="*/ 159 h 560"/>
              <a:gd name="T22" fmla="*/ 241 w 560"/>
              <a:gd name="T23" fmla="*/ 192 h 560"/>
              <a:gd name="T24" fmla="*/ 208 w 560"/>
              <a:gd name="T25" fmla="*/ 226 h 560"/>
              <a:gd name="T26" fmla="*/ 174 w 560"/>
              <a:gd name="T27" fmla="*/ 192 h 560"/>
              <a:gd name="T28" fmla="*/ 208 w 560"/>
              <a:gd name="T29" fmla="*/ 159 h 560"/>
              <a:gd name="T30" fmla="*/ 471 w 560"/>
              <a:gd name="T31" fmla="*/ 310 h 560"/>
              <a:gd name="T32" fmla="*/ 280 w 560"/>
              <a:gd name="T33" fmla="*/ 465 h 560"/>
              <a:gd name="T34" fmla="*/ 90 w 560"/>
              <a:gd name="T35" fmla="*/ 316 h 560"/>
              <a:gd name="T36" fmla="*/ 102 w 560"/>
              <a:gd name="T37" fmla="*/ 295 h 560"/>
              <a:gd name="T38" fmla="*/ 123 w 560"/>
              <a:gd name="T39" fmla="*/ 308 h 560"/>
              <a:gd name="T40" fmla="*/ 280 w 560"/>
              <a:gd name="T41" fmla="*/ 432 h 560"/>
              <a:gd name="T42" fmla="*/ 438 w 560"/>
              <a:gd name="T43" fmla="*/ 303 h 560"/>
              <a:gd name="T44" fmla="*/ 458 w 560"/>
              <a:gd name="T45" fmla="*/ 290 h 560"/>
              <a:gd name="T46" fmla="*/ 471 w 560"/>
              <a:gd name="T47" fmla="*/ 31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60" h="560">
                <a:moveTo>
                  <a:pt x="280" y="0"/>
                </a:moveTo>
                <a:cubicBezTo>
                  <a:pt x="126" y="0"/>
                  <a:pt x="0" y="125"/>
                  <a:pt x="0" y="280"/>
                </a:cubicBezTo>
                <a:cubicBezTo>
                  <a:pt x="0" y="435"/>
                  <a:pt x="126" y="560"/>
                  <a:pt x="280" y="560"/>
                </a:cubicBezTo>
                <a:cubicBezTo>
                  <a:pt x="435" y="560"/>
                  <a:pt x="560" y="435"/>
                  <a:pt x="560" y="280"/>
                </a:cubicBezTo>
                <a:cubicBezTo>
                  <a:pt x="560" y="125"/>
                  <a:pt x="435" y="0"/>
                  <a:pt x="280" y="0"/>
                </a:cubicBezTo>
                <a:moveTo>
                  <a:pt x="348" y="159"/>
                </a:moveTo>
                <a:cubicBezTo>
                  <a:pt x="366" y="159"/>
                  <a:pt x="382" y="174"/>
                  <a:pt x="382" y="192"/>
                </a:cubicBezTo>
                <a:cubicBezTo>
                  <a:pt x="382" y="211"/>
                  <a:pt x="366" y="226"/>
                  <a:pt x="348" y="226"/>
                </a:cubicBezTo>
                <a:cubicBezTo>
                  <a:pt x="329" y="226"/>
                  <a:pt x="314" y="211"/>
                  <a:pt x="314" y="192"/>
                </a:cubicBezTo>
                <a:cubicBezTo>
                  <a:pt x="314" y="174"/>
                  <a:pt x="329" y="159"/>
                  <a:pt x="348" y="159"/>
                </a:cubicBezTo>
                <a:moveTo>
                  <a:pt x="208" y="159"/>
                </a:moveTo>
                <a:cubicBezTo>
                  <a:pt x="226" y="159"/>
                  <a:pt x="241" y="174"/>
                  <a:pt x="241" y="192"/>
                </a:cubicBezTo>
                <a:cubicBezTo>
                  <a:pt x="241" y="211"/>
                  <a:pt x="226" y="226"/>
                  <a:pt x="208" y="226"/>
                </a:cubicBezTo>
                <a:cubicBezTo>
                  <a:pt x="189" y="226"/>
                  <a:pt x="174" y="211"/>
                  <a:pt x="174" y="192"/>
                </a:cubicBezTo>
                <a:cubicBezTo>
                  <a:pt x="174" y="174"/>
                  <a:pt x="189" y="159"/>
                  <a:pt x="208" y="159"/>
                </a:cubicBezTo>
                <a:moveTo>
                  <a:pt x="471" y="310"/>
                </a:moveTo>
                <a:cubicBezTo>
                  <a:pt x="452" y="400"/>
                  <a:pt x="372" y="465"/>
                  <a:pt x="280" y="465"/>
                </a:cubicBezTo>
                <a:cubicBezTo>
                  <a:pt x="189" y="465"/>
                  <a:pt x="111" y="404"/>
                  <a:pt x="90" y="316"/>
                </a:cubicBezTo>
                <a:cubicBezTo>
                  <a:pt x="88" y="307"/>
                  <a:pt x="93" y="298"/>
                  <a:pt x="102" y="295"/>
                </a:cubicBezTo>
                <a:cubicBezTo>
                  <a:pt x="111" y="293"/>
                  <a:pt x="121" y="299"/>
                  <a:pt x="123" y="308"/>
                </a:cubicBezTo>
                <a:cubicBezTo>
                  <a:pt x="140" y="381"/>
                  <a:pt x="205" y="432"/>
                  <a:pt x="280" y="432"/>
                </a:cubicBezTo>
                <a:cubicBezTo>
                  <a:pt x="356" y="432"/>
                  <a:pt x="422" y="378"/>
                  <a:pt x="438" y="303"/>
                </a:cubicBezTo>
                <a:cubicBezTo>
                  <a:pt x="440" y="294"/>
                  <a:pt x="449" y="288"/>
                  <a:pt x="458" y="290"/>
                </a:cubicBezTo>
                <a:cubicBezTo>
                  <a:pt x="467" y="292"/>
                  <a:pt x="473" y="301"/>
                  <a:pt x="471" y="31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154" name="Freeform 255"/>
          <p:cNvSpPr>
            <a:spLocks noEditPoints="1"/>
          </p:cNvSpPr>
          <p:nvPr/>
        </p:nvSpPr>
        <p:spPr bwMode="auto">
          <a:xfrm>
            <a:off x="5263905" y="2906235"/>
            <a:ext cx="1190614" cy="1193773"/>
          </a:xfrm>
          <a:custGeom>
            <a:avLst/>
            <a:gdLst>
              <a:gd name="T0" fmla="*/ 280 w 560"/>
              <a:gd name="T1" fmla="*/ 0 h 560"/>
              <a:gd name="T2" fmla="*/ 0 w 560"/>
              <a:gd name="T3" fmla="*/ 280 h 560"/>
              <a:gd name="T4" fmla="*/ 280 w 560"/>
              <a:gd name="T5" fmla="*/ 560 h 560"/>
              <a:gd name="T6" fmla="*/ 560 w 560"/>
              <a:gd name="T7" fmla="*/ 280 h 560"/>
              <a:gd name="T8" fmla="*/ 280 w 560"/>
              <a:gd name="T9" fmla="*/ 0 h 560"/>
              <a:gd name="T10" fmla="*/ 353 w 560"/>
              <a:gd name="T11" fmla="*/ 124 h 560"/>
              <a:gd name="T12" fmla="*/ 403 w 560"/>
              <a:gd name="T13" fmla="*/ 174 h 560"/>
              <a:gd name="T14" fmla="*/ 386 w 560"/>
              <a:gd name="T15" fmla="*/ 191 h 560"/>
              <a:gd name="T16" fmla="*/ 370 w 560"/>
              <a:gd name="T17" fmla="*/ 174 h 560"/>
              <a:gd name="T18" fmla="*/ 353 w 560"/>
              <a:gd name="T19" fmla="*/ 157 h 560"/>
              <a:gd name="T20" fmla="*/ 336 w 560"/>
              <a:gd name="T21" fmla="*/ 174 h 560"/>
              <a:gd name="T22" fmla="*/ 319 w 560"/>
              <a:gd name="T23" fmla="*/ 191 h 560"/>
              <a:gd name="T24" fmla="*/ 302 w 560"/>
              <a:gd name="T25" fmla="*/ 174 h 560"/>
              <a:gd name="T26" fmla="*/ 353 w 560"/>
              <a:gd name="T27" fmla="*/ 124 h 560"/>
              <a:gd name="T28" fmla="*/ 207 w 560"/>
              <a:gd name="T29" fmla="*/ 124 h 560"/>
              <a:gd name="T30" fmla="*/ 257 w 560"/>
              <a:gd name="T31" fmla="*/ 174 h 560"/>
              <a:gd name="T32" fmla="*/ 240 w 560"/>
              <a:gd name="T33" fmla="*/ 191 h 560"/>
              <a:gd name="T34" fmla="*/ 224 w 560"/>
              <a:gd name="T35" fmla="*/ 174 h 560"/>
              <a:gd name="T36" fmla="*/ 207 w 560"/>
              <a:gd name="T37" fmla="*/ 157 h 560"/>
              <a:gd name="T38" fmla="*/ 190 w 560"/>
              <a:gd name="T39" fmla="*/ 174 h 560"/>
              <a:gd name="T40" fmla="*/ 173 w 560"/>
              <a:gd name="T41" fmla="*/ 191 h 560"/>
              <a:gd name="T42" fmla="*/ 156 w 560"/>
              <a:gd name="T43" fmla="*/ 174 h 560"/>
              <a:gd name="T44" fmla="*/ 207 w 560"/>
              <a:gd name="T45" fmla="*/ 124 h 560"/>
              <a:gd name="T46" fmla="*/ 280 w 560"/>
              <a:gd name="T47" fmla="*/ 449 h 560"/>
              <a:gd name="T48" fmla="*/ 101 w 560"/>
              <a:gd name="T49" fmla="*/ 271 h 560"/>
              <a:gd name="T50" fmla="*/ 458 w 560"/>
              <a:gd name="T51" fmla="*/ 271 h 560"/>
              <a:gd name="T52" fmla="*/ 280 w 560"/>
              <a:gd name="T53" fmla="*/ 449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560" h="560">
                <a:moveTo>
                  <a:pt x="280" y="0"/>
                </a:moveTo>
                <a:cubicBezTo>
                  <a:pt x="125" y="0"/>
                  <a:pt x="0" y="125"/>
                  <a:pt x="0" y="280"/>
                </a:cubicBezTo>
                <a:cubicBezTo>
                  <a:pt x="0" y="435"/>
                  <a:pt x="125" y="560"/>
                  <a:pt x="280" y="560"/>
                </a:cubicBezTo>
                <a:cubicBezTo>
                  <a:pt x="434" y="560"/>
                  <a:pt x="560" y="435"/>
                  <a:pt x="560" y="280"/>
                </a:cubicBezTo>
                <a:cubicBezTo>
                  <a:pt x="560" y="125"/>
                  <a:pt x="434" y="0"/>
                  <a:pt x="280" y="0"/>
                </a:cubicBezTo>
                <a:moveTo>
                  <a:pt x="353" y="124"/>
                </a:moveTo>
                <a:cubicBezTo>
                  <a:pt x="381" y="124"/>
                  <a:pt x="403" y="146"/>
                  <a:pt x="403" y="174"/>
                </a:cubicBezTo>
                <a:cubicBezTo>
                  <a:pt x="403" y="183"/>
                  <a:pt x="396" y="191"/>
                  <a:pt x="386" y="191"/>
                </a:cubicBezTo>
                <a:cubicBezTo>
                  <a:pt x="377" y="191"/>
                  <a:pt x="370" y="183"/>
                  <a:pt x="370" y="174"/>
                </a:cubicBezTo>
                <a:cubicBezTo>
                  <a:pt x="370" y="165"/>
                  <a:pt x="362" y="157"/>
                  <a:pt x="353" y="157"/>
                </a:cubicBezTo>
                <a:cubicBezTo>
                  <a:pt x="343" y="157"/>
                  <a:pt x="336" y="165"/>
                  <a:pt x="336" y="174"/>
                </a:cubicBezTo>
                <a:cubicBezTo>
                  <a:pt x="336" y="183"/>
                  <a:pt x="328" y="191"/>
                  <a:pt x="319" y="191"/>
                </a:cubicBezTo>
                <a:cubicBezTo>
                  <a:pt x="310" y="191"/>
                  <a:pt x="302" y="183"/>
                  <a:pt x="302" y="174"/>
                </a:cubicBezTo>
                <a:cubicBezTo>
                  <a:pt x="302" y="146"/>
                  <a:pt x="325" y="124"/>
                  <a:pt x="353" y="124"/>
                </a:cubicBezTo>
                <a:moveTo>
                  <a:pt x="207" y="124"/>
                </a:moveTo>
                <a:cubicBezTo>
                  <a:pt x="235" y="124"/>
                  <a:pt x="257" y="146"/>
                  <a:pt x="257" y="174"/>
                </a:cubicBezTo>
                <a:cubicBezTo>
                  <a:pt x="257" y="183"/>
                  <a:pt x="250" y="191"/>
                  <a:pt x="240" y="191"/>
                </a:cubicBezTo>
                <a:cubicBezTo>
                  <a:pt x="231" y="191"/>
                  <a:pt x="224" y="183"/>
                  <a:pt x="224" y="174"/>
                </a:cubicBezTo>
                <a:cubicBezTo>
                  <a:pt x="224" y="165"/>
                  <a:pt x="216" y="157"/>
                  <a:pt x="207" y="157"/>
                </a:cubicBezTo>
                <a:cubicBezTo>
                  <a:pt x="197" y="157"/>
                  <a:pt x="190" y="165"/>
                  <a:pt x="190" y="174"/>
                </a:cubicBezTo>
                <a:cubicBezTo>
                  <a:pt x="190" y="183"/>
                  <a:pt x="182" y="191"/>
                  <a:pt x="173" y="191"/>
                </a:cubicBezTo>
                <a:cubicBezTo>
                  <a:pt x="164" y="191"/>
                  <a:pt x="156" y="183"/>
                  <a:pt x="156" y="174"/>
                </a:cubicBezTo>
                <a:cubicBezTo>
                  <a:pt x="156" y="146"/>
                  <a:pt x="179" y="124"/>
                  <a:pt x="207" y="124"/>
                </a:cubicBezTo>
                <a:moveTo>
                  <a:pt x="280" y="449"/>
                </a:moveTo>
                <a:cubicBezTo>
                  <a:pt x="181" y="449"/>
                  <a:pt x="101" y="369"/>
                  <a:pt x="101" y="271"/>
                </a:cubicBezTo>
                <a:cubicBezTo>
                  <a:pt x="458" y="271"/>
                  <a:pt x="458" y="271"/>
                  <a:pt x="458" y="271"/>
                </a:cubicBezTo>
                <a:cubicBezTo>
                  <a:pt x="458" y="369"/>
                  <a:pt x="378" y="449"/>
                  <a:pt x="280" y="449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155" name="Freeform 256"/>
          <p:cNvSpPr>
            <a:spLocks noEditPoints="1"/>
          </p:cNvSpPr>
          <p:nvPr/>
        </p:nvSpPr>
        <p:spPr bwMode="auto">
          <a:xfrm>
            <a:off x="7004533" y="2906235"/>
            <a:ext cx="1190614" cy="1193773"/>
          </a:xfrm>
          <a:custGeom>
            <a:avLst/>
            <a:gdLst>
              <a:gd name="T0" fmla="*/ 280 w 560"/>
              <a:gd name="T1" fmla="*/ 0 h 560"/>
              <a:gd name="T2" fmla="*/ 0 w 560"/>
              <a:gd name="T3" fmla="*/ 280 h 560"/>
              <a:gd name="T4" fmla="*/ 280 w 560"/>
              <a:gd name="T5" fmla="*/ 560 h 560"/>
              <a:gd name="T6" fmla="*/ 560 w 560"/>
              <a:gd name="T7" fmla="*/ 280 h 560"/>
              <a:gd name="T8" fmla="*/ 280 w 560"/>
              <a:gd name="T9" fmla="*/ 0 h 560"/>
              <a:gd name="T10" fmla="*/ 350 w 560"/>
              <a:gd name="T11" fmla="*/ 159 h 560"/>
              <a:gd name="T12" fmla="*/ 384 w 560"/>
              <a:gd name="T13" fmla="*/ 192 h 560"/>
              <a:gd name="T14" fmla="*/ 350 w 560"/>
              <a:gd name="T15" fmla="*/ 226 h 560"/>
              <a:gd name="T16" fmla="*/ 317 w 560"/>
              <a:gd name="T17" fmla="*/ 192 h 560"/>
              <a:gd name="T18" fmla="*/ 350 w 560"/>
              <a:gd name="T19" fmla="*/ 159 h 560"/>
              <a:gd name="T20" fmla="*/ 210 w 560"/>
              <a:gd name="T21" fmla="*/ 159 h 560"/>
              <a:gd name="T22" fmla="*/ 244 w 560"/>
              <a:gd name="T23" fmla="*/ 192 h 560"/>
              <a:gd name="T24" fmla="*/ 210 w 560"/>
              <a:gd name="T25" fmla="*/ 226 h 560"/>
              <a:gd name="T26" fmla="*/ 176 w 560"/>
              <a:gd name="T27" fmla="*/ 192 h 560"/>
              <a:gd name="T28" fmla="*/ 210 w 560"/>
              <a:gd name="T29" fmla="*/ 159 h 560"/>
              <a:gd name="T30" fmla="*/ 412 w 560"/>
              <a:gd name="T31" fmla="*/ 373 h 560"/>
              <a:gd name="T32" fmla="*/ 384 w 560"/>
              <a:gd name="T33" fmla="*/ 373 h 560"/>
              <a:gd name="T34" fmla="*/ 384 w 560"/>
              <a:gd name="T35" fmla="*/ 403 h 560"/>
              <a:gd name="T36" fmla="*/ 325 w 560"/>
              <a:gd name="T37" fmla="*/ 452 h 560"/>
              <a:gd name="T38" fmla="*/ 266 w 560"/>
              <a:gd name="T39" fmla="*/ 403 h 560"/>
              <a:gd name="T40" fmla="*/ 266 w 560"/>
              <a:gd name="T41" fmla="*/ 373 h 560"/>
              <a:gd name="T42" fmla="*/ 148 w 560"/>
              <a:gd name="T43" fmla="*/ 373 h 560"/>
              <a:gd name="T44" fmla="*/ 131 w 560"/>
              <a:gd name="T45" fmla="*/ 356 h 560"/>
              <a:gd name="T46" fmla="*/ 148 w 560"/>
              <a:gd name="T47" fmla="*/ 339 h 560"/>
              <a:gd name="T48" fmla="*/ 412 w 560"/>
              <a:gd name="T49" fmla="*/ 339 h 560"/>
              <a:gd name="T50" fmla="*/ 429 w 560"/>
              <a:gd name="T51" fmla="*/ 356 h 560"/>
              <a:gd name="T52" fmla="*/ 412 w 560"/>
              <a:gd name="T53" fmla="*/ 373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560" h="560">
                <a:moveTo>
                  <a:pt x="280" y="0"/>
                </a:moveTo>
                <a:cubicBezTo>
                  <a:pt x="126" y="0"/>
                  <a:pt x="0" y="125"/>
                  <a:pt x="0" y="280"/>
                </a:cubicBezTo>
                <a:cubicBezTo>
                  <a:pt x="0" y="435"/>
                  <a:pt x="126" y="560"/>
                  <a:pt x="280" y="560"/>
                </a:cubicBezTo>
                <a:cubicBezTo>
                  <a:pt x="435" y="560"/>
                  <a:pt x="560" y="435"/>
                  <a:pt x="560" y="280"/>
                </a:cubicBezTo>
                <a:cubicBezTo>
                  <a:pt x="560" y="125"/>
                  <a:pt x="435" y="0"/>
                  <a:pt x="280" y="0"/>
                </a:cubicBezTo>
                <a:moveTo>
                  <a:pt x="350" y="159"/>
                </a:moveTo>
                <a:cubicBezTo>
                  <a:pt x="369" y="159"/>
                  <a:pt x="384" y="174"/>
                  <a:pt x="384" y="192"/>
                </a:cubicBezTo>
                <a:cubicBezTo>
                  <a:pt x="384" y="211"/>
                  <a:pt x="369" y="226"/>
                  <a:pt x="350" y="226"/>
                </a:cubicBezTo>
                <a:cubicBezTo>
                  <a:pt x="332" y="226"/>
                  <a:pt x="317" y="211"/>
                  <a:pt x="317" y="192"/>
                </a:cubicBezTo>
                <a:cubicBezTo>
                  <a:pt x="317" y="174"/>
                  <a:pt x="332" y="159"/>
                  <a:pt x="350" y="159"/>
                </a:cubicBezTo>
                <a:moveTo>
                  <a:pt x="210" y="159"/>
                </a:moveTo>
                <a:cubicBezTo>
                  <a:pt x="229" y="159"/>
                  <a:pt x="244" y="174"/>
                  <a:pt x="244" y="192"/>
                </a:cubicBezTo>
                <a:cubicBezTo>
                  <a:pt x="244" y="211"/>
                  <a:pt x="229" y="226"/>
                  <a:pt x="210" y="226"/>
                </a:cubicBezTo>
                <a:cubicBezTo>
                  <a:pt x="192" y="226"/>
                  <a:pt x="176" y="211"/>
                  <a:pt x="176" y="192"/>
                </a:cubicBezTo>
                <a:cubicBezTo>
                  <a:pt x="176" y="174"/>
                  <a:pt x="192" y="159"/>
                  <a:pt x="210" y="159"/>
                </a:cubicBezTo>
                <a:moveTo>
                  <a:pt x="412" y="373"/>
                </a:moveTo>
                <a:cubicBezTo>
                  <a:pt x="384" y="373"/>
                  <a:pt x="384" y="373"/>
                  <a:pt x="384" y="373"/>
                </a:cubicBezTo>
                <a:cubicBezTo>
                  <a:pt x="384" y="403"/>
                  <a:pt x="384" y="403"/>
                  <a:pt x="384" y="403"/>
                </a:cubicBezTo>
                <a:cubicBezTo>
                  <a:pt x="384" y="430"/>
                  <a:pt x="358" y="452"/>
                  <a:pt x="325" y="452"/>
                </a:cubicBezTo>
                <a:cubicBezTo>
                  <a:pt x="292" y="452"/>
                  <a:pt x="266" y="430"/>
                  <a:pt x="266" y="403"/>
                </a:cubicBezTo>
                <a:cubicBezTo>
                  <a:pt x="266" y="373"/>
                  <a:pt x="266" y="373"/>
                  <a:pt x="266" y="373"/>
                </a:cubicBezTo>
                <a:cubicBezTo>
                  <a:pt x="148" y="373"/>
                  <a:pt x="148" y="373"/>
                  <a:pt x="148" y="373"/>
                </a:cubicBezTo>
                <a:cubicBezTo>
                  <a:pt x="139" y="373"/>
                  <a:pt x="131" y="365"/>
                  <a:pt x="131" y="356"/>
                </a:cubicBezTo>
                <a:cubicBezTo>
                  <a:pt x="131" y="347"/>
                  <a:pt x="139" y="339"/>
                  <a:pt x="148" y="339"/>
                </a:cubicBezTo>
                <a:cubicBezTo>
                  <a:pt x="412" y="339"/>
                  <a:pt x="412" y="339"/>
                  <a:pt x="412" y="339"/>
                </a:cubicBezTo>
                <a:cubicBezTo>
                  <a:pt x="421" y="339"/>
                  <a:pt x="429" y="347"/>
                  <a:pt x="429" y="356"/>
                </a:cubicBezTo>
                <a:cubicBezTo>
                  <a:pt x="429" y="365"/>
                  <a:pt x="421" y="373"/>
                  <a:pt x="412" y="373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156" name="Freeform 257"/>
          <p:cNvSpPr>
            <a:spLocks noEditPoints="1"/>
          </p:cNvSpPr>
          <p:nvPr/>
        </p:nvSpPr>
        <p:spPr bwMode="auto">
          <a:xfrm>
            <a:off x="10526509" y="4443187"/>
            <a:ext cx="1190614" cy="1190614"/>
          </a:xfrm>
          <a:custGeom>
            <a:avLst/>
            <a:gdLst>
              <a:gd name="T0" fmla="*/ 280 w 560"/>
              <a:gd name="T1" fmla="*/ 0 h 560"/>
              <a:gd name="T2" fmla="*/ 0 w 560"/>
              <a:gd name="T3" fmla="*/ 280 h 560"/>
              <a:gd name="T4" fmla="*/ 280 w 560"/>
              <a:gd name="T5" fmla="*/ 560 h 560"/>
              <a:gd name="T6" fmla="*/ 560 w 560"/>
              <a:gd name="T7" fmla="*/ 280 h 560"/>
              <a:gd name="T8" fmla="*/ 280 w 560"/>
              <a:gd name="T9" fmla="*/ 0 h 560"/>
              <a:gd name="T10" fmla="*/ 207 w 560"/>
              <a:gd name="T11" fmla="*/ 269 h 560"/>
              <a:gd name="T12" fmla="*/ 156 w 560"/>
              <a:gd name="T13" fmla="*/ 219 h 560"/>
              <a:gd name="T14" fmla="*/ 173 w 560"/>
              <a:gd name="T15" fmla="*/ 202 h 560"/>
              <a:gd name="T16" fmla="*/ 190 w 560"/>
              <a:gd name="T17" fmla="*/ 219 h 560"/>
              <a:gd name="T18" fmla="*/ 207 w 560"/>
              <a:gd name="T19" fmla="*/ 236 h 560"/>
              <a:gd name="T20" fmla="*/ 224 w 560"/>
              <a:gd name="T21" fmla="*/ 219 h 560"/>
              <a:gd name="T22" fmla="*/ 241 w 560"/>
              <a:gd name="T23" fmla="*/ 202 h 560"/>
              <a:gd name="T24" fmla="*/ 257 w 560"/>
              <a:gd name="T25" fmla="*/ 219 h 560"/>
              <a:gd name="T26" fmla="*/ 207 w 560"/>
              <a:gd name="T27" fmla="*/ 269 h 560"/>
              <a:gd name="T28" fmla="*/ 373 w 560"/>
              <a:gd name="T29" fmla="*/ 422 h 560"/>
              <a:gd name="T30" fmla="*/ 347 w 560"/>
              <a:gd name="T31" fmla="*/ 396 h 560"/>
              <a:gd name="T32" fmla="*/ 373 w 560"/>
              <a:gd name="T33" fmla="*/ 371 h 560"/>
              <a:gd name="T34" fmla="*/ 398 w 560"/>
              <a:gd name="T35" fmla="*/ 396 h 560"/>
              <a:gd name="T36" fmla="*/ 373 w 560"/>
              <a:gd name="T37" fmla="*/ 422 h 560"/>
              <a:gd name="T38" fmla="*/ 353 w 560"/>
              <a:gd name="T39" fmla="*/ 269 h 560"/>
              <a:gd name="T40" fmla="*/ 302 w 560"/>
              <a:gd name="T41" fmla="*/ 219 h 560"/>
              <a:gd name="T42" fmla="*/ 319 w 560"/>
              <a:gd name="T43" fmla="*/ 202 h 560"/>
              <a:gd name="T44" fmla="*/ 336 w 560"/>
              <a:gd name="T45" fmla="*/ 219 h 560"/>
              <a:gd name="T46" fmla="*/ 353 w 560"/>
              <a:gd name="T47" fmla="*/ 236 h 560"/>
              <a:gd name="T48" fmla="*/ 370 w 560"/>
              <a:gd name="T49" fmla="*/ 219 h 560"/>
              <a:gd name="T50" fmla="*/ 387 w 560"/>
              <a:gd name="T51" fmla="*/ 202 h 560"/>
              <a:gd name="T52" fmla="*/ 403 w 560"/>
              <a:gd name="T53" fmla="*/ 219 h 560"/>
              <a:gd name="T54" fmla="*/ 353 w 560"/>
              <a:gd name="T55" fmla="*/ 269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60" h="560">
                <a:moveTo>
                  <a:pt x="280" y="0"/>
                </a:moveTo>
                <a:cubicBezTo>
                  <a:pt x="125" y="0"/>
                  <a:pt x="0" y="125"/>
                  <a:pt x="0" y="280"/>
                </a:cubicBezTo>
                <a:cubicBezTo>
                  <a:pt x="0" y="435"/>
                  <a:pt x="125" y="560"/>
                  <a:pt x="280" y="560"/>
                </a:cubicBezTo>
                <a:cubicBezTo>
                  <a:pt x="434" y="560"/>
                  <a:pt x="560" y="435"/>
                  <a:pt x="560" y="280"/>
                </a:cubicBezTo>
                <a:cubicBezTo>
                  <a:pt x="560" y="125"/>
                  <a:pt x="434" y="0"/>
                  <a:pt x="280" y="0"/>
                </a:cubicBezTo>
                <a:moveTo>
                  <a:pt x="207" y="269"/>
                </a:moveTo>
                <a:cubicBezTo>
                  <a:pt x="179" y="269"/>
                  <a:pt x="156" y="247"/>
                  <a:pt x="156" y="219"/>
                </a:cubicBezTo>
                <a:cubicBezTo>
                  <a:pt x="156" y="210"/>
                  <a:pt x="164" y="202"/>
                  <a:pt x="173" y="202"/>
                </a:cubicBezTo>
                <a:cubicBezTo>
                  <a:pt x="182" y="202"/>
                  <a:pt x="190" y="210"/>
                  <a:pt x="190" y="219"/>
                </a:cubicBezTo>
                <a:cubicBezTo>
                  <a:pt x="190" y="228"/>
                  <a:pt x="198" y="236"/>
                  <a:pt x="207" y="236"/>
                </a:cubicBezTo>
                <a:cubicBezTo>
                  <a:pt x="216" y="236"/>
                  <a:pt x="224" y="228"/>
                  <a:pt x="224" y="219"/>
                </a:cubicBezTo>
                <a:cubicBezTo>
                  <a:pt x="224" y="210"/>
                  <a:pt x="231" y="202"/>
                  <a:pt x="241" y="202"/>
                </a:cubicBezTo>
                <a:cubicBezTo>
                  <a:pt x="250" y="202"/>
                  <a:pt x="257" y="210"/>
                  <a:pt x="257" y="219"/>
                </a:cubicBezTo>
                <a:cubicBezTo>
                  <a:pt x="257" y="247"/>
                  <a:pt x="235" y="269"/>
                  <a:pt x="207" y="269"/>
                </a:cubicBezTo>
                <a:moveTo>
                  <a:pt x="373" y="422"/>
                </a:moveTo>
                <a:cubicBezTo>
                  <a:pt x="359" y="422"/>
                  <a:pt x="347" y="410"/>
                  <a:pt x="347" y="396"/>
                </a:cubicBezTo>
                <a:cubicBezTo>
                  <a:pt x="347" y="382"/>
                  <a:pt x="359" y="371"/>
                  <a:pt x="373" y="371"/>
                </a:cubicBezTo>
                <a:cubicBezTo>
                  <a:pt x="387" y="371"/>
                  <a:pt x="398" y="382"/>
                  <a:pt x="398" y="396"/>
                </a:cubicBezTo>
                <a:cubicBezTo>
                  <a:pt x="398" y="410"/>
                  <a:pt x="387" y="422"/>
                  <a:pt x="373" y="422"/>
                </a:cubicBezTo>
                <a:moveTo>
                  <a:pt x="353" y="269"/>
                </a:moveTo>
                <a:cubicBezTo>
                  <a:pt x="325" y="269"/>
                  <a:pt x="302" y="247"/>
                  <a:pt x="302" y="219"/>
                </a:cubicBezTo>
                <a:cubicBezTo>
                  <a:pt x="302" y="210"/>
                  <a:pt x="310" y="202"/>
                  <a:pt x="319" y="202"/>
                </a:cubicBezTo>
                <a:cubicBezTo>
                  <a:pt x="328" y="202"/>
                  <a:pt x="336" y="210"/>
                  <a:pt x="336" y="219"/>
                </a:cubicBezTo>
                <a:cubicBezTo>
                  <a:pt x="336" y="228"/>
                  <a:pt x="344" y="236"/>
                  <a:pt x="353" y="236"/>
                </a:cubicBezTo>
                <a:cubicBezTo>
                  <a:pt x="362" y="236"/>
                  <a:pt x="370" y="228"/>
                  <a:pt x="370" y="219"/>
                </a:cubicBezTo>
                <a:cubicBezTo>
                  <a:pt x="370" y="210"/>
                  <a:pt x="377" y="202"/>
                  <a:pt x="387" y="202"/>
                </a:cubicBezTo>
                <a:cubicBezTo>
                  <a:pt x="396" y="202"/>
                  <a:pt x="403" y="210"/>
                  <a:pt x="403" y="219"/>
                </a:cubicBezTo>
                <a:cubicBezTo>
                  <a:pt x="403" y="247"/>
                  <a:pt x="381" y="269"/>
                  <a:pt x="353" y="269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157" name="Freeform 258"/>
          <p:cNvSpPr>
            <a:spLocks noEditPoints="1"/>
          </p:cNvSpPr>
          <p:nvPr/>
        </p:nvSpPr>
        <p:spPr bwMode="auto">
          <a:xfrm>
            <a:off x="8798653" y="4512623"/>
            <a:ext cx="1190614" cy="1190614"/>
          </a:xfrm>
          <a:custGeom>
            <a:avLst/>
            <a:gdLst>
              <a:gd name="T0" fmla="*/ 280 w 560"/>
              <a:gd name="T1" fmla="*/ 0 h 560"/>
              <a:gd name="T2" fmla="*/ 0 w 560"/>
              <a:gd name="T3" fmla="*/ 280 h 560"/>
              <a:gd name="T4" fmla="*/ 280 w 560"/>
              <a:gd name="T5" fmla="*/ 560 h 560"/>
              <a:gd name="T6" fmla="*/ 560 w 560"/>
              <a:gd name="T7" fmla="*/ 280 h 560"/>
              <a:gd name="T8" fmla="*/ 280 w 560"/>
              <a:gd name="T9" fmla="*/ 0 h 560"/>
              <a:gd name="T10" fmla="*/ 348 w 560"/>
              <a:gd name="T11" fmla="*/ 159 h 560"/>
              <a:gd name="T12" fmla="*/ 382 w 560"/>
              <a:gd name="T13" fmla="*/ 192 h 560"/>
              <a:gd name="T14" fmla="*/ 348 w 560"/>
              <a:gd name="T15" fmla="*/ 226 h 560"/>
              <a:gd name="T16" fmla="*/ 314 w 560"/>
              <a:gd name="T17" fmla="*/ 192 h 560"/>
              <a:gd name="T18" fmla="*/ 348 w 560"/>
              <a:gd name="T19" fmla="*/ 159 h 560"/>
              <a:gd name="T20" fmla="*/ 208 w 560"/>
              <a:gd name="T21" fmla="*/ 159 h 560"/>
              <a:gd name="T22" fmla="*/ 241 w 560"/>
              <a:gd name="T23" fmla="*/ 192 h 560"/>
              <a:gd name="T24" fmla="*/ 208 w 560"/>
              <a:gd name="T25" fmla="*/ 226 h 560"/>
              <a:gd name="T26" fmla="*/ 174 w 560"/>
              <a:gd name="T27" fmla="*/ 192 h 560"/>
              <a:gd name="T28" fmla="*/ 208 w 560"/>
              <a:gd name="T29" fmla="*/ 159 h 560"/>
              <a:gd name="T30" fmla="*/ 426 w 560"/>
              <a:gd name="T31" fmla="*/ 388 h 560"/>
              <a:gd name="T32" fmla="*/ 402 w 560"/>
              <a:gd name="T33" fmla="*/ 389 h 560"/>
              <a:gd name="T34" fmla="*/ 281 w 560"/>
              <a:gd name="T35" fmla="*/ 343 h 560"/>
              <a:gd name="T36" fmla="*/ 159 w 560"/>
              <a:gd name="T37" fmla="*/ 390 h 560"/>
              <a:gd name="T38" fmla="*/ 148 w 560"/>
              <a:gd name="T39" fmla="*/ 394 h 560"/>
              <a:gd name="T40" fmla="*/ 135 w 560"/>
              <a:gd name="T41" fmla="*/ 389 h 560"/>
              <a:gd name="T42" fmla="*/ 136 w 560"/>
              <a:gd name="T43" fmla="*/ 365 h 560"/>
              <a:gd name="T44" fmla="*/ 281 w 560"/>
              <a:gd name="T45" fmla="*/ 309 h 560"/>
              <a:gd name="T46" fmla="*/ 425 w 560"/>
              <a:gd name="T47" fmla="*/ 364 h 560"/>
              <a:gd name="T48" fmla="*/ 426 w 560"/>
              <a:gd name="T49" fmla="*/ 388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60" h="560">
                <a:moveTo>
                  <a:pt x="280" y="0"/>
                </a:moveTo>
                <a:cubicBezTo>
                  <a:pt x="126" y="0"/>
                  <a:pt x="0" y="125"/>
                  <a:pt x="0" y="280"/>
                </a:cubicBezTo>
                <a:cubicBezTo>
                  <a:pt x="0" y="435"/>
                  <a:pt x="126" y="560"/>
                  <a:pt x="280" y="560"/>
                </a:cubicBezTo>
                <a:cubicBezTo>
                  <a:pt x="435" y="560"/>
                  <a:pt x="560" y="435"/>
                  <a:pt x="560" y="280"/>
                </a:cubicBezTo>
                <a:cubicBezTo>
                  <a:pt x="560" y="125"/>
                  <a:pt x="435" y="0"/>
                  <a:pt x="280" y="0"/>
                </a:cubicBezTo>
                <a:moveTo>
                  <a:pt x="348" y="159"/>
                </a:moveTo>
                <a:cubicBezTo>
                  <a:pt x="366" y="159"/>
                  <a:pt x="382" y="174"/>
                  <a:pt x="382" y="192"/>
                </a:cubicBezTo>
                <a:cubicBezTo>
                  <a:pt x="382" y="211"/>
                  <a:pt x="366" y="226"/>
                  <a:pt x="348" y="226"/>
                </a:cubicBezTo>
                <a:cubicBezTo>
                  <a:pt x="329" y="226"/>
                  <a:pt x="314" y="211"/>
                  <a:pt x="314" y="192"/>
                </a:cubicBezTo>
                <a:cubicBezTo>
                  <a:pt x="314" y="174"/>
                  <a:pt x="329" y="159"/>
                  <a:pt x="348" y="159"/>
                </a:cubicBezTo>
                <a:moveTo>
                  <a:pt x="208" y="159"/>
                </a:moveTo>
                <a:cubicBezTo>
                  <a:pt x="226" y="159"/>
                  <a:pt x="241" y="174"/>
                  <a:pt x="241" y="192"/>
                </a:cubicBezTo>
                <a:cubicBezTo>
                  <a:pt x="241" y="211"/>
                  <a:pt x="226" y="226"/>
                  <a:pt x="208" y="226"/>
                </a:cubicBezTo>
                <a:cubicBezTo>
                  <a:pt x="189" y="226"/>
                  <a:pt x="174" y="211"/>
                  <a:pt x="174" y="192"/>
                </a:cubicBezTo>
                <a:cubicBezTo>
                  <a:pt x="174" y="174"/>
                  <a:pt x="189" y="159"/>
                  <a:pt x="208" y="159"/>
                </a:cubicBezTo>
                <a:moveTo>
                  <a:pt x="426" y="388"/>
                </a:moveTo>
                <a:cubicBezTo>
                  <a:pt x="420" y="395"/>
                  <a:pt x="409" y="396"/>
                  <a:pt x="402" y="389"/>
                </a:cubicBezTo>
                <a:cubicBezTo>
                  <a:pt x="369" y="359"/>
                  <a:pt x="326" y="343"/>
                  <a:pt x="281" y="343"/>
                </a:cubicBezTo>
                <a:cubicBezTo>
                  <a:pt x="236" y="343"/>
                  <a:pt x="192" y="359"/>
                  <a:pt x="159" y="390"/>
                </a:cubicBezTo>
                <a:cubicBezTo>
                  <a:pt x="156" y="393"/>
                  <a:pt x="152" y="394"/>
                  <a:pt x="148" y="394"/>
                </a:cubicBezTo>
                <a:cubicBezTo>
                  <a:pt x="143" y="394"/>
                  <a:pt x="139" y="392"/>
                  <a:pt x="135" y="389"/>
                </a:cubicBezTo>
                <a:cubicBezTo>
                  <a:pt x="129" y="382"/>
                  <a:pt x="129" y="371"/>
                  <a:pt x="136" y="365"/>
                </a:cubicBezTo>
                <a:cubicBezTo>
                  <a:pt x="176" y="329"/>
                  <a:pt x="227" y="309"/>
                  <a:pt x="281" y="309"/>
                </a:cubicBezTo>
                <a:cubicBezTo>
                  <a:pt x="334" y="309"/>
                  <a:pt x="385" y="329"/>
                  <a:pt x="425" y="364"/>
                </a:cubicBezTo>
                <a:cubicBezTo>
                  <a:pt x="432" y="371"/>
                  <a:pt x="432" y="381"/>
                  <a:pt x="426" y="388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158" name="Freeform 259"/>
          <p:cNvSpPr>
            <a:spLocks noEditPoints="1"/>
          </p:cNvSpPr>
          <p:nvPr/>
        </p:nvSpPr>
        <p:spPr bwMode="auto">
          <a:xfrm>
            <a:off x="8798653" y="2909553"/>
            <a:ext cx="1190614" cy="1190614"/>
          </a:xfrm>
          <a:custGeom>
            <a:avLst/>
            <a:gdLst>
              <a:gd name="T0" fmla="*/ 280 w 560"/>
              <a:gd name="T1" fmla="*/ 0 h 560"/>
              <a:gd name="T2" fmla="*/ 0 w 560"/>
              <a:gd name="T3" fmla="*/ 280 h 560"/>
              <a:gd name="T4" fmla="*/ 280 w 560"/>
              <a:gd name="T5" fmla="*/ 560 h 560"/>
              <a:gd name="T6" fmla="*/ 560 w 560"/>
              <a:gd name="T7" fmla="*/ 280 h 560"/>
              <a:gd name="T8" fmla="*/ 280 w 560"/>
              <a:gd name="T9" fmla="*/ 0 h 560"/>
              <a:gd name="T10" fmla="*/ 344 w 560"/>
              <a:gd name="T11" fmla="*/ 159 h 560"/>
              <a:gd name="T12" fmla="*/ 389 w 560"/>
              <a:gd name="T13" fmla="*/ 203 h 560"/>
              <a:gd name="T14" fmla="*/ 344 w 560"/>
              <a:gd name="T15" fmla="*/ 248 h 560"/>
              <a:gd name="T16" fmla="*/ 299 w 560"/>
              <a:gd name="T17" fmla="*/ 203 h 560"/>
              <a:gd name="T18" fmla="*/ 344 w 560"/>
              <a:gd name="T19" fmla="*/ 159 h 560"/>
              <a:gd name="T20" fmla="*/ 204 w 560"/>
              <a:gd name="T21" fmla="*/ 159 h 560"/>
              <a:gd name="T22" fmla="*/ 238 w 560"/>
              <a:gd name="T23" fmla="*/ 192 h 560"/>
              <a:gd name="T24" fmla="*/ 204 w 560"/>
              <a:gd name="T25" fmla="*/ 226 h 560"/>
              <a:gd name="T26" fmla="*/ 170 w 560"/>
              <a:gd name="T27" fmla="*/ 192 h 560"/>
              <a:gd name="T28" fmla="*/ 204 w 560"/>
              <a:gd name="T29" fmla="*/ 159 h 560"/>
              <a:gd name="T30" fmla="*/ 427 w 560"/>
              <a:gd name="T31" fmla="*/ 358 h 560"/>
              <a:gd name="T32" fmla="*/ 353 w 560"/>
              <a:gd name="T33" fmla="*/ 383 h 560"/>
              <a:gd name="T34" fmla="*/ 277 w 560"/>
              <a:gd name="T35" fmla="*/ 359 h 560"/>
              <a:gd name="T36" fmla="*/ 153 w 560"/>
              <a:gd name="T37" fmla="*/ 359 h 560"/>
              <a:gd name="T38" fmla="*/ 130 w 560"/>
              <a:gd name="T39" fmla="*/ 355 h 560"/>
              <a:gd name="T40" fmla="*/ 134 w 560"/>
              <a:gd name="T41" fmla="*/ 331 h 560"/>
              <a:gd name="T42" fmla="*/ 296 w 560"/>
              <a:gd name="T43" fmla="*/ 331 h 560"/>
              <a:gd name="T44" fmla="*/ 405 w 560"/>
              <a:gd name="T45" fmla="*/ 332 h 560"/>
              <a:gd name="T46" fmla="*/ 429 w 560"/>
              <a:gd name="T47" fmla="*/ 334 h 560"/>
              <a:gd name="T48" fmla="*/ 427 w 560"/>
              <a:gd name="T49" fmla="*/ 358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60" h="560">
                <a:moveTo>
                  <a:pt x="280" y="0"/>
                </a:moveTo>
                <a:cubicBezTo>
                  <a:pt x="125" y="0"/>
                  <a:pt x="0" y="125"/>
                  <a:pt x="0" y="280"/>
                </a:cubicBezTo>
                <a:cubicBezTo>
                  <a:pt x="0" y="435"/>
                  <a:pt x="125" y="560"/>
                  <a:pt x="280" y="560"/>
                </a:cubicBezTo>
                <a:cubicBezTo>
                  <a:pt x="434" y="560"/>
                  <a:pt x="560" y="435"/>
                  <a:pt x="560" y="280"/>
                </a:cubicBezTo>
                <a:cubicBezTo>
                  <a:pt x="560" y="125"/>
                  <a:pt x="434" y="0"/>
                  <a:pt x="280" y="0"/>
                </a:cubicBezTo>
                <a:moveTo>
                  <a:pt x="344" y="159"/>
                </a:moveTo>
                <a:cubicBezTo>
                  <a:pt x="369" y="159"/>
                  <a:pt x="389" y="179"/>
                  <a:pt x="389" y="203"/>
                </a:cubicBezTo>
                <a:cubicBezTo>
                  <a:pt x="389" y="228"/>
                  <a:pt x="369" y="248"/>
                  <a:pt x="344" y="248"/>
                </a:cubicBezTo>
                <a:cubicBezTo>
                  <a:pt x="319" y="248"/>
                  <a:pt x="299" y="228"/>
                  <a:pt x="299" y="203"/>
                </a:cubicBezTo>
                <a:cubicBezTo>
                  <a:pt x="299" y="179"/>
                  <a:pt x="319" y="159"/>
                  <a:pt x="344" y="159"/>
                </a:cubicBezTo>
                <a:moveTo>
                  <a:pt x="204" y="159"/>
                </a:moveTo>
                <a:cubicBezTo>
                  <a:pt x="223" y="159"/>
                  <a:pt x="238" y="174"/>
                  <a:pt x="238" y="192"/>
                </a:cubicBezTo>
                <a:cubicBezTo>
                  <a:pt x="238" y="211"/>
                  <a:pt x="223" y="226"/>
                  <a:pt x="204" y="226"/>
                </a:cubicBezTo>
                <a:cubicBezTo>
                  <a:pt x="185" y="226"/>
                  <a:pt x="170" y="211"/>
                  <a:pt x="170" y="192"/>
                </a:cubicBezTo>
                <a:cubicBezTo>
                  <a:pt x="170" y="174"/>
                  <a:pt x="185" y="159"/>
                  <a:pt x="204" y="159"/>
                </a:cubicBezTo>
                <a:moveTo>
                  <a:pt x="427" y="358"/>
                </a:moveTo>
                <a:cubicBezTo>
                  <a:pt x="414" y="369"/>
                  <a:pt x="387" y="383"/>
                  <a:pt x="353" y="383"/>
                </a:cubicBezTo>
                <a:cubicBezTo>
                  <a:pt x="330" y="383"/>
                  <a:pt x="304" y="377"/>
                  <a:pt x="277" y="359"/>
                </a:cubicBezTo>
                <a:cubicBezTo>
                  <a:pt x="214" y="317"/>
                  <a:pt x="156" y="357"/>
                  <a:pt x="153" y="359"/>
                </a:cubicBezTo>
                <a:cubicBezTo>
                  <a:pt x="146" y="364"/>
                  <a:pt x="135" y="362"/>
                  <a:pt x="130" y="355"/>
                </a:cubicBezTo>
                <a:cubicBezTo>
                  <a:pt x="124" y="347"/>
                  <a:pt x="126" y="337"/>
                  <a:pt x="134" y="331"/>
                </a:cubicBezTo>
                <a:cubicBezTo>
                  <a:pt x="137" y="329"/>
                  <a:pt x="213" y="276"/>
                  <a:pt x="296" y="331"/>
                </a:cubicBezTo>
                <a:cubicBezTo>
                  <a:pt x="357" y="372"/>
                  <a:pt x="403" y="334"/>
                  <a:pt x="405" y="332"/>
                </a:cubicBezTo>
                <a:cubicBezTo>
                  <a:pt x="412" y="326"/>
                  <a:pt x="423" y="327"/>
                  <a:pt x="429" y="334"/>
                </a:cubicBezTo>
                <a:cubicBezTo>
                  <a:pt x="435" y="341"/>
                  <a:pt x="434" y="351"/>
                  <a:pt x="427" y="358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159" name="Freeform 260"/>
          <p:cNvSpPr>
            <a:spLocks noEditPoints="1"/>
          </p:cNvSpPr>
          <p:nvPr/>
        </p:nvSpPr>
        <p:spPr bwMode="auto">
          <a:xfrm>
            <a:off x="10540892" y="2909553"/>
            <a:ext cx="1190614" cy="1190614"/>
          </a:xfrm>
          <a:custGeom>
            <a:avLst/>
            <a:gdLst>
              <a:gd name="T0" fmla="*/ 280 w 560"/>
              <a:gd name="T1" fmla="*/ 0 h 560"/>
              <a:gd name="T2" fmla="*/ 0 w 560"/>
              <a:gd name="T3" fmla="*/ 280 h 560"/>
              <a:gd name="T4" fmla="*/ 280 w 560"/>
              <a:gd name="T5" fmla="*/ 560 h 560"/>
              <a:gd name="T6" fmla="*/ 560 w 560"/>
              <a:gd name="T7" fmla="*/ 280 h 560"/>
              <a:gd name="T8" fmla="*/ 280 w 560"/>
              <a:gd name="T9" fmla="*/ 0 h 560"/>
              <a:gd name="T10" fmla="*/ 210 w 560"/>
              <a:gd name="T11" fmla="*/ 226 h 560"/>
              <a:gd name="T12" fmla="*/ 176 w 560"/>
              <a:gd name="T13" fmla="*/ 192 h 560"/>
              <a:gd name="T14" fmla="*/ 210 w 560"/>
              <a:gd name="T15" fmla="*/ 159 h 560"/>
              <a:gd name="T16" fmla="*/ 244 w 560"/>
              <a:gd name="T17" fmla="*/ 192 h 560"/>
              <a:gd name="T18" fmla="*/ 210 w 560"/>
              <a:gd name="T19" fmla="*/ 226 h 560"/>
              <a:gd name="T20" fmla="*/ 280 w 560"/>
              <a:gd name="T21" fmla="*/ 426 h 560"/>
              <a:gd name="T22" fmla="*/ 255 w 560"/>
              <a:gd name="T23" fmla="*/ 400 h 560"/>
              <a:gd name="T24" fmla="*/ 280 w 560"/>
              <a:gd name="T25" fmla="*/ 375 h 560"/>
              <a:gd name="T26" fmla="*/ 306 w 560"/>
              <a:gd name="T27" fmla="*/ 400 h 560"/>
              <a:gd name="T28" fmla="*/ 280 w 560"/>
              <a:gd name="T29" fmla="*/ 426 h 560"/>
              <a:gd name="T30" fmla="*/ 350 w 560"/>
              <a:gd name="T31" fmla="*/ 226 h 560"/>
              <a:gd name="T32" fmla="*/ 317 w 560"/>
              <a:gd name="T33" fmla="*/ 192 h 560"/>
              <a:gd name="T34" fmla="*/ 350 w 560"/>
              <a:gd name="T35" fmla="*/ 159 h 560"/>
              <a:gd name="T36" fmla="*/ 384 w 560"/>
              <a:gd name="T37" fmla="*/ 192 h 560"/>
              <a:gd name="T38" fmla="*/ 350 w 560"/>
              <a:gd name="T39" fmla="*/ 226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60" h="560">
                <a:moveTo>
                  <a:pt x="280" y="0"/>
                </a:moveTo>
                <a:cubicBezTo>
                  <a:pt x="126" y="0"/>
                  <a:pt x="0" y="125"/>
                  <a:pt x="0" y="280"/>
                </a:cubicBezTo>
                <a:cubicBezTo>
                  <a:pt x="0" y="435"/>
                  <a:pt x="126" y="560"/>
                  <a:pt x="280" y="560"/>
                </a:cubicBezTo>
                <a:cubicBezTo>
                  <a:pt x="435" y="560"/>
                  <a:pt x="560" y="435"/>
                  <a:pt x="560" y="280"/>
                </a:cubicBezTo>
                <a:cubicBezTo>
                  <a:pt x="560" y="125"/>
                  <a:pt x="435" y="0"/>
                  <a:pt x="280" y="0"/>
                </a:cubicBezTo>
                <a:moveTo>
                  <a:pt x="210" y="226"/>
                </a:moveTo>
                <a:cubicBezTo>
                  <a:pt x="192" y="226"/>
                  <a:pt x="176" y="211"/>
                  <a:pt x="176" y="192"/>
                </a:cubicBezTo>
                <a:cubicBezTo>
                  <a:pt x="176" y="174"/>
                  <a:pt x="192" y="159"/>
                  <a:pt x="210" y="159"/>
                </a:cubicBezTo>
                <a:cubicBezTo>
                  <a:pt x="229" y="159"/>
                  <a:pt x="244" y="174"/>
                  <a:pt x="244" y="192"/>
                </a:cubicBezTo>
                <a:cubicBezTo>
                  <a:pt x="244" y="211"/>
                  <a:pt x="229" y="226"/>
                  <a:pt x="210" y="226"/>
                </a:cubicBezTo>
                <a:moveTo>
                  <a:pt x="280" y="426"/>
                </a:moveTo>
                <a:cubicBezTo>
                  <a:pt x="266" y="426"/>
                  <a:pt x="255" y="414"/>
                  <a:pt x="255" y="400"/>
                </a:cubicBezTo>
                <a:cubicBezTo>
                  <a:pt x="255" y="386"/>
                  <a:pt x="266" y="375"/>
                  <a:pt x="280" y="375"/>
                </a:cubicBezTo>
                <a:cubicBezTo>
                  <a:pt x="294" y="375"/>
                  <a:pt x="306" y="386"/>
                  <a:pt x="306" y="400"/>
                </a:cubicBezTo>
                <a:cubicBezTo>
                  <a:pt x="306" y="414"/>
                  <a:pt x="294" y="426"/>
                  <a:pt x="280" y="426"/>
                </a:cubicBezTo>
                <a:moveTo>
                  <a:pt x="350" y="226"/>
                </a:moveTo>
                <a:cubicBezTo>
                  <a:pt x="332" y="226"/>
                  <a:pt x="317" y="211"/>
                  <a:pt x="317" y="192"/>
                </a:cubicBezTo>
                <a:cubicBezTo>
                  <a:pt x="317" y="174"/>
                  <a:pt x="332" y="159"/>
                  <a:pt x="350" y="159"/>
                </a:cubicBezTo>
                <a:cubicBezTo>
                  <a:pt x="369" y="159"/>
                  <a:pt x="384" y="174"/>
                  <a:pt x="384" y="192"/>
                </a:cubicBezTo>
                <a:cubicBezTo>
                  <a:pt x="384" y="211"/>
                  <a:pt x="369" y="226"/>
                  <a:pt x="350" y="226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160" name="Freeform 261"/>
          <p:cNvSpPr>
            <a:spLocks noEditPoints="1"/>
          </p:cNvSpPr>
          <p:nvPr/>
        </p:nvSpPr>
        <p:spPr bwMode="auto">
          <a:xfrm>
            <a:off x="1797240" y="4508656"/>
            <a:ext cx="1190614" cy="1190614"/>
          </a:xfrm>
          <a:custGeom>
            <a:avLst/>
            <a:gdLst>
              <a:gd name="T0" fmla="*/ 280 w 560"/>
              <a:gd name="T1" fmla="*/ 0 h 560"/>
              <a:gd name="T2" fmla="*/ 0 w 560"/>
              <a:gd name="T3" fmla="*/ 280 h 560"/>
              <a:gd name="T4" fmla="*/ 280 w 560"/>
              <a:gd name="T5" fmla="*/ 560 h 560"/>
              <a:gd name="T6" fmla="*/ 560 w 560"/>
              <a:gd name="T7" fmla="*/ 280 h 560"/>
              <a:gd name="T8" fmla="*/ 280 w 560"/>
              <a:gd name="T9" fmla="*/ 0 h 560"/>
              <a:gd name="T10" fmla="*/ 129 w 560"/>
              <a:gd name="T11" fmla="*/ 149 h 560"/>
              <a:gd name="T12" fmla="*/ 152 w 560"/>
              <a:gd name="T13" fmla="*/ 143 h 560"/>
              <a:gd name="T14" fmla="*/ 254 w 560"/>
              <a:gd name="T15" fmla="*/ 203 h 560"/>
              <a:gd name="T16" fmla="*/ 260 w 560"/>
              <a:gd name="T17" fmla="*/ 226 h 560"/>
              <a:gd name="T18" fmla="*/ 246 w 560"/>
              <a:gd name="T19" fmla="*/ 234 h 560"/>
              <a:gd name="T20" fmla="*/ 240 w 560"/>
              <a:gd name="T21" fmla="*/ 233 h 560"/>
              <a:gd name="T22" fmla="*/ 239 w 560"/>
              <a:gd name="T23" fmla="*/ 236 h 560"/>
              <a:gd name="T24" fmla="*/ 193 w 560"/>
              <a:gd name="T25" fmla="*/ 248 h 560"/>
              <a:gd name="T26" fmla="*/ 181 w 560"/>
              <a:gd name="T27" fmla="*/ 202 h 560"/>
              <a:gd name="T28" fmla="*/ 182 w 560"/>
              <a:gd name="T29" fmla="*/ 200 h 560"/>
              <a:gd name="T30" fmla="*/ 135 w 560"/>
              <a:gd name="T31" fmla="*/ 172 h 560"/>
              <a:gd name="T32" fmla="*/ 129 w 560"/>
              <a:gd name="T33" fmla="*/ 149 h 560"/>
              <a:gd name="T34" fmla="*/ 425 w 560"/>
              <a:gd name="T35" fmla="*/ 388 h 560"/>
              <a:gd name="T36" fmla="*/ 402 w 560"/>
              <a:gd name="T37" fmla="*/ 389 h 560"/>
              <a:gd name="T38" fmla="*/ 280 w 560"/>
              <a:gd name="T39" fmla="*/ 343 h 560"/>
              <a:gd name="T40" fmla="*/ 158 w 560"/>
              <a:gd name="T41" fmla="*/ 390 h 560"/>
              <a:gd name="T42" fmla="*/ 147 w 560"/>
              <a:gd name="T43" fmla="*/ 394 h 560"/>
              <a:gd name="T44" fmla="*/ 134 w 560"/>
              <a:gd name="T45" fmla="*/ 389 h 560"/>
              <a:gd name="T46" fmla="*/ 136 w 560"/>
              <a:gd name="T47" fmla="*/ 365 h 560"/>
              <a:gd name="T48" fmla="*/ 280 w 560"/>
              <a:gd name="T49" fmla="*/ 309 h 560"/>
              <a:gd name="T50" fmla="*/ 424 w 560"/>
              <a:gd name="T51" fmla="*/ 364 h 560"/>
              <a:gd name="T52" fmla="*/ 425 w 560"/>
              <a:gd name="T53" fmla="*/ 388 h 560"/>
              <a:gd name="T54" fmla="*/ 425 w 560"/>
              <a:gd name="T55" fmla="*/ 172 h 560"/>
              <a:gd name="T56" fmla="*/ 377 w 560"/>
              <a:gd name="T57" fmla="*/ 200 h 560"/>
              <a:gd name="T58" fmla="*/ 379 w 560"/>
              <a:gd name="T59" fmla="*/ 202 h 560"/>
              <a:gd name="T60" fmla="*/ 367 w 560"/>
              <a:gd name="T61" fmla="*/ 248 h 560"/>
              <a:gd name="T62" fmla="*/ 321 w 560"/>
              <a:gd name="T63" fmla="*/ 236 h 560"/>
              <a:gd name="T64" fmla="*/ 320 w 560"/>
              <a:gd name="T65" fmla="*/ 233 h 560"/>
              <a:gd name="T66" fmla="*/ 314 w 560"/>
              <a:gd name="T67" fmla="*/ 234 h 560"/>
              <a:gd name="T68" fmla="*/ 299 w 560"/>
              <a:gd name="T69" fmla="*/ 226 h 560"/>
              <a:gd name="T70" fmla="*/ 305 w 560"/>
              <a:gd name="T71" fmla="*/ 203 h 560"/>
              <a:gd name="T72" fmla="*/ 408 w 560"/>
              <a:gd name="T73" fmla="*/ 143 h 560"/>
              <a:gd name="T74" fmla="*/ 431 w 560"/>
              <a:gd name="T75" fmla="*/ 149 h 560"/>
              <a:gd name="T76" fmla="*/ 425 w 560"/>
              <a:gd name="T77" fmla="*/ 172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60" h="560">
                <a:moveTo>
                  <a:pt x="280" y="0"/>
                </a:moveTo>
                <a:cubicBezTo>
                  <a:pt x="125" y="0"/>
                  <a:pt x="0" y="125"/>
                  <a:pt x="0" y="280"/>
                </a:cubicBezTo>
                <a:cubicBezTo>
                  <a:pt x="0" y="435"/>
                  <a:pt x="125" y="560"/>
                  <a:pt x="280" y="560"/>
                </a:cubicBezTo>
                <a:cubicBezTo>
                  <a:pt x="434" y="560"/>
                  <a:pt x="560" y="435"/>
                  <a:pt x="560" y="280"/>
                </a:cubicBezTo>
                <a:cubicBezTo>
                  <a:pt x="560" y="125"/>
                  <a:pt x="434" y="0"/>
                  <a:pt x="280" y="0"/>
                </a:cubicBezTo>
                <a:moveTo>
                  <a:pt x="129" y="149"/>
                </a:moveTo>
                <a:cubicBezTo>
                  <a:pt x="134" y="141"/>
                  <a:pt x="144" y="138"/>
                  <a:pt x="152" y="143"/>
                </a:cubicBezTo>
                <a:cubicBezTo>
                  <a:pt x="254" y="203"/>
                  <a:pt x="254" y="203"/>
                  <a:pt x="254" y="203"/>
                </a:cubicBezTo>
                <a:cubicBezTo>
                  <a:pt x="262" y="208"/>
                  <a:pt x="265" y="218"/>
                  <a:pt x="260" y="226"/>
                </a:cubicBezTo>
                <a:cubicBezTo>
                  <a:pt x="257" y="231"/>
                  <a:pt x="252" y="234"/>
                  <a:pt x="246" y="234"/>
                </a:cubicBezTo>
                <a:cubicBezTo>
                  <a:pt x="244" y="234"/>
                  <a:pt x="242" y="234"/>
                  <a:pt x="240" y="233"/>
                </a:cubicBezTo>
                <a:cubicBezTo>
                  <a:pt x="239" y="234"/>
                  <a:pt x="239" y="235"/>
                  <a:pt x="239" y="236"/>
                </a:cubicBezTo>
                <a:cubicBezTo>
                  <a:pt x="229" y="252"/>
                  <a:pt x="209" y="257"/>
                  <a:pt x="193" y="248"/>
                </a:cubicBezTo>
                <a:cubicBezTo>
                  <a:pt x="177" y="239"/>
                  <a:pt x="171" y="218"/>
                  <a:pt x="181" y="202"/>
                </a:cubicBezTo>
                <a:cubicBezTo>
                  <a:pt x="181" y="201"/>
                  <a:pt x="182" y="200"/>
                  <a:pt x="182" y="200"/>
                </a:cubicBezTo>
                <a:cubicBezTo>
                  <a:pt x="135" y="172"/>
                  <a:pt x="135" y="172"/>
                  <a:pt x="135" y="172"/>
                </a:cubicBezTo>
                <a:cubicBezTo>
                  <a:pt x="127" y="167"/>
                  <a:pt x="124" y="157"/>
                  <a:pt x="129" y="149"/>
                </a:cubicBezTo>
                <a:moveTo>
                  <a:pt x="425" y="388"/>
                </a:moveTo>
                <a:cubicBezTo>
                  <a:pt x="419" y="395"/>
                  <a:pt x="408" y="396"/>
                  <a:pt x="402" y="389"/>
                </a:cubicBezTo>
                <a:cubicBezTo>
                  <a:pt x="368" y="359"/>
                  <a:pt x="325" y="343"/>
                  <a:pt x="280" y="343"/>
                </a:cubicBezTo>
                <a:cubicBezTo>
                  <a:pt x="235" y="343"/>
                  <a:pt x="192" y="359"/>
                  <a:pt x="158" y="390"/>
                </a:cubicBezTo>
                <a:cubicBezTo>
                  <a:pt x="155" y="393"/>
                  <a:pt x="151" y="394"/>
                  <a:pt x="147" y="394"/>
                </a:cubicBezTo>
                <a:cubicBezTo>
                  <a:pt x="142" y="394"/>
                  <a:pt x="138" y="392"/>
                  <a:pt x="134" y="389"/>
                </a:cubicBezTo>
                <a:cubicBezTo>
                  <a:pt x="128" y="382"/>
                  <a:pt x="129" y="371"/>
                  <a:pt x="136" y="365"/>
                </a:cubicBezTo>
                <a:cubicBezTo>
                  <a:pt x="175" y="329"/>
                  <a:pt x="226" y="309"/>
                  <a:pt x="280" y="309"/>
                </a:cubicBezTo>
                <a:cubicBezTo>
                  <a:pt x="333" y="309"/>
                  <a:pt x="385" y="329"/>
                  <a:pt x="424" y="364"/>
                </a:cubicBezTo>
                <a:cubicBezTo>
                  <a:pt x="431" y="371"/>
                  <a:pt x="432" y="381"/>
                  <a:pt x="425" y="388"/>
                </a:cubicBezTo>
                <a:moveTo>
                  <a:pt x="425" y="172"/>
                </a:moveTo>
                <a:cubicBezTo>
                  <a:pt x="377" y="200"/>
                  <a:pt x="377" y="200"/>
                  <a:pt x="377" y="200"/>
                </a:cubicBezTo>
                <a:cubicBezTo>
                  <a:pt x="378" y="200"/>
                  <a:pt x="379" y="201"/>
                  <a:pt x="379" y="202"/>
                </a:cubicBezTo>
                <a:cubicBezTo>
                  <a:pt x="389" y="218"/>
                  <a:pt x="383" y="239"/>
                  <a:pt x="367" y="248"/>
                </a:cubicBezTo>
                <a:cubicBezTo>
                  <a:pt x="351" y="257"/>
                  <a:pt x="330" y="252"/>
                  <a:pt x="321" y="236"/>
                </a:cubicBezTo>
                <a:cubicBezTo>
                  <a:pt x="321" y="235"/>
                  <a:pt x="320" y="234"/>
                  <a:pt x="320" y="233"/>
                </a:cubicBezTo>
                <a:cubicBezTo>
                  <a:pt x="318" y="234"/>
                  <a:pt x="316" y="234"/>
                  <a:pt x="314" y="234"/>
                </a:cubicBezTo>
                <a:cubicBezTo>
                  <a:pt x="308" y="234"/>
                  <a:pt x="303" y="231"/>
                  <a:pt x="299" y="226"/>
                </a:cubicBezTo>
                <a:cubicBezTo>
                  <a:pt x="295" y="218"/>
                  <a:pt x="297" y="208"/>
                  <a:pt x="305" y="203"/>
                </a:cubicBezTo>
                <a:cubicBezTo>
                  <a:pt x="408" y="143"/>
                  <a:pt x="408" y="143"/>
                  <a:pt x="408" y="143"/>
                </a:cubicBezTo>
                <a:cubicBezTo>
                  <a:pt x="416" y="138"/>
                  <a:pt x="426" y="141"/>
                  <a:pt x="431" y="149"/>
                </a:cubicBezTo>
                <a:cubicBezTo>
                  <a:pt x="435" y="157"/>
                  <a:pt x="433" y="167"/>
                  <a:pt x="425" y="172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161" name="Freeform 262"/>
          <p:cNvSpPr>
            <a:spLocks noEditPoints="1"/>
          </p:cNvSpPr>
          <p:nvPr/>
        </p:nvSpPr>
        <p:spPr bwMode="auto">
          <a:xfrm>
            <a:off x="3582526" y="4508656"/>
            <a:ext cx="1190614" cy="1190614"/>
          </a:xfrm>
          <a:custGeom>
            <a:avLst/>
            <a:gdLst>
              <a:gd name="T0" fmla="*/ 280 w 560"/>
              <a:gd name="T1" fmla="*/ 0 h 560"/>
              <a:gd name="T2" fmla="*/ 0 w 560"/>
              <a:gd name="T3" fmla="*/ 280 h 560"/>
              <a:gd name="T4" fmla="*/ 280 w 560"/>
              <a:gd name="T5" fmla="*/ 560 h 560"/>
              <a:gd name="T6" fmla="*/ 560 w 560"/>
              <a:gd name="T7" fmla="*/ 280 h 560"/>
              <a:gd name="T8" fmla="*/ 280 w 560"/>
              <a:gd name="T9" fmla="*/ 0 h 560"/>
              <a:gd name="T10" fmla="*/ 350 w 560"/>
              <a:gd name="T11" fmla="*/ 159 h 560"/>
              <a:gd name="T12" fmla="*/ 384 w 560"/>
              <a:gd name="T13" fmla="*/ 192 h 560"/>
              <a:gd name="T14" fmla="*/ 350 w 560"/>
              <a:gd name="T15" fmla="*/ 226 h 560"/>
              <a:gd name="T16" fmla="*/ 317 w 560"/>
              <a:gd name="T17" fmla="*/ 192 h 560"/>
              <a:gd name="T18" fmla="*/ 350 w 560"/>
              <a:gd name="T19" fmla="*/ 159 h 560"/>
              <a:gd name="T20" fmla="*/ 210 w 560"/>
              <a:gd name="T21" fmla="*/ 159 h 560"/>
              <a:gd name="T22" fmla="*/ 244 w 560"/>
              <a:gd name="T23" fmla="*/ 192 h 560"/>
              <a:gd name="T24" fmla="*/ 210 w 560"/>
              <a:gd name="T25" fmla="*/ 226 h 560"/>
              <a:gd name="T26" fmla="*/ 177 w 560"/>
              <a:gd name="T27" fmla="*/ 192 h 560"/>
              <a:gd name="T28" fmla="*/ 210 w 560"/>
              <a:gd name="T29" fmla="*/ 159 h 560"/>
              <a:gd name="T30" fmla="*/ 374 w 560"/>
              <a:gd name="T31" fmla="*/ 384 h 560"/>
              <a:gd name="T32" fmla="*/ 187 w 560"/>
              <a:gd name="T33" fmla="*/ 384 h 560"/>
              <a:gd name="T34" fmla="*/ 170 w 560"/>
              <a:gd name="T35" fmla="*/ 367 h 560"/>
              <a:gd name="T36" fmla="*/ 187 w 560"/>
              <a:gd name="T37" fmla="*/ 350 h 560"/>
              <a:gd name="T38" fmla="*/ 374 w 560"/>
              <a:gd name="T39" fmla="*/ 350 h 560"/>
              <a:gd name="T40" fmla="*/ 390 w 560"/>
              <a:gd name="T41" fmla="*/ 367 h 560"/>
              <a:gd name="T42" fmla="*/ 374 w 560"/>
              <a:gd name="T43" fmla="*/ 384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0" h="560">
                <a:moveTo>
                  <a:pt x="280" y="0"/>
                </a:moveTo>
                <a:cubicBezTo>
                  <a:pt x="126" y="0"/>
                  <a:pt x="0" y="125"/>
                  <a:pt x="0" y="280"/>
                </a:cubicBezTo>
                <a:cubicBezTo>
                  <a:pt x="0" y="435"/>
                  <a:pt x="126" y="560"/>
                  <a:pt x="280" y="560"/>
                </a:cubicBezTo>
                <a:cubicBezTo>
                  <a:pt x="435" y="560"/>
                  <a:pt x="560" y="435"/>
                  <a:pt x="560" y="280"/>
                </a:cubicBezTo>
                <a:cubicBezTo>
                  <a:pt x="560" y="125"/>
                  <a:pt x="435" y="0"/>
                  <a:pt x="280" y="0"/>
                </a:cubicBezTo>
                <a:moveTo>
                  <a:pt x="350" y="159"/>
                </a:moveTo>
                <a:cubicBezTo>
                  <a:pt x="369" y="159"/>
                  <a:pt x="384" y="174"/>
                  <a:pt x="384" y="192"/>
                </a:cubicBezTo>
                <a:cubicBezTo>
                  <a:pt x="384" y="211"/>
                  <a:pt x="369" y="226"/>
                  <a:pt x="350" y="226"/>
                </a:cubicBezTo>
                <a:cubicBezTo>
                  <a:pt x="332" y="226"/>
                  <a:pt x="317" y="211"/>
                  <a:pt x="317" y="192"/>
                </a:cubicBezTo>
                <a:cubicBezTo>
                  <a:pt x="317" y="174"/>
                  <a:pt x="332" y="159"/>
                  <a:pt x="350" y="159"/>
                </a:cubicBezTo>
                <a:moveTo>
                  <a:pt x="210" y="159"/>
                </a:moveTo>
                <a:cubicBezTo>
                  <a:pt x="229" y="159"/>
                  <a:pt x="244" y="174"/>
                  <a:pt x="244" y="192"/>
                </a:cubicBezTo>
                <a:cubicBezTo>
                  <a:pt x="244" y="211"/>
                  <a:pt x="229" y="226"/>
                  <a:pt x="210" y="226"/>
                </a:cubicBezTo>
                <a:cubicBezTo>
                  <a:pt x="192" y="226"/>
                  <a:pt x="177" y="211"/>
                  <a:pt x="177" y="192"/>
                </a:cubicBezTo>
                <a:cubicBezTo>
                  <a:pt x="177" y="174"/>
                  <a:pt x="192" y="159"/>
                  <a:pt x="210" y="159"/>
                </a:cubicBezTo>
                <a:moveTo>
                  <a:pt x="374" y="384"/>
                </a:moveTo>
                <a:cubicBezTo>
                  <a:pt x="187" y="384"/>
                  <a:pt x="187" y="384"/>
                  <a:pt x="187" y="384"/>
                </a:cubicBezTo>
                <a:cubicBezTo>
                  <a:pt x="178" y="384"/>
                  <a:pt x="170" y="377"/>
                  <a:pt x="170" y="367"/>
                </a:cubicBezTo>
                <a:cubicBezTo>
                  <a:pt x="170" y="358"/>
                  <a:pt x="178" y="350"/>
                  <a:pt x="187" y="350"/>
                </a:cubicBezTo>
                <a:cubicBezTo>
                  <a:pt x="374" y="350"/>
                  <a:pt x="374" y="350"/>
                  <a:pt x="374" y="350"/>
                </a:cubicBezTo>
                <a:cubicBezTo>
                  <a:pt x="383" y="350"/>
                  <a:pt x="390" y="358"/>
                  <a:pt x="390" y="367"/>
                </a:cubicBezTo>
                <a:cubicBezTo>
                  <a:pt x="390" y="377"/>
                  <a:pt x="383" y="384"/>
                  <a:pt x="374" y="384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162" name="Freeform 263"/>
          <p:cNvSpPr>
            <a:spLocks noEditPoints="1"/>
          </p:cNvSpPr>
          <p:nvPr/>
        </p:nvSpPr>
        <p:spPr bwMode="auto">
          <a:xfrm>
            <a:off x="5263905" y="4508656"/>
            <a:ext cx="1190614" cy="1190614"/>
          </a:xfrm>
          <a:custGeom>
            <a:avLst/>
            <a:gdLst>
              <a:gd name="T0" fmla="*/ 280 w 560"/>
              <a:gd name="T1" fmla="*/ 0 h 560"/>
              <a:gd name="T2" fmla="*/ 0 w 560"/>
              <a:gd name="T3" fmla="*/ 280 h 560"/>
              <a:gd name="T4" fmla="*/ 280 w 560"/>
              <a:gd name="T5" fmla="*/ 560 h 560"/>
              <a:gd name="T6" fmla="*/ 560 w 560"/>
              <a:gd name="T7" fmla="*/ 280 h 560"/>
              <a:gd name="T8" fmla="*/ 280 w 560"/>
              <a:gd name="T9" fmla="*/ 0 h 560"/>
              <a:gd name="T10" fmla="*/ 347 w 560"/>
              <a:gd name="T11" fmla="*/ 159 h 560"/>
              <a:gd name="T12" fmla="*/ 381 w 560"/>
              <a:gd name="T13" fmla="*/ 192 h 560"/>
              <a:gd name="T14" fmla="*/ 347 w 560"/>
              <a:gd name="T15" fmla="*/ 226 h 560"/>
              <a:gd name="T16" fmla="*/ 314 w 560"/>
              <a:gd name="T17" fmla="*/ 192 h 560"/>
              <a:gd name="T18" fmla="*/ 347 w 560"/>
              <a:gd name="T19" fmla="*/ 159 h 560"/>
              <a:gd name="T20" fmla="*/ 207 w 560"/>
              <a:gd name="T21" fmla="*/ 159 h 560"/>
              <a:gd name="T22" fmla="*/ 241 w 560"/>
              <a:gd name="T23" fmla="*/ 192 h 560"/>
              <a:gd name="T24" fmla="*/ 207 w 560"/>
              <a:gd name="T25" fmla="*/ 226 h 560"/>
              <a:gd name="T26" fmla="*/ 174 w 560"/>
              <a:gd name="T27" fmla="*/ 192 h 560"/>
              <a:gd name="T28" fmla="*/ 207 w 560"/>
              <a:gd name="T29" fmla="*/ 159 h 560"/>
              <a:gd name="T30" fmla="*/ 424 w 560"/>
              <a:gd name="T31" fmla="*/ 361 h 560"/>
              <a:gd name="T32" fmla="*/ 280 w 560"/>
              <a:gd name="T33" fmla="*/ 416 h 560"/>
              <a:gd name="T34" fmla="*/ 136 w 560"/>
              <a:gd name="T35" fmla="*/ 361 h 560"/>
              <a:gd name="T36" fmla="*/ 135 w 560"/>
              <a:gd name="T37" fmla="*/ 337 h 560"/>
              <a:gd name="T38" fmla="*/ 158 w 560"/>
              <a:gd name="T39" fmla="*/ 336 h 560"/>
              <a:gd name="T40" fmla="*/ 280 w 560"/>
              <a:gd name="T41" fmla="*/ 383 h 560"/>
              <a:gd name="T42" fmla="*/ 402 w 560"/>
              <a:gd name="T43" fmla="*/ 336 h 560"/>
              <a:gd name="T44" fmla="*/ 425 w 560"/>
              <a:gd name="T45" fmla="*/ 337 h 560"/>
              <a:gd name="T46" fmla="*/ 424 w 560"/>
              <a:gd name="T47" fmla="*/ 361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60" h="560">
                <a:moveTo>
                  <a:pt x="280" y="0"/>
                </a:moveTo>
                <a:cubicBezTo>
                  <a:pt x="125" y="0"/>
                  <a:pt x="0" y="125"/>
                  <a:pt x="0" y="280"/>
                </a:cubicBezTo>
                <a:cubicBezTo>
                  <a:pt x="0" y="435"/>
                  <a:pt x="125" y="560"/>
                  <a:pt x="280" y="560"/>
                </a:cubicBezTo>
                <a:cubicBezTo>
                  <a:pt x="434" y="560"/>
                  <a:pt x="560" y="435"/>
                  <a:pt x="560" y="280"/>
                </a:cubicBezTo>
                <a:cubicBezTo>
                  <a:pt x="560" y="125"/>
                  <a:pt x="434" y="0"/>
                  <a:pt x="280" y="0"/>
                </a:cubicBezTo>
                <a:moveTo>
                  <a:pt x="347" y="159"/>
                </a:moveTo>
                <a:cubicBezTo>
                  <a:pt x="366" y="159"/>
                  <a:pt x="381" y="174"/>
                  <a:pt x="381" y="192"/>
                </a:cubicBezTo>
                <a:cubicBezTo>
                  <a:pt x="381" y="211"/>
                  <a:pt x="366" y="226"/>
                  <a:pt x="347" y="226"/>
                </a:cubicBezTo>
                <a:cubicBezTo>
                  <a:pt x="329" y="226"/>
                  <a:pt x="314" y="211"/>
                  <a:pt x="314" y="192"/>
                </a:cubicBezTo>
                <a:cubicBezTo>
                  <a:pt x="314" y="174"/>
                  <a:pt x="329" y="159"/>
                  <a:pt x="347" y="159"/>
                </a:cubicBezTo>
                <a:moveTo>
                  <a:pt x="207" y="159"/>
                </a:moveTo>
                <a:cubicBezTo>
                  <a:pt x="226" y="159"/>
                  <a:pt x="241" y="174"/>
                  <a:pt x="241" y="192"/>
                </a:cubicBezTo>
                <a:cubicBezTo>
                  <a:pt x="241" y="211"/>
                  <a:pt x="226" y="226"/>
                  <a:pt x="207" y="226"/>
                </a:cubicBezTo>
                <a:cubicBezTo>
                  <a:pt x="189" y="226"/>
                  <a:pt x="174" y="211"/>
                  <a:pt x="174" y="192"/>
                </a:cubicBezTo>
                <a:cubicBezTo>
                  <a:pt x="174" y="174"/>
                  <a:pt x="189" y="159"/>
                  <a:pt x="207" y="159"/>
                </a:cubicBezTo>
                <a:moveTo>
                  <a:pt x="424" y="361"/>
                </a:moveTo>
                <a:cubicBezTo>
                  <a:pt x="385" y="397"/>
                  <a:pt x="334" y="416"/>
                  <a:pt x="280" y="416"/>
                </a:cubicBezTo>
                <a:cubicBezTo>
                  <a:pt x="227" y="416"/>
                  <a:pt x="175" y="397"/>
                  <a:pt x="136" y="361"/>
                </a:cubicBezTo>
                <a:cubicBezTo>
                  <a:pt x="129" y="354"/>
                  <a:pt x="128" y="344"/>
                  <a:pt x="135" y="337"/>
                </a:cubicBezTo>
                <a:cubicBezTo>
                  <a:pt x="141" y="330"/>
                  <a:pt x="152" y="330"/>
                  <a:pt x="158" y="336"/>
                </a:cubicBezTo>
                <a:cubicBezTo>
                  <a:pt x="192" y="366"/>
                  <a:pt x="235" y="383"/>
                  <a:pt x="280" y="383"/>
                </a:cubicBezTo>
                <a:cubicBezTo>
                  <a:pt x="325" y="383"/>
                  <a:pt x="368" y="366"/>
                  <a:pt x="402" y="336"/>
                </a:cubicBezTo>
                <a:cubicBezTo>
                  <a:pt x="409" y="330"/>
                  <a:pt x="419" y="330"/>
                  <a:pt x="425" y="337"/>
                </a:cubicBezTo>
                <a:cubicBezTo>
                  <a:pt x="432" y="344"/>
                  <a:pt x="431" y="355"/>
                  <a:pt x="424" y="361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163" name="Freeform 264"/>
          <p:cNvSpPr>
            <a:spLocks noEditPoints="1"/>
          </p:cNvSpPr>
          <p:nvPr/>
        </p:nvSpPr>
        <p:spPr bwMode="auto">
          <a:xfrm>
            <a:off x="6997553" y="4443185"/>
            <a:ext cx="1196930" cy="1222196"/>
          </a:xfrm>
          <a:custGeom>
            <a:avLst/>
            <a:gdLst>
              <a:gd name="T0" fmla="*/ 487 w 564"/>
              <a:gd name="T1" fmla="*/ 295 h 575"/>
              <a:gd name="T2" fmla="*/ 487 w 564"/>
              <a:gd name="T3" fmla="*/ 295 h 575"/>
              <a:gd name="T4" fmla="*/ 487 w 564"/>
              <a:gd name="T5" fmla="*/ 295 h 575"/>
              <a:gd name="T6" fmla="*/ 472 w 564"/>
              <a:gd name="T7" fmla="*/ 201 h 575"/>
              <a:gd name="T8" fmla="*/ 512 w 564"/>
              <a:gd name="T9" fmla="*/ 222 h 575"/>
              <a:gd name="T10" fmla="*/ 557 w 564"/>
              <a:gd name="T11" fmla="*/ 230 h 575"/>
              <a:gd name="T12" fmla="*/ 388 w 564"/>
              <a:gd name="T13" fmla="*/ 126 h 575"/>
              <a:gd name="T14" fmla="*/ 487 w 564"/>
              <a:gd name="T15" fmla="*/ 170 h 575"/>
              <a:gd name="T16" fmla="*/ 487 w 564"/>
              <a:gd name="T17" fmla="*/ 170 h 575"/>
              <a:gd name="T18" fmla="*/ 531 w 564"/>
              <a:gd name="T19" fmla="*/ 72 h 575"/>
              <a:gd name="T20" fmla="*/ 447 w 564"/>
              <a:gd name="T21" fmla="*/ 34 h 575"/>
              <a:gd name="T22" fmla="*/ 426 w 564"/>
              <a:gd name="T23" fmla="*/ 42 h 575"/>
              <a:gd name="T24" fmla="*/ 388 w 564"/>
              <a:gd name="T25" fmla="*/ 126 h 575"/>
              <a:gd name="T26" fmla="*/ 538 w 564"/>
              <a:gd name="T27" fmla="*/ 307 h 575"/>
              <a:gd name="T28" fmla="*/ 0 w 564"/>
              <a:gd name="T29" fmla="*/ 307 h 575"/>
              <a:gd name="T30" fmla="*/ 338 w 564"/>
              <a:gd name="T31" fmla="*/ 47 h 575"/>
              <a:gd name="T32" fmla="*/ 334 w 564"/>
              <a:gd name="T33" fmla="*/ 111 h 575"/>
              <a:gd name="T34" fmla="*/ 451 w 564"/>
              <a:gd name="T35" fmla="*/ 190 h 575"/>
              <a:gd name="T36" fmla="*/ 467 w 564"/>
              <a:gd name="T37" fmla="*/ 303 h 575"/>
              <a:gd name="T38" fmla="*/ 491 w 564"/>
              <a:gd name="T39" fmla="*/ 316 h 575"/>
              <a:gd name="T40" fmla="*/ 538 w 564"/>
              <a:gd name="T41" fmla="*/ 294 h 575"/>
              <a:gd name="T42" fmla="*/ 307 w 564"/>
              <a:gd name="T43" fmla="*/ 267 h 575"/>
              <a:gd name="T44" fmla="*/ 339 w 564"/>
              <a:gd name="T45" fmla="*/ 235 h 575"/>
              <a:gd name="T46" fmla="*/ 372 w 564"/>
              <a:gd name="T47" fmla="*/ 267 h 575"/>
              <a:gd name="T48" fmla="*/ 339 w 564"/>
              <a:gd name="T49" fmla="*/ 202 h 575"/>
              <a:gd name="T50" fmla="*/ 150 w 564"/>
              <a:gd name="T51" fmla="*/ 251 h 575"/>
              <a:gd name="T52" fmla="*/ 183 w 564"/>
              <a:gd name="T53" fmla="*/ 251 h 575"/>
              <a:gd name="T54" fmla="*/ 215 w 564"/>
              <a:gd name="T55" fmla="*/ 251 h 575"/>
              <a:gd name="T56" fmla="*/ 247 w 564"/>
              <a:gd name="T57" fmla="*/ 251 h 575"/>
              <a:gd name="T58" fmla="*/ 150 w 564"/>
              <a:gd name="T59" fmla="*/ 251 h 575"/>
              <a:gd name="T60" fmla="*/ 420 w 564"/>
              <a:gd name="T61" fmla="*/ 329 h 575"/>
              <a:gd name="T62" fmla="*/ 118 w 564"/>
              <a:gd name="T63" fmla="*/ 333 h 575"/>
              <a:gd name="T64" fmla="*/ 86 w 564"/>
              <a:gd name="T65" fmla="*/ 341 h 575"/>
              <a:gd name="T66" fmla="*/ 452 w 564"/>
              <a:gd name="T67" fmla="*/ 335 h 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64" h="575">
                <a:moveTo>
                  <a:pt x="545" y="267"/>
                </a:moveTo>
                <a:cubicBezTo>
                  <a:pt x="487" y="295"/>
                  <a:pt x="487" y="295"/>
                  <a:pt x="487" y="295"/>
                </a:cubicBezTo>
                <a:cubicBezTo>
                  <a:pt x="487" y="295"/>
                  <a:pt x="487" y="295"/>
                  <a:pt x="487" y="295"/>
                </a:cubicBezTo>
                <a:cubicBezTo>
                  <a:pt x="487" y="295"/>
                  <a:pt x="487" y="295"/>
                  <a:pt x="487" y="295"/>
                </a:cubicBezTo>
                <a:cubicBezTo>
                  <a:pt x="487" y="295"/>
                  <a:pt x="487" y="295"/>
                  <a:pt x="487" y="295"/>
                </a:cubicBezTo>
                <a:cubicBezTo>
                  <a:pt x="487" y="295"/>
                  <a:pt x="487" y="295"/>
                  <a:pt x="487" y="295"/>
                </a:cubicBezTo>
                <a:cubicBezTo>
                  <a:pt x="459" y="237"/>
                  <a:pt x="459" y="237"/>
                  <a:pt x="459" y="237"/>
                </a:cubicBezTo>
                <a:cubicBezTo>
                  <a:pt x="452" y="224"/>
                  <a:pt x="458" y="208"/>
                  <a:pt x="472" y="201"/>
                </a:cubicBezTo>
                <a:cubicBezTo>
                  <a:pt x="485" y="194"/>
                  <a:pt x="502" y="200"/>
                  <a:pt x="508" y="214"/>
                </a:cubicBezTo>
                <a:cubicBezTo>
                  <a:pt x="512" y="222"/>
                  <a:pt x="512" y="222"/>
                  <a:pt x="512" y="222"/>
                </a:cubicBezTo>
                <a:cubicBezTo>
                  <a:pt x="521" y="218"/>
                  <a:pt x="521" y="218"/>
                  <a:pt x="521" y="218"/>
                </a:cubicBezTo>
                <a:cubicBezTo>
                  <a:pt x="534" y="211"/>
                  <a:pt x="551" y="217"/>
                  <a:pt x="557" y="230"/>
                </a:cubicBezTo>
                <a:cubicBezTo>
                  <a:pt x="564" y="244"/>
                  <a:pt x="558" y="260"/>
                  <a:pt x="545" y="267"/>
                </a:cubicBezTo>
                <a:moveTo>
                  <a:pt x="388" y="126"/>
                </a:moveTo>
                <a:cubicBezTo>
                  <a:pt x="486" y="170"/>
                  <a:pt x="486" y="170"/>
                  <a:pt x="486" y="170"/>
                </a:cubicBezTo>
                <a:cubicBezTo>
                  <a:pt x="487" y="170"/>
                  <a:pt x="487" y="170"/>
                  <a:pt x="487" y="170"/>
                </a:cubicBezTo>
                <a:cubicBezTo>
                  <a:pt x="487" y="170"/>
                  <a:pt x="487" y="170"/>
                  <a:pt x="487" y="170"/>
                </a:cubicBezTo>
                <a:cubicBezTo>
                  <a:pt x="487" y="170"/>
                  <a:pt x="487" y="170"/>
                  <a:pt x="487" y="170"/>
                </a:cubicBezTo>
                <a:cubicBezTo>
                  <a:pt x="487" y="170"/>
                  <a:pt x="487" y="170"/>
                  <a:pt x="487" y="170"/>
                </a:cubicBezTo>
                <a:cubicBezTo>
                  <a:pt x="531" y="72"/>
                  <a:pt x="531" y="72"/>
                  <a:pt x="531" y="72"/>
                </a:cubicBezTo>
                <a:cubicBezTo>
                  <a:pt x="542" y="49"/>
                  <a:pt x="532" y="21"/>
                  <a:pt x="508" y="11"/>
                </a:cubicBezTo>
                <a:cubicBezTo>
                  <a:pt x="485" y="0"/>
                  <a:pt x="458" y="10"/>
                  <a:pt x="447" y="34"/>
                </a:cubicBezTo>
                <a:cubicBezTo>
                  <a:pt x="441" y="48"/>
                  <a:pt x="441" y="48"/>
                  <a:pt x="441" y="48"/>
                </a:cubicBezTo>
                <a:cubicBezTo>
                  <a:pt x="426" y="42"/>
                  <a:pt x="426" y="42"/>
                  <a:pt x="426" y="42"/>
                </a:cubicBezTo>
                <a:cubicBezTo>
                  <a:pt x="403" y="31"/>
                  <a:pt x="376" y="41"/>
                  <a:pt x="365" y="65"/>
                </a:cubicBezTo>
                <a:cubicBezTo>
                  <a:pt x="355" y="88"/>
                  <a:pt x="365" y="115"/>
                  <a:pt x="388" y="126"/>
                </a:cubicBezTo>
                <a:moveTo>
                  <a:pt x="538" y="294"/>
                </a:moveTo>
                <a:cubicBezTo>
                  <a:pt x="538" y="298"/>
                  <a:pt x="538" y="303"/>
                  <a:pt x="538" y="307"/>
                </a:cubicBezTo>
                <a:cubicBezTo>
                  <a:pt x="538" y="455"/>
                  <a:pt x="417" y="575"/>
                  <a:pt x="269" y="575"/>
                </a:cubicBezTo>
                <a:cubicBezTo>
                  <a:pt x="121" y="575"/>
                  <a:pt x="0" y="455"/>
                  <a:pt x="0" y="307"/>
                </a:cubicBezTo>
                <a:cubicBezTo>
                  <a:pt x="0" y="158"/>
                  <a:pt x="121" y="38"/>
                  <a:pt x="269" y="38"/>
                </a:cubicBezTo>
                <a:cubicBezTo>
                  <a:pt x="293" y="38"/>
                  <a:pt x="316" y="41"/>
                  <a:pt x="338" y="47"/>
                </a:cubicBezTo>
                <a:cubicBezTo>
                  <a:pt x="337" y="48"/>
                  <a:pt x="336" y="50"/>
                  <a:pt x="336" y="51"/>
                </a:cubicBezTo>
                <a:cubicBezTo>
                  <a:pt x="327" y="70"/>
                  <a:pt x="326" y="92"/>
                  <a:pt x="334" y="111"/>
                </a:cubicBezTo>
                <a:cubicBezTo>
                  <a:pt x="341" y="131"/>
                  <a:pt x="356" y="146"/>
                  <a:pt x="375" y="155"/>
                </a:cubicBezTo>
                <a:cubicBezTo>
                  <a:pt x="451" y="190"/>
                  <a:pt x="451" y="190"/>
                  <a:pt x="451" y="190"/>
                </a:cubicBezTo>
                <a:cubicBezTo>
                  <a:pt x="435" y="204"/>
                  <a:pt x="430" y="227"/>
                  <a:pt x="440" y="247"/>
                </a:cubicBezTo>
                <a:cubicBezTo>
                  <a:pt x="467" y="303"/>
                  <a:pt x="467" y="303"/>
                  <a:pt x="467" y="303"/>
                </a:cubicBezTo>
                <a:cubicBezTo>
                  <a:pt x="477" y="322"/>
                  <a:pt x="477" y="322"/>
                  <a:pt x="477" y="322"/>
                </a:cubicBezTo>
                <a:cubicBezTo>
                  <a:pt x="491" y="316"/>
                  <a:pt x="491" y="316"/>
                  <a:pt x="491" y="316"/>
                </a:cubicBezTo>
                <a:cubicBezTo>
                  <a:pt x="492" y="316"/>
                  <a:pt x="492" y="316"/>
                  <a:pt x="492" y="316"/>
                </a:cubicBezTo>
                <a:lnTo>
                  <a:pt x="538" y="294"/>
                </a:lnTo>
                <a:close/>
                <a:moveTo>
                  <a:pt x="291" y="251"/>
                </a:moveTo>
                <a:cubicBezTo>
                  <a:pt x="291" y="260"/>
                  <a:pt x="298" y="267"/>
                  <a:pt x="307" y="267"/>
                </a:cubicBezTo>
                <a:cubicBezTo>
                  <a:pt x="316" y="267"/>
                  <a:pt x="323" y="260"/>
                  <a:pt x="323" y="251"/>
                </a:cubicBezTo>
                <a:cubicBezTo>
                  <a:pt x="323" y="242"/>
                  <a:pt x="330" y="235"/>
                  <a:pt x="339" y="235"/>
                </a:cubicBezTo>
                <a:cubicBezTo>
                  <a:pt x="348" y="235"/>
                  <a:pt x="355" y="242"/>
                  <a:pt x="355" y="251"/>
                </a:cubicBezTo>
                <a:cubicBezTo>
                  <a:pt x="355" y="260"/>
                  <a:pt x="363" y="267"/>
                  <a:pt x="372" y="267"/>
                </a:cubicBezTo>
                <a:cubicBezTo>
                  <a:pt x="380" y="267"/>
                  <a:pt x="388" y="260"/>
                  <a:pt x="388" y="251"/>
                </a:cubicBezTo>
                <a:cubicBezTo>
                  <a:pt x="388" y="224"/>
                  <a:pt x="366" y="202"/>
                  <a:pt x="339" y="202"/>
                </a:cubicBezTo>
                <a:cubicBezTo>
                  <a:pt x="312" y="202"/>
                  <a:pt x="291" y="224"/>
                  <a:pt x="291" y="251"/>
                </a:cubicBezTo>
                <a:moveTo>
                  <a:pt x="150" y="251"/>
                </a:moveTo>
                <a:cubicBezTo>
                  <a:pt x="150" y="260"/>
                  <a:pt x="158" y="267"/>
                  <a:pt x="167" y="267"/>
                </a:cubicBezTo>
                <a:cubicBezTo>
                  <a:pt x="176" y="267"/>
                  <a:pt x="183" y="260"/>
                  <a:pt x="183" y="251"/>
                </a:cubicBezTo>
                <a:cubicBezTo>
                  <a:pt x="183" y="242"/>
                  <a:pt x="190" y="235"/>
                  <a:pt x="199" y="235"/>
                </a:cubicBezTo>
                <a:cubicBezTo>
                  <a:pt x="208" y="235"/>
                  <a:pt x="215" y="242"/>
                  <a:pt x="215" y="251"/>
                </a:cubicBezTo>
                <a:cubicBezTo>
                  <a:pt x="215" y="260"/>
                  <a:pt x="222" y="267"/>
                  <a:pt x="231" y="267"/>
                </a:cubicBezTo>
                <a:cubicBezTo>
                  <a:pt x="240" y="267"/>
                  <a:pt x="247" y="260"/>
                  <a:pt x="247" y="251"/>
                </a:cubicBezTo>
                <a:cubicBezTo>
                  <a:pt x="247" y="224"/>
                  <a:pt x="226" y="202"/>
                  <a:pt x="199" y="202"/>
                </a:cubicBezTo>
                <a:cubicBezTo>
                  <a:pt x="172" y="202"/>
                  <a:pt x="150" y="224"/>
                  <a:pt x="150" y="251"/>
                </a:cubicBezTo>
                <a:moveTo>
                  <a:pt x="439" y="316"/>
                </a:moveTo>
                <a:cubicBezTo>
                  <a:pt x="431" y="314"/>
                  <a:pt x="422" y="320"/>
                  <a:pt x="420" y="329"/>
                </a:cubicBezTo>
                <a:cubicBezTo>
                  <a:pt x="406" y="400"/>
                  <a:pt x="342" y="452"/>
                  <a:pt x="268" y="452"/>
                </a:cubicBezTo>
                <a:cubicBezTo>
                  <a:pt x="196" y="452"/>
                  <a:pt x="134" y="403"/>
                  <a:pt x="118" y="333"/>
                </a:cubicBezTo>
                <a:cubicBezTo>
                  <a:pt x="116" y="325"/>
                  <a:pt x="107" y="319"/>
                  <a:pt x="98" y="321"/>
                </a:cubicBezTo>
                <a:cubicBezTo>
                  <a:pt x="90" y="323"/>
                  <a:pt x="84" y="332"/>
                  <a:pt x="86" y="341"/>
                </a:cubicBezTo>
                <a:cubicBezTo>
                  <a:pt x="106" y="425"/>
                  <a:pt x="181" y="485"/>
                  <a:pt x="268" y="485"/>
                </a:cubicBezTo>
                <a:cubicBezTo>
                  <a:pt x="357" y="485"/>
                  <a:pt x="434" y="422"/>
                  <a:pt x="452" y="335"/>
                </a:cubicBezTo>
                <a:cubicBezTo>
                  <a:pt x="454" y="326"/>
                  <a:pt x="448" y="318"/>
                  <a:pt x="439" y="316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164" name="Freeform 265"/>
          <p:cNvSpPr>
            <a:spLocks noEditPoints="1"/>
          </p:cNvSpPr>
          <p:nvPr/>
        </p:nvSpPr>
        <p:spPr bwMode="auto">
          <a:xfrm>
            <a:off x="1797240" y="2906235"/>
            <a:ext cx="1190614" cy="1193773"/>
          </a:xfrm>
          <a:custGeom>
            <a:avLst/>
            <a:gdLst>
              <a:gd name="T0" fmla="*/ 280 w 560"/>
              <a:gd name="T1" fmla="*/ 0 h 560"/>
              <a:gd name="T2" fmla="*/ 0 w 560"/>
              <a:gd name="T3" fmla="*/ 280 h 560"/>
              <a:gd name="T4" fmla="*/ 280 w 560"/>
              <a:gd name="T5" fmla="*/ 560 h 560"/>
              <a:gd name="T6" fmla="*/ 560 w 560"/>
              <a:gd name="T7" fmla="*/ 280 h 560"/>
              <a:gd name="T8" fmla="*/ 280 w 560"/>
              <a:gd name="T9" fmla="*/ 0 h 560"/>
              <a:gd name="T10" fmla="*/ 350 w 560"/>
              <a:gd name="T11" fmla="*/ 157 h 560"/>
              <a:gd name="T12" fmla="*/ 384 w 560"/>
              <a:gd name="T13" fmla="*/ 191 h 560"/>
              <a:gd name="T14" fmla="*/ 350 w 560"/>
              <a:gd name="T15" fmla="*/ 225 h 560"/>
              <a:gd name="T16" fmla="*/ 316 w 560"/>
              <a:gd name="T17" fmla="*/ 191 h 560"/>
              <a:gd name="T18" fmla="*/ 350 w 560"/>
              <a:gd name="T19" fmla="*/ 157 h 560"/>
              <a:gd name="T20" fmla="*/ 175 w 560"/>
              <a:gd name="T21" fmla="*/ 157 h 560"/>
              <a:gd name="T22" fmla="*/ 192 w 560"/>
              <a:gd name="T23" fmla="*/ 174 h 560"/>
              <a:gd name="T24" fmla="*/ 209 w 560"/>
              <a:gd name="T25" fmla="*/ 191 h 560"/>
              <a:gd name="T26" fmla="*/ 226 w 560"/>
              <a:gd name="T27" fmla="*/ 174 h 560"/>
              <a:gd name="T28" fmla="*/ 243 w 560"/>
              <a:gd name="T29" fmla="*/ 157 h 560"/>
              <a:gd name="T30" fmla="*/ 259 w 560"/>
              <a:gd name="T31" fmla="*/ 174 h 560"/>
              <a:gd name="T32" fmla="*/ 209 w 560"/>
              <a:gd name="T33" fmla="*/ 225 h 560"/>
              <a:gd name="T34" fmla="*/ 158 w 560"/>
              <a:gd name="T35" fmla="*/ 174 h 560"/>
              <a:gd name="T36" fmla="*/ 175 w 560"/>
              <a:gd name="T37" fmla="*/ 157 h 560"/>
              <a:gd name="T38" fmla="*/ 470 w 560"/>
              <a:gd name="T39" fmla="*/ 310 h 560"/>
              <a:gd name="T40" fmla="*/ 279 w 560"/>
              <a:gd name="T41" fmla="*/ 465 h 560"/>
              <a:gd name="T42" fmla="*/ 90 w 560"/>
              <a:gd name="T43" fmla="*/ 316 h 560"/>
              <a:gd name="T44" fmla="*/ 102 w 560"/>
              <a:gd name="T45" fmla="*/ 295 h 560"/>
              <a:gd name="T46" fmla="*/ 122 w 560"/>
              <a:gd name="T47" fmla="*/ 308 h 560"/>
              <a:gd name="T48" fmla="*/ 279 w 560"/>
              <a:gd name="T49" fmla="*/ 432 h 560"/>
              <a:gd name="T50" fmla="*/ 437 w 560"/>
              <a:gd name="T51" fmla="*/ 303 h 560"/>
              <a:gd name="T52" fmla="*/ 457 w 560"/>
              <a:gd name="T53" fmla="*/ 290 h 560"/>
              <a:gd name="T54" fmla="*/ 470 w 560"/>
              <a:gd name="T55" fmla="*/ 31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60" h="560">
                <a:moveTo>
                  <a:pt x="280" y="0"/>
                </a:moveTo>
                <a:cubicBezTo>
                  <a:pt x="125" y="0"/>
                  <a:pt x="0" y="125"/>
                  <a:pt x="0" y="280"/>
                </a:cubicBezTo>
                <a:cubicBezTo>
                  <a:pt x="0" y="435"/>
                  <a:pt x="125" y="560"/>
                  <a:pt x="280" y="560"/>
                </a:cubicBezTo>
                <a:cubicBezTo>
                  <a:pt x="434" y="560"/>
                  <a:pt x="560" y="435"/>
                  <a:pt x="560" y="280"/>
                </a:cubicBezTo>
                <a:cubicBezTo>
                  <a:pt x="560" y="125"/>
                  <a:pt x="434" y="0"/>
                  <a:pt x="280" y="0"/>
                </a:cubicBezTo>
                <a:moveTo>
                  <a:pt x="350" y="157"/>
                </a:moveTo>
                <a:cubicBezTo>
                  <a:pt x="369" y="157"/>
                  <a:pt x="384" y="172"/>
                  <a:pt x="384" y="191"/>
                </a:cubicBezTo>
                <a:cubicBezTo>
                  <a:pt x="384" y="209"/>
                  <a:pt x="369" y="225"/>
                  <a:pt x="350" y="225"/>
                </a:cubicBezTo>
                <a:cubicBezTo>
                  <a:pt x="331" y="225"/>
                  <a:pt x="316" y="209"/>
                  <a:pt x="316" y="191"/>
                </a:cubicBezTo>
                <a:cubicBezTo>
                  <a:pt x="316" y="172"/>
                  <a:pt x="331" y="157"/>
                  <a:pt x="350" y="157"/>
                </a:cubicBezTo>
                <a:moveTo>
                  <a:pt x="175" y="157"/>
                </a:moveTo>
                <a:cubicBezTo>
                  <a:pt x="184" y="157"/>
                  <a:pt x="192" y="165"/>
                  <a:pt x="192" y="174"/>
                </a:cubicBezTo>
                <a:cubicBezTo>
                  <a:pt x="192" y="183"/>
                  <a:pt x="199" y="191"/>
                  <a:pt x="209" y="191"/>
                </a:cubicBezTo>
                <a:cubicBezTo>
                  <a:pt x="218" y="191"/>
                  <a:pt x="226" y="183"/>
                  <a:pt x="226" y="174"/>
                </a:cubicBezTo>
                <a:cubicBezTo>
                  <a:pt x="226" y="165"/>
                  <a:pt x="233" y="157"/>
                  <a:pt x="243" y="157"/>
                </a:cubicBezTo>
                <a:cubicBezTo>
                  <a:pt x="252" y="157"/>
                  <a:pt x="259" y="165"/>
                  <a:pt x="259" y="174"/>
                </a:cubicBezTo>
                <a:cubicBezTo>
                  <a:pt x="259" y="202"/>
                  <a:pt x="237" y="225"/>
                  <a:pt x="209" y="225"/>
                </a:cubicBezTo>
                <a:cubicBezTo>
                  <a:pt x="181" y="225"/>
                  <a:pt x="158" y="202"/>
                  <a:pt x="158" y="174"/>
                </a:cubicBezTo>
                <a:cubicBezTo>
                  <a:pt x="158" y="165"/>
                  <a:pt x="166" y="157"/>
                  <a:pt x="175" y="157"/>
                </a:cubicBezTo>
                <a:moveTo>
                  <a:pt x="470" y="310"/>
                </a:moveTo>
                <a:cubicBezTo>
                  <a:pt x="452" y="400"/>
                  <a:pt x="371" y="465"/>
                  <a:pt x="279" y="465"/>
                </a:cubicBezTo>
                <a:cubicBezTo>
                  <a:pt x="188" y="465"/>
                  <a:pt x="111" y="404"/>
                  <a:pt x="90" y="316"/>
                </a:cubicBezTo>
                <a:cubicBezTo>
                  <a:pt x="87" y="307"/>
                  <a:pt x="93" y="298"/>
                  <a:pt x="102" y="295"/>
                </a:cubicBezTo>
                <a:cubicBezTo>
                  <a:pt x="111" y="293"/>
                  <a:pt x="120" y="299"/>
                  <a:pt x="122" y="308"/>
                </a:cubicBezTo>
                <a:cubicBezTo>
                  <a:pt x="140" y="381"/>
                  <a:pt x="204" y="432"/>
                  <a:pt x="279" y="432"/>
                </a:cubicBezTo>
                <a:cubicBezTo>
                  <a:pt x="356" y="432"/>
                  <a:pt x="422" y="378"/>
                  <a:pt x="437" y="303"/>
                </a:cubicBezTo>
                <a:cubicBezTo>
                  <a:pt x="439" y="294"/>
                  <a:pt x="448" y="288"/>
                  <a:pt x="457" y="290"/>
                </a:cubicBezTo>
                <a:cubicBezTo>
                  <a:pt x="466" y="292"/>
                  <a:pt x="472" y="301"/>
                  <a:pt x="470" y="31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315" name="Group 314"/>
          <p:cNvGrpSpPr/>
          <p:nvPr/>
        </p:nvGrpSpPr>
        <p:grpSpPr>
          <a:xfrm>
            <a:off x="13110215" y="2897560"/>
            <a:ext cx="749338" cy="907241"/>
            <a:chOff x="7027863" y="2076451"/>
            <a:chExt cx="414338" cy="501649"/>
          </a:xfrm>
          <a:solidFill>
            <a:schemeClr val="tx1"/>
          </a:solidFill>
        </p:grpSpPr>
        <p:sp>
          <p:nvSpPr>
            <p:cNvPr id="1171" name="Freeform 269"/>
            <p:cNvSpPr>
              <a:spLocks/>
            </p:cNvSpPr>
            <p:nvPr/>
          </p:nvSpPr>
          <p:spPr bwMode="auto">
            <a:xfrm>
              <a:off x="7269163" y="2405063"/>
              <a:ext cx="22225" cy="98425"/>
            </a:xfrm>
            <a:custGeom>
              <a:avLst/>
              <a:gdLst>
                <a:gd name="T0" fmla="*/ 9 w 16"/>
                <a:gd name="T1" fmla="*/ 0 h 70"/>
                <a:gd name="T2" fmla="*/ 0 w 16"/>
                <a:gd name="T3" fmla="*/ 5 h 70"/>
                <a:gd name="T4" fmla="*/ 0 w 16"/>
                <a:gd name="T5" fmla="*/ 65 h 70"/>
                <a:gd name="T6" fmla="*/ 9 w 16"/>
                <a:gd name="T7" fmla="*/ 70 h 70"/>
                <a:gd name="T8" fmla="*/ 16 w 16"/>
                <a:gd name="T9" fmla="*/ 56 h 70"/>
                <a:gd name="T10" fmla="*/ 16 w 16"/>
                <a:gd name="T11" fmla="*/ 14 h 70"/>
                <a:gd name="T12" fmla="*/ 9 w 16"/>
                <a:gd name="T13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70">
                  <a:moveTo>
                    <a:pt x="9" y="0"/>
                  </a:moveTo>
                  <a:cubicBezTo>
                    <a:pt x="6" y="0"/>
                    <a:pt x="3" y="2"/>
                    <a:pt x="0" y="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3" y="68"/>
                    <a:pt x="6" y="70"/>
                    <a:pt x="9" y="70"/>
                  </a:cubicBezTo>
                  <a:cubicBezTo>
                    <a:pt x="14" y="70"/>
                    <a:pt x="16" y="65"/>
                    <a:pt x="16" y="56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5"/>
                    <a:pt x="14" y="0"/>
                    <a:pt x="9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75" name="Freeform 270"/>
            <p:cNvSpPr>
              <a:spLocks/>
            </p:cNvSpPr>
            <p:nvPr/>
          </p:nvSpPr>
          <p:spPr bwMode="auto">
            <a:xfrm>
              <a:off x="7361238" y="2405063"/>
              <a:ext cx="25400" cy="33337"/>
            </a:xfrm>
            <a:custGeom>
              <a:avLst/>
              <a:gdLst>
                <a:gd name="T0" fmla="*/ 9 w 18"/>
                <a:gd name="T1" fmla="*/ 0 h 23"/>
                <a:gd name="T2" fmla="*/ 0 w 18"/>
                <a:gd name="T3" fmla="*/ 14 h 23"/>
                <a:gd name="T4" fmla="*/ 0 w 18"/>
                <a:gd name="T5" fmla="*/ 23 h 23"/>
                <a:gd name="T6" fmla="*/ 18 w 18"/>
                <a:gd name="T7" fmla="*/ 23 h 23"/>
                <a:gd name="T8" fmla="*/ 18 w 18"/>
                <a:gd name="T9" fmla="*/ 14 h 23"/>
                <a:gd name="T10" fmla="*/ 9 w 18"/>
                <a:gd name="T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23">
                  <a:moveTo>
                    <a:pt x="9" y="0"/>
                  </a:moveTo>
                  <a:cubicBezTo>
                    <a:pt x="3" y="0"/>
                    <a:pt x="0" y="5"/>
                    <a:pt x="0" y="1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5"/>
                    <a:pt x="15" y="0"/>
                    <a:pt x="9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76" name="Freeform 271"/>
            <p:cNvSpPr>
              <a:spLocks noEditPoints="1"/>
            </p:cNvSpPr>
            <p:nvPr/>
          </p:nvSpPr>
          <p:spPr bwMode="auto">
            <a:xfrm>
              <a:off x="7094538" y="2076451"/>
              <a:ext cx="265113" cy="190500"/>
            </a:xfrm>
            <a:custGeom>
              <a:avLst/>
              <a:gdLst>
                <a:gd name="T0" fmla="*/ 70 w 190"/>
                <a:gd name="T1" fmla="*/ 0 h 136"/>
                <a:gd name="T2" fmla="*/ 49 w 190"/>
                <a:gd name="T3" fmla="*/ 0 h 136"/>
                <a:gd name="T4" fmla="*/ 35 w 190"/>
                <a:gd name="T5" fmla="*/ 53 h 136"/>
                <a:gd name="T6" fmla="*/ 21 w 190"/>
                <a:gd name="T7" fmla="*/ 0 h 136"/>
                <a:gd name="T8" fmla="*/ 0 w 190"/>
                <a:gd name="T9" fmla="*/ 0 h 136"/>
                <a:gd name="T10" fmla="*/ 13 w 190"/>
                <a:gd name="T11" fmla="*/ 38 h 136"/>
                <a:gd name="T12" fmla="*/ 25 w 190"/>
                <a:gd name="T13" fmla="*/ 80 h 136"/>
                <a:gd name="T14" fmla="*/ 25 w 190"/>
                <a:gd name="T15" fmla="*/ 135 h 136"/>
                <a:gd name="T16" fmla="*/ 45 w 190"/>
                <a:gd name="T17" fmla="*/ 135 h 136"/>
                <a:gd name="T18" fmla="*/ 45 w 190"/>
                <a:gd name="T19" fmla="*/ 80 h 136"/>
                <a:gd name="T20" fmla="*/ 70 w 190"/>
                <a:gd name="T21" fmla="*/ 0 h 136"/>
                <a:gd name="T22" fmla="*/ 123 w 190"/>
                <a:gd name="T23" fmla="*/ 102 h 136"/>
                <a:gd name="T24" fmla="*/ 123 w 190"/>
                <a:gd name="T25" fmla="*/ 67 h 136"/>
                <a:gd name="T26" fmla="*/ 118 w 190"/>
                <a:gd name="T27" fmla="*/ 43 h 136"/>
                <a:gd name="T28" fmla="*/ 97 w 190"/>
                <a:gd name="T29" fmla="*/ 33 h 136"/>
                <a:gd name="T30" fmla="*/ 75 w 190"/>
                <a:gd name="T31" fmla="*/ 43 h 136"/>
                <a:gd name="T32" fmla="*/ 70 w 190"/>
                <a:gd name="T33" fmla="*/ 67 h 136"/>
                <a:gd name="T34" fmla="*/ 70 w 190"/>
                <a:gd name="T35" fmla="*/ 102 h 136"/>
                <a:gd name="T36" fmla="*/ 75 w 190"/>
                <a:gd name="T37" fmla="*/ 126 h 136"/>
                <a:gd name="T38" fmla="*/ 97 w 190"/>
                <a:gd name="T39" fmla="*/ 136 h 136"/>
                <a:gd name="T40" fmla="*/ 118 w 190"/>
                <a:gd name="T41" fmla="*/ 126 h 136"/>
                <a:gd name="T42" fmla="*/ 123 w 190"/>
                <a:gd name="T43" fmla="*/ 102 h 136"/>
                <a:gd name="T44" fmla="*/ 105 w 190"/>
                <a:gd name="T45" fmla="*/ 106 h 136"/>
                <a:gd name="T46" fmla="*/ 97 w 190"/>
                <a:gd name="T47" fmla="*/ 119 h 136"/>
                <a:gd name="T48" fmla="*/ 88 w 190"/>
                <a:gd name="T49" fmla="*/ 106 h 136"/>
                <a:gd name="T50" fmla="*/ 88 w 190"/>
                <a:gd name="T51" fmla="*/ 63 h 136"/>
                <a:gd name="T52" fmla="*/ 97 w 190"/>
                <a:gd name="T53" fmla="*/ 49 h 136"/>
                <a:gd name="T54" fmla="*/ 105 w 190"/>
                <a:gd name="T55" fmla="*/ 63 h 136"/>
                <a:gd name="T56" fmla="*/ 105 w 190"/>
                <a:gd name="T57" fmla="*/ 106 h 136"/>
                <a:gd name="T58" fmla="*/ 190 w 190"/>
                <a:gd name="T59" fmla="*/ 135 h 136"/>
                <a:gd name="T60" fmla="*/ 190 w 190"/>
                <a:gd name="T61" fmla="*/ 34 h 136"/>
                <a:gd name="T62" fmla="*/ 172 w 190"/>
                <a:gd name="T63" fmla="*/ 34 h 136"/>
                <a:gd name="T64" fmla="*/ 172 w 190"/>
                <a:gd name="T65" fmla="*/ 111 h 136"/>
                <a:gd name="T66" fmla="*/ 161 w 190"/>
                <a:gd name="T67" fmla="*/ 119 h 136"/>
                <a:gd name="T68" fmla="*/ 157 w 190"/>
                <a:gd name="T69" fmla="*/ 115 h 136"/>
                <a:gd name="T70" fmla="*/ 156 w 190"/>
                <a:gd name="T71" fmla="*/ 108 h 136"/>
                <a:gd name="T72" fmla="*/ 156 w 190"/>
                <a:gd name="T73" fmla="*/ 34 h 136"/>
                <a:gd name="T74" fmla="*/ 138 w 190"/>
                <a:gd name="T75" fmla="*/ 34 h 136"/>
                <a:gd name="T76" fmla="*/ 138 w 190"/>
                <a:gd name="T77" fmla="*/ 114 h 136"/>
                <a:gd name="T78" fmla="*/ 140 w 190"/>
                <a:gd name="T79" fmla="*/ 128 h 136"/>
                <a:gd name="T80" fmla="*/ 152 w 190"/>
                <a:gd name="T81" fmla="*/ 136 h 136"/>
                <a:gd name="T82" fmla="*/ 172 w 190"/>
                <a:gd name="T83" fmla="*/ 124 h 136"/>
                <a:gd name="T84" fmla="*/ 172 w 190"/>
                <a:gd name="T85" fmla="*/ 135 h 136"/>
                <a:gd name="T86" fmla="*/ 190 w 190"/>
                <a:gd name="T87" fmla="*/ 13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0" h="136">
                  <a:moveTo>
                    <a:pt x="70" y="0"/>
                  </a:moveTo>
                  <a:cubicBezTo>
                    <a:pt x="49" y="0"/>
                    <a:pt x="49" y="0"/>
                    <a:pt x="49" y="0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13"/>
                    <a:pt x="9" y="25"/>
                    <a:pt x="13" y="38"/>
                  </a:cubicBezTo>
                  <a:cubicBezTo>
                    <a:pt x="19" y="56"/>
                    <a:pt x="23" y="70"/>
                    <a:pt x="25" y="80"/>
                  </a:cubicBezTo>
                  <a:cubicBezTo>
                    <a:pt x="25" y="135"/>
                    <a:pt x="25" y="135"/>
                    <a:pt x="25" y="135"/>
                  </a:cubicBezTo>
                  <a:cubicBezTo>
                    <a:pt x="45" y="135"/>
                    <a:pt x="45" y="135"/>
                    <a:pt x="45" y="135"/>
                  </a:cubicBezTo>
                  <a:cubicBezTo>
                    <a:pt x="45" y="80"/>
                    <a:pt x="45" y="80"/>
                    <a:pt x="45" y="80"/>
                  </a:cubicBezTo>
                  <a:lnTo>
                    <a:pt x="70" y="0"/>
                  </a:lnTo>
                  <a:close/>
                  <a:moveTo>
                    <a:pt x="123" y="102"/>
                  </a:moveTo>
                  <a:cubicBezTo>
                    <a:pt x="123" y="67"/>
                    <a:pt x="123" y="67"/>
                    <a:pt x="123" y="67"/>
                  </a:cubicBezTo>
                  <a:cubicBezTo>
                    <a:pt x="123" y="56"/>
                    <a:pt x="122" y="48"/>
                    <a:pt x="118" y="43"/>
                  </a:cubicBezTo>
                  <a:cubicBezTo>
                    <a:pt x="113" y="37"/>
                    <a:pt x="106" y="33"/>
                    <a:pt x="97" y="33"/>
                  </a:cubicBezTo>
                  <a:cubicBezTo>
                    <a:pt x="87" y="33"/>
                    <a:pt x="80" y="37"/>
                    <a:pt x="75" y="43"/>
                  </a:cubicBezTo>
                  <a:cubicBezTo>
                    <a:pt x="72" y="48"/>
                    <a:pt x="70" y="56"/>
                    <a:pt x="70" y="67"/>
                  </a:cubicBezTo>
                  <a:cubicBezTo>
                    <a:pt x="70" y="102"/>
                    <a:pt x="70" y="102"/>
                    <a:pt x="70" y="102"/>
                  </a:cubicBezTo>
                  <a:cubicBezTo>
                    <a:pt x="70" y="113"/>
                    <a:pt x="72" y="121"/>
                    <a:pt x="75" y="126"/>
                  </a:cubicBezTo>
                  <a:cubicBezTo>
                    <a:pt x="80" y="133"/>
                    <a:pt x="87" y="136"/>
                    <a:pt x="97" y="136"/>
                  </a:cubicBezTo>
                  <a:cubicBezTo>
                    <a:pt x="106" y="136"/>
                    <a:pt x="113" y="133"/>
                    <a:pt x="118" y="126"/>
                  </a:cubicBezTo>
                  <a:cubicBezTo>
                    <a:pt x="122" y="121"/>
                    <a:pt x="123" y="113"/>
                    <a:pt x="123" y="102"/>
                  </a:cubicBezTo>
                  <a:moveTo>
                    <a:pt x="105" y="106"/>
                  </a:moveTo>
                  <a:cubicBezTo>
                    <a:pt x="105" y="115"/>
                    <a:pt x="102" y="119"/>
                    <a:pt x="97" y="119"/>
                  </a:cubicBezTo>
                  <a:cubicBezTo>
                    <a:pt x="91" y="119"/>
                    <a:pt x="88" y="115"/>
                    <a:pt x="88" y="106"/>
                  </a:cubicBezTo>
                  <a:cubicBezTo>
                    <a:pt x="88" y="63"/>
                    <a:pt x="88" y="63"/>
                    <a:pt x="88" y="63"/>
                  </a:cubicBezTo>
                  <a:cubicBezTo>
                    <a:pt x="88" y="54"/>
                    <a:pt x="91" y="49"/>
                    <a:pt x="97" y="49"/>
                  </a:cubicBezTo>
                  <a:cubicBezTo>
                    <a:pt x="102" y="49"/>
                    <a:pt x="105" y="54"/>
                    <a:pt x="105" y="63"/>
                  </a:cubicBezTo>
                  <a:lnTo>
                    <a:pt x="105" y="106"/>
                  </a:lnTo>
                  <a:close/>
                  <a:moveTo>
                    <a:pt x="190" y="135"/>
                  </a:moveTo>
                  <a:cubicBezTo>
                    <a:pt x="190" y="34"/>
                    <a:pt x="190" y="34"/>
                    <a:pt x="190" y="34"/>
                  </a:cubicBezTo>
                  <a:cubicBezTo>
                    <a:pt x="172" y="34"/>
                    <a:pt x="172" y="34"/>
                    <a:pt x="172" y="34"/>
                  </a:cubicBezTo>
                  <a:cubicBezTo>
                    <a:pt x="172" y="111"/>
                    <a:pt x="172" y="111"/>
                    <a:pt x="172" y="111"/>
                  </a:cubicBezTo>
                  <a:cubicBezTo>
                    <a:pt x="168" y="117"/>
                    <a:pt x="164" y="119"/>
                    <a:pt x="161" y="119"/>
                  </a:cubicBezTo>
                  <a:cubicBezTo>
                    <a:pt x="158" y="119"/>
                    <a:pt x="157" y="118"/>
                    <a:pt x="157" y="115"/>
                  </a:cubicBezTo>
                  <a:cubicBezTo>
                    <a:pt x="156" y="115"/>
                    <a:pt x="156" y="112"/>
                    <a:pt x="156" y="108"/>
                  </a:cubicBezTo>
                  <a:cubicBezTo>
                    <a:pt x="156" y="34"/>
                    <a:pt x="156" y="34"/>
                    <a:pt x="156" y="34"/>
                  </a:cubicBezTo>
                  <a:cubicBezTo>
                    <a:pt x="138" y="34"/>
                    <a:pt x="138" y="34"/>
                    <a:pt x="138" y="34"/>
                  </a:cubicBezTo>
                  <a:cubicBezTo>
                    <a:pt x="138" y="114"/>
                    <a:pt x="138" y="114"/>
                    <a:pt x="138" y="114"/>
                  </a:cubicBezTo>
                  <a:cubicBezTo>
                    <a:pt x="138" y="121"/>
                    <a:pt x="139" y="125"/>
                    <a:pt x="140" y="128"/>
                  </a:cubicBezTo>
                  <a:cubicBezTo>
                    <a:pt x="142" y="134"/>
                    <a:pt x="146" y="136"/>
                    <a:pt x="152" y="136"/>
                  </a:cubicBezTo>
                  <a:cubicBezTo>
                    <a:pt x="158" y="136"/>
                    <a:pt x="165" y="132"/>
                    <a:pt x="172" y="124"/>
                  </a:cubicBezTo>
                  <a:cubicBezTo>
                    <a:pt x="172" y="135"/>
                    <a:pt x="172" y="135"/>
                    <a:pt x="172" y="135"/>
                  </a:cubicBezTo>
                  <a:lnTo>
                    <a:pt x="190" y="13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77" name="Freeform 272"/>
            <p:cNvSpPr>
              <a:spLocks noEditPoints="1"/>
            </p:cNvSpPr>
            <p:nvPr/>
          </p:nvSpPr>
          <p:spPr bwMode="auto">
            <a:xfrm>
              <a:off x="7027863" y="2289175"/>
              <a:ext cx="414338" cy="288925"/>
            </a:xfrm>
            <a:custGeom>
              <a:avLst/>
              <a:gdLst>
                <a:gd name="T0" fmla="*/ 260 w 297"/>
                <a:gd name="T1" fmla="*/ 4 h 207"/>
                <a:gd name="T2" fmla="*/ 37 w 297"/>
                <a:gd name="T3" fmla="*/ 4 h 207"/>
                <a:gd name="T4" fmla="*/ 0 w 297"/>
                <a:gd name="T5" fmla="*/ 103 h 207"/>
                <a:gd name="T6" fmla="*/ 37 w 297"/>
                <a:gd name="T7" fmla="*/ 203 h 207"/>
                <a:gd name="T8" fmla="*/ 260 w 297"/>
                <a:gd name="T9" fmla="*/ 203 h 207"/>
                <a:gd name="T10" fmla="*/ 297 w 297"/>
                <a:gd name="T11" fmla="*/ 103 h 207"/>
                <a:gd name="T12" fmla="*/ 85 w 297"/>
                <a:gd name="T13" fmla="*/ 53 h 207"/>
                <a:gd name="T14" fmla="*/ 63 w 297"/>
                <a:gd name="T15" fmla="*/ 167 h 207"/>
                <a:gd name="T16" fmla="*/ 43 w 297"/>
                <a:gd name="T17" fmla="*/ 53 h 207"/>
                <a:gd name="T18" fmla="*/ 22 w 297"/>
                <a:gd name="T19" fmla="*/ 34 h 207"/>
                <a:gd name="T20" fmla="*/ 85 w 297"/>
                <a:gd name="T21" fmla="*/ 53 h 207"/>
                <a:gd name="T22" fmla="*/ 121 w 297"/>
                <a:gd name="T23" fmla="*/ 167 h 207"/>
                <a:gd name="T24" fmla="*/ 101 w 297"/>
                <a:gd name="T25" fmla="*/ 169 h 207"/>
                <a:gd name="T26" fmla="*/ 87 w 297"/>
                <a:gd name="T27" fmla="*/ 147 h 207"/>
                <a:gd name="T28" fmla="*/ 105 w 297"/>
                <a:gd name="T29" fmla="*/ 68 h 207"/>
                <a:gd name="T30" fmla="*/ 106 w 297"/>
                <a:gd name="T31" fmla="*/ 148 h 207"/>
                <a:gd name="T32" fmla="*/ 121 w 297"/>
                <a:gd name="T33" fmla="*/ 144 h 207"/>
                <a:gd name="T34" fmla="*/ 139 w 297"/>
                <a:gd name="T35" fmla="*/ 68 h 207"/>
                <a:gd name="T36" fmla="*/ 207 w 297"/>
                <a:gd name="T37" fmla="*/ 138 h 207"/>
                <a:gd name="T38" fmla="*/ 191 w 297"/>
                <a:gd name="T39" fmla="*/ 169 h 207"/>
                <a:gd name="T40" fmla="*/ 173 w 297"/>
                <a:gd name="T41" fmla="*/ 167 h 207"/>
                <a:gd name="T42" fmla="*/ 155 w 297"/>
                <a:gd name="T43" fmla="*/ 34 h 207"/>
                <a:gd name="T44" fmla="*/ 173 w 297"/>
                <a:gd name="T45" fmla="*/ 78 h 207"/>
                <a:gd name="T46" fmla="*/ 206 w 297"/>
                <a:gd name="T47" fmla="*/ 78 h 207"/>
                <a:gd name="T48" fmla="*/ 207 w 297"/>
                <a:gd name="T49" fmla="*/ 138 h 207"/>
                <a:gd name="T50" fmla="*/ 239 w 297"/>
                <a:gd name="T51" fmla="*/ 121 h 207"/>
                <a:gd name="T52" fmla="*/ 248 w 297"/>
                <a:gd name="T53" fmla="*/ 153 h 207"/>
                <a:gd name="T54" fmla="*/ 257 w 297"/>
                <a:gd name="T55" fmla="*/ 133 h 207"/>
                <a:gd name="T56" fmla="*/ 275 w 297"/>
                <a:gd name="T57" fmla="*/ 136 h 207"/>
                <a:gd name="T58" fmla="*/ 271 w 297"/>
                <a:gd name="T59" fmla="*/ 158 h 207"/>
                <a:gd name="T60" fmla="*/ 227 w 297"/>
                <a:gd name="T61" fmla="*/ 159 h 207"/>
                <a:gd name="T62" fmla="*/ 221 w 297"/>
                <a:gd name="T63" fmla="*/ 101 h 207"/>
                <a:gd name="T64" fmla="*/ 248 w 297"/>
                <a:gd name="T65" fmla="*/ 67 h 207"/>
                <a:gd name="T66" fmla="*/ 275 w 297"/>
                <a:gd name="T67" fmla="*/ 101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97" h="207">
                  <a:moveTo>
                    <a:pt x="292" y="33"/>
                  </a:moveTo>
                  <a:cubicBezTo>
                    <a:pt x="289" y="17"/>
                    <a:pt x="276" y="5"/>
                    <a:pt x="260" y="4"/>
                  </a:cubicBezTo>
                  <a:cubicBezTo>
                    <a:pt x="223" y="0"/>
                    <a:pt x="186" y="0"/>
                    <a:pt x="149" y="0"/>
                  </a:cubicBezTo>
                  <a:cubicBezTo>
                    <a:pt x="112" y="0"/>
                    <a:pt x="74" y="0"/>
                    <a:pt x="37" y="4"/>
                  </a:cubicBezTo>
                  <a:cubicBezTo>
                    <a:pt x="22" y="5"/>
                    <a:pt x="9" y="17"/>
                    <a:pt x="5" y="33"/>
                  </a:cubicBezTo>
                  <a:cubicBezTo>
                    <a:pt x="0" y="55"/>
                    <a:pt x="0" y="80"/>
                    <a:pt x="0" y="103"/>
                  </a:cubicBezTo>
                  <a:cubicBezTo>
                    <a:pt x="0" y="126"/>
                    <a:pt x="0" y="151"/>
                    <a:pt x="5" y="173"/>
                  </a:cubicBezTo>
                  <a:cubicBezTo>
                    <a:pt x="9" y="189"/>
                    <a:pt x="22" y="201"/>
                    <a:pt x="37" y="203"/>
                  </a:cubicBezTo>
                  <a:cubicBezTo>
                    <a:pt x="74" y="207"/>
                    <a:pt x="111" y="207"/>
                    <a:pt x="149" y="207"/>
                  </a:cubicBezTo>
                  <a:cubicBezTo>
                    <a:pt x="186" y="207"/>
                    <a:pt x="223" y="207"/>
                    <a:pt x="260" y="203"/>
                  </a:cubicBezTo>
                  <a:cubicBezTo>
                    <a:pt x="276" y="201"/>
                    <a:pt x="288" y="189"/>
                    <a:pt x="292" y="173"/>
                  </a:cubicBezTo>
                  <a:cubicBezTo>
                    <a:pt x="297" y="151"/>
                    <a:pt x="297" y="126"/>
                    <a:pt x="297" y="103"/>
                  </a:cubicBezTo>
                  <a:cubicBezTo>
                    <a:pt x="297" y="80"/>
                    <a:pt x="297" y="55"/>
                    <a:pt x="292" y="33"/>
                  </a:cubicBezTo>
                  <a:moveTo>
                    <a:pt x="85" y="53"/>
                  </a:moveTo>
                  <a:cubicBezTo>
                    <a:pt x="63" y="53"/>
                    <a:pt x="63" y="53"/>
                    <a:pt x="63" y="53"/>
                  </a:cubicBezTo>
                  <a:cubicBezTo>
                    <a:pt x="63" y="167"/>
                    <a:pt x="63" y="167"/>
                    <a:pt x="63" y="167"/>
                  </a:cubicBezTo>
                  <a:cubicBezTo>
                    <a:pt x="43" y="167"/>
                    <a:pt x="43" y="167"/>
                    <a:pt x="43" y="167"/>
                  </a:cubicBezTo>
                  <a:cubicBezTo>
                    <a:pt x="43" y="53"/>
                    <a:pt x="43" y="53"/>
                    <a:pt x="43" y="53"/>
                  </a:cubicBezTo>
                  <a:cubicBezTo>
                    <a:pt x="22" y="53"/>
                    <a:pt x="22" y="53"/>
                    <a:pt x="22" y="53"/>
                  </a:cubicBezTo>
                  <a:cubicBezTo>
                    <a:pt x="22" y="34"/>
                    <a:pt x="22" y="34"/>
                    <a:pt x="22" y="34"/>
                  </a:cubicBezTo>
                  <a:cubicBezTo>
                    <a:pt x="85" y="34"/>
                    <a:pt x="85" y="34"/>
                    <a:pt x="85" y="34"/>
                  </a:cubicBezTo>
                  <a:lnTo>
                    <a:pt x="85" y="53"/>
                  </a:lnTo>
                  <a:close/>
                  <a:moveTo>
                    <a:pt x="139" y="167"/>
                  </a:moveTo>
                  <a:cubicBezTo>
                    <a:pt x="121" y="167"/>
                    <a:pt x="121" y="167"/>
                    <a:pt x="121" y="167"/>
                  </a:cubicBezTo>
                  <a:cubicBezTo>
                    <a:pt x="121" y="157"/>
                    <a:pt x="121" y="157"/>
                    <a:pt x="121" y="157"/>
                  </a:cubicBezTo>
                  <a:cubicBezTo>
                    <a:pt x="114" y="165"/>
                    <a:pt x="107" y="169"/>
                    <a:pt x="101" y="169"/>
                  </a:cubicBezTo>
                  <a:cubicBezTo>
                    <a:pt x="95" y="169"/>
                    <a:pt x="91" y="167"/>
                    <a:pt x="89" y="161"/>
                  </a:cubicBezTo>
                  <a:cubicBezTo>
                    <a:pt x="88" y="158"/>
                    <a:pt x="87" y="154"/>
                    <a:pt x="87" y="147"/>
                  </a:cubicBezTo>
                  <a:cubicBezTo>
                    <a:pt x="87" y="68"/>
                    <a:pt x="87" y="68"/>
                    <a:pt x="87" y="68"/>
                  </a:cubicBezTo>
                  <a:cubicBezTo>
                    <a:pt x="105" y="68"/>
                    <a:pt x="105" y="68"/>
                    <a:pt x="105" y="68"/>
                  </a:cubicBezTo>
                  <a:cubicBezTo>
                    <a:pt x="105" y="141"/>
                    <a:pt x="105" y="141"/>
                    <a:pt x="105" y="141"/>
                  </a:cubicBezTo>
                  <a:cubicBezTo>
                    <a:pt x="105" y="146"/>
                    <a:pt x="105" y="148"/>
                    <a:pt x="106" y="148"/>
                  </a:cubicBezTo>
                  <a:cubicBezTo>
                    <a:pt x="106" y="151"/>
                    <a:pt x="107" y="153"/>
                    <a:pt x="110" y="153"/>
                  </a:cubicBezTo>
                  <a:cubicBezTo>
                    <a:pt x="113" y="153"/>
                    <a:pt x="117" y="150"/>
                    <a:pt x="121" y="144"/>
                  </a:cubicBezTo>
                  <a:cubicBezTo>
                    <a:pt x="121" y="68"/>
                    <a:pt x="121" y="68"/>
                    <a:pt x="121" y="68"/>
                  </a:cubicBezTo>
                  <a:cubicBezTo>
                    <a:pt x="139" y="68"/>
                    <a:pt x="139" y="68"/>
                    <a:pt x="139" y="68"/>
                  </a:cubicBezTo>
                  <a:lnTo>
                    <a:pt x="139" y="167"/>
                  </a:lnTo>
                  <a:close/>
                  <a:moveTo>
                    <a:pt x="207" y="138"/>
                  </a:moveTo>
                  <a:cubicBezTo>
                    <a:pt x="207" y="147"/>
                    <a:pt x="207" y="154"/>
                    <a:pt x="206" y="158"/>
                  </a:cubicBezTo>
                  <a:cubicBezTo>
                    <a:pt x="203" y="165"/>
                    <a:pt x="198" y="169"/>
                    <a:pt x="191" y="169"/>
                  </a:cubicBezTo>
                  <a:cubicBezTo>
                    <a:pt x="185" y="169"/>
                    <a:pt x="179" y="165"/>
                    <a:pt x="173" y="158"/>
                  </a:cubicBezTo>
                  <a:cubicBezTo>
                    <a:pt x="173" y="167"/>
                    <a:pt x="173" y="167"/>
                    <a:pt x="173" y="167"/>
                  </a:cubicBezTo>
                  <a:cubicBezTo>
                    <a:pt x="155" y="167"/>
                    <a:pt x="155" y="167"/>
                    <a:pt x="155" y="167"/>
                  </a:cubicBezTo>
                  <a:cubicBezTo>
                    <a:pt x="155" y="34"/>
                    <a:pt x="155" y="34"/>
                    <a:pt x="155" y="34"/>
                  </a:cubicBezTo>
                  <a:cubicBezTo>
                    <a:pt x="173" y="34"/>
                    <a:pt x="173" y="34"/>
                    <a:pt x="173" y="34"/>
                  </a:cubicBezTo>
                  <a:cubicBezTo>
                    <a:pt x="173" y="78"/>
                    <a:pt x="173" y="78"/>
                    <a:pt x="173" y="78"/>
                  </a:cubicBezTo>
                  <a:cubicBezTo>
                    <a:pt x="178" y="71"/>
                    <a:pt x="185" y="67"/>
                    <a:pt x="191" y="67"/>
                  </a:cubicBezTo>
                  <a:cubicBezTo>
                    <a:pt x="198" y="67"/>
                    <a:pt x="203" y="71"/>
                    <a:pt x="206" y="78"/>
                  </a:cubicBezTo>
                  <a:cubicBezTo>
                    <a:pt x="207" y="82"/>
                    <a:pt x="207" y="89"/>
                    <a:pt x="207" y="98"/>
                  </a:cubicBezTo>
                  <a:lnTo>
                    <a:pt x="207" y="138"/>
                  </a:lnTo>
                  <a:close/>
                  <a:moveTo>
                    <a:pt x="275" y="121"/>
                  </a:moveTo>
                  <a:cubicBezTo>
                    <a:pt x="239" y="121"/>
                    <a:pt x="239" y="121"/>
                    <a:pt x="239" y="121"/>
                  </a:cubicBezTo>
                  <a:cubicBezTo>
                    <a:pt x="239" y="139"/>
                    <a:pt x="239" y="139"/>
                    <a:pt x="239" y="139"/>
                  </a:cubicBezTo>
                  <a:cubicBezTo>
                    <a:pt x="239" y="148"/>
                    <a:pt x="242" y="153"/>
                    <a:pt x="248" y="153"/>
                  </a:cubicBezTo>
                  <a:cubicBezTo>
                    <a:pt x="253" y="153"/>
                    <a:pt x="255" y="150"/>
                    <a:pt x="256" y="145"/>
                  </a:cubicBezTo>
                  <a:cubicBezTo>
                    <a:pt x="257" y="144"/>
                    <a:pt x="257" y="140"/>
                    <a:pt x="257" y="133"/>
                  </a:cubicBezTo>
                  <a:cubicBezTo>
                    <a:pt x="275" y="133"/>
                    <a:pt x="275" y="133"/>
                    <a:pt x="275" y="133"/>
                  </a:cubicBezTo>
                  <a:cubicBezTo>
                    <a:pt x="275" y="136"/>
                    <a:pt x="275" y="136"/>
                    <a:pt x="275" y="136"/>
                  </a:cubicBezTo>
                  <a:cubicBezTo>
                    <a:pt x="275" y="142"/>
                    <a:pt x="275" y="146"/>
                    <a:pt x="275" y="147"/>
                  </a:cubicBezTo>
                  <a:cubicBezTo>
                    <a:pt x="274" y="151"/>
                    <a:pt x="273" y="155"/>
                    <a:pt x="271" y="158"/>
                  </a:cubicBezTo>
                  <a:cubicBezTo>
                    <a:pt x="266" y="165"/>
                    <a:pt x="258" y="169"/>
                    <a:pt x="249" y="169"/>
                  </a:cubicBezTo>
                  <a:cubicBezTo>
                    <a:pt x="239" y="169"/>
                    <a:pt x="232" y="165"/>
                    <a:pt x="227" y="159"/>
                  </a:cubicBezTo>
                  <a:cubicBezTo>
                    <a:pt x="223" y="154"/>
                    <a:pt x="221" y="146"/>
                    <a:pt x="221" y="135"/>
                  </a:cubicBezTo>
                  <a:cubicBezTo>
                    <a:pt x="221" y="101"/>
                    <a:pt x="221" y="101"/>
                    <a:pt x="221" y="101"/>
                  </a:cubicBezTo>
                  <a:cubicBezTo>
                    <a:pt x="221" y="90"/>
                    <a:pt x="223" y="82"/>
                    <a:pt x="227" y="77"/>
                  </a:cubicBezTo>
                  <a:cubicBezTo>
                    <a:pt x="232" y="70"/>
                    <a:pt x="239" y="67"/>
                    <a:pt x="248" y="67"/>
                  </a:cubicBezTo>
                  <a:cubicBezTo>
                    <a:pt x="257" y="67"/>
                    <a:pt x="265" y="70"/>
                    <a:pt x="270" y="77"/>
                  </a:cubicBezTo>
                  <a:cubicBezTo>
                    <a:pt x="273" y="82"/>
                    <a:pt x="275" y="90"/>
                    <a:pt x="275" y="101"/>
                  </a:cubicBezTo>
                  <a:lnTo>
                    <a:pt x="275" y="12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1178" name="Freeform 273"/>
          <p:cNvSpPr>
            <a:spLocks/>
          </p:cNvSpPr>
          <p:nvPr/>
        </p:nvSpPr>
        <p:spPr bwMode="auto">
          <a:xfrm>
            <a:off x="14875624" y="2940628"/>
            <a:ext cx="704264" cy="821111"/>
          </a:xfrm>
          <a:custGeom>
            <a:avLst/>
            <a:gdLst>
              <a:gd name="T0" fmla="*/ 112 w 223"/>
              <a:gd name="T1" fmla="*/ 0 h 260"/>
              <a:gd name="T2" fmla="*/ 56 w 223"/>
              <a:gd name="T3" fmla="*/ 130 h 260"/>
              <a:gd name="T4" fmla="*/ 0 w 223"/>
              <a:gd name="T5" fmla="*/ 260 h 260"/>
              <a:gd name="T6" fmla="*/ 92 w 223"/>
              <a:gd name="T7" fmla="*/ 260 h 260"/>
              <a:gd name="T8" fmla="*/ 92 w 223"/>
              <a:gd name="T9" fmla="*/ 206 h 260"/>
              <a:gd name="T10" fmla="*/ 70 w 223"/>
              <a:gd name="T11" fmla="*/ 187 h 260"/>
              <a:gd name="T12" fmla="*/ 73 w 223"/>
              <a:gd name="T13" fmla="*/ 181 h 260"/>
              <a:gd name="T14" fmla="*/ 92 w 223"/>
              <a:gd name="T15" fmla="*/ 195 h 260"/>
              <a:gd name="T16" fmla="*/ 92 w 223"/>
              <a:gd name="T17" fmla="*/ 153 h 260"/>
              <a:gd name="T18" fmla="*/ 123 w 223"/>
              <a:gd name="T19" fmla="*/ 153 h 260"/>
              <a:gd name="T20" fmla="*/ 123 w 223"/>
              <a:gd name="T21" fmla="*/ 180 h 260"/>
              <a:gd name="T22" fmla="*/ 145 w 223"/>
              <a:gd name="T23" fmla="*/ 169 h 260"/>
              <a:gd name="T24" fmla="*/ 149 w 223"/>
              <a:gd name="T25" fmla="*/ 177 h 260"/>
              <a:gd name="T26" fmla="*/ 123 w 223"/>
              <a:gd name="T27" fmla="*/ 189 h 260"/>
              <a:gd name="T28" fmla="*/ 123 w 223"/>
              <a:gd name="T29" fmla="*/ 210 h 260"/>
              <a:gd name="T30" fmla="*/ 163 w 223"/>
              <a:gd name="T31" fmla="*/ 190 h 260"/>
              <a:gd name="T32" fmla="*/ 166 w 223"/>
              <a:gd name="T33" fmla="*/ 198 h 260"/>
              <a:gd name="T34" fmla="*/ 123 w 223"/>
              <a:gd name="T35" fmla="*/ 219 h 260"/>
              <a:gd name="T36" fmla="*/ 123 w 223"/>
              <a:gd name="T37" fmla="*/ 260 h 260"/>
              <a:gd name="T38" fmla="*/ 223 w 223"/>
              <a:gd name="T39" fmla="*/ 260 h 260"/>
              <a:gd name="T40" fmla="*/ 167 w 223"/>
              <a:gd name="T41" fmla="*/ 130 h 260"/>
              <a:gd name="T42" fmla="*/ 112 w 223"/>
              <a:gd name="T43" fmla="*/ 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23" h="260">
                <a:moveTo>
                  <a:pt x="112" y="0"/>
                </a:moveTo>
                <a:lnTo>
                  <a:pt x="56" y="130"/>
                </a:lnTo>
                <a:lnTo>
                  <a:pt x="0" y="260"/>
                </a:lnTo>
                <a:lnTo>
                  <a:pt x="92" y="260"/>
                </a:lnTo>
                <a:lnTo>
                  <a:pt x="92" y="206"/>
                </a:lnTo>
                <a:lnTo>
                  <a:pt x="70" y="187"/>
                </a:lnTo>
                <a:lnTo>
                  <a:pt x="73" y="181"/>
                </a:lnTo>
                <a:lnTo>
                  <a:pt x="92" y="195"/>
                </a:lnTo>
                <a:lnTo>
                  <a:pt x="92" y="153"/>
                </a:lnTo>
                <a:lnTo>
                  <a:pt x="123" y="153"/>
                </a:lnTo>
                <a:lnTo>
                  <a:pt x="123" y="180"/>
                </a:lnTo>
                <a:lnTo>
                  <a:pt x="145" y="169"/>
                </a:lnTo>
                <a:lnTo>
                  <a:pt x="149" y="177"/>
                </a:lnTo>
                <a:lnTo>
                  <a:pt x="123" y="189"/>
                </a:lnTo>
                <a:lnTo>
                  <a:pt x="123" y="210"/>
                </a:lnTo>
                <a:lnTo>
                  <a:pt x="163" y="190"/>
                </a:lnTo>
                <a:lnTo>
                  <a:pt x="166" y="198"/>
                </a:lnTo>
                <a:lnTo>
                  <a:pt x="123" y="219"/>
                </a:lnTo>
                <a:lnTo>
                  <a:pt x="123" y="260"/>
                </a:lnTo>
                <a:lnTo>
                  <a:pt x="223" y="260"/>
                </a:lnTo>
                <a:lnTo>
                  <a:pt x="167" y="130"/>
                </a:lnTo>
                <a:lnTo>
                  <a:pt x="112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316" name="Group 315"/>
          <p:cNvGrpSpPr/>
          <p:nvPr/>
        </p:nvGrpSpPr>
        <p:grpSpPr>
          <a:xfrm>
            <a:off x="16607294" y="2988386"/>
            <a:ext cx="720365" cy="725589"/>
            <a:chOff x="8431510" y="2106613"/>
            <a:chExt cx="438150" cy="441325"/>
          </a:xfrm>
          <a:solidFill>
            <a:schemeClr val="tx1"/>
          </a:solidFill>
        </p:grpSpPr>
        <p:sp>
          <p:nvSpPr>
            <p:cNvPr id="1179" name="Oval 274"/>
            <p:cNvSpPr>
              <a:spLocks noChangeArrowheads="1"/>
            </p:cNvSpPr>
            <p:nvPr/>
          </p:nvSpPr>
          <p:spPr bwMode="auto">
            <a:xfrm>
              <a:off x="8431510" y="2430463"/>
              <a:ext cx="117475" cy="117475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80" name="Freeform 275"/>
            <p:cNvSpPr>
              <a:spLocks/>
            </p:cNvSpPr>
            <p:nvPr/>
          </p:nvSpPr>
          <p:spPr bwMode="auto">
            <a:xfrm>
              <a:off x="8431510" y="2255838"/>
              <a:ext cx="288925" cy="292100"/>
            </a:xfrm>
            <a:custGeom>
              <a:avLst/>
              <a:gdLst>
                <a:gd name="T0" fmla="*/ 0 w 208"/>
                <a:gd name="T1" fmla="*/ 61 h 209"/>
                <a:gd name="T2" fmla="*/ 104 w 208"/>
                <a:gd name="T3" fmla="*/ 104 h 209"/>
                <a:gd name="T4" fmla="*/ 147 w 208"/>
                <a:gd name="T5" fmla="*/ 209 h 209"/>
                <a:gd name="T6" fmla="*/ 208 w 208"/>
                <a:gd name="T7" fmla="*/ 209 h 209"/>
                <a:gd name="T8" fmla="*/ 0 w 208"/>
                <a:gd name="T9" fmla="*/ 0 h 209"/>
                <a:gd name="T10" fmla="*/ 0 w 208"/>
                <a:gd name="T11" fmla="*/ 61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8" h="209">
                  <a:moveTo>
                    <a:pt x="0" y="61"/>
                  </a:moveTo>
                  <a:cubicBezTo>
                    <a:pt x="39" y="61"/>
                    <a:pt x="76" y="76"/>
                    <a:pt x="104" y="104"/>
                  </a:cubicBezTo>
                  <a:cubicBezTo>
                    <a:pt x="132" y="132"/>
                    <a:pt x="147" y="169"/>
                    <a:pt x="147" y="209"/>
                  </a:cubicBezTo>
                  <a:cubicBezTo>
                    <a:pt x="208" y="209"/>
                    <a:pt x="208" y="209"/>
                    <a:pt x="208" y="209"/>
                  </a:cubicBezTo>
                  <a:cubicBezTo>
                    <a:pt x="208" y="94"/>
                    <a:pt x="115" y="0"/>
                    <a:pt x="0" y="0"/>
                  </a:cubicBezTo>
                  <a:lnTo>
                    <a:pt x="0" y="6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84" name="Freeform 276"/>
            <p:cNvSpPr>
              <a:spLocks/>
            </p:cNvSpPr>
            <p:nvPr/>
          </p:nvSpPr>
          <p:spPr bwMode="auto">
            <a:xfrm>
              <a:off x="8431510" y="2106613"/>
              <a:ext cx="438150" cy="441325"/>
            </a:xfrm>
            <a:custGeom>
              <a:avLst/>
              <a:gdLst>
                <a:gd name="T0" fmla="*/ 0 w 315"/>
                <a:gd name="T1" fmla="*/ 60 h 316"/>
                <a:gd name="T2" fmla="*/ 254 w 315"/>
                <a:gd name="T3" fmla="*/ 316 h 316"/>
                <a:gd name="T4" fmla="*/ 315 w 315"/>
                <a:gd name="T5" fmla="*/ 316 h 316"/>
                <a:gd name="T6" fmla="*/ 0 w 315"/>
                <a:gd name="T7" fmla="*/ 0 h 316"/>
                <a:gd name="T8" fmla="*/ 0 w 315"/>
                <a:gd name="T9" fmla="*/ 6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5" h="316">
                  <a:moveTo>
                    <a:pt x="0" y="60"/>
                  </a:moveTo>
                  <a:cubicBezTo>
                    <a:pt x="140" y="60"/>
                    <a:pt x="254" y="175"/>
                    <a:pt x="254" y="316"/>
                  </a:cubicBezTo>
                  <a:cubicBezTo>
                    <a:pt x="315" y="316"/>
                    <a:pt x="315" y="316"/>
                    <a:pt x="315" y="316"/>
                  </a:cubicBezTo>
                  <a:cubicBezTo>
                    <a:pt x="315" y="142"/>
                    <a:pt x="174" y="0"/>
                    <a:pt x="0" y="0"/>
                  </a:cubicBezTo>
                  <a:lnTo>
                    <a:pt x="0" y="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317" name="Group 316"/>
          <p:cNvGrpSpPr/>
          <p:nvPr/>
        </p:nvGrpSpPr>
        <p:grpSpPr>
          <a:xfrm>
            <a:off x="18293439" y="2967597"/>
            <a:ext cx="798147" cy="803886"/>
            <a:chOff x="9146555" y="2105025"/>
            <a:chExt cx="441325" cy="444500"/>
          </a:xfrm>
          <a:solidFill>
            <a:schemeClr val="tx1"/>
          </a:solidFill>
        </p:grpSpPr>
        <p:sp>
          <p:nvSpPr>
            <p:cNvPr id="1185" name="Freeform 277"/>
            <p:cNvSpPr>
              <a:spLocks noEditPoints="1"/>
            </p:cNvSpPr>
            <p:nvPr/>
          </p:nvSpPr>
          <p:spPr bwMode="auto">
            <a:xfrm>
              <a:off x="9146555" y="2105025"/>
              <a:ext cx="284163" cy="444500"/>
            </a:xfrm>
            <a:custGeom>
              <a:avLst/>
              <a:gdLst>
                <a:gd name="T0" fmla="*/ 152 w 204"/>
                <a:gd name="T1" fmla="*/ 16 h 319"/>
                <a:gd name="T2" fmla="*/ 161 w 204"/>
                <a:gd name="T3" fmla="*/ 23 h 319"/>
                <a:gd name="T4" fmla="*/ 170 w 204"/>
                <a:gd name="T5" fmla="*/ 35 h 319"/>
                <a:gd name="T6" fmla="*/ 178 w 204"/>
                <a:gd name="T7" fmla="*/ 51 h 319"/>
                <a:gd name="T8" fmla="*/ 181 w 204"/>
                <a:gd name="T9" fmla="*/ 72 h 319"/>
                <a:gd name="T10" fmla="*/ 171 w 204"/>
                <a:gd name="T11" fmla="*/ 108 h 319"/>
                <a:gd name="T12" fmla="*/ 161 w 204"/>
                <a:gd name="T13" fmla="*/ 120 h 319"/>
                <a:gd name="T14" fmla="*/ 149 w 204"/>
                <a:gd name="T15" fmla="*/ 131 h 319"/>
                <a:gd name="T16" fmla="*/ 142 w 204"/>
                <a:gd name="T17" fmla="*/ 140 h 319"/>
                <a:gd name="T18" fmla="*/ 138 w 204"/>
                <a:gd name="T19" fmla="*/ 152 h 319"/>
                <a:gd name="T20" fmla="*/ 142 w 204"/>
                <a:gd name="T21" fmla="*/ 163 h 319"/>
                <a:gd name="T22" fmla="*/ 148 w 204"/>
                <a:gd name="T23" fmla="*/ 170 h 319"/>
                <a:gd name="T24" fmla="*/ 162 w 204"/>
                <a:gd name="T25" fmla="*/ 182 h 319"/>
                <a:gd name="T26" fmla="*/ 185 w 204"/>
                <a:gd name="T27" fmla="*/ 206 h 319"/>
                <a:gd name="T28" fmla="*/ 195 w 204"/>
                <a:gd name="T29" fmla="*/ 240 h 319"/>
                <a:gd name="T30" fmla="*/ 168 w 204"/>
                <a:gd name="T31" fmla="*/ 294 h 319"/>
                <a:gd name="T32" fmla="*/ 88 w 204"/>
                <a:gd name="T33" fmla="*/ 319 h 319"/>
                <a:gd name="T34" fmla="*/ 22 w 204"/>
                <a:gd name="T35" fmla="*/ 301 h 319"/>
                <a:gd name="T36" fmla="*/ 0 w 204"/>
                <a:gd name="T37" fmla="*/ 260 h 319"/>
                <a:gd name="T38" fmla="*/ 7 w 204"/>
                <a:gd name="T39" fmla="*/ 234 h 319"/>
                <a:gd name="T40" fmla="*/ 32 w 204"/>
                <a:gd name="T41" fmla="*/ 209 h 319"/>
                <a:gd name="T42" fmla="*/ 75 w 204"/>
                <a:gd name="T43" fmla="*/ 193 h 319"/>
                <a:gd name="T44" fmla="*/ 112 w 204"/>
                <a:gd name="T45" fmla="*/ 190 h 319"/>
                <a:gd name="T46" fmla="*/ 104 w 204"/>
                <a:gd name="T47" fmla="*/ 177 h 319"/>
                <a:gd name="T48" fmla="*/ 100 w 204"/>
                <a:gd name="T49" fmla="*/ 161 h 319"/>
                <a:gd name="T50" fmla="*/ 101 w 204"/>
                <a:gd name="T51" fmla="*/ 152 h 319"/>
                <a:gd name="T52" fmla="*/ 104 w 204"/>
                <a:gd name="T53" fmla="*/ 145 h 319"/>
                <a:gd name="T54" fmla="*/ 91 w 204"/>
                <a:gd name="T55" fmla="*/ 145 h 319"/>
                <a:gd name="T56" fmla="*/ 40 w 204"/>
                <a:gd name="T57" fmla="*/ 124 h 319"/>
                <a:gd name="T58" fmla="*/ 21 w 204"/>
                <a:gd name="T59" fmla="*/ 80 h 319"/>
                <a:gd name="T60" fmla="*/ 47 w 204"/>
                <a:gd name="T61" fmla="*/ 23 h 319"/>
                <a:gd name="T62" fmla="*/ 84 w 204"/>
                <a:gd name="T63" fmla="*/ 4 h 319"/>
                <a:gd name="T64" fmla="*/ 120 w 204"/>
                <a:gd name="T65" fmla="*/ 0 h 319"/>
                <a:gd name="T66" fmla="*/ 204 w 204"/>
                <a:gd name="T67" fmla="*/ 0 h 319"/>
                <a:gd name="T68" fmla="*/ 178 w 204"/>
                <a:gd name="T69" fmla="*/ 16 h 319"/>
                <a:gd name="T70" fmla="*/ 152 w 204"/>
                <a:gd name="T71" fmla="*/ 16 h 319"/>
                <a:gd name="T72" fmla="*/ 168 w 204"/>
                <a:gd name="T73" fmla="*/ 257 h 319"/>
                <a:gd name="T74" fmla="*/ 158 w 204"/>
                <a:gd name="T75" fmla="*/ 229 h 319"/>
                <a:gd name="T76" fmla="*/ 123 w 204"/>
                <a:gd name="T77" fmla="*/ 201 h 319"/>
                <a:gd name="T78" fmla="*/ 114 w 204"/>
                <a:gd name="T79" fmla="*/ 201 h 319"/>
                <a:gd name="T80" fmla="*/ 98 w 204"/>
                <a:gd name="T81" fmla="*/ 202 h 319"/>
                <a:gd name="T82" fmla="*/ 71 w 204"/>
                <a:gd name="T83" fmla="*/ 208 h 319"/>
                <a:gd name="T84" fmla="*/ 62 w 204"/>
                <a:gd name="T85" fmla="*/ 211 h 319"/>
                <a:gd name="T86" fmla="*/ 50 w 204"/>
                <a:gd name="T87" fmla="*/ 219 h 319"/>
                <a:gd name="T88" fmla="*/ 40 w 204"/>
                <a:gd name="T89" fmla="*/ 232 h 319"/>
                <a:gd name="T90" fmla="*/ 36 w 204"/>
                <a:gd name="T91" fmla="*/ 251 h 319"/>
                <a:gd name="T92" fmla="*/ 56 w 204"/>
                <a:gd name="T93" fmla="*/ 287 h 319"/>
                <a:gd name="T94" fmla="*/ 108 w 204"/>
                <a:gd name="T95" fmla="*/ 302 h 319"/>
                <a:gd name="T96" fmla="*/ 153 w 204"/>
                <a:gd name="T97" fmla="*/ 289 h 319"/>
                <a:gd name="T98" fmla="*/ 168 w 204"/>
                <a:gd name="T99" fmla="*/ 257 h 319"/>
                <a:gd name="T100" fmla="*/ 110 w 204"/>
                <a:gd name="T101" fmla="*/ 134 h 319"/>
                <a:gd name="T102" fmla="*/ 137 w 204"/>
                <a:gd name="T103" fmla="*/ 122 h 319"/>
                <a:gd name="T104" fmla="*/ 144 w 204"/>
                <a:gd name="T105" fmla="*/ 106 h 319"/>
                <a:gd name="T106" fmla="*/ 145 w 204"/>
                <a:gd name="T107" fmla="*/ 91 h 319"/>
                <a:gd name="T108" fmla="*/ 133 w 204"/>
                <a:gd name="T109" fmla="*/ 42 h 319"/>
                <a:gd name="T110" fmla="*/ 117 w 204"/>
                <a:gd name="T111" fmla="*/ 22 h 319"/>
                <a:gd name="T112" fmla="*/ 94 w 204"/>
                <a:gd name="T113" fmla="*/ 14 h 319"/>
                <a:gd name="T114" fmla="*/ 66 w 204"/>
                <a:gd name="T115" fmla="*/ 28 h 319"/>
                <a:gd name="T116" fmla="*/ 57 w 204"/>
                <a:gd name="T117" fmla="*/ 59 h 319"/>
                <a:gd name="T118" fmla="*/ 70 w 204"/>
                <a:gd name="T119" fmla="*/ 106 h 319"/>
                <a:gd name="T120" fmla="*/ 87 w 204"/>
                <a:gd name="T121" fmla="*/ 126 h 319"/>
                <a:gd name="T122" fmla="*/ 110 w 204"/>
                <a:gd name="T123" fmla="*/ 13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04" h="319">
                  <a:moveTo>
                    <a:pt x="152" y="16"/>
                  </a:moveTo>
                  <a:cubicBezTo>
                    <a:pt x="155" y="17"/>
                    <a:pt x="158" y="20"/>
                    <a:pt x="161" y="23"/>
                  </a:cubicBezTo>
                  <a:cubicBezTo>
                    <a:pt x="164" y="26"/>
                    <a:pt x="167" y="30"/>
                    <a:pt x="170" y="35"/>
                  </a:cubicBezTo>
                  <a:cubicBezTo>
                    <a:pt x="173" y="39"/>
                    <a:pt x="176" y="45"/>
                    <a:pt x="178" y="51"/>
                  </a:cubicBezTo>
                  <a:cubicBezTo>
                    <a:pt x="180" y="57"/>
                    <a:pt x="181" y="64"/>
                    <a:pt x="181" y="72"/>
                  </a:cubicBezTo>
                  <a:cubicBezTo>
                    <a:pt x="180" y="87"/>
                    <a:pt x="177" y="99"/>
                    <a:pt x="171" y="108"/>
                  </a:cubicBezTo>
                  <a:cubicBezTo>
                    <a:pt x="168" y="112"/>
                    <a:pt x="164" y="116"/>
                    <a:pt x="161" y="120"/>
                  </a:cubicBezTo>
                  <a:cubicBezTo>
                    <a:pt x="157" y="124"/>
                    <a:pt x="153" y="128"/>
                    <a:pt x="149" y="131"/>
                  </a:cubicBezTo>
                  <a:cubicBezTo>
                    <a:pt x="146" y="134"/>
                    <a:pt x="144" y="137"/>
                    <a:pt x="142" y="140"/>
                  </a:cubicBezTo>
                  <a:cubicBezTo>
                    <a:pt x="139" y="144"/>
                    <a:pt x="138" y="148"/>
                    <a:pt x="138" y="152"/>
                  </a:cubicBezTo>
                  <a:cubicBezTo>
                    <a:pt x="138" y="156"/>
                    <a:pt x="139" y="160"/>
                    <a:pt x="142" y="163"/>
                  </a:cubicBezTo>
                  <a:cubicBezTo>
                    <a:pt x="144" y="166"/>
                    <a:pt x="146" y="168"/>
                    <a:pt x="148" y="170"/>
                  </a:cubicBezTo>
                  <a:cubicBezTo>
                    <a:pt x="162" y="182"/>
                    <a:pt x="162" y="182"/>
                    <a:pt x="162" y="182"/>
                  </a:cubicBezTo>
                  <a:cubicBezTo>
                    <a:pt x="171" y="189"/>
                    <a:pt x="179" y="197"/>
                    <a:pt x="185" y="206"/>
                  </a:cubicBezTo>
                  <a:cubicBezTo>
                    <a:pt x="192" y="214"/>
                    <a:pt x="195" y="226"/>
                    <a:pt x="195" y="240"/>
                  </a:cubicBezTo>
                  <a:cubicBezTo>
                    <a:pt x="195" y="261"/>
                    <a:pt x="186" y="279"/>
                    <a:pt x="168" y="294"/>
                  </a:cubicBezTo>
                  <a:cubicBezTo>
                    <a:pt x="150" y="311"/>
                    <a:pt x="123" y="319"/>
                    <a:pt x="88" y="319"/>
                  </a:cubicBezTo>
                  <a:cubicBezTo>
                    <a:pt x="59" y="319"/>
                    <a:pt x="37" y="313"/>
                    <a:pt x="22" y="301"/>
                  </a:cubicBezTo>
                  <a:cubicBezTo>
                    <a:pt x="8" y="289"/>
                    <a:pt x="0" y="276"/>
                    <a:pt x="0" y="260"/>
                  </a:cubicBezTo>
                  <a:cubicBezTo>
                    <a:pt x="0" y="252"/>
                    <a:pt x="3" y="243"/>
                    <a:pt x="7" y="234"/>
                  </a:cubicBezTo>
                  <a:cubicBezTo>
                    <a:pt x="12" y="224"/>
                    <a:pt x="20" y="216"/>
                    <a:pt x="32" y="209"/>
                  </a:cubicBezTo>
                  <a:cubicBezTo>
                    <a:pt x="46" y="201"/>
                    <a:pt x="60" y="196"/>
                    <a:pt x="75" y="193"/>
                  </a:cubicBezTo>
                  <a:cubicBezTo>
                    <a:pt x="90" y="191"/>
                    <a:pt x="102" y="190"/>
                    <a:pt x="112" y="190"/>
                  </a:cubicBezTo>
                  <a:cubicBezTo>
                    <a:pt x="109" y="186"/>
                    <a:pt x="106" y="181"/>
                    <a:pt x="104" y="177"/>
                  </a:cubicBezTo>
                  <a:cubicBezTo>
                    <a:pt x="101" y="172"/>
                    <a:pt x="100" y="167"/>
                    <a:pt x="100" y="161"/>
                  </a:cubicBezTo>
                  <a:cubicBezTo>
                    <a:pt x="100" y="157"/>
                    <a:pt x="100" y="154"/>
                    <a:pt x="101" y="152"/>
                  </a:cubicBezTo>
                  <a:cubicBezTo>
                    <a:pt x="102" y="149"/>
                    <a:pt x="103" y="147"/>
                    <a:pt x="104" y="145"/>
                  </a:cubicBezTo>
                  <a:cubicBezTo>
                    <a:pt x="99" y="145"/>
                    <a:pt x="95" y="145"/>
                    <a:pt x="91" y="145"/>
                  </a:cubicBezTo>
                  <a:cubicBezTo>
                    <a:pt x="68" y="145"/>
                    <a:pt x="51" y="138"/>
                    <a:pt x="40" y="124"/>
                  </a:cubicBezTo>
                  <a:cubicBezTo>
                    <a:pt x="27" y="111"/>
                    <a:pt x="21" y="97"/>
                    <a:pt x="21" y="80"/>
                  </a:cubicBezTo>
                  <a:cubicBezTo>
                    <a:pt x="21" y="59"/>
                    <a:pt x="30" y="40"/>
                    <a:pt x="47" y="23"/>
                  </a:cubicBezTo>
                  <a:cubicBezTo>
                    <a:pt x="59" y="14"/>
                    <a:pt x="71" y="7"/>
                    <a:pt x="84" y="4"/>
                  </a:cubicBezTo>
                  <a:cubicBezTo>
                    <a:pt x="97" y="2"/>
                    <a:pt x="109" y="0"/>
                    <a:pt x="120" y="0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178" y="16"/>
                    <a:pt x="178" y="16"/>
                    <a:pt x="178" y="16"/>
                  </a:cubicBezTo>
                  <a:lnTo>
                    <a:pt x="152" y="16"/>
                  </a:lnTo>
                  <a:close/>
                  <a:moveTo>
                    <a:pt x="168" y="257"/>
                  </a:moveTo>
                  <a:cubicBezTo>
                    <a:pt x="168" y="246"/>
                    <a:pt x="165" y="237"/>
                    <a:pt x="158" y="229"/>
                  </a:cubicBezTo>
                  <a:cubicBezTo>
                    <a:pt x="151" y="221"/>
                    <a:pt x="139" y="212"/>
                    <a:pt x="123" y="201"/>
                  </a:cubicBezTo>
                  <a:cubicBezTo>
                    <a:pt x="121" y="201"/>
                    <a:pt x="118" y="201"/>
                    <a:pt x="114" y="201"/>
                  </a:cubicBezTo>
                  <a:cubicBezTo>
                    <a:pt x="112" y="201"/>
                    <a:pt x="106" y="201"/>
                    <a:pt x="98" y="202"/>
                  </a:cubicBezTo>
                  <a:cubicBezTo>
                    <a:pt x="89" y="203"/>
                    <a:pt x="80" y="205"/>
                    <a:pt x="71" y="208"/>
                  </a:cubicBezTo>
                  <a:cubicBezTo>
                    <a:pt x="69" y="208"/>
                    <a:pt x="66" y="210"/>
                    <a:pt x="62" y="211"/>
                  </a:cubicBezTo>
                  <a:cubicBezTo>
                    <a:pt x="58" y="213"/>
                    <a:pt x="54" y="216"/>
                    <a:pt x="50" y="219"/>
                  </a:cubicBezTo>
                  <a:cubicBezTo>
                    <a:pt x="46" y="222"/>
                    <a:pt x="43" y="227"/>
                    <a:pt x="40" y="232"/>
                  </a:cubicBezTo>
                  <a:cubicBezTo>
                    <a:pt x="37" y="237"/>
                    <a:pt x="36" y="243"/>
                    <a:pt x="36" y="251"/>
                  </a:cubicBezTo>
                  <a:cubicBezTo>
                    <a:pt x="36" y="266"/>
                    <a:pt x="42" y="278"/>
                    <a:pt x="56" y="287"/>
                  </a:cubicBezTo>
                  <a:cubicBezTo>
                    <a:pt x="68" y="297"/>
                    <a:pt x="86" y="302"/>
                    <a:pt x="108" y="302"/>
                  </a:cubicBezTo>
                  <a:cubicBezTo>
                    <a:pt x="128" y="302"/>
                    <a:pt x="143" y="297"/>
                    <a:pt x="153" y="289"/>
                  </a:cubicBezTo>
                  <a:cubicBezTo>
                    <a:pt x="163" y="281"/>
                    <a:pt x="168" y="270"/>
                    <a:pt x="168" y="257"/>
                  </a:cubicBezTo>
                  <a:moveTo>
                    <a:pt x="110" y="134"/>
                  </a:moveTo>
                  <a:cubicBezTo>
                    <a:pt x="121" y="133"/>
                    <a:pt x="130" y="130"/>
                    <a:pt x="137" y="122"/>
                  </a:cubicBezTo>
                  <a:cubicBezTo>
                    <a:pt x="141" y="117"/>
                    <a:pt x="143" y="111"/>
                    <a:pt x="144" y="106"/>
                  </a:cubicBezTo>
                  <a:cubicBezTo>
                    <a:pt x="145" y="100"/>
                    <a:pt x="145" y="95"/>
                    <a:pt x="145" y="91"/>
                  </a:cubicBezTo>
                  <a:cubicBezTo>
                    <a:pt x="145" y="75"/>
                    <a:pt x="141" y="58"/>
                    <a:pt x="133" y="42"/>
                  </a:cubicBezTo>
                  <a:cubicBezTo>
                    <a:pt x="129" y="33"/>
                    <a:pt x="123" y="27"/>
                    <a:pt x="117" y="22"/>
                  </a:cubicBezTo>
                  <a:cubicBezTo>
                    <a:pt x="110" y="17"/>
                    <a:pt x="103" y="15"/>
                    <a:pt x="94" y="14"/>
                  </a:cubicBezTo>
                  <a:cubicBezTo>
                    <a:pt x="83" y="15"/>
                    <a:pt x="73" y="19"/>
                    <a:pt x="66" y="28"/>
                  </a:cubicBezTo>
                  <a:cubicBezTo>
                    <a:pt x="59" y="37"/>
                    <a:pt x="56" y="48"/>
                    <a:pt x="57" y="59"/>
                  </a:cubicBezTo>
                  <a:cubicBezTo>
                    <a:pt x="57" y="74"/>
                    <a:pt x="61" y="90"/>
                    <a:pt x="70" y="106"/>
                  </a:cubicBezTo>
                  <a:cubicBezTo>
                    <a:pt x="74" y="114"/>
                    <a:pt x="80" y="121"/>
                    <a:pt x="87" y="126"/>
                  </a:cubicBezTo>
                  <a:cubicBezTo>
                    <a:pt x="93" y="131"/>
                    <a:pt x="101" y="134"/>
                    <a:pt x="110" y="134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86" name="Freeform 278"/>
            <p:cNvSpPr>
              <a:spLocks/>
            </p:cNvSpPr>
            <p:nvPr/>
          </p:nvSpPr>
          <p:spPr bwMode="auto">
            <a:xfrm>
              <a:off x="9435480" y="2106613"/>
              <a:ext cx="152400" cy="152400"/>
            </a:xfrm>
            <a:custGeom>
              <a:avLst/>
              <a:gdLst>
                <a:gd name="T0" fmla="*/ 96 w 96"/>
                <a:gd name="T1" fmla="*/ 39 h 96"/>
                <a:gd name="T2" fmla="*/ 58 w 96"/>
                <a:gd name="T3" fmla="*/ 39 h 96"/>
                <a:gd name="T4" fmla="*/ 58 w 96"/>
                <a:gd name="T5" fmla="*/ 0 h 96"/>
                <a:gd name="T6" fmla="*/ 39 w 96"/>
                <a:gd name="T7" fmla="*/ 0 h 96"/>
                <a:gd name="T8" fmla="*/ 39 w 96"/>
                <a:gd name="T9" fmla="*/ 39 h 96"/>
                <a:gd name="T10" fmla="*/ 0 w 96"/>
                <a:gd name="T11" fmla="*/ 39 h 96"/>
                <a:gd name="T12" fmla="*/ 0 w 96"/>
                <a:gd name="T13" fmla="*/ 58 h 96"/>
                <a:gd name="T14" fmla="*/ 39 w 96"/>
                <a:gd name="T15" fmla="*/ 58 h 96"/>
                <a:gd name="T16" fmla="*/ 39 w 96"/>
                <a:gd name="T17" fmla="*/ 96 h 96"/>
                <a:gd name="T18" fmla="*/ 58 w 96"/>
                <a:gd name="T19" fmla="*/ 96 h 96"/>
                <a:gd name="T20" fmla="*/ 58 w 96"/>
                <a:gd name="T21" fmla="*/ 58 h 96"/>
                <a:gd name="T22" fmla="*/ 96 w 96"/>
                <a:gd name="T23" fmla="*/ 58 h 96"/>
                <a:gd name="T24" fmla="*/ 96 w 96"/>
                <a:gd name="T25" fmla="*/ 39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96">
                  <a:moveTo>
                    <a:pt x="96" y="39"/>
                  </a:moveTo>
                  <a:lnTo>
                    <a:pt x="58" y="39"/>
                  </a:lnTo>
                  <a:lnTo>
                    <a:pt x="58" y="0"/>
                  </a:lnTo>
                  <a:lnTo>
                    <a:pt x="39" y="0"/>
                  </a:lnTo>
                  <a:lnTo>
                    <a:pt x="39" y="39"/>
                  </a:lnTo>
                  <a:lnTo>
                    <a:pt x="0" y="39"/>
                  </a:lnTo>
                  <a:lnTo>
                    <a:pt x="0" y="58"/>
                  </a:lnTo>
                  <a:lnTo>
                    <a:pt x="39" y="58"/>
                  </a:lnTo>
                  <a:lnTo>
                    <a:pt x="39" y="96"/>
                  </a:lnTo>
                  <a:lnTo>
                    <a:pt x="58" y="96"/>
                  </a:lnTo>
                  <a:lnTo>
                    <a:pt x="58" y="58"/>
                  </a:lnTo>
                  <a:lnTo>
                    <a:pt x="96" y="58"/>
                  </a:lnTo>
                  <a:lnTo>
                    <a:pt x="96" y="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1187" name="Freeform 279"/>
          <p:cNvSpPr>
            <a:spLocks/>
          </p:cNvSpPr>
          <p:nvPr/>
        </p:nvSpPr>
        <p:spPr bwMode="auto">
          <a:xfrm>
            <a:off x="20035183" y="3018578"/>
            <a:ext cx="756905" cy="714884"/>
          </a:xfrm>
          <a:custGeom>
            <a:avLst/>
            <a:gdLst>
              <a:gd name="T0" fmla="*/ 328 w 330"/>
              <a:gd name="T1" fmla="*/ 67 h 284"/>
              <a:gd name="T2" fmla="*/ 261 w 330"/>
              <a:gd name="T3" fmla="*/ 197 h 284"/>
              <a:gd name="T4" fmla="*/ 148 w 330"/>
              <a:gd name="T5" fmla="*/ 284 h 284"/>
              <a:gd name="T6" fmla="*/ 100 w 330"/>
              <a:gd name="T7" fmla="*/ 231 h 284"/>
              <a:gd name="T8" fmla="*/ 73 w 330"/>
              <a:gd name="T9" fmla="*/ 134 h 284"/>
              <a:gd name="T10" fmla="*/ 42 w 330"/>
              <a:gd name="T11" fmla="*/ 82 h 284"/>
              <a:gd name="T12" fmla="*/ 16 w 330"/>
              <a:gd name="T13" fmla="*/ 97 h 284"/>
              <a:gd name="T14" fmla="*/ 0 w 330"/>
              <a:gd name="T15" fmla="*/ 77 h 284"/>
              <a:gd name="T16" fmla="*/ 48 w 330"/>
              <a:gd name="T17" fmla="*/ 35 h 284"/>
              <a:gd name="T18" fmla="*/ 97 w 330"/>
              <a:gd name="T19" fmla="*/ 5 h 284"/>
              <a:gd name="T20" fmla="*/ 144 w 330"/>
              <a:gd name="T21" fmla="*/ 57 h 284"/>
              <a:gd name="T22" fmla="*/ 157 w 330"/>
              <a:gd name="T23" fmla="*/ 132 h 284"/>
              <a:gd name="T24" fmla="*/ 181 w 330"/>
              <a:gd name="T25" fmla="*/ 182 h 284"/>
              <a:gd name="T26" fmla="*/ 212 w 330"/>
              <a:gd name="T27" fmla="*/ 150 h 284"/>
              <a:gd name="T28" fmla="*/ 234 w 330"/>
              <a:gd name="T29" fmla="*/ 101 h 284"/>
              <a:gd name="T30" fmla="*/ 212 w 330"/>
              <a:gd name="T31" fmla="*/ 73 h 284"/>
              <a:gd name="T32" fmla="*/ 188 w 330"/>
              <a:gd name="T33" fmla="*/ 78 h 284"/>
              <a:gd name="T34" fmla="*/ 280 w 330"/>
              <a:gd name="T35" fmla="*/ 2 h 284"/>
              <a:gd name="T36" fmla="*/ 328 w 330"/>
              <a:gd name="T37" fmla="*/ 67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30" h="284">
                <a:moveTo>
                  <a:pt x="328" y="67"/>
                </a:moveTo>
                <a:cubicBezTo>
                  <a:pt x="326" y="99"/>
                  <a:pt x="304" y="142"/>
                  <a:pt x="261" y="197"/>
                </a:cubicBezTo>
                <a:cubicBezTo>
                  <a:pt x="217" y="255"/>
                  <a:pt x="179" y="284"/>
                  <a:pt x="148" y="284"/>
                </a:cubicBezTo>
                <a:cubicBezTo>
                  <a:pt x="129" y="284"/>
                  <a:pt x="113" y="267"/>
                  <a:pt x="100" y="231"/>
                </a:cubicBezTo>
                <a:cubicBezTo>
                  <a:pt x="91" y="199"/>
                  <a:pt x="82" y="167"/>
                  <a:pt x="73" y="134"/>
                </a:cubicBezTo>
                <a:cubicBezTo>
                  <a:pt x="63" y="99"/>
                  <a:pt x="53" y="82"/>
                  <a:pt x="42" y="82"/>
                </a:cubicBezTo>
                <a:cubicBezTo>
                  <a:pt x="39" y="82"/>
                  <a:pt x="31" y="87"/>
                  <a:pt x="16" y="97"/>
                </a:cubicBezTo>
                <a:cubicBezTo>
                  <a:pt x="0" y="77"/>
                  <a:pt x="0" y="77"/>
                  <a:pt x="0" y="77"/>
                </a:cubicBezTo>
                <a:cubicBezTo>
                  <a:pt x="17" y="63"/>
                  <a:pt x="32" y="49"/>
                  <a:pt x="48" y="35"/>
                </a:cubicBezTo>
                <a:cubicBezTo>
                  <a:pt x="70" y="16"/>
                  <a:pt x="86" y="6"/>
                  <a:pt x="97" y="5"/>
                </a:cubicBezTo>
                <a:cubicBezTo>
                  <a:pt x="122" y="3"/>
                  <a:pt x="138" y="20"/>
                  <a:pt x="144" y="57"/>
                </a:cubicBezTo>
                <a:cubicBezTo>
                  <a:pt x="150" y="97"/>
                  <a:pt x="154" y="122"/>
                  <a:pt x="157" y="132"/>
                </a:cubicBezTo>
                <a:cubicBezTo>
                  <a:pt x="164" y="165"/>
                  <a:pt x="172" y="182"/>
                  <a:pt x="181" y="182"/>
                </a:cubicBezTo>
                <a:cubicBezTo>
                  <a:pt x="188" y="182"/>
                  <a:pt x="198" y="171"/>
                  <a:pt x="212" y="150"/>
                </a:cubicBezTo>
                <a:cubicBezTo>
                  <a:pt x="226" y="128"/>
                  <a:pt x="233" y="112"/>
                  <a:pt x="234" y="101"/>
                </a:cubicBezTo>
                <a:cubicBezTo>
                  <a:pt x="236" y="82"/>
                  <a:pt x="228" y="73"/>
                  <a:pt x="212" y="73"/>
                </a:cubicBezTo>
                <a:cubicBezTo>
                  <a:pt x="204" y="73"/>
                  <a:pt x="196" y="74"/>
                  <a:pt x="188" y="78"/>
                </a:cubicBezTo>
                <a:cubicBezTo>
                  <a:pt x="204" y="26"/>
                  <a:pt x="235" y="0"/>
                  <a:pt x="280" y="2"/>
                </a:cubicBezTo>
                <a:cubicBezTo>
                  <a:pt x="314" y="3"/>
                  <a:pt x="330" y="24"/>
                  <a:pt x="328" y="67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188" name="Freeform 280"/>
          <p:cNvSpPr>
            <a:spLocks/>
          </p:cNvSpPr>
          <p:nvPr/>
        </p:nvSpPr>
        <p:spPr bwMode="auto">
          <a:xfrm>
            <a:off x="21808314" y="2983816"/>
            <a:ext cx="407163" cy="788227"/>
          </a:xfrm>
          <a:custGeom>
            <a:avLst/>
            <a:gdLst>
              <a:gd name="T0" fmla="*/ 0 w 178"/>
              <a:gd name="T1" fmla="*/ 114 h 344"/>
              <a:gd name="T2" fmla="*/ 38 w 178"/>
              <a:gd name="T3" fmla="*/ 114 h 344"/>
              <a:gd name="T4" fmla="*/ 38 w 178"/>
              <a:gd name="T5" fmla="*/ 79 h 344"/>
              <a:gd name="T6" fmla="*/ 50 w 178"/>
              <a:gd name="T7" fmla="*/ 26 h 344"/>
              <a:gd name="T8" fmla="*/ 109 w 178"/>
              <a:gd name="T9" fmla="*/ 0 h 344"/>
              <a:gd name="T10" fmla="*/ 178 w 178"/>
              <a:gd name="T11" fmla="*/ 6 h 344"/>
              <a:gd name="T12" fmla="*/ 168 w 178"/>
              <a:gd name="T13" fmla="*/ 59 h 344"/>
              <a:gd name="T14" fmla="*/ 137 w 178"/>
              <a:gd name="T15" fmla="*/ 55 h 344"/>
              <a:gd name="T16" fmla="*/ 109 w 178"/>
              <a:gd name="T17" fmla="*/ 73 h 344"/>
              <a:gd name="T18" fmla="*/ 109 w 178"/>
              <a:gd name="T19" fmla="*/ 114 h 344"/>
              <a:gd name="T20" fmla="*/ 170 w 178"/>
              <a:gd name="T21" fmla="*/ 114 h 344"/>
              <a:gd name="T22" fmla="*/ 166 w 178"/>
              <a:gd name="T23" fmla="*/ 165 h 344"/>
              <a:gd name="T24" fmla="*/ 109 w 178"/>
              <a:gd name="T25" fmla="*/ 165 h 344"/>
              <a:gd name="T26" fmla="*/ 109 w 178"/>
              <a:gd name="T27" fmla="*/ 344 h 344"/>
              <a:gd name="T28" fmla="*/ 38 w 178"/>
              <a:gd name="T29" fmla="*/ 344 h 344"/>
              <a:gd name="T30" fmla="*/ 38 w 178"/>
              <a:gd name="T31" fmla="*/ 165 h 344"/>
              <a:gd name="T32" fmla="*/ 0 w 178"/>
              <a:gd name="T33" fmla="*/ 165 h 344"/>
              <a:gd name="T34" fmla="*/ 0 w 178"/>
              <a:gd name="T35" fmla="*/ 114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8" h="344">
                <a:moveTo>
                  <a:pt x="0" y="114"/>
                </a:moveTo>
                <a:cubicBezTo>
                  <a:pt x="38" y="114"/>
                  <a:pt x="38" y="114"/>
                  <a:pt x="38" y="114"/>
                </a:cubicBezTo>
                <a:cubicBezTo>
                  <a:pt x="38" y="79"/>
                  <a:pt x="38" y="79"/>
                  <a:pt x="38" y="79"/>
                </a:cubicBezTo>
                <a:cubicBezTo>
                  <a:pt x="38" y="64"/>
                  <a:pt x="38" y="40"/>
                  <a:pt x="50" y="26"/>
                </a:cubicBezTo>
                <a:cubicBezTo>
                  <a:pt x="63" y="10"/>
                  <a:pt x="80" y="0"/>
                  <a:pt x="109" y="0"/>
                </a:cubicBezTo>
                <a:cubicBezTo>
                  <a:pt x="157" y="0"/>
                  <a:pt x="178" y="6"/>
                  <a:pt x="178" y="6"/>
                </a:cubicBezTo>
                <a:cubicBezTo>
                  <a:pt x="168" y="59"/>
                  <a:pt x="168" y="59"/>
                  <a:pt x="168" y="59"/>
                </a:cubicBezTo>
                <a:cubicBezTo>
                  <a:pt x="168" y="59"/>
                  <a:pt x="152" y="55"/>
                  <a:pt x="137" y="55"/>
                </a:cubicBezTo>
                <a:cubicBezTo>
                  <a:pt x="122" y="55"/>
                  <a:pt x="109" y="60"/>
                  <a:pt x="109" y="73"/>
                </a:cubicBezTo>
                <a:cubicBezTo>
                  <a:pt x="109" y="114"/>
                  <a:pt x="109" y="114"/>
                  <a:pt x="109" y="114"/>
                </a:cubicBezTo>
                <a:cubicBezTo>
                  <a:pt x="170" y="114"/>
                  <a:pt x="170" y="114"/>
                  <a:pt x="170" y="114"/>
                </a:cubicBezTo>
                <a:cubicBezTo>
                  <a:pt x="166" y="165"/>
                  <a:pt x="166" y="165"/>
                  <a:pt x="166" y="165"/>
                </a:cubicBezTo>
                <a:cubicBezTo>
                  <a:pt x="109" y="165"/>
                  <a:pt x="109" y="165"/>
                  <a:pt x="109" y="165"/>
                </a:cubicBezTo>
                <a:cubicBezTo>
                  <a:pt x="109" y="344"/>
                  <a:pt x="109" y="344"/>
                  <a:pt x="109" y="344"/>
                </a:cubicBezTo>
                <a:cubicBezTo>
                  <a:pt x="38" y="344"/>
                  <a:pt x="38" y="344"/>
                  <a:pt x="38" y="344"/>
                </a:cubicBezTo>
                <a:cubicBezTo>
                  <a:pt x="38" y="165"/>
                  <a:pt x="38" y="165"/>
                  <a:pt x="38" y="165"/>
                </a:cubicBezTo>
                <a:cubicBezTo>
                  <a:pt x="0" y="165"/>
                  <a:pt x="0" y="165"/>
                  <a:pt x="0" y="165"/>
                </a:cubicBezTo>
                <a:lnTo>
                  <a:pt x="0" y="11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314" name="Group 313"/>
          <p:cNvGrpSpPr/>
          <p:nvPr/>
        </p:nvGrpSpPr>
        <p:grpSpPr>
          <a:xfrm>
            <a:off x="13038730" y="10160183"/>
            <a:ext cx="912701" cy="397924"/>
            <a:chOff x="6978650" y="5138589"/>
            <a:chExt cx="458788" cy="200025"/>
          </a:xfrm>
          <a:solidFill>
            <a:schemeClr val="tx1"/>
          </a:solidFill>
        </p:grpSpPr>
        <p:sp>
          <p:nvSpPr>
            <p:cNvPr id="1189" name="Freeform 281"/>
            <p:cNvSpPr>
              <a:spLocks/>
            </p:cNvSpPr>
            <p:nvPr/>
          </p:nvSpPr>
          <p:spPr bwMode="auto">
            <a:xfrm>
              <a:off x="6994525" y="5241776"/>
              <a:ext cx="14288" cy="87312"/>
            </a:xfrm>
            <a:custGeom>
              <a:avLst/>
              <a:gdLst>
                <a:gd name="T0" fmla="*/ 5 w 10"/>
                <a:gd name="T1" fmla="*/ 62 h 62"/>
                <a:gd name="T2" fmla="*/ 6 w 10"/>
                <a:gd name="T3" fmla="*/ 60 h 62"/>
                <a:gd name="T4" fmla="*/ 10 w 10"/>
                <a:gd name="T5" fmla="*/ 31 h 62"/>
                <a:gd name="T6" fmla="*/ 6 w 10"/>
                <a:gd name="T7" fmla="*/ 1 h 62"/>
                <a:gd name="T8" fmla="*/ 5 w 10"/>
                <a:gd name="T9" fmla="*/ 0 h 62"/>
                <a:gd name="T10" fmla="*/ 4 w 10"/>
                <a:gd name="T11" fmla="*/ 1 h 62"/>
                <a:gd name="T12" fmla="*/ 0 w 10"/>
                <a:gd name="T13" fmla="*/ 31 h 62"/>
                <a:gd name="T14" fmla="*/ 4 w 10"/>
                <a:gd name="T15" fmla="*/ 60 h 62"/>
                <a:gd name="T16" fmla="*/ 5 w 10"/>
                <a:gd name="T17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62">
                  <a:moveTo>
                    <a:pt x="5" y="62"/>
                  </a:moveTo>
                  <a:cubicBezTo>
                    <a:pt x="6" y="62"/>
                    <a:pt x="6" y="61"/>
                    <a:pt x="6" y="60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0"/>
                    <a:pt x="6" y="0"/>
                    <a:pt x="5" y="0"/>
                  </a:cubicBezTo>
                  <a:cubicBezTo>
                    <a:pt x="4" y="0"/>
                    <a:pt x="4" y="0"/>
                    <a:pt x="4" y="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4" y="60"/>
                    <a:pt x="4" y="60"/>
                    <a:pt x="4" y="60"/>
                  </a:cubicBezTo>
                  <a:cubicBezTo>
                    <a:pt x="4" y="61"/>
                    <a:pt x="4" y="62"/>
                    <a:pt x="5" y="6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93" name="Freeform 282"/>
            <p:cNvSpPr>
              <a:spLocks/>
            </p:cNvSpPr>
            <p:nvPr/>
          </p:nvSpPr>
          <p:spPr bwMode="auto">
            <a:xfrm>
              <a:off x="6978650" y="5257651"/>
              <a:ext cx="11113" cy="53975"/>
            </a:xfrm>
            <a:custGeom>
              <a:avLst/>
              <a:gdLst>
                <a:gd name="T0" fmla="*/ 4 w 8"/>
                <a:gd name="T1" fmla="*/ 39 h 39"/>
                <a:gd name="T2" fmla="*/ 5 w 8"/>
                <a:gd name="T3" fmla="*/ 38 h 39"/>
                <a:gd name="T4" fmla="*/ 8 w 8"/>
                <a:gd name="T5" fmla="*/ 20 h 39"/>
                <a:gd name="T6" fmla="*/ 5 w 8"/>
                <a:gd name="T7" fmla="*/ 2 h 39"/>
                <a:gd name="T8" fmla="*/ 4 w 8"/>
                <a:gd name="T9" fmla="*/ 0 h 39"/>
                <a:gd name="T10" fmla="*/ 3 w 8"/>
                <a:gd name="T11" fmla="*/ 2 h 39"/>
                <a:gd name="T12" fmla="*/ 0 w 8"/>
                <a:gd name="T13" fmla="*/ 20 h 39"/>
                <a:gd name="T14" fmla="*/ 3 w 8"/>
                <a:gd name="T15" fmla="*/ 38 h 39"/>
                <a:gd name="T16" fmla="*/ 4 w 8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39">
                  <a:moveTo>
                    <a:pt x="4" y="39"/>
                  </a:moveTo>
                  <a:cubicBezTo>
                    <a:pt x="5" y="39"/>
                    <a:pt x="5" y="39"/>
                    <a:pt x="5" y="38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5" y="0"/>
                    <a:pt x="4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3" y="39"/>
                    <a:pt x="3" y="39"/>
                    <a:pt x="4" y="39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94" name="Freeform 283"/>
            <p:cNvSpPr>
              <a:spLocks/>
            </p:cNvSpPr>
            <p:nvPr/>
          </p:nvSpPr>
          <p:spPr bwMode="auto">
            <a:xfrm>
              <a:off x="7011988" y="5233839"/>
              <a:ext cx="14288" cy="101600"/>
            </a:xfrm>
            <a:custGeom>
              <a:avLst/>
              <a:gdLst>
                <a:gd name="T0" fmla="*/ 7 w 10"/>
                <a:gd name="T1" fmla="*/ 2 h 73"/>
                <a:gd name="T2" fmla="*/ 5 w 10"/>
                <a:gd name="T3" fmla="*/ 0 h 73"/>
                <a:gd name="T4" fmla="*/ 3 w 10"/>
                <a:gd name="T5" fmla="*/ 2 h 73"/>
                <a:gd name="T6" fmla="*/ 0 w 10"/>
                <a:gd name="T7" fmla="*/ 37 h 73"/>
                <a:gd name="T8" fmla="*/ 3 w 10"/>
                <a:gd name="T9" fmla="*/ 71 h 73"/>
                <a:gd name="T10" fmla="*/ 5 w 10"/>
                <a:gd name="T11" fmla="*/ 73 h 73"/>
                <a:gd name="T12" fmla="*/ 7 w 10"/>
                <a:gd name="T13" fmla="*/ 71 h 73"/>
                <a:gd name="T14" fmla="*/ 10 w 10"/>
                <a:gd name="T15" fmla="*/ 37 h 73"/>
                <a:gd name="T16" fmla="*/ 7 w 10"/>
                <a:gd name="T17" fmla="*/ 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73">
                  <a:moveTo>
                    <a:pt x="7" y="2"/>
                  </a:moveTo>
                  <a:cubicBezTo>
                    <a:pt x="7" y="1"/>
                    <a:pt x="6" y="0"/>
                    <a:pt x="5" y="0"/>
                  </a:cubicBezTo>
                  <a:cubicBezTo>
                    <a:pt x="4" y="0"/>
                    <a:pt x="3" y="1"/>
                    <a:pt x="3" y="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2"/>
                    <a:pt x="4" y="73"/>
                    <a:pt x="5" y="73"/>
                  </a:cubicBezTo>
                  <a:cubicBezTo>
                    <a:pt x="6" y="73"/>
                    <a:pt x="7" y="72"/>
                    <a:pt x="7" y="71"/>
                  </a:cubicBezTo>
                  <a:cubicBezTo>
                    <a:pt x="10" y="37"/>
                    <a:pt x="10" y="37"/>
                    <a:pt x="10" y="37"/>
                  </a:cubicBezTo>
                  <a:lnTo>
                    <a:pt x="7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95" name="Freeform 284"/>
            <p:cNvSpPr>
              <a:spLocks/>
            </p:cNvSpPr>
            <p:nvPr/>
          </p:nvSpPr>
          <p:spPr bwMode="auto">
            <a:xfrm>
              <a:off x="7031038" y="5232251"/>
              <a:ext cx="14288" cy="104775"/>
            </a:xfrm>
            <a:custGeom>
              <a:avLst/>
              <a:gdLst>
                <a:gd name="T0" fmla="*/ 5 w 10"/>
                <a:gd name="T1" fmla="*/ 75 h 75"/>
                <a:gd name="T2" fmla="*/ 7 w 10"/>
                <a:gd name="T3" fmla="*/ 73 h 75"/>
                <a:gd name="T4" fmla="*/ 10 w 10"/>
                <a:gd name="T5" fmla="*/ 38 h 75"/>
                <a:gd name="T6" fmla="*/ 7 w 10"/>
                <a:gd name="T7" fmla="*/ 2 h 75"/>
                <a:gd name="T8" fmla="*/ 5 w 10"/>
                <a:gd name="T9" fmla="*/ 0 h 75"/>
                <a:gd name="T10" fmla="*/ 3 w 10"/>
                <a:gd name="T11" fmla="*/ 2 h 75"/>
                <a:gd name="T12" fmla="*/ 0 w 10"/>
                <a:gd name="T13" fmla="*/ 38 h 75"/>
                <a:gd name="T14" fmla="*/ 3 w 10"/>
                <a:gd name="T15" fmla="*/ 73 h 75"/>
                <a:gd name="T16" fmla="*/ 5 w 10"/>
                <a:gd name="T1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75">
                  <a:moveTo>
                    <a:pt x="5" y="75"/>
                  </a:moveTo>
                  <a:cubicBezTo>
                    <a:pt x="6" y="75"/>
                    <a:pt x="7" y="74"/>
                    <a:pt x="7" y="73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"/>
                    <a:pt x="6" y="0"/>
                    <a:pt x="5" y="0"/>
                  </a:cubicBezTo>
                  <a:cubicBezTo>
                    <a:pt x="4" y="0"/>
                    <a:pt x="3" y="1"/>
                    <a:pt x="3" y="2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3" y="73"/>
                    <a:pt x="3" y="73"/>
                    <a:pt x="3" y="73"/>
                  </a:cubicBezTo>
                  <a:cubicBezTo>
                    <a:pt x="3" y="74"/>
                    <a:pt x="4" y="75"/>
                    <a:pt x="5" y="7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196" name="Freeform 285"/>
            <p:cNvSpPr>
              <a:spLocks/>
            </p:cNvSpPr>
            <p:nvPr/>
          </p:nvSpPr>
          <p:spPr bwMode="auto">
            <a:xfrm>
              <a:off x="7048500" y="5235426"/>
              <a:ext cx="14288" cy="103187"/>
            </a:xfrm>
            <a:custGeom>
              <a:avLst/>
              <a:gdLst>
                <a:gd name="T0" fmla="*/ 5 w 10"/>
                <a:gd name="T1" fmla="*/ 74 h 74"/>
                <a:gd name="T2" fmla="*/ 7 w 10"/>
                <a:gd name="T3" fmla="*/ 72 h 74"/>
                <a:gd name="T4" fmla="*/ 7 w 10"/>
                <a:gd name="T5" fmla="*/ 72 h 74"/>
                <a:gd name="T6" fmla="*/ 10 w 10"/>
                <a:gd name="T7" fmla="*/ 36 h 74"/>
                <a:gd name="T8" fmla="*/ 7 w 10"/>
                <a:gd name="T9" fmla="*/ 2 h 74"/>
                <a:gd name="T10" fmla="*/ 5 w 10"/>
                <a:gd name="T11" fmla="*/ 0 h 74"/>
                <a:gd name="T12" fmla="*/ 3 w 10"/>
                <a:gd name="T13" fmla="*/ 2 h 74"/>
                <a:gd name="T14" fmla="*/ 0 w 10"/>
                <a:gd name="T15" fmla="*/ 36 h 74"/>
                <a:gd name="T16" fmla="*/ 3 w 10"/>
                <a:gd name="T17" fmla="*/ 72 h 74"/>
                <a:gd name="T18" fmla="*/ 5 w 10"/>
                <a:gd name="T19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74">
                  <a:moveTo>
                    <a:pt x="5" y="74"/>
                  </a:moveTo>
                  <a:cubicBezTo>
                    <a:pt x="6" y="74"/>
                    <a:pt x="7" y="73"/>
                    <a:pt x="7" y="72"/>
                  </a:cubicBezTo>
                  <a:cubicBezTo>
                    <a:pt x="7" y="72"/>
                    <a:pt x="7" y="72"/>
                    <a:pt x="7" y="72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"/>
                    <a:pt x="6" y="0"/>
                    <a:pt x="5" y="0"/>
                  </a:cubicBezTo>
                  <a:cubicBezTo>
                    <a:pt x="4" y="0"/>
                    <a:pt x="3" y="1"/>
                    <a:pt x="3" y="2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3" y="72"/>
                    <a:pt x="3" y="72"/>
                    <a:pt x="3" y="72"/>
                  </a:cubicBezTo>
                  <a:cubicBezTo>
                    <a:pt x="3" y="73"/>
                    <a:pt x="4" y="74"/>
                    <a:pt x="5" y="74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00" name="Freeform 286"/>
            <p:cNvSpPr>
              <a:spLocks/>
            </p:cNvSpPr>
            <p:nvPr/>
          </p:nvSpPr>
          <p:spPr bwMode="auto">
            <a:xfrm>
              <a:off x="7067550" y="5206851"/>
              <a:ext cx="14288" cy="131762"/>
            </a:xfrm>
            <a:custGeom>
              <a:avLst/>
              <a:gdLst>
                <a:gd name="T0" fmla="*/ 11 w 11"/>
                <a:gd name="T1" fmla="*/ 57 h 95"/>
                <a:gd name="T2" fmla="*/ 8 w 11"/>
                <a:gd name="T3" fmla="*/ 2 h 95"/>
                <a:gd name="T4" fmla="*/ 5 w 11"/>
                <a:gd name="T5" fmla="*/ 0 h 95"/>
                <a:gd name="T6" fmla="*/ 3 w 11"/>
                <a:gd name="T7" fmla="*/ 2 h 95"/>
                <a:gd name="T8" fmla="*/ 0 w 11"/>
                <a:gd name="T9" fmla="*/ 57 h 95"/>
                <a:gd name="T10" fmla="*/ 3 w 11"/>
                <a:gd name="T11" fmla="*/ 93 h 95"/>
                <a:gd name="T12" fmla="*/ 5 w 11"/>
                <a:gd name="T13" fmla="*/ 95 h 95"/>
                <a:gd name="T14" fmla="*/ 8 w 11"/>
                <a:gd name="T15" fmla="*/ 93 h 95"/>
                <a:gd name="T16" fmla="*/ 8 w 11"/>
                <a:gd name="T17" fmla="*/ 93 h 95"/>
                <a:gd name="T18" fmla="*/ 11 w 11"/>
                <a:gd name="T19" fmla="*/ 57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95">
                  <a:moveTo>
                    <a:pt x="11" y="57"/>
                  </a:moveTo>
                  <a:cubicBezTo>
                    <a:pt x="8" y="2"/>
                    <a:pt x="8" y="2"/>
                    <a:pt x="8" y="2"/>
                  </a:cubicBezTo>
                  <a:cubicBezTo>
                    <a:pt x="8" y="1"/>
                    <a:pt x="7" y="0"/>
                    <a:pt x="5" y="0"/>
                  </a:cubicBezTo>
                  <a:cubicBezTo>
                    <a:pt x="4" y="0"/>
                    <a:pt x="3" y="1"/>
                    <a:pt x="3" y="2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3" y="93"/>
                    <a:pt x="3" y="93"/>
                    <a:pt x="3" y="93"/>
                  </a:cubicBezTo>
                  <a:cubicBezTo>
                    <a:pt x="3" y="94"/>
                    <a:pt x="4" y="95"/>
                    <a:pt x="5" y="95"/>
                  </a:cubicBezTo>
                  <a:cubicBezTo>
                    <a:pt x="7" y="95"/>
                    <a:pt x="8" y="94"/>
                    <a:pt x="8" y="93"/>
                  </a:cubicBezTo>
                  <a:cubicBezTo>
                    <a:pt x="8" y="93"/>
                    <a:pt x="8" y="93"/>
                    <a:pt x="8" y="93"/>
                  </a:cubicBezTo>
                  <a:lnTo>
                    <a:pt x="11" y="5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01" name="Freeform 287"/>
            <p:cNvSpPr>
              <a:spLocks/>
            </p:cNvSpPr>
            <p:nvPr/>
          </p:nvSpPr>
          <p:spPr bwMode="auto">
            <a:xfrm>
              <a:off x="7085013" y="5187801"/>
              <a:ext cx="15875" cy="150812"/>
            </a:xfrm>
            <a:custGeom>
              <a:avLst/>
              <a:gdLst>
                <a:gd name="T0" fmla="*/ 6 w 11"/>
                <a:gd name="T1" fmla="*/ 108 h 108"/>
                <a:gd name="T2" fmla="*/ 8 w 11"/>
                <a:gd name="T3" fmla="*/ 105 h 108"/>
                <a:gd name="T4" fmla="*/ 8 w 11"/>
                <a:gd name="T5" fmla="*/ 105 h 108"/>
                <a:gd name="T6" fmla="*/ 11 w 11"/>
                <a:gd name="T7" fmla="*/ 70 h 108"/>
                <a:gd name="T8" fmla="*/ 8 w 11"/>
                <a:gd name="T9" fmla="*/ 3 h 108"/>
                <a:gd name="T10" fmla="*/ 6 w 11"/>
                <a:gd name="T11" fmla="*/ 0 h 108"/>
                <a:gd name="T12" fmla="*/ 3 w 11"/>
                <a:gd name="T13" fmla="*/ 3 h 108"/>
                <a:gd name="T14" fmla="*/ 0 w 11"/>
                <a:gd name="T15" fmla="*/ 70 h 108"/>
                <a:gd name="T16" fmla="*/ 3 w 11"/>
                <a:gd name="T17" fmla="*/ 105 h 108"/>
                <a:gd name="T18" fmla="*/ 6 w 11"/>
                <a:gd name="T1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08">
                  <a:moveTo>
                    <a:pt x="6" y="108"/>
                  </a:moveTo>
                  <a:cubicBezTo>
                    <a:pt x="7" y="108"/>
                    <a:pt x="8" y="107"/>
                    <a:pt x="8" y="105"/>
                  </a:cubicBezTo>
                  <a:cubicBezTo>
                    <a:pt x="8" y="105"/>
                    <a:pt x="8" y="105"/>
                    <a:pt x="8" y="105"/>
                  </a:cubicBezTo>
                  <a:cubicBezTo>
                    <a:pt x="11" y="70"/>
                    <a:pt x="11" y="70"/>
                    <a:pt x="11" y="7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1"/>
                    <a:pt x="7" y="0"/>
                    <a:pt x="6" y="0"/>
                  </a:cubicBezTo>
                  <a:cubicBezTo>
                    <a:pt x="4" y="0"/>
                    <a:pt x="3" y="1"/>
                    <a:pt x="3" y="3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7"/>
                    <a:pt x="4" y="108"/>
                    <a:pt x="6" y="10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02" name="Freeform 288"/>
            <p:cNvSpPr>
              <a:spLocks/>
            </p:cNvSpPr>
            <p:nvPr/>
          </p:nvSpPr>
          <p:spPr bwMode="auto">
            <a:xfrm>
              <a:off x="7104063" y="5179864"/>
              <a:ext cx="15875" cy="158750"/>
            </a:xfrm>
            <a:custGeom>
              <a:avLst/>
              <a:gdLst>
                <a:gd name="T0" fmla="*/ 5 w 11"/>
                <a:gd name="T1" fmla="*/ 0 h 114"/>
                <a:gd name="T2" fmla="*/ 2 w 11"/>
                <a:gd name="T3" fmla="*/ 3 h 114"/>
                <a:gd name="T4" fmla="*/ 0 w 11"/>
                <a:gd name="T5" fmla="*/ 76 h 114"/>
                <a:gd name="T6" fmla="*/ 2 w 11"/>
                <a:gd name="T7" fmla="*/ 111 h 114"/>
                <a:gd name="T8" fmla="*/ 5 w 11"/>
                <a:gd name="T9" fmla="*/ 114 h 114"/>
                <a:gd name="T10" fmla="*/ 8 w 11"/>
                <a:gd name="T11" fmla="*/ 111 h 114"/>
                <a:gd name="T12" fmla="*/ 8 w 11"/>
                <a:gd name="T13" fmla="*/ 111 h 114"/>
                <a:gd name="T14" fmla="*/ 11 w 11"/>
                <a:gd name="T15" fmla="*/ 76 h 114"/>
                <a:gd name="T16" fmla="*/ 8 w 11"/>
                <a:gd name="T17" fmla="*/ 3 h 114"/>
                <a:gd name="T18" fmla="*/ 5 w 11"/>
                <a:gd name="T1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14">
                  <a:moveTo>
                    <a:pt x="5" y="0"/>
                  </a:moveTo>
                  <a:cubicBezTo>
                    <a:pt x="3" y="0"/>
                    <a:pt x="2" y="1"/>
                    <a:pt x="2" y="3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" y="111"/>
                    <a:pt x="2" y="111"/>
                    <a:pt x="2" y="111"/>
                  </a:cubicBezTo>
                  <a:cubicBezTo>
                    <a:pt x="2" y="113"/>
                    <a:pt x="3" y="114"/>
                    <a:pt x="5" y="114"/>
                  </a:cubicBezTo>
                  <a:cubicBezTo>
                    <a:pt x="7" y="114"/>
                    <a:pt x="8" y="113"/>
                    <a:pt x="8" y="111"/>
                  </a:cubicBezTo>
                  <a:cubicBezTo>
                    <a:pt x="8" y="111"/>
                    <a:pt x="8" y="111"/>
                    <a:pt x="8" y="111"/>
                  </a:cubicBezTo>
                  <a:cubicBezTo>
                    <a:pt x="11" y="76"/>
                    <a:pt x="11" y="76"/>
                    <a:pt x="11" y="76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1"/>
                    <a:pt x="7" y="0"/>
                    <a:pt x="5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03" name="Freeform 289"/>
            <p:cNvSpPr>
              <a:spLocks/>
            </p:cNvSpPr>
            <p:nvPr/>
          </p:nvSpPr>
          <p:spPr bwMode="auto">
            <a:xfrm>
              <a:off x="7123113" y="5175101"/>
              <a:ext cx="14288" cy="163512"/>
            </a:xfrm>
            <a:custGeom>
              <a:avLst/>
              <a:gdLst>
                <a:gd name="T0" fmla="*/ 6 w 11"/>
                <a:gd name="T1" fmla="*/ 117 h 117"/>
                <a:gd name="T2" fmla="*/ 9 w 11"/>
                <a:gd name="T3" fmla="*/ 114 h 117"/>
                <a:gd name="T4" fmla="*/ 9 w 11"/>
                <a:gd name="T5" fmla="*/ 114 h 117"/>
                <a:gd name="T6" fmla="*/ 11 w 11"/>
                <a:gd name="T7" fmla="*/ 79 h 117"/>
                <a:gd name="T8" fmla="*/ 9 w 11"/>
                <a:gd name="T9" fmla="*/ 3 h 117"/>
                <a:gd name="T10" fmla="*/ 6 w 11"/>
                <a:gd name="T11" fmla="*/ 0 h 117"/>
                <a:gd name="T12" fmla="*/ 2 w 11"/>
                <a:gd name="T13" fmla="*/ 3 h 117"/>
                <a:gd name="T14" fmla="*/ 0 w 11"/>
                <a:gd name="T15" fmla="*/ 79 h 117"/>
                <a:gd name="T16" fmla="*/ 2 w 11"/>
                <a:gd name="T17" fmla="*/ 114 h 117"/>
                <a:gd name="T18" fmla="*/ 6 w 11"/>
                <a:gd name="T19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17">
                  <a:moveTo>
                    <a:pt x="6" y="117"/>
                  </a:moveTo>
                  <a:cubicBezTo>
                    <a:pt x="7" y="117"/>
                    <a:pt x="9" y="116"/>
                    <a:pt x="9" y="114"/>
                  </a:cubicBezTo>
                  <a:cubicBezTo>
                    <a:pt x="9" y="114"/>
                    <a:pt x="9" y="114"/>
                    <a:pt x="9" y="114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2"/>
                    <a:pt x="7" y="0"/>
                    <a:pt x="6" y="0"/>
                  </a:cubicBezTo>
                  <a:cubicBezTo>
                    <a:pt x="4" y="0"/>
                    <a:pt x="2" y="2"/>
                    <a:pt x="2" y="3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2" y="116"/>
                    <a:pt x="4" y="117"/>
                    <a:pt x="6" y="117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04" name="Freeform 290"/>
            <p:cNvSpPr>
              <a:spLocks/>
            </p:cNvSpPr>
            <p:nvPr/>
          </p:nvSpPr>
          <p:spPr bwMode="auto">
            <a:xfrm>
              <a:off x="7142163" y="5178276"/>
              <a:ext cx="15875" cy="160337"/>
            </a:xfrm>
            <a:custGeom>
              <a:avLst/>
              <a:gdLst>
                <a:gd name="T0" fmla="*/ 5 w 11"/>
                <a:gd name="T1" fmla="*/ 115 h 115"/>
                <a:gd name="T2" fmla="*/ 9 w 11"/>
                <a:gd name="T3" fmla="*/ 111 h 115"/>
                <a:gd name="T4" fmla="*/ 9 w 11"/>
                <a:gd name="T5" fmla="*/ 111 h 115"/>
                <a:gd name="T6" fmla="*/ 11 w 11"/>
                <a:gd name="T7" fmla="*/ 77 h 115"/>
                <a:gd name="T8" fmla="*/ 9 w 11"/>
                <a:gd name="T9" fmla="*/ 3 h 115"/>
                <a:gd name="T10" fmla="*/ 5 w 11"/>
                <a:gd name="T11" fmla="*/ 0 h 115"/>
                <a:gd name="T12" fmla="*/ 2 w 11"/>
                <a:gd name="T13" fmla="*/ 3 h 115"/>
                <a:gd name="T14" fmla="*/ 0 w 11"/>
                <a:gd name="T15" fmla="*/ 77 h 115"/>
                <a:gd name="T16" fmla="*/ 2 w 11"/>
                <a:gd name="T17" fmla="*/ 111 h 115"/>
                <a:gd name="T18" fmla="*/ 5 w 11"/>
                <a:gd name="T19" fmla="*/ 1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15">
                  <a:moveTo>
                    <a:pt x="5" y="115"/>
                  </a:moveTo>
                  <a:cubicBezTo>
                    <a:pt x="7" y="115"/>
                    <a:pt x="9" y="113"/>
                    <a:pt x="9" y="111"/>
                  </a:cubicBezTo>
                  <a:cubicBezTo>
                    <a:pt x="9" y="111"/>
                    <a:pt x="9" y="111"/>
                    <a:pt x="9" y="111"/>
                  </a:cubicBezTo>
                  <a:cubicBezTo>
                    <a:pt x="11" y="77"/>
                    <a:pt x="11" y="77"/>
                    <a:pt x="11" y="77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1"/>
                    <a:pt x="7" y="0"/>
                    <a:pt x="5" y="0"/>
                  </a:cubicBezTo>
                  <a:cubicBezTo>
                    <a:pt x="3" y="0"/>
                    <a:pt x="2" y="1"/>
                    <a:pt x="2" y="3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2" y="111"/>
                    <a:pt x="2" y="111"/>
                    <a:pt x="2" y="111"/>
                  </a:cubicBezTo>
                  <a:cubicBezTo>
                    <a:pt x="2" y="113"/>
                    <a:pt x="3" y="115"/>
                    <a:pt x="5" y="11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05" name="Freeform 291"/>
            <p:cNvSpPr>
              <a:spLocks/>
            </p:cNvSpPr>
            <p:nvPr/>
          </p:nvSpPr>
          <p:spPr bwMode="auto">
            <a:xfrm>
              <a:off x="7159625" y="5181451"/>
              <a:ext cx="17463" cy="157162"/>
            </a:xfrm>
            <a:custGeom>
              <a:avLst/>
              <a:gdLst>
                <a:gd name="T0" fmla="*/ 12 w 12"/>
                <a:gd name="T1" fmla="*/ 75 h 113"/>
                <a:gd name="T2" fmla="*/ 10 w 12"/>
                <a:gd name="T3" fmla="*/ 4 h 113"/>
                <a:gd name="T4" fmla="*/ 6 w 12"/>
                <a:gd name="T5" fmla="*/ 0 h 113"/>
                <a:gd name="T6" fmla="*/ 2 w 12"/>
                <a:gd name="T7" fmla="*/ 4 h 113"/>
                <a:gd name="T8" fmla="*/ 0 w 12"/>
                <a:gd name="T9" fmla="*/ 75 h 113"/>
                <a:gd name="T10" fmla="*/ 2 w 12"/>
                <a:gd name="T11" fmla="*/ 109 h 113"/>
                <a:gd name="T12" fmla="*/ 6 w 12"/>
                <a:gd name="T13" fmla="*/ 113 h 113"/>
                <a:gd name="T14" fmla="*/ 10 w 12"/>
                <a:gd name="T15" fmla="*/ 109 h 113"/>
                <a:gd name="T16" fmla="*/ 10 w 12"/>
                <a:gd name="T17" fmla="*/ 109 h 113"/>
                <a:gd name="T18" fmla="*/ 12 w 12"/>
                <a:gd name="T19" fmla="*/ 75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13">
                  <a:moveTo>
                    <a:pt x="12" y="75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2"/>
                    <a:pt x="8" y="0"/>
                    <a:pt x="6" y="0"/>
                  </a:cubicBezTo>
                  <a:cubicBezTo>
                    <a:pt x="4" y="0"/>
                    <a:pt x="2" y="2"/>
                    <a:pt x="2" y="4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2" y="109"/>
                    <a:pt x="2" y="109"/>
                    <a:pt x="2" y="109"/>
                  </a:cubicBezTo>
                  <a:cubicBezTo>
                    <a:pt x="2" y="111"/>
                    <a:pt x="4" y="113"/>
                    <a:pt x="6" y="113"/>
                  </a:cubicBezTo>
                  <a:cubicBezTo>
                    <a:pt x="8" y="113"/>
                    <a:pt x="10" y="111"/>
                    <a:pt x="10" y="109"/>
                  </a:cubicBezTo>
                  <a:cubicBezTo>
                    <a:pt x="10" y="109"/>
                    <a:pt x="10" y="109"/>
                    <a:pt x="10" y="109"/>
                  </a:cubicBezTo>
                  <a:lnTo>
                    <a:pt x="12" y="7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1206" name="Freeform 292"/>
            <p:cNvSpPr>
              <a:spLocks/>
            </p:cNvSpPr>
            <p:nvPr/>
          </p:nvSpPr>
          <p:spPr bwMode="auto">
            <a:xfrm>
              <a:off x="7180263" y="5162401"/>
              <a:ext cx="15875" cy="176212"/>
            </a:xfrm>
            <a:custGeom>
              <a:avLst/>
              <a:gdLst>
                <a:gd name="T0" fmla="*/ 6 w 12"/>
                <a:gd name="T1" fmla="*/ 127 h 127"/>
                <a:gd name="T2" fmla="*/ 10 w 12"/>
                <a:gd name="T3" fmla="*/ 123 h 127"/>
                <a:gd name="T4" fmla="*/ 10 w 12"/>
                <a:gd name="T5" fmla="*/ 123 h 127"/>
                <a:gd name="T6" fmla="*/ 12 w 12"/>
                <a:gd name="T7" fmla="*/ 89 h 127"/>
                <a:gd name="T8" fmla="*/ 10 w 12"/>
                <a:gd name="T9" fmla="*/ 5 h 127"/>
                <a:gd name="T10" fmla="*/ 6 w 12"/>
                <a:gd name="T11" fmla="*/ 0 h 127"/>
                <a:gd name="T12" fmla="*/ 2 w 12"/>
                <a:gd name="T13" fmla="*/ 5 h 127"/>
                <a:gd name="T14" fmla="*/ 0 w 12"/>
                <a:gd name="T15" fmla="*/ 89 h 127"/>
                <a:gd name="T16" fmla="*/ 2 w 12"/>
                <a:gd name="T17" fmla="*/ 123 h 127"/>
                <a:gd name="T18" fmla="*/ 6 w 12"/>
                <a:gd name="T19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7">
                  <a:moveTo>
                    <a:pt x="6" y="127"/>
                  </a:moveTo>
                  <a:cubicBezTo>
                    <a:pt x="8" y="127"/>
                    <a:pt x="10" y="125"/>
                    <a:pt x="10" y="123"/>
                  </a:cubicBezTo>
                  <a:cubicBezTo>
                    <a:pt x="10" y="123"/>
                    <a:pt x="10" y="123"/>
                    <a:pt x="10" y="123"/>
                  </a:cubicBezTo>
                  <a:cubicBezTo>
                    <a:pt x="12" y="89"/>
                    <a:pt x="12" y="89"/>
                    <a:pt x="12" y="89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2"/>
                    <a:pt x="8" y="0"/>
                    <a:pt x="6" y="0"/>
                  </a:cubicBezTo>
                  <a:cubicBezTo>
                    <a:pt x="4" y="0"/>
                    <a:pt x="2" y="2"/>
                    <a:pt x="2" y="5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2" y="123"/>
                    <a:pt x="2" y="123"/>
                    <a:pt x="2" y="123"/>
                  </a:cubicBezTo>
                  <a:cubicBezTo>
                    <a:pt x="2" y="125"/>
                    <a:pt x="4" y="127"/>
                    <a:pt x="6" y="127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56" name="Freeform 293"/>
            <p:cNvSpPr>
              <a:spLocks/>
            </p:cNvSpPr>
            <p:nvPr/>
          </p:nvSpPr>
          <p:spPr bwMode="auto">
            <a:xfrm>
              <a:off x="7197725" y="5151289"/>
              <a:ext cx="17463" cy="187325"/>
            </a:xfrm>
            <a:custGeom>
              <a:avLst/>
              <a:gdLst>
                <a:gd name="T0" fmla="*/ 7 w 13"/>
                <a:gd name="T1" fmla="*/ 0 h 135"/>
                <a:gd name="T2" fmla="*/ 2 w 13"/>
                <a:gd name="T3" fmla="*/ 5 h 135"/>
                <a:gd name="T4" fmla="*/ 0 w 13"/>
                <a:gd name="T5" fmla="*/ 97 h 135"/>
                <a:gd name="T6" fmla="*/ 2 w 13"/>
                <a:gd name="T7" fmla="*/ 131 h 135"/>
                <a:gd name="T8" fmla="*/ 7 w 13"/>
                <a:gd name="T9" fmla="*/ 135 h 135"/>
                <a:gd name="T10" fmla="*/ 11 w 13"/>
                <a:gd name="T11" fmla="*/ 130 h 135"/>
                <a:gd name="T12" fmla="*/ 11 w 13"/>
                <a:gd name="T13" fmla="*/ 131 h 135"/>
                <a:gd name="T14" fmla="*/ 13 w 13"/>
                <a:gd name="T15" fmla="*/ 97 h 135"/>
                <a:gd name="T16" fmla="*/ 11 w 13"/>
                <a:gd name="T17" fmla="*/ 5 h 135"/>
                <a:gd name="T18" fmla="*/ 7 w 13"/>
                <a:gd name="T1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135">
                  <a:moveTo>
                    <a:pt x="7" y="0"/>
                  </a:moveTo>
                  <a:cubicBezTo>
                    <a:pt x="4" y="0"/>
                    <a:pt x="2" y="2"/>
                    <a:pt x="2" y="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2" y="131"/>
                    <a:pt x="2" y="131"/>
                    <a:pt x="2" y="131"/>
                  </a:cubicBezTo>
                  <a:cubicBezTo>
                    <a:pt x="2" y="133"/>
                    <a:pt x="4" y="135"/>
                    <a:pt x="7" y="135"/>
                  </a:cubicBezTo>
                  <a:cubicBezTo>
                    <a:pt x="9" y="135"/>
                    <a:pt x="11" y="133"/>
                    <a:pt x="11" y="130"/>
                  </a:cubicBezTo>
                  <a:cubicBezTo>
                    <a:pt x="11" y="131"/>
                    <a:pt x="11" y="131"/>
                    <a:pt x="11" y="131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2"/>
                    <a:pt x="9" y="0"/>
                    <a:pt x="7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57" name="Freeform 294"/>
            <p:cNvSpPr>
              <a:spLocks/>
            </p:cNvSpPr>
            <p:nvPr/>
          </p:nvSpPr>
          <p:spPr bwMode="auto">
            <a:xfrm>
              <a:off x="7218363" y="5138589"/>
              <a:ext cx="219075" cy="200025"/>
            </a:xfrm>
            <a:custGeom>
              <a:avLst/>
              <a:gdLst>
                <a:gd name="T0" fmla="*/ 4 w 157"/>
                <a:gd name="T1" fmla="*/ 144 h 144"/>
                <a:gd name="T2" fmla="*/ 116 w 157"/>
                <a:gd name="T3" fmla="*/ 144 h 144"/>
                <a:gd name="T4" fmla="*/ 157 w 157"/>
                <a:gd name="T5" fmla="*/ 103 h 144"/>
                <a:gd name="T6" fmla="*/ 116 w 157"/>
                <a:gd name="T7" fmla="*/ 62 h 144"/>
                <a:gd name="T8" fmla="*/ 101 w 157"/>
                <a:gd name="T9" fmla="*/ 66 h 144"/>
                <a:gd name="T10" fmla="*/ 30 w 157"/>
                <a:gd name="T11" fmla="*/ 0 h 144"/>
                <a:gd name="T12" fmla="*/ 4 w 157"/>
                <a:gd name="T13" fmla="*/ 5 h 144"/>
                <a:gd name="T14" fmla="*/ 0 w 157"/>
                <a:gd name="T15" fmla="*/ 10 h 144"/>
                <a:gd name="T16" fmla="*/ 0 w 157"/>
                <a:gd name="T17" fmla="*/ 139 h 144"/>
                <a:gd name="T18" fmla="*/ 4 w 157"/>
                <a:gd name="T1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7" h="144">
                  <a:moveTo>
                    <a:pt x="4" y="144"/>
                  </a:moveTo>
                  <a:cubicBezTo>
                    <a:pt x="4" y="144"/>
                    <a:pt x="116" y="144"/>
                    <a:pt x="116" y="144"/>
                  </a:cubicBezTo>
                  <a:cubicBezTo>
                    <a:pt x="139" y="144"/>
                    <a:pt x="157" y="126"/>
                    <a:pt x="157" y="103"/>
                  </a:cubicBezTo>
                  <a:cubicBezTo>
                    <a:pt x="157" y="81"/>
                    <a:pt x="139" y="62"/>
                    <a:pt x="116" y="62"/>
                  </a:cubicBezTo>
                  <a:cubicBezTo>
                    <a:pt x="111" y="62"/>
                    <a:pt x="105" y="64"/>
                    <a:pt x="101" y="66"/>
                  </a:cubicBezTo>
                  <a:cubicBezTo>
                    <a:pt x="97" y="29"/>
                    <a:pt x="67" y="0"/>
                    <a:pt x="30" y="0"/>
                  </a:cubicBezTo>
                  <a:cubicBezTo>
                    <a:pt x="21" y="0"/>
                    <a:pt x="12" y="2"/>
                    <a:pt x="4" y="5"/>
                  </a:cubicBezTo>
                  <a:cubicBezTo>
                    <a:pt x="1" y="6"/>
                    <a:pt x="0" y="7"/>
                    <a:pt x="0" y="10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142"/>
                    <a:pt x="2" y="144"/>
                    <a:pt x="4" y="144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318" name="Group 317"/>
          <p:cNvGrpSpPr/>
          <p:nvPr/>
        </p:nvGrpSpPr>
        <p:grpSpPr>
          <a:xfrm>
            <a:off x="13117010" y="4781832"/>
            <a:ext cx="821111" cy="773742"/>
            <a:chOff x="7015163" y="2887861"/>
            <a:chExt cx="412750" cy="388938"/>
          </a:xfrm>
          <a:solidFill>
            <a:schemeClr val="tx1"/>
          </a:solidFill>
        </p:grpSpPr>
        <p:sp>
          <p:nvSpPr>
            <p:cNvPr id="258" name="Freeform 295"/>
            <p:cNvSpPr>
              <a:spLocks/>
            </p:cNvSpPr>
            <p:nvPr/>
          </p:nvSpPr>
          <p:spPr bwMode="auto">
            <a:xfrm>
              <a:off x="7059613" y="2987874"/>
              <a:ext cx="161925" cy="234950"/>
            </a:xfrm>
            <a:custGeom>
              <a:avLst/>
              <a:gdLst>
                <a:gd name="T0" fmla="*/ 114 w 116"/>
                <a:gd name="T1" fmla="*/ 21 h 169"/>
                <a:gd name="T2" fmla="*/ 112 w 116"/>
                <a:gd name="T3" fmla="*/ 12 h 169"/>
                <a:gd name="T4" fmla="*/ 94 w 116"/>
                <a:gd name="T5" fmla="*/ 1 h 169"/>
                <a:gd name="T6" fmla="*/ 85 w 116"/>
                <a:gd name="T7" fmla="*/ 4 h 169"/>
                <a:gd name="T8" fmla="*/ 57 w 116"/>
                <a:gd name="T9" fmla="*/ 52 h 169"/>
                <a:gd name="T10" fmla="*/ 27 w 116"/>
                <a:gd name="T11" fmla="*/ 104 h 169"/>
                <a:gd name="T12" fmla="*/ 2 w 116"/>
                <a:gd name="T13" fmla="*/ 148 h 169"/>
                <a:gd name="T14" fmla="*/ 5 w 116"/>
                <a:gd name="T15" fmla="*/ 157 h 169"/>
                <a:gd name="T16" fmla="*/ 22 w 116"/>
                <a:gd name="T17" fmla="*/ 168 h 169"/>
                <a:gd name="T18" fmla="*/ 32 w 116"/>
                <a:gd name="T19" fmla="*/ 165 h 169"/>
                <a:gd name="T20" fmla="*/ 67 w 116"/>
                <a:gd name="T21" fmla="*/ 104 h 169"/>
                <a:gd name="T22" fmla="*/ 89 w 116"/>
                <a:gd name="T23" fmla="*/ 65 h 169"/>
                <a:gd name="T24" fmla="*/ 114 w 116"/>
                <a:gd name="T25" fmla="*/ 2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6" h="169">
                  <a:moveTo>
                    <a:pt x="114" y="21"/>
                  </a:moveTo>
                  <a:cubicBezTo>
                    <a:pt x="116" y="18"/>
                    <a:pt x="115" y="14"/>
                    <a:pt x="112" y="12"/>
                  </a:cubicBezTo>
                  <a:cubicBezTo>
                    <a:pt x="94" y="1"/>
                    <a:pt x="94" y="1"/>
                    <a:pt x="94" y="1"/>
                  </a:cubicBezTo>
                  <a:cubicBezTo>
                    <a:pt x="91" y="0"/>
                    <a:pt x="87" y="1"/>
                    <a:pt x="85" y="4"/>
                  </a:cubicBezTo>
                  <a:cubicBezTo>
                    <a:pt x="57" y="52"/>
                    <a:pt x="57" y="52"/>
                    <a:pt x="57" y="52"/>
                  </a:cubicBezTo>
                  <a:cubicBezTo>
                    <a:pt x="27" y="104"/>
                    <a:pt x="27" y="104"/>
                    <a:pt x="27" y="104"/>
                  </a:cubicBezTo>
                  <a:cubicBezTo>
                    <a:pt x="2" y="148"/>
                    <a:pt x="2" y="148"/>
                    <a:pt x="2" y="148"/>
                  </a:cubicBezTo>
                  <a:cubicBezTo>
                    <a:pt x="0" y="151"/>
                    <a:pt x="1" y="155"/>
                    <a:pt x="5" y="157"/>
                  </a:cubicBezTo>
                  <a:cubicBezTo>
                    <a:pt x="22" y="168"/>
                    <a:pt x="22" y="168"/>
                    <a:pt x="22" y="168"/>
                  </a:cubicBezTo>
                  <a:cubicBezTo>
                    <a:pt x="26" y="169"/>
                    <a:pt x="30" y="168"/>
                    <a:pt x="32" y="165"/>
                  </a:cubicBezTo>
                  <a:cubicBezTo>
                    <a:pt x="67" y="104"/>
                    <a:pt x="67" y="104"/>
                    <a:pt x="67" y="104"/>
                  </a:cubicBezTo>
                  <a:cubicBezTo>
                    <a:pt x="89" y="65"/>
                    <a:pt x="89" y="65"/>
                    <a:pt x="89" y="65"/>
                  </a:cubicBezTo>
                  <a:lnTo>
                    <a:pt x="114" y="2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59" name="Freeform 296"/>
            <p:cNvSpPr>
              <a:spLocks/>
            </p:cNvSpPr>
            <p:nvPr/>
          </p:nvSpPr>
          <p:spPr bwMode="auto">
            <a:xfrm>
              <a:off x="7334250" y="3059311"/>
              <a:ext cx="93663" cy="73025"/>
            </a:xfrm>
            <a:custGeom>
              <a:avLst/>
              <a:gdLst>
                <a:gd name="T0" fmla="*/ 61 w 67"/>
                <a:gd name="T1" fmla="*/ 0 h 52"/>
                <a:gd name="T2" fmla="*/ 0 w 67"/>
                <a:gd name="T3" fmla="*/ 0 h 52"/>
                <a:gd name="T4" fmla="*/ 19 w 67"/>
                <a:gd name="T5" fmla="*/ 34 h 52"/>
                <a:gd name="T6" fmla="*/ 25 w 67"/>
                <a:gd name="T7" fmla="*/ 47 h 52"/>
                <a:gd name="T8" fmla="*/ 27 w 67"/>
                <a:gd name="T9" fmla="*/ 52 h 52"/>
                <a:gd name="T10" fmla="*/ 61 w 67"/>
                <a:gd name="T11" fmla="*/ 52 h 52"/>
                <a:gd name="T12" fmla="*/ 67 w 67"/>
                <a:gd name="T13" fmla="*/ 46 h 52"/>
                <a:gd name="T14" fmla="*/ 67 w 67"/>
                <a:gd name="T15" fmla="*/ 6 h 52"/>
                <a:gd name="T16" fmla="*/ 61 w 67"/>
                <a:gd name="T1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" h="52">
                  <a:moveTo>
                    <a:pt x="6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" y="13"/>
                    <a:pt x="14" y="25"/>
                    <a:pt x="19" y="34"/>
                  </a:cubicBezTo>
                  <a:cubicBezTo>
                    <a:pt x="22" y="40"/>
                    <a:pt x="24" y="45"/>
                    <a:pt x="25" y="47"/>
                  </a:cubicBezTo>
                  <a:cubicBezTo>
                    <a:pt x="26" y="49"/>
                    <a:pt x="27" y="50"/>
                    <a:pt x="27" y="52"/>
                  </a:cubicBezTo>
                  <a:cubicBezTo>
                    <a:pt x="61" y="52"/>
                    <a:pt x="61" y="52"/>
                    <a:pt x="61" y="52"/>
                  </a:cubicBezTo>
                  <a:cubicBezTo>
                    <a:pt x="64" y="52"/>
                    <a:pt x="67" y="49"/>
                    <a:pt x="67" y="46"/>
                  </a:cubicBezTo>
                  <a:cubicBezTo>
                    <a:pt x="67" y="6"/>
                    <a:pt x="67" y="6"/>
                    <a:pt x="67" y="6"/>
                  </a:cubicBezTo>
                  <a:cubicBezTo>
                    <a:pt x="67" y="2"/>
                    <a:pt x="64" y="0"/>
                    <a:pt x="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60" name="Freeform 297"/>
            <p:cNvSpPr>
              <a:spLocks/>
            </p:cNvSpPr>
            <p:nvPr/>
          </p:nvSpPr>
          <p:spPr bwMode="auto">
            <a:xfrm>
              <a:off x="7172325" y="3059311"/>
              <a:ext cx="114300" cy="73025"/>
            </a:xfrm>
            <a:custGeom>
              <a:avLst/>
              <a:gdLst>
                <a:gd name="T0" fmla="*/ 30 w 82"/>
                <a:gd name="T1" fmla="*/ 0 h 52"/>
                <a:gd name="T2" fmla="*/ 0 w 82"/>
                <a:gd name="T3" fmla="*/ 52 h 52"/>
                <a:gd name="T4" fmla="*/ 82 w 82"/>
                <a:gd name="T5" fmla="*/ 52 h 52"/>
                <a:gd name="T6" fmla="*/ 57 w 82"/>
                <a:gd name="T7" fmla="*/ 0 h 52"/>
                <a:gd name="T8" fmla="*/ 30 w 82"/>
                <a:gd name="T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2">
                  <a:moveTo>
                    <a:pt x="30" y="0"/>
                  </a:moveTo>
                  <a:cubicBezTo>
                    <a:pt x="0" y="52"/>
                    <a:pt x="0" y="52"/>
                    <a:pt x="0" y="52"/>
                  </a:cubicBezTo>
                  <a:cubicBezTo>
                    <a:pt x="82" y="52"/>
                    <a:pt x="82" y="52"/>
                    <a:pt x="82" y="52"/>
                  </a:cubicBezTo>
                  <a:cubicBezTo>
                    <a:pt x="76" y="40"/>
                    <a:pt x="68" y="24"/>
                    <a:pt x="57" y="0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61" name="Freeform 298"/>
            <p:cNvSpPr>
              <a:spLocks/>
            </p:cNvSpPr>
            <p:nvPr/>
          </p:nvSpPr>
          <p:spPr bwMode="auto">
            <a:xfrm>
              <a:off x="7015163" y="3059311"/>
              <a:ext cx="104775" cy="73025"/>
            </a:xfrm>
            <a:custGeom>
              <a:avLst/>
              <a:gdLst>
                <a:gd name="T0" fmla="*/ 75 w 75"/>
                <a:gd name="T1" fmla="*/ 0 h 52"/>
                <a:gd name="T2" fmla="*/ 6 w 75"/>
                <a:gd name="T3" fmla="*/ 0 h 52"/>
                <a:gd name="T4" fmla="*/ 0 w 75"/>
                <a:gd name="T5" fmla="*/ 6 h 52"/>
                <a:gd name="T6" fmla="*/ 0 w 75"/>
                <a:gd name="T7" fmla="*/ 46 h 52"/>
                <a:gd name="T8" fmla="*/ 6 w 75"/>
                <a:gd name="T9" fmla="*/ 52 h 52"/>
                <a:gd name="T10" fmla="*/ 45 w 75"/>
                <a:gd name="T11" fmla="*/ 52 h 52"/>
                <a:gd name="T12" fmla="*/ 75 w 75"/>
                <a:gd name="T13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52">
                  <a:moveTo>
                    <a:pt x="75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2"/>
                    <a:pt x="0" y="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9"/>
                    <a:pt x="2" y="52"/>
                    <a:pt x="6" y="52"/>
                  </a:cubicBezTo>
                  <a:cubicBezTo>
                    <a:pt x="45" y="52"/>
                    <a:pt x="45" y="52"/>
                    <a:pt x="45" y="52"/>
                  </a:cubicBezTo>
                  <a:lnTo>
                    <a:pt x="7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62" name="Freeform 299"/>
            <p:cNvSpPr>
              <a:spLocks/>
            </p:cNvSpPr>
            <p:nvPr/>
          </p:nvSpPr>
          <p:spPr bwMode="auto">
            <a:xfrm>
              <a:off x="7045325" y="3214886"/>
              <a:ext cx="42863" cy="50800"/>
            </a:xfrm>
            <a:custGeom>
              <a:avLst/>
              <a:gdLst>
                <a:gd name="T0" fmla="*/ 28 w 31"/>
                <a:gd name="T1" fmla="*/ 12 h 37"/>
                <a:gd name="T2" fmla="*/ 10 w 31"/>
                <a:gd name="T3" fmla="*/ 2 h 37"/>
                <a:gd name="T4" fmla="*/ 3 w 31"/>
                <a:gd name="T5" fmla="*/ 6 h 37"/>
                <a:gd name="T6" fmla="*/ 0 w 31"/>
                <a:gd name="T7" fmla="*/ 32 h 37"/>
                <a:gd name="T8" fmla="*/ 5 w 31"/>
                <a:gd name="T9" fmla="*/ 35 h 37"/>
                <a:gd name="T10" fmla="*/ 28 w 31"/>
                <a:gd name="T11" fmla="*/ 20 h 37"/>
                <a:gd name="T12" fmla="*/ 28 w 31"/>
                <a:gd name="T13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37">
                  <a:moveTo>
                    <a:pt x="28" y="12"/>
                  </a:moveTo>
                  <a:cubicBezTo>
                    <a:pt x="10" y="2"/>
                    <a:pt x="10" y="2"/>
                    <a:pt x="10" y="2"/>
                  </a:cubicBezTo>
                  <a:cubicBezTo>
                    <a:pt x="7" y="0"/>
                    <a:pt x="4" y="2"/>
                    <a:pt x="3" y="6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7"/>
                    <a:pt x="5" y="35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31" y="18"/>
                    <a:pt x="31" y="14"/>
                    <a:pt x="28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63" name="Freeform 300"/>
            <p:cNvSpPr>
              <a:spLocks/>
            </p:cNvSpPr>
            <p:nvPr/>
          </p:nvSpPr>
          <p:spPr bwMode="auto">
            <a:xfrm>
              <a:off x="7197725" y="2887861"/>
              <a:ext cx="163513" cy="274637"/>
            </a:xfrm>
            <a:custGeom>
              <a:avLst/>
              <a:gdLst>
                <a:gd name="T0" fmla="*/ 112 w 117"/>
                <a:gd name="T1" fmla="*/ 177 h 197"/>
                <a:gd name="T2" fmla="*/ 112 w 117"/>
                <a:gd name="T3" fmla="*/ 176 h 197"/>
                <a:gd name="T4" fmla="*/ 101 w 117"/>
                <a:gd name="T5" fmla="*/ 155 h 197"/>
                <a:gd name="T6" fmla="*/ 101 w 117"/>
                <a:gd name="T7" fmla="*/ 154 h 197"/>
                <a:gd name="T8" fmla="*/ 99 w 117"/>
                <a:gd name="T9" fmla="*/ 152 h 197"/>
                <a:gd name="T10" fmla="*/ 98 w 117"/>
                <a:gd name="T11" fmla="*/ 150 h 197"/>
                <a:gd name="T12" fmla="*/ 98 w 117"/>
                <a:gd name="T13" fmla="*/ 149 h 197"/>
                <a:gd name="T14" fmla="*/ 96 w 117"/>
                <a:gd name="T15" fmla="*/ 146 h 197"/>
                <a:gd name="T16" fmla="*/ 96 w 117"/>
                <a:gd name="T17" fmla="*/ 145 h 197"/>
                <a:gd name="T18" fmla="*/ 94 w 117"/>
                <a:gd name="T19" fmla="*/ 142 h 197"/>
                <a:gd name="T20" fmla="*/ 93 w 117"/>
                <a:gd name="T21" fmla="*/ 141 h 197"/>
                <a:gd name="T22" fmla="*/ 55 w 117"/>
                <a:gd name="T23" fmla="*/ 72 h 197"/>
                <a:gd name="T24" fmla="*/ 9 w 117"/>
                <a:gd name="T25" fmla="*/ 4 h 197"/>
                <a:gd name="T26" fmla="*/ 37 w 117"/>
                <a:gd name="T27" fmla="*/ 87 h 197"/>
                <a:gd name="T28" fmla="*/ 89 w 117"/>
                <a:gd name="T29" fmla="*/ 194 h 197"/>
                <a:gd name="T30" fmla="*/ 103 w 117"/>
                <a:gd name="T31" fmla="*/ 193 h 197"/>
                <a:gd name="T32" fmla="*/ 112 w 117"/>
                <a:gd name="T33" fmla="*/ 1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97">
                  <a:moveTo>
                    <a:pt x="112" y="177"/>
                  </a:moveTo>
                  <a:cubicBezTo>
                    <a:pt x="112" y="177"/>
                    <a:pt x="112" y="176"/>
                    <a:pt x="112" y="176"/>
                  </a:cubicBezTo>
                  <a:cubicBezTo>
                    <a:pt x="110" y="173"/>
                    <a:pt x="106" y="165"/>
                    <a:pt x="101" y="155"/>
                  </a:cubicBezTo>
                  <a:cubicBezTo>
                    <a:pt x="101" y="155"/>
                    <a:pt x="101" y="154"/>
                    <a:pt x="101" y="154"/>
                  </a:cubicBezTo>
                  <a:cubicBezTo>
                    <a:pt x="100" y="154"/>
                    <a:pt x="100" y="153"/>
                    <a:pt x="99" y="152"/>
                  </a:cubicBezTo>
                  <a:cubicBezTo>
                    <a:pt x="99" y="151"/>
                    <a:pt x="99" y="151"/>
                    <a:pt x="98" y="150"/>
                  </a:cubicBezTo>
                  <a:cubicBezTo>
                    <a:pt x="98" y="150"/>
                    <a:pt x="98" y="149"/>
                    <a:pt x="98" y="149"/>
                  </a:cubicBezTo>
                  <a:cubicBezTo>
                    <a:pt x="97" y="148"/>
                    <a:pt x="97" y="147"/>
                    <a:pt x="96" y="146"/>
                  </a:cubicBezTo>
                  <a:cubicBezTo>
                    <a:pt x="96" y="145"/>
                    <a:pt x="96" y="145"/>
                    <a:pt x="96" y="145"/>
                  </a:cubicBezTo>
                  <a:cubicBezTo>
                    <a:pt x="95" y="144"/>
                    <a:pt x="94" y="143"/>
                    <a:pt x="94" y="142"/>
                  </a:cubicBezTo>
                  <a:cubicBezTo>
                    <a:pt x="94" y="141"/>
                    <a:pt x="94" y="141"/>
                    <a:pt x="93" y="141"/>
                  </a:cubicBezTo>
                  <a:cubicBezTo>
                    <a:pt x="81" y="117"/>
                    <a:pt x="65" y="88"/>
                    <a:pt x="55" y="72"/>
                  </a:cubicBezTo>
                  <a:cubicBezTo>
                    <a:pt x="38" y="45"/>
                    <a:pt x="16" y="0"/>
                    <a:pt x="9" y="4"/>
                  </a:cubicBezTo>
                  <a:cubicBezTo>
                    <a:pt x="0" y="8"/>
                    <a:pt x="28" y="65"/>
                    <a:pt x="37" y="87"/>
                  </a:cubicBezTo>
                  <a:cubicBezTo>
                    <a:pt x="46" y="108"/>
                    <a:pt x="82" y="190"/>
                    <a:pt x="89" y="194"/>
                  </a:cubicBezTo>
                  <a:cubicBezTo>
                    <a:pt x="96" y="197"/>
                    <a:pt x="99" y="195"/>
                    <a:pt x="103" y="193"/>
                  </a:cubicBezTo>
                  <a:cubicBezTo>
                    <a:pt x="108" y="191"/>
                    <a:pt x="117" y="185"/>
                    <a:pt x="112" y="1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64" name="Freeform 301"/>
            <p:cNvSpPr>
              <a:spLocks/>
            </p:cNvSpPr>
            <p:nvPr/>
          </p:nvSpPr>
          <p:spPr bwMode="auto">
            <a:xfrm>
              <a:off x="7335838" y="3162499"/>
              <a:ext cx="50800" cy="53975"/>
            </a:xfrm>
            <a:custGeom>
              <a:avLst/>
              <a:gdLst>
                <a:gd name="T0" fmla="*/ 34 w 36"/>
                <a:gd name="T1" fmla="*/ 21 h 38"/>
                <a:gd name="T2" fmla="*/ 25 w 36"/>
                <a:gd name="T3" fmla="*/ 5 h 38"/>
                <a:gd name="T4" fmla="*/ 15 w 36"/>
                <a:gd name="T5" fmla="*/ 1 h 38"/>
                <a:gd name="T6" fmla="*/ 5 w 36"/>
                <a:gd name="T7" fmla="*/ 7 h 38"/>
                <a:gd name="T8" fmla="*/ 2 w 36"/>
                <a:gd name="T9" fmla="*/ 16 h 38"/>
                <a:gd name="T10" fmla="*/ 13 w 36"/>
                <a:gd name="T11" fmla="*/ 33 h 38"/>
                <a:gd name="T12" fmla="*/ 24 w 36"/>
                <a:gd name="T13" fmla="*/ 36 h 38"/>
                <a:gd name="T14" fmla="*/ 31 w 36"/>
                <a:gd name="T15" fmla="*/ 32 h 38"/>
                <a:gd name="T16" fmla="*/ 34 w 36"/>
                <a:gd name="T17" fmla="*/ 2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38">
                  <a:moveTo>
                    <a:pt x="34" y="21"/>
                  </a:moveTo>
                  <a:cubicBezTo>
                    <a:pt x="25" y="5"/>
                    <a:pt x="25" y="5"/>
                    <a:pt x="25" y="5"/>
                  </a:cubicBezTo>
                  <a:cubicBezTo>
                    <a:pt x="23" y="1"/>
                    <a:pt x="19" y="0"/>
                    <a:pt x="15" y="1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1" y="9"/>
                    <a:pt x="0" y="13"/>
                    <a:pt x="2" y="16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5" y="37"/>
                    <a:pt x="20" y="38"/>
                    <a:pt x="24" y="36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4" y="30"/>
                    <a:pt x="36" y="25"/>
                    <a:pt x="34" y="2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65" name="Freeform 302"/>
            <p:cNvSpPr>
              <a:spLocks/>
            </p:cNvSpPr>
            <p:nvPr/>
          </p:nvSpPr>
          <p:spPr bwMode="auto">
            <a:xfrm>
              <a:off x="7366000" y="3200599"/>
              <a:ext cx="55563" cy="76200"/>
            </a:xfrm>
            <a:custGeom>
              <a:avLst/>
              <a:gdLst>
                <a:gd name="T0" fmla="*/ 9 w 40"/>
                <a:gd name="T1" fmla="*/ 18 h 55"/>
                <a:gd name="T2" fmla="*/ 8 w 40"/>
                <a:gd name="T3" fmla="*/ 37 h 55"/>
                <a:gd name="T4" fmla="*/ 35 w 40"/>
                <a:gd name="T5" fmla="*/ 55 h 55"/>
                <a:gd name="T6" fmla="*/ 9 w 40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55">
                  <a:moveTo>
                    <a:pt x="9" y="18"/>
                  </a:moveTo>
                  <a:cubicBezTo>
                    <a:pt x="6" y="20"/>
                    <a:pt x="0" y="26"/>
                    <a:pt x="8" y="37"/>
                  </a:cubicBezTo>
                  <a:cubicBezTo>
                    <a:pt x="15" y="47"/>
                    <a:pt x="33" y="48"/>
                    <a:pt x="35" y="55"/>
                  </a:cubicBezTo>
                  <a:cubicBezTo>
                    <a:pt x="35" y="55"/>
                    <a:pt x="40" y="0"/>
                    <a:pt x="9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266" name="Freeform 303"/>
          <p:cNvSpPr>
            <a:spLocks/>
          </p:cNvSpPr>
          <p:nvPr/>
        </p:nvSpPr>
        <p:spPr bwMode="auto">
          <a:xfrm>
            <a:off x="14953421" y="4770194"/>
            <a:ext cx="498985" cy="808481"/>
          </a:xfrm>
          <a:custGeom>
            <a:avLst/>
            <a:gdLst>
              <a:gd name="T0" fmla="*/ 101 w 180"/>
              <a:gd name="T1" fmla="*/ 0 h 292"/>
              <a:gd name="T2" fmla="*/ 101 w 180"/>
              <a:gd name="T3" fmla="*/ 74 h 292"/>
              <a:gd name="T4" fmla="*/ 171 w 180"/>
              <a:gd name="T5" fmla="*/ 74 h 292"/>
              <a:gd name="T6" fmla="*/ 171 w 180"/>
              <a:gd name="T7" fmla="*/ 119 h 292"/>
              <a:gd name="T8" fmla="*/ 101 w 180"/>
              <a:gd name="T9" fmla="*/ 119 h 292"/>
              <a:gd name="T10" fmla="*/ 101 w 180"/>
              <a:gd name="T11" fmla="*/ 194 h 292"/>
              <a:gd name="T12" fmla="*/ 104 w 180"/>
              <a:gd name="T13" fmla="*/ 227 h 292"/>
              <a:gd name="T14" fmla="*/ 114 w 180"/>
              <a:gd name="T15" fmla="*/ 238 h 292"/>
              <a:gd name="T16" fmla="*/ 136 w 180"/>
              <a:gd name="T17" fmla="*/ 244 h 292"/>
              <a:gd name="T18" fmla="*/ 180 w 180"/>
              <a:gd name="T19" fmla="*/ 230 h 292"/>
              <a:gd name="T20" fmla="*/ 180 w 180"/>
              <a:gd name="T21" fmla="*/ 276 h 292"/>
              <a:gd name="T22" fmla="*/ 146 w 180"/>
              <a:gd name="T23" fmla="*/ 288 h 292"/>
              <a:gd name="T24" fmla="*/ 113 w 180"/>
              <a:gd name="T25" fmla="*/ 292 h 292"/>
              <a:gd name="T26" fmla="*/ 78 w 180"/>
              <a:gd name="T27" fmla="*/ 287 h 292"/>
              <a:gd name="T28" fmla="*/ 52 w 180"/>
              <a:gd name="T29" fmla="*/ 272 h 292"/>
              <a:gd name="T30" fmla="*/ 37 w 180"/>
              <a:gd name="T31" fmla="*/ 252 h 292"/>
              <a:gd name="T32" fmla="*/ 33 w 180"/>
              <a:gd name="T33" fmla="*/ 222 h 292"/>
              <a:gd name="T34" fmla="*/ 33 w 180"/>
              <a:gd name="T35" fmla="*/ 119 h 292"/>
              <a:gd name="T36" fmla="*/ 0 w 180"/>
              <a:gd name="T37" fmla="*/ 119 h 292"/>
              <a:gd name="T38" fmla="*/ 0 w 180"/>
              <a:gd name="T39" fmla="*/ 78 h 292"/>
              <a:gd name="T40" fmla="*/ 30 w 180"/>
              <a:gd name="T41" fmla="*/ 62 h 292"/>
              <a:gd name="T42" fmla="*/ 49 w 180"/>
              <a:gd name="T43" fmla="*/ 37 h 292"/>
              <a:gd name="T44" fmla="*/ 60 w 180"/>
              <a:gd name="T45" fmla="*/ 0 h 292"/>
              <a:gd name="T46" fmla="*/ 101 w 180"/>
              <a:gd name="T47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80" h="292">
                <a:moveTo>
                  <a:pt x="101" y="0"/>
                </a:moveTo>
                <a:cubicBezTo>
                  <a:pt x="101" y="74"/>
                  <a:pt x="101" y="74"/>
                  <a:pt x="101" y="74"/>
                </a:cubicBezTo>
                <a:cubicBezTo>
                  <a:pt x="171" y="74"/>
                  <a:pt x="171" y="74"/>
                  <a:pt x="171" y="74"/>
                </a:cubicBezTo>
                <a:cubicBezTo>
                  <a:pt x="171" y="119"/>
                  <a:pt x="171" y="119"/>
                  <a:pt x="171" y="119"/>
                </a:cubicBezTo>
                <a:cubicBezTo>
                  <a:pt x="101" y="119"/>
                  <a:pt x="101" y="119"/>
                  <a:pt x="101" y="119"/>
                </a:cubicBezTo>
                <a:cubicBezTo>
                  <a:pt x="101" y="194"/>
                  <a:pt x="101" y="194"/>
                  <a:pt x="101" y="194"/>
                </a:cubicBezTo>
                <a:cubicBezTo>
                  <a:pt x="101" y="211"/>
                  <a:pt x="102" y="222"/>
                  <a:pt x="104" y="227"/>
                </a:cubicBezTo>
                <a:cubicBezTo>
                  <a:pt x="106" y="232"/>
                  <a:pt x="109" y="236"/>
                  <a:pt x="114" y="238"/>
                </a:cubicBezTo>
                <a:cubicBezTo>
                  <a:pt x="120" y="242"/>
                  <a:pt x="128" y="244"/>
                  <a:pt x="136" y="244"/>
                </a:cubicBezTo>
                <a:cubicBezTo>
                  <a:pt x="151" y="244"/>
                  <a:pt x="166" y="239"/>
                  <a:pt x="180" y="230"/>
                </a:cubicBezTo>
                <a:cubicBezTo>
                  <a:pt x="180" y="276"/>
                  <a:pt x="180" y="276"/>
                  <a:pt x="180" y="276"/>
                </a:cubicBezTo>
                <a:cubicBezTo>
                  <a:pt x="168" y="282"/>
                  <a:pt x="156" y="286"/>
                  <a:pt x="146" y="288"/>
                </a:cubicBezTo>
                <a:cubicBezTo>
                  <a:pt x="136" y="291"/>
                  <a:pt x="125" y="292"/>
                  <a:pt x="113" y="292"/>
                </a:cubicBezTo>
                <a:cubicBezTo>
                  <a:pt x="100" y="292"/>
                  <a:pt x="88" y="290"/>
                  <a:pt x="78" y="287"/>
                </a:cubicBezTo>
                <a:cubicBezTo>
                  <a:pt x="68" y="283"/>
                  <a:pt x="59" y="279"/>
                  <a:pt x="52" y="272"/>
                </a:cubicBezTo>
                <a:cubicBezTo>
                  <a:pt x="45" y="266"/>
                  <a:pt x="40" y="259"/>
                  <a:pt x="37" y="252"/>
                </a:cubicBezTo>
                <a:cubicBezTo>
                  <a:pt x="34" y="245"/>
                  <a:pt x="33" y="235"/>
                  <a:pt x="33" y="222"/>
                </a:cubicBezTo>
                <a:cubicBezTo>
                  <a:pt x="33" y="119"/>
                  <a:pt x="33" y="119"/>
                  <a:pt x="33" y="119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78"/>
                  <a:pt x="0" y="78"/>
                  <a:pt x="0" y="78"/>
                </a:cubicBezTo>
                <a:cubicBezTo>
                  <a:pt x="12" y="74"/>
                  <a:pt x="22" y="69"/>
                  <a:pt x="30" y="62"/>
                </a:cubicBezTo>
                <a:cubicBezTo>
                  <a:pt x="38" y="55"/>
                  <a:pt x="45" y="47"/>
                  <a:pt x="49" y="37"/>
                </a:cubicBezTo>
                <a:cubicBezTo>
                  <a:pt x="54" y="27"/>
                  <a:pt x="58" y="15"/>
                  <a:pt x="60" y="0"/>
                </a:cubicBezTo>
                <a:lnTo>
                  <a:pt x="10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67" name="Freeform 304"/>
          <p:cNvSpPr>
            <a:spLocks noEditPoints="1"/>
          </p:cNvSpPr>
          <p:nvPr/>
        </p:nvSpPr>
        <p:spPr bwMode="auto">
          <a:xfrm>
            <a:off x="16586398" y="4789264"/>
            <a:ext cx="740725" cy="743596"/>
          </a:xfrm>
          <a:custGeom>
            <a:avLst/>
            <a:gdLst>
              <a:gd name="T0" fmla="*/ 37 w 294"/>
              <a:gd name="T1" fmla="*/ 0 h 295"/>
              <a:gd name="T2" fmla="*/ 256 w 294"/>
              <a:gd name="T3" fmla="*/ 0 h 295"/>
              <a:gd name="T4" fmla="*/ 294 w 294"/>
              <a:gd name="T5" fmla="*/ 38 h 295"/>
              <a:gd name="T6" fmla="*/ 294 w 294"/>
              <a:gd name="T7" fmla="*/ 257 h 295"/>
              <a:gd name="T8" fmla="*/ 256 w 294"/>
              <a:gd name="T9" fmla="*/ 295 h 295"/>
              <a:gd name="T10" fmla="*/ 37 w 294"/>
              <a:gd name="T11" fmla="*/ 295 h 295"/>
              <a:gd name="T12" fmla="*/ 0 w 294"/>
              <a:gd name="T13" fmla="*/ 257 h 295"/>
              <a:gd name="T14" fmla="*/ 0 w 294"/>
              <a:gd name="T15" fmla="*/ 38 h 295"/>
              <a:gd name="T16" fmla="*/ 37 w 294"/>
              <a:gd name="T17" fmla="*/ 0 h 295"/>
              <a:gd name="T18" fmla="*/ 214 w 294"/>
              <a:gd name="T19" fmla="*/ 33 h 295"/>
              <a:gd name="T20" fmla="*/ 201 w 294"/>
              <a:gd name="T21" fmla="*/ 46 h 295"/>
              <a:gd name="T22" fmla="*/ 201 w 294"/>
              <a:gd name="T23" fmla="*/ 78 h 295"/>
              <a:gd name="T24" fmla="*/ 214 w 294"/>
              <a:gd name="T25" fmla="*/ 91 h 295"/>
              <a:gd name="T26" fmla="*/ 247 w 294"/>
              <a:gd name="T27" fmla="*/ 91 h 295"/>
              <a:gd name="T28" fmla="*/ 261 w 294"/>
              <a:gd name="T29" fmla="*/ 78 h 295"/>
              <a:gd name="T30" fmla="*/ 261 w 294"/>
              <a:gd name="T31" fmla="*/ 46 h 295"/>
              <a:gd name="T32" fmla="*/ 247 w 294"/>
              <a:gd name="T33" fmla="*/ 33 h 295"/>
              <a:gd name="T34" fmla="*/ 214 w 294"/>
              <a:gd name="T35" fmla="*/ 33 h 295"/>
              <a:gd name="T36" fmla="*/ 261 w 294"/>
              <a:gd name="T37" fmla="*/ 125 h 295"/>
              <a:gd name="T38" fmla="*/ 235 w 294"/>
              <a:gd name="T39" fmla="*/ 125 h 295"/>
              <a:gd name="T40" fmla="*/ 239 w 294"/>
              <a:gd name="T41" fmla="*/ 150 h 295"/>
              <a:gd name="T42" fmla="*/ 147 w 294"/>
              <a:gd name="T43" fmla="*/ 239 h 295"/>
              <a:gd name="T44" fmla="*/ 56 w 294"/>
              <a:gd name="T45" fmla="*/ 150 h 295"/>
              <a:gd name="T46" fmla="*/ 59 w 294"/>
              <a:gd name="T47" fmla="*/ 125 h 295"/>
              <a:gd name="T48" fmla="*/ 32 w 294"/>
              <a:gd name="T49" fmla="*/ 125 h 295"/>
              <a:gd name="T50" fmla="*/ 32 w 294"/>
              <a:gd name="T51" fmla="*/ 249 h 295"/>
              <a:gd name="T52" fmla="*/ 44 w 294"/>
              <a:gd name="T53" fmla="*/ 261 h 295"/>
              <a:gd name="T54" fmla="*/ 249 w 294"/>
              <a:gd name="T55" fmla="*/ 261 h 295"/>
              <a:gd name="T56" fmla="*/ 261 w 294"/>
              <a:gd name="T57" fmla="*/ 249 h 295"/>
              <a:gd name="T58" fmla="*/ 261 w 294"/>
              <a:gd name="T59" fmla="*/ 125 h 295"/>
              <a:gd name="T60" fmla="*/ 147 w 294"/>
              <a:gd name="T61" fmla="*/ 90 h 295"/>
              <a:gd name="T62" fmla="*/ 88 w 294"/>
              <a:gd name="T63" fmla="*/ 147 h 295"/>
              <a:gd name="T64" fmla="*/ 147 w 294"/>
              <a:gd name="T65" fmla="*/ 204 h 295"/>
              <a:gd name="T66" fmla="*/ 206 w 294"/>
              <a:gd name="T67" fmla="*/ 147 h 295"/>
              <a:gd name="T68" fmla="*/ 147 w 294"/>
              <a:gd name="T69" fmla="*/ 9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94" h="295">
                <a:moveTo>
                  <a:pt x="37" y="0"/>
                </a:moveTo>
                <a:cubicBezTo>
                  <a:pt x="256" y="0"/>
                  <a:pt x="256" y="0"/>
                  <a:pt x="256" y="0"/>
                </a:cubicBezTo>
                <a:cubicBezTo>
                  <a:pt x="277" y="0"/>
                  <a:pt x="294" y="17"/>
                  <a:pt x="294" y="38"/>
                </a:cubicBezTo>
                <a:cubicBezTo>
                  <a:pt x="294" y="257"/>
                  <a:pt x="294" y="257"/>
                  <a:pt x="294" y="257"/>
                </a:cubicBezTo>
                <a:cubicBezTo>
                  <a:pt x="294" y="278"/>
                  <a:pt x="277" y="295"/>
                  <a:pt x="256" y="295"/>
                </a:cubicBezTo>
                <a:cubicBezTo>
                  <a:pt x="37" y="295"/>
                  <a:pt x="37" y="295"/>
                  <a:pt x="37" y="295"/>
                </a:cubicBezTo>
                <a:cubicBezTo>
                  <a:pt x="17" y="295"/>
                  <a:pt x="0" y="278"/>
                  <a:pt x="0" y="257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17"/>
                  <a:pt x="17" y="0"/>
                  <a:pt x="37" y="0"/>
                </a:cubicBezTo>
                <a:moveTo>
                  <a:pt x="214" y="33"/>
                </a:moveTo>
                <a:cubicBezTo>
                  <a:pt x="207" y="33"/>
                  <a:pt x="201" y="39"/>
                  <a:pt x="201" y="46"/>
                </a:cubicBezTo>
                <a:cubicBezTo>
                  <a:pt x="201" y="78"/>
                  <a:pt x="201" y="78"/>
                  <a:pt x="201" y="78"/>
                </a:cubicBezTo>
                <a:cubicBezTo>
                  <a:pt x="201" y="85"/>
                  <a:pt x="207" y="91"/>
                  <a:pt x="214" y="91"/>
                </a:cubicBezTo>
                <a:cubicBezTo>
                  <a:pt x="247" y="91"/>
                  <a:pt x="247" y="91"/>
                  <a:pt x="247" y="91"/>
                </a:cubicBezTo>
                <a:cubicBezTo>
                  <a:pt x="255" y="91"/>
                  <a:pt x="261" y="85"/>
                  <a:pt x="261" y="78"/>
                </a:cubicBezTo>
                <a:cubicBezTo>
                  <a:pt x="261" y="46"/>
                  <a:pt x="261" y="46"/>
                  <a:pt x="261" y="46"/>
                </a:cubicBezTo>
                <a:cubicBezTo>
                  <a:pt x="261" y="39"/>
                  <a:pt x="255" y="33"/>
                  <a:pt x="247" y="33"/>
                </a:cubicBezTo>
                <a:lnTo>
                  <a:pt x="214" y="33"/>
                </a:lnTo>
                <a:close/>
                <a:moveTo>
                  <a:pt x="261" y="125"/>
                </a:moveTo>
                <a:cubicBezTo>
                  <a:pt x="235" y="125"/>
                  <a:pt x="235" y="125"/>
                  <a:pt x="235" y="125"/>
                </a:cubicBezTo>
                <a:cubicBezTo>
                  <a:pt x="237" y="133"/>
                  <a:pt x="239" y="141"/>
                  <a:pt x="239" y="150"/>
                </a:cubicBezTo>
                <a:cubicBezTo>
                  <a:pt x="239" y="199"/>
                  <a:pt x="198" y="239"/>
                  <a:pt x="147" y="239"/>
                </a:cubicBezTo>
                <a:cubicBezTo>
                  <a:pt x="97" y="239"/>
                  <a:pt x="56" y="199"/>
                  <a:pt x="56" y="150"/>
                </a:cubicBezTo>
                <a:cubicBezTo>
                  <a:pt x="56" y="141"/>
                  <a:pt x="57" y="133"/>
                  <a:pt x="59" y="125"/>
                </a:cubicBezTo>
                <a:cubicBezTo>
                  <a:pt x="32" y="125"/>
                  <a:pt x="32" y="125"/>
                  <a:pt x="32" y="125"/>
                </a:cubicBezTo>
                <a:cubicBezTo>
                  <a:pt x="32" y="249"/>
                  <a:pt x="32" y="249"/>
                  <a:pt x="32" y="249"/>
                </a:cubicBezTo>
                <a:cubicBezTo>
                  <a:pt x="32" y="256"/>
                  <a:pt x="38" y="261"/>
                  <a:pt x="44" y="261"/>
                </a:cubicBezTo>
                <a:cubicBezTo>
                  <a:pt x="249" y="261"/>
                  <a:pt x="249" y="261"/>
                  <a:pt x="249" y="261"/>
                </a:cubicBezTo>
                <a:cubicBezTo>
                  <a:pt x="256" y="261"/>
                  <a:pt x="261" y="256"/>
                  <a:pt x="261" y="249"/>
                </a:cubicBezTo>
                <a:lnTo>
                  <a:pt x="261" y="125"/>
                </a:lnTo>
                <a:close/>
                <a:moveTo>
                  <a:pt x="147" y="90"/>
                </a:moveTo>
                <a:cubicBezTo>
                  <a:pt x="114" y="90"/>
                  <a:pt x="88" y="115"/>
                  <a:pt x="88" y="147"/>
                </a:cubicBezTo>
                <a:cubicBezTo>
                  <a:pt x="88" y="179"/>
                  <a:pt x="114" y="204"/>
                  <a:pt x="147" y="204"/>
                </a:cubicBezTo>
                <a:cubicBezTo>
                  <a:pt x="180" y="204"/>
                  <a:pt x="206" y="179"/>
                  <a:pt x="206" y="147"/>
                </a:cubicBezTo>
                <a:cubicBezTo>
                  <a:pt x="206" y="115"/>
                  <a:pt x="180" y="90"/>
                  <a:pt x="147" y="9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68" name="Freeform 305"/>
          <p:cNvSpPr>
            <a:spLocks/>
          </p:cNvSpPr>
          <p:nvPr/>
        </p:nvSpPr>
        <p:spPr bwMode="auto">
          <a:xfrm>
            <a:off x="18236080" y="4710694"/>
            <a:ext cx="893752" cy="896910"/>
          </a:xfrm>
          <a:custGeom>
            <a:avLst/>
            <a:gdLst>
              <a:gd name="T0" fmla="*/ 161 w 323"/>
              <a:gd name="T1" fmla="*/ 0 h 323"/>
              <a:gd name="T2" fmla="*/ 0 w 323"/>
              <a:gd name="T3" fmla="*/ 162 h 323"/>
              <a:gd name="T4" fmla="*/ 97 w 323"/>
              <a:gd name="T5" fmla="*/ 310 h 323"/>
              <a:gd name="T6" fmla="*/ 99 w 323"/>
              <a:gd name="T7" fmla="*/ 272 h 323"/>
              <a:gd name="T8" fmla="*/ 120 w 323"/>
              <a:gd name="T9" fmla="*/ 184 h 323"/>
              <a:gd name="T10" fmla="*/ 115 w 323"/>
              <a:gd name="T11" fmla="*/ 159 h 323"/>
              <a:gd name="T12" fmla="*/ 146 w 323"/>
              <a:gd name="T13" fmla="*/ 117 h 323"/>
              <a:gd name="T14" fmla="*/ 168 w 323"/>
              <a:gd name="T15" fmla="*/ 141 h 323"/>
              <a:gd name="T16" fmla="*/ 154 w 323"/>
              <a:gd name="T17" fmla="*/ 199 h 323"/>
              <a:gd name="T18" fmla="*/ 179 w 323"/>
              <a:gd name="T19" fmla="*/ 230 h 323"/>
              <a:gd name="T20" fmla="*/ 230 w 323"/>
              <a:gd name="T21" fmla="*/ 144 h 323"/>
              <a:gd name="T22" fmla="*/ 163 w 323"/>
              <a:gd name="T23" fmla="*/ 82 h 323"/>
              <a:gd name="T24" fmla="*/ 84 w 323"/>
              <a:gd name="T25" fmla="*/ 159 h 323"/>
              <a:gd name="T26" fmla="*/ 94 w 323"/>
              <a:gd name="T27" fmla="*/ 191 h 323"/>
              <a:gd name="T28" fmla="*/ 97 w 323"/>
              <a:gd name="T29" fmla="*/ 200 h 323"/>
              <a:gd name="T30" fmla="*/ 93 w 323"/>
              <a:gd name="T31" fmla="*/ 213 h 323"/>
              <a:gd name="T32" fmla="*/ 85 w 323"/>
              <a:gd name="T33" fmla="*/ 217 h 323"/>
              <a:gd name="T34" fmla="*/ 52 w 323"/>
              <a:gd name="T35" fmla="*/ 155 h 323"/>
              <a:gd name="T36" fmla="*/ 168 w 323"/>
              <a:gd name="T37" fmla="*/ 54 h 323"/>
              <a:gd name="T38" fmla="*/ 270 w 323"/>
              <a:gd name="T39" fmla="*/ 147 h 323"/>
              <a:gd name="T40" fmla="*/ 183 w 323"/>
              <a:gd name="T41" fmla="*/ 258 h 323"/>
              <a:gd name="T42" fmla="*/ 143 w 323"/>
              <a:gd name="T43" fmla="*/ 237 h 323"/>
              <a:gd name="T44" fmla="*/ 132 w 323"/>
              <a:gd name="T45" fmla="*/ 282 h 323"/>
              <a:gd name="T46" fmla="*/ 116 w 323"/>
              <a:gd name="T47" fmla="*/ 317 h 323"/>
              <a:gd name="T48" fmla="*/ 161 w 323"/>
              <a:gd name="T49" fmla="*/ 323 h 323"/>
              <a:gd name="T50" fmla="*/ 323 w 323"/>
              <a:gd name="T51" fmla="*/ 162 h 323"/>
              <a:gd name="T52" fmla="*/ 161 w 323"/>
              <a:gd name="T53" fmla="*/ 0 h 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23" h="323">
                <a:moveTo>
                  <a:pt x="161" y="0"/>
                </a:moveTo>
                <a:cubicBezTo>
                  <a:pt x="72" y="0"/>
                  <a:pt x="0" y="72"/>
                  <a:pt x="0" y="162"/>
                </a:cubicBezTo>
                <a:cubicBezTo>
                  <a:pt x="0" y="228"/>
                  <a:pt x="40" y="285"/>
                  <a:pt x="97" y="310"/>
                </a:cubicBezTo>
                <a:cubicBezTo>
                  <a:pt x="96" y="298"/>
                  <a:pt x="96" y="285"/>
                  <a:pt x="99" y="272"/>
                </a:cubicBezTo>
                <a:cubicBezTo>
                  <a:pt x="102" y="259"/>
                  <a:pt x="120" y="184"/>
                  <a:pt x="120" y="184"/>
                </a:cubicBezTo>
                <a:cubicBezTo>
                  <a:pt x="120" y="184"/>
                  <a:pt x="115" y="174"/>
                  <a:pt x="115" y="159"/>
                </a:cubicBezTo>
                <a:cubicBezTo>
                  <a:pt x="115" y="135"/>
                  <a:pt x="129" y="117"/>
                  <a:pt x="146" y="117"/>
                </a:cubicBezTo>
                <a:cubicBezTo>
                  <a:pt x="161" y="117"/>
                  <a:pt x="168" y="128"/>
                  <a:pt x="168" y="141"/>
                </a:cubicBezTo>
                <a:cubicBezTo>
                  <a:pt x="168" y="156"/>
                  <a:pt x="159" y="178"/>
                  <a:pt x="154" y="199"/>
                </a:cubicBezTo>
                <a:cubicBezTo>
                  <a:pt x="150" y="216"/>
                  <a:pt x="162" y="230"/>
                  <a:pt x="179" y="230"/>
                </a:cubicBezTo>
                <a:cubicBezTo>
                  <a:pt x="210" y="230"/>
                  <a:pt x="230" y="190"/>
                  <a:pt x="230" y="144"/>
                </a:cubicBezTo>
                <a:cubicBezTo>
                  <a:pt x="230" y="108"/>
                  <a:pt x="207" y="82"/>
                  <a:pt x="163" y="82"/>
                </a:cubicBezTo>
                <a:cubicBezTo>
                  <a:pt x="114" y="82"/>
                  <a:pt x="84" y="118"/>
                  <a:pt x="84" y="159"/>
                </a:cubicBezTo>
                <a:cubicBezTo>
                  <a:pt x="84" y="173"/>
                  <a:pt x="88" y="183"/>
                  <a:pt x="94" y="191"/>
                </a:cubicBezTo>
                <a:cubicBezTo>
                  <a:pt x="97" y="194"/>
                  <a:pt x="98" y="196"/>
                  <a:pt x="97" y="200"/>
                </a:cubicBezTo>
                <a:cubicBezTo>
                  <a:pt x="96" y="203"/>
                  <a:pt x="94" y="210"/>
                  <a:pt x="93" y="213"/>
                </a:cubicBezTo>
                <a:cubicBezTo>
                  <a:pt x="92" y="217"/>
                  <a:pt x="89" y="218"/>
                  <a:pt x="85" y="217"/>
                </a:cubicBezTo>
                <a:cubicBezTo>
                  <a:pt x="63" y="208"/>
                  <a:pt x="52" y="183"/>
                  <a:pt x="52" y="155"/>
                </a:cubicBezTo>
                <a:cubicBezTo>
                  <a:pt x="52" y="109"/>
                  <a:pt x="91" y="54"/>
                  <a:pt x="168" y="54"/>
                </a:cubicBezTo>
                <a:cubicBezTo>
                  <a:pt x="229" y="54"/>
                  <a:pt x="270" y="99"/>
                  <a:pt x="270" y="147"/>
                </a:cubicBezTo>
                <a:cubicBezTo>
                  <a:pt x="270" y="210"/>
                  <a:pt x="235" y="258"/>
                  <a:pt x="183" y="258"/>
                </a:cubicBezTo>
                <a:cubicBezTo>
                  <a:pt x="165" y="258"/>
                  <a:pt x="149" y="248"/>
                  <a:pt x="143" y="237"/>
                </a:cubicBezTo>
                <a:cubicBezTo>
                  <a:pt x="143" y="237"/>
                  <a:pt x="134" y="275"/>
                  <a:pt x="132" y="282"/>
                </a:cubicBezTo>
                <a:cubicBezTo>
                  <a:pt x="128" y="294"/>
                  <a:pt x="122" y="307"/>
                  <a:pt x="116" y="317"/>
                </a:cubicBezTo>
                <a:cubicBezTo>
                  <a:pt x="130" y="321"/>
                  <a:pt x="145" y="323"/>
                  <a:pt x="161" y="323"/>
                </a:cubicBezTo>
                <a:cubicBezTo>
                  <a:pt x="251" y="323"/>
                  <a:pt x="323" y="251"/>
                  <a:pt x="323" y="162"/>
                </a:cubicBezTo>
                <a:cubicBezTo>
                  <a:pt x="323" y="72"/>
                  <a:pt x="251" y="0"/>
                  <a:pt x="161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319" name="Group 318"/>
          <p:cNvGrpSpPr/>
          <p:nvPr/>
        </p:nvGrpSpPr>
        <p:grpSpPr>
          <a:xfrm>
            <a:off x="20045540" y="4796296"/>
            <a:ext cx="745318" cy="729527"/>
            <a:chOff x="9896797" y="2895799"/>
            <a:chExt cx="374650" cy="366712"/>
          </a:xfrm>
          <a:solidFill>
            <a:schemeClr val="tx1"/>
          </a:solidFill>
        </p:grpSpPr>
        <p:sp>
          <p:nvSpPr>
            <p:cNvPr id="269" name="Freeform 306"/>
            <p:cNvSpPr>
              <a:spLocks/>
            </p:cNvSpPr>
            <p:nvPr/>
          </p:nvSpPr>
          <p:spPr bwMode="auto">
            <a:xfrm>
              <a:off x="9931722" y="2956124"/>
              <a:ext cx="339725" cy="306387"/>
            </a:xfrm>
            <a:custGeom>
              <a:avLst/>
              <a:gdLst>
                <a:gd name="T0" fmla="*/ 222 w 244"/>
                <a:gd name="T1" fmla="*/ 0 h 219"/>
                <a:gd name="T2" fmla="*/ 225 w 244"/>
                <a:gd name="T3" fmla="*/ 57 h 219"/>
                <a:gd name="T4" fmla="*/ 84 w 244"/>
                <a:gd name="T5" fmla="*/ 128 h 219"/>
                <a:gd name="T6" fmla="*/ 66 w 244"/>
                <a:gd name="T7" fmla="*/ 141 h 219"/>
                <a:gd name="T8" fmla="*/ 55 w 244"/>
                <a:gd name="T9" fmla="*/ 190 h 219"/>
                <a:gd name="T10" fmla="*/ 36 w 244"/>
                <a:gd name="T11" fmla="*/ 206 h 219"/>
                <a:gd name="T12" fmla="*/ 3 w 244"/>
                <a:gd name="T13" fmla="*/ 206 h 219"/>
                <a:gd name="T14" fmla="*/ 0 w 244"/>
                <a:gd name="T15" fmla="*/ 206 h 219"/>
                <a:gd name="T16" fmla="*/ 12 w 244"/>
                <a:gd name="T17" fmla="*/ 218 h 219"/>
                <a:gd name="T18" fmla="*/ 45 w 244"/>
                <a:gd name="T19" fmla="*/ 218 h 219"/>
                <a:gd name="T20" fmla="*/ 64 w 244"/>
                <a:gd name="T21" fmla="*/ 202 h 219"/>
                <a:gd name="T22" fmla="*/ 75 w 244"/>
                <a:gd name="T23" fmla="*/ 154 h 219"/>
                <a:gd name="T24" fmla="*/ 93 w 244"/>
                <a:gd name="T25" fmla="*/ 140 h 219"/>
                <a:gd name="T26" fmla="*/ 235 w 244"/>
                <a:gd name="T27" fmla="*/ 69 h 219"/>
                <a:gd name="T28" fmla="*/ 222 w 244"/>
                <a:gd name="T29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4" h="219">
                  <a:moveTo>
                    <a:pt x="222" y="0"/>
                  </a:moveTo>
                  <a:cubicBezTo>
                    <a:pt x="233" y="20"/>
                    <a:pt x="230" y="43"/>
                    <a:pt x="225" y="57"/>
                  </a:cubicBezTo>
                  <a:cubicBezTo>
                    <a:pt x="203" y="132"/>
                    <a:pt x="99" y="128"/>
                    <a:pt x="84" y="128"/>
                  </a:cubicBezTo>
                  <a:cubicBezTo>
                    <a:pt x="69" y="128"/>
                    <a:pt x="66" y="141"/>
                    <a:pt x="66" y="141"/>
                  </a:cubicBezTo>
                  <a:cubicBezTo>
                    <a:pt x="55" y="190"/>
                    <a:pt x="55" y="190"/>
                    <a:pt x="55" y="190"/>
                  </a:cubicBezTo>
                  <a:cubicBezTo>
                    <a:pt x="52" y="207"/>
                    <a:pt x="36" y="206"/>
                    <a:pt x="36" y="206"/>
                  </a:cubicBezTo>
                  <a:cubicBezTo>
                    <a:pt x="3" y="206"/>
                    <a:pt x="3" y="206"/>
                    <a:pt x="3" y="206"/>
                  </a:cubicBezTo>
                  <a:cubicBezTo>
                    <a:pt x="2" y="206"/>
                    <a:pt x="1" y="206"/>
                    <a:pt x="0" y="206"/>
                  </a:cubicBezTo>
                  <a:cubicBezTo>
                    <a:pt x="0" y="209"/>
                    <a:pt x="1" y="218"/>
                    <a:pt x="12" y="218"/>
                  </a:cubicBezTo>
                  <a:cubicBezTo>
                    <a:pt x="45" y="218"/>
                    <a:pt x="45" y="218"/>
                    <a:pt x="45" y="218"/>
                  </a:cubicBezTo>
                  <a:cubicBezTo>
                    <a:pt x="45" y="218"/>
                    <a:pt x="61" y="219"/>
                    <a:pt x="64" y="202"/>
                  </a:cubicBezTo>
                  <a:cubicBezTo>
                    <a:pt x="75" y="154"/>
                    <a:pt x="75" y="154"/>
                    <a:pt x="75" y="154"/>
                  </a:cubicBezTo>
                  <a:cubicBezTo>
                    <a:pt x="75" y="154"/>
                    <a:pt x="79" y="140"/>
                    <a:pt x="93" y="140"/>
                  </a:cubicBezTo>
                  <a:cubicBezTo>
                    <a:pt x="108" y="140"/>
                    <a:pt x="212" y="144"/>
                    <a:pt x="235" y="69"/>
                  </a:cubicBezTo>
                  <a:cubicBezTo>
                    <a:pt x="240" y="52"/>
                    <a:pt x="244" y="22"/>
                    <a:pt x="2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70" name="Freeform 307"/>
            <p:cNvSpPr>
              <a:spLocks noEditPoints="1"/>
            </p:cNvSpPr>
            <p:nvPr/>
          </p:nvSpPr>
          <p:spPr bwMode="auto">
            <a:xfrm>
              <a:off x="9896797" y="2895799"/>
              <a:ext cx="349250" cy="338137"/>
            </a:xfrm>
            <a:custGeom>
              <a:avLst/>
              <a:gdLst>
                <a:gd name="T0" fmla="*/ 66 w 251"/>
                <a:gd name="T1" fmla="*/ 226 h 243"/>
                <a:gd name="T2" fmla="*/ 77 w 251"/>
                <a:gd name="T3" fmla="*/ 177 h 243"/>
                <a:gd name="T4" fmla="*/ 96 w 251"/>
                <a:gd name="T5" fmla="*/ 163 h 243"/>
                <a:gd name="T6" fmla="*/ 237 w 251"/>
                <a:gd name="T7" fmla="*/ 93 h 243"/>
                <a:gd name="T8" fmla="*/ 146 w 251"/>
                <a:gd name="T9" fmla="*/ 1 h 243"/>
                <a:gd name="T10" fmla="*/ 71 w 251"/>
                <a:gd name="T11" fmla="*/ 1 h 243"/>
                <a:gd name="T12" fmla="*/ 52 w 251"/>
                <a:gd name="T13" fmla="*/ 16 h 243"/>
                <a:gd name="T14" fmla="*/ 2 w 251"/>
                <a:gd name="T15" fmla="*/ 229 h 243"/>
                <a:gd name="T16" fmla="*/ 14 w 251"/>
                <a:gd name="T17" fmla="*/ 242 h 243"/>
                <a:gd name="T18" fmla="*/ 47 w 251"/>
                <a:gd name="T19" fmla="*/ 242 h 243"/>
                <a:gd name="T20" fmla="*/ 66 w 251"/>
                <a:gd name="T21" fmla="*/ 226 h 243"/>
                <a:gd name="T22" fmla="*/ 94 w 251"/>
                <a:gd name="T23" fmla="*/ 102 h 243"/>
                <a:gd name="T24" fmla="*/ 104 w 251"/>
                <a:gd name="T25" fmla="*/ 59 h 243"/>
                <a:gd name="T26" fmla="*/ 118 w 251"/>
                <a:gd name="T27" fmla="*/ 46 h 243"/>
                <a:gd name="T28" fmla="*/ 150 w 251"/>
                <a:gd name="T29" fmla="*/ 47 h 243"/>
                <a:gd name="T30" fmla="*/ 173 w 251"/>
                <a:gd name="T31" fmla="*/ 80 h 243"/>
                <a:gd name="T32" fmla="*/ 101 w 251"/>
                <a:gd name="T33" fmla="*/ 117 h 243"/>
                <a:gd name="T34" fmla="*/ 94 w 251"/>
                <a:gd name="T35" fmla="*/ 10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1" h="243">
                  <a:moveTo>
                    <a:pt x="66" y="226"/>
                  </a:moveTo>
                  <a:cubicBezTo>
                    <a:pt x="77" y="177"/>
                    <a:pt x="77" y="177"/>
                    <a:pt x="77" y="177"/>
                  </a:cubicBezTo>
                  <a:cubicBezTo>
                    <a:pt x="77" y="177"/>
                    <a:pt x="81" y="163"/>
                    <a:pt x="96" y="163"/>
                  </a:cubicBezTo>
                  <a:cubicBezTo>
                    <a:pt x="110" y="163"/>
                    <a:pt x="214" y="167"/>
                    <a:pt x="237" y="93"/>
                  </a:cubicBezTo>
                  <a:cubicBezTo>
                    <a:pt x="245" y="65"/>
                    <a:pt x="251" y="1"/>
                    <a:pt x="146" y="1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1" y="1"/>
                    <a:pt x="56" y="0"/>
                    <a:pt x="52" y="16"/>
                  </a:cubicBezTo>
                  <a:cubicBezTo>
                    <a:pt x="2" y="229"/>
                    <a:pt x="2" y="229"/>
                    <a:pt x="2" y="229"/>
                  </a:cubicBezTo>
                  <a:cubicBezTo>
                    <a:pt x="2" y="229"/>
                    <a:pt x="0" y="242"/>
                    <a:pt x="14" y="242"/>
                  </a:cubicBezTo>
                  <a:cubicBezTo>
                    <a:pt x="47" y="242"/>
                    <a:pt x="47" y="242"/>
                    <a:pt x="47" y="242"/>
                  </a:cubicBezTo>
                  <a:cubicBezTo>
                    <a:pt x="47" y="242"/>
                    <a:pt x="63" y="243"/>
                    <a:pt x="66" y="226"/>
                  </a:cubicBezTo>
                  <a:close/>
                  <a:moveTo>
                    <a:pt x="94" y="102"/>
                  </a:moveTo>
                  <a:cubicBezTo>
                    <a:pt x="104" y="59"/>
                    <a:pt x="104" y="59"/>
                    <a:pt x="104" y="59"/>
                  </a:cubicBezTo>
                  <a:cubicBezTo>
                    <a:pt x="104" y="59"/>
                    <a:pt x="108" y="47"/>
                    <a:pt x="118" y="46"/>
                  </a:cubicBezTo>
                  <a:cubicBezTo>
                    <a:pt x="128" y="44"/>
                    <a:pt x="146" y="46"/>
                    <a:pt x="150" y="47"/>
                  </a:cubicBezTo>
                  <a:cubicBezTo>
                    <a:pt x="179" y="52"/>
                    <a:pt x="173" y="80"/>
                    <a:pt x="173" y="80"/>
                  </a:cubicBezTo>
                  <a:cubicBezTo>
                    <a:pt x="167" y="123"/>
                    <a:pt x="101" y="117"/>
                    <a:pt x="101" y="117"/>
                  </a:cubicBezTo>
                  <a:cubicBezTo>
                    <a:pt x="90" y="113"/>
                    <a:pt x="94" y="102"/>
                    <a:pt x="94" y="1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21716604" y="9956728"/>
            <a:ext cx="803886" cy="801017"/>
            <a:chOff x="10625583" y="5016351"/>
            <a:chExt cx="444500" cy="442913"/>
          </a:xfrm>
          <a:solidFill>
            <a:schemeClr val="tx1"/>
          </a:solidFill>
        </p:grpSpPr>
        <p:sp>
          <p:nvSpPr>
            <p:cNvPr id="271" name="Freeform 308"/>
            <p:cNvSpPr>
              <a:spLocks/>
            </p:cNvSpPr>
            <p:nvPr/>
          </p:nvSpPr>
          <p:spPr bwMode="auto">
            <a:xfrm>
              <a:off x="10770046" y="5016351"/>
              <a:ext cx="169863" cy="168275"/>
            </a:xfrm>
            <a:custGeom>
              <a:avLst/>
              <a:gdLst>
                <a:gd name="T0" fmla="*/ 122 w 122"/>
                <a:gd name="T1" fmla="*/ 14 h 121"/>
                <a:gd name="T2" fmla="*/ 56 w 122"/>
                <a:gd name="T3" fmla="*/ 0 h 121"/>
                <a:gd name="T4" fmla="*/ 0 w 122"/>
                <a:gd name="T5" fmla="*/ 10 h 121"/>
                <a:gd name="T6" fmla="*/ 122 w 122"/>
                <a:gd name="T7" fmla="*/ 121 h 121"/>
                <a:gd name="T8" fmla="*/ 122 w 122"/>
                <a:gd name="T9" fmla="*/ 1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121">
                  <a:moveTo>
                    <a:pt x="122" y="14"/>
                  </a:moveTo>
                  <a:cubicBezTo>
                    <a:pt x="101" y="5"/>
                    <a:pt x="79" y="0"/>
                    <a:pt x="56" y="0"/>
                  </a:cubicBezTo>
                  <a:cubicBezTo>
                    <a:pt x="37" y="0"/>
                    <a:pt x="18" y="3"/>
                    <a:pt x="0" y="10"/>
                  </a:cubicBezTo>
                  <a:cubicBezTo>
                    <a:pt x="4" y="14"/>
                    <a:pt x="116" y="116"/>
                    <a:pt x="122" y="121"/>
                  </a:cubicBezTo>
                  <a:lnTo>
                    <a:pt x="122" y="1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72" name="Freeform 309"/>
            <p:cNvSpPr>
              <a:spLocks/>
            </p:cNvSpPr>
            <p:nvPr/>
          </p:nvSpPr>
          <p:spPr bwMode="auto">
            <a:xfrm>
              <a:off x="10643046" y="5237014"/>
              <a:ext cx="92075" cy="192087"/>
            </a:xfrm>
            <a:custGeom>
              <a:avLst/>
              <a:gdLst>
                <a:gd name="T0" fmla="*/ 66 w 66"/>
                <a:gd name="T1" fmla="*/ 138 h 138"/>
                <a:gd name="T2" fmla="*/ 66 w 66"/>
                <a:gd name="T3" fmla="*/ 0 h 138"/>
                <a:gd name="T4" fmla="*/ 0 w 66"/>
                <a:gd name="T5" fmla="*/ 60 h 138"/>
                <a:gd name="T6" fmla="*/ 66 w 66"/>
                <a:gd name="T7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138">
                  <a:moveTo>
                    <a:pt x="66" y="138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60" y="5"/>
                    <a:pt x="1" y="59"/>
                    <a:pt x="0" y="60"/>
                  </a:cubicBezTo>
                  <a:cubicBezTo>
                    <a:pt x="12" y="93"/>
                    <a:pt x="36" y="120"/>
                    <a:pt x="66" y="13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73" name="Freeform 310"/>
            <p:cNvSpPr>
              <a:spLocks/>
            </p:cNvSpPr>
            <p:nvPr/>
          </p:nvSpPr>
          <p:spPr bwMode="auto">
            <a:xfrm>
              <a:off x="10625583" y="5040164"/>
              <a:ext cx="204788" cy="257175"/>
            </a:xfrm>
            <a:custGeom>
              <a:avLst/>
              <a:gdLst>
                <a:gd name="T0" fmla="*/ 87 w 147"/>
                <a:gd name="T1" fmla="*/ 0 h 184"/>
                <a:gd name="T2" fmla="*/ 0 w 147"/>
                <a:gd name="T3" fmla="*/ 142 h 184"/>
                <a:gd name="T4" fmla="*/ 6 w 147"/>
                <a:gd name="T5" fmla="*/ 184 h 184"/>
                <a:gd name="T6" fmla="*/ 147 w 147"/>
                <a:gd name="T7" fmla="*/ 55 h 184"/>
                <a:gd name="T8" fmla="*/ 87 w 147"/>
                <a:gd name="T9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184">
                  <a:moveTo>
                    <a:pt x="87" y="0"/>
                  </a:moveTo>
                  <a:cubicBezTo>
                    <a:pt x="33" y="28"/>
                    <a:pt x="0" y="82"/>
                    <a:pt x="0" y="142"/>
                  </a:cubicBezTo>
                  <a:cubicBezTo>
                    <a:pt x="0" y="156"/>
                    <a:pt x="2" y="170"/>
                    <a:pt x="6" y="184"/>
                  </a:cubicBezTo>
                  <a:cubicBezTo>
                    <a:pt x="10" y="180"/>
                    <a:pt x="145" y="58"/>
                    <a:pt x="147" y="55"/>
                  </a:cubicBezTo>
                  <a:cubicBezTo>
                    <a:pt x="145" y="53"/>
                    <a:pt x="89" y="2"/>
                    <a:pt x="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74" name="Freeform 311"/>
            <p:cNvSpPr>
              <a:spLocks/>
            </p:cNvSpPr>
            <p:nvPr/>
          </p:nvSpPr>
          <p:spPr bwMode="auto">
            <a:xfrm>
              <a:off x="10757346" y="5335439"/>
              <a:ext cx="290513" cy="123825"/>
            </a:xfrm>
            <a:custGeom>
              <a:avLst/>
              <a:gdLst>
                <a:gd name="T0" fmla="*/ 0 w 209"/>
                <a:gd name="T1" fmla="*/ 76 h 89"/>
                <a:gd name="T2" fmla="*/ 51 w 209"/>
                <a:gd name="T3" fmla="*/ 89 h 89"/>
                <a:gd name="T4" fmla="*/ 80 w 209"/>
                <a:gd name="T5" fmla="*/ 89 h 89"/>
                <a:gd name="T6" fmla="*/ 209 w 209"/>
                <a:gd name="T7" fmla="*/ 0 h 89"/>
                <a:gd name="T8" fmla="*/ 0 w 209"/>
                <a:gd name="T9" fmla="*/ 0 h 89"/>
                <a:gd name="T10" fmla="*/ 0 w 209"/>
                <a:gd name="T11" fmla="*/ 7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9" h="89">
                  <a:moveTo>
                    <a:pt x="0" y="76"/>
                  </a:moveTo>
                  <a:cubicBezTo>
                    <a:pt x="17" y="83"/>
                    <a:pt x="34" y="88"/>
                    <a:pt x="51" y="89"/>
                  </a:cubicBezTo>
                  <a:cubicBezTo>
                    <a:pt x="80" y="89"/>
                    <a:pt x="80" y="89"/>
                    <a:pt x="80" y="89"/>
                  </a:cubicBezTo>
                  <a:cubicBezTo>
                    <a:pt x="135" y="84"/>
                    <a:pt x="185" y="50"/>
                    <a:pt x="20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7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75" name="Freeform 312"/>
            <p:cNvSpPr>
              <a:spLocks/>
            </p:cNvSpPr>
            <p:nvPr/>
          </p:nvSpPr>
          <p:spPr bwMode="auto">
            <a:xfrm>
              <a:off x="10962133" y="5048101"/>
              <a:ext cx="107950" cy="263525"/>
            </a:xfrm>
            <a:custGeom>
              <a:avLst/>
              <a:gdLst>
                <a:gd name="T0" fmla="*/ 0 w 77"/>
                <a:gd name="T1" fmla="*/ 0 h 189"/>
                <a:gd name="T2" fmla="*/ 0 w 77"/>
                <a:gd name="T3" fmla="*/ 189 h 189"/>
                <a:gd name="T4" fmla="*/ 68 w 77"/>
                <a:gd name="T5" fmla="*/ 189 h 189"/>
                <a:gd name="T6" fmla="*/ 77 w 77"/>
                <a:gd name="T7" fmla="*/ 136 h 189"/>
                <a:gd name="T8" fmla="*/ 0 w 77"/>
                <a:gd name="T9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189">
                  <a:moveTo>
                    <a:pt x="0" y="0"/>
                  </a:moveTo>
                  <a:cubicBezTo>
                    <a:pt x="0" y="189"/>
                    <a:pt x="0" y="189"/>
                    <a:pt x="0" y="189"/>
                  </a:cubicBezTo>
                  <a:cubicBezTo>
                    <a:pt x="68" y="189"/>
                    <a:pt x="68" y="189"/>
                    <a:pt x="68" y="189"/>
                  </a:cubicBezTo>
                  <a:cubicBezTo>
                    <a:pt x="74" y="172"/>
                    <a:pt x="77" y="154"/>
                    <a:pt x="77" y="136"/>
                  </a:cubicBezTo>
                  <a:cubicBezTo>
                    <a:pt x="77" y="81"/>
                    <a:pt x="48" y="29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276" name="Freeform 313"/>
          <p:cNvSpPr>
            <a:spLocks noEditPoints="1"/>
          </p:cNvSpPr>
          <p:nvPr/>
        </p:nvSpPr>
        <p:spPr bwMode="auto">
          <a:xfrm>
            <a:off x="12999707" y="6440051"/>
            <a:ext cx="966387" cy="859009"/>
          </a:xfrm>
          <a:custGeom>
            <a:avLst/>
            <a:gdLst>
              <a:gd name="T0" fmla="*/ 149 w 306"/>
              <a:gd name="T1" fmla="*/ 272 h 272"/>
              <a:gd name="T2" fmla="*/ 61 w 306"/>
              <a:gd name="T3" fmla="*/ 219 h 272"/>
              <a:gd name="T4" fmla="*/ 61 w 306"/>
              <a:gd name="T5" fmla="*/ 202 h 272"/>
              <a:gd name="T6" fmla="*/ 91 w 306"/>
              <a:gd name="T7" fmla="*/ 218 h 272"/>
              <a:gd name="T8" fmla="*/ 149 w 306"/>
              <a:gd name="T9" fmla="*/ 169 h 272"/>
              <a:gd name="T10" fmla="*/ 149 w 306"/>
              <a:gd name="T11" fmla="*/ 272 h 272"/>
              <a:gd name="T12" fmla="*/ 149 w 306"/>
              <a:gd name="T13" fmla="*/ 272 h 272"/>
              <a:gd name="T14" fmla="*/ 4 w 306"/>
              <a:gd name="T15" fmla="*/ 157 h 272"/>
              <a:gd name="T16" fmla="*/ 57 w 306"/>
              <a:gd name="T17" fmla="*/ 112 h 272"/>
              <a:gd name="T18" fmla="*/ 143 w 306"/>
              <a:gd name="T19" fmla="*/ 165 h 272"/>
              <a:gd name="T20" fmla="*/ 92 w 306"/>
              <a:gd name="T21" fmla="*/ 209 h 272"/>
              <a:gd name="T22" fmla="*/ 4 w 306"/>
              <a:gd name="T23" fmla="*/ 157 h 272"/>
              <a:gd name="T24" fmla="*/ 58 w 306"/>
              <a:gd name="T25" fmla="*/ 104 h 272"/>
              <a:gd name="T26" fmla="*/ 0 w 306"/>
              <a:gd name="T27" fmla="*/ 56 h 272"/>
              <a:gd name="T28" fmla="*/ 92 w 306"/>
              <a:gd name="T29" fmla="*/ 0 h 272"/>
              <a:gd name="T30" fmla="*/ 149 w 306"/>
              <a:gd name="T31" fmla="*/ 47 h 272"/>
              <a:gd name="T32" fmla="*/ 58 w 306"/>
              <a:gd name="T33" fmla="*/ 104 h 272"/>
              <a:gd name="T34" fmla="*/ 245 w 306"/>
              <a:gd name="T35" fmla="*/ 219 h 272"/>
              <a:gd name="T36" fmla="*/ 157 w 306"/>
              <a:gd name="T37" fmla="*/ 272 h 272"/>
              <a:gd name="T38" fmla="*/ 157 w 306"/>
              <a:gd name="T39" fmla="*/ 169 h 272"/>
              <a:gd name="T40" fmla="*/ 215 w 306"/>
              <a:gd name="T41" fmla="*/ 218 h 272"/>
              <a:gd name="T42" fmla="*/ 245 w 306"/>
              <a:gd name="T43" fmla="*/ 202 h 272"/>
              <a:gd name="T44" fmla="*/ 245 w 306"/>
              <a:gd name="T45" fmla="*/ 219 h 272"/>
              <a:gd name="T46" fmla="*/ 214 w 306"/>
              <a:gd name="T47" fmla="*/ 209 h 272"/>
              <a:gd name="T48" fmla="*/ 163 w 306"/>
              <a:gd name="T49" fmla="*/ 165 h 272"/>
              <a:gd name="T50" fmla="*/ 249 w 306"/>
              <a:gd name="T51" fmla="*/ 112 h 272"/>
              <a:gd name="T52" fmla="*/ 302 w 306"/>
              <a:gd name="T53" fmla="*/ 157 h 272"/>
              <a:gd name="T54" fmla="*/ 214 w 306"/>
              <a:gd name="T55" fmla="*/ 209 h 272"/>
              <a:gd name="T56" fmla="*/ 248 w 306"/>
              <a:gd name="T57" fmla="*/ 104 h 272"/>
              <a:gd name="T58" fmla="*/ 157 w 306"/>
              <a:gd name="T59" fmla="*/ 47 h 272"/>
              <a:gd name="T60" fmla="*/ 214 w 306"/>
              <a:gd name="T61" fmla="*/ 0 h 272"/>
              <a:gd name="T62" fmla="*/ 306 w 306"/>
              <a:gd name="T63" fmla="*/ 56 h 272"/>
              <a:gd name="T64" fmla="*/ 248 w 306"/>
              <a:gd name="T65" fmla="*/ 104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06" h="272">
                <a:moveTo>
                  <a:pt x="149" y="272"/>
                </a:moveTo>
                <a:lnTo>
                  <a:pt x="61" y="219"/>
                </a:lnTo>
                <a:lnTo>
                  <a:pt x="61" y="202"/>
                </a:lnTo>
                <a:lnTo>
                  <a:pt x="91" y="218"/>
                </a:lnTo>
                <a:lnTo>
                  <a:pt x="149" y="169"/>
                </a:lnTo>
                <a:lnTo>
                  <a:pt x="149" y="272"/>
                </a:lnTo>
                <a:lnTo>
                  <a:pt x="149" y="272"/>
                </a:lnTo>
                <a:close/>
                <a:moveTo>
                  <a:pt x="4" y="157"/>
                </a:moveTo>
                <a:lnTo>
                  <a:pt x="57" y="112"/>
                </a:lnTo>
                <a:lnTo>
                  <a:pt x="143" y="165"/>
                </a:lnTo>
                <a:lnTo>
                  <a:pt x="92" y="209"/>
                </a:lnTo>
                <a:lnTo>
                  <a:pt x="4" y="157"/>
                </a:lnTo>
                <a:close/>
                <a:moveTo>
                  <a:pt x="58" y="104"/>
                </a:moveTo>
                <a:lnTo>
                  <a:pt x="0" y="56"/>
                </a:lnTo>
                <a:lnTo>
                  <a:pt x="92" y="0"/>
                </a:lnTo>
                <a:lnTo>
                  <a:pt x="149" y="47"/>
                </a:lnTo>
                <a:lnTo>
                  <a:pt x="58" y="104"/>
                </a:lnTo>
                <a:close/>
                <a:moveTo>
                  <a:pt x="245" y="219"/>
                </a:moveTo>
                <a:lnTo>
                  <a:pt x="157" y="272"/>
                </a:lnTo>
                <a:lnTo>
                  <a:pt x="157" y="169"/>
                </a:lnTo>
                <a:lnTo>
                  <a:pt x="215" y="218"/>
                </a:lnTo>
                <a:lnTo>
                  <a:pt x="245" y="202"/>
                </a:lnTo>
                <a:lnTo>
                  <a:pt x="245" y="219"/>
                </a:lnTo>
                <a:close/>
                <a:moveTo>
                  <a:pt x="214" y="209"/>
                </a:moveTo>
                <a:lnTo>
                  <a:pt x="163" y="165"/>
                </a:lnTo>
                <a:lnTo>
                  <a:pt x="249" y="112"/>
                </a:lnTo>
                <a:lnTo>
                  <a:pt x="302" y="157"/>
                </a:lnTo>
                <a:lnTo>
                  <a:pt x="214" y="209"/>
                </a:lnTo>
                <a:close/>
                <a:moveTo>
                  <a:pt x="248" y="104"/>
                </a:moveTo>
                <a:lnTo>
                  <a:pt x="157" y="47"/>
                </a:lnTo>
                <a:lnTo>
                  <a:pt x="214" y="0"/>
                </a:lnTo>
                <a:lnTo>
                  <a:pt x="306" y="56"/>
                </a:lnTo>
                <a:lnTo>
                  <a:pt x="248" y="10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77" name="Freeform 314"/>
          <p:cNvSpPr>
            <a:spLocks noEditPoints="1"/>
          </p:cNvSpPr>
          <p:nvPr/>
        </p:nvSpPr>
        <p:spPr bwMode="auto">
          <a:xfrm>
            <a:off x="14692022" y="6667432"/>
            <a:ext cx="909540" cy="404241"/>
          </a:xfrm>
          <a:custGeom>
            <a:avLst/>
            <a:gdLst>
              <a:gd name="T0" fmla="*/ 115 w 328"/>
              <a:gd name="T1" fmla="*/ 114 h 146"/>
              <a:gd name="T2" fmla="*/ 115 w 328"/>
              <a:gd name="T3" fmla="*/ 60 h 146"/>
              <a:gd name="T4" fmla="*/ 60 w 328"/>
              <a:gd name="T5" fmla="*/ 114 h 146"/>
              <a:gd name="T6" fmla="*/ 115 w 328"/>
              <a:gd name="T7" fmla="*/ 114 h 146"/>
              <a:gd name="T8" fmla="*/ 159 w 328"/>
              <a:gd name="T9" fmla="*/ 0 h 146"/>
              <a:gd name="T10" fmla="*/ 159 w 328"/>
              <a:gd name="T11" fmla="*/ 29 h 146"/>
              <a:gd name="T12" fmla="*/ 164 w 328"/>
              <a:gd name="T13" fmla="*/ 29 h 146"/>
              <a:gd name="T14" fmla="*/ 280 w 328"/>
              <a:gd name="T15" fmla="*/ 59 h 146"/>
              <a:gd name="T16" fmla="*/ 328 w 328"/>
              <a:gd name="T17" fmla="*/ 130 h 146"/>
              <a:gd name="T18" fmla="*/ 325 w 328"/>
              <a:gd name="T19" fmla="*/ 146 h 146"/>
              <a:gd name="T20" fmla="*/ 318 w 328"/>
              <a:gd name="T21" fmla="*/ 146 h 146"/>
              <a:gd name="T22" fmla="*/ 267 w 328"/>
              <a:gd name="T23" fmla="*/ 146 h 146"/>
              <a:gd name="T24" fmla="*/ 169 w 328"/>
              <a:gd name="T25" fmla="*/ 146 h 146"/>
              <a:gd name="T26" fmla="*/ 169 w 328"/>
              <a:gd name="T27" fmla="*/ 136 h 146"/>
              <a:gd name="T28" fmla="*/ 169 w 328"/>
              <a:gd name="T29" fmla="*/ 114 h 146"/>
              <a:gd name="T30" fmla="*/ 169 w 328"/>
              <a:gd name="T31" fmla="*/ 64 h 146"/>
              <a:gd name="T32" fmla="*/ 213 w 328"/>
              <a:gd name="T33" fmla="*/ 70 h 146"/>
              <a:gd name="T34" fmla="*/ 213 w 328"/>
              <a:gd name="T35" fmla="*/ 114 h 146"/>
              <a:gd name="T36" fmla="*/ 267 w 328"/>
              <a:gd name="T37" fmla="*/ 114 h 146"/>
              <a:gd name="T38" fmla="*/ 164 w 328"/>
              <a:gd name="T39" fmla="*/ 54 h 146"/>
              <a:gd name="T40" fmla="*/ 159 w 328"/>
              <a:gd name="T41" fmla="*/ 54 h 146"/>
              <a:gd name="T42" fmla="*/ 159 w 328"/>
              <a:gd name="T43" fmla="*/ 114 h 146"/>
              <a:gd name="T44" fmla="*/ 159 w 328"/>
              <a:gd name="T45" fmla="*/ 146 h 146"/>
              <a:gd name="T46" fmla="*/ 115 w 328"/>
              <a:gd name="T47" fmla="*/ 146 h 146"/>
              <a:gd name="T48" fmla="*/ 60 w 328"/>
              <a:gd name="T49" fmla="*/ 146 h 146"/>
              <a:gd name="T50" fmla="*/ 11 w 328"/>
              <a:gd name="T51" fmla="*/ 146 h 146"/>
              <a:gd name="T52" fmla="*/ 2 w 328"/>
              <a:gd name="T53" fmla="*/ 146 h 146"/>
              <a:gd name="T54" fmla="*/ 0 w 328"/>
              <a:gd name="T55" fmla="*/ 130 h 146"/>
              <a:gd name="T56" fmla="*/ 48 w 328"/>
              <a:gd name="T57" fmla="*/ 59 h 146"/>
              <a:gd name="T58" fmla="*/ 115 w 328"/>
              <a:gd name="T59" fmla="*/ 34 h 146"/>
              <a:gd name="T60" fmla="*/ 115 w 328"/>
              <a:gd name="T61" fmla="*/ 4 h 146"/>
              <a:gd name="T62" fmla="*/ 159 w 328"/>
              <a:gd name="T63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28" h="146">
                <a:moveTo>
                  <a:pt x="115" y="114"/>
                </a:moveTo>
                <a:cubicBezTo>
                  <a:pt x="115" y="60"/>
                  <a:pt x="115" y="60"/>
                  <a:pt x="115" y="60"/>
                </a:cubicBezTo>
                <a:cubicBezTo>
                  <a:pt x="78" y="70"/>
                  <a:pt x="64" y="92"/>
                  <a:pt x="60" y="114"/>
                </a:cubicBezTo>
                <a:lnTo>
                  <a:pt x="115" y="114"/>
                </a:lnTo>
                <a:close/>
                <a:moveTo>
                  <a:pt x="159" y="0"/>
                </a:moveTo>
                <a:cubicBezTo>
                  <a:pt x="159" y="29"/>
                  <a:pt x="159" y="29"/>
                  <a:pt x="159" y="29"/>
                </a:cubicBezTo>
                <a:cubicBezTo>
                  <a:pt x="160" y="29"/>
                  <a:pt x="162" y="29"/>
                  <a:pt x="164" y="29"/>
                </a:cubicBezTo>
                <a:cubicBezTo>
                  <a:pt x="209" y="29"/>
                  <a:pt x="250" y="41"/>
                  <a:pt x="280" y="59"/>
                </a:cubicBezTo>
                <a:cubicBezTo>
                  <a:pt x="309" y="77"/>
                  <a:pt x="328" y="102"/>
                  <a:pt x="328" y="130"/>
                </a:cubicBezTo>
                <a:cubicBezTo>
                  <a:pt x="328" y="135"/>
                  <a:pt x="327" y="141"/>
                  <a:pt x="325" y="146"/>
                </a:cubicBezTo>
                <a:cubicBezTo>
                  <a:pt x="318" y="146"/>
                  <a:pt x="318" y="146"/>
                  <a:pt x="318" y="146"/>
                </a:cubicBezTo>
                <a:cubicBezTo>
                  <a:pt x="267" y="146"/>
                  <a:pt x="267" y="146"/>
                  <a:pt x="267" y="146"/>
                </a:cubicBezTo>
                <a:cubicBezTo>
                  <a:pt x="169" y="146"/>
                  <a:pt x="169" y="146"/>
                  <a:pt x="169" y="146"/>
                </a:cubicBezTo>
                <a:cubicBezTo>
                  <a:pt x="169" y="136"/>
                  <a:pt x="169" y="136"/>
                  <a:pt x="169" y="136"/>
                </a:cubicBezTo>
                <a:cubicBezTo>
                  <a:pt x="169" y="114"/>
                  <a:pt x="169" y="114"/>
                  <a:pt x="169" y="114"/>
                </a:cubicBezTo>
                <a:cubicBezTo>
                  <a:pt x="169" y="64"/>
                  <a:pt x="169" y="64"/>
                  <a:pt x="169" y="64"/>
                </a:cubicBezTo>
                <a:cubicBezTo>
                  <a:pt x="187" y="64"/>
                  <a:pt x="201" y="66"/>
                  <a:pt x="213" y="70"/>
                </a:cubicBezTo>
                <a:cubicBezTo>
                  <a:pt x="213" y="114"/>
                  <a:pt x="213" y="114"/>
                  <a:pt x="213" y="114"/>
                </a:cubicBezTo>
                <a:cubicBezTo>
                  <a:pt x="267" y="114"/>
                  <a:pt x="267" y="114"/>
                  <a:pt x="267" y="114"/>
                </a:cubicBezTo>
                <a:cubicBezTo>
                  <a:pt x="262" y="85"/>
                  <a:pt x="239" y="54"/>
                  <a:pt x="164" y="54"/>
                </a:cubicBezTo>
                <a:cubicBezTo>
                  <a:pt x="162" y="54"/>
                  <a:pt x="160" y="54"/>
                  <a:pt x="159" y="54"/>
                </a:cubicBezTo>
                <a:cubicBezTo>
                  <a:pt x="159" y="114"/>
                  <a:pt x="159" y="114"/>
                  <a:pt x="159" y="114"/>
                </a:cubicBezTo>
                <a:cubicBezTo>
                  <a:pt x="159" y="146"/>
                  <a:pt x="159" y="146"/>
                  <a:pt x="159" y="146"/>
                </a:cubicBezTo>
                <a:cubicBezTo>
                  <a:pt x="115" y="146"/>
                  <a:pt x="115" y="146"/>
                  <a:pt x="115" y="146"/>
                </a:cubicBezTo>
                <a:cubicBezTo>
                  <a:pt x="60" y="146"/>
                  <a:pt x="60" y="146"/>
                  <a:pt x="60" y="146"/>
                </a:cubicBezTo>
                <a:cubicBezTo>
                  <a:pt x="11" y="146"/>
                  <a:pt x="11" y="146"/>
                  <a:pt x="11" y="146"/>
                </a:cubicBezTo>
                <a:cubicBezTo>
                  <a:pt x="2" y="146"/>
                  <a:pt x="2" y="146"/>
                  <a:pt x="2" y="146"/>
                </a:cubicBezTo>
                <a:cubicBezTo>
                  <a:pt x="1" y="141"/>
                  <a:pt x="0" y="135"/>
                  <a:pt x="0" y="130"/>
                </a:cubicBezTo>
                <a:cubicBezTo>
                  <a:pt x="0" y="102"/>
                  <a:pt x="18" y="77"/>
                  <a:pt x="48" y="59"/>
                </a:cubicBezTo>
                <a:cubicBezTo>
                  <a:pt x="66" y="47"/>
                  <a:pt x="89" y="39"/>
                  <a:pt x="115" y="34"/>
                </a:cubicBezTo>
                <a:cubicBezTo>
                  <a:pt x="115" y="4"/>
                  <a:pt x="115" y="4"/>
                  <a:pt x="115" y="4"/>
                </a:cubicBezTo>
                <a:cubicBezTo>
                  <a:pt x="129" y="2"/>
                  <a:pt x="144" y="0"/>
                  <a:pt x="159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217" name="Group 1216"/>
          <p:cNvGrpSpPr/>
          <p:nvPr/>
        </p:nvGrpSpPr>
        <p:grpSpPr>
          <a:xfrm>
            <a:off x="16453436" y="6438060"/>
            <a:ext cx="843221" cy="840060"/>
            <a:chOff x="8400256" y="3573016"/>
            <a:chExt cx="423863" cy="422275"/>
          </a:xfrm>
          <a:solidFill>
            <a:schemeClr val="tx1"/>
          </a:solidFill>
        </p:grpSpPr>
        <p:sp>
          <p:nvSpPr>
            <p:cNvPr id="278" name="Oval 315"/>
            <p:cNvSpPr>
              <a:spLocks noChangeArrowheads="1"/>
            </p:cNvSpPr>
            <p:nvPr/>
          </p:nvSpPr>
          <p:spPr bwMode="auto">
            <a:xfrm>
              <a:off x="8400256" y="3573016"/>
              <a:ext cx="103188" cy="10160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79" name="Rectangle 316"/>
            <p:cNvSpPr>
              <a:spLocks noChangeArrowheads="1"/>
            </p:cNvSpPr>
            <p:nvPr/>
          </p:nvSpPr>
          <p:spPr bwMode="auto">
            <a:xfrm>
              <a:off x="8408194" y="3714304"/>
              <a:ext cx="87313" cy="280987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80" name="Freeform 317"/>
            <p:cNvSpPr>
              <a:spLocks/>
            </p:cNvSpPr>
            <p:nvPr/>
          </p:nvSpPr>
          <p:spPr bwMode="auto">
            <a:xfrm>
              <a:off x="8551069" y="3706366"/>
              <a:ext cx="273050" cy="288925"/>
            </a:xfrm>
            <a:custGeom>
              <a:avLst/>
              <a:gdLst>
                <a:gd name="T0" fmla="*/ 120 w 196"/>
                <a:gd name="T1" fmla="*/ 0 h 207"/>
                <a:gd name="T2" fmla="*/ 61 w 196"/>
                <a:gd name="T3" fmla="*/ 32 h 207"/>
                <a:gd name="T4" fmla="*/ 60 w 196"/>
                <a:gd name="T5" fmla="*/ 32 h 207"/>
                <a:gd name="T6" fmla="*/ 60 w 196"/>
                <a:gd name="T7" fmla="*/ 5 h 207"/>
                <a:gd name="T8" fmla="*/ 0 w 196"/>
                <a:gd name="T9" fmla="*/ 5 h 207"/>
                <a:gd name="T10" fmla="*/ 0 w 196"/>
                <a:gd name="T11" fmla="*/ 207 h 207"/>
                <a:gd name="T12" fmla="*/ 63 w 196"/>
                <a:gd name="T13" fmla="*/ 207 h 207"/>
                <a:gd name="T14" fmla="*/ 63 w 196"/>
                <a:gd name="T15" fmla="*/ 107 h 207"/>
                <a:gd name="T16" fmla="*/ 100 w 196"/>
                <a:gd name="T17" fmla="*/ 55 h 207"/>
                <a:gd name="T18" fmla="*/ 133 w 196"/>
                <a:gd name="T19" fmla="*/ 109 h 207"/>
                <a:gd name="T20" fmla="*/ 133 w 196"/>
                <a:gd name="T21" fmla="*/ 207 h 207"/>
                <a:gd name="T22" fmla="*/ 196 w 196"/>
                <a:gd name="T23" fmla="*/ 207 h 207"/>
                <a:gd name="T24" fmla="*/ 196 w 196"/>
                <a:gd name="T25" fmla="*/ 96 h 207"/>
                <a:gd name="T26" fmla="*/ 120 w 196"/>
                <a:gd name="T27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6" h="207">
                  <a:moveTo>
                    <a:pt x="120" y="0"/>
                  </a:moveTo>
                  <a:cubicBezTo>
                    <a:pt x="90" y="0"/>
                    <a:pt x="69" y="16"/>
                    <a:pt x="61" y="32"/>
                  </a:cubicBezTo>
                  <a:cubicBezTo>
                    <a:pt x="60" y="32"/>
                    <a:pt x="60" y="32"/>
                    <a:pt x="60" y="32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07"/>
                    <a:pt x="0" y="207"/>
                    <a:pt x="0" y="207"/>
                  </a:cubicBezTo>
                  <a:cubicBezTo>
                    <a:pt x="63" y="207"/>
                    <a:pt x="63" y="207"/>
                    <a:pt x="63" y="207"/>
                  </a:cubicBezTo>
                  <a:cubicBezTo>
                    <a:pt x="63" y="107"/>
                    <a:pt x="63" y="107"/>
                    <a:pt x="63" y="107"/>
                  </a:cubicBezTo>
                  <a:cubicBezTo>
                    <a:pt x="63" y="81"/>
                    <a:pt x="68" y="55"/>
                    <a:pt x="100" y="55"/>
                  </a:cubicBezTo>
                  <a:cubicBezTo>
                    <a:pt x="133" y="55"/>
                    <a:pt x="133" y="85"/>
                    <a:pt x="133" y="109"/>
                  </a:cubicBezTo>
                  <a:cubicBezTo>
                    <a:pt x="133" y="207"/>
                    <a:pt x="133" y="207"/>
                    <a:pt x="133" y="207"/>
                  </a:cubicBezTo>
                  <a:cubicBezTo>
                    <a:pt x="196" y="207"/>
                    <a:pt x="196" y="207"/>
                    <a:pt x="196" y="207"/>
                  </a:cubicBezTo>
                  <a:cubicBezTo>
                    <a:pt x="196" y="96"/>
                    <a:pt x="196" y="96"/>
                    <a:pt x="196" y="96"/>
                  </a:cubicBezTo>
                  <a:cubicBezTo>
                    <a:pt x="196" y="42"/>
                    <a:pt x="184" y="0"/>
                    <a:pt x="1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281" name="Freeform 318"/>
          <p:cNvSpPr>
            <a:spLocks/>
          </p:cNvSpPr>
          <p:nvPr/>
        </p:nvSpPr>
        <p:spPr bwMode="auto">
          <a:xfrm>
            <a:off x="18180634" y="6520170"/>
            <a:ext cx="827430" cy="675841"/>
          </a:xfrm>
          <a:custGeom>
            <a:avLst/>
            <a:gdLst>
              <a:gd name="T0" fmla="*/ 298 w 298"/>
              <a:gd name="T1" fmla="*/ 29 h 243"/>
              <a:gd name="T2" fmla="*/ 263 w 298"/>
              <a:gd name="T3" fmla="*/ 39 h 243"/>
              <a:gd name="T4" fmla="*/ 290 w 298"/>
              <a:gd name="T5" fmla="*/ 5 h 243"/>
              <a:gd name="T6" fmla="*/ 251 w 298"/>
              <a:gd name="T7" fmla="*/ 20 h 243"/>
              <a:gd name="T8" fmla="*/ 207 w 298"/>
              <a:gd name="T9" fmla="*/ 0 h 243"/>
              <a:gd name="T10" fmla="*/ 145 w 298"/>
              <a:gd name="T11" fmla="*/ 62 h 243"/>
              <a:gd name="T12" fmla="*/ 147 w 298"/>
              <a:gd name="T13" fmla="*/ 76 h 243"/>
              <a:gd name="T14" fmla="*/ 21 w 298"/>
              <a:gd name="T15" fmla="*/ 12 h 243"/>
              <a:gd name="T16" fmla="*/ 13 w 298"/>
              <a:gd name="T17" fmla="*/ 42 h 243"/>
              <a:gd name="T18" fmla="*/ 40 w 298"/>
              <a:gd name="T19" fmla="*/ 93 h 243"/>
              <a:gd name="T20" fmla="*/ 12 w 298"/>
              <a:gd name="T21" fmla="*/ 86 h 243"/>
              <a:gd name="T22" fmla="*/ 12 w 298"/>
              <a:gd name="T23" fmla="*/ 86 h 243"/>
              <a:gd name="T24" fmla="*/ 61 w 298"/>
              <a:gd name="T25" fmla="*/ 146 h 243"/>
              <a:gd name="T26" fmla="*/ 45 w 298"/>
              <a:gd name="T27" fmla="*/ 149 h 243"/>
              <a:gd name="T28" fmla="*/ 34 w 298"/>
              <a:gd name="T29" fmla="*/ 147 h 243"/>
              <a:gd name="T30" fmla="*/ 91 w 298"/>
              <a:gd name="T31" fmla="*/ 190 h 243"/>
              <a:gd name="T32" fmla="*/ 15 w 298"/>
              <a:gd name="T33" fmla="*/ 216 h 243"/>
              <a:gd name="T34" fmla="*/ 0 w 298"/>
              <a:gd name="T35" fmla="*/ 215 h 243"/>
              <a:gd name="T36" fmla="*/ 94 w 298"/>
              <a:gd name="T37" fmla="*/ 243 h 243"/>
              <a:gd name="T38" fmla="*/ 268 w 298"/>
              <a:gd name="T39" fmla="*/ 69 h 243"/>
              <a:gd name="T40" fmla="*/ 268 w 298"/>
              <a:gd name="T41" fmla="*/ 61 h 243"/>
              <a:gd name="T42" fmla="*/ 298 w 298"/>
              <a:gd name="T43" fmla="*/ 29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8" h="243">
                <a:moveTo>
                  <a:pt x="298" y="29"/>
                </a:moveTo>
                <a:cubicBezTo>
                  <a:pt x="287" y="34"/>
                  <a:pt x="276" y="37"/>
                  <a:pt x="263" y="39"/>
                </a:cubicBezTo>
                <a:cubicBezTo>
                  <a:pt x="276" y="31"/>
                  <a:pt x="285" y="19"/>
                  <a:pt x="290" y="5"/>
                </a:cubicBezTo>
                <a:cubicBezTo>
                  <a:pt x="278" y="12"/>
                  <a:pt x="265" y="17"/>
                  <a:pt x="251" y="20"/>
                </a:cubicBezTo>
                <a:cubicBezTo>
                  <a:pt x="240" y="8"/>
                  <a:pt x="224" y="0"/>
                  <a:pt x="207" y="0"/>
                </a:cubicBezTo>
                <a:cubicBezTo>
                  <a:pt x="173" y="0"/>
                  <a:pt x="145" y="28"/>
                  <a:pt x="145" y="62"/>
                </a:cubicBezTo>
                <a:cubicBezTo>
                  <a:pt x="145" y="66"/>
                  <a:pt x="146" y="71"/>
                  <a:pt x="147" y="76"/>
                </a:cubicBezTo>
                <a:cubicBezTo>
                  <a:pt x="96" y="73"/>
                  <a:pt x="51" y="49"/>
                  <a:pt x="21" y="12"/>
                </a:cubicBezTo>
                <a:cubicBezTo>
                  <a:pt x="16" y="21"/>
                  <a:pt x="13" y="31"/>
                  <a:pt x="13" y="42"/>
                </a:cubicBezTo>
                <a:cubicBezTo>
                  <a:pt x="13" y="64"/>
                  <a:pt x="24" y="82"/>
                  <a:pt x="40" y="93"/>
                </a:cubicBezTo>
                <a:cubicBezTo>
                  <a:pt x="30" y="93"/>
                  <a:pt x="20" y="90"/>
                  <a:pt x="12" y="86"/>
                </a:cubicBezTo>
                <a:cubicBezTo>
                  <a:pt x="12" y="86"/>
                  <a:pt x="12" y="86"/>
                  <a:pt x="12" y="86"/>
                </a:cubicBezTo>
                <a:cubicBezTo>
                  <a:pt x="12" y="116"/>
                  <a:pt x="33" y="141"/>
                  <a:pt x="61" y="146"/>
                </a:cubicBezTo>
                <a:cubicBezTo>
                  <a:pt x="56" y="148"/>
                  <a:pt x="51" y="149"/>
                  <a:pt x="45" y="149"/>
                </a:cubicBezTo>
                <a:cubicBezTo>
                  <a:pt x="41" y="149"/>
                  <a:pt x="37" y="148"/>
                  <a:pt x="34" y="147"/>
                </a:cubicBezTo>
                <a:cubicBezTo>
                  <a:pt x="41" y="172"/>
                  <a:pt x="64" y="189"/>
                  <a:pt x="91" y="190"/>
                </a:cubicBezTo>
                <a:cubicBezTo>
                  <a:pt x="70" y="206"/>
                  <a:pt x="44" y="216"/>
                  <a:pt x="15" y="216"/>
                </a:cubicBezTo>
                <a:cubicBezTo>
                  <a:pt x="10" y="216"/>
                  <a:pt x="5" y="216"/>
                  <a:pt x="0" y="215"/>
                </a:cubicBezTo>
                <a:cubicBezTo>
                  <a:pt x="27" y="233"/>
                  <a:pt x="59" y="243"/>
                  <a:pt x="94" y="243"/>
                </a:cubicBezTo>
                <a:cubicBezTo>
                  <a:pt x="206" y="243"/>
                  <a:pt x="268" y="150"/>
                  <a:pt x="268" y="69"/>
                </a:cubicBezTo>
                <a:cubicBezTo>
                  <a:pt x="268" y="66"/>
                  <a:pt x="268" y="63"/>
                  <a:pt x="268" y="61"/>
                </a:cubicBezTo>
                <a:cubicBezTo>
                  <a:pt x="280" y="52"/>
                  <a:pt x="290" y="41"/>
                  <a:pt x="298" y="29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1216" name="Group 1215"/>
          <p:cNvGrpSpPr/>
          <p:nvPr/>
        </p:nvGrpSpPr>
        <p:grpSpPr>
          <a:xfrm>
            <a:off x="19898509" y="6582007"/>
            <a:ext cx="862167" cy="536881"/>
            <a:chOff x="9830618" y="3646041"/>
            <a:chExt cx="433387" cy="269875"/>
          </a:xfrm>
          <a:solidFill>
            <a:schemeClr val="tx1"/>
          </a:solidFill>
        </p:grpSpPr>
        <p:sp>
          <p:nvSpPr>
            <p:cNvPr id="282" name="Freeform 319"/>
            <p:cNvSpPr>
              <a:spLocks noEditPoints="1"/>
            </p:cNvSpPr>
            <p:nvPr/>
          </p:nvSpPr>
          <p:spPr bwMode="auto">
            <a:xfrm>
              <a:off x="9830618" y="3646041"/>
              <a:ext cx="220663" cy="261937"/>
            </a:xfrm>
            <a:custGeom>
              <a:avLst/>
              <a:gdLst>
                <a:gd name="T0" fmla="*/ 122 w 159"/>
                <a:gd name="T1" fmla="*/ 85 h 188"/>
                <a:gd name="T2" fmla="*/ 150 w 159"/>
                <a:gd name="T3" fmla="*/ 49 h 188"/>
                <a:gd name="T4" fmla="*/ 97 w 159"/>
                <a:gd name="T5" fmla="*/ 0 h 188"/>
                <a:gd name="T6" fmla="*/ 43 w 159"/>
                <a:gd name="T7" fmla="*/ 0 h 188"/>
                <a:gd name="T8" fmla="*/ 42 w 159"/>
                <a:gd name="T9" fmla="*/ 0 h 188"/>
                <a:gd name="T10" fmla="*/ 0 w 159"/>
                <a:gd name="T11" fmla="*/ 0 h 188"/>
                <a:gd name="T12" fmla="*/ 0 w 159"/>
                <a:gd name="T13" fmla="*/ 186 h 188"/>
                <a:gd name="T14" fmla="*/ 42 w 159"/>
                <a:gd name="T15" fmla="*/ 186 h 188"/>
                <a:gd name="T16" fmla="*/ 43 w 159"/>
                <a:gd name="T17" fmla="*/ 186 h 188"/>
                <a:gd name="T18" fmla="*/ 97 w 159"/>
                <a:gd name="T19" fmla="*/ 186 h 188"/>
                <a:gd name="T20" fmla="*/ 156 w 159"/>
                <a:gd name="T21" fmla="*/ 131 h 188"/>
                <a:gd name="T22" fmla="*/ 122 w 159"/>
                <a:gd name="T23" fmla="*/ 85 h 188"/>
                <a:gd name="T24" fmla="*/ 43 w 159"/>
                <a:gd name="T25" fmla="*/ 33 h 188"/>
                <a:gd name="T26" fmla="*/ 90 w 159"/>
                <a:gd name="T27" fmla="*/ 33 h 188"/>
                <a:gd name="T28" fmla="*/ 97 w 159"/>
                <a:gd name="T29" fmla="*/ 33 h 188"/>
                <a:gd name="T30" fmla="*/ 110 w 159"/>
                <a:gd name="T31" fmla="*/ 52 h 188"/>
                <a:gd name="T32" fmla="*/ 94 w 159"/>
                <a:gd name="T33" fmla="*/ 75 h 188"/>
                <a:gd name="T34" fmla="*/ 43 w 159"/>
                <a:gd name="T35" fmla="*/ 75 h 188"/>
                <a:gd name="T36" fmla="*/ 43 w 159"/>
                <a:gd name="T37" fmla="*/ 33 h 188"/>
                <a:gd name="T38" fmla="*/ 95 w 159"/>
                <a:gd name="T39" fmla="*/ 153 h 188"/>
                <a:gd name="T40" fmla="*/ 43 w 159"/>
                <a:gd name="T41" fmla="*/ 153 h 188"/>
                <a:gd name="T42" fmla="*/ 43 w 159"/>
                <a:gd name="T43" fmla="*/ 103 h 188"/>
                <a:gd name="T44" fmla="*/ 97 w 159"/>
                <a:gd name="T45" fmla="*/ 103 h 188"/>
                <a:gd name="T46" fmla="*/ 117 w 159"/>
                <a:gd name="T47" fmla="*/ 129 h 188"/>
                <a:gd name="T48" fmla="*/ 95 w 159"/>
                <a:gd name="T49" fmla="*/ 153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9" h="188">
                  <a:moveTo>
                    <a:pt x="122" y="85"/>
                  </a:moveTo>
                  <a:cubicBezTo>
                    <a:pt x="122" y="85"/>
                    <a:pt x="150" y="83"/>
                    <a:pt x="150" y="49"/>
                  </a:cubicBezTo>
                  <a:cubicBezTo>
                    <a:pt x="150" y="16"/>
                    <a:pt x="127" y="0"/>
                    <a:pt x="97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42" y="186"/>
                    <a:pt x="42" y="186"/>
                    <a:pt x="42" y="186"/>
                  </a:cubicBezTo>
                  <a:cubicBezTo>
                    <a:pt x="43" y="186"/>
                    <a:pt x="43" y="186"/>
                    <a:pt x="43" y="186"/>
                  </a:cubicBezTo>
                  <a:cubicBezTo>
                    <a:pt x="97" y="186"/>
                    <a:pt x="97" y="186"/>
                    <a:pt x="97" y="186"/>
                  </a:cubicBezTo>
                  <a:cubicBezTo>
                    <a:pt x="97" y="186"/>
                    <a:pt x="156" y="188"/>
                    <a:pt x="156" y="131"/>
                  </a:cubicBezTo>
                  <a:cubicBezTo>
                    <a:pt x="156" y="131"/>
                    <a:pt x="159" y="85"/>
                    <a:pt x="122" y="85"/>
                  </a:cubicBezTo>
                  <a:close/>
                  <a:moveTo>
                    <a:pt x="43" y="33"/>
                  </a:moveTo>
                  <a:cubicBezTo>
                    <a:pt x="90" y="33"/>
                    <a:pt x="90" y="33"/>
                    <a:pt x="90" y="33"/>
                  </a:cubicBezTo>
                  <a:cubicBezTo>
                    <a:pt x="97" y="33"/>
                    <a:pt x="97" y="33"/>
                    <a:pt x="97" y="33"/>
                  </a:cubicBezTo>
                  <a:cubicBezTo>
                    <a:pt x="97" y="33"/>
                    <a:pt x="110" y="33"/>
                    <a:pt x="110" y="52"/>
                  </a:cubicBezTo>
                  <a:cubicBezTo>
                    <a:pt x="110" y="72"/>
                    <a:pt x="103" y="75"/>
                    <a:pt x="94" y="75"/>
                  </a:cubicBezTo>
                  <a:cubicBezTo>
                    <a:pt x="43" y="75"/>
                    <a:pt x="43" y="75"/>
                    <a:pt x="43" y="75"/>
                  </a:cubicBezTo>
                  <a:lnTo>
                    <a:pt x="43" y="33"/>
                  </a:lnTo>
                  <a:close/>
                  <a:moveTo>
                    <a:pt x="95" y="153"/>
                  </a:moveTo>
                  <a:cubicBezTo>
                    <a:pt x="43" y="153"/>
                    <a:pt x="43" y="153"/>
                    <a:pt x="43" y="153"/>
                  </a:cubicBezTo>
                  <a:cubicBezTo>
                    <a:pt x="43" y="103"/>
                    <a:pt x="43" y="103"/>
                    <a:pt x="43" y="103"/>
                  </a:cubicBezTo>
                  <a:cubicBezTo>
                    <a:pt x="97" y="103"/>
                    <a:pt x="97" y="103"/>
                    <a:pt x="97" y="103"/>
                  </a:cubicBezTo>
                  <a:cubicBezTo>
                    <a:pt x="97" y="103"/>
                    <a:pt x="117" y="103"/>
                    <a:pt x="117" y="129"/>
                  </a:cubicBezTo>
                  <a:cubicBezTo>
                    <a:pt x="117" y="151"/>
                    <a:pt x="102" y="153"/>
                    <a:pt x="95" y="1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83" name="Freeform 320"/>
            <p:cNvSpPr>
              <a:spLocks noEditPoints="1"/>
            </p:cNvSpPr>
            <p:nvPr/>
          </p:nvSpPr>
          <p:spPr bwMode="auto">
            <a:xfrm>
              <a:off x="10051280" y="3711129"/>
              <a:ext cx="212725" cy="204787"/>
            </a:xfrm>
            <a:custGeom>
              <a:avLst/>
              <a:gdLst>
                <a:gd name="T0" fmla="*/ 76 w 152"/>
                <a:gd name="T1" fmla="*/ 0 h 147"/>
                <a:gd name="T2" fmla="*/ 5 w 152"/>
                <a:gd name="T3" fmla="*/ 72 h 147"/>
                <a:gd name="T4" fmla="*/ 76 w 152"/>
                <a:gd name="T5" fmla="*/ 143 h 147"/>
                <a:gd name="T6" fmla="*/ 140 w 152"/>
                <a:gd name="T7" fmla="*/ 93 h 147"/>
                <a:gd name="T8" fmla="*/ 107 w 152"/>
                <a:gd name="T9" fmla="*/ 93 h 147"/>
                <a:gd name="T10" fmla="*/ 77 w 152"/>
                <a:gd name="T11" fmla="*/ 114 h 147"/>
                <a:gd name="T12" fmla="*/ 45 w 152"/>
                <a:gd name="T13" fmla="*/ 81 h 147"/>
                <a:gd name="T14" fmla="*/ 141 w 152"/>
                <a:gd name="T15" fmla="*/ 81 h 147"/>
                <a:gd name="T16" fmla="*/ 76 w 152"/>
                <a:gd name="T17" fmla="*/ 0 h 147"/>
                <a:gd name="T18" fmla="*/ 44 w 152"/>
                <a:gd name="T19" fmla="*/ 56 h 147"/>
                <a:gd name="T20" fmla="*/ 77 w 152"/>
                <a:gd name="T21" fmla="*/ 28 h 147"/>
                <a:gd name="T22" fmla="*/ 105 w 152"/>
                <a:gd name="T23" fmla="*/ 56 h 147"/>
                <a:gd name="T24" fmla="*/ 44 w 152"/>
                <a:gd name="T25" fmla="*/ 5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2" h="147">
                  <a:moveTo>
                    <a:pt x="76" y="0"/>
                  </a:moveTo>
                  <a:cubicBezTo>
                    <a:pt x="5" y="0"/>
                    <a:pt x="5" y="72"/>
                    <a:pt x="5" y="72"/>
                  </a:cubicBezTo>
                  <a:cubicBezTo>
                    <a:pt x="5" y="72"/>
                    <a:pt x="0" y="143"/>
                    <a:pt x="76" y="143"/>
                  </a:cubicBezTo>
                  <a:cubicBezTo>
                    <a:pt x="76" y="143"/>
                    <a:pt x="140" y="147"/>
                    <a:pt x="140" y="93"/>
                  </a:cubicBezTo>
                  <a:cubicBezTo>
                    <a:pt x="107" y="93"/>
                    <a:pt x="107" y="93"/>
                    <a:pt x="107" y="93"/>
                  </a:cubicBezTo>
                  <a:cubicBezTo>
                    <a:pt x="107" y="93"/>
                    <a:pt x="108" y="114"/>
                    <a:pt x="77" y="114"/>
                  </a:cubicBezTo>
                  <a:cubicBezTo>
                    <a:pt x="77" y="114"/>
                    <a:pt x="45" y="116"/>
                    <a:pt x="45" y="81"/>
                  </a:cubicBezTo>
                  <a:cubicBezTo>
                    <a:pt x="141" y="81"/>
                    <a:pt x="141" y="81"/>
                    <a:pt x="141" y="81"/>
                  </a:cubicBezTo>
                  <a:cubicBezTo>
                    <a:pt x="141" y="81"/>
                    <a:pt x="152" y="0"/>
                    <a:pt x="76" y="0"/>
                  </a:cubicBezTo>
                  <a:close/>
                  <a:moveTo>
                    <a:pt x="44" y="56"/>
                  </a:moveTo>
                  <a:cubicBezTo>
                    <a:pt x="44" y="56"/>
                    <a:pt x="48" y="28"/>
                    <a:pt x="77" y="28"/>
                  </a:cubicBezTo>
                  <a:cubicBezTo>
                    <a:pt x="106" y="28"/>
                    <a:pt x="105" y="56"/>
                    <a:pt x="105" y="56"/>
                  </a:cubicBezTo>
                  <a:lnTo>
                    <a:pt x="44" y="5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84" name="Rectangle 321"/>
            <p:cNvSpPr>
              <a:spLocks noChangeArrowheads="1"/>
            </p:cNvSpPr>
            <p:nvPr/>
          </p:nvSpPr>
          <p:spPr bwMode="auto">
            <a:xfrm>
              <a:off x="10102080" y="3660329"/>
              <a:ext cx="106363" cy="3175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285" name="Freeform 322"/>
          <p:cNvSpPr>
            <a:spLocks/>
          </p:cNvSpPr>
          <p:nvPr/>
        </p:nvSpPr>
        <p:spPr bwMode="auto">
          <a:xfrm>
            <a:off x="20024095" y="9957731"/>
            <a:ext cx="795848" cy="799006"/>
          </a:xfrm>
          <a:custGeom>
            <a:avLst/>
            <a:gdLst>
              <a:gd name="T0" fmla="*/ 279 w 287"/>
              <a:gd name="T1" fmla="*/ 60 h 288"/>
              <a:gd name="T2" fmla="*/ 246 w 287"/>
              <a:gd name="T3" fmla="*/ 71 h 288"/>
              <a:gd name="T4" fmla="*/ 205 w 287"/>
              <a:gd name="T5" fmla="*/ 119 h 288"/>
              <a:gd name="T6" fmla="*/ 166 w 287"/>
              <a:gd name="T7" fmla="*/ 179 h 288"/>
              <a:gd name="T8" fmla="*/ 164 w 287"/>
              <a:gd name="T9" fmla="*/ 206 h 288"/>
              <a:gd name="T10" fmla="*/ 164 w 287"/>
              <a:gd name="T11" fmla="*/ 223 h 288"/>
              <a:gd name="T12" fmla="*/ 166 w 287"/>
              <a:gd name="T13" fmla="*/ 265 h 288"/>
              <a:gd name="T14" fmla="*/ 210 w 287"/>
              <a:gd name="T15" fmla="*/ 266 h 288"/>
              <a:gd name="T16" fmla="*/ 209 w 287"/>
              <a:gd name="T17" fmla="*/ 287 h 288"/>
              <a:gd name="T18" fmla="*/ 138 w 287"/>
              <a:gd name="T19" fmla="*/ 287 h 288"/>
              <a:gd name="T20" fmla="*/ 76 w 287"/>
              <a:gd name="T21" fmla="*/ 288 h 288"/>
              <a:gd name="T22" fmla="*/ 78 w 287"/>
              <a:gd name="T23" fmla="*/ 268 h 288"/>
              <a:gd name="T24" fmla="*/ 98 w 287"/>
              <a:gd name="T25" fmla="*/ 267 h 288"/>
              <a:gd name="T26" fmla="*/ 117 w 287"/>
              <a:gd name="T27" fmla="*/ 260 h 288"/>
              <a:gd name="T28" fmla="*/ 119 w 287"/>
              <a:gd name="T29" fmla="*/ 222 h 288"/>
              <a:gd name="T30" fmla="*/ 119 w 287"/>
              <a:gd name="T31" fmla="*/ 208 h 288"/>
              <a:gd name="T32" fmla="*/ 118 w 287"/>
              <a:gd name="T33" fmla="*/ 179 h 288"/>
              <a:gd name="T34" fmla="*/ 84 w 287"/>
              <a:gd name="T35" fmla="*/ 107 h 288"/>
              <a:gd name="T36" fmla="*/ 40 w 287"/>
              <a:gd name="T37" fmla="*/ 30 h 288"/>
              <a:gd name="T38" fmla="*/ 0 w 287"/>
              <a:gd name="T39" fmla="*/ 21 h 288"/>
              <a:gd name="T40" fmla="*/ 0 w 287"/>
              <a:gd name="T41" fmla="*/ 2 h 288"/>
              <a:gd name="T42" fmla="*/ 65 w 287"/>
              <a:gd name="T43" fmla="*/ 1 h 288"/>
              <a:gd name="T44" fmla="*/ 136 w 287"/>
              <a:gd name="T45" fmla="*/ 2 h 288"/>
              <a:gd name="T46" fmla="*/ 135 w 287"/>
              <a:gd name="T47" fmla="*/ 18 h 288"/>
              <a:gd name="T48" fmla="*/ 92 w 287"/>
              <a:gd name="T49" fmla="*/ 24 h 288"/>
              <a:gd name="T50" fmla="*/ 153 w 287"/>
              <a:gd name="T51" fmla="*/ 152 h 288"/>
              <a:gd name="T52" fmla="*/ 208 w 287"/>
              <a:gd name="T53" fmla="*/ 69 h 288"/>
              <a:gd name="T54" fmla="*/ 172 w 287"/>
              <a:gd name="T55" fmla="*/ 60 h 288"/>
              <a:gd name="T56" fmla="*/ 169 w 287"/>
              <a:gd name="T57" fmla="*/ 41 h 288"/>
              <a:gd name="T58" fmla="*/ 230 w 287"/>
              <a:gd name="T59" fmla="*/ 41 h 288"/>
              <a:gd name="T60" fmla="*/ 287 w 287"/>
              <a:gd name="T61" fmla="*/ 42 h 288"/>
              <a:gd name="T62" fmla="*/ 279 w 287"/>
              <a:gd name="T63" fmla="*/ 6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87" h="288">
                <a:moveTo>
                  <a:pt x="279" y="60"/>
                </a:moveTo>
                <a:cubicBezTo>
                  <a:pt x="246" y="71"/>
                  <a:pt x="246" y="71"/>
                  <a:pt x="246" y="71"/>
                </a:cubicBezTo>
                <a:cubicBezTo>
                  <a:pt x="241" y="74"/>
                  <a:pt x="228" y="89"/>
                  <a:pt x="205" y="119"/>
                </a:cubicBezTo>
                <a:cubicBezTo>
                  <a:pt x="180" y="149"/>
                  <a:pt x="168" y="169"/>
                  <a:pt x="166" y="179"/>
                </a:cubicBezTo>
                <a:cubicBezTo>
                  <a:pt x="164" y="206"/>
                  <a:pt x="164" y="206"/>
                  <a:pt x="164" y="206"/>
                </a:cubicBezTo>
                <a:cubicBezTo>
                  <a:pt x="164" y="223"/>
                  <a:pt x="164" y="223"/>
                  <a:pt x="164" y="223"/>
                </a:cubicBezTo>
                <a:cubicBezTo>
                  <a:pt x="166" y="265"/>
                  <a:pt x="166" y="265"/>
                  <a:pt x="166" y="265"/>
                </a:cubicBezTo>
                <a:cubicBezTo>
                  <a:pt x="210" y="266"/>
                  <a:pt x="210" y="266"/>
                  <a:pt x="210" y="266"/>
                </a:cubicBezTo>
                <a:cubicBezTo>
                  <a:pt x="209" y="287"/>
                  <a:pt x="209" y="287"/>
                  <a:pt x="209" y="287"/>
                </a:cubicBezTo>
                <a:cubicBezTo>
                  <a:pt x="138" y="287"/>
                  <a:pt x="138" y="287"/>
                  <a:pt x="138" y="287"/>
                </a:cubicBezTo>
                <a:cubicBezTo>
                  <a:pt x="76" y="288"/>
                  <a:pt x="76" y="288"/>
                  <a:pt x="76" y="288"/>
                </a:cubicBezTo>
                <a:cubicBezTo>
                  <a:pt x="78" y="268"/>
                  <a:pt x="78" y="268"/>
                  <a:pt x="78" y="268"/>
                </a:cubicBezTo>
                <a:cubicBezTo>
                  <a:pt x="98" y="267"/>
                  <a:pt x="98" y="267"/>
                  <a:pt x="98" y="267"/>
                </a:cubicBezTo>
                <a:cubicBezTo>
                  <a:pt x="108" y="266"/>
                  <a:pt x="115" y="263"/>
                  <a:pt x="117" y="260"/>
                </a:cubicBezTo>
                <a:cubicBezTo>
                  <a:pt x="118" y="258"/>
                  <a:pt x="119" y="245"/>
                  <a:pt x="119" y="222"/>
                </a:cubicBezTo>
                <a:cubicBezTo>
                  <a:pt x="119" y="208"/>
                  <a:pt x="119" y="208"/>
                  <a:pt x="119" y="208"/>
                </a:cubicBezTo>
                <a:cubicBezTo>
                  <a:pt x="118" y="179"/>
                  <a:pt x="118" y="179"/>
                  <a:pt x="118" y="179"/>
                </a:cubicBezTo>
                <a:cubicBezTo>
                  <a:pt x="117" y="172"/>
                  <a:pt x="106" y="148"/>
                  <a:pt x="84" y="107"/>
                </a:cubicBezTo>
                <a:cubicBezTo>
                  <a:pt x="62" y="64"/>
                  <a:pt x="47" y="39"/>
                  <a:pt x="40" y="30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"/>
                  <a:pt x="0" y="2"/>
                  <a:pt x="0" y="2"/>
                </a:cubicBezTo>
                <a:cubicBezTo>
                  <a:pt x="2" y="0"/>
                  <a:pt x="24" y="0"/>
                  <a:pt x="65" y="1"/>
                </a:cubicBezTo>
                <a:cubicBezTo>
                  <a:pt x="94" y="0"/>
                  <a:pt x="117" y="0"/>
                  <a:pt x="136" y="2"/>
                </a:cubicBezTo>
                <a:cubicBezTo>
                  <a:pt x="135" y="18"/>
                  <a:pt x="135" y="18"/>
                  <a:pt x="135" y="18"/>
                </a:cubicBezTo>
                <a:cubicBezTo>
                  <a:pt x="92" y="24"/>
                  <a:pt x="92" y="24"/>
                  <a:pt x="92" y="24"/>
                </a:cubicBezTo>
                <a:cubicBezTo>
                  <a:pt x="106" y="55"/>
                  <a:pt x="126" y="98"/>
                  <a:pt x="153" y="152"/>
                </a:cubicBezTo>
                <a:cubicBezTo>
                  <a:pt x="189" y="109"/>
                  <a:pt x="207" y="81"/>
                  <a:pt x="208" y="69"/>
                </a:cubicBezTo>
                <a:cubicBezTo>
                  <a:pt x="172" y="60"/>
                  <a:pt x="172" y="60"/>
                  <a:pt x="172" y="60"/>
                </a:cubicBezTo>
                <a:cubicBezTo>
                  <a:pt x="169" y="41"/>
                  <a:pt x="169" y="41"/>
                  <a:pt x="169" y="41"/>
                </a:cubicBezTo>
                <a:cubicBezTo>
                  <a:pt x="230" y="41"/>
                  <a:pt x="230" y="41"/>
                  <a:pt x="230" y="41"/>
                </a:cubicBezTo>
                <a:cubicBezTo>
                  <a:pt x="287" y="42"/>
                  <a:pt x="287" y="42"/>
                  <a:pt x="287" y="42"/>
                </a:cubicBezTo>
                <a:lnTo>
                  <a:pt x="279" y="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86" name="Freeform 323"/>
          <p:cNvSpPr>
            <a:spLocks/>
          </p:cNvSpPr>
          <p:nvPr/>
        </p:nvSpPr>
        <p:spPr bwMode="auto">
          <a:xfrm>
            <a:off x="14722910" y="8087742"/>
            <a:ext cx="869923" cy="867048"/>
          </a:xfrm>
          <a:custGeom>
            <a:avLst/>
            <a:gdLst>
              <a:gd name="T0" fmla="*/ 172 w 345"/>
              <a:gd name="T1" fmla="*/ 0 h 344"/>
              <a:gd name="T2" fmla="*/ 0 w 345"/>
              <a:gd name="T3" fmla="*/ 172 h 344"/>
              <a:gd name="T4" fmla="*/ 103 w 345"/>
              <a:gd name="T5" fmla="*/ 330 h 344"/>
              <a:gd name="T6" fmla="*/ 106 w 345"/>
              <a:gd name="T7" fmla="*/ 290 h 344"/>
              <a:gd name="T8" fmla="*/ 128 w 345"/>
              <a:gd name="T9" fmla="*/ 196 h 344"/>
              <a:gd name="T10" fmla="*/ 123 w 345"/>
              <a:gd name="T11" fmla="*/ 169 h 344"/>
              <a:gd name="T12" fmla="*/ 156 w 345"/>
              <a:gd name="T13" fmla="*/ 124 h 344"/>
              <a:gd name="T14" fmla="*/ 179 w 345"/>
              <a:gd name="T15" fmla="*/ 150 h 344"/>
              <a:gd name="T16" fmla="*/ 164 w 345"/>
              <a:gd name="T17" fmla="*/ 211 h 344"/>
              <a:gd name="T18" fmla="*/ 191 w 345"/>
              <a:gd name="T19" fmla="*/ 245 h 344"/>
              <a:gd name="T20" fmla="*/ 246 w 345"/>
              <a:gd name="T21" fmla="*/ 153 h 344"/>
              <a:gd name="T22" fmla="*/ 174 w 345"/>
              <a:gd name="T23" fmla="*/ 87 h 344"/>
              <a:gd name="T24" fmla="*/ 89 w 345"/>
              <a:gd name="T25" fmla="*/ 169 h 344"/>
              <a:gd name="T26" fmla="*/ 101 w 345"/>
              <a:gd name="T27" fmla="*/ 203 h 344"/>
              <a:gd name="T28" fmla="*/ 103 w 345"/>
              <a:gd name="T29" fmla="*/ 213 h 344"/>
              <a:gd name="T30" fmla="*/ 100 w 345"/>
              <a:gd name="T31" fmla="*/ 227 h 344"/>
              <a:gd name="T32" fmla="*/ 91 w 345"/>
              <a:gd name="T33" fmla="*/ 231 h 344"/>
              <a:gd name="T34" fmla="*/ 56 w 345"/>
              <a:gd name="T35" fmla="*/ 165 h 344"/>
              <a:gd name="T36" fmla="*/ 179 w 345"/>
              <a:gd name="T37" fmla="*/ 57 h 344"/>
              <a:gd name="T38" fmla="*/ 288 w 345"/>
              <a:gd name="T39" fmla="*/ 156 h 344"/>
              <a:gd name="T40" fmla="*/ 195 w 345"/>
              <a:gd name="T41" fmla="*/ 274 h 344"/>
              <a:gd name="T42" fmla="*/ 153 w 345"/>
              <a:gd name="T43" fmla="*/ 253 h 344"/>
              <a:gd name="T44" fmla="*/ 141 w 345"/>
              <a:gd name="T45" fmla="*/ 300 h 344"/>
              <a:gd name="T46" fmla="*/ 123 w 345"/>
              <a:gd name="T47" fmla="*/ 337 h 344"/>
              <a:gd name="T48" fmla="*/ 172 w 345"/>
              <a:gd name="T49" fmla="*/ 344 h 344"/>
              <a:gd name="T50" fmla="*/ 345 w 345"/>
              <a:gd name="T51" fmla="*/ 172 h 344"/>
              <a:gd name="T52" fmla="*/ 172 w 345"/>
              <a:gd name="T53" fmla="*/ 0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45" h="344">
                <a:moveTo>
                  <a:pt x="172" y="0"/>
                </a:moveTo>
                <a:cubicBezTo>
                  <a:pt x="77" y="0"/>
                  <a:pt x="0" y="77"/>
                  <a:pt x="0" y="172"/>
                </a:cubicBezTo>
                <a:cubicBezTo>
                  <a:pt x="0" y="242"/>
                  <a:pt x="42" y="303"/>
                  <a:pt x="103" y="330"/>
                </a:cubicBezTo>
                <a:cubicBezTo>
                  <a:pt x="103" y="318"/>
                  <a:pt x="103" y="303"/>
                  <a:pt x="106" y="290"/>
                </a:cubicBezTo>
                <a:cubicBezTo>
                  <a:pt x="109" y="276"/>
                  <a:pt x="128" y="196"/>
                  <a:pt x="128" y="196"/>
                </a:cubicBezTo>
                <a:cubicBezTo>
                  <a:pt x="128" y="196"/>
                  <a:pt x="123" y="185"/>
                  <a:pt x="123" y="169"/>
                </a:cubicBezTo>
                <a:cubicBezTo>
                  <a:pt x="123" y="143"/>
                  <a:pt x="137" y="124"/>
                  <a:pt x="156" y="124"/>
                </a:cubicBezTo>
                <a:cubicBezTo>
                  <a:pt x="172" y="124"/>
                  <a:pt x="179" y="136"/>
                  <a:pt x="179" y="150"/>
                </a:cubicBezTo>
                <a:cubicBezTo>
                  <a:pt x="179" y="166"/>
                  <a:pt x="169" y="190"/>
                  <a:pt x="164" y="211"/>
                </a:cubicBezTo>
                <a:cubicBezTo>
                  <a:pt x="160" y="230"/>
                  <a:pt x="173" y="245"/>
                  <a:pt x="191" y="245"/>
                </a:cubicBezTo>
                <a:cubicBezTo>
                  <a:pt x="224" y="245"/>
                  <a:pt x="246" y="203"/>
                  <a:pt x="246" y="153"/>
                </a:cubicBezTo>
                <a:cubicBezTo>
                  <a:pt x="246" y="115"/>
                  <a:pt x="220" y="87"/>
                  <a:pt x="174" y="87"/>
                </a:cubicBezTo>
                <a:cubicBezTo>
                  <a:pt x="122" y="87"/>
                  <a:pt x="89" y="126"/>
                  <a:pt x="89" y="169"/>
                </a:cubicBezTo>
                <a:cubicBezTo>
                  <a:pt x="89" y="184"/>
                  <a:pt x="94" y="195"/>
                  <a:pt x="101" y="203"/>
                </a:cubicBezTo>
                <a:cubicBezTo>
                  <a:pt x="104" y="207"/>
                  <a:pt x="104" y="209"/>
                  <a:pt x="103" y="213"/>
                </a:cubicBezTo>
                <a:cubicBezTo>
                  <a:pt x="102" y="216"/>
                  <a:pt x="100" y="224"/>
                  <a:pt x="100" y="227"/>
                </a:cubicBezTo>
                <a:cubicBezTo>
                  <a:pt x="98" y="231"/>
                  <a:pt x="95" y="233"/>
                  <a:pt x="91" y="231"/>
                </a:cubicBezTo>
                <a:cubicBezTo>
                  <a:pt x="67" y="221"/>
                  <a:pt x="56" y="195"/>
                  <a:pt x="56" y="165"/>
                </a:cubicBezTo>
                <a:cubicBezTo>
                  <a:pt x="56" y="116"/>
                  <a:pt x="97" y="57"/>
                  <a:pt x="179" y="57"/>
                </a:cubicBezTo>
                <a:cubicBezTo>
                  <a:pt x="245" y="57"/>
                  <a:pt x="288" y="105"/>
                  <a:pt x="288" y="156"/>
                </a:cubicBezTo>
                <a:cubicBezTo>
                  <a:pt x="288" y="224"/>
                  <a:pt x="250" y="274"/>
                  <a:pt x="195" y="274"/>
                </a:cubicBezTo>
                <a:cubicBezTo>
                  <a:pt x="176" y="274"/>
                  <a:pt x="159" y="264"/>
                  <a:pt x="153" y="253"/>
                </a:cubicBezTo>
                <a:cubicBezTo>
                  <a:pt x="153" y="253"/>
                  <a:pt x="143" y="293"/>
                  <a:pt x="141" y="300"/>
                </a:cubicBezTo>
                <a:cubicBezTo>
                  <a:pt x="137" y="313"/>
                  <a:pt x="130" y="327"/>
                  <a:pt x="123" y="337"/>
                </a:cubicBezTo>
                <a:cubicBezTo>
                  <a:pt x="139" y="342"/>
                  <a:pt x="155" y="344"/>
                  <a:pt x="172" y="344"/>
                </a:cubicBezTo>
                <a:cubicBezTo>
                  <a:pt x="267" y="344"/>
                  <a:pt x="345" y="267"/>
                  <a:pt x="345" y="172"/>
                </a:cubicBezTo>
                <a:cubicBezTo>
                  <a:pt x="345" y="77"/>
                  <a:pt x="267" y="0"/>
                  <a:pt x="172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87" name="Freeform 324"/>
          <p:cNvSpPr>
            <a:spLocks noEditPoints="1"/>
          </p:cNvSpPr>
          <p:nvPr/>
        </p:nvSpPr>
        <p:spPr bwMode="auto">
          <a:xfrm>
            <a:off x="16559905" y="8041231"/>
            <a:ext cx="849537" cy="960070"/>
          </a:xfrm>
          <a:custGeom>
            <a:avLst/>
            <a:gdLst>
              <a:gd name="T0" fmla="*/ 307 w 307"/>
              <a:gd name="T1" fmla="*/ 254 h 346"/>
              <a:gd name="T2" fmla="*/ 284 w 307"/>
              <a:gd name="T3" fmla="*/ 296 h 346"/>
              <a:gd name="T4" fmla="*/ 224 w 307"/>
              <a:gd name="T5" fmla="*/ 346 h 346"/>
              <a:gd name="T6" fmla="*/ 165 w 307"/>
              <a:gd name="T7" fmla="*/ 331 h 346"/>
              <a:gd name="T8" fmla="*/ 105 w 307"/>
              <a:gd name="T9" fmla="*/ 346 h 346"/>
              <a:gd name="T10" fmla="*/ 45 w 307"/>
              <a:gd name="T11" fmla="*/ 298 h 346"/>
              <a:gd name="T12" fmla="*/ 25 w 307"/>
              <a:gd name="T13" fmla="*/ 125 h 346"/>
              <a:gd name="T14" fmla="*/ 98 w 307"/>
              <a:gd name="T15" fmla="*/ 81 h 346"/>
              <a:gd name="T16" fmla="*/ 164 w 307"/>
              <a:gd name="T17" fmla="*/ 96 h 346"/>
              <a:gd name="T18" fmla="*/ 230 w 307"/>
              <a:gd name="T19" fmla="*/ 81 h 346"/>
              <a:gd name="T20" fmla="*/ 297 w 307"/>
              <a:gd name="T21" fmla="*/ 116 h 346"/>
              <a:gd name="T22" fmla="*/ 307 w 307"/>
              <a:gd name="T23" fmla="*/ 254 h 346"/>
              <a:gd name="T24" fmla="*/ 207 w 307"/>
              <a:gd name="T25" fmla="*/ 56 h 346"/>
              <a:gd name="T26" fmla="*/ 224 w 307"/>
              <a:gd name="T27" fmla="*/ 0 h 346"/>
              <a:gd name="T28" fmla="*/ 171 w 307"/>
              <a:gd name="T29" fmla="*/ 28 h 346"/>
              <a:gd name="T30" fmla="*/ 153 w 307"/>
              <a:gd name="T31" fmla="*/ 83 h 346"/>
              <a:gd name="T32" fmla="*/ 207 w 307"/>
              <a:gd name="T33" fmla="*/ 56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7" h="346">
                <a:moveTo>
                  <a:pt x="307" y="254"/>
                </a:moveTo>
                <a:cubicBezTo>
                  <a:pt x="299" y="272"/>
                  <a:pt x="295" y="280"/>
                  <a:pt x="284" y="296"/>
                </a:cubicBezTo>
                <a:cubicBezTo>
                  <a:pt x="270" y="318"/>
                  <a:pt x="249" y="345"/>
                  <a:pt x="224" y="346"/>
                </a:cubicBezTo>
                <a:cubicBezTo>
                  <a:pt x="201" y="346"/>
                  <a:pt x="195" y="331"/>
                  <a:pt x="165" y="331"/>
                </a:cubicBezTo>
                <a:cubicBezTo>
                  <a:pt x="134" y="331"/>
                  <a:pt x="127" y="346"/>
                  <a:pt x="105" y="346"/>
                </a:cubicBezTo>
                <a:cubicBezTo>
                  <a:pt x="79" y="346"/>
                  <a:pt x="60" y="321"/>
                  <a:pt x="45" y="298"/>
                </a:cubicBezTo>
                <a:cubicBezTo>
                  <a:pt x="5" y="236"/>
                  <a:pt x="0" y="163"/>
                  <a:pt x="25" y="125"/>
                </a:cubicBezTo>
                <a:cubicBezTo>
                  <a:pt x="43" y="97"/>
                  <a:pt x="71" y="81"/>
                  <a:pt x="98" y="81"/>
                </a:cubicBezTo>
                <a:cubicBezTo>
                  <a:pt x="125" y="81"/>
                  <a:pt x="142" y="96"/>
                  <a:pt x="164" y="96"/>
                </a:cubicBezTo>
                <a:cubicBezTo>
                  <a:pt x="186" y="96"/>
                  <a:pt x="199" y="81"/>
                  <a:pt x="230" y="81"/>
                </a:cubicBezTo>
                <a:cubicBezTo>
                  <a:pt x="254" y="81"/>
                  <a:pt x="279" y="94"/>
                  <a:pt x="297" y="116"/>
                </a:cubicBezTo>
                <a:cubicBezTo>
                  <a:pt x="238" y="148"/>
                  <a:pt x="248" y="231"/>
                  <a:pt x="307" y="254"/>
                </a:cubicBezTo>
                <a:moveTo>
                  <a:pt x="207" y="56"/>
                </a:moveTo>
                <a:cubicBezTo>
                  <a:pt x="218" y="42"/>
                  <a:pt x="227" y="21"/>
                  <a:pt x="224" y="0"/>
                </a:cubicBezTo>
                <a:cubicBezTo>
                  <a:pt x="205" y="1"/>
                  <a:pt x="183" y="13"/>
                  <a:pt x="171" y="28"/>
                </a:cubicBezTo>
                <a:cubicBezTo>
                  <a:pt x="159" y="42"/>
                  <a:pt x="150" y="63"/>
                  <a:pt x="153" y="83"/>
                </a:cubicBezTo>
                <a:cubicBezTo>
                  <a:pt x="174" y="84"/>
                  <a:pt x="195" y="72"/>
                  <a:pt x="207" y="56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88" name="Freeform 325"/>
          <p:cNvSpPr>
            <a:spLocks noEditPoints="1"/>
          </p:cNvSpPr>
          <p:nvPr/>
        </p:nvSpPr>
        <p:spPr bwMode="auto">
          <a:xfrm>
            <a:off x="18280945" y="8176036"/>
            <a:ext cx="884275" cy="884275"/>
          </a:xfrm>
          <a:custGeom>
            <a:avLst/>
            <a:gdLst>
              <a:gd name="T0" fmla="*/ 175 w 351"/>
              <a:gd name="T1" fmla="*/ 0 h 351"/>
              <a:gd name="T2" fmla="*/ 0 w 351"/>
              <a:gd name="T3" fmla="*/ 176 h 351"/>
              <a:gd name="T4" fmla="*/ 175 w 351"/>
              <a:gd name="T5" fmla="*/ 351 h 351"/>
              <a:gd name="T6" fmla="*/ 351 w 351"/>
              <a:gd name="T7" fmla="*/ 176 h 351"/>
              <a:gd name="T8" fmla="*/ 175 w 351"/>
              <a:gd name="T9" fmla="*/ 0 h 351"/>
              <a:gd name="T10" fmla="*/ 117 w 351"/>
              <a:gd name="T11" fmla="*/ 74 h 351"/>
              <a:gd name="T12" fmla="*/ 112 w 351"/>
              <a:gd name="T13" fmla="*/ 73 h 351"/>
              <a:gd name="T14" fmla="*/ 112 w 351"/>
              <a:gd name="T15" fmla="*/ 77 h 351"/>
              <a:gd name="T16" fmla="*/ 113 w 351"/>
              <a:gd name="T17" fmla="*/ 83 h 351"/>
              <a:gd name="T18" fmla="*/ 109 w 351"/>
              <a:gd name="T19" fmla="*/ 157 h 351"/>
              <a:gd name="T20" fmla="*/ 88 w 351"/>
              <a:gd name="T21" fmla="*/ 191 h 351"/>
              <a:gd name="T22" fmla="*/ 56 w 351"/>
              <a:gd name="T23" fmla="*/ 206 h 351"/>
              <a:gd name="T24" fmla="*/ 50 w 351"/>
              <a:gd name="T25" fmla="*/ 204 h 351"/>
              <a:gd name="T26" fmla="*/ 36 w 351"/>
              <a:gd name="T27" fmla="*/ 176 h 351"/>
              <a:gd name="T28" fmla="*/ 41 w 351"/>
              <a:gd name="T29" fmla="*/ 140 h 351"/>
              <a:gd name="T30" fmla="*/ 44 w 351"/>
              <a:gd name="T31" fmla="*/ 130 h 351"/>
              <a:gd name="T32" fmla="*/ 129 w 351"/>
              <a:gd name="T33" fmla="*/ 43 h 351"/>
              <a:gd name="T34" fmla="*/ 175 w 351"/>
              <a:gd name="T35" fmla="*/ 36 h 351"/>
              <a:gd name="T36" fmla="*/ 292 w 351"/>
              <a:gd name="T37" fmla="*/ 98 h 351"/>
              <a:gd name="T38" fmla="*/ 307 w 351"/>
              <a:gd name="T39" fmla="*/ 130 h 351"/>
              <a:gd name="T40" fmla="*/ 307 w 351"/>
              <a:gd name="T41" fmla="*/ 130 h 351"/>
              <a:gd name="T42" fmla="*/ 310 w 351"/>
              <a:gd name="T43" fmla="*/ 140 h 351"/>
              <a:gd name="T44" fmla="*/ 315 w 351"/>
              <a:gd name="T45" fmla="*/ 176 h 351"/>
              <a:gd name="T46" fmla="*/ 279 w 351"/>
              <a:gd name="T47" fmla="*/ 211 h 351"/>
              <a:gd name="T48" fmla="*/ 246 w 351"/>
              <a:gd name="T49" fmla="*/ 182 h 351"/>
              <a:gd name="T50" fmla="*/ 216 w 351"/>
              <a:gd name="T51" fmla="*/ 144 h 351"/>
              <a:gd name="T52" fmla="*/ 184 w 351"/>
              <a:gd name="T53" fmla="*/ 111 h 351"/>
              <a:gd name="T54" fmla="*/ 146 w 351"/>
              <a:gd name="T55" fmla="*/ 84 h 351"/>
              <a:gd name="T56" fmla="*/ 117 w 351"/>
              <a:gd name="T57" fmla="*/ 74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51" h="351">
                <a:moveTo>
                  <a:pt x="175" y="0"/>
                </a:moveTo>
                <a:cubicBezTo>
                  <a:pt x="78" y="0"/>
                  <a:pt x="0" y="78"/>
                  <a:pt x="0" y="176"/>
                </a:cubicBezTo>
                <a:cubicBezTo>
                  <a:pt x="0" y="273"/>
                  <a:pt x="78" y="351"/>
                  <a:pt x="175" y="351"/>
                </a:cubicBezTo>
                <a:cubicBezTo>
                  <a:pt x="273" y="351"/>
                  <a:pt x="351" y="273"/>
                  <a:pt x="351" y="176"/>
                </a:cubicBezTo>
                <a:cubicBezTo>
                  <a:pt x="351" y="78"/>
                  <a:pt x="273" y="0"/>
                  <a:pt x="175" y="0"/>
                </a:cubicBezTo>
                <a:moveTo>
                  <a:pt x="117" y="74"/>
                </a:moveTo>
                <a:cubicBezTo>
                  <a:pt x="116" y="73"/>
                  <a:pt x="113" y="72"/>
                  <a:pt x="112" y="73"/>
                </a:cubicBezTo>
                <a:cubicBezTo>
                  <a:pt x="112" y="77"/>
                  <a:pt x="112" y="77"/>
                  <a:pt x="112" y="77"/>
                </a:cubicBezTo>
                <a:cubicBezTo>
                  <a:pt x="112" y="79"/>
                  <a:pt x="113" y="81"/>
                  <a:pt x="113" y="83"/>
                </a:cubicBezTo>
                <a:cubicBezTo>
                  <a:pt x="116" y="107"/>
                  <a:pt x="117" y="133"/>
                  <a:pt x="109" y="157"/>
                </a:cubicBezTo>
                <a:cubicBezTo>
                  <a:pt x="105" y="170"/>
                  <a:pt x="98" y="182"/>
                  <a:pt x="88" y="191"/>
                </a:cubicBezTo>
                <a:cubicBezTo>
                  <a:pt x="80" y="199"/>
                  <a:pt x="68" y="206"/>
                  <a:pt x="56" y="206"/>
                </a:cubicBezTo>
                <a:cubicBezTo>
                  <a:pt x="54" y="206"/>
                  <a:pt x="52" y="205"/>
                  <a:pt x="50" y="204"/>
                </a:cubicBezTo>
                <a:cubicBezTo>
                  <a:pt x="37" y="200"/>
                  <a:pt x="36" y="187"/>
                  <a:pt x="36" y="176"/>
                </a:cubicBezTo>
                <a:cubicBezTo>
                  <a:pt x="36" y="164"/>
                  <a:pt x="38" y="152"/>
                  <a:pt x="41" y="140"/>
                </a:cubicBezTo>
                <a:cubicBezTo>
                  <a:pt x="42" y="137"/>
                  <a:pt x="43" y="133"/>
                  <a:pt x="44" y="130"/>
                </a:cubicBezTo>
                <a:cubicBezTo>
                  <a:pt x="58" y="90"/>
                  <a:pt x="89" y="58"/>
                  <a:pt x="129" y="43"/>
                </a:cubicBezTo>
                <a:cubicBezTo>
                  <a:pt x="144" y="38"/>
                  <a:pt x="160" y="36"/>
                  <a:pt x="175" y="36"/>
                </a:cubicBezTo>
                <a:cubicBezTo>
                  <a:pt x="222" y="36"/>
                  <a:pt x="266" y="59"/>
                  <a:pt x="292" y="98"/>
                </a:cubicBezTo>
                <a:cubicBezTo>
                  <a:pt x="298" y="108"/>
                  <a:pt x="303" y="119"/>
                  <a:pt x="307" y="130"/>
                </a:cubicBezTo>
                <a:cubicBezTo>
                  <a:pt x="307" y="130"/>
                  <a:pt x="307" y="130"/>
                  <a:pt x="307" y="130"/>
                </a:cubicBezTo>
                <a:cubicBezTo>
                  <a:pt x="308" y="133"/>
                  <a:pt x="309" y="137"/>
                  <a:pt x="310" y="140"/>
                </a:cubicBezTo>
                <a:cubicBezTo>
                  <a:pt x="313" y="152"/>
                  <a:pt x="315" y="164"/>
                  <a:pt x="315" y="176"/>
                </a:cubicBezTo>
                <a:cubicBezTo>
                  <a:pt x="314" y="198"/>
                  <a:pt x="307" y="223"/>
                  <a:pt x="279" y="211"/>
                </a:cubicBezTo>
                <a:cubicBezTo>
                  <a:pt x="266" y="205"/>
                  <a:pt x="254" y="194"/>
                  <a:pt x="246" y="182"/>
                </a:cubicBezTo>
                <a:cubicBezTo>
                  <a:pt x="237" y="169"/>
                  <a:pt x="227" y="156"/>
                  <a:pt x="216" y="144"/>
                </a:cubicBezTo>
                <a:cubicBezTo>
                  <a:pt x="206" y="132"/>
                  <a:pt x="196" y="121"/>
                  <a:pt x="184" y="111"/>
                </a:cubicBezTo>
                <a:cubicBezTo>
                  <a:pt x="172" y="101"/>
                  <a:pt x="160" y="91"/>
                  <a:pt x="146" y="84"/>
                </a:cubicBezTo>
                <a:cubicBezTo>
                  <a:pt x="137" y="80"/>
                  <a:pt x="127" y="77"/>
                  <a:pt x="117" y="74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310" name="Group 309"/>
          <p:cNvGrpSpPr/>
          <p:nvPr/>
        </p:nvGrpSpPr>
        <p:grpSpPr>
          <a:xfrm>
            <a:off x="19987506" y="8106908"/>
            <a:ext cx="907241" cy="798147"/>
            <a:chOff x="9842822" y="4248076"/>
            <a:chExt cx="501650" cy="441325"/>
          </a:xfrm>
          <a:solidFill>
            <a:schemeClr val="tx1"/>
          </a:solidFill>
        </p:grpSpPr>
        <p:sp>
          <p:nvSpPr>
            <p:cNvPr id="289" name="Freeform 326"/>
            <p:cNvSpPr>
              <a:spLocks/>
            </p:cNvSpPr>
            <p:nvPr/>
          </p:nvSpPr>
          <p:spPr bwMode="auto">
            <a:xfrm>
              <a:off x="9842822" y="4446513"/>
              <a:ext cx="228600" cy="193675"/>
            </a:xfrm>
            <a:custGeom>
              <a:avLst/>
              <a:gdLst>
                <a:gd name="T0" fmla="*/ 148 w 163"/>
                <a:gd name="T1" fmla="*/ 13 h 139"/>
                <a:gd name="T2" fmla="*/ 99 w 163"/>
                <a:gd name="T3" fmla="*/ 0 h 139"/>
                <a:gd name="T4" fmla="*/ 93 w 163"/>
                <a:gd name="T5" fmla="*/ 0 h 139"/>
                <a:gd name="T6" fmla="*/ 44 w 163"/>
                <a:gd name="T7" fmla="*/ 11 h 139"/>
                <a:gd name="T8" fmla="*/ 33 w 163"/>
                <a:gd name="T9" fmla="*/ 15 h 139"/>
                <a:gd name="T10" fmla="*/ 0 w 163"/>
                <a:gd name="T11" fmla="*/ 130 h 139"/>
                <a:gd name="T12" fmla="*/ 63 w 163"/>
                <a:gd name="T13" fmla="*/ 116 h 139"/>
                <a:gd name="T14" fmla="*/ 129 w 163"/>
                <a:gd name="T15" fmla="*/ 139 h 139"/>
                <a:gd name="T16" fmla="*/ 163 w 163"/>
                <a:gd name="T17" fmla="*/ 22 h 139"/>
                <a:gd name="T18" fmla="*/ 148 w 163"/>
                <a:gd name="T19" fmla="*/ 1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3" h="139">
                  <a:moveTo>
                    <a:pt x="148" y="13"/>
                  </a:moveTo>
                  <a:cubicBezTo>
                    <a:pt x="135" y="7"/>
                    <a:pt x="118" y="0"/>
                    <a:pt x="99" y="0"/>
                  </a:cubicBezTo>
                  <a:cubicBezTo>
                    <a:pt x="97" y="0"/>
                    <a:pt x="95" y="0"/>
                    <a:pt x="93" y="0"/>
                  </a:cubicBezTo>
                  <a:cubicBezTo>
                    <a:pt x="74" y="2"/>
                    <a:pt x="57" y="7"/>
                    <a:pt x="44" y="11"/>
                  </a:cubicBezTo>
                  <a:cubicBezTo>
                    <a:pt x="41" y="12"/>
                    <a:pt x="37" y="14"/>
                    <a:pt x="33" y="15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25" y="120"/>
                    <a:pt x="46" y="116"/>
                    <a:pt x="63" y="116"/>
                  </a:cubicBezTo>
                  <a:cubicBezTo>
                    <a:pt x="91" y="116"/>
                    <a:pt x="110" y="127"/>
                    <a:pt x="129" y="139"/>
                  </a:cubicBezTo>
                  <a:cubicBezTo>
                    <a:pt x="135" y="116"/>
                    <a:pt x="159" y="37"/>
                    <a:pt x="163" y="22"/>
                  </a:cubicBezTo>
                  <a:cubicBezTo>
                    <a:pt x="158" y="19"/>
                    <a:pt x="153" y="16"/>
                    <a:pt x="148" y="1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90" name="Freeform 327"/>
            <p:cNvSpPr>
              <a:spLocks/>
            </p:cNvSpPr>
            <p:nvPr/>
          </p:nvSpPr>
          <p:spPr bwMode="auto">
            <a:xfrm>
              <a:off x="10052372" y="4495726"/>
              <a:ext cx="233363" cy="193675"/>
            </a:xfrm>
            <a:custGeom>
              <a:avLst/>
              <a:gdLst>
                <a:gd name="T0" fmla="*/ 33 w 167"/>
                <a:gd name="T1" fmla="*/ 0 h 139"/>
                <a:gd name="T2" fmla="*/ 0 w 167"/>
                <a:gd name="T3" fmla="*/ 115 h 139"/>
                <a:gd name="T4" fmla="*/ 67 w 167"/>
                <a:gd name="T5" fmla="*/ 139 h 139"/>
                <a:gd name="T6" fmla="*/ 135 w 167"/>
                <a:gd name="T7" fmla="*/ 123 h 139"/>
                <a:gd name="T8" fmla="*/ 167 w 167"/>
                <a:gd name="T9" fmla="*/ 12 h 139"/>
                <a:gd name="T10" fmla="*/ 105 w 167"/>
                <a:gd name="T11" fmla="*/ 24 h 139"/>
                <a:gd name="T12" fmla="*/ 33 w 167"/>
                <a:gd name="T13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7" h="139">
                  <a:moveTo>
                    <a:pt x="33" y="0"/>
                  </a:moveTo>
                  <a:cubicBezTo>
                    <a:pt x="0" y="115"/>
                    <a:pt x="0" y="115"/>
                    <a:pt x="0" y="115"/>
                  </a:cubicBezTo>
                  <a:cubicBezTo>
                    <a:pt x="0" y="115"/>
                    <a:pt x="38" y="139"/>
                    <a:pt x="67" y="139"/>
                  </a:cubicBezTo>
                  <a:cubicBezTo>
                    <a:pt x="86" y="139"/>
                    <a:pt x="108" y="135"/>
                    <a:pt x="135" y="123"/>
                  </a:cubicBezTo>
                  <a:cubicBezTo>
                    <a:pt x="167" y="12"/>
                    <a:pt x="167" y="12"/>
                    <a:pt x="167" y="12"/>
                  </a:cubicBezTo>
                  <a:cubicBezTo>
                    <a:pt x="143" y="21"/>
                    <a:pt x="122" y="24"/>
                    <a:pt x="105" y="24"/>
                  </a:cubicBezTo>
                  <a:cubicBezTo>
                    <a:pt x="66" y="24"/>
                    <a:pt x="43" y="9"/>
                    <a:pt x="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91" name="Freeform 328"/>
            <p:cNvSpPr>
              <a:spLocks/>
            </p:cNvSpPr>
            <p:nvPr/>
          </p:nvSpPr>
          <p:spPr bwMode="auto">
            <a:xfrm>
              <a:off x="9899972" y="4248076"/>
              <a:ext cx="227013" cy="190500"/>
            </a:xfrm>
            <a:custGeom>
              <a:avLst/>
              <a:gdLst>
                <a:gd name="T0" fmla="*/ 64 w 162"/>
                <a:gd name="T1" fmla="*/ 114 h 137"/>
                <a:gd name="T2" fmla="*/ 128 w 162"/>
                <a:gd name="T3" fmla="*/ 137 h 137"/>
                <a:gd name="T4" fmla="*/ 162 w 162"/>
                <a:gd name="T5" fmla="*/ 21 h 137"/>
                <a:gd name="T6" fmla="*/ 162 w 162"/>
                <a:gd name="T7" fmla="*/ 21 h 137"/>
                <a:gd name="T8" fmla="*/ 122 w 162"/>
                <a:gd name="T9" fmla="*/ 3 h 137"/>
                <a:gd name="T10" fmla="*/ 95 w 162"/>
                <a:gd name="T11" fmla="*/ 0 h 137"/>
                <a:gd name="T12" fmla="*/ 95 w 162"/>
                <a:gd name="T13" fmla="*/ 0 h 137"/>
                <a:gd name="T14" fmla="*/ 33 w 162"/>
                <a:gd name="T15" fmla="*/ 14 h 137"/>
                <a:gd name="T16" fmla="*/ 0 w 162"/>
                <a:gd name="T17" fmla="*/ 129 h 137"/>
                <a:gd name="T18" fmla="*/ 63 w 162"/>
                <a:gd name="T19" fmla="*/ 114 h 137"/>
                <a:gd name="T20" fmla="*/ 64 w 162"/>
                <a:gd name="T21" fmla="*/ 114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2" h="137">
                  <a:moveTo>
                    <a:pt x="64" y="114"/>
                  </a:moveTo>
                  <a:cubicBezTo>
                    <a:pt x="91" y="114"/>
                    <a:pt x="110" y="125"/>
                    <a:pt x="128" y="137"/>
                  </a:cubicBezTo>
                  <a:cubicBezTo>
                    <a:pt x="135" y="114"/>
                    <a:pt x="155" y="45"/>
                    <a:pt x="162" y="21"/>
                  </a:cubicBezTo>
                  <a:cubicBezTo>
                    <a:pt x="162" y="21"/>
                    <a:pt x="162" y="21"/>
                    <a:pt x="162" y="21"/>
                  </a:cubicBezTo>
                  <a:cubicBezTo>
                    <a:pt x="162" y="21"/>
                    <a:pt x="138" y="7"/>
                    <a:pt x="122" y="3"/>
                  </a:cubicBezTo>
                  <a:cubicBezTo>
                    <a:pt x="114" y="1"/>
                    <a:pt x="105" y="0"/>
                    <a:pt x="95" y="0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78" y="0"/>
                    <a:pt x="58" y="4"/>
                    <a:pt x="33" y="14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25" y="119"/>
                    <a:pt x="46" y="114"/>
                    <a:pt x="63" y="114"/>
                  </a:cubicBezTo>
                  <a:lnTo>
                    <a:pt x="64" y="11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92" name="Freeform 329"/>
            <p:cNvSpPr>
              <a:spLocks/>
            </p:cNvSpPr>
            <p:nvPr/>
          </p:nvSpPr>
          <p:spPr bwMode="auto">
            <a:xfrm>
              <a:off x="10107934" y="4298876"/>
              <a:ext cx="236538" cy="193675"/>
            </a:xfrm>
            <a:custGeom>
              <a:avLst/>
              <a:gdLst>
                <a:gd name="T0" fmla="*/ 105 w 169"/>
                <a:gd name="T1" fmla="*/ 24 h 139"/>
                <a:gd name="T2" fmla="*/ 34 w 169"/>
                <a:gd name="T3" fmla="*/ 0 h 139"/>
                <a:gd name="T4" fmla="*/ 0 w 169"/>
                <a:gd name="T5" fmla="*/ 116 h 139"/>
                <a:gd name="T6" fmla="*/ 1 w 169"/>
                <a:gd name="T7" fmla="*/ 117 h 139"/>
                <a:gd name="T8" fmla="*/ 72 w 169"/>
                <a:gd name="T9" fmla="*/ 139 h 139"/>
                <a:gd name="T10" fmla="*/ 136 w 169"/>
                <a:gd name="T11" fmla="*/ 124 h 139"/>
                <a:gd name="T12" fmla="*/ 136 w 169"/>
                <a:gd name="T13" fmla="*/ 123 h 139"/>
                <a:gd name="T14" fmla="*/ 136 w 169"/>
                <a:gd name="T15" fmla="*/ 123 h 139"/>
                <a:gd name="T16" fmla="*/ 169 w 169"/>
                <a:gd name="T17" fmla="*/ 9 h 139"/>
                <a:gd name="T18" fmla="*/ 105 w 169"/>
                <a:gd name="T19" fmla="*/ 2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9" h="139">
                  <a:moveTo>
                    <a:pt x="105" y="24"/>
                  </a:moveTo>
                  <a:cubicBezTo>
                    <a:pt x="69" y="24"/>
                    <a:pt x="45" y="8"/>
                    <a:pt x="34" y="0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16"/>
                    <a:pt x="1" y="117"/>
                    <a:pt x="1" y="117"/>
                  </a:cubicBezTo>
                  <a:cubicBezTo>
                    <a:pt x="19" y="129"/>
                    <a:pt x="43" y="139"/>
                    <a:pt x="72" y="139"/>
                  </a:cubicBezTo>
                  <a:cubicBezTo>
                    <a:pt x="91" y="139"/>
                    <a:pt x="112" y="135"/>
                    <a:pt x="136" y="124"/>
                  </a:cubicBezTo>
                  <a:cubicBezTo>
                    <a:pt x="136" y="123"/>
                    <a:pt x="136" y="123"/>
                    <a:pt x="136" y="123"/>
                  </a:cubicBezTo>
                  <a:cubicBezTo>
                    <a:pt x="136" y="123"/>
                    <a:pt x="136" y="123"/>
                    <a:pt x="136" y="123"/>
                  </a:cubicBezTo>
                  <a:cubicBezTo>
                    <a:pt x="169" y="9"/>
                    <a:pt x="169" y="9"/>
                    <a:pt x="169" y="9"/>
                  </a:cubicBezTo>
                  <a:cubicBezTo>
                    <a:pt x="145" y="20"/>
                    <a:pt x="123" y="24"/>
                    <a:pt x="105" y="2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1218" name="Group 1217"/>
          <p:cNvGrpSpPr/>
          <p:nvPr/>
        </p:nvGrpSpPr>
        <p:grpSpPr>
          <a:xfrm>
            <a:off x="21817815" y="8136544"/>
            <a:ext cx="757950" cy="892887"/>
            <a:chOff x="10638283" y="4221088"/>
            <a:chExt cx="419100" cy="493712"/>
          </a:xfrm>
          <a:solidFill>
            <a:schemeClr val="tx1"/>
          </a:solidFill>
        </p:grpSpPr>
        <p:sp>
          <p:nvSpPr>
            <p:cNvPr id="293" name="Freeform 330"/>
            <p:cNvSpPr>
              <a:spLocks noEditPoints="1"/>
            </p:cNvSpPr>
            <p:nvPr/>
          </p:nvSpPr>
          <p:spPr bwMode="auto">
            <a:xfrm>
              <a:off x="10714483" y="4221088"/>
              <a:ext cx="266700" cy="138112"/>
            </a:xfrm>
            <a:custGeom>
              <a:avLst/>
              <a:gdLst>
                <a:gd name="T0" fmla="*/ 143 w 191"/>
                <a:gd name="T1" fmla="*/ 31 h 99"/>
                <a:gd name="T2" fmla="*/ 147 w 191"/>
                <a:gd name="T3" fmla="*/ 25 h 99"/>
                <a:gd name="T4" fmla="*/ 150 w 191"/>
                <a:gd name="T5" fmla="*/ 19 h 99"/>
                <a:gd name="T6" fmla="*/ 159 w 191"/>
                <a:gd name="T7" fmla="*/ 6 h 99"/>
                <a:gd name="T8" fmla="*/ 158 w 191"/>
                <a:gd name="T9" fmla="*/ 2 h 99"/>
                <a:gd name="T10" fmla="*/ 153 w 191"/>
                <a:gd name="T11" fmla="*/ 2 h 99"/>
                <a:gd name="T12" fmla="*/ 144 w 191"/>
                <a:gd name="T13" fmla="*/ 16 h 99"/>
                <a:gd name="T14" fmla="*/ 140 w 191"/>
                <a:gd name="T15" fmla="*/ 22 h 99"/>
                <a:gd name="T16" fmla="*/ 136 w 191"/>
                <a:gd name="T17" fmla="*/ 28 h 99"/>
                <a:gd name="T18" fmla="*/ 96 w 191"/>
                <a:gd name="T19" fmla="*/ 20 h 99"/>
                <a:gd name="T20" fmla="*/ 55 w 191"/>
                <a:gd name="T21" fmla="*/ 28 h 99"/>
                <a:gd name="T22" fmla="*/ 51 w 191"/>
                <a:gd name="T23" fmla="*/ 22 h 99"/>
                <a:gd name="T24" fmla="*/ 47 w 191"/>
                <a:gd name="T25" fmla="*/ 16 h 99"/>
                <a:gd name="T26" fmla="*/ 38 w 191"/>
                <a:gd name="T27" fmla="*/ 2 h 99"/>
                <a:gd name="T28" fmla="*/ 33 w 191"/>
                <a:gd name="T29" fmla="*/ 2 h 99"/>
                <a:gd name="T30" fmla="*/ 33 w 191"/>
                <a:gd name="T31" fmla="*/ 6 h 99"/>
                <a:gd name="T32" fmla="*/ 41 w 191"/>
                <a:gd name="T33" fmla="*/ 19 h 99"/>
                <a:gd name="T34" fmla="*/ 45 w 191"/>
                <a:gd name="T35" fmla="*/ 25 h 99"/>
                <a:gd name="T36" fmla="*/ 49 w 191"/>
                <a:gd name="T37" fmla="*/ 31 h 99"/>
                <a:gd name="T38" fmla="*/ 0 w 191"/>
                <a:gd name="T39" fmla="*/ 99 h 99"/>
                <a:gd name="T40" fmla="*/ 191 w 191"/>
                <a:gd name="T41" fmla="*/ 99 h 99"/>
                <a:gd name="T42" fmla="*/ 143 w 191"/>
                <a:gd name="T43" fmla="*/ 31 h 99"/>
                <a:gd name="T44" fmla="*/ 55 w 191"/>
                <a:gd name="T45" fmla="*/ 72 h 99"/>
                <a:gd name="T46" fmla="*/ 44 w 191"/>
                <a:gd name="T47" fmla="*/ 61 h 99"/>
                <a:gd name="T48" fmla="*/ 55 w 191"/>
                <a:gd name="T49" fmla="*/ 51 h 99"/>
                <a:gd name="T50" fmla="*/ 65 w 191"/>
                <a:gd name="T51" fmla="*/ 61 h 99"/>
                <a:gd name="T52" fmla="*/ 55 w 191"/>
                <a:gd name="T53" fmla="*/ 72 h 99"/>
                <a:gd name="T54" fmla="*/ 137 w 191"/>
                <a:gd name="T55" fmla="*/ 72 h 99"/>
                <a:gd name="T56" fmla="*/ 127 w 191"/>
                <a:gd name="T57" fmla="*/ 61 h 99"/>
                <a:gd name="T58" fmla="*/ 137 w 191"/>
                <a:gd name="T59" fmla="*/ 51 h 99"/>
                <a:gd name="T60" fmla="*/ 147 w 191"/>
                <a:gd name="T61" fmla="*/ 61 h 99"/>
                <a:gd name="T62" fmla="*/ 137 w 191"/>
                <a:gd name="T63" fmla="*/ 72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1" h="99">
                  <a:moveTo>
                    <a:pt x="143" y="31"/>
                  </a:moveTo>
                  <a:cubicBezTo>
                    <a:pt x="147" y="25"/>
                    <a:pt x="147" y="25"/>
                    <a:pt x="147" y="25"/>
                  </a:cubicBezTo>
                  <a:cubicBezTo>
                    <a:pt x="150" y="19"/>
                    <a:pt x="150" y="19"/>
                    <a:pt x="150" y="19"/>
                  </a:cubicBezTo>
                  <a:cubicBezTo>
                    <a:pt x="159" y="6"/>
                    <a:pt x="159" y="6"/>
                    <a:pt x="159" y="6"/>
                  </a:cubicBezTo>
                  <a:cubicBezTo>
                    <a:pt x="160" y="5"/>
                    <a:pt x="160" y="3"/>
                    <a:pt x="158" y="2"/>
                  </a:cubicBezTo>
                  <a:cubicBezTo>
                    <a:pt x="156" y="0"/>
                    <a:pt x="154" y="1"/>
                    <a:pt x="153" y="2"/>
                  </a:cubicBezTo>
                  <a:cubicBezTo>
                    <a:pt x="144" y="16"/>
                    <a:pt x="144" y="16"/>
                    <a:pt x="144" y="16"/>
                  </a:cubicBezTo>
                  <a:cubicBezTo>
                    <a:pt x="140" y="22"/>
                    <a:pt x="140" y="22"/>
                    <a:pt x="140" y="22"/>
                  </a:cubicBezTo>
                  <a:cubicBezTo>
                    <a:pt x="136" y="28"/>
                    <a:pt x="136" y="28"/>
                    <a:pt x="136" y="28"/>
                  </a:cubicBezTo>
                  <a:cubicBezTo>
                    <a:pt x="124" y="23"/>
                    <a:pt x="110" y="20"/>
                    <a:pt x="96" y="20"/>
                  </a:cubicBezTo>
                  <a:cubicBezTo>
                    <a:pt x="81" y="20"/>
                    <a:pt x="67" y="23"/>
                    <a:pt x="55" y="28"/>
                  </a:cubicBezTo>
                  <a:cubicBezTo>
                    <a:pt x="51" y="22"/>
                    <a:pt x="51" y="22"/>
                    <a:pt x="51" y="22"/>
                  </a:cubicBezTo>
                  <a:cubicBezTo>
                    <a:pt x="47" y="16"/>
                    <a:pt x="47" y="16"/>
                    <a:pt x="47" y="16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37" y="1"/>
                    <a:pt x="35" y="0"/>
                    <a:pt x="33" y="2"/>
                  </a:cubicBezTo>
                  <a:cubicBezTo>
                    <a:pt x="32" y="3"/>
                    <a:pt x="31" y="5"/>
                    <a:pt x="33" y="6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5" y="25"/>
                    <a:pt x="45" y="25"/>
                    <a:pt x="45" y="25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20" y="44"/>
                    <a:pt x="0" y="70"/>
                    <a:pt x="0" y="99"/>
                  </a:cubicBezTo>
                  <a:cubicBezTo>
                    <a:pt x="191" y="99"/>
                    <a:pt x="191" y="99"/>
                    <a:pt x="191" y="99"/>
                  </a:cubicBezTo>
                  <a:cubicBezTo>
                    <a:pt x="191" y="70"/>
                    <a:pt x="172" y="44"/>
                    <a:pt x="143" y="31"/>
                  </a:cubicBezTo>
                  <a:close/>
                  <a:moveTo>
                    <a:pt x="55" y="72"/>
                  </a:moveTo>
                  <a:cubicBezTo>
                    <a:pt x="49" y="72"/>
                    <a:pt x="44" y="67"/>
                    <a:pt x="44" y="61"/>
                  </a:cubicBezTo>
                  <a:cubicBezTo>
                    <a:pt x="44" y="56"/>
                    <a:pt x="49" y="51"/>
                    <a:pt x="55" y="51"/>
                  </a:cubicBezTo>
                  <a:cubicBezTo>
                    <a:pt x="60" y="51"/>
                    <a:pt x="65" y="56"/>
                    <a:pt x="65" y="61"/>
                  </a:cubicBezTo>
                  <a:cubicBezTo>
                    <a:pt x="65" y="67"/>
                    <a:pt x="60" y="72"/>
                    <a:pt x="55" y="72"/>
                  </a:cubicBezTo>
                  <a:close/>
                  <a:moveTo>
                    <a:pt x="137" y="72"/>
                  </a:moveTo>
                  <a:cubicBezTo>
                    <a:pt x="131" y="72"/>
                    <a:pt x="127" y="67"/>
                    <a:pt x="127" y="61"/>
                  </a:cubicBezTo>
                  <a:cubicBezTo>
                    <a:pt x="127" y="56"/>
                    <a:pt x="131" y="51"/>
                    <a:pt x="137" y="51"/>
                  </a:cubicBezTo>
                  <a:cubicBezTo>
                    <a:pt x="142" y="51"/>
                    <a:pt x="147" y="56"/>
                    <a:pt x="147" y="61"/>
                  </a:cubicBezTo>
                  <a:cubicBezTo>
                    <a:pt x="147" y="67"/>
                    <a:pt x="142" y="72"/>
                    <a:pt x="137" y="7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94" name="Freeform 331"/>
            <p:cNvSpPr>
              <a:spLocks/>
            </p:cNvSpPr>
            <p:nvPr/>
          </p:nvSpPr>
          <p:spPr bwMode="auto">
            <a:xfrm>
              <a:off x="10714483" y="4379838"/>
              <a:ext cx="266700" cy="334962"/>
            </a:xfrm>
            <a:custGeom>
              <a:avLst/>
              <a:gdLst>
                <a:gd name="T0" fmla="*/ 2 w 191"/>
                <a:gd name="T1" fmla="*/ 0 h 241"/>
                <a:gd name="T2" fmla="*/ 0 w 191"/>
                <a:gd name="T3" fmla="*/ 0 h 241"/>
                <a:gd name="T4" fmla="*/ 0 w 191"/>
                <a:gd name="T5" fmla="*/ 17 h 241"/>
                <a:gd name="T6" fmla="*/ 0 w 191"/>
                <a:gd name="T7" fmla="*/ 31 h 241"/>
                <a:gd name="T8" fmla="*/ 0 w 191"/>
                <a:gd name="T9" fmla="*/ 150 h 241"/>
                <a:gd name="T10" fmla="*/ 22 w 191"/>
                <a:gd name="T11" fmla="*/ 172 h 241"/>
                <a:gd name="T12" fmla="*/ 37 w 191"/>
                <a:gd name="T13" fmla="*/ 172 h 241"/>
                <a:gd name="T14" fmla="*/ 37 w 191"/>
                <a:gd name="T15" fmla="*/ 177 h 241"/>
                <a:gd name="T16" fmla="*/ 37 w 191"/>
                <a:gd name="T17" fmla="*/ 179 h 241"/>
                <a:gd name="T18" fmla="*/ 37 w 191"/>
                <a:gd name="T19" fmla="*/ 185 h 241"/>
                <a:gd name="T20" fmla="*/ 37 w 191"/>
                <a:gd name="T21" fmla="*/ 221 h 241"/>
                <a:gd name="T22" fmla="*/ 57 w 191"/>
                <a:gd name="T23" fmla="*/ 241 h 241"/>
                <a:gd name="T24" fmla="*/ 78 w 191"/>
                <a:gd name="T25" fmla="*/ 221 h 241"/>
                <a:gd name="T26" fmla="*/ 78 w 191"/>
                <a:gd name="T27" fmla="*/ 185 h 241"/>
                <a:gd name="T28" fmla="*/ 78 w 191"/>
                <a:gd name="T29" fmla="*/ 179 h 241"/>
                <a:gd name="T30" fmla="*/ 78 w 191"/>
                <a:gd name="T31" fmla="*/ 177 h 241"/>
                <a:gd name="T32" fmla="*/ 77 w 191"/>
                <a:gd name="T33" fmla="*/ 172 h 241"/>
                <a:gd name="T34" fmla="*/ 115 w 191"/>
                <a:gd name="T35" fmla="*/ 172 h 241"/>
                <a:gd name="T36" fmla="*/ 114 w 191"/>
                <a:gd name="T37" fmla="*/ 177 h 241"/>
                <a:gd name="T38" fmla="*/ 114 w 191"/>
                <a:gd name="T39" fmla="*/ 179 h 241"/>
                <a:gd name="T40" fmla="*/ 114 w 191"/>
                <a:gd name="T41" fmla="*/ 185 h 241"/>
                <a:gd name="T42" fmla="*/ 114 w 191"/>
                <a:gd name="T43" fmla="*/ 221 h 241"/>
                <a:gd name="T44" fmla="*/ 134 w 191"/>
                <a:gd name="T45" fmla="*/ 241 h 241"/>
                <a:gd name="T46" fmla="*/ 155 w 191"/>
                <a:gd name="T47" fmla="*/ 221 h 241"/>
                <a:gd name="T48" fmla="*/ 155 w 191"/>
                <a:gd name="T49" fmla="*/ 185 h 241"/>
                <a:gd name="T50" fmla="*/ 155 w 191"/>
                <a:gd name="T51" fmla="*/ 179 h 241"/>
                <a:gd name="T52" fmla="*/ 155 w 191"/>
                <a:gd name="T53" fmla="*/ 177 h 241"/>
                <a:gd name="T54" fmla="*/ 154 w 191"/>
                <a:gd name="T55" fmla="*/ 172 h 241"/>
                <a:gd name="T56" fmla="*/ 170 w 191"/>
                <a:gd name="T57" fmla="*/ 172 h 241"/>
                <a:gd name="T58" fmla="*/ 191 w 191"/>
                <a:gd name="T59" fmla="*/ 150 h 241"/>
                <a:gd name="T60" fmla="*/ 191 w 191"/>
                <a:gd name="T61" fmla="*/ 31 h 241"/>
                <a:gd name="T62" fmla="*/ 191 w 191"/>
                <a:gd name="T63" fmla="*/ 17 h 241"/>
                <a:gd name="T64" fmla="*/ 191 w 191"/>
                <a:gd name="T65" fmla="*/ 0 h 241"/>
                <a:gd name="T66" fmla="*/ 190 w 191"/>
                <a:gd name="T67" fmla="*/ 0 h 241"/>
                <a:gd name="T68" fmla="*/ 2 w 191"/>
                <a:gd name="T69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1" h="241">
                  <a:moveTo>
                    <a:pt x="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0" y="162"/>
                    <a:pt x="10" y="172"/>
                    <a:pt x="22" y="172"/>
                  </a:cubicBezTo>
                  <a:cubicBezTo>
                    <a:pt x="37" y="172"/>
                    <a:pt x="37" y="172"/>
                    <a:pt x="37" y="172"/>
                  </a:cubicBezTo>
                  <a:cubicBezTo>
                    <a:pt x="37" y="174"/>
                    <a:pt x="37" y="175"/>
                    <a:pt x="37" y="177"/>
                  </a:cubicBezTo>
                  <a:cubicBezTo>
                    <a:pt x="37" y="179"/>
                    <a:pt x="37" y="179"/>
                    <a:pt x="37" y="179"/>
                  </a:cubicBezTo>
                  <a:cubicBezTo>
                    <a:pt x="37" y="185"/>
                    <a:pt x="37" y="185"/>
                    <a:pt x="37" y="185"/>
                  </a:cubicBezTo>
                  <a:cubicBezTo>
                    <a:pt x="37" y="221"/>
                    <a:pt x="37" y="221"/>
                    <a:pt x="37" y="221"/>
                  </a:cubicBezTo>
                  <a:cubicBezTo>
                    <a:pt x="37" y="232"/>
                    <a:pt x="46" y="241"/>
                    <a:pt x="57" y="241"/>
                  </a:cubicBezTo>
                  <a:cubicBezTo>
                    <a:pt x="68" y="241"/>
                    <a:pt x="78" y="232"/>
                    <a:pt x="78" y="221"/>
                  </a:cubicBezTo>
                  <a:cubicBezTo>
                    <a:pt x="78" y="185"/>
                    <a:pt x="78" y="185"/>
                    <a:pt x="78" y="185"/>
                  </a:cubicBezTo>
                  <a:cubicBezTo>
                    <a:pt x="78" y="179"/>
                    <a:pt x="78" y="179"/>
                    <a:pt x="78" y="179"/>
                  </a:cubicBezTo>
                  <a:cubicBezTo>
                    <a:pt x="78" y="177"/>
                    <a:pt x="78" y="177"/>
                    <a:pt x="78" y="177"/>
                  </a:cubicBezTo>
                  <a:cubicBezTo>
                    <a:pt x="78" y="175"/>
                    <a:pt x="77" y="174"/>
                    <a:pt x="77" y="172"/>
                  </a:cubicBezTo>
                  <a:cubicBezTo>
                    <a:pt x="115" y="172"/>
                    <a:pt x="115" y="172"/>
                    <a:pt x="115" y="172"/>
                  </a:cubicBezTo>
                  <a:cubicBezTo>
                    <a:pt x="114" y="174"/>
                    <a:pt x="114" y="175"/>
                    <a:pt x="114" y="177"/>
                  </a:cubicBezTo>
                  <a:cubicBezTo>
                    <a:pt x="114" y="179"/>
                    <a:pt x="114" y="179"/>
                    <a:pt x="114" y="179"/>
                  </a:cubicBezTo>
                  <a:cubicBezTo>
                    <a:pt x="114" y="185"/>
                    <a:pt x="114" y="185"/>
                    <a:pt x="114" y="185"/>
                  </a:cubicBezTo>
                  <a:cubicBezTo>
                    <a:pt x="114" y="221"/>
                    <a:pt x="114" y="221"/>
                    <a:pt x="114" y="221"/>
                  </a:cubicBezTo>
                  <a:cubicBezTo>
                    <a:pt x="114" y="232"/>
                    <a:pt x="123" y="241"/>
                    <a:pt x="134" y="241"/>
                  </a:cubicBezTo>
                  <a:cubicBezTo>
                    <a:pt x="146" y="241"/>
                    <a:pt x="155" y="232"/>
                    <a:pt x="155" y="221"/>
                  </a:cubicBezTo>
                  <a:cubicBezTo>
                    <a:pt x="155" y="185"/>
                    <a:pt x="155" y="185"/>
                    <a:pt x="155" y="185"/>
                  </a:cubicBezTo>
                  <a:cubicBezTo>
                    <a:pt x="155" y="179"/>
                    <a:pt x="155" y="179"/>
                    <a:pt x="155" y="179"/>
                  </a:cubicBezTo>
                  <a:cubicBezTo>
                    <a:pt x="155" y="177"/>
                    <a:pt x="155" y="177"/>
                    <a:pt x="155" y="177"/>
                  </a:cubicBezTo>
                  <a:cubicBezTo>
                    <a:pt x="155" y="175"/>
                    <a:pt x="155" y="174"/>
                    <a:pt x="154" y="172"/>
                  </a:cubicBezTo>
                  <a:cubicBezTo>
                    <a:pt x="170" y="172"/>
                    <a:pt x="170" y="172"/>
                    <a:pt x="170" y="172"/>
                  </a:cubicBezTo>
                  <a:cubicBezTo>
                    <a:pt x="182" y="172"/>
                    <a:pt x="191" y="162"/>
                    <a:pt x="191" y="150"/>
                  </a:cubicBezTo>
                  <a:cubicBezTo>
                    <a:pt x="191" y="31"/>
                    <a:pt x="191" y="31"/>
                    <a:pt x="191" y="31"/>
                  </a:cubicBezTo>
                  <a:cubicBezTo>
                    <a:pt x="191" y="17"/>
                    <a:pt x="191" y="17"/>
                    <a:pt x="191" y="17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190" y="0"/>
                    <a:pt x="190" y="0"/>
                    <a:pt x="190" y="0"/>
                  </a:cubicBez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295" name="Freeform 332"/>
            <p:cNvSpPr>
              <a:spLocks/>
            </p:cNvSpPr>
            <p:nvPr/>
          </p:nvSpPr>
          <p:spPr bwMode="auto">
            <a:xfrm>
              <a:off x="10638283" y="4379838"/>
              <a:ext cx="57150" cy="177800"/>
            </a:xfrm>
            <a:custGeom>
              <a:avLst/>
              <a:gdLst>
                <a:gd name="T0" fmla="*/ 21 w 41"/>
                <a:gd name="T1" fmla="*/ 0 h 128"/>
                <a:gd name="T2" fmla="*/ 0 w 41"/>
                <a:gd name="T3" fmla="*/ 20 h 128"/>
                <a:gd name="T4" fmla="*/ 0 w 41"/>
                <a:gd name="T5" fmla="*/ 108 h 128"/>
                <a:gd name="T6" fmla="*/ 21 w 41"/>
                <a:gd name="T7" fmla="*/ 128 h 128"/>
                <a:gd name="T8" fmla="*/ 41 w 41"/>
                <a:gd name="T9" fmla="*/ 108 h 128"/>
                <a:gd name="T10" fmla="*/ 41 w 41"/>
                <a:gd name="T11" fmla="*/ 20 h 128"/>
                <a:gd name="T12" fmla="*/ 21 w 41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28">
                  <a:moveTo>
                    <a:pt x="21" y="0"/>
                  </a:moveTo>
                  <a:cubicBezTo>
                    <a:pt x="10" y="0"/>
                    <a:pt x="0" y="9"/>
                    <a:pt x="0" y="20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0" y="119"/>
                    <a:pt x="10" y="128"/>
                    <a:pt x="21" y="128"/>
                  </a:cubicBezTo>
                  <a:cubicBezTo>
                    <a:pt x="32" y="128"/>
                    <a:pt x="41" y="119"/>
                    <a:pt x="41" y="108"/>
                  </a:cubicBezTo>
                  <a:cubicBezTo>
                    <a:pt x="41" y="20"/>
                    <a:pt x="41" y="20"/>
                    <a:pt x="41" y="20"/>
                  </a:cubicBezTo>
                  <a:cubicBezTo>
                    <a:pt x="41" y="9"/>
                    <a:pt x="32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300" name="Freeform 333"/>
            <p:cNvSpPr>
              <a:spLocks/>
            </p:cNvSpPr>
            <p:nvPr/>
          </p:nvSpPr>
          <p:spPr bwMode="auto">
            <a:xfrm>
              <a:off x="11000233" y="4379838"/>
              <a:ext cx="57150" cy="177800"/>
            </a:xfrm>
            <a:custGeom>
              <a:avLst/>
              <a:gdLst>
                <a:gd name="T0" fmla="*/ 21 w 41"/>
                <a:gd name="T1" fmla="*/ 0 h 128"/>
                <a:gd name="T2" fmla="*/ 0 w 41"/>
                <a:gd name="T3" fmla="*/ 20 h 128"/>
                <a:gd name="T4" fmla="*/ 0 w 41"/>
                <a:gd name="T5" fmla="*/ 108 h 128"/>
                <a:gd name="T6" fmla="*/ 21 w 41"/>
                <a:gd name="T7" fmla="*/ 128 h 128"/>
                <a:gd name="T8" fmla="*/ 41 w 41"/>
                <a:gd name="T9" fmla="*/ 108 h 128"/>
                <a:gd name="T10" fmla="*/ 41 w 41"/>
                <a:gd name="T11" fmla="*/ 20 h 128"/>
                <a:gd name="T12" fmla="*/ 21 w 41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28">
                  <a:moveTo>
                    <a:pt x="21" y="0"/>
                  </a:moveTo>
                  <a:cubicBezTo>
                    <a:pt x="9" y="0"/>
                    <a:pt x="0" y="9"/>
                    <a:pt x="0" y="20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0" y="119"/>
                    <a:pt x="9" y="128"/>
                    <a:pt x="21" y="128"/>
                  </a:cubicBezTo>
                  <a:cubicBezTo>
                    <a:pt x="32" y="128"/>
                    <a:pt x="41" y="119"/>
                    <a:pt x="41" y="108"/>
                  </a:cubicBezTo>
                  <a:cubicBezTo>
                    <a:pt x="41" y="20"/>
                    <a:pt x="41" y="20"/>
                    <a:pt x="41" y="20"/>
                  </a:cubicBezTo>
                  <a:cubicBezTo>
                    <a:pt x="41" y="9"/>
                    <a:pt x="32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grpSp>
        <p:nvGrpSpPr>
          <p:cNvPr id="312" name="Group 311"/>
          <p:cNvGrpSpPr/>
          <p:nvPr/>
        </p:nvGrpSpPr>
        <p:grpSpPr>
          <a:xfrm>
            <a:off x="18216801" y="9948592"/>
            <a:ext cx="928491" cy="821111"/>
            <a:chOff x="9129092" y="5032226"/>
            <a:chExt cx="466726" cy="412750"/>
          </a:xfrm>
          <a:solidFill>
            <a:schemeClr val="tx1"/>
          </a:solidFill>
        </p:grpSpPr>
        <p:sp>
          <p:nvSpPr>
            <p:cNvPr id="301" name="Freeform 334"/>
            <p:cNvSpPr>
              <a:spLocks/>
            </p:cNvSpPr>
            <p:nvPr/>
          </p:nvSpPr>
          <p:spPr bwMode="auto">
            <a:xfrm>
              <a:off x="9221167" y="5324326"/>
              <a:ext cx="374650" cy="120650"/>
            </a:xfrm>
            <a:custGeom>
              <a:avLst/>
              <a:gdLst>
                <a:gd name="T0" fmla="*/ 45 w 236"/>
                <a:gd name="T1" fmla="*/ 0 h 76"/>
                <a:gd name="T2" fmla="*/ 43 w 236"/>
                <a:gd name="T3" fmla="*/ 0 h 76"/>
                <a:gd name="T4" fmla="*/ 42 w 236"/>
                <a:gd name="T5" fmla="*/ 1 h 76"/>
                <a:gd name="T6" fmla="*/ 3 w 236"/>
                <a:gd name="T7" fmla="*/ 71 h 76"/>
                <a:gd name="T8" fmla="*/ 0 w 236"/>
                <a:gd name="T9" fmla="*/ 76 h 76"/>
                <a:gd name="T10" fmla="*/ 5 w 236"/>
                <a:gd name="T11" fmla="*/ 76 h 76"/>
                <a:gd name="T12" fmla="*/ 192 w 236"/>
                <a:gd name="T13" fmla="*/ 76 h 76"/>
                <a:gd name="T14" fmla="*/ 193 w 236"/>
                <a:gd name="T15" fmla="*/ 76 h 76"/>
                <a:gd name="T16" fmla="*/ 194 w 236"/>
                <a:gd name="T17" fmla="*/ 74 h 76"/>
                <a:gd name="T18" fmla="*/ 234 w 236"/>
                <a:gd name="T19" fmla="*/ 5 h 76"/>
                <a:gd name="T20" fmla="*/ 236 w 236"/>
                <a:gd name="T21" fmla="*/ 0 h 76"/>
                <a:gd name="T22" fmla="*/ 231 w 236"/>
                <a:gd name="T23" fmla="*/ 0 h 76"/>
                <a:gd name="T24" fmla="*/ 45 w 236"/>
                <a:gd name="T2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6" h="76">
                  <a:moveTo>
                    <a:pt x="45" y="0"/>
                  </a:moveTo>
                  <a:lnTo>
                    <a:pt x="43" y="0"/>
                  </a:lnTo>
                  <a:lnTo>
                    <a:pt x="42" y="1"/>
                  </a:lnTo>
                  <a:lnTo>
                    <a:pt x="3" y="71"/>
                  </a:lnTo>
                  <a:lnTo>
                    <a:pt x="0" y="76"/>
                  </a:lnTo>
                  <a:lnTo>
                    <a:pt x="5" y="76"/>
                  </a:lnTo>
                  <a:lnTo>
                    <a:pt x="192" y="76"/>
                  </a:lnTo>
                  <a:lnTo>
                    <a:pt x="193" y="76"/>
                  </a:lnTo>
                  <a:lnTo>
                    <a:pt x="194" y="74"/>
                  </a:lnTo>
                  <a:lnTo>
                    <a:pt x="234" y="5"/>
                  </a:lnTo>
                  <a:lnTo>
                    <a:pt x="236" y="0"/>
                  </a:lnTo>
                  <a:lnTo>
                    <a:pt x="231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302" name="Freeform 335"/>
            <p:cNvSpPr>
              <a:spLocks/>
            </p:cNvSpPr>
            <p:nvPr/>
          </p:nvSpPr>
          <p:spPr bwMode="auto">
            <a:xfrm>
              <a:off x="9305305" y="5032226"/>
              <a:ext cx="290513" cy="266700"/>
            </a:xfrm>
            <a:custGeom>
              <a:avLst/>
              <a:gdLst>
                <a:gd name="T0" fmla="*/ 96 w 183"/>
                <a:gd name="T1" fmla="*/ 167 h 168"/>
                <a:gd name="T2" fmla="*/ 97 w 183"/>
                <a:gd name="T3" fmla="*/ 168 h 168"/>
                <a:gd name="T4" fmla="*/ 98 w 183"/>
                <a:gd name="T5" fmla="*/ 168 h 168"/>
                <a:gd name="T6" fmla="*/ 178 w 183"/>
                <a:gd name="T7" fmla="*/ 168 h 168"/>
                <a:gd name="T8" fmla="*/ 183 w 183"/>
                <a:gd name="T9" fmla="*/ 168 h 168"/>
                <a:gd name="T10" fmla="*/ 181 w 183"/>
                <a:gd name="T11" fmla="*/ 163 h 168"/>
                <a:gd name="T12" fmla="*/ 88 w 183"/>
                <a:gd name="T13" fmla="*/ 2 h 168"/>
                <a:gd name="T14" fmla="*/ 87 w 183"/>
                <a:gd name="T15" fmla="*/ 0 h 168"/>
                <a:gd name="T16" fmla="*/ 85 w 183"/>
                <a:gd name="T17" fmla="*/ 0 h 168"/>
                <a:gd name="T18" fmla="*/ 4 w 183"/>
                <a:gd name="T19" fmla="*/ 1 h 168"/>
                <a:gd name="T20" fmla="*/ 0 w 183"/>
                <a:gd name="T21" fmla="*/ 1 h 168"/>
                <a:gd name="T22" fmla="*/ 3 w 183"/>
                <a:gd name="T23" fmla="*/ 4 h 168"/>
                <a:gd name="T24" fmla="*/ 96 w 183"/>
                <a:gd name="T25" fmla="*/ 16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" h="168">
                  <a:moveTo>
                    <a:pt x="96" y="167"/>
                  </a:moveTo>
                  <a:lnTo>
                    <a:pt x="97" y="168"/>
                  </a:lnTo>
                  <a:lnTo>
                    <a:pt x="98" y="168"/>
                  </a:lnTo>
                  <a:lnTo>
                    <a:pt x="178" y="168"/>
                  </a:lnTo>
                  <a:lnTo>
                    <a:pt x="183" y="168"/>
                  </a:lnTo>
                  <a:lnTo>
                    <a:pt x="181" y="163"/>
                  </a:lnTo>
                  <a:lnTo>
                    <a:pt x="88" y="2"/>
                  </a:lnTo>
                  <a:lnTo>
                    <a:pt x="87" y="0"/>
                  </a:lnTo>
                  <a:lnTo>
                    <a:pt x="85" y="0"/>
                  </a:lnTo>
                  <a:lnTo>
                    <a:pt x="4" y="1"/>
                  </a:lnTo>
                  <a:lnTo>
                    <a:pt x="0" y="1"/>
                  </a:lnTo>
                  <a:lnTo>
                    <a:pt x="3" y="4"/>
                  </a:lnTo>
                  <a:lnTo>
                    <a:pt x="96" y="16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303" name="Freeform 336"/>
            <p:cNvSpPr>
              <a:spLocks/>
            </p:cNvSpPr>
            <p:nvPr/>
          </p:nvSpPr>
          <p:spPr bwMode="auto">
            <a:xfrm>
              <a:off x="9129092" y="5046514"/>
              <a:ext cx="222250" cy="385762"/>
            </a:xfrm>
            <a:custGeom>
              <a:avLst/>
              <a:gdLst>
                <a:gd name="T0" fmla="*/ 140 w 140"/>
                <a:gd name="T1" fmla="*/ 75 h 243"/>
                <a:gd name="T2" fmla="*/ 139 w 140"/>
                <a:gd name="T3" fmla="*/ 73 h 243"/>
                <a:gd name="T4" fmla="*/ 98 w 140"/>
                <a:gd name="T5" fmla="*/ 4 h 243"/>
                <a:gd name="T6" fmla="*/ 96 w 140"/>
                <a:gd name="T7" fmla="*/ 0 h 243"/>
                <a:gd name="T8" fmla="*/ 93 w 140"/>
                <a:gd name="T9" fmla="*/ 4 h 243"/>
                <a:gd name="T10" fmla="*/ 0 w 140"/>
                <a:gd name="T11" fmla="*/ 166 h 243"/>
                <a:gd name="T12" fmla="*/ 0 w 140"/>
                <a:gd name="T13" fmla="*/ 167 h 243"/>
                <a:gd name="T14" fmla="*/ 0 w 140"/>
                <a:gd name="T15" fmla="*/ 168 h 243"/>
                <a:gd name="T16" fmla="*/ 41 w 140"/>
                <a:gd name="T17" fmla="*/ 238 h 243"/>
                <a:gd name="T18" fmla="*/ 43 w 140"/>
                <a:gd name="T19" fmla="*/ 243 h 243"/>
                <a:gd name="T20" fmla="*/ 45 w 140"/>
                <a:gd name="T21" fmla="*/ 238 h 243"/>
                <a:gd name="T22" fmla="*/ 139 w 140"/>
                <a:gd name="T23" fmla="*/ 77 h 243"/>
                <a:gd name="T24" fmla="*/ 140 w 140"/>
                <a:gd name="T25" fmla="*/ 75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243">
                  <a:moveTo>
                    <a:pt x="140" y="75"/>
                  </a:moveTo>
                  <a:lnTo>
                    <a:pt x="139" y="73"/>
                  </a:lnTo>
                  <a:lnTo>
                    <a:pt x="98" y="4"/>
                  </a:lnTo>
                  <a:lnTo>
                    <a:pt x="96" y="0"/>
                  </a:lnTo>
                  <a:lnTo>
                    <a:pt x="93" y="4"/>
                  </a:lnTo>
                  <a:lnTo>
                    <a:pt x="0" y="166"/>
                  </a:lnTo>
                  <a:lnTo>
                    <a:pt x="0" y="167"/>
                  </a:lnTo>
                  <a:lnTo>
                    <a:pt x="0" y="168"/>
                  </a:lnTo>
                  <a:lnTo>
                    <a:pt x="41" y="238"/>
                  </a:lnTo>
                  <a:lnTo>
                    <a:pt x="43" y="243"/>
                  </a:lnTo>
                  <a:lnTo>
                    <a:pt x="45" y="238"/>
                  </a:lnTo>
                  <a:lnTo>
                    <a:pt x="139" y="77"/>
                  </a:lnTo>
                  <a:lnTo>
                    <a:pt x="140" y="7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304" name="Freeform 337"/>
          <p:cNvSpPr>
            <a:spLocks noEditPoints="1"/>
          </p:cNvSpPr>
          <p:nvPr/>
        </p:nvSpPr>
        <p:spPr bwMode="auto">
          <a:xfrm>
            <a:off x="12989733" y="8224402"/>
            <a:ext cx="846379" cy="593729"/>
          </a:xfrm>
          <a:custGeom>
            <a:avLst/>
            <a:gdLst>
              <a:gd name="T0" fmla="*/ 211 w 305"/>
              <a:gd name="T1" fmla="*/ 107 h 214"/>
              <a:gd name="T2" fmla="*/ 111 w 305"/>
              <a:gd name="T3" fmla="*/ 166 h 214"/>
              <a:gd name="T4" fmla="*/ 111 w 305"/>
              <a:gd name="T5" fmla="*/ 48 h 214"/>
              <a:gd name="T6" fmla="*/ 211 w 305"/>
              <a:gd name="T7" fmla="*/ 107 h 214"/>
              <a:gd name="T8" fmla="*/ 305 w 305"/>
              <a:gd name="T9" fmla="*/ 161 h 214"/>
              <a:gd name="T10" fmla="*/ 305 w 305"/>
              <a:gd name="T11" fmla="*/ 52 h 214"/>
              <a:gd name="T12" fmla="*/ 252 w 305"/>
              <a:gd name="T13" fmla="*/ 0 h 214"/>
              <a:gd name="T14" fmla="*/ 52 w 305"/>
              <a:gd name="T15" fmla="*/ 0 h 214"/>
              <a:gd name="T16" fmla="*/ 0 w 305"/>
              <a:gd name="T17" fmla="*/ 52 h 214"/>
              <a:gd name="T18" fmla="*/ 0 w 305"/>
              <a:gd name="T19" fmla="*/ 161 h 214"/>
              <a:gd name="T20" fmla="*/ 52 w 305"/>
              <a:gd name="T21" fmla="*/ 214 h 214"/>
              <a:gd name="T22" fmla="*/ 252 w 305"/>
              <a:gd name="T23" fmla="*/ 214 h 214"/>
              <a:gd name="T24" fmla="*/ 305 w 305"/>
              <a:gd name="T25" fmla="*/ 161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05" h="214">
                <a:moveTo>
                  <a:pt x="211" y="107"/>
                </a:moveTo>
                <a:cubicBezTo>
                  <a:pt x="111" y="166"/>
                  <a:pt x="111" y="166"/>
                  <a:pt x="111" y="166"/>
                </a:cubicBezTo>
                <a:cubicBezTo>
                  <a:pt x="111" y="48"/>
                  <a:pt x="111" y="48"/>
                  <a:pt x="111" y="48"/>
                </a:cubicBezTo>
                <a:lnTo>
                  <a:pt x="211" y="107"/>
                </a:lnTo>
                <a:close/>
                <a:moveTo>
                  <a:pt x="305" y="161"/>
                </a:moveTo>
                <a:cubicBezTo>
                  <a:pt x="305" y="52"/>
                  <a:pt x="305" y="52"/>
                  <a:pt x="305" y="52"/>
                </a:cubicBezTo>
                <a:cubicBezTo>
                  <a:pt x="305" y="52"/>
                  <a:pt x="305" y="0"/>
                  <a:pt x="252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0"/>
                  <a:pt x="0" y="0"/>
                  <a:pt x="0" y="52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214"/>
                  <a:pt x="52" y="214"/>
                </a:cubicBezTo>
                <a:cubicBezTo>
                  <a:pt x="252" y="214"/>
                  <a:pt x="252" y="214"/>
                  <a:pt x="252" y="214"/>
                </a:cubicBezTo>
                <a:cubicBezTo>
                  <a:pt x="252" y="214"/>
                  <a:pt x="305" y="214"/>
                  <a:pt x="305" y="161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grpSp>
        <p:nvGrpSpPr>
          <p:cNvPr id="313" name="Group 312"/>
          <p:cNvGrpSpPr/>
          <p:nvPr/>
        </p:nvGrpSpPr>
        <p:grpSpPr>
          <a:xfrm>
            <a:off x="14728047" y="9910690"/>
            <a:ext cx="900065" cy="896910"/>
            <a:chOff x="7680994" y="5013176"/>
            <a:chExt cx="452438" cy="450850"/>
          </a:xfrm>
          <a:solidFill>
            <a:schemeClr val="tx1"/>
          </a:solidFill>
        </p:grpSpPr>
        <p:sp>
          <p:nvSpPr>
            <p:cNvPr id="305" name="Freeform 338"/>
            <p:cNvSpPr>
              <a:spLocks/>
            </p:cNvSpPr>
            <p:nvPr/>
          </p:nvSpPr>
          <p:spPr bwMode="auto">
            <a:xfrm>
              <a:off x="7680994" y="5013176"/>
              <a:ext cx="452438" cy="450850"/>
            </a:xfrm>
            <a:custGeom>
              <a:avLst/>
              <a:gdLst>
                <a:gd name="T0" fmla="*/ 309 w 324"/>
                <a:gd name="T1" fmla="*/ 135 h 324"/>
                <a:gd name="T2" fmla="*/ 182 w 324"/>
                <a:gd name="T3" fmla="*/ 263 h 324"/>
                <a:gd name="T4" fmla="*/ 161 w 324"/>
                <a:gd name="T5" fmla="*/ 271 h 324"/>
                <a:gd name="T6" fmla="*/ 156 w 324"/>
                <a:gd name="T7" fmla="*/ 271 h 324"/>
                <a:gd name="T8" fmla="*/ 154 w 324"/>
                <a:gd name="T9" fmla="*/ 270 h 324"/>
                <a:gd name="T10" fmla="*/ 141 w 324"/>
                <a:gd name="T11" fmla="*/ 263 h 324"/>
                <a:gd name="T12" fmla="*/ 57 w 324"/>
                <a:gd name="T13" fmla="*/ 179 h 324"/>
                <a:gd name="T14" fmla="*/ 48 w 324"/>
                <a:gd name="T15" fmla="*/ 158 h 324"/>
                <a:gd name="T16" fmla="*/ 57 w 324"/>
                <a:gd name="T17" fmla="*/ 137 h 324"/>
                <a:gd name="T18" fmla="*/ 82 w 324"/>
                <a:gd name="T19" fmla="*/ 113 h 324"/>
                <a:gd name="T20" fmla="*/ 102 w 324"/>
                <a:gd name="T21" fmla="*/ 104 h 324"/>
                <a:gd name="T22" fmla="*/ 123 w 324"/>
                <a:gd name="T23" fmla="*/ 113 h 324"/>
                <a:gd name="T24" fmla="*/ 161 w 324"/>
                <a:gd name="T25" fmla="*/ 151 h 324"/>
                <a:gd name="T26" fmla="*/ 244 w 324"/>
                <a:gd name="T27" fmla="*/ 69 h 324"/>
                <a:gd name="T28" fmla="*/ 189 w 324"/>
                <a:gd name="T29" fmla="*/ 15 h 324"/>
                <a:gd name="T30" fmla="*/ 136 w 324"/>
                <a:gd name="T31" fmla="*/ 15 h 324"/>
                <a:gd name="T32" fmla="*/ 15 w 324"/>
                <a:gd name="T33" fmla="*/ 136 h 324"/>
                <a:gd name="T34" fmla="*/ 15 w 324"/>
                <a:gd name="T35" fmla="*/ 188 h 324"/>
                <a:gd name="T36" fmla="*/ 136 w 324"/>
                <a:gd name="T37" fmla="*/ 310 h 324"/>
                <a:gd name="T38" fmla="*/ 189 w 324"/>
                <a:gd name="T39" fmla="*/ 310 h 324"/>
                <a:gd name="T40" fmla="*/ 310 w 324"/>
                <a:gd name="T41" fmla="*/ 188 h 324"/>
                <a:gd name="T42" fmla="*/ 310 w 324"/>
                <a:gd name="T43" fmla="*/ 136 h 324"/>
                <a:gd name="T44" fmla="*/ 309 w 324"/>
                <a:gd name="T45" fmla="*/ 135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24" h="324">
                  <a:moveTo>
                    <a:pt x="309" y="135"/>
                  </a:moveTo>
                  <a:cubicBezTo>
                    <a:pt x="182" y="263"/>
                    <a:pt x="182" y="263"/>
                    <a:pt x="182" y="263"/>
                  </a:cubicBezTo>
                  <a:cubicBezTo>
                    <a:pt x="176" y="268"/>
                    <a:pt x="169" y="271"/>
                    <a:pt x="161" y="271"/>
                  </a:cubicBezTo>
                  <a:cubicBezTo>
                    <a:pt x="156" y="271"/>
                    <a:pt x="156" y="271"/>
                    <a:pt x="156" y="271"/>
                  </a:cubicBezTo>
                  <a:cubicBezTo>
                    <a:pt x="154" y="270"/>
                    <a:pt x="154" y="270"/>
                    <a:pt x="154" y="270"/>
                  </a:cubicBezTo>
                  <a:cubicBezTo>
                    <a:pt x="149" y="269"/>
                    <a:pt x="144" y="266"/>
                    <a:pt x="141" y="263"/>
                  </a:cubicBezTo>
                  <a:cubicBezTo>
                    <a:pt x="57" y="179"/>
                    <a:pt x="57" y="179"/>
                    <a:pt x="57" y="179"/>
                  </a:cubicBezTo>
                  <a:cubicBezTo>
                    <a:pt x="51" y="173"/>
                    <a:pt x="48" y="166"/>
                    <a:pt x="48" y="158"/>
                  </a:cubicBezTo>
                  <a:cubicBezTo>
                    <a:pt x="48" y="150"/>
                    <a:pt x="51" y="143"/>
                    <a:pt x="57" y="137"/>
                  </a:cubicBezTo>
                  <a:cubicBezTo>
                    <a:pt x="82" y="113"/>
                    <a:pt x="82" y="113"/>
                    <a:pt x="82" y="113"/>
                  </a:cubicBezTo>
                  <a:cubicBezTo>
                    <a:pt x="87" y="107"/>
                    <a:pt x="94" y="104"/>
                    <a:pt x="102" y="104"/>
                  </a:cubicBezTo>
                  <a:cubicBezTo>
                    <a:pt x="110" y="104"/>
                    <a:pt x="117" y="107"/>
                    <a:pt x="123" y="113"/>
                  </a:cubicBezTo>
                  <a:cubicBezTo>
                    <a:pt x="161" y="151"/>
                    <a:pt x="161" y="151"/>
                    <a:pt x="161" y="151"/>
                  </a:cubicBezTo>
                  <a:cubicBezTo>
                    <a:pt x="244" y="69"/>
                    <a:pt x="244" y="69"/>
                    <a:pt x="244" y="69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74" y="0"/>
                    <a:pt x="151" y="0"/>
                    <a:pt x="136" y="15"/>
                  </a:cubicBezTo>
                  <a:cubicBezTo>
                    <a:pt x="15" y="136"/>
                    <a:pt x="15" y="136"/>
                    <a:pt x="15" y="136"/>
                  </a:cubicBezTo>
                  <a:cubicBezTo>
                    <a:pt x="0" y="150"/>
                    <a:pt x="0" y="174"/>
                    <a:pt x="15" y="188"/>
                  </a:cubicBezTo>
                  <a:cubicBezTo>
                    <a:pt x="136" y="310"/>
                    <a:pt x="136" y="310"/>
                    <a:pt x="136" y="310"/>
                  </a:cubicBezTo>
                  <a:cubicBezTo>
                    <a:pt x="151" y="324"/>
                    <a:pt x="174" y="324"/>
                    <a:pt x="189" y="310"/>
                  </a:cubicBezTo>
                  <a:cubicBezTo>
                    <a:pt x="310" y="188"/>
                    <a:pt x="310" y="188"/>
                    <a:pt x="310" y="188"/>
                  </a:cubicBezTo>
                  <a:cubicBezTo>
                    <a:pt x="324" y="174"/>
                    <a:pt x="324" y="150"/>
                    <a:pt x="310" y="136"/>
                  </a:cubicBezTo>
                  <a:lnTo>
                    <a:pt x="309" y="13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  <p:sp>
          <p:nvSpPr>
            <p:cNvPr id="306" name="Freeform 339"/>
            <p:cNvSpPr>
              <a:spLocks/>
            </p:cNvSpPr>
            <p:nvPr/>
          </p:nvSpPr>
          <p:spPr bwMode="auto">
            <a:xfrm>
              <a:off x="7771482" y="5090964"/>
              <a:ext cx="360363" cy="276225"/>
            </a:xfrm>
            <a:custGeom>
              <a:avLst/>
              <a:gdLst>
                <a:gd name="T0" fmla="*/ 44 w 258"/>
                <a:gd name="T1" fmla="*/ 70 h 199"/>
                <a:gd name="T2" fmla="*/ 36 w 258"/>
                <a:gd name="T3" fmla="*/ 67 h 199"/>
                <a:gd name="T4" fmla="*/ 29 w 258"/>
                <a:gd name="T5" fmla="*/ 70 h 199"/>
                <a:gd name="T6" fmla="*/ 4 w 258"/>
                <a:gd name="T7" fmla="*/ 95 h 199"/>
                <a:gd name="T8" fmla="*/ 4 w 258"/>
                <a:gd name="T9" fmla="*/ 109 h 199"/>
                <a:gd name="T10" fmla="*/ 88 w 258"/>
                <a:gd name="T11" fmla="*/ 193 h 199"/>
                <a:gd name="T12" fmla="*/ 94 w 258"/>
                <a:gd name="T13" fmla="*/ 198 h 199"/>
                <a:gd name="T14" fmla="*/ 96 w 258"/>
                <a:gd name="T15" fmla="*/ 199 h 199"/>
                <a:gd name="T16" fmla="*/ 96 w 258"/>
                <a:gd name="T17" fmla="*/ 199 h 199"/>
                <a:gd name="T18" fmla="*/ 103 w 258"/>
                <a:gd name="T19" fmla="*/ 195 h 199"/>
                <a:gd name="T20" fmla="*/ 254 w 258"/>
                <a:gd name="T21" fmla="*/ 44 h 199"/>
                <a:gd name="T22" fmla="*/ 254 w 258"/>
                <a:gd name="T23" fmla="*/ 29 h 199"/>
                <a:gd name="T24" fmla="*/ 229 w 258"/>
                <a:gd name="T25" fmla="*/ 3 h 199"/>
                <a:gd name="T26" fmla="*/ 222 w 258"/>
                <a:gd name="T27" fmla="*/ 0 h 199"/>
                <a:gd name="T28" fmla="*/ 214 w 258"/>
                <a:gd name="T29" fmla="*/ 3 h 199"/>
                <a:gd name="T30" fmla="*/ 96 w 258"/>
                <a:gd name="T31" fmla="*/ 122 h 199"/>
                <a:gd name="T32" fmla="*/ 44 w 258"/>
                <a:gd name="T33" fmla="*/ 7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8" h="199">
                  <a:moveTo>
                    <a:pt x="44" y="70"/>
                  </a:moveTo>
                  <a:cubicBezTo>
                    <a:pt x="42" y="68"/>
                    <a:pt x="39" y="67"/>
                    <a:pt x="36" y="67"/>
                  </a:cubicBezTo>
                  <a:cubicBezTo>
                    <a:pt x="34" y="67"/>
                    <a:pt x="31" y="68"/>
                    <a:pt x="29" y="70"/>
                  </a:cubicBezTo>
                  <a:cubicBezTo>
                    <a:pt x="4" y="95"/>
                    <a:pt x="4" y="95"/>
                    <a:pt x="4" y="95"/>
                  </a:cubicBezTo>
                  <a:cubicBezTo>
                    <a:pt x="0" y="99"/>
                    <a:pt x="0" y="105"/>
                    <a:pt x="4" y="109"/>
                  </a:cubicBezTo>
                  <a:cubicBezTo>
                    <a:pt x="88" y="193"/>
                    <a:pt x="88" y="193"/>
                    <a:pt x="88" y="193"/>
                  </a:cubicBezTo>
                  <a:cubicBezTo>
                    <a:pt x="90" y="195"/>
                    <a:pt x="92" y="198"/>
                    <a:pt x="94" y="198"/>
                  </a:cubicBezTo>
                  <a:cubicBezTo>
                    <a:pt x="96" y="199"/>
                    <a:pt x="96" y="199"/>
                    <a:pt x="96" y="199"/>
                  </a:cubicBezTo>
                  <a:cubicBezTo>
                    <a:pt x="96" y="199"/>
                    <a:pt x="96" y="199"/>
                    <a:pt x="96" y="199"/>
                  </a:cubicBezTo>
                  <a:cubicBezTo>
                    <a:pt x="98" y="199"/>
                    <a:pt x="101" y="197"/>
                    <a:pt x="103" y="195"/>
                  </a:cubicBezTo>
                  <a:cubicBezTo>
                    <a:pt x="254" y="44"/>
                    <a:pt x="254" y="44"/>
                    <a:pt x="254" y="44"/>
                  </a:cubicBezTo>
                  <a:cubicBezTo>
                    <a:pt x="258" y="40"/>
                    <a:pt x="258" y="33"/>
                    <a:pt x="254" y="29"/>
                  </a:cubicBezTo>
                  <a:cubicBezTo>
                    <a:pt x="229" y="3"/>
                    <a:pt x="229" y="3"/>
                    <a:pt x="229" y="3"/>
                  </a:cubicBezTo>
                  <a:cubicBezTo>
                    <a:pt x="227" y="1"/>
                    <a:pt x="224" y="0"/>
                    <a:pt x="222" y="0"/>
                  </a:cubicBezTo>
                  <a:cubicBezTo>
                    <a:pt x="219" y="0"/>
                    <a:pt x="216" y="1"/>
                    <a:pt x="214" y="3"/>
                  </a:cubicBezTo>
                  <a:cubicBezTo>
                    <a:pt x="96" y="122"/>
                    <a:pt x="96" y="122"/>
                    <a:pt x="96" y="122"/>
                  </a:cubicBezTo>
                  <a:lnTo>
                    <a:pt x="44" y="7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AU" sz="3599"/>
            </a:p>
          </p:txBody>
        </p:sp>
      </p:grpSp>
      <p:sp>
        <p:nvSpPr>
          <p:cNvPr id="307" name="Freeform 340"/>
          <p:cNvSpPr>
            <a:spLocks noEditPoints="1"/>
          </p:cNvSpPr>
          <p:nvPr/>
        </p:nvSpPr>
        <p:spPr bwMode="auto">
          <a:xfrm>
            <a:off x="16488119" y="9910362"/>
            <a:ext cx="893752" cy="893749"/>
          </a:xfrm>
          <a:custGeom>
            <a:avLst/>
            <a:gdLst>
              <a:gd name="T0" fmla="*/ 0 w 322"/>
              <a:gd name="T1" fmla="*/ 161 h 322"/>
              <a:gd name="T2" fmla="*/ 91 w 322"/>
              <a:gd name="T3" fmla="*/ 306 h 322"/>
              <a:gd name="T4" fmla="*/ 14 w 322"/>
              <a:gd name="T5" fmla="*/ 96 h 322"/>
              <a:gd name="T6" fmla="*/ 0 w 322"/>
              <a:gd name="T7" fmla="*/ 161 h 322"/>
              <a:gd name="T8" fmla="*/ 270 w 322"/>
              <a:gd name="T9" fmla="*/ 153 h 322"/>
              <a:gd name="T10" fmla="*/ 257 w 322"/>
              <a:gd name="T11" fmla="*/ 109 h 322"/>
              <a:gd name="T12" fmla="*/ 241 w 322"/>
              <a:gd name="T13" fmla="*/ 71 h 322"/>
              <a:gd name="T14" fmla="*/ 268 w 322"/>
              <a:gd name="T15" fmla="*/ 42 h 322"/>
              <a:gd name="T16" fmla="*/ 270 w 322"/>
              <a:gd name="T17" fmla="*/ 42 h 322"/>
              <a:gd name="T18" fmla="*/ 161 w 322"/>
              <a:gd name="T19" fmla="*/ 0 h 322"/>
              <a:gd name="T20" fmla="*/ 27 w 322"/>
              <a:gd name="T21" fmla="*/ 73 h 322"/>
              <a:gd name="T22" fmla="*/ 37 w 322"/>
              <a:gd name="T23" fmla="*/ 73 h 322"/>
              <a:gd name="T24" fmla="*/ 80 w 322"/>
              <a:gd name="T25" fmla="*/ 71 h 322"/>
              <a:gd name="T26" fmla="*/ 81 w 322"/>
              <a:gd name="T27" fmla="*/ 84 h 322"/>
              <a:gd name="T28" fmla="*/ 63 w 322"/>
              <a:gd name="T29" fmla="*/ 86 h 322"/>
              <a:gd name="T30" fmla="*/ 121 w 322"/>
              <a:gd name="T31" fmla="*/ 260 h 322"/>
              <a:gd name="T32" fmla="*/ 157 w 322"/>
              <a:gd name="T33" fmla="*/ 154 h 322"/>
              <a:gd name="T34" fmla="*/ 132 w 322"/>
              <a:gd name="T35" fmla="*/ 86 h 322"/>
              <a:gd name="T36" fmla="*/ 115 w 322"/>
              <a:gd name="T37" fmla="*/ 84 h 322"/>
              <a:gd name="T38" fmla="*/ 116 w 322"/>
              <a:gd name="T39" fmla="*/ 71 h 322"/>
              <a:gd name="T40" fmla="*/ 158 w 322"/>
              <a:gd name="T41" fmla="*/ 73 h 322"/>
              <a:gd name="T42" fmla="*/ 201 w 322"/>
              <a:gd name="T43" fmla="*/ 71 h 322"/>
              <a:gd name="T44" fmla="*/ 202 w 322"/>
              <a:gd name="T45" fmla="*/ 84 h 322"/>
              <a:gd name="T46" fmla="*/ 184 w 322"/>
              <a:gd name="T47" fmla="*/ 86 h 322"/>
              <a:gd name="T48" fmla="*/ 242 w 322"/>
              <a:gd name="T49" fmla="*/ 259 h 322"/>
              <a:gd name="T50" fmla="*/ 258 w 322"/>
              <a:gd name="T51" fmla="*/ 205 h 322"/>
              <a:gd name="T52" fmla="*/ 270 w 322"/>
              <a:gd name="T53" fmla="*/ 153 h 322"/>
              <a:gd name="T54" fmla="*/ 164 w 322"/>
              <a:gd name="T55" fmla="*/ 175 h 322"/>
              <a:gd name="T56" fmla="*/ 116 w 322"/>
              <a:gd name="T57" fmla="*/ 316 h 322"/>
              <a:gd name="T58" fmla="*/ 161 w 322"/>
              <a:gd name="T59" fmla="*/ 322 h 322"/>
              <a:gd name="T60" fmla="*/ 215 w 322"/>
              <a:gd name="T61" fmla="*/ 313 h 322"/>
              <a:gd name="T62" fmla="*/ 214 w 322"/>
              <a:gd name="T63" fmla="*/ 311 h 322"/>
              <a:gd name="T64" fmla="*/ 164 w 322"/>
              <a:gd name="T65" fmla="*/ 175 h 322"/>
              <a:gd name="T66" fmla="*/ 303 w 322"/>
              <a:gd name="T67" fmla="*/ 84 h 322"/>
              <a:gd name="T68" fmla="*/ 304 w 322"/>
              <a:gd name="T69" fmla="*/ 100 h 322"/>
              <a:gd name="T70" fmla="*/ 291 w 322"/>
              <a:gd name="T71" fmla="*/ 158 h 322"/>
              <a:gd name="T72" fmla="*/ 242 w 322"/>
              <a:gd name="T73" fmla="*/ 300 h 322"/>
              <a:gd name="T74" fmla="*/ 322 w 322"/>
              <a:gd name="T75" fmla="*/ 161 h 322"/>
              <a:gd name="T76" fmla="*/ 303 w 322"/>
              <a:gd name="T77" fmla="*/ 84 h 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322" h="322">
                <a:moveTo>
                  <a:pt x="0" y="161"/>
                </a:moveTo>
                <a:cubicBezTo>
                  <a:pt x="0" y="225"/>
                  <a:pt x="37" y="280"/>
                  <a:pt x="91" y="306"/>
                </a:cubicBezTo>
                <a:cubicBezTo>
                  <a:pt x="14" y="96"/>
                  <a:pt x="14" y="96"/>
                  <a:pt x="14" y="96"/>
                </a:cubicBezTo>
                <a:cubicBezTo>
                  <a:pt x="5" y="116"/>
                  <a:pt x="0" y="138"/>
                  <a:pt x="0" y="161"/>
                </a:cubicBezTo>
                <a:moveTo>
                  <a:pt x="270" y="153"/>
                </a:moveTo>
                <a:cubicBezTo>
                  <a:pt x="270" y="133"/>
                  <a:pt x="263" y="119"/>
                  <a:pt x="257" y="109"/>
                </a:cubicBezTo>
                <a:cubicBezTo>
                  <a:pt x="249" y="95"/>
                  <a:pt x="241" y="84"/>
                  <a:pt x="241" y="71"/>
                </a:cubicBezTo>
                <a:cubicBezTo>
                  <a:pt x="241" y="56"/>
                  <a:pt x="252" y="42"/>
                  <a:pt x="268" y="42"/>
                </a:cubicBezTo>
                <a:cubicBezTo>
                  <a:pt x="269" y="42"/>
                  <a:pt x="269" y="42"/>
                  <a:pt x="270" y="42"/>
                </a:cubicBezTo>
                <a:cubicBezTo>
                  <a:pt x="241" y="16"/>
                  <a:pt x="203" y="0"/>
                  <a:pt x="161" y="0"/>
                </a:cubicBezTo>
                <a:cubicBezTo>
                  <a:pt x="105" y="0"/>
                  <a:pt x="56" y="29"/>
                  <a:pt x="27" y="73"/>
                </a:cubicBezTo>
                <a:cubicBezTo>
                  <a:pt x="31" y="73"/>
                  <a:pt x="34" y="73"/>
                  <a:pt x="37" y="73"/>
                </a:cubicBezTo>
                <a:cubicBezTo>
                  <a:pt x="54" y="73"/>
                  <a:pt x="80" y="71"/>
                  <a:pt x="80" y="71"/>
                </a:cubicBezTo>
                <a:cubicBezTo>
                  <a:pt x="89" y="70"/>
                  <a:pt x="90" y="83"/>
                  <a:pt x="81" y="84"/>
                </a:cubicBezTo>
                <a:cubicBezTo>
                  <a:pt x="81" y="84"/>
                  <a:pt x="72" y="85"/>
                  <a:pt x="63" y="86"/>
                </a:cubicBezTo>
                <a:cubicBezTo>
                  <a:pt x="121" y="260"/>
                  <a:pt x="121" y="260"/>
                  <a:pt x="121" y="260"/>
                </a:cubicBezTo>
                <a:cubicBezTo>
                  <a:pt x="157" y="154"/>
                  <a:pt x="157" y="154"/>
                  <a:pt x="157" y="154"/>
                </a:cubicBezTo>
                <a:cubicBezTo>
                  <a:pt x="132" y="86"/>
                  <a:pt x="132" y="86"/>
                  <a:pt x="132" y="86"/>
                </a:cubicBezTo>
                <a:cubicBezTo>
                  <a:pt x="123" y="85"/>
                  <a:pt x="115" y="84"/>
                  <a:pt x="115" y="84"/>
                </a:cubicBezTo>
                <a:cubicBezTo>
                  <a:pt x="106" y="84"/>
                  <a:pt x="107" y="70"/>
                  <a:pt x="116" y="71"/>
                </a:cubicBezTo>
                <a:cubicBezTo>
                  <a:pt x="116" y="71"/>
                  <a:pt x="142" y="73"/>
                  <a:pt x="158" y="73"/>
                </a:cubicBezTo>
                <a:cubicBezTo>
                  <a:pt x="175" y="73"/>
                  <a:pt x="201" y="71"/>
                  <a:pt x="201" y="71"/>
                </a:cubicBezTo>
                <a:cubicBezTo>
                  <a:pt x="210" y="70"/>
                  <a:pt x="211" y="83"/>
                  <a:pt x="202" y="84"/>
                </a:cubicBezTo>
                <a:cubicBezTo>
                  <a:pt x="202" y="84"/>
                  <a:pt x="193" y="85"/>
                  <a:pt x="184" y="86"/>
                </a:cubicBezTo>
                <a:cubicBezTo>
                  <a:pt x="242" y="259"/>
                  <a:pt x="242" y="259"/>
                  <a:pt x="242" y="259"/>
                </a:cubicBezTo>
                <a:cubicBezTo>
                  <a:pt x="258" y="205"/>
                  <a:pt x="258" y="205"/>
                  <a:pt x="258" y="205"/>
                </a:cubicBezTo>
                <a:cubicBezTo>
                  <a:pt x="266" y="184"/>
                  <a:pt x="270" y="167"/>
                  <a:pt x="270" y="153"/>
                </a:cubicBezTo>
                <a:moveTo>
                  <a:pt x="164" y="175"/>
                </a:moveTo>
                <a:cubicBezTo>
                  <a:pt x="116" y="316"/>
                  <a:pt x="116" y="316"/>
                  <a:pt x="116" y="316"/>
                </a:cubicBezTo>
                <a:cubicBezTo>
                  <a:pt x="130" y="320"/>
                  <a:pt x="146" y="322"/>
                  <a:pt x="161" y="322"/>
                </a:cubicBezTo>
                <a:cubicBezTo>
                  <a:pt x="180" y="322"/>
                  <a:pt x="198" y="319"/>
                  <a:pt x="215" y="313"/>
                </a:cubicBezTo>
                <a:cubicBezTo>
                  <a:pt x="214" y="312"/>
                  <a:pt x="214" y="312"/>
                  <a:pt x="214" y="311"/>
                </a:cubicBezTo>
                <a:lnTo>
                  <a:pt x="164" y="175"/>
                </a:lnTo>
                <a:close/>
                <a:moveTo>
                  <a:pt x="303" y="84"/>
                </a:moveTo>
                <a:cubicBezTo>
                  <a:pt x="303" y="89"/>
                  <a:pt x="304" y="94"/>
                  <a:pt x="304" y="100"/>
                </a:cubicBezTo>
                <a:cubicBezTo>
                  <a:pt x="304" y="117"/>
                  <a:pt x="301" y="135"/>
                  <a:pt x="291" y="158"/>
                </a:cubicBezTo>
                <a:cubicBezTo>
                  <a:pt x="242" y="300"/>
                  <a:pt x="242" y="300"/>
                  <a:pt x="242" y="300"/>
                </a:cubicBezTo>
                <a:cubicBezTo>
                  <a:pt x="290" y="272"/>
                  <a:pt x="322" y="220"/>
                  <a:pt x="322" y="161"/>
                </a:cubicBezTo>
                <a:cubicBezTo>
                  <a:pt x="322" y="133"/>
                  <a:pt x="315" y="107"/>
                  <a:pt x="303" y="84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08" name="Freeform 341"/>
          <p:cNvSpPr>
            <a:spLocks noEditPoints="1"/>
          </p:cNvSpPr>
          <p:nvPr/>
        </p:nvSpPr>
        <p:spPr bwMode="auto">
          <a:xfrm>
            <a:off x="21739913" y="6512163"/>
            <a:ext cx="805323" cy="817955"/>
          </a:xfrm>
          <a:custGeom>
            <a:avLst/>
            <a:gdLst>
              <a:gd name="T0" fmla="*/ 282 w 291"/>
              <a:gd name="T1" fmla="*/ 179 h 295"/>
              <a:gd name="T2" fmla="*/ 286 w 291"/>
              <a:gd name="T3" fmla="*/ 149 h 295"/>
              <a:gd name="T4" fmla="*/ 147 w 291"/>
              <a:gd name="T5" fmla="*/ 11 h 295"/>
              <a:gd name="T6" fmla="*/ 123 w 291"/>
              <a:gd name="T7" fmla="*/ 13 h 295"/>
              <a:gd name="T8" fmla="*/ 80 w 291"/>
              <a:gd name="T9" fmla="*/ 0 h 295"/>
              <a:gd name="T10" fmla="*/ 0 w 291"/>
              <a:gd name="T11" fmla="*/ 81 h 295"/>
              <a:gd name="T12" fmla="*/ 11 w 291"/>
              <a:gd name="T13" fmla="*/ 121 h 295"/>
              <a:gd name="T14" fmla="*/ 8 w 291"/>
              <a:gd name="T15" fmla="*/ 149 h 295"/>
              <a:gd name="T16" fmla="*/ 147 w 291"/>
              <a:gd name="T17" fmla="*/ 288 h 295"/>
              <a:gd name="T18" fmla="*/ 172 w 291"/>
              <a:gd name="T19" fmla="*/ 286 h 295"/>
              <a:gd name="T20" fmla="*/ 210 w 291"/>
              <a:gd name="T21" fmla="*/ 295 h 295"/>
              <a:gd name="T22" fmla="*/ 291 w 291"/>
              <a:gd name="T23" fmla="*/ 215 h 295"/>
              <a:gd name="T24" fmla="*/ 282 w 291"/>
              <a:gd name="T25" fmla="*/ 179 h 295"/>
              <a:gd name="T26" fmla="*/ 218 w 291"/>
              <a:gd name="T27" fmla="*/ 216 h 295"/>
              <a:gd name="T28" fmla="*/ 190 w 291"/>
              <a:gd name="T29" fmla="*/ 237 h 295"/>
              <a:gd name="T30" fmla="*/ 147 w 291"/>
              <a:gd name="T31" fmla="*/ 245 h 295"/>
              <a:gd name="T32" fmla="*/ 97 w 291"/>
              <a:gd name="T33" fmla="*/ 234 h 295"/>
              <a:gd name="T34" fmla="*/ 74 w 291"/>
              <a:gd name="T35" fmla="*/ 214 h 295"/>
              <a:gd name="T36" fmla="*/ 65 w 291"/>
              <a:gd name="T37" fmla="*/ 189 h 295"/>
              <a:gd name="T38" fmla="*/ 71 w 291"/>
              <a:gd name="T39" fmla="*/ 176 h 295"/>
              <a:gd name="T40" fmla="*/ 85 w 291"/>
              <a:gd name="T41" fmla="*/ 170 h 295"/>
              <a:gd name="T42" fmla="*/ 98 w 291"/>
              <a:gd name="T43" fmla="*/ 175 h 295"/>
              <a:gd name="T44" fmla="*/ 106 w 291"/>
              <a:gd name="T45" fmla="*/ 186 h 295"/>
              <a:gd name="T46" fmla="*/ 114 w 291"/>
              <a:gd name="T47" fmla="*/ 201 h 295"/>
              <a:gd name="T48" fmla="*/ 125 w 291"/>
              <a:gd name="T49" fmla="*/ 210 h 295"/>
              <a:gd name="T50" fmla="*/ 146 w 291"/>
              <a:gd name="T51" fmla="*/ 213 h 295"/>
              <a:gd name="T52" fmla="*/ 173 w 291"/>
              <a:gd name="T53" fmla="*/ 206 h 295"/>
              <a:gd name="T54" fmla="*/ 184 w 291"/>
              <a:gd name="T55" fmla="*/ 189 h 295"/>
              <a:gd name="T56" fmla="*/ 178 w 291"/>
              <a:gd name="T57" fmla="*/ 175 h 295"/>
              <a:gd name="T58" fmla="*/ 164 w 291"/>
              <a:gd name="T59" fmla="*/ 167 h 295"/>
              <a:gd name="T60" fmla="*/ 138 w 291"/>
              <a:gd name="T61" fmla="*/ 161 h 295"/>
              <a:gd name="T62" fmla="*/ 102 w 291"/>
              <a:gd name="T63" fmla="*/ 150 h 295"/>
              <a:gd name="T64" fmla="*/ 78 w 291"/>
              <a:gd name="T65" fmla="*/ 133 h 295"/>
              <a:gd name="T66" fmla="*/ 69 w 291"/>
              <a:gd name="T67" fmla="*/ 105 h 295"/>
              <a:gd name="T68" fmla="*/ 78 w 291"/>
              <a:gd name="T69" fmla="*/ 77 h 295"/>
              <a:gd name="T70" fmla="*/ 105 w 291"/>
              <a:gd name="T71" fmla="*/ 58 h 295"/>
              <a:gd name="T72" fmla="*/ 146 w 291"/>
              <a:gd name="T73" fmla="*/ 52 h 295"/>
              <a:gd name="T74" fmla="*/ 178 w 291"/>
              <a:gd name="T75" fmla="*/ 56 h 295"/>
              <a:gd name="T76" fmla="*/ 201 w 291"/>
              <a:gd name="T77" fmla="*/ 67 h 295"/>
              <a:gd name="T78" fmla="*/ 215 w 291"/>
              <a:gd name="T79" fmla="*/ 82 h 295"/>
              <a:gd name="T80" fmla="*/ 219 w 291"/>
              <a:gd name="T81" fmla="*/ 98 h 295"/>
              <a:gd name="T82" fmla="*/ 213 w 291"/>
              <a:gd name="T83" fmla="*/ 112 h 295"/>
              <a:gd name="T84" fmla="*/ 199 w 291"/>
              <a:gd name="T85" fmla="*/ 118 h 295"/>
              <a:gd name="T86" fmla="*/ 187 w 291"/>
              <a:gd name="T87" fmla="*/ 114 h 295"/>
              <a:gd name="T88" fmla="*/ 179 w 291"/>
              <a:gd name="T89" fmla="*/ 103 h 295"/>
              <a:gd name="T90" fmla="*/ 167 w 291"/>
              <a:gd name="T91" fmla="*/ 87 h 295"/>
              <a:gd name="T92" fmla="*/ 143 w 291"/>
              <a:gd name="T93" fmla="*/ 82 h 295"/>
              <a:gd name="T94" fmla="*/ 119 w 291"/>
              <a:gd name="T95" fmla="*/ 88 h 295"/>
              <a:gd name="T96" fmla="*/ 111 w 291"/>
              <a:gd name="T97" fmla="*/ 101 h 295"/>
              <a:gd name="T98" fmla="*/ 114 w 291"/>
              <a:gd name="T99" fmla="*/ 109 h 295"/>
              <a:gd name="T100" fmla="*/ 122 w 291"/>
              <a:gd name="T101" fmla="*/ 116 h 295"/>
              <a:gd name="T102" fmla="*/ 133 w 291"/>
              <a:gd name="T103" fmla="*/ 120 h 295"/>
              <a:gd name="T104" fmla="*/ 152 w 291"/>
              <a:gd name="T105" fmla="*/ 125 h 295"/>
              <a:gd name="T106" fmla="*/ 183 w 291"/>
              <a:gd name="T107" fmla="*/ 133 h 295"/>
              <a:gd name="T108" fmla="*/ 207 w 291"/>
              <a:gd name="T109" fmla="*/ 144 h 295"/>
              <a:gd name="T110" fmla="*/ 222 w 291"/>
              <a:gd name="T111" fmla="*/ 160 h 295"/>
              <a:gd name="T112" fmla="*/ 228 w 291"/>
              <a:gd name="T113" fmla="*/ 185 h 295"/>
              <a:gd name="T114" fmla="*/ 218 w 291"/>
              <a:gd name="T115" fmla="*/ 216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91" h="295">
                <a:moveTo>
                  <a:pt x="282" y="179"/>
                </a:moveTo>
                <a:cubicBezTo>
                  <a:pt x="285" y="169"/>
                  <a:pt x="286" y="159"/>
                  <a:pt x="286" y="149"/>
                </a:cubicBezTo>
                <a:cubicBezTo>
                  <a:pt x="286" y="73"/>
                  <a:pt x="224" y="11"/>
                  <a:pt x="147" y="11"/>
                </a:cubicBezTo>
                <a:cubicBezTo>
                  <a:pt x="139" y="11"/>
                  <a:pt x="131" y="11"/>
                  <a:pt x="123" y="13"/>
                </a:cubicBezTo>
                <a:cubicBezTo>
                  <a:pt x="111" y="5"/>
                  <a:pt x="96" y="0"/>
                  <a:pt x="80" y="0"/>
                </a:cubicBezTo>
                <a:cubicBezTo>
                  <a:pt x="36" y="0"/>
                  <a:pt x="0" y="36"/>
                  <a:pt x="0" y="81"/>
                </a:cubicBezTo>
                <a:cubicBezTo>
                  <a:pt x="0" y="95"/>
                  <a:pt x="4" y="109"/>
                  <a:pt x="11" y="121"/>
                </a:cubicBezTo>
                <a:cubicBezTo>
                  <a:pt x="9" y="130"/>
                  <a:pt x="8" y="140"/>
                  <a:pt x="8" y="149"/>
                </a:cubicBezTo>
                <a:cubicBezTo>
                  <a:pt x="8" y="226"/>
                  <a:pt x="70" y="288"/>
                  <a:pt x="147" y="288"/>
                </a:cubicBezTo>
                <a:cubicBezTo>
                  <a:pt x="156" y="288"/>
                  <a:pt x="164" y="287"/>
                  <a:pt x="172" y="286"/>
                </a:cubicBezTo>
                <a:cubicBezTo>
                  <a:pt x="184" y="292"/>
                  <a:pt x="197" y="295"/>
                  <a:pt x="210" y="295"/>
                </a:cubicBezTo>
                <a:cubicBezTo>
                  <a:pt x="255" y="295"/>
                  <a:pt x="291" y="259"/>
                  <a:pt x="291" y="215"/>
                </a:cubicBezTo>
                <a:cubicBezTo>
                  <a:pt x="291" y="202"/>
                  <a:pt x="288" y="190"/>
                  <a:pt x="282" y="179"/>
                </a:cubicBezTo>
                <a:moveTo>
                  <a:pt x="218" y="216"/>
                </a:moveTo>
                <a:cubicBezTo>
                  <a:pt x="212" y="225"/>
                  <a:pt x="202" y="232"/>
                  <a:pt x="190" y="237"/>
                </a:cubicBezTo>
                <a:cubicBezTo>
                  <a:pt x="178" y="242"/>
                  <a:pt x="163" y="245"/>
                  <a:pt x="147" y="245"/>
                </a:cubicBezTo>
                <a:cubicBezTo>
                  <a:pt x="127" y="245"/>
                  <a:pt x="110" y="241"/>
                  <a:pt x="97" y="234"/>
                </a:cubicBezTo>
                <a:cubicBezTo>
                  <a:pt x="88" y="229"/>
                  <a:pt x="80" y="222"/>
                  <a:pt x="74" y="214"/>
                </a:cubicBezTo>
                <a:cubicBezTo>
                  <a:pt x="68" y="205"/>
                  <a:pt x="65" y="197"/>
                  <a:pt x="65" y="189"/>
                </a:cubicBezTo>
                <a:cubicBezTo>
                  <a:pt x="65" y="184"/>
                  <a:pt x="67" y="179"/>
                  <a:pt x="71" y="176"/>
                </a:cubicBezTo>
                <a:cubicBezTo>
                  <a:pt x="75" y="172"/>
                  <a:pt x="80" y="170"/>
                  <a:pt x="85" y="170"/>
                </a:cubicBezTo>
                <a:cubicBezTo>
                  <a:pt x="90" y="170"/>
                  <a:pt x="94" y="172"/>
                  <a:pt x="98" y="175"/>
                </a:cubicBezTo>
                <a:cubicBezTo>
                  <a:pt x="101" y="177"/>
                  <a:pt x="104" y="181"/>
                  <a:pt x="106" y="186"/>
                </a:cubicBezTo>
                <a:cubicBezTo>
                  <a:pt x="108" y="192"/>
                  <a:pt x="111" y="197"/>
                  <a:pt x="114" y="201"/>
                </a:cubicBezTo>
                <a:cubicBezTo>
                  <a:pt x="117" y="204"/>
                  <a:pt x="120" y="207"/>
                  <a:pt x="125" y="210"/>
                </a:cubicBezTo>
                <a:cubicBezTo>
                  <a:pt x="130" y="212"/>
                  <a:pt x="137" y="213"/>
                  <a:pt x="146" y="213"/>
                </a:cubicBezTo>
                <a:cubicBezTo>
                  <a:pt x="157" y="213"/>
                  <a:pt x="166" y="211"/>
                  <a:pt x="173" y="206"/>
                </a:cubicBezTo>
                <a:cubicBezTo>
                  <a:pt x="180" y="201"/>
                  <a:pt x="184" y="195"/>
                  <a:pt x="184" y="189"/>
                </a:cubicBezTo>
                <a:cubicBezTo>
                  <a:pt x="184" y="183"/>
                  <a:pt x="182" y="179"/>
                  <a:pt x="178" y="175"/>
                </a:cubicBezTo>
                <a:cubicBezTo>
                  <a:pt x="175" y="172"/>
                  <a:pt x="170" y="169"/>
                  <a:pt x="164" y="167"/>
                </a:cubicBezTo>
                <a:cubicBezTo>
                  <a:pt x="157" y="165"/>
                  <a:pt x="149" y="163"/>
                  <a:pt x="138" y="161"/>
                </a:cubicBezTo>
                <a:cubicBezTo>
                  <a:pt x="124" y="158"/>
                  <a:pt x="112" y="154"/>
                  <a:pt x="102" y="150"/>
                </a:cubicBezTo>
                <a:cubicBezTo>
                  <a:pt x="92" y="146"/>
                  <a:pt x="84" y="140"/>
                  <a:pt x="78" y="133"/>
                </a:cubicBezTo>
                <a:cubicBezTo>
                  <a:pt x="72" y="125"/>
                  <a:pt x="69" y="116"/>
                  <a:pt x="69" y="105"/>
                </a:cubicBezTo>
                <a:cubicBezTo>
                  <a:pt x="69" y="94"/>
                  <a:pt x="72" y="85"/>
                  <a:pt x="78" y="77"/>
                </a:cubicBezTo>
                <a:cubicBezTo>
                  <a:pt x="85" y="69"/>
                  <a:pt x="94" y="62"/>
                  <a:pt x="105" y="58"/>
                </a:cubicBezTo>
                <a:cubicBezTo>
                  <a:pt x="117" y="54"/>
                  <a:pt x="131" y="52"/>
                  <a:pt x="146" y="52"/>
                </a:cubicBezTo>
                <a:cubicBezTo>
                  <a:pt x="158" y="52"/>
                  <a:pt x="169" y="53"/>
                  <a:pt x="178" y="56"/>
                </a:cubicBezTo>
                <a:cubicBezTo>
                  <a:pt x="188" y="59"/>
                  <a:pt x="195" y="63"/>
                  <a:pt x="201" y="67"/>
                </a:cubicBezTo>
                <a:cubicBezTo>
                  <a:pt x="207" y="72"/>
                  <a:pt x="212" y="77"/>
                  <a:pt x="215" y="82"/>
                </a:cubicBezTo>
                <a:cubicBezTo>
                  <a:pt x="218" y="88"/>
                  <a:pt x="219" y="93"/>
                  <a:pt x="219" y="98"/>
                </a:cubicBezTo>
                <a:cubicBezTo>
                  <a:pt x="219" y="103"/>
                  <a:pt x="217" y="108"/>
                  <a:pt x="213" y="112"/>
                </a:cubicBezTo>
                <a:cubicBezTo>
                  <a:pt x="210" y="116"/>
                  <a:pt x="205" y="118"/>
                  <a:pt x="199" y="118"/>
                </a:cubicBezTo>
                <a:cubicBezTo>
                  <a:pt x="194" y="118"/>
                  <a:pt x="190" y="116"/>
                  <a:pt x="187" y="114"/>
                </a:cubicBezTo>
                <a:cubicBezTo>
                  <a:pt x="185" y="112"/>
                  <a:pt x="182" y="108"/>
                  <a:pt x="179" y="103"/>
                </a:cubicBezTo>
                <a:cubicBezTo>
                  <a:pt x="176" y="96"/>
                  <a:pt x="171" y="91"/>
                  <a:pt x="167" y="87"/>
                </a:cubicBezTo>
                <a:cubicBezTo>
                  <a:pt x="162" y="84"/>
                  <a:pt x="154" y="82"/>
                  <a:pt x="143" y="82"/>
                </a:cubicBezTo>
                <a:cubicBezTo>
                  <a:pt x="133" y="82"/>
                  <a:pt x="125" y="84"/>
                  <a:pt x="119" y="88"/>
                </a:cubicBezTo>
                <a:cubicBezTo>
                  <a:pt x="114" y="92"/>
                  <a:pt x="111" y="96"/>
                  <a:pt x="111" y="101"/>
                </a:cubicBezTo>
                <a:cubicBezTo>
                  <a:pt x="111" y="105"/>
                  <a:pt x="112" y="107"/>
                  <a:pt x="114" y="109"/>
                </a:cubicBezTo>
                <a:cubicBezTo>
                  <a:pt x="115" y="112"/>
                  <a:pt x="118" y="114"/>
                  <a:pt x="122" y="116"/>
                </a:cubicBezTo>
                <a:cubicBezTo>
                  <a:pt x="125" y="118"/>
                  <a:pt x="129" y="119"/>
                  <a:pt x="133" y="120"/>
                </a:cubicBezTo>
                <a:cubicBezTo>
                  <a:pt x="137" y="121"/>
                  <a:pt x="143" y="123"/>
                  <a:pt x="152" y="125"/>
                </a:cubicBezTo>
                <a:cubicBezTo>
                  <a:pt x="163" y="127"/>
                  <a:pt x="174" y="130"/>
                  <a:pt x="183" y="133"/>
                </a:cubicBezTo>
                <a:cubicBezTo>
                  <a:pt x="192" y="136"/>
                  <a:pt x="200" y="139"/>
                  <a:pt x="207" y="144"/>
                </a:cubicBezTo>
                <a:cubicBezTo>
                  <a:pt x="213" y="148"/>
                  <a:pt x="218" y="153"/>
                  <a:pt x="222" y="160"/>
                </a:cubicBezTo>
                <a:cubicBezTo>
                  <a:pt x="226" y="167"/>
                  <a:pt x="228" y="175"/>
                  <a:pt x="228" y="185"/>
                </a:cubicBezTo>
                <a:cubicBezTo>
                  <a:pt x="228" y="196"/>
                  <a:pt x="225" y="206"/>
                  <a:pt x="218" y="216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309" name="Freeform 342"/>
          <p:cNvSpPr>
            <a:spLocks noEditPoints="1"/>
          </p:cNvSpPr>
          <p:nvPr/>
        </p:nvSpPr>
        <p:spPr bwMode="auto">
          <a:xfrm>
            <a:off x="21661396" y="4827991"/>
            <a:ext cx="919014" cy="922172"/>
          </a:xfrm>
          <a:custGeom>
            <a:avLst/>
            <a:gdLst>
              <a:gd name="T0" fmla="*/ 166 w 332"/>
              <a:gd name="T1" fmla="*/ 332 h 332"/>
              <a:gd name="T2" fmla="*/ 0 w 332"/>
              <a:gd name="T3" fmla="*/ 166 h 332"/>
              <a:gd name="T4" fmla="*/ 166 w 332"/>
              <a:gd name="T5" fmla="*/ 0 h 332"/>
              <a:gd name="T6" fmla="*/ 332 w 332"/>
              <a:gd name="T7" fmla="*/ 166 h 332"/>
              <a:gd name="T8" fmla="*/ 166 w 332"/>
              <a:gd name="T9" fmla="*/ 332 h 332"/>
              <a:gd name="T10" fmla="*/ 306 w 332"/>
              <a:gd name="T11" fmla="*/ 189 h 332"/>
              <a:gd name="T12" fmla="*/ 218 w 332"/>
              <a:gd name="T13" fmla="*/ 183 h 332"/>
              <a:gd name="T14" fmla="*/ 246 w 332"/>
              <a:gd name="T15" fmla="*/ 284 h 332"/>
              <a:gd name="T16" fmla="*/ 306 w 332"/>
              <a:gd name="T17" fmla="*/ 189 h 332"/>
              <a:gd name="T18" fmla="*/ 222 w 332"/>
              <a:gd name="T19" fmla="*/ 297 h 332"/>
              <a:gd name="T20" fmla="*/ 191 w 332"/>
              <a:gd name="T21" fmla="*/ 189 h 332"/>
              <a:gd name="T22" fmla="*/ 190 w 332"/>
              <a:gd name="T23" fmla="*/ 190 h 332"/>
              <a:gd name="T24" fmla="*/ 79 w 332"/>
              <a:gd name="T25" fmla="*/ 278 h 332"/>
              <a:gd name="T26" fmla="*/ 166 w 332"/>
              <a:gd name="T27" fmla="*/ 308 h 332"/>
              <a:gd name="T28" fmla="*/ 222 w 332"/>
              <a:gd name="T29" fmla="*/ 297 h 332"/>
              <a:gd name="T30" fmla="*/ 61 w 332"/>
              <a:gd name="T31" fmla="*/ 261 h 332"/>
              <a:gd name="T32" fmla="*/ 176 w 332"/>
              <a:gd name="T33" fmla="*/ 168 h 332"/>
              <a:gd name="T34" fmla="*/ 182 w 332"/>
              <a:gd name="T35" fmla="*/ 166 h 332"/>
              <a:gd name="T36" fmla="*/ 170 w 332"/>
              <a:gd name="T37" fmla="*/ 142 h 332"/>
              <a:gd name="T38" fmla="*/ 24 w 332"/>
              <a:gd name="T39" fmla="*/ 162 h 332"/>
              <a:gd name="T40" fmla="*/ 24 w 332"/>
              <a:gd name="T41" fmla="*/ 166 h 332"/>
              <a:gd name="T42" fmla="*/ 61 w 332"/>
              <a:gd name="T43" fmla="*/ 261 h 332"/>
              <a:gd name="T44" fmla="*/ 27 w 332"/>
              <a:gd name="T45" fmla="*/ 137 h 332"/>
              <a:gd name="T46" fmla="*/ 158 w 332"/>
              <a:gd name="T47" fmla="*/ 120 h 332"/>
              <a:gd name="T48" fmla="*/ 106 w 332"/>
              <a:gd name="T49" fmla="*/ 38 h 332"/>
              <a:gd name="T50" fmla="*/ 27 w 332"/>
              <a:gd name="T51" fmla="*/ 137 h 332"/>
              <a:gd name="T52" fmla="*/ 133 w 332"/>
              <a:gd name="T53" fmla="*/ 28 h 332"/>
              <a:gd name="T54" fmla="*/ 186 w 332"/>
              <a:gd name="T55" fmla="*/ 111 h 332"/>
              <a:gd name="T56" fmla="*/ 260 w 332"/>
              <a:gd name="T57" fmla="*/ 60 h 332"/>
              <a:gd name="T58" fmla="*/ 166 w 332"/>
              <a:gd name="T59" fmla="*/ 24 h 332"/>
              <a:gd name="T60" fmla="*/ 133 w 332"/>
              <a:gd name="T61" fmla="*/ 28 h 332"/>
              <a:gd name="T62" fmla="*/ 276 w 332"/>
              <a:gd name="T63" fmla="*/ 77 h 332"/>
              <a:gd name="T64" fmla="*/ 197 w 332"/>
              <a:gd name="T65" fmla="*/ 133 h 332"/>
              <a:gd name="T66" fmla="*/ 206 w 332"/>
              <a:gd name="T67" fmla="*/ 153 h 332"/>
              <a:gd name="T68" fmla="*/ 209 w 332"/>
              <a:gd name="T69" fmla="*/ 160 h 332"/>
              <a:gd name="T70" fmla="*/ 308 w 332"/>
              <a:gd name="T71" fmla="*/ 165 h 332"/>
              <a:gd name="T72" fmla="*/ 276 w 332"/>
              <a:gd name="T73" fmla="*/ 77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32" h="332">
                <a:moveTo>
                  <a:pt x="166" y="332"/>
                </a:moveTo>
                <a:cubicBezTo>
                  <a:pt x="75" y="332"/>
                  <a:pt x="0" y="258"/>
                  <a:pt x="0" y="166"/>
                </a:cubicBezTo>
                <a:cubicBezTo>
                  <a:pt x="0" y="74"/>
                  <a:pt x="75" y="0"/>
                  <a:pt x="166" y="0"/>
                </a:cubicBezTo>
                <a:cubicBezTo>
                  <a:pt x="258" y="0"/>
                  <a:pt x="332" y="74"/>
                  <a:pt x="332" y="166"/>
                </a:cubicBezTo>
                <a:cubicBezTo>
                  <a:pt x="332" y="258"/>
                  <a:pt x="258" y="332"/>
                  <a:pt x="166" y="332"/>
                </a:cubicBezTo>
                <a:moveTo>
                  <a:pt x="306" y="189"/>
                </a:moveTo>
                <a:cubicBezTo>
                  <a:pt x="301" y="187"/>
                  <a:pt x="262" y="176"/>
                  <a:pt x="218" y="183"/>
                </a:cubicBezTo>
                <a:cubicBezTo>
                  <a:pt x="237" y="234"/>
                  <a:pt x="244" y="275"/>
                  <a:pt x="246" y="284"/>
                </a:cubicBezTo>
                <a:cubicBezTo>
                  <a:pt x="277" y="262"/>
                  <a:pt x="300" y="228"/>
                  <a:pt x="306" y="189"/>
                </a:cubicBezTo>
                <a:moveTo>
                  <a:pt x="222" y="297"/>
                </a:moveTo>
                <a:cubicBezTo>
                  <a:pt x="220" y="285"/>
                  <a:pt x="211" y="241"/>
                  <a:pt x="191" y="189"/>
                </a:cubicBezTo>
                <a:cubicBezTo>
                  <a:pt x="190" y="190"/>
                  <a:pt x="190" y="190"/>
                  <a:pt x="190" y="190"/>
                </a:cubicBezTo>
                <a:cubicBezTo>
                  <a:pt x="110" y="218"/>
                  <a:pt x="82" y="273"/>
                  <a:pt x="79" y="278"/>
                </a:cubicBezTo>
                <a:cubicBezTo>
                  <a:pt x="103" y="297"/>
                  <a:pt x="133" y="308"/>
                  <a:pt x="166" y="308"/>
                </a:cubicBezTo>
                <a:cubicBezTo>
                  <a:pt x="186" y="308"/>
                  <a:pt x="205" y="304"/>
                  <a:pt x="222" y="297"/>
                </a:cubicBezTo>
                <a:moveTo>
                  <a:pt x="61" y="261"/>
                </a:moveTo>
                <a:cubicBezTo>
                  <a:pt x="64" y="256"/>
                  <a:pt x="103" y="191"/>
                  <a:pt x="176" y="168"/>
                </a:cubicBezTo>
                <a:cubicBezTo>
                  <a:pt x="178" y="167"/>
                  <a:pt x="180" y="166"/>
                  <a:pt x="182" y="166"/>
                </a:cubicBezTo>
                <a:cubicBezTo>
                  <a:pt x="178" y="158"/>
                  <a:pt x="174" y="150"/>
                  <a:pt x="170" y="142"/>
                </a:cubicBezTo>
                <a:cubicBezTo>
                  <a:pt x="99" y="163"/>
                  <a:pt x="31" y="162"/>
                  <a:pt x="24" y="162"/>
                </a:cubicBezTo>
                <a:cubicBezTo>
                  <a:pt x="24" y="163"/>
                  <a:pt x="24" y="165"/>
                  <a:pt x="24" y="166"/>
                </a:cubicBezTo>
                <a:cubicBezTo>
                  <a:pt x="24" y="203"/>
                  <a:pt x="38" y="236"/>
                  <a:pt x="61" y="261"/>
                </a:cubicBezTo>
                <a:moveTo>
                  <a:pt x="27" y="137"/>
                </a:moveTo>
                <a:cubicBezTo>
                  <a:pt x="34" y="137"/>
                  <a:pt x="92" y="138"/>
                  <a:pt x="158" y="120"/>
                </a:cubicBezTo>
                <a:cubicBezTo>
                  <a:pt x="135" y="78"/>
                  <a:pt x="110" y="43"/>
                  <a:pt x="106" y="38"/>
                </a:cubicBezTo>
                <a:cubicBezTo>
                  <a:pt x="66" y="57"/>
                  <a:pt x="36" y="93"/>
                  <a:pt x="27" y="137"/>
                </a:cubicBezTo>
                <a:moveTo>
                  <a:pt x="133" y="28"/>
                </a:moveTo>
                <a:cubicBezTo>
                  <a:pt x="137" y="34"/>
                  <a:pt x="163" y="69"/>
                  <a:pt x="186" y="111"/>
                </a:cubicBezTo>
                <a:cubicBezTo>
                  <a:pt x="236" y="92"/>
                  <a:pt x="258" y="64"/>
                  <a:pt x="260" y="60"/>
                </a:cubicBezTo>
                <a:cubicBezTo>
                  <a:pt x="235" y="38"/>
                  <a:pt x="202" y="24"/>
                  <a:pt x="166" y="24"/>
                </a:cubicBezTo>
                <a:cubicBezTo>
                  <a:pt x="155" y="24"/>
                  <a:pt x="144" y="26"/>
                  <a:pt x="133" y="28"/>
                </a:cubicBezTo>
                <a:moveTo>
                  <a:pt x="276" y="77"/>
                </a:moveTo>
                <a:cubicBezTo>
                  <a:pt x="273" y="81"/>
                  <a:pt x="249" y="111"/>
                  <a:pt x="197" y="133"/>
                </a:cubicBezTo>
                <a:cubicBezTo>
                  <a:pt x="200" y="139"/>
                  <a:pt x="203" y="146"/>
                  <a:pt x="206" y="153"/>
                </a:cubicBezTo>
                <a:cubicBezTo>
                  <a:pt x="207" y="156"/>
                  <a:pt x="208" y="158"/>
                  <a:pt x="209" y="160"/>
                </a:cubicBezTo>
                <a:cubicBezTo>
                  <a:pt x="257" y="154"/>
                  <a:pt x="303" y="164"/>
                  <a:pt x="308" y="165"/>
                </a:cubicBezTo>
                <a:cubicBezTo>
                  <a:pt x="308" y="131"/>
                  <a:pt x="296" y="101"/>
                  <a:pt x="276" y="77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5" name="Freeform 5"/>
          <p:cNvSpPr>
            <a:spLocks noEditPoints="1"/>
          </p:cNvSpPr>
          <p:nvPr/>
        </p:nvSpPr>
        <p:spPr bwMode="auto">
          <a:xfrm>
            <a:off x="1885665" y="6363286"/>
            <a:ext cx="1199898" cy="1196078"/>
          </a:xfrm>
          <a:custGeom>
            <a:avLst/>
            <a:gdLst>
              <a:gd name="T0" fmla="*/ 431 w 431"/>
              <a:gd name="T1" fmla="*/ 216 h 430"/>
              <a:gd name="T2" fmla="*/ 367 w 431"/>
              <a:gd name="T3" fmla="*/ 367 h 430"/>
              <a:gd name="T4" fmla="*/ 215 w 431"/>
              <a:gd name="T5" fmla="*/ 430 h 430"/>
              <a:gd name="T6" fmla="*/ 63 w 431"/>
              <a:gd name="T7" fmla="*/ 367 h 430"/>
              <a:gd name="T8" fmla="*/ 0 w 431"/>
              <a:gd name="T9" fmla="*/ 215 h 430"/>
              <a:gd name="T10" fmla="*/ 63 w 431"/>
              <a:gd name="T11" fmla="*/ 63 h 430"/>
              <a:gd name="T12" fmla="*/ 215 w 431"/>
              <a:gd name="T13" fmla="*/ 0 h 430"/>
              <a:gd name="T14" fmla="*/ 368 w 431"/>
              <a:gd name="T15" fmla="*/ 63 h 430"/>
              <a:gd name="T16" fmla="*/ 431 w 431"/>
              <a:gd name="T17" fmla="*/ 216 h 430"/>
              <a:gd name="T18" fmla="*/ 410 w 431"/>
              <a:gd name="T19" fmla="*/ 216 h 430"/>
              <a:gd name="T20" fmla="*/ 353 w 431"/>
              <a:gd name="T21" fmla="*/ 78 h 430"/>
              <a:gd name="T22" fmla="*/ 215 w 431"/>
              <a:gd name="T23" fmla="*/ 21 h 430"/>
              <a:gd name="T24" fmla="*/ 77 w 431"/>
              <a:gd name="T25" fmla="*/ 78 h 430"/>
              <a:gd name="T26" fmla="*/ 20 w 431"/>
              <a:gd name="T27" fmla="*/ 216 h 430"/>
              <a:gd name="T28" fmla="*/ 77 w 431"/>
              <a:gd name="T29" fmla="*/ 353 h 430"/>
              <a:gd name="T30" fmla="*/ 215 w 431"/>
              <a:gd name="T31" fmla="*/ 410 h 430"/>
              <a:gd name="T32" fmla="*/ 353 w 431"/>
              <a:gd name="T33" fmla="*/ 353 h 430"/>
              <a:gd name="T34" fmla="*/ 410 w 431"/>
              <a:gd name="T35" fmla="*/ 216 h 430"/>
              <a:gd name="T36" fmla="*/ 365 w 431"/>
              <a:gd name="T37" fmla="*/ 313 h 430"/>
              <a:gd name="T38" fmla="*/ 354 w 431"/>
              <a:gd name="T39" fmla="*/ 324 h 430"/>
              <a:gd name="T40" fmla="*/ 344 w 431"/>
              <a:gd name="T41" fmla="*/ 315 h 430"/>
              <a:gd name="T42" fmla="*/ 215 w 431"/>
              <a:gd name="T43" fmla="*/ 232 h 430"/>
              <a:gd name="T44" fmla="*/ 87 w 431"/>
              <a:gd name="T45" fmla="*/ 315 h 430"/>
              <a:gd name="T46" fmla="*/ 76 w 431"/>
              <a:gd name="T47" fmla="*/ 325 h 430"/>
              <a:gd name="T48" fmla="*/ 66 w 431"/>
              <a:gd name="T49" fmla="*/ 313 h 430"/>
              <a:gd name="T50" fmla="*/ 215 w 431"/>
              <a:gd name="T51" fmla="*/ 212 h 430"/>
              <a:gd name="T52" fmla="*/ 365 w 431"/>
              <a:gd name="T53" fmla="*/ 313 h 430"/>
              <a:gd name="T54" fmla="*/ 357 w 431"/>
              <a:gd name="T55" fmla="*/ 313 h 430"/>
              <a:gd name="T56" fmla="*/ 357 w 431"/>
              <a:gd name="T57" fmla="*/ 313 h 430"/>
              <a:gd name="T58" fmla="*/ 365 w 431"/>
              <a:gd name="T59" fmla="*/ 313 h 430"/>
              <a:gd name="T60" fmla="*/ 169 w 431"/>
              <a:gd name="T61" fmla="*/ 87 h 430"/>
              <a:gd name="T62" fmla="*/ 100 w 431"/>
              <a:gd name="T63" fmla="*/ 86 h 430"/>
              <a:gd name="T64" fmla="*/ 90 w 431"/>
              <a:gd name="T65" fmla="*/ 75 h 430"/>
              <a:gd name="T66" fmla="*/ 100 w 431"/>
              <a:gd name="T67" fmla="*/ 65 h 430"/>
              <a:gd name="T68" fmla="*/ 168 w 431"/>
              <a:gd name="T69" fmla="*/ 66 h 430"/>
              <a:gd name="T70" fmla="*/ 179 w 431"/>
              <a:gd name="T71" fmla="*/ 77 h 430"/>
              <a:gd name="T72" fmla="*/ 169 w 431"/>
              <a:gd name="T73" fmla="*/ 87 h 430"/>
              <a:gd name="T74" fmla="*/ 154 w 431"/>
              <a:gd name="T75" fmla="*/ 132 h 430"/>
              <a:gd name="T76" fmla="*/ 149 w 431"/>
              <a:gd name="T77" fmla="*/ 145 h 430"/>
              <a:gd name="T78" fmla="*/ 136 w 431"/>
              <a:gd name="T79" fmla="*/ 150 h 430"/>
              <a:gd name="T80" fmla="*/ 122 w 431"/>
              <a:gd name="T81" fmla="*/ 145 h 430"/>
              <a:gd name="T82" fmla="*/ 116 w 431"/>
              <a:gd name="T83" fmla="*/ 132 h 430"/>
              <a:gd name="T84" fmla="*/ 122 w 431"/>
              <a:gd name="T85" fmla="*/ 118 h 430"/>
              <a:gd name="T86" fmla="*/ 136 w 431"/>
              <a:gd name="T87" fmla="*/ 113 h 430"/>
              <a:gd name="T88" fmla="*/ 149 w 431"/>
              <a:gd name="T89" fmla="*/ 118 h 430"/>
              <a:gd name="T90" fmla="*/ 154 w 431"/>
              <a:gd name="T91" fmla="*/ 132 h 430"/>
              <a:gd name="T92" fmla="*/ 333 w 431"/>
              <a:gd name="T93" fmla="*/ 77 h 430"/>
              <a:gd name="T94" fmla="*/ 323 w 431"/>
              <a:gd name="T95" fmla="*/ 87 h 430"/>
              <a:gd name="T96" fmla="*/ 254 w 431"/>
              <a:gd name="T97" fmla="*/ 86 h 430"/>
              <a:gd name="T98" fmla="*/ 244 w 431"/>
              <a:gd name="T99" fmla="*/ 75 h 430"/>
              <a:gd name="T100" fmla="*/ 254 w 431"/>
              <a:gd name="T101" fmla="*/ 65 h 430"/>
              <a:gd name="T102" fmla="*/ 323 w 431"/>
              <a:gd name="T103" fmla="*/ 66 h 430"/>
              <a:gd name="T104" fmla="*/ 333 w 431"/>
              <a:gd name="T105" fmla="*/ 77 h 430"/>
              <a:gd name="T106" fmla="*/ 305 w 431"/>
              <a:gd name="T107" fmla="*/ 132 h 430"/>
              <a:gd name="T108" fmla="*/ 299 w 431"/>
              <a:gd name="T109" fmla="*/ 145 h 430"/>
              <a:gd name="T110" fmla="*/ 286 w 431"/>
              <a:gd name="T111" fmla="*/ 150 h 430"/>
              <a:gd name="T112" fmla="*/ 272 w 431"/>
              <a:gd name="T113" fmla="*/ 145 h 430"/>
              <a:gd name="T114" fmla="*/ 266 w 431"/>
              <a:gd name="T115" fmla="*/ 132 h 430"/>
              <a:gd name="T116" fmla="*/ 272 w 431"/>
              <a:gd name="T117" fmla="*/ 118 h 430"/>
              <a:gd name="T118" fmla="*/ 286 w 431"/>
              <a:gd name="T119" fmla="*/ 113 h 430"/>
              <a:gd name="T120" fmla="*/ 299 w 431"/>
              <a:gd name="T121" fmla="*/ 118 h 430"/>
              <a:gd name="T122" fmla="*/ 305 w 431"/>
              <a:gd name="T123" fmla="*/ 132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31" h="430">
                <a:moveTo>
                  <a:pt x="431" y="216"/>
                </a:moveTo>
                <a:cubicBezTo>
                  <a:pt x="431" y="275"/>
                  <a:pt x="409" y="325"/>
                  <a:pt x="367" y="367"/>
                </a:cubicBezTo>
                <a:cubicBezTo>
                  <a:pt x="325" y="409"/>
                  <a:pt x="274" y="430"/>
                  <a:pt x="215" y="430"/>
                </a:cubicBezTo>
                <a:cubicBezTo>
                  <a:pt x="156" y="430"/>
                  <a:pt x="105" y="409"/>
                  <a:pt x="63" y="367"/>
                </a:cubicBezTo>
                <a:cubicBezTo>
                  <a:pt x="21" y="325"/>
                  <a:pt x="0" y="275"/>
                  <a:pt x="0" y="215"/>
                </a:cubicBezTo>
                <a:cubicBezTo>
                  <a:pt x="0" y="155"/>
                  <a:pt x="21" y="105"/>
                  <a:pt x="63" y="63"/>
                </a:cubicBezTo>
                <a:cubicBezTo>
                  <a:pt x="105" y="21"/>
                  <a:pt x="156" y="0"/>
                  <a:pt x="215" y="0"/>
                </a:cubicBezTo>
                <a:cubicBezTo>
                  <a:pt x="275" y="0"/>
                  <a:pt x="326" y="21"/>
                  <a:pt x="368" y="63"/>
                </a:cubicBezTo>
                <a:cubicBezTo>
                  <a:pt x="410" y="105"/>
                  <a:pt x="431" y="156"/>
                  <a:pt x="431" y="216"/>
                </a:cubicBezTo>
                <a:moveTo>
                  <a:pt x="410" y="216"/>
                </a:moveTo>
                <a:cubicBezTo>
                  <a:pt x="410" y="162"/>
                  <a:pt x="391" y="116"/>
                  <a:pt x="353" y="78"/>
                </a:cubicBezTo>
                <a:cubicBezTo>
                  <a:pt x="315" y="40"/>
                  <a:pt x="269" y="21"/>
                  <a:pt x="215" y="21"/>
                </a:cubicBezTo>
                <a:cubicBezTo>
                  <a:pt x="161" y="21"/>
                  <a:pt x="115" y="40"/>
                  <a:pt x="77" y="78"/>
                </a:cubicBezTo>
                <a:cubicBezTo>
                  <a:pt x="39" y="116"/>
                  <a:pt x="20" y="162"/>
                  <a:pt x="20" y="216"/>
                </a:cubicBezTo>
                <a:cubicBezTo>
                  <a:pt x="20" y="269"/>
                  <a:pt x="39" y="315"/>
                  <a:pt x="77" y="353"/>
                </a:cubicBezTo>
                <a:cubicBezTo>
                  <a:pt x="115" y="391"/>
                  <a:pt x="161" y="410"/>
                  <a:pt x="215" y="410"/>
                </a:cubicBezTo>
                <a:cubicBezTo>
                  <a:pt x="269" y="410"/>
                  <a:pt x="315" y="391"/>
                  <a:pt x="353" y="353"/>
                </a:cubicBezTo>
                <a:cubicBezTo>
                  <a:pt x="391" y="315"/>
                  <a:pt x="410" y="269"/>
                  <a:pt x="410" y="216"/>
                </a:cubicBezTo>
                <a:moveTo>
                  <a:pt x="365" y="313"/>
                </a:moveTo>
                <a:cubicBezTo>
                  <a:pt x="365" y="320"/>
                  <a:pt x="361" y="324"/>
                  <a:pt x="354" y="324"/>
                </a:cubicBezTo>
                <a:cubicBezTo>
                  <a:pt x="347" y="324"/>
                  <a:pt x="344" y="321"/>
                  <a:pt x="344" y="315"/>
                </a:cubicBezTo>
                <a:cubicBezTo>
                  <a:pt x="340" y="260"/>
                  <a:pt x="297" y="233"/>
                  <a:pt x="215" y="232"/>
                </a:cubicBezTo>
                <a:cubicBezTo>
                  <a:pt x="132" y="232"/>
                  <a:pt x="90" y="259"/>
                  <a:pt x="87" y="315"/>
                </a:cubicBezTo>
                <a:cubicBezTo>
                  <a:pt x="86" y="321"/>
                  <a:pt x="83" y="325"/>
                  <a:pt x="76" y="325"/>
                </a:cubicBezTo>
                <a:cubicBezTo>
                  <a:pt x="69" y="325"/>
                  <a:pt x="66" y="321"/>
                  <a:pt x="66" y="313"/>
                </a:cubicBezTo>
                <a:cubicBezTo>
                  <a:pt x="71" y="246"/>
                  <a:pt x="120" y="212"/>
                  <a:pt x="215" y="212"/>
                </a:cubicBezTo>
                <a:cubicBezTo>
                  <a:pt x="310" y="212"/>
                  <a:pt x="360" y="246"/>
                  <a:pt x="365" y="313"/>
                </a:cubicBezTo>
                <a:cubicBezTo>
                  <a:pt x="357" y="313"/>
                  <a:pt x="357" y="313"/>
                  <a:pt x="357" y="313"/>
                </a:cubicBezTo>
                <a:cubicBezTo>
                  <a:pt x="357" y="313"/>
                  <a:pt x="357" y="313"/>
                  <a:pt x="357" y="313"/>
                </a:cubicBezTo>
                <a:lnTo>
                  <a:pt x="365" y="313"/>
                </a:lnTo>
                <a:close/>
                <a:moveTo>
                  <a:pt x="169" y="87"/>
                </a:moveTo>
                <a:cubicBezTo>
                  <a:pt x="100" y="86"/>
                  <a:pt x="100" y="86"/>
                  <a:pt x="100" y="86"/>
                </a:cubicBezTo>
                <a:cubicBezTo>
                  <a:pt x="93" y="86"/>
                  <a:pt x="90" y="83"/>
                  <a:pt x="90" y="75"/>
                </a:cubicBezTo>
                <a:cubicBezTo>
                  <a:pt x="90" y="69"/>
                  <a:pt x="93" y="65"/>
                  <a:pt x="100" y="65"/>
                </a:cubicBezTo>
                <a:cubicBezTo>
                  <a:pt x="168" y="66"/>
                  <a:pt x="168" y="66"/>
                  <a:pt x="168" y="66"/>
                </a:cubicBezTo>
                <a:cubicBezTo>
                  <a:pt x="175" y="66"/>
                  <a:pt x="179" y="70"/>
                  <a:pt x="179" y="77"/>
                </a:cubicBezTo>
                <a:cubicBezTo>
                  <a:pt x="179" y="84"/>
                  <a:pt x="175" y="87"/>
                  <a:pt x="169" y="87"/>
                </a:cubicBezTo>
                <a:moveTo>
                  <a:pt x="154" y="132"/>
                </a:moveTo>
                <a:cubicBezTo>
                  <a:pt x="154" y="137"/>
                  <a:pt x="152" y="141"/>
                  <a:pt x="149" y="145"/>
                </a:cubicBezTo>
                <a:cubicBezTo>
                  <a:pt x="145" y="148"/>
                  <a:pt x="140" y="150"/>
                  <a:pt x="136" y="150"/>
                </a:cubicBezTo>
                <a:cubicBezTo>
                  <a:pt x="130" y="150"/>
                  <a:pt x="126" y="148"/>
                  <a:pt x="122" y="145"/>
                </a:cubicBezTo>
                <a:cubicBezTo>
                  <a:pt x="118" y="141"/>
                  <a:pt x="116" y="137"/>
                  <a:pt x="116" y="132"/>
                </a:cubicBezTo>
                <a:cubicBezTo>
                  <a:pt x="116" y="127"/>
                  <a:pt x="118" y="122"/>
                  <a:pt x="122" y="118"/>
                </a:cubicBezTo>
                <a:cubicBezTo>
                  <a:pt x="125" y="114"/>
                  <a:pt x="130" y="113"/>
                  <a:pt x="136" y="113"/>
                </a:cubicBezTo>
                <a:cubicBezTo>
                  <a:pt x="140" y="113"/>
                  <a:pt x="145" y="114"/>
                  <a:pt x="149" y="118"/>
                </a:cubicBezTo>
                <a:cubicBezTo>
                  <a:pt x="152" y="122"/>
                  <a:pt x="154" y="127"/>
                  <a:pt x="154" y="132"/>
                </a:cubicBezTo>
                <a:moveTo>
                  <a:pt x="333" y="77"/>
                </a:moveTo>
                <a:cubicBezTo>
                  <a:pt x="333" y="83"/>
                  <a:pt x="330" y="87"/>
                  <a:pt x="323" y="87"/>
                </a:cubicBezTo>
                <a:cubicBezTo>
                  <a:pt x="254" y="86"/>
                  <a:pt x="254" y="86"/>
                  <a:pt x="254" y="86"/>
                </a:cubicBezTo>
                <a:cubicBezTo>
                  <a:pt x="247" y="86"/>
                  <a:pt x="244" y="82"/>
                  <a:pt x="244" y="75"/>
                </a:cubicBezTo>
                <a:cubicBezTo>
                  <a:pt x="244" y="68"/>
                  <a:pt x="247" y="65"/>
                  <a:pt x="254" y="65"/>
                </a:cubicBezTo>
                <a:cubicBezTo>
                  <a:pt x="323" y="66"/>
                  <a:pt x="323" y="66"/>
                  <a:pt x="323" y="66"/>
                </a:cubicBezTo>
                <a:cubicBezTo>
                  <a:pt x="330" y="66"/>
                  <a:pt x="333" y="69"/>
                  <a:pt x="333" y="77"/>
                </a:cubicBezTo>
                <a:moveTo>
                  <a:pt x="305" y="132"/>
                </a:moveTo>
                <a:cubicBezTo>
                  <a:pt x="305" y="137"/>
                  <a:pt x="303" y="141"/>
                  <a:pt x="299" y="145"/>
                </a:cubicBezTo>
                <a:cubicBezTo>
                  <a:pt x="295" y="148"/>
                  <a:pt x="291" y="150"/>
                  <a:pt x="286" y="150"/>
                </a:cubicBezTo>
                <a:cubicBezTo>
                  <a:pt x="280" y="150"/>
                  <a:pt x="276" y="148"/>
                  <a:pt x="272" y="145"/>
                </a:cubicBezTo>
                <a:cubicBezTo>
                  <a:pt x="268" y="141"/>
                  <a:pt x="266" y="137"/>
                  <a:pt x="266" y="132"/>
                </a:cubicBezTo>
                <a:cubicBezTo>
                  <a:pt x="266" y="127"/>
                  <a:pt x="268" y="122"/>
                  <a:pt x="272" y="118"/>
                </a:cubicBezTo>
                <a:cubicBezTo>
                  <a:pt x="276" y="114"/>
                  <a:pt x="280" y="113"/>
                  <a:pt x="286" y="113"/>
                </a:cubicBezTo>
                <a:cubicBezTo>
                  <a:pt x="291" y="113"/>
                  <a:pt x="295" y="114"/>
                  <a:pt x="299" y="118"/>
                </a:cubicBezTo>
                <a:cubicBezTo>
                  <a:pt x="303" y="122"/>
                  <a:pt x="305" y="127"/>
                  <a:pt x="305" y="132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6" name="Freeform 6"/>
          <p:cNvSpPr>
            <a:spLocks noEditPoints="1"/>
          </p:cNvSpPr>
          <p:nvPr/>
        </p:nvSpPr>
        <p:spPr bwMode="auto">
          <a:xfrm>
            <a:off x="3556664" y="6363286"/>
            <a:ext cx="1199898" cy="1196078"/>
          </a:xfrm>
          <a:custGeom>
            <a:avLst/>
            <a:gdLst>
              <a:gd name="T0" fmla="*/ 431 w 431"/>
              <a:gd name="T1" fmla="*/ 216 h 430"/>
              <a:gd name="T2" fmla="*/ 368 w 431"/>
              <a:gd name="T3" fmla="*/ 367 h 430"/>
              <a:gd name="T4" fmla="*/ 215 w 431"/>
              <a:gd name="T5" fmla="*/ 430 h 430"/>
              <a:gd name="T6" fmla="*/ 63 w 431"/>
              <a:gd name="T7" fmla="*/ 367 h 430"/>
              <a:gd name="T8" fmla="*/ 0 w 431"/>
              <a:gd name="T9" fmla="*/ 215 h 430"/>
              <a:gd name="T10" fmla="*/ 63 w 431"/>
              <a:gd name="T11" fmla="*/ 63 h 430"/>
              <a:gd name="T12" fmla="*/ 216 w 431"/>
              <a:gd name="T13" fmla="*/ 0 h 430"/>
              <a:gd name="T14" fmla="*/ 368 w 431"/>
              <a:gd name="T15" fmla="*/ 63 h 430"/>
              <a:gd name="T16" fmla="*/ 431 w 431"/>
              <a:gd name="T17" fmla="*/ 216 h 430"/>
              <a:gd name="T18" fmla="*/ 410 w 431"/>
              <a:gd name="T19" fmla="*/ 216 h 430"/>
              <a:gd name="T20" fmla="*/ 353 w 431"/>
              <a:gd name="T21" fmla="*/ 78 h 430"/>
              <a:gd name="T22" fmla="*/ 215 w 431"/>
              <a:gd name="T23" fmla="*/ 21 h 430"/>
              <a:gd name="T24" fmla="*/ 78 w 431"/>
              <a:gd name="T25" fmla="*/ 78 h 430"/>
              <a:gd name="T26" fmla="*/ 20 w 431"/>
              <a:gd name="T27" fmla="*/ 216 h 430"/>
              <a:gd name="T28" fmla="*/ 78 w 431"/>
              <a:gd name="T29" fmla="*/ 353 h 430"/>
              <a:gd name="T30" fmla="*/ 215 w 431"/>
              <a:gd name="T31" fmla="*/ 410 h 430"/>
              <a:gd name="T32" fmla="*/ 353 w 431"/>
              <a:gd name="T33" fmla="*/ 353 h 430"/>
              <a:gd name="T34" fmla="*/ 410 w 431"/>
              <a:gd name="T35" fmla="*/ 216 h 430"/>
              <a:gd name="T36" fmla="*/ 364 w 431"/>
              <a:gd name="T37" fmla="*/ 211 h 430"/>
              <a:gd name="T38" fmla="*/ 274 w 431"/>
              <a:gd name="T39" fmla="*/ 307 h 430"/>
              <a:gd name="T40" fmla="*/ 255 w 431"/>
              <a:gd name="T41" fmla="*/ 357 h 430"/>
              <a:gd name="T42" fmla="*/ 216 w 431"/>
              <a:gd name="T43" fmla="*/ 377 h 430"/>
              <a:gd name="T44" fmla="*/ 178 w 431"/>
              <a:gd name="T45" fmla="*/ 357 h 430"/>
              <a:gd name="T46" fmla="*/ 159 w 431"/>
              <a:gd name="T47" fmla="*/ 307 h 430"/>
              <a:gd name="T48" fmla="*/ 66 w 431"/>
              <a:gd name="T49" fmla="*/ 211 h 430"/>
              <a:gd name="T50" fmla="*/ 77 w 431"/>
              <a:gd name="T51" fmla="*/ 200 h 430"/>
              <a:gd name="T52" fmla="*/ 87 w 431"/>
              <a:gd name="T53" fmla="*/ 210 h 430"/>
              <a:gd name="T54" fmla="*/ 216 w 431"/>
              <a:gd name="T55" fmla="*/ 292 h 430"/>
              <a:gd name="T56" fmla="*/ 344 w 431"/>
              <a:gd name="T57" fmla="*/ 210 h 430"/>
              <a:gd name="T58" fmla="*/ 354 w 431"/>
              <a:gd name="T59" fmla="*/ 200 h 430"/>
              <a:gd name="T60" fmla="*/ 364 w 431"/>
              <a:gd name="T61" fmla="*/ 211 h 430"/>
              <a:gd name="T62" fmla="*/ 156 w 431"/>
              <a:gd name="T63" fmla="*/ 132 h 430"/>
              <a:gd name="T64" fmla="*/ 151 w 431"/>
              <a:gd name="T65" fmla="*/ 145 h 430"/>
              <a:gd name="T66" fmla="*/ 137 w 431"/>
              <a:gd name="T67" fmla="*/ 150 h 430"/>
              <a:gd name="T68" fmla="*/ 124 w 431"/>
              <a:gd name="T69" fmla="*/ 145 h 430"/>
              <a:gd name="T70" fmla="*/ 118 w 431"/>
              <a:gd name="T71" fmla="*/ 132 h 430"/>
              <a:gd name="T72" fmla="*/ 124 w 431"/>
              <a:gd name="T73" fmla="*/ 118 h 430"/>
              <a:gd name="T74" fmla="*/ 137 w 431"/>
              <a:gd name="T75" fmla="*/ 113 h 430"/>
              <a:gd name="T76" fmla="*/ 151 w 431"/>
              <a:gd name="T77" fmla="*/ 118 h 430"/>
              <a:gd name="T78" fmla="*/ 156 w 431"/>
              <a:gd name="T79" fmla="*/ 132 h 430"/>
              <a:gd name="T80" fmla="*/ 253 w 431"/>
              <a:gd name="T81" fmla="*/ 311 h 430"/>
              <a:gd name="T82" fmla="*/ 215 w 431"/>
              <a:gd name="T83" fmla="*/ 313 h 430"/>
              <a:gd name="T84" fmla="*/ 180 w 431"/>
              <a:gd name="T85" fmla="*/ 311 h 430"/>
              <a:gd name="T86" fmla="*/ 193 w 431"/>
              <a:gd name="T87" fmla="*/ 344 h 430"/>
              <a:gd name="T88" fmla="*/ 217 w 431"/>
              <a:gd name="T89" fmla="*/ 357 h 430"/>
              <a:gd name="T90" fmla="*/ 240 w 431"/>
              <a:gd name="T91" fmla="*/ 344 h 430"/>
              <a:gd name="T92" fmla="*/ 253 w 431"/>
              <a:gd name="T93" fmla="*/ 311 h 430"/>
              <a:gd name="T94" fmla="*/ 305 w 431"/>
              <a:gd name="T95" fmla="*/ 132 h 430"/>
              <a:gd name="T96" fmla="*/ 299 w 431"/>
              <a:gd name="T97" fmla="*/ 145 h 430"/>
              <a:gd name="T98" fmla="*/ 286 w 431"/>
              <a:gd name="T99" fmla="*/ 150 h 430"/>
              <a:gd name="T100" fmla="*/ 272 w 431"/>
              <a:gd name="T101" fmla="*/ 145 h 430"/>
              <a:gd name="T102" fmla="*/ 267 w 431"/>
              <a:gd name="T103" fmla="*/ 132 h 430"/>
              <a:gd name="T104" fmla="*/ 272 w 431"/>
              <a:gd name="T105" fmla="*/ 118 h 430"/>
              <a:gd name="T106" fmla="*/ 286 w 431"/>
              <a:gd name="T107" fmla="*/ 113 h 430"/>
              <a:gd name="T108" fmla="*/ 299 w 431"/>
              <a:gd name="T109" fmla="*/ 118 h 430"/>
              <a:gd name="T110" fmla="*/ 305 w 431"/>
              <a:gd name="T111" fmla="*/ 132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31" h="430">
                <a:moveTo>
                  <a:pt x="431" y="216"/>
                </a:moveTo>
                <a:cubicBezTo>
                  <a:pt x="431" y="275"/>
                  <a:pt x="410" y="325"/>
                  <a:pt x="368" y="367"/>
                </a:cubicBezTo>
                <a:cubicBezTo>
                  <a:pt x="325" y="409"/>
                  <a:pt x="275" y="430"/>
                  <a:pt x="215" y="430"/>
                </a:cubicBezTo>
                <a:cubicBezTo>
                  <a:pt x="156" y="430"/>
                  <a:pt x="105" y="409"/>
                  <a:pt x="63" y="367"/>
                </a:cubicBezTo>
                <a:cubicBezTo>
                  <a:pt x="21" y="325"/>
                  <a:pt x="0" y="275"/>
                  <a:pt x="0" y="215"/>
                </a:cubicBezTo>
                <a:cubicBezTo>
                  <a:pt x="0" y="155"/>
                  <a:pt x="21" y="105"/>
                  <a:pt x="63" y="63"/>
                </a:cubicBezTo>
                <a:cubicBezTo>
                  <a:pt x="105" y="21"/>
                  <a:pt x="156" y="0"/>
                  <a:pt x="216" y="0"/>
                </a:cubicBezTo>
                <a:cubicBezTo>
                  <a:pt x="275" y="0"/>
                  <a:pt x="326" y="21"/>
                  <a:pt x="368" y="63"/>
                </a:cubicBezTo>
                <a:cubicBezTo>
                  <a:pt x="410" y="105"/>
                  <a:pt x="431" y="156"/>
                  <a:pt x="431" y="216"/>
                </a:cubicBezTo>
                <a:moveTo>
                  <a:pt x="410" y="216"/>
                </a:moveTo>
                <a:cubicBezTo>
                  <a:pt x="410" y="162"/>
                  <a:pt x="391" y="116"/>
                  <a:pt x="353" y="78"/>
                </a:cubicBezTo>
                <a:cubicBezTo>
                  <a:pt x="315" y="40"/>
                  <a:pt x="269" y="21"/>
                  <a:pt x="215" y="21"/>
                </a:cubicBezTo>
                <a:cubicBezTo>
                  <a:pt x="162" y="21"/>
                  <a:pt x="116" y="40"/>
                  <a:pt x="78" y="78"/>
                </a:cubicBezTo>
                <a:cubicBezTo>
                  <a:pt x="39" y="116"/>
                  <a:pt x="20" y="162"/>
                  <a:pt x="20" y="216"/>
                </a:cubicBezTo>
                <a:cubicBezTo>
                  <a:pt x="20" y="269"/>
                  <a:pt x="39" y="315"/>
                  <a:pt x="78" y="353"/>
                </a:cubicBezTo>
                <a:cubicBezTo>
                  <a:pt x="116" y="391"/>
                  <a:pt x="162" y="410"/>
                  <a:pt x="215" y="410"/>
                </a:cubicBezTo>
                <a:cubicBezTo>
                  <a:pt x="269" y="410"/>
                  <a:pt x="315" y="391"/>
                  <a:pt x="353" y="353"/>
                </a:cubicBezTo>
                <a:cubicBezTo>
                  <a:pt x="391" y="315"/>
                  <a:pt x="410" y="269"/>
                  <a:pt x="410" y="216"/>
                </a:cubicBezTo>
                <a:moveTo>
                  <a:pt x="364" y="211"/>
                </a:moveTo>
                <a:cubicBezTo>
                  <a:pt x="360" y="263"/>
                  <a:pt x="330" y="295"/>
                  <a:pt x="274" y="307"/>
                </a:cubicBezTo>
                <a:cubicBezTo>
                  <a:pt x="273" y="326"/>
                  <a:pt x="266" y="343"/>
                  <a:pt x="255" y="357"/>
                </a:cubicBezTo>
                <a:cubicBezTo>
                  <a:pt x="244" y="371"/>
                  <a:pt x="231" y="377"/>
                  <a:pt x="216" y="377"/>
                </a:cubicBezTo>
                <a:cubicBezTo>
                  <a:pt x="202" y="377"/>
                  <a:pt x="189" y="371"/>
                  <a:pt x="178" y="357"/>
                </a:cubicBezTo>
                <a:cubicBezTo>
                  <a:pt x="166" y="344"/>
                  <a:pt x="160" y="327"/>
                  <a:pt x="159" y="307"/>
                </a:cubicBezTo>
                <a:cubicBezTo>
                  <a:pt x="100" y="295"/>
                  <a:pt x="70" y="263"/>
                  <a:pt x="66" y="211"/>
                </a:cubicBezTo>
                <a:cubicBezTo>
                  <a:pt x="66" y="204"/>
                  <a:pt x="69" y="200"/>
                  <a:pt x="77" y="200"/>
                </a:cubicBezTo>
                <a:cubicBezTo>
                  <a:pt x="83" y="200"/>
                  <a:pt x="86" y="203"/>
                  <a:pt x="87" y="210"/>
                </a:cubicBezTo>
                <a:cubicBezTo>
                  <a:pt x="90" y="265"/>
                  <a:pt x="133" y="292"/>
                  <a:pt x="216" y="292"/>
                </a:cubicBezTo>
                <a:cubicBezTo>
                  <a:pt x="298" y="292"/>
                  <a:pt x="341" y="265"/>
                  <a:pt x="344" y="210"/>
                </a:cubicBezTo>
                <a:cubicBezTo>
                  <a:pt x="344" y="203"/>
                  <a:pt x="348" y="200"/>
                  <a:pt x="354" y="200"/>
                </a:cubicBezTo>
                <a:cubicBezTo>
                  <a:pt x="361" y="200"/>
                  <a:pt x="365" y="204"/>
                  <a:pt x="364" y="211"/>
                </a:cubicBezTo>
                <a:moveTo>
                  <a:pt x="156" y="132"/>
                </a:moveTo>
                <a:cubicBezTo>
                  <a:pt x="156" y="137"/>
                  <a:pt x="154" y="141"/>
                  <a:pt x="151" y="145"/>
                </a:cubicBezTo>
                <a:cubicBezTo>
                  <a:pt x="147" y="148"/>
                  <a:pt x="142" y="150"/>
                  <a:pt x="137" y="150"/>
                </a:cubicBezTo>
                <a:cubicBezTo>
                  <a:pt x="132" y="150"/>
                  <a:pt x="127" y="148"/>
                  <a:pt x="124" y="145"/>
                </a:cubicBezTo>
                <a:cubicBezTo>
                  <a:pt x="120" y="141"/>
                  <a:pt x="118" y="137"/>
                  <a:pt x="118" y="132"/>
                </a:cubicBezTo>
                <a:cubicBezTo>
                  <a:pt x="118" y="127"/>
                  <a:pt x="120" y="122"/>
                  <a:pt x="124" y="118"/>
                </a:cubicBezTo>
                <a:cubicBezTo>
                  <a:pt x="127" y="114"/>
                  <a:pt x="132" y="113"/>
                  <a:pt x="137" y="113"/>
                </a:cubicBezTo>
                <a:cubicBezTo>
                  <a:pt x="142" y="113"/>
                  <a:pt x="147" y="114"/>
                  <a:pt x="151" y="118"/>
                </a:cubicBezTo>
                <a:cubicBezTo>
                  <a:pt x="154" y="122"/>
                  <a:pt x="156" y="127"/>
                  <a:pt x="156" y="132"/>
                </a:cubicBezTo>
                <a:moveTo>
                  <a:pt x="253" y="311"/>
                </a:moveTo>
                <a:cubicBezTo>
                  <a:pt x="238" y="312"/>
                  <a:pt x="225" y="313"/>
                  <a:pt x="215" y="313"/>
                </a:cubicBezTo>
                <a:cubicBezTo>
                  <a:pt x="206" y="313"/>
                  <a:pt x="194" y="312"/>
                  <a:pt x="180" y="311"/>
                </a:cubicBezTo>
                <a:cubicBezTo>
                  <a:pt x="182" y="324"/>
                  <a:pt x="186" y="335"/>
                  <a:pt x="193" y="344"/>
                </a:cubicBezTo>
                <a:cubicBezTo>
                  <a:pt x="200" y="353"/>
                  <a:pt x="208" y="357"/>
                  <a:pt x="217" y="357"/>
                </a:cubicBezTo>
                <a:cubicBezTo>
                  <a:pt x="225" y="357"/>
                  <a:pt x="233" y="353"/>
                  <a:pt x="240" y="344"/>
                </a:cubicBezTo>
                <a:cubicBezTo>
                  <a:pt x="247" y="335"/>
                  <a:pt x="251" y="324"/>
                  <a:pt x="253" y="311"/>
                </a:cubicBezTo>
                <a:moveTo>
                  <a:pt x="305" y="132"/>
                </a:moveTo>
                <a:cubicBezTo>
                  <a:pt x="305" y="137"/>
                  <a:pt x="303" y="141"/>
                  <a:pt x="299" y="145"/>
                </a:cubicBezTo>
                <a:cubicBezTo>
                  <a:pt x="295" y="148"/>
                  <a:pt x="291" y="150"/>
                  <a:pt x="286" y="150"/>
                </a:cubicBezTo>
                <a:cubicBezTo>
                  <a:pt x="281" y="150"/>
                  <a:pt x="276" y="148"/>
                  <a:pt x="272" y="145"/>
                </a:cubicBezTo>
                <a:cubicBezTo>
                  <a:pt x="269" y="141"/>
                  <a:pt x="267" y="137"/>
                  <a:pt x="267" y="132"/>
                </a:cubicBezTo>
                <a:cubicBezTo>
                  <a:pt x="267" y="127"/>
                  <a:pt x="269" y="122"/>
                  <a:pt x="272" y="118"/>
                </a:cubicBezTo>
                <a:cubicBezTo>
                  <a:pt x="276" y="114"/>
                  <a:pt x="281" y="113"/>
                  <a:pt x="286" y="113"/>
                </a:cubicBezTo>
                <a:cubicBezTo>
                  <a:pt x="291" y="113"/>
                  <a:pt x="295" y="114"/>
                  <a:pt x="299" y="118"/>
                </a:cubicBezTo>
                <a:cubicBezTo>
                  <a:pt x="303" y="122"/>
                  <a:pt x="305" y="127"/>
                  <a:pt x="305" y="132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7" name="Freeform 7"/>
          <p:cNvSpPr>
            <a:spLocks noEditPoints="1"/>
          </p:cNvSpPr>
          <p:nvPr/>
        </p:nvSpPr>
        <p:spPr bwMode="auto">
          <a:xfrm>
            <a:off x="5377708" y="6363286"/>
            <a:ext cx="1199898" cy="1196078"/>
          </a:xfrm>
          <a:custGeom>
            <a:avLst/>
            <a:gdLst>
              <a:gd name="T0" fmla="*/ 430 w 430"/>
              <a:gd name="T1" fmla="*/ 216 h 430"/>
              <a:gd name="T2" fmla="*/ 367 w 430"/>
              <a:gd name="T3" fmla="*/ 367 h 430"/>
              <a:gd name="T4" fmla="*/ 214 w 430"/>
              <a:gd name="T5" fmla="*/ 430 h 430"/>
              <a:gd name="T6" fmla="*/ 63 w 430"/>
              <a:gd name="T7" fmla="*/ 367 h 430"/>
              <a:gd name="T8" fmla="*/ 0 w 430"/>
              <a:gd name="T9" fmla="*/ 215 h 430"/>
              <a:gd name="T10" fmla="*/ 63 w 430"/>
              <a:gd name="T11" fmla="*/ 63 h 430"/>
              <a:gd name="T12" fmla="*/ 215 w 430"/>
              <a:gd name="T13" fmla="*/ 0 h 430"/>
              <a:gd name="T14" fmla="*/ 367 w 430"/>
              <a:gd name="T15" fmla="*/ 63 h 430"/>
              <a:gd name="T16" fmla="*/ 430 w 430"/>
              <a:gd name="T17" fmla="*/ 216 h 430"/>
              <a:gd name="T18" fmla="*/ 409 w 430"/>
              <a:gd name="T19" fmla="*/ 216 h 430"/>
              <a:gd name="T20" fmla="*/ 352 w 430"/>
              <a:gd name="T21" fmla="*/ 78 h 430"/>
              <a:gd name="T22" fmla="*/ 214 w 430"/>
              <a:gd name="T23" fmla="*/ 21 h 430"/>
              <a:gd name="T24" fmla="*/ 77 w 430"/>
              <a:gd name="T25" fmla="*/ 78 h 430"/>
              <a:gd name="T26" fmla="*/ 20 w 430"/>
              <a:gd name="T27" fmla="*/ 216 h 430"/>
              <a:gd name="T28" fmla="*/ 77 w 430"/>
              <a:gd name="T29" fmla="*/ 353 h 430"/>
              <a:gd name="T30" fmla="*/ 214 w 430"/>
              <a:gd name="T31" fmla="*/ 410 h 430"/>
              <a:gd name="T32" fmla="*/ 352 w 430"/>
              <a:gd name="T33" fmla="*/ 353 h 430"/>
              <a:gd name="T34" fmla="*/ 409 w 430"/>
              <a:gd name="T35" fmla="*/ 216 h 430"/>
              <a:gd name="T36" fmla="*/ 367 w 430"/>
              <a:gd name="T37" fmla="*/ 211 h 430"/>
              <a:gd name="T38" fmla="*/ 291 w 430"/>
              <a:gd name="T39" fmla="*/ 283 h 430"/>
              <a:gd name="T40" fmla="*/ 85 w 430"/>
              <a:gd name="T41" fmla="*/ 283 h 430"/>
              <a:gd name="T42" fmla="*/ 73 w 430"/>
              <a:gd name="T43" fmla="*/ 275 h 430"/>
              <a:gd name="T44" fmla="*/ 85 w 430"/>
              <a:gd name="T45" fmla="*/ 262 h 430"/>
              <a:gd name="T46" fmla="*/ 291 w 430"/>
              <a:gd name="T47" fmla="*/ 262 h 430"/>
              <a:gd name="T48" fmla="*/ 334 w 430"/>
              <a:gd name="T49" fmla="*/ 246 h 430"/>
              <a:gd name="T50" fmla="*/ 345 w 430"/>
              <a:gd name="T51" fmla="*/ 215 h 430"/>
              <a:gd name="T52" fmla="*/ 357 w 430"/>
              <a:gd name="T53" fmla="*/ 200 h 430"/>
              <a:gd name="T54" fmla="*/ 367 w 430"/>
              <a:gd name="T55" fmla="*/ 211 h 430"/>
              <a:gd name="T56" fmla="*/ 154 w 430"/>
              <a:gd name="T57" fmla="*/ 132 h 430"/>
              <a:gd name="T58" fmla="*/ 148 w 430"/>
              <a:gd name="T59" fmla="*/ 145 h 430"/>
              <a:gd name="T60" fmla="*/ 135 w 430"/>
              <a:gd name="T61" fmla="*/ 150 h 430"/>
              <a:gd name="T62" fmla="*/ 121 w 430"/>
              <a:gd name="T63" fmla="*/ 145 h 430"/>
              <a:gd name="T64" fmla="*/ 115 w 430"/>
              <a:gd name="T65" fmla="*/ 132 h 430"/>
              <a:gd name="T66" fmla="*/ 121 w 430"/>
              <a:gd name="T67" fmla="*/ 118 h 430"/>
              <a:gd name="T68" fmla="*/ 135 w 430"/>
              <a:gd name="T69" fmla="*/ 113 h 430"/>
              <a:gd name="T70" fmla="*/ 148 w 430"/>
              <a:gd name="T71" fmla="*/ 118 h 430"/>
              <a:gd name="T72" fmla="*/ 154 w 430"/>
              <a:gd name="T73" fmla="*/ 132 h 430"/>
              <a:gd name="T74" fmla="*/ 304 w 430"/>
              <a:gd name="T75" fmla="*/ 132 h 430"/>
              <a:gd name="T76" fmla="*/ 299 w 430"/>
              <a:gd name="T77" fmla="*/ 145 h 430"/>
              <a:gd name="T78" fmla="*/ 285 w 430"/>
              <a:gd name="T79" fmla="*/ 150 h 430"/>
              <a:gd name="T80" fmla="*/ 272 w 430"/>
              <a:gd name="T81" fmla="*/ 145 h 430"/>
              <a:gd name="T82" fmla="*/ 266 w 430"/>
              <a:gd name="T83" fmla="*/ 132 h 430"/>
              <a:gd name="T84" fmla="*/ 272 w 430"/>
              <a:gd name="T85" fmla="*/ 118 h 430"/>
              <a:gd name="T86" fmla="*/ 285 w 430"/>
              <a:gd name="T87" fmla="*/ 113 h 430"/>
              <a:gd name="T88" fmla="*/ 299 w 430"/>
              <a:gd name="T89" fmla="*/ 118 h 430"/>
              <a:gd name="T90" fmla="*/ 304 w 430"/>
              <a:gd name="T91" fmla="*/ 132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30" h="430">
                <a:moveTo>
                  <a:pt x="430" y="216"/>
                </a:moveTo>
                <a:cubicBezTo>
                  <a:pt x="430" y="275"/>
                  <a:pt x="409" y="325"/>
                  <a:pt x="367" y="367"/>
                </a:cubicBezTo>
                <a:cubicBezTo>
                  <a:pt x="325" y="409"/>
                  <a:pt x="274" y="430"/>
                  <a:pt x="214" y="430"/>
                </a:cubicBezTo>
                <a:cubicBezTo>
                  <a:pt x="155" y="430"/>
                  <a:pt x="105" y="409"/>
                  <a:pt x="63" y="367"/>
                </a:cubicBezTo>
                <a:cubicBezTo>
                  <a:pt x="21" y="325"/>
                  <a:pt x="0" y="275"/>
                  <a:pt x="0" y="215"/>
                </a:cubicBezTo>
                <a:cubicBezTo>
                  <a:pt x="0" y="155"/>
                  <a:pt x="21" y="105"/>
                  <a:pt x="63" y="63"/>
                </a:cubicBezTo>
                <a:cubicBezTo>
                  <a:pt x="105" y="21"/>
                  <a:pt x="155" y="0"/>
                  <a:pt x="215" y="0"/>
                </a:cubicBezTo>
                <a:cubicBezTo>
                  <a:pt x="274" y="0"/>
                  <a:pt x="325" y="21"/>
                  <a:pt x="367" y="63"/>
                </a:cubicBezTo>
                <a:cubicBezTo>
                  <a:pt x="409" y="105"/>
                  <a:pt x="430" y="156"/>
                  <a:pt x="430" y="216"/>
                </a:cubicBezTo>
                <a:moveTo>
                  <a:pt x="409" y="216"/>
                </a:moveTo>
                <a:cubicBezTo>
                  <a:pt x="409" y="162"/>
                  <a:pt x="390" y="116"/>
                  <a:pt x="352" y="78"/>
                </a:cubicBezTo>
                <a:cubicBezTo>
                  <a:pt x="314" y="40"/>
                  <a:pt x="268" y="21"/>
                  <a:pt x="214" y="21"/>
                </a:cubicBezTo>
                <a:cubicBezTo>
                  <a:pt x="161" y="21"/>
                  <a:pt x="115" y="40"/>
                  <a:pt x="77" y="78"/>
                </a:cubicBezTo>
                <a:cubicBezTo>
                  <a:pt x="39" y="116"/>
                  <a:pt x="20" y="162"/>
                  <a:pt x="20" y="216"/>
                </a:cubicBezTo>
                <a:cubicBezTo>
                  <a:pt x="20" y="269"/>
                  <a:pt x="39" y="315"/>
                  <a:pt x="77" y="353"/>
                </a:cubicBezTo>
                <a:cubicBezTo>
                  <a:pt x="115" y="391"/>
                  <a:pt x="161" y="410"/>
                  <a:pt x="214" y="410"/>
                </a:cubicBezTo>
                <a:cubicBezTo>
                  <a:pt x="268" y="410"/>
                  <a:pt x="314" y="391"/>
                  <a:pt x="352" y="353"/>
                </a:cubicBezTo>
                <a:cubicBezTo>
                  <a:pt x="390" y="315"/>
                  <a:pt x="409" y="269"/>
                  <a:pt x="409" y="216"/>
                </a:cubicBezTo>
                <a:moveTo>
                  <a:pt x="367" y="211"/>
                </a:moveTo>
                <a:cubicBezTo>
                  <a:pt x="363" y="259"/>
                  <a:pt x="338" y="283"/>
                  <a:pt x="291" y="283"/>
                </a:cubicBezTo>
                <a:cubicBezTo>
                  <a:pt x="85" y="283"/>
                  <a:pt x="85" y="283"/>
                  <a:pt x="85" y="283"/>
                </a:cubicBezTo>
                <a:cubicBezTo>
                  <a:pt x="77" y="283"/>
                  <a:pt x="73" y="281"/>
                  <a:pt x="73" y="275"/>
                </a:cubicBezTo>
                <a:cubicBezTo>
                  <a:pt x="73" y="267"/>
                  <a:pt x="77" y="262"/>
                  <a:pt x="85" y="262"/>
                </a:cubicBezTo>
                <a:cubicBezTo>
                  <a:pt x="291" y="262"/>
                  <a:pt x="291" y="262"/>
                  <a:pt x="291" y="262"/>
                </a:cubicBezTo>
                <a:cubicBezTo>
                  <a:pt x="311" y="262"/>
                  <a:pt x="326" y="256"/>
                  <a:pt x="334" y="246"/>
                </a:cubicBezTo>
                <a:cubicBezTo>
                  <a:pt x="338" y="240"/>
                  <a:pt x="342" y="230"/>
                  <a:pt x="345" y="215"/>
                </a:cubicBezTo>
                <a:cubicBezTo>
                  <a:pt x="347" y="205"/>
                  <a:pt x="351" y="200"/>
                  <a:pt x="357" y="200"/>
                </a:cubicBezTo>
                <a:cubicBezTo>
                  <a:pt x="364" y="200"/>
                  <a:pt x="367" y="204"/>
                  <a:pt x="367" y="211"/>
                </a:cubicBezTo>
                <a:moveTo>
                  <a:pt x="154" y="132"/>
                </a:moveTo>
                <a:cubicBezTo>
                  <a:pt x="154" y="137"/>
                  <a:pt x="152" y="141"/>
                  <a:pt x="148" y="145"/>
                </a:cubicBezTo>
                <a:cubicBezTo>
                  <a:pt x="144" y="148"/>
                  <a:pt x="140" y="150"/>
                  <a:pt x="135" y="150"/>
                </a:cubicBezTo>
                <a:cubicBezTo>
                  <a:pt x="130" y="150"/>
                  <a:pt x="125" y="148"/>
                  <a:pt x="121" y="145"/>
                </a:cubicBezTo>
                <a:cubicBezTo>
                  <a:pt x="117" y="141"/>
                  <a:pt x="115" y="137"/>
                  <a:pt x="115" y="132"/>
                </a:cubicBezTo>
                <a:cubicBezTo>
                  <a:pt x="115" y="127"/>
                  <a:pt x="117" y="122"/>
                  <a:pt x="121" y="118"/>
                </a:cubicBezTo>
                <a:cubicBezTo>
                  <a:pt x="125" y="114"/>
                  <a:pt x="130" y="113"/>
                  <a:pt x="135" y="113"/>
                </a:cubicBezTo>
                <a:cubicBezTo>
                  <a:pt x="140" y="113"/>
                  <a:pt x="144" y="114"/>
                  <a:pt x="148" y="118"/>
                </a:cubicBezTo>
                <a:cubicBezTo>
                  <a:pt x="152" y="122"/>
                  <a:pt x="154" y="127"/>
                  <a:pt x="154" y="132"/>
                </a:cubicBezTo>
                <a:moveTo>
                  <a:pt x="304" y="132"/>
                </a:moveTo>
                <a:cubicBezTo>
                  <a:pt x="304" y="137"/>
                  <a:pt x="302" y="141"/>
                  <a:pt x="299" y="145"/>
                </a:cubicBezTo>
                <a:cubicBezTo>
                  <a:pt x="295" y="148"/>
                  <a:pt x="290" y="150"/>
                  <a:pt x="285" y="150"/>
                </a:cubicBezTo>
                <a:cubicBezTo>
                  <a:pt x="280" y="150"/>
                  <a:pt x="275" y="148"/>
                  <a:pt x="272" y="145"/>
                </a:cubicBezTo>
                <a:cubicBezTo>
                  <a:pt x="268" y="141"/>
                  <a:pt x="266" y="137"/>
                  <a:pt x="266" y="132"/>
                </a:cubicBezTo>
                <a:cubicBezTo>
                  <a:pt x="266" y="127"/>
                  <a:pt x="268" y="122"/>
                  <a:pt x="272" y="118"/>
                </a:cubicBezTo>
                <a:cubicBezTo>
                  <a:pt x="275" y="114"/>
                  <a:pt x="280" y="113"/>
                  <a:pt x="285" y="113"/>
                </a:cubicBezTo>
                <a:cubicBezTo>
                  <a:pt x="290" y="113"/>
                  <a:pt x="295" y="114"/>
                  <a:pt x="299" y="118"/>
                </a:cubicBezTo>
                <a:cubicBezTo>
                  <a:pt x="302" y="122"/>
                  <a:pt x="304" y="127"/>
                  <a:pt x="304" y="132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8" name="Freeform 8"/>
          <p:cNvSpPr>
            <a:spLocks noEditPoints="1"/>
          </p:cNvSpPr>
          <p:nvPr/>
        </p:nvSpPr>
        <p:spPr bwMode="auto">
          <a:xfrm>
            <a:off x="7079634" y="6359467"/>
            <a:ext cx="1196078" cy="1199898"/>
          </a:xfrm>
          <a:custGeom>
            <a:avLst/>
            <a:gdLst>
              <a:gd name="T0" fmla="*/ 367 w 430"/>
              <a:gd name="T1" fmla="*/ 368 h 431"/>
              <a:gd name="T2" fmla="*/ 63 w 430"/>
              <a:gd name="T3" fmla="*/ 368 h 431"/>
              <a:gd name="T4" fmla="*/ 63 w 430"/>
              <a:gd name="T5" fmla="*/ 63 h 431"/>
              <a:gd name="T6" fmla="*/ 367 w 430"/>
              <a:gd name="T7" fmla="*/ 63 h 431"/>
              <a:gd name="T8" fmla="*/ 409 w 430"/>
              <a:gd name="T9" fmla="*/ 216 h 431"/>
              <a:gd name="T10" fmla="*/ 215 w 430"/>
              <a:gd name="T11" fmla="*/ 21 h 431"/>
              <a:gd name="T12" fmla="*/ 20 w 430"/>
              <a:gd name="T13" fmla="*/ 216 h 431"/>
              <a:gd name="T14" fmla="*/ 215 w 430"/>
              <a:gd name="T15" fmla="*/ 411 h 431"/>
              <a:gd name="T16" fmla="*/ 409 w 430"/>
              <a:gd name="T17" fmla="*/ 216 h 431"/>
              <a:gd name="T18" fmla="*/ 354 w 430"/>
              <a:gd name="T19" fmla="*/ 325 h 431"/>
              <a:gd name="T20" fmla="*/ 215 w 430"/>
              <a:gd name="T21" fmla="*/ 233 h 431"/>
              <a:gd name="T22" fmla="*/ 76 w 430"/>
              <a:gd name="T23" fmla="*/ 326 h 431"/>
              <a:gd name="T24" fmla="*/ 215 w 430"/>
              <a:gd name="T25" fmla="*/ 213 h 431"/>
              <a:gd name="T26" fmla="*/ 357 w 430"/>
              <a:gd name="T27" fmla="*/ 314 h 431"/>
              <a:gd name="T28" fmla="*/ 365 w 430"/>
              <a:gd name="T29" fmla="*/ 314 h 431"/>
              <a:gd name="T30" fmla="*/ 164 w 430"/>
              <a:gd name="T31" fmla="*/ 118 h 431"/>
              <a:gd name="T32" fmla="*/ 89 w 430"/>
              <a:gd name="T33" fmla="*/ 73 h 431"/>
              <a:gd name="T34" fmla="*/ 104 w 430"/>
              <a:gd name="T35" fmla="*/ 64 h 431"/>
              <a:gd name="T36" fmla="*/ 177 w 430"/>
              <a:gd name="T37" fmla="*/ 114 h 431"/>
              <a:gd name="T38" fmla="*/ 148 w 430"/>
              <a:gd name="T39" fmla="*/ 146 h 431"/>
              <a:gd name="T40" fmla="*/ 122 w 430"/>
              <a:gd name="T41" fmla="*/ 146 h 431"/>
              <a:gd name="T42" fmla="*/ 121 w 430"/>
              <a:gd name="T43" fmla="*/ 119 h 431"/>
              <a:gd name="T44" fmla="*/ 148 w 430"/>
              <a:gd name="T45" fmla="*/ 119 h 431"/>
              <a:gd name="T46" fmla="*/ 328 w 430"/>
              <a:gd name="T47" fmla="*/ 83 h 431"/>
              <a:gd name="T48" fmla="*/ 254 w 430"/>
              <a:gd name="T49" fmla="*/ 120 h 431"/>
              <a:gd name="T50" fmla="*/ 249 w 430"/>
              <a:gd name="T51" fmla="*/ 100 h 431"/>
              <a:gd name="T52" fmla="*/ 323 w 430"/>
              <a:gd name="T53" fmla="*/ 64 h 431"/>
              <a:gd name="T54" fmla="*/ 328 w 430"/>
              <a:gd name="T55" fmla="*/ 83 h 431"/>
              <a:gd name="T56" fmla="*/ 299 w 430"/>
              <a:gd name="T57" fmla="*/ 146 h 431"/>
              <a:gd name="T58" fmla="*/ 272 w 430"/>
              <a:gd name="T59" fmla="*/ 146 h 431"/>
              <a:gd name="T60" fmla="*/ 272 w 430"/>
              <a:gd name="T61" fmla="*/ 119 h 431"/>
              <a:gd name="T62" fmla="*/ 299 w 430"/>
              <a:gd name="T63" fmla="*/ 119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30" h="431">
                <a:moveTo>
                  <a:pt x="430" y="216"/>
                </a:moveTo>
                <a:cubicBezTo>
                  <a:pt x="430" y="275"/>
                  <a:pt x="409" y="326"/>
                  <a:pt x="367" y="368"/>
                </a:cubicBezTo>
                <a:cubicBezTo>
                  <a:pt x="325" y="410"/>
                  <a:pt x="274" y="431"/>
                  <a:pt x="215" y="431"/>
                </a:cubicBezTo>
                <a:cubicBezTo>
                  <a:pt x="156" y="431"/>
                  <a:pt x="105" y="410"/>
                  <a:pt x="63" y="368"/>
                </a:cubicBezTo>
                <a:cubicBezTo>
                  <a:pt x="21" y="326"/>
                  <a:pt x="0" y="275"/>
                  <a:pt x="0" y="215"/>
                </a:cubicBezTo>
                <a:cubicBezTo>
                  <a:pt x="0" y="156"/>
                  <a:pt x="21" y="105"/>
                  <a:pt x="63" y="63"/>
                </a:cubicBezTo>
                <a:cubicBezTo>
                  <a:pt x="105" y="21"/>
                  <a:pt x="156" y="0"/>
                  <a:pt x="215" y="0"/>
                </a:cubicBezTo>
                <a:cubicBezTo>
                  <a:pt x="275" y="0"/>
                  <a:pt x="326" y="21"/>
                  <a:pt x="367" y="63"/>
                </a:cubicBezTo>
                <a:cubicBezTo>
                  <a:pt x="409" y="106"/>
                  <a:pt x="430" y="156"/>
                  <a:pt x="430" y="216"/>
                </a:cubicBezTo>
                <a:moveTo>
                  <a:pt x="409" y="216"/>
                </a:moveTo>
                <a:cubicBezTo>
                  <a:pt x="409" y="162"/>
                  <a:pt x="390" y="116"/>
                  <a:pt x="353" y="78"/>
                </a:cubicBezTo>
                <a:cubicBezTo>
                  <a:pt x="315" y="40"/>
                  <a:pt x="269" y="21"/>
                  <a:pt x="215" y="21"/>
                </a:cubicBezTo>
                <a:cubicBezTo>
                  <a:pt x="161" y="21"/>
                  <a:pt x="115" y="40"/>
                  <a:pt x="77" y="78"/>
                </a:cubicBezTo>
                <a:cubicBezTo>
                  <a:pt x="39" y="116"/>
                  <a:pt x="20" y="162"/>
                  <a:pt x="20" y="216"/>
                </a:cubicBezTo>
                <a:cubicBezTo>
                  <a:pt x="20" y="270"/>
                  <a:pt x="39" y="316"/>
                  <a:pt x="77" y="354"/>
                </a:cubicBezTo>
                <a:cubicBezTo>
                  <a:pt x="115" y="392"/>
                  <a:pt x="161" y="411"/>
                  <a:pt x="215" y="411"/>
                </a:cubicBezTo>
                <a:cubicBezTo>
                  <a:pt x="269" y="411"/>
                  <a:pt x="315" y="392"/>
                  <a:pt x="353" y="354"/>
                </a:cubicBezTo>
                <a:cubicBezTo>
                  <a:pt x="390" y="316"/>
                  <a:pt x="409" y="270"/>
                  <a:pt x="409" y="216"/>
                </a:cubicBezTo>
                <a:moveTo>
                  <a:pt x="365" y="314"/>
                </a:moveTo>
                <a:cubicBezTo>
                  <a:pt x="365" y="321"/>
                  <a:pt x="361" y="325"/>
                  <a:pt x="354" y="325"/>
                </a:cubicBezTo>
                <a:cubicBezTo>
                  <a:pt x="347" y="325"/>
                  <a:pt x="344" y="322"/>
                  <a:pt x="344" y="316"/>
                </a:cubicBezTo>
                <a:cubicBezTo>
                  <a:pt x="340" y="261"/>
                  <a:pt x="297" y="234"/>
                  <a:pt x="215" y="233"/>
                </a:cubicBezTo>
                <a:cubicBezTo>
                  <a:pt x="132" y="233"/>
                  <a:pt x="90" y="260"/>
                  <a:pt x="86" y="316"/>
                </a:cubicBezTo>
                <a:cubicBezTo>
                  <a:pt x="86" y="322"/>
                  <a:pt x="83" y="326"/>
                  <a:pt x="76" y="326"/>
                </a:cubicBezTo>
                <a:cubicBezTo>
                  <a:pt x="69" y="326"/>
                  <a:pt x="66" y="322"/>
                  <a:pt x="66" y="314"/>
                </a:cubicBezTo>
                <a:cubicBezTo>
                  <a:pt x="71" y="247"/>
                  <a:pt x="120" y="213"/>
                  <a:pt x="215" y="213"/>
                </a:cubicBezTo>
                <a:cubicBezTo>
                  <a:pt x="310" y="213"/>
                  <a:pt x="360" y="247"/>
                  <a:pt x="365" y="314"/>
                </a:cubicBezTo>
                <a:cubicBezTo>
                  <a:pt x="357" y="314"/>
                  <a:pt x="357" y="314"/>
                  <a:pt x="357" y="314"/>
                </a:cubicBezTo>
                <a:cubicBezTo>
                  <a:pt x="357" y="314"/>
                  <a:pt x="357" y="314"/>
                  <a:pt x="357" y="314"/>
                </a:cubicBezTo>
                <a:lnTo>
                  <a:pt x="365" y="314"/>
                </a:lnTo>
                <a:close/>
                <a:moveTo>
                  <a:pt x="177" y="114"/>
                </a:moveTo>
                <a:cubicBezTo>
                  <a:pt x="174" y="120"/>
                  <a:pt x="170" y="122"/>
                  <a:pt x="164" y="118"/>
                </a:cubicBezTo>
                <a:cubicBezTo>
                  <a:pt x="94" y="82"/>
                  <a:pt x="94" y="82"/>
                  <a:pt x="94" y="82"/>
                </a:cubicBezTo>
                <a:cubicBezTo>
                  <a:pt x="91" y="80"/>
                  <a:pt x="89" y="77"/>
                  <a:pt x="89" y="73"/>
                </a:cubicBezTo>
                <a:cubicBezTo>
                  <a:pt x="89" y="66"/>
                  <a:pt x="92" y="63"/>
                  <a:pt x="99" y="63"/>
                </a:cubicBezTo>
                <a:cubicBezTo>
                  <a:pt x="101" y="63"/>
                  <a:pt x="103" y="63"/>
                  <a:pt x="104" y="64"/>
                </a:cubicBezTo>
                <a:cubicBezTo>
                  <a:pt x="173" y="100"/>
                  <a:pt x="173" y="100"/>
                  <a:pt x="173" y="100"/>
                </a:cubicBezTo>
                <a:cubicBezTo>
                  <a:pt x="179" y="103"/>
                  <a:pt x="181" y="108"/>
                  <a:pt x="177" y="114"/>
                </a:cubicBezTo>
                <a:moveTo>
                  <a:pt x="154" y="133"/>
                </a:moveTo>
                <a:cubicBezTo>
                  <a:pt x="154" y="138"/>
                  <a:pt x="152" y="142"/>
                  <a:pt x="148" y="146"/>
                </a:cubicBezTo>
                <a:cubicBezTo>
                  <a:pt x="145" y="149"/>
                  <a:pt x="140" y="151"/>
                  <a:pt x="136" y="151"/>
                </a:cubicBezTo>
                <a:cubicBezTo>
                  <a:pt x="130" y="151"/>
                  <a:pt x="126" y="149"/>
                  <a:pt x="122" y="146"/>
                </a:cubicBezTo>
                <a:cubicBezTo>
                  <a:pt x="118" y="142"/>
                  <a:pt x="116" y="138"/>
                  <a:pt x="116" y="133"/>
                </a:cubicBezTo>
                <a:cubicBezTo>
                  <a:pt x="116" y="128"/>
                  <a:pt x="118" y="123"/>
                  <a:pt x="121" y="119"/>
                </a:cubicBezTo>
                <a:cubicBezTo>
                  <a:pt x="125" y="115"/>
                  <a:pt x="130" y="114"/>
                  <a:pt x="136" y="114"/>
                </a:cubicBezTo>
                <a:cubicBezTo>
                  <a:pt x="140" y="114"/>
                  <a:pt x="145" y="115"/>
                  <a:pt x="148" y="119"/>
                </a:cubicBezTo>
                <a:cubicBezTo>
                  <a:pt x="152" y="123"/>
                  <a:pt x="154" y="128"/>
                  <a:pt x="154" y="133"/>
                </a:cubicBezTo>
                <a:moveTo>
                  <a:pt x="328" y="83"/>
                </a:moveTo>
                <a:cubicBezTo>
                  <a:pt x="259" y="118"/>
                  <a:pt x="259" y="118"/>
                  <a:pt x="259" y="118"/>
                </a:cubicBezTo>
                <a:cubicBezTo>
                  <a:pt x="257" y="119"/>
                  <a:pt x="256" y="120"/>
                  <a:pt x="254" y="120"/>
                </a:cubicBezTo>
                <a:cubicBezTo>
                  <a:pt x="247" y="120"/>
                  <a:pt x="244" y="116"/>
                  <a:pt x="244" y="108"/>
                </a:cubicBezTo>
                <a:cubicBezTo>
                  <a:pt x="244" y="105"/>
                  <a:pt x="246" y="102"/>
                  <a:pt x="249" y="100"/>
                </a:cubicBezTo>
                <a:cubicBezTo>
                  <a:pt x="318" y="65"/>
                  <a:pt x="318" y="65"/>
                  <a:pt x="318" y="65"/>
                </a:cubicBezTo>
                <a:cubicBezTo>
                  <a:pt x="319" y="64"/>
                  <a:pt x="321" y="64"/>
                  <a:pt x="323" y="64"/>
                </a:cubicBezTo>
                <a:cubicBezTo>
                  <a:pt x="329" y="64"/>
                  <a:pt x="333" y="68"/>
                  <a:pt x="333" y="75"/>
                </a:cubicBezTo>
                <a:cubicBezTo>
                  <a:pt x="333" y="79"/>
                  <a:pt x="331" y="81"/>
                  <a:pt x="328" y="83"/>
                </a:cubicBezTo>
                <a:moveTo>
                  <a:pt x="305" y="133"/>
                </a:moveTo>
                <a:cubicBezTo>
                  <a:pt x="305" y="138"/>
                  <a:pt x="303" y="142"/>
                  <a:pt x="299" y="146"/>
                </a:cubicBezTo>
                <a:cubicBezTo>
                  <a:pt x="295" y="149"/>
                  <a:pt x="291" y="151"/>
                  <a:pt x="285" y="151"/>
                </a:cubicBezTo>
                <a:cubicBezTo>
                  <a:pt x="280" y="151"/>
                  <a:pt x="276" y="149"/>
                  <a:pt x="272" y="146"/>
                </a:cubicBezTo>
                <a:cubicBezTo>
                  <a:pt x="268" y="142"/>
                  <a:pt x="266" y="138"/>
                  <a:pt x="266" y="133"/>
                </a:cubicBezTo>
                <a:cubicBezTo>
                  <a:pt x="266" y="128"/>
                  <a:pt x="268" y="123"/>
                  <a:pt x="272" y="119"/>
                </a:cubicBezTo>
                <a:cubicBezTo>
                  <a:pt x="276" y="115"/>
                  <a:pt x="280" y="114"/>
                  <a:pt x="285" y="114"/>
                </a:cubicBezTo>
                <a:cubicBezTo>
                  <a:pt x="291" y="114"/>
                  <a:pt x="295" y="115"/>
                  <a:pt x="299" y="119"/>
                </a:cubicBezTo>
                <a:cubicBezTo>
                  <a:pt x="303" y="123"/>
                  <a:pt x="305" y="128"/>
                  <a:pt x="305" y="133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9" name="Freeform 9"/>
          <p:cNvSpPr>
            <a:spLocks noEditPoints="1"/>
          </p:cNvSpPr>
          <p:nvPr/>
        </p:nvSpPr>
        <p:spPr bwMode="auto">
          <a:xfrm>
            <a:off x="8750633" y="6363287"/>
            <a:ext cx="1199898" cy="1199898"/>
          </a:xfrm>
          <a:custGeom>
            <a:avLst/>
            <a:gdLst>
              <a:gd name="T0" fmla="*/ 431 w 431"/>
              <a:gd name="T1" fmla="*/ 216 h 431"/>
              <a:gd name="T2" fmla="*/ 367 w 431"/>
              <a:gd name="T3" fmla="*/ 368 h 431"/>
              <a:gd name="T4" fmla="*/ 215 w 431"/>
              <a:gd name="T5" fmla="*/ 431 h 431"/>
              <a:gd name="T6" fmla="*/ 63 w 431"/>
              <a:gd name="T7" fmla="*/ 368 h 431"/>
              <a:gd name="T8" fmla="*/ 0 w 431"/>
              <a:gd name="T9" fmla="*/ 216 h 431"/>
              <a:gd name="T10" fmla="*/ 63 w 431"/>
              <a:gd name="T11" fmla="*/ 63 h 431"/>
              <a:gd name="T12" fmla="*/ 216 w 431"/>
              <a:gd name="T13" fmla="*/ 0 h 431"/>
              <a:gd name="T14" fmla="*/ 368 w 431"/>
              <a:gd name="T15" fmla="*/ 64 h 431"/>
              <a:gd name="T16" fmla="*/ 431 w 431"/>
              <a:gd name="T17" fmla="*/ 216 h 431"/>
              <a:gd name="T18" fmla="*/ 410 w 431"/>
              <a:gd name="T19" fmla="*/ 216 h 431"/>
              <a:gd name="T20" fmla="*/ 353 w 431"/>
              <a:gd name="T21" fmla="*/ 78 h 431"/>
              <a:gd name="T22" fmla="*/ 215 w 431"/>
              <a:gd name="T23" fmla="*/ 21 h 431"/>
              <a:gd name="T24" fmla="*/ 77 w 431"/>
              <a:gd name="T25" fmla="*/ 78 h 431"/>
              <a:gd name="T26" fmla="*/ 20 w 431"/>
              <a:gd name="T27" fmla="*/ 216 h 431"/>
              <a:gd name="T28" fmla="*/ 77 w 431"/>
              <a:gd name="T29" fmla="*/ 354 h 431"/>
              <a:gd name="T30" fmla="*/ 215 w 431"/>
              <a:gd name="T31" fmla="*/ 411 h 431"/>
              <a:gd name="T32" fmla="*/ 353 w 431"/>
              <a:gd name="T33" fmla="*/ 354 h 431"/>
              <a:gd name="T34" fmla="*/ 410 w 431"/>
              <a:gd name="T35" fmla="*/ 216 h 431"/>
              <a:gd name="T36" fmla="*/ 365 w 431"/>
              <a:gd name="T37" fmla="*/ 211 h 431"/>
              <a:gd name="T38" fmla="*/ 319 w 431"/>
              <a:gd name="T39" fmla="*/ 306 h 431"/>
              <a:gd name="T40" fmla="*/ 215 w 431"/>
              <a:gd name="T41" fmla="*/ 342 h 431"/>
              <a:gd name="T42" fmla="*/ 114 w 431"/>
              <a:gd name="T43" fmla="*/ 306 h 431"/>
              <a:gd name="T44" fmla="*/ 66 w 431"/>
              <a:gd name="T45" fmla="*/ 211 h 431"/>
              <a:gd name="T46" fmla="*/ 76 w 431"/>
              <a:gd name="T47" fmla="*/ 200 h 431"/>
              <a:gd name="T48" fmla="*/ 87 w 431"/>
              <a:gd name="T49" fmla="*/ 210 h 431"/>
              <a:gd name="T50" fmla="*/ 127 w 431"/>
              <a:gd name="T51" fmla="*/ 290 h 431"/>
              <a:gd name="T52" fmla="*/ 216 w 431"/>
              <a:gd name="T53" fmla="*/ 321 h 431"/>
              <a:gd name="T54" fmla="*/ 304 w 431"/>
              <a:gd name="T55" fmla="*/ 290 h 431"/>
              <a:gd name="T56" fmla="*/ 344 w 431"/>
              <a:gd name="T57" fmla="*/ 210 h 431"/>
              <a:gd name="T58" fmla="*/ 354 w 431"/>
              <a:gd name="T59" fmla="*/ 200 h 431"/>
              <a:gd name="T60" fmla="*/ 365 w 431"/>
              <a:gd name="T61" fmla="*/ 211 h 431"/>
              <a:gd name="T62" fmla="*/ 157 w 431"/>
              <a:gd name="T63" fmla="*/ 132 h 431"/>
              <a:gd name="T64" fmla="*/ 151 w 431"/>
              <a:gd name="T65" fmla="*/ 145 h 431"/>
              <a:gd name="T66" fmla="*/ 137 w 431"/>
              <a:gd name="T67" fmla="*/ 150 h 431"/>
              <a:gd name="T68" fmla="*/ 124 w 431"/>
              <a:gd name="T69" fmla="*/ 145 h 431"/>
              <a:gd name="T70" fmla="*/ 118 w 431"/>
              <a:gd name="T71" fmla="*/ 132 h 431"/>
              <a:gd name="T72" fmla="*/ 124 w 431"/>
              <a:gd name="T73" fmla="*/ 118 h 431"/>
              <a:gd name="T74" fmla="*/ 137 w 431"/>
              <a:gd name="T75" fmla="*/ 113 h 431"/>
              <a:gd name="T76" fmla="*/ 151 w 431"/>
              <a:gd name="T77" fmla="*/ 118 h 431"/>
              <a:gd name="T78" fmla="*/ 157 w 431"/>
              <a:gd name="T79" fmla="*/ 132 h 431"/>
              <a:gd name="T80" fmla="*/ 328 w 431"/>
              <a:gd name="T81" fmla="*/ 131 h 431"/>
              <a:gd name="T82" fmla="*/ 263 w 431"/>
              <a:gd name="T83" fmla="*/ 154 h 431"/>
              <a:gd name="T84" fmla="*/ 259 w 431"/>
              <a:gd name="T85" fmla="*/ 155 h 431"/>
              <a:gd name="T86" fmla="*/ 249 w 431"/>
              <a:gd name="T87" fmla="*/ 144 h 431"/>
              <a:gd name="T88" fmla="*/ 256 w 431"/>
              <a:gd name="T89" fmla="*/ 134 h 431"/>
              <a:gd name="T90" fmla="*/ 320 w 431"/>
              <a:gd name="T91" fmla="*/ 111 h 431"/>
              <a:gd name="T92" fmla="*/ 324 w 431"/>
              <a:gd name="T93" fmla="*/ 110 h 431"/>
              <a:gd name="T94" fmla="*/ 335 w 431"/>
              <a:gd name="T95" fmla="*/ 122 h 431"/>
              <a:gd name="T96" fmla="*/ 328 w 431"/>
              <a:gd name="T97" fmla="*/ 131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31" h="431">
                <a:moveTo>
                  <a:pt x="431" y="216"/>
                </a:moveTo>
                <a:cubicBezTo>
                  <a:pt x="431" y="275"/>
                  <a:pt x="410" y="326"/>
                  <a:pt x="367" y="368"/>
                </a:cubicBezTo>
                <a:cubicBezTo>
                  <a:pt x="325" y="410"/>
                  <a:pt x="274" y="431"/>
                  <a:pt x="215" y="431"/>
                </a:cubicBezTo>
                <a:cubicBezTo>
                  <a:pt x="156" y="431"/>
                  <a:pt x="105" y="410"/>
                  <a:pt x="63" y="368"/>
                </a:cubicBezTo>
                <a:cubicBezTo>
                  <a:pt x="21" y="326"/>
                  <a:pt x="0" y="275"/>
                  <a:pt x="0" y="216"/>
                </a:cubicBezTo>
                <a:cubicBezTo>
                  <a:pt x="0" y="156"/>
                  <a:pt x="21" y="105"/>
                  <a:pt x="63" y="63"/>
                </a:cubicBezTo>
                <a:cubicBezTo>
                  <a:pt x="105" y="21"/>
                  <a:pt x="156" y="0"/>
                  <a:pt x="216" y="0"/>
                </a:cubicBezTo>
                <a:cubicBezTo>
                  <a:pt x="275" y="0"/>
                  <a:pt x="326" y="22"/>
                  <a:pt x="368" y="64"/>
                </a:cubicBezTo>
                <a:cubicBezTo>
                  <a:pt x="410" y="106"/>
                  <a:pt x="431" y="157"/>
                  <a:pt x="431" y="216"/>
                </a:cubicBezTo>
                <a:moveTo>
                  <a:pt x="410" y="216"/>
                </a:moveTo>
                <a:cubicBezTo>
                  <a:pt x="410" y="162"/>
                  <a:pt x="391" y="116"/>
                  <a:pt x="353" y="78"/>
                </a:cubicBezTo>
                <a:cubicBezTo>
                  <a:pt x="315" y="40"/>
                  <a:pt x="269" y="21"/>
                  <a:pt x="215" y="21"/>
                </a:cubicBezTo>
                <a:cubicBezTo>
                  <a:pt x="161" y="21"/>
                  <a:pt x="116" y="40"/>
                  <a:pt x="77" y="78"/>
                </a:cubicBezTo>
                <a:cubicBezTo>
                  <a:pt x="39" y="116"/>
                  <a:pt x="20" y="162"/>
                  <a:pt x="20" y="216"/>
                </a:cubicBezTo>
                <a:cubicBezTo>
                  <a:pt x="20" y="270"/>
                  <a:pt x="39" y="316"/>
                  <a:pt x="77" y="354"/>
                </a:cubicBezTo>
                <a:cubicBezTo>
                  <a:pt x="116" y="392"/>
                  <a:pt x="161" y="411"/>
                  <a:pt x="215" y="411"/>
                </a:cubicBezTo>
                <a:cubicBezTo>
                  <a:pt x="269" y="411"/>
                  <a:pt x="315" y="392"/>
                  <a:pt x="353" y="354"/>
                </a:cubicBezTo>
                <a:cubicBezTo>
                  <a:pt x="391" y="316"/>
                  <a:pt x="410" y="270"/>
                  <a:pt x="410" y="216"/>
                </a:cubicBezTo>
                <a:moveTo>
                  <a:pt x="365" y="211"/>
                </a:moveTo>
                <a:cubicBezTo>
                  <a:pt x="365" y="249"/>
                  <a:pt x="349" y="280"/>
                  <a:pt x="319" y="306"/>
                </a:cubicBezTo>
                <a:cubicBezTo>
                  <a:pt x="290" y="330"/>
                  <a:pt x="255" y="342"/>
                  <a:pt x="215" y="342"/>
                </a:cubicBezTo>
                <a:cubicBezTo>
                  <a:pt x="175" y="342"/>
                  <a:pt x="142" y="330"/>
                  <a:pt x="114" y="306"/>
                </a:cubicBezTo>
                <a:cubicBezTo>
                  <a:pt x="84" y="281"/>
                  <a:pt x="69" y="249"/>
                  <a:pt x="66" y="211"/>
                </a:cubicBezTo>
                <a:cubicBezTo>
                  <a:pt x="66" y="204"/>
                  <a:pt x="69" y="200"/>
                  <a:pt x="76" y="200"/>
                </a:cubicBezTo>
                <a:cubicBezTo>
                  <a:pt x="83" y="200"/>
                  <a:pt x="86" y="203"/>
                  <a:pt x="87" y="210"/>
                </a:cubicBezTo>
                <a:cubicBezTo>
                  <a:pt x="89" y="242"/>
                  <a:pt x="102" y="269"/>
                  <a:pt x="127" y="290"/>
                </a:cubicBezTo>
                <a:cubicBezTo>
                  <a:pt x="152" y="311"/>
                  <a:pt x="182" y="321"/>
                  <a:pt x="216" y="321"/>
                </a:cubicBezTo>
                <a:cubicBezTo>
                  <a:pt x="249" y="321"/>
                  <a:pt x="279" y="311"/>
                  <a:pt x="304" y="290"/>
                </a:cubicBezTo>
                <a:cubicBezTo>
                  <a:pt x="328" y="269"/>
                  <a:pt x="342" y="242"/>
                  <a:pt x="344" y="210"/>
                </a:cubicBezTo>
                <a:cubicBezTo>
                  <a:pt x="344" y="203"/>
                  <a:pt x="348" y="200"/>
                  <a:pt x="354" y="200"/>
                </a:cubicBezTo>
                <a:cubicBezTo>
                  <a:pt x="361" y="200"/>
                  <a:pt x="365" y="204"/>
                  <a:pt x="365" y="211"/>
                </a:cubicBezTo>
                <a:moveTo>
                  <a:pt x="157" y="132"/>
                </a:moveTo>
                <a:cubicBezTo>
                  <a:pt x="157" y="137"/>
                  <a:pt x="155" y="141"/>
                  <a:pt x="151" y="145"/>
                </a:cubicBezTo>
                <a:cubicBezTo>
                  <a:pt x="147" y="148"/>
                  <a:pt x="142" y="150"/>
                  <a:pt x="137" y="150"/>
                </a:cubicBezTo>
                <a:cubicBezTo>
                  <a:pt x="132" y="150"/>
                  <a:pt x="128" y="148"/>
                  <a:pt x="124" y="145"/>
                </a:cubicBezTo>
                <a:cubicBezTo>
                  <a:pt x="120" y="141"/>
                  <a:pt x="118" y="137"/>
                  <a:pt x="118" y="132"/>
                </a:cubicBezTo>
                <a:cubicBezTo>
                  <a:pt x="118" y="127"/>
                  <a:pt x="120" y="122"/>
                  <a:pt x="124" y="118"/>
                </a:cubicBezTo>
                <a:cubicBezTo>
                  <a:pt x="128" y="114"/>
                  <a:pt x="132" y="113"/>
                  <a:pt x="137" y="113"/>
                </a:cubicBezTo>
                <a:cubicBezTo>
                  <a:pt x="143" y="113"/>
                  <a:pt x="147" y="114"/>
                  <a:pt x="151" y="118"/>
                </a:cubicBezTo>
                <a:cubicBezTo>
                  <a:pt x="155" y="122"/>
                  <a:pt x="157" y="127"/>
                  <a:pt x="157" y="132"/>
                </a:cubicBezTo>
                <a:moveTo>
                  <a:pt x="328" y="131"/>
                </a:moveTo>
                <a:cubicBezTo>
                  <a:pt x="263" y="154"/>
                  <a:pt x="263" y="154"/>
                  <a:pt x="263" y="154"/>
                </a:cubicBezTo>
                <a:cubicBezTo>
                  <a:pt x="262" y="155"/>
                  <a:pt x="260" y="155"/>
                  <a:pt x="259" y="155"/>
                </a:cubicBezTo>
                <a:cubicBezTo>
                  <a:pt x="252" y="155"/>
                  <a:pt x="249" y="151"/>
                  <a:pt x="249" y="144"/>
                </a:cubicBezTo>
                <a:cubicBezTo>
                  <a:pt x="249" y="139"/>
                  <a:pt x="251" y="136"/>
                  <a:pt x="256" y="134"/>
                </a:cubicBezTo>
                <a:cubicBezTo>
                  <a:pt x="320" y="111"/>
                  <a:pt x="320" y="111"/>
                  <a:pt x="320" y="111"/>
                </a:cubicBezTo>
                <a:cubicBezTo>
                  <a:pt x="322" y="110"/>
                  <a:pt x="323" y="110"/>
                  <a:pt x="324" y="110"/>
                </a:cubicBezTo>
                <a:cubicBezTo>
                  <a:pt x="331" y="110"/>
                  <a:pt x="335" y="114"/>
                  <a:pt x="335" y="122"/>
                </a:cubicBezTo>
                <a:cubicBezTo>
                  <a:pt x="335" y="127"/>
                  <a:pt x="333" y="130"/>
                  <a:pt x="328" y="131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0" name="Freeform 10"/>
          <p:cNvSpPr>
            <a:spLocks noEditPoints="1"/>
          </p:cNvSpPr>
          <p:nvPr/>
        </p:nvSpPr>
        <p:spPr bwMode="auto">
          <a:xfrm>
            <a:off x="10577705" y="6363286"/>
            <a:ext cx="1199898" cy="1196078"/>
          </a:xfrm>
          <a:custGeom>
            <a:avLst/>
            <a:gdLst>
              <a:gd name="T0" fmla="*/ 431 w 431"/>
              <a:gd name="T1" fmla="*/ 216 h 430"/>
              <a:gd name="T2" fmla="*/ 368 w 431"/>
              <a:gd name="T3" fmla="*/ 367 h 430"/>
              <a:gd name="T4" fmla="*/ 215 w 431"/>
              <a:gd name="T5" fmla="*/ 430 h 430"/>
              <a:gd name="T6" fmla="*/ 63 w 431"/>
              <a:gd name="T7" fmla="*/ 367 h 430"/>
              <a:gd name="T8" fmla="*/ 0 w 431"/>
              <a:gd name="T9" fmla="*/ 215 h 430"/>
              <a:gd name="T10" fmla="*/ 63 w 431"/>
              <a:gd name="T11" fmla="*/ 63 h 430"/>
              <a:gd name="T12" fmla="*/ 216 w 431"/>
              <a:gd name="T13" fmla="*/ 0 h 430"/>
              <a:gd name="T14" fmla="*/ 368 w 431"/>
              <a:gd name="T15" fmla="*/ 63 h 430"/>
              <a:gd name="T16" fmla="*/ 431 w 431"/>
              <a:gd name="T17" fmla="*/ 216 h 430"/>
              <a:gd name="T18" fmla="*/ 410 w 431"/>
              <a:gd name="T19" fmla="*/ 216 h 430"/>
              <a:gd name="T20" fmla="*/ 353 w 431"/>
              <a:gd name="T21" fmla="*/ 78 h 430"/>
              <a:gd name="T22" fmla="*/ 215 w 431"/>
              <a:gd name="T23" fmla="*/ 21 h 430"/>
              <a:gd name="T24" fmla="*/ 78 w 431"/>
              <a:gd name="T25" fmla="*/ 78 h 430"/>
              <a:gd name="T26" fmla="*/ 21 w 431"/>
              <a:gd name="T27" fmla="*/ 216 h 430"/>
              <a:gd name="T28" fmla="*/ 78 w 431"/>
              <a:gd name="T29" fmla="*/ 353 h 430"/>
              <a:gd name="T30" fmla="*/ 215 w 431"/>
              <a:gd name="T31" fmla="*/ 410 h 430"/>
              <a:gd name="T32" fmla="*/ 353 w 431"/>
              <a:gd name="T33" fmla="*/ 353 h 430"/>
              <a:gd name="T34" fmla="*/ 410 w 431"/>
              <a:gd name="T35" fmla="*/ 216 h 430"/>
              <a:gd name="T36" fmla="*/ 365 w 431"/>
              <a:gd name="T37" fmla="*/ 214 h 430"/>
              <a:gd name="T38" fmla="*/ 361 w 431"/>
              <a:gd name="T39" fmla="*/ 214 h 430"/>
              <a:gd name="T40" fmla="*/ 365 w 431"/>
              <a:gd name="T41" fmla="*/ 211 h 430"/>
              <a:gd name="T42" fmla="*/ 343 w 431"/>
              <a:gd name="T43" fmla="*/ 270 h 430"/>
              <a:gd name="T44" fmla="*/ 347 w 431"/>
              <a:gd name="T45" fmla="*/ 300 h 430"/>
              <a:gd name="T46" fmla="*/ 336 w 431"/>
              <a:gd name="T47" fmla="*/ 340 h 430"/>
              <a:gd name="T48" fmla="*/ 301 w 431"/>
              <a:gd name="T49" fmla="*/ 361 h 430"/>
              <a:gd name="T50" fmla="*/ 264 w 431"/>
              <a:gd name="T51" fmla="*/ 347 h 430"/>
              <a:gd name="T52" fmla="*/ 237 w 431"/>
              <a:gd name="T53" fmla="*/ 312 h 430"/>
              <a:gd name="T54" fmla="*/ 216 w 431"/>
              <a:gd name="T55" fmla="*/ 312 h 430"/>
              <a:gd name="T56" fmla="*/ 67 w 431"/>
              <a:gd name="T57" fmla="*/ 211 h 430"/>
              <a:gd name="T58" fmla="*/ 77 w 431"/>
              <a:gd name="T59" fmla="*/ 200 h 430"/>
              <a:gd name="T60" fmla="*/ 87 w 431"/>
              <a:gd name="T61" fmla="*/ 210 h 430"/>
              <a:gd name="T62" fmla="*/ 216 w 431"/>
              <a:gd name="T63" fmla="*/ 292 h 430"/>
              <a:gd name="T64" fmla="*/ 344 w 431"/>
              <a:gd name="T65" fmla="*/ 210 h 430"/>
              <a:gd name="T66" fmla="*/ 355 w 431"/>
              <a:gd name="T67" fmla="*/ 200 h 430"/>
              <a:gd name="T68" fmla="*/ 365 w 431"/>
              <a:gd name="T69" fmla="*/ 214 h 430"/>
              <a:gd name="T70" fmla="*/ 165 w 431"/>
              <a:gd name="T71" fmla="*/ 135 h 430"/>
              <a:gd name="T72" fmla="*/ 164 w 431"/>
              <a:gd name="T73" fmla="*/ 135 h 430"/>
              <a:gd name="T74" fmla="*/ 146 w 431"/>
              <a:gd name="T75" fmla="*/ 150 h 430"/>
              <a:gd name="T76" fmla="*/ 133 w 431"/>
              <a:gd name="T77" fmla="*/ 145 h 430"/>
              <a:gd name="T78" fmla="*/ 128 w 431"/>
              <a:gd name="T79" fmla="*/ 132 h 430"/>
              <a:gd name="T80" fmla="*/ 147 w 431"/>
              <a:gd name="T81" fmla="*/ 113 h 430"/>
              <a:gd name="T82" fmla="*/ 165 w 431"/>
              <a:gd name="T83" fmla="*/ 135 h 430"/>
              <a:gd name="T84" fmla="*/ 325 w 431"/>
              <a:gd name="T85" fmla="*/ 285 h 430"/>
              <a:gd name="T86" fmla="*/ 258 w 431"/>
              <a:gd name="T87" fmla="*/ 310 h 430"/>
              <a:gd name="T88" fmla="*/ 298 w 431"/>
              <a:gd name="T89" fmla="*/ 340 h 430"/>
              <a:gd name="T90" fmla="*/ 321 w 431"/>
              <a:gd name="T91" fmla="*/ 326 h 430"/>
              <a:gd name="T92" fmla="*/ 327 w 431"/>
              <a:gd name="T93" fmla="*/ 299 h 430"/>
              <a:gd name="T94" fmla="*/ 325 w 431"/>
              <a:gd name="T95" fmla="*/ 285 h 430"/>
              <a:gd name="T96" fmla="*/ 312 w 431"/>
              <a:gd name="T97" fmla="*/ 132 h 430"/>
              <a:gd name="T98" fmla="*/ 306 w 431"/>
              <a:gd name="T99" fmla="*/ 145 h 430"/>
              <a:gd name="T100" fmla="*/ 292 w 431"/>
              <a:gd name="T101" fmla="*/ 150 h 430"/>
              <a:gd name="T102" fmla="*/ 279 w 431"/>
              <a:gd name="T103" fmla="*/ 145 h 430"/>
              <a:gd name="T104" fmla="*/ 273 w 431"/>
              <a:gd name="T105" fmla="*/ 132 h 430"/>
              <a:gd name="T106" fmla="*/ 279 w 431"/>
              <a:gd name="T107" fmla="*/ 118 h 430"/>
              <a:gd name="T108" fmla="*/ 292 w 431"/>
              <a:gd name="T109" fmla="*/ 113 h 430"/>
              <a:gd name="T110" fmla="*/ 306 w 431"/>
              <a:gd name="T111" fmla="*/ 118 h 430"/>
              <a:gd name="T112" fmla="*/ 312 w 431"/>
              <a:gd name="T113" fmla="*/ 132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431" h="430">
                <a:moveTo>
                  <a:pt x="431" y="216"/>
                </a:moveTo>
                <a:cubicBezTo>
                  <a:pt x="431" y="275"/>
                  <a:pt x="410" y="325"/>
                  <a:pt x="368" y="367"/>
                </a:cubicBezTo>
                <a:cubicBezTo>
                  <a:pt x="325" y="409"/>
                  <a:pt x="275" y="430"/>
                  <a:pt x="215" y="430"/>
                </a:cubicBezTo>
                <a:cubicBezTo>
                  <a:pt x="156" y="430"/>
                  <a:pt x="105" y="409"/>
                  <a:pt x="63" y="367"/>
                </a:cubicBezTo>
                <a:cubicBezTo>
                  <a:pt x="21" y="325"/>
                  <a:pt x="0" y="275"/>
                  <a:pt x="0" y="215"/>
                </a:cubicBezTo>
                <a:cubicBezTo>
                  <a:pt x="0" y="155"/>
                  <a:pt x="21" y="105"/>
                  <a:pt x="63" y="63"/>
                </a:cubicBezTo>
                <a:cubicBezTo>
                  <a:pt x="105" y="21"/>
                  <a:pt x="156" y="0"/>
                  <a:pt x="216" y="0"/>
                </a:cubicBezTo>
                <a:cubicBezTo>
                  <a:pt x="275" y="0"/>
                  <a:pt x="326" y="21"/>
                  <a:pt x="368" y="63"/>
                </a:cubicBezTo>
                <a:cubicBezTo>
                  <a:pt x="410" y="105"/>
                  <a:pt x="431" y="156"/>
                  <a:pt x="431" y="216"/>
                </a:cubicBezTo>
                <a:moveTo>
                  <a:pt x="410" y="216"/>
                </a:moveTo>
                <a:cubicBezTo>
                  <a:pt x="410" y="162"/>
                  <a:pt x="391" y="116"/>
                  <a:pt x="353" y="78"/>
                </a:cubicBezTo>
                <a:cubicBezTo>
                  <a:pt x="315" y="40"/>
                  <a:pt x="269" y="21"/>
                  <a:pt x="215" y="21"/>
                </a:cubicBezTo>
                <a:cubicBezTo>
                  <a:pt x="161" y="21"/>
                  <a:pt x="116" y="40"/>
                  <a:pt x="78" y="78"/>
                </a:cubicBezTo>
                <a:cubicBezTo>
                  <a:pt x="40" y="116"/>
                  <a:pt x="21" y="162"/>
                  <a:pt x="21" y="216"/>
                </a:cubicBezTo>
                <a:cubicBezTo>
                  <a:pt x="21" y="269"/>
                  <a:pt x="40" y="315"/>
                  <a:pt x="78" y="353"/>
                </a:cubicBezTo>
                <a:cubicBezTo>
                  <a:pt x="116" y="391"/>
                  <a:pt x="161" y="410"/>
                  <a:pt x="215" y="410"/>
                </a:cubicBezTo>
                <a:cubicBezTo>
                  <a:pt x="269" y="410"/>
                  <a:pt x="315" y="391"/>
                  <a:pt x="353" y="353"/>
                </a:cubicBezTo>
                <a:cubicBezTo>
                  <a:pt x="391" y="315"/>
                  <a:pt x="410" y="269"/>
                  <a:pt x="410" y="216"/>
                </a:cubicBezTo>
                <a:moveTo>
                  <a:pt x="365" y="214"/>
                </a:moveTo>
                <a:cubicBezTo>
                  <a:pt x="361" y="214"/>
                  <a:pt x="361" y="214"/>
                  <a:pt x="361" y="214"/>
                </a:cubicBezTo>
                <a:cubicBezTo>
                  <a:pt x="365" y="211"/>
                  <a:pt x="365" y="211"/>
                  <a:pt x="365" y="211"/>
                </a:cubicBezTo>
                <a:cubicBezTo>
                  <a:pt x="363" y="235"/>
                  <a:pt x="356" y="255"/>
                  <a:pt x="343" y="270"/>
                </a:cubicBezTo>
                <a:cubicBezTo>
                  <a:pt x="346" y="280"/>
                  <a:pt x="347" y="290"/>
                  <a:pt x="347" y="300"/>
                </a:cubicBezTo>
                <a:cubicBezTo>
                  <a:pt x="347" y="315"/>
                  <a:pt x="344" y="329"/>
                  <a:pt x="336" y="340"/>
                </a:cubicBezTo>
                <a:cubicBezTo>
                  <a:pt x="327" y="354"/>
                  <a:pt x="316" y="361"/>
                  <a:pt x="301" y="361"/>
                </a:cubicBezTo>
                <a:cubicBezTo>
                  <a:pt x="288" y="361"/>
                  <a:pt x="276" y="356"/>
                  <a:pt x="264" y="347"/>
                </a:cubicBezTo>
                <a:cubicBezTo>
                  <a:pt x="252" y="338"/>
                  <a:pt x="243" y="326"/>
                  <a:pt x="237" y="312"/>
                </a:cubicBezTo>
                <a:cubicBezTo>
                  <a:pt x="231" y="312"/>
                  <a:pt x="224" y="312"/>
                  <a:pt x="216" y="312"/>
                </a:cubicBezTo>
                <a:cubicBezTo>
                  <a:pt x="121" y="311"/>
                  <a:pt x="71" y="278"/>
                  <a:pt x="67" y="211"/>
                </a:cubicBezTo>
                <a:cubicBezTo>
                  <a:pt x="67" y="204"/>
                  <a:pt x="70" y="200"/>
                  <a:pt x="77" y="200"/>
                </a:cubicBezTo>
                <a:cubicBezTo>
                  <a:pt x="84" y="200"/>
                  <a:pt x="87" y="203"/>
                  <a:pt x="87" y="210"/>
                </a:cubicBezTo>
                <a:cubicBezTo>
                  <a:pt x="91" y="265"/>
                  <a:pt x="134" y="292"/>
                  <a:pt x="216" y="292"/>
                </a:cubicBezTo>
                <a:cubicBezTo>
                  <a:pt x="299" y="292"/>
                  <a:pt x="341" y="265"/>
                  <a:pt x="344" y="210"/>
                </a:cubicBezTo>
                <a:cubicBezTo>
                  <a:pt x="345" y="203"/>
                  <a:pt x="348" y="200"/>
                  <a:pt x="355" y="200"/>
                </a:cubicBezTo>
                <a:cubicBezTo>
                  <a:pt x="362" y="200"/>
                  <a:pt x="366" y="205"/>
                  <a:pt x="365" y="214"/>
                </a:cubicBezTo>
                <a:moveTo>
                  <a:pt x="165" y="135"/>
                </a:moveTo>
                <a:cubicBezTo>
                  <a:pt x="164" y="135"/>
                  <a:pt x="164" y="135"/>
                  <a:pt x="164" y="135"/>
                </a:cubicBezTo>
                <a:cubicBezTo>
                  <a:pt x="162" y="145"/>
                  <a:pt x="156" y="150"/>
                  <a:pt x="146" y="150"/>
                </a:cubicBezTo>
                <a:cubicBezTo>
                  <a:pt x="140" y="150"/>
                  <a:pt x="136" y="148"/>
                  <a:pt x="133" y="145"/>
                </a:cubicBezTo>
                <a:cubicBezTo>
                  <a:pt x="129" y="141"/>
                  <a:pt x="128" y="137"/>
                  <a:pt x="128" y="132"/>
                </a:cubicBezTo>
                <a:cubicBezTo>
                  <a:pt x="128" y="119"/>
                  <a:pt x="134" y="113"/>
                  <a:pt x="147" y="113"/>
                </a:cubicBezTo>
                <a:cubicBezTo>
                  <a:pt x="159" y="113"/>
                  <a:pt x="165" y="120"/>
                  <a:pt x="165" y="135"/>
                </a:cubicBezTo>
                <a:moveTo>
                  <a:pt x="325" y="285"/>
                </a:moveTo>
                <a:cubicBezTo>
                  <a:pt x="309" y="298"/>
                  <a:pt x="286" y="306"/>
                  <a:pt x="258" y="310"/>
                </a:cubicBezTo>
                <a:cubicBezTo>
                  <a:pt x="269" y="330"/>
                  <a:pt x="282" y="340"/>
                  <a:pt x="298" y="340"/>
                </a:cubicBezTo>
                <a:cubicBezTo>
                  <a:pt x="308" y="340"/>
                  <a:pt x="315" y="335"/>
                  <a:pt x="321" y="326"/>
                </a:cubicBezTo>
                <a:cubicBezTo>
                  <a:pt x="325" y="318"/>
                  <a:pt x="327" y="309"/>
                  <a:pt x="327" y="299"/>
                </a:cubicBezTo>
                <a:cubicBezTo>
                  <a:pt x="327" y="295"/>
                  <a:pt x="326" y="290"/>
                  <a:pt x="325" y="285"/>
                </a:cubicBezTo>
                <a:moveTo>
                  <a:pt x="312" y="132"/>
                </a:moveTo>
                <a:cubicBezTo>
                  <a:pt x="312" y="137"/>
                  <a:pt x="310" y="141"/>
                  <a:pt x="306" y="145"/>
                </a:cubicBezTo>
                <a:cubicBezTo>
                  <a:pt x="302" y="148"/>
                  <a:pt x="298" y="150"/>
                  <a:pt x="292" y="150"/>
                </a:cubicBezTo>
                <a:cubicBezTo>
                  <a:pt x="287" y="150"/>
                  <a:pt x="283" y="148"/>
                  <a:pt x="279" y="145"/>
                </a:cubicBezTo>
                <a:cubicBezTo>
                  <a:pt x="275" y="141"/>
                  <a:pt x="273" y="137"/>
                  <a:pt x="273" y="132"/>
                </a:cubicBezTo>
                <a:cubicBezTo>
                  <a:pt x="273" y="127"/>
                  <a:pt x="275" y="122"/>
                  <a:pt x="279" y="118"/>
                </a:cubicBezTo>
                <a:cubicBezTo>
                  <a:pt x="283" y="114"/>
                  <a:pt x="287" y="113"/>
                  <a:pt x="292" y="113"/>
                </a:cubicBezTo>
                <a:cubicBezTo>
                  <a:pt x="298" y="113"/>
                  <a:pt x="302" y="114"/>
                  <a:pt x="306" y="118"/>
                </a:cubicBezTo>
                <a:cubicBezTo>
                  <a:pt x="310" y="122"/>
                  <a:pt x="312" y="127"/>
                  <a:pt x="312" y="132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1" name="Freeform 11"/>
          <p:cNvSpPr>
            <a:spLocks noEditPoints="1"/>
          </p:cNvSpPr>
          <p:nvPr/>
        </p:nvSpPr>
        <p:spPr bwMode="auto">
          <a:xfrm>
            <a:off x="1885663" y="8096619"/>
            <a:ext cx="1199898" cy="1199898"/>
          </a:xfrm>
          <a:custGeom>
            <a:avLst/>
            <a:gdLst>
              <a:gd name="T0" fmla="*/ 430 w 430"/>
              <a:gd name="T1" fmla="*/ 216 h 430"/>
              <a:gd name="T2" fmla="*/ 367 w 430"/>
              <a:gd name="T3" fmla="*/ 367 h 430"/>
              <a:gd name="T4" fmla="*/ 214 w 430"/>
              <a:gd name="T5" fmla="*/ 430 h 430"/>
              <a:gd name="T6" fmla="*/ 63 w 430"/>
              <a:gd name="T7" fmla="*/ 367 h 430"/>
              <a:gd name="T8" fmla="*/ 0 w 430"/>
              <a:gd name="T9" fmla="*/ 215 h 430"/>
              <a:gd name="T10" fmla="*/ 63 w 430"/>
              <a:gd name="T11" fmla="*/ 63 h 430"/>
              <a:gd name="T12" fmla="*/ 215 w 430"/>
              <a:gd name="T13" fmla="*/ 0 h 430"/>
              <a:gd name="T14" fmla="*/ 367 w 430"/>
              <a:gd name="T15" fmla="*/ 63 h 430"/>
              <a:gd name="T16" fmla="*/ 430 w 430"/>
              <a:gd name="T17" fmla="*/ 216 h 430"/>
              <a:gd name="T18" fmla="*/ 409 w 430"/>
              <a:gd name="T19" fmla="*/ 216 h 430"/>
              <a:gd name="T20" fmla="*/ 352 w 430"/>
              <a:gd name="T21" fmla="*/ 78 h 430"/>
              <a:gd name="T22" fmla="*/ 214 w 430"/>
              <a:gd name="T23" fmla="*/ 21 h 430"/>
              <a:gd name="T24" fmla="*/ 77 w 430"/>
              <a:gd name="T25" fmla="*/ 78 h 430"/>
              <a:gd name="T26" fmla="*/ 19 w 430"/>
              <a:gd name="T27" fmla="*/ 216 h 430"/>
              <a:gd name="T28" fmla="*/ 77 w 430"/>
              <a:gd name="T29" fmla="*/ 353 h 430"/>
              <a:gd name="T30" fmla="*/ 214 w 430"/>
              <a:gd name="T31" fmla="*/ 410 h 430"/>
              <a:gd name="T32" fmla="*/ 352 w 430"/>
              <a:gd name="T33" fmla="*/ 353 h 430"/>
              <a:gd name="T34" fmla="*/ 409 w 430"/>
              <a:gd name="T35" fmla="*/ 216 h 430"/>
              <a:gd name="T36" fmla="*/ 364 w 430"/>
              <a:gd name="T37" fmla="*/ 210 h 430"/>
              <a:gd name="T38" fmla="*/ 318 w 430"/>
              <a:gd name="T39" fmla="*/ 305 h 430"/>
              <a:gd name="T40" fmla="*/ 214 w 430"/>
              <a:gd name="T41" fmla="*/ 341 h 430"/>
              <a:gd name="T42" fmla="*/ 113 w 430"/>
              <a:gd name="T43" fmla="*/ 305 h 430"/>
              <a:gd name="T44" fmla="*/ 66 w 430"/>
              <a:gd name="T45" fmla="*/ 210 h 430"/>
              <a:gd name="T46" fmla="*/ 76 w 430"/>
              <a:gd name="T47" fmla="*/ 199 h 430"/>
              <a:gd name="T48" fmla="*/ 86 w 430"/>
              <a:gd name="T49" fmla="*/ 210 h 430"/>
              <a:gd name="T50" fmla="*/ 126 w 430"/>
              <a:gd name="T51" fmla="*/ 289 h 430"/>
              <a:gd name="T52" fmla="*/ 215 w 430"/>
              <a:gd name="T53" fmla="*/ 320 h 430"/>
              <a:gd name="T54" fmla="*/ 303 w 430"/>
              <a:gd name="T55" fmla="*/ 289 h 430"/>
              <a:gd name="T56" fmla="*/ 343 w 430"/>
              <a:gd name="T57" fmla="*/ 210 h 430"/>
              <a:gd name="T58" fmla="*/ 353 w 430"/>
              <a:gd name="T59" fmla="*/ 199 h 430"/>
              <a:gd name="T60" fmla="*/ 364 w 430"/>
              <a:gd name="T61" fmla="*/ 210 h 430"/>
              <a:gd name="T62" fmla="*/ 168 w 430"/>
              <a:gd name="T63" fmla="*/ 142 h 430"/>
              <a:gd name="T64" fmla="*/ 99 w 430"/>
              <a:gd name="T65" fmla="*/ 142 h 430"/>
              <a:gd name="T66" fmla="*/ 89 w 430"/>
              <a:gd name="T67" fmla="*/ 132 h 430"/>
              <a:gd name="T68" fmla="*/ 99 w 430"/>
              <a:gd name="T69" fmla="*/ 121 h 430"/>
              <a:gd name="T70" fmla="*/ 167 w 430"/>
              <a:gd name="T71" fmla="*/ 122 h 430"/>
              <a:gd name="T72" fmla="*/ 178 w 430"/>
              <a:gd name="T73" fmla="*/ 132 h 430"/>
              <a:gd name="T74" fmla="*/ 168 w 430"/>
              <a:gd name="T75" fmla="*/ 142 h 430"/>
              <a:gd name="T76" fmla="*/ 326 w 430"/>
              <a:gd name="T77" fmla="*/ 142 h 430"/>
              <a:gd name="T78" fmla="*/ 257 w 430"/>
              <a:gd name="T79" fmla="*/ 142 h 430"/>
              <a:gd name="T80" fmla="*/ 247 w 430"/>
              <a:gd name="T81" fmla="*/ 132 h 430"/>
              <a:gd name="T82" fmla="*/ 257 w 430"/>
              <a:gd name="T83" fmla="*/ 121 h 430"/>
              <a:gd name="T84" fmla="*/ 325 w 430"/>
              <a:gd name="T85" fmla="*/ 122 h 430"/>
              <a:gd name="T86" fmla="*/ 335 w 430"/>
              <a:gd name="T87" fmla="*/ 132 h 430"/>
              <a:gd name="T88" fmla="*/ 326 w 430"/>
              <a:gd name="T89" fmla="*/ 142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30" h="430">
                <a:moveTo>
                  <a:pt x="430" y="216"/>
                </a:moveTo>
                <a:cubicBezTo>
                  <a:pt x="430" y="275"/>
                  <a:pt x="409" y="325"/>
                  <a:pt x="367" y="367"/>
                </a:cubicBezTo>
                <a:cubicBezTo>
                  <a:pt x="325" y="409"/>
                  <a:pt x="274" y="430"/>
                  <a:pt x="214" y="430"/>
                </a:cubicBezTo>
                <a:cubicBezTo>
                  <a:pt x="155" y="430"/>
                  <a:pt x="104" y="409"/>
                  <a:pt x="63" y="367"/>
                </a:cubicBezTo>
                <a:cubicBezTo>
                  <a:pt x="21" y="325"/>
                  <a:pt x="0" y="274"/>
                  <a:pt x="0" y="215"/>
                </a:cubicBezTo>
                <a:cubicBezTo>
                  <a:pt x="0" y="155"/>
                  <a:pt x="21" y="105"/>
                  <a:pt x="63" y="63"/>
                </a:cubicBezTo>
                <a:cubicBezTo>
                  <a:pt x="104" y="21"/>
                  <a:pt x="155" y="0"/>
                  <a:pt x="215" y="0"/>
                </a:cubicBezTo>
                <a:cubicBezTo>
                  <a:pt x="274" y="0"/>
                  <a:pt x="325" y="21"/>
                  <a:pt x="367" y="63"/>
                </a:cubicBezTo>
                <a:cubicBezTo>
                  <a:pt x="409" y="105"/>
                  <a:pt x="430" y="156"/>
                  <a:pt x="430" y="216"/>
                </a:cubicBezTo>
                <a:moveTo>
                  <a:pt x="409" y="216"/>
                </a:moveTo>
                <a:cubicBezTo>
                  <a:pt x="409" y="162"/>
                  <a:pt x="390" y="116"/>
                  <a:pt x="352" y="78"/>
                </a:cubicBezTo>
                <a:cubicBezTo>
                  <a:pt x="314" y="40"/>
                  <a:pt x="268" y="21"/>
                  <a:pt x="214" y="21"/>
                </a:cubicBezTo>
                <a:cubicBezTo>
                  <a:pt x="161" y="21"/>
                  <a:pt x="115" y="40"/>
                  <a:pt x="77" y="78"/>
                </a:cubicBezTo>
                <a:cubicBezTo>
                  <a:pt x="38" y="116"/>
                  <a:pt x="19" y="162"/>
                  <a:pt x="19" y="216"/>
                </a:cubicBezTo>
                <a:cubicBezTo>
                  <a:pt x="19" y="269"/>
                  <a:pt x="38" y="315"/>
                  <a:pt x="77" y="353"/>
                </a:cubicBezTo>
                <a:cubicBezTo>
                  <a:pt x="115" y="391"/>
                  <a:pt x="161" y="410"/>
                  <a:pt x="214" y="410"/>
                </a:cubicBezTo>
                <a:cubicBezTo>
                  <a:pt x="268" y="410"/>
                  <a:pt x="314" y="391"/>
                  <a:pt x="352" y="353"/>
                </a:cubicBezTo>
                <a:cubicBezTo>
                  <a:pt x="390" y="315"/>
                  <a:pt x="409" y="269"/>
                  <a:pt x="409" y="216"/>
                </a:cubicBezTo>
                <a:moveTo>
                  <a:pt x="364" y="210"/>
                </a:moveTo>
                <a:cubicBezTo>
                  <a:pt x="364" y="248"/>
                  <a:pt x="349" y="280"/>
                  <a:pt x="318" y="305"/>
                </a:cubicBezTo>
                <a:cubicBezTo>
                  <a:pt x="289" y="329"/>
                  <a:pt x="255" y="341"/>
                  <a:pt x="214" y="341"/>
                </a:cubicBezTo>
                <a:cubicBezTo>
                  <a:pt x="175" y="341"/>
                  <a:pt x="141" y="329"/>
                  <a:pt x="113" y="305"/>
                </a:cubicBezTo>
                <a:cubicBezTo>
                  <a:pt x="84" y="280"/>
                  <a:pt x="68" y="249"/>
                  <a:pt x="66" y="210"/>
                </a:cubicBezTo>
                <a:cubicBezTo>
                  <a:pt x="65" y="203"/>
                  <a:pt x="69" y="199"/>
                  <a:pt x="76" y="199"/>
                </a:cubicBezTo>
                <a:cubicBezTo>
                  <a:pt x="82" y="199"/>
                  <a:pt x="86" y="203"/>
                  <a:pt x="86" y="210"/>
                </a:cubicBezTo>
                <a:cubicBezTo>
                  <a:pt x="88" y="242"/>
                  <a:pt x="101" y="268"/>
                  <a:pt x="126" y="289"/>
                </a:cubicBezTo>
                <a:cubicBezTo>
                  <a:pt x="151" y="310"/>
                  <a:pt x="181" y="320"/>
                  <a:pt x="215" y="320"/>
                </a:cubicBezTo>
                <a:cubicBezTo>
                  <a:pt x="249" y="320"/>
                  <a:pt x="278" y="310"/>
                  <a:pt x="303" y="289"/>
                </a:cubicBezTo>
                <a:cubicBezTo>
                  <a:pt x="328" y="268"/>
                  <a:pt x="341" y="242"/>
                  <a:pt x="343" y="210"/>
                </a:cubicBezTo>
                <a:cubicBezTo>
                  <a:pt x="343" y="203"/>
                  <a:pt x="347" y="199"/>
                  <a:pt x="353" y="199"/>
                </a:cubicBezTo>
                <a:cubicBezTo>
                  <a:pt x="360" y="199"/>
                  <a:pt x="364" y="203"/>
                  <a:pt x="364" y="210"/>
                </a:cubicBezTo>
                <a:moveTo>
                  <a:pt x="168" y="142"/>
                </a:moveTo>
                <a:cubicBezTo>
                  <a:pt x="99" y="142"/>
                  <a:pt x="99" y="142"/>
                  <a:pt x="99" y="142"/>
                </a:cubicBezTo>
                <a:cubicBezTo>
                  <a:pt x="92" y="142"/>
                  <a:pt x="89" y="138"/>
                  <a:pt x="89" y="132"/>
                </a:cubicBezTo>
                <a:cubicBezTo>
                  <a:pt x="89" y="125"/>
                  <a:pt x="92" y="121"/>
                  <a:pt x="99" y="121"/>
                </a:cubicBezTo>
                <a:cubicBezTo>
                  <a:pt x="167" y="122"/>
                  <a:pt x="167" y="122"/>
                  <a:pt x="167" y="122"/>
                </a:cubicBezTo>
                <a:cubicBezTo>
                  <a:pt x="175" y="122"/>
                  <a:pt x="178" y="125"/>
                  <a:pt x="178" y="132"/>
                </a:cubicBezTo>
                <a:cubicBezTo>
                  <a:pt x="178" y="139"/>
                  <a:pt x="175" y="142"/>
                  <a:pt x="168" y="142"/>
                </a:cubicBezTo>
                <a:moveTo>
                  <a:pt x="326" y="142"/>
                </a:moveTo>
                <a:cubicBezTo>
                  <a:pt x="257" y="142"/>
                  <a:pt x="257" y="142"/>
                  <a:pt x="257" y="142"/>
                </a:cubicBezTo>
                <a:cubicBezTo>
                  <a:pt x="250" y="142"/>
                  <a:pt x="247" y="138"/>
                  <a:pt x="247" y="132"/>
                </a:cubicBezTo>
                <a:cubicBezTo>
                  <a:pt x="247" y="125"/>
                  <a:pt x="250" y="121"/>
                  <a:pt x="257" y="121"/>
                </a:cubicBezTo>
                <a:cubicBezTo>
                  <a:pt x="325" y="122"/>
                  <a:pt x="325" y="122"/>
                  <a:pt x="325" y="122"/>
                </a:cubicBezTo>
                <a:cubicBezTo>
                  <a:pt x="332" y="122"/>
                  <a:pt x="335" y="125"/>
                  <a:pt x="335" y="132"/>
                </a:cubicBezTo>
                <a:cubicBezTo>
                  <a:pt x="335" y="139"/>
                  <a:pt x="332" y="142"/>
                  <a:pt x="326" y="142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2" name="Freeform 12"/>
          <p:cNvSpPr>
            <a:spLocks noEditPoints="1"/>
          </p:cNvSpPr>
          <p:nvPr/>
        </p:nvSpPr>
        <p:spPr bwMode="auto">
          <a:xfrm>
            <a:off x="3471043" y="8096619"/>
            <a:ext cx="1199898" cy="1199898"/>
          </a:xfrm>
          <a:custGeom>
            <a:avLst/>
            <a:gdLst>
              <a:gd name="T0" fmla="*/ 430 w 430"/>
              <a:gd name="T1" fmla="*/ 215 h 431"/>
              <a:gd name="T2" fmla="*/ 367 w 430"/>
              <a:gd name="T3" fmla="*/ 367 h 431"/>
              <a:gd name="T4" fmla="*/ 214 w 430"/>
              <a:gd name="T5" fmla="*/ 431 h 431"/>
              <a:gd name="T6" fmla="*/ 63 w 430"/>
              <a:gd name="T7" fmla="*/ 367 h 431"/>
              <a:gd name="T8" fmla="*/ 0 w 430"/>
              <a:gd name="T9" fmla="*/ 215 h 431"/>
              <a:gd name="T10" fmla="*/ 63 w 430"/>
              <a:gd name="T11" fmla="*/ 62 h 431"/>
              <a:gd name="T12" fmla="*/ 215 w 430"/>
              <a:gd name="T13" fmla="*/ 0 h 431"/>
              <a:gd name="T14" fmla="*/ 367 w 430"/>
              <a:gd name="T15" fmla="*/ 63 h 431"/>
              <a:gd name="T16" fmla="*/ 430 w 430"/>
              <a:gd name="T17" fmla="*/ 215 h 431"/>
              <a:gd name="T18" fmla="*/ 409 w 430"/>
              <a:gd name="T19" fmla="*/ 215 h 431"/>
              <a:gd name="T20" fmla="*/ 352 w 430"/>
              <a:gd name="T21" fmla="*/ 77 h 431"/>
              <a:gd name="T22" fmla="*/ 214 w 430"/>
              <a:gd name="T23" fmla="*/ 21 h 431"/>
              <a:gd name="T24" fmla="*/ 77 w 430"/>
              <a:gd name="T25" fmla="*/ 77 h 431"/>
              <a:gd name="T26" fmla="*/ 20 w 430"/>
              <a:gd name="T27" fmla="*/ 215 h 431"/>
              <a:gd name="T28" fmla="*/ 77 w 430"/>
              <a:gd name="T29" fmla="*/ 353 h 431"/>
              <a:gd name="T30" fmla="*/ 214 w 430"/>
              <a:gd name="T31" fmla="*/ 410 h 431"/>
              <a:gd name="T32" fmla="*/ 352 w 430"/>
              <a:gd name="T33" fmla="*/ 353 h 431"/>
              <a:gd name="T34" fmla="*/ 409 w 430"/>
              <a:gd name="T35" fmla="*/ 215 h 431"/>
              <a:gd name="T36" fmla="*/ 364 w 430"/>
              <a:gd name="T37" fmla="*/ 284 h 431"/>
              <a:gd name="T38" fmla="*/ 354 w 430"/>
              <a:gd name="T39" fmla="*/ 295 h 431"/>
              <a:gd name="T40" fmla="*/ 343 w 430"/>
              <a:gd name="T41" fmla="*/ 285 h 431"/>
              <a:gd name="T42" fmla="*/ 285 w 430"/>
              <a:gd name="T43" fmla="*/ 233 h 431"/>
              <a:gd name="T44" fmla="*/ 141 w 430"/>
              <a:gd name="T45" fmla="*/ 233 h 431"/>
              <a:gd name="T46" fmla="*/ 99 w 430"/>
              <a:gd name="T47" fmla="*/ 250 h 431"/>
              <a:gd name="T48" fmla="*/ 88 w 430"/>
              <a:gd name="T49" fmla="*/ 280 h 431"/>
              <a:gd name="T50" fmla="*/ 75 w 430"/>
              <a:gd name="T51" fmla="*/ 296 h 431"/>
              <a:gd name="T52" fmla="*/ 66 w 430"/>
              <a:gd name="T53" fmla="*/ 285 h 431"/>
              <a:gd name="T54" fmla="*/ 141 w 430"/>
              <a:gd name="T55" fmla="*/ 212 h 431"/>
              <a:gd name="T56" fmla="*/ 285 w 430"/>
              <a:gd name="T57" fmla="*/ 212 h 431"/>
              <a:gd name="T58" fmla="*/ 364 w 430"/>
              <a:gd name="T59" fmla="*/ 284 h 431"/>
              <a:gd name="T60" fmla="*/ 357 w 430"/>
              <a:gd name="T61" fmla="*/ 284 h 431"/>
              <a:gd name="T62" fmla="*/ 357 w 430"/>
              <a:gd name="T63" fmla="*/ 284 h 431"/>
              <a:gd name="T64" fmla="*/ 364 w 430"/>
              <a:gd name="T65" fmla="*/ 284 h 431"/>
              <a:gd name="T66" fmla="*/ 154 w 430"/>
              <a:gd name="T67" fmla="*/ 132 h 431"/>
              <a:gd name="T68" fmla="*/ 148 w 430"/>
              <a:gd name="T69" fmla="*/ 145 h 431"/>
              <a:gd name="T70" fmla="*/ 135 w 430"/>
              <a:gd name="T71" fmla="*/ 151 h 431"/>
              <a:gd name="T72" fmla="*/ 122 w 430"/>
              <a:gd name="T73" fmla="*/ 145 h 431"/>
              <a:gd name="T74" fmla="*/ 116 w 430"/>
              <a:gd name="T75" fmla="*/ 132 h 431"/>
              <a:gd name="T76" fmla="*/ 121 w 430"/>
              <a:gd name="T77" fmla="*/ 119 h 431"/>
              <a:gd name="T78" fmla="*/ 135 w 430"/>
              <a:gd name="T79" fmla="*/ 113 h 431"/>
              <a:gd name="T80" fmla="*/ 148 w 430"/>
              <a:gd name="T81" fmla="*/ 119 h 431"/>
              <a:gd name="T82" fmla="*/ 154 w 430"/>
              <a:gd name="T83" fmla="*/ 132 h 431"/>
              <a:gd name="T84" fmla="*/ 304 w 430"/>
              <a:gd name="T85" fmla="*/ 132 h 431"/>
              <a:gd name="T86" fmla="*/ 299 w 430"/>
              <a:gd name="T87" fmla="*/ 145 h 431"/>
              <a:gd name="T88" fmla="*/ 285 w 430"/>
              <a:gd name="T89" fmla="*/ 151 h 431"/>
              <a:gd name="T90" fmla="*/ 272 w 430"/>
              <a:gd name="T91" fmla="*/ 145 h 431"/>
              <a:gd name="T92" fmla="*/ 266 w 430"/>
              <a:gd name="T93" fmla="*/ 132 h 431"/>
              <a:gd name="T94" fmla="*/ 272 w 430"/>
              <a:gd name="T95" fmla="*/ 119 h 431"/>
              <a:gd name="T96" fmla="*/ 285 w 430"/>
              <a:gd name="T97" fmla="*/ 113 h 431"/>
              <a:gd name="T98" fmla="*/ 299 w 430"/>
              <a:gd name="T99" fmla="*/ 119 h 431"/>
              <a:gd name="T100" fmla="*/ 304 w 430"/>
              <a:gd name="T101" fmla="*/ 132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30" h="431">
                <a:moveTo>
                  <a:pt x="430" y="215"/>
                </a:moveTo>
                <a:cubicBezTo>
                  <a:pt x="430" y="274"/>
                  <a:pt x="409" y="325"/>
                  <a:pt x="367" y="367"/>
                </a:cubicBezTo>
                <a:cubicBezTo>
                  <a:pt x="325" y="409"/>
                  <a:pt x="274" y="431"/>
                  <a:pt x="214" y="431"/>
                </a:cubicBezTo>
                <a:cubicBezTo>
                  <a:pt x="155" y="431"/>
                  <a:pt x="105" y="409"/>
                  <a:pt x="63" y="367"/>
                </a:cubicBezTo>
                <a:cubicBezTo>
                  <a:pt x="21" y="325"/>
                  <a:pt x="0" y="274"/>
                  <a:pt x="0" y="215"/>
                </a:cubicBezTo>
                <a:cubicBezTo>
                  <a:pt x="0" y="155"/>
                  <a:pt x="21" y="104"/>
                  <a:pt x="63" y="62"/>
                </a:cubicBezTo>
                <a:cubicBezTo>
                  <a:pt x="105" y="21"/>
                  <a:pt x="156" y="0"/>
                  <a:pt x="215" y="0"/>
                </a:cubicBezTo>
                <a:cubicBezTo>
                  <a:pt x="275" y="0"/>
                  <a:pt x="325" y="21"/>
                  <a:pt x="367" y="63"/>
                </a:cubicBezTo>
                <a:cubicBezTo>
                  <a:pt x="409" y="105"/>
                  <a:pt x="430" y="156"/>
                  <a:pt x="430" y="215"/>
                </a:cubicBezTo>
                <a:moveTo>
                  <a:pt x="409" y="215"/>
                </a:moveTo>
                <a:cubicBezTo>
                  <a:pt x="409" y="161"/>
                  <a:pt x="390" y="115"/>
                  <a:pt x="352" y="77"/>
                </a:cubicBezTo>
                <a:cubicBezTo>
                  <a:pt x="314" y="40"/>
                  <a:pt x="268" y="21"/>
                  <a:pt x="214" y="21"/>
                </a:cubicBezTo>
                <a:cubicBezTo>
                  <a:pt x="161" y="21"/>
                  <a:pt x="115" y="40"/>
                  <a:pt x="77" y="77"/>
                </a:cubicBezTo>
                <a:cubicBezTo>
                  <a:pt x="39" y="115"/>
                  <a:pt x="20" y="161"/>
                  <a:pt x="20" y="215"/>
                </a:cubicBezTo>
                <a:cubicBezTo>
                  <a:pt x="20" y="269"/>
                  <a:pt x="39" y="315"/>
                  <a:pt x="77" y="353"/>
                </a:cubicBezTo>
                <a:cubicBezTo>
                  <a:pt x="115" y="391"/>
                  <a:pt x="161" y="410"/>
                  <a:pt x="214" y="410"/>
                </a:cubicBezTo>
                <a:cubicBezTo>
                  <a:pt x="268" y="410"/>
                  <a:pt x="314" y="391"/>
                  <a:pt x="352" y="353"/>
                </a:cubicBezTo>
                <a:cubicBezTo>
                  <a:pt x="390" y="315"/>
                  <a:pt x="409" y="269"/>
                  <a:pt x="409" y="215"/>
                </a:cubicBezTo>
                <a:moveTo>
                  <a:pt x="364" y="284"/>
                </a:moveTo>
                <a:cubicBezTo>
                  <a:pt x="365" y="291"/>
                  <a:pt x="361" y="295"/>
                  <a:pt x="354" y="295"/>
                </a:cubicBezTo>
                <a:cubicBezTo>
                  <a:pt x="347" y="295"/>
                  <a:pt x="344" y="292"/>
                  <a:pt x="343" y="285"/>
                </a:cubicBezTo>
                <a:cubicBezTo>
                  <a:pt x="341" y="250"/>
                  <a:pt x="322" y="233"/>
                  <a:pt x="285" y="233"/>
                </a:cubicBezTo>
                <a:cubicBezTo>
                  <a:pt x="141" y="233"/>
                  <a:pt x="141" y="233"/>
                  <a:pt x="141" y="233"/>
                </a:cubicBezTo>
                <a:cubicBezTo>
                  <a:pt x="121" y="233"/>
                  <a:pt x="107" y="238"/>
                  <a:pt x="99" y="250"/>
                </a:cubicBezTo>
                <a:cubicBezTo>
                  <a:pt x="95" y="255"/>
                  <a:pt x="91" y="265"/>
                  <a:pt x="88" y="280"/>
                </a:cubicBezTo>
                <a:cubicBezTo>
                  <a:pt x="86" y="291"/>
                  <a:pt x="81" y="296"/>
                  <a:pt x="75" y="296"/>
                </a:cubicBezTo>
                <a:cubicBezTo>
                  <a:pt x="69" y="295"/>
                  <a:pt x="65" y="292"/>
                  <a:pt x="66" y="285"/>
                </a:cubicBezTo>
                <a:cubicBezTo>
                  <a:pt x="69" y="237"/>
                  <a:pt x="94" y="212"/>
                  <a:pt x="141" y="212"/>
                </a:cubicBezTo>
                <a:cubicBezTo>
                  <a:pt x="285" y="212"/>
                  <a:pt x="285" y="212"/>
                  <a:pt x="285" y="212"/>
                </a:cubicBezTo>
                <a:cubicBezTo>
                  <a:pt x="335" y="212"/>
                  <a:pt x="361" y="236"/>
                  <a:pt x="364" y="284"/>
                </a:cubicBezTo>
                <a:cubicBezTo>
                  <a:pt x="357" y="284"/>
                  <a:pt x="357" y="284"/>
                  <a:pt x="357" y="284"/>
                </a:cubicBezTo>
                <a:cubicBezTo>
                  <a:pt x="357" y="284"/>
                  <a:pt x="357" y="284"/>
                  <a:pt x="357" y="284"/>
                </a:cubicBezTo>
                <a:lnTo>
                  <a:pt x="364" y="284"/>
                </a:lnTo>
                <a:close/>
                <a:moveTo>
                  <a:pt x="154" y="132"/>
                </a:moveTo>
                <a:cubicBezTo>
                  <a:pt x="154" y="137"/>
                  <a:pt x="152" y="141"/>
                  <a:pt x="148" y="145"/>
                </a:cubicBezTo>
                <a:cubicBezTo>
                  <a:pt x="144" y="149"/>
                  <a:pt x="140" y="151"/>
                  <a:pt x="135" y="151"/>
                </a:cubicBezTo>
                <a:cubicBezTo>
                  <a:pt x="130" y="151"/>
                  <a:pt x="126" y="149"/>
                  <a:pt x="122" y="145"/>
                </a:cubicBezTo>
                <a:cubicBezTo>
                  <a:pt x="118" y="142"/>
                  <a:pt x="116" y="137"/>
                  <a:pt x="116" y="132"/>
                </a:cubicBezTo>
                <a:cubicBezTo>
                  <a:pt x="116" y="127"/>
                  <a:pt x="117" y="122"/>
                  <a:pt x="121" y="119"/>
                </a:cubicBezTo>
                <a:cubicBezTo>
                  <a:pt x="125" y="115"/>
                  <a:pt x="130" y="113"/>
                  <a:pt x="135" y="113"/>
                </a:cubicBezTo>
                <a:cubicBezTo>
                  <a:pt x="140" y="113"/>
                  <a:pt x="144" y="115"/>
                  <a:pt x="148" y="119"/>
                </a:cubicBezTo>
                <a:cubicBezTo>
                  <a:pt x="152" y="122"/>
                  <a:pt x="154" y="127"/>
                  <a:pt x="154" y="132"/>
                </a:cubicBezTo>
                <a:moveTo>
                  <a:pt x="304" y="132"/>
                </a:moveTo>
                <a:cubicBezTo>
                  <a:pt x="304" y="137"/>
                  <a:pt x="302" y="141"/>
                  <a:pt x="299" y="145"/>
                </a:cubicBezTo>
                <a:cubicBezTo>
                  <a:pt x="295" y="149"/>
                  <a:pt x="290" y="151"/>
                  <a:pt x="285" y="151"/>
                </a:cubicBezTo>
                <a:cubicBezTo>
                  <a:pt x="280" y="151"/>
                  <a:pt x="276" y="149"/>
                  <a:pt x="272" y="145"/>
                </a:cubicBezTo>
                <a:cubicBezTo>
                  <a:pt x="268" y="141"/>
                  <a:pt x="266" y="137"/>
                  <a:pt x="266" y="132"/>
                </a:cubicBezTo>
                <a:cubicBezTo>
                  <a:pt x="266" y="127"/>
                  <a:pt x="268" y="122"/>
                  <a:pt x="272" y="119"/>
                </a:cubicBezTo>
                <a:cubicBezTo>
                  <a:pt x="276" y="115"/>
                  <a:pt x="280" y="113"/>
                  <a:pt x="285" y="113"/>
                </a:cubicBezTo>
                <a:cubicBezTo>
                  <a:pt x="290" y="113"/>
                  <a:pt x="295" y="115"/>
                  <a:pt x="299" y="119"/>
                </a:cubicBezTo>
                <a:cubicBezTo>
                  <a:pt x="302" y="122"/>
                  <a:pt x="304" y="127"/>
                  <a:pt x="304" y="132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3" name="Freeform 13"/>
          <p:cNvSpPr>
            <a:spLocks noEditPoints="1"/>
          </p:cNvSpPr>
          <p:nvPr/>
        </p:nvSpPr>
        <p:spPr bwMode="auto">
          <a:xfrm>
            <a:off x="5377708" y="8096619"/>
            <a:ext cx="1199898" cy="1199898"/>
          </a:xfrm>
          <a:custGeom>
            <a:avLst/>
            <a:gdLst>
              <a:gd name="T0" fmla="*/ 367 w 431"/>
              <a:gd name="T1" fmla="*/ 367 h 431"/>
              <a:gd name="T2" fmla="*/ 63 w 431"/>
              <a:gd name="T3" fmla="*/ 367 h 431"/>
              <a:gd name="T4" fmla="*/ 63 w 431"/>
              <a:gd name="T5" fmla="*/ 62 h 431"/>
              <a:gd name="T6" fmla="*/ 368 w 431"/>
              <a:gd name="T7" fmla="*/ 63 h 431"/>
              <a:gd name="T8" fmla="*/ 410 w 431"/>
              <a:gd name="T9" fmla="*/ 215 h 431"/>
              <a:gd name="T10" fmla="*/ 215 w 431"/>
              <a:gd name="T11" fmla="*/ 21 h 431"/>
              <a:gd name="T12" fmla="*/ 20 w 431"/>
              <a:gd name="T13" fmla="*/ 215 h 431"/>
              <a:gd name="T14" fmla="*/ 215 w 431"/>
              <a:gd name="T15" fmla="*/ 410 h 431"/>
              <a:gd name="T16" fmla="*/ 410 w 431"/>
              <a:gd name="T17" fmla="*/ 215 h 431"/>
              <a:gd name="T18" fmla="*/ 79 w 431"/>
              <a:gd name="T19" fmla="*/ 142 h 431"/>
              <a:gd name="T20" fmla="*/ 60 w 431"/>
              <a:gd name="T21" fmla="*/ 137 h 431"/>
              <a:gd name="T22" fmla="*/ 103 w 431"/>
              <a:gd name="T23" fmla="*/ 74 h 431"/>
              <a:gd name="T24" fmla="*/ 121 w 431"/>
              <a:gd name="T25" fmla="*/ 79 h 431"/>
              <a:gd name="T26" fmla="*/ 365 w 431"/>
              <a:gd name="T27" fmla="*/ 313 h 431"/>
              <a:gd name="T28" fmla="*/ 344 w 431"/>
              <a:gd name="T29" fmla="*/ 315 h 431"/>
              <a:gd name="T30" fmla="*/ 86 w 431"/>
              <a:gd name="T31" fmla="*/ 315 h 431"/>
              <a:gd name="T32" fmla="*/ 66 w 431"/>
              <a:gd name="T33" fmla="*/ 314 h 431"/>
              <a:gd name="T34" fmla="*/ 365 w 431"/>
              <a:gd name="T35" fmla="*/ 314 h 431"/>
              <a:gd name="T36" fmla="*/ 357 w 431"/>
              <a:gd name="T37" fmla="*/ 313 h 431"/>
              <a:gd name="T38" fmla="*/ 154 w 431"/>
              <a:gd name="T39" fmla="*/ 132 h 431"/>
              <a:gd name="T40" fmla="*/ 136 w 431"/>
              <a:gd name="T41" fmla="*/ 151 h 431"/>
              <a:gd name="T42" fmla="*/ 116 w 431"/>
              <a:gd name="T43" fmla="*/ 132 h 431"/>
              <a:gd name="T44" fmla="*/ 136 w 431"/>
              <a:gd name="T45" fmla="*/ 113 h 431"/>
              <a:gd name="T46" fmla="*/ 154 w 431"/>
              <a:gd name="T47" fmla="*/ 132 h 431"/>
              <a:gd name="T48" fmla="*/ 299 w 431"/>
              <a:gd name="T49" fmla="*/ 145 h 431"/>
              <a:gd name="T50" fmla="*/ 272 w 431"/>
              <a:gd name="T51" fmla="*/ 145 h 431"/>
              <a:gd name="T52" fmla="*/ 272 w 431"/>
              <a:gd name="T53" fmla="*/ 119 h 431"/>
              <a:gd name="T54" fmla="*/ 299 w 431"/>
              <a:gd name="T55" fmla="*/ 119 h 431"/>
              <a:gd name="T56" fmla="*/ 360 w 431"/>
              <a:gd name="T57" fmla="*/ 131 h 431"/>
              <a:gd name="T58" fmla="*/ 342 w 431"/>
              <a:gd name="T59" fmla="*/ 143 h 431"/>
              <a:gd name="T60" fmla="*/ 300 w 431"/>
              <a:gd name="T61" fmla="*/ 81 h 431"/>
              <a:gd name="T62" fmla="*/ 318 w 431"/>
              <a:gd name="T63" fmla="*/ 74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31" h="431">
                <a:moveTo>
                  <a:pt x="431" y="215"/>
                </a:moveTo>
                <a:cubicBezTo>
                  <a:pt x="431" y="274"/>
                  <a:pt x="409" y="325"/>
                  <a:pt x="367" y="367"/>
                </a:cubicBezTo>
                <a:cubicBezTo>
                  <a:pt x="325" y="409"/>
                  <a:pt x="274" y="431"/>
                  <a:pt x="215" y="431"/>
                </a:cubicBezTo>
                <a:cubicBezTo>
                  <a:pt x="156" y="431"/>
                  <a:pt x="105" y="409"/>
                  <a:pt x="63" y="367"/>
                </a:cubicBezTo>
                <a:cubicBezTo>
                  <a:pt x="21" y="325"/>
                  <a:pt x="0" y="274"/>
                  <a:pt x="0" y="215"/>
                </a:cubicBezTo>
                <a:cubicBezTo>
                  <a:pt x="0" y="155"/>
                  <a:pt x="21" y="104"/>
                  <a:pt x="63" y="62"/>
                </a:cubicBezTo>
                <a:cubicBezTo>
                  <a:pt x="105" y="21"/>
                  <a:pt x="156" y="0"/>
                  <a:pt x="215" y="0"/>
                </a:cubicBezTo>
                <a:cubicBezTo>
                  <a:pt x="275" y="0"/>
                  <a:pt x="326" y="21"/>
                  <a:pt x="368" y="63"/>
                </a:cubicBezTo>
                <a:cubicBezTo>
                  <a:pt x="410" y="105"/>
                  <a:pt x="431" y="156"/>
                  <a:pt x="431" y="215"/>
                </a:cubicBezTo>
                <a:moveTo>
                  <a:pt x="410" y="215"/>
                </a:moveTo>
                <a:cubicBezTo>
                  <a:pt x="410" y="161"/>
                  <a:pt x="391" y="115"/>
                  <a:pt x="353" y="77"/>
                </a:cubicBezTo>
                <a:cubicBezTo>
                  <a:pt x="315" y="40"/>
                  <a:pt x="269" y="21"/>
                  <a:pt x="215" y="21"/>
                </a:cubicBezTo>
                <a:cubicBezTo>
                  <a:pt x="161" y="21"/>
                  <a:pt x="115" y="40"/>
                  <a:pt x="77" y="77"/>
                </a:cubicBezTo>
                <a:cubicBezTo>
                  <a:pt x="39" y="115"/>
                  <a:pt x="20" y="161"/>
                  <a:pt x="20" y="215"/>
                </a:cubicBezTo>
                <a:cubicBezTo>
                  <a:pt x="20" y="269"/>
                  <a:pt x="39" y="315"/>
                  <a:pt x="77" y="353"/>
                </a:cubicBezTo>
                <a:cubicBezTo>
                  <a:pt x="115" y="391"/>
                  <a:pt x="161" y="410"/>
                  <a:pt x="215" y="410"/>
                </a:cubicBezTo>
                <a:cubicBezTo>
                  <a:pt x="269" y="410"/>
                  <a:pt x="315" y="391"/>
                  <a:pt x="353" y="353"/>
                </a:cubicBezTo>
                <a:cubicBezTo>
                  <a:pt x="391" y="315"/>
                  <a:pt x="410" y="269"/>
                  <a:pt x="410" y="215"/>
                </a:cubicBezTo>
                <a:moveTo>
                  <a:pt x="119" y="86"/>
                </a:moveTo>
                <a:cubicBezTo>
                  <a:pt x="79" y="142"/>
                  <a:pt x="79" y="142"/>
                  <a:pt x="79" y="142"/>
                </a:cubicBezTo>
                <a:cubicBezTo>
                  <a:pt x="76" y="145"/>
                  <a:pt x="73" y="146"/>
                  <a:pt x="70" y="146"/>
                </a:cubicBezTo>
                <a:cubicBezTo>
                  <a:pt x="63" y="146"/>
                  <a:pt x="60" y="143"/>
                  <a:pt x="60" y="137"/>
                </a:cubicBezTo>
                <a:cubicBezTo>
                  <a:pt x="60" y="134"/>
                  <a:pt x="61" y="132"/>
                  <a:pt x="62" y="131"/>
                </a:cubicBezTo>
                <a:cubicBezTo>
                  <a:pt x="103" y="74"/>
                  <a:pt x="103" y="74"/>
                  <a:pt x="103" y="74"/>
                </a:cubicBezTo>
                <a:cubicBezTo>
                  <a:pt x="105" y="71"/>
                  <a:pt x="108" y="69"/>
                  <a:pt x="111" y="69"/>
                </a:cubicBezTo>
                <a:cubicBezTo>
                  <a:pt x="118" y="69"/>
                  <a:pt x="121" y="72"/>
                  <a:pt x="121" y="79"/>
                </a:cubicBezTo>
                <a:cubicBezTo>
                  <a:pt x="121" y="82"/>
                  <a:pt x="121" y="84"/>
                  <a:pt x="119" y="86"/>
                </a:cubicBezTo>
                <a:moveTo>
                  <a:pt x="365" y="313"/>
                </a:moveTo>
                <a:cubicBezTo>
                  <a:pt x="365" y="321"/>
                  <a:pt x="361" y="324"/>
                  <a:pt x="354" y="324"/>
                </a:cubicBezTo>
                <a:cubicBezTo>
                  <a:pt x="347" y="324"/>
                  <a:pt x="344" y="321"/>
                  <a:pt x="344" y="315"/>
                </a:cubicBezTo>
                <a:cubicBezTo>
                  <a:pt x="340" y="261"/>
                  <a:pt x="297" y="233"/>
                  <a:pt x="215" y="233"/>
                </a:cubicBezTo>
                <a:cubicBezTo>
                  <a:pt x="132" y="232"/>
                  <a:pt x="90" y="260"/>
                  <a:pt x="86" y="315"/>
                </a:cubicBezTo>
                <a:cubicBezTo>
                  <a:pt x="86" y="322"/>
                  <a:pt x="83" y="325"/>
                  <a:pt x="76" y="325"/>
                </a:cubicBezTo>
                <a:cubicBezTo>
                  <a:pt x="69" y="325"/>
                  <a:pt x="66" y="321"/>
                  <a:pt x="66" y="314"/>
                </a:cubicBezTo>
                <a:cubicBezTo>
                  <a:pt x="71" y="246"/>
                  <a:pt x="120" y="212"/>
                  <a:pt x="215" y="212"/>
                </a:cubicBezTo>
                <a:cubicBezTo>
                  <a:pt x="310" y="212"/>
                  <a:pt x="360" y="246"/>
                  <a:pt x="365" y="314"/>
                </a:cubicBezTo>
                <a:cubicBezTo>
                  <a:pt x="357" y="314"/>
                  <a:pt x="357" y="314"/>
                  <a:pt x="357" y="314"/>
                </a:cubicBezTo>
                <a:cubicBezTo>
                  <a:pt x="357" y="313"/>
                  <a:pt x="357" y="313"/>
                  <a:pt x="357" y="313"/>
                </a:cubicBezTo>
                <a:lnTo>
                  <a:pt x="365" y="313"/>
                </a:lnTo>
                <a:close/>
                <a:moveTo>
                  <a:pt x="154" y="132"/>
                </a:moveTo>
                <a:cubicBezTo>
                  <a:pt x="154" y="137"/>
                  <a:pt x="152" y="141"/>
                  <a:pt x="149" y="145"/>
                </a:cubicBezTo>
                <a:cubicBezTo>
                  <a:pt x="145" y="149"/>
                  <a:pt x="140" y="151"/>
                  <a:pt x="136" y="151"/>
                </a:cubicBezTo>
                <a:cubicBezTo>
                  <a:pt x="130" y="151"/>
                  <a:pt x="126" y="149"/>
                  <a:pt x="122" y="145"/>
                </a:cubicBezTo>
                <a:cubicBezTo>
                  <a:pt x="118" y="142"/>
                  <a:pt x="116" y="137"/>
                  <a:pt x="116" y="132"/>
                </a:cubicBezTo>
                <a:cubicBezTo>
                  <a:pt x="116" y="127"/>
                  <a:pt x="118" y="122"/>
                  <a:pt x="122" y="119"/>
                </a:cubicBezTo>
                <a:cubicBezTo>
                  <a:pt x="125" y="115"/>
                  <a:pt x="130" y="113"/>
                  <a:pt x="136" y="113"/>
                </a:cubicBezTo>
                <a:cubicBezTo>
                  <a:pt x="140" y="113"/>
                  <a:pt x="145" y="115"/>
                  <a:pt x="149" y="119"/>
                </a:cubicBezTo>
                <a:cubicBezTo>
                  <a:pt x="152" y="122"/>
                  <a:pt x="154" y="127"/>
                  <a:pt x="154" y="132"/>
                </a:cubicBezTo>
                <a:moveTo>
                  <a:pt x="305" y="132"/>
                </a:moveTo>
                <a:cubicBezTo>
                  <a:pt x="305" y="137"/>
                  <a:pt x="303" y="141"/>
                  <a:pt x="299" y="145"/>
                </a:cubicBezTo>
                <a:cubicBezTo>
                  <a:pt x="295" y="149"/>
                  <a:pt x="291" y="151"/>
                  <a:pt x="285" y="151"/>
                </a:cubicBezTo>
                <a:cubicBezTo>
                  <a:pt x="280" y="151"/>
                  <a:pt x="276" y="149"/>
                  <a:pt x="272" y="145"/>
                </a:cubicBezTo>
                <a:cubicBezTo>
                  <a:pt x="268" y="141"/>
                  <a:pt x="266" y="137"/>
                  <a:pt x="266" y="132"/>
                </a:cubicBezTo>
                <a:cubicBezTo>
                  <a:pt x="266" y="127"/>
                  <a:pt x="268" y="122"/>
                  <a:pt x="272" y="119"/>
                </a:cubicBezTo>
                <a:cubicBezTo>
                  <a:pt x="276" y="115"/>
                  <a:pt x="280" y="113"/>
                  <a:pt x="285" y="113"/>
                </a:cubicBezTo>
                <a:cubicBezTo>
                  <a:pt x="291" y="113"/>
                  <a:pt x="295" y="115"/>
                  <a:pt x="299" y="119"/>
                </a:cubicBezTo>
                <a:cubicBezTo>
                  <a:pt x="303" y="122"/>
                  <a:pt x="305" y="127"/>
                  <a:pt x="305" y="132"/>
                </a:cubicBezTo>
                <a:moveTo>
                  <a:pt x="360" y="131"/>
                </a:moveTo>
                <a:cubicBezTo>
                  <a:pt x="364" y="137"/>
                  <a:pt x="363" y="142"/>
                  <a:pt x="357" y="146"/>
                </a:cubicBezTo>
                <a:cubicBezTo>
                  <a:pt x="352" y="150"/>
                  <a:pt x="347" y="149"/>
                  <a:pt x="342" y="143"/>
                </a:cubicBezTo>
                <a:cubicBezTo>
                  <a:pt x="302" y="87"/>
                  <a:pt x="302" y="87"/>
                  <a:pt x="302" y="87"/>
                </a:cubicBezTo>
                <a:cubicBezTo>
                  <a:pt x="301" y="85"/>
                  <a:pt x="300" y="83"/>
                  <a:pt x="300" y="81"/>
                </a:cubicBezTo>
                <a:cubicBezTo>
                  <a:pt x="300" y="74"/>
                  <a:pt x="303" y="70"/>
                  <a:pt x="311" y="70"/>
                </a:cubicBezTo>
                <a:cubicBezTo>
                  <a:pt x="314" y="70"/>
                  <a:pt x="316" y="72"/>
                  <a:pt x="318" y="74"/>
                </a:cubicBezTo>
                <a:lnTo>
                  <a:pt x="360" y="1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4" name="Freeform 14"/>
          <p:cNvSpPr>
            <a:spLocks noEditPoints="1"/>
          </p:cNvSpPr>
          <p:nvPr/>
        </p:nvSpPr>
        <p:spPr bwMode="auto">
          <a:xfrm>
            <a:off x="7075810" y="8096619"/>
            <a:ext cx="1199898" cy="1199898"/>
          </a:xfrm>
          <a:custGeom>
            <a:avLst/>
            <a:gdLst>
              <a:gd name="T0" fmla="*/ 368 w 431"/>
              <a:gd name="T1" fmla="*/ 367 h 431"/>
              <a:gd name="T2" fmla="*/ 64 w 431"/>
              <a:gd name="T3" fmla="*/ 367 h 431"/>
              <a:gd name="T4" fmla="*/ 64 w 431"/>
              <a:gd name="T5" fmla="*/ 62 h 431"/>
              <a:gd name="T6" fmla="*/ 368 w 431"/>
              <a:gd name="T7" fmla="*/ 63 h 431"/>
              <a:gd name="T8" fmla="*/ 410 w 431"/>
              <a:gd name="T9" fmla="*/ 215 h 431"/>
              <a:gd name="T10" fmla="*/ 216 w 431"/>
              <a:gd name="T11" fmla="*/ 21 h 431"/>
              <a:gd name="T12" fmla="*/ 21 w 431"/>
              <a:gd name="T13" fmla="*/ 215 h 431"/>
              <a:gd name="T14" fmla="*/ 216 w 431"/>
              <a:gd name="T15" fmla="*/ 410 h 431"/>
              <a:gd name="T16" fmla="*/ 410 w 431"/>
              <a:gd name="T17" fmla="*/ 215 h 431"/>
              <a:gd name="T18" fmla="*/ 77 w 431"/>
              <a:gd name="T19" fmla="*/ 119 h 431"/>
              <a:gd name="T20" fmla="*/ 62 w 431"/>
              <a:gd name="T21" fmla="*/ 110 h 431"/>
              <a:gd name="T22" fmla="*/ 128 w 431"/>
              <a:gd name="T23" fmla="*/ 67 h 431"/>
              <a:gd name="T24" fmla="*/ 143 w 431"/>
              <a:gd name="T25" fmla="*/ 77 h 431"/>
              <a:gd name="T26" fmla="*/ 365 w 431"/>
              <a:gd name="T27" fmla="*/ 313 h 431"/>
              <a:gd name="T28" fmla="*/ 345 w 431"/>
              <a:gd name="T29" fmla="*/ 315 h 431"/>
              <a:gd name="T30" fmla="*/ 87 w 431"/>
              <a:gd name="T31" fmla="*/ 315 h 431"/>
              <a:gd name="T32" fmla="*/ 66 w 431"/>
              <a:gd name="T33" fmla="*/ 314 h 431"/>
              <a:gd name="T34" fmla="*/ 365 w 431"/>
              <a:gd name="T35" fmla="*/ 314 h 431"/>
              <a:gd name="T36" fmla="*/ 358 w 431"/>
              <a:gd name="T37" fmla="*/ 313 h 431"/>
              <a:gd name="T38" fmla="*/ 155 w 431"/>
              <a:gd name="T39" fmla="*/ 132 h 431"/>
              <a:gd name="T40" fmla="*/ 136 w 431"/>
              <a:gd name="T41" fmla="*/ 151 h 431"/>
              <a:gd name="T42" fmla="*/ 117 w 431"/>
              <a:gd name="T43" fmla="*/ 132 h 431"/>
              <a:gd name="T44" fmla="*/ 136 w 431"/>
              <a:gd name="T45" fmla="*/ 113 h 431"/>
              <a:gd name="T46" fmla="*/ 155 w 431"/>
              <a:gd name="T47" fmla="*/ 132 h 431"/>
              <a:gd name="T48" fmla="*/ 300 w 431"/>
              <a:gd name="T49" fmla="*/ 145 h 431"/>
              <a:gd name="T50" fmla="*/ 273 w 431"/>
              <a:gd name="T51" fmla="*/ 145 h 431"/>
              <a:gd name="T52" fmla="*/ 273 w 431"/>
              <a:gd name="T53" fmla="*/ 119 h 431"/>
              <a:gd name="T54" fmla="*/ 300 w 431"/>
              <a:gd name="T55" fmla="*/ 119 h 431"/>
              <a:gd name="T56" fmla="*/ 354 w 431"/>
              <a:gd name="T57" fmla="*/ 101 h 431"/>
              <a:gd name="T58" fmla="*/ 351 w 431"/>
              <a:gd name="T59" fmla="*/ 122 h 431"/>
              <a:gd name="T60" fmla="*/ 283 w 431"/>
              <a:gd name="T61" fmla="*/ 85 h 431"/>
              <a:gd name="T62" fmla="*/ 288 w 431"/>
              <a:gd name="T63" fmla="*/ 65 h 431"/>
              <a:gd name="T64" fmla="*/ 354 w 431"/>
              <a:gd name="T65" fmla="*/ 101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31" h="431">
                <a:moveTo>
                  <a:pt x="431" y="215"/>
                </a:moveTo>
                <a:cubicBezTo>
                  <a:pt x="431" y="274"/>
                  <a:pt x="410" y="325"/>
                  <a:pt x="368" y="367"/>
                </a:cubicBezTo>
                <a:cubicBezTo>
                  <a:pt x="326" y="409"/>
                  <a:pt x="275" y="431"/>
                  <a:pt x="216" y="431"/>
                </a:cubicBezTo>
                <a:cubicBezTo>
                  <a:pt x="156" y="431"/>
                  <a:pt x="106" y="409"/>
                  <a:pt x="64" y="367"/>
                </a:cubicBezTo>
                <a:cubicBezTo>
                  <a:pt x="22" y="325"/>
                  <a:pt x="0" y="274"/>
                  <a:pt x="0" y="215"/>
                </a:cubicBezTo>
                <a:cubicBezTo>
                  <a:pt x="0" y="155"/>
                  <a:pt x="22" y="104"/>
                  <a:pt x="64" y="62"/>
                </a:cubicBezTo>
                <a:cubicBezTo>
                  <a:pt x="106" y="21"/>
                  <a:pt x="157" y="0"/>
                  <a:pt x="216" y="0"/>
                </a:cubicBezTo>
                <a:cubicBezTo>
                  <a:pt x="276" y="0"/>
                  <a:pt x="327" y="21"/>
                  <a:pt x="368" y="63"/>
                </a:cubicBezTo>
                <a:cubicBezTo>
                  <a:pt x="410" y="105"/>
                  <a:pt x="431" y="156"/>
                  <a:pt x="431" y="215"/>
                </a:cubicBezTo>
                <a:moveTo>
                  <a:pt x="410" y="215"/>
                </a:moveTo>
                <a:cubicBezTo>
                  <a:pt x="410" y="161"/>
                  <a:pt x="391" y="115"/>
                  <a:pt x="354" y="77"/>
                </a:cubicBezTo>
                <a:cubicBezTo>
                  <a:pt x="316" y="40"/>
                  <a:pt x="270" y="21"/>
                  <a:pt x="216" y="21"/>
                </a:cubicBezTo>
                <a:cubicBezTo>
                  <a:pt x="162" y="21"/>
                  <a:pt x="116" y="40"/>
                  <a:pt x="78" y="77"/>
                </a:cubicBezTo>
                <a:cubicBezTo>
                  <a:pt x="40" y="115"/>
                  <a:pt x="21" y="161"/>
                  <a:pt x="21" y="215"/>
                </a:cubicBezTo>
                <a:cubicBezTo>
                  <a:pt x="21" y="269"/>
                  <a:pt x="40" y="315"/>
                  <a:pt x="78" y="353"/>
                </a:cubicBezTo>
                <a:cubicBezTo>
                  <a:pt x="116" y="391"/>
                  <a:pt x="162" y="410"/>
                  <a:pt x="216" y="410"/>
                </a:cubicBezTo>
                <a:cubicBezTo>
                  <a:pt x="270" y="410"/>
                  <a:pt x="316" y="391"/>
                  <a:pt x="354" y="353"/>
                </a:cubicBezTo>
                <a:cubicBezTo>
                  <a:pt x="391" y="315"/>
                  <a:pt x="410" y="269"/>
                  <a:pt x="410" y="215"/>
                </a:cubicBezTo>
                <a:moveTo>
                  <a:pt x="138" y="85"/>
                </a:moveTo>
                <a:cubicBezTo>
                  <a:pt x="77" y="119"/>
                  <a:pt x="77" y="119"/>
                  <a:pt x="77" y="119"/>
                </a:cubicBezTo>
                <a:cubicBezTo>
                  <a:pt x="76" y="121"/>
                  <a:pt x="74" y="121"/>
                  <a:pt x="72" y="121"/>
                </a:cubicBezTo>
                <a:cubicBezTo>
                  <a:pt x="65" y="121"/>
                  <a:pt x="62" y="117"/>
                  <a:pt x="62" y="110"/>
                </a:cubicBezTo>
                <a:cubicBezTo>
                  <a:pt x="62" y="106"/>
                  <a:pt x="63" y="103"/>
                  <a:pt x="67" y="101"/>
                </a:cubicBezTo>
                <a:cubicBezTo>
                  <a:pt x="128" y="67"/>
                  <a:pt x="128" y="67"/>
                  <a:pt x="128" y="67"/>
                </a:cubicBezTo>
                <a:cubicBezTo>
                  <a:pt x="129" y="66"/>
                  <a:pt x="131" y="66"/>
                  <a:pt x="132" y="66"/>
                </a:cubicBezTo>
                <a:cubicBezTo>
                  <a:pt x="139" y="66"/>
                  <a:pt x="143" y="70"/>
                  <a:pt x="143" y="77"/>
                </a:cubicBezTo>
                <a:cubicBezTo>
                  <a:pt x="143" y="81"/>
                  <a:pt x="141" y="84"/>
                  <a:pt x="138" y="85"/>
                </a:cubicBezTo>
                <a:moveTo>
                  <a:pt x="365" y="313"/>
                </a:moveTo>
                <a:cubicBezTo>
                  <a:pt x="366" y="321"/>
                  <a:pt x="362" y="324"/>
                  <a:pt x="355" y="324"/>
                </a:cubicBezTo>
                <a:cubicBezTo>
                  <a:pt x="348" y="324"/>
                  <a:pt x="345" y="321"/>
                  <a:pt x="345" y="315"/>
                </a:cubicBezTo>
                <a:cubicBezTo>
                  <a:pt x="341" y="261"/>
                  <a:pt x="298" y="233"/>
                  <a:pt x="216" y="233"/>
                </a:cubicBezTo>
                <a:cubicBezTo>
                  <a:pt x="133" y="232"/>
                  <a:pt x="91" y="260"/>
                  <a:pt x="87" y="315"/>
                </a:cubicBezTo>
                <a:cubicBezTo>
                  <a:pt x="87" y="322"/>
                  <a:pt x="84" y="325"/>
                  <a:pt x="77" y="325"/>
                </a:cubicBezTo>
                <a:cubicBezTo>
                  <a:pt x="70" y="325"/>
                  <a:pt x="66" y="321"/>
                  <a:pt x="66" y="314"/>
                </a:cubicBezTo>
                <a:cubicBezTo>
                  <a:pt x="71" y="246"/>
                  <a:pt x="121" y="212"/>
                  <a:pt x="216" y="212"/>
                </a:cubicBezTo>
                <a:cubicBezTo>
                  <a:pt x="311" y="212"/>
                  <a:pt x="361" y="246"/>
                  <a:pt x="365" y="314"/>
                </a:cubicBezTo>
                <a:cubicBezTo>
                  <a:pt x="358" y="314"/>
                  <a:pt x="358" y="314"/>
                  <a:pt x="358" y="314"/>
                </a:cubicBezTo>
                <a:cubicBezTo>
                  <a:pt x="358" y="313"/>
                  <a:pt x="358" y="313"/>
                  <a:pt x="358" y="313"/>
                </a:cubicBezTo>
                <a:lnTo>
                  <a:pt x="365" y="313"/>
                </a:lnTo>
                <a:close/>
                <a:moveTo>
                  <a:pt x="155" y="132"/>
                </a:moveTo>
                <a:cubicBezTo>
                  <a:pt x="155" y="137"/>
                  <a:pt x="153" y="141"/>
                  <a:pt x="149" y="145"/>
                </a:cubicBezTo>
                <a:cubicBezTo>
                  <a:pt x="146" y="149"/>
                  <a:pt x="141" y="151"/>
                  <a:pt x="136" y="151"/>
                </a:cubicBezTo>
                <a:cubicBezTo>
                  <a:pt x="131" y="151"/>
                  <a:pt x="126" y="149"/>
                  <a:pt x="122" y="145"/>
                </a:cubicBezTo>
                <a:cubicBezTo>
                  <a:pt x="119" y="141"/>
                  <a:pt x="117" y="137"/>
                  <a:pt x="117" y="132"/>
                </a:cubicBezTo>
                <a:cubicBezTo>
                  <a:pt x="117" y="127"/>
                  <a:pt x="119" y="122"/>
                  <a:pt x="122" y="119"/>
                </a:cubicBezTo>
                <a:cubicBezTo>
                  <a:pt x="126" y="115"/>
                  <a:pt x="131" y="113"/>
                  <a:pt x="136" y="113"/>
                </a:cubicBezTo>
                <a:cubicBezTo>
                  <a:pt x="141" y="113"/>
                  <a:pt x="146" y="115"/>
                  <a:pt x="149" y="119"/>
                </a:cubicBezTo>
                <a:cubicBezTo>
                  <a:pt x="153" y="122"/>
                  <a:pt x="155" y="127"/>
                  <a:pt x="155" y="132"/>
                </a:cubicBezTo>
                <a:moveTo>
                  <a:pt x="306" y="132"/>
                </a:moveTo>
                <a:cubicBezTo>
                  <a:pt x="306" y="137"/>
                  <a:pt x="304" y="142"/>
                  <a:pt x="300" y="145"/>
                </a:cubicBezTo>
                <a:cubicBezTo>
                  <a:pt x="296" y="149"/>
                  <a:pt x="291" y="151"/>
                  <a:pt x="286" y="151"/>
                </a:cubicBezTo>
                <a:cubicBezTo>
                  <a:pt x="281" y="151"/>
                  <a:pt x="277" y="149"/>
                  <a:pt x="273" y="145"/>
                </a:cubicBezTo>
                <a:cubicBezTo>
                  <a:pt x="269" y="141"/>
                  <a:pt x="267" y="137"/>
                  <a:pt x="267" y="132"/>
                </a:cubicBezTo>
                <a:cubicBezTo>
                  <a:pt x="267" y="127"/>
                  <a:pt x="269" y="122"/>
                  <a:pt x="273" y="119"/>
                </a:cubicBezTo>
                <a:cubicBezTo>
                  <a:pt x="277" y="115"/>
                  <a:pt x="281" y="113"/>
                  <a:pt x="286" y="113"/>
                </a:cubicBezTo>
                <a:cubicBezTo>
                  <a:pt x="291" y="113"/>
                  <a:pt x="296" y="115"/>
                  <a:pt x="300" y="119"/>
                </a:cubicBezTo>
                <a:cubicBezTo>
                  <a:pt x="304" y="122"/>
                  <a:pt x="306" y="127"/>
                  <a:pt x="306" y="132"/>
                </a:cubicBezTo>
                <a:moveTo>
                  <a:pt x="354" y="101"/>
                </a:moveTo>
                <a:cubicBezTo>
                  <a:pt x="358" y="103"/>
                  <a:pt x="360" y="106"/>
                  <a:pt x="360" y="111"/>
                </a:cubicBezTo>
                <a:cubicBezTo>
                  <a:pt x="360" y="118"/>
                  <a:pt x="357" y="122"/>
                  <a:pt x="351" y="122"/>
                </a:cubicBezTo>
                <a:cubicBezTo>
                  <a:pt x="349" y="122"/>
                  <a:pt x="346" y="121"/>
                  <a:pt x="344" y="119"/>
                </a:cubicBezTo>
                <a:cubicBezTo>
                  <a:pt x="283" y="85"/>
                  <a:pt x="283" y="85"/>
                  <a:pt x="283" y="85"/>
                </a:cubicBezTo>
                <a:cubicBezTo>
                  <a:pt x="280" y="83"/>
                  <a:pt x="278" y="80"/>
                  <a:pt x="278" y="77"/>
                </a:cubicBezTo>
                <a:cubicBezTo>
                  <a:pt x="278" y="69"/>
                  <a:pt x="281" y="65"/>
                  <a:pt x="288" y="65"/>
                </a:cubicBezTo>
                <a:cubicBezTo>
                  <a:pt x="290" y="65"/>
                  <a:pt x="292" y="66"/>
                  <a:pt x="294" y="67"/>
                </a:cubicBezTo>
                <a:lnTo>
                  <a:pt x="354" y="10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5" name="Freeform 15"/>
          <p:cNvSpPr>
            <a:spLocks noEditPoints="1"/>
          </p:cNvSpPr>
          <p:nvPr/>
        </p:nvSpPr>
        <p:spPr bwMode="auto">
          <a:xfrm>
            <a:off x="8861626" y="8096619"/>
            <a:ext cx="1196078" cy="1199898"/>
          </a:xfrm>
          <a:custGeom>
            <a:avLst/>
            <a:gdLst>
              <a:gd name="T0" fmla="*/ 430 w 430"/>
              <a:gd name="T1" fmla="*/ 216 h 430"/>
              <a:gd name="T2" fmla="*/ 367 w 430"/>
              <a:gd name="T3" fmla="*/ 367 h 430"/>
              <a:gd name="T4" fmla="*/ 214 w 430"/>
              <a:gd name="T5" fmla="*/ 430 h 430"/>
              <a:gd name="T6" fmla="*/ 63 w 430"/>
              <a:gd name="T7" fmla="*/ 367 h 430"/>
              <a:gd name="T8" fmla="*/ 0 w 430"/>
              <a:gd name="T9" fmla="*/ 215 h 430"/>
              <a:gd name="T10" fmla="*/ 63 w 430"/>
              <a:gd name="T11" fmla="*/ 63 h 430"/>
              <a:gd name="T12" fmla="*/ 215 w 430"/>
              <a:gd name="T13" fmla="*/ 0 h 430"/>
              <a:gd name="T14" fmla="*/ 367 w 430"/>
              <a:gd name="T15" fmla="*/ 63 h 430"/>
              <a:gd name="T16" fmla="*/ 430 w 430"/>
              <a:gd name="T17" fmla="*/ 216 h 430"/>
              <a:gd name="T18" fmla="*/ 409 w 430"/>
              <a:gd name="T19" fmla="*/ 216 h 430"/>
              <a:gd name="T20" fmla="*/ 352 w 430"/>
              <a:gd name="T21" fmla="*/ 78 h 430"/>
              <a:gd name="T22" fmla="*/ 214 w 430"/>
              <a:gd name="T23" fmla="*/ 21 h 430"/>
              <a:gd name="T24" fmla="*/ 77 w 430"/>
              <a:gd name="T25" fmla="*/ 78 h 430"/>
              <a:gd name="T26" fmla="*/ 20 w 430"/>
              <a:gd name="T27" fmla="*/ 216 h 430"/>
              <a:gd name="T28" fmla="*/ 77 w 430"/>
              <a:gd name="T29" fmla="*/ 353 h 430"/>
              <a:gd name="T30" fmla="*/ 214 w 430"/>
              <a:gd name="T31" fmla="*/ 410 h 430"/>
              <a:gd name="T32" fmla="*/ 352 w 430"/>
              <a:gd name="T33" fmla="*/ 353 h 430"/>
              <a:gd name="T34" fmla="*/ 409 w 430"/>
              <a:gd name="T35" fmla="*/ 216 h 430"/>
              <a:gd name="T36" fmla="*/ 364 w 430"/>
              <a:gd name="T37" fmla="*/ 210 h 430"/>
              <a:gd name="T38" fmla="*/ 318 w 430"/>
              <a:gd name="T39" fmla="*/ 305 h 430"/>
              <a:gd name="T40" fmla="*/ 214 w 430"/>
              <a:gd name="T41" fmla="*/ 341 h 430"/>
              <a:gd name="T42" fmla="*/ 113 w 430"/>
              <a:gd name="T43" fmla="*/ 305 h 430"/>
              <a:gd name="T44" fmla="*/ 66 w 430"/>
              <a:gd name="T45" fmla="*/ 210 h 430"/>
              <a:gd name="T46" fmla="*/ 76 w 430"/>
              <a:gd name="T47" fmla="*/ 199 h 430"/>
              <a:gd name="T48" fmla="*/ 86 w 430"/>
              <a:gd name="T49" fmla="*/ 210 h 430"/>
              <a:gd name="T50" fmla="*/ 127 w 430"/>
              <a:gd name="T51" fmla="*/ 289 h 430"/>
              <a:gd name="T52" fmla="*/ 215 w 430"/>
              <a:gd name="T53" fmla="*/ 320 h 430"/>
              <a:gd name="T54" fmla="*/ 303 w 430"/>
              <a:gd name="T55" fmla="*/ 289 h 430"/>
              <a:gd name="T56" fmla="*/ 343 w 430"/>
              <a:gd name="T57" fmla="*/ 210 h 430"/>
              <a:gd name="T58" fmla="*/ 353 w 430"/>
              <a:gd name="T59" fmla="*/ 199 h 430"/>
              <a:gd name="T60" fmla="*/ 364 w 430"/>
              <a:gd name="T61" fmla="*/ 210 h 430"/>
              <a:gd name="T62" fmla="*/ 154 w 430"/>
              <a:gd name="T63" fmla="*/ 131 h 430"/>
              <a:gd name="T64" fmla="*/ 148 w 430"/>
              <a:gd name="T65" fmla="*/ 144 h 430"/>
              <a:gd name="T66" fmla="*/ 135 w 430"/>
              <a:gd name="T67" fmla="*/ 150 h 430"/>
              <a:gd name="T68" fmla="*/ 121 w 430"/>
              <a:gd name="T69" fmla="*/ 144 h 430"/>
              <a:gd name="T70" fmla="*/ 115 w 430"/>
              <a:gd name="T71" fmla="*/ 131 h 430"/>
              <a:gd name="T72" fmla="*/ 121 w 430"/>
              <a:gd name="T73" fmla="*/ 118 h 430"/>
              <a:gd name="T74" fmla="*/ 135 w 430"/>
              <a:gd name="T75" fmla="*/ 112 h 430"/>
              <a:gd name="T76" fmla="*/ 148 w 430"/>
              <a:gd name="T77" fmla="*/ 118 h 430"/>
              <a:gd name="T78" fmla="*/ 154 w 430"/>
              <a:gd name="T79" fmla="*/ 131 h 430"/>
              <a:gd name="T80" fmla="*/ 304 w 430"/>
              <a:gd name="T81" fmla="*/ 131 h 430"/>
              <a:gd name="T82" fmla="*/ 299 w 430"/>
              <a:gd name="T83" fmla="*/ 144 h 430"/>
              <a:gd name="T84" fmla="*/ 285 w 430"/>
              <a:gd name="T85" fmla="*/ 150 h 430"/>
              <a:gd name="T86" fmla="*/ 272 w 430"/>
              <a:gd name="T87" fmla="*/ 144 h 430"/>
              <a:gd name="T88" fmla="*/ 266 w 430"/>
              <a:gd name="T89" fmla="*/ 131 h 430"/>
              <a:gd name="T90" fmla="*/ 272 w 430"/>
              <a:gd name="T91" fmla="*/ 118 h 430"/>
              <a:gd name="T92" fmla="*/ 285 w 430"/>
              <a:gd name="T93" fmla="*/ 112 h 430"/>
              <a:gd name="T94" fmla="*/ 299 w 430"/>
              <a:gd name="T95" fmla="*/ 118 h 430"/>
              <a:gd name="T96" fmla="*/ 304 w 430"/>
              <a:gd name="T97" fmla="*/ 131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30" h="430">
                <a:moveTo>
                  <a:pt x="430" y="216"/>
                </a:moveTo>
                <a:cubicBezTo>
                  <a:pt x="430" y="275"/>
                  <a:pt x="409" y="325"/>
                  <a:pt x="367" y="367"/>
                </a:cubicBezTo>
                <a:cubicBezTo>
                  <a:pt x="325" y="409"/>
                  <a:pt x="274" y="430"/>
                  <a:pt x="214" y="430"/>
                </a:cubicBezTo>
                <a:cubicBezTo>
                  <a:pt x="155" y="430"/>
                  <a:pt x="105" y="409"/>
                  <a:pt x="63" y="367"/>
                </a:cubicBezTo>
                <a:cubicBezTo>
                  <a:pt x="21" y="325"/>
                  <a:pt x="0" y="274"/>
                  <a:pt x="0" y="215"/>
                </a:cubicBezTo>
                <a:cubicBezTo>
                  <a:pt x="0" y="155"/>
                  <a:pt x="21" y="105"/>
                  <a:pt x="63" y="63"/>
                </a:cubicBezTo>
                <a:cubicBezTo>
                  <a:pt x="105" y="21"/>
                  <a:pt x="155" y="0"/>
                  <a:pt x="215" y="0"/>
                </a:cubicBezTo>
                <a:cubicBezTo>
                  <a:pt x="274" y="0"/>
                  <a:pt x="325" y="21"/>
                  <a:pt x="367" y="63"/>
                </a:cubicBezTo>
                <a:cubicBezTo>
                  <a:pt x="409" y="105"/>
                  <a:pt x="430" y="156"/>
                  <a:pt x="430" y="216"/>
                </a:cubicBezTo>
                <a:moveTo>
                  <a:pt x="409" y="216"/>
                </a:moveTo>
                <a:cubicBezTo>
                  <a:pt x="409" y="162"/>
                  <a:pt x="390" y="116"/>
                  <a:pt x="352" y="78"/>
                </a:cubicBezTo>
                <a:cubicBezTo>
                  <a:pt x="314" y="40"/>
                  <a:pt x="268" y="21"/>
                  <a:pt x="214" y="21"/>
                </a:cubicBezTo>
                <a:cubicBezTo>
                  <a:pt x="161" y="21"/>
                  <a:pt x="115" y="40"/>
                  <a:pt x="77" y="78"/>
                </a:cubicBezTo>
                <a:cubicBezTo>
                  <a:pt x="39" y="116"/>
                  <a:pt x="20" y="162"/>
                  <a:pt x="20" y="216"/>
                </a:cubicBezTo>
                <a:cubicBezTo>
                  <a:pt x="20" y="269"/>
                  <a:pt x="39" y="315"/>
                  <a:pt x="77" y="353"/>
                </a:cubicBezTo>
                <a:cubicBezTo>
                  <a:pt x="115" y="391"/>
                  <a:pt x="161" y="410"/>
                  <a:pt x="214" y="410"/>
                </a:cubicBezTo>
                <a:cubicBezTo>
                  <a:pt x="268" y="410"/>
                  <a:pt x="314" y="391"/>
                  <a:pt x="352" y="353"/>
                </a:cubicBezTo>
                <a:cubicBezTo>
                  <a:pt x="390" y="315"/>
                  <a:pt x="409" y="269"/>
                  <a:pt x="409" y="216"/>
                </a:cubicBezTo>
                <a:moveTo>
                  <a:pt x="364" y="210"/>
                </a:moveTo>
                <a:cubicBezTo>
                  <a:pt x="364" y="248"/>
                  <a:pt x="349" y="280"/>
                  <a:pt x="318" y="305"/>
                </a:cubicBezTo>
                <a:cubicBezTo>
                  <a:pt x="289" y="329"/>
                  <a:pt x="255" y="341"/>
                  <a:pt x="214" y="341"/>
                </a:cubicBezTo>
                <a:cubicBezTo>
                  <a:pt x="175" y="341"/>
                  <a:pt x="141" y="329"/>
                  <a:pt x="113" y="305"/>
                </a:cubicBezTo>
                <a:cubicBezTo>
                  <a:pt x="84" y="280"/>
                  <a:pt x="68" y="249"/>
                  <a:pt x="66" y="210"/>
                </a:cubicBezTo>
                <a:cubicBezTo>
                  <a:pt x="65" y="203"/>
                  <a:pt x="69" y="199"/>
                  <a:pt x="76" y="199"/>
                </a:cubicBezTo>
                <a:cubicBezTo>
                  <a:pt x="82" y="199"/>
                  <a:pt x="86" y="203"/>
                  <a:pt x="86" y="210"/>
                </a:cubicBezTo>
                <a:cubicBezTo>
                  <a:pt x="88" y="242"/>
                  <a:pt x="102" y="268"/>
                  <a:pt x="127" y="289"/>
                </a:cubicBezTo>
                <a:cubicBezTo>
                  <a:pt x="151" y="310"/>
                  <a:pt x="181" y="320"/>
                  <a:pt x="215" y="320"/>
                </a:cubicBezTo>
                <a:cubicBezTo>
                  <a:pt x="249" y="320"/>
                  <a:pt x="278" y="310"/>
                  <a:pt x="303" y="289"/>
                </a:cubicBezTo>
                <a:cubicBezTo>
                  <a:pt x="328" y="268"/>
                  <a:pt x="341" y="242"/>
                  <a:pt x="343" y="210"/>
                </a:cubicBezTo>
                <a:cubicBezTo>
                  <a:pt x="344" y="203"/>
                  <a:pt x="347" y="199"/>
                  <a:pt x="353" y="199"/>
                </a:cubicBezTo>
                <a:cubicBezTo>
                  <a:pt x="361" y="199"/>
                  <a:pt x="364" y="203"/>
                  <a:pt x="364" y="210"/>
                </a:cubicBezTo>
                <a:moveTo>
                  <a:pt x="154" y="131"/>
                </a:moveTo>
                <a:cubicBezTo>
                  <a:pt x="154" y="136"/>
                  <a:pt x="152" y="140"/>
                  <a:pt x="148" y="144"/>
                </a:cubicBezTo>
                <a:cubicBezTo>
                  <a:pt x="144" y="148"/>
                  <a:pt x="140" y="150"/>
                  <a:pt x="135" y="150"/>
                </a:cubicBezTo>
                <a:cubicBezTo>
                  <a:pt x="130" y="150"/>
                  <a:pt x="125" y="148"/>
                  <a:pt x="121" y="144"/>
                </a:cubicBezTo>
                <a:cubicBezTo>
                  <a:pt x="117" y="141"/>
                  <a:pt x="115" y="136"/>
                  <a:pt x="115" y="131"/>
                </a:cubicBezTo>
                <a:cubicBezTo>
                  <a:pt x="115" y="126"/>
                  <a:pt x="117" y="121"/>
                  <a:pt x="121" y="118"/>
                </a:cubicBezTo>
                <a:cubicBezTo>
                  <a:pt x="125" y="114"/>
                  <a:pt x="130" y="112"/>
                  <a:pt x="135" y="112"/>
                </a:cubicBezTo>
                <a:cubicBezTo>
                  <a:pt x="140" y="112"/>
                  <a:pt x="144" y="114"/>
                  <a:pt x="148" y="118"/>
                </a:cubicBezTo>
                <a:cubicBezTo>
                  <a:pt x="152" y="121"/>
                  <a:pt x="154" y="126"/>
                  <a:pt x="154" y="131"/>
                </a:cubicBezTo>
                <a:moveTo>
                  <a:pt x="304" y="131"/>
                </a:moveTo>
                <a:cubicBezTo>
                  <a:pt x="304" y="136"/>
                  <a:pt x="302" y="140"/>
                  <a:pt x="299" y="144"/>
                </a:cubicBezTo>
                <a:cubicBezTo>
                  <a:pt x="295" y="148"/>
                  <a:pt x="290" y="150"/>
                  <a:pt x="285" y="150"/>
                </a:cubicBezTo>
                <a:cubicBezTo>
                  <a:pt x="280" y="150"/>
                  <a:pt x="275" y="148"/>
                  <a:pt x="272" y="144"/>
                </a:cubicBezTo>
                <a:cubicBezTo>
                  <a:pt x="268" y="140"/>
                  <a:pt x="266" y="136"/>
                  <a:pt x="266" y="131"/>
                </a:cubicBezTo>
                <a:cubicBezTo>
                  <a:pt x="266" y="126"/>
                  <a:pt x="268" y="121"/>
                  <a:pt x="272" y="118"/>
                </a:cubicBezTo>
                <a:cubicBezTo>
                  <a:pt x="275" y="114"/>
                  <a:pt x="280" y="112"/>
                  <a:pt x="285" y="112"/>
                </a:cubicBezTo>
                <a:cubicBezTo>
                  <a:pt x="290" y="112"/>
                  <a:pt x="295" y="114"/>
                  <a:pt x="299" y="118"/>
                </a:cubicBezTo>
                <a:cubicBezTo>
                  <a:pt x="302" y="121"/>
                  <a:pt x="304" y="126"/>
                  <a:pt x="304" y="131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6" name="Freeform 16"/>
          <p:cNvSpPr>
            <a:spLocks noEditPoints="1"/>
          </p:cNvSpPr>
          <p:nvPr/>
        </p:nvSpPr>
        <p:spPr bwMode="auto">
          <a:xfrm>
            <a:off x="10577704" y="8096619"/>
            <a:ext cx="1196078" cy="1199898"/>
          </a:xfrm>
          <a:custGeom>
            <a:avLst/>
            <a:gdLst>
              <a:gd name="T0" fmla="*/ 430 w 430"/>
              <a:gd name="T1" fmla="*/ 216 h 430"/>
              <a:gd name="T2" fmla="*/ 367 w 430"/>
              <a:gd name="T3" fmla="*/ 367 h 430"/>
              <a:gd name="T4" fmla="*/ 215 w 430"/>
              <a:gd name="T5" fmla="*/ 430 h 430"/>
              <a:gd name="T6" fmla="*/ 63 w 430"/>
              <a:gd name="T7" fmla="*/ 367 h 430"/>
              <a:gd name="T8" fmla="*/ 0 w 430"/>
              <a:gd name="T9" fmla="*/ 215 h 430"/>
              <a:gd name="T10" fmla="*/ 63 w 430"/>
              <a:gd name="T11" fmla="*/ 63 h 430"/>
              <a:gd name="T12" fmla="*/ 215 w 430"/>
              <a:gd name="T13" fmla="*/ 0 h 430"/>
              <a:gd name="T14" fmla="*/ 367 w 430"/>
              <a:gd name="T15" fmla="*/ 63 h 430"/>
              <a:gd name="T16" fmla="*/ 430 w 430"/>
              <a:gd name="T17" fmla="*/ 216 h 430"/>
              <a:gd name="T18" fmla="*/ 409 w 430"/>
              <a:gd name="T19" fmla="*/ 216 h 430"/>
              <a:gd name="T20" fmla="*/ 352 w 430"/>
              <a:gd name="T21" fmla="*/ 78 h 430"/>
              <a:gd name="T22" fmla="*/ 215 w 430"/>
              <a:gd name="T23" fmla="*/ 21 h 430"/>
              <a:gd name="T24" fmla="*/ 77 w 430"/>
              <a:gd name="T25" fmla="*/ 78 h 430"/>
              <a:gd name="T26" fmla="*/ 20 w 430"/>
              <a:gd name="T27" fmla="*/ 216 h 430"/>
              <a:gd name="T28" fmla="*/ 77 w 430"/>
              <a:gd name="T29" fmla="*/ 353 h 430"/>
              <a:gd name="T30" fmla="*/ 215 w 430"/>
              <a:gd name="T31" fmla="*/ 410 h 430"/>
              <a:gd name="T32" fmla="*/ 352 w 430"/>
              <a:gd name="T33" fmla="*/ 353 h 430"/>
              <a:gd name="T34" fmla="*/ 409 w 430"/>
              <a:gd name="T35" fmla="*/ 216 h 430"/>
              <a:gd name="T36" fmla="*/ 364 w 430"/>
              <a:gd name="T37" fmla="*/ 210 h 430"/>
              <a:gd name="T38" fmla="*/ 318 w 430"/>
              <a:gd name="T39" fmla="*/ 305 h 430"/>
              <a:gd name="T40" fmla="*/ 215 w 430"/>
              <a:gd name="T41" fmla="*/ 341 h 430"/>
              <a:gd name="T42" fmla="*/ 113 w 430"/>
              <a:gd name="T43" fmla="*/ 305 h 430"/>
              <a:gd name="T44" fmla="*/ 66 w 430"/>
              <a:gd name="T45" fmla="*/ 210 h 430"/>
              <a:gd name="T46" fmla="*/ 76 w 430"/>
              <a:gd name="T47" fmla="*/ 199 h 430"/>
              <a:gd name="T48" fmla="*/ 86 w 430"/>
              <a:gd name="T49" fmla="*/ 210 h 430"/>
              <a:gd name="T50" fmla="*/ 127 w 430"/>
              <a:gd name="T51" fmla="*/ 289 h 430"/>
              <a:gd name="T52" fmla="*/ 215 w 430"/>
              <a:gd name="T53" fmla="*/ 320 h 430"/>
              <a:gd name="T54" fmla="*/ 303 w 430"/>
              <a:gd name="T55" fmla="*/ 289 h 430"/>
              <a:gd name="T56" fmla="*/ 343 w 430"/>
              <a:gd name="T57" fmla="*/ 210 h 430"/>
              <a:gd name="T58" fmla="*/ 354 w 430"/>
              <a:gd name="T59" fmla="*/ 199 h 430"/>
              <a:gd name="T60" fmla="*/ 364 w 430"/>
              <a:gd name="T61" fmla="*/ 210 h 430"/>
              <a:gd name="T62" fmla="*/ 167 w 430"/>
              <a:gd name="T63" fmla="*/ 148 h 430"/>
              <a:gd name="T64" fmla="*/ 154 w 430"/>
              <a:gd name="T65" fmla="*/ 154 h 430"/>
              <a:gd name="T66" fmla="*/ 91 w 430"/>
              <a:gd name="T67" fmla="*/ 130 h 430"/>
              <a:gd name="T68" fmla="*/ 83 w 430"/>
              <a:gd name="T69" fmla="*/ 120 h 430"/>
              <a:gd name="T70" fmla="*/ 93 w 430"/>
              <a:gd name="T71" fmla="*/ 109 h 430"/>
              <a:gd name="T72" fmla="*/ 97 w 430"/>
              <a:gd name="T73" fmla="*/ 110 h 430"/>
              <a:gd name="T74" fmla="*/ 161 w 430"/>
              <a:gd name="T75" fmla="*/ 135 h 430"/>
              <a:gd name="T76" fmla="*/ 167 w 430"/>
              <a:gd name="T77" fmla="*/ 148 h 430"/>
              <a:gd name="T78" fmla="*/ 305 w 430"/>
              <a:gd name="T79" fmla="*/ 131 h 430"/>
              <a:gd name="T80" fmla="*/ 299 w 430"/>
              <a:gd name="T81" fmla="*/ 144 h 430"/>
              <a:gd name="T82" fmla="*/ 285 w 430"/>
              <a:gd name="T83" fmla="*/ 150 h 430"/>
              <a:gd name="T84" fmla="*/ 272 w 430"/>
              <a:gd name="T85" fmla="*/ 144 h 430"/>
              <a:gd name="T86" fmla="*/ 266 w 430"/>
              <a:gd name="T87" fmla="*/ 131 h 430"/>
              <a:gd name="T88" fmla="*/ 272 w 430"/>
              <a:gd name="T89" fmla="*/ 118 h 430"/>
              <a:gd name="T90" fmla="*/ 285 w 430"/>
              <a:gd name="T91" fmla="*/ 112 h 430"/>
              <a:gd name="T92" fmla="*/ 299 w 430"/>
              <a:gd name="T93" fmla="*/ 118 h 430"/>
              <a:gd name="T94" fmla="*/ 305 w 430"/>
              <a:gd name="T95" fmla="*/ 131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30" h="430">
                <a:moveTo>
                  <a:pt x="430" y="216"/>
                </a:moveTo>
                <a:cubicBezTo>
                  <a:pt x="430" y="275"/>
                  <a:pt x="409" y="325"/>
                  <a:pt x="367" y="367"/>
                </a:cubicBezTo>
                <a:cubicBezTo>
                  <a:pt x="325" y="409"/>
                  <a:pt x="274" y="430"/>
                  <a:pt x="215" y="430"/>
                </a:cubicBezTo>
                <a:cubicBezTo>
                  <a:pt x="155" y="430"/>
                  <a:pt x="105" y="409"/>
                  <a:pt x="63" y="367"/>
                </a:cubicBezTo>
                <a:cubicBezTo>
                  <a:pt x="21" y="325"/>
                  <a:pt x="0" y="274"/>
                  <a:pt x="0" y="215"/>
                </a:cubicBezTo>
                <a:cubicBezTo>
                  <a:pt x="0" y="155"/>
                  <a:pt x="21" y="105"/>
                  <a:pt x="63" y="63"/>
                </a:cubicBezTo>
                <a:cubicBezTo>
                  <a:pt x="105" y="21"/>
                  <a:pt x="156" y="0"/>
                  <a:pt x="215" y="0"/>
                </a:cubicBezTo>
                <a:cubicBezTo>
                  <a:pt x="275" y="0"/>
                  <a:pt x="326" y="21"/>
                  <a:pt x="367" y="63"/>
                </a:cubicBezTo>
                <a:cubicBezTo>
                  <a:pt x="409" y="105"/>
                  <a:pt x="430" y="156"/>
                  <a:pt x="430" y="216"/>
                </a:cubicBezTo>
                <a:moveTo>
                  <a:pt x="409" y="216"/>
                </a:moveTo>
                <a:cubicBezTo>
                  <a:pt x="409" y="162"/>
                  <a:pt x="390" y="116"/>
                  <a:pt x="352" y="78"/>
                </a:cubicBezTo>
                <a:cubicBezTo>
                  <a:pt x="315" y="40"/>
                  <a:pt x="269" y="21"/>
                  <a:pt x="215" y="21"/>
                </a:cubicBezTo>
                <a:cubicBezTo>
                  <a:pt x="161" y="21"/>
                  <a:pt x="115" y="40"/>
                  <a:pt x="77" y="78"/>
                </a:cubicBezTo>
                <a:cubicBezTo>
                  <a:pt x="39" y="116"/>
                  <a:pt x="20" y="162"/>
                  <a:pt x="20" y="216"/>
                </a:cubicBezTo>
                <a:cubicBezTo>
                  <a:pt x="20" y="269"/>
                  <a:pt x="39" y="315"/>
                  <a:pt x="77" y="353"/>
                </a:cubicBezTo>
                <a:cubicBezTo>
                  <a:pt x="115" y="391"/>
                  <a:pt x="161" y="410"/>
                  <a:pt x="215" y="410"/>
                </a:cubicBezTo>
                <a:cubicBezTo>
                  <a:pt x="269" y="410"/>
                  <a:pt x="315" y="391"/>
                  <a:pt x="352" y="353"/>
                </a:cubicBezTo>
                <a:cubicBezTo>
                  <a:pt x="390" y="315"/>
                  <a:pt x="409" y="269"/>
                  <a:pt x="409" y="216"/>
                </a:cubicBezTo>
                <a:moveTo>
                  <a:pt x="364" y="210"/>
                </a:moveTo>
                <a:cubicBezTo>
                  <a:pt x="364" y="248"/>
                  <a:pt x="349" y="280"/>
                  <a:pt x="318" y="305"/>
                </a:cubicBezTo>
                <a:cubicBezTo>
                  <a:pt x="290" y="329"/>
                  <a:pt x="255" y="341"/>
                  <a:pt x="215" y="341"/>
                </a:cubicBezTo>
                <a:cubicBezTo>
                  <a:pt x="175" y="341"/>
                  <a:pt x="141" y="329"/>
                  <a:pt x="113" y="305"/>
                </a:cubicBezTo>
                <a:cubicBezTo>
                  <a:pt x="84" y="280"/>
                  <a:pt x="68" y="249"/>
                  <a:pt x="66" y="210"/>
                </a:cubicBezTo>
                <a:cubicBezTo>
                  <a:pt x="66" y="203"/>
                  <a:pt x="69" y="199"/>
                  <a:pt x="76" y="199"/>
                </a:cubicBezTo>
                <a:cubicBezTo>
                  <a:pt x="83" y="199"/>
                  <a:pt x="86" y="203"/>
                  <a:pt x="86" y="210"/>
                </a:cubicBezTo>
                <a:cubicBezTo>
                  <a:pt x="88" y="242"/>
                  <a:pt x="102" y="268"/>
                  <a:pt x="127" y="289"/>
                </a:cubicBezTo>
                <a:cubicBezTo>
                  <a:pt x="152" y="310"/>
                  <a:pt x="181" y="320"/>
                  <a:pt x="215" y="320"/>
                </a:cubicBezTo>
                <a:cubicBezTo>
                  <a:pt x="249" y="320"/>
                  <a:pt x="279" y="310"/>
                  <a:pt x="303" y="289"/>
                </a:cubicBezTo>
                <a:cubicBezTo>
                  <a:pt x="328" y="268"/>
                  <a:pt x="341" y="242"/>
                  <a:pt x="343" y="210"/>
                </a:cubicBezTo>
                <a:cubicBezTo>
                  <a:pt x="344" y="203"/>
                  <a:pt x="347" y="199"/>
                  <a:pt x="354" y="199"/>
                </a:cubicBezTo>
                <a:cubicBezTo>
                  <a:pt x="361" y="199"/>
                  <a:pt x="364" y="203"/>
                  <a:pt x="364" y="210"/>
                </a:cubicBezTo>
                <a:moveTo>
                  <a:pt x="167" y="148"/>
                </a:moveTo>
                <a:cubicBezTo>
                  <a:pt x="165" y="154"/>
                  <a:pt x="161" y="156"/>
                  <a:pt x="154" y="154"/>
                </a:cubicBezTo>
                <a:cubicBezTo>
                  <a:pt x="91" y="130"/>
                  <a:pt x="91" y="130"/>
                  <a:pt x="91" y="130"/>
                </a:cubicBezTo>
                <a:cubicBezTo>
                  <a:pt x="86" y="128"/>
                  <a:pt x="83" y="124"/>
                  <a:pt x="83" y="120"/>
                </a:cubicBezTo>
                <a:cubicBezTo>
                  <a:pt x="83" y="113"/>
                  <a:pt x="87" y="109"/>
                  <a:pt x="93" y="109"/>
                </a:cubicBezTo>
                <a:cubicBezTo>
                  <a:pt x="95" y="109"/>
                  <a:pt x="96" y="110"/>
                  <a:pt x="97" y="110"/>
                </a:cubicBezTo>
                <a:cubicBezTo>
                  <a:pt x="161" y="135"/>
                  <a:pt x="161" y="135"/>
                  <a:pt x="161" y="135"/>
                </a:cubicBezTo>
                <a:cubicBezTo>
                  <a:pt x="167" y="137"/>
                  <a:pt x="170" y="142"/>
                  <a:pt x="167" y="148"/>
                </a:cubicBezTo>
                <a:moveTo>
                  <a:pt x="305" y="131"/>
                </a:moveTo>
                <a:cubicBezTo>
                  <a:pt x="305" y="136"/>
                  <a:pt x="303" y="140"/>
                  <a:pt x="299" y="144"/>
                </a:cubicBezTo>
                <a:cubicBezTo>
                  <a:pt x="295" y="148"/>
                  <a:pt x="291" y="150"/>
                  <a:pt x="285" y="150"/>
                </a:cubicBezTo>
                <a:cubicBezTo>
                  <a:pt x="280" y="150"/>
                  <a:pt x="276" y="148"/>
                  <a:pt x="272" y="144"/>
                </a:cubicBezTo>
                <a:cubicBezTo>
                  <a:pt x="268" y="140"/>
                  <a:pt x="266" y="136"/>
                  <a:pt x="266" y="131"/>
                </a:cubicBezTo>
                <a:cubicBezTo>
                  <a:pt x="266" y="126"/>
                  <a:pt x="268" y="121"/>
                  <a:pt x="272" y="118"/>
                </a:cubicBezTo>
                <a:cubicBezTo>
                  <a:pt x="276" y="114"/>
                  <a:pt x="280" y="112"/>
                  <a:pt x="285" y="112"/>
                </a:cubicBezTo>
                <a:cubicBezTo>
                  <a:pt x="291" y="112"/>
                  <a:pt x="295" y="114"/>
                  <a:pt x="299" y="118"/>
                </a:cubicBezTo>
                <a:cubicBezTo>
                  <a:pt x="303" y="121"/>
                  <a:pt x="305" y="126"/>
                  <a:pt x="305" y="131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7" name="Freeform 17"/>
          <p:cNvSpPr>
            <a:spLocks noEditPoints="1"/>
          </p:cNvSpPr>
          <p:nvPr/>
        </p:nvSpPr>
        <p:spPr bwMode="auto">
          <a:xfrm>
            <a:off x="1885663" y="9816518"/>
            <a:ext cx="1199898" cy="1199898"/>
          </a:xfrm>
          <a:custGeom>
            <a:avLst/>
            <a:gdLst>
              <a:gd name="T0" fmla="*/ 430 w 430"/>
              <a:gd name="T1" fmla="*/ 216 h 431"/>
              <a:gd name="T2" fmla="*/ 367 w 430"/>
              <a:gd name="T3" fmla="*/ 368 h 431"/>
              <a:gd name="T4" fmla="*/ 214 w 430"/>
              <a:gd name="T5" fmla="*/ 431 h 431"/>
              <a:gd name="T6" fmla="*/ 63 w 430"/>
              <a:gd name="T7" fmla="*/ 368 h 431"/>
              <a:gd name="T8" fmla="*/ 0 w 430"/>
              <a:gd name="T9" fmla="*/ 216 h 431"/>
              <a:gd name="T10" fmla="*/ 63 w 430"/>
              <a:gd name="T11" fmla="*/ 63 h 431"/>
              <a:gd name="T12" fmla="*/ 215 w 430"/>
              <a:gd name="T13" fmla="*/ 0 h 431"/>
              <a:gd name="T14" fmla="*/ 367 w 430"/>
              <a:gd name="T15" fmla="*/ 64 h 431"/>
              <a:gd name="T16" fmla="*/ 430 w 430"/>
              <a:gd name="T17" fmla="*/ 216 h 431"/>
              <a:gd name="T18" fmla="*/ 409 w 430"/>
              <a:gd name="T19" fmla="*/ 216 h 431"/>
              <a:gd name="T20" fmla="*/ 352 w 430"/>
              <a:gd name="T21" fmla="*/ 78 h 431"/>
              <a:gd name="T22" fmla="*/ 214 w 430"/>
              <a:gd name="T23" fmla="*/ 21 h 431"/>
              <a:gd name="T24" fmla="*/ 77 w 430"/>
              <a:gd name="T25" fmla="*/ 78 h 431"/>
              <a:gd name="T26" fmla="*/ 19 w 430"/>
              <a:gd name="T27" fmla="*/ 216 h 431"/>
              <a:gd name="T28" fmla="*/ 77 w 430"/>
              <a:gd name="T29" fmla="*/ 354 h 431"/>
              <a:gd name="T30" fmla="*/ 214 w 430"/>
              <a:gd name="T31" fmla="*/ 411 h 431"/>
              <a:gd name="T32" fmla="*/ 352 w 430"/>
              <a:gd name="T33" fmla="*/ 354 h 431"/>
              <a:gd name="T34" fmla="*/ 409 w 430"/>
              <a:gd name="T35" fmla="*/ 216 h 431"/>
              <a:gd name="T36" fmla="*/ 347 w 430"/>
              <a:gd name="T37" fmla="*/ 284 h 431"/>
              <a:gd name="T38" fmla="*/ 140 w 430"/>
              <a:gd name="T39" fmla="*/ 284 h 431"/>
              <a:gd name="T40" fmla="*/ 66 w 430"/>
              <a:gd name="T41" fmla="*/ 211 h 431"/>
              <a:gd name="T42" fmla="*/ 76 w 430"/>
              <a:gd name="T43" fmla="*/ 201 h 431"/>
              <a:gd name="T44" fmla="*/ 85 w 430"/>
              <a:gd name="T45" fmla="*/ 211 h 431"/>
              <a:gd name="T46" fmla="*/ 140 w 430"/>
              <a:gd name="T47" fmla="*/ 263 h 431"/>
              <a:gd name="T48" fmla="*/ 347 w 430"/>
              <a:gd name="T49" fmla="*/ 263 h 431"/>
              <a:gd name="T50" fmla="*/ 360 w 430"/>
              <a:gd name="T51" fmla="*/ 273 h 431"/>
              <a:gd name="T52" fmla="*/ 347 w 430"/>
              <a:gd name="T53" fmla="*/ 284 h 431"/>
              <a:gd name="T54" fmla="*/ 154 w 430"/>
              <a:gd name="T55" fmla="*/ 132 h 431"/>
              <a:gd name="T56" fmla="*/ 148 w 430"/>
              <a:gd name="T57" fmla="*/ 145 h 431"/>
              <a:gd name="T58" fmla="*/ 135 w 430"/>
              <a:gd name="T59" fmla="*/ 151 h 431"/>
              <a:gd name="T60" fmla="*/ 121 w 430"/>
              <a:gd name="T61" fmla="*/ 146 h 431"/>
              <a:gd name="T62" fmla="*/ 115 w 430"/>
              <a:gd name="T63" fmla="*/ 132 h 431"/>
              <a:gd name="T64" fmla="*/ 121 w 430"/>
              <a:gd name="T65" fmla="*/ 119 h 431"/>
              <a:gd name="T66" fmla="*/ 135 w 430"/>
              <a:gd name="T67" fmla="*/ 113 h 431"/>
              <a:gd name="T68" fmla="*/ 148 w 430"/>
              <a:gd name="T69" fmla="*/ 119 h 431"/>
              <a:gd name="T70" fmla="*/ 154 w 430"/>
              <a:gd name="T71" fmla="*/ 132 h 431"/>
              <a:gd name="T72" fmla="*/ 304 w 430"/>
              <a:gd name="T73" fmla="*/ 132 h 431"/>
              <a:gd name="T74" fmla="*/ 298 w 430"/>
              <a:gd name="T75" fmla="*/ 145 h 431"/>
              <a:gd name="T76" fmla="*/ 285 w 430"/>
              <a:gd name="T77" fmla="*/ 151 h 431"/>
              <a:gd name="T78" fmla="*/ 271 w 430"/>
              <a:gd name="T79" fmla="*/ 145 h 431"/>
              <a:gd name="T80" fmla="*/ 266 w 430"/>
              <a:gd name="T81" fmla="*/ 132 h 431"/>
              <a:gd name="T82" fmla="*/ 271 w 430"/>
              <a:gd name="T83" fmla="*/ 119 h 431"/>
              <a:gd name="T84" fmla="*/ 285 w 430"/>
              <a:gd name="T85" fmla="*/ 113 h 431"/>
              <a:gd name="T86" fmla="*/ 298 w 430"/>
              <a:gd name="T87" fmla="*/ 119 h 431"/>
              <a:gd name="T88" fmla="*/ 304 w 430"/>
              <a:gd name="T89" fmla="*/ 132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30" h="431">
                <a:moveTo>
                  <a:pt x="430" y="216"/>
                </a:moveTo>
                <a:cubicBezTo>
                  <a:pt x="430" y="275"/>
                  <a:pt x="409" y="326"/>
                  <a:pt x="367" y="368"/>
                </a:cubicBezTo>
                <a:cubicBezTo>
                  <a:pt x="325" y="410"/>
                  <a:pt x="274" y="431"/>
                  <a:pt x="214" y="431"/>
                </a:cubicBezTo>
                <a:cubicBezTo>
                  <a:pt x="155" y="431"/>
                  <a:pt x="104" y="410"/>
                  <a:pt x="63" y="368"/>
                </a:cubicBezTo>
                <a:cubicBezTo>
                  <a:pt x="21" y="326"/>
                  <a:pt x="0" y="275"/>
                  <a:pt x="0" y="216"/>
                </a:cubicBezTo>
                <a:cubicBezTo>
                  <a:pt x="0" y="156"/>
                  <a:pt x="21" y="105"/>
                  <a:pt x="63" y="63"/>
                </a:cubicBezTo>
                <a:cubicBezTo>
                  <a:pt x="104" y="21"/>
                  <a:pt x="155" y="0"/>
                  <a:pt x="215" y="0"/>
                </a:cubicBezTo>
                <a:cubicBezTo>
                  <a:pt x="274" y="0"/>
                  <a:pt x="325" y="22"/>
                  <a:pt x="367" y="64"/>
                </a:cubicBezTo>
                <a:cubicBezTo>
                  <a:pt x="409" y="106"/>
                  <a:pt x="430" y="157"/>
                  <a:pt x="430" y="216"/>
                </a:cubicBezTo>
                <a:moveTo>
                  <a:pt x="409" y="216"/>
                </a:moveTo>
                <a:cubicBezTo>
                  <a:pt x="409" y="162"/>
                  <a:pt x="390" y="116"/>
                  <a:pt x="352" y="78"/>
                </a:cubicBezTo>
                <a:cubicBezTo>
                  <a:pt x="314" y="40"/>
                  <a:pt x="268" y="21"/>
                  <a:pt x="214" y="21"/>
                </a:cubicBezTo>
                <a:cubicBezTo>
                  <a:pt x="161" y="21"/>
                  <a:pt x="115" y="40"/>
                  <a:pt x="77" y="78"/>
                </a:cubicBezTo>
                <a:cubicBezTo>
                  <a:pt x="38" y="116"/>
                  <a:pt x="19" y="162"/>
                  <a:pt x="19" y="216"/>
                </a:cubicBezTo>
                <a:cubicBezTo>
                  <a:pt x="19" y="270"/>
                  <a:pt x="38" y="316"/>
                  <a:pt x="77" y="354"/>
                </a:cubicBezTo>
                <a:cubicBezTo>
                  <a:pt x="115" y="392"/>
                  <a:pt x="161" y="411"/>
                  <a:pt x="214" y="411"/>
                </a:cubicBezTo>
                <a:cubicBezTo>
                  <a:pt x="268" y="411"/>
                  <a:pt x="314" y="392"/>
                  <a:pt x="352" y="354"/>
                </a:cubicBezTo>
                <a:cubicBezTo>
                  <a:pt x="390" y="316"/>
                  <a:pt x="409" y="270"/>
                  <a:pt x="409" y="216"/>
                </a:cubicBezTo>
                <a:moveTo>
                  <a:pt x="347" y="284"/>
                </a:moveTo>
                <a:cubicBezTo>
                  <a:pt x="140" y="284"/>
                  <a:pt x="140" y="284"/>
                  <a:pt x="140" y="284"/>
                </a:cubicBezTo>
                <a:cubicBezTo>
                  <a:pt x="94" y="284"/>
                  <a:pt x="69" y="260"/>
                  <a:pt x="66" y="211"/>
                </a:cubicBezTo>
                <a:cubicBezTo>
                  <a:pt x="65" y="204"/>
                  <a:pt x="69" y="201"/>
                  <a:pt x="76" y="201"/>
                </a:cubicBezTo>
                <a:cubicBezTo>
                  <a:pt x="82" y="201"/>
                  <a:pt x="85" y="204"/>
                  <a:pt x="85" y="211"/>
                </a:cubicBezTo>
                <a:cubicBezTo>
                  <a:pt x="87" y="246"/>
                  <a:pt x="105" y="263"/>
                  <a:pt x="140" y="263"/>
                </a:cubicBezTo>
                <a:cubicBezTo>
                  <a:pt x="347" y="263"/>
                  <a:pt x="347" y="263"/>
                  <a:pt x="347" y="263"/>
                </a:cubicBezTo>
                <a:cubicBezTo>
                  <a:pt x="355" y="263"/>
                  <a:pt x="360" y="266"/>
                  <a:pt x="360" y="273"/>
                </a:cubicBezTo>
                <a:cubicBezTo>
                  <a:pt x="360" y="280"/>
                  <a:pt x="355" y="284"/>
                  <a:pt x="347" y="284"/>
                </a:cubicBezTo>
                <a:moveTo>
                  <a:pt x="154" y="132"/>
                </a:moveTo>
                <a:cubicBezTo>
                  <a:pt x="154" y="137"/>
                  <a:pt x="152" y="141"/>
                  <a:pt x="148" y="145"/>
                </a:cubicBezTo>
                <a:cubicBezTo>
                  <a:pt x="144" y="149"/>
                  <a:pt x="140" y="151"/>
                  <a:pt x="135" y="151"/>
                </a:cubicBezTo>
                <a:cubicBezTo>
                  <a:pt x="130" y="151"/>
                  <a:pt x="125" y="149"/>
                  <a:pt x="121" y="146"/>
                </a:cubicBezTo>
                <a:cubicBezTo>
                  <a:pt x="117" y="142"/>
                  <a:pt x="115" y="138"/>
                  <a:pt x="115" y="132"/>
                </a:cubicBezTo>
                <a:cubicBezTo>
                  <a:pt x="115" y="127"/>
                  <a:pt x="117" y="123"/>
                  <a:pt x="121" y="119"/>
                </a:cubicBezTo>
                <a:cubicBezTo>
                  <a:pt x="125" y="115"/>
                  <a:pt x="129" y="113"/>
                  <a:pt x="135" y="113"/>
                </a:cubicBezTo>
                <a:cubicBezTo>
                  <a:pt x="140" y="113"/>
                  <a:pt x="144" y="115"/>
                  <a:pt x="148" y="119"/>
                </a:cubicBezTo>
                <a:cubicBezTo>
                  <a:pt x="152" y="123"/>
                  <a:pt x="154" y="127"/>
                  <a:pt x="154" y="132"/>
                </a:cubicBezTo>
                <a:moveTo>
                  <a:pt x="304" y="132"/>
                </a:moveTo>
                <a:cubicBezTo>
                  <a:pt x="304" y="137"/>
                  <a:pt x="302" y="141"/>
                  <a:pt x="298" y="145"/>
                </a:cubicBezTo>
                <a:cubicBezTo>
                  <a:pt x="295" y="149"/>
                  <a:pt x="290" y="151"/>
                  <a:pt x="285" y="151"/>
                </a:cubicBezTo>
                <a:cubicBezTo>
                  <a:pt x="280" y="151"/>
                  <a:pt x="275" y="149"/>
                  <a:pt x="271" y="145"/>
                </a:cubicBezTo>
                <a:cubicBezTo>
                  <a:pt x="268" y="141"/>
                  <a:pt x="266" y="137"/>
                  <a:pt x="266" y="132"/>
                </a:cubicBezTo>
                <a:cubicBezTo>
                  <a:pt x="266" y="127"/>
                  <a:pt x="268" y="123"/>
                  <a:pt x="271" y="119"/>
                </a:cubicBezTo>
                <a:cubicBezTo>
                  <a:pt x="275" y="115"/>
                  <a:pt x="280" y="113"/>
                  <a:pt x="285" y="113"/>
                </a:cubicBezTo>
                <a:cubicBezTo>
                  <a:pt x="290" y="113"/>
                  <a:pt x="295" y="115"/>
                  <a:pt x="298" y="119"/>
                </a:cubicBezTo>
                <a:cubicBezTo>
                  <a:pt x="302" y="123"/>
                  <a:pt x="304" y="127"/>
                  <a:pt x="304" y="132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8" name="Freeform 18"/>
          <p:cNvSpPr>
            <a:spLocks noEditPoints="1"/>
          </p:cNvSpPr>
          <p:nvPr/>
        </p:nvSpPr>
        <p:spPr bwMode="auto">
          <a:xfrm>
            <a:off x="3556662" y="9816518"/>
            <a:ext cx="1199898" cy="1199898"/>
          </a:xfrm>
          <a:custGeom>
            <a:avLst/>
            <a:gdLst>
              <a:gd name="T0" fmla="*/ 430 w 430"/>
              <a:gd name="T1" fmla="*/ 216 h 431"/>
              <a:gd name="T2" fmla="*/ 367 w 430"/>
              <a:gd name="T3" fmla="*/ 368 h 431"/>
              <a:gd name="T4" fmla="*/ 214 w 430"/>
              <a:gd name="T5" fmla="*/ 431 h 431"/>
              <a:gd name="T6" fmla="*/ 63 w 430"/>
              <a:gd name="T7" fmla="*/ 368 h 431"/>
              <a:gd name="T8" fmla="*/ 0 w 430"/>
              <a:gd name="T9" fmla="*/ 216 h 431"/>
              <a:gd name="T10" fmla="*/ 63 w 430"/>
              <a:gd name="T11" fmla="*/ 63 h 431"/>
              <a:gd name="T12" fmla="*/ 215 w 430"/>
              <a:gd name="T13" fmla="*/ 0 h 431"/>
              <a:gd name="T14" fmla="*/ 367 w 430"/>
              <a:gd name="T15" fmla="*/ 64 h 431"/>
              <a:gd name="T16" fmla="*/ 430 w 430"/>
              <a:gd name="T17" fmla="*/ 216 h 431"/>
              <a:gd name="T18" fmla="*/ 409 w 430"/>
              <a:gd name="T19" fmla="*/ 216 h 431"/>
              <a:gd name="T20" fmla="*/ 352 w 430"/>
              <a:gd name="T21" fmla="*/ 78 h 431"/>
              <a:gd name="T22" fmla="*/ 214 w 430"/>
              <a:gd name="T23" fmla="*/ 21 h 431"/>
              <a:gd name="T24" fmla="*/ 77 w 430"/>
              <a:gd name="T25" fmla="*/ 78 h 431"/>
              <a:gd name="T26" fmla="*/ 20 w 430"/>
              <a:gd name="T27" fmla="*/ 216 h 431"/>
              <a:gd name="T28" fmla="*/ 77 w 430"/>
              <a:gd name="T29" fmla="*/ 354 h 431"/>
              <a:gd name="T30" fmla="*/ 214 w 430"/>
              <a:gd name="T31" fmla="*/ 411 h 431"/>
              <a:gd name="T32" fmla="*/ 352 w 430"/>
              <a:gd name="T33" fmla="*/ 354 h 431"/>
              <a:gd name="T34" fmla="*/ 409 w 430"/>
              <a:gd name="T35" fmla="*/ 216 h 431"/>
              <a:gd name="T36" fmla="*/ 344 w 430"/>
              <a:gd name="T37" fmla="*/ 291 h 431"/>
              <a:gd name="T38" fmla="*/ 86 w 430"/>
              <a:gd name="T39" fmla="*/ 291 h 431"/>
              <a:gd name="T40" fmla="*/ 75 w 430"/>
              <a:gd name="T41" fmla="*/ 280 h 431"/>
              <a:gd name="T42" fmla="*/ 86 w 430"/>
              <a:gd name="T43" fmla="*/ 270 h 431"/>
              <a:gd name="T44" fmla="*/ 344 w 430"/>
              <a:gd name="T45" fmla="*/ 270 h 431"/>
              <a:gd name="T46" fmla="*/ 354 w 430"/>
              <a:gd name="T47" fmla="*/ 280 h 431"/>
              <a:gd name="T48" fmla="*/ 344 w 430"/>
              <a:gd name="T49" fmla="*/ 291 h 431"/>
              <a:gd name="T50" fmla="*/ 154 w 430"/>
              <a:gd name="T51" fmla="*/ 132 h 431"/>
              <a:gd name="T52" fmla="*/ 148 w 430"/>
              <a:gd name="T53" fmla="*/ 145 h 431"/>
              <a:gd name="T54" fmla="*/ 135 w 430"/>
              <a:gd name="T55" fmla="*/ 151 h 431"/>
              <a:gd name="T56" fmla="*/ 122 w 430"/>
              <a:gd name="T57" fmla="*/ 146 h 431"/>
              <a:gd name="T58" fmla="*/ 116 w 430"/>
              <a:gd name="T59" fmla="*/ 132 h 431"/>
              <a:gd name="T60" fmla="*/ 121 w 430"/>
              <a:gd name="T61" fmla="*/ 119 h 431"/>
              <a:gd name="T62" fmla="*/ 135 w 430"/>
              <a:gd name="T63" fmla="*/ 113 h 431"/>
              <a:gd name="T64" fmla="*/ 148 w 430"/>
              <a:gd name="T65" fmla="*/ 119 h 431"/>
              <a:gd name="T66" fmla="*/ 154 w 430"/>
              <a:gd name="T67" fmla="*/ 132 h 431"/>
              <a:gd name="T68" fmla="*/ 304 w 430"/>
              <a:gd name="T69" fmla="*/ 132 h 431"/>
              <a:gd name="T70" fmla="*/ 299 w 430"/>
              <a:gd name="T71" fmla="*/ 145 h 431"/>
              <a:gd name="T72" fmla="*/ 285 w 430"/>
              <a:gd name="T73" fmla="*/ 151 h 431"/>
              <a:gd name="T74" fmla="*/ 272 w 430"/>
              <a:gd name="T75" fmla="*/ 145 h 431"/>
              <a:gd name="T76" fmla="*/ 266 w 430"/>
              <a:gd name="T77" fmla="*/ 132 h 431"/>
              <a:gd name="T78" fmla="*/ 272 w 430"/>
              <a:gd name="T79" fmla="*/ 119 h 431"/>
              <a:gd name="T80" fmla="*/ 285 w 430"/>
              <a:gd name="T81" fmla="*/ 113 h 431"/>
              <a:gd name="T82" fmla="*/ 299 w 430"/>
              <a:gd name="T83" fmla="*/ 119 h 431"/>
              <a:gd name="T84" fmla="*/ 304 w 430"/>
              <a:gd name="T85" fmla="*/ 132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30" h="431">
                <a:moveTo>
                  <a:pt x="430" y="216"/>
                </a:moveTo>
                <a:cubicBezTo>
                  <a:pt x="430" y="275"/>
                  <a:pt x="409" y="326"/>
                  <a:pt x="367" y="368"/>
                </a:cubicBezTo>
                <a:cubicBezTo>
                  <a:pt x="325" y="410"/>
                  <a:pt x="274" y="431"/>
                  <a:pt x="214" y="431"/>
                </a:cubicBezTo>
                <a:cubicBezTo>
                  <a:pt x="155" y="431"/>
                  <a:pt x="105" y="410"/>
                  <a:pt x="63" y="368"/>
                </a:cubicBezTo>
                <a:cubicBezTo>
                  <a:pt x="21" y="326"/>
                  <a:pt x="0" y="275"/>
                  <a:pt x="0" y="216"/>
                </a:cubicBezTo>
                <a:cubicBezTo>
                  <a:pt x="0" y="156"/>
                  <a:pt x="21" y="105"/>
                  <a:pt x="63" y="63"/>
                </a:cubicBezTo>
                <a:cubicBezTo>
                  <a:pt x="105" y="21"/>
                  <a:pt x="156" y="0"/>
                  <a:pt x="215" y="0"/>
                </a:cubicBezTo>
                <a:cubicBezTo>
                  <a:pt x="275" y="0"/>
                  <a:pt x="325" y="22"/>
                  <a:pt x="367" y="64"/>
                </a:cubicBezTo>
                <a:cubicBezTo>
                  <a:pt x="409" y="106"/>
                  <a:pt x="430" y="157"/>
                  <a:pt x="430" y="216"/>
                </a:cubicBezTo>
                <a:moveTo>
                  <a:pt x="409" y="216"/>
                </a:moveTo>
                <a:cubicBezTo>
                  <a:pt x="409" y="162"/>
                  <a:pt x="390" y="116"/>
                  <a:pt x="352" y="78"/>
                </a:cubicBezTo>
                <a:cubicBezTo>
                  <a:pt x="314" y="40"/>
                  <a:pt x="268" y="21"/>
                  <a:pt x="214" y="21"/>
                </a:cubicBezTo>
                <a:cubicBezTo>
                  <a:pt x="161" y="21"/>
                  <a:pt x="115" y="40"/>
                  <a:pt x="77" y="78"/>
                </a:cubicBezTo>
                <a:cubicBezTo>
                  <a:pt x="39" y="116"/>
                  <a:pt x="20" y="162"/>
                  <a:pt x="20" y="216"/>
                </a:cubicBezTo>
                <a:cubicBezTo>
                  <a:pt x="20" y="270"/>
                  <a:pt x="39" y="316"/>
                  <a:pt x="77" y="354"/>
                </a:cubicBezTo>
                <a:cubicBezTo>
                  <a:pt x="115" y="392"/>
                  <a:pt x="161" y="411"/>
                  <a:pt x="214" y="411"/>
                </a:cubicBezTo>
                <a:cubicBezTo>
                  <a:pt x="268" y="411"/>
                  <a:pt x="314" y="392"/>
                  <a:pt x="352" y="354"/>
                </a:cubicBezTo>
                <a:cubicBezTo>
                  <a:pt x="390" y="316"/>
                  <a:pt x="409" y="270"/>
                  <a:pt x="409" y="216"/>
                </a:cubicBezTo>
                <a:moveTo>
                  <a:pt x="344" y="291"/>
                </a:moveTo>
                <a:cubicBezTo>
                  <a:pt x="86" y="291"/>
                  <a:pt x="86" y="291"/>
                  <a:pt x="86" y="291"/>
                </a:cubicBezTo>
                <a:cubicBezTo>
                  <a:pt x="79" y="291"/>
                  <a:pt x="75" y="287"/>
                  <a:pt x="75" y="280"/>
                </a:cubicBezTo>
                <a:cubicBezTo>
                  <a:pt x="75" y="274"/>
                  <a:pt x="79" y="270"/>
                  <a:pt x="86" y="270"/>
                </a:cubicBezTo>
                <a:cubicBezTo>
                  <a:pt x="344" y="270"/>
                  <a:pt x="344" y="270"/>
                  <a:pt x="344" y="270"/>
                </a:cubicBezTo>
                <a:cubicBezTo>
                  <a:pt x="351" y="270"/>
                  <a:pt x="354" y="274"/>
                  <a:pt x="354" y="280"/>
                </a:cubicBezTo>
                <a:cubicBezTo>
                  <a:pt x="354" y="287"/>
                  <a:pt x="351" y="291"/>
                  <a:pt x="344" y="291"/>
                </a:cubicBezTo>
                <a:moveTo>
                  <a:pt x="154" y="132"/>
                </a:moveTo>
                <a:cubicBezTo>
                  <a:pt x="154" y="137"/>
                  <a:pt x="152" y="141"/>
                  <a:pt x="148" y="145"/>
                </a:cubicBezTo>
                <a:cubicBezTo>
                  <a:pt x="144" y="149"/>
                  <a:pt x="140" y="151"/>
                  <a:pt x="135" y="151"/>
                </a:cubicBezTo>
                <a:cubicBezTo>
                  <a:pt x="130" y="151"/>
                  <a:pt x="126" y="149"/>
                  <a:pt x="122" y="146"/>
                </a:cubicBezTo>
                <a:cubicBezTo>
                  <a:pt x="118" y="142"/>
                  <a:pt x="116" y="138"/>
                  <a:pt x="116" y="132"/>
                </a:cubicBezTo>
                <a:cubicBezTo>
                  <a:pt x="116" y="127"/>
                  <a:pt x="117" y="123"/>
                  <a:pt x="121" y="119"/>
                </a:cubicBezTo>
                <a:cubicBezTo>
                  <a:pt x="125" y="115"/>
                  <a:pt x="130" y="113"/>
                  <a:pt x="135" y="113"/>
                </a:cubicBezTo>
                <a:cubicBezTo>
                  <a:pt x="140" y="113"/>
                  <a:pt x="144" y="115"/>
                  <a:pt x="148" y="119"/>
                </a:cubicBezTo>
                <a:cubicBezTo>
                  <a:pt x="152" y="123"/>
                  <a:pt x="154" y="127"/>
                  <a:pt x="154" y="132"/>
                </a:cubicBezTo>
                <a:moveTo>
                  <a:pt x="304" y="132"/>
                </a:moveTo>
                <a:cubicBezTo>
                  <a:pt x="304" y="137"/>
                  <a:pt x="302" y="141"/>
                  <a:pt x="299" y="145"/>
                </a:cubicBezTo>
                <a:cubicBezTo>
                  <a:pt x="295" y="149"/>
                  <a:pt x="290" y="151"/>
                  <a:pt x="285" y="151"/>
                </a:cubicBezTo>
                <a:cubicBezTo>
                  <a:pt x="280" y="151"/>
                  <a:pt x="276" y="149"/>
                  <a:pt x="272" y="145"/>
                </a:cubicBezTo>
                <a:cubicBezTo>
                  <a:pt x="268" y="141"/>
                  <a:pt x="266" y="137"/>
                  <a:pt x="266" y="132"/>
                </a:cubicBezTo>
                <a:cubicBezTo>
                  <a:pt x="266" y="127"/>
                  <a:pt x="268" y="123"/>
                  <a:pt x="272" y="119"/>
                </a:cubicBezTo>
                <a:cubicBezTo>
                  <a:pt x="276" y="115"/>
                  <a:pt x="280" y="113"/>
                  <a:pt x="285" y="113"/>
                </a:cubicBezTo>
                <a:cubicBezTo>
                  <a:pt x="290" y="113"/>
                  <a:pt x="295" y="115"/>
                  <a:pt x="299" y="119"/>
                </a:cubicBezTo>
                <a:cubicBezTo>
                  <a:pt x="302" y="123"/>
                  <a:pt x="304" y="127"/>
                  <a:pt x="304" y="132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19" name="Freeform 19"/>
          <p:cNvSpPr>
            <a:spLocks noEditPoints="1"/>
          </p:cNvSpPr>
          <p:nvPr/>
        </p:nvSpPr>
        <p:spPr bwMode="auto">
          <a:xfrm>
            <a:off x="5377708" y="9816518"/>
            <a:ext cx="1199898" cy="1199898"/>
          </a:xfrm>
          <a:custGeom>
            <a:avLst/>
            <a:gdLst>
              <a:gd name="T0" fmla="*/ 431 w 431"/>
              <a:gd name="T1" fmla="*/ 216 h 431"/>
              <a:gd name="T2" fmla="*/ 367 w 431"/>
              <a:gd name="T3" fmla="*/ 368 h 431"/>
              <a:gd name="T4" fmla="*/ 215 w 431"/>
              <a:gd name="T5" fmla="*/ 431 h 431"/>
              <a:gd name="T6" fmla="*/ 63 w 431"/>
              <a:gd name="T7" fmla="*/ 368 h 431"/>
              <a:gd name="T8" fmla="*/ 0 w 431"/>
              <a:gd name="T9" fmla="*/ 215 h 431"/>
              <a:gd name="T10" fmla="*/ 63 w 431"/>
              <a:gd name="T11" fmla="*/ 63 h 431"/>
              <a:gd name="T12" fmla="*/ 215 w 431"/>
              <a:gd name="T13" fmla="*/ 0 h 431"/>
              <a:gd name="T14" fmla="*/ 368 w 431"/>
              <a:gd name="T15" fmla="*/ 63 h 431"/>
              <a:gd name="T16" fmla="*/ 431 w 431"/>
              <a:gd name="T17" fmla="*/ 216 h 431"/>
              <a:gd name="T18" fmla="*/ 410 w 431"/>
              <a:gd name="T19" fmla="*/ 216 h 431"/>
              <a:gd name="T20" fmla="*/ 353 w 431"/>
              <a:gd name="T21" fmla="*/ 78 h 431"/>
              <a:gd name="T22" fmla="*/ 215 w 431"/>
              <a:gd name="T23" fmla="*/ 21 h 431"/>
              <a:gd name="T24" fmla="*/ 77 w 431"/>
              <a:gd name="T25" fmla="*/ 78 h 431"/>
              <a:gd name="T26" fmla="*/ 20 w 431"/>
              <a:gd name="T27" fmla="*/ 216 h 431"/>
              <a:gd name="T28" fmla="*/ 77 w 431"/>
              <a:gd name="T29" fmla="*/ 354 h 431"/>
              <a:gd name="T30" fmla="*/ 215 w 431"/>
              <a:gd name="T31" fmla="*/ 410 h 431"/>
              <a:gd name="T32" fmla="*/ 353 w 431"/>
              <a:gd name="T33" fmla="*/ 354 h 431"/>
              <a:gd name="T34" fmla="*/ 410 w 431"/>
              <a:gd name="T35" fmla="*/ 216 h 431"/>
              <a:gd name="T36" fmla="*/ 367 w 431"/>
              <a:gd name="T37" fmla="*/ 284 h 431"/>
              <a:gd name="T38" fmla="*/ 356 w 431"/>
              <a:gd name="T39" fmla="*/ 295 h 431"/>
              <a:gd name="T40" fmla="*/ 347 w 431"/>
              <a:gd name="T41" fmla="*/ 286 h 431"/>
              <a:gd name="T42" fmla="*/ 291 w 431"/>
              <a:gd name="T43" fmla="*/ 233 h 431"/>
              <a:gd name="T44" fmla="*/ 86 w 431"/>
              <a:gd name="T45" fmla="*/ 233 h 431"/>
              <a:gd name="T46" fmla="*/ 73 w 431"/>
              <a:gd name="T47" fmla="*/ 225 h 431"/>
              <a:gd name="T48" fmla="*/ 86 w 431"/>
              <a:gd name="T49" fmla="*/ 213 h 431"/>
              <a:gd name="T50" fmla="*/ 291 w 431"/>
              <a:gd name="T51" fmla="*/ 212 h 431"/>
              <a:gd name="T52" fmla="*/ 367 w 431"/>
              <a:gd name="T53" fmla="*/ 285 h 431"/>
              <a:gd name="T54" fmla="*/ 360 w 431"/>
              <a:gd name="T55" fmla="*/ 285 h 431"/>
              <a:gd name="T56" fmla="*/ 360 w 431"/>
              <a:gd name="T57" fmla="*/ 284 h 431"/>
              <a:gd name="T58" fmla="*/ 367 w 431"/>
              <a:gd name="T59" fmla="*/ 284 h 431"/>
              <a:gd name="T60" fmla="*/ 154 w 431"/>
              <a:gd name="T61" fmla="*/ 132 h 431"/>
              <a:gd name="T62" fmla="*/ 149 w 431"/>
              <a:gd name="T63" fmla="*/ 145 h 431"/>
              <a:gd name="T64" fmla="*/ 136 w 431"/>
              <a:gd name="T65" fmla="*/ 151 h 431"/>
              <a:gd name="T66" fmla="*/ 122 w 431"/>
              <a:gd name="T67" fmla="*/ 146 h 431"/>
              <a:gd name="T68" fmla="*/ 116 w 431"/>
              <a:gd name="T69" fmla="*/ 132 h 431"/>
              <a:gd name="T70" fmla="*/ 122 w 431"/>
              <a:gd name="T71" fmla="*/ 119 h 431"/>
              <a:gd name="T72" fmla="*/ 136 w 431"/>
              <a:gd name="T73" fmla="*/ 113 h 431"/>
              <a:gd name="T74" fmla="*/ 149 w 431"/>
              <a:gd name="T75" fmla="*/ 119 h 431"/>
              <a:gd name="T76" fmla="*/ 154 w 431"/>
              <a:gd name="T77" fmla="*/ 132 h 431"/>
              <a:gd name="T78" fmla="*/ 305 w 431"/>
              <a:gd name="T79" fmla="*/ 132 h 431"/>
              <a:gd name="T80" fmla="*/ 299 w 431"/>
              <a:gd name="T81" fmla="*/ 145 h 431"/>
              <a:gd name="T82" fmla="*/ 285 w 431"/>
              <a:gd name="T83" fmla="*/ 151 h 431"/>
              <a:gd name="T84" fmla="*/ 272 w 431"/>
              <a:gd name="T85" fmla="*/ 145 h 431"/>
              <a:gd name="T86" fmla="*/ 266 w 431"/>
              <a:gd name="T87" fmla="*/ 132 h 431"/>
              <a:gd name="T88" fmla="*/ 272 w 431"/>
              <a:gd name="T89" fmla="*/ 119 h 431"/>
              <a:gd name="T90" fmla="*/ 285 w 431"/>
              <a:gd name="T91" fmla="*/ 113 h 431"/>
              <a:gd name="T92" fmla="*/ 299 w 431"/>
              <a:gd name="T93" fmla="*/ 119 h 431"/>
              <a:gd name="T94" fmla="*/ 305 w 431"/>
              <a:gd name="T95" fmla="*/ 132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31" h="431">
                <a:moveTo>
                  <a:pt x="431" y="216"/>
                </a:moveTo>
                <a:cubicBezTo>
                  <a:pt x="431" y="275"/>
                  <a:pt x="409" y="325"/>
                  <a:pt x="367" y="368"/>
                </a:cubicBezTo>
                <a:cubicBezTo>
                  <a:pt x="325" y="410"/>
                  <a:pt x="274" y="431"/>
                  <a:pt x="215" y="431"/>
                </a:cubicBezTo>
                <a:cubicBezTo>
                  <a:pt x="156" y="431"/>
                  <a:pt x="105" y="410"/>
                  <a:pt x="63" y="368"/>
                </a:cubicBezTo>
                <a:cubicBezTo>
                  <a:pt x="21" y="325"/>
                  <a:pt x="0" y="275"/>
                  <a:pt x="0" y="215"/>
                </a:cubicBezTo>
                <a:cubicBezTo>
                  <a:pt x="0" y="156"/>
                  <a:pt x="21" y="105"/>
                  <a:pt x="63" y="63"/>
                </a:cubicBezTo>
                <a:cubicBezTo>
                  <a:pt x="105" y="21"/>
                  <a:pt x="156" y="0"/>
                  <a:pt x="215" y="0"/>
                </a:cubicBezTo>
                <a:cubicBezTo>
                  <a:pt x="275" y="0"/>
                  <a:pt x="326" y="21"/>
                  <a:pt x="368" y="63"/>
                </a:cubicBezTo>
                <a:cubicBezTo>
                  <a:pt x="410" y="105"/>
                  <a:pt x="431" y="156"/>
                  <a:pt x="431" y="216"/>
                </a:cubicBezTo>
                <a:moveTo>
                  <a:pt x="410" y="216"/>
                </a:moveTo>
                <a:cubicBezTo>
                  <a:pt x="410" y="162"/>
                  <a:pt x="391" y="116"/>
                  <a:pt x="353" y="78"/>
                </a:cubicBezTo>
                <a:cubicBezTo>
                  <a:pt x="315" y="40"/>
                  <a:pt x="269" y="21"/>
                  <a:pt x="215" y="21"/>
                </a:cubicBezTo>
                <a:cubicBezTo>
                  <a:pt x="161" y="21"/>
                  <a:pt x="115" y="40"/>
                  <a:pt x="77" y="78"/>
                </a:cubicBezTo>
                <a:cubicBezTo>
                  <a:pt x="39" y="116"/>
                  <a:pt x="20" y="162"/>
                  <a:pt x="20" y="216"/>
                </a:cubicBezTo>
                <a:cubicBezTo>
                  <a:pt x="20" y="270"/>
                  <a:pt x="39" y="316"/>
                  <a:pt x="77" y="354"/>
                </a:cubicBezTo>
                <a:cubicBezTo>
                  <a:pt x="115" y="391"/>
                  <a:pt x="161" y="410"/>
                  <a:pt x="215" y="410"/>
                </a:cubicBezTo>
                <a:cubicBezTo>
                  <a:pt x="269" y="410"/>
                  <a:pt x="315" y="391"/>
                  <a:pt x="353" y="354"/>
                </a:cubicBezTo>
                <a:cubicBezTo>
                  <a:pt x="391" y="316"/>
                  <a:pt x="410" y="270"/>
                  <a:pt x="410" y="216"/>
                </a:cubicBezTo>
                <a:moveTo>
                  <a:pt x="367" y="284"/>
                </a:moveTo>
                <a:cubicBezTo>
                  <a:pt x="367" y="292"/>
                  <a:pt x="364" y="295"/>
                  <a:pt x="356" y="295"/>
                </a:cubicBezTo>
                <a:cubicBezTo>
                  <a:pt x="350" y="295"/>
                  <a:pt x="347" y="292"/>
                  <a:pt x="347" y="286"/>
                </a:cubicBezTo>
                <a:cubicBezTo>
                  <a:pt x="344" y="251"/>
                  <a:pt x="326" y="233"/>
                  <a:pt x="291" y="233"/>
                </a:cubicBezTo>
                <a:cubicBezTo>
                  <a:pt x="86" y="233"/>
                  <a:pt x="86" y="233"/>
                  <a:pt x="86" y="233"/>
                </a:cubicBezTo>
                <a:cubicBezTo>
                  <a:pt x="77" y="233"/>
                  <a:pt x="73" y="230"/>
                  <a:pt x="73" y="225"/>
                </a:cubicBezTo>
                <a:cubicBezTo>
                  <a:pt x="73" y="217"/>
                  <a:pt x="77" y="213"/>
                  <a:pt x="86" y="213"/>
                </a:cubicBezTo>
                <a:cubicBezTo>
                  <a:pt x="291" y="212"/>
                  <a:pt x="291" y="212"/>
                  <a:pt x="291" y="212"/>
                </a:cubicBezTo>
                <a:cubicBezTo>
                  <a:pt x="338" y="212"/>
                  <a:pt x="363" y="236"/>
                  <a:pt x="367" y="285"/>
                </a:cubicBezTo>
                <a:cubicBezTo>
                  <a:pt x="360" y="285"/>
                  <a:pt x="360" y="285"/>
                  <a:pt x="360" y="285"/>
                </a:cubicBezTo>
                <a:cubicBezTo>
                  <a:pt x="360" y="284"/>
                  <a:pt x="360" y="284"/>
                  <a:pt x="360" y="284"/>
                </a:cubicBezTo>
                <a:lnTo>
                  <a:pt x="367" y="284"/>
                </a:lnTo>
                <a:close/>
                <a:moveTo>
                  <a:pt x="154" y="132"/>
                </a:moveTo>
                <a:cubicBezTo>
                  <a:pt x="154" y="137"/>
                  <a:pt x="152" y="141"/>
                  <a:pt x="149" y="145"/>
                </a:cubicBezTo>
                <a:cubicBezTo>
                  <a:pt x="145" y="149"/>
                  <a:pt x="140" y="151"/>
                  <a:pt x="136" y="151"/>
                </a:cubicBezTo>
                <a:cubicBezTo>
                  <a:pt x="130" y="151"/>
                  <a:pt x="126" y="149"/>
                  <a:pt x="122" y="146"/>
                </a:cubicBezTo>
                <a:cubicBezTo>
                  <a:pt x="118" y="142"/>
                  <a:pt x="116" y="138"/>
                  <a:pt x="116" y="132"/>
                </a:cubicBezTo>
                <a:cubicBezTo>
                  <a:pt x="116" y="127"/>
                  <a:pt x="118" y="123"/>
                  <a:pt x="122" y="119"/>
                </a:cubicBezTo>
                <a:cubicBezTo>
                  <a:pt x="125" y="115"/>
                  <a:pt x="130" y="113"/>
                  <a:pt x="136" y="113"/>
                </a:cubicBezTo>
                <a:cubicBezTo>
                  <a:pt x="140" y="113"/>
                  <a:pt x="145" y="115"/>
                  <a:pt x="149" y="119"/>
                </a:cubicBezTo>
                <a:cubicBezTo>
                  <a:pt x="152" y="123"/>
                  <a:pt x="154" y="127"/>
                  <a:pt x="154" y="132"/>
                </a:cubicBezTo>
                <a:moveTo>
                  <a:pt x="305" y="132"/>
                </a:moveTo>
                <a:cubicBezTo>
                  <a:pt x="305" y="137"/>
                  <a:pt x="303" y="141"/>
                  <a:pt x="299" y="145"/>
                </a:cubicBezTo>
                <a:cubicBezTo>
                  <a:pt x="295" y="149"/>
                  <a:pt x="291" y="151"/>
                  <a:pt x="285" y="151"/>
                </a:cubicBezTo>
                <a:cubicBezTo>
                  <a:pt x="280" y="151"/>
                  <a:pt x="276" y="149"/>
                  <a:pt x="272" y="145"/>
                </a:cubicBezTo>
                <a:cubicBezTo>
                  <a:pt x="268" y="141"/>
                  <a:pt x="266" y="137"/>
                  <a:pt x="266" y="132"/>
                </a:cubicBezTo>
                <a:cubicBezTo>
                  <a:pt x="266" y="127"/>
                  <a:pt x="268" y="123"/>
                  <a:pt x="272" y="119"/>
                </a:cubicBezTo>
                <a:cubicBezTo>
                  <a:pt x="276" y="115"/>
                  <a:pt x="280" y="113"/>
                  <a:pt x="285" y="113"/>
                </a:cubicBezTo>
                <a:cubicBezTo>
                  <a:pt x="291" y="113"/>
                  <a:pt x="295" y="115"/>
                  <a:pt x="299" y="119"/>
                </a:cubicBezTo>
                <a:cubicBezTo>
                  <a:pt x="303" y="123"/>
                  <a:pt x="305" y="127"/>
                  <a:pt x="305" y="132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2" name="Freeform 22"/>
          <p:cNvSpPr>
            <a:spLocks noEditPoints="1"/>
          </p:cNvSpPr>
          <p:nvPr/>
        </p:nvSpPr>
        <p:spPr bwMode="auto">
          <a:xfrm>
            <a:off x="10577704" y="9816518"/>
            <a:ext cx="1196078" cy="1199898"/>
          </a:xfrm>
          <a:custGeom>
            <a:avLst/>
            <a:gdLst>
              <a:gd name="T0" fmla="*/ 430 w 430"/>
              <a:gd name="T1" fmla="*/ 216 h 431"/>
              <a:gd name="T2" fmla="*/ 367 w 430"/>
              <a:gd name="T3" fmla="*/ 368 h 431"/>
              <a:gd name="T4" fmla="*/ 215 w 430"/>
              <a:gd name="T5" fmla="*/ 431 h 431"/>
              <a:gd name="T6" fmla="*/ 63 w 430"/>
              <a:gd name="T7" fmla="*/ 368 h 431"/>
              <a:gd name="T8" fmla="*/ 0 w 430"/>
              <a:gd name="T9" fmla="*/ 216 h 431"/>
              <a:gd name="T10" fmla="*/ 63 w 430"/>
              <a:gd name="T11" fmla="*/ 63 h 431"/>
              <a:gd name="T12" fmla="*/ 215 w 430"/>
              <a:gd name="T13" fmla="*/ 0 h 431"/>
              <a:gd name="T14" fmla="*/ 367 w 430"/>
              <a:gd name="T15" fmla="*/ 64 h 431"/>
              <a:gd name="T16" fmla="*/ 430 w 430"/>
              <a:gd name="T17" fmla="*/ 216 h 431"/>
              <a:gd name="T18" fmla="*/ 409 w 430"/>
              <a:gd name="T19" fmla="*/ 216 h 431"/>
              <a:gd name="T20" fmla="*/ 352 w 430"/>
              <a:gd name="T21" fmla="*/ 78 h 431"/>
              <a:gd name="T22" fmla="*/ 215 w 430"/>
              <a:gd name="T23" fmla="*/ 21 h 431"/>
              <a:gd name="T24" fmla="*/ 77 w 430"/>
              <a:gd name="T25" fmla="*/ 78 h 431"/>
              <a:gd name="T26" fmla="*/ 20 w 430"/>
              <a:gd name="T27" fmla="*/ 216 h 431"/>
              <a:gd name="T28" fmla="*/ 77 w 430"/>
              <a:gd name="T29" fmla="*/ 354 h 431"/>
              <a:gd name="T30" fmla="*/ 215 w 430"/>
              <a:gd name="T31" fmla="*/ 411 h 431"/>
              <a:gd name="T32" fmla="*/ 352 w 430"/>
              <a:gd name="T33" fmla="*/ 354 h 431"/>
              <a:gd name="T34" fmla="*/ 409 w 430"/>
              <a:gd name="T35" fmla="*/ 216 h 431"/>
              <a:gd name="T36" fmla="*/ 364 w 430"/>
              <a:gd name="T37" fmla="*/ 319 h 431"/>
              <a:gd name="T38" fmla="*/ 354 w 430"/>
              <a:gd name="T39" fmla="*/ 330 h 431"/>
              <a:gd name="T40" fmla="*/ 343 w 430"/>
              <a:gd name="T41" fmla="*/ 320 h 431"/>
              <a:gd name="T42" fmla="*/ 303 w 430"/>
              <a:gd name="T43" fmla="*/ 240 h 431"/>
              <a:gd name="T44" fmla="*/ 215 w 430"/>
              <a:gd name="T45" fmla="*/ 208 h 431"/>
              <a:gd name="T46" fmla="*/ 127 w 430"/>
              <a:gd name="T47" fmla="*/ 240 h 431"/>
              <a:gd name="T48" fmla="*/ 86 w 430"/>
              <a:gd name="T49" fmla="*/ 320 h 431"/>
              <a:gd name="T50" fmla="*/ 76 w 430"/>
              <a:gd name="T51" fmla="*/ 330 h 431"/>
              <a:gd name="T52" fmla="*/ 66 w 430"/>
              <a:gd name="T53" fmla="*/ 319 h 431"/>
              <a:gd name="T54" fmla="*/ 113 w 430"/>
              <a:gd name="T55" fmla="*/ 223 h 431"/>
              <a:gd name="T56" fmla="*/ 215 w 430"/>
              <a:gd name="T57" fmla="*/ 185 h 431"/>
              <a:gd name="T58" fmla="*/ 317 w 430"/>
              <a:gd name="T59" fmla="*/ 223 h 431"/>
              <a:gd name="T60" fmla="*/ 364 w 430"/>
              <a:gd name="T61" fmla="*/ 319 h 431"/>
              <a:gd name="T62" fmla="*/ 357 w 430"/>
              <a:gd name="T63" fmla="*/ 319 h 431"/>
              <a:gd name="T64" fmla="*/ 357 w 430"/>
              <a:gd name="T65" fmla="*/ 319 h 431"/>
              <a:gd name="T66" fmla="*/ 364 w 430"/>
              <a:gd name="T67" fmla="*/ 319 h 431"/>
              <a:gd name="T68" fmla="*/ 154 w 430"/>
              <a:gd name="T69" fmla="*/ 132 h 431"/>
              <a:gd name="T70" fmla="*/ 148 w 430"/>
              <a:gd name="T71" fmla="*/ 145 h 431"/>
              <a:gd name="T72" fmla="*/ 135 w 430"/>
              <a:gd name="T73" fmla="*/ 151 h 431"/>
              <a:gd name="T74" fmla="*/ 122 w 430"/>
              <a:gd name="T75" fmla="*/ 146 h 431"/>
              <a:gd name="T76" fmla="*/ 116 w 430"/>
              <a:gd name="T77" fmla="*/ 132 h 431"/>
              <a:gd name="T78" fmla="*/ 121 w 430"/>
              <a:gd name="T79" fmla="*/ 119 h 431"/>
              <a:gd name="T80" fmla="*/ 135 w 430"/>
              <a:gd name="T81" fmla="*/ 113 h 431"/>
              <a:gd name="T82" fmla="*/ 148 w 430"/>
              <a:gd name="T83" fmla="*/ 119 h 431"/>
              <a:gd name="T84" fmla="*/ 154 w 430"/>
              <a:gd name="T85" fmla="*/ 132 h 431"/>
              <a:gd name="T86" fmla="*/ 305 w 430"/>
              <a:gd name="T87" fmla="*/ 132 h 431"/>
              <a:gd name="T88" fmla="*/ 299 w 430"/>
              <a:gd name="T89" fmla="*/ 145 h 431"/>
              <a:gd name="T90" fmla="*/ 285 w 430"/>
              <a:gd name="T91" fmla="*/ 151 h 431"/>
              <a:gd name="T92" fmla="*/ 272 w 430"/>
              <a:gd name="T93" fmla="*/ 145 h 431"/>
              <a:gd name="T94" fmla="*/ 266 w 430"/>
              <a:gd name="T95" fmla="*/ 132 h 431"/>
              <a:gd name="T96" fmla="*/ 272 w 430"/>
              <a:gd name="T97" fmla="*/ 119 h 431"/>
              <a:gd name="T98" fmla="*/ 285 w 430"/>
              <a:gd name="T99" fmla="*/ 113 h 431"/>
              <a:gd name="T100" fmla="*/ 299 w 430"/>
              <a:gd name="T101" fmla="*/ 119 h 431"/>
              <a:gd name="T102" fmla="*/ 305 w 430"/>
              <a:gd name="T103" fmla="*/ 132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30" h="431">
                <a:moveTo>
                  <a:pt x="430" y="216"/>
                </a:moveTo>
                <a:cubicBezTo>
                  <a:pt x="430" y="275"/>
                  <a:pt x="409" y="326"/>
                  <a:pt x="367" y="368"/>
                </a:cubicBezTo>
                <a:cubicBezTo>
                  <a:pt x="325" y="410"/>
                  <a:pt x="274" y="431"/>
                  <a:pt x="215" y="431"/>
                </a:cubicBezTo>
                <a:cubicBezTo>
                  <a:pt x="155" y="431"/>
                  <a:pt x="105" y="410"/>
                  <a:pt x="63" y="368"/>
                </a:cubicBezTo>
                <a:cubicBezTo>
                  <a:pt x="21" y="326"/>
                  <a:pt x="0" y="275"/>
                  <a:pt x="0" y="216"/>
                </a:cubicBezTo>
                <a:cubicBezTo>
                  <a:pt x="0" y="156"/>
                  <a:pt x="21" y="105"/>
                  <a:pt x="63" y="63"/>
                </a:cubicBezTo>
                <a:cubicBezTo>
                  <a:pt x="105" y="21"/>
                  <a:pt x="156" y="0"/>
                  <a:pt x="215" y="0"/>
                </a:cubicBezTo>
                <a:cubicBezTo>
                  <a:pt x="275" y="0"/>
                  <a:pt x="326" y="22"/>
                  <a:pt x="367" y="64"/>
                </a:cubicBezTo>
                <a:cubicBezTo>
                  <a:pt x="409" y="106"/>
                  <a:pt x="430" y="157"/>
                  <a:pt x="430" y="216"/>
                </a:cubicBezTo>
                <a:moveTo>
                  <a:pt x="409" y="216"/>
                </a:moveTo>
                <a:cubicBezTo>
                  <a:pt x="409" y="162"/>
                  <a:pt x="390" y="116"/>
                  <a:pt x="352" y="78"/>
                </a:cubicBezTo>
                <a:cubicBezTo>
                  <a:pt x="315" y="40"/>
                  <a:pt x="269" y="21"/>
                  <a:pt x="215" y="21"/>
                </a:cubicBezTo>
                <a:cubicBezTo>
                  <a:pt x="161" y="21"/>
                  <a:pt x="115" y="40"/>
                  <a:pt x="77" y="78"/>
                </a:cubicBezTo>
                <a:cubicBezTo>
                  <a:pt x="39" y="116"/>
                  <a:pt x="20" y="162"/>
                  <a:pt x="20" y="216"/>
                </a:cubicBezTo>
                <a:cubicBezTo>
                  <a:pt x="20" y="270"/>
                  <a:pt x="39" y="316"/>
                  <a:pt x="77" y="354"/>
                </a:cubicBezTo>
                <a:cubicBezTo>
                  <a:pt x="115" y="392"/>
                  <a:pt x="161" y="411"/>
                  <a:pt x="215" y="411"/>
                </a:cubicBezTo>
                <a:cubicBezTo>
                  <a:pt x="269" y="411"/>
                  <a:pt x="315" y="392"/>
                  <a:pt x="352" y="354"/>
                </a:cubicBezTo>
                <a:cubicBezTo>
                  <a:pt x="390" y="316"/>
                  <a:pt x="409" y="270"/>
                  <a:pt x="409" y="216"/>
                </a:cubicBezTo>
                <a:moveTo>
                  <a:pt x="364" y="319"/>
                </a:moveTo>
                <a:cubicBezTo>
                  <a:pt x="365" y="326"/>
                  <a:pt x="361" y="330"/>
                  <a:pt x="354" y="330"/>
                </a:cubicBezTo>
                <a:cubicBezTo>
                  <a:pt x="347" y="330"/>
                  <a:pt x="344" y="326"/>
                  <a:pt x="343" y="320"/>
                </a:cubicBezTo>
                <a:cubicBezTo>
                  <a:pt x="341" y="288"/>
                  <a:pt x="328" y="261"/>
                  <a:pt x="303" y="240"/>
                </a:cubicBezTo>
                <a:cubicBezTo>
                  <a:pt x="279" y="219"/>
                  <a:pt x="249" y="208"/>
                  <a:pt x="215" y="208"/>
                </a:cubicBezTo>
                <a:cubicBezTo>
                  <a:pt x="181" y="208"/>
                  <a:pt x="152" y="219"/>
                  <a:pt x="127" y="240"/>
                </a:cubicBezTo>
                <a:cubicBezTo>
                  <a:pt x="102" y="261"/>
                  <a:pt x="88" y="288"/>
                  <a:pt x="86" y="320"/>
                </a:cubicBezTo>
                <a:cubicBezTo>
                  <a:pt x="86" y="327"/>
                  <a:pt x="83" y="330"/>
                  <a:pt x="76" y="330"/>
                </a:cubicBezTo>
                <a:cubicBezTo>
                  <a:pt x="69" y="330"/>
                  <a:pt x="66" y="327"/>
                  <a:pt x="66" y="319"/>
                </a:cubicBezTo>
                <a:cubicBezTo>
                  <a:pt x="69" y="281"/>
                  <a:pt x="85" y="249"/>
                  <a:pt x="113" y="223"/>
                </a:cubicBezTo>
                <a:cubicBezTo>
                  <a:pt x="142" y="198"/>
                  <a:pt x="176" y="185"/>
                  <a:pt x="215" y="185"/>
                </a:cubicBezTo>
                <a:cubicBezTo>
                  <a:pt x="254" y="185"/>
                  <a:pt x="288" y="198"/>
                  <a:pt x="317" y="223"/>
                </a:cubicBezTo>
                <a:cubicBezTo>
                  <a:pt x="346" y="249"/>
                  <a:pt x="362" y="281"/>
                  <a:pt x="364" y="319"/>
                </a:cubicBezTo>
                <a:cubicBezTo>
                  <a:pt x="357" y="319"/>
                  <a:pt x="357" y="319"/>
                  <a:pt x="357" y="319"/>
                </a:cubicBezTo>
                <a:cubicBezTo>
                  <a:pt x="357" y="319"/>
                  <a:pt x="357" y="319"/>
                  <a:pt x="357" y="319"/>
                </a:cubicBezTo>
                <a:lnTo>
                  <a:pt x="364" y="319"/>
                </a:lnTo>
                <a:close/>
                <a:moveTo>
                  <a:pt x="154" y="132"/>
                </a:moveTo>
                <a:cubicBezTo>
                  <a:pt x="154" y="137"/>
                  <a:pt x="152" y="141"/>
                  <a:pt x="148" y="145"/>
                </a:cubicBezTo>
                <a:cubicBezTo>
                  <a:pt x="145" y="149"/>
                  <a:pt x="140" y="151"/>
                  <a:pt x="135" y="151"/>
                </a:cubicBezTo>
                <a:cubicBezTo>
                  <a:pt x="130" y="151"/>
                  <a:pt x="126" y="149"/>
                  <a:pt x="122" y="146"/>
                </a:cubicBezTo>
                <a:cubicBezTo>
                  <a:pt x="118" y="142"/>
                  <a:pt x="116" y="138"/>
                  <a:pt x="116" y="132"/>
                </a:cubicBezTo>
                <a:cubicBezTo>
                  <a:pt x="116" y="127"/>
                  <a:pt x="118" y="123"/>
                  <a:pt x="121" y="119"/>
                </a:cubicBezTo>
                <a:cubicBezTo>
                  <a:pt x="125" y="115"/>
                  <a:pt x="130" y="113"/>
                  <a:pt x="135" y="113"/>
                </a:cubicBezTo>
                <a:cubicBezTo>
                  <a:pt x="140" y="113"/>
                  <a:pt x="145" y="115"/>
                  <a:pt x="148" y="119"/>
                </a:cubicBezTo>
                <a:cubicBezTo>
                  <a:pt x="152" y="123"/>
                  <a:pt x="154" y="127"/>
                  <a:pt x="154" y="132"/>
                </a:cubicBezTo>
                <a:moveTo>
                  <a:pt x="305" y="132"/>
                </a:moveTo>
                <a:cubicBezTo>
                  <a:pt x="305" y="137"/>
                  <a:pt x="303" y="141"/>
                  <a:pt x="299" y="145"/>
                </a:cubicBezTo>
                <a:cubicBezTo>
                  <a:pt x="295" y="149"/>
                  <a:pt x="291" y="151"/>
                  <a:pt x="285" y="151"/>
                </a:cubicBezTo>
                <a:cubicBezTo>
                  <a:pt x="280" y="151"/>
                  <a:pt x="276" y="149"/>
                  <a:pt x="272" y="145"/>
                </a:cubicBezTo>
                <a:cubicBezTo>
                  <a:pt x="268" y="141"/>
                  <a:pt x="266" y="137"/>
                  <a:pt x="266" y="132"/>
                </a:cubicBezTo>
                <a:cubicBezTo>
                  <a:pt x="266" y="127"/>
                  <a:pt x="268" y="123"/>
                  <a:pt x="272" y="119"/>
                </a:cubicBezTo>
                <a:cubicBezTo>
                  <a:pt x="276" y="115"/>
                  <a:pt x="280" y="113"/>
                  <a:pt x="285" y="113"/>
                </a:cubicBezTo>
                <a:cubicBezTo>
                  <a:pt x="291" y="113"/>
                  <a:pt x="295" y="115"/>
                  <a:pt x="299" y="119"/>
                </a:cubicBezTo>
                <a:cubicBezTo>
                  <a:pt x="303" y="123"/>
                  <a:pt x="305" y="127"/>
                  <a:pt x="305" y="132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3" name="Freeform 23"/>
          <p:cNvSpPr>
            <a:spLocks noEditPoints="1"/>
          </p:cNvSpPr>
          <p:nvPr/>
        </p:nvSpPr>
        <p:spPr bwMode="auto">
          <a:xfrm>
            <a:off x="7106220" y="9850779"/>
            <a:ext cx="1196078" cy="1199898"/>
          </a:xfrm>
          <a:custGeom>
            <a:avLst/>
            <a:gdLst>
              <a:gd name="T0" fmla="*/ 430 w 430"/>
              <a:gd name="T1" fmla="*/ 216 h 431"/>
              <a:gd name="T2" fmla="*/ 367 w 430"/>
              <a:gd name="T3" fmla="*/ 368 h 431"/>
              <a:gd name="T4" fmla="*/ 214 w 430"/>
              <a:gd name="T5" fmla="*/ 431 h 431"/>
              <a:gd name="T6" fmla="*/ 63 w 430"/>
              <a:gd name="T7" fmla="*/ 368 h 431"/>
              <a:gd name="T8" fmla="*/ 0 w 430"/>
              <a:gd name="T9" fmla="*/ 215 h 431"/>
              <a:gd name="T10" fmla="*/ 63 w 430"/>
              <a:gd name="T11" fmla="*/ 63 h 431"/>
              <a:gd name="T12" fmla="*/ 215 w 430"/>
              <a:gd name="T13" fmla="*/ 0 h 431"/>
              <a:gd name="T14" fmla="*/ 367 w 430"/>
              <a:gd name="T15" fmla="*/ 63 h 431"/>
              <a:gd name="T16" fmla="*/ 430 w 430"/>
              <a:gd name="T17" fmla="*/ 216 h 431"/>
              <a:gd name="T18" fmla="*/ 409 w 430"/>
              <a:gd name="T19" fmla="*/ 216 h 431"/>
              <a:gd name="T20" fmla="*/ 352 w 430"/>
              <a:gd name="T21" fmla="*/ 78 h 431"/>
              <a:gd name="T22" fmla="*/ 214 w 430"/>
              <a:gd name="T23" fmla="*/ 21 h 431"/>
              <a:gd name="T24" fmla="*/ 77 w 430"/>
              <a:gd name="T25" fmla="*/ 78 h 431"/>
              <a:gd name="T26" fmla="*/ 20 w 430"/>
              <a:gd name="T27" fmla="*/ 216 h 431"/>
              <a:gd name="T28" fmla="*/ 77 w 430"/>
              <a:gd name="T29" fmla="*/ 354 h 431"/>
              <a:gd name="T30" fmla="*/ 214 w 430"/>
              <a:gd name="T31" fmla="*/ 411 h 431"/>
              <a:gd name="T32" fmla="*/ 352 w 430"/>
              <a:gd name="T33" fmla="*/ 354 h 431"/>
              <a:gd name="T34" fmla="*/ 409 w 430"/>
              <a:gd name="T35" fmla="*/ 216 h 431"/>
              <a:gd name="T36" fmla="*/ 364 w 430"/>
              <a:gd name="T37" fmla="*/ 314 h 431"/>
              <a:gd name="T38" fmla="*/ 353 w 430"/>
              <a:gd name="T39" fmla="*/ 325 h 431"/>
              <a:gd name="T40" fmla="*/ 343 w 430"/>
              <a:gd name="T41" fmla="*/ 315 h 431"/>
              <a:gd name="T42" fmla="*/ 214 w 430"/>
              <a:gd name="T43" fmla="*/ 233 h 431"/>
              <a:gd name="T44" fmla="*/ 86 w 430"/>
              <a:gd name="T45" fmla="*/ 315 h 431"/>
              <a:gd name="T46" fmla="*/ 76 w 430"/>
              <a:gd name="T47" fmla="*/ 326 h 431"/>
              <a:gd name="T48" fmla="*/ 66 w 430"/>
              <a:gd name="T49" fmla="*/ 314 h 431"/>
              <a:gd name="T50" fmla="*/ 214 w 430"/>
              <a:gd name="T51" fmla="*/ 213 h 431"/>
              <a:gd name="T52" fmla="*/ 364 w 430"/>
              <a:gd name="T53" fmla="*/ 314 h 431"/>
              <a:gd name="T54" fmla="*/ 357 w 430"/>
              <a:gd name="T55" fmla="*/ 314 h 431"/>
              <a:gd name="T56" fmla="*/ 357 w 430"/>
              <a:gd name="T57" fmla="*/ 314 h 431"/>
              <a:gd name="T58" fmla="*/ 364 w 430"/>
              <a:gd name="T59" fmla="*/ 314 h 431"/>
              <a:gd name="T60" fmla="*/ 124 w 430"/>
              <a:gd name="T61" fmla="*/ 133 h 431"/>
              <a:gd name="T62" fmla="*/ 128 w 430"/>
              <a:gd name="T63" fmla="*/ 166 h 431"/>
              <a:gd name="T64" fmla="*/ 123 w 430"/>
              <a:gd name="T65" fmla="*/ 188 h 431"/>
              <a:gd name="T66" fmla="*/ 107 w 430"/>
              <a:gd name="T67" fmla="*/ 198 h 431"/>
              <a:gd name="T68" fmla="*/ 87 w 430"/>
              <a:gd name="T69" fmla="*/ 179 h 431"/>
              <a:gd name="T70" fmla="*/ 98 w 430"/>
              <a:gd name="T71" fmla="*/ 163 h 431"/>
              <a:gd name="T72" fmla="*/ 107 w 430"/>
              <a:gd name="T73" fmla="*/ 160 h 431"/>
              <a:gd name="T74" fmla="*/ 124 w 430"/>
              <a:gd name="T75" fmla="*/ 133 h 431"/>
              <a:gd name="T76" fmla="*/ 154 w 430"/>
              <a:gd name="T77" fmla="*/ 133 h 431"/>
              <a:gd name="T78" fmla="*/ 148 w 430"/>
              <a:gd name="T79" fmla="*/ 146 h 431"/>
              <a:gd name="T80" fmla="*/ 135 w 430"/>
              <a:gd name="T81" fmla="*/ 151 h 431"/>
              <a:gd name="T82" fmla="*/ 122 w 430"/>
              <a:gd name="T83" fmla="*/ 146 h 431"/>
              <a:gd name="T84" fmla="*/ 116 w 430"/>
              <a:gd name="T85" fmla="*/ 133 h 431"/>
              <a:gd name="T86" fmla="*/ 121 w 430"/>
              <a:gd name="T87" fmla="*/ 119 h 431"/>
              <a:gd name="T88" fmla="*/ 135 w 430"/>
              <a:gd name="T89" fmla="*/ 113 h 431"/>
              <a:gd name="T90" fmla="*/ 148 w 430"/>
              <a:gd name="T91" fmla="*/ 119 h 431"/>
              <a:gd name="T92" fmla="*/ 154 w 430"/>
              <a:gd name="T93" fmla="*/ 133 h 431"/>
              <a:gd name="T94" fmla="*/ 304 w 430"/>
              <a:gd name="T95" fmla="*/ 133 h 431"/>
              <a:gd name="T96" fmla="*/ 299 w 430"/>
              <a:gd name="T97" fmla="*/ 146 h 431"/>
              <a:gd name="T98" fmla="*/ 285 w 430"/>
              <a:gd name="T99" fmla="*/ 151 h 431"/>
              <a:gd name="T100" fmla="*/ 272 w 430"/>
              <a:gd name="T101" fmla="*/ 146 h 431"/>
              <a:gd name="T102" fmla="*/ 266 w 430"/>
              <a:gd name="T103" fmla="*/ 133 h 431"/>
              <a:gd name="T104" fmla="*/ 272 w 430"/>
              <a:gd name="T105" fmla="*/ 119 h 431"/>
              <a:gd name="T106" fmla="*/ 285 w 430"/>
              <a:gd name="T107" fmla="*/ 113 h 431"/>
              <a:gd name="T108" fmla="*/ 299 w 430"/>
              <a:gd name="T109" fmla="*/ 119 h 431"/>
              <a:gd name="T110" fmla="*/ 304 w 430"/>
              <a:gd name="T111" fmla="*/ 133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30" h="431">
                <a:moveTo>
                  <a:pt x="430" y="216"/>
                </a:moveTo>
                <a:cubicBezTo>
                  <a:pt x="430" y="275"/>
                  <a:pt x="409" y="326"/>
                  <a:pt x="367" y="368"/>
                </a:cubicBezTo>
                <a:cubicBezTo>
                  <a:pt x="325" y="410"/>
                  <a:pt x="274" y="431"/>
                  <a:pt x="214" y="431"/>
                </a:cubicBezTo>
                <a:cubicBezTo>
                  <a:pt x="155" y="431"/>
                  <a:pt x="105" y="410"/>
                  <a:pt x="63" y="368"/>
                </a:cubicBezTo>
                <a:cubicBezTo>
                  <a:pt x="21" y="326"/>
                  <a:pt x="0" y="275"/>
                  <a:pt x="0" y="215"/>
                </a:cubicBezTo>
                <a:cubicBezTo>
                  <a:pt x="0" y="156"/>
                  <a:pt x="21" y="105"/>
                  <a:pt x="63" y="63"/>
                </a:cubicBezTo>
                <a:cubicBezTo>
                  <a:pt x="105" y="21"/>
                  <a:pt x="155" y="0"/>
                  <a:pt x="215" y="0"/>
                </a:cubicBezTo>
                <a:cubicBezTo>
                  <a:pt x="275" y="0"/>
                  <a:pt x="325" y="21"/>
                  <a:pt x="367" y="63"/>
                </a:cubicBezTo>
                <a:cubicBezTo>
                  <a:pt x="409" y="106"/>
                  <a:pt x="430" y="156"/>
                  <a:pt x="430" y="216"/>
                </a:cubicBezTo>
                <a:moveTo>
                  <a:pt x="409" y="216"/>
                </a:moveTo>
                <a:cubicBezTo>
                  <a:pt x="409" y="162"/>
                  <a:pt x="390" y="116"/>
                  <a:pt x="352" y="78"/>
                </a:cubicBezTo>
                <a:cubicBezTo>
                  <a:pt x="314" y="40"/>
                  <a:pt x="268" y="21"/>
                  <a:pt x="214" y="21"/>
                </a:cubicBezTo>
                <a:cubicBezTo>
                  <a:pt x="161" y="21"/>
                  <a:pt x="115" y="40"/>
                  <a:pt x="77" y="78"/>
                </a:cubicBezTo>
                <a:cubicBezTo>
                  <a:pt x="39" y="116"/>
                  <a:pt x="20" y="162"/>
                  <a:pt x="20" y="216"/>
                </a:cubicBezTo>
                <a:cubicBezTo>
                  <a:pt x="20" y="270"/>
                  <a:pt x="39" y="316"/>
                  <a:pt x="77" y="354"/>
                </a:cubicBezTo>
                <a:cubicBezTo>
                  <a:pt x="115" y="392"/>
                  <a:pt x="161" y="411"/>
                  <a:pt x="214" y="411"/>
                </a:cubicBezTo>
                <a:cubicBezTo>
                  <a:pt x="268" y="411"/>
                  <a:pt x="314" y="392"/>
                  <a:pt x="352" y="354"/>
                </a:cubicBezTo>
                <a:cubicBezTo>
                  <a:pt x="390" y="316"/>
                  <a:pt x="409" y="270"/>
                  <a:pt x="409" y="216"/>
                </a:cubicBezTo>
                <a:moveTo>
                  <a:pt x="364" y="314"/>
                </a:moveTo>
                <a:cubicBezTo>
                  <a:pt x="365" y="321"/>
                  <a:pt x="361" y="325"/>
                  <a:pt x="353" y="325"/>
                </a:cubicBezTo>
                <a:cubicBezTo>
                  <a:pt x="347" y="325"/>
                  <a:pt x="344" y="322"/>
                  <a:pt x="343" y="315"/>
                </a:cubicBezTo>
                <a:cubicBezTo>
                  <a:pt x="340" y="261"/>
                  <a:pt x="297" y="234"/>
                  <a:pt x="214" y="233"/>
                </a:cubicBezTo>
                <a:cubicBezTo>
                  <a:pt x="132" y="233"/>
                  <a:pt x="89" y="260"/>
                  <a:pt x="86" y="315"/>
                </a:cubicBezTo>
                <a:cubicBezTo>
                  <a:pt x="86" y="322"/>
                  <a:pt x="82" y="326"/>
                  <a:pt x="76" y="326"/>
                </a:cubicBezTo>
                <a:cubicBezTo>
                  <a:pt x="69" y="326"/>
                  <a:pt x="65" y="322"/>
                  <a:pt x="66" y="314"/>
                </a:cubicBezTo>
                <a:cubicBezTo>
                  <a:pt x="71" y="247"/>
                  <a:pt x="120" y="213"/>
                  <a:pt x="214" y="213"/>
                </a:cubicBezTo>
                <a:cubicBezTo>
                  <a:pt x="310" y="213"/>
                  <a:pt x="359" y="247"/>
                  <a:pt x="364" y="314"/>
                </a:cubicBezTo>
                <a:cubicBezTo>
                  <a:pt x="357" y="314"/>
                  <a:pt x="357" y="314"/>
                  <a:pt x="357" y="314"/>
                </a:cubicBezTo>
                <a:cubicBezTo>
                  <a:pt x="357" y="314"/>
                  <a:pt x="357" y="314"/>
                  <a:pt x="357" y="314"/>
                </a:cubicBezTo>
                <a:lnTo>
                  <a:pt x="364" y="314"/>
                </a:lnTo>
                <a:close/>
                <a:moveTo>
                  <a:pt x="124" y="133"/>
                </a:moveTo>
                <a:cubicBezTo>
                  <a:pt x="127" y="147"/>
                  <a:pt x="128" y="158"/>
                  <a:pt x="128" y="166"/>
                </a:cubicBezTo>
                <a:cubicBezTo>
                  <a:pt x="128" y="175"/>
                  <a:pt x="126" y="182"/>
                  <a:pt x="123" y="188"/>
                </a:cubicBezTo>
                <a:cubicBezTo>
                  <a:pt x="119" y="195"/>
                  <a:pt x="114" y="198"/>
                  <a:pt x="107" y="198"/>
                </a:cubicBezTo>
                <a:cubicBezTo>
                  <a:pt x="94" y="198"/>
                  <a:pt x="87" y="192"/>
                  <a:pt x="87" y="179"/>
                </a:cubicBezTo>
                <a:cubicBezTo>
                  <a:pt x="87" y="170"/>
                  <a:pt x="91" y="165"/>
                  <a:pt x="98" y="163"/>
                </a:cubicBezTo>
                <a:cubicBezTo>
                  <a:pt x="100" y="162"/>
                  <a:pt x="103" y="161"/>
                  <a:pt x="107" y="160"/>
                </a:cubicBezTo>
                <a:cubicBezTo>
                  <a:pt x="114" y="158"/>
                  <a:pt x="119" y="149"/>
                  <a:pt x="124" y="133"/>
                </a:cubicBezTo>
                <a:moveTo>
                  <a:pt x="154" y="133"/>
                </a:moveTo>
                <a:cubicBezTo>
                  <a:pt x="154" y="137"/>
                  <a:pt x="152" y="142"/>
                  <a:pt x="148" y="146"/>
                </a:cubicBezTo>
                <a:cubicBezTo>
                  <a:pt x="144" y="149"/>
                  <a:pt x="140" y="151"/>
                  <a:pt x="135" y="151"/>
                </a:cubicBezTo>
                <a:cubicBezTo>
                  <a:pt x="130" y="151"/>
                  <a:pt x="125" y="149"/>
                  <a:pt x="122" y="146"/>
                </a:cubicBezTo>
                <a:cubicBezTo>
                  <a:pt x="118" y="142"/>
                  <a:pt x="116" y="138"/>
                  <a:pt x="116" y="133"/>
                </a:cubicBezTo>
                <a:cubicBezTo>
                  <a:pt x="116" y="127"/>
                  <a:pt x="117" y="123"/>
                  <a:pt x="121" y="119"/>
                </a:cubicBezTo>
                <a:cubicBezTo>
                  <a:pt x="125" y="115"/>
                  <a:pt x="130" y="113"/>
                  <a:pt x="135" y="113"/>
                </a:cubicBezTo>
                <a:cubicBezTo>
                  <a:pt x="140" y="113"/>
                  <a:pt x="144" y="115"/>
                  <a:pt x="148" y="119"/>
                </a:cubicBezTo>
                <a:cubicBezTo>
                  <a:pt x="152" y="123"/>
                  <a:pt x="154" y="127"/>
                  <a:pt x="154" y="133"/>
                </a:cubicBezTo>
                <a:moveTo>
                  <a:pt x="304" y="133"/>
                </a:moveTo>
                <a:cubicBezTo>
                  <a:pt x="304" y="137"/>
                  <a:pt x="302" y="142"/>
                  <a:pt x="299" y="146"/>
                </a:cubicBezTo>
                <a:cubicBezTo>
                  <a:pt x="295" y="149"/>
                  <a:pt x="290" y="151"/>
                  <a:pt x="285" y="151"/>
                </a:cubicBezTo>
                <a:cubicBezTo>
                  <a:pt x="280" y="151"/>
                  <a:pt x="275" y="149"/>
                  <a:pt x="272" y="146"/>
                </a:cubicBezTo>
                <a:cubicBezTo>
                  <a:pt x="268" y="142"/>
                  <a:pt x="266" y="137"/>
                  <a:pt x="266" y="133"/>
                </a:cubicBezTo>
                <a:cubicBezTo>
                  <a:pt x="266" y="127"/>
                  <a:pt x="268" y="123"/>
                  <a:pt x="272" y="119"/>
                </a:cubicBezTo>
                <a:cubicBezTo>
                  <a:pt x="275" y="115"/>
                  <a:pt x="280" y="113"/>
                  <a:pt x="285" y="113"/>
                </a:cubicBezTo>
                <a:cubicBezTo>
                  <a:pt x="290" y="113"/>
                  <a:pt x="295" y="115"/>
                  <a:pt x="299" y="119"/>
                </a:cubicBezTo>
                <a:cubicBezTo>
                  <a:pt x="302" y="123"/>
                  <a:pt x="304" y="127"/>
                  <a:pt x="304" y="133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  <p:sp>
        <p:nvSpPr>
          <p:cNvPr id="25" name="Freeform 25"/>
          <p:cNvSpPr>
            <a:spLocks noEditPoints="1"/>
          </p:cNvSpPr>
          <p:nvPr/>
        </p:nvSpPr>
        <p:spPr bwMode="auto">
          <a:xfrm>
            <a:off x="8773122" y="9842526"/>
            <a:ext cx="1199898" cy="1199898"/>
          </a:xfrm>
          <a:custGeom>
            <a:avLst/>
            <a:gdLst>
              <a:gd name="T0" fmla="*/ 430 w 430"/>
              <a:gd name="T1" fmla="*/ 216 h 431"/>
              <a:gd name="T2" fmla="*/ 367 w 430"/>
              <a:gd name="T3" fmla="*/ 368 h 431"/>
              <a:gd name="T4" fmla="*/ 214 w 430"/>
              <a:gd name="T5" fmla="*/ 431 h 431"/>
              <a:gd name="T6" fmla="*/ 63 w 430"/>
              <a:gd name="T7" fmla="*/ 368 h 431"/>
              <a:gd name="T8" fmla="*/ 0 w 430"/>
              <a:gd name="T9" fmla="*/ 216 h 431"/>
              <a:gd name="T10" fmla="*/ 63 w 430"/>
              <a:gd name="T11" fmla="*/ 63 h 431"/>
              <a:gd name="T12" fmla="*/ 215 w 430"/>
              <a:gd name="T13" fmla="*/ 0 h 431"/>
              <a:gd name="T14" fmla="*/ 367 w 430"/>
              <a:gd name="T15" fmla="*/ 64 h 431"/>
              <a:gd name="T16" fmla="*/ 430 w 430"/>
              <a:gd name="T17" fmla="*/ 216 h 431"/>
              <a:gd name="T18" fmla="*/ 409 w 430"/>
              <a:gd name="T19" fmla="*/ 216 h 431"/>
              <a:gd name="T20" fmla="*/ 352 w 430"/>
              <a:gd name="T21" fmla="*/ 78 h 431"/>
              <a:gd name="T22" fmla="*/ 214 w 430"/>
              <a:gd name="T23" fmla="*/ 21 h 431"/>
              <a:gd name="T24" fmla="*/ 77 w 430"/>
              <a:gd name="T25" fmla="*/ 78 h 431"/>
              <a:gd name="T26" fmla="*/ 20 w 430"/>
              <a:gd name="T27" fmla="*/ 216 h 431"/>
              <a:gd name="T28" fmla="*/ 77 w 430"/>
              <a:gd name="T29" fmla="*/ 354 h 431"/>
              <a:gd name="T30" fmla="*/ 214 w 430"/>
              <a:gd name="T31" fmla="*/ 411 h 431"/>
              <a:gd name="T32" fmla="*/ 352 w 430"/>
              <a:gd name="T33" fmla="*/ 354 h 431"/>
              <a:gd name="T34" fmla="*/ 409 w 430"/>
              <a:gd name="T35" fmla="*/ 216 h 431"/>
              <a:gd name="T36" fmla="*/ 365 w 430"/>
              <a:gd name="T37" fmla="*/ 214 h 431"/>
              <a:gd name="T38" fmla="*/ 361 w 430"/>
              <a:gd name="T39" fmla="*/ 214 h 431"/>
              <a:gd name="T40" fmla="*/ 364 w 430"/>
              <a:gd name="T41" fmla="*/ 211 h 431"/>
              <a:gd name="T42" fmla="*/ 286 w 430"/>
              <a:gd name="T43" fmla="*/ 283 h 431"/>
              <a:gd name="T44" fmla="*/ 141 w 430"/>
              <a:gd name="T45" fmla="*/ 283 h 431"/>
              <a:gd name="T46" fmla="*/ 66 w 430"/>
              <a:gd name="T47" fmla="*/ 211 h 431"/>
              <a:gd name="T48" fmla="*/ 77 w 430"/>
              <a:gd name="T49" fmla="*/ 200 h 431"/>
              <a:gd name="T50" fmla="*/ 86 w 430"/>
              <a:gd name="T51" fmla="*/ 210 h 431"/>
              <a:gd name="T52" fmla="*/ 141 w 430"/>
              <a:gd name="T53" fmla="*/ 262 h 431"/>
              <a:gd name="T54" fmla="*/ 286 w 430"/>
              <a:gd name="T55" fmla="*/ 262 h 431"/>
              <a:gd name="T56" fmla="*/ 331 w 430"/>
              <a:gd name="T57" fmla="*/ 246 h 431"/>
              <a:gd name="T58" fmla="*/ 342 w 430"/>
              <a:gd name="T59" fmla="*/ 216 h 431"/>
              <a:gd name="T60" fmla="*/ 355 w 430"/>
              <a:gd name="T61" fmla="*/ 200 h 431"/>
              <a:gd name="T62" fmla="*/ 365 w 430"/>
              <a:gd name="T63" fmla="*/ 214 h 431"/>
              <a:gd name="T64" fmla="*/ 154 w 430"/>
              <a:gd name="T65" fmla="*/ 132 h 431"/>
              <a:gd name="T66" fmla="*/ 149 w 430"/>
              <a:gd name="T67" fmla="*/ 145 h 431"/>
              <a:gd name="T68" fmla="*/ 136 w 430"/>
              <a:gd name="T69" fmla="*/ 150 h 431"/>
              <a:gd name="T70" fmla="*/ 122 w 430"/>
              <a:gd name="T71" fmla="*/ 145 h 431"/>
              <a:gd name="T72" fmla="*/ 116 w 430"/>
              <a:gd name="T73" fmla="*/ 132 h 431"/>
              <a:gd name="T74" fmla="*/ 122 w 430"/>
              <a:gd name="T75" fmla="*/ 118 h 431"/>
              <a:gd name="T76" fmla="*/ 136 w 430"/>
              <a:gd name="T77" fmla="*/ 112 h 431"/>
              <a:gd name="T78" fmla="*/ 149 w 430"/>
              <a:gd name="T79" fmla="*/ 118 h 431"/>
              <a:gd name="T80" fmla="*/ 154 w 430"/>
              <a:gd name="T81" fmla="*/ 132 h 431"/>
              <a:gd name="T82" fmla="*/ 305 w 430"/>
              <a:gd name="T83" fmla="*/ 132 h 431"/>
              <a:gd name="T84" fmla="*/ 299 w 430"/>
              <a:gd name="T85" fmla="*/ 145 h 431"/>
              <a:gd name="T86" fmla="*/ 286 w 430"/>
              <a:gd name="T87" fmla="*/ 150 h 431"/>
              <a:gd name="T88" fmla="*/ 272 w 430"/>
              <a:gd name="T89" fmla="*/ 145 h 431"/>
              <a:gd name="T90" fmla="*/ 267 w 430"/>
              <a:gd name="T91" fmla="*/ 132 h 431"/>
              <a:gd name="T92" fmla="*/ 272 w 430"/>
              <a:gd name="T93" fmla="*/ 118 h 431"/>
              <a:gd name="T94" fmla="*/ 286 w 430"/>
              <a:gd name="T95" fmla="*/ 112 h 431"/>
              <a:gd name="T96" fmla="*/ 299 w 430"/>
              <a:gd name="T97" fmla="*/ 118 h 431"/>
              <a:gd name="T98" fmla="*/ 305 w 430"/>
              <a:gd name="T99" fmla="*/ 132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30" h="431">
                <a:moveTo>
                  <a:pt x="430" y="216"/>
                </a:moveTo>
                <a:cubicBezTo>
                  <a:pt x="430" y="275"/>
                  <a:pt x="409" y="326"/>
                  <a:pt x="367" y="368"/>
                </a:cubicBezTo>
                <a:cubicBezTo>
                  <a:pt x="325" y="410"/>
                  <a:pt x="274" y="431"/>
                  <a:pt x="214" y="431"/>
                </a:cubicBezTo>
                <a:cubicBezTo>
                  <a:pt x="155" y="431"/>
                  <a:pt x="105" y="410"/>
                  <a:pt x="63" y="368"/>
                </a:cubicBezTo>
                <a:cubicBezTo>
                  <a:pt x="21" y="326"/>
                  <a:pt x="0" y="275"/>
                  <a:pt x="0" y="216"/>
                </a:cubicBezTo>
                <a:cubicBezTo>
                  <a:pt x="0" y="156"/>
                  <a:pt x="21" y="105"/>
                  <a:pt x="63" y="63"/>
                </a:cubicBezTo>
                <a:cubicBezTo>
                  <a:pt x="105" y="21"/>
                  <a:pt x="155" y="0"/>
                  <a:pt x="215" y="0"/>
                </a:cubicBezTo>
                <a:cubicBezTo>
                  <a:pt x="275" y="0"/>
                  <a:pt x="325" y="21"/>
                  <a:pt x="367" y="64"/>
                </a:cubicBezTo>
                <a:cubicBezTo>
                  <a:pt x="409" y="106"/>
                  <a:pt x="430" y="157"/>
                  <a:pt x="430" y="216"/>
                </a:cubicBezTo>
                <a:moveTo>
                  <a:pt x="409" y="216"/>
                </a:moveTo>
                <a:cubicBezTo>
                  <a:pt x="409" y="162"/>
                  <a:pt x="390" y="116"/>
                  <a:pt x="352" y="78"/>
                </a:cubicBezTo>
                <a:cubicBezTo>
                  <a:pt x="314" y="40"/>
                  <a:pt x="268" y="21"/>
                  <a:pt x="214" y="21"/>
                </a:cubicBezTo>
                <a:cubicBezTo>
                  <a:pt x="161" y="21"/>
                  <a:pt x="115" y="40"/>
                  <a:pt x="77" y="78"/>
                </a:cubicBezTo>
                <a:cubicBezTo>
                  <a:pt x="39" y="116"/>
                  <a:pt x="20" y="162"/>
                  <a:pt x="20" y="216"/>
                </a:cubicBezTo>
                <a:cubicBezTo>
                  <a:pt x="20" y="270"/>
                  <a:pt x="39" y="316"/>
                  <a:pt x="77" y="354"/>
                </a:cubicBezTo>
                <a:cubicBezTo>
                  <a:pt x="115" y="392"/>
                  <a:pt x="161" y="411"/>
                  <a:pt x="214" y="411"/>
                </a:cubicBezTo>
                <a:cubicBezTo>
                  <a:pt x="268" y="411"/>
                  <a:pt x="314" y="392"/>
                  <a:pt x="352" y="354"/>
                </a:cubicBezTo>
                <a:cubicBezTo>
                  <a:pt x="390" y="316"/>
                  <a:pt x="409" y="270"/>
                  <a:pt x="409" y="216"/>
                </a:cubicBezTo>
                <a:moveTo>
                  <a:pt x="365" y="214"/>
                </a:moveTo>
                <a:cubicBezTo>
                  <a:pt x="361" y="214"/>
                  <a:pt x="361" y="214"/>
                  <a:pt x="361" y="214"/>
                </a:cubicBezTo>
                <a:cubicBezTo>
                  <a:pt x="364" y="211"/>
                  <a:pt x="364" y="211"/>
                  <a:pt x="364" y="211"/>
                </a:cubicBezTo>
                <a:cubicBezTo>
                  <a:pt x="361" y="259"/>
                  <a:pt x="335" y="283"/>
                  <a:pt x="286" y="283"/>
                </a:cubicBezTo>
                <a:cubicBezTo>
                  <a:pt x="141" y="283"/>
                  <a:pt x="141" y="283"/>
                  <a:pt x="141" y="283"/>
                </a:cubicBezTo>
                <a:cubicBezTo>
                  <a:pt x="95" y="283"/>
                  <a:pt x="70" y="259"/>
                  <a:pt x="66" y="211"/>
                </a:cubicBezTo>
                <a:cubicBezTo>
                  <a:pt x="66" y="204"/>
                  <a:pt x="69" y="200"/>
                  <a:pt x="77" y="200"/>
                </a:cubicBezTo>
                <a:cubicBezTo>
                  <a:pt x="83" y="200"/>
                  <a:pt x="86" y="203"/>
                  <a:pt x="86" y="210"/>
                </a:cubicBezTo>
                <a:cubicBezTo>
                  <a:pt x="88" y="245"/>
                  <a:pt x="106" y="262"/>
                  <a:pt x="141" y="262"/>
                </a:cubicBezTo>
                <a:cubicBezTo>
                  <a:pt x="286" y="262"/>
                  <a:pt x="286" y="262"/>
                  <a:pt x="286" y="262"/>
                </a:cubicBezTo>
                <a:cubicBezTo>
                  <a:pt x="307" y="262"/>
                  <a:pt x="322" y="257"/>
                  <a:pt x="331" y="246"/>
                </a:cubicBezTo>
                <a:cubicBezTo>
                  <a:pt x="335" y="240"/>
                  <a:pt x="339" y="230"/>
                  <a:pt x="342" y="216"/>
                </a:cubicBezTo>
                <a:cubicBezTo>
                  <a:pt x="345" y="205"/>
                  <a:pt x="349" y="200"/>
                  <a:pt x="355" y="200"/>
                </a:cubicBezTo>
                <a:cubicBezTo>
                  <a:pt x="362" y="200"/>
                  <a:pt x="365" y="205"/>
                  <a:pt x="365" y="214"/>
                </a:cubicBezTo>
                <a:moveTo>
                  <a:pt x="154" y="132"/>
                </a:moveTo>
                <a:cubicBezTo>
                  <a:pt x="154" y="136"/>
                  <a:pt x="153" y="141"/>
                  <a:pt x="149" y="145"/>
                </a:cubicBezTo>
                <a:cubicBezTo>
                  <a:pt x="145" y="148"/>
                  <a:pt x="141" y="150"/>
                  <a:pt x="136" y="150"/>
                </a:cubicBezTo>
                <a:cubicBezTo>
                  <a:pt x="131" y="150"/>
                  <a:pt x="126" y="148"/>
                  <a:pt x="122" y="145"/>
                </a:cubicBezTo>
                <a:cubicBezTo>
                  <a:pt x="118" y="141"/>
                  <a:pt x="116" y="137"/>
                  <a:pt x="116" y="132"/>
                </a:cubicBezTo>
                <a:cubicBezTo>
                  <a:pt x="116" y="126"/>
                  <a:pt x="118" y="122"/>
                  <a:pt x="122" y="118"/>
                </a:cubicBezTo>
                <a:cubicBezTo>
                  <a:pt x="126" y="114"/>
                  <a:pt x="130" y="112"/>
                  <a:pt x="136" y="112"/>
                </a:cubicBezTo>
                <a:cubicBezTo>
                  <a:pt x="141" y="112"/>
                  <a:pt x="145" y="114"/>
                  <a:pt x="149" y="118"/>
                </a:cubicBezTo>
                <a:cubicBezTo>
                  <a:pt x="153" y="122"/>
                  <a:pt x="154" y="126"/>
                  <a:pt x="154" y="132"/>
                </a:cubicBezTo>
                <a:moveTo>
                  <a:pt x="305" y="132"/>
                </a:moveTo>
                <a:cubicBezTo>
                  <a:pt x="305" y="136"/>
                  <a:pt x="303" y="141"/>
                  <a:pt x="299" y="145"/>
                </a:cubicBezTo>
                <a:cubicBezTo>
                  <a:pt x="295" y="148"/>
                  <a:pt x="291" y="150"/>
                  <a:pt x="286" y="150"/>
                </a:cubicBezTo>
                <a:cubicBezTo>
                  <a:pt x="281" y="150"/>
                  <a:pt x="276" y="148"/>
                  <a:pt x="272" y="145"/>
                </a:cubicBezTo>
                <a:cubicBezTo>
                  <a:pt x="268" y="141"/>
                  <a:pt x="267" y="136"/>
                  <a:pt x="267" y="132"/>
                </a:cubicBezTo>
                <a:cubicBezTo>
                  <a:pt x="267" y="126"/>
                  <a:pt x="268" y="122"/>
                  <a:pt x="272" y="118"/>
                </a:cubicBezTo>
                <a:cubicBezTo>
                  <a:pt x="276" y="114"/>
                  <a:pt x="281" y="112"/>
                  <a:pt x="286" y="112"/>
                </a:cubicBezTo>
                <a:cubicBezTo>
                  <a:pt x="291" y="112"/>
                  <a:pt x="295" y="114"/>
                  <a:pt x="299" y="118"/>
                </a:cubicBezTo>
                <a:cubicBezTo>
                  <a:pt x="303" y="122"/>
                  <a:pt x="305" y="126"/>
                  <a:pt x="305" y="132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3599"/>
          </a:p>
        </p:txBody>
      </p:sp>
    </p:spTree>
    <p:extLst>
      <p:ext uri="{BB962C8B-B14F-4D97-AF65-F5344CB8AC3E}">
        <p14:creationId xmlns:p14="http://schemas.microsoft.com/office/powerpoint/2010/main" val="2774549502"/>
      </p:ext>
    </p:extLst>
  </p:cSld>
  <p:clrMapOvr>
    <a:masterClrMapping/>
  </p:clrMapOvr>
  <p:transition spd="slow" advClick="0" advTm="100"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"/>
          <p:cNvSpPr/>
          <p:nvPr/>
        </p:nvSpPr>
        <p:spPr>
          <a:xfrm>
            <a:off x="15515908" y="3142817"/>
            <a:ext cx="505206" cy="4154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515" h="21052" extrusionOk="0">
                <a:moveTo>
                  <a:pt x="18906" y="1642"/>
                </a:moveTo>
                <a:cubicBezTo>
                  <a:pt x="16760" y="-548"/>
                  <a:pt x="13737" y="-548"/>
                  <a:pt x="11543" y="1642"/>
                </a:cubicBezTo>
                <a:cubicBezTo>
                  <a:pt x="10227" y="3224"/>
                  <a:pt x="10227" y="3224"/>
                  <a:pt x="10227" y="3224"/>
                </a:cubicBezTo>
                <a:cubicBezTo>
                  <a:pt x="8959" y="1642"/>
                  <a:pt x="8959" y="1642"/>
                  <a:pt x="8959" y="1642"/>
                </a:cubicBezTo>
                <a:cubicBezTo>
                  <a:pt x="6814" y="-548"/>
                  <a:pt x="3791" y="-548"/>
                  <a:pt x="1645" y="1642"/>
                </a:cubicBezTo>
                <a:cubicBezTo>
                  <a:pt x="-549" y="4320"/>
                  <a:pt x="-549" y="8640"/>
                  <a:pt x="1645" y="10769"/>
                </a:cubicBezTo>
                <a:cubicBezTo>
                  <a:pt x="10227" y="21052"/>
                  <a:pt x="10227" y="21052"/>
                  <a:pt x="10227" y="21052"/>
                </a:cubicBezTo>
                <a:cubicBezTo>
                  <a:pt x="18906" y="10769"/>
                  <a:pt x="18906" y="10769"/>
                  <a:pt x="18906" y="10769"/>
                </a:cubicBezTo>
                <a:cubicBezTo>
                  <a:pt x="21051" y="8640"/>
                  <a:pt x="21051" y="4320"/>
                  <a:pt x="18906" y="164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32" name="Shape"/>
          <p:cNvSpPr/>
          <p:nvPr/>
        </p:nvSpPr>
        <p:spPr>
          <a:xfrm>
            <a:off x="6126218" y="3110846"/>
            <a:ext cx="294991" cy="4770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87" y="0"/>
                </a:moveTo>
                <a:cubicBezTo>
                  <a:pt x="4616" y="0"/>
                  <a:pt x="0" y="2923"/>
                  <a:pt x="0" y="6767"/>
                </a:cubicBezTo>
                <a:cubicBezTo>
                  <a:pt x="0" y="12992"/>
                  <a:pt x="10887" y="21600"/>
                  <a:pt x="10887" y="21600"/>
                </a:cubicBezTo>
                <a:cubicBezTo>
                  <a:pt x="10887" y="21600"/>
                  <a:pt x="21600" y="12992"/>
                  <a:pt x="21600" y="6767"/>
                </a:cubicBezTo>
                <a:cubicBezTo>
                  <a:pt x="21600" y="2923"/>
                  <a:pt x="16984" y="0"/>
                  <a:pt x="10887" y="0"/>
                </a:cubicBezTo>
                <a:close/>
                <a:moveTo>
                  <a:pt x="10887" y="10611"/>
                </a:moveTo>
                <a:cubicBezTo>
                  <a:pt x="7665" y="10611"/>
                  <a:pt x="4616" y="8662"/>
                  <a:pt x="4616" y="6767"/>
                </a:cubicBezTo>
                <a:cubicBezTo>
                  <a:pt x="4616" y="4818"/>
                  <a:pt x="7665" y="2923"/>
                  <a:pt x="10887" y="2923"/>
                </a:cubicBezTo>
                <a:cubicBezTo>
                  <a:pt x="13848" y="2923"/>
                  <a:pt x="16984" y="4818"/>
                  <a:pt x="16984" y="6767"/>
                </a:cubicBezTo>
                <a:cubicBezTo>
                  <a:pt x="16984" y="8662"/>
                  <a:pt x="13848" y="10611"/>
                  <a:pt x="10887" y="1061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33" name="Shape"/>
          <p:cNvSpPr/>
          <p:nvPr/>
        </p:nvSpPr>
        <p:spPr>
          <a:xfrm>
            <a:off x="7167075" y="3110846"/>
            <a:ext cx="595392" cy="4770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08" y="3844"/>
                </a:moveTo>
                <a:cubicBezTo>
                  <a:pt x="16200" y="0"/>
                  <a:pt x="16200" y="0"/>
                  <a:pt x="16200" y="0"/>
                </a:cubicBezTo>
                <a:cubicBezTo>
                  <a:pt x="15808" y="0"/>
                  <a:pt x="15808" y="0"/>
                  <a:pt x="15416" y="0"/>
                </a:cubicBezTo>
                <a:cubicBezTo>
                  <a:pt x="10800" y="3844"/>
                  <a:pt x="10800" y="3844"/>
                  <a:pt x="10800" y="3844"/>
                </a:cubicBezTo>
                <a:cubicBezTo>
                  <a:pt x="6184" y="0"/>
                  <a:pt x="6184" y="0"/>
                  <a:pt x="6184" y="0"/>
                </a:cubicBezTo>
                <a:cubicBezTo>
                  <a:pt x="5748" y="0"/>
                  <a:pt x="5748" y="0"/>
                  <a:pt x="5356" y="0"/>
                </a:cubicBezTo>
                <a:cubicBezTo>
                  <a:pt x="348" y="3844"/>
                  <a:pt x="348" y="3844"/>
                  <a:pt x="348" y="3844"/>
                </a:cubicBezTo>
                <a:cubicBezTo>
                  <a:pt x="0" y="4331"/>
                  <a:pt x="0" y="4331"/>
                  <a:pt x="0" y="4818"/>
                </a:cubicBezTo>
                <a:cubicBezTo>
                  <a:pt x="0" y="20680"/>
                  <a:pt x="0" y="20680"/>
                  <a:pt x="0" y="20680"/>
                </a:cubicBezTo>
                <a:cubicBezTo>
                  <a:pt x="0" y="20680"/>
                  <a:pt x="0" y="21113"/>
                  <a:pt x="348" y="21113"/>
                </a:cubicBezTo>
                <a:cubicBezTo>
                  <a:pt x="348" y="21600"/>
                  <a:pt x="740" y="21600"/>
                  <a:pt x="1132" y="21113"/>
                </a:cubicBezTo>
                <a:cubicBezTo>
                  <a:pt x="5748" y="17756"/>
                  <a:pt x="5748" y="17756"/>
                  <a:pt x="5748" y="17756"/>
                </a:cubicBezTo>
                <a:cubicBezTo>
                  <a:pt x="10408" y="21113"/>
                  <a:pt x="10408" y="21113"/>
                  <a:pt x="10408" y="21113"/>
                </a:cubicBezTo>
                <a:cubicBezTo>
                  <a:pt x="10800" y="21600"/>
                  <a:pt x="10800" y="21600"/>
                  <a:pt x="11192" y="21113"/>
                </a:cubicBezTo>
                <a:cubicBezTo>
                  <a:pt x="15808" y="17756"/>
                  <a:pt x="15808" y="17756"/>
                  <a:pt x="15808" y="17756"/>
                </a:cubicBezTo>
                <a:cubicBezTo>
                  <a:pt x="20468" y="21113"/>
                  <a:pt x="20468" y="21113"/>
                  <a:pt x="20468" y="21113"/>
                </a:cubicBezTo>
                <a:cubicBezTo>
                  <a:pt x="20468" y="21600"/>
                  <a:pt x="20816" y="21600"/>
                  <a:pt x="20816" y="21600"/>
                </a:cubicBezTo>
                <a:cubicBezTo>
                  <a:pt x="20816" y="21600"/>
                  <a:pt x="21208" y="21600"/>
                  <a:pt x="21208" y="21113"/>
                </a:cubicBezTo>
                <a:cubicBezTo>
                  <a:pt x="21600" y="21113"/>
                  <a:pt x="21600" y="20680"/>
                  <a:pt x="21600" y="20680"/>
                </a:cubicBezTo>
                <a:cubicBezTo>
                  <a:pt x="21600" y="4818"/>
                  <a:pt x="21600" y="4818"/>
                  <a:pt x="21600" y="4818"/>
                </a:cubicBezTo>
                <a:cubicBezTo>
                  <a:pt x="21600" y="4331"/>
                  <a:pt x="21600" y="4331"/>
                  <a:pt x="21208" y="3844"/>
                </a:cubicBezTo>
                <a:close/>
                <a:moveTo>
                  <a:pt x="5008" y="15862"/>
                </a:moveTo>
                <a:cubicBezTo>
                  <a:pt x="1524" y="18731"/>
                  <a:pt x="1524" y="18731"/>
                  <a:pt x="1524" y="18731"/>
                </a:cubicBezTo>
                <a:cubicBezTo>
                  <a:pt x="1524" y="5305"/>
                  <a:pt x="1524" y="5305"/>
                  <a:pt x="1524" y="5305"/>
                </a:cubicBezTo>
                <a:cubicBezTo>
                  <a:pt x="5008" y="2382"/>
                  <a:pt x="5008" y="2382"/>
                  <a:pt x="5008" y="2382"/>
                </a:cubicBezTo>
                <a:lnTo>
                  <a:pt x="5008" y="15862"/>
                </a:lnTo>
                <a:close/>
                <a:moveTo>
                  <a:pt x="10016" y="18731"/>
                </a:moveTo>
                <a:cubicBezTo>
                  <a:pt x="6532" y="15862"/>
                  <a:pt x="6532" y="15862"/>
                  <a:pt x="6532" y="15862"/>
                </a:cubicBezTo>
                <a:cubicBezTo>
                  <a:pt x="6532" y="2382"/>
                  <a:pt x="6532" y="2382"/>
                  <a:pt x="6532" y="2382"/>
                </a:cubicBezTo>
                <a:cubicBezTo>
                  <a:pt x="10016" y="5305"/>
                  <a:pt x="10016" y="5305"/>
                  <a:pt x="10016" y="5305"/>
                </a:cubicBezTo>
                <a:lnTo>
                  <a:pt x="10016" y="18731"/>
                </a:lnTo>
                <a:close/>
                <a:moveTo>
                  <a:pt x="15024" y="15862"/>
                </a:moveTo>
                <a:cubicBezTo>
                  <a:pt x="11584" y="18731"/>
                  <a:pt x="11584" y="18731"/>
                  <a:pt x="11584" y="18731"/>
                </a:cubicBezTo>
                <a:cubicBezTo>
                  <a:pt x="11584" y="5305"/>
                  <a:pt x="11584" y="5305"/>
                  <a:pt x="11584" y="5305"/>
                </a:cubicBezTo>
                <a:cubicBezTo>
                  <a:pt x="15024" y="2382"/>
                  <a:pt x="15024" y="2382"/>
                  <a:pt x="15024" y="2382"/>
                </a:cubicBezTo>
                <a:lnTo>
                  <a:pt x="15024" y="15862"/>
                </a:lnTo>
                <a:close/>
                <a:moveTo>
                  <a:pt x="20076" y="18731"/>
                </a:moveTo>
                <a:cubicBezTo>
                  <a:pt x="16548" y="15862"/>
                  <a:pt x="16548" y="15862"/>
                  <a:pt x="16548" y="15862"/>
                </a:cubicBezTo>
                <a:cubicBezTo>
                  <a:pt x="16548" y="2382"/>
                  <a:pt x="16548" y="2382"/>
                  <a:pt x="16548" y="2382"/>
                </a:cubicBezTo>
                <a:cubicBezTo>
                  <a:pt x="20076" y="5305"/>
                  <a:pt x="20076" y="5305"/>
                  <a:pt x="20076" y="5305"/>
                </a:cubicBezTo>
                <a:lnTo>
                  <a:pt x="20076" y="18731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34" name="Shape"/>
          <p:cNvSpPr/>
          <p:nvPr/>
        </p:nvSpPr>
        <p:spPr>
          <a:xfrm>
            <a:off x="3608698" y="3110848"/>
            <a:ext cx="591169" cy="4685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167" y="18665"/>
                </a:moveTo>
                <a:cubicBezTo>
                  <a:pt x="2303" y="18665"/>
                  <a:pt x="2303" y="18665"/>
                  <a:pt x="2303" y="18665"/>
                </a:cubicBezTo>
                <a:cubicBezTo>
                  <a:pt x="2303" y="6425"/>
                  <a:pt x="2303" y="6425"/>
                  <a:pt x="2303" y="6425"/>
                </a:cubicBezTo>
                <a:cubicBezTo>
                  <a:pt x="5041" y="6425"/>
                  <a:pt x="5041" y="6425"/>
                  <a:pt x="5041" y="6425"/>
                </a:cubicBezTo>
                <a:cubicBezTo>
                  <a:pt x="5041" y="6425"/>
                  <a:pt x="5780" y="5428"/>
                  <a:pt x="7345" y="3932"/>
                </a:cubicBezTo>
                <a:cubicBezTo>
                  <a:pt x="1173" y="3932"/>
                  <a:pt x="1173" y="3932"/>
                  <a:pt x="1173" y="3932"/>
                </a:cubicBezTo>
                <a:cubicBezTo>
                  <a:pt x="391" y="3932"/>
                  <a:pt x="0" y="4431"/>
                  <a:pt x="0" y="4929"/>
                </a:cubicBezTo>
                <a:cubicBezTo>
                  <a:pt x="0" y="20105"/>
                  <a:pt x="0" y="20105"/>
                  <a:pt x="0" y="20105"/>
                </a:cubicBezTo>
                <a:cubicBezTo>
                  <a:pt x="0" y="21157"/>
                  <a:pt x="391" y="21600"/>
                  <a:pt x="1173" y="21600"/>
                </a:cubicBezTo>
                <a:cubicBezTo>
                  <a:pt x="17341" y="21600"/>
                  <a:pt x="17341" y="21600"/>
                  <a:pt x="17341" y="21600"/>
                </a:cubicBezTo>
                <a:cubicBezTo>
                  <a:pt x="17732" y="21600"/>
                  <a:pt x="18514" y="21157"/>
                  <a:pt x="18514" y="20105"/>
                </a:cubicBezTo>
                <a:cubicBezTo>
                  <a:pt x="18514" y="15231"/>
                  <a:pt x="18514" y="15231"/>
                  <a:pt x="18514" y="15231"/>
                </a:cubicBezTo>
                <a:cubicBezTo>
                  <a:pt x="16167" y="17169"/>
                  <a:pt x="16167" y="17169"/>
                  <a:pt x="16167" y="17169"/>
                </a:cubicBezTo>
                <a:lnTo>
                  <a:pt x="16167" y="18665"/>
                </a:lnTo>
                <a:close/>
                <a:moveTo>
                  <a:pt x="14255" y="9360"/>
                </a:moveTo>
                <a:cubicBezTo>
                  <a:pt x="14255" y="14234"/>
                  <a:pt x="14255" y="14234"/>
                  <a:pt x="14255" y="14234"/>
                </a:cubicBezTo>
                <a:cubicBezTo>
                  <a:pt x="21600" y="6923"/>
                  <a:pt x="21600" y="6923"/>
                  <a:pt x="21600" y="6923"/>
                </a:cubicBezTo>
                <a:cubicBezTo>
                  <a:pt x="14255" y="0"/>
                  <a:pt x="14255" y="0"/>
                  <a:pt x="14255" y="0"/>
                </a:cubicBezTo>
                <a:cubicBezTo>
                  <a:pt x="14255" y="4431"/>
                  <a:pt x="14255" y="4431"/>
                  <a:pt x="14255" y="4431"/>
                </a:cubicBezTo>
                <a:cubicBezTo>
                  <a:pt x="5780" y="4431"/>
                  <a:pt x="5780" y="15231"/>
                  <a:pt x="5780" y="15231"/>
                </a:cubicBezTo>
                <a:cubicBezTo>
                  <a:pt x="8084" y="10357"/>
                  <a:pt x="9648" y="9360"/>
                  <a:pt x="14255" y="936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35" name="Shape"/>
          <p:cNvSpPr/>
          <p:nvPr/>
        </p:nvSpPr>
        <p:spPr>
          <a:xfrm>
            <a:off x="8364486" y="3055829"/>
            <a:ext cx="574235" cy="5743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77" y="0"/>
                </a:moveTo>
                <a:cubicBezTo>
                  <a:pt x="4825" y="406"/>
                  <a:pt x="0" y="5186"/>
                  <a:pt x="0" y="11183"/>
                </a:cubicBezTo>
                <a:cubicBezTo>
                  <a:pt x="0" y="16775"/>
                  <a:pt x="4825" y="21600"/>
                  <a:pt x="10777" y="21600"/>
                </a:cubicBezTo>
                <a:cubicBezTo>
                  <a:pt x="16775" y="21600"/>
                  <a:pt x="21600" y="16775"/>
                  <a:pt x="21600" y="10823"/>
                </a:cubicBezTo>
                <a:cubicBezTo>
                  <a:pt x="21600" y="4825"/>
                  <a:pt x="16369" y="0"/>
                  <a:pt x="10777" y="0"/>
                </a:cubicBezTo>
                <a:close/>
                <a:moveTo>
                  <a:pt x="10777" y="19210"/>
                </a:moveTo>
                <a:cubicBezTo>
                  <a:pt x="6403" y="19571"/>
                  <a:pt x="2390" y="15603"/>
                  <a:pt x="2390" y="11183"/>
                </a:cubicBezTo>
                <a:cubicBezTo>
                  <a:pt x="2390" y="6403"/>
                  <a:pt x="5997" y="2390"/>
                  <a:pt x="10777" y="2390"/>
                </a:cubicBezTo>
                <a:cubicBezTo>
                  <a:pt x="15152" y="2390"/>
                  <a:pt x="19210" y="5997"/>
                  <a:pt x="19210" y="10823"/>
                </a:cubicBezTo>
                <a:cubicBezTo>
                  <a:pt x="19210" y="15603"/>
                  <a:pt x="15557" y="19210"/>
                  <a:pt x="10777" y="19210"/>
                </a:cubicBezTo>
                <a:close/>
                <a:moveTo>
                  <a:pt x="5547" y="15963"/>
                </a:moveTo>
                <a:cubicBezTo>
                  <a:pt x="5547" y="15963"/>
                  <a:pt x="10777" y="15197"/>
                  <a:pt x="12762" y="13213"/>
                </a:cubicBezTo>
                <a:cubicBezTo>
                  <a:pt x="15152" y="10823"/>
                  <a:pt x="15963" y="5592"/>
                  <a:pt x="15963" y="5592"/>
                </a:cubicBezTo>
                <a:cubicBezTo>
                  <a:pt x="15963" y="5592"/>
                  <a:pt x="10777" y="6403"/>
                  <a:pt x="8387" y="8793"/>
                </a:cubicBezTo>
                <a:cubicBezTo>
                  <a:pt x="6403" y="10823"/>
                  <a:pt x="5547" y="15963"/>
                  <a:pt x="5547" y="15963"/>
                </a:cubicBezTo>
                <a:close/>
                <a:moveTo>
                  <a:pt x="9605" y="9605"/>
                </a:moveTo>
                <a:cubicBezTo>
                  <a:pt x="10777" y="8793"/>
                  <a:pt x="12356" y="8027"/>
                  <a:pt x="13979" y="7621"/>
                </a:cubicBezTo>
                <a:cubicBezTo>
                  <a:pt x="13573" y="9199"/>
                  <a:pt x="12762" y="11183"/>
                  <a:pt x="11995" y="11995"/>
                </a:cubicBezTo>
                <a:cubicBezTo>
                  <a:pt x="11183" y="12401"/>
                  <a:pt x="10372" y="12401"/>
                  <a:pt x="9605" y="11995"/>
                </a:cubicBezTo>
                <a:cubicBezTo>
                  <a:pt x="9199" y="11183"/>
                  <a:pt x="9199" y="10417"/>
                  <a:pt x="9605" y="960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36" name="Shape"/>
          <p:cNvSpPr/>
          <p:nvPr/>
        </p:nvSpPr>
        <p:spPr>
          <a:xfrm>
            <a:off x="9583051" y="3089033"/>
            <a:ext cx="514916" cy="5115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77" h="21103" extrusionOk="0">
                <a:moveTo>
                  <a:pt x="20722" y="349"/>
                </a:moveTo>
                <a:cubicBezTo>
                  <a:pt x="19893" y="-497"/>
                  <a:pt x="19455" y="349"/>
                  <a:pt x="16822" y="1245"/>
                </a:cubicBezTo>
                <a:cubicBezTo>
                  <a:pt x="10776" y="4331"/>
                  <a:pt x="0" y="10552"/>
                  <a:pt x="0" y="10552"/>
                </a:cubicBezTo>
                <a:cubicBezTo>
                  <a:pt x="9508" y="11846"/>
                  <a:pt x="9508" y="11846"/>
                  <a:pt x="9508" y="11846"/>
                </a:cubicBezTo>
                <a:cubicBezTo>
                  <a:pt x="10776" y="21103"/>
                  <a:pt x="10776" y="21103"/>
                  <a:pt x="10776" y="21103"/>
                </a:cubicBezTo>
                <a:cubicBezTo>
                  <a:pt x="10776" y="21103"/>
                  <a:pt x="16822" y="10552"/>
                  <a:pt x="19455" y="3932"/>
                </a:cubicBezTo>
                <a:cubicBezTo>
                  <a:pt x="20722" y="1693"/>
                  <a:pt x="21600" y="797"/>
                  <a:pt x="20722" y="349"/>
                </a:cubicBezTo>
                <a:close/>
                <a:moveTo>
                  <a:pt x="18577" y="2589"/>
                </a:moveTo>
                <a:cubicBezTo>
                  <a:pt x="11653" y="15379"/>
                  <a:pt x="11653" y="15379"/>
                  <a:pt x="11653" y="15379"/>
                </a:cubicBezTo>
                <a:cubicBezTo>
                  <a:pt x="11214" y="9656"/>
                  <a:pt x="11214" y="9656"/>
                  <a:pt x="11214" y="9656"/>
                </a:cubicBezTo>
                <a:lnTo>
                  <a:pt x="18577" y="2589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37" name="Shape"/>
          <p:cNvSpPr/>
          <p:nvPr/>
        </p:nvSpPr>
        <p:spPr>
          <a:xfrm>
            <a:off x="13162588" y="3076991"/>
            <a:ext cx="464231" cy="5320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713" y="14676"/>
                </a:moveTo>
                <a:cubicBezTo>
                  <a:pt x="16714" y="14676"/>
                  <a:pt x="15714" y="14676"/>
                  <a:pt x="15214" y="15115"/>
                </a:cubicBezTo>
                <a:cubicBezTo>
                  <a:pt x="7885" y="11653"/>
                  <a:pt x="7885" y="11653"/>
                  <a:pt x="7885" y="11653"/>
                </a:cubicBezTo>
                <a:cubicBezTo>
                  <a:pt x="7885" y="11214"/>
                  <a:pt x="7885" y="11214"/>
                  <a:pt x="7885" y="10824"/>
                </a:cubicBezTo>
                <a:lnTo>
                  <a:pt x="7885" y="10386"/>
                </a:lnTo>
                <a:cubicBezTo>
                  <a:pt x="15214" y="6485"/>
                  <a:pt x="15214" y="6485"/>
                  <a:pt x="15214" y="6485"/>
                </a:cubicBezTo>
                <a:cubicBezTo>
                  <a:pt x="15714" y="6924"/>
                  <a:pt x="16714" y="7363"/>
                  <a:pt x="17713" y="7363"/>
                </a:cubicBezTo>
                <a:cubicBezTo>
                  <a:pt x="20156" y="7363"/>
                  <a:pt x="21600" y="5607"/>
                  <a:pt x="21600" y="3413"/>
                </a:cubicBezTo>
                <a:cubicBezTo>
                  <a:pt x="21600" y="1707"/>
                  <a:pt x="20156" y="0"/>
                  <a:pt x="17713" y="0"/>
                </a:cubicBezTo>
                <a:cubicBezTo>
                  <a:pt x="15214" y="0"/>
                  <a:pt x="13771" y="1707"/>
                  <a:pt x="13771" y="3413"/>
                </a:cubicBezTo>
                <a:cubicBezTo>
                  <a:pt x="13771" y="3901"/>
                  <a:pt x="13771" y="3901"/>
                  <a:pt x="13771" y="4340"/>
                </a:cubicBezTo>
                <a:cubicBezTo>
                  <a:pt x="6386" y="8240"/>
                  <a:pt x="6386" y="8240"/>
                  <a:pt x="6386" y="8240"/>
                </a:cubicBezTo>
                <a:cubicBezTo>
                  <a:pt x="5941" y="7363"/>
                  <a:pt x="4886" y="7363"/>
                  <a:pt x="3887" y="7363"/>
                </a:cubicBezTo>
                <a:cubicBezTo>
                  <a:pt x="1444" y="7363"/>
                  <a:pt x="0" y="9069"/>
                  <a:pt x="0" y="10824"/>
                </a:cubicBezTo>
                <a:cubicBezTo>
                  <a:pt x="0" y="12970"/>
                  <a:pt x="1444" y="14676"/>
                  <a:pt x="3887" y="14676"/>
                </a:cubicBezTo>
                <a:cubicBezTo>
                  <a:pt x="4886" y="14676"/>
                  <a:pt x="5941" y="14237"/>
                  <a:pt x="6386" y="13799"/>
                </a:cubicBezTo>
                <a:cubicBezTo>
                  <a:pt x="13771" y="17699"/>
                  <a:pt x="13771" y="17699"/>
                  <a:pt x="13771" y="17699"/>
                </a:cubicBezTo>
                <a:lnTo>
                  <a:pt x="13771" y="18138"/>
                </a:lnTo>
                <a:cubicBezTo>
                  <a:pt x="13771" y="20284"/>
                  <a:pt x="15214" y="21600"/>
                  <a:pt x="17713" y="21600"/>
                </a:cubicBezTo>
                <a:cubicBezTo>
                  <a:pt x="20156" y="21600"/>
                  <a:pt x="21600" y="20284"/>
                  <a:pt x="21600" y="18138"/>
                </a:cubicBezTo>
                <a:cubicBezTo>
                  <a:pt x="21600" y="15993"/>
                  <a:pt x="20156" y="14676"/>
                  <a:pt x="17713" y="1467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38" name="Shape"/>
          <p:cNvSpPr/>
          <p:nvPr/>
        </p:nvSpPr>
        <p:spPr>
          <a:xfrm>
            <a:off x="1235032" y="3076991"/>
            <a:ext cx="595391" cy="5320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16383"/>
                </a:moveTo>
                <a:cubicBezTo>
                  <a:pt x="10800" y="15115"/>
                  <a:pt x="9624" y="14237"/>
                  <a:pt x="9624" y="12531"/>
                </a:cubicBezTo>
                <a:cubicBezTo>
                  <a:pt x="9624" y="11214"/>
                  <a:pt x="10408" y="11653"/>
                  <a:pt x="10800" y="9508"/>
                </a:cubicBezTo>
                <a:cubicBezTo>
                  <a:pt x="11192" y="8630"/>
                  <a:pt x="11932" y="9508"/>
                  <a:pt x="11932" y="7363"/>
                </a:cubicBezTo>
                <a:cubicBezTo>
                  <a:pt x="11932" y="6485"/>
                  <a:pt x="11584" y="6485"/>
                  <a:pt x="11584" y="6485"/>
                </a:cubicBezTo>
                <a:cubicBezTo>
                  <a:pt x="11584" y="6485"/>
                  <a:pt x="11932" y="5168"/>
                  <a:pt x="11932" y="4340"/>
                </a:cubicBezTo>
                <a:cubicBezTo>
                  <a:pt x="11932" y="3023"/>
                  <a:pt x="11192" y="0"/>
                  <a:pt x="7708" y="0"/>
                </a:cubicBezTo>
                <a:cubicBezTo>
                  <a:pt x="3832" y="0"/>
                  <a:pt x="3048" y="3023"/>
                  <a:pt x="3048" y="4340"/>
                </a:cubicBezTo>
                <a:cubicBezTo>
                  <a:pt x="3048" y="5168"/>
                  <a:pt x="3440" y="6485"/>
                  <a:pt x="3440" y="6485"/>
                </a:cubicBezTo>
                <a:cubicBezTo>
                  <a:pt x="3440" y="6485"/>
                  <a:pt x="3048" y="6485"/>
                  <a:pt x="3048" y="7363"/>
                </a:cubicBezTo>
                <a:cubicBezTo>
                  <a:pt x="3048" y="9508"/>
                  <a:pt x="3832" y="8630"/>
                  <a:pt x="4224" y="9508"/>
                </a:cubicBezTo>
                <a:cubicBezTo>
                  <a:pt x="4616" y="11653"/>
                  <a:pt x="5356" y="11214"/>
                  <a:pt x="5356" y="12531"/>
                </a:cubicBezTo>
                <a:cubicBezTo>
                  <a:pt x="5356" y="14237"/>
                  <a:pt x="4224" y="15115"/>
                  <a:pt x="1524" y="16383"/>
                </a:cubicBezTo>
                <a:cubicBezTo>
                  <a:pt x="1524" y="16383"/>
                  <a:pt x="740" y="16383"/>
                  <a:pt x="0" y="16822"/>
                </a:cubicBezTo>
                <a:cubicBezTo>
                  <a:pt x="0" y="21600"/>
                  <a:pt x="0" y="21600"/>
                  <a:pt x="0" y="21600"/>
                </a:cubicBezTo>
                <a:cubicBezTo>
                  <a:pt x="17332" y="21600"/>
                  <a:pt x="17332" y="21600"/>
                  <a:pt x="17332" y="21600"/>
                </a:cubicBezTo>
                <a:cubicBezTo>
                  <a:pt x="17332" y="21600"/>
                  <a:pt x="17332" y="19893"/>
                  <a:pt x="17332" y="19455"/>
                </a:cubicBezTo>
                <a:cubicBezTo>
                  <a:pt x="17332" y="18577"/>
                  <a:pt x="16200" y="17260"/>
                  <a:pt x="13500" y="16383"/>
                </a:cubicBezTo>
                <a:close/>
                <a:moveTo>
                  <a:pt x="18508" y="9508"/>
                </a:moveTo>
                <a:cubicBezTo>
                  <a:pt x="18508" y="6046"/>
                  <a:pt x="18508" y="6046"/>
                  <a:pt x="18508" y="6046"/>
                </a:cubicBezTo>
                <a:cubicBezTo>
                  <a:pt x="16200" y="6046"/>
                  <a:pt x="16200" y="6046"/>
                  <a:pt x="16200" y="6046"/>
                </a:cubicBezTo>
                <a:cubicBezTo>
                  <a:pt x="16200" y="9508"/>
                  <a:pt x="16200" y="9508"/>
                  <a:pt x="16200" y="9508"/>
                </a:cubicBezTo>
                <a:cubicBezTo>
                  <a:pt x="13108" y="9508"/>
                  <a:pt x="13108" y="9508"/>
                  <a:pt x="13108" y="9508"/>
                </a:cubicBezTo>
                <a:cubicBezTo>
                  <a:pt x="13108" y="12092"/>
                  <a:pt x="13108" y="12092"/>
                  <a:pt x="13108" y="12092"/>
                </a:cubicBezTo>
                <a:cubicBezTo>
                  <a:pt x="16200" y="12092"/>
                  <a:pt x="16200" y="12092"/>
                  <a:pt x="16200" y="12092"/>
                </a:cubicBezTo>
                <a:cubicBezTo>
                  <a:pt x="16200" y="15554"/>
                  <a:pt x="16200" y="15554"/>
                  <a:pt x="16200" y="15554"/>
                </a:cubicBezTo>
                <a:cubicBezTo>
                  <a:pt x="18508" y="15554"/>
                  <a:pt x="18508" y="15554"/>
                  <a:pt x="18508" y="15554"/>
                </a:cubicBezTo>
                <a:cubicBezTo>
                  <a:pt x="18508" y="12092"/>
                  <a:pt x="18508" y="12092"/>
                  <a:pt x="18508" y="12092"/>
                </a:cubicBezTo>
                <a:cubicBezTo>
                  <a:pt x="21600" y="12092"/>
                  <a:pt x="21600" y="12092"/>
                  <a:pt x="21600" y="12092"/>
                </a:cubicBezTo>
                <a:cubicBezTo>
                  <a:pt x="21600" y="9508"/>
                  <a:pt x="21600" y="9508"/>
                  <a:pt x="21600" y="9508"/>
                </a:cubicBezTo>
                <a:lnTo>
                  <a:pt x="18508" y="9508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39" name="Shape"/>
          <p:cNvSpPr/>
          <p:nvPr/>
        </p:nvSpPr>
        <p:spPr>
          <a:xfrm>
            <a:off x="10767768" y="3089688"/>
            <a:ext cx="510765" cy="5108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75" y="0"/>
                </a:moveTo>
                <a:cubicBezTo>
                  <a:pt x="4930" y="0"/>
                  <a:pt x="0" y="4930"/>
                  <a:pt x="0" y="10825"/>
                </a:cubicBezTo>
                <a:cubicBezTo>
                  <a:pt x="0" y="17077"/>
                  <a:pt x="4930" y="21600"/>
                  <a:pt x="10775" y="21600"/>
                </a:cubicBezTo>
                <a:cubicBezTo>
                  <a:pt x="16619" y="21600"/>
                  <a:pt x="21600" y="17077"/>
                  <a:pt x="21600" y="10825"/>
                </a:cubicBezTo>
                <a:cubicBezTo>
                  <a:pt x="21600" y="4930"/>
                  <a:pt x="16619" y="0"/>
                  <a:pt x="10775" y="0"/>
                </a:cubicBezTo>
                <a:close/>
                <a:moveTo>
                  <a:pt x="11639" y="19821"/>
                </a:moveTo>
                <a:cubicBezTo>
                  <a:pt x="11639" y="14840"/>
                  <a:pt x="11639" y="14840"/>
                  <a:pt x="11639" y="14840"/>
                </a:cubicBezTo>
                <a:cubicBezTo>
                  <a:pt x="9860" y="14840"/>
                  <a:pt x="9860" y="14840"/>
                  <a:pt x="9860" y="14840"/>
                </a:cubicBezTo>
                <a:cubicBezTo>
                  <a:pt x="9860" y="19821"/>
                  <a:pt x="9860" y="19821"/>
                  <a:pt x="9860" y="19821"/>
                </a:cubicBezTo>
                <a:cubicBezTo>
                  <a:pt x="5794" y="19313"/>
                  <a:pt x="2236" y="15755"/>
                  <a:pt x="1779" y="11689"/>
                </a:cubicBezTo>
                <a:cubicBezTo>
                  <a:pt x="6709" y="11689"/>
                  <a:pt x="6709" y="11689"/>
                  <a:pt x="6709" y="11689"/>
                </a:cubicBezTo>
                <a:cubicBezTo>
                  <a:pt x="6709" y="9911"/>
                  <a:pt x="6709" y="9911"/>
                  <a:pt x="6709" y="9911"/>
                </a:cubicBezTo>
                <a:cubicBezTo>
                  <a:pt x="1779" y="9911"/>
                  <a:pt x="1779" y="9911"/>
                  <a:pt x="1779" y="9911"/>
                </a:cubicBezTo>
                <a:cubicBezTo>
                  <a:pt x="2236" y="5845"/>
                  <a:pt x="5794" y="2694"/>
                  <a:pt x="9860" y="2236"/>
                </a:cubicBezTo>
                <a:cubicBezTo>
                  <a:pt x="9860" y="7217"/>
                  <a:pt x="9860" y="7217"/>
                  <a:pt x="9860" y="7217"/>
                </a:cubicBezTo>
                <a:cubicBezTo>
                  <a:pt x="11639" y="7217"/>
                  <a:pt x="11639" y="7217"/>
                  <a:pt x="11639" y="7217"/>
                </a:cubicBezTo>
                <a:cubicBezTo>
                  <a:pt x="11639" y="2236"/>
                  <a:pt x="11639" y="2236"/>
                  <a:pt x="11639" y="2236"/>
                </a:cubicBezTo>
                <a:cubicBezTo>
                  <a:pt x="15755" y="2694"/>
                  <a:pt x="19313" y="5845"/>
                  <a:pt x="19313" y="9911"/>
                </a:cubicBezTo>
                <a:cubicBezTo>
                  <a:pt x="14840" y="9911"/>
                  <a:pt x="14840" y="9911"/>
                  <a:pt x="14840" y="9911"/>
                </a:cubicBezTo>
                <a:cubicBezTo>
                  <a:pt x="14840" y="11689"/>
                  <a:pt x="14840" y="11689"/>
                  <a:pt x="14840" y="11689"/>
                </a:cubicBezTo>
                <a:cubicBezTo>
                  <a:pt x="19313" y="11689"/>
                  <a:pt x="19313" y="11689"/>
                  <a:pt x="19313" y="11689"/>
                </a:cubicBezTo>
                <a:cubicBezTo>
                  <a:pt x="19313" y="15755"/>
                  <a:pt x="15755" y="19313"/>
                  <a:pt x="11639" y="1982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40" name="Shape"/>
          <p:cNvSpPr/>
          <p:nvPr/>
        </p:nvSpPr>
        <p:spPr>
          <a:xfrm>
            <a:off x="20296271" y="3157402"/>
            <a:ext cx="498079" cy="5024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67" y="0"/>
                </a:moveTo>
                <a:cubicBezTo>
                  <a:pt x="4610" y="0"/>
                  <a:pt x="0" y="4569"/>
                  <a:pt x="0" y="10592"/>
                </a:cubicBezTo>
                <a:cubicBezTo>
                  <a:pt x="0" y="16563"/>
                  <a:pt x="4610" y="21600"/>
                  <a:pt x="10567" y="21600"/>
                </a:cubicBezTo>
                <a:cubicBezTo>
                  <a:pt x="16524" y="21600"/>
                  <a:pt x="21600" y="16563"/>
                  <a:pt x="21600" y="10592"/>
                </a:cubicBezTo>
                <a:cubicBezTo>
                  <a:pt x="21600" y="4569"/>
                  <a:pt x="16524" y="0"/>
                  <a:pt x="10567" y="0"/>
                </a:cubicBezTo>
                <a:close/>
                <a:moveTo>
                  <a:pt x="16990" y="9190"/>
                </a:moveTo>
                <a:cubicBezTo>
                  <a:pt x="16990" y="11942"/>
                  <a:pt x="16990" y="11942"/>
                  <a:pt x="16990" y="11942"/>
                </a:cubicBezTo>
                <a:cubicBezTo>
                  <a:pt x="4144" y="11942"/>
                  <a:pt x="4144" y="11942"/>
                  <a:pt x="4144" y="11942"/>
                </a:cubicBezTo>
                <a:cubicBezTo>
                  <a:pt x="4144" y="9190"/>
                  <a:pt x="4144" y="9190"/>
                  <a:pt x="4144" y="9190"/>
                </a:cubicBezTo>
                <a:lnTo>
                  <a:pt x="16990" y="9190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41" name="Shape"/>
          <p:cNvSpPr/>
          <p:nvPr/>
        </p:nvSpPr>
        <p:spPr>
          <a:xfrm>
            <a:off x="4780720" y="5015148"/>
            <a:ext cx="553081" cy="543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2" extrusionOk="0">
                <a:moveTo>
                  <a:pt x="10777" y="25"/>
                </a:moveTo>
                <a:cubicBezTo>
                  <a:pt x="4592" y="25"/>
                  <a:pt x="0" y="4579"/>
                  <a:pt x="0" y="10825"/>
                </a:cubicBezTo>
                <a:cubicBezTo>
                  <a:pt x="0" y="16647"/>
                  <a:pt x="5013" y="21202"/>
                  <a:pt x="10777" y="21202"/>
                </a:cubicBezTo>
                <a:cubicBezTo>
                  <a:pt x="17008" y="21202"/>
                  <a:pt x="21600" y="16225"/>
                  <a:pt x="21600" y="10402"/>
                </a:cubicBezTo>
                <a:cubicBezTo>
                  <a:pt x="21600" y="4579"/>
                  <a:pt x="16633" y="-398"/>
                  <a:pt x="10777" y="25"/>
                </a:cubicBezTo>
                <a:close/>
                <a:moveTo>
                  <a:pt x="11620" y="3312"/>
                </a:moveTo>
                <a:cubicBezTo>
                  <a:pt x="12885" y="3312"/>
                  <a:pt x="13260" y="4157"/>
                  <a:pt x="13260" y="4579"/>
                </a:cubicBezTo>
                <a:cubicBezTo>
                  <a:pt x="13260" y="5800"/>
                  <a:pt x="12463" y="6645"/>
                  <a:pt x="11198" y="6645"/>
                </a:cubicBezTo>
                <a:cubicBezTo>
                  <a:pt x="10402" y="6645"/>
                  <a:pt x="9980" y="5800"/>
                  <a:pt x="9980" y="5002"/>
                </a:cubicBezTo>
                <a:cubicBezTo>
                  <a:pt x="9980" y="4579"/>
                  <a:pt x="10402" y="3312"/>
                  <a:pt x="11620" y="3312"/>
                </a:cubicBezTo>
                <a:close/>
                <a:moveTo>
                  <a:pt x="9137" y="17070"/>
                </a:moveTo>
                <a:cubicBezTo>
                  <a:pt x="8293" y="17070"/>
                  <a:pt x="7918" y="16647"/>
                  <a:pt x="8293" y="14957"/>
                </a:cubicBezTo>
                <a:cubicBezTo>
                  <a:pt x="9137" y="11247"/>
                  <a:pt x="9137" y="11247"/>
                  <a:pt x="9137" y="11247"/>
                </a:cubicBezTo>
                <a:cubicBezTo>
                  <a:pt x="9137" y="10825"/>
                  <a:pt x="9137" y="10402"/>
                  <a:pt x="9137" y="10402"/>
                </a:cubicBezTo>
                <a:cubicBezTo>
                  <a:pt x="8715" y="10402"/>
                  <a:pt x="7918" y="10825"/>
                  <a:pt x="7497" y="11247"/>
                </a:cubicBezTo>
                <a:cubicBezTo>
                  <a:pt x="7075" y="10825"/>
                  <a:pt x="7075" y="10825"/>
                  <a:pt x="7075" y="10825"/>
                </a:cubicBezTo>
                <a:cubicBezTo>
                  <a:pt x="8715" y="9181"/>
                  <a:pt x="10777" y="8289"/>
                  <a:pt x="11620" y="8289"/>
                </a:cubicBezTo>
                <a:cubicBezTo>
                  <a:pt x="12463" y="8289"/>
                  <a:pt x="12463" y="9181"/>
                  <a:pt x="12463" y="10402"/>
                </a:cubicBezTo>
                <a:cubicBezTo>
                  <a:pt x="11198" y="14159"/>
                  <a:pt x="11198" y="14159"/>
                  <a:pt x="11198" y="14159"/>
                </a:cubicBezTo>
                <a:cubicBezTo>
                  <a:pt x="11198" y="14957"/>
                  <a:pt x="11198" y="14957"/>
                  <a:pt x="11198" y="14957"/>
                </a:cubicBezTo>
                <a:cubicBezTo>
                  <a:pt x="11620" y="14957"/>
                  <a:pt x="12463" y="14957"/>
                  <a:pt x="12885" y="14159"/>
                </a:cubicBezTo>
                <a:cubicBezTo>
                  <a:pt x="13260" y="14957"/>
                  <a:pt x="13260" y="14957"/>
                  <a:pt x="13260" y="14957"/>
                </a:cubicBezTo>
                <a:cubicBezTo>
                  <a:pt x="11620" y="16647"/>
                  <a:pt x="9980" y="17070"/>
                  <a:pt x="9137" y="1707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42" name="Shape"/>
          <p:cNvSpPr/>
          <p:nvPr/>
        </p:nvSpPr>
        <p:spPr>
          <a:xfrm>
            <a:off x="4861113" y="2979648"/>
            <a:ext cx="278052" cy="591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44" y="0"/>
                </a:moveTo>
                <a:cubicBezTo>
                  <a:pt x="19917" y="0"/>
                  <a:pt x="20758" y="1173"/>
                  <a:pt x="20758" y="2303"/>
                </a:cubicBezTo>
                <a:cubicBezTo>
                  <a:pt x="20758" y="3477"/>
                  <a:pt x="18327" y="4998"/>
                  <a:pt x="14961" y="4998"/>
                </a:cubicBezTo>
                <a:cubicBezTo>
                  <a:pt x="11688" y="4998"/>
                  <a:pt x="10005" y="4216"/>
                  <a:pt x="10005" y="2695"/>
                </a:cubicBezTo>
                <a:cubicBezTo>
                  <a:pt x="10005" y="1521"/>
                  <a:pt x="12530" y="0"/>
                  <a:pt x="16644" y="0"/>
                </a:cubicBezTo>
                <a:close/>
                <a:moveTo>
                  <a:pt x="6732" y="21600"/>
                </a:moveTo>
                <a:cubicBezTo>
                  <a:pt x="4208" y="21600"/>
                  <a:pt x="2618" y="20774"/>
                  <a:pt x="4208" y="17689"/>
                </a:cubicBezTo>
                <a:cubicBezTo>
                  <a:pt x="7574" y="12343"/>
                  <a:pt x="7574" y="12343"/>
                  <a:pt x="7574" y="12343"/>
                </a:cubicBezTo>
                <a:cubicBezTo>
                  <a:pt x="7574" y="11561"/>
                  <a:pt x="7574" y="11169"/>
                  <a:pt x="7574" y="11169"/>
                </a:cubicBezTo>
                <a:cubicBezTo>
                  <a:pt x="6732" y="11169"/>
                  <a:pt x="3460" y="11952"/>
                  <a:pt x="1777" y="12343"/>
                </a:cubicBezTo>
                <a:cubicBezTo>
                  <a:pt x="0" y="11561"/>
                  <a:pt x="0" y="11561"/>
                  <a:pt x="0" y="11561"/>
                </a:cubicBezTo>
                <a:cubicBezTo>
                  <a:pt x="5891" y="9257"/>
                  <a:pt x="13371" y="7736"/>
                  <a:pt x="15803" y="7736"/>
                </a:cubicBezTo>
                <a:cubicBezTo>
                  <a:pt x="18327" y="7736"/>
                  <a:pt x="19169" y="9257"/>
                  <a:pt x="17486" y="11169"/>
                </a:cubicBezTo>
                <a:cubicBezTo>
                  <a:pt x="14119" y="16950"/>
                  <a:pt x="14119" y="16950"/>
                  <a:pt x="14119" y="16950"/>
                </a:cubicBezTo>
                <a:cubicBezTo>
                  <a:pt x="14119" y="18080"/>
                  <a:pt x="14119" y="18471"/>
                  <a:pt x="14961" y="18471"/>
                </a:cubicBezTo>
                <a:cubicBezTo>
                  <a:pt x="14961" y="18471"/>
                  <a:pt x="17486" y="17689"/>
                  <a:pt x="19917" y="16950"/>
                </a:cubicBezTo>
                <a:cubicBezTo>
                  <a:pt x="21600" y="17689"/>
                  <a:pt x="21600" y="17689"/>
                  <a:pt x="21600" y="17689"/>
                </a:cubicBezTo>
                <a:cubicBezTo>
                  <a:pt x="15803" y="20774"/>
                  <a:pt x="9164" y="21600"/>
                  <a:pt x="6732" y="216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43" name="Shape"/>
          <p:cNvSpPr/>
          <p:nvPr/>
        </p:nvSpPr>
        <p:spPr>
          <a:xfrm>
            <a:off x="19026929" y="5004969"/>
            <a:ext cx="502297" cy="4982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060" y="0"/>
                </a:moveTo>
                <a:cubicBezTo>
                  <a:pt x="5037" y="0"/>
                  <a:pt x="0" y="4621"/>
                  <a:pt x="0" y="10592"/>
                </a:cubicBezTo>
                <a:cubicBezTo>
                  <a:pt x="0" y="16563"/>
                  <a:pt x="5037" y="21600"/>
                  <a:pt x="11060" y="21600"/>
                </a:cubicBezTo>
                <a:cubicBezTo>
                  <a:pt x="17031" y="21600"/>
                  <a:pt x="21600" y="16563"/>
                  <a:pt x="21600" y="10592"/>
                </a:cubicBezTo>
                <a:cubicBezTo>
                  <a:pt x="21600" y="4621"/>
                  <a:pt x="17031" y="0"/>
                  <a:pt x="11060" y="0"/>
                </a:cubicBezTo>
                <a:close/>
                <a:moveTo>
                  <a:pt x="13344" y="10592"/>
                </a:moveTo>
                <a:cubicBezTo>
                  <a:pt x="17031" y="14746"/>
                  <a:pt x="17031" y="14746"/>
                  <a:pt x="17031" y="14746"/>
                </a:cubicBezTo>
                <a:cubicBezTo>
                  <a:pt x="14746" y="17031"/>
                  <a:pt x="14746" y="17031"/>
                  <a:pt x="14746" y="17031"/>
                </a:cubicBezTo>
                <a:cubicBezTo>
                  <a:pt x="11060" y="12877"/>
                  <a:pt x="11060" y="12877"/>
                  <a:pt x="11060" y="12877"/>
                </a:cubicBezTo>
                <a:cubicBezTo>
                  <a:pt x="6854" y="17031"/>
                  <a:pt x="6854" y="17031"/>
                  <a:pt x="6854" y="17031"/>
                </a:cubicBezTo>
                <a:cubicBezTo>
                  <a:pt x="4569" y="14746"/>
                  <a:pt x="4569" y="14746"/>
                  <a:pt x="4569" y="14746"/>
                </a:cubicBezTo>
                <a:cubicBezTo>
                  <a:pt x="8723" y="10592"/>
                  <a:pt x="8723" y="10592"/>
                  <a:pt x="8723" y="10592"/>
                </a:cubicBezTo>
                <a:cubicBezTo>
                  <a:pt x="4569" y="6958"/>
                  <a:pt x="4569" y="6958"/>
                  <a:pt x="4569" y="6958"/>
                </a:cubicBezTo>
                <a:cubicBezTo>
                  <a:pt x="6854" y="4621"/>
                  <a:pt x="6854" y="4621"/>
                  <a:pt x="6854" y="4621"/>
                </a:cubicBezTo>
                <a:cubicBezTo>
                  <a:pt x="11060" y="8256"/>
                  <a:pt x="11060" y="8256"/>
                  <a:pt x="11060" y="8256"/>
                </a:cubicBezTo>
                <a:cubicBezTo>
                  <a:pt x="14746" y="4621"/>
                  <a:pt x="14746" y="4621"/>
                  <a:pt x="14746" y="4621"/>
                </a:cubicBezTo>
                <a:cubicBezTo>
                  <a:pt x="17031" y="6958"/>
                  <a:pt x="17031" y="6958"/>
                  <a:pt x="17031" y="6958"/>
                </a:cubicBezTo>
                <a:lnTo>
                  <a:pt x="13344" y="10592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44" name="Shape"/>
          <p:cNvSpPr/>
          <p:nvPr/>
        </p:nvSpPr>
        <p:spPr>
          <a:xfrm>
            <a:off x="9570357" y="4955898"/>
            <a:ext cx="553078" cy="543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2" extrusionOk="0">
                <a:moveTo>
                  <a:pt x="10847" y="25"/>
                </a:moveTo>
                <a:cubicBezTo>
                  <a:pt x="4555" y="25"/>
                  <a:pt x="0" y="4579"/>
                  <a:pt x="0" y="10825"/>
                </a:cubicBezTo>
                <a:cubicBezTo>
                  <a:pt x="0" y="16647"/>
                  <a:pt x="4977" y="21202"/>
                  <a:pt x="10847" y="21202"/>
                </a:cubicBezTo>
                <a:cubicBezTo>
                  <a:pt x="17045" y="21202"/>
                  <a:pt x="21600" y="16225"/>
                  <a:pt x="21600" y="10402"/>
                </a:cubicBezTo>
                <a:cubicBezTo>
                  <a:pt x="21600" y="4579"/>
                  <a:pt x="16623" y="-398"/>
                  <a:pt x="10847" y="25"/>
                </a:cubicBezTo>
                <a:close/>
                <a:moveTo>
                  <a:pt x="10847" y="17070"/>
                </a:moveTo>
                <a:cubicBezTo>
                  <a:pt x="10377" y="17070"/>
                  <a:pt x="10377" y="17070"/>
                  <a:pt x="10377" y="17070"/>
                </a:cubicBezTo>
                <a:cubicBezTo>
                  <a:pt x="9579" y="17070"/>
                  <a:pt x="9157" y="16225"/>
                  <a:pt x="9157" y="15379"/>
                </a:cubicBezTo>
                <a:cubicBezTo>
                  <a:pt x="9157" y="14581"/>
                  <a:pt x="9579" y="13736"/>
                  <a:pt x="10847" y="13736"/>
                </a:cubicBezTo>
                <a:cubicBezTo>
                  <a:pt x="11645" y="14159"/>
                  <a:pt x="12068" y="14581"/>
                  <a:pt x="12068" y="15379"/>
                </a:cubicBezTo>
                <a:cubicBezTo>
                  <a:pt x="12068" y="16647"/>
                  <a:pt x="11645" y="17070"/>
                  <a:pt x="10847" y="17070"/>
                </a:cubicBezTo>
                <a:close/>
                <a:moveTo>
                  <a:pt x="14557" y="9604"/>
                </a:moveTo>
                <a:cubicBezTo>
                  <a:pt x="14134" y="9604"/>
                  <a:pt x="13758" y="9979"/>
                  <a:pt x="13336" y="10402"/>
                </a:cubicBezTo>
                <a:cubicBezTo>
                  <a:pt x="12490" y="11247"/>
                  <a:pt x="12490" y="11247"/>
                  <a:pt x="12490" y="11247"/>
                </a:cubicBezTo>
                <a:cubicBezTo>
                  <a:pt x="12068" y="11247"/>
                  <a:pt x="12068" y="11670"/>
                  <a:pt x="12068" y="11670"/>
                </a:cubicBezTo>
                <a:cubicBezTo>
                  <a:pt x="11645" y="12092"/>
                  <a:pt x="11645" y="12092"/>
                  <a:pt x="11645" y="12468"/>
                </a:cubicBezTo>
                <a:cubicBezTo>
                  <a:pt x="9157" y="12468"/>
                  <a:pt x="9157" y="12468"/>
                  <a:pt x="9157" y="12468"/>
                </a:cubicBezTo>
                <a:cubicBezTo>
                  <a:pt x="9157" y="11670"/>
                  <a:pt x="9157" y="11247"/>
                  <a:pt x="9579" y="10402"/>
                </a:cubicBezTo>
                <a:cubicBezTo>
                  <a:pt x="10377" y="9979"/>
                  <a:pt x="11645" y="9181"/>
                  <a:pt x="11645" y="9181"/>
                </a:cubicBezTo>
                <a:lnTo>
                  <a:pt x="12068" y="8759"/>
                </a:lnTo>
                <a:cubicBezTo>
                  <a:pt x="12068" y="8289"/>
                  <a:pt x="12490" y="7866"/>
                  <a:pt x="12490" y="7866"/>
                </a:cubicBezTo>
                <a:cubicBezTo>
                  <a:pt x="12490" y="7491"/>
                  <a:pt x="12068" y="7115"/>
                  <a:pt x="12068" y="6645"/>
                </a:cubicBezTo>
                <a:cubicBezTo>
                  <a:pt x="11645" y="6223"/>
                  <a:pt x="11270" y="6223"/>
                  <a:pt x="10847" y="6223"/>
                </a:cubicBezTo>
                <a:cubicBezTo>
                  <a:pt x="10377" y="6223"/>
                  <a:pt x="10002" y="6223"/>
                  <a:pt x="9579" y="6645"/>
                </a:cubicBezTo>
                <a:cubicBezTo>
                  <a:pt x="9157" y="7115"/>
                  <a:pt x="9157" y="7491"/>
                  <a:pt x="9157" y="7866"/>
                </a:cubicBezTo>
                <a:cubicBezTo>
                  <a:pt x="9157" y="8289"/>
                  <a:pt x="9157" y="8289"/>
                  <a:pt x="9157" y="8289"/>
                </a:cubicBezTo>
                <a:cubicBezTo>
                  <a:pt x="6668" y="8289"/>
                  <a:pt x="6668" y="8289"/>
                  <a:pt x="6668" y="8289"/>
                </a:cubicBezTo>
                <a:cubicBezTo>
                  <a:pt x="6668" y="7866"/>
                  <a:pt x="6668" y="7866"/>
                  <a:pt x="6668" y="7866"/>
                </a:cubicBezTo>
                <a:cubicBezTo>
                  <a:pt x="6668" y="6223"/>
                  <a:pt x="7043" y="5378"/>
                  <a:pt x="8311" y="4579"/>
                </a:cubicBezTo>
                <a:cubicBezTo>
                  <a:pt x="8734" y="4157"/>
                  <a:pt x="9579" y="4157"/>
                  <a:pt x="10847" y="4157"/>
                </a:cubicBezTo>
                <a:cubicBezTo>
                  <a:pt x="12068" y="4157"/>
                  <a:pt x="12913" y="4157"/>
                  <a:pt x="13758" y="5002"/>
                </a:cubicBezTo>
                <a:cubicBezTo>
                  <a:pt x="14557" y="5378"/>
                  <a:pt x="14979" y="6223"/>
                  <a:pt x="14979" y="7491"/>
                </a:cubicBezTo>
                <a:cubicBezTo>
                  <a:pt x="14979" y="8289"/>
                  <a:pt x="14979" y="8759"/>
                  <a:pt x="14557" y="960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45" name="Shape"/>
          <p:cNvSpPr/>
          <p:nvPr/>
        </p:nvSpPr>
        <p:spPr>
          <a:xfrm>
            <a:off x="21485214" y="5076913"/>
            <a:ext cx="341521" cy="3543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155" y="9215"/>
                </a:moveTo>
                <a:cubicBezTo>
                  <a:pt x="12777" y="9215"/>
                  <a:pt x="12777" y="9215"/>
                  <a:pt x="12777" y="9215"/>
                </a:cubicBezTo>
                <a:cubicBezTo>
                  <a:pt x="12777" y="1327"/>
                  <a:pt x="12777" y="1327"/>
                  <a:pt x="12777" y="1327"/>
                </a:cubicBezTo>
                <a:cubicBezTo>
                  <a:pt x="12777" y="0"/>
                  <a:pt x="11408" y="0"/>
                  <a:pt x="10724" y="0"/>
                </a:cubicBezTo>
                <a:cubicBezTo>
                  <a:pt x="9431" y="0"/>
                  <a:pt x="8746" y="0"/>
                  <a:pt x="8746" y="1327"/>
                </a:cubicBezTo>
                <a:cubicBezTo>
                  <a:pt x="8746" y="9215"/>
                  <a:pt x="8746" y="9215"/>
                  <a:pt x="8746" y="9215"/>
                </a:cubicBezTo>
                <a:cubicBezTo>
                  <a:pt x="685" y="9215"/>
                  <a:pt x="685" y="9215"/>
                  <a:pt x="685" y="9215"/>
                </a:cubicBezTo>
                <a:cubicBezTo>
                  <a:pt x="0" y="9215"/>
                  <a:pt x="0" y="9805"/>
                  <a:pt x="0" y="10468"/>
                </a:cubicBezTo>
                <a:cubicBezTo>
                  <a:pt x="0" y="11795"/>
                  <a:pt x="0" y="12459"/>
                  <a:pt x="685" y="12459"/>
                </a:cubicBezTo>
                <a:cubicBezTo>
                  <a:pt x="8746" y="12459"/>
                  <a:pt x="8746" y="12459"/>
                  <a:pt x="8746" y="12459"/>
                </a:cubicBezTo>
                <a:cubicBezTo>
                  <a:pt x="8746" y="20273"/>
                  <a:pt x="8746" y="20273"/>
                  <a:pt x="8746" y="20273"/>
                </a:cubicBezTo>
                <a:cubicBezTo>
                  <a:pt x="8746" y="20937"/>
                  <a:pt x="9431" y="21600"/>
                  <a:pt x="10724" y="21600"/>
                </a:cubicBezTo>
                <a:cubicBezTo>
                  <a:pt x="11408" y="21600"/>
                  <a:pt x="12777" y="20937"/>
                  <a:pt x="12777" y="20273"/>
                </a:cubicBezTo>
                <a:cubicBezTo>
                  <a:pt x="12777" y="12459"/>
                  <a:pt x="12777" y="12459"/>
                  <a:pt x="12777" y="12459"/>
                </a:cubicBezTo>
                <a:cubicBezTo>
                  <a:pt x="20155" y="12459"/>
                  <a:pt x="20155" y="12459"/>
                  <a:pt x="20155" y="12459"/>
                </a:cubicBezTo>
                <a:cubicBezTo>
                  <a:pt x="21600" y="12459"/>
                  <a:pt x="21600" y="11795"/>
                  <a:pt x="21600" y="10468"/>
                </a:cubicBezTo>
                <a:cubicBezTo>
                  <a:pt x="21600" y="9805"/>
                  <a:pt x="21600" y="9215"/>
                  <a:pt x="20155" y="921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46" name="Shape"/>
          <p:cNvSpPr/>
          <p:nvPr/>
        </p:nvSpPr>
        <p:spPr>
          <a:xfrm>
            <a:off x="20300499" y="5225044"/>
            <a:ext cx="337295" cy="537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98" y="0"/>
                </a:moveTo>
                <a:cubicBezTo>
                  <a:pt x="689" y="0"/>
                  <a:pt x="689" y="0"/>
                  <a:pt x="689" y="0"/>
                </a:cubicBezTo>
                <a:cubicBezTo>
                  <a:pt x="0" y="0"/>
                  <a:pt x="0" y="3927"/>
                  <a:pt x="0" y="8345"/>
                </a:cubicBezTo>
                <a:cubicBezTo>
                  <a:pt x="0" y="17182"/>
                  <a:pt x="0" y="21600"/>
                  <a:pt x="689" y="21600"/>
                </a:cubicBezTo>
                <a:cubicBezTo>
                  <a:pt x="20298" y="21600"/>
                  <a:pt x="20298" y="21600"/>
                  <a:pt x="20298" y="21600"/>
                </a:cubicBezTo>
                <a:cubicBezTo>
                  <a:pt x="21600" y="21600"/>
                  <a:pt x="21600" y="17182"/>
                  <a:pt x="21600" y="8345"/>
                </a:cubicBezTo>
                <a:cubicBezTo>
                  <a:pt x="21600" y="3927"/>
                  <a:pt x="21600" y="0"/>
                  <a:pt x="20298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47" name="Shape"/>
          <p:cNvSpPr/>
          <p:nvPr/>
        </p:nvSpPr>
        <p:spPr>
          <a:xfrm>
            <a:off x="5993523" y="6758687"/>
            <a:ext cx="570112" cy="5959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83" h="21311" extrusionOk="0">
                <a:moveTo>
                  <a:pt x="20326" y="343"/>
                </a:moveTo>
                <a:cubicBezTo>
                  <a:pt x="20326" y="343"/>
                  <a:pt x="19978" y="0"/>
                  <a:pt x="19586" y="0"/>
                </a:cubicBezTo>
                <a:cubicBezTo>
                  <a:pt x="19194" y="343"/>
                  <a:pt x="19194" y="729"/>
                  <a:pt x="19194" y="729"/>
                </a:cubicBezTo>
                <a:cubicBezTo>
                  <a:pt x="19978" y="3771"/>
                  <a:pt x="18018" y="6043"/>
                  <a:pt x="16494" y="7200"/>
                </a:cubicBezTo>
                <a:cubicBezTo>
                  <a:pt x="16102" y="6043"/>
                  <a:pt x="16102" y="6043"/>
                  <a:pt x="16102" y="6043"/>
                </a:cubicBezTo>
                <a:cubicBezTo>
                  <a:pt x="15710" y="6043"/>
                  <a:pt x="15362" y="5657"/>
                  <a:pt x="14970" y="5657"/>
                </a:cubicBezTo>
                <a:cubicBezTo>
                  <a:pt x="11442" y="5657"/>
                  <a:pt x="11442" y="5657"/>
                  <a:pt x="11442" y="5657"/>
                </a:cubicBezTo>
                <a:cubicBezTo>
                  <a:pt x="11094" y="5657"/>
                  <a:pt x="10702" y="5657"/>
                  <a:pt x="10354" y="6043"/>
                </a:cubicBezTo>
                <a:cubicBezTo>
                  <a:pt x="294" y="12857"/>
                  <a:pt x="294" y="12857"/>
                  <a:pt x="294" y="12857"/>
                </a:cubicBezTo>
                <a:cubicBezTo>
                  <a:pt x="-98" y="13243"/>
                  <a:pt x="-98" y="14014"/>
                  <a:pt x="294" y="14400"/>
                </a:cubicBezTo>
                <a:cubicBezTo>
                  <a:pt x="4518" y="20829"/>
                  <a:pt x="4518" y="20829"/>
                  <a:pt x="4518" y="20829"/>
                </a:cubicBezTo>
                <a:cubicBezTo>
                  <a:pt x="4910" y="21600"/>
                  <a:pt x="5694" y="21214"/>
                  <a:pt x="6086" y="21214"/>
                </a:cubicBezTo>
                <a:cubicBezTo>
                  <a:pt x="16102" y="14014"/>
                  <a:pt x="16102" y="14014"/>
                  <a:pt x="16102" y="14014"/>
                </a:cubicBezTo>
                <a:cubicBezTo>
                  <a:pt x="16494" y="14014"/>
                  <a:pt x="16886" y="13243"/>
                  <a:pt x="16886" y="13243"/>
                </a:cubicBezTo>
                <a:cubicBezTo>
                  <a:pt x="18018" y="9814"/>
                  <a:pt x="18018" y="9814"/>
                  <a:pt x="18018" y="9814"/>
                </a:cubicBezTo>
                <a:cubicBezTo>
                  <a:pt x="18018" y="9471"/>
                  <a:pt x="18018" y="9086"/>
                  <a:pt x="17670" y="8700"/>
                </a:cubicBezTo>
                <a:cubicBezTo>
                  <a:pt x="17278" y="7929"/>
                  <a:pt x="17278" y="7929"/>
                  <a:pt x="17278" y="7929"/>
                </a:cubicBezTo>
                <a:cubicBezTo>
                  <a:pt x="19586" y="6429"/>
                  <a:pt x="21502" y="3771"/>
                  <a:pt x="20326" y="343"/>
                </a:cubicBezTo>
                <a:close/>
                <a:moveTo>
                  <a:pt x="15710" y="10586"/>
                </a:moveTo>
                <a:cubicBezTo>
                  <a:pt x="14970" y="10971"/>
                  <a:pt x="13794" y="10971"/>
                  <a:pt x="13402" y="9814"/>
                </a:cubicBezTo>
                <a:cubicBezTo>
                  <a:pt x="12662" y="9086"/>
                  <a:pt x="13010" y="8314"/>
                  <a:pt x="13794" y="7543"/>
                </a:cubicBezTo>
                <a:cubicBezTo>
                  <a:pt x="14186" y="7200"/>
                  <a:pt x="14970" y="7200"/>
                  <a:pt x="15710" y="7543"/>
                </a:cubicBezTo>
                <a:cubicBezTo>
                  <a:pt x="15362" y="7929"/>
                  <a:pt x="15362" y="7929"/>
                  <a:pt x="15362" y="7929"/>
                </a:cubicBezTo>
                <a:cubicBezTo>
                  <a:pt x="14970" y="7929"/>
                  <a:pt x="14578" y="8314"/>
                  <a:pt x="14970" y="8700"/>
                </a:cubicBezTo>
                <a:cubicBezTo>
                  <a:pt x="14970" y="9086"/>
                  <a:pt x="15362" y="9086"/>
                  <a:pt x="15362" y="9086"/>
                </a:cubicBezTo>
                <a:cubicBezTo>
                  <a:pt x="15710" y="9086"/>
                  <a:pt x="15710" y="9086"/>
                  <a:pt x="15710" y="9086"/>
                </a:cubicBezTo>
                <a:cubicBezTo>
                  <a:pt x="16102" y="9086"/>
                  <a:pt x="16102" y="9086"/>
                  <a:pt x="16494" y="8700"/>
                </a:cubicBezTo>
                <a:cubicBezTo>
                  <a:pt x="16494" y="9471"/>
                  <a:pt x="16102" y="10200"/>
                  <a:pt x="15710" y="1058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48" name="Shape"/>
          <p:cNvSpPr/>
          <p:nvPr/>
        </p:nvSpPr>
        <p:spPr>
          <a:xfrm>
            <a:off x="5978131" y="8662745"/>
            <a:ext cx="595388" cy="3331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44" y="0"/>
                </a:moveTo>
                <a:cubicBezTo>
                  <a:pt x="3876" y="0"/>
                  <a:pt x="0" y="9033"/>
                  <a:pt x="0" y="10447"/>
                </a:cubicBezTo>
                <a:cubicBezTo>
                  <a:pt x="0" y="11860"/>
                  <a:pt x="3876" y="21600"/>
                  <a:pt x="10844" y="21600"/>
                </a:cubicBezTo>
                <a:cubicBezTo>
                  <a:pt x="17768" y="21600"/>
                  <a:pt x="21600" y="11860"/>
                  <a:pt x="21600" y="10447"/>
                </a:cubicBezTo>
                <a:cubicBezTo>
                  <a:pt x="21600" y="9033"/>
                  <a:pt x="17768" y="0"/>
                  <a:pt x="10844" y="0"/>
                </a:cubicBezTo>
                <a:close/>
                <a:moveTo>
                  <a:pt x="10844" y="18772"/>
                </a:moveTo>
                <a:cubicBezTo>
                  <a:pt x="8100" y="18772"/>
                  <a:pt x="6184" y="15316"/>
                  <a:pt x="6184" y="10447"/>
                </a:cubicBezTo>
                <a:cubicBezTo>
                  <a:pt x="6184" y="6205"/>
                  <a:pt x="8100" y="2042"/>
                  <a:pt x="10844" y="2042"/>
                </a:cubicBezTo>
                <a:cubicBezTo>
                  <a:pt x="13500" y="2042"/>
                  <a:pt x="15460" y="6205"/>
                  <a:pt x="15460" y="10447"/>
                </a:cubicBezTo>
                <a:cubicBezTo>
                  <a:pt x="15460" y="15316"/>
                  <a:pt x="13500" y="18772"/>
                  <a:pt x="10844" y="18772"/>
                </a:cubicBezTo>
                <a:close/>
                <a:moveTo>
                  <a:pt x="10844" y="10447"/>
                </a:moveTo>
                <a:cubicBezTo>
                  <a:pt x="10408" y="9661"/>
                  <a:pt x="11584" y="6205"/>
                  <a:pt x="10844" y="6205"/>
                </a:cubicBezTo>
                <a:cubicBezTo>
                  <a:pt x="9624" y="6205"/>
                  <a:pt x="8492" y="8404"/>
                  <a:pt x="8492" y="10447"/>
                </a:cubicBezTo>
                <a:cubicBezTo>
                  <a:pt x="8492" y="13196"/>
                  <a:pt x="9624" y="14609"/>
                  <a:pt x="10844" y="14609"/>
                </a:cubicBezTo>
                <a:cubicBezTo>
                  <a:pt x="11932" y="14609"/>
                  <a:pt x="13152" y="13196"/>
                  <a:pt x="13152" y="10447"/>
                </a:cubicBezTo>
                <a:cubicBezTo>
                  <a:pt x="13152" y="9661"/>
                  <a:pt x="11192" y="11153"/>
                  <a:pt x="10844" y="1044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49" name="Shape"/>
          <p:cNvSpPr/>
          <p:nvPr/>
        </p:nvSpPr>
        <p:spPr>
          <a:xfrm>
            <a:off x="4814569" y="8557585"/>
            <a:ext cx="553078" cy="5441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44" extrusionOk="0">
                <a:moveTo>
                  <a:pt x="10800" y="20"/>
                </a:moveTo>
                <a:cubicBezTo>
                  <a:pt x="4555" y="20"/>
                  <a:pt x="0" y="4621"/>
                  <a:pt x="0" y="10867"/>
                </a:cubicBezTo>
                <a:cubicBezTo>
                  <a:pt x="0" y="16689"/>
                  <a:pt x="4977" y="21244"/>
                  <a:pt x="10800" y="21244"/>
                </a:cubicBezTo>
                <a:cubicBezTo>
                  <a:pt x="17045" y="21244"/>
                  <a:pt x="21600" y="16267"/>
                  <a:pt x="21600" y="10444"/>
                </a:cubicBezTo>
                <a:cubicBezTo>
                  <a:pt x="21600" y="4621"/>
                  <a:pt x="16623" y="-356"/>
                  <a:pt x="10800" y="20"/>
                </a:cubicBezTo>
                <a:close/>
                <a:moveTo>
                  <a:pt x="10800" y="1287"/>
                </a:moveTo>
                <a:cubicBezTo>
                  <a:pt x="12021" y="1287"/>
                  <a:pt x="13664" y="1710"/>
                  <a:pt x="14979" y="2133"/>
                </a:cubicBezTo>
                <a:cubicBezTo>
                  <a:pt x="13664" y="4621"/>
                  <a:pt x="13664" y="4621"/>
                  <a:pt x="13664" y="4621"/>
                </a:cubicBezTo>
                <a:cubicBezTo>
                  <a:pt x="12913" y="4199"/>
                  <a:pt x="11598" y="4199"/>
                  <a:pt x="10800" y="4199"/>
                </a:cubicBezTo>
                <a:cubicBezTo>
                  <a:pt x="9532" y="4199"/>
                  <a:pt x="8687" y="4199"/>
                  <a:pt x="7889" y="4621"/>
                </a:cubicBezTo>
                <a:cubicBezTo>
                  <a:pt x="6621" y="2133"/>
                  <a:pt x="6621" y="2133"/>
                  <a:pt x="6621" y="2133"/>
                </a:cubicBezTo>
                <a:cubicBezTo>
                  <a:pt x="7889" y="1710"/>
                  <a:pt x="9110" y="1287"/>
                  <a:pt x="10800" y="1287"/>
                </a:cubicBezTo>
                <a:close/>
                <a:moveTo>
                  <a:pt x="4977" y="13355"/>
                </a:moveTo>
                <a:cubicBezTo>
                  <a:pt x="2489" y="14999"/>
                  <a:pt x="2489" y="14999"/>
                  <a:pt x="2489" y="14999"/>
                </a:cubicBezTo>
                <a:cubicBezTo>
                  <a:pt x="1643" y="13778"/>
                  <a:pt x="1643" y="12087"/>
                  <a:pt x="1643" y="10867"/>
                </a:cubicBezTo>
                <a:cubicBezTo>
                  <a:pt x="1221" y="9223"/>
                  <a:pt x="1643" y="7486"/>
                  <a:pt x="2489" y="6265"/>
                </a:cubicBezTo>
                <a:cubicBezTo>
                  <a:pt x="4977" y="7486"/>
                  <a:pt x="4977" y="7486"/>
                  <a:pt x="4977" y="7486"/>
                </a:cubicBezTo>
                <a:cubicBezTo>
                  <a:pt x="4555" y="8331"/>
                  <a:pt x="4132" y="9599"/>
                  <a:pt x="4132" y="10444"/>
                </a:cubicBezTo>
                <a:cubicBezTo>
                  <a:pt x="4132" y="11712"/>
                  <a:pt x="4555" y="12510"/>
                  <a:pt x="4977" y="13355"/>
                </a:cubicBezTo>
                <a:close/>
                <a:moveTo>
                  <a:pt x="10800" y="19976"/>
                </a:moveTo>
                <a:cubicBezTo>
                  <a:pt x="9110" y="19976"/>
                  <a:pt x="7889" y="19601"/>
                  <a:pt x="6621" y="18755"/>
                </a:cubicBezTo>
                <a:cubicBezTo>
                  <a:pt x="7889" y="16267"/>
                  <a:pt x="7889" y="16267"/>
                  <a:pt x="7889" y="16267"/>
                </a:cubicBezTo>
                <a:cubicBezTo>
                  <a:pt x="8687" y="16689"/>
                  <a:pt x="9532" y="17112"/>
                  <a:pt x="10800" y="17112"/>
                </a:cubicBezTo>
                <a:cubicBezTo>
                  <a:pt x="11598" y="17112"/>
                  <a:pt x="12913" y="16689"/>
                  <a:pt x="13664" y="16267"/>
                </a:cubicBezTo>
                <a:cubicBezTo>
                  <a:pt x="14979" y="18755"/>
                  <a:pt x="14979" y="18755"/>
                  <a:pt x="14979" y="18755"/>
                </a:cubicBezTo>
                <a:cubicBezTo>
                  <a:pt x="13664" y="19601"/>
                  <a:pt x="12490" y="19976"/>
                  <a:pt x="10800" y="19976"/>
                </a:cubicBezTo>
                <a:close/>
                <a:moveTo>
                  <a:pt x="10800" y="15844"/>
                </a:moveTo>
                <a:cubicBezTo>
                  <a:pt x="7889" y="15844"/>
                  <a:pt x="5823" y="13355"/>
                  <a:pt x="5823" y="10444"/>
                </a:cubicBezTo>
                <a:cubicBezTo>
                  <a:pt x="5823" y="7486"/>
                  <a:pt x="7889" y="5420"/>
                  <a:pt x="10800" y="5420"/>
                </a:cubicBezTo>
                <a:cubicBezTo>
                  <a:pt x="13664" y="5420"/>
                  <a:pt x="15777" y="7486"/>
                  <a:pt x="15777" y="10444"/>
                </a:cubicBezTo>
                <a:cubicBezTo>
                  <a:pt x="15777" y="13355"/>
                  <a:pt x="13664" y="15844"/>
                  <a:pt x="10800" y="15844"/>
                </a:cubicBezTo>
                <a:close/>
                <a:moveTo>
                  <a:pt x="16623" y="13355"/>
                </a:moveTo>
                <a:cubicBezTo>
                  <a:pt x="17045" y="12510"/>
                  <a:pt x="17468" y="11712"/>
                  <a:pt x="17468" y="10444"/>
                </a:cubicBezTo>
                <a:cubicBezTo>
                  <a:pt x="17468" y="9599"/>
                  <a:pt x="17045" y="8331"/>
                  <a:pt x="16623" y="7486"/>
                </a:cubicBezTo>
                <a:cubicBezTo>
                  <a:pt x="19111" y="6265"/>
                  <a:pt x="19111" y="6265"/>
                  <a:pt x="19111" y="6265"/>
                </a:cubicBezTo>
                <a:cubicBezTo>
                  <a:pt x="19534" y="7486"/>
                  <a:pt x="19957" y="8801"/>
                  <a:pt x="19957" y="10444"/>
                </a:cubicBezTo>
                <a:cubicBezTo>
                  <a:pt x="19957" y="12087"/>
                  <a:pt x="19534" y="13355"/>
                  <a:pt x="19111" y="14999"/>
                </a:cubicBezTo>
                <a:lnTo>
                  <a:pt x="16623" y="1335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50" name="Shape"/>
          <p:cNvSpPr/>
          <p:nvPr/>
        </p:nvSpPr>
        <p:spPr>
          <a:xfrm>
            <a:off x="2462060" y="8578102"/>
            <a:ext cx="510769" cy="5024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093" y="2752"/>
                </a:moveTo>
                <a:cubicBezTo>
                  <a:pt x="20687" y="2285"/>
                  <a:pt x="18406" y="467"/>
                  <a:pt x="17949" y="467"/>
                </a:cubicBezTo>
                <a:cubicBezTo>
                  <a:pt x="17949" y="0"/>
                  <a:pt x="17087" y="0"/>
                  <a:pt x="16631" y="0"/>
                </a:cubicBezTo>
                <a:cubicBezTo>
                  <a:pt x="4513" y="0"/>
                  <a:pt x="4513" y="0"/>
                  <a:pt x="4513" y="0"/>
                </a:cubicBezTo>
                <a:cubicBezTo>
                  <a:pt x="4513" y="0"/>
                  <a:pt x="3651" y="0"/>
                  <a:pt x="3144" y="467"/>
                </a:cubicBezTo>
                <a:cubicBezTo>
                  <a:pt x="3144" y="467"/>
                  <a:pt x="913" y="2285"/>
                  <a:pt x="456" y="2752"/>
                </a:cubicBezTo>
                <a:cubicBezTo>
                  <a:pt x="0" y="2752"/>
                  <a:pt x="0" y="3219"/>
                  <a:pt x="0" y="4154"/>
                </a:cubicBezTo>
                <a:cubicBezTo>
                  <a:pt x="0" y="4569"/>
                  <a:pt x="2231" y="20717"/>
                  <a:pt x="2231" y="20717"/>
                </a:cubicBezTo>
                <a:cubicBezTo>
                  <a:pt x="2687" y="21133"/>
                  <a:pt x="3144" y="21600"/>
                  <a:pt x="3651" y="21600"/>
                </a:cubicBezTo>
                <a:cubicBezTo>
                  <a:pt x="17949" y="21600"/>
                  <a:pt x="17949" y="21600"/>
                  <a:pt x="17949" y="21600"/>
                </a:cubicBezTo>
                <a:cubicBezTo>
                  <a:pt x="18406" y="21600"/>
                  <a:pt x="18862" y="21133"/>
                  <a:pt x="19318" y="20717"/>
                </a:cubicBezTo>
                <a:cubicBezTo>
                  <a:pt x="19318" y="20717"/>
                  <a:pt x="21600" y="4569"/>
                  <a:pt x="21600" y="4154"/>
                </a:cubicBezTo>
                <a:cubicBezTo>
                  <a:pt x="21600" y="3219"/>
                  <a:pt x="21093" y="2752"/>
                  <a:pt x="21093" y="2752"/>
                </a:cubicBezTo>
                <a:close/>
                <a:moveTo>
                  <a:pt x="10800" y="13812"/>
                </a:moveTo>
                <a:cubicBezTo>
                  <a:pt x="6744" y="13812"/>
                  <a:pt x="5882" y="7788"/>
                  <a:pt x="5425" y="6438"/>
                </a:cubicBezTo>
                <a:cubicBezTo>
                  <a:pt x="8113" y="6438"/>
                  <a:pt x="8113" y="6438"/>
                  <a:pt x="8113" y="6438"/>
                </a:cubicBezTo>
                <a:cubicBezTo>
                  <a:pt x="8113" y="8256"/>
                  <a:pt x="9025" y="11527"/>
                  <a:pt x="10800" y="11527"/>
                </a:cubicBezTo>
                <a:cubicBezTo>
                  <a:pt x="12575" y="11527"/>
                  <a:pt x="13031" y="8256"/>
                  <a:pt x="13487" y="6438"/>
                </a:cubicBezTo>
                <a:cubicBezTo>
                  <a:pt x="15718" y="6438"/>
                  <a:pt x="15718" y="6438"/>
                  <a:pt x="15718" y="6438"/>
                </a:cubicBezTo>
                <a:cubicBezTo>
                  <a:pt x="15718" y="7788"/>
                  <a:pt x="14856" y="13812"/>
                  <a:pt x="10800" y="13812"/>
                </a:cubicBezTo>
                <a:close/>
                <a:moveTo>
                  <a:pt x="1825" y="4154"/>
                </a:moveTo>
                <a:cubicBezTo>
                  <a:pt x="4513" y="1402"/>
                  <a:pt x="4513" y="1402"/>
                  <a:pt x="4513" y="1402"/>
                </a:cubicBezTo>
                <a:cubicBezTo>
                  <a:pt x="16631" y="1402"/>
                  <a:pt x="16631" y="1402"/>
                  <a:pt x="16631" y="1402"/>
                </a:cubicBezTo>
                <a:cubicBezTo>
                  <a:pt x="19825" y="4154"/>
                  <a:pt x="19825" y="4154"/>
                  <a:pt x="19825" y="4154"/>
                </a:cubicBezTo>
                <a:lnTo>
                  <a:pt x="1825" y="4154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51" name="Shape"/>
          <p:cNvSpPr/>
          <p:nvPr/>
        </p:nvSpPr>
        <p:spPr>
          <a:xfrm>
            <a:off x="7167075" y="6822171"/>
            <a:ext cx="595392" cy="4728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141"/>
                </a:moveTo>
                <a:cubicBezTo>
                  <a:pt x="8840" y="8141"/>
                  <a:pt x="7708" y="9552"/>
                  <a:pt x="7708" y="11994"/>
                </a:cubicBezTo>
                <a:cubicBezTo>
                  <a:pt x="7708" y="14436"/>
                  <a:pt x="8840" y="15847"/>
                  <a:pt x="10800" y="15847"/>
                </a:cubicBezTo>
                <a:cubicBezTo>
                  <a:pt x="12716" y="15847"/>
                  <a:pt x="13892" y="14436"/>
                  <a:pt x="13892" y="11994"/>
                </a:cubicBezTo>
                <a:cubicBezTo>
                  <a:pt x="13892" y="9552"/>
                  <a:pt x="12716" y="8141"/>
                  <a:pt x="10800" y="8141"/>
                </a:cubicBezTo>
                <a:close/>
                <a:moveTo>
                  <a:pt x="19248" y="3799"/>
                </a:moveTo>
                <a:cubicBezTo>
                  <a:pt x="16940" y="3799"/>
                  <a:pt x="16940" y="3799"/>
                  <a:pt x="16940" y="3799"/>
                </a:cubicBezTo>
                <a:cubicBezTo>
                  <a:pt x="16548" y="3799"/>
                  <a:pt x="16200" y="3799"/>
                  <a:pt x="15808" y="3311"/>
                </a:cubicBezTo>
                <a:cubicBezTo>
                  <a:pt x="15416" y="434"/>
                  <a:pt x="15416" y="434"/>
                  <a:pt x="15416" y="434"/>
                </a:cubicBezTo>
                <a:cubicBezTo>
                  <a:pt x="15024" y="434"/>
                  <a:pt x="14632" y="0"/>
                  <a:pt x="14240" y="0"/>
                </a:cubicBezTo>
                <a:cubicBezTo>
                  <a:pt x="6924" y="0"/>
                  <a:pt x="6924" y="0"/>
                  <a:pt x="6924" y="0"/>
                </a:cubicBezTo>
                <a:cubicBezTo>
                  <a:pt x="6924" y="0"/>
                  <a:pt x="6532" y="434"/>
                  <a:pt x="6184" y="434"/>
                </a:cubicBezTo>
                <a:cubicBezTo>
                  <a:pt x="5356" y="3311"/>
                  <a:pt x="5356" y="3311"/>
                  <a:pt x="5356" y="3311"/>
                </a:cubicBezTo>
                <a:cubicBezTo>
                  <a:pt x="5356" y="3799"/>
                  <a:pt x="5008" y="3799"/>
                  <a:pt x="4616" y="3799"/>
                </a:cubicBezTo>
                <a:cubicBezTo>
                  <a:pt x="2308" y="3799"/>
                  <a:pt x="2308" y="3799"/>
                  <a:pt x="2308" y="3799"/>
                </a:cubicBezTo>
                <a:cubicBezTo>
                  <a:pt x="740" y="3799"/>
                  <a:pt x="0" y="5264"/>
                  <a:pt x="0" y="6675"/>
                </a:cubicBezTo>
                <a:cubicBezTo>
                  <a:pt x="0" y="18724"/>
                  <a:pt x="0" y="18724"/>
                  <a:pt x="0" y="18724"/>
                </a:cubicBezTo>
                <a:cubicBezTo>
                  <a:pt x="0" y="20189"/>
                  <a:pt x="740" y="21600"/>
                  <a:pt x="2308" y="21600"/>
                </a:cubicBezTo>
                <a:cubicBezTo>
                  <a:pt x="19248" y="21600"/>
                  <a:pt x="19248" y="21600"/>
                  <a:pt x="19248" y="21600"/>
                </a:cubicBezTo>
                <a:cubicBezTo>
                  <a:pt x="20468" y="21600"/>
                  <a:pt x="21600" y="20189"/>
                  <a:pt x="21600" y="18724"/>
                </a:cubicBezTo>
                <a:cubicBezTo>
                  <a:pt x="21600" y="6675"/>
                  <a:pt x="21600" y="6675"/>
                  <a:pt x="21600" y="6675"/>
                </a:cubicBezTo>
                <a:cubicBezTo>
                  <a:pt x="21600" y="5264"/>
                  <a:pt x="20468" y="3799"/>
                  <a:pt x="19248" y="3799"/>
                </a:cubicBezTo>
                <a:close/>
                <a:moveTo>
                  <a:pt x="10800" y="18724"/>
                </a:moveTo>
                <a:cubicBezTo>
                  <a:pt x="7708" y="18724"/>
                  <a:pt x="5356" y="15847"/>
                  <a:pt x="5356" y="11994"/>
                </a:cubicBezTo>
                <a:cubicBezTo>
                  <a:pt x="5356" y="8141"/>
                  <a:pt x="7708" y="5264"/>
                  <a:pt x="10800" y="5264"/>
                </a:cubicBezTo>
                <a:cubicBezTo>
                  <a:pt x="13892" y="5264"/>
                  <a:pt x="16200" y="8141"/>
                  <a:pt x="16200" y="11994"/>
                </a:cubicBezTo>
                <a:cubicBezTo>
                  <a:pt x="16200" y="15847"/>
                  <a:pt x="13892" y="18724"/>
                  <a:pt x="10800" y="18724"/>
                </a:cubicBezTo>
                <a:close/>
                <a:moveTo>
                  <a:pt x="18508" y="8629"/>
                </a:moveTo>
                <a:cubicBezTo>
                  <a:pt x="18116" y="8629"/>
                  <a:pt x="17724" y="8141"/>
                  <a:pt x="17724" y="7652"/>
                </a:cubicBezTo>
                <a:cubicBezTo>
                  <a:pt x="17724" y="7164"/>
                  <a:pt x="18116" y="6675"/>
                  <a:pt x="18508" y="6675"/>
                </a:cubicBezTo>
                <a:cubicBezTo>
                  <a:pt x="18856" y="6675"/>
                  <a:pt x="19248" y="7164"/>
                  <a:pt x="19248" y="7652"/>
                </a:cubicBezTo>
                <a:cubicBezTo>
                  <a:pt x="19248" y="8141"/>
                  <a:pt x="18856" y="8629"/>
                  <a:pt x="18508" y="862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52" name="Shape"/>
          <p:cNvSpPr/>
          <p:nvPr/>
        </p:nvSpPr>
        <p:spPr>
          <a:xfrm>
            <a:off x="13222821" y="6779848"/>
            <a:ext cx="342408" cy="5577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888" h="21131" extrusionOk="0">
                <a:moveTo>
                  <a:pt x="11715" y="0"/>
                </a:moveTo>
                <a:cubicBezTo>
                  <a:pt x="9523" y="0"/>
                  <a:pt x="9523" y="0"/>
                  <a:pt x="9523" y="0"/>
                </a:cubicBezTo>
                <a:cubicBezTo>
                  <a:pt x="9523" y="14822"/>
                  <a:pt x="9523" y="14822"/>
                  <a:pt x="9523" y="14822"/>
                </a:cubicBezTo>
                <a:cubicBezTo>
                  <a:pt x="7833" y="14415"/>
                  <a:pt x="6205" y="14415"/>
                  <a:pt x="4515" y="14822"/>
                </a:cubicBezTo>
                <a:cubicBezTo>
                  <a:pt x="1134" y="15635"/>
                  <a:pt x="-494" y="17623"/>
                  <a:pt x="132" y="19205"/>
                </a:cubicBezTo>
                <a:cubicBezTo>
                  <a:pt x="1134" y="20832"/>
                  <a:pt x="3951" y="21600"/>
                  <a:pt x="7269" y="20832"/>
                </a:cubicBezTo>
                <a:cubicBezTo>
                  <a:pt x="10087" y="20018"/>
                  <a:pt x="11715" y="18437"/>
                  <a:pt x="11715" y="16810"/>
                </a:cubicBezTo>
                <a:cubicBezTo>
                  <a:pt x="11715" y="4790"/>
                  <a:pt x="11715" y="4790"/>
                  <a:pt x="11715" y="4790"/>
                </a:cubicBezTo>
                <a:cubicBezTo>
                  <a:pt x="16160" y="5603"/>
                  <a:pt x="16160" y="9580"/>
                  <a:pt x="15596" y="10393"/>
                </a:cubicBezTo>
                <a:cubicBezTo>
                  <a:pt x="15596" y="10800"/>
                  <a:pt x="16160" y="11207"/>
                  <a:pt x="16723" y="10393"/>
                </a:cubicBezTo>
                <a:cubicBezTo>
                  <a:pt x="21106" y="5197"/>
                  <a:pt x="11715" y="2802"/>
                  <a:pt x="11715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53" name="Shape"/>
          <p:cNvSpPr/>
          <p:nvPr/>
        </p:nvSpPr>
        <p:spPr>
          <a:xfrm>
            <a:off x="9591515" y="6809474"/>
            <a:ext cx="487029" cy="4927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596" h="20493" extrusionOk="0">
                <a:moveTo>
                  <a:pt x="13011" y="13189"/>
                </a:moveTo>
                <a:cubicBezTo>
                  <a:pt x="9453" y="16723"/>
                  <a:pt x="4066" y="17171"/>
                  <a:pt x="0" y="14981"/>
                </a:cubicBezTo>
                <a:cubicBezTo>
                  <a:pt x="457" y="15876"/>
                  <a:pt x="864" y="16324"/>
                  <a:pt x="1779" y="17171"/>
                </a:cubicBezTo>
                <a:cubicBezTo>
                  <a:pt x="6302" y="21600"/>
                  <a:pt x="13011" y="21600"/>
                  <a:pt x="17585" y="17171"/>
                </a:cubicBezTo>
                <a:cubicBezTo>
                  <a:pt x="21600" y="12741"/>
                  <a:pt x="21600" y="6171"/>
                  <a:pt x="17585" y="1742"/>
                </a:cubicBezTo>
                <a:cubicBezTo>
                  <a:pt x="16670" y="1294"/>
                  <a:pt x="15755" y="448"/>
                  <a:pt x="14840" y="0"/>
                </a:cubicBezTo>
                <a:cubicBezTo>
                  <a:pt x="17585" y="4380"/>
                  <a:pt x="16670" y="9655"/>
                  <a:pt x="13011" y="1318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54" name="Shape"/>
          <p:cNvSpPr/>
          <p:nvPr/>
        </p:nvSpPr>
        <p:spPr>
          <a:xfrm>
            <a:off x="10735304" y="6829275"/>
            <a:ext cx="574775" cy="453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560" h="20695" extrusionOk="0">
                <a:moveTo>
                  <a:pt x="18211" y="2894"/>
                </a:moveTo>
                <a:cubicBezTo>
                  <a:pt x="14789" y="18"/>
                  <a:pt x="10983" y="-905"/>
                  <a:pt x="6834" y="994"/>
                </a:cubicBezTo>
                <a:cubicBezTo>
                  <a:pt x="3455" y="1971"/>
                  <a:pt x="33" y="6747"/>
                  <a:pt x="33" y="11089"/>
                </a:cubicBezTo>
                <a:cubicBezTo>
                  <a:pt x="-352" y="16408"/>
                  <a:pt x="2685" y="20695"/>
                  <a:pt x="7989" y="20695"/>
                </a:cubicBezTo>
                <a:cubicBezTo>
                  <a:pt x="14062" y="20695"/>
                  <a:pt x="15944" y="16896"/>
                  <a:pt x="15944" y="15919"/>
                </a:cubicBezTo>
                <a:cubicBezTo>
                  <a:pt x="16329" y="14942"/>
                  <a:pt x="13677" y="12554"/>
                  <a:pt x="15174" y="10601"/>
                </a:cubicBezTo>
                <a:cubicBezTo>
                  <a:pt x="17099" y="8213"/>
                  <a:pt x="18981" y="10112"/>
                  <a:pt x="19708" y="10112"/>
                </a:cubicBezTo>
                <a:cubicBezTo>
                  <a:pt x="20863" y="9624"/>
                  <a:pt x="21248" y="5825"/>
                  <a:pt x="18211" y="2894"/>
                </a:cubicBezTo>
                <a:close/>
                <a:moveTo>
                  <a:pt x="11368" y="15431"/>
                </a:moveTo>
                <a:cubicBezTo>
                  <a:pt x="10256" y="15431"/>
                  <a:pt x="9871" y="14454"/>
                  <a:pt x="9871" y="13477"/>
                </a:cubicBezTo>
                <a:cubicBezTo>
                  <a:pt x="9871" y="12554"/>
                  <a:pt x="10256" y="11577"/>
                  <a:pt x="11368" y="11577"/>
                </a:cubicBezTo>
                <a:cubicBezTo>
                  <a:pt x="12180" y="11577"/>
                  <a:pt x="12865" y="12554"/>
                  <a:pt x="12865" y="13477"/>
                </a:cubicBezTo>
                <a:cubicBezTo>
                  <a:pt x="12865" y="14454"/>
                  <a:pt x="12180" y="15431"/>
                  <a:pt x="11368" y="1543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55" name="Shape"/>
          <p:cNvSpPr/>
          <p:nvPr/>
        </p:nvSpPr>
        <p:spPr>
          <a:xfrm>
            <a:off x="11931929" y="6836315"/>
            <a:ext cx="555404" cy="438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149" h="19002" extrusionOk="0">
                <a:moveTo>
                  <a:pt x="5060" y="2115"/>
                </a:moveTo>
                <a:cubicBezTo>
                  <a:pt x="844" y="4860"/>
                  <a:pt x="1236" y="9418"/>
                  <a:pt x="1236" y="11283"/>
                </a:cubicBezTo>
                <a:cubicBezTo>
                  <a:pt x="6581" y="3461"/>
                  <a:pt x="14708" y="3928"/>
                  <a:pt x="14708" y="3928"/>
                </a:cubicBezTo>
                <a:cubicBezTo>
                  <a:pt x="14708" y="3928"/>
                  <a:pt x="3148" y="8486"/>
                  <a:pt x="62" y="17706"/>
                </a:cubicBezTo>
                <a:cubicBezTo>
                  <a:pt x="-329" y="18638"/>
                  <a:pt x="1236" y="19519"/>
                  <a:pt x="1583" y="18638"/>
                </a:cubicBezTo>
                <a:cubicBezTo>
                  <a:pt x="2366" y="16307"/>
                  <a:pt x="3887" y="14028"/>
                  <a:pt x="3887" y="14028"/>
                </a:cubicBezTo>
                <a:cubicBezTo>
                  <a:pt x="6234" y="14961"/>
                  <a:pt x="9667" y="16307"/>
                  <a:pt x="12405" y="14028"/>
                </a:cubicBezTo>
                <a:cubicBezTo>
                  <a:pt x="15447" y="11283"/>
                  <a:pt x="15447" y="4860"/>
                  <a:pt x="20054" y="1648"/>
                </a:cubicBezTo>
                <a:cubicBezTo>
                  <a:pt x="21271" y="1182"/>
                  <a:pt x="10493" y="-2081"/>
                  <a:pt x="5060" y="211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56" name="Shape"/>
          <p:cNvSpPr/>
          <p:nvPr/>
        </p:nvSpPr>
        <p:spPr>
          <a:xfrm>
            <a:off x="4823031" y="6779851"/>
            <a:ext cx="531922" cy="549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092" y="15790"/>
                </a:moveTo>
                <a:cubicBezTo>
                  <a:pt x="12092" y="14150"/>
                  <a:pt x="13409" y="13260"/>
                  <a:pt x="15603" y="12042"/>
                </a:cubicBezTo>
                <a:cubicBezTo>
                  <a:pt x="18187" y="10355"/>
                  <a:pt x="21600" y="8293"/>
                  <a:pt x="21600" y="3327"/>
                </a:cubicBezTo>
                <a:cubicBezTo>
                  <a:pt x="21600" y="2905"/>
                  <a:pt x="21161" y="2483"/>
                  <a:pt x="20771" y="2483"/>
                </a:cubicBezTo>
                <a:cubicBezTo>
                  <a:pt x="16870" y="2483"/>
                  <a:pt x="16870" y="2483"/>
                  <a:pt x="16870" y="2483"/>
                </a:cubicBezTo>
                <a:cubicBezTo>
                  <a:pt x="15993" y="1265"/>
                  <a:pt x="14286" y="0"/>
                  <a:pt x="10824" y="0"/>
                </a:cubicBezTo>
                <a:cubicBezTo>
                  <a:pt x="7363" y="0"/>
                  <a:pt x="5656" y="1265"/>
                  <a:pt x="4778" y="2483"/>
                </a:cubicBezTo>
                <a:cubicBezTo>
                  <a:pt x="878" y="2483"/>
                  <a:pt x="878" y="2483"/>
                  <a:pt x="878" y="2483"/>
                </a:cubicBezTo>
                <a:cubicBezTo>
                  <a:pt x="439" y="2483"/>
                  <a:pt x="0" y="2905"/>
                  <a:pt x="0" y="3327"/>
                </a:cubicBezTo>
                <a:cubicBezTo>
                  <a:pt x="0" y="8293"/>
                  <a:pt x="3023" y="10355"/>
                  <a:pt x="6046" y="12042"/>
                </a:cubicBezTo>
                <a:cubicBezTo>
                  <a:pt x="8240" y="13260"/>
                  <a:pt x="9508" y="14150"/>
                  <a:pt x="9508" y="15790"/>
                </a:cubicBezTo>
                <a:cubicBezTo>
                  <a:pt x="9508" y="17430"/>
                  <a:pt x="9508" y="17430"/>
                  <a:pt x="9508" y="17430"/>
                </a:cubicBezTo>
                <a:cubicBezTo>
                  <a:pt x="6924" y="17852"/>
                  <a:pt x="5217" y="18695"/>
                  <a:pt x="5217" y="19492"/>
                </a:cubicBezTo>
                <a:cubicBezTo>
                  <a:pt x="5217" y="20757"/>
                  <a:pt x="7801" y="21600"/>
                  <a:pt x="10824" y="21600"/>
                </a:cubicBezTo>
                <a:cubicBezTo>
                  <a:pt x="13799" y="21600"/>
                  <a:pt x="15993" y="20757"/>
                  <a:pt x="15993" y="19492"/>
                </a:cubicBezTo>
                <a:cubicBezTo>
                  <a:pt x="15993" y="18695"/>
                  <a:pt x="14725" y="17852"/>
                  <a:pt x="12092" y="17430"/>
                </a:cubicBezTo>
                <a:lnTo>
                  <a:pt x="12092" y="15790"/>
                </a:lnTo>
                <a:close/>
                <a:moveTo>
                  <a:pt x="15603" y="9933"/>
                </a:moveTo>
                <a:cubicBezTo>
                  <a:pt x="16432" y="8715"/>
                  <a:pt x="16870" y="6653"/>
                  <a:pt x="16870" y="4170"/>
                </a:cubicBezTo>
                <a:cubicBezTo>
                  <a:pt x="19893" y="4170"/>
                  <a:pt x="19893" y="4170"/>
                  <a:pt x="19893" y="4170"/>
                </a:cubicBezTo>
                <a:cubicBezTo>
                  <a:pt x="19455" y="7075"/>
                  <a:pt x="17748" y="8715"/>
                  <a:pt x="15603" y="9933"/>
                </a:cubicBezTo>
                <a:close/>
                <a:moveTo>
                  <a:pt x="10824" y="1687"/>
                </a:moveTo>
                <a:cubicBezTo>
                  <a:pt x="14286" y="1687"/>
                  <a:pt x="15603" y="2905"/>
                  <a:pt x="15603" y="3327"/>
                </a:cubicBezTo>
                <a:cubicBezTo>
                  <a:pt x="15603" y="3748"/>
                  <a:pt x="14286" y="4967"/>
                  <a:pt x="10824" y="5388"/>
                </a:cubicBezTo>
                <a:cubicBezTo>
                  <a:pt x="7363" y="4967"/>
                  <a:pt x="6046" y="3748"/>
                  <a:pt x="6046" y="3327"/>
                </a:cubicBezTo>
                <a:cubicBezTo>
                  <a:pt x="6046" y="2905"/>
                  <a:pt x="7363" y="1687"/>
                  <a:pt x="10824" y="1687"/>
                </a:cubicBezTo>
                <a:close/>
                <a:moveTo>
                  <a:pt x="1755" y="4170"/>
                </a:moveTo>
                <a:cubicBezTo>
                  <a:pt x="4778" y="4170"/>
                  <a:pt x="4778" y="4170"/>
                  <a:pt x="4778" y="4170"/>
                </a:cubicBezTo>
                <a:cubicBezTo>
                  <a:pt x="4778" y="6653"/>
                  <a:pt x="5217" y="8715"/>
                  <a:pt x="6046" y="9933"/>
                </a:cubicBezTo>
                <a:cubicBezTo>
                  <a:pt x="3901" y="8715"/>
                  <a:pt x="1755" y="7075"/>
                  <a:pt x="1755" y="417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57" name="Shape"/>
          <p:cNvSpPr/>
          <p:nvPr/>
        </p:nvSpPr>
        <p:spPr>
          <a:xfrm>
            <a:off x="3608698" y="8548477"/>
            <a:ext cx="591169" cy="561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780" y="21600"/>
                </a:moveTo>
                <a:cubicBezTo>
                  <a:pt x="8084" y="21600"/>
                  <a:pt x="8084" y="21600"/>
                  <a:pt x="8084" y="21600"/>
                </a:cubicBezTo>
                <a:cubicBezTo>
                  <a:pt x="12734" y="12205"/>
                  <a:pt x="12734" y="12205"/>
                  <a:pt x="12734" y="12205"/>
                </a:cubicBezTo>
                <a:cubicBezTo>
                  <a:pt x="18514" y="12205"/>
                  <a:pt x="18514" y="12205"/>
                  <a:pt x="18514" y="12205"/>
                </a:cubicBezTo>
                <a:cubicBezTo>
                  <a:pt x="18514" y="12205"/>
                  <a:pt x="21600" y="12205"/>
                  <a:pt x="21600" y="10593"/>
                </a:cubicBezTo>
                <a:cubicBezTo>
                  <a:pt x="21600" y="8981"/>
                  <a:pt x="18514" y="8981"/>
                  <a:pt x="18514" y="8981"/>
                </a:cubicBezTo>
                <a:cubicBezTo>
                  <a:pt x="12734" y="8981"/>
                  <a:pt x="12734" y="8981"/>
                  <a:pt x="12734" y="8981"/>
                </a:cubicBezTo>
                <a:cubicBezTo>
                  <a:pt x="8084" y="0"/>
                  <a:pt x="8084" y="0"/>
                  <a:pt x="8084" y="0"/>
                </a:cubicBezTo>
                <a:cubicBezTo>
                  <a:pt x="5780" y="0"/>
                  <a:pt x="5780" y="0"/>
                  <a:pt x="5780" y="0"/>
                </a:cubicBezTo>
                <a:cubicBezTo>
                  <a:pt x="8475" y="8981"/>
                  <a:pt x="8475" y="8981"/>
                  <a:pt x="8475" y="8981"/>
                </a:cubicBezTo>
                <a:cubicBezTo>
                  <a:pt x="4650" y="8981"/>
                  <a:pt x="4650" y="8981"/>
                  <a:pt x="4650" y="8981"/>
                </a:cubicBezTo>
                <a:cubicBezTo>
                  <a:pt x="2303" y="6908"/>
                  <a:pt x="2303" y="6908"/>
                  <a:pt x="2303" y="6908"/>
                </a:cubicBezTo>
                <a:cubicBezTo>
                  <a:pt x="0" y="6908"/>
                  <a:pt x="0" y="6908"/>
                  <a:pt x="0" y="6908"/>
                </a:cubicBezTo>
                <a:cubicBezTo>
                  <a:pt x="1565" y="10593"/>
                  <a:pt x="1565" y="10593"/>
                  <a:pt x="1565" y="10593"/>
                </a:cubicBezTo>
                <a:cubicBezTo>
                  <a:pt x="0" y="14692"/>
                  <a:pt x="0" y="14692"/>
                  <a:pt x="0" y="14692"/>
                </a:cubicBezTo>
                <a:cubicBezTo>
                  <a:pt x="2303" y="14692"/>
                  <a:pt x="2303" y="14692"/>
                  <a:pt x="2303" y="14692"/>
                </a:cubicBezTo>
                <a:cubicBezTo>
                  <a:pt x="4650" y="12205"/>
                  <a:pt x="4650" y="12205"/>
                  <a:pt x="4650" y="12205"/>
                </a:cubicBezTo>
                <a:cubicBezTo>
                  <a:pt x="8475" y="12205"/>
                  <a:pt x="8475" y="12205"/>
                  <a:pt x="8475" y="12205"/>
                </a:cubicBezTo>
                <a:lnTo>
                  <a:pt x="5780" y="21600"/>
                </a:ln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58" name="Shape"/>
          <p:cNvSpPr/>
          <p:nvPr/>
        </p:nvSpPr>
        <p:spPr>
          <a:xfrm>
            <a:off x="7188401" y="8556976"/>
            <a:ext cx="553101" cy="5447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15" y="0"/>
                </a:moveTo>
                <a:cubicBezTo>
                  <a:pt x="4959" y="0"/>
                  <a:pt x="0" y="4678"/>
                  <a:pt x="0" y="10603"/>
                </a:cubicBezTo>
                <a:cubicBezTo>
                  <a:pt x="0" y="16529"/>
                  <a:pt x="4959" y="21600"/>
                  <a:pt x="10815" y="21600"/>
                </a:cubicBezTo>
                <a:cubicBezTo>
                  <a:pt x="16625" y="21600"/>
                  <a:pt x="21600" y="16529"/>
                  <a:pt x="21600" y="10603"/>
                </a:cubicBezTo>
                <a:cubicBezTo>
                  <a:pt x="21600" y="4678"/>
                  <a:pt x="16625" y="0"/>
                  <a:pt x="10815" y="0"/>
                </a:cubicBezTo>
                <a:close/>
                <a:moveTo>
                  <a:pt x="10815" y="2155"/>
                </a:moveTo>
                <a:cubicBezTo>
                  <a:pt x="15360" y="2155"/>
                  <a:pt x="19105" y="5920"/>
                  <a:pt x="19105" y="10603"/>
                </a:cubicBezTo>
                <a:cubicBezTo>
                  <a:pt x="19105" y="15239"/>
                  <a:pt x="15360" y="19067"/>
                  <a:pt x="10815" y="19067"/>
                </a:cubicBezTo>
                <a:cubicBezTo>
                  <a:pt x="6224" y="19067"/>
                  <a:pt x="2479" y="15239"/>
                  <a:pt x="2479" y="10603"/>
                </a:cubicBezTo>
                <a:cubicBezTo>
                  <a:pt x="2479" y="5920"/>
                  <a:pt x="6224" y="2155"/>
                  <a:pt x="10815" y="2155"/>
                </a:cubicBezTo>
                <a:close/>
                <a:moveTo>
                  <a:pt x="9901" y="4704"/>
                </a:moveTo>
                <a:lnTo>
                  <a:pt x="9901" y="10934"/>
                </a:lnTo>
                <a:lnTo>
                  <a:pt x="14038" y="15055"/>
                </a:lnTo>
                <a:lnTo>
                  <a:pt x="14813" y="13828"/>
                </a:lnTo>
                <a:lnTo>
                  <a:pt x="11575" y="10037"/>
                </a:lnTo>
                <a:lnTo>
                  <a:pt x="11575" y="4704"/>
                </a:lnTo>
                <a:lnTo>
                  <a:pt x="9901" y="4704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59" name="Shape"/>
          <p:cNvSpPr/>
          <p:nvPr/>
        </p:nvSpPr>
        <p:spPr>
          <a:xfrm>
            <a:off x="20299981" y="12030648"/>
            <a:ext cx="397565" cy="41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04" h="21267" extrusionOk="0">
                <a:moveTo>
                  <a:pt x="7750" y="21267"/>
                </a:moveTo>
                <a:cubicBezTo>
                  <a:pt x="7173" y="21267"/>
                  <a:pt x="6660" y="20719"/>
                  <a:pt x="6083" y="20172"/>
                </a:cubicBezTo>
                <a:cubicBezTo>
                  <a:pt x="379" y="13175"/>
                  <a:pt x="379" y="13175"/>
                  <a:pt x="379" y="13175"/>
                </a:cubicBezTo>
                <a:cubicBezTo>
                  <a:pt x="-198" y="12079"/>
                  <a:pt x="-198" y="11045"/>
                  <a:pt x="956" y="10497"/>
                </a:cubicBezTo>
                <a:cubicBezTo>
                  <a:pt x="2109" y="9402"/>
                  <a:pt x="3199" y="9889"/>
                  <a:pt x="3776" y="10497"/>
                </a:cubicBezTo>
                <a:cubicBezTo>
                  <a:pt x="7750" y="15365"/>
                  <a:pt x="7750" y="15365"/>
                  <a:pt x="7750" y="15365"/>
                </a:cubicBezTo>
                <a:cubicBezTo>
                  <a:pt x="16851" y="1310"/>
                  <a:pt x="16851" y="1310"/>
                  <a:pt x="16851" y="1310"/>
                </a:cubicBezTo>
                <a:cubicBezTo>
                  <a:pt x="18005" y="215"/>
                  <a:pt x="19095" y="-333"/>
                  <a:pt x="20248" y="215"/>
                </a:cubicBezTo>
                <a:cubicBezTo>
                  <a:pt x="21402" y="762"/>
                  <a:pt x="21402" y="2405"/>
                  <a:pt x="20825" y="3439"/>
                </a:cubicBezTo>
                <a:cubicBezTo>
                  <a:pt x="10057" y="20172"/>
                  <a:pt x="10057" y="20172"/>
                  <a:pt x="10057" y="20172"/>
                </a:cubicBezTo>
                <a:cubicBezTo>
                  <a:pt x="9480" y="20719"/>
                  <a:pt x="8903" y="21267"/>
                  <a:pt x="7750" y="2126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60" name="Shape"/>
          <p:cNvSpPr/>
          <p:nvPr/>
        </p:nvSpPr>
        <p:spPr>
          <a:xfrm>
            <a:off x="17969149" y="8527313"/>
            <a:ext cx="337299" cy="5955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008"/>
                </a:moveTo>
                <a:cubicBezTo>
                  <a:pt x="21600" y="2700"/>
                  <a:pt x="21600" y="2700"/>
                  <a:pt x="21600" y="2700"/>
                </a:cubicBezTo>
                <a:cubicBezTo>
                  <a:pt x="21600" y="1524"/>
                  <a:pt x="16868" y="0"/>
                  <a:pt x="10838" y="0"/>
                </a:cubicBezTo>
                <a:cubicBezTo>
                  <a:pt x="4656" y="0"/>
                  <a:pt x="0" y="1524"/>
                  <a:pt x="0" y="2700"/>
                </a:cubicBezTo>
                <a:cubicBezTo>
                  <a:pt x="0" y="2700"/>
                  <a:pt x="0" y="2700"/>
                  <a:pt x="0" y="5008"/>
                </a:cubicBezTo>
                <a:cubicBezTo>
                  <a:pt x="0" y="7316"/>
                  <a:pt x="7404" y="9276"/>
                  <a:pt x="7404" y="10800"/>
                </a:cubicBezTo>
                <a:cubicBezTo>
                  <a:pt x="7404" y="12716"/>
                  <a:pt x="0" y="14284"/>
                  <a:pt x="0" y="16592"/>
                </a:cubicBezTo>
                <a:cubicBezTo>
                  <a:pt x="0" y="18900"/>
                  <a:pt x="0" y="19292"/>
                  <a:pt x="0" y="19292"/>
                </a:cubicBezTo>
                <a:cubicBezTo>
                  <a:pt x="0" y="20032"/>
                  <a:pt x="4656" y="21600"/>
                  <a:pt x="10838" y="21600"/>
                </a:cubicBezTo>
                <a:cubicBezTo>
                  <a:pt x="16868" y="21600"/>
                  <a:pt x="21600" y="20032"/>
                  <a:pt x="21600" y="19292"/>
                </a:cubicBezTo>
                <a:cubicBezTo>
                  <a:pt x="21600" y="19292"/>
                  <a:pt x="21600" y="18900"/>
                  <a:pt x="21600" y="16592"/>
                </a:cubicBezTo>
                <a:cubicBezTo>
                  <a:pt x="21600" y="14284"/>
                  <a:pt x="14196" y="12716"/>
                  <a:pt x="14196" y="10800"/>
                </a:cubicBezTo>
                <a:cubicBezTo>
                  <a:pt x="14196" y="9276"/>
                  <a:pt x="21600" y="7316"/>
                  <a:pt x="21600" y="5008"/>
                </a:cubicBezTo>
                <a:close/>
                <a:moveTo>
                  <a:pt x="3358" y="2700"/>
                </a:moveTo>
                <a:cubicBezTo>
                  <a:pt x="4656" y="2308"/>
                  <a:pt x="6717" y="1524"/>
                  <a:pt x="10838" y="1524"/>
                </a:cubicBezTo>
                <a:cubicBezTo>
                  <a:pt x="14883" y="1524"/>
                  <a:pt x="18242" y="2700"/>
                  <a:pt x="18242" y="2700"/>
                </a:cubicBezTo>
                <a:cubicBezTo>
                  <a:pt x="18929" y="2700"/>
                  <a:pt x="19616" y="3092"/>
                  <a:pt x="18929" y="3092"/>
                </a:cubicBezTo>
                <a:cubicBezTo>
                  <a:pt x="17555" y="3832"/>
                  <a:pt x="14196" y="4224"/>
                  <a:pt x="10838" y="4224"/>
                </a:cubicBezTo>
                <a:cubicBezTo>
                  <a:pt x="7404" y="4224"/>
                  <a:pt x="4045" y="3832"/>
                  <a:pt x="2671" y="3092"/>
                </a:cubicBezTo>
                <a:cubicBezTo>
                  <a:pt x="1984" y="3092"/>
                  <a:pt x="3358" y="2700"/>
                  <a:pt x="3358" y="2700"/>
                </a:cubicBezTo>
                <a:close/>
                <a:moveTo>
                  <a:pt x="11525" y="10800"/>
                </a:moveTo>
                <a:cubicBezTo>
                  <a:pt x="11525" y="12324"/>
                  <a:pt x="13510" y="13108"/>
                  <a:pt x="15570" y="14284"/>
                </a:cubicBezTo>
                <a:cubicBezTo>
                  <a:pt x="16868" y="15024"/>
                  <a:pt x="18929" y="16200"/>
                  <a:pt x="18929" y="16592"/>
                </a:cubicBezTo>
                <a:cubicBezTo>
                  <a:pt x="18929" y="18116"/>
                  <a:pt x="18929" y="18116"/>
                  <a:pt x="18929" y="18116"/>
                </a:cubicBezTo>
                <a:cubicBezTo>
                  <a:pt x="17555" y="17724"/>
                  <a:pt x="11525" y="16984"/>
                  <a:pt x="11525" y="15416"/>
                </a:cubicBezTo>
                <a:cubicBezTo>
                  <a:pt x="11525" y="14676"/>
                  <a:pt x="10151" y="14676"/>
                  <a:pt x="10151" y="15416"/>
                </a:cubicBezTo>
                <a:cubicBezTo>
                  <a:pt x="10151" y="16984"/>
                  <a:pt x="4656" y="17724"/>
                  <a:pt x="2671" y="18116"/>
                </a:cubicBezTo>
                <a:cubicBezTo>
                  <a:pt x="2671" y="16592"/>
                  <a:pt x="2671" y="16592"/>
                  <a:pt x="2671" y="16592"/>
                </a:cubicBezTo>
                <a:cubicBezTo>
                  <a:pt x="2671" y="16200"/>
                  <a:pt x="4656" y="15024"/>
                  <a:pt x="6106" y="14284"/>
                </a:cubicBezTo>
                <a:cubicBezTo>
                  <a:pt x="8090" y="13108"/>
                  <a:pt x="10151" y="12324"/>
                  <a:pt x="10151" y="10800"/>
                </a:cubicBezTo>
                <a:cubicBezTo>
                  <a:pt x="10151" y="9668"/>
                  <a:pt x="8090" y="8840"/>
                  <a:pt x="6106" y="7708"/>
                </a:cubicBezTo>
                <a:cubicBezTo>
                  <a:pt x="4656" y="6924"/>
                  <a:pt x="2671" y="5748"/>
                  <a:pt x="2671" y="5008"/>
                </a:cubicBezTo>
                <a:cubicBezTo>
                  <a:pt x="2671" y="3832"/>
                  <a:pt x="2671" y="3832"/>
                  <a:pt x="2671" y="3832"/>
                </a:cubicBezTo>
                <a:cubicBezTo>
                  <a:pt x="4656" y="4616"/>
                  <a:pt x="7404" y="5008"/>
                  <a:pt x="10838" y="5008"/>
                </a:cubicBezTo>
                <a:cubicBezTo>
                  <a:pt x="14196" y="5008"/>
                  <a:pt x="17555" y="4616"/>
                  <a:pt x="18929" y="3832"/>
                </a:cubicBezTo>
                <a:cubicBezTo>
                  <a:pt x="18929" y="5008"/>
                  <a:pt x="18929" y="5008"/>
                  <a:pt x="18929" y="5008"/>
                </a:cubicBezTo>
                <a:cubicBezTo>
                  <a:pt x="18929" y="5748"/>
                  <a:pt x="16868" y="6924"/>
                  <a:pt x="15570" y="7708"/>
                </a:cubicBezTo>
                <a:cubicBezTo>
                  <a:pt x="13510" y="8840"/>
                  <a:pt x="11525" y="9668"/>
                  <a:pt x="11525" y="108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61" name="Shape"/>
          <p:cNvSpPr/>
          <p:nvPr/>
        </p:nvSpPr>
        <p:spPr>
          <a:xfrm>
            <a:off x="21442903" y="3140474"/>
            <a:ext cx="426143" cy="4982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64" y="7321"/>
                </a:moveTo>
                <a:cubicBezTo>
                  <a:pt x="16719" y="7321"/>
                  <a:pt x="16719" y="7321"/>
                  <a:pt x="16719" y="7321"/>
                </a:cubicBezTo>
                <a:cubicBezTo>
                  <a:pt x="16719" y="5504"/>
                  <a:pt x="16719" y="5504"/>
                  <a:pt x="16719" y="5504"/>
                </a:cubicBezTo>
                <a:cubicBezTo>
                  <a:pt x="16719" y="1817"/>
                  <a:pt x="14522" y="0"/>
                  <a:pt x="10739" y="0"/>
                </a:cubicBezTo>
                <a:cubicBezTo>
                  <a:pt x="6468" y="0"/>
                  <a:pt x="4820" y="1817"/>
                  <a:pt x="4820" y="5504"/>
                </a:cubicBezTo>
                <a:cubicBezTo>
                  <a:pt x="4820" y="7321"/>
                  <a:pt x="4820" y="7321"/>
                  <a:pt x="4820" y="7321"/>
                </a:cubicBezTo>
                <a:cubicBezTo>
                  <a:pt x="1525" y="7321"/>
                  <a:pt x="1525" y="7321"/>
                  <a:pt x="1525" y="7321"/>
                </a:cubicBezTo>
                <a:cubicBezTo>
                  <a:pt x="1037" y="7321"/>
                  <a:pt x="0" y="8256"/>
                  <a:pt x="0" y="9190"/>
                </a:cubicBezTo>
                <a:cubicBezTo>
                  <a:pt x="0" y="19315"/>
                  <a:pt x="0" y="19315"/>
                  <a:pt x="0" y="19315"/>
                </a:cubicBezTo>
                <a:cubicBezTo>
                  <a:pt x="0" y="19783"/>
                  <a:pt x="1037" y="20665"/>
                  <a:pt x="1525" y="20665"/>
                </a:cubicBezTo>
                <a:cubicBezTo>
                  <a:pt x="3234" y="21133"/>
                  <a:pt x="3234" y="21133"/>
                  <a:pt x="3234" y="21133"/>
                </a:cubicBezTo>
                <a:cubicBezTo>
                  <a:pt x="4271" y="21600"/>
                  <a:pt x="5369" y="21600"/>
                  <a:pt x="6468" y="21600"/>
                </a:cubicBezTo>
                <a:cubicBezTo>
                  <a:pt x="15071" y="21600"/>
                  <a:pt x="15071" y="21600"/>
                  <a:pt x="15071" y="21600"/>
                </a:cubicBezTo>
                <a:cubicBezTo>
                  <a:pt x="16169" y="21600"/>
                  <a:pt x="17268" y="21600"/>
                  <a:pt x="18305" y="21133"/>
                </a:cubicBezTo>
                <a:cubicBezTo>
                  <a:pt x="19953" y="20665"/>
                  <a:pt x="19953" y="20665"/>
                  <a:pt x="19953" y="20665"/>
                </a:cubicBezTo>
                <a:cubicBezTo>
                  <a:pt x="20502" y="20665"/>
                  <a:pt x="21600" y="19783"/>
                  <a:pt x="21600" y="19315"/>
                </a:cubicBezTo>
                <a:cubicBezTo>
                  <a:pt x="21600" y="9190"/>
                  <a:pt x="21600" y="9190"/>
                  <a:pt x="21600" y="9190"/>
                </a:cubicBezTo>
                <a:cubicBezTo>
                  <a:pt x="21600" y="8256"/>
                  <a:pt x="20502" y="7321"/>
                  <a:pt x="19464" y="7321"/>
                </a:cubicBezTo>
                <a:close/>
                <a:moveTo>
                  <a:pt x="7505" y="5037"/>
                </a:moveTo>
                <a:cubicBezTo>
                  <a:pt x="7505" y="3219"/>
                  <a:pt x="9153" y="2285"/>
                  <a:pt x="10739" y="2285"/>
                </a:cubicBezTo>
                <a:cubicBezTo>
                  <a:pt x="12386" y="2285"/>
                  <a:pt x="13973" y="3219"/>
                  <a:pt x="13973" y="5037"/>
                </a:cubicBezTo>
                <a:cubicBezTo>
                  <a:pt x="13973" y="7321"/>
                  <a:pt x="13973" y="7321"/>
                  <a:pt x="13973" y="7321"/>
                </a:cubicBezTo>
                <a:cubicBezTo>
                  <a:pt x="7505" y="7321"/>
                  <a:pt x="7505" y="7321"/>
                  <a:pt x="7505" y="7321"/>
                </a:cubicBezTo>
                <a:lnTo>
                  <a:pt x="7505" y="5037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62" name="Shape"/>
          <p:cNvSpPr/>
          <p:nvPr/>
        </p:nvSpPr>
        <p:spPr>
          <a:xfrm>
            <a:off x="19022699" y="10257524"/>
            <a:ext cx="574235" cy="4793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937" extrusionOk="0">
                <a:moveTo>
                  <a:pt x="10777" y="14624"/>
                </a:moveTo>
                <a:cubicBezTo>
                  <a:pt x="9605" y="14624"/>
                  <a:pt x="8387" y="15965"/>
                  <a:pt x="8387" y="17305"/>
                </a:cubicBezTo>
                <a:cubicBezTo>
                  <a:pt x="8387" y="18646"/>
                  <a:pt x="9605" y="19937"/>
                  <a:pt x="10777" y="19937"/>
                </a:cubicBezTo>
                <a:cubicBezTo>
                  <a:pt x="11995" y="19937"/>
                  <a:pt x="13167" y="18646"/>
                  <a:pt x="13167" y="17305"/>
                </a:cubicBezTo>
                <a:cubicBezTo>
                  <a:pt x="13167" y="15965"/>
                  <a:pt x="11995" y="14624"/>
                  <a:pt x="10777" y="14624"/>
                </a:cubicBezTo>
                <a:close/>
                <a:moveTo>
                  <a:pt x="5997" y="11992"/>
                </a:moveTo>
                <a:cubicBezTo>
                  <a:pt x="7576" y="13780"/>
                  <a:pt x="7576" y="13780"/>
                  <a:pt x="7576" y="13780"/>
                </a:cubicBezTo>
                <a:cubicBezTo>
                  <a:pt x="9199" y="11992"/>
                  <a:pt x="11995" y="11992"/>
                  <a:pt x="13979" y="13780"/>
                </a:cubicBezTo>
                <a:cubicBezTo>
                  <a:pt x="15557" y="11992"/>
                  <a:pt x="15557" y="11992"/>
                  <a:pt x="15557" y="11992"/>
                </a:cubicBezTo>
                <a:cubicBezTo>
                  <a:pt x="12762" y="9360"/>
                  <a:pt x="8793" y="9360"/>
                  <a:pt x="5997" y="11992"/>
                </a:cubicBezTo>
                <a:close/>
                <a:moveTo>
                  <a:pt x="2796" y="8467"/>
                </a:moveTo>
                <a:cubicBezTo>
                  <a:pt x="4419" y="10254"/>
                  <a:pt x="4419" y="10254"/>
                  <a:pt x="4419" y="10254"/>
                </a:cubicBezTo>
                <a:cubicBezTo>
                  <a:pt x="7982" y="6729"/>
                  <a:pt x="13573" y="6729"/>
                  <a:pt x="17181" y="10254"/>
                </a:cubicBezTo>
                <a:cubicBezTo>
                  <a:pt x="18804" y="8467"/>
                  <a:pt x="18804" y="8467"/>
                  <a:pt x="18804" y="8467"/>
                </a:cubicBezTo>
                <a:cubicBezTo>
                  <a:pt x="14385" y="3650"/>
                  <a:pt x="7215" y="3650"/>
                  <a:pt x="2796" y="8467"/>
                </a:cubicBezTo>
                <a:close/>
                <a:moveTo>
                  <a:pt x="0" y="4991"/>
                </a:moveTo>
                <a:cubicBezTo>
                  <a:pt x="1172" y="6729"/>
                  <a:pt x="1172" y="6729"/>
                  <a:pt x="1172" y="6729"/>
                </a:cubicBezTo>
                <a:cubicBezTo>
                  <a:pt x="6403" y="1018"/>
                  <a:pt x="14791" y="1018"/>
                  <a:pt x="19977" y="6729"/>
                </a:cubicBezTo>
                <a:cubicBezTo>
                  <a:pt x="21600" y="4991"/>
                  <a:pt x="21600" y="4991"/>
                  <a:pt x="21600" y="4991"/>
                </a:cubicBezTo>
                <a:cubicBezTo>
                  <a:pt x="15557" y="-1663"/>
                  <a:pt x="5997" y="-1663"/>
                  <a:pt x="0" y="499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63" name="Shape"/>
          <p:cNvSpPr/>
          <p:nvPr/>
        </p:nvSpPr>
        <p:spPr>
          <a:xfrm>
            <a:off x="21541305" y="12084217"/>
            <a:ext cx="274335" cy="312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90" h="21072" extrusionOk="0">
                <a:moveTo>
                  <a:pt x="20380" y="16951"/>
                </a:moveTo>
                <a:cubicBezTo>
                  <a:pt x="14053" y="10455"/>
                  <a:pt x="14053" y="10455"/>
                  <a:pt x="14053" y="10455"/>
                </a:cubicBezTo>
                <a:cubicBezTo>
                  <a:pt x="20380" y="3959"/>
                  <a:pt x="20380" y="3959"/>
                  <a:pt x="20380" y="3959"/>
                </a:cubicBezTo>
                <a:cubicBezTo>
                  <a:pt x="21193" y="3228"/>
                  <a:pt x="21193" y="1766"/>
                  <a:pt x="20380" y="1035"/>
                </a:cubicBezTo>
                <a:cubicBezTo>
                  <a:pt x="19657" y="-345"/>
                  <a:pt x="18030" y="-345"/>
                  <a:pt x="16313" y="1035"/>
                </a:cubicBezTo>
                <a:cubicBezTo>
                  <a:pt x="10800" y="6801"/>
                  <a:pt x="10800" y="6801"/>
                  <a:pt x="10800" y="6801"/>
                </a:cubicBezTo>
                <a:cubicBezTo>
                  <a:pt x="5196" y="1035"/>
                  <a:pt x="5196" y="1035"/>
                  <a:pt x="5196" y="1035"/>
                </a:cubicBezTo>
                <a:cubicBezTo>
                  <a:pt x="3570" y="-345"/>
                  <a:pt x="1943" y="-345"/>
                  <a:pt x="1220" y="1035"/>
                </a:cubicBezTo>
                <a:cubicBezTo>
                  <a:pt x="-407" y="1766"/>
                  <a:pt x="-407" y="3228"/>
                  <a:pt x="1220" y="3959"/>
                </a:cubicBezTo>
                <a:cubicBezTo>
                  <a:pt x="7546" y="10455"/>
                  <a:pt x="7546" y="10455"/>
                  <a:pt x="7546" y="10455"/>
                </a:cubicBezTo>
                <a:cubicBezTo>
                  <a:pt x="1220" y="16951"/>
                  <a:pt x="1220" y="16951"/>
                  <a:pt x="1220" y="16951"/>
                </a:cubicBezTo>
                <a:cubicBezTo>
                  <a:pt x="-407" y="17601"/>
                  <a:pt x="-407" y="19793"/>
                  <a:pt x="1220" y="20524"/>
                </a:cubicBezTo>
                <a:cubicBezTo>
                  <a:pt x="1943" y="21255"/>
                  <a:pt x="3570" y="21255"/>
                  <a:pt x="5196" y="20524"/>
                </a:cubicBezTo>
                <a:cubicBezTo>
                  <a:pt x="10800" y="14028"/>
                  <a:pt x="10800" y="14028"/>
                  <a:pt x="10800" y="14028"/>
                </a:cubicBezTo>
                <a:cubicBezTo>
                  <a:pt x="16313" y="20524"/>
                  <a:pt x="16313" y="20524"/>
                  <a:pt x="16313" y="20524"/>
                </a:cubicBezTo>
                <a:cubicBezTo>
                  <a:pt x="18030" y="21255"/>
                  <a:pt x="19657" y="21255"/>
                  <a:pt x="20380" y="20524"/>
                </a:cubicBezTo>
                <a:cubicBezTo>
                  <a:pt x="21193" y="19793"/>
                  <a:pt x="21193" y="17601"/>
                  <a:pt x="20380" y="1695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64" name="Shape"/>
          <p:cNvSpPr/>
          <p:nvPr/>
        </p:nvSpPr>
        <p:spPr>
          <a:xfrm>
            <a:off x="10903803" y="8556941"/>
            <a:ext cx="230896" cy="5342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81" h="21184" extrusionOk="0">
                <a:moveTo>
                  <a:pt x="1934" y="21170"/>
                </a:moveTo>
                <a:cubicBezTo>
                  <a:pt x="981" y="21170"/>
                  <a:pt x="10405" y="12712"/>
                  <a:pt x="10405" y="12712"/>
                </a:cubicBezTo>
                <a:cubicBezTo>
                  <a:pt x="9452" y="12281"/>
                  <a:pt x="28" y="11039"/>
                  <a:pt x="28" y="10131"/>
                </a:cubicBezTo>
                <a:cubicBezTo>
                  <a:pt x="-819" y="9366"/>
                  <a:pt x="17922" y="0"/>
                  <a:pt x="18875" y="0"/>
                </a:cubicBezTo>
                <a:cubicBezTo>
                  <a:pt x="18875" y="430"/>
                  <a:pt x="10405" y="8458"/>
                  <a:pt x="10405" y="8936"/>
                </a:cubicBezTo>
                <a:cubicBezTo>
                  <a:pt x="11252" y="9366"/>
                  <a:pt x="20781" y="10609"/>
                  <a:pt x="20781" y="11469"/>
                </a:cubicBezTo>
                <a:cubicBezTo>
                  <a:pt x="20781" y="11899"/>
                  <a:pt x="2887" y="21600"/>
                  <a:pt x="1934" y="2117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65" name="Shape"/>
          <p:cNvSpPr/>
          <p:nvPr/>
        </p:nvSpPr>
        <p:spPr>
          <a:xfrm>
            <a:off x="9570358" y="8556941"/>
            <a:ext cx="531922" cy="5320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55" y="2584"/>
                </a:moveTo>
                <a:cubicBezTo>
                  <a:pt x="18138" y="2584"/>
                  <a:pt x="18138" y="2584"/>
                  <a:pt x="18138" y="2584"/>
                </a:cubicBezTo>
                <a:cubicBezTo>
                  <a:pt x="18138" y="4778"/>
                  <a:pt x="18138" y="4778"/>
                  <a:pt x="18138" y="4778"/>
                </a:cubicBezTo>
                <a:cubicBezTo>
                  <a:pt x="14286" y="4778"/>
                  <a:pt x="14286" y="4778"/>
                  <a:pt x="14286" y="4778"/>
                </a:cubicBezTo>
                <a:cubicBezTo>
                  <a:pt x="14286" y="2584"/>
                  <a:pt x="14286" y="2584"/>
                  <a:pt x="14286" y="2584"/>
                </a:cubicBezTo>
                <a:cubicBezTo>
                  <a:pt x="7363" y="2584"/>
                  <a:pt x="7363" y="2584"/>
                  <a:pt x="7363" y="2584"/>
                </a:cubicBezTo>
                <a:cubicBezTo>
                  <a:pt x="7363" y="4778"/>
                  <a:pt x="7363" y="4778"/>
                  <a:pt x="7363" y="4778"/>
                </a:cubicBezTo>
                <a:cubicBezTo>
                  <a:pt x="3462" y="4778"/>
                  <a:pt x="3462" y="4778"/>
                  <a:pt x="3462" y="4778"/>
                </a:cubicBezTo>
                <a:cubicBezTo>
                  <a:pt x="3462" y="2584"/>
                  <a:pt x="3462" y="2584"/>
                  <a:pt x="3462" y="2584"/>
                </a:cubicBezTo>
                <a:cubicBezTo>
                  <a:pt x="2194" y="2584"/>
                  <a:pt x="2194" y="2584"/>
                  <a:pt x="2194" y="2584"/>
                </a:cubicBezTo>
                <a:cubicBezTo>
                  <a:pt x="878" y="2584"/>
                  <a:pt x="0" y="3462"/>
                  <a:pt x="0" y="4778"/>
                </a:cubicBezTo>
                <a:cubicBezTo>
                  <a:pt x="0" y="19455"/>
                  <a:pt x="0" y="19455"/>
                  <a:pt x="0" y="19455"/>
                </a:cubicBezTo>
                <a:cubicBezTo>
                  <a:pt x="0" y="20722"/>
                  <a:pt x="878" y="21600"/>
                  <a:pt x="2194" y="21600"/>
                </a:cubicBezTo>
                <a:cubicBezTo>
                  <a:pt x="19455" y="21600"/>
                  <a:pt x="19455" y="21600"/>
                  <a:pt x="19455" y="21600"/>
                </a:cubicBezTo>
                <a:cubicBezTo>
                  <a:pt x="20722" y="21600"/>
                  <a:pt x="21600" y="20722"/>
                  <a:pt x="21600" y="19455"/>
                </a:cubicBezTo>
                <a:cubicBezTo>
                  <a:pt x="21600" y="4778"/>
                  <a:pt x="21600" y="4778"/>
                  <a:pt x="21600" y="4778"/>
                </a:cubicBezTo>
                <a:cubicBezTo>
                  <a:pt x="21600" y="3462"/>
                  <a:pt x="20722" y="2584"/>
                  <a:pt x="19455" y="2584"/>
                </a:cubicBezTo>
                <a:close/>
                <a:moveTo>
                  <a:pt x="19455" y="19455"/>
                </a:moveTo>
                <a:cubicBezTo>
                  <a:pt x="2194" y="19455"/>
                  <a:pt x="2194" y="19455"/>
                  <a:pt x="2194" y="19455"/>
                </a:cubicBezTo>
                <a:cubicBezTo>
                  <a:pt x="2194" y="9557"/>
                  <a:pt x="2194" y="9557"/>
                  <a:pt x="2194" y="9557"/>
                </a:cubicBezTo>
                <a:cubicBezTo>
                  <a:pt x="19455" y="9557"/>
                  <a:pt x="19455" y="9557"/>
                  <a:pt x="19455" y="9557"/>
                </a:cubicBezTo>
                <a:lnTo>
                  <a:pt x="19455" y="19455"/>
                </a:lnTo>
                <a:close/>
                <a:moveTo>
                  <a:pt x="6046" y="0"/>
                </a:moveTo>
                <a:cubicBezTo>
                  <a:pt x="4340" y="0"/>
                  <a:pt x="4340" y="0"/>
                  <a:pt x="4340" y="0"/>
                </a:cubicBezTo>
                <a:cubicBezTo>
                  <a:pt x="4340" y="4340"/>
                  <a:pt x="4340" y="4340"/>
                  <a:pt x="4340" y="4340"/>
                </a:cubicBezTo>
                <a:cubicBezTo>
                  <a:pt x="6046" y="4340"/>
                  <a:pt x="6046" y="4340"/>
                  <a:pt x="6046" y="4340"/>
                </a:cubicBezTo>
                <a:lnTo>
                  <a:pt x="6046" y="0"/>
                </a:lnTo>
                <a:close/>
                <a:moveTo>
                  <a:pt x="17260" y="0"/>
                </a:moveTo>
                <a:cubicBezTo>
                  <a:pt x="15554" y="0"/>
                  <a:pt x="15554" y="0"/>
                  <a:pt x="15554" y="0"/>
                </a:cubicBezTo>
                <a:cubicBezTo>
                  <a:pt x="15554" y="4340"/>
                  <a:pt x="15554" y="4340"/>
                  <a:pt x="15554" y="4340"/>
                </a:cubicBezTo>
                <a:cubicBezTo>
                  <a:pt x="17260" y="4340"/>
                  <a:pt x="17260" y="4340"/>
                  <a:pt x="17260" y="4340"/>
                </a:cubicBezTo>
                <a:lnTo>
                  <a:pt x="17260" y="0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66" name="Shape"/>
          <p:cNvSpPr/>
          <p:nvPr/>
        </p:nvSpPr>
        <p:spPr>
          <a:xfrm>
            <a:off x="8457675" y="8527218"/>
            <a:ext cx="383679" cy="5955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4" extrusionOk="0">
                <a:moveTo>
                  <a:pt x="10677" y="0"/>
                </a:moveTo>
                <a:cubicBezTo>
                  <a:pt x="6546" y="0"/>
                  <a:pt x="5942" y="1116"/>
                  <a:pt x="5942" y="1885"/>
                </a:cubicBezTo>
                <a:cubicBezTo>
                  <a:pt x="5942" y="6409"/>
                  <a:pt x="5942" y="6402"/>
                  <a:pt x="5942" y="6402"/>
                </a:cubicBezTo>
                <a:cubicBezTo>
                  <a:pt x="15403" y="6402"/>
                  <a:pt x="15413" y="6402"/>
                  <a:pt x="15413" y="6402"/>
                </a:cubicBezTo>
                <a:lnTo>
                  <a:pt x="15413" y="1885"/>
                </a:lnTo>
                <a:cubicBezTo>
                  <a:pt x="15413" y="1116"/>
                  <a:pt x="14808" y="0"/>
                  <a:pt x="10677" y="0"/>
                </a:cubicBezTo>
                <a:close/>
                <a:moveTo>
                  <a:pt x="603" y="7985"/>
                </a:moveTo>
                <a:cubicBezTo>
                  <a:pt x="603" y="7985"/>
                  <a:pt x="0" y="7979"/>
                  <a:pt x="0" y="8373"/>
                </a:cubicBezTo>
                <a:cubicBezTo>
                  <a:pt x="0" y="11131"/>
                  <a:pt x="0" y="11135"/>
                  <a:pt x="0" y="11135"/>
                </a:cubicBezTo>
                <a:cubicBezTo>
                  <a:pt x="0" y="13849"/>
                  <a:pt x="2972" y="16165"/>
                  <a:pt x="9069" y="16559"/>
                </a:cubicBezTo>
                <a:cubicBezTo>
                  <a:pt x="9069" y="19623"/>
                  <a:pt x="9069" y="19623"/>
                  <a:pt x="9069" y="19623"/>
                </a:cubicBezTo>
                <a:cubicBezTo>
                  <a:pt x="4869" y="19623"/>
                  <a:pt x="4870" y="19623"/>
                  <a:pt x="4869" y="19623"/>
                </a:cubicBezTo>
                <a:cubicBezTo>
                  <a:pt x="4260" y="19623"/>
                  <a:pt x="4266" y="19632"/>
                  <a:pt x="4266" y="20026"/>
                </a:cubicBezTo>
                <a:cubicBezTo>
                  <a:pt x="4266" y="21208"/>
                  <a:pt x="4266" y="21206"/>
                  <a:pt x="4266" y="21206"/>
                </a:cubicBezTo>
                <a:cubicBezTo>
                  <a:pt x="4266" y="21600"/>
                  <a:pt x="4260" y="21595"/>
                  <a:pt x="4869" y="21594"/>
                </a:cubicBezTo>
                <a:cubicBezTo>
                  <a:pt x="16859" y="21594"/>
                  <a:pt x="16865" y="21594"/>
                  <a:pt x="16864" y="21594"/>
                </a:cubicBezTo>
                <a:cubicBezTo>
                  <a:pt x="17406" y="21594"/>
                  <a:pt x="17401" y="21600"/>
                  <a:pt x="17401" y="21206"/>
                </a:cubicBezTo>
                <a:cubicBezTo>
                  <a:pt x="17401" y="20024"/>
                  <a:pt x="17401" y="20026"/>
                  <a:pt x="17401" y="20026"/>
                </a:cubicBezTo>
                <a:cubicBezTo>
                  <a:pt x="17401" y="19632"/>
                  <a:pt x="17406" y="19624"/>
                  <a:pt x="16864" y="19623"/>
                </a:cubicBezTo>
                <a:cubicBezTo>
                  <a:pt x="12665" y="19623"/>
                  <a:pt x="12665" y="19623"/>
                  <a:pt x="12665" y="19623"/>
                </a:cubicBezTo>
                <a:cubicBezTo>
                  <a:pt x="12665" y="16559"/>
                  <a:pt x="12665" y="16559"/>
                  <a:pt x="12665" y="16559"/>
                </a:cubicBezTo>
                <a:cubicBezTo>
                  <a:pt x="18626" y="16165"/>
                  <a:pt x="21600" y="13849"/>
                  <a:pt x="21600" y="11135"/>
                </a:cubicBezTo>
                <a:cubicBezTo>
                  <a:pt x="21600" y="8377"/>
                  <a:pt x="21600" y="8373"/>
                  <a:pt x="21600" y="8373"/>
                </a:cubicBezTo>
                <a:cubicBezTo>
                  <a:pt x="21600" y="7979"/>
                  <a:pt x="21064" y="7985"/>
                  <a:pt x="21064" y="7985"/>
                </a:cubicBezTo>
                <a:cubicBezTo>
                  <a:pt x="19845" y="7985"/>
                  <a:pt x="19835" y="7985"/>
                  <a:pt x="19835" y="7985"/>
                </a:cubicBezTo>
                <a:cubicBezTo>
                  <a:pt x="19226" y="7985"/>
                  <a:pt x="19232" y="7979"/>
                  <a:pt x="19232" y="8373"/>
                </a:cubicBezTo>
                <a:cubicBezTo>
                  <a:pt x="19232" y="11131"/>
                  <a:pt x="19232" y="11135"/>
                  <a:pt x="19232" y="11135"/>
                </a:cubicBezTo>
                <a:cubicBezTo>
                  <a:pt x="19232" y="12667"/>
                  <a:pt x="17404" y="14991"/>
                  <a:pt x="10833" y="14991"/>
                </a:cubicBezTo>
                <a:cubicBezTo>
                  <a:pt x="4263" y="14991"/>
                  <a:pt x="2435" y="12667"/>
                  <a:pt x="2435" y="11135"/>
                </a:cubicBezTo>
                <a:cubicBezTo>
                  <a:pt x="2435" y="8377"/>
                  <a:pt x="2435" y="8373"/>
                  <a:pt x="2435" y="8373"/>
                </a:cubicBezTo>
                <a:cubicBezTo>
                  <a:pt x="2435" y="7979"/>
                  <a:pt x="1899" y="7985"/>
                  <a:pt x="1899" y="7985"/>
                </a:cubicBezTo>
                <a:cubicBezTo>
                  <a:pt x="612" y="7985"/>
                  <a:pt x="603" y="7985"/>
                  <a:pt x="603" y="7985"/>
                </a:cubicBezTo>
                <a:close/>
                <a:moveTo>
                  <a:pt x="5942" y="7985"/>
                </a:moveTo>
                <a:cubicBezTo>
                  <a:pt x="5942" y="11195"/>
                  <a:pt x="5942" y="11193"/>
                  <a:pt x="5942" y="11193"/>
                </a:cubicBezTo>
                <a:cubicBezTo>
                  <a:pt x="5942" y="11996"/>
                  <a:pt x="6546" y="13149"/>
                  <a:pt x="10677" y="13149"/>
                </a:cubicBezTo>
                <a:cubicBezTo>
                  <a:pt x="14808" y="13149"/>
                  <a:pt x="15413" y="11996"/>
                  <a:pt x="15413" y="11193"/>
                </a:cubicBezTo>
                <a:cubicBezTo>
                  <a:pt x="15413" y="7982"/>
                  <a:pt x="15413" y="7985"/>
                  <a:pt x="15413" y="7985"/>
                </a:cubicBezTo>
                <a:cubicBezTo>
                  <a:pt x="5951" y="7985"/>
                  <a:pt x="5942" y="7985"/>
                  <a:pt x="5942" y="798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67" name="Shape"/>
          <p:cNvSpPr/>
          <p:nvPr/>
        </p:nvSpPr>
        <p:spPr>
          <a:xfrm>
            <a:off x="22631853" y="3119311"/>
            <a:ext cx="426139" cy="5405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64" y="8458"/>
                </a:moveTo>
                <a:cubicBezTo>
                  <a:pt x="16780" y="8458"/>
                  <a:pt x="16780" y="8458"/>
                  <a:pt x="16780" y="8458"/>
                </a:cubicBezTo>
                <a:cubicBezTo>
                  <a:pt x="16780" y="5496"/>
                  <a:pt x="16780" y="5496"/>
                  <a:pt x="16780" y="5496"/>
                </a:cubicBezTo>
                <a:cubicBezTo>
                  <a:pt x="16780" y="2103"/>
                  <a:pt x="14522" y="0"/>
                  <a:pt x="10800" y="0"/>
                </a:cubicBezTo>
                <a:cubicBezTo>
                  <a:pt x="6468" y="0"/>
                  <a:pt x="4820" y="2103"/>
                  <a:pt x="4820" y="5496"/>
                </a:cubicBezTo>
                <a:cubicBezTo>
                  <a:pt x="4820" y="5926"/>
                  <a:pt x="4820" y="5926"/>
                  <a:pt x="4820" y="5926"/>
                </a:cubicBezTo>
                <a:cubicBezTo>
                  <a:pt x="7566" y="5926"/>
                  <a:pt x="7566" y="5926"/>
                  <a:pt x="7566" y="5926"/>
                </a:cubicBezTo>
                <a:cubicBezTo>
                  <a:pt x="7566" y="5065"/>
                  <a:pt x="7566" y="5065"/>
                  <a:pt x="7566" y="5065"/>
                </a:cubicBezTo>
                <a:cubicBezTo>
                  <a:pt x="7566" y="3393"/>
                  <a:pt x="9153" y="2533"/>
                  <a:pt x="10800" y="2533"/>
                </a:cubicBezTo>
                <a:cubicBezTo>
                  <a:pt x="12386" y="2533"/>
                  <a:pt x="14034" y="3393"/>
                  <a:pt x="14034" y="5065"/>
                </a:cubicBezTo>
                <a:cubicBezTo>
                  <a:pt x="14034" y="8458"/>
                  <a:pt x="14034" y="8458"/>
                  <a:pt x="14034" y="8458"/>
                </a:cubicBezTo>
                <a:cubicBezTo>
                  <a:pt x="1586" y="8458"/>
                  <a:pt x="1586" y="8458"/>
                  <a:pt x="1586" y="8458"/>
                </a:cubicBezTo>
                <a:cubicBezTo>
                  <a:pt x="1037" y="8458"/>
                  <a:pt x="0" y="9319"/>
                  <a:pt x="0" y="9749"/>
                </a:cubicBezTo>
                <a:cubicBezTo>
                  <a:pt x="0" y="19067"/>
                  <a:pt x="0" y="19067"/>
                  <a:pt x="0" y="19067"/>
                </a:cubicBezTo>
                <a:cubicBezTo>
                  <a:pt x="0" y="19497"/>
                  <a:pt x="1037" y="20310"/>
                  <a:pt x="1586" y="20740"/>
                </a:cubicBezTo>
                <a:cubicBezTo>
                  <a:pt x="3234" y="21170"/>
                  <a:pt x="3234" y="21170"/>
                  <a:pt x="3234" y="21170"/>
                </a:cubicBezTo>
                <a:cubicBezTo>
                  <a:pt x="4332" y="21170"/>
                  <a:pt x="5369" y="21600"/>
                  <a:pt x="6468" y="21600"/>
                </a:cubicBezTo>
                <a:cubicBezTo>
                  <a:pt x="15132" y="21600"/>
                  <a:pt x="15132" y="21600"/>
                  <a:pt x="15132" y="21600"/>
                </a:cubicBezTo>
                <a:cubicBezTo>
                  <a:pt x="16231" y="21600"/>
                  <a:pt x="17268" y="21170"/>
                  <a:pt x="18366" y="21170"/>
                </a:cubicBezTo>
                <a:cubicBezTo>
                  <a:pt x="20014" y="20740"/>
                  <a:pt x="20014" y="20740"/>
                  <a:pt x="20014" y="20740"/>
                </a:cubicBezTo>
                <a:cubicBezTo>
                  <a:pt x="20502" y="20310"/>
                  <a:pt x="21600" y="19497"/>
                  <a:pt x="21600" y="19067"/>
                </a:cubicBezTo>
                <a:cubicBezTo>
                  <a:pt x="21600" y="9749"/>
                  <a:pt x="21600" y="9749"/>
                  <a:pt x="21600" y="9749"/>
                </a:cubicBezTo>
                <a:cubicBezTo>
                  <a:pt x="21600" y="9319"/>
                  <a:pt x="20502" y="8458"/>
                  <a:pt x="19464" y="845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68" name="Shape"/>
          <p:cNvSpPr/>
          <p:nvPr/>
        </p:nvSpPr>
        <p:spPr>
          <a:xfrm>
            <a:off x="8415258" y="1292900"/>
            <a:ext cx="468454" cy="464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06" y="1938"/>
                </a:moveTo>
                <a:cubicBezTo>
                  <a:pt x="17668" y="0"/>
                  <a:pt x="16172" y="0"/>
                  <a:pt x="16172" y="0"/>
                </a:cubicBezTo>
                <a:cubicBezTo>
                  <a:pt x="9360" y="7366"/>
                  <a:pt x="9360" y="7366"/>
                  <a:pt x="9360" y="7366"/>
                </a:cubicBezTo>
                <a:cubicBezTo>
                  <a:pt x="1440" y="15231"/>
                  <a:pt x="1440" y="15231"/>
                  <a:pt x="1440" y="15231"/>
                </a:cubicBezTo>
                <a:cubicBezTo>
                  <a:pt x="0" y="21600"/>
                  <a:pt x="0" y="21600"/>
                  <a:pt x="0" y="21600"/>
                </a:cubicBezTo>
                <a:cubicBezTo>
                  <a:pt x="6425" y="20105"/>
                  <a:pt x="6425" y="20105"/>
                  <a:pt x="6425" y="20105"/>
                </a:cubicBezTo>
                <a:cubicBezTo>
                  <a:pt x="14732" y="12295"/>
                  <a:pt x="14732" y="12295"/>
                  <a:pt x="14732" y="12295"/>
                </a:cubicBezTo>
                <a:cubicBezTo>
                  <a:pt x="21600" y="5372"/>
                  <a:pt x="21600" y="5372"/>
                  <a:pt x="21600" y="5372"/>
                </a:cubicBezTo>
                <a:cubicBezTo>
                  <a:pt x="21600" y="5372"/>
                  <a:pt x="21600" y="3932"/>
                  <a:pt x="19606" y="1938"/>
                </a:cubicBezTo>
                <a:close/>
                <a:moveTo>
                  <a:pt x="6425" y="19606"/>
                </a:moveTo>
                <a:cubicBezTo>
                  <a:pt x="3932" y="20105"/>
                  <a:pt x="3932" y="20105"/>
                  <a:pt x="3932" y="20105"/>
                </a:cubicBezTo>
                <a:cubicBezTo>
                  <a:pt x="3932" y="19606"/>
                  <a:pt x="3489" y="19163"/>
                  <a:pt x="2991" y="18665"/>
                </a:cubicBezTo>
                <a:cubicBezTo>
                  <a:pt x="2437" y="18166"/>
                  <a:pt x="1938" y="18166"/>
                  <a:pt x="1938" y="17668"/>
                </a:cubicBezTo>
                <a:cubicBezTo>
                  <a:pt x="2437" y="15729"/>
                  <a:pt x="2437" y="15729"/>
                  <a:pt x="2437" y="15729"/>
                </a:cubicBezTo>
                <a:cubicBezTo>
                  <a:pt x="2991" y="14732"/>
                  <a:pt x="2991" y="14732"/>
                  <a:pt x="2991" y="14732"/>
                </a:cubicBezTo>
                <a:cubicBezTo>
                  <a:pt x="2991" y="14732"/>
                  <a:pt x="3932" y="14732"/>
                  <a:pt x="5428" y="16172"/>
                </a:cubicBezTo>
                <a:cubicBezTo>
                  <a:pt x="6868" y="17668"/>
                  <a:pt x="6868" y="18665"/>
                  <a:pt x="6868" y="18665"/>
                </a:cubicBezTo>
                <a:lnTo>
                  <a:pt x="6425" y="19606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69" name="Shape"/>
          <p:cNvSpPr/>
          <p:nvPr/>
        </p:nvSpPr>
        <p:spPr>
          <a:xfrm>
            <a:off x="16678654" y="1259041"/>
            <a:ext cx="553078" cy="5278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45" y="16420"/>
                </a:moveTo>
                <a:cubicBezTo>
                  <a:pt x="14134" y="15149"/>
                  <a:pt x="13336" y="14270"/>
                  <a:pt x="13336" y="12119"/>
                </a:cubicBezTo>
                <a:cubicBezTo>
                  <a:pt x="13336" y="11240"/>
                  <a:pt x="14134" y="11680"/>
                  <a:pt x="14557" y="9529"/>
                </a:cubicBezTo>
                <a:cubicBezTo>
                  <a:pt x="14557" y="8601"/>
                  <a:pt x="15402" y="9529"/>
                  <a:pt x="15402" y="7379"/>
                </a:cubicBezTo>
                <a:cubicBezTo>
                  <a:pt x="15402" y="6451"/>
                  <a:pt x="14979" y="6451"/>
                  <a:pt x="14979" y="6451"/>
                </a:cubicBezTo>
                <a:cubicBezTo>
                  <a:pt x="14979" y="6451"/>
                  <a:pt x="15402" y="5180"/>
                  <a:pt x="15402" y="4300"/>
                </a:cubicBezTo>
                <a:cubicBezTo>
                  <a:pt x="15402" y="2981"/>
                  <a:pt x="14979" y="0"/>
                  <a:pt x="10800" y="0"/>
                </a:cubicBezTo>
                <a:cubicBezTo>
                  <a:pt x="6621" y="0"/>
                  <a:pt x="6198" y="2981"/>
                  <a:pt x="6198" y="4300"/>
                </a:cubicBezTo>
                <a:cubicBezTo>
                  <a:pt x="6198" y="5180"/>
                  <a:pt x="6621" y="6451"/>
                  <a:pt x="6621" y="6451"/>
                </a:cubicBezTo>
                <a:cubicBezTo>
                  <a:pt x="6621" y="6451"/>
                  <a:pt x="6198" y="6451"/>
                  <a:pt x="6198" y="7379"/>
                </a:cubicBezTo>
                <a:cubicBezTo>
                  <a:pt x="6198" y="9529"/>
                  <a:pt x="7043" y="8601"/>
                  <a:pt x="7043" y="9529"/>
                </a:cubicBezTo>
                <a:cubicBezTo>
                  <a:pt x="7466" y="11680"/>
                  <a:pt x="8311" y="11240"/>
                  <a:pt x="8311" y="12119"/>
                </a:cubicBezTo>
                <a:cubicBezTo>
                  <a:pt x="8311" y="14270"/>
                  <a:pt x="7466" y="15149"/>
                  <a:pt x="4555" y="16420"/>
                </a:cubicBezTo>
                <a:cubicBezTo>
                  <a:pt x="1643" y="17300"/>
                  <a:pt x="0" y="18570"/>
                  <a:pt x="0" y="19450"/>
                </a:cubicBezTo>
                <a:cubicBezTo>
                  <a:pt x="0" y="19890"/>
                  <a:pt x="0" y="21600"/>
                  <a:pt x="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21600" y="21600"/>
                  <a:pt x="21600" y="21600"/>
                  <a:pt x="21600" y="21600"/>
                </a:cubicBezTo>
                <a:cubicBezTo>
                  <a:pt x="21600" y="21600"/>
                  <a:pt x="21600" y="19890"/>
                  <a:pt x="21600" y="19450"/>
                </a:cubicBezTo>
                <a:cubicBezTo>
                  <a:pt x="21600" y="18570"/>
                  <a:pt x="19957" y="17300"/>
                  <a:pt x="17045" y="1642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70" name="Shape"/>
          <p:cNvSpPr/>
          <p:nvPr/>
        </p:nvSpPr>
        <p:spPr>
          <a:xfrm>
            <a:off x="17846444" y="1271738"/>
            <a:ext cx="591170" cy="5193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21600" y="21600"/>
                  <a:pt x="21600" y="16772"/>
                  <a:pt x="21165" y="16324"/>
                </a:cubicBezTo>
                <a:cubicBezTo>
                  <a:pt x="20818" y="15876"/>
                  <a:pt x="20079" y="15030"/>
                  <a:pt x="18471" y="14582"/>
                </a:cubicBezTo>
                <a:cubicBezTo>
                  <a:pt x="16950" y="13687"/>
                  <a:pt x="16167" y="12791"/>
                  <a:pt x="16167" y="11497"/>
                </a:cubicBezTo>
                <a:cubicBezTo>
                  <a:pt x="16167" y="10601"/>
                  <a:pt x="16950" y="11049"/>
                  <a:pt x="16950" y="9755"/>
                </a:cubicBezTo>
                <a:cubicBezTo>
                  <a:pt x="16950" y="8859"/>
                  <a:pt x="17732" y="9755"/>
                  <a:pt x="17732" y="7913"/>
                </a:cubicBezTo>
                <a:cubicBezTo>
                  <a:pt x="17732" y="7515"/>
                  <a:pt x="17341" y="7515"/>
                  <a:pt x="17341" y="7515"/>
                </a:cubicBezTo>
                <a:cubicBezTo>
                  <a:pt x="17341" y="7515"/>
                  <a:pt x="17732" y="6619"/>
                  <a:pt x="17732" y="5724"/>
                </a:cubicBezTo>
                <a:cubicBezTo>
                  <a:pt x="17732" y="4877"/>
                  <a:pt x="17341" y="3086"/>
                  <a:pt x="15037" y="3086"/>
                </a:cubicBezTo>
                <a:cubicBezTo>
                  <a:pt x="12734" y="3086"/>
                  <a:pt x="12343" y="4877"/>
                  <a:pt x="12343" y="5724"/>
                </a:cubicBezTo>
                <a:cubicBezTo>
                  <a:pt x="12343" y="6619"/>
                  <a:pt x="12734" y="7515"/>
                  <a:pt x="12734" y="7515"/>
                </a:cubicBezTo>
                <a:cubicBezTo>
                  <a:pt x="12734" y="7515"/>
                  <a:pt x="12343" y="7515"/>
                  <a:pt x="12343" y="7913"/>
                </a:cubicBezTo>
                <a:cubicBezTo>
                  <a:pt x="12343" y="9755"/>
                  <a:pt x="12734" y="8859"/>
                  <a:pt x="13125" y="9755"/>
                </a:cubicBezTo>
                <a:cubicBezTo>
                  <a:pt x="13125" y="11049"/>
                  <a:pt x="13516" y="10601"/>
                  <a:pt x="13516" y="11497"/>
                </a:cubicBezTo>
                <a:cubicBezTo>
                  <a:pt x="13516" y="12393"/>
                  <a:pt x="13516" y="13239"/>
                  <a:pt x="12734" y="13687"/>
                </a:cubicBezTo>
                <a:cubicBezTo>
                  <a:pt x="16167" y="15876"/>
                  <a:pt x="16559" y="15876"/>
                  <a:pt x="16559" y="18116"/>
                </a:cubicBezTo>
                <a:cubicBezTo>
                  <a:pt x="16559" y="21600"/>
                  <a:pt x="16559" y="21600"/>
                  <a:pt x="16559" y="21600"/>
                </a:cubicBezTo>
                <a:lnTo>
                  <a:pt x="21600" y="21600"/>
                </a:lnTo>
                <a:close/>
                <a:moveTo>
                  <a:pt x="11213" y="15030"/>
                </a:moveTo>
                <a:cubicBezTo>
                  <a:pt x="8866" y="14135"/>
                  <a:pt x="8127" y="13239"/>
                  <a:pt x="8127" y="11497"/>
                </a:cubicBezTo>
                <a:cubicBezTo>
                  <a:pt x="8127" y="10153"/>
                  <a:pt x="8866" y="10601"/>
                  <a:pt x="9257" y="8361"/>
                </a:cubicBezTo>
                <a:cubicBezTo>
                  <a:pt x="9257" y="7913"/>
                  <a:pt x="10039" y="8361"/>
                  <a:pt x="10039" y="6619"/>
                </a:cubicBezTo>
                <a:cubicBezTo>
                  <a:pt x="10039" y="5724"/>
                  <a:pt x="9648" y="5724"/>
                  <a:pt x="9648" y="5724"/>
                </a:cubicBezTo>
                <a:cubicBezTo>
                  <a:pt x="9648" y="5724"/>
                  <a:pt x="9648" y="4429"/>
                  <a:pt x="10039" y="3534"/>
                </a:cubicBezTo>
                <a:cubicBezTo>
                  <a:pt x="10039" y="2638"/>
                  <a:pt x="9257" y="0"/>
                  <a:pt x="6563" y="0"/>
                </a:cubicBezTo>
                <a:cubicBezTo>
                  <a:pt x="3477" y="0"/>
                  <a:pt x="3086" y="2638"/>
                  <a:pt x="3086" y="3534"/>
                </a:cubicBezTo>
                <a:cubicBezTo>
                  <a:pt x="3086" y="4429"/>
                  <a:pt x="3086" y="5724"/>
                  <a:pt x="3086" y="5724"/>
                </a:cubicBezTo>
                <a:cubicBezTo>
                  <a:pt x="3086" y="5724"/>
                  <a:pt x="3086" y="5724"/>
                  <a:pt x="3086" y="6619"/>
                </a:cubicBezTo>
                <a:cubicBezTo>
                  <a:pt x="3086" y="8361"/>
                  <a:pt x="3477" y="7913"/>
                  <a:pt x="3868" y="8361"/>
                </a:cubicBezTo>
                <a:cubicBezTo>
                  <a:pt x="3868" y="10601"/>
                  <a:pt x="4650" y="10153"/>
                  <a:pt x="4650" y="11497"/>
                </a:cubicBezTo>
                <a:cubicBezTo>
                  <a:pt x="4650" y="13239"/>
                  <a:pt x="3868" y="14135"/>
                  <a:pt x="1956" y="15030"/>
                </a:cubicBezTo>
                <a:cubicBezTo>
                  <a:pt x="1173" y="15429"/>
                  <a:pt x="0" y="15876"/>
                  <a:pt x="0" y="17220"/>
                </a:cubicBezTo>
                <a:cubicBezTo>
                  <a:pt x="0" y="21600"/>
                  <a:pt x="0" y="21600"/>
                  <a:pt x="0" y="21600"/>
                </a:cubicBezTo>
                <a:cubicBezTo>
                  <a:pt x="15037" y="21600"/>
                  <a:pt x="15037" y="21600"/>
                  <a:pt x="15037" y="21600"/>
                </a:cubicBezTo>
                <a:cubicBezTo>
                  <a:pt x="15037" y="21600"/>
                  <a:pt x="15037" y="18962"/>
                  <a:pt x="15037" y="18116"/>
                </a:cubicBezTo>
                <a:cubicBezTo>
                  <a:pt x="15037" y="17220"/>
                  <a:pt x="13125" y="16324"/>
                  <a:pt x="11213" y="1503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71" name="Shape"/>
          <p:cNvSpPr/>
          <p:nvPr/>
        </p:nvSpPr>
        <p:spPr>
          <a:xfrm>
            <a:off x="13128738" y="1322526"/>
            <a:ext cx="531925" cy="400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21600" y="21600"/>
                  <a:pt x="19411" y="6300"/>
                  <a:pt x="8659" y="6300"/>
                </a:cubicBezTo>
                <a:cubicBezTo>
                  <a:pt x="8659" y="0"/>
                  <a:pt x="8659" y="0"/>
                  <a:pt x="8659" y="0"/>
                </a:cubicBezTo>
                <a:cubicBezTo>
                  <a:pt x="0" y="10221"/>
                  <a:pt x="0" y="10221"/>
                  <a:pt x="0" y="10221"/>
                </a:cubicBezTo>
                <a:cubicBezTo>
                  <a:pt x="8659" y="21021"/>
                  <a:pt x="8659" y="21021"/>
                  <a:pt x="8659" y="21021"/>
                </a:cubicBezTo>
                <a:cubicBezTo>
                  <a:pt x="8659" y="14207"/>
                  <a:pt x="8659" y="14207"/>
                  <a:pt x="8659" y="14207"/>
                </a:cubicBezTo>
                <a:cubicBezTo>
                  <a:pt x="14254" y="14207"/>
                  <a:pt x="18535" y="14786"/>
                  <a:pt x="21600" y="216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72" name="Shape"/>
          <p:cNvSpPr/>
          <p:nvPr/>
        </p:nvSpPr>
        <p:spPr>
          <a:xfrm>
            <a:off x="15502400" y="1322526"/>
            <a:ext cx="531922" cy="400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70" y="14207"/>
                </a:moveTo>
                <a:cubicBezTo>
                  <a:pt x="12970" y="21021"/>
                  <a:pt x="12970" y="21021"/>
                  <a:pt x="12970" y="21021"/>
                </a:cubicBezTo>
                <a:cubicBezTo>
                  <a:pt x="21600" y="10221"/>
                  <a:pt x="21600" y="10221"/>
                  <a:pt x="21600" y="10221"/>
                </a:cubicBezTo>
                <a:cubicBezTo>
                  <a:pt x="12970" y="0"/>
                  <a:pt x="12970" y="0"/>
                  <a:pt x="12970" y="0"/>
                </a:cubicBezTo>
                <a:cubicBezTo>
                  <a:pt x="12970" y="6300"/>
                  <a:pt x="12970" y="6300"/>
                  <a:pt x="12970" y="6300"/>
                </a:cubicBezTo>
                <a:cubicBezTo>
                  <a:pt x="2194" y="6300"/>
                  <a:pt x="0" y="21600"/>
                  <a:pt x="0" y="21600"/>
                </a:cubicBezTo>
                <a:cubicBezTo>
                  <a:pt x="3023" y="14786"/>
                  <a:pt x="7363" y="14207"/>
                  <a:pt x="12970" y="1420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73" name="Shape"/>
          <p:cNvSpPr/>
          <p:nvPr/>
        </p:nvSpPr>
        <p:spPr>
          <a:xfrm>
            <a:off x="1292792" y="1289347"/>
            <a:ext cx="474626" cy="4732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73" h="19365" extrusionOk="0">
                <a:moveTo>
                  <a:pt x="11045" y="11319"/>
                </a:moveTo>
                <a:cubicBezTo>
                  <a:pt x="9338" y="13030"/>
                  <a:pt x="7144" y="14740"/>
                  <a:pt x="6315" y="13909"/>
                </a:cubicBezTo>
                <a:cubicBezTo>
                  <a:pt x="4999" y="12590"/>
                  <a:pt x="4121" y="11710"/>
                  <a:pt x="1537" y="13909"/>
                </a:cubicBezTo>
                <a:cubicBezTo>
                  <a:pt x="-1486" y="16060"/>
                  <a:pt x="659" y="17770"/>
                  <a:pt x="1976" y="18650"/>
                </a:cubicBezTo>
                <a:cubicBezTo>
                  <a:pt x="3244" y="20360"/>
                  <a:pt x="8461" y="19089"/>
                  <a:pt x="13629" y="13909"/>
                </a:cubicBezTo>
                <a:cubicBezTo>
                  <a:pt x="18798" y="8729"/>
                  <a:pt x="20114" y="3500"/>
                  <a:pt x="18798" y="1741"/>
                </a:cubicBezTo>
                <a:cubicBezTo>
                  <a:pt x="17530" y="470"/>
                  <a:pt x="16213" y="-1240"/>
                  <a:pt x="14068" y="1350"/>
                </a:cubicBezTo>
                <a:cubicBezTo>
                  <a:pt x="11923" y="3940"/>
                  <a:pt x="12800" y="4771"/>
                  <a:pt x="14068" y="6139"/>
                </a:cubicBezTo>
                <a:cubicBezTo>
                  <a:pt x="14946" y="6921"/>
                  <a:pt x="13239" y="9120"/>
                  <a:pt x="11045" y="1131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74" name="Shape"/>
          <p:cNvSpPr/>
          <p:nvPr/>
        </p:nvSpPr>
        <p:spPr>
          <a:xfrm>
            <a:off x="6008431" y="1352151"/>
            <a:ext cx="534762" cy="3416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885" h="21600" extrusionOk="0">
                <a:moveTo>
                  <a:pt x="488" y="2054"/>
                </a:moveTo>
                <a:cubicBezTo>
                  <a:pt x="1286" y="2662"/>
                  <a:pt x="9175" y="9507"/>
                  <a:pt x="9175" y="9507"/>
                </a:cubicBezTo>
                <a:cubicBezTo>
                  <a:pt x="9598" y="10115"/>
                  <a:pt x="10020" y="10115"/>
                  <a:pt x="10490" y="10115"/>
                </a:cubicBezTo>
                <a:cubicBezTo>
                  <a:pt x="10866" y="10115"/>
                  <a:pt x="11288" y="10115"/>
                  <a:pt x="11288" y="9507"/>
                </a:cubicBezTo>
                <a:cubicBezTo>
                  <a:pt x="11664" y="9507"/>
                  <a:pt x="19600" y="2662"/>
                  <a:pt x="20022" y="2054"/>
                </a:cubicBezTo>
                <a:cubicBezTo>
                  <a:pt x="20867" y="1369"/>
                  <a:pt x="21243" y="0"/>
                  <a:pt x="20445" y="0"/>
                </a:cubicBezTo>
                <a:cubicBezTo>
                  <a:pt x="488" y="0"/>
                  <a:pt x="488" y="0"/>
                  <a:pt x="488" y="0"/>
                </a:cubicBezTo>
                <a:cubicBezTo>
                  <a:pt x="-357" y="0"/>
                  <a:pt x="66" y="1369"/>
                  <a:pt x="488" y="2054"/>
                </a:cubicBezTo>
                <a:close/>
                <a:moveTo>
                  <a:pt x="20445" y="6085"/>
                </a:moveTo>
                <a:cubicBezTo>
                  <a:pt x="20022" y="6085"/>
                  <a:pt x="11664" y="12854"/>
                  <a:pt x="11288" y="13538"/>
                </a:cubicBezTo>
                <a:cubicBezTo>
                  <a:pt x="11288" y="13538"/>
                  <a:pt x="10866" y="13538"/>
                  <a:pt x="10490" y="13538"/>
                </a:cubicBezTo>
                <a:cubicBezTo>
                  <a:pt x="10020" y="13538"/>
                  <a:pt x="9598" y="13538"/>
                  <a:pt x="9175" y="13538"/>
                </a:cubicBezTo>
                <a:cubicBezTo>
                  <a:pt x="8753" y="12854"/>
                  <a:pt x="911" y="6085"/>
                  <a:pt x="488" y="6085"/>
                </a:cubicBezTo>
                <a:cubicBezTo>
                  <a:pt x="66" y="5476"/>
                  <a:pt x="66" y="6085"/>
                  <a:pt x="66" y="6085"/>
                </a:cubicBezTo>
                <a:cubicBezTo>
                  <a:pt x="66" y="6693"/>
                  <a:pt x="66" y="20231"/>
                  <a:pt x="66" y="20231"/>
                </a:cubicBezTo>
                <a:cubicBezTo>
                  <a:pt x="66" y="20915"/>
                  <a:pt x="488" y="21600"/>
                  <a:pt x="1286" y="21600"/>
                </a:cubicBezTo>
                <a:cubicBezTo>
                  <a:pt x="19600" y="21600"/>
                  <a:pt x="19600" y="21600"/>
                  <a:pt x="19600" y="21600"/>
                </a:cubicBezTo>
                <a:cubicBezTo>
                  <a:pt x="20445" y="21600"/>
                  <a:pt x="20867" y="20915"/>
                  <a:pt x="20867" y="20231"/>
                </a:cubicBezTo>
                <a:cubicBezTo>
                  <a:pt x="20867" y="20231"/>
                  <a:pt x="20867" y="6693"/>
                  <a:pt x="20867" y="6085"/>
                </a:cubicBezTo>
                <a:cubicBezTo>
                  <a:pt x="20867" y="6085"/>
                  <a:pt x="20867" y="5476"/>
                  <a:pt x="20445" y="608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75" name="Shape"/>
          <p:cNvSpPr/>
          <p:nvPr/>
        </p:nvSpPr>
        <p:spPr>
          <a:xfrm>
            <a:off x="10745335" y="1236090"/>
            <a:ext cx="554355" cy="584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852" h="21356" extrusionOk="0">
                <a:moveTo>
                  <a:pt x="5262" y="21356"/>
                </a:moveTo>
                <a:cubicBezTo>
                  <a:pt x="4042" y="21356"/>
                  <a:pt x="2460" y="20530"/>
                  <a:pt x="1647" y="19748"/>
                </a:cubicBezTo>
                <a:cubicBezTo>
                  <a:pt x="-341" y="17836"/>
                  <a:pt x="-748" y="14402"/>
                  <a:pt x="1647" y="12099"/>
                </a:cubicBezTo>
                <a:cubicBezTo>
                  <a:pt x="3274" y="10534"/>
                  <a:pt x="9645" y="4363"/>
                  <a:pt x="12854" y="1277"/>
                </a:cubicBezTo>
                <a:cubicBezTo>
                  <a:pt x="14074" y="147"/>
                  <a:pt x="15655" y="-244"/>
                  <a:pt x="16875" y="147"/>
                </a:cubicBezTo>
                <a:cubicBezTo>
                  <a:pt x="18050" y="538"/>
                  <a:pt x="19270" y="1668"/>
                  <a:pt x="19677" y="2842"/>
                </a:cubicBezTo>
                <a:cubicBezTo>
                  <a:pt x="20084" y="3972"/>
                  <a:pt x="19677" y="5536"/>
                  <a:pt x="18457" y="6666"/>
                </a:cubicBezTo>
                <a:cubicBezTo>
                  <a:pt x="8064" y="16706"/>
                  <a:pt x="8064" y="16706"/>
                  <a:pt x="8064" y="16706"/>
                </a:cubicBezTo>
                <a:cubicBezTo>
                  <a:pt x="7250" y="17445"/>
                  <a:pt x="6437" y="17836"/>
                  <a:pt x="6030" y="17836"/>
                </a:cubicBezTo>
                <a:cubicBezTo>
                  <a:pt x="5262" y="17836"/>
                  <a:pt x="4449" y="17836"/>
                  <a:pt x="4042" y="17097"/>
                </a:cubicBezTo>
                <a:cubicBezTo>
                  <a:pt x="3274" y="16315"/>
                  <a:pt x="3274" y="15141"/>
                  <a:pt x="4449" y="13620"/>
                </a:cubicBezTo>
                <a:cubicBezTo>
                  <a:pt x="12085" y="6275"/>
                  <a:pt x="12085" y="6275"/>
                  <a:pt x="12085" y="6275"/>
                </a:cubicBezTo>
                <a:cubicBezTo>
                  <a:pt x="12492" y="6275"/>
                  <a:pt x="12854" y="6275"/>
                  <a:pt x="13215" y="6275"/>
                </a:cubicBezTo>
                <a:cubicBezTo>
                  <a:pt x="13215" y="6666"/>
                  <a:pt x="13215" y="7057"/>
                  <a:pt x="13215" y="7492"/>
                </a:cubicBezTo>
                <a:cubicBezTo>
                  <a:pt x="5669" y="14750"/>
                  <a:pt x="5669" y="14750"/>
                  <a:pt x="5669" y="14750"/>
                </a:cubicBezTo>
                <a:cubicBezTo>
                  <a:pt x="4855" y="15141"/>
                  <a:pt x="4855" y="15923"/>
                  <a:pt x="5262" y="16315"/>
                </a:cubicBezTo>
                <a:lnTo>
                  <a:pt x="5669" y="16315"/>
                </a:lnTo>
                <a:cubicBezTo>
                  <a:pt x="6030" y="16315"/>
                  <a:pt x="6437" y="15923"/>
                  <a:pt x="6844" y="15923"/>
                </a:cubicBezTo>
                <a:cubicBezTo>
                  <a:pt x="17282" y="5536"/>
                  <a:pt x="17282" y="5536"/>
                  <a:pt x="17282" y="5536"/>
                </a:cubicBezTo>
                <a:cubicBezTo>
                  <a:pt x="18050" y="4754"/>
                  <a:pt x="18457" y="3972"/>
                  <a:pt x="18050" y="3233"/>
                </a:cubicBezTo>
                <a:cubicBezTo>
                  <a:pt x="18050" y="2451"/>
                  <a:pt x="17282" y="1668"/>
                  <a:pt x="16469" y="1668"/>
                </a:cubicBezTo>
                <a:cubicBezTo>
                  <a:pt x="15655" y="1277"/>
                  <a:pt x="14887" y="1668"/>
                  <a:pt x="14074" y="2451"/>
                </a:cubicBezTo>
                <a:cubicBezTo>
                  <a:pt x="10820" y="5536"/>
                  <a:pt x="4449" y="11708"/>
                  <a:pt x="2867" y="12838"/>
                </a:cubicBezTo>
                <a:cubicBezTo>
                  <a:pt x="879" y="15141"/>
                  <a:pt x="1240" y="17445"/>
                  <a:pt x="2867" y="18618"/>
                </a:cubicBezTo>
                <a:cubicBezTo>
                  <a:pt x="4042" y="19748"/>
                  <a:pt x="6437" y="20530"/>
                  <a:pt x="8425" y="18227"/>
                </a:cubicBezTo>
                <a:cubicBezTo>
                  <a:pt x="19677" y="7840"/>
                  <a:pt x="19677" y="7840"/>
                  <a:pt x="19677" y="7840"/>
                </a:cubicBezTo>
                <a:cubicBezTo>
                  <a:pt x="20084" y="7492"/>
                  <a:pt x="20445" y="7492"/>
                  <a:pt x="20852" y="7840"/>
                </a:cubicBezTo>
                <a:lnTo>
                  <a:pt x="20852" y="8579"/>
                </a:lnTo>
                <a:cubicBezTo>
                  <a:pt x="9645" y="19400"/>
                  <a:pt x="9645" y="19400"/>
                  <a:pt x="9645" y="19400"/>
                </a:cubicBezTo>
                <a:cubicBezTo>
                  <a:pt x="8425" y="20530"/>
                  <a:pt x="6844" y="21356"/>
                  <a:pt x="5262" y="2135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76" name="Shape"/>
          <p:cNvSpPr/>
          <p:nvPr/>
        </p:nvSpPr>
        <p:spPr>
          <a:xfrm>
            <a:off x="14283833" y="1322526"/>
            <a:ext cx="595392" cy="400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708" y="4500"/>
                </a:moveTo>
                <a:cubicBezTo>
                  <a:pt x="7708" y="0"/>
                  <a:pt x="7708" y="0"/>
                  <a:pt x="7708" y="0"/>
                </a:cubicBezTo>
                <a:cubicBezTo>
                  <a:pt x="0" y="10221"/>
                  <a:pt x="0" y="10221"/>
                  <a:pt x="0" y="10221"/>
                </a:cubicBezTo>
                <a:cubicBezTo>
                  <a:pt x="7708" y="21021"/>
                  <a:pt x="7708" y="21021"/>
                  <a:pt x="7708" y="21021"/>
                </a:cubicBezTo>
                <a:cubicBezTo>
                  <a:pt x="7708" y="16521"/>
                  <a:pt x="7708" y="16521"/>
                  <a:pt x="7708" y="16521"/>
                </a:cubicBezTo>
                <a:cubicBezTo>
                  <a:pt x="3092" y="10221"/>
                  <a:pt x="3092" y="10221"/>
                  <a:pt x="3092" y="10221"/>
                </a:cubicBezTo>
                <a:lnTo>
                  <a:pt x="7708" y="4500"/>
                </a:lnTo>
                <a:close/>
                <a:moveTo>
                  <a:pt x="13108" y="6300"/>
                </a:moveTo>
                <a:cubicBezTo>
                  <a:pt x="13108" y="0"/>
                  <a:pt x="13108" y="0"/>
                  <a:pt x="13108" y="0"/>
                </a:cubicBezTo>
                <a:cubicBezTo>
                  <a:pt x="5400" y="10221"/>
                  <a:pt x="5400" y="10221"/>
                  <a:pt x="5400" y="10221"/>
                </a:cubicBezTo>
                <a:cubicBezTo>
                  <a:pt x="13108" y="21021"/>
                  <a:pt x="13108" y="21021"/>
                  <a:pt x="13108" y="21021"/>
                </a:cubicBezTo>
                <a:cubicBezTo>
                  <a:pt x="13108" y="14207"/>
                  <a:pt x="13108" y="14207"/>
                  <a:pt x="13108" y="14207"/>
                </a:cubicBezTo>
                <a:cubicBezTo>
                  <a:pt x="16592" y="14207"/>
                  <a:pt x="18944" y="14786"/>
                  <a:pt x="21600" y="21600"/>
                </a:cubicBezTo>
                <a:cubicBezTo>
                  <a:pt x="21600" y="21600"/>
                  <a:pt x="21252" y="6300"/>
                  <a:pt x="13108" y="63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77" name="Shape"/>
          <p:cNvSpPr/>
          <p:nvPr/>
        </p:nvSpPr>
        <p:spPr>
          <a:xfrm>
            <a:off x="4793415" y="1259041"/>
            <a:ext cx="595388" cy="5278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232" y="0"/>
                </a:moveTo>
                <a:cubicBezTo>
                  <a:pt x="8100" y="0"/>
                  <a:pt x="8100" y="0"/>
                  <a:pt x="8100" y="0"/>
                </a:cubicBezTo>
                <a:lnTo>
                  <a:pt x="7708" y="391"/>
                </a:lnTo>
                <a:cubicBezTo>
                  <a:pt x="7708" y="5180"/>
                  <a:pt x="7708" y="5180"/>
                  <a:pt x="7708" y="5180"/>
                </a:cubicBezTo>
                <a:cubicBezTo>
                  <a:pt x="3832" y="5180"/>
                  <a:pt x="3832" y="5180"/>
                  <a:pt x="3832" y="5180"/>
                </a:cubicBezTo>
                <a:lnTo>
                  <a:pt x="3484" y="5180"/>
                </a:lnTo>
                <a:cubicBezTo>
                  <a:pt x="3092" y="5180"/>
                  <a:pt x="3092" y="5180"/>
                  <a:pt x="2700" y="5571"/>
                </a:cubicBezTo>
                <a:cubicBezTo>
                  <a:pt x="0" y="7379"/>
                  <a:pt x="0" y="7379"/>
                  <a:pt x="0" y="7379"/>
                </a:cubicBezTo>
                <a:cubicBezTo>
                  <a:pt x="0" y="7770"/>
                  <a:pt x="0" y="7770"/>
                  <a:pt x="0" y="7770"/>
                </a:cubicBezTo>
                <a:cubicBezTo>
                  <a:pt x="0" y="8161"/>
                  <a:pt x="0" y="8161"/>
                  <a:pt x="0" y="8161"/>
                </a:cubicBezTo>
                <a:cubicBezTo>
                  <a:pt x="2700" y="10360"/>
                  <a:pt x="2700" y="10360"/>
                  <a:pt x="2700" y="10360"/>
                </a:cubicBezTo>
                <a:cubicBezTo>
                  <a:pt x="3092" y="10360"/>
                  <a:pt x="3092" y="10360"/>
                  <a:pt x="3484" y="10360"/>
                </a:cubicBezTo>
                <a:cubicBezTo>
                  <a:pt x="3484" y="10800"/>
                  <a:pt x="3832" y="10800"/>
                  <a:pt x="3832" y="10800"/>
                </a:cubicBezTo>
                <a:cubicBezTo>
                  <a:pt x="7708" y="10800"/>
                  <a:pt x="7708" y="10800"/>
                  <a:pt x="7708" y="10800"/>
                </a:cubicBezTo>
                <a:cubicBezTo>
                  <a:pt x="7708" y="21160"/>
                  <a:pt x="7708" y="21160"/>
                  <a:pt x="7708" y="21160"/>
                </a:cubicBezTo>
                <a:cubicBezTo>
                  <a:pt x="7708" y="21600"/>
                  <a:pt x="8100" y="21600"/>
                  <a:pt x="8100" y="21600"/>
                </a:cubicBezTo>
                <a:cubicBezTo>
                  <a:pt x="9232" y="21600"/>
                  <a:pt x="9232" y="21600"/>
                  <a:pt x="9232" y="21600"/>
                </a:cubicBezTo>
                <a:cubicBezTo>
                  <a:pt x="9232" y="21600"/>
                  <a:pt x="9624" y="21600"/>
                  <a:pt x="9624" y="21160"/>
                </a:cubicBezTo>
                <a:cubicBezTo>
                  <a:pt x="9624" y="391"/>
                  <a:pt x="9624" y="391"/>
                  <a:pt x="9624" y="391"/>
                </a:cubicBezTo>
                <a:lnTo>
                  <a:pt x="9232" y="0"/>
                </a:lnTo>
                <a:close/>
                <a:moveTo>
                  <a:pt x="21208" y="5180"/>
                </a:moveTo>
                <a:cubicBezTo>
                  <a:pt x="18900" y="2981"/>
                  <a:pt x="18900" y="2981"/>
                  <a:pt x="18900" y="2981"/>
                </a:cubicBezTo>
                <a:cubicBezTo>
                  <a:pt x="18508" y="2981"/>
                  <a:pt x="18508" y="2981"/>
                  <a:pt x="18116" y="2590"/>
                </a:cubicBezTo>
                <a:lnTo>
                  <a:pt x="17724" y="2590"/>
                </a:lnTo>
                <a:cubicBezTo>
                  <a:pt x="10408" y="2590"/>
                  <a:pt x="10408" y="2590"/>
                  <a:pt x="10408" y="2590"/>
                </a:cubicBezTo>
                <a:cubicBezTo>
                  <a:pt x="11148" y="8161"/>
                  <a:pt x="11148" y="8161"/>
                  <a:pt x="11148" y="8161"/>
                </a:cubicBezTo>
                <a:cubicBezTo>
                  <a:pt x="17724" y="8161"/>
                  <a:pt x="17724" y="8161"/>
                  <a:pt x="17724" y="8161"/>
                </a:cubicBezTo>
                <a:lnTo>
                  <a:pt x="18116" y="8161"/>
                </a:lnTo>
                <a:cubicBezTo>
                  <a:pt x="18508" y="8161"/>
                  <a:pt x="18508" y="7770"/>
                  <a:pt x="18900" y="7770"/>
                </a:cubicBezTo>
                <a:cubicBezTo>
                  <a:pt x="21208" y="6011"/>
                  <a:pt x="21208" y="6011"/>
                  <a:pt x="21208" y="6011"/>
                </a:cubicBezTo>
                <a:cubicBezTo>
                  <a:pt x="21600" y="5571"/>
                  <a:pt x="21600" y="5571"/>
                  <a:pt x="21600" y="5571"/>
                </a:cubicBezTo>
                <a:cubicBezTo>
                  <a:pt x="21600" y="5180"/>
                  <a:pt x="21600" y="5180"/>
                  <a:pt x="21208" y="518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78" name="Shape"/>
          <p:cNvSpPr/>
          <p:nvPr/>
        </p:nvSpPr>
        <p:spPr>
          <a:xfrm>
            <a:off x="3734946" y="1229418"/>
            <a:ext cx="334715" cy="5989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935" h="21123" extrusionOk="0">
                <a:moveTo>
                  <a:pt x="19598" y="15284"/>
                </a:moveTo>
                <a:cubicBezTo>
                  <a:pt x="15163" y="7074"/>
                  <a:pt x="15163" y="7074"/>
                  <a:pt x="15163" y="7074"/>
                </a:cubicBezTo>
                <a:cubicBezTo>
                  <a:pt x="13876" y="5221"/>
                  <a:pt x="9441" y="3705"/>
                  <a:pt x="5651" y="4463"/>
                </a:cubicBezTo>
                <a:cubicBezTo>
                  <a:pt x="2504" y="379"/>
                  <a:pt x="2504" y="379"/>
                  <a:pt x="2504" y="379"/>
                </a:cubicBezTo>
                <a:cubicBezTo>
                  <a:pt x="1860" y="0"/>
                  <a:pt x="1288" y="0"/>
                  <a:pt x="644" y="0"/>
                </a:cubicBezTo>
                <a:cubicBezTo>
                  <a:pt x="0" y="379"/>
                  <a:pt x="0" y="758"/>
                  <a:pt x="0" y="1137"/>
                </a:cubicBezTo>
                <a:cubicBezTo>
                  <a:pt x="3791" y="5221"/>
                  <a:pt x="3791" y="5221"/>
                  <a:pt x="3791" y="5221"/>
                </a:cubicBezTo>
                <a:cubicBezTo>
                  <a:pt x="1288" y="5937"/>
                  <a:pt x="-715" y="8168"/>
                  <a:pt x="644" y="10063"/>
                </a:cubicBezTo>
                <a:cubicBezTo>
                  <a:pt x="4435" y="18274"/>
                  <a:pt x="4435" y="18274"/>
                  <a:pt x="4435" y="18274"/>
                </a:cubicBezTo>
                <a:cubicBezTo>
                  <a:pt x="5078" y="20505"/>
                  <a:pt x="9441" y="21600"/>
                  <a:pt x="13876" y="20926"/>
                </a:cubicBezTo>
                <a:cubicBezTo>
                  <a:pt x="18382" y="19747"/>
                  <a:pt x="20885" y="17137"/>
                  <a:pt x="19598" y="15284"/>
                </a:cubicBezTo>
                <a:close/>
                <a:moveTo>
                  <a:pt x="8225" y="9347"/>
                </a:moveTo>
                <a:cubicBezTo>
                  <a:pt x="6938" y="9726"/>
                  <a:pt x="5651" y="9347"/>
                  <a:pt x="5078" y="8547"/>
                </a:cubicBezTo>
                <a:cubicBezTo>
                  <a:pt x="4435" y="7832"/>
                  <a:pt x="5078" y="6695"/>
                  <a:pt x="6294" y="6695"/>
                </a:cubicBezTo>
                <a:cubicBezTo>
                  <a:pt x="8225" y="6316"/>
                  <a:pt x="9441" y="6695"/>
                  <a:pt x="9441" y="7495"/>
                </a:cubicBezTo>
                <a:cubicBezTo>
                  <a:pt x="10085" y="8168"/>
                  <a:pt x="9441" y="9347"/>
                  <a:pt x="8225" y="934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79" name="Shape"/>
          <p:cNvSpPr/>
          <p:nvPr/>
        </p:nvSpPr>
        <p:spPr>
          <a:xfrm>
            <a:off x="21434442" y="6923746"/>
            <a:ext cx="447301" cy="3458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127" y="16348"/>
                </a:moveTo>
                <a:cubicBezTo>
                  <a:pt x="14361" y="16348"/>
                  <a:pt x="14361" y="16348"/>
                  <a:pt x="14361" y="16348"/>
                </a:cubicBezTo>
                <a:cubicBezTo>
                  <a:pt x="14361" y="21600"/>
                  <a:pt x="14361" y="21600"/>
                  <a:pt x="14361" y="21600"/>
                </a:cubicBezTo>
                <a:cubicBezTo>
                  <a:pt x="21600" y="13759"/>
                  <a:pt x="21600" y="13759"/>
                  <a:pt x="21600" y="13759"/>
                </a:cubicBezTo>
                <a:cubicBezTo>
                  <a:pt x="14361" y="5252"/>
                  <a:pt x="14361" y="5252"/>
                  <a:pt x="14361" y="5252"/>
                </a:cubicBezTo>
                <a:cubicBezTo>
                  <a:pt x="14361" y="11096"/>
                  <a:pt x="14361" y="11096"/>
                  <a:pt x="14361" y="11096"/>
                </a:cubicBezTo>
                <a:cubicBezTo>
                  <a:pt x="4112" y="11096"/>
                  <a:pt x="4112" y="11096"/>
                  <a:pt x="4112" y="11096"/>
                </a:cubicBezTo>
                <a:cubicBezTo>
                  <a:pt x="4112" y="0"/>
                  <a:pt x="4112" y="0"/>
                  <a:pt x="411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2427"/>
                  <a:pt x="0" y="12427"/>
                  <a:pt x="0" y="12427"/>
                </a:cubicBezTo>
                <a:cubicBezTo>
                  <a:pt x="0" y="14425"/>
                  <a:pt x="1564" y="16348"/>
                  <a:pt x="3127" y="1634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80" name="Shape"/>
          <p:cNvSpPr/>
          <p:nvPr/>
        </p:nvSpPr>
        <p:spPr>
          <a:xfrm>
            <a:off x="17905681" y="4977679"/>
            <a:ext cx="464231" cy="4789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24" extrusionOk="0">
                <a:moveTo>
                  <a:pt x="7829" y="16412"/>
                </a:moveTo>
                <a:cubicBezTo>
                  <a:pt x="6885" y="17789"/>
                  <a:pt x="6885" y="17789"/>
                  <a:pt x="6885" y="17789"/>
                </a:cubicBezTo>
                <a:cubicBezTo>
                  <a:pt x="5886" y="18795"/>
                  <a:pt x="4387" y="18795"/>
                  <a:pt x="3387" y="17789"/>
                </a:cubicBezTo>
                <a:cubicBezTo>
                  <a:pt x="2943" y="17312"/>
                  <a:pt x="2443" y="16412"/>
                  <a:pt x="2443" y="15989"/>
                </a:cubicBezTo>
                <a:cubicBezTo>
                  <a:pt x="2443" y="15459"/>
                  <a:pt x="2943" y="14983"/>
                  <a:pt x="3387" y="14506"/>
                </a:cubicBezTo>
                <a:cubicBezTo>
                  <a:pt x="7385" y="10324"/>
                  <a:pt x="7385" y="10324"/>
                  <a:pt x="7385" y="10324"/>
                </a:cubicBezTo>
                <a:cubicBezTo>
                  <a:pt x="8329" y="9848"/>
                  <a:pt x="9828" y="8418"/>
                  <a:pt x="10828" y="9371"/>
                </a:cubicBezTo>
                <a:cubicBezTo>
                  <a:pt x="11328" y="10324"/>
                  <a:pt x="12271" y="10324"/>
                  <a:pt x="12771" y="9371"/>
                </a:cubicBezTo>
                <a:cubicBezTo>
                  <a:pt x="13271" y="8895"/>
                  <a:pt x="13271" y="8418"/>
                  <a:pt x="12771" y="7995"/>
                </a:cubicBezTo>
                <a:cubicBezTo>
                  <a:pt x="10828" y="6089"/>
                  <a:pt x="7829" y="6089"/>
                  <a:pt x="5386" y="8418"/>
                </a:cubicBezTo>
                <a:cubicBezTo>
                  <a:pt x="1444" y="12653"/>
                  <a:pt x="1444" y="12653"/>
                  <a:pt x="1444" y="12653"/>
                </a:cubicBezTo>
                <a:cubicBezTo>
                  <a:pt x="444" y="13606"/>
                  <a:pt x="0" y="14506"/>
                  <a:pt x="0" y="15989"/>
                </a:cubicBezTo>
                <a:cubicBezTo>
                  <a:pt x="0" y="17312"/>
                  <a:pt x="444" y="18795"/>
                  <a:pt x="1444" y="19695"/>
                </a:cubicBezTo>
                <a:cubicBezTo>
                  <a:pt x="2443" y="20648"/>
                  <a:pt x="3887" y="21124"/>
                  <a:pt x="4886" y="21124"/>
                </a:cubicBezTo>
                <a:cubicBezTo>
                  <a:pt x="6330" y="21124"/>
                  <a:pt x="7829" y="20648"/>
                  <a:pt x="8829" y="19695"/>
                </a:cubicBezTo>
                <a:cubicBezTo>
                  <a:pt x="9828" y="18318"/>
                  <a:pt x="9828" y="18318"/>
                  <a:pt x="9828" y="18318"/>
                </a:cubicBezTo>
                <a:cubicBezTo>
                  <a:pt x="10328" y="17789"/>
                  <a:pt x="10328" y="16889"/>
                  <a:pt x="9828" y="16412"/>
                </a:cubicBezTo>
                <a:cubicBezTo>
                  <a:pt x="9329" y="15989"/>
                  <a:pt x="8329" y="15989"/>
                  <a:pt x="7829" y="16412"/>
                </a:cubicBezTo>
                <a:close/>
                <a:moveTo>
                  <a:pt x="20156" y="1430"/>
                </a:moveTo>
                <a:cubicBezTo>
                  <a:pt x="18157" y="-476"/>
                  <a:pt x="15214" y="-476"/>
                  <a:pt x="13271" y="1430"/>
                </a:cubicBezTo>
                <a:cubicBezTo>
                  <a:pt x="11772" y="2330"/>
                  <a:pt x="11772" y="2330"/>
                  <a:pt x="11772" y="2330"/>
                </a:cubicBezTo>
                <a:cubicBezTo>
                  <a:pt x="11328" y="3283"/>
                  <a:pt x="11328" y="3759"/>
                  <a:pt x="11772" y="4236"/>
                </a:cubicBezTo>
                <a:cubicBezTo>
                  <a:pt x="12271" y="4712"/>
                  <a:pt x="13271" y="4712"/>
                  <a:pt x="13771" y="4236"/>
                </a:cubicBezTo>
                <a:cubicBezTo>
                  <a:pt x="15214" y="3283"/>
                  <a:pt x="15214" y="3283"/>
                  <a:pt x="15214" y="3283"/>
                </a:cubicBezTo>
                <a:cubicBezTo>
                  <a:pt x="16214" y="2330"/>
                  <a:pt x="17658" y="2330"/>
                  <a:pt x="18157" y="3283"/>
                </a:cubicBezTo>
                <a:cubicBezTo>
                  <a:pt x="18657" y="3759"/>
                  <a:pt x="19157" y="4236"/>
                  <a:pt x="19157" y="5189"/>
                </a:cubicBezTo>
                <a:cubicBezTo>
                  <a:pt x="19157" y="5612"/>
                  <a:pt x="18657" y="6089"/>
                  <a:pt x="18157" y="6565"/>
                </a:cubicBezTo>
                <a:cubicBezTo>
                  <a:pt x="14270" y="10800"/>
                  <a:pt x="14270" y="10800"/>
                  <a:pt x="14270" y="10800"/>
                </a:cubicBezTo>
                <a:cubicBezTo>
                  <a:pt x="11772" y="12653"/>
                  <a:pt x="11328" y="11700"/>
                  <a:pt x="10828" y="11224"/>
                </a:cubicBezTo>
                <a:cubicBezTo>
                  <a:pt x="10328" y="10800"/>
                  <a:pt x="9329" y="10800"/>
                  <a:pt x="8829" y="11224"/>
                </a:cubicBezTo>
                <a:cubicBezTo>
                  <a:pt x="8329" y="11700"/>
                  <a:pt x="8329" y="12653"/>
                  <a:pt x="8829" y="13130"/>
                </a:cubicBezTo>
                <a:cubicBezTo>
                  <a:pt x="9828" y="14083"/>
                  <a:pt x="10828" y="14506"/>
                  <a:pt x="11772" y="14506"/>
                </a:cubicBezTo>
                <a:cubicBezTo>
                  <a:pt x="13271" y="14506"/>
                  <a:pt x="14715" y="14083"/>
                  <a:pt x="15714" y="12653"/>
                </a:cubicBezTo>
                <a:cubicBezTo>
                  <a:pt x="20156" y="8418"/>
                  <a:pt x="20156" y="8418"/>
                  <a:pt x="20156" y="8418"/>
                </a:cubicBezTo>
                <a:cubicBezTo>
                  <a:pt x="21100" y="7518"/>
                  <a:pt x="21600" y="6089"/>
                  <a:pt x="21600" y="5189"/>
                </a:cubicBezTo>
                <a:cubicBezTo>
                  <a:pt x="21600" y="3759"/>
                  <a:pt x="21100" y="2330"/>
                  <a:pt x="20156" y="143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81" name="Shape"/>
          <p:cNvSpPr/>
          <p:nvPr/>
        </p:nvSpPr>
        <p:spPr>
          <a:xfrm>
            <a:off x="7230544" y="5009198"/>
            <a:ext cx="460011" cy="4093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57" y="0"/>
                </a:moveTo>
                <a:cubicBezTo>
                  <a:pt x="2443" y="0"/>
                  <a:pt x="2443" y="0"/>
                  <a:pt x="2443" y="0"/>
                </a:cubicBezTo>
                <a:cubicBezTo>
                  <a:pt x="944" y="0"/>
                  <a:pt x="0" y="1064"/>
                  <a:pt x="0" y="2755"/>
                </a:cubicBezTo>
                <a:cubicBezTo>
                  <a:pt x="0" y="13837"/>
                  <a:pt x="0" y="13837"/>
                  <a:pt x="0" y="13837"/>
                </a:cubicBezTo>
                <a:cubicBezTo>
                  <a:pt x="0" y="15464"/>
                  <a:pt x="944" y="16591"/>
                  <a:pt x="2443" y="16591"/>
                </a:cubicBezTo>
                <a:cubicBezTo>
                  <a:pt x="7885" y="16591"/>
                  <a:pt x="7885" y="16591"/>
                  <a:pt x="7885" y="16591"/>
                </a:cubicBezTo>
                <a:cubicBezTo>
                  <a:pt x="13771" y="21600"/>
                  <a:pt x="13771" y="21600"/>
                  <a:pt x="13771" y="21600"/>
                </a:cubicBezTo>
                <a:cubicBezTo>
                  <a:pt x="13771" y="16591"/>
                  <a:pt x="13771" y="16591"/>
                  <a:pt x="13771" y="16591"/>
                </a:cubicBezTo>
                <a:cubicBezTo>
                  <a:pt x="19157" y="16591"/>
                  <a:pt x="19157" y="16591"/>
                  <a:pt x="19157" y="16591"/>
                </a:cubicBezTo>
                <a:cubicBezTo>
                  <a:pt x="20656" y="16591"/>
                  <a:pt x="21600" y="15464"/>
                  <a:pt x="21600" y="13837"/>
                </a:cubicBezTo>
                <a:cubicBezTo>
                  <a:pt x="21600" y="2755"/>
                  <a:pt x="21600" y="2755"/>
                  <a:pt x="21600" y="2755"/>
                </a:cubicBezTo>
                <a:cubicBezTo>
                  <a:pt x="21600" y="1064"/>
                  <a:pt x="20656" y="0"/>
                  <a:pt x="19157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82" name="Shape"/>
          <p:cNvSpPr/>
          <p:nvPr/>
        </p:nvSpPr>
        <p:spPr>
          <a:xfrm>
            <a:off x="2462060" y="6809475"/>
            <a:ext cx="502300" cy="4982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83" y="10540"/>
                </a:moveTo>
                <a:cubicBezTo>
                  <a:pt x="19783" y="9190"/>
                  <a:pt x="20717" y="8256"/>
                  <a:pt x="21600" y="7321"/>
                </a:cubicBezTo>
                <a:cubicBezTo>
                  <a:pt x="21600" y="6854"/>
                  <a:pt x="21185" y="5971"/>
                  <a:pt x="21185" y="5504"/>
                </a:cubicBezTo>
                <a:cubicBezTo>
                  <a:pt x="19315" y="5971"/>
                  <a:pt x="18381" y="5037"/>
                  <a:pt x="17498" y="4102"/>
                </a:cubicBezTo>
                <a:cubicBezTo>
                  <a:pt x="16563" y="3219"/>
                  <a:pt x="16096" y="2285"/>
                  <a:pt x="16563" y="883"/>
                </a:cubicBezTo>
                <a:cubicBezTo>
                  <a:pt x="16096" y="467"/>
                  <a:pt x="15213" y="0"/>
                  <a:pt x="14279" y="0"/>
                </a:cubicBezTo>
                <a:cubicBezTo>
                  <a:pt x="13812" y="883"/>
                  <a:pt x="12462" y="1817"/>
                  <a:pt x="11060" y="1817"/>
                </a:cubicBezTo>
                <a:cubicBezTo>
                  <a:pt x="9710" y="1817"/>
                  <a:pt x="8308" y="883"/>
                  <a:pt x="7840" y="0"/>
                </a:cubicBezTo>
                <a:cubicBezTo>
                  <a:pt x="6906" y="0"/>
                  <a:pt x="6023" y="467"/>
                  <a:pt x="5556" y="883"/>
                </a:cubicBezTo>
                <a:cubicBezTo>
                  <a:pt x="6023" y="2285"/>
                  <a:pt x="5556" y="3219"/>
                  <a:pt x="4621" y="4102"/>
                </a:cubicBezTo>
                <a:cubicBezTo>
                  <a:pt x="3738" y="5037"/>
                  <a:pt x="2285" y="5971"/>
                  <a:pt x="935" y="5504"/>
                </a:cubicBezTo>
                <a:cubicBezTo>
                  <a:pt x="935" y="5971"/>
                  <a:pt x="467" y="6854"/>
                  <a:pt x="0" y="7321"/>
                </a:cubicBezTo>
                <a:cubicBezTo>
                  <a:pt x="1402" y="8256"/>
                  <a:pt x="2285" y="9190"/>
                  <a:pt x="2285" y="10540"/>
                </a:cubicBezTo>
                <a:cubicBezTo>
                  <a:pt x="2285" y="11942"/>
                  <a:pt x="1402" y="13292"/>
                  <a:pt x="0" y="14279"/>
                </a:cubicBezTo>
                <a:cubicBezTo>
                  <a:pt x="467" y="14694"/>
                  <a:pt x="935" y="15629"/>
                  <a:pt x="935" y="16096"/>
                </a:cubicBezTo>
                <a:cubicBezTo>
                  <a:pt x="2285" y="16096"/>
                  <a:pt x="3738" y="16096"/>
                  <a:pt x="4621" y="17031"/>
                </a:cubicBezTo>
                <a:cubicBezTo>
                  <a:pt x="5556" y="17913"/>
                  <a:pt x="6023" y="19315"/>
                  <a:pt x="5556" y="20665"/>
                </a:cubicBezTo>
                <a:cubicBezTo>
                  <a:pt x="6023" y="21133"/>
                  <a:pt x="6906" y="21133"/>
                  <a:pt x="7840" y="21600"/>
                </a:cubicBezTo>
                <a:cubicBezTo>
                  <a:pt x="8308" y="20198"/>
                  <a:pt x="9710" y="19315"/>
                  <a:pt x="11060" y="19315"/>
                </a:cubicBezTo>
                <a:cubicBezTo>
                  <a:pt x="12462" y="19315"/>
                  <a:pt x="13812" y="20198"/>
                  <a:pt x="14279" y="21600"/>
                </a:cubicBezTo>
                <a:cubicBezTo>
                  <a:pt x="15213" y="21133"/>
                  <a:pt x="16096" y="21133"/>
                  <a:pt x="16563" y="20665"/>
                </a:cubicBezTo>
                <a:cubicBezTo>
                  <a:pt x="16096" y="19315"/>
                  <a:pt x="16563" y="17913"/>
                  <a:pt x="17498" y="17031"/>
                </a:cubicBezTo>
                <a:cubicBezTo>
                  <a:pt x="18381" y="16096"/>
                  <a:pt x="19315" y="15629"/>
                  <a:pt x="21185" y="16096"/>
                </a:cubicBezTo>
                <a:cubicBezTo>
                  <a:pt x="21185" y="15162"/>
                  <a:pt x="21600" y="14694"/>
                  <a:pt x="21600" y="13760"/>
                </a:cubicBezTo>
                <a:cubicBezTo>
                  <a:pt x="20717" y="13292"/>
                  <a:pt x="19783" y="11942"/>
                  <a:pt x="19783" y="10540"/>
                </a:cubicBezTo>
                <a:close/>
                <a:moveTo>
                  <a:pt x="11060" y="15162"/>
                </a:moveTo>
                <a:cubicBezTo>
                  <a:pt x="8308" y="15162"/>
                  <a:pt x="6490" y="13292"/>
                  <a:pt x="6490" y="10540"/>
                </a:cubicBezTo>
                <a:cubicBezTo>
                  <a:pt x="6490" y="8256"/>
                  <a:pt x="8308" y="5971"/>
                  <a:pt x="11060" y="5971"/>
                </a:cubicBezTo>
                <a:cubicBezTo>
                  <a:pt x="13812" y="5971"/>
                  <a:pt x="15629" y="8256"/>
                  <a:pt x="15629" y="10540"/>
                </a:cubicBezTo>
                <a:cubicBezTo>
                  <a:pt x="15629" y="13292"/>
                  <a:pt x="13812" y="15162"/>
                  <a:pt x="11060" y="1516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83" name="Shape"/>
          <p:cNvSpPr/>
          <p:nvPr/>
        </p:nvSpPr>
        <p:spPr>
          <a:xfrm>
            <a:off x="14311043" y="4946804"/>
            <a:ext cx="535896" cy="5333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29" h="20825" extrusionOk="0">
                <a:moveTo>
                  <a:pt x="18881" y="1992"/>
                </a:moveTo>
                <a:cubicBezTo>
                  <a:pt x="16772" y="352"/>
                  <a:pt x="14289" y="-538"/>
                  <a:pt x="13446" y="352"/>
                </a:cubicBezTo>
                <a:cubicBezTo>
                  <a:pt x="10541" y="3210"/>
                  <a:pt x="10541" y="3210"/>
                  <a:pt x="10541" y="3210"/>
                </a:cubicBezTo>
                <a:cubicBezTo>
                  <a:pt x="10119" y="3632"/>
                  <a:pt x="9744" y="5319"/>
                  <a:pt x="9744" y="6959"/>
                </a:cubicBezTo>
                <a:cubicBezTo>
                  <a:pt x="139" y="16470"/>
                  <a:pt x="139" y="16470"/>
                  <a:pt x="139" y="16470"/>
                </a:cubicBezTo>
                <a:cubicBezTo>
                  <a:pt x="-236" y="16892"/>
                  <a:pt x="139" y="18579"/>
                  <a:pt x="1404" y="19422"/>
                </a:cubicBezTo>
                <a:cubicBezTo>
                  <a:pt x="2669" y="20687"/>
                  <a:pt x="3934" y="21062"/>
                  <a:pt x="4356" y="20687"/>
                </a:cubicBezTo>
                <a:cubicBezTo>
                  <a:pt x="13867" y="11082"/>
                  <a:pt x="13867" y="11082"/>
                  <a:pt x="13867" y="11082"/>
                </a:cubicBezTo>
                <a:cubicBezTo>
                  <a:pt x="15507" y="11082"/>
                  <a:pt x="17194" y="10707"/>
                  <a:pt x="17616" y="10285"/>
                </a:cubicBezTo>
                <a:cubicBezTo>
                  <a:pt x="20521" y="7380"/>
                  <a:pt x="20521" y="7380"/>
                  <a:pt x="20521" y="7380"/>
                </a:cubicBezTo>
                <a:cubicBezTo>
                  <a:pt x="21364" y="6537"/>
                  <a:pt x="20942" y="4054"/>
                  <a:pt x="18881" y="1992"/>
                </a:cubicBezTo>
                <a:close/>
                <a:moveTo>
                  <a:pt x="8479" y="11504"/>
                </a:moveTo>
                <a:cubicBezTo>
                  <a:pt x="8057" y="11082"/>
                  <a:pt x="8057" y="10285"/>
                  <a:pt x="8901" y="9864"/>
                </a:cubicBezTo>
                <a:cubicBezTo>
                  <a:pt x="9322" y="9020"/>
                  <a:pt x="10119" y="9020"/>
                  <a:pt x="10541" y="9442"/>
                </a:cubicBezTo>
                <a:cubicBezTo>
                  <a:pt x="10962" y="9864"/>
                  <a:pt x="10962" y="10707"/>
                  <a:pt x="10119" y="11082"/>
                </a:cubicBezTo>
                <a:cubicBezTo>
                  <a:pt x="9744" y="11925"/>
                  <a:pt x="8901" y="11925"/>
                  <a:pt x="8479" y="11504"/>
                </a:cubicBezTo>
                <a:close/>
                <a:moveTo>
                  <a:pt x="16351" y="4897"/>
                </a:moveTo>
                <a:cubicBezTo>
                  <a:pt x="14711" y="3210"/>
                  <a:pt x="14289" y="1149"/>
                  <a:pt x="14289" y="1149"/>
                </a:cubicBezTo>
                <a:cubicBezTo>
                  <a:pt x="14711" y="727"/>
                  <a:pt x="16351" y="1524"/>
                  <a:pt x="18037" y="2836"/>
                </a:cubicBezTo>
                <a:cubicBezTo>
                  <a:pt x="19677" y="4475"/>
                  <a:pt x="20099" y="6115"/>
                  <a:pt x="19677" y="6537"/>
                </a:cubicBezTo>
                <a:cubicBezTo>
                  <a:pt x="19677" y="6537"/>
                  <a:pt x="17616" y="6115"/>
                  <a:pt x="16351" y="489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84" name="Shape"/>
          <p:cNvSpPr/>
          <p:nvPr/>
        </p:nvSpPr>
        <p:spPr>
          <a:xfrm>
            <a:off x="1264654" y="6807440"/>
            <a:ext cx="538257" cy="5002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48" h="17053" extrusionOk="0">
                <a:moveTo>
                  <a:pt x="20740" y="3005"/>
                </a:moveTo>
                <a:cubicBezTo>
                  <a:pt x="7216" y="7674"/>
                  <a:pt x="12712" y="-4547"/>
                  <a:pt x="2103" y="1949"/>
                </a:cubicBezTo>
                <a:cubicBezTo>
                  <a:pt x="0" y="2680"/>
                  <a:pt x="0" y="2680"/>
                  <a:pt x="0" y="2680"/>
                </a:cubicBezTo>
                <a:cubicBezTo>
                  <a:pt x="4205" y="17053"/>
                  <a:pt x="4205" y="17053"/>
                  <a:pt x="4205" y="17053"/>
                </a:cubicBezTo>
                <a:cubicBezTo>
                  <a:pt x="6738" y="17053"/>
                  <a:pt x="6738" y="17053"/>
                  <a:pt x="6738" y="17053"/>
                </a:cubicBezTo>
                <a:cubicBezTo>
                  <a:pt x="4635" y="9867"/>
                  <a:pt x="4635" y="9867"/>
                  <a:pt x="4635" y="9867"/>
                </a:cubicBezTo>
                <a:cubicBezTo>
                  <a:pt x="14002" y="3370"/>
                  <a:pt x="10179" y="17053"/>
                  <a:pt x="21170" y="3370"/>
                </a:cubicBezTo>
                <a:cubicBezTo>
                  <a:pt x="21600" y="3370"/>
                  <a:pt x="21170" y="3005"/>
                  <a:pt x="20740" y="300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85" name="Shape"/>
          <p:cNvSpPr/>
          <p:nvPr/>
        </p:nvSpPr>
        <p:spPr>
          <a:xfrm>
            <a:off x="16718319" y="4954087"/>
            <a:ext cx="473978" cy="5235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044" h="20442" extrusionOk="0">
                <a:moveTo>
                  <a:pt x="15836" y="8388"/>
                </a:moveTo>
                <a:cubicBezTo>
                  <a:pt x="13143" y="2625"/>
                  <a:pt x="11313" y="516"/>
                  <a:pt x="6841" y="516"/>
                </a:cubicBezTo>
                <a:cubicBezTo>
                  <a:pt x="5011" y="516"/>
                  <a:pt x="5468" y="-327"/>
                  <a:pt x="4147" y="142"/>
                </a:cubicBezTo>
                <a:cubicBezTo>
                  <a:pt x="2775" y="516"/>
                  <a:pt x="4147" y="938"/>
                  <a:pt x="2775" y="2203"/>
                </a:cubicBezTo>
                <a:cubicBezTo>
                  <a:pt x="-783" y="4686"/>
                  <a:pt x="-376" y="7591"/>
                  <a:pt x="996" y="13401"/>
                </a:cubicBezTo>
                <a:cubicBezTo>
                  <a:pt x="1911" y="15885"/>
                  <a:pt x="-376" y="16260"/>
                  <a:pt x="538" y="18790"/>
                </a:cubicBezTo>
                <a:cubicBezTo>
                  <a:pt x="996" y="20476"/>
                  <a:pt x="6383" y="21273"/>
                  <a:pt x="11821" y="19211"/>
                </a:cubicBezTo>
                <a:cubicBezTo>
                  <a:pt x="17209" y="17571"/>
                  <a:pt x="20817" y="13776"/>
                  <a:pt x="19902" y="12136"/>
                </a:cubicBezTo>
                <a:cubicBezTo>
                  <a:pt x="18987" y="9653"/>
                  <a:pt x="17209" y="10871"/>
                  <a:pt x="15836" y="8388"/>
                </a:cubicBezTo>
                <a:close/>
                <a:moveTo>
                  <a:pt x="11313" y="17993"/>
                </a:moveTo>
                <a:cubicBezTo>
                  <a:pt x="6383" y="19633"/>
                  <a:pt x="2317" y="18368"/>
                  <a:pt x="1911" y="17993"/>
                </a:cubicBezTo>
                <a:cubicBezTo>
                  <a:pt x="1911" y="17571"/>
                  <a:pt x="3689" y="14620"/>
                  <a:pt x="9077" y="12980"/>
                </a:cubicBezTo>
                <a:cubicBezTo>
                  <a:pt x="14972" y="10871"/>
                  <a:pt x="18123" y="11715"/>
                  <a:pt x="18123" y="12558"/>
                </a:cubicBezTo>
                <a:cubicBezTo>
                  <a:pt x="18530" y="12980"/>
                  <a:pt x="16294" y="16260"/>
                  <a:pt x="11313" y="17993"/>
                </a:cubicBezTo>
                <a:close/>
                <a:moveTo>
                  <a:pt x="9534" y="13776"/>
                </a:moveTo>
                <a:cubicBezTo>
                  <a:pt x="6841" y="14620"/>
                  <a:pt x="5468" y="15463"/>
                  <a:pt x="4147" y="16681"/>
                </a:cubicBezTo>
                <a:cubicBezTo>
                  <a:pt x="5011" y="17150"/>
                  <a:pt x="6383" y="17571"/>
                  <a:pt x="7705" y="16681"/>
                </a:cubicBezTo>
                <a:cubicBezTo>
                  <a:pt x="9992" y="16260"/>
                  <a:pt x="10906" y="14620"/>
                  <a:pt x="10449" y="13401"/>
                </a:cubicBezTo>
                <a:cubicBezTo>
                  <a:pt x="10449" y="13401"/>
                  <a:pt x="9992" y="13776"/>
                  <a:pt x="9534" y="1377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86" name="Shape"/>
          <p:cNvSpPr/>
          <p:nvPr/>
        </p:nvSpPr>
        <p:spPr>
          <a:xfrm>
            <a:off x="15481245" y="4954181"/>
            <a:ext cx="574232" cy="5108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5" y="6251"/>
                </a:moveTo>
                <a:cubicBezTo>
                  <a:pt x="20380" y="6251"/>
                  <a:pt x="20380" y="6251"/>
                  <a:pt x="20380" y="6251"/>
                </a:cubicBezTo>
                <a:cubicBezTo>
                  <a:pt x="20787" y="6251"/>
                  <a:pt x="20787" y="5845"/>
                  <a:pt x="20380" y="5387"/>
                </a:cubicBezTo>
                <a:cubicBezTo>
                  <a:pt x="20380" y="5387"/>
                  <a:pt x="16810" y="4015"/>
                  <a:pt x="15997" y="4015"/>
                </a:cubicBezTo>
                <a:cubicBezTo>
                  <a:pt x="15183" y="4015"/>
                  <a:pt x="15183" y="4015"/>
                  <a:pt x="15183" y="4015"/>
                </a:cubicBezTo>
                <a:cubicBezTo>
                  <a:pt x="15183" y="0"/>
                  <a:pt x="15183" y="0"/>
                  <a:pt x="15183" y="0"/>
                </a:cubicBezTo>
                <a:cubicBezTo>
                  <a:pt x="6372" y="0"/>
                  <a:pt x="6372" y="0"/>
                  <a:pt x="6372" y="0"/>
                </a:cubicBezTo>
                <a:cubicBezTo>
                  <a:pt x="6372" y="4015"/>
                  <a:pt x="6372" y="4015"/>
                  <a:pt x="6372" y="4015"/>
                </a:cubicBezTo>
                <a:cubicBezTo>
                  <a:pt x="5603" y="4015"/>
                  <a:pt x="5603" y="4015"/>
                  <a:pt x="5603" y="4015"/>
                </a:cubicBezTo>
                <a:cubicBezTo>
                  <a:pt x="4790" y="4015"/>
                  <a:pt x="1175" y="5387"/>
                  <a:pt x="1175" y="5387"/>
                </a:cubicBezTo>
                <a:cubicBezTo>
                  <a:pt x="768" y="5845"/>
                  <a:pt x="768" y="6251"/>
                  <a:pt x="1175" y="6251"/>
                </a:cubicBezTo>
                <a:close/>
                <a:moveTo>
                  <a:pt x="20380" y="8081"/>
                </a:moveTo>
                <a:cubicBezTo>
                  <a:pt x="1175" y="8081"/>
                  <a:pt x="1175" y="8081"/>
                  <a:pt x="1175" y="8081"/>
                </a:cubicBezTo>
                <a:cubicBezTo>
                  <a:pt x="362" y="8081"/>
                  <a:pt x="0" y="8538"/>
                  <a:pt x="0" y="9402"/>
                </a:cubicBezTo>
                <a:cubicBezTo>
                  <a:pt x="0" y="13926"/>
                  <a:pt x="0" y="13926"/>
                  <a:pt x="0" y="13926"/>
                </a:cubicBezTo>
                <a:cubicBezTo>
                  <a:pt x="0" y="14383"/>
                  <a:pt x="362" y="15247"/>
                  <a:pt x="1175" y="15247"/>
                </a:cubicBezTo>
                <a:cubicBezTo>
                  <a:pt x="3208" y="15247"/>
                  <a:pt x="3208" y="15247"/>
                  <a:pt x="3208" y="15247"/>
                </a:cubicBezTo>
                <a:cubicBezTo>
                  <a:pt x="2395" y="21600"/>
                  <a:pt x="2395" y="21600"/>
                  <a:pt x="2395" y="21600"/>
                </a:cubicBezTo>
                <a:cubicBezTo>
                  <a:pt x="19205" y="21600"/>
                  <a:pt x="19205" y="21600"/>
                  <a:pt x="19205" y="21600"/>
                </a:cubicBezTo>
                <a:cubicBezTo>
                  <a:pt x="18392" y="15247"/>
                  <a:pt x="18392" y="15247"/>
                  <a:pt x="18392" y="15247"/>
                </a:cubicBezTo>
                <a:cubicBezTo>
                  <a:pt x="20380" y="15247"/>
                  <a:pt x="20380" y="15247"/>
                  <a:pt x="20380" y="15247"/>
                </a:cubicBezTo>
                <a:cubicBezTo>
                  <a:pt x="21193" y="15247"/>
                  <a:pt x="21600" y="14383"/>
                  <a:pt x="21600" y="13926"/>
                </a:cubicBezTo>
                <a:cubicBezTo>
                  <a:pt x="21600" y="9402"/>
                  <a:pt x="21600" y="9402"/>
                  <a:pt x="21600" y="9402"/>
                </a:cubicBezTo>
                <a:cubicBezTo>
                  <a:pt x="21600" y="8538"/>
                  <a:pt x="21193" y="8081"/>
                  <a:pt x="20380" y="8081"/>
                </a:cubicBezTo>
                <a:close/>
                <a:moveTo>
                  <a:pt x="4383" y="18906"/>
                </a:moveTo>
                <a:cubicBezTo>
                  <a:pt x="5965" y="10775"/>
                  <a:pt x="5965" y="10775"/>
                  <a:pt x="5965" y="10775"/>
                </a:cubicBezTo>
                <a:cubicBezTo>
                  <a:pt x="15590" y="10775"/>
                  <a:pt x="15590" y="10775"/>
                  <a:pt x="15590" y="10775"/>
                </a:cubicBezTo>
                <a:cubicBezTo>
                  <a:pt x="17217" y="18906"/>
                  <a:pt x="17217" y="18906"/>
                  <a:pt x="17217" y="18906"/>
                </a:cubicBezTo>
                <a:lnTo>
                  <a:pt x="4383" y="18906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87" name="Shape"/>
          <p:cNvSpPr/>
          <p:nvPr/>
        </p:nvSpPr>
        <p:spPr>
          <a:xfrm>
            <a:off x="5978131" y="4945718"/>
            <a:ext cx="595388" cy="532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184" y="13378"/>
                </a:moveTo>
                <a:cubicBezTo>
                  <a:pt x="6184" y="6081"/>
                  <a:pt x="6184" y="6081"/>
                  <a:pt x="6184" y="6081"/>
                </a:cubicBezTo>
                <a:cubicBezTo>
                  <a:pt x="2308" y="6081"/>
                  <a:pt x="2308" y="6081"/>
                  <a:pt x="2308" y="6081"/>
                </a:cubicBezTo>
                <a:cubicBezTo>
                  <a:pt x="784" y="6081"/>
                  <a:pt x="0" y="7346"/>
                  <a:pt x="0" y="8659"/>
                </a:cubicBezTo>
                <a:cubicBezTo>
                  <a:pt x="0" y="15519"/>
                  <a:pt x="0" y="15519"/>
                  <a:pt x="0" y="15519"/>
                </a:cubicBezTo>
                <a:cubicBezTo>
                  <a:pt x="0" y="17222"/>
                  <a:pt x="784" y="18146"/>
                  <a:pt x="2308" y="18146"/>
                </a:cubicBezTo>
                <a:cubicBezTo>
                  <a:pt x="3092" y="18146"/>
                  <a:pt x="3092" y="18146"/>
                  <a:pt x="3092" y="18146"/>
                </a:cubicBezTo>
                <a:cubicBezTo>
                  <a:pt x="3092" y="21600"/>
                  <a:pt x="3092" y="21600"/>
                  <a:pt x="3092" y="21600"/>
                </a:cubicBezTo>
                <a:cubicBezTo>
                  <a:pt x="6576" y="18146"/>
                  <a:pt x="6576" y="18146"/>
                  <a:pt x="6576" y="18146"/>
                </a:cubicBezTo>
                <a:cubicBezTo>
                  <a:pt x="11932" y="18146"/>
                  <a:pt x="11932" y="18146"/>
                  <a:pt x="11932" y="18146"/>
                </a:cubicBezTo>
                <a:cubicBezTo>
                  <a:pt x="13152" y="18146"/>
                  <a:pt x="13892" y="17222"/>
                  <a:pt x="13892" y="15519"/>
                </a:cubicBezTo>
                <a:cubicBezTo>
                  <a:pt x="13892" y="13378"/>
                  <a:pt x="13892" y="13378"/>
                  <a:pt x="13892" y="13378"/>
                </a:cubicBezTo>
                <a:lnTo>
                  <a:pt x="6184" y="13378"/>
                </a:lnTo>
                <a:close/>
                <a:moveTo>
                  <a:pt x="19292" y="0"/>
                </a:moveTo>
                <a:cubicBezTo>
                  <a:pt x="9624" y="0"/>
                  <a:pt x="9624" y="0"/>
                  <a:pt x="9624" y="0"/>
                </a:cubicBezTo>
                <a:cubicBezTo>
                  <a:pt x="8492" y="0"/>
                  <a:pt x="7708" y="1314"/>
                  <a:pt x="7708" y="2627"/>
                </a:cubicBezTo>
                <a:cubicBezTo>
                  <a:pt x="7708" y="12065"/>
                  <a:pt x="7708" y="12065"/>
                  <a:pt x="7708" y="12065"/>
                </a:cubicBezTo>
                <a:cubicBezTo>
                  <a:pt x="15068" y="12065"/>
                  <a:pt x="15068" y="12065"/>
                  <a:pt x="15068" y="12065"/>
                </a:cubicBezTo>
                <a:cubicBezTo>
                  <a:pt x="18508" y="15519"/>
                  <a:pt x="18508" y="15519"/>
                  <a:pt x="18508" y="15519"/>
                </a:cubicBezTo>
                <a:cubicBezTo>
                  <a:pt x="18508" y="12065"/>
                  <a:pt x="18508" y="12065"/>
                  <a:pt x="18508" y="12065"/>
                </a:cubicBezTo>
                <a:cubicBezTo>
                  <a:pt x="19292" y="12065"/>
                  <a:pt x="19292" y="12065"/>
                  <a:pt x="19292" y="12065"/>
                </a:cubicBezTo>
                <a:cubicBezTo>
                  <a:pt x="20468" y="12065"/>
                  <a:pt x="21600" y="11238"/>
                  <a:pt x="21600" y="9486"/>
                </a:cubicBezTo>
                <a:cubicBezTo>
                  <a:pt x="21600" y="2627"/>
                  <a:pt x="21600" y="2627"/>
                  <a:pt x="21600" y="2627"/>
                </a:cubicBezTo>
                <a:cubicBezTo>
                  <a:pt x="21600" y="1314"/>
                  <a:pt x="20468" y="0"/>
                  <a:pt x="19292" y="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88" name="Shape"/>
          <p:cNvSpPr/>
          <p:nvPr/>
        </p:nvSpPr>
        <p:spPr>
          <a:xfrm>
            <a:off x="8427952" y="5017664"/>
            <a:ext cx="448572" cy="3966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215" h="21600" extrusionOk="0">
                <a:moveTo>
                  <a:pt x="3413" y="0"/>
                </a:moveTo>
                <a:cubicBezTo>
                  <a:pt x="1268" y="0"/>
                  <a:pt x="0" y="2305"/>
                  <a:pt x="0" y="4610"/>
                </a:cubicBezTo>
                <a:cubicBezTo>
                  <a:pt x="0" y="7573"/>
                  <a:pt x="1268" y="9878"/>
                  <a:pt x="3413" y="9878"/>
                </a:cubicBezTo>
                <a:cubicBezTo>
                  <a:pt x="6924" y="9878"/>
                  <a:pt x="4778" y="19163"/>
                  <a:pt x="0" y="19163"/>
                </a:cubicBezTo>
                <a:cubicBezTo>
                  <a:pt x="0" y="21600"/>
                  <a:pt x="0" y="21600"/>
                  <a:pt x="0" y="21600"/>
                </a:cubicBezTo>
                <a:cubicBezTo>
                  <a:pt x="8191" y="21600"/>
                  <a:pt x="11653" y="0"/>
                  <a:pt x="3413" y="0"/>
                </a:cubicBezTo>
                <a:close/>
                <a:moveTo>
                  <a:pt x="13409" y="0"/>
                </a:moveTo>
                <a:cubicBezTo>
                  <a:pt x="11653" y="0"/>
                  <a:pt x="9947" y="2305"/>
                  <a:pt x="9947" y="4610"/>
                </a:cubicBezTo>
                <a:cubicBezTo>
                  <a:pt x="9947" y="7573"/>
                  <a:pt x="11653" y="9878"/>
                  <a:pt x="13409" y="9878"/>
                </a:cubicBezTo>
                <a:cubicBezTo>
                  <a:pt x="17260" y="9878"/>
                  <a:pt x="14676" y="19163"/>
                  <a:pt x="9947" y="19163"/>
                </a:cubicBezTo>
                <a:cubicBezTo>
                  <a:pt x="9947" y="21600"/>
                  <a:pt x="9947" y="21600"/>
                  <a:pt x="9947" y="21600"/>
                </a:cubicBezTo>
                <a:cubicBezTo>
                  <a:pt x="18577" y="21600"/>
                  <a:pt x="21600" y="0"/>
                  <a:pt x="13409" y="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89" name="Shape"/>
          <p:cNvSpPr/>
          <p:nvPr/>
        </p:nvSpPr>
        <p:spPr>
          <a:xfrm>
            <a:off x="11973638" y="4975342"/>
            <a:ext cx="468457" cy="4812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63" y="0"/>
                </a:moveTo>
                <a:cubicBezTo>
                  <a:pt x="7865" y="0"/>
                  <a:pt x="7865" y="0"/>
                  <a:pt x="7865" y="0"/>
                </a:cubicBezTo>
                <a:cubicBezTo>
                  <a:pt x="6369" y="0"/>
                  <a:pt x="5428" y="974"/>
                  <a:pt x="5428" y="2382"/>
                </a:cubicBezTo>
                <a:cubicBezTo>
                  <a:pt x="5428" y="13426"/>
                  <a:pt x="5428" y="13426"/>
                  <a:pt x="5428" y="13426"/>
                </a:cubicBezTo>
                <a:cubicBezTo>
                  <a:pt x="5428" y="14833"/>
                  <a:pt x="6369" y="15808"/>
                  <a:pt x="7865" y="15808"/>
                </a:cubicBezTo>
                <a:cubicBezTo>
                  <a:pt x="19163" y="15808"/>
                  <a:pt x="19163" y="15808"/>
                  <a:pt x="19163" y="15808"/>
                </a:cubicBezTo>
                <a:cubicBezTo>
                  <a:pt x="20603" y="15808"/>
                  <a:pt x="21600" y="14833"/>
                  <a:pt x="21600" y="13426"/>
                </a:cubicBezTo>
                <a:cubicBezTo>
                  <a:pt x="21600" y="2382"/>
                  <a:pt x="21600" y="2382"/>
                  <a:pt x="21600" y="2382"/>
                </a:cubicBezTo>
                <a:cubicBezTo>
                  <a:pt x="21600" y="974"/>
                  <a:pt x="20603" y="0"/>
                  <a:pt x="19163" y="0"/>
                </a:cubicBezTo>
                <a:close/>
                <a:moveTo>
                  <a:pt x="19163" y="13426"/>
                </a:moveTo>
                <a:cubicBezTo>
                  <a:pt x="7865" y="13426"/>
                  <a:pt x="7865" y="13426"/>
                  <a:pt x="7865" y="13426"/>
                </a:cubicBezTo>
                <a:cubicBezTo>
                  <a:pt x="7865" y="2382"/>
                  <a:pt x="7865" y="2382"/>
                  <a:pt x="7865" y="2382"/>
                </a:cubicBezTo>
                <a:cubicBezTo>
                  <a:pt x="19163" y="2382"/>
                  <a:pt x="19163" y="2382"/>
                  <a:pt x="19163" y="2382"/>
                </a:cubicBezTo>
                <a:lnTo>
                  <a:pt x="19163" y="13426"/>
                </a:lnTo>
                <a:close/>
                <a:moveTo>
                  <a:pt x="2492" y="10556"/>
                </a:moveTo>
                <a:cubicBezTo>
                  <a:pt x="0" y="10556"/>
                  <a:pt x="0" y="10556"/>
                  <a:pt x="0" y="10556"/>
                </a:cubicBezTo>
                <a:cubicBezTo>
                  <a:pt x="0" y="18731"/>
                  <a:pt x="0" y="18731"/>
                  <a:pt x="0" y="18731"/>
                </a:cubicBezTo>
                <a:cubicBezTo>
                  <a:pt x="0" y="20138"/>
                  <a:pt x="997" y="21600"/>
                  <a:pt x="2492" y="21600"/>
                </a:cubicBezTo>
                <a:cubicBezTo>
                  <a:pt x="10855" y="21600"/>
                  <a:pt x="10855" y="21600"/>
                  <a:pt x="10855" y="21600"/>
                </a:cubicBezTo>
                <a:cubicBezTo>
                  <a:pt x="10855" y="18731"/>
                  <a:pt x="10855" y="18731"/>
                  <a:pt x="10855" y="18731"/>
                </a:cubicBezTo>
                <a:cubicBezTo>
                  <a:pt x="2492" y="18731"/>
                  <a:pt x="2492" y="18731"/>
                  <a:pt x="2492" y="18731"/>
                </a:cubicBezTo>
                <a:lnTo>
                  <a:pt x="2492" y="10556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90" name="Shape"/>
          <p:cNvSpPr/>
          <p:nvPr/>
        </p:nvSpPr>
        <p:spPr>
          <a:xfrm>
            <a:off x="20215876" y="6923746"/>
            <a:ext cx="510769" cy="3458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862" y="3921"/>
                </a:moveTo>
                <a:cubicBezTo>
                  <a:pt x="5425" y="3921"/>
                  <a:pt x="5425" y="3921"/>
                  <a:pt x="5425" y="3921"/>
                </a:cubicBezTo>
                <a:cubicBezTo>
                  <a:pt x="5425" y="0"/>
                  <a:pt x="5425" y="0"/>
                  <a:pt x="5425" y="0"/>
                </a:cubicBezTo>
                <a:cubicBezTo>
                  <a:pt x="0" y="6584"/>
                  <a:pt x="0" y="6584"/>
                  <a:pt x="0" y="6584"/>
                </a:cubicBezTo>
                <a:cubicBezTo>
                  <a:pt x="5425" y="13093"/>
                  <a:pt x="5425" y="13093"/>
                  <a:pt x="5425" y="13093"/>
                </a:cubicBezTo>
                <a:cubicBezTo>
                  <a:pt x="5425" y="9173"/>
                  <a:pt x="5425" y="9173"/>
                  <a:pt x="5425" y="9173"/>
                </a:cubicBezTo>
                <a:cubicBezTo>
                  <a:pt x="17949" y="9173"/>
                  <a:pt x="17949" y="9173"/>
                  <a:pt x="17949" y="9173"/>
                </a:cubicBezTo>
                <a:cubicBezTo>
                  <a:pt x="17949" y="16348"/>
                  <a:pt x="17949" y="16348"/>
                  <a:pt x="17949" y="16348"/>
                </a:cubicBezTo>
                <a:cubicBezTo>
                  <a:pt x="1369" y="16348"/>
                  <a:pt x="1369" y="16348"/>
                  <a:pt x="1369" y="16348"/>
                </a:cubicBezTo>
                <a:cubicBezTo>
                  <a:pt x="1369" y="21600"/>
                  <a:pt x="1369" y="21600"/>
                  <a:pt x="1369" y="21600"/>
                </a:cubicBezTo>
                <a:cubicBezTo>
                  <a:pt x="18862" y="21600"/>
                  <a:pt x="18862" y="21600"/>
                  <a:pt x="18862" y="21600"/>
                </a:cubicBezTo>
                <a:cubicBezTo>
                  <a:pt x="20231" y="21600"/>
                  <a:pt x="21600" y="20268"/>
                  <a:pt x="21600" y="18345"/>
                </a:cubicBezTo>
                <a:cubicBezTo>
                  <a:pt x="21600" y="7175"/>
                  <a:pt x="21600" y="7175"/>
                  <a:pt x="21600" y="7175"/>
                </a:cubicBezTo>
                <a:cubicBezTo>
                  <a:pt x="21600" y="5252"/>
                  <a:pt x="20231" y="3921"/>
                  <a:pt x="18862" y="392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91" name="Shape"/>
          <p:cNvSpPr/>
          <p:nvPr/>
        </p:nvSpPr>
        <p:spPr>
          <a:xfrm>
            <a:off x="10752949" y="4971978"/>
            <a:ext cx="540431" cy="4846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06" h="21375" extrusionOk="0">
                <a:moveTo>
                  <a:pt x="20929" y="11051"/>
                </a:moveTo>
                <a:cubicBezTo>
                  <a:pt x="11350" y="675"/>
                  <a:pt x="11350" y="675"/>
                  <a:pt x="11350" y="675"/>
                </a:cubicBezTo>
                <a:cubicBezTo>
                  <a:pt x="10928" y="-225"/>
                  <a:pt x="10129" y="-225"/>
                  <a:pt x="9707" y="675"/>
                </a:cubicBezTo>
                <a:cubicBezTo>
                  <a:pt x="175" y="11051"/>
                  <a:pt x="175" y="11051"/>
                  <a:pt x="175" y="11051"/>
                </a:cubicBezTo>
                <a:cubicBezTo>
                  <a:pt x="-248" y="11475"/>
                  <a:pt x="175" y="11951"/>
                  <a:pt x="597" y="11951"/>
                </a:cubicBezTo>
                <a:cubicBezTo>
                  <a:pt x="2663" y="11951"/>
                  <a:pt x="2663" y="11951"/>
                  <a:pt x="2663" y="11951"/>
                </a:cubicBezTo>
                <a:cubicBezTo>
                  <a:pt x="2663" y="20422"/>
                  <a:pt x="2663" y="20422"/>
                  <a:pt x="2663" y="20422"/>
                </a:cubicBezTo>
                <a:cubicBezTo>
                  <a:pt x="2663" y="20899"/>
                  <a:pt x="2663" y="21375"/>
                  <a:pt x="3462" y="21375"/>
                </a:cubicBezTo>
                <a:cubicBezTo>
                  <a:pt x="8063" y="21375"/>
                  <a:pt x="8063" y="21375"/>
                  <a:pt x="8063" y="21375"/>
                </a:cubicBezTo>
                <a:cubicBezTo>
                  <a:pt x="8063" y="12904"/>
                  <a:pt x="8063" y="12904"/>
                  <a:pt x="8063" y="12904"/>
                </a:cubicBezTo>
                <a:cubicBezTo>
                  <a:pt x="13041" y="12904"/>
                  <a:pt x="13041" y="12904"/>
                  <a:pt x="13041" y="12904"/>
                </a:cubicBezTo>
                <a:cubicBezTo>
                  <a:pt x="13041" y="21375"/>
                  <a:pt x="13041" y="21375"/>
                  <a:pt x="13041" y="21375"/>
                </a:cubicBezTo>
                <a:cubicBezTo>
                  <a:pt x="17642" y="21375"/>
                  <a:pt x="17642" y="21375"/>
                  <a:pt x="17642" y="21375"/>
                </a:cubicBezTo>
                <a:cubicBezTo>
                  <a:pt x="18441" y="21375"/>
                  <a:pt x="18441" y="20899"/>
                  <a:pt x="18441" y="20422"/>
                </a:cubicBezTo>
                <a:cubicBezTo>
                  <a:pt x="18441" y="11951"/>
                  <a:pt x="18441" y="11951"/>
                  <a:pt x="18441" y="11951"/>
                </a:cubicBezTo>
                <a:cubicBezTo>
                  <a:pt x="20554" y="11951"/>
                  <a:pt x="20554" y="11951"/>
                  <a:pt x="20554" y="11951"/>
                </a:cubicBezTo>
                <a:cubicBezTo>
                  <a:pt x="20929" y="11951"/>
                  <a:pt x="21352" y="11475"/>
                  <a:pt x="20929" y="1105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92" name="Shape"/>
          <p:cNvSpPr/>
          <p:nvPr/>
        </p:nvSpPr>
        <p:spPr>
          <a:xfrm>
            <a:off x="2419748" y="3110846"/>
            <a:ext cx="595392" cy="4770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92" y="0"/>
                </a:moveTo>
                <a:cubicBezTo>
                  <a:pt x="2308" y="0"/>
                  <a:pt x="2308" y="0"/>
                  <a:pt x="2308" y="0"/>
                </a:cubicBezTo>
                <a:cubicBezTo>
                  <a:pt x="740" y="0"/>
                  <a:pt x="0" y="974"/>
                  <a:pt x="0" y="2382"/>
                </a:cubicBezTo>
                <a:cubicBezTo>
                  <a:pt x="0" y="18731"/>
                  <a:pt x="0" y="18731"/>
                  <a:pt x="0" y="18731"/>
                </a:cubicBezTo>
                <a:cubicBezTo>
                  <a:pt x="0" y="20192"/>
                  <a:pt x="740" y="21600"/>
                  <a:pt x="2308" y="21600"/>
                </a:cubicBezTo>
                <a:cubicBezTo>
                  <a:pt x="19292" y="21600"/>
                  <a:pt x="19292" y="21600"/>
                  <a:pt x="19292" y="21600"/>
                </a:cubicBezTo>
                <a:cubicBezTo>
                  <a:pt x="20468" y="21600"/>
                  <a:pt x="21600" y="20192"/>
                  <a:pt x="21600" y="18731"/>
                </a:cubicBezTo>
                <a:cubicBezTo>
                  <a:pt x="21600" y="2382"/>
                  <a:pt x="21600" y="2382"/>
                  <a:pt x="21600" y="2382"/>
                </a:cubicBezTo>
                <a:cubicBezTo>
                  <a:pt x="21600" y="974"/>
                  <a:pt x="20468" y="0"/>
                  <a:pt x="19292" y="0"/>
                </a:cubicBezTo>
                <a:close/>
                <a:moveTo>
                  <a:pt x="19292" y="18731"/>
                </a:moveTo>
                <a:cubicBezTo>
                  <a:pt x="2308" y="18731"/>
                  <a:pt x="2308" y="18731"/>
                  <a:pt x="2308" y="18731"/>
                </a:cubicBezTo>
                <a:cubicBezTo>
                  <a:pt x="2308" y="2382"/>
                  <a:pt x="2308" y="2382"/>
                  <a:pt x="2308" y="2382"/>
                </a:cubicBezTo>
                <a:cubicBezTo>
                  <a:pt x="19292" y="2382"/>
                  <a:pt x="19292" y="2382"/>
                  <a:pt x="19292" y="2382"/>
                </a:cubicBezTo>
                <a:lnTo>
                  <a:pt x="19292" y="18731"/>
                </a:lnTo>
                <a:close/>
                <a:moveTo>
                  <a:pt x="9668" y="13480"/>
                </a:moveTo>
                <a:cubicBezTo>
                  <a:pt x="4224" y="13480"/>
                  <a:pt x="4224" y="13480"/>
                  <a:pt x="4224" y="13480"/>
                </a:cubicBezTo>
                <a:cubicBezTo>
                  <a:pt x="4224" y="15862"/>
                  <a:pt x="4224" y="15862"/>
                  <a:pt x="4224" y="15862"/>
                </a:cubicBezTo>
                <a:cubicBezTo>
                  <a:pt x="9668" y="15862"/>
                  <a:pt x="9668" y="15862"/>
                  <a:pt x="9668" y="15862"/>
                </a:cubicBezTo>
                <a:lnTo>
                  <a:pt x="9668" y="13480"/>
                </a:lnTo>
                <a:close/>
                <a:moveTo>
                  <a:pt x="9668" y="9636"/>
                </a:moveTo>
                <a:cubicBezTo>
                  <a:pt x="4224" y="9636"/>
                  <a:pt x="4224" y="9636"/>
                  <a:pt x="4224" y="9636"/>
                </a:cubicBezTo>
                <a:cubicBezTo>
                  <a:pt x="4224" y="12018"/>
                  <a:pt x="4224" y="12018"/>
                  <a:pt x="4224" y="12018"/>
                </a:cubicBezTo>
                <a:cubicBezTo>
                  <a:pt x="9668" y="12018"/>
                  <a:pt x="9668" y="12018"/>
                  <a:pt x="9668" y="12018"/>
                </a:cubicBezTo>
                <a:lnTo>
                  <a:pt x="9668" y="9636"/>
                </a:lnTo>
                <a:close/>
                <a:moveTo>
                  <a:pt x="9668" y="5305"/>
                </a:moveTo>
                <a:cubicBezTo>
                  <a:pt x="4224" y="5305"/>
                  <a:pt x="4224" y="5305"/>
                  <a:pt x="4224" y="5305"/>
                </a:cubicBezTo>
                <a:cubicBezTo>
                  <a:pt x="4224" y="7741"/>
                  <a:pt x="4224" y="7741"/>
                  <a:pt x="4224" y="7741"/>
                </a:cubicBezTo>
                <a:cubicBezTo>
                  <a:pt x="9668" y="7741"/>
                  <a:pt x="9668" y="7741"/>
                  <a:pt x="9668" y="7741"/>
                </a:cubicBezTo>
                <a:lnTo>
                  <a:pt x="9668" y="5305"/>
                </a:lnTo>
                <a:close/>
                <a:moveTo>
                  <a:pt x="16940" y="13913"/>
                </a:moveTo>
                <a:cubicBezTo>
                  <a:pt x="16940" y="13913"/>
                  <a:pt x="15416" y="13480"/>
                  <a:pt x="15416" y="12505"/>
                </a:cubicBezTo>
                <a:cubicBezTo>
                  <a:pt x="15416" y="11044"/>
                  <a:pt x="16592" y="10611"/>
                  <a:pt x="16592" y="8174"/>
                </a:cubicBezTo>
                <a:cubicBezTo>
                  <a:pt x="16592" y="6767"/>
                  <a:pt x="16200" y="5305"/>
                  <a:pt x="14632" y="5305"/>
                </a:cubicBezTo>
                <a:cubicBezTo>
                  <a:pt x="13108" y="5305"/>
                  <a:pt x="12716" y="6767"/>
                  <a:pt x="12716" y="8174"/>
                </a:cubicBezTo>
                <a:cubicBezTo>
                  <a:pt x="12716" y="10611"/>
                  <a:pt x="13892" y="11044"/>
                  <a:pt x="13892" y="12505"/>
                </a:cubicBezTo>
                <a:cubicBezTo>
                  <a:pt x="13892" y="13480"/>
                  <a:pt x="11976" y="13913"/>
                  <a:pt x="11976" y="13913"/>
                </a:cubicBezTo>
                <a:lnTo>
                  <a:pt x="11976" y="15862"/>
                </a:lnTo>
                <a:cubicBezTo>
                  <a:pt x="17332" y="15862"/>
                  <a:pt x="17332" y="15862"/>
                  <a:pt x="17332" y="15862"/>
                </a:cubicBezTo>
                <a:cubicBezTo>
                  <a:pt x="17332" y="15862"/>
                  <a:pt x="17332" y="13913"/>
                  <a:pt x="16940" y="1391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93" name="Shape"/>
          <p:cNvSpPr/>
          <p:nvPr/>
        </p:nvSpPr>
        <p:spPr>
          <a:xfrm>
            <a:off x="2546683" y="1237882"/>
            <a:ext cx="337294" cy="5828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230" y="0"/>
                </a:moveTo>
                <a:cubicBezTo>
                  <a:pt x="3370" y="0"/>
                  <a:pt x="3370" y="0"/>
                  <a:pt x="3370" y="0"/>
                </a:cubicBezTo>
                <a:cubicBezTo>
                  <a:pt x="1302" y="0"/>
                  <a:pt x="0" y="797"/>
                  <a:pt x="0" y="1948"/>
                </a:cubicBezTo>
                <a:cubicBezTo>
                  <a:pt x="0" y="19210"/>
                  <a:pt x="0" y="19210"/>
                  <a:pt x="0" y="19210"/>
                </a:cubicBezTo>
                <a:cubicBezTo>
                  <a:pt x="0" y="20361"/>
                  <a:pt x="1302" y="21600"/>
                  <a:pt x="3370" y="21600"/>
                </a:cubicBezTo>
                <a:cubicBezTo>
                  <a:pt x="18230" y="21600"/>
                  <a:pt x="18230" y="21600"/>
                  <a:pt x="18230" y="21600"/>
                </a:cubicBezTo>
                <a:cubicBezTo>
                  <a:pt x="20298" y="21600"/>
                  <a:pt x="21600" y="20361"/>
                  <a:pt x="21600" y="19210"/>
                </a:cubicBezTo>
                <a:cubicBezTo>
                  <a:pt x="21600" y="1948"/>
                  <a:pt x="21600" y="1948"/>
                  <a:pt x="21600" y="1948"/>
                </a:cubicBezTo>
                <a:cubicBezTo>
                  <a:pt x="21600" y="797"/>
                  <a:pt x="20298" y="0"/>
                  <a:pt x="18230" y="0"/>
                </a:cubicBezTo>
                <a:close/>
                <a:moveTo>
                  <a:pt x="10800" y="20361"/>
                </a:moveTo>
                <a:cubicBezTo>
                  <a:pt x="9421" y="20361"/>
                  <a:pt x="8119" y="19962"/>
                  <a:pt x="8119" y="19608"/>
                </a:cubicBezTo>
                <a:cubicBezTo>
                  <a:pt x="8119" y="18811"/>
                  <a:pt x="9421" y="18413"/>
                  <a:pt x="10800" y="18413"/>
                </a:cubicBezTo>
                <a:cubicBezTo>
                  <a:pt x="12179" y="18413"/>
                  <a:pt x="13481" y="18811"/>
                  <a:pt x="13481" y="19608"/>
                </a:cubicBezTo>
                <a:cubicBezTo>
                  <a:pt x="13481" y="19962"/>
                  <a:pt x="12179" y="20361"/>
                  <a:pt x="10800" y="20361"/>
                </a:cubicBezTo>
                <a:close/>
                <a:moveTo>
                  <a:pt x="18919" y="17262"/>
                </a:moveTo>
                <a:cubicBezTo>
                  <a:pt x="2681" y="17262"/>
                  <a:pt x="2681" y="17262"/>
                  <a:pt x="2681" y="17262"/>
                </a:cubicBezTo>
                <a:cubicBezTo>
                  <a:pt x="2681" y="2744"/>
                  <a:pt x="2681" y="2744"/>
                  <a:pt x="2681" y="2744"/>
                </a:cubicBezTo>
                <a:cubicBezTo>
                  <a:pt x="18919" y="2744"/>
                  <a:pt x="18919" y="2744"/>
                  <a:pt x="18919" y="2744"/>
                </a:cubicBezTo>
                <a:lnTo>
                  <a:pt x="18919" y="17262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94" name="Shape"/>
          <p:cNvSpPr/>
          <p:nvPr/>
        </p:nvSpPr>
        <p:spPr>
          <a:xfrm>
            <a:off x="18984622" y="6847565"/>
            <a:ext cx="595388" cy="5024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6423"/>
                </a:moveTo>
                <a:cubicBezTo>
                  <a:pt x="16940" y="6423"/>
                  <a:pt x="16940" y="6423"/>
                  <a:pt x="16940" y="6423"/>
                </a:cubicBezTo>
                <a:cubicBezTo>
                  <a:pt x="16940" y="9220"/>
                  <a:pt x="16940" y="9220"/>
                  <a:pt x="16940" y="9220"/>
                </a:cubicBezTo>
                <a:cubicBezTo>
                  <a:pt x="21600" y="4610"/>
                  <a:pt x="21600" y="4610"/>
                  <a:pt x="21600" y="4610"/>
                </a:cubicBezTo>
                <a:cubicBezTo>
                  <a:pt x="16940" y="0"/>
                  <a:pt x="16940" y="0"/>
                  <a:pt x="16940" y="0"/>
                </a:cubicBezTo>
                <a:cubicBezTo>
                  <a:pt x="16940" y="2745"/>
                  <a:pt x="16940" y="2745"/>
                  <a:pt x="16940" y="2745"/>
                </a:cubicBezTo>
                <a:cubicBezTo>
                  <a:pt x="16200" y="2745"/>
                  <a:pt x="16200" y="2745"/>
                  <a:pt x="16200" y="2745"/>
                </a:cubicBezTo>
                <a:cubicBezTo>
                  <a:pt x="12324" y="2745"/>
                  <a:pt x="10016" y="6423"/>
                  <a:pt x="8100" y="9686"/>
                </a:cubicBezTo>
                <a:cubicBezTo>
                  <a:pt x="6140" y="12432"/>
                  <a:pt x="4616" y="14711"/>
                  <a:pt x="2308" y="14711"/>
                </a:cubicBezTo>
                <a:cubicBezTo>
                  <a:pt x="0" y="14711"/>
                  <a:pt x="0" y="14711"/>
                  <a:pt x="0" y="14711"/>
                </a:cubicBezTo>
                <a:cubicBezTo>
                  <a:pt x="0" y="18388"/>
                  <a:pt x="0" y="18388"/>
                  <a:pt x="0" y="18388"/>
                </a:cubicBezTo>
                <a:cubicBezTo>
                  <a:pt x="2308" y="18388"/>
                  <a:pt x="2308" y="18388"/>
                  <a:pt x="2308" y="18388"/>
                </a:cubicBezTo>
                <a:cubicBezTo>
                  <a:pt x="6140" y="18388"/>
                  <a:pt x="8448" y="14711"/>
                  <a:pt x="10408" y="11499"/>
                </a:cubicBezTo>
                <a:cubicBezTo>
                  <a:pt x="12324" y="8754"/>
                  <a:pt x="13892" y="6423"/>
                  <a:pt x="16200" y="6423"/>
                </a:cubicBezTo>
                <a:close/>
                <a:moveTo>
                  <a:pt x="5748" y="8754"/>
                </a:moveTo>
                <a:cubicBezTo>
                  <a:pt x="5748" y="8288"/>
                  <a:pt x="6140" y="8288"/>
                  <a:pt x="6140" y="7873"/>
                </a:cubicBezTo>
                <a:cubicBezTo>
                  <a:pt x="6532" y="7407"/>
                  <a:pt x="7273" y="6423"/>
                  <a:pt x="7708" y="6009"/>
                </a:cubicBezTo>
                <a:cubicBezTo>
                  <a:pt x="6140" y="4144"/>
                  <a:pt x="4616" y="3263"/>
                  <a:pt x="2308" y="3263"/>
                </a:cubicBezTo>
                <a:cubicBezTo>
                  <a:pt x="0" y="3263"/>
                  <a:pt x="0" y="3263"/>
                  <a:pt x="0" y="3263"/>
                </a:cubicBezTo>
                <a:cubicBezTo>
                  <a:pt x="0" y="6941"/>
                  <a:pt x="0" y="6941"/>
                  <a:pt x="0" y="6941"/>
                </a:cubicBezTo>
                <a:cubicBezTo>
                  <a:pt x="2308" y="6941"/>
                  <a:pt x="2308" y="6941"/>
                  <a:pt x="2308" y="6941"/>
                </a:cubicBezTo>
                <a:cubicBezTo>
                  <a:pt x="3440" y="6941"/>
                  <a:pt x="4616" y="7407"/>
                  <a:pt x="5748" y="8754"/>
                </a:cubicBezTo>
                <a:close/>
                <a:moveTo>
                  <a:pt x="16940" y="15177"/>
                </a:moveTo>
                <a:cubicBezTo>
                  <a:pt x="16200" y="15177"/>
                  <a:pt x="16200" y="15177"/>
                  <a:pt x="16200" y="15177"/>
                </a:cubicBezTo>
                <a:cubicBezTo>
                  <a:pt x="14632" y="15177"/>
                  <a:pt x="13500" y="14245"/>
                  <a:pt x="12324" y="12898"/>
                </a:cubicBezTo>
                <a:cubicBezTo>
                  <a:pt x="12324" y="12898"/>
                  <a:pt x="12324" y="12898"/>
                  <a:pt x="12324" y="13364"/>
                </a:cubicBezTo>
                <a:cubicBezTo>
                  <a:pt x="11584" y="13778"/>
                  <a:pt x="11192" y="14711"/>
                  <a:pt x="10800" y="15643"/>
                </a:cubicBezTo>
                <a:cubicBezTo>
                  <a:pt x="11932" y="17456"/>
                  <a:pt x="13892" y="18388"/>
                  <a:pt x="16200" y="18388"/>
                </a:cubicBezTo>
                <a:cubicBezTo>
                  <a:pt x="16940" y="18388"/>
                  <a:pt x="16940" y="18388"/>
                  <a:pt x="16940" y="18388"/>
                </a:cubicBezTo>
                <a:cubicBezTo>
                  <a:pt x="16940" y="21600"/>
                  <a:pt x="16940" y="21600"/>
                  <a:pt x="16940" y="21600"/>
                </a:cubicBezTo>
                <a:cubicBezTo>
                  <a:pt x="21600" y="16990"/>
                  <a:pt x="21600" y="16990"/>
                  <a:pt x="21600" y="16990"/>
                </a:cubicBezTo>
                <a:cubicBezTo>
                  <a:pt x="16940" y="12432"/>
                  <a:pt x="16940" y="12432"/>
                  <a:pt x="16940" y="12432"/>
                </a:cubicBezTo>
                <a:lnTo>
                  <a:pt x="16940" y="15177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95" name="Shape"/>
          <p:cNvSpPr/>
          <p:nvPr/>
        </p:nvSpPr>
        <p:spPr>
          <a:xfrm>
            <a:off x="13162586" y="4975342"/>
            <a:ext cx="466468" cy="4785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15" h="21478" extrusionOk="0">
                <a:moveTo>
                  <a:pt x="20677" y="18189"/>
                </a:moveTo>
                <a:cubicBezTo>
                  <a:pt x="15847" y="12938"/>
                  <a:pt x="15847" y="12938"/>
                  <a:pt x="15847" y="12938"/>
                </a:cubicBezTo>
                <a:cubicBezTo>
                  <a:pt x="16336" y="11477"/>
                  <a:pt x="16824" y="10069"/>
                  <a:pt x="16824" y="8608"/>
                </a:cubicBezTo>
                <a:cubicBezTo>
                  <a:pt x="16824" y="3844"/>
                  <a:pt x="12971" y="0"/>
                  <a:pt x="8195" y="0"/>
                </a:cubicBezTo>
                <a:cubicBezTo>
                  <a:pt x="3799" y="0"/>
                  <a:pt x="0" y="3844"/>
                  <a:pt x="0" y="8174"/>
                </a:cubicBezTo>
                <a:cubicBezTo>
                  <a:pt x="0" y="12938"/>
                  <a:pt x="3799" y="16782"/>
                  <a:pt x="8683" y="16782"/>
                </a:cubicBezTo>
                <a:cubicBezTo>
                  <a:pt x="10094" y="16782"/>
                  <a:pt x="11560" y="16349"/>
                  <a:pt x="12482" y="15808"/>
                </a:cubicBezTo>
                <a:cubicBezTo>
                  <a:pt x="17801" y="21113"/>
                  <a:pt x="17801" y="21113"/>
                  <a:pt x="17801" y="21113"/>
                </a:cubicBezTo>
                <a:cubicBezTo>
                  <a:pt x="18235" y="21600"/>
                  <a:pt x="19212" y="21600"/>
                  <a:pt x="19701" y="21113"/>
                </a:cubicBezTo>
                <a:cubicBezTo>
                  <a:pt x="21112" y="19705"/>
                  <a:pt x="21112" y="19705"/>
                  <a:pt x="21112" y="19705"/>
                </a:cubicBezTo>
                <a:cubicBezTo>
                  <a:pt x="21600" y="19218"/>
                  <a:pt x="21112" y="18731"/>
                  <a:pt x="20677" y="18189"/>
                </a:cubicBezTo>
                <a:close/>
                <a:moveTo>
                  <a:pt x="2388" y="8174"/>
                </a:moveTo>
                <a:cubicBezTo>
                  <a:pt x="2388" y="5305"/>
                  <a:pt x="5319" y="2382"/>
                  <a:pt x="8195" y="2382"/>
                </a:cubicBezTo>
                <a:cubicBezTo>
                  <a:pt x="11560" y="2382"/>
                  <a:pt x="14436" y="5305"/>
                  <a:pt x="14436" y="8608"/>
                </a:cubicBezTo>
                <a:cubicBezTo>
                  <a:pt x="14436" y="11964"/>
                  <a:pt x="11560" y="14400"/>
                  <a:pt x="8683" y="14400"/>
                </a:cubicBezTo>
                <a:cubicBezTo>
                  <a:pt x="5319" y="14400"/>
                  <a:pt x="2388" y="11477"/>
                  <a:pt x="2388" y="817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96" name="Shape"/>
          <p:cNvSpPr/>
          <p:nvPr/>
        </p:nvSpPr>
        <p:spPr>
          <a:xfrm>
            <a:off x="16670191" y="10196365"/>
            <a:ext cx="570013" cy="5743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4790" y="0"/>
                  <a:pt x="0" y="4790"/>
                  <a:pt x="0" y="10800"/>
                </a:cubicBezTo>
                <a:cubicBezTo>
                  <a:pt x="0" y="16810"/>
                  <a:pt x="4790" y="21600"/>
                  <a:pt x="10800" y="21600"/>
                </a:cubicBezTo>
                <a:cubicBezTo>
                  <a:pt x="16810" y="21600"/>
                  <a:pt x="21600" y="16810"/>
                  <a:pt x="21600" y="10800"/>
                </a:cubicBezTo>
                <a:cubicBezTo>
                  <a:pt x="21600" y="4790"/>
                  <a:pt x="16810" y="0"/>
                  <a:pt x="10800" y="0"/>
                </a:cubicBezTo>
                <a:close/>
                <a:moveTo>
                  <a:pt x="20018" y="10800"/>
                </a:moveTo>
                <a:cubicBezTo>
                  <a:pt x="20018" y="13195"/>
                  <a:pt x="19205" y="14822"/>
                  <a:pt x="18030" y="16403"/>
                </a:cubicBezTo>
                <a:cubicBezTo>
                  <a:pt x="17623" y="16403"/>
                  <a:pt x="17217" y="15590"/>
                  <a:pt x="17623" y="14822"/>
                </a:cubicBezTo>
                <a:cubicBezTo>
                  <a:pt x="18030" y="14008"/>
                  <a:pt x="18030" y="12427"/>
                  <a:pt x="18030" y="11613"/>
                </a:cubicBezTo>
                <a:cubicBezTo>
                  <a:pt x="18030" y="10800"/>
                  <a:pt x="17623" y="9218"/>
                  <a:pt x="16810" y="9218"/>
                </a:cubicBezTo>
                <a:cubicBezTo>
                  <a:pt x="15635" y="9218"/>
                  <a:pt x="15228" y="9218"/>
                  <a:pt x="14415" y="8044"/>
                </a:cubicBezTo>
                <a:cubicBezTo>
                  <a:pt x="13602" y="5603"/>
                  <a:pt x="16810" y="5197"/>
                  <a:pt x="15635" y="3977"/>
                </a:cubicBezTo>
                <a:cubicBezTo>
                  <a:pt x="15228" y="3615"/>
                  <a:pt x="13602" y="5197"/>
                  <a:pt x="13240" y="2802"/>
                </a:cubicBezTo>
                <a:lnTo>
                  <a:pt x="13602" y="2395"/>
                </a:lnTo>
                <a:cubicBezTo>
                  <a:pt x="17217" y="3615"/>
                  <a:pt x="20018" y="6778"/>
                  <a:pt x="20018" y="10800"/>
                </a:cubicBezTo>
                <a:close/>
                <a:moveTo>
                  <a:pt x="9580" y="1988"/>
                </a:moveTo>
                <a:cubicBezTo>
                  <a:pt x="9218" y="2395"/>
                  <a:pt x="8767" y="2395"/>
                  <a:pt x="8405" y="2802"/>
                </a:cubicBezTo>
                <a:cubicBezTo>
                  <a:pt x="7592" y="3615"/>
                  <a:pt x="7185" y="3208"/>
                  <a:pt x="6778" y="3977"/>
                </a:cubicBezTo>
                <a:cubicBezTo>
                  <a:pt x="6372" y="4790"/>
                  <a:pt x="5197" y="5603"/>
                  <a:pt x="5197" y="6010"/>
                </a:cubicBezTo>
                <a:cubicBezTo>
                  <a:pt x="5197" y="6417"/>
                  <a:pt x="6010" y="7185"/>
                  <a:pt x="6010" y="7185"/>
                </a:cubicBezTo>
                <a:cubicBezTo>
                  <a:pt x="6372" y="6778"/>
                  <a:pt x="7185" y="6778"/>
                  <a:pt x="7998" y="7185"/>
                </a:cubicBezTo>
                <a:cubicBezTo>
                  <a:pt x="8405" y="7185"/>
                  <a:pt x="12427" y="7637"/>
                  <a:pt x="11207" y="10800"/>
                </a:cubicBezTo>
                <a:cubicBezTo>
                  <a:pt x="10800" y="12020"/>
                  <a:pt x="8767" y="11613"/>
                  <a:pt x="8405" y="13195"/>
                </a:cubicBezTo>
                <a:cubicBezTo>
                  <a:pt x="8405" y="13602"/>
                  <a:pt x="8405" y="14822"/>
                  <a:pt x="7998" y="15228"/>
                </a:cubicBezTo>
                <a:cubicBezTo>
                  <a:pt x="7998" y="15590"/>
                  <a:pt x="8405" y="17623"/>
                  <a:pt x="7998" y="17623"/>
                </a:cubicBezTo>
                <a:cubicBezTo>
                  <a:pt x="7592" y="17623"/>
                  <a:pt x="6010" y="15590"/>
                  <a:pt x="6010" y="15590"/>
                </a:cubicBezTo>
                <a:cubicBezTo>
                  <a:pt x="6010" y="15228"/>
                  <a:pt x="5603" y="14008"/>
                  <a:pt x="5603" y="12833"/>
                </a:cubicBezTo>
                <a:cubicBezTo>
                  <a:pt x="5603" y="12020"/>
                  <a:pt x="3977" y="12020"/>
                  <a:pt x="3977" y="10800"/>
                </a:cubicBezTo>
                <a:cubicBezTo>
                  <a:pt x="3977" y="9625"/>
                  <a:pt x="4790" y="8812"/>
                  <a:pt x="4790" y="8405"/>
                </a:cubicBezTo>
                <a:cubicBezTo>
                  <a:pt x="4383" y="7637"/>
                  <a:pt x="2802" y="7637"/>
                  <a:pt x="2395" y="7637"/>
                </a:cubicBezTo>
                <a:cubicBezTo>
                  <a:pt x="3615" y="4383"/>
                  <a:pt x="6372" y="2395"/>
                  <a:pt x="9580" y="1988"/>
                </a:cubicBezTo>
                <a:close/>
                <a:moveTo>
                  <a:pt x="7998" y="19612"/>
                </a:moveTo>
                <a:cubicBezTo>
                  <a:pt x="8405" y="19205"/>
                  <a:pt x="8405" y="18798"/>
                  <a:pt x="9218" y="18798"/>
                </a:cubicBezTo>
                <a:cubicBezTo>
                  <a:pt x="9580" y="18798"/>
                  <a:pt x="9987" y="18798"/>
                  <a:pt x="10800" y="18392"/>
                </a:cubicBezTo>
                <a:cubicBezTo>
                  <a:pt x="11207" y="18392"/>
                  <a:pt x="12427" y="17985"/>
                  <a:pt x="13240" y="17623"/>
                </a:cubicBezTo>
                <a:cubicBezTo>
                  <a:pt x="14008" y="17623"/>
                  <a:pt x="15635" y="17985"/>
                  <a:pt x="15997" y="18392"/>
                </a:cubicBezTo>
                <a:cubicBezTo>
                  <a:pt x="14415" y="19612"/>
                  <a:pt x="12833" y="20018"/>
                  <a:pt x="10800" y="20018"/>
                </a:cubicBezTo>
                <a:cubicBezTo>
                  <a:pt x="9987" y="20018"/>
                  <a:pt x="8767" y="20018"/>
                  <a:pt x="7998" y="1961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97" name="Shape"/>
          <p:cNvSpPr/>
          <p:nvPr/>
        </p:nvSpPr>
        <p:spPr>
          <a:xfrm>
            <a:off x="17846444" y="10302171"/>
            <a:ext cx="591170" cy="3627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079" y="0"/>
                </a:moveTo>
                <a:cubicBezTo>
                  <a:pt x="1565" y="0"/>
                  <a:pt x="1565" y="0"/>
                  <a:pt x="1565" y="0"/>
                </a:cubicBezTo>
                <a:cubicBezTo>
                  <a:pt x="782" y="0"/>
                  <a:pt x="0" y="1287"/>
                  <a:pt x="0" y="2575"/>
                </a:cubicBezTo>
                <a:cubicBezTo>
                  <a:pt x="0" y="19025"/>
                  <a:pt x="0" y="19025"/>
                  <a:pt x="0" y="19025"/>
                </a:cubicBezTo>
                <a:cubicBezTo>
                  <a:pt x="0" y="20313"/>
                  <a:pt x="782" y="21600"/>
                  <a:pt x="1565" y="21600"/>
                </a:cubicBezTo>
                <a:cubicBezTo>
                  <a:pt x="20079" y="21600"/>
                  <a:pt x="20079" y="21600"/>
                  <a:pt x="20079" y="21600"/>
                </a:cubicBezTo>
                <a:cubicBezTo>
                  <a:pt x="20818" y="21600"/>
                  <a:pt x="21600" y="20313"/>
                  <a:pt x="21600" y="19025"/>
                </a:cubicBezTo>
                <a:cubicBezTo>
                  <a:pt x="21600" y="2575"/>
                  <a:pt x="21600" y="2575"/>
                  <a:pt x="21600" y="2575"/>
                </a:cubicBezTo>
                <a:cubicBezTo>
                  <a:pt x="21600" y="1287"/>
                  <a:pt x="20818" y="0"/>
                  <a:pt x="20079" y="0"/>
                </a:cubicBezTo>
                <a:close/>
                <a:moveTo>
                  <a:pt x="11952" y="3862"/>
                </a:moveTo>
                <a:cubicBezTo>
                  <a:pt x="13864" y="3862"/>
                  <a:pt x="13864" y="3862"/>
                  <a:pt x="13864" y="3862"/>
                </a:cubicBezTo>
                <a:cubicBezTo>
                  <a:pt x="13864" y="7653"/>
                  <a:pt x="13864" y="7653"/>
                  <a:pt x="13864" y="7653"/>
                </a:cubicBezTo>
                <a:cubicBezTo>
                  <a:pt x="11952" y="7653"/>
                  <a:pt x="11952" y="7653"/>
                  <a:pt x="11952" y="7653"/>
                </a:cubicBezTo>
                <a:lnTo>
                  <a:pt x="11952" y="3862"/>
                </a:lnTo>
                <a:close/>
                <a:moveTo>
                  <a:pt x="15037" y="8940"/>
                </a:moveTo>
                <a:cubicBezTo>
                  <a:pt x="15037" y="12731"/>
                  <a:pt x="15037" y="12731"/>
                  <a:pt x="15037" y="12731"/>
                </a:cubicBezTo>
                <a:cubicBezTo>
                  <a:pt x="13125" y="12731"/>
                  <a:pt x="13125" y="12731"/>
                  <a:pt x="13125" y="12731"/>
                </a:cubicBezTo>
                <a:cubicBezTo>
                  <a:pt x="13125" y="8940"/>
                  <a:pt x="13125" y="8940"/>
                  <a:pt x="13125" y="8940"/>
                </a:cubicBezTo>
                <a:lnTo>
                  <a:pt x="15037" y="8940"/>
                </a:lnTo>
                <a:close/>
                <a:moveTo>
                  <a:pt x="8475" y="3862"/>
                </a:moveTo>
                <a:cubicBezTo>
                  <a:pt x="10822" y="3862"/>
                  <a:pt x="10822" y="3862"/>
                  <a:pt x="10822" y="3862"/>
                </a:cubicBezTo>
                <a:cubicBezTo>
                  <a:pt x="10822" y="7653"/>
                  <a:pt x="10822" y="7653"/>
                  <a:pt x="10822" y="7653"/>
                </a:cubicBezTo>
                <a:cubicBezTo>
                  <a:pt x="8475" y="7653"/>
                  <a:pt x="8475" y="7653"/>
                  <a:pt x="8475" y="7653"/>
                </a:cubicBezTo>
                <a:lnTo>
                  <a:pt x="8475" y="3862"/>
                </a:lnTo>
                <a:close/>
                <a:moveTo>
                  <a:pt x="11952" y="8940"/>
                </a:moveTo>
                <a:cubicBezTo>
                  <a:pt x="11952" y="12731"/>
                  <a:pt x="11952" y="12731"/>
                  <a:pt x="11952" y="12731"/>
                </a:cubicBezTo>
                <a:cubicBezTo>
                  <a:pt x="9648" y="12731"/>
                  <a:pt x="9648" y="12731"/>
                  <a:pt x="9648" y="12731"/>
                </a:cubicBezTo>
                <a:cubicBezTo>
                  <a:pt x="9648" y="8940"/>
                  <a:pt x="9648" y="8940"/>
                  <a:pt x="9648" y="8940"/>
                </a:cubicBezTo>
                <a:lnTo>
                  <a:pt x="11952" y="8940"/>
                </a:lnTo>
                <a:close/>
                <a:moveTo>
                  <a:pt x="5389" y="3862"/>
                </a:moveTo>
                <a:cubicBezTo>
                  <a:pt x="7736" y="3862"/>
                  <a:pt x="7736" y="3862"/>
                  <a:pt x="7736" y="3862"/>
                </a:cubicBezTo>
                <a:cubicBezTo>
                  <a:pt x="7736" y="7653"/>
                  <a:pt x="7736" y="7653"/>
                  <a:pt x="7736" y="7653"/>
                </a:cubicBezTo>
                <a:cubicBezTo>
                  <a:pt x="5389" y="7653"/>
                  <a:pt x="5389" y="7653"/>
                  <a:pt x="5389" y="7653"/>
                </a:cubicBezTo>
                <a:lnTo>
                  <a:pt x="5389" y="3862"/>
                </a:lnTo>
                <a:close/>
                <a:moveTo>
                  <a:pt x="8475" y="8940"/>
                </a:moveTo>
                <a:cubicBezTo>
                  <a:pt x="8475" y="12731"/>
                  <a:pt x="8475" y="12731"/>
                  <a:pt x="8475" y="12731"/>
                </a:cubicBezTo>
                <a:cubicBezTo>
                  <a:pt x="6563" y="12731"/>
                  <a:pt x="6563" y="12731"/>
                  <a:pt x="6563" y="12731"/>
                </a:cubicBezTo>
                <a:cubicBezTo>
                  <a:pt x="6563" y="8940"/>
                  <a:pt x="6563" y="8940"/>
                  <a:pt x="6563" y="8940"/>
                </a:cubicBezTo>
                <a:lnTo>
                  <a:pt x="8475" y="8940"/>
                </a:lnTo>
                <a:close/>
                <a:moveTo>
                  <a:pt x="2347" y="3862"/>
                </a:moveTo>
                <a:cubicBezTo>
                  <a:pt x="4259" y="3862"/>
                  <a:pt x="4259" y="3862"/>
                  <a:pt x="4259" y="3862"/>
                </a:cubicBezTo>
                <a:cubicBezTo>
                  <a:pt x="4259" y="7653"/>
                  <a:pt x="4259" y="7653"/>
                  <a:pt x="4259" y="7653"/>
                </a:cubicBezTo>
                <a:cubicBezTo>
                  <a:pt x="2347" y="7653"/>
                  <a:pt x="2347" y="7653"/>
                  <a:pt x="2347" y="7653"/>
                </a:cubicBezTo>
                <a:lnTo>
                  <a:pt x="2347" y="3862"/>
                </a:lnTo>
                <a:close/>
                <a:moveTo>
                  <a:pt x="5389" y="8940"/>
                </a:moveTo>
                <a:cubicBezTo>
                  <a:pt x="5389" y="12731"/>
                  <a:pt x="5389" y="12731"/>
                  <a:pt x="5389" y="12731"/>
                </a:cubicBezTo>
                <a:cubicBezTo>
                  <a:pt x="3086" y="12731"/>
                  <a:pt x="3086" y="12731"/>
                  <a:pt x="3086" y="12731"/>
                </a:cubicBezTo>
                <a:cubicBezTo>
                  <a:pt x="3086" y="8940"/>
                  <a:pt x="3086" y="8940"/>
                  <a:pt x="3086" y="8940"/>
                </a:cubicBezTo>
                <a:lnTo>
                  <a:pt x="5389" y="8940"/>
                </a:lnTo>
                <a:close/>
                <a:moveTo>
                  <a:pt x="4259" y="17809"/>
                </a:moveTo>
                <a:cubicBezTo>
                  <a:pt x="2347" y="17809"/>
                  <a:pt x="2347" y="17809"/>
                  <a:pt x="2347" y="17809"/>
                </a:cubicBezTo>
                <a:cubicBezTo>
                  <a:pt x="2347" y="14591"/>
                  <a:pt x="2347" y="14591"/>
                  <a:pt x="2347" y="14591"/>
                </a:cubicBezTo>
                <a:cubicBezTo>
                  <a:pt x="4259" y="14591"/>
                  <a:pt x="4259" y="14591"/>
                  <a:pt x="4259" y="14591"/>
                </a:cubicBezTo>
                <a:lnTo>
                  <a:pt x="4259" y="17809"/>
                </a:lnTo>
                <a:close/>
                <a:moveTo>
                  <a:pt x="16167" y="17809"/>
                </a:moveTo>
                <a:cubicBezTo>
                  <a:pt x="5389" y="17809"/>
                  <a:pt x="5389" y="17809"/>
                  <a:pt x="5389" y="17809"/>
                </a:cubicBezTo>
                <a:cubicBezTo>
                  <a:pt x="5389" y="14591"/>
                  <a:pt x="5389" y="14591"/>
                  <a:pt x="5389" y="14591"/>
                </a:cubicBezTo>
                <a:cubicBezTo>
                  <a:pt x="16167" y="14591"/>
                  <a:pt x="16167" y="14591"/>
                  <a:pt x="16167" y="14591"/>
                </a:cubicBezTo>
                <a:lnTo>
                  <a:pt x="16167" y="17809"/>
                </a:lnTo>
                <a:close/>
                <a:moveTo>
                  <a:pt x="19253" y="17809"/>
                </a:moveTo>
                <a:cubicBezTo>
                  <a:pt x="17341" y="17809"/>
                  <a:pt x="17341" y="17809"/>
                  <a:pt x="17341" y="17809"/>
                </a:cubicBezTo>
                <a:cubicBezTo>
                  <a:pt x="17341" y="14591"/>
                  <a:pt x="17341" y="14591"/>
                  <a:pt x="17341" y="14591"/>
                </a:cubicBezTo>
                <a:cubicBezTo>
                  <a:pt x="19253" y="14591"/>
                  <a:pt x="19253" y="14591"/>
                  <a:pt x="19253" y="14591"/>
                </a:cubicBezTo>
                <a:lnTo>
                  <a:pt x="19253" y="17809"/>
                </a:lnTo>
                <a:close/>
                <a:moveTo>
                  <a:pt x="16167" y="12731"/>
                </a:moveTo>
                <a:cubicBezTo>
                  <a:pt x="16167" y="8940"/>
                  <a:pt x="16167" y="8940"/>
                  <a:pt x="16167" y="8940"/>
                </a:cubicBezTo>
                <a:cubicBezTo>
                  <a:pt x="18471" y="8940"/>
                  <a:pt x="18471" y="8940"/>
                  <a:pt x="18471" y="8940"/>
                </a:cubicBezTo>
                <a:cubicBezTo>
                  <a:pt x="18471" y="12731"/>
                  <a:pt x="18471" y="12731"/>
                  <a:pt x="18471" y="12731"/>
                </a:cubicBezTo>
                <a:lnTo>
                  <a:pt x="16167" y="12731"/>
                </a:lnTo>
                <a:close/>
                <a:moveTo>
                  <a:pt x="19253" y="7653"/>
                </a:moveTo>
                <a:cubicBezTo>
                  <a:pt x="15037" y="7653"/>
                  <a:pt x="15037" y="7653"/>
                  <a:pt x="15037" y="7653"/>
                </a:cubicBezTo>
                <a:cubicBezTo>
                  <a:pt x="15037" y="3862"/>
                  <a:pt x="15037" y="3862"/>
                  <a:pt x="15037" y="3862"/>
                </a:cubicBezTo>
                <a:cubicBezTo>
                  <a:pt x="19253" y="3862"/>
                  <a:pt x="19253" y="3862"/>
                  <a:pt x="19253" y="3862"/>
                </a:cubicBezTo>
                <a:lnTo>
                  <a:pt x="19253" y="7653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98" name="Shape"/>
          <p:cNvSpPr/>
          <p:nvPr/>
        </p:nvSpPr>
        <p:spPr>
          <a:xfrm>
            <a:off x="1235032" y="11994453"/>
            <a:ext cx="595391" cy="4770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48" y="0"/>
                </a:moveTo>
                <a:cubicBezTo>
                  <a:pt x="2308" y="0"/>
                  <a:pt x="2308" y="0"/>
                  <a:pt x="2308" y="0"/>
                </a:cubicBezTo>
                <a:cubicBezTo>
                  <a:pt x="740" y="0"/>
                  <a:pt x="0" y="1026"/>
                  <a:pt x="0" y="2430"/>
                </a:cubicBezTo>
                <a:cubicBezTo>
                  <a:pt x="0" y="18738"/>
                  <a:pt x="0" y="18738"/>
                  <a:pt x="0" y="18738"/>
                </a:cubicBezTo>
                <a:cubicBezTo>
                  <a:pt x="0" y="20142"/>
                  <a:pt x="740" y="21600"/>
                  <a:pt x="2308" y="21600"/>
                </a:cubicBezTo>
                <a:cubicBezTo>
                  <a:pt x="19248" y="21600"/>
                  <a:pt x="19248" y="21600"/>
                  <a:pt x="19248" y="21600"/>
                </a:cubicBezTo>
                <a:cubicBezTo>
                  <a:pt x="20424" y="21600"/>
                  <a:pt x="21600" y="20142"/>
                  <a:pt x="21600" y="18738"/>
                </a:cubicBezTo>
                <a:cubicBezTo>
                  <a:pt x="21600" y="2430"/>
                  <a:pt x="21600" y="2430"/>
                  <a:pt x="21600" y="2430"/>
                </a:cubicBezTo>
                <a:cubicBezTo>
                  <a:pt x="21600" y="1026"/>
                  <a:pt x="20424" y="0"/>
                  <a:pt x="19248" y="0"/>
                </a:cubicBezTo>
                <a:close/>
                <a:moveTo>
                  <a:pt x="4965" y="2430"/>
                </a:moveTo>
                <a:cubicBezTo>
                  <a:pt x="5356" y="2430"/>
                  <a:pt x="5748" y="2916"/>
                  <a:pt x="5748" y="3402"/>
                </a:cubicBezTo>
                <a:cubicBezTo>
                  <a:pt x="5748" y="3888"/>
                  <a:pt x="5356" y="4320"/>
                  <a:pt x="4965" y="4320"/>
                </a:cubicBezTo>
                <a:cubicBezTo>
                  <a:pt x="4616" y="4320"/>
                  <a:pt x="4224" y="3888"/>
                  <a:pt x="4224" y="3402"/>
                </a:cubicBezTo>
                <a:cubicBezTo>
                  <a:pt x="4224" y="2916"/>
                  <a:pt x="4616" y="2430"/>
                  <a:pt x="4965" y="2430"/>
                </a:cubicBezTo>
                <a:close/>
                <a:moveTo>
                  <a:pt x="1916" y="3402"/>
                </a:moveTo>
                <a:cubicBezTo>
                  <a:pt x="1916" y="2916"/>
                  <a:pt x="2308" y="2430"/>
                  <a:pt x="2656" y="2430"/>
                </a:cubicBezTo>
                <a:cubicBezTo>
                  <a:pt x="3048" y="2430"/>
                  <a:pt x="3440" y="2916"/>
                  <a:pt x="3440" y="3402"/>
                </a:cubicBezTo>
                <a:cubicBezTo>
                  <a:pt x="3440" y="3888"/>
                  <a:pt x="3048" y="4320"/>
                  <a:pt x="2656" y="4320"/>
                </a:cubicBezTo>
                <a:cubicBezTo>
                  <a:pt x="2308" y="4320"/>
                  <a:pt x="1916" y="3888"/>
                  <a:pt x="1916" y="3402"/>
                </a:cubicBezTo>
                <a:close/>
                <a:moveTo>
                  <a:pt x="19248" y="18738"/>
                </a:moveTo>
                <a:cubicBezTo>
                  <a:pt x="1916" y="18738"/>
                  <a:pt x="1916" y="18738"/>
                  <a:pt x="1916" y="18738"/>
                </a:cubicBezTo>
                <a:cubicBezTo>
                  <a:pt x="1916" y="6264"/>
                  <a:pt x="1916" y="6264"/>
                  <a:pt x="1916" y="6264"/>
                </a:cubicBezTo>
                <a:cubicBezTo>
                  <a:pt x="19248" y="6264"/>
                  <a:pt x="19248" y="6264"/>
                  <a:pt x="19248" y="6264"/>
                </a:cubicBezTo>
                <a:lnTo>
                  <a:pt x="19248" y="18738"/>
                </a:lnTo>
                <a:close/>
                <a:moveTo>
                  <a:pt x="19248" y="4320"/>
                </a:moveTo>
                <a:cubicBezTo>
                  <a:pt x="6532" y="4320"/>
                  <a:pt x="6532" y="4320"/>
                  <a:pt x="6532" y="4320"/>
                </a:cubicBezTo>
                <a:cubicBezTo>
                  <a:pt x="6532" y="2430"/>
                  <a:pt x="6532" y="2430"/>
                  <a:pt x="6532" y="2430"/>
                </a:cubicBezTo>
                <a:cubicBezTo>
                  <a:pt x="19248" y="2430"/>
                  <a:pt x="19248" y="2430"/>
                  <a:pt x="19248" y="2430"/>
                </a:cubicBezTo>
                <a:lnTo>
                  <a:pt x="19248" y="4320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599" name="Shape"/>
          <p:cNvSpPr/>
          <p:nvPr/>
        </p:nvSpPr>
        <p:spPr>
          <a:xfrm>
            <a:off x="2419748" y="11960596"/>
            <a:ext cx="595392" cy="5320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92" y="0"/>
                </a:moveTo>
                <a:cubicBezTo>
                  <a:pt x="2308" y="0"/>
                  <a:pt x="2308" y="0"/>
                  <a:pt x="2308" y="0"/>
                </a:cubicBezTo>
                <a:cubicBezTo>
                  <a:pt x="740" y="0"/>
                  <a:pt x="0" y="1268"/>
                  <a:pt x="0" y="2584"/>
                </a:cubicBezTo>
                <a:cubicBezTo>
                  <a:pt x="0" y="16822"/>
                  <a:pt x="0" y="16822"/>
                  <a:pt x="0" y="16822"/>
                </a:cubicBezTo>
                <a:cubicBezTo>
                  <a:pt x="0" y="18187"/>
                  <a:pt x="740" y="19455"/>
                  <a:pt x="2308" y="19455"/>
                </a:cubicBezTo>
                <a:cubicBezTo>
                  <a:pt x="6576" y="19455"/>
                  <a:pt x="6576" y="19455"/>
                  <a:pt x="6576" y="19455"/>
                </a:cubicBezTo>
                <a:cubicBezTo>
                  <a:pt x="6576" y="16822"/>
                  <a:pt x="6576" y="16822"/>
                  <a:pt x="6576" y="16822"/>
                </a:cubicBezTo>
                <a:cubicBezTo>
                  <a:pt x="1916" y="16822"/>
                  <a:pt x="1916" y="16822"/>
                  <a:pt x="1916" y="16822"/>
                </a:cubicBezTo>
                <a:cubicBezTo>
                  <a:pt x="1916" y="6046"/>
                  <a:pt x="1916" y="6046"/>
                  <a:pt x="1916" y="6046"/>
                </a:cubicBezTo>
                <a:cubicBezTo>
                  <a:pt x="19292" y="6046"/>
                  <a:pt x="19292" y="6046"/>
                  <a:pt x="19292" y="6046"/>
                </a:cubicBezTo>
                <a:cubicBezTo>
                  <a:pt x="19292" y="16822"/>
                  <a:pt x="19292" y="16822"/>
                  <a:pt x="19292" y="16822"/>
                </a:cubicBezTo>
                <a:cubicBezTo>
                  <a:pt x="15024" y="16822"/>
                  <a:pt x="15024" y="16822"/>
                  <a:pt x="15024" y="16822"/>
                </a:cubicBezTo>
                <a:cubicBezTo>
                  <a:pt x="15024" y="19455"/>
                  <a:pt x="15024" y="19455"/>
                  <a:pt x="15024" y="19455"/>
                </a:cubicBezTo>
                <a:cubicBezTo>
                  <a:pt x="19292" y="19455"/>
                  <a:pt x="19292" y="19455"/>
                  <a:pt x="19292" y="19455"/>
                </a:cubicBezTo>
                <a:cubicBezTo>
                  <a:pt x="20468" y="19455"/>
                  <a:pt x="21600" y="18187"/>
                  <a:pt x="21600" y="16822"/>
                </a:cubicBezTo>
                <a:cubicBezTo>
                  <a:pt x="21600" y="2584"/>
                  <a:pt x="21600" y="2584"/>
                  <a:pt x="21600" y="2584"/>
                </a:cubicBezTo>
                <a:cubicBezTo>
                  <a:pt x="21600" y="1268"/>
                  <a:pt x="20468" y="0"/>
                  <a:pt x="19292" y="0"/>
                </a:cubicBezTo>
                <a:close/>
                <a:moveTo>
                  <a:pt x="2700" y="3901"/>
                </a:moveTo>
                <a:cubicBezTo>
                  <a:pt x="2308" y="3901"/>
                  <a:pt x="1916" y="3462"/>
                  <a:pt x="1916" y="3023"/>
                </a:cubicBezTo>
                <a:cubicBezTo>
                  <a:pt x="1916" y="2584"/>
                  <a:pt x="2308" y="2194"/>
                  <a:pt x="2700" y="2194"/>
                </a:cubicBezTo>
                <a:cubicBezTo>
                  <a:pt x="3092" y="2194"/>
                  <a:pt x="3440" y="2584"/>
                  <a:pt x="3440" y="3023"/>
                </a:cubicBezTo>
                <a:cubicBezTo>
                  <a:pt x="3440" y="3462"/>
                  <a:pt x="3092" y="3901"/>
                  <a:pt x="2700" y="3901"/>
                </a:cubicBezTo>
                <a:close/>
                <a:moveTo>
                  <a:pt x="5052" y="3901"/>
                </a:moveTo>
                <a:cubicBezTo>
                  <a:pt x="4660" y="3901"/>
                  <a:pt x="4224" y="3462"/>
                  <a:pt x="4224" y="3023"/>
                </a:cubicBezTo>
                <a:cubicBezTo>
                  <a:pt x="4224" y="2584"/>
                  <a:pt x="4660" y="2194"/>
                  <a:pt x="5052" y="2194"/>
                </a:cubicBezTo>
                <a:cubicBezTo>
                  <a:pt x="5400" y="2194"/>
                  <a:pt x="5748" y="2584"/>
                  <a:pt x="5748" y="3023"/>
                </a:cubicBezTo>
                <a:cubicBezTo>
                  <a:pt x="5748" y="3462"/>
                  <a:pt x="5400" y="3901"/>
                  <a:pt x="5052" y="3901"/>
                </a:cubicBezTo>
                <a:close/>
                <a:moveTo>
                  <a:pt x="19292" y="3901"/>
                </a:moveTo>
                <a:cubicBezTo>
                  <a:pt x="6576" y="3901"/>
                  <a:pt x="6576" y="3901"/>
                  <a:pt x="6576" y="3901"/>
                </a:cubicBezTo>
                <a:cubicBezTo>
                  <a:pt x="6576" y="2584"/>
                  <a:pt x="6576" y="2584"/>
                  <a:pt x="6576" y="2584"/>
                </a:cubicBezTo>
                <a:cubicBezTo>
                  <a:pt x="19292" y="2584"/>
                  <a:pt x="19292" y="2584"/>
                  <a:pt x="19292" y="2584"/>
                </a:cubicBezTo>
                <a:lnTo>
                  <a:pt x="19292" y="3901"/>
                </a:lnTo>
                <a:close/>
                <a:moveTo>
                  <a:pt x="10800" y="8630"/>
                </a:moveTo>
                <a:cubicBezTo>
                  <a:pt x="5400" y="14676"/>
                  <a:pt x="5400" y="14676"/>
                  <a:pt x="5400" y="14676"/>
                </a:cubicBezTo>
                <a:cubicBezTo>
                  <a:pt x="8884" y="14676"/>
                  <a:pt x="8884" y="14676"/>
                  <a:pt x="8884" y="14676"/>
                </a:cubicBezTo>
                <a:cubicBezTo>
                  <a:pt x="8884" y="21600"/>
                  <a:pt x="8884" y="21600"/>
                  <a:pt x="8884" y="21600"/>
                </a:cubicBezTo>
                <a:cubicBezTo>
                  <a:pt x="12716" y="21600"/>
                  <a:pt x="12716" y="21600"/>
                  <a:pt x="12716" y="21600"/>
                </a:cubicBezTo>
                <a:cubicBezTo>
                  <a:pt x="12716" y="14676"/>
                  <a:pt x="12716" y="14676"/>
                  <a:pt x="12716" y="14676"/>
                </a:cubicBezTo>
                <a:cubicBezTo>
                  <a:pt x="15808" y="14676"/>
                  <a:pt x="15808" y="14676"/>
                  <a:pt x="15808" y="14676"/>
                </a:cubicBezTo>
                <a:lnTo>
                  <a:pt x="10800" y="8630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00" name="Shape"/>
          <p:cNvSpPr/>
          <p:nvPr/>
        </p:nvSpPr>
        <p:spPr>
          <a:xfrm>
            <a:off x="8436413" y="12024081"/>
            <a:ext cx="426147" cy="413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70" y="5556"/>
                </a:moveTo>
                <a:cubicBezTo>
                  <a:pt x="8092" y="5556"/>
                  <a:pt x="5963" y="7741"/>
                  <a:pt x="5963" y="10550"/>
                </a:cubicBezTo>
                <a:cubicBezTo>
                  <a:pt x="5963" y="13297"/>
                  <a:pt x="8092" y="15482"/>
                  <a:pt x="10770" y="15482"/>
                </a:cubicBezTo>
                <a:cubicBezTo>
                  <a:pt x="13447" y="15482"/>
                  <a:pt x="15637" y="13297"/>
                  <a:pt x="15637" y="10550"/>
                </a:cubicBezTo>
                <a:cubicBezTo>
                  <a:pt x="15637" y="7741"/>
                  <a:pt x="13447" y="5556"/>
                  <a:pt x="10770" y="5556"/>
                </a:cubicBezTo>
                <a:close/>
                <a:moveTo>
                  <a:pt x="10770" y="13859"/>
                </a:moveTo>
                <a:cubicBezTo>
                  <a:pt x="9188" y="13859"/>
                  <a:pt x="7545" y="12173"/>
                  <a:pt x="7545" y="10550"/>
                </a:cubicBezTo>
                <a:cubicBezTo>
                  <a:pt x="7545" y="8865"/>
                  <a:pt x="9188" y="7741"/>
                  <a:pt x="10770" y="7741"/>
                </a:cubicBezTo>
                <a:cubicBezTo>
                  <a:pt x="12412" y="7741"/>
                  <a:pt x="13994" y="8865"/>
                  <a:pt x="13994" y="10550"/>
                </a:cubicBezTo>
                <a:cubicBezTo>
                  <a:pt x="13994" y="12173"/>
                  <a:pt x="12412" y="13859"/>
                  <a:pt x="10770" y="13859"/>
                </a:cubicBezTo>
                <a:close/>
                <a:moveTo>
                  <a:pt x="1582" y="9427"/>
                </a:moveTo>
                <a:cubicBezTo>
                  <a:pt x="1034" y="9427"/>
                  <a:pt x="0" y="9988"/>
                  <a:pt x="0" y="10550"/>
                </a:cubicBezTo>
                <a:cubicBezTo>
                  <a:pt x="0" y="11612"/>
                  <a:pt x="1034" y="12173"/>
                  <a:pt x="1582" y="12173"/>
                </a:cubicBezTo>
                <a:cubicBezTo>
                  <a:pt x="2738" y="12173"/>
                  <a:pt x="3225" y="11612"/>
                  <a:pt x="3225" y="10550"/>
                </a:cubicBezTo>
                <a:cubicBezTo>
                  <a:pt x="3225" y="9988"/>
                  <a:pt x="2738" y="9427"/>
                  <a:pt x="1582" y="9427"/>
                </a:cubicBezTo>
                <a:close/>
                <a:moveTo>
                  <a:pt x="18314" y="3309"/>
                </a:moveTo>
                <a:cubicBezTo>
                  <a:pt x="17767" y="2809"/>
                  <a:pt x="16672" y="2809"/>
                  <a:pt x="16185" y="3309"/>
                </a:cubicBezTo>
                <a:cubicBezTo>
                  <a:pt x="15637" y="3933"/>
                  <a:pt x="15637" y="4994"/>
                  <a:pt x="16185" y="5556"/>
                </a:cubicBezTo>
                <a:cubicBezTo>
                  <a:pt x="16672" y="5556"/>
                  <a:pt x="17219" y="5556"/>
                  <a:pt x="17767" y="4994"/>
                </a:cubicBezTo>
                <a:cubicBezTo>
                  <a:pt x="18314" y="4432"/>
                  <a:pt x="18862" y="3309"/>
                  <a:pt x="18314" y="3309"/>
                </a:cubicBezTo>
                <a:close/>
                <a:moveTo>
                  <a:pt x="19957" y="9427"/>
                </a:moveTo>
                <a:cubicBezTo>
                  <a:pt x="18862" y="9427"/>
                  <a:pt x="18314" y="9988"/>
                  <a:pt x="18314" y="10550"/>
                </a:cubicBezTo>
                <a:cubicBezTo>
                  <a:pt x="18314" y="11612"/>
                  <a:pt x="18862" y="12173"/>
                  <a:pt x="19957" y="12173"/>
                </a:cubicBezTo>
                <a:cubicBezTo>
                  <a:pt x="20444" y="12173"/>
                  <a:pt x="21600" y="11612"/>
                  <a:pt x="21600" y="10550"/>
                </a:cubicBezTo>
                <a:cubicBezTo>
                  <a:pt x="21600" y="9988"/>
                  <a:pt x="20444" y="9427"/>
                  <a:pt x="19957" y="9427"/>
                </a:cubicBezTo>
                <a:close/>
                <a:moveTo>
                  <a:pt x="10770" y="18229"/>
                </a:moveTo>
                <a:cubicBezTo>
                  <a:pt x="10222" y="18229"/>
                  <a:pt x="9674" y="19415"/>
                  <a:pt x="9674" y="19977"/>
                </a:cubicBezTo>
                <a:cubicBezTo>
                  <a:pt x="9674" y="21038"/>
                  <a:pt x="10222" y="21600"/>
                  <a:pt x="10770" y="21600"/>
                </a:cubicBezTo>
                <a:cubicBezTo>
                  <a:pt x="11317" y="21600"/>
                  <a:pt x="11865" y="21038"/>
                  <a:pt x="11865" y="19977"/>
                </a:cubicBezTo>
                <a:cubicBezTo>
                  <a:pt x="11865" y="19415"/>
                  <a:pt x="11317" y="18229"/>
                  <a:pt x="10770" y="18229"/>
                </a:cubicBezTo>
                <a:close/>
                <a:moveTo>
                  <a:pt x="3712" y="16606"/>
                </a:moveTo>
                <a:cubicBezTo>
                  <a:pt x="3225" y="17168"/>
                  <a:pt x="2738" y="17729"/>
                  <a:pt x="3225" y="18229"/>
                </a:cubicBezTo>
                <a:cubicBezTo>
                  <a:pt x="3712" y="18791"/>
                  <a:pt x="4868" y="18791"/>
                  <a:pt x="5415" y="18229"/>
                </a:cubicBezTo>
                <a:cubicBezTo>
                  <a:pt x="5963" y="17729"/>
                  <a:pt x="5963" y="16606"/>
                  <a:pt x="5415" y="16044"/>
                </a:cubicBezTo>
                <a:cubicBezTo>
                  <a:pt x="4868" y="15482"/>
                  <a:pt x="4320" y="16044"/>
                  <a:pt x="3712" y="16606"/>
                </a:cubicBezTo>
                <a:close/>
                <a:moveTo>
                  <a:pt x="3225" y="3309"/>
                </a:moveTo>
                <a:cubicBezTo>
                  <a:pt x="2738" y="3933"/>
                  <a:pt x="2738" y="4432"/>
                  <a:pt x="3225" y="4994"/>
                </a:cubicBezTo>
                <a:cubicBezTo>
                  <a:pt x="4320" y="5556"/>
                  <a:pt x="4868" y="6118"/>
                  <a:pt x="5415" y="5556"/>
                </a:cubicBezTo>
                <a:cubicBezTo>
                  <a:pt x="5963" y="4994"/>
                  <a:pt x="5963" y="3933"/>
                  <a:pt x="5415" y="3309"/>
                </a:cubicBezTo>
                <a:cubicBezTo>
                  <a:pt x="4868" y="2809"/>
                  <a:pt x="3712" y="2809"/>
                  <a:pt x="3225" y="3309"/>
                </a:cubicBezTo>
                <a:close/>
                <a:moveTo>
                  <a:pt x="16185" y="18229"/>
                </a:moveTo>
                <a:cubicBezTo>
                  <a:pt x="16672" y="18791"/>
                  <a:pt x="17767" y="18791"/>
                  <a:pt x="18314" y="18229"/>
                </a:cubicBezTo>
                <a:cubicBezTo>
                  <a:pt x="18862" y="17729"/>
                  <a:pt x="18862" y="17168"/>
                  <a:pt x="17767" y="16606"/>
                </a:cubicBezTo>
                <a:cubicBezTo>
                  <a:pt x="17219" y="16044"/>
                  <a:pt x="16672" y="15482"/>
                  <a:pt x="16185" y="16044"/>
                </a:cubicBezTo>
                <a:cubicBezTo>
                  <a:pt x="15637" y="16606"/>
                  <a:pt x="15637" y="17729"/>
                  <a:pt x="16185" y="18229"/>
                </a:cubicBezTo>
                <a:close/>
                <a:moveTo>
                  <a:pt x="10770" y="2809"/>
                </a:moveTo>
                <a:cubicBezTo>
                  <a:pt x="11317" y="2809"/>
                  <a:pt x="11865" y="2247"/>
                  <a:pt x="11865" y="1124"/>
                </a:cubicBezTo>
                <a:cubicBezTo>
                  <a:pt x="11865" y="562"/>
                  <a:pt x="11317" y="0"/>
                  <a:pt x="10770" y="0"/>
                </a:cubicBezTo>
                <a:cubicBezTo>
                  <a:pt x="10222" y="0"/>
                  <a:pt x="9674" y="562"/>
                  <a:pt x="9674" y="1124"/>
                </a:cubicBezTo>
                <a:cubicBezTo>
                  <a:pt x="9674" y="2247"/>
                  <a:pt x="10222" y="2809"/>
                  <a:pt x="10770" y="280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01" name="Shape"/>
          <p:cNvSpPr/>
          <p:nvPr/>
        </p:nvSpPr>
        <p:spPr>
          <a:xfrm>
            <a:off x="9540740" y="11930971"/>
            <a:ext cx="591167" cy="591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24" y="10039"/>
                </a:moveTo>
                <a:cubicBezTo>
                  <a:pt x="20424" y="10039"/>
                  <a:pt x="19640" y="10039"/>
                  <a:pt x="19292" y="10039"/>
                </a:cubicBezTo>
                <a:cubicBezTo>
                  <a:pt x="18900" y="10039"/>
                  <a:pt x="18508" y="10431"/>
                  <a:pt x="18508" y="10822"/>
                </a:cubicBezTo>
                <a:cubicBezTo>
                  <a:pt x="18508" y="11561"/>
                  <a:pt x="18900" y="11952"/>
                  <a:pt x="19292" y="11952"/>
                </a:cubicBezTo>
                <a:cubicBezTo>
                  <a:pt x="19640" y="11952"/>
                  <a:pt x="20424" y="11952"/>
                  <a:pt x="20424" y="11952"/>
                </a:cubicBezTo>
                <a:cubicBezTo>
                  <a:pt x="21208" y="11952"/>
                  <a:pt x="21600" y="11561"/>
                  <a:pt x="21600" y="10822"/>
                </a:cubicBezTo>
                <a:cubicBezTo>
                  <a:pt x="21600" y="10431"/>
                  <a:pt x="21208" y="10039"/>
                  <a:pt x="20424" y="10039"/>
                </a:cubicBezTo>
                <a:close/>
                <a:moveTo>
                  <a:pt x="10756" y="5041"/>
                </a:moveTo>
                <a:cubicBezTo>
                  <a:pt x="7316" y="5041"/>
                  <a:pt x="5008" y="7736"/>
                  <a:pt x="5008" y="10822"/>
                </a:cubicBezTo>
                <a:cubicBezTo>
                  <a:pt x="5008" y="14255"/>
                  <a:pt x="7316" y="16993"/>
                  <a:pt x="10756" y="16993"/>
                </a:cubicBezTo>
                <a:cubicBezTo>
                  <a:pt x="14240" y="16993"/>
                  <a:pt x="16548" y="14255"/>
                  <a:pt x="16548" y="10822"/>
                </a:cubicBezTo>
                <a:cubicBezTo>
                  <a:pt x="16548" y="7736"/>
                  <a:pt x="14240" y="5041"/>
                  <a:pt x="10756" y="5041"/>
                </a:cubicBezTo>
                <a:close/>
                <a:moveTo>
                  <a:pt x="10756" y="15037"/>
                </a:moveTo>
                <a:cubicBezTo>
                  <a:pt x="8448" y="15037"/>
                  <a:pt x="6532" y="13125"/>
                  <a:pt x="6532" y="10822"/>
                </a:cubicBezTo>
                <a:cubicBezTo>
                  <a:pt x="6532" y="8518"/>
                  <a:pt x="8448" y="6563"/>
                  <a:pt x="10756" y="6563"/>
                </a:cubicBezTo>
                <a:cubicBezTo>
                  <a:pt x="13065" y="6563"/>
                  <a:pt x="15024" y="8518"/>
                  <a:pt x="15024" y="10822"/>
                </a:cubicBezTo>
                <a:cubicBezTo>
                  <a:pt x="15024" y="13125"/>
                  <a:pt x="13065" y="15037"/>
                  <a:pt x="10756" y="15037"/>
                </a:cubicBezTo>
                <a:close/>
                <a:moveTo>
                  <a:pt x="3092" y="10822"/>
                </a:moveTo>
                <a:cubicBezTo>
                  <a:pt x="3092" y="10431"/>
                  <a:pt x="2656" y="10039"/>
                  <a:pt x="2308" y="10039"/>
                </a:cubicBezTo>
                <a:cubicBezTo>
                  <a:pt x="1916" y="10039"/>
                  <a:pt x="1132" y="10039"/>
                  <a:pt x="1132" y="10039"/>
                </a:cubicBezTo>
                <a:cubicBezTo>
                  <a:pt x="348" y="10039"/>
                  <a:pt x="0" y="10431"/>
                  <a:pt x="0" y="10822"/>
                </a:cubicBezTo>
                <a:cubicBezTo>
                  <a:pt x="0" y="11561"/>
                  <a:pt x="348" y="11952"/>
                  <a:pt x="1132" y="11952"/>
                </a:cubicBezTo>
                <a:cubicBezTo>
                  <a:pt x="1132" y="11952"/>
                  <a:pt x="1916" y="11952"/>
                  <a:pt x="2308" y="11952"/>
                </a:cubicBezTo>
                <a:cubicBezTo>
                  <a:pt x="2656" y="11952"/>
                  <a:pt x="3092" y="11561"/>
                  <a:pt x="3092" y="10822"/>
                </a:cubicBezTo>
                <a:close/>
                <a:moveTo>
                  <a:pt x="10756" y="3477"/>
                </a:moveTo>
                <a:cubicBezTo>
                  <a:pt x="11148" y="3477"/>
                  <a:pt x="11540" y="2695"/>
                  <a:pt x="11540" y="2303"/>
                </a:cubicBezTo>
                <a:cubicBezTo>
                  <a:pt x="11540" y="1956"/>
                  <a:pt x="11540" y="1565"/>
                  <a:pt x="11540" y="1173"/>
                </a:cubicBezTo>
                <a:cubicBezTo>
                  <a:pt x="11540" y="782"/>
                  <a:pt x="11148" y="0"/>
                  <a:pt x="10756" y="0"/>
                </a:cubicBezTo>
                <a:cubicBezTo>
                  <a:pt x="10408" y="0"/>
                  <a:pt x="10016" y="782"/>
                  <a:pt x="10016" y="1173"/>
                </a:cubicBezTo>
                <a:cubicBezTo>
                  <a:pt x="10016" y="1565"/>
                  <a:pt x="10016" y="1956"/>
                  <a:pt x="10016" y="2303"/>
                </a:cubicBezTo>
                <a:cubicBezTo>
                  <a:pt x="10016" y="2695"/>
                  <a:pt x="10408" y="3477"/>
                  <a:pt x="10756" y="3477"/>
                </a:cubicBezTo>
                <a:close/>
                <a:moveTo>
                  <a:pt x="10756" y="18514"/>
                </a:moveTo>
                <a:cubicBezTo>
                  <a:pt x="10408" y="18514"/>
                  <a:pt x="10016" y="18905"/>
                  <a:pt x="10016" y="19688"/>
                </a:cubicBezTo>
                <a:lnTo>
                  <a:pt x="10016" y="20427"/>
                </a:lnTo>
                <a:cubicBezTo>
                  <a:pt x="10016" y="21209"/>
                  <a:pt x="10408" y="21600"/>
                  <a:pt x="10756" y="21600"/>
                </a:cubicBezTo>
                <a:cubicBezTo>
                  <a:pt x="11148" y="21600"/>
                  <a:pt x="11540" y="21209"/>
                  <a:pt x="11540" y="20427"/>
                </a:cubicBezTo>
                <a:lnTo>
                  <a:pt x="11540" y="19688"/>
                </a:lnTo>
                <a:cubicBezTo>
                  <a:pt x="11540" y="18905"/>
                  <a:pt x="11148" y="18514"/>
                  <a:pt x="10756" y="18514"/>
                </a:cubicBezTo>
                <a:close/>
                <a:moveTo>
                  <a:pt x="18900" y="4259"/>
                </a:moveTo>
                <a:cubicBezTo>
                  <a:pt x="19292" y="3868"/>
                  <a:pt x="19292" y="3129"/>
                  <a:pt x="18900" y="2695"/>
                </a:cubicBezTo>
                <a:cubicBezTo>
                  <a:pt x="18508" y="2303"/>
                  <a:pt x="18116" y="2695"/>
                  <a:pt x="17332" y="3129"/>
                </a:cubicBezTo>
                <a:cubicBezTo>
                  <a:pt x="17332" y="3129"/>
                  <a:pt x="16984" y="3477"/>
                  <a:pt x="16548" y="3868"/>
                </a:cubicBezTo>
                <a:cubicBezTo>
                  <a:pt x="16200" y="4259"/>
                  <a:pt x="16200" y="4650"/>
                  <a:pt x="16548" y="5041"/>
                </a:cubicBezTo>
                <a:cubicBezTo>
                  <a:pt x="16984" y="5433"/>
                  <a:pt x="17724" y="5433"/>
                  <a:pt x="18116" y="5041"/>
                </a:cubicBezTo>
                <a:cubicBezTo>
                  <a:pt x="18116" y="4650"/>
                  <a:pt x="18508" y="4259"/>
                  <a:pt x="18900" y="4259"/>
                </a:cubicBezTo>
                <a:close/>
                <a:moveTo>
                  <a:pt x="3440" y="16993"/>
                </a:moveTo>
                <a:cubicBezTo>
                  <a:pt x="3440" y="16993"/>
                  <a:pt x="3092" y="17384"/>
                  <a:pt x="2656" y="17732"/>
                </a:cubicBezTo>
                <a:cubicBezTo>
                  <a:pt x="2308" y="18123"/>
                  <a:pt x="2308" y="18514"/>
                  <a:pt x="2656" y="18905"/>
                </a:cubicBezTo>
                <a:cubicBezTo>
                  <a:pt x="3092" y="19297"/>
                  <a:pt x="3440" y="19297"/>
                  <a:pt x="4224" y="18905"/>
                </a:cubicBezTo>
                <a:lnTo>
                  <a:pt x="4616" y="18123"/>
                </a:lnTo>
                <a:cubicBezTo>
                  <a:pt x="5400" y="17732"/>
                  <a:pt x="5400" y="16993"/>
                  <a:pt x="5008" y="16559"/>
                </a:cubicBezTo>
                <a:cubicBezTo>
                  <a:pt x="4616" y="16559"/>
                  <a:pt x="3832" y="16559"/>
                  <a:pt x="3440" y="16993"/>
                </a:cubicBezTo>
                <a:close/>
                <a:moveTo>
                  <a:pt x="4224" y="3129"/>
                </a:moveTo>
                <a:cubicBezTo>
                  <a:pt x="3440" y="2695"/>
                  <a:pt x="3092" y="2303"/>
                  <a:pt x="2656" y="2695"/>
                </a:cubicBezTo>
                <a:cubicBezTo>
                  <a:pt x="2308" y="3129"/>
                  <a:pt x="2308" y="3868"/>
                  <a:pt x="2656" y="4259"/>
                </a:cubicBezTo>
                <a:cubicBezTo>
                  <a:pt x="3092" y="4259"/>
                  <a:pt x="3440" y="4650"/>
                  <a:pt x="3440" y="5041"/>
                </a:cubicBezTo>
                <a:cubicBezTo>
                  <a:pt x="3832" y="5433"/>
                  <a:pt x="4616" y="5433"/>
                  <a:pt x="5008" y="5041"/>
                </a:cubicBezTo>
                <a:cubicBezTo>
                  <a:pt x="5400" y="4650"/>
                  <a:pt x="5400" y="4259"/>
                  <a:pt x="4616" y="3868"/>
                </a:cubicBezTo>
                <a:cubicBezTo>
                  <a:pt x="4616" y="3477"/>
                  <a:pt x="4224" y="3129"/>
                  <a:pt x="4224" y="3129"/>
                </a:cubicBezTo>
                <a:close/>
                <a:moveTo>
                  <a:pt x="16548" y="18123"/>
                </a:moveTo>
                <a:cubicBezTo>
                  <a:pt x="16984" y="18123"/>
                  <a:pt x="17332" y="18905"/>
                  <a:pt x="17332" y="18905"/>
                </a:cubicBezTo>
                <a:cubicBezTo>
                  <a:pt x="18116" y="19297"/>
                  <a:pt x="18508" y="19297"/>
                  <a:pt x="18900" y="18905"/>
                </a:cubicBezTo>
                <a:cubicBezTo>
                  <a:pt x="19292" y="18514"/>
                  <a:pt x="19292" y="18123"/>
                  <a:pt x="18900" y="17732"/>
                </a:cubicBezTo>
                <a:cubicBezTo>
                  <a:pt x="18508" y="17384"/>
                  <a:pt x="18116" y="16993"/>
                  <a:pt x="18116" y="16993"/>
                </a:cubicBezTo>
                <a:cubicBezTo>
                  <a:pt x="17724" y="16559"/>
                  <a:pt x="16984" y="16559"/>
                  <a:pt x="16548" y="16559"/>
                </a:cubicBezTo>
                <a:cubicBezTo>
                  <a:pt x="16200" y="16993"/>
                  <a:pt x="16200" y="17732"/>
                  <a:pt x="16548" y="1812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02" name="Shape"/>
          <p:cNvSpPr/>
          <p:nvPr/>
        </p:nvSpPr>
        <p:spPr>
          <a:xfrm>
            <a:off x="1264653" y="4954180"/>
            <a:ext cx="531922" cy="5235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913"/>
                </a:moveTo>
                <a:lnTo>
                  <a:pt x="13847" y="7913"/>
                </a:lnTo>
                <a:lnTo>
                  <a:pt x="10824" y="0"/>
                </a:lnTo>
                <a:lnTo>
                  <a:pt x="7801" y="7913"/>
                </a:lnTo>
                <a:lnTo>
                  <a:pt x="0" y="7913"/>
                </a:lnTo>
                <a:lnTo>
                  <a:pt x="6485" y="12741"/>
                </a:lnTo>
                <a:lnTo>
                  <a:pt x="4291" y="21600"/>
                </a:lnTo>
                <a:lnTo>
                  <a:pt x="10824" y="16275"/>
                </a:lnTo>
                <a:lnTo>
                  <a:pt x="17260" y="21600"/>
                </a:lnTo>
                <a:lnTo>
                  <a:pt x="15115" y="12741"/>
                </a:lnTo>
                <a:lnTo>
                  <a:pt x="21600" y="7913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03" name="Shape"/>
          <p:cNvSpPr/>
          <p:nvPr/>
        </p:nvSpPr>
        <p:spPr>
          <a:xfrm>
            <a:off x="16704375" y="3142817"/>
            <a:ext cx="497422" cy="4154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525" h="21052" extrusionOk="0">
                <a:moveTo>
                  <a:pt x="18912" y="1642"/>
                </a:moveTo>
                <a:cubicBezTo>
                  <a:pt x="16762" y="-548"/>
                  <a:pt x="13732" y="-548"/>
                  <a:pt x="11533" y="1642"/>
                </a:cubicBezTo>
                <a:cubicBezTo>
                  <a:pt x="10262" y="3224"/>
                  <a:pt x="10262" y="3224"/>
                  <a:pt x="10262" y="3224"/>
                </a:cubicBezTo>
                <a:cubicBezTo>
                  <a:pt x="8943" y="1642"/>
                  <a:pt x="8943" y="1642"/>
                  <a:pt x="8943" y="1642"/>
                </a:cubicBezTo>
                <a:cubicBezTo>
                  <a:pt x="6792" y="-548"/>
                  <a:pt x="3762" y="-548"/>
                  <a:pt x="1612" y="1642"/>
                </a:cubicBezTo>
                <a:cubicBezTo>
                  <a:pt x="-538" y="4320"/>
                  <a:pt x="-538" y="8640"/>
                  <a:pt x="1612" y="10769"/>
                </a:cubicBezTo>
                <a:cubicBezTo>
                  <a:pt x="10262" y="21052"/>
                  <a:pt x="10262" y="21052"/>
                  <a:pt x="10262" y="21052"/>
                </a:cubicBezTo>
                <a:cubicBezTo>
                  <a:pt x="18912" y="10769"/>
                  <a:pt x="18912" y="10769"/>
                  <a:pt x="18912" y="10769"/>
                </a:cubicBezTo>
                <a:cubicBezTo>
                  <a:pt x="21062" y="8640"/>
                  <a:pt x="21062" y="4320"/>
                  <a:pt x="18912" y="1642"/>
                </a:cubicBezTo>
                <a:close/>
                <a:moveTo>
                  <a:pt x="17641" y="9187"/>
                </a:moveTo>
                <a:cubicBezTo>
                  <a:pt x="10262" y="17766"/>
                  <a:pt x="10262" y="17766"/>
                  <a:pt x="10262" y="17766"/>
                </a:cubicBezTo>
                <a:cubicBezTo>
                  <a:pt x="2883" y="9187"/>
                  <a:pt x="2883" y="9187"/>
                  <a:pt x="2883" y="9187"/>
                </a:cubicBezTo>
                <a:cubicBezTo>
                  <a:pt x="2052" y="8640"/>
                  <a:pt x="1612" y="7544"/>
                  <a:pt x="1612" y="6510"/>
                </a:cubicBezTo>
                <a:cubicBezTo>
                  <a:pt x="1612" y="4867"/>
                  <a:pt x="2052" y="4320"/>
                  <a:pt x="2883" y="3224"/>
                </a:cubicBezTo>
                <a:cubicBezTo>
                  <a:pt x="3323" y="2677"/>
                  <a:pt x="4202" y="2190"/>
                  <a:pt x="5082" y="2190"/>
                </a:cubicBezTo>
                <a:cubicBezTo>
                  <a:pt x="6352" y="2190"/>
                  <a:pt x="7232" y="2677"/>
                  <a:pt x="7672" y="3772"/>
                </a:cubicBezTo>
                <a:cubicBezTo>
                  <a:pt x="10262" y="6510"/>
                  <a:pt x="10262" y="6510"/>
                  <a:pt x="10262" y="6510"/>
                </a:cubicBezTo>
                <a:cubicBezTo>
                  <a:pt x="12901" y="3772"/>
                  <a:pt x="12901" y="3772"/>
                  <a:pt x="12901" y="3772"/>
                </a:cubicBezTo>
                <a:cubicBezTo>
                  <a:pt x="13292" y="2677"/>
                  <a:pt x="14172" y="2190"/>
                  <a:pt x="15491" y="2190"/>
                </a:cubicBezTo>
                <a:cubicBezTo>
                  <a:pt x="16322" y="2190"/>
                  <a:pt x="17201" y="2677"/>
                  <a:pt x="17641" y="3224"/>
                </a:cubicBezTo>
                <a:cubicBezTo>
                  <a:pt x="18472" y="4320"/>
                  <a:pt x="18912" y="4867"/>
                  <a:pt x="18912" y="6510"/>
                </a:cubicBezTo>
                <a:cubicBezTo>
                  <a:pt x="18912" y="7544"/>
                  <a:pt x="18472" y="8640"/>
                  <a:pt x="17641" y="918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04" name="Shape"/>
          <p:cNvSpPr/>
          <p:nvPr/>
        </p:nvSpPr>
        <p:spPr>
          <a:xfrm>
            <a:off x="3629853" y="10217525"/>
            <a:ext cx="548857" cy="5405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388" y="7232"/>
                </a:moveTo>
                <a:lnTo>
                  <a:pt x="5810" y="7232"/>
                </a:lnTo>
                <a:cubicBezTo>
                  <a:pt x="6653" y="6322"/>
                  <a:pt x="7497" y="5508"/>
                  <a:pt x="8715" y="4646"/>
                </a:cubicBezTo>
                <a:lnTo>
                  <a:pt x="8715" y="4215"/>
                </a:lnTo>
                <a:cubicBezTo>
                  <a:pt x="8715" y="3784"/>
                  <a:pt x="8715" y="3784"/>
                  <a:pt x="8715" y="3353"/>
                </a:cubicBezTo>
                <a:cubicBezTo>
                  <a:pt x="7497" y="2538"/>
                  <a:pt x="6232" y="2107"/>
                  <a:pt x="5013" y="1245"/>
                </a:cubicBezTo>
                <a:cubicBezTo>
                  <a:pt x="4170" y="2107"/>
                  <a:pt x="2905" y="2969"/>
                  <a:pt x="2062" y="4215"/>
                </a:cubicBezTo>
                <a:cubicBezTo>
                  <a:pt x="2905" y="5508"/>
                  <a:pt x="3327" y="6322"/>
                  <a:pt x="4170" y="7232"/>
                </a:cubicBezTo>
                <a:cubicBezTo>
                  <a:pt x="4592" y="7232"/>
                  <a:pt x="5013" y="7232"/>
                  <a:pt x="5388" y="7232"/>
                </a:cubicBezTo>
                <a:close/>
                <a:moveTo>
                  <a:pt x="2905" y="9339"/>
                </a:moveTo>
                <a:cubicBezTo>
                  <a:pt x="2905" y="8908"/>
                  <a:pt x="2905" y="8908"/>
                  <a:pt x="3327" y="8477"/>
                </a:cubicBezTo>
                <a:cubicBezTo>
                  <a:pt x="2530" y="7663"/>
                  <a:pt x="1640" y="6753"/>
                  <a:pt x="1218" y="5939"/>
                </a:cubicBezTo>
                <a:cubicBezTo>
                  <a:pt x="422" y="7232"/>
                  <a:pt x="0" y="8908"/>
                  <a:pt x="0" y="10584"/>
                </a:cubicBezTo>
                <a:cubicBezTo>
                  <a:pt x="0" y="12740"/>
                  <a:pt x="422" y="14847"/>
                  <a:pt x="1640" y="16092"/>
                </a:cubicBezTo>
                <a:cubicBezTo>
                  <a:pt x="2062" y="14416"/>
                  <a:pt x="2530" y="12309"/>
                  <a:pt x="3327" y="10584"/>
                </a:cubicBezTo>
                <a:cubicBezTo>
                  <a:pt x="3327" y="10584"/>
                  <a:pt x="2905" y="9770"/>
                  <a:pt x="2905" y="9339"/>
                </a:cubicBezTo>
                <a:close/>
                <a:moveTo>
                  <a:pt x="10777" y="1676"/>
                </a:moveTo>
                <a:cubicBezTo>
                  <a:pt x="11198" y="1676"/>
                  <a:pt x="12042" y="2107"/>
                  <a:pt x="12463" y="2538"/>
                </a:cubicBezTo>
                <a:cubicBezTo>
                  <a:pt x="13682" y="1676"/>
                  <a:pt x="14947" y="1676"/>
                  <a:pt x="16212" y="1245"/>
                </a:cubicBezTo>
                <a:cubicBezTo>
                  <a:pt x="14525" y="383"/>
                  <a:pt x="12885" y="0"/>
                  <a:pt x="10777" y="0"/>
                </a:cubicBezTo>
                <a:cubicBezTo>
                  <a:pt x="9558" y="0"/>
                  <a:pt x="8293" y="0"/>
                  <a:pt x="7075" y="383"/>
                </a:cubicBezTo>
                <a:cubicBezTo>
                  <a:pt x="7872" y="814"/>
                  <a:pt x="8715" y="1676"/>
                  <a:pt x="9558" y="2107"/>
                </a:cubicBezTo>
                <a:cubicBezTo>
                  <a:pt x="9980" y="2107"/>
                  <a:pt x="10355" y="1676"/>
                  <a:pt x="10777" y="1676"/>
                </a:cubicBezTo>
                <a:close/>
                <a:moveTo>
                  <a:pt x="14103" y="12740"/>
                </a:moveTo>
                <a:cubicBezTo>
                  <a:pt x="14525" y="12309"/>
                  <a:pt x="14525" y="12309"/>
                  <a:pt x="14947" y="11878"/>
                </a:cubicBezTo>
                <a:cubicBezTo>
                  <a:pt x="14103" y="9770"/>
                  <a:pt x="12885" y="8046"/>
                  <a:pt x="11620" y="6322"/>
                </a:cubicBezTo>
                <a:cubicBezTo>
                  <a:pt x="11620" y="6322"/>
                  <a:pt x="11198" y="6322"/>
                  <a:pt x="10777" y="6322"/>
                </a:cubicBezTo>
                <a:cubicBezTo>
                  <a:pt x="10355" y="6322"/>
                  <a:pt x="9980" y="6322"/>
                  <a:pt x="9558" y="5939"/>
                </a:cubicBezTo>
                <a:cubicBezTo>
                  <a:pt x="8715" y="6753"/>
                  <a:pt x="7872" y="7232"/>
                  <a:pt x="7075" y="8046"/>
                </a:cubicBezTo>
                <a:cubicBezTo>
                  <a:pt x="7497" y="8477"/>
                  <a:pt x="7497" y="8908"/>
                  <a:pt x="7497" y="9339"/>
                </a:cubicBezTo>
                <a:cubicBezTo>
                  <a:pt x="7497" y="9770"/>
                  <a:pt x="7497" y="9770"/>
                  <a:pt x="7497" y="10201"/>
                </a:cubicBezTo>
                <a:cubicBezTo>
                  <a:pt x="9558" y="11447"/>
                  <a:pt x="11620" y="12309"/>
                  <a:pt x="14103" y="12740"/>
                </a:cubicBezTo>
                <a:close/>
                <a:moveTo>
                  <a:pt x="17008" y="15661"/>
                </a:moveTo>
                <a:cubicBezTo>
                  <a:pt x="17008" y="16092"/>
                  <a:pt x="17008" y="16954"/>
                  <a:pt x="17008" y="17385"/>
                </a:cubicBezTo>
                <a:cubicBezTo>
                  <a:pt x="17008" y="17816"/>
                  <a:pt x="17008" y="18631"/>
                  <a:pt x="17008" y="19493"/>
                </a:cubicBezTo>
                <a:cubicBezTo>
                  <a:pt x="18695" y="18200"/>
                  <a:pt x="20335" y="16092"/>
                  <a:pt x="20757" y="13985"/>
                </a:cubicBezTo>
                <a:cubicBezTo>
                  <a:pt x="19960" y="14416"/>
                  <a:pt x="19117" y="14416"/>
                  <a:pt x="18273" y="14416"/>
                </a:cubicBezTo>
                <a:cubicBezTo>
                  <a:pt x="18273" y="15278"/>
                  <a:pt x="17852" y="15661"/>
                  <a:pt x="17008" y="15661"/>
                </a:cubicBezTo>
                <a:close/>
                <a:moveTo>
                  <a:pt x="13682" y="14416"/>
                </a:moveTo>
                <a:cubicBezTo>
                  <a:pt x="11198" y="13985"/>
                  <a:pt x="8715" y="12740"/>
                  <a:pt x="6653" y="11447"/>
                </a:cubicBezTo>
                <a:cubicBezTo>
                  <a:pt x="6232" y="11447"/>
                  <a:pt x="5810" y="11878"/>
                  <a:pt x="5388" y="11878"/>
                </a:cubicBezTo>
                <a:cubicBezTo>
                  <a:pt x="5013" y="11878"/>
                  <a:pt x="5013" y="11878"/>
                  <a:pt x="5013" y="11447"/>
                </a:cubicBezTo>
                <a:cubicBezTo>
                  <a:pt x="3702" y="13554"/>
                  <a:pt x="3327" y="15661"/>
                  <a:pt x="2905" y="18200"/>
                </a:cubicBezTo>
                <a:cubicBezTo>
                  <a:pt x="4170" y="19062"/>
                  <a:pt x="5388" y="20355"/>
                  <a:pt x="6653" y="20786"/>
                </a:cubicBezTo>
                <a:cubicBezTo>
                  <a:pt x="8293" y="18200"/>
                  <a:pt x="10777" y="15661"/>
                  <a:pt x="13682" y="14416"/>
                </a:cubicBezTo>
                <a:close/>
                <a:moveTo>
                  <a:pt x="17852" y="2538"/>
                </a:moveTo>
                <a:cubicBezTo>
                  <a:pt x="16212" y="2969"/>
                  <a:pt x="14525" y="3353"/>
                  <a:pt x="12885" y="3784"/>
                </a:cubicBezTo>
                <a:lnTo>
                  <a:pt x="13260" y="4215"/>
                </a:lnTo>
                <a:cubicBezTo>
                  <a:pt x="13260" y="4646"/>
                  <a:pt x="12885" y="4646"/>
                  <a:pt x="12885" y="5077"/>
                </a:cubicBezTo>
                <a:cubicBezTo>
                  <a:pt x="14525" y="6753"/>
                  <a:pt x="15368" y="8908"/>
                  <a:pt x="16212" y="11447"/>
                </a:cubicBezTo>
                <a:cubicBezTo>
                  <a:pt x="17008" y="11447"/>
                  <a:pt x="17852" y="11878"/>
                  <a:pt x="18273" y="12740"/>
                </a:cubicBezTo>
                <a:cubicBezTo>
                  <a:pt x="19538" y="12740"/>
                  <a:pt x="20335" y="12740"/>
                  <a:pt x="21178" y="12309"/>
                </a:cubicBezTo>
                <a:cubicBezTo>
                  <a:pt x="21600" y="11878"/>
                  <a:pt x="21600" y="11016"/>
                  <a:pt x="21600" y="10584"/>
                </a:cubicBezTo>
                <a:cubicBezTo>
                  <a:pt x="21600" y="7663"/>
                  <a:pt x="19960" y="4646"/>
                  <a:pt x="17852" y="2538"/>
                </a:cubicBezTo>
                <a:close/>
                <a:moveTo>
                  <a:pt x="14947" y="15661"/>
                </a:moveTo>
                <a:cubicBezTo>
                  <a:pt x="12042" y="16954"/>
                  <a:pt x="9980" y="18631"/>
                  <a:pt x="8293" y="21217"/>
                </a:cubicBezTo>
                <a:cubicBezTo>
                  <a:pt x="9137" y="21600"/>
                  <a:pt x="9980" y="21600"/>
                  <a:pt x="10777" y="21600"/>
                </a:cubicBezTo>
                <a:cubicBezTo>
                  <a:pt x="12463" y="21600"/>
                  <a:pt x="13682" y="21217"/>
                  <a:pt x="15368" y="20786"/>
                </a:cubicBezTo>
                <a:cubicBezTo>
                  <a:pt x="15368" y="19493"/>
                  <a:pt x="15790" y="18200"/>
                  <a:pt x="15790" y="17385"/>
                </a:cubicBezTo>
                <a:cubicBezTo>
                  <a:pt x="15790" y="16954"/>
                  <a:pt x="15790" y="16523"/>
                  <a:pt x="15368" y="16092"/>
                </a:cubicBezTo>
                <a:cubicBezTo>
                  <a:pt x="15368" y="15661"/>
                  <a:pt x="14947" y="15661"/>
                  <a:pt x="14947" y="1566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05" name="Shape"/>
          <p:cNvSpPr/>
          <p:nvPr/>
        </p:nvSpPr>
        <p:spPr>
          <a:xfrm>
            <a:off x="11910172" y="12047945"/>
            <a:ext cx="595391" cy="3573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78" extrusionOk="0">
                <a:moveTo>
                  <a:pt x="8084" y="483"/>
                </a:moveTo>
                <a:cubicBezTo>
                  <a:pt x="7736" y="-161"/>
                  <a:pt x="7301" y="-161"/>
                  <a:pt x="6954" y="483"/>
                </a:cubicBezTo>
                <a:cubicBezTo>
                  <a:pt x="0" y="10639"/>
                  <a:pt x="0" y="10639"/>
                  <a:pt x="0" y="10639"/>
                </a:cubicBezTo>
                <a:cubicBezTo>
                  <a:pt x="6954" y="20795"/>
                  <a:pt x="6954" y="20795"/>
                  <a:pt x="6954" y="20795"/>
                </a:cubicBezTo>
                <a:cubicBezTo>
                  <a:pt x="7301" y="21439"/>
                  <a:pt x="7736" y="21439"/>
                  <a:pt x="8084" y="20795"/>
                </a:cubicBezTo>
                <a:cubicBezTo>
                  <a:pt x="8475" y="20080"/>
                  <a:pt x="8475" y="19436"/>
                  <a:pt x="8084" y="18864"/>
                </a:cubicBezTo>
                <a:cubicBezTo>
                  <a:pt x="2695" y="10639"/>
                  <a:pt x="2695" y="10639"/>
                  <a:pt x="2695" y="10639"/>
                </a:cubicBezTo>
                <a:cubicBezTo>
                  <a:pt x="8084" y="3058"/>
                  <a:pt x="8084" y="3058"/>
                  <a:pt x="8084" y="3058"/>
                </a:cubicBezTo>
                <a:cubicBezTo>
                  <a:pt x="8475" y="2342"/>
                  <a:pt x="8475" y="1126"/>
                  <a:pt x="8084" y="483"/>
                </a:cubicBezTo>
                <a:close/>
                <a:moveTo>
                  <a:pt x="14646" y="483"/>
                </a:moveTo>
                <a:cubicBezTo>
                  <a:pt x="14255" y="-161"/>
                  <a:pt x="13864" y="-161"/>
                  <a:pt x="13516" y="483"/>
                </a:cubicBezTo>
                <a:cubicBezTo>
                  <a:pt x="13125" y="1126"/>
                  <a:pt x="13125" y="2342"/>
                  <a:pt x="13516" y="3058"/>
                </a:cubicBezTo>
                <a:cubicBezTo>
                  <a:pt x="18862" y="10639"/>
                  <a:pt x="18862" y="10639"/>
                  <a:pt x="18862" y="10639"/>
                </a:cubicBezTo>
                <a:cubicBezTo>
                  <a:pt x="13516" y="18864"/>
                  <a:pt x="13516" y="18864"/>
                  <a:pt x="13516" y="18864"/>
                </a:cubicBezTo>
                <a:cubicBezTo>
                  <a:pt x="13125" y="19436"/>
                  <a:pt x="13125" y="20080"/>
                  <a:pt x="13516" y="20795"/>
                </a:cubicBezTo>
                <a:cubicBezTo>
                  <a:pt x="13864" y="21439"/>
                  <a:pt x="14255" y="21439"/>
                  <a:pt x="14646" y="20795"/>
                </a:cubicBezTo>
                <a:cubicBezTo>
                  <a:pt x="21600" y="10639"/>
                  <a:pt x="21600" y="10639"/>
                  <a:pt x="21600" y="10639"/>
                </a:cubicBezTo>
                <a:lnTo>
                  <a:pt x="14646" y="483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06" name="Shape"/>
          <p:cNvSpPr/>
          <p:nvPr/>
        </p:nvSpPr>
        <p:spPr>
          <a:xfrm>
            <a:off x="14304990" y="8556941"/>
            <a:ext cx="553078" cy="5447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77" y="0"/>
                </a:moveTo>
                <a:cubicBezTo>
                  <a:pt x="4967" y="0"/>
                  <a:pt x="0" y="4683"/>
                  <a:pt x="0" y="10609"/>
                </a:cubicBezTo>
                <a:cubicBezTo>
                  <a:pt x="0" y="16535"/>
                  <a:pt x="4967" y="21600"/>
                  <a:pt x="10777" y="21600"/>
                </a:cubicBezTo>
                <a:cubicBezTo>
                  <a:pt x="16587" y="21600"/>
                  <a:pt x="21600" y="16535"/>
                  <a:pt x="21600" y="10609"/>
                </a:cubicBezTo>
                <a:cubicBezTo>
                  <a:pt x="21600" y="4683"/>
                  <a:pt x="16587" y="0"/>
                  <a:pt x="10777" y="0"/>
                </a:cubicBezTo>
                <a:close/>
                <a:moveTo>
                  <a:pt x="10777" y="14432"/>
                </a:moveTo>
                <a:cubicBezTo>
                  <a:pt x="8715" y="14432"/>
                  <a:pt x="7450" y="12712"/>
                  <a:pt x="7450" y="10609"/>
                </a:cubicBezTo>
                <a:cubicBezTo>
                  <a:pt x="7450" y="8936"/>
                  <a:pt x="8715" y="7216"/>
                  <a:pt x="10777" y="7216"/>
                </a:cubicBezTo>
                <a:cubicBezTo>
                  <a:pt x="12838" y="7216"/>
                  <a:pt x="14103" y="8936"/>
                  <a:pt x="14103" y="10609"/>
                </a:cubicBezTo>
                <a:cubicBezTo>
                  <a:pt x="14103" y="12712"/>
                  <a:pt x="12838" y="14432"/>
                  <a:pt x="10777" y="1443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07" name="Shape"/>
          <p:cNvSpPr/>
          <p:nvPr/>
        </p:nvSpPr>
        <p:spPr>
          <a:xfrm>
            <a:off x="3608698" y="12079098"/>
            <a:ext cx="591169" cy="2908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97" y="0"/>
                </a:moveTo>
                <a:cubicBezTo>
                  <a:pt x="2303" y="0"/>
                  <a:pt x="2303" y="0"/>
                  <a:pt x="2303" y="0"/>
                </a:cubicBezTo>
                <a:cubicBezTo>
                  <a:pt x="782" y="0"/>
                  <a:pt x="0" y="2274"/>
                  <a:pt x="0" y="4635"/>
                </a:cubicBezTo>
                <a:cubicBezTo>
                  <a:pt x="0" y="17752"/>
                  <a:pt x="0" y="17752"/>
                  <a:pt x="0" y="17752"/>
                </a:cubicBezTo>
                <a:cubicBezTo>
                  <a:pt x="0" y="20113"/>
                  <a:pt x="782" y="21600"/>
                  <a:pt x="2303" y="21600"/>
                </a:cubicBezTo>
                <a:cubicBezTo>
                  <a:pt x="19297" y="21600"/>
                  <a:pt x="19297" y="21600"/>
                  <a:pt x="19297" y="21600"/>
                </a:cubicBezTo>
                <a:cubicBezTo>
                  <a:pt x="20427" y="21600"/>
                  <a:pt x="21600" y="20113"/>
                  <a:pt x="21600" y="17752"/>
                </a:cubicBezTo>
                <a:cubicBezTo>
                  <a:pt x="21600" y="4635"/>
                  <a:pt x="21600" y="4635"/>
                  <a:pt x="21600" y="4635"/>
                </a:cubicBezTo>
                <a:cubicBezTo>
                  <a:pt x="21600" y="2274"/>
                  <a:pt x="20427" y="0"/>
                  <a:pt x="19297" y="0"/>
                </a:cubicBezTo>
                <a:close/>
                <a:moveTo>
                  <a:pt x="19297" y="17752"/>
                </a:moveTo>
                <a:cubicBezTo>
                  <a:pt x="2303" y="17752"/>
                  <a:pt x="2303" y="17752"/>
                  <a:pt x="2303" y="17752"/>
                </a:cubicBezTo>
                <a:cubicBezTo>
                  <a:pt x="2303" y="4635"/>
                  <a:pt x="2303" y="4635"/>
                  <a:pt x="2303" y="4635"/>
                </a:cubicBezTo>
                <a:cubicBezTo>
                  <a:pt x="19297" y="4635"/>
                  <a:pt x="19297" y="4635"/>
                  <a:pt x="19297" y="4635"/>
                </a:cubicBezTo>
                <a:lnTo>
                  <a:pt x="19297" y="17752"/>
                </a:lnTo>
                <a:close/>
                <a:moveTo>
                  <a:pt x="18514" y="6909"/>
                </a:moveTo>
                <a:cubicBezTo>
                  <a:pt x="13864" y="6909"/>
                  <a:pt x="13864" y="6909"/>
                  <a:pt x="13864" y="6909"/>
                </a:cubicBezTo>
                <a:cubicBezTo>
                  <a:pt x="13864" y="15479"/>
                  <a:pt x="13864" y="15479"/>
                  <a:pt x="13864" y="15479"/>
                </a:cubicBezTo>
                <a:cubicBezTo>
                  <a:pt x="18514" y="15479"/>
                  <a:pt x="18514" y="15479"/>
                  <a:pt x="18514" y="15479"/>
                </a:cubicBezTo>
                <a:lnTo>
                  <a:pt x="18514" y="6909"/>
                </a:lnTo>
                <a:close/>
                <a:moveTo>
                  <a:pt x="7736" y="6909"/>
                </a:moveTo>
                <a:cubicBezTo>
                  <a:pt x="3129" y="6909"/>
                  <a:pt x="3129" y="6909"/>
                  <a:pt x="3129" y="6909"/>
                </a:cubicBezTo>
                <a:cubicBezTo>
                  <a:pt x="3129" y="15479"/>
                  <a:pt x="3129" y="15479"/>
                  <a:pt x="3129" y="15479"/>
                </a:cubicBezTo>
                <a:cubicBezTo>
                  <a:pt x="7736" y="15479"/>
                  <a:pt x="7736" y="15479"/>
                  <a:pt x="7736" y="15479"/>
                </a:cubicBezTo>
                <a:lnTo>
                  <a:pt x="7736" y="6909"/>
                </a:lnTo>
                <a:close/>
                <a:moveTo>
                  <a:pt x="13082" y="6909"/>
                </a:moveTo>
                <a:cubicBezTo>
                  <a:pt x="8475" y="6909"/>
                  <a:pt x="8475" y="6909"/>
                  <a:pt x="8475" y="6909"/>
                </a:cubicBezTo>
                <a:cubicBezTo>
                  <a:pt x="8475" y="15479"/>
                  <a:pt x="8475" y="15479"/>
                  <a:pt x="8475" y="15479"/>
                </a:cubicBezTo>
                <a:cubicBezTo>
                  <a:pt x="13082" y="15479"/>
                  <a:pt x="13082" y="15479"/>
                  <a:pt x="13082" y="15479"/>
                </a:cubicBezTo>
                <a:lnTo>
                  <a:pt x="13082" y="6909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08" name="Shape"/>
          <p:cNvSpPr/>
          <p:nvPr/>
        </p:nvSpPr>
        <p:spPr>
          <a:xfrm>
            <a:off x="4793415" y="12079098"/>
            <a:ext cx="595388" cy="2908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92" y="0"/>
                </a:moveTo>
                <a:cubicBezTo>
                  <a:pt x="2308" y="0"/>
                  <a:pt x="2308" y="0"/>
                  <a:pt x="2308" y="0"/>
                </a:cubicBezTo>
                <a:cubicBezTo>
                  <a:pt x="784" y="0"/>
                  <a:pt x="0" y="2274"/>
                  <a:pt x="0" y="4635"/>
                </a:cubicBezTo>
                <a:cubicBezTo>
                  <a:pt x="0" y="17752"/>
                  <a:pt x="0" y="17752"/>
                  <a:pt x="0" y="17752"/>
                </a:cubicBezTo>
                <a:cubicBezTo>
                  <a:pt x="0" y="20113"/>
                  <a:pt x="784" y="21600"/>
                  <a:pt x="2308" y="21600"/>
                </a:cubicBezTo>
                <a:cubicBezTo>
                  <a:pt x="19292" y="21600"/>
                  <a:pt x="19292" y="21600"/>
                  <a:pt x="19292" y="21600"/>
                </a:cubicBezTo>
                <a:cubicBezTo>
                  <a:pt x="20424" y="21600"/>
                  <a:pt x="21600" y="20113"/>
                  <a:pt x="21600" y="17752"/>
                </a:cubicBezTo>
                <a:cubicBezTo>
                  <a:pt x="21600" y="4635"/>
                  <a:pt x="21600" y="4635"/>
                  <a:pt x="21600" y="4635"/>
                </a:cubicBezTo>
                <a:cubicBezTo>
                  <a:pt x="21600" y="2274"/>
                  <a:pt x="20424" y="0"/>
                  <a:pt x="19292" y="0"/>
                </a:cubicBezTo>
                <a:close/>
                <a:moveTo>
                  <a:pt x="19292" y="17752"/>
                </a:moveTo>
                <a:cubicBezTo>
                  <a:pt x="2308" y="17752"/>
                  <a:pt x="2308" y="17752"/>
                  <a:pt x="2308" y="17752"/>
                </a:cubicBezTo>
                <a:cubicBezTo>
                  <a:pt x="2308" y="4635"/>
                  <a:pt x="2308" y="4635"/>
                  <a:pt x="2308" y="4635"/>
                </a:cubicBezTo>
                <a:cubicBezTo>
                  <a:pt x="19292" y="4635"/>
                  <a:pt x="19292" y="4635"/>
                  <a:pt x="19292" y="4635"/>
                </a:cubicBezTo>
                <a:lnTo>
                  <a:pt x="19292" y="17752"/>
                </a:lnTo>
                <a:close/>
                <a:moveTo>
                  <a:pt x="7708" y="6909"/>
                </a:moveTo>
                <a:cubicBezTo>
                  <a:pt x="3092" y="6909"/>
                  <a:pt x="3092" y="6909"/>
                  <a:pt x="3092" y="6909"/>
                </a:cubicBezTo>
                <a:cubicBezTo>
                  <a:pt x="3092" y="15479"/>
                  <a:pt x="3092" y="15479"/>
                  <a:pt x="3092" y="15479"/>
                </a:cubicBezTo>
                <a:cubicBezTo>
                  <a:pt x="7708" y="15479"/>
                  <a:pt x="7708" y="15479"/>
                  <a:pt x="7708" y="15479"/>
                </a:cubicBezTo>
                <a:lnTo>
                  <a:pt x="7708" y="6909"/>
                </a:lnTo>
                <a:close/>
                <a:moveTo>
                  <a:pt x="13108" y="6909"/>
                </a:moveTo>
                <a:cubicBezTo>
                  <a:pt x="8492" y="6909"/>
                  <a:pt x="8492" y="6909"/>
                  <a:pt x="8492" y="6909"/>
                </a:cubicBezTo>
                <a:cubicBezTo>
                  <a:pt x="8492" y="15479"/>
                  <a:pt x="8492" y="15479"/>
                  <a:pt x="8492" y="15479"/>
                </a:cubicBezTo>
                <a:cubicBezTo>
                  <a:pt x="13108" y="15479"/>
                  <a:pt x="13108" y="15479"/>
                  <a:pt x="13108" y="15479"/>
                </a:cubicBezTo>
                <a:lnTo>
                  <a:pt x="13108" y="6909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09" name="Shape"/>
          <p:cNvSpPr/>
          <p:nvPr/>
        </p:nvSpPr>
        <p:spPr>
          <a:xfrm>
            <a:off x="5978131" y="12079098"/>
            <a:ext cx="595388" cy="2908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92" y="0"/>
                </a:moveTo>
                <a:cubicBezTo>
                  <a:pt x="2308" y="0"/>
                  <a:pt x="2308" y="0"/>
                  <a:pt x="2308" y="0"/>
                </a:cubicBezTo>
                <a:cubicBezTo>
                  <a:pt x="784" y="0"/>
                  <a:pt x="0" y="2274"/>
                  <a:pt x="0" y="4635"/>
                </a:cubicBezTo>
                <a:cubicBezTo>
                  <a:pt x="0" y="17752"/>
                  <a:pt x="0" y="17752"/>
                  <a:pt x="0" y="17752"/>
                </a:cubicBezTo>
                <a:cubicBezTo>
                  <a:pt x="0" y="20113"/>
                  <a:pt x="784" y="21600"/>
                  <a:pt x="2308" y="21600"/>
                </a:cubicBezTo>
                <a:cubicBezTo>
                  <a:pt x="19292" y="21600"/>
                  <a:pt x="19292" y="21600"/>
                  <a:pt x="19292" y="21600"/>
                </a:cubicBezTo>
                <a:cubicBezTo>
                  <a:pt x="20468" y="21600"/>
                  <a:pt x="21600" y="20113"/>
                  <a:pt x="21600" y="17752"/>
                </a:cubicBezTo>
                <a:cubicBezTo>
                  <a:pt x="21600" y="4635"/>
                  <a:pt x="21600" y="4635"/>
                  <a:pt x="21600" y="4635"/>
                </a:cubicBezTo>
                <a:cubicBezTo>
                  <a:pt x="21600" y="2274"/>
                  <a:pt x="20468" y="0"/>
                  <a:pt x="19292" y="0"/>
                </a:cubicBezTo>
                <a:close/>
                <a:moveTo>
                  <a:pt x="19292" y="17752"/>
                </a:moveTo>
                <a:cubicBezTo>
                  <a:pt x="2308" y="17752"/>
                  <a:pt x="2308" y="17752"/>
                  <a:pt x="2308" y="17752"/>
                </a:cubicBezTo>
                <a:cubicBezTo>
                  <a:pt x="2308" y="4635"/>
                  <a:pt x="2308" y="4635"/>
                  <a:pt x="2308" y="4635"/>
                </a:cubicBezTo>
                <a:cubicBezTo>
                  <a:pt x="19292" y="4635"/>
                  <a:pt x="19292" y="4635"/>
                  <a:pt x="19292" y="4635"/>
                </a:cubicBezTo>
                <a:lnTo>
                  <a:pt x="19292" y="17752"/>
                </a:lnTo>
                <a:close/>
                <a:moveTo>
                  <a:pt x="7708" y="6909"/>
                </a:moveTo>
                <a:cubicBezTo>
                  <a:pt x="3092" y="6909"/>
                  <a:pt x="3092" y="6909"/>
                  <a:pt x="3092" y="6909"/>
                </a:cubicBezTo>
                <a:cubicBezTo>
                  <a:pt x="3092" y="15479"/>
                  <a:pt x="3092" y="15479"/>
                  <a:pt x="3092" y="15479"/>
                </a:cubicBezTo>
                <a:cubicBezTo>
                  <a:pt x="7708" y="15479"/>
                  <a:pt x="7708" y="15479"/>
                  <a:pt x="7708" y="15479"/>
                </a:cubicBezTo>
                <a:lnTo>
                  <a:pt x="7708" y="6909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10" name="Shape"/>
          <p:cNvSpPr/>
          <p:nvPr/>
        </p:nvSpPr>
        <p:spPr>
          <a:xfrm>
            <a:off x="7167075" y="12079098"/>
            <a:ext cx="595392" cy="2908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48" y="0"/>
                </a:moveTo>
                <a:cubicBezTo>
                  <a:pt x="2308" y="0"/>
                  <a:pt x="2308" y="0"/>
                  <a:pt x="2308" y="0"/>
                </a:cubicBezTo>
                <a:cubicBezTo>
                  <a:pt x="740" y="0"/>
                  <a:pt x="0" y="2274"/>
                  <a:pt x="0" y="4635"/>
                </a:cubicBezTo>
                <a:cubicBezTo>
                  <a:pt x="0" y="17752"/>
                  <a:pt x="0" y="17752"/>
                  <a:pt x="0" y="17752"/>
                </a:cubicBezTo>
                <a:cubicBezTo>
                  <a:pt x="0" y="20113"/>
                  <a:pt x="740" y="21600"/>
                  <a:pt x="2308" y="21600"/>
                </a:cubicBezTo>
                <a:cubicBezTo>
                  <a:pt x="19248" y="21600"/>
                  <a:pt x="19248" y="21600"/>
                  <a:pt x="19248" y="21600"/>
                </a:cubicBezTo>
                <a:cubicBezTo>
                  <a:pt x="20468" y="21600"/>
                  <a:pt x="21600" y="20113"/>
                  <a:pt x="21600" y="17752"/>
                </a:cubicBezTo>
                <a:cubicBezTo>
                  <a:pt x="21600" y="4635"/>
                  <a:pt x="21600" y="4635"/>
                  <a:pt x="21600" y="4635"/>
                </a:cubicBezTo>
                <a:cubicBezTo>
                  <a:pt x="21600" y="2274"/>
                  <a:pt x="20468" y="0"/>
                  <a:pt x="19248" y="0"/>
                </a:cubicBezTo>
                <a:close/>
                <a:moveTo>
                  <a:pt x="19248" y="17752"/>
                </a:moveTo>
                <a:cubicBezTo>
                  <a:pt x="2308" y="17752"/>
                  <a:pt x="2308" y="17752"/>
                  <a:pt x="2308" y="17752"/>
                </a:cubicBezTo>
                <a:cubicBezTo>
                  <a:pt x="2308" y="4635"/>
                  <a:pt x="2308" y="4635"/>
                  <a:pt x="2308" y="4635"/>
                </a:cubicBezTo>
                <a:cubicBezTo>
                  <a:pt x="19248" y="4635"/>
                  <a:pt x="19248" y="4635"/>
                  <a:pt x="19248" y="4635"/>
                </a:cubicBezTo>
                <a:lnTo>
                  <a:pt x="19248" y="17752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11" name="Shape"/>
          <p:cNvSpPr/>
          <p:nvPr/>
        </p:nvSpPr>
        <p:spPr>
          <a:xfrm>
            <a:off x="11910172" y="1394473"/>
            <a:ext cx="595391" cy="269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74" y="8757"/>
                </a:moveTo>
                <a:cubicBezTo>
                  <a:pt x="20427" y="7005"/>
                  <a:pt x="18471" y="2627"/>
                  <a:pt x="17341" y="876"/>
                </a:cubicBezTo>
                <a:cubicBezTo>
                  <a:pt x="17341" y="0"/>
                  <a:pt x="16950" y="0"/>
                  <a:pt x="16167" y="0"/>
                </a:cubicBezTo>
                <a:cubicBezTo>
                  <a:pt x="15820" y="0"/>
                  <a:pt x="10822" y="0"/>
                  <a:pt x="10822" y="0"/>
                </a:cubicBezTo>
                <a:cubicBezTo>
                  <a:pt x="10822" y="0"/>
                  <a:pt x="5780" y="0"/>
                  <a:pt x="5389" y="0"/>
                </a:cubicBezTo>
                <a:cubicBezTo>
                  <a:pt x="4607" y="0"/>
                  <a:pt x="4259" y="0"/>
                  <a:pt x="4259" y="876"/>
                </a:cubicBezTo>
                <a:cubicBezTo>
                  <a:pt x="3086" y="2627"/>
                  <a:pt x="1173" y="7005"/>
                  <a:pt x="782" y="8757"/>
                </a:cubicBezTo>
                <a:cubicBezTo>
                  <a:pt x="0" y="9535"/>
                  <a:pt x="0" y="10411"/>
                  <a:pt x="0" y="12162"/>
                </a:cubicBezTo>
                <a:cubicBezTo>
                  <a:pt x="782" y="19070"/>
                  <a:pt x="782" y="19070"/>
                  <a:pt x="782" y="19070"/>
                </a:cubicBezTo>
                <a:cubicBezTo>
                  <a:pt x="782" y="20724"/>
                  <a:pt x="1565" y="21600"/>
                  <a:pt x="1956" y="21600"/>
                </a:cubicBezTo>
                <a:cubicBezTo>
                  <a:pt x="19644" y="21600"/>
                  <a:pt x="19644" y="21600"/>
                  <a:pt x="19644" y="21600"/>
                </a:cubicBezTo>
                <a:cubicBezTo>
                  <a:pt x="20035" y="21600"/>
                  <a:pt x="20774" y="20724"/>
                  <a:pt x="20774" y="19070"/>
                </a:cubicBezTo>
                <a:cubicBezTo>
                  <a:pt x="21600" y="12162"/>
                  <a:pt x="21600" y="12162"/>
                  <a:pt x="21600" y="12162"/>
                </a:cubicBezTo>
                <a:cubicBezTo>
                  <a:pt x="21600" y="10411"/>
                  <a:pt x="21600" y="9535"/>
                  <a:pt x="20774" y="8757"/>
                </a:cubicBezTo>
                <a:close/>
                <a:moveTo>
                  <a:pt x="15037" y="9535"/>
                </a:moveTo>
                <a:lnTo>
                  <a:pt x="15037" y="10411"/>
                </a:lnTo>
                <a:cubicBezTo>
                  <a:pt x="13864" y="14692"/>
                  <a:pt x="13864" y="14692"/>
                  <a:pt x="13864" y="14692"/>
                </a:cubicBezTo>
                <a:cubicBezTo>
                  <a:pt x="7736" y="14692"/>
                  <a:pt x="7736" y="14692"/>
                  <a:pt x="7736" y="14692"/>
                </a:cubicBezTo>
                <a:cubicBezTo>
                  <a:pt x="6563" y="10411"/>
                  <a:pt x="6563" y="10411"/>
                  <a:pt x="6563" y="10411"/>
                </a:cubicBezTo>
                <a:lnTo>
                  <a:pt x="6563" y="9535"/>
                </a:lnTo>
                <a:cubicBezTo>
                  <a:pt x="2695" y="9535"/>
                  <a:pt x="2695" y="9535"/>
                  <a:pt x="2695" y="9535"/>
                </a:cubicBezTo>
                <a:cubicBezTo>
                  <a:pt x="4607" y="4378"/>
                  <a:pt x="4607" y="4378"/>
                  <a:pt x="4607" y="4378"/>
                </a:cubicBezTo>
                <a:cubicBezTo>
                  <a:pt x="16950" y="4378"/>
                  <a:pt x="16950" y="4378"/>
                  <a:pt x="16950" y="4378"/>
                </a:cubicBezTo>
                <a:cubicBezTo>
                  <a:pt x="18862" y="9535"/>
                  <a:pt x="18862" y="9535"/>
                  <a:pt x="18862" y="9535"/>
                </a:cubicBezTo>
                <a:lnTo>
                  <a:pt x="15037" y="953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12" name="Shape"/>
          <p:cNvSpPr/>
          <p:nvPr/>
        </p:nvSpPr>
        <p:spPr>
          <a:xfrm>
            <a:off x="13099118" y="11973293"/>
            <a:ext cx="595391" cy="5193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48" y="0"/>
                </a:moveTo>
                <a:cubicBezTo>
                  <a:pt x="2308" y="0"/>
                  <a:pt x="2308" y="0"/>
                  <a:pt x="2308" y="0"/>
                </a:cubicBezTo>
                <a:cubicBezTo>
                  <a:pt x="1132" y="0"/>
                  <a:pt x="0" y="846"/>
                  <a:pt x="0" y="2190"/>
                </a:cubicBezTo>
                <a:cubicBezTo>
                  <a:pt x="0" y="15876"/>
                  <a:pt x="0" y="15876"/>
                  <a:pt x="0" y="15876"/>
                </a:cubicBezTo>
                <a:cubicBezTo>
                  <a:pt x="0" y="17171"/>
                  <a:pt x="740" y="18514"/>
                  <a:pt x="1916" y="18962"/>
                </a:cubicBezTo>
                <a:cubicBezTo>
                  <a:pt x="6968" y="19858"/>
                  <a:pt x="6968" y="19858"/>
                  <a:pt x="6968" y="19858"/>
                </a:cubicBezTo>
                <a:cubicBezTo>
                  <a:pt x="6968" y="19858"/>
                  <a:pt x="2700" y="21600"/>
                  <a:pt x="5356" y="21600"/>
                </a:cubicBezTo>
                <a:cubicBezTo>
                  <a:pt x="16200" y="21600"/>
                  <a:pt x="16200" y="21600"/>
                  <a:pt x="16200" y="21600"/>
                </a:cubicBezTo>
                <a:cubicBezTo>
                  <a:pt x="18900" y="21600"/>
                  <a:pt x="14632" y="19858"/>
                  <a:pt x="14632" y="19858"/>
                </a:cubicBezTo>
                <a:cubicBezTo>
                  <a:pt x="19640" y="18962"/>
                  <a:pt x="19640" y="18962"/>
                  <a:pt x="19640" y="18962"/>
                </a:cubicBezTo>
                <a:cubicBezTo>
                  <a:pt x="20860" y="18514"/>
                  <a:pt x="21600" y="17171"/>
                  <a:pt x="21600" y="15876"/>
                </a:cubicBezTo>
                <a:cubicBezTo>
                  <a:pt x="21600" y="2190"/>
                  <a:pt x="21600" y="2190"/>
                  <a:pt x="21600" y="2190"/>
                </a:cubicBezTo>
                <a:cubicBezTo>
                  <a:pt x="21600" y="846"/>
                  <a:pt x="20468" y="0"/>
                  <a:pt x="19248" y="0"/>
                </a:cubicBezTo>
                <a:close/>
                <a:moveTo>
                  <a:pt x="19248" y="15876"/>
                </a:moveTo>
                <a:cubicBezTo>
                  <a:pt x="2308" y="15876"/>
                  <a:pt x="2308" y="15876"/>
                  <a:pt x="2308" y="15876"/>
                </a:cubicBezTo>
                <a:cubicBezTo>
                  <a:pt x="2308" y="2190"/>
                  <a:pt x="2308" y="2190"/>
                  <a:pt x="2308" y="2190"/>
                </a:cubicBezTo>
                <a:cubicBezTo>
                  <a:pt x="19248" y="2190"/>
                  <a:pt x="19248" y="2190"/>
                  <a:pt x="19248" y="2190"/>
                </a:cubicBezTo>
                <a:lnTo>
                  <a:pt x="19248" y="15876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13" name="Shape"/>
          <p:cNvSpPr/>
          <p:nvPr/>
        </p:nvSpPr>
        <p:spPr>
          <a:xfrm>
            <a:off x="15472784" y="8569634"/>
            <a:ext cx="595388" cy="5109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016" y="11740"/>
                </a:moveTo>
                <a:cubicBezTo>
                  <a:pt x="11932" y="11740"/>
                  <a:pt x="11932" y="11740"/>
                  <a:pt x="11932" y="11740"/>
                </a:cubicBezTo>
                <a:cubicBezTo>
                  <a:pt x="11932" y="13976"/>
                  <a:pt x="11932" y="13976"/>
                  <a:pt x="11932" y="13976"/>
                </a:cubicBezTo>
                <a:cubicBezTo>
                  <a:pt x="21600" y="13976"/>
                  <a:pt x="21600" y="13976"/>
                  <a:pt x="21600" y="13976"/>
                </a:cubicBezTo>
                <a:cubicBezTo>
                  <a:pt x="21600" y="13976"/>
                  <a:pt x="21600" y="8538"/>
                  <a:pt x="21208" y="6760"/>
                </a:cubicBezTo>
                <a:cubicBezTo>
                  <a:pt x="21208" y="4930"/>
                  <a:pt x="20816" y="4066"/>
                  <a:pt x="19292" y="4066"/>
                </a:cubicBezTo>
                <a:cubicBezTo>
                  <a:pt x="15808" y="4066"/>
                  <a:pt x="15808" y="4066"/>
                  <a:pt x="15808" y="4066"/>
                </a:cubicBezTo>
                <a:cubicBezTo>
                  <a:pt x="15024" y="2694"/>
                  <a:pt x="14676" y="1372"/>
                  <a:pt x="14676" y="1372"/>
                </a:cubicBezTo>
                <a:cubicBezTo>
                  <a:pt x="14284" y="457"/>
                  <a:pt x="13892" y="0"/>
                  <a:pt x="13065" y="0"/>
                </a:cubicBezTo>
                <a:cubicBezTo>
                  <a:pt x="8448" y="0"/>
                  <a:pt x="8448" y="0"/>
                  <a:pt x="8448" y="0"/>
                </a:cubicBezTo>
                <a:cubicBezTo>
                  <a:pt x="7708" y="0"/>
                  <a:pt x="7316" y="457"/>
                  <a:pt x="7316" y="1372"/>
                </a:cubicBezTo>
                <a:cubicBezTo>
                  <a:pt x="6924" y="1372"/>
                  <a:pt x="6532" y="2694"/>
                  <a:pt x="5792" y="4066"/>
                </a:cubicBezTo>
                <a:cubicBezTo>
                  <a:pt x="2308" y="4066"/>
                  <a:pt x="2308" y="4066"/>
                  <a:pt x="2308" y="4066"/>
                </a:cubicBezTo>
                <a:cubicBezTo>
                  <a:pt x="740" y="4066"/>
                  <a:pt x="392" y="4930"/>
                  <a:pt x="392" y="6760"/>
                </a:cubicBezTo>
                <a:cubicBezTo>
                  <a:pt x="0" y="8538"/>
                  <a:pt x="0" y="13976"/>
                  <a:pt x="0" y="13976"/>
                </a:cubicBezTo>
                <a:cubicBezTo>
                  <a:pt x="10016" y="13976"/>
                  <a:pt x="10016" y="13976"/>
                  <a:pt x="10016" y="13976"/>
                </a:cubicBezTo>
                <a:lnTo>
                  <a:pt x="10016" y="11740"/>
                </a:lnTo>
                <a:close/>
                <a:moveTo>
                  <a:pt x="8100" y="2694"/>
                </a:moveTo>
                <a:cubicBezTo>
                  <a:pt x="8448" y="2236"/>
                  <a:pt x="8448" y="1830"/>
                  <a:pt x="9232" y="1830"/>
                </a:cubicBezTo>
                <a:cubicBezTo>
                  <a:pt x="12368" y="1830"/>
                  <a:pt x="12368" y="1830"/>
                  <a:pt x="12368" y="1830"/>
                </a:cubicBezTo>
                <a:cubicBezTo>
                  <a:pt x="13065" y="1830"/>
                  <a:pt x="13065" y="2236"/>
                  <a:pt x="13456" y="2694"/>
                </a:cubicBezTo>
                <a:cubicBezTo>
                  <a:pt x="13456" y="2694"/>
                  <a:pt x="13892" y="3608"/>
                  <a:pt x="13892" y="4066"/>
                </a:cubicBezTo>
                <a:cubicBezTo>
                  <a:pt x="7708" y="4066"/>
                  <a:pt x="7708" y="4066"/>
                  <a:pt x="7708" y="4066"/>
                </a:cubicBezTo>
                <a:cubicBezTo>
                  <a:pt x="8100" y="3608"/>
                  <a:pt x="8100" y="2694"/>
                  <a:pt x="8100" y="2694"/>
                </a:cubicBezTo>
                <a:close/>
                <a:moveTo>
                  <a:pt x="11932" y="18042"/>
                </a:moveTo>
                <a:cubicBezTo>
                  <a:pt x="10016" y="18042"/>
                  <a:pt x="10016" y="18042"/>
                  <a:pt x="10016" y="18042"/>
                </a:cubicBezTo>
                <a:cubicBezTo>
                  <a:pt x="10016" y="15349"/>
                  <a:pt x="10016" y="15349"/>
                  <a:pt x="10016" y="15349"/>
                </a:cubicBezTo>
                <a:cubicBezTo>
                  <a:pt x="392" y="15349"/>
                  <a:pt x="392" y="15349"/>
                  <a:pt x="392" y="15349"/>
                </a:cubicBezTo>
                <a:cubicBezTo>
                  <a:pt x="392" y="15349"/>
                  <a:pt x="740" y="17585"/>
                  <a:pt x="740" y="19364"/>
                </a:cubicBezTo>
                <a:cubicBezTo>
                  <a:pt x="740" y="20279"/>
                  <a:pt x="1132" y="21600"/>
                  <a:pt x="2700" y="21600"/>
                </a:cubicBezTo>
                <a:cubicBezTo>
                  <a:pt x="18900" y="21600"/>
                  <a:pt x="18900" y="21600"/>
                  <a:pt x="18900" y="21600"/>
                </a:cubicBezTo>
                <a:cubicBezTo>
                  <a:pt x="20424" y="21600"/>
                  <a:pt x="20816" y="20279"/>
                  <a:pt x="20816" y="19364"/>
                </a:cubicBezTo>
                <a:cubicBezTo>
                  <a:pt x="20816" y="17585"/>
                  <a:pt x="21208" y="15349"/>
                  <a:pt x="21208" y="15349"/>
                </a:cubicBezTo>
                <a:cubicBezTo>
                  <a:pt x="11932" y="15349"/>
                  <a:pt x="11932" y="15349"/>
                  <a:pt x="11932" y="15349"/>
                </a:cubicBezTo>
                <a:lnTo>
                  <a:pt x="11932" y="18042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14" name="Shape"/>
          <p:cNvSpPr/>
          <p:nvPr/>
        </p:nvSpPr>
        <p:spPr>
          <a:xfrm>
            <a:off x="5978131" y="10302171"/>
            <a:ext cx="595388" cy="3627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592" y="10800"/>
                </a:moveTo>
                <a:cubicBezTo>
                  <a:pt x="16592" y="6437"/>
                  <a:pt x="18160" y="3219"/>
                  <a:pt x="18900" y="3219"/>
                </a:cubicBezTo>
                <a:cubicBezTo>
                  <a:pt x="19292" y="3219"/>
                  <a:pt x="20468" y="3219"/>
                  <a:pt x="20468" y="3219"/>
                </a:cubicBezTo>
                <a:cubicBezTo>
                  <a:pt x="19684" y="1287"/>
                  <a:pt x="19292" y="0"/>
                  <a:pt x="16592" y="0"/>
                </a:cubicBezTo>
                <a:cubicBezTo>
                  <a:pt x="5792" y="0"/>
                  <a:pt x="5792" y="0"/>
                  <a:pt x="5792" y="0"/>
                </a:cubicBezTo>
                <a:cubicBezTo>
                  <a:pt x="1568" y="0"/>
                  <a:pt x="0" y="6437"/>
                  <a:pt x="0" y="10800"/>
                </a:cubicBezTo>
                <a:cubicBezTo>
                  <a:pt x="0" y="15234"/>
                  <a:pt x="1568" y="21600"/>
                  <a:pt x="5792" y="21600"/>
                </a:cubicBezTo>
                <a:cubicBezTo>
                  <a:pt x="16592" y="21600"/>
                  <a:pt x="16592" y="21600"/>
                  <a:pt x="16592" y="21600"/>
                </a:cubicBezTo>
                <a:cubicBezTo>
                  <a:pt x="19292" y="21600"/>
                  <a:pt x="19684" y="20313"/>
                  <a:pt x="20468" y="18381"/>
                </a:cubicBezTo>
                <a:cubicBezTo>
                  <a:pt x="20468" y="18381"/>
                  <a:pt x="20076" y="18381"/>
                  <a:pt x="18900" y="18381"/>
                </a:cubicBezTo>
                <a:cubicBezTo>
                  <a:pt x="18160" y="18381"/>
                  <a:pt x="16592" y="15878"/>
                  <a:pt x="16592" y="10800"/>
                </a:cubicBezTo>
                <a:close/>
                <a:moveTo>
                  <a:pt x="13500" y="14019"/>
                </a:moveTo>
                <a:cubicBezTo>
                  <a:pt x="13500" y="14591"/>
                  <a:pt x="13152" y="14019"/>
                  <a:pt x="13152" y="14019"/>
                </a:cubicBezTo>
                <a:cubicBezTo>
                  <a:pt x="9624" y="12087"/>
                  <a:pt x="9624" y="12087"/>
                  <a:pt x="9624" y="12087"/>
                </a:cubicBezTo>
                <a:cubicBezTo>
                  <a:pt x="9624" y="12087"/>
                  <a:pt x="9624" y="12731"/>
                  <a:pt x="9232" y="14019"/>
                </a:cubicBezTo>
                <a:cubicBezTo>
                  <a:pt x="8884" y="14591"/>
                  <a:pt x="8884" y="15878"/>
                  <a:pt x="8100" y="14591"/>
                </a:cubicBezTo>
                <a:cubicBezTo>
                  <a:pt x="6924" y="13375"/>
                  <a:pt x="4268" y="8940"/>
                  <a:pt x="4268" y="8940"/>
                </a:cubicBezTo>
                <a:cubicBezTo>
                  <a:pt x="4268" y="8940"/>
                  <a:pt x="3876" y="8297"/>
                  <a:pt x="3876" y="7653"/>
                </a:cubicBezTo>
                <a:cubicBezTo>
                  <a:pt x="4268" y="7653"/>
                  <a:pt x="4616" y="7653"/>
                  <a:pt x="4616" y="7653"/>
                </a:cubicBezTo>
                <a:cubicBezTo>
                  <a:pt x="7708" y="10228"/>
                  <a:pt x="7708" y="10228"/>
                  <a:pt x="7708" y="10228"/>
                </a:cubicBezTo>
                <a:cubicBezTo>
                  <a:pt x="7708" y="10228"/>
                  <a:pt x="8100" y="8940"/>
                  <a:pt x="8492" y="8297"/>
                </a:cubicBezTo>
                <a:cubicBezTo>
                  <a:pt x="8492" y="7009"/>
                  <a:pt x="8884" y="6437"/>
                  <a:pt x="9624" y="7653"/>
                </a:cubicBezTo>
                <a:cubicBezTo>
                  <a:pt x="10408" y="8297"/>
                  <a:pt x="13500" y="13375"/>
                  <a:pt x="13500" y="13375"/>
                </a:cubicBezTo>
                <a:cubicBezTo>
                  <a:pt x="13500" y="13375"/>
                  <a:pt x="13892" y="14019"/>
                  <a:pt x="13500" y="14019"/>
                </a:cubicBezTo>
                <a:close/>
                <a:moveTo>
                  <a:pt x="20468" y="7009"/>
                </a:moveTo>
                <a:cubicBezTo>
                  <a:pt x="19684" y="7009"/>
                  <a:pt x="19684" y="7009"/>
                  <a:pt x="19684" y="7009"/>
                </a:cubicBezTo>
                <a:cubicBezTo>
                  <a:pt x="18900" y="7009"/>
                  <a:pt x="18508" y="8940"/>
                  <a:pt x="18508" y="10800"/>
                </a:cubicBezTo>
                <a:cubicBezTo>
                  <a:pt x="18508" y="12731"/>
                  <a:pt x="18900" y="14591"/>
                  <a:pt x="19684" y="14591"/>
                </a:cubicBezTo>
                <a:cubicBezTo>
                  <a:pt x="20468" y="14591"/>
                  <a:pt x="20468" y="14591"/>
                  <a:pt x="20468" y="14591"/>
                </a:cubicBezTo>
                <a:cubicBezTo>
                  <a:pt x="20816" y="14591"/>
                  <a:pt x="21600" y="12731"/>
                  <a:pt x="21600" y="10800"/>
                </a:cubicBezTo>
                <a:cubicBezTo>
                  <a:pt x="21600" y="8940"/>
                  <a:pt x="20816" y="7009"/>
                  <a:pt x="20468" y="700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15" name="Shape"/>
          <p:cNvSpPr/>
          <p:nvPr/>
        </p:nvSpPr>
        <p:spPr>
          <a:xfrm>
            <a:off x="11910172" y="8633120"/>
            <a:ext cx="595391" cy="3839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559" y="6026"/>
                </a:moveTo>
                <a:cubicBezTo>
                  <a:pt x="16167" y="6026"/>
                  <a:pt x="15820" y="6026"/>
                  <a:pt x="15429" y="6026"/>
                </a:cubicBezTo>
                <a:cubicBezTo>
                  <a:pt x="14646" y="2438"/>
                  <a:pt x="12734" y="0"/>
                  <a:pt x="10039" y="0"/>
                </a:cubicBezTo>
                <a:cubicBezTo>
                  <a:pt x="6954" y="0"/>
                  <a:pt x="4259" y="4198"/>
                  <a:pt x="4259" y="9073"/>
                </a:cubicBezTo>
                <a:cubicBezTo>
                  <a:pt x="4259" y="9073"/>
                  <a:pt x="4259" y="9615"/>
                  <a:pt x="4259" y="10157"/>
                </a:cubicBezTo>
                <a:cubicBezTo>
                  <a:pt x="4259" y="10157"/>
                  <a:pt x="4259" y="10157"/>
                  <a:pt x="3868" y="10157"/>
                </a:cubicBezTo>
                <a:cubicBezTo>
                  <a:pt x="1956" y="10157"/>
                  <a:pt x="0" y="12662"/>
                  <a:pt x="0" y="16251"/>
                </a:cubicBezTo>
                <a:cubicBezTo>
                  <a:pt x="0" y="19230"/>
                  <a:pt x="1956" y="21600"/>
                  <a:pt x="3868" y="21600"/>
                </a:cubicBezTo>
                <a:cubicBezTo>
                  <a:pt x="16559" y="21600"/>
                  <a:pt x="16559" y="21600"/>
                  <a:pt x="16559" y="21600"/>
                </a:cubicBezTo>
                <a:cubicBezTo>
                  <a:pt x="19253" y="21600"/>
                  <a:pt x="21600" y="18621"/>
                  <a:pt x="21600" y="13813"/>
                </a:cubicBezTo>
                <a:cubicBezTo>
                  <a:pt x="21600" y="9615"/>
                  <a:pt x="19253" y="6026"/>
                  <a:pt x="16559" y="6026"/>
                </a:cubicBezTo>
                <a:close/>
                <a:moveTo>
                  <a:pt x="12343" y="13204"/>
                </a:moveTo>
                <a:cubicBezTo>
                  <a:pt x="11561" y="14423"/>
                  <a:pt x="9648" y="18011"/>
                  <a:pt x="9257" y="18621"/>
                </a:cubicBezTo>
                <a:cubicBezTo>
                  <a:pt x="9257" y="18621"/>
                  <a:pt x="8866" y="19230"/>
                  <a:pt x="8475" y="18621"/>
                </a:cubicBezTo>
                <a:cubicBezTo>
                  <a:pt x="8475" y="18621"/>
                  <a:pt x="8475" y="18621"/>
                  <a:pt x="8475" y="18011"/>
                </a:cubicBezTo>
                <a:lnTo>
                  <a:pt x="8475" y="17402"/>
                </a:lnTo>
                <a:cubicBezTo>
                  <a:pt x="9648" y="13813"/>
                  <a:pt x="9648" y="13813"/>
                  <a:pt x="9648" y="13813"/>
                </a:cubicBezTo>
                <a:cubicBezTo>
                  <a:pt x="9648" y="13204"/>
                  <a:pt x="9257" y="13204"/>
                  <a:pt x="8866" y="13204"/>
                </a:cubicBezTo>
                <a:cubicBezTo>
                  <a:pt x="8475" y="12662"/>
                  <a:pt x="8084" y="12662"/>
                  <a:pt x="8084" y="12053"/>
                </a:cubicBezTo>
                <a:cubicBezTo>
                  <a:pt x="8084" y="11443"/>
                  <a:pt x="8084" y="11443"/>
                  <a:pt x="8475" y="10834"/>
                </a:cubicBezTo>
                <a:cubicBezTo>
                  <a:pt x="8866" y="9615"/>
                  <a:pt x="11213" y="6026"/>
                  <a:pt x="11213" y="6026"/>
                </a:cubicBezTo>
                <a:cubicBezTo>
                  <a:pt x="11561" y="5417"/>
                  <a:pt x="11561" y="5417"/>
                  <a:pt x="11952" y="5417"/>
                </a:cubicBezTo>
                <a:cubicBezTo>
                  <a:pt x="11952" y="6026"/>
                  <a:pt x="12343" y="6026"/>
                  <a:pt x="12343" y="6026"/>
                </a:cubicBezTo>
                <a:cubicBezTo>
                  <a:pt x="12343" y="6568"/>
                  <a:pt x="11952" y="6568"/>
                  <a:pt x="11952" y="7177"/>
                </a:cubicBezTo>
                <a:cubicBezTo>
                  <a:pt x="10822" y="10834"/>
                  <a:pt x="10822" y="10834"/>
                  <a:pt x="10822" y="10834"/>
                </a:cubicBezTo>
                <a:cubicBezTo>
                  <a:pt x="11213" y="10834"/>
                  <a:pt x="11561" y="11443"/>
                  <a:pt x="11952" y="11443"/>
                </a:cubicBezTo>
                <a:cubicBezTo>
                  <a:pt x="12343" y="11443"/>
                  <a:pt x="12734" y="12053"/>
                  <a:pt x="12734" y="12662"/>
                </a:cubicBezTo>
                <a:lnTo>
                  <a:pt x="12343" y="13204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16" name="Shape"/>
          <p:cNvSpPr/>
          <p:nvPr/>
        </p:nvSpPr>
        <p:spPr>
          <a:xfrm>
            <a:off x="16660201" y="6833328"/>
            <a:ext cx="589986" cy="4531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04" h="21472" extrusionOk="0">
                <a:moveTo>
                  <a:pt x="3386" y="13932"/>
                </a:moveTo>
                <a:cubicBezTo>
                  <a:pt x="4126" y="16483"/>
                  <a:pt x="4518" y="17503"/>
                  <a:pt x="6826" y="18467"/>
                </a:cubicBezTo>
                <a:cubicBezTo>
                  <a:pt x="8742" y="19998"/>
                  <a:pt x="9918" y="21472"/>
                  <a:pt x="10702" y="21472"/>
                </a:cubicBezTo>
                <a:cubicBezTo>
                  <a:pt x="11486" y="21472"/>
                  <a:pt x="12662" y="19998"/>
                  <a:pt x="14578" y="18978"/>
                </a:cubicBezTo>
                <a:cubicBezTo>
                  <a:pt x="16886" y="17503"/>
                  <a:pt x="16102" y="17503"/>
                  <a:pt x="16886" y="14499"/>
                </a:cubicBezTo>
                <a:cubicBezTo>
                  <a:pt x="10702" y="18467"/>
                  <a:pt x="10702" y="18467"/>
                  <a:pt x="10702" y="18467"/>
                </a:cubicBezTo>
                <a:lnTo>
                  <a:pt x="3386" y="13932"/>
                </a:lnTo>
                <a:close/>
                <a:moveTo>
                  <a:pt x="21110" y="6902"/>
                </a:moveTo>
                <a:cubicBezTo>
                  <a:pt x="11834" y="382"/>
                  <a:pt x="11834" y="382"/>
                  <a:pt x="11834" y="382"/>
                </a:cubicBezTo>
                <a:cubicBezTo>
                  <a:pt x="11486" y="-128"/>
                  <a:pt x="10310" y="-128"/>
                  <a:pt x="9526" y="382"/>
                </a:cubicBezTo>
                <a:cubicBezTo>
                  <a:pt x="294" y="6902"/>
                  <a:pt x="294" y="6902"/>
                  <a:pt x="294" y="6902"/>
                </a:cubicBezTo>
                <a:cubicBezTo>
                  <a:pt x="-98" y="7412"/>
                  <a:pt x="-98" y="7922"/>
                  <a:pt x="294" y="8943"/>
                </a:cubicBezTo>
                <a:cubicBezTo>
                  <a:pt x="9526" y="15463"/>
                  <a:pt x="9526" y="15463"/>
                  <a:pt x="9526" y="15463"/>
                </a:cubicBezTo>
                <a:cubicBezTo>
                  <a:pt x="10310" y="15973"/>
                  <a:pt x="11486" y="15973"/>
                  <a:pt x="11834" y="15463"/>
                </a:cubicBezTo>
                <a:cubicBezTo>
                  <a:pt x="17670" y="10927"/>
                  <a:pt x="17670" y="10927"/>
                  <a:pt x="17670" y="10927"/>
                </a:cubicBezTo>
                <a:cubicBezTo>
                  <a:pt x="11486" y="8943"/>
                  <a:pt x="11486" y="8943"/>
                  <a:pt x="11486" y="8943"/>
                </a:cubicBezTo>
                <a:cubicBezTo>
                  <a:pt x="11094" y="8943"/>
                  <a:pt x="11094" y="9396"/>
                  <a:pt x="10702" y="9396"/>
                </a:cubicBezTo>
                <a:cubicBezTo>
                  <a:pt x="9526" y="9396"/>
                  <a:pt x="8742" y="8433"/>
                  <a:pt x="8742" y="7412"/>
                </a:cubicBezTo>
                <a:cubicBezTo>
                  <a:pt x="8742" y="6902"/>
                  <a:pt x="9526" y="5938"/>
                  <a:pt x="10702" y="5938"/>
                </a:cubicBezTo>
                <a:cubicBezTo>
                  <a:pt x="11486" y="5938"/>
                  <a:pt x="12270" y="6392"/>
                  <a:pt x="12662" y="6902"/>
                </a:cubicBezTo>
                <a:cubicBezTo>
                  <a:pt x="19194" y="9907"/>
                  <a:pt x="19194" y="9907"/>
                  <a:pt x="19194" y="9907"/>
                </a:cubicBezTo>
                <a:cubicBezTo>
                  <a:pt x="21110" y="8943"/>
                  <a:pt x="21110" y="8943"/>
                  <a:pt x="21110" y="8943"/>
                </a:cubicBezTo>
                <a:cubicBezTo>
                  <a:pt x="21502" y="7922"/>
                  <a:pt x="21502" y="7412"/>
                  <a:pt x="21110" y="6902"/>
                </a:cubicBezTo>
                <a:close/>
                <a:moveTo>
                  <a:pt x="18410" y="19488"/>
                </a:moveTo>
                <a:cubicBezTo>
                  <a:pt x="18018" y="19998"/>
                  <a:pt x="19586" y="20508"/>
                  <a:pt x="19978" y="18978"/>
                </a:cubicBezTo>
                <a:cubicBezTo>
                  <a:pt x="20326" y="11948"/>
                  <a:pt x="19194" y="9907"/>
                  <a:pt x="19194" y="9907"/>
                </a:cubicBezTo>
                <a:cubicBezTo>
                  <a:pt x="17670" y="10927"/>
                  <a:pt x="17670" y="10927"/>
                  <a:pt x="17670" y="10927"/>
                </a:cubicBezTo>
                <a:cubicBezTo>
                  <a:pt x="17670" y="10927"/>
                  <a:pt x="19194" y="12458"/>
                  <a:pt x="18410" y="1948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17" name="Shape"/>
          <p:cNvSpPr/>
          <p:nvPr/>
        </p:nvSpPr>
        <p:spPr>
          <a:xfrm>
            <a:off x="3608698" y="6788314"/>
            <a:ext cx="591169" cy="5320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77" y="7346"/>
                </a:moveTo>
                <a:cubicBezTo>
                  <a:pt x="4216" y="6519"/>
                  <a:pt x="5041" y="6957"/>
                  <a:pt x="6171" y="8222"/>
                </a:cubicBezTo>
                <a:cubicBezTo>
                  <a:pt x="6563" y="8659"/>
                  <a:pt x="6563" y="8222"/>
                  <a:pt x="6563" y="8222"/>
                </a:cubicBezTo>
                <a:cubicBezTo>
                  <a:pt x="6954" y="8222"/>
                  <a:pt x="8084" y="6519"/>
                  <a:pt x="8475" y="6519"/>
                </a:cubicBezTo>
                <a:cubicBezTo>
                  <a:pt x="8475" y="6519"/>
                  <a:pt x="8475" y="6519"/>
                  <a:pt x="8475" y="6081"/>
                </a:cubicBezTo>
                <a:cubicBezTo>
                  <a:pt x="8084" y="6081"/>
                  <a:pt x="7736" y="5643"/>
                  <a:pt x="7736" y="5205"/>
                </a:cubicBezTo>
                <a:cubicBezTo>
                  <a:pt x="5780" y="2189"/>
                  <a:pt x="13082" y="486"/>
                  <a:pt x="11952" y="486"/>
                </a:cubicBezTo>
                <a:cubicBezTo>
                  <a:pt x="11169" y="0"/>
                  <a:pt x="8866" y="0"/>
                  <a:pt x="8475" y="0"/>
                </a:cubicBezTo>
                <a:cubicBezTo>
                  <a:pt x="7345" y="486"/>
                  <a:pt x="5433" y="1751"/>
                  <a:pt x="4650" y="2627"/>
                </a:cubicBezTo>
                <a:cubicBezTo>
                  <a:pt x="3477" y="3503"/>
                  <a:pt x="3129" y="3941"/>
                  <a:pt x="3129" y="3941"/>
                </a:cubicBezTo>
                <a:cubicBezTo>
                  <a:pt x="2695" y="4330"/>
                  <a:pt x="3129" y="5205"/>
                  <a:pt x="2303" y="5643"/>
                </a:cubicBezTo>
                <a:cubicBezTo>
                  <a:pt x="1565" y="6081"/>
                  <a:pt x="1173" y="5643"/>
                  <a:pt x="782" y="6081"/>
                </a:cubicBezTo>
                <a:cubicBezTo>
                  <a:pt x="782" y="6519"/>
                  <a:pt x="391" y="6519"/>
                  <a:pt x="0" y="6957"/>
                </a:cubicBezTo>
                <a:lnTo>
                  <a:pt x="0" y="7346"/>
                </a:lnTo>
                <a:lnTo>
                  <a:pt x="1565" y="9097"/>
                </a:lnTo>
                <a:cubicBezTo>
                  <a:pt x="1565" y="9535"/>
                  <a:pt x="1912" y="9535"/>
                  <a:pt x="2303" y="9535"/>
                </a:cubicBezTo>
                <a:cubicBezTo>
                  <a:pt x="2303" y="9097"/>
                  <a:pt x="2695" y="8659"/>
                  <a:pt x="3129" y="8659"/>
                </a:cubicBezTo>
                <a:cubicBezTo>
                  <a:pt x="3129" y="8659"/>
                  <a:pt x="3129" y="7346"/>
                  <a:pt x="3477" y="7346"/>
                </a:cubicBezTo>
                <a:close/>
                <a:moveTo>
                  <a:pt x="9648" y="7784"/>
                </a:moveTo>
                <a:cubicBezTo>
                  <a:pt x="9257" y="7784"/>
                  <a:pt x="9257" y="7784"/>
                  <a:pt x="9257" y="7784"/>
                </a:cubicBezTo>
                <a:cubicBezTo>
                  <a:pt x="7736" y="9097"/>
                  <a:pt x="7736" y="9097"/>
                  <a:pt x="7736" y="9097"/>
                </a:cubicBezTo>
                <a:cubicBezTo>
                  <a:pt x="7345" y="9535"/>
                  <a:pt x="7345" y="9535"/>
                  <a:pt x="7345" y="9924"/>
                </a:cubicBezTo>
                <a:cubicBezTo>
                  <a:pt x="16559" y="21162"/>
                  <a:pt x="16559" y="21162"/>
                  <a:pt x="16559" y="21162"/>
                </a:cubicBezTo>
                <a:cubicBezTo>
                  <a:pt x="16559" y="21600"/>
                  <a:pt x="16993" y="21600"/>
                  <a:pt x="17341" y="21162"/>
                </a:cubicBezTo>
                <a:cubicBezTo>
                  <a:pt x="18514" y="20286"/>
                  <a:pt x="18514" y="20286"/>
                  <a:pt x="18514" y="20286"/>
                </a:cubicBezTo>
                <a:cubicBezTo>
                  <a:pt x="18514" y="19849"/>
                  <a:pt x="18514" y="19459"/>
                  <a:pt x="18514" y="19459"/>
                </a:cubicBezTo>
                <a:lnTo>
                  <a:pt x="9648" y="7784"/>
                </a:lnTo>
                <a:close/>
                <a:moveTo>
                  <a:pt x="21600" y="3065"/>
                </a:moveTo>
                <a:cubicBezTo>
                  <a:pt x="21209" y="2189"/>
                  <a:pt x="21209" y="2627"/>
                  <a:pt x="20818" y="2627"/>
                </a:cubicBezTo>
                <a:cubicBezTo>
                  <a:pt x="20818" y="3065"/>
                  <a:pt x="20035" y="3941"/>
                  <a:pt x="20035" y="4330"/>
                </a:cubicBezTo>
                <a:cubicBezTo>
                  <a:pt x="19644" y="5205"/>
                  <a:pt x="18905" y="6081"/>
                  <a:pt x="17732" y="5205"/>
                </a:cubicBezTo>
                <a:cubicBezTo>
                  <a:pt x="16559" y="3941"/>
                  <a:pt x="16993" y="3503"/>
                  <a:pt x="17341" y="3065"/>
                </a:cubicBezTo>
                <a:cubicBezTo>
                  <a:pt x="17341" y="2627"/>
                  <a:pt x="18123" y="1362"/>
                  <a:pt x="18123" y="924"/>
                </a:cubicBezTo>
                <a:cubicBezTo>
                  <a:pt x="18514" y="924"/>
                  <a:pt x="18123" y="486"/>
                  <a:pt x="17732" y="486"/>
                </a:cubicBezTo>
                <a:cubicBezTo>
                  <a:pt x="17341" y="924"/>
                  <a:pt x="15037" y="1751"/>
                  <a:pt x="14646" y="3503"/>
                </a:cubicBezTo>
                <a:cubicBezTo>
                  <a:pt x="14255" y="4768"/>
                  <a:pt x="15037" y="6081"/>
                  <a:pt x="13864" y="7346"/>
                </a:cubicBezTo>
                <a:cubicBezTo>
                  <a:pt x="12343" y="9097"/>
                  <a:pt x="12343" y="9097"/>
                  <a:pt x="12343" y="9097"/>
                </a:cubicBezTo>
                <a:cubicBezTo>
                  <a:pt x="13864" y="11238"/>
                  <a:pt x="13864" y="11238"/>
                  <a:pt x="13864" y="11238"/>
                </a:cubicBezTo>
                <a:cubicBezTo>
                  <a:pt x="15820" y="9097"/>
                  <a:pt x="15820" y="9097"/>
                  <a:pt x="15820" y="9097"/>
                </a:cubicBezTo>
                <a:cubicBezTo>
                  <a:pt x="16167" y="8659"/>
                  <a:pt x="16993" y="8222"/>
                  <a:pt x="17732" y="8659"/>
                </a:cubicBezTo>
                <a:cubicBezTo>
                  <a:pt x="19644" y="9097"/>
                  <a:pt x="20427" y="8222"/>
                  <a:pt x="21209" y="6957"/>
                </a:cubicBezTo>
                <a:cubicBezTo>
                  <a:pt x="21600" y="5643"/>
                  <a:pt x="21600" y="3503"/>
                  <a:pt x="21600" y="3065"/>
                </a:cubicBezTo>
                <a:close/>
                <a:moveTo>
                  <a:pt x="3129" y="19459"/>
                </a:moveTo>
                <a:cubicBezTo>
                  <a:pt x="2695" y="19849"/>
                  <a:pt x="2695" y="20286"/>
                  <a:pt x="3129" y="20286"/>
                </a:cubicBezTo>
                <a:cubicBezTo>
                  <a:pt x="3868" y="21600"/>
                  <a:pt x="3868" y="21600"/>
                  <a:pt x="3868" y="21600"/>
                </a:cubicBezTo>
                <a:cubicBezTo>
                  <a:pt x="4216" y="21600"/>
                  <a:pt x="4650" y="21600"/>
                  <a:pt x="4650" y="21162"/>
                </a:cubicBezTo>
                <a:cubicBezTo>
                  <a:pt x="10039" y="15568"/>
                  <a:pt x="10039" y="15568"/>
                  <a:pt x="10039" y="15568"/>
                </a:cubicBezTo>
                <a:cubicBezTo>
                  <a:pt x="8475" y="13378"/>
                  <a:pt x="8475" y="13378"/>
                  <a:pt x="8475" y="13378"/>
                </a:cubicBezTo>
                <a:lnTo>
                  <a:pt x="3129" y="19459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18" name="Shape"/>
          <p:cNvSpPr/>
          <p:nvPr/>
        </p:nvSpPr>
        <p:spPr>
          <a:xfrm>
            <a:off x="14360671" y="6767152"/>
            <a:ext cx="446620" cy="5724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72" h="21216" extrusionOk="0">
                <a:moveTo>
                  <a:pt x="5931" y="2750"/>
                </a:moveTo>
                <a:cubicBezTo>
                  <a:pt x="5931" y="15745"/>
                  <a:pt x="5931" y="15745"/>
                  <a:pt x="5931" y="15745"/>
                </a:cubicBezTo>
                <a:cubicBezTo>
                  <a:pt x="4913" y="15745"/>
                  <a:pt x="3896" y="15745"/>
                  <a:pt x="2934" y="16145"/>
                </a:cubicBezTo>
                <a:cubicBezTo>
                  <a:pt x="390" y="16499"/>
                  <a:pt x="-628" y="18495"/>
                  <a:pt x="390" y="19648"/>
                </a:cubicBezTo>
                <a:cubicBezTo>
                  <a:pt x="899" y="21201"/>
                  <a:pt x="2934" y="21600"/>
                  <a:pt x="4913" y="20846"/>
                </a:cubicBezTo>
                <a:cubicBezTo>
                  <a:pt x="6892" y="20447"/>
                  <a:pt x="8419" y="19249"/>
                  <a:pt x="8419" y="17697"/>
                </a:cubicBezTo>
                <a:cubicBezTo>
                  <a:pt x="8419" y="17697"/>
                  <a:pt x="8419" y="11000"/>
                  <a:pt x="8419" y="7097"/>
                </a:cubicBezTo>
                <a:cubicBezTo>
                  <a:pt x="18427" y="5101"/>
                  <a:pt x="18427" y="5101"/>
                  <a:pt x="18427" y="5101"/>
                </a:cubicBezTo>
                <a:cubicBezTo>
                  <a:pt x="18427" y="13794"/>
                  <a:pt x="18427" y="13794"/>
                  <a:pt x="18427" y="13794"/>
                </a:cubicBezTo>
                <a:cubicBezTo>
                  <a:pt x="17410" y="13350"/>
                  <a:pt x="16392" y="13350"/>
                  <a:pt x="15431" y="13794"/>
                </a:cubicBezTo>
                <a:cubicBezTo>
                  <a:pt x="12886" y="14548"/>
                  <a:pt x="11925" y="16145"/>
                  <a:pt x="12886" y="17697"/>
                </a:cubicBezTo>
                <a:cubicBezTo>
                  <a:pt x="13395" y="18850"/>
                  <a:pt x="15431" y="19249"/>
                  <a:pt x="17410" y="18850"/>
                </a:cubicBezTo>
                <a:cubicBezTo>
                  <a:pt x="19445" y="18096"/>
                  <a:pt x="20972" y="16899"/>
                  <a:pt x="20972" y="15745"/>
                </a:cubicBezTo>
                <a:cubicBezTo>
                  <a:pt x="20972" y="0"/>
                  <a:pt x="20972" y="0"/>
                  <a:pt x="20972" y="0"/>
                </a:cubicBezTo>
                <a:lnTo>
                  <a:pt x="5931" y="2750"/>
                </a:ln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19" name="Shape"/>
          <p:cNvSpPr/>
          <p:nvPr/>
        </p:nvSpPr>
        <p:spPr>
          <a:xfrm>
            <a:off x="1235032" y="10291332"/>
            <a:ext cx="595391" cy="3863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038" extrusionOk="0">
                <a:moveTo>
                  <a:pt x="8840" y="15959"/>
                </a:moveTo>
                <a:cubicBezTo>
                  <a:pt x="8100" y="17631"/>
                  <a:pt x="8448" y="19367"/>
                  <a:pt x="9624" y="20459"/>
                </a:cubicBezTo>
                <a:cubicBezTo>
                  <a:pt x="10408" y="21038"/>
                  <a:pt x="11584" y="21038"/>
                  <a:pt x="12324" y="19367"/>
                </a:cubicBezTo>
                <a:cubicBezTo>
                  <a:pt x="13108" y="17052"/>
                  <a:pt x="17724" y="17"/>
                  <a:pt x="17332" y="17"/>
                </a:cubicBezTo>
                <a:cubicBezTo>
                  <a:pt x="16940" y="-562"/>
                  <a:pt x="9624" y="14224"/>
                  <a:pt x="8840" y="15959"/>
                </a:cubicBezTo>
                <a:close/>
                <a:moveTo>
                  <a:pt x="10800" y="4002"/>
                </a:moveTo>
                <a:cubicBezTo>
                  <a:pt x="11192" y="4002"/>
                  <a:pt x="11584" y="4002"/>
                  <a:pt x="11932" y="4002"/>
                </a:cubicBezTo>
                <a:cubicBezTo>
                  <a:pt x="12716" y="2845"/>
                  <a:pt x="13108" y="2267"/>
                  <a:pt x="13500" y="1109"/>
                </a:cubicBezTo>
                <a:cubicBezTo>
                  <a:pt x="12716" y="531"/>
                  <a:pt x="11932" y="531"/>
                  <a:pt x="10800" y="531"/>
                </a:cubicBezTo>
                <a:cubicBezTo>
                  <a:pt x="4616" y="531"/>
                  <a:pt x="0" y="7988"/>
                  <a:pt x="0" y="17631"/>
                </a:cubicBezTo>
                <a:cubicBezTo>
                  <a:pt x="0" y="18209"/>
                  <a:pt x="0" y="18788"/>
                  <a:pt x="0" y="19367"/>
                </a:cubicBezTo>
                <a:cubicBezTo>
                  <a:pt x="0" y="20459"/>
                  <a:pt x="740" y="21038"/>
                  <a:pt x="1132" y="21038"/>
                </a:cubicBezTo>
                <a:cubicBezTo>
                  <a:pt x="1916" y="21038"/>
                  <a:pt x="2308" y="19945"/>
                  <a:pt x="2308" y="19367"/>
                </a:cubicBezTo>
                <a:cubicBezTo>
                  <a:pt x="2308" y="18788"/>
                  <a:pt x="2308" y="18209"/>
                  <a:pt x="2308" y="17631"/>
                </a:cubicBezTo>
                <a:cubicBezTo>
                  <a:pt x="2308" y="9724"/>
                  <a:pt x="5748" y="4002"/>
                  <a:pt x="10800" y="4002"/>
                </a:cubicBezTo>
                <a:close/>
                <a:moveTo>
                  <a:pt x="18508" y="5738"/>
                </a:moveTo>
                <a:cubicBezTo>
                  <a:pt x="18116" y="6831"/>
                  <a:pt x="18116" y="7988"/>
                  <a:pt x="17724" y="9145"/>
                </a:cubicBezTo>
                <a:cubicBezTo>
                  <a:pt x="18856" y="11395"/>
                  <a:pt x="19248" y="14802"/>
                  <a:pt x="19248" y="17631"/>
                </a:cubicBezTo>
                <a:cubicBezTo>
                  <a:pt x="19248" y="18209"/>
                  <a:pt x="19248" y="18788"/>
                  <a:pt x="19248" y="19367"/>
                </a:cubicBezTo>
                <a:cubicBezTo>
                  <a:pt x="19248" y="19945"/>
                  <a:pt x="19640" y="21038"/>
                  <a:pt x="20424" y="21038"/>
                </a:cubicBezTo>
                <a:cubicBezTo>
                  <a:pt x="20816" y="21038"/>
                  <a:pt x="21600" y="20459"/>
                  <a:pt x="21600" y="19367"/>
                </a:cubicBezTo>
                <a:cubicBezTo>
                  <a:pt x="21600" y="18788"/>
                  <a:pt x="21600" y="18209"/>
                  <a:pt x="21600" y="17631"/>
                </a:cubicBezTo>
                <a:cubicBezTo>
                  <a:pt x="21600" y="13131"/>
                  <a:pt x="20424" y="9145"/>
                  <a:pt x="18508" y="573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20" name="Shape"/>
          <p:cNvSpPr/>
          <p:nvPr/>
        </p:nvSpPr>
        <p:spPr>
          <a:xfrm>
            <a:off x="2419749" y="10259848"/>
            <a:ext cx="589614" cy="4531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90" h="21472" extrusionOk="0">
                <a:moveTo>
                  <a:pt x="20873" y="12076"/>
                </a:moveTo>
                <a:cubicBezTo>
                  <a:pt x="20103" y="9581"/>
                  <a:pt x="18563" y="8050"/>
                  <a:pt x="15911" y="8050"/>
                </a:cubicBezTo>
                <a:cubicBezTo>
                  <a:pt x="15911" y="8050"/>
                  <a:pt x="15911" y="8050"/>
                  <a:pt x="15526" y="8050"/>
                </a:cubicBezTo>
                <a:cubicBezTo>
                  <a:pt x="15526" y="5046"/>
                  <a:pt x="15526" y="5046"/>
                  <a:pt x="15526" y="5046"/>
                </a:cubicBezTo>
                <a:lnTo>
                  <a:pt x="19290" y="4535"/>
                </a:lnTo>
                <a:cubicBezTo>
                  <a:pt x="19718" y="4535"/>
                  <a:pt x="19718" y="4025"/>
                  <a:pt x="19718" y="4025"/>
                </a:cubicBezTo>
                <a:cubicBezTo>
                  <a:pt x="19718" y="4025"/>
                  <a:pt x="19290" y="3005"/>
                  <a:pt x="19290" y="2494"/>
                </a:cubicBezTo>
                <a:cubicBezTo>
                  <a:pt x="19290" y="2494"/>
                  <a:pt x="19290" y="2494"/>
                  <a:pt x="18948" y="2494"/>
                </a:cubicBezTo>
                <a:lnTo>
                  <a:pt x="15526" y="3005"/>
                </a:lnTo>
                <a:cubicBezTo>
                  <a:pt x="15526" y="3005"/>
                  <a:pt x="15526" y="510"/>
                  <a:pt x="15526" y="0"/>
                </a:cubicBezTo>
                <a:cubicBezTo>
                  <a:pt x="15141" y="0"/>
                  <a:pt x="14371" y="0"/>
                  <a:pt x="14371" y="0"/>
                </a:cubicBezTo>
                <a:lnTo>
                  <a:pt x="14029" y="0"/>
                </a:lnTo>
                <a:cubicBezTo>
                  <a:pt x="14029" y="510"/>
                  <a:pt x="14371" y="3515"/>
                  <a:pt x="14371" y="3515"/>
                </a:cubicBezTo>
                <a:lnTo>
                  <a:pt x="10992" y="4025"/>
                </a:lnTo>
                <a:lnTo>
                  <a:pt x="10608" y="4535"/>
                </a:lnTo>
                <a:lnTo>
                  <a:pt x="10992" y="6009"/>
                </a:lnTo>
                <a:cubicBezTo>
                  <a:pt x="11377" y="6009"/>
                  <a:pt x="14371" y="5499"/>
                  <a:pt x="14371" y="5499"/>
                </a:cubicBezTo>
                <a:cubicBezTo>
                  <a:pt x="14371" y="8561"/>
                  <a:pt x="14371" y="8561"/>
                  <a:pt x="14371" y="8561"/>
                </a:cubicBezTo>
                <a:cubicBezTo>
                  <a:pt x="13259" y="8561"/>
                  <a:pt x="12490" y="9581"/>
                  <a:pt x="11762" y="10091"/>
                </a:cubicBezTo>
                <a:cubicBezTo>
                  <a:pt x="10992" y="11565"/>
                  <a:pt x="10608" y="13096"/>
                  <a:pt x="10608" y="14570"/>
                </a:cubicBezTo>
                <a:cubicBezTo>
                  <a:pt x="10608" y="16554"/>
                  <a:pt x="11762" y="18085"/>
                  <a:pt x="13259" y="18085"/>
                </a:cubicBezTo>
                <a:cubicBezTo>
                  <a:pt x="16296" y="18595"/>
                  <a:pt x="18563" y="14060"/>
                  <a:pt x="19290" y="11565"/>
                </a:cubicBezTo>
                <a:cubicBezTo>
                  <a:pt x="20488" y="13550"/>
                  <a:pt x="19290" y="17575"/>
                  <a:pt x="17023" y="20069"/>
                </a:cubicBezTo>
                <a:lnTo>
                  <a:pt x="17408" y="21090"/>
                </a:lnTo>
                <a:cubicBezTo>
                  <a:pt x="17793" y="21600"/>
                  <a:pt x="17793" y="21600"/>
                  <a:pt x="17793" y="21090"/>
                </a:cubicBezTo>
                <a:cubicBezTo>
                  <a:pt x="20488" y="19106"/>
                  <a:pt x="21600" y="15080"/>
                  <a:pt x="20873" y="12076"/>
                </a:cubicBezTo>
                <a:close/>
                <a:moveTo>
                  <a:pt x="13259" y="16554"/>
                </a:moveTo>
                <a:cubicBezTo>
                  <a:pt x="12105" y="16101"/>
                  <a:pt x="12105" y="15080"/>
                  <a:pt x="12105" y="14570"/>
                </a:cubicBezTo>
                <a:cubicBezTo>
                  <a:pt x="12105" y="13096"/>
                  <a:pt x="12490" y="12076"/>
                  <a:pt x="12874" y="11565"/>
                </a:cubicBezTo>
                <a:cubicBezTo>
                  <a:pt x="13259" y="11055"/>
                  <a:pt x="13644" y="10545"/>
                  <a:pt x="14371" y="10091"/>
                </a:cubicBezTo>
                <a:cubicBezTo>
                  <a:pt x="14371" y="16101"/>
                  <a:pt x="14371" y="16101"/>
                  <a:pt x="14371" y="16101"/>
                </a:cubicBezTo>
                <a:cubicBezTo>
                  <a:pt x="14029" y="16554"/>
                  <a:pt x="13644" y="16554"/>
                  <a:pt x="13259" y="16554"/>
                </a:cubicBezTo>
                <a:close/>
                <a:moveTo>
                  <a:pt x="15526" y="15591"/>
                </a:moveTo>
                <a:cubicBezTo>
                  <a:pt x="15526" y="10091"/>
                  <a:pt x="15526" y="10091"/>
                  <a:pt x="15526" y="10091"/>
                </a:cubicBezTo>
                <a:cubicBezTo>
                  <a:pt x="15911" y="10091"/>
                  <a:pt x="15911" y="10091"/>
                  <a:pt x="15911" y="10091"/>
                </a:cubicBezTo>
                <a:cubicBezTo>
                  <a:pt x="16638" y="10091"/>
                  <a:pt x="17408" y="10091"/>
                  <a:pt x="17793" y="10545"/>
                </a:cubicBezTo>
                <a:cubicBezTo>
                  <a:pt x="18563" y="10545"/>
                  <a:pt x="17023" y="14060"/>
                  <a:pt x="15526" y="15591"/>
                </a:cubicBezTo>
                <a:close/>
                <a:moveTo>
                  <a:pt x="6074" y="5046"/>
                </a:moveTo>
                <a:cubicBezTo>
                  <a:pt x="6074" y="4535"/>
                  <a:pt x="6074" y="4535"/>
                  <a:pt x="6074" y="4535"/>
                </a:cubicBezTo>
                <a:cubicBezTo>
                  <a:pt x="3764" y="4535"/>
                  <a:pt x="3764" y="4535"/>
                  <a:pt x="3764" y="4535"/>
                </a:cubicBezTo>
                <a:cubicBezTo>
                  <a:pt x="3764" y="4535"/>
                  <a:pt x="3764" y="4535"/>
                  <a:pt x="3764" y="5046"/>
                </a:cubicBezTo>
                <a:cubicBezTo>
                  <a:pt x="3379" y="6576"/>
                  <a:pt x="0" y="20069"/>
                  <a:pt x="0" y="20580"/>
                </a:cubicBezTo>
                <a:cubicBezTo>
                  <a:pt x="1882" y="20580"/>
                  <a:pt x="1882" y="20580"/>
                  <a:pt x="1882" y="20580"/>
                </a:cubicBezTo>
                <a:cubicBezTo>
                  <a:pt x="1882" y="20069"/>
                  <a:pt x="3037" y="15591"/>
                  <a:pt x="3037" y="15591"/>
                </a:cubicBezTo>
                <a:cubicBezTo>
                  <a:pt x="6844" y="15591"/>
                  <a:pt x="6844" y="15591"/>
                  <a:pt x="6844" y="15591"/>
                </a:cubicBezTo>
                <a:cubicBezTo>
                  <a:pt x="6844" y="15591"/>
                  <a:pt x="7956" y="20069"/>
                  <a:pt x="7956" y="20580"/>
                </a:cubicBezTo>
                <a:cubicBezTo>
                  <a:pt x="9838" y="20580"/>
                  <a:pt x="9838" y="20580"/>
                  <a:pt x="9838" y="20580"/>
                </a:cubicBezTo>
                <a:cubicBezTo>
                  <a:pt x="9838" y="20069"/>
                  <a:pt x="6459" y="6576"/>
                  <a:pt x="6074" y="5046"/>
                </a:cubicBezTo>
                <a:close/>
                <a:moveTo>
                  <a:pt x="3379" y="13550"/>
                </a:moveTo>
                <a:cubicBezTo>
                  <a:pt x="4962" y="6576"/>
                  <a:pt x="4962" y="6576"/>
                  <a:pt x="4962" y="6576"/>
                </a:cubicBezTo>
                <a:cubicBezTo>
                  <a:pt x="6459" y="13550"/>
                  <a:pt x="6459" y="13550"/>
                  <a:pt x="6459" y="13550"/>
                </a:cubicBezTo>
                <a:lnTo>
                  <a:pt x="3379" y="13550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21" name="Shape"/>
          <p:cNvSpPr/>
          <p:nvPr/>
        </p:nvSpPr>
        <p:spPr>
          <a:xfrm>
            <a:off x="9629771" y="1229417"/>
            <a:ext cx="415149" cy="5981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43" h="21390" extrusionOk="0">
                <a:moveTo>
                  <a:pt x="1913" y="21258"/>
                </a:moveTo>
                <a:cubicBezTo>
                  <a:pt x="2462" y="20060"/>
                  <a:pt x="3011" y="18563"/>
                  <a:pt x="4048" y="16296"/>
                </a:cubicBezTo>
                <a:cubicBezTo>
                  <a:pt x="7831" y="15911"/>
                  <a:pt x="10028" y="16681"/>
                  <a:pt x="12163" y="13259"/>
                </a:cubicBezTo>
                <a:cubicBezTo>
                  <a:pt x="10028" y="14029"/>
                  <a:pt x="7831" y="12490"/>
                  <a:pt x="7831" y="12147"/>
                </a:cubicBezTo>
                <a:cubicBezTo>
                  <a:pt x="7831" y="11377"/>
                  <a:pt x="13750" y="12490"/>
                  <a:pt x="17594" y="8298"/>
                </a:cubicBezTo>
                <a:cubicBezTo>
                  <a:pt x="12713" y="9110"/>
                  <a:pt x="11065" y="7613"/>
                  <a:pt x="11614" y="7186"/>
                </a:cubicBezTo>
                <a:cubicBezTo>
                  <a:pt x="13262" y="6801"/>
                  <a:pt x="17594" y="7186"/>
                  <a:pt x="19730" y="5689"/>
                </a:cubicBezTo>
                <a:cubicBezTo>
                  <a:pt x="20828" y="4919"/>
                  <a:pt x="21377" y="2652"/>
                  <a:pt x="20828" y="1882"/>
                </a:cubicBezTo>
                <a:cubicBezTo>
                  <a:pt x="20279" y="1155"/>
                  <a:pt x="17045" y="0"/>
                  <a:pt x="14909" y="0"/>
                </a:cubicBezTo>
                <a:cubicBezTo>
                  <a:pt x="13262" y="385"/>
                  <a:pt x="10028" y="5304"/>
                  <a:pt x="9479" y="5304"/>
                </a:cubicBezTo>
                <a:cubicBezTo>
                  <a:pt x="8380" y="5304"/>
                  <a:pt x="8380" y="3037"/>
                  <a:pt x="10028" y="770"/>
                </a:cubicBezTo>
                <a:cubicBezTo>
                  <a:pt x="7831" y="1497"/>
                  <a:pt x="5146" y="3037"/>
                  <a:pt x="4048" y="4534"/>
                </a:cubicBezTo>
                <a:cubicBezTo>
                  <a:pt x="2462" y="6801"/>
                  <a:pt x="4597" y="12874"/>
                  <a:pt x="3499" y="12874"/>
                </a:cubicBezTo>
                <a:cubicBezTo>
                  <a:pt x="3011" y="13259"/>
                  <a:pt x="814" y="10223"/>
                  <a:pt x="265" y="9110"/>
                </a:cubicBezTo>
                <a:cubicBezTo>
                  <a:pt x="-223" y="10992"/>
                  <a:pt x="-223" y="12874"/>
                  <a:pt x="1913" y="15526"/>
                </a:cubicBezTo>
                <a:cubicBezTo>
                  <a:pt x="1363" y="17408"/>
                  <a:pt x="814" y="19333"/>
                  <a:pt x="265" y="20445"/>
                </a:cubicBezTo>
                <a:cubicBezTo>
                  <a:pt x="265" y="21258"/>
                  <a:pt x="1913" y="21600"/>
                  <a:pt x="1913" y="2125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22" name="Shape"/>
          <p:cNvSpPr/>
          <p:nvPr/>
        </p:nvSpPr>
        <p:spPr>
          <a:xfrm>
            <a:off x="14283833" y="12100262"/>
            <a:ext cx="595392" cy="2612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376" y="0"/>
                </a:moveTo>
                <a:cubicBezTo>
                  <a:pt x="15024" y="0"/>
                  <a:pt x="12368" y="2541"/>
                  <a:pt x="10800" y="6842"/>
                </a:cubicBezTo>
                <a:cubicBezTo>
                  <a:pt x="9276" y="2541"/>
                  <a:pt x="6576" y="0"/>
                  <a:pt x="4224" y="0"/>
                </a:cubicBezTo>
                <a:cubicBezTo>
                  <a:pt x="2308" y="0"/>
                  <a:pt x="0" y="2541"/>
                  <a:pt x="0" y="10360"/>
                </a:cubicBezTo>
                <a:cubicBezTo>
                  <a:pt x="0" y="18081"/>
                  <a:pt x="2308" y="21600"/>
                  <a:pt x="4224" y="21600"/>
                </a:cubicBezTo>
                <a:cubicBezTo>
                  <a:pt x="6576" y="21600"/>
                  <a:pt x="9276" y="18081"/>
                  <a:pt x="10800" y="13781"/>
                </a:cubicBezTo>
                <a:cubicBezTo>
                  <a:pt x="12368" y="18081"/>
                  <a:pt x="15024" y="21600"/>
                  <a:pt x="17376" y="21600"/>
                </a:cubicBezTo>
                <a:cubicBezTo>
                  <a:pt x="19292" y="21600"/>
                  <a:pt x="21600" y="18081"/>
                  <a:pt x="21600" y="10360"/>
                </a:cubicBezTo>
                <a:cubicBezTo>
                  <a:pt x="21600" y="2541"/>
                  <a:pt x="19292" y="0"/>
                  <a:pt x="17376" y="0"/>
                </a:cubicBezTo>
                <a:close/>
                <a:moveTo>
                  <a:pt x="4224" y="17202"/>
                </a:moveTo>
                <a:cubicBezTo>
                  <a:pt x="2700" y="17202"/>
                  <a:pt x="1916" y="14661"/>
                  <a:pt x="1916" y="10360"/>
                </a:cubicBezTo>
                <a:cubicBezTo>
                  <a:pt x="1916" y="5962"/>
                  <a:pt x="2700" y="4300"/>
                  <a:pt x="4224" y="4300"/>
                </a:cubicBezTo>
                <a:cubicBezTo>
                  <a:pt x="6184" y="4300"/>
                  <a:pt x="8492" y="6842"/>
                  <a:pt x="9668" y="10360"/>
                </a:cubicBezTo>
                <a:cubicBezTo>
                  <a:pt x="8492" y="14661"/>
                  <a:pt x="6184" y="17202"/>
                  <a:pt x="4224" y="17202"/>
                </a:cubicBezTo>
                <a:close/>
                <a:moveTo>
                  <a:pt x="17376" y="17202"/>
                </a:moveTo>
                <a:cubicBezTo>
                  <a:pt x="15416" y="17202"/>
                  <a:pt x="13108" y="14661"/>
                  <a:pt x="11976" y="10360"/>
                </a:cubicBezTo>
                <a:cubicBezTo>
                  <a:pt x="13108" y="6842"/>
                  <a:pt x="15416" y="4300"/>
                  <a:pt x="17376" y="4300"/>
                </a:cubicBezTo>
                <a:cubicBezTo>
                  <a:pt x="18944" y="4300"/>
                  <a:pt x="19684" y="5962"/>
                  <a:pt x="19684" y="10360"/>
                </a:cubicBezTo>
                <a:cubicBezTo>
                  <a:pt x="19684" y="14661"/>
                  <a:pt x="18944" y="17202"/>
                  <a:pt x="17376" y="1720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23" name="Shape"/>
          <p:cNvSpPr/>
          <p:nvPr/>
        </p:nvSpPr>
        <p:spPr>
          <a:xfrm>
            <a:off x="10725456" y="11930971"/>
            <a:ext cx="595389" cy="591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24" y="10039"/>
                </a:moveTo>
                <a:cubicBezTo>
                  <a:pt x="20424" y="10039"/>
                  <a:pt x="19684" y="10039"/>
                  <a:pt x="19292" y="10039"/>
                </a:cubicBezTo>
                <a:cubicBezTo>
                  <a:pt x="18900" y="10039"/>
                  <a:pt x="18508" y="10431"/>
                  <a:pt x="18508" y="10822"/>
                </a:cubicBezTo>
                <a:cubicBezTo>
                  <a:pt x="18508" y="11561"/>
                  <a:pt x="18900" y="11952"/>
                  <a:pt x="19292" y="11952"/>
                </a:cubicBezTo>
                <a:cubicBezTo>
                  <a:pt x="19684" y="11952"/>
                  <a:pt x="20424" y="11952"/>
                  <a:pt x="20424" y="11952"/>
                </a:cubicBezTo>
                <a:cubicBezTo>
                  <a:pt x="21208" y="11952"/>
                  <a:pt x="21600" y="11561"/>
                  <a:pt x="21600" y="10822"/>
                </a:cubicBezTo>
                <a:cubicBezTo>
                  <a:pt x="21600" y="10431"/>
                  <a:pt x="21208" y="10039"/>
                  <a:pt x="20424" y="10039"/>
                </a:cubicBezTo>
                <a:close/>
                <a:moveTo>
                  <a:pt x="10800" y="5041"/>
                </a:moveTo>
                <a:cubicBezTo>
                  <a:pt x="7316" y="5041"/>
                  <a:pt x="5008" y="7736"/>
                  <a:pt x="5008" y="10822"/>
                </a:cubicBezTo>
                <a:cubicBezTo>
                  <a:pt x="5008" y="14255"/>
                  <a:pt x="7316" y="16993"/>
                  <a:pt x="10800" y="16993"/>
                </a:cubicBezTo>
                <a:cubicBezTo>
                  <a:pt x="14284" y="16993"/>
                  <a:pt x="16592" y="14255"/>
                  <a:pt x="16592" y="10822"/>
                </a:cubicBezTo>
                <a:cubicBezTo>
                  <a:pt x="16592" y="7736"/>
                  <a:pt x="14284" y="5041"/>
                  <a:pt x="10800" y="5041"/>
                </a:cubicBezTo>
                <a:close/>
                <a:moveTo>
                  <a:pt x="10800" y="15037"/>
                </a:moveTo>
                <a:cubicBezTo>
                  <a:pt x="8492" y="15037"/>
                  <a:pt x="6532" y="13125"/>
                  <a:pt x="6532" y="10822"/>
                </a:cubicBezTo>
                <a:cubicBezTo>
                  <a:pt x="6532" y="8518"/>
                  <a:pt x="8492" y="6563"/>
                  <a:pt x="10800" y="6563"/>
                </a:cubicBezTo>
                <a:lnTo>
                  <a:pt x="10800" y="15037"/>
                </a:lnTo>
                <a:close/>
                <a:moveTo>
                  <a:pt x="3092" y="10822"/>
                </a:moveTo>
                <a:cubicBezTo>
                  <a:pt x="3092" y="10431"/>
                  <a:pt x="2700" y="10039"/>
                  <a:pt x="2308" y="10039"/>
                </a:cubicBezTo>
                <a:cubicBezTo>
                  <a:pt x="1916" y="10039"/>
                  <a:pt x="1176" y="10039"/>
                  <a:pt x="1176" y="10039"/>
                </a:cubicBezTo>
                <a:cubicBezTo>
                  <a:pt x="392" y="10039"/>
                  <a:pt x="0" y="10431"/>
                  <a:pt x="0" y="10822"/>
                </a:cubicBezTo>
                <a:cubicBezTo>
                  <a:pt x="0" y="11561"/>
                  <a:pt x="392" y="11952"/>
                  <a:pt x="1176" y="11952"/>
                </a:cubicBezTo>
                <a:cubicBezTo>
                  <a:pt x="1176" y="11952"/>
                  <a:pt x="1916" y="11952"/>
                  <a:pt x="2308" y="11952"/>
                </a:cubicBezTo>
                <a:cubicBezTo>
                  <a:pt x="2700" y="11952"/>
                  <a:pt x="3092" y="11561"/>
                  <a:pt x="3092" y="10822"/>
                </a:cubicBezTo>
                <a:close/>
                <a:moveTo>
                  <a:pt x="10800" y="3477"/>
                </a:moveTo>
                <a:cubicBezTo>
                  <a:pt x="11148" y="3477"/>
                  <a:pt x="11540" y="2695"/>
                  <a:pt x="11540" y="2303"/>
                </a:cubicBezTo>
                <a:cubicBezTo>
                  <a:pt x="11540" y="1956"/>
                  <a:pt x="11540" y="1565"/>
                  <a:pt x="11540" y="1173"/>
                </a:cubicBezTo>
                <a:cubicBezTo>
                  <a:pt x="11540" y="782"/>
                  <a:pt x="11148" y="0"/>
                  <a:pt x="10800" y="0"/>
                </a:cubicBezTo>
                <a:cubicBezTo>
                  <a:pt x="10408" y="0"/>
                  <a:pt x="10016" y="782"/>
                  <a:pt x="10016" y="1173"/>
                </a:cubicBezTo>
                <a:cubicBezTo>
                  <a:pt x="10016" y="1565"/>
                  <a:pt x="10016" y="1956"/>
                  <a:pt x="10016" y="2303"/>
                </a:cubicBezTo>
                <a:cubicBezTo>
                  <a:pt x="10016" y="2695"/>
                  <a:pt x="10408" y="3477"/>
                  <a:pt x="10800" y="3477"/>
                </a:cubicBezTo>
                <a:close/>
                <a:moveTo>
                  <a:pt x="10800" y="18514"/>
                </a:moveTo>
                <a:cubicBezTo>
                  <a:pt x="10408" y="18514"/>
                  <a:pt x="10016" y="18905"/>
                  <a:pt x="10016" y="19688"/>
                </a:cubicBezTo>
                <a:lnTo>
                  <a:pt x="10016" y="20427"/>
                </a:lnTo>
                <a:cubicBezTo>
                  <a:pt x="10016" y="21209"/>
                  <a:pt x="10408" y="21600"/>
                  <a:pt x="10800" y="21600"/>
                </a:cubicBezTo>
                <a:cubicBezTo>
                  <a:pt x="11148" y="21600"/>
                  <a:pt x="11540" y="21209"/>
                  <a:pt x="11540" y="20427"/>
                </a:cubicBezTo>
                <a:lnTo>
                  <a:pt x="11540" y="19688"/>
                </a:lnTo>
                <a:cubicBezTo>
                  <a:pt x="11540" y="18905"/>
                  <a:pt x="11148" y="18514"/>
                  <a:pt x="10800" y="18514"/>
                </a:cubicBezTo>
                <a:close/>
                <a:moveTo>
                  <a:pt x="18900" y="4259"/>
                </a:moveTo>
                <a:cubicBezTo>
                  <a:pt x="19292" y="3868"/>
                  <a:pt x="19292" y="3129"/>
                  <a:pt x="18900" y="2695"/>
                </a:cubicBezTo>
                <a:cubicBezTo>
                  <a:pt x="18508" y="2303"/>
                  <a:pt x="18116" y="2695"/>
                  <a:pt x="17376" y="3129"/>
                </a:cubicBezTo>
                <a:cubicBezTo>
                  <a:pt x="17376" y="3129"/>
                  <a:pt x="16984" y="3477"/>
                  <a:pt x="16592" y="3868"/>
                </a:cubicBezTo>
                <a:cubicBezTo>
                  <a:pt x="16200" y="4259"/>
                  <a:pt x="16200" y="4650"/>
                  <a:pt x="16592" y="5041"/>
                </a:cubicBezTo>
                <a:cubicBezTo>
                  <a:pt x="16984" y="5433"/>
                  <a:pt x="17768" y="5433"/>
                  <a:pt x="18116" y="5041"/>
                </a:cubicBezTo>
                <a:cubicBezTo>
                  <a:pt x="18116" y="4650"/>
                  <a:pt x="18508" y="4259"/>
                  <a:pt x="18900" y="4259"/>
                </a:cubicBezTo>
                <a:close/>
                <a:moveTo>
                  <a:pt x="3484" y="16993"/>
                </a:moveTo>
                <a:cubicBezTo>
                  <a:pt x="3484" y="16993"/>
                  <a:pt x="3092" y="17384"/>
                  <a:pt x="2700" y="17732"/>
                </a:cubicBezTo>
                <a:cubicBezTo>
                  <a:pt x="2308" y="18123"/>
                  <a:pt x="2308" y="18514"/>
                  <a:pt x="2700" y="18905"/>
                </a:cubicBezTo>
                <a:cubicBezTo>
                  <a:pt x="3092" y="19297"/>
                  <a:pt x="3484" y="19297"/>
                  <a:pt x="4224" y="18905"/>
                </a:cubicBezTo>
                <a:lnTo>
                  <a:pt x="4616" y="18123"/>
                </a:lnTo>
                <a:cubicBezTo>
                  <a:pt x="5400" y="17732"/>
                  <a:pt x="5400" y="16993"/>
                  <a:pt x="5008" y="16559"/>
                </a:cubicBezTo>
                <a:cubicBezTo>
                  <a:pt x="4616" y="16559"/>
                  <a:pt x="3876" y="16559"/>
                  <a:pt x="3484" y="16993"/>
                </a:cubicBezTo>
                <a:close/>
                <a:moveTo>
                  <a:pt x="4224" y="3129"/>
                </a:moveTo>
                <a:cubicBezTo>
                  <a:pt x="3484" y="2695"/>
                  <a:pt x="3092" y="2303"/>
                  <a:pt x="2700" y="2695"/>
                </a:cubicBezTo>
                <a:cubicBezTo>
                  <a:pt x="2308" y="3129"/>
                  <a:pt x="2308" y="3868"/>
                  <a:pt x="2700" y="4259"/>
                </a:cubicBezTo>
                <a:cubicBezTo>
                  <a:pt x="3092" y="4259"/>
                  <a:pt x="3484" y="4650"/>
                  <a:pt x="3484" y="5041"/>
                </a:cubicBezTo>
                <a:cubicBezTo>
                  <a:pt x="3876" y="5433"/>
                  <a:pt x="4616" y="5433"/>
                  <a:pt x="5008" y="5041"/>
                </a:cubicBezTo>
                <a:cubicBezTo>
                  <a:pt x="5400" y="4650"/>
                  <a:pt x="5400" y="4259"/>
                  <a:pt x="4616" y="3868"/>
                </a:cubicBezTo>
                <a:cubicBezTo>
                  <a:pt x="4616" y="3477"/>
                  <a:pt x="4224" y="3129"/>
                  <a:pt x="4224" y="3129"/>
                </a:cubicBezTo>
                <a:close/>
                <a:moveTo>
                  <a:pt x="16592" y="18123"/>
                </a:moveTo>
                <a:cubicBezTo>
                  <a:pt x="16984" y="18123"/>
                  <a:pt x="17376" y="18905"/>
                  <a:pt x="17376" y="18905"/>
                </a:cubicBezTo>
                <a:cubicBezTo>
                  <a:pt x="18116" y="19297"/>
                  <a:pt x="18508" y="19297"/>
                  <a:pt x="18900" y="18905"/>
                </a:cubicBezTo>
                <a:cubicBezTo>
                  <a:pt x="19292" y="18514"/>
                  <a:pt x="19292" y="18123"/>
                  <a:pt x="18900" y="17732"/>
                </a:cubicBezTo>
                <a:cubicBezTo>
                  <a:pt x="18508" y="17384"/>
                  <a:pt x="18116" y="16993"/>
                  <a:pt x="18116" y="16993"/>
                </a:cubicBezTo>
                <a:cubicBezTo>
                  <a:pt x="17768" y="16559"/>
                  <a:pt x="16984" y="16559"/>
                  <a:pt x="16592" y="16559"/>
                </a:cubicBezTo>
                <a:cubicBezTo>
                  <a:pt x="16200" y="16993"/>
                  <a:pt x="16200" y="17732"/>
                  <a:pt x="16592" y="1812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24" name="Shape"/>
          <p:cNvSpPr/>
          <p:nvPr/>
        </p:nvSpPr>
        <p:spPr>
          <a:xfrm>
            <a:off x="16657500" y="12024081"/>
            <a:ext cx="595388" cy="413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92" y="0"/>
                </a:moveTo>
                <a:cubicBezTo>
                  <a:pt x="2308" y="0"/>
                  <a:pt x="2308" y="0"/>
                  <a:pt x="2308" y="0"/>
                </a:cubicBezTo>
                <a:cubicBezTo>
                  <a:pt x="1176" y="0"/>
                  <a:pt x="0" y="1124"/>
                  <a:pt x="0" y="2809"/>
                </a:cubicBezTo>
                <a:cubicBezTo>
                  <a:pt x="0" y="18229"/>
                  <a:pt x="0" y="18229"/>
                  <a:pt x="0" y="18229"/>
                </a:cubicBezTo>
                <a:cubicBezTo>
                  <a:pt x="0" y="19977"/>
                  <a:pt x="1176" y="21600"/>
                  <a:pt x="2308" y="21600"/>
                </a:cubicBezTo>
                <a:cubicBezTo>
                  <a:pt x="19292" y="21600"/>
                  <a:pt x="19292" y="21600"/>
                  <a:pt x="19292" y="21600"/>
                </a:cubicBezTo>
                <a:cubicBezTo>
                  <a:pt x="20816" y="21600"/>
                  <a:pt x="21600" y="19977"/>
                  <a:pt x="21600" y="18229"/>
                </a:cubicBezTo>
                <a:cubicBezTo>
                  <a:pt x="21600" y="2809"/>
                  <a:pt x="21600" y="2809"/>
                  <a:pt x="21600" y="2809"/>
                </a:cubicBezTo>
                <a:cubicBezTo>
                  <a:pt x="21600" y="1124"/>
                  <a:pt x="20816" y="0"/>
                  <a:pt x="19292" y="0"/>
                </a:cubicBezTo>
                <a:close/>
                <a:moveTo>
                  <a:pt x="19292" y="18229"/>
                </a:moveTo>
                <a:cubicBezTo>
                  <a:pt x="2308" y="18229"/>
                  <a:pt x="2308" y="18229"/>
                  <a:pt x="2308" y="18229"/>
                </a:cubicBezTo>
                <a:cubicBezTo>
                  <a:pt x="2308" y="8865"/>
                  <a:pt x="2308" y="8865"/>
                  <a:pt x="2308" y="8865"/>
                </a:cubicBezTo>
                <a:cubicBezTo>
                  <a:pt x="19292" y="8865"/>
                  <a:pt x="19292" y="8865"/>
                  <a:pt x="19292" y="8865"/>
                </a:cubicBezTo>
                <a:lnTo>
                  <a:pt x="19292" y="18229"/>
                </a:lnTo>
                <a:close/>
                <a:moveTo>
                  <a:pt x="19292" y="4432"/>
                </a:moveTo>
                <a:cubicBezTo>
                  <a:pt x="2308" y="4432"/>
                  <a:pt x="2308" y="4432"/>
                  <a:pt x="2308" y="4432"/>
                </a:cubicBezTo>
                <a:cubicBezTo>
                  <a:pt x="2308" y="2809"/>
                  <a:pt x="2308" y="2809"/>
                  <a:pt x="2308" y="2809"/>
                </a:cubicBezTo>
                <a:cubicBezTo>
                  <a:pt x="19292" y="2809"/>
                  <a:pt x="19292" y="2809"/>
                  <a:pt x="19292" y="2809"/>
                </a:cubicBezTo>
                <a:lnTo>
                  <a:pt x="19292" y="4432"/>
                </a:lnTo>
                <a:close/>
                <a:moveTo>
                  <a:pt x="4224" y="12173"/>
                </a:moveTo>
                <a:cubicBezTo>
                  <a:pt x="4224" y="13297"/>
                  <a:pt x="4224" y="13297"/>
                  <a:pt x="4224" y="13297"/>
                </a:cubicBezTo>
                <a:cubicBezTo>
                  <a:pt x="5008" y="13297"/>
                  <a:pt x="5008" y="13297"/>
                  <a:pt x="5008" y="13297"/>
                </a:cubicBezTo>
                <a:cubicBezTo>
                  <a:pt x="5008" y="12173"/>
                  <a:pt x="5008" y="12173"/>
                  <a:pt x="5008" y="12173"/>
                </a:cubicBezTo>
                <a:lnTo>
                  <a:pt x="4224" y="12173"/>
                </a:lnTo>
                <a:close/>
                <a:moveTo>
                  <a:pt x="8100" y="14421"/>
                </a:moveTo>
                <a:cubicBezTo>
                  <a:pt x="8100" y="14920"/>
                  <a:pt x="8100" y="14920"/>
                  <a:pt x="8100" y="14920"/>
                </a:cubicBezTo>
                <a:cubicBezTo>
                  <a:pt x="9624" y="14920"/>
                  <a:pt x="9624" y="14920"/>
                  <a:pt x="9624" y="14920"/>
                </a:cubicBezTo>
                <a:cubicBezTo>
                  <a:pt x="9624" y="14421"/>
                  <a:pt x="9624" y="14421"/>
                  <a:pt x="9624" y="14421"/>
                </a:cubicBezTo>
                <a:cubicBezTo>
                  <a:pt x="10016" y="14421"/>
                  <a:pt x="10016" y="14421"/>
                  <a:pt x="10016" y="14421"/>
                </a:cubicBezTo>
                <a:cubicBezTo>
                  <a:pt x="10016" y="13297"/>
                  <a:pt x="10016" y="13297"/>
                  <a:pt x="10016" y="13297"/>
                </a:cubicBezTo>
                <a:cubicBezTo>
                  <a:pt x="10800" y="13297"/>
                  <a:pt x="10800" y="13297"/>
                  <a:pt x="10800" y="13297"/>
                </a:cubicBezTo>
                <a:cubicBezTo>
                  <a:pt x="10800" y="12173"/>
                  <a:pt x="10800" y="12173"/>
                  <a:pt x="10800" y="12173"/>
                </a:cubicBezTo>
                <a:cubicBezTo>
                  <a:pt x="9624" y="12173"/>
                  <a:pt x="9624" y="12173"/>
                  <a:pt x="9624" y="12173"/>
                </a:cubicBezTo>
                <a:cubicBezTo>
                  <a:pt x="9624" y="13297"/>
                  <a:pt x="9624" y="13297"/>
                  <a:pt x="9624" y="13297"/>
                </a:cubicBezTo>
                <a:cubicBezTo>
                  <a:pt x="8840" y="13297"/>
                  <a:pt x="8840" y="13297"/>
                  <a:pt x="8840" y="13297"/>
                </a:cubicBezTo>
                <a:cubicBezTo>
                  <a:pt x="8840" y="14421"/>
                  <a:pt x="8840" y="14421"/>
                  <a:pt x="8840" y="14421"/>
                </a:cubicBezTo>
                <a:lnTo>
                  <a:pt x="8100" y="14421"/>
                </a:lnTo>
                <a:close/>
                <a:moveTo>
                  <a:pt x="10800" y="14920"/>
                </a:moveTo>
                <a:cubicBezTo>
                  <a:pt x="10800" y="14421"/>
                  <a:pt x="10800" y="14421"/>
                  <a:pt x="10800" y="14421"/>
                </a:cubicBezTo>
                <a:cubicBezTo>
                  <a:pt x="10016" y="14421"/>
                  <a:pt x="10016" y="14421"/>
                  <a:pt x="10016" y="14421"/>
                </a:cubicBezTo>
                <a:cubicBezTo>
                  <a:pt x="10016" y="14920"/>
                  <a:pt x="10016" y="14920"/>
                  <a:pt x="10016" y="14920"/>
                </a:cubicBezTo>
                <a:lnTo>
                  <a:pt x="10800" y="14920"/>
                </a:lnTo>
                <a:close/>
                <a:moveTo>
                  <a:pt x="7708" y="14920"/>
                </a:moveTo>
                <a:cubicBezTo>
                  <a:pt x="7708" y="14421"/>
                  <a:pt x="7708" y="14421"/>
                  <a:pt x="7708" y="14421"/>
                </a:cubicBezTo>
                <a:cubicBezTo>
                  <a:pt x="6184" y="14421"/>
                  <a:pt x="6184" y="14421"/>
                  <a:pt x="6184" y="14421"/>
                </a:cubicBezTo>
                <a:cubicBezTo>
                  <a:pt x="6184" y="14920"/>
                  <a:pt x="6184" y="14920"/>
                  <a:pt x="6184" y="14920"/>
                </a:cubicBezTo>
                <a:lnTo>
                  <a:pt x="7708" y="14920"/>
                </a:lnTo>
                <a:close/>
                <a:moveTo>
                  <a:pt x="8100" y="13297"/>
                </a:moveTo>
                <a:cubicBezTo>
                  <a:pt x="8840" y="13297"/>
                  <a:pt x="8840" y="13297"/>
                  <a:pt x="8840" y="13297"/>
                </a:cubicBezTo>
                <a:cubicBezTo>
                  <a:pt x="8840" y="12173"/>
                  <a:pt x="8840" y="12173"/>
                  <a:pt x="8840" y="12173"/>
                </a:cubicBezTo>
                <a:cubicBezTo>
                  <a:pt x="7708" y="12173"/>
                  <a:pt x="7708" y="12173"/>
                  <a:pt x="7708" y="12173"/>
                </a:cubicBezTo>
                <a:cubicBezTo>
                  <a:pt x="7708" y="14421"/>
                  <a:pt x="7708" y="14421"/>
                  <a:pt x="7708" y="14421"/>
                </a:cubicBezTo>
                <a:cubicBezTo>
                  <a:pt x="8100" y="14421"/>
                  <a:pt x="8100" y="14421"/>
                  <a:pt x="8100" y="14421"/>
                </a:cubicBezTo>
                <a:lnTo>
                  <a:pt x="8100" y="13297"/>
                </a:lnTo>
                <a:close/>
                <a:moveTo>
                  <a:pt x="5792" y="14421"/>
                </a:moveTo>
                <a:cubicBezTo>
                  <a:pt x="6184" y="14421"/>
                  <a:pt x="6184" y="14421"/>
                  <a:pt x="6184" y="14421"/>
                </a:cubicBezTo>
                <a:cubicBezTo>
                  <a:pt x="6184" y="13297"/>
                  <a:pt x="6184" y="13297"/>
                  <a:pt x="6184" y="13297"/>
                </a:cubicBezTo>
                <a:cubicBezTo>
                  <a:pt x="6924" y="13297"/>
                  <a:pt x="6924" y="13297"/>
                  <a:pt x="6924" y="13297"/>
                </a:cubicBezTo>
                <a:cubicBezTo>
                  <a:pt x="6924" y="12173"/>
                  <a:pt x="6924" y="12173"/>
                  <a:pt x="6924" y="12173"/>
                </a:cubicBezTo>
                <a:cubicBezTo>
                  <a:pt x="5792" y="12173"/>
                  <a:pt x="5792" y="12173"/>
                  <a:pt x="5792" y="12173"/>
                </a:cubicBezTo>
                <a:cubicBezTo>
                  <a:pt x="5792" y="13297"/>
                  <a:pt x="5792" y="13297"/>
                  <a:pt x="5792" y="13297"/>
                </a:cubicBezTo>
                <a:cubicBezTo>
                  <a:pt x="5008" y="13297"/>
                  <a:pt x="5008" y="13297"/>
                  <a:pt x="5008" y="13297"/>
                </a:cubicBezTo>
                <a:cubicBezTo>
                  <a:pt x="5008" y="14421"/>
                  <a:pt x="5008" y="14421"/>
                  <a:pt x="5008" y="14421"/>
                </a:cubicBezTo>
                <a:cubicBezTo>
                  <a:pt x="4224" y="14421"/>
                  <a:pt x="4224" y="14421"/>
                  <a:pt x="4224" y="14421"/>
                </a:cubicBezTo>
                <a:cubicBezTo>
                  <a:pt x="4224" y="14920"/>
                  <a:pt x="4224" y="14920"/>
                  <a:pt x="4224" y="14920"/>
                </a:cubicBezTo>
                <a:cubicBezTo>
                  <a:pt x="5792" y="14920"/>
                  <a:pt x="5792" y="14920"/>
                  <a:pt x="5792" y="14920"/>
                </a:cubicBezTo>
                <a:lnTo>
                  <a:pt x="5792" y="14421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25" name="Shape"/>
          <p:cNvSpPr/>
          <p:nvPr/>
        </p:nvSpPr>
        <p:spPr>
          <a:xfrm>
            <a:off x="7190930" y="1307705"/>
            <a:ext cx="550379" cy="4410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5" h="21294" extrusionOk="0">
                <a:moveTo>
                  <a:pt x="20698" y="217"/>
                </a:moveTo>
                <a:cubicBezTo>
                  <a:pt x="20230" y="217"/>
                  <a:pt x="738" y="8984"/>
                  <a:pt x="317" y="8984"/>
                </a:cubicBezTo>
                <a:cubicBezTo>
                  <a:pt x="-105" y="8984"/>
                  <a:pt x="-105" y="9507"/>
                  <a:pt x="317" y="9507"/>
                </a:cubicBezTo>
                <a:cubicBezTo>
                  <a:pt x="738" y="9971"/>
                  <a:pt x="4487" y="12062"/>
                  <a:pt x="4487" y="12062"/>
                </a:cubicBezTo>
                <a:cubicBezTo>
                  <a:pt x="7392" y="13049"/>
                  <a:pt x="7392" y="13049"/>
                  <a:pt x="7392" y="13049"/>
                </a:cubicBezTo>
                <a:cubicBezTo>
                  <a:pt x="7392" y="13049"/>
                  <a:pt x="19808" y="1726"/>
                  <a:pt x="20230" y="1726"/>
                </a:cubicBezTo>
                <a:cubicBezTo>
                  <a:pt x="20230" y="1204"/>
                  <a:pt x="20230" y="1726"/>
                  <a:pt x="20230" y="1726"/>
                </a:cubicBezTo>
                <a:lnTo>
                  <a:pt x="11140" y="14094"/>
                </a:lnTo>
                <a:cubicBezTo>
                  <a:pt x="10718" y="14617"/>
                  <a:pt x="10718" y="14617"/>
                  <a:pt x="10718" y="14617"/>
                </a:cubicBezTo>
                <a:cubicBezTo>
                  <a:pt x="11140" y="15139"/>
                  <a:pt x="11140" y="15139"/>
                  <a:pt x="11140" y="15139"/>
                </a:cubicBezTo>
                <a:cubicBezTo>
                  <a:pt x="11140" y="15139"/>
                  <a:pt x="16903" y="18739"/>
                  <a:pt x="16903" y="19262"/>
                </a:cubicBezTo>
                <a:cubicBezTo>
                  <a:pt x="17325" y="19262"/>
                  <a:pt x="17747" y="19262"/>
                  <a:pt x="18168" y="18739"/>
                </a:cubicBezTo>
                <a:cubicBezTo>
                  <a:pt x="18168" y="18217"/>
                  <a:pt x="21495" y="1204"/>
                  <a:pt x="21495" y="739"/>
                </a:cubicBezTo>
                <a:cubicBezTo>
                  <a:pt x="21495" y="217"/>
                  <a:pt x="21120" y="-306"/>
                  <a:pt x="20698" y="217"/>
                </a:cubicBezTo>
                <a:close/>
                <a:moveTo>
                  <a:pt x="7392" y="20771"/>
                </a:moveTo>
                <a:cubicBezTo>
                  <a:pt x="7392" y="21294"/>
                  <a:pt x="7392" y="21294"/>
                  <a:pt x="7813" y="21294"/>
                </a:cubicBezTo>
                <a:cubicBezTo>
                  <a:pt x="7813" y="20771"/>
                  <a:pt x="11140" y="17694"/>
                  <a:pt x="11140" y="17694"/>
                </a:cubicBezTo>
                <a:cubicBezTo>
                  <a:pt x="7392" y="15139"/>
                  <a:pt x="7392" y="15139"/>
                  <a:pt x="7392" y="15139"/>
                </a:cubicBezTo>
                <a:lnTo>
                  <a:pt x="7392" y="20771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26" name="Shape"/>
          <p:cNvSpPr/>
          <p:nvPr/>
        </p:nvSpPr>
        <p:spPr>
          <a:xfrm>
            <a:off x="17926839" y="11973293"/>
            <a:ext cx="426140" cy="5193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12" y="14085"/>
                </a:moveTo>
                <a:cubicBezTo>
                  <a:pt x="20014" y="15876"/>
                  <a:pt x="15681" y="17171"/>
                  <a:pt x="10861" y="17171"/>
                </a:cubicBezTo>
                <a:cubicBezTo>
                  <a:pt x="5919" y="17171"/>
                  <a:pt x="2197" y="15876"/>
                  <a:pt x="549" y="14085"/>
                </a:cubicBezTo>
                <a:cubicBezTo>
                  <a:pt x="549" y="13687"/>
                  <a:pt x="0" y="14085"/>
                  <a:pt x="0" y="14085"/>
                </a:cubicBezTo>
                <a:cubicBezTo>
                  <a:pt x="0" y="14533"/>
                  <a:pt x="0" y="16723"/>
                  <a:pt x="0" y="16723"/>
                </a:cubicBezTo>
                <a:cubicBezTo>
                  <a:pt x="0" y="18962"/>
                  <a:pt x="4881" y="21600"/>
                  <a:pt x="10861" y="21600"/>
                </a:cubicBezTo>
                <a:cubicBezTo>
                  <a:pt x="16780" y="21600"/>
                  <a:pt x="21600" y="18962"/>
                  <a:pt x="21600" y="16723"/>
                </a:cubicBezTo>
                <a:cubicBezTo>
                  <a:pt x="21600" y="16723"/>
                  <a:pt x="21600" y="14533"/>
                  <a:pt x="21600" y="14085"/>
                </a:cubicBezTo>
                <a:cubicBezTo>
                  <a:pt x="21600" y="14085"/>
                  <a:pt x="21112" y="13687"/>
                  <a:pt x="21112" y="14085"/>
                </a:cubicBezTo>
                <a:close/>
                <a:moveTo>
                  <a:pt x="21112" y="7963"/>
                </a:moveTo>
                <a:cubicBezTo>
                  <a:pt x="20014" y="9257"/>
                  <a:pt x="15681" y="10601"/>
                  <a:pt x="10861" y="10601"/>
                </a:cubicBezTo>
                <a:cubicBezTo>
                  <a:pt x="5919" y="10601"/>
                  <a:pt x="2197" y="9257"/>
                  <a:pt x="549" y="7963"/>
                </a:cubicBezTo>
                <a:cubicBezTo>
                  <a:pt x="549" y="7515"/>
                  <a:pt x="0" y="7963"/>
                  <a:pt x="0" y="7963"/>
                </a:cubicBezTo>
                <a:lnTo>
                  <a:pt x="0" y="11049"/>
                </a:lnTo>
                <a:cubicBezTo>
                  <a:pt x="0" y="12791"/>
                  <a:pt x="4881" y="14533"/>
                  <a:pt x="10861" y="14533"/>
                </a:cubicBezTo>
                <a:cubicBezTo>
                  <a:pt x="16780" y="14533"/>
                  <a:pt x="21600" y="12791"/>
                  <a:pt x="21600" y="11049"/>
                </a:cubicBezTo>
                <a:lnTo>
                  <a:pt x="21600" y="7963"/>
                </a:lnTo>
                <a:cubicBezTo>
                  <a:pt x="21600" y="7963"/>
                  <a:pt x="21112" y="7515"/>
                  <a:pt x="21112" y="7963"/>
                </a:cubicBezTo>
                <a:close/>
                <a:moveTo>
                  <a:pt x="10861" y="0"/>
                </a:moveTo>
                <a:cubicBezTo>
                  <a:pt x="4881" y="0"/>
                  <a:pt x="0" y="1294"/>
                  <a:pt x="0" y="3086"/>
                </a:cubicBezTo>
                <a:cubicBezTo>
                  <a:pt x="0" y="4828"/>
                  <a:pt x="0" y="4828"/>
                  <a:pt x="0" y="4828"/>
                </a:cubicBezTo>
                <a:cubicBezTo>
                  <a:pt x="0" y="6619"/>
                  <a:pt x="4881" y="7963"/>
                  <a:pt x="10861" y="7963"/>
                </a:cubicBezTo>
                <a:cubicBezTo>
                  <a:pt x="16780" y="7963"/>
                  <a:pt x="21600" y="6619"/>
                  <a:pt x="21600" y="4828"/>
                </a:cubicBezTo>
                <a:cubicBezTo>
                  <a:pt x="21600" y="3086"/>
                  <a:pt x="21600" y="3086"/>
                  <a:pt x="21600" y="3086"/>
                </a:cubicBezTo>
                <a:cubicBezTo>
                  <a:pt x="21600" y="1294"/>
                  <a:pt x="16780" y="0"/>
                  <a:pt x="10861" y="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27" name="Shape"/>
          <p:cNvSpPr/>
          <p:nvPr/>
        </p:nvSpPr>
        <p:spPr>
          <a:xfrm>
            <a:off x="1298502" y="8556941"/>
            <a:ext cx="460011" cy="5320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57" y="0"/>
                </a:moveTo>
                <a:cubicBezTo>
                  <a:pt x="2443" y="0"/>
                  <a:pt x="2443" y="0"/>
                  <a:pt x="2443" y="0"/>
                </a:cubicBezTo>
                <a:cubicBezTo>
                  <a:pt x="944" y="0"/>
                  <a:pt x="0" y="1316"/>
                  <a:pt x="0" y="2584"/>
                </a:cubicBezTo>
                <a:cubicBezTo>
                  <a:pt x="0" y="19455"/>
                  <a:pt x="0" y="19455"/>
                  <a:pt x="0" y="19455"/>
                </a:cubicBezTo>
                <a:cubicBezTo>
                  <a:pt x="0" y="20722"/>
                  <a:pt x="944" y="21600"/>
                  <a:pt x="2443" y="21600"/>
                </a:cubicBezTo>
                <a:cubicBezTo>
                  <a:pt x="19157" y="21600"/>
                  <a:pt x="19157" y="21600"/>
                  <a:pt x="19157" y="21600"/>
                </a:cubicBezTo>
                <a:cubicBezTo>
                  <a:pt x="20656" y="21600"/>
                  <a:pt x="21600" y="20722"/>
                  <a:pt x="21600" y="19455"/>
                </a:cubicBezTo>
                <a:cubicBezTo>
                  <a:pt x="21600" y="2584"/>
                  <a:pt x="21600" y="2584"/>
                  <a:pt x="21600" y="2584"/>
                </a:cubicBezTo>
                <a:cubicBezTo>
                  <a:pt x="21600" y="1316"/>
                  <a:pt x="20656" y="0"/>
                  <a:pt x="19157" y="0"/>
                </a:cubicBezTo>
                <a:close/>
                <a:moveTo>
                  <a:pt x="19157" y="19455"/>
                </a:moveTo>
                <a:cubicBezTo>
                  <a:pt x="2443" y="19455"/>
                  <a:pt x="2443" y="19455"/>
                  <a:pt x="2443" y="19455"/>
                </a:cubicBezTo>
                <a:cubicBezTo>
                  <a:pt x="2443" y="2584"/>
                  <a:pt x="2443" y="2584"/>
                  <a:pt x="2443" y="2584"/>
                </a:cubicBezTo>
                <a:cubicBezTo>
                  <a:pt x="19157" y="2584"/>
                  <a:pt x="19157" y="2584"/>
                  <a:pt x="19157" y="2584"/>
                </a:cubicBezTo>
                <a:lnTo>
                  <a:pt x="19157" y="19455"/>
                </a:lnTo>
                <a:close/>
                <a:moveTo>
                  <a:pt x="12271" y="13409"/>
                </a:moveTo>
                <a:cubicBezTo>
                  <a:pt x="5386" y="13409"/>
                  <a:pt x="5386" y="13409"/>
                  <a:pt x="5386" y="13409"/>
                </a:cubicBezTo>
                <a:cubicBezTo>
                  <a:pt x="5386" y="14725"/>
                  <a:pt x="5386" y="14725"/>
                  <a:pt x="5386" y="14725"/>
                </a:cubicBezTo>
                <a:cubicBezTo>
                  <a:pt x="12271" y="14725"/>
                  <a:pt x="12271" y="14725"/>
                  <a:pt x="12271" y="14725"/>
                </a:cubicBezTo>
                <a:lnTo>
                  <a:pt x="12271" y="13409"/>
                </a:lnTo>
                <a:close/>
                <a:moveTo>
                  <a:pt x="16214" y="8630"/>
                </a:moveTo>
                <a:cubicBezTo>
                  <a:pt x="10828" y="8630"/>
                  <a:pt x="10828" y="8630"/>
                  <a:pt x="10828" y="8630"/>
                </a:cubicBezTo>
                <a:cubicBezTo>
                  <a:pt x="10828" y="9557"/>
                  <a:pt x="10828" y="9557"/>
                  <a:pt x="10828" y="9557"/>
                </a:cubicBezTo>
                <a:cubicBezTo>
                  <a:pt x="16214" y="9557"/>
                  <a:pt x="16214" y="9557"/>
                  <a:pt x="16214" y="9557"/>
                </a:cubicBezTo>
                <a:lnTo>
                  <a:pt x="16214" y="8630"/>
                </a:lnTo>
                <a:close/>
                <a:moveTo>
                  <a:pt x="10828" y="7363"/>
                </a:moveTo>
                <a:cubicBezTo>
                  <a:pt x="16214" y="7363"/>
                  <a:pt x="16214" y="7363"/>
                  <a:pt x="16214" y="7363"/>
                </a:cubicBezTo>
                <a:cubicBezTo>
                  <a:pt x="16214" y="4778"/>
                  <a:pt x="16214" y="4778"/>
                  <a:pt x="16214" y="4778"/>
                </a:cubicBezTo>
                <a:cubicBezTo>
                  <a:pt x="10828" y="4778"/>
                  <a:pt x="10828" y="4778"/>
                  <a:pt x="10828" y="4778"/>
                </a:cubicBezTo>
                <a:lnTo>
                  <a:pt x="10828" y="7363"/>
                </a:lnTo>
                <a:close/>
                <a:moveTo>
                  <a:pt x="9329" y="4778"/>
                </a:moveTo>
                <a:cubicBezTo>
                  <a:pt x="5386" y="4778"/>
                  <a:pt x="5386" y="4778"/>
                  <a:pt x="5386" y="4778"/>
                </a:cubicBezTo>
                <a:cubicBezTo>
                  <a:pt x="5386" y="9557"/>
                  <a:pt x="5386" y="9557"/>
                  <a:pt x="5386" y="9557"/>
                </a:cubicBezTo>
                <a:cubicBezTo>
                  <a:pt x="9329" y="9557"/>
                  <a:pt x="9329" y="9557"/>
                  <a:pt x="9329" y="9557"/>
                </a:cubicBezTo>
                <a:lnTo>
                  <a:pt x="9329" y="4778"/>
                </a:lnTo>
                <a:close/>
                <a:moveTo>
                  <a:pt x="7829" y="10824"/>
                </a:moveTo>
                <a:cubicBezTo>
                  <a:pt x="5386" y="10824"/>
                  <a:pt x="5386" y="10824"/>
                  <a:pt x="5386" y="10824"/>
                </a:cubicBezTo>
                <a:cubicBezTo>
                  <a:pt x="5386" y="12141"/>
                  <a:pt x="5386" y="12141"/>
                  <a:pt x="5386" y="12141"/>
                </a:cubicBezTo>
                <a:cubicBezTo>
                  <a:pt x="7829" y="12141"/>
                  <a:pt x="7829" y="12141"/>
                  <a:pt x="7829" y="12141"/>
                </a:cubicBezTo>
                <a:lnTo>
                  <a:pt x="7829" y="10824"/>
                </a:lnTo>
                <a:close/>
                <a:moveTo>
                  <a:pt x="9329" y="12141"/>
                </a:moveTo>
                <a:cubicBezTo>
                  <a:pt x="16214" y="12141"/>
                  <a:pt x="16214" y="12141"/>
                  <a:pt x="16214" y="12141"/>
                </a:cubicBezTo>
                <a:cubicBezTo>
                  <a:pt x="16214" y="10824"/>
                  <a:pt x="16214" y="10824"/>
                  <a:pt x="16214" y="10824"/>
                </a:cubicBezTo>
                <a:cubicBezTo>
                  <a:pt x="9329" y="10824"/>
                  <a:pt x="9329" y="10824"/>
                  <a:pt x="9329" y="10824"/>
                </a:cubicBezTo>
                <a:lnTo>
                  <a:pt x="9329" y="12141"/>
                </a:lnTo>
                <a:close/>
                <a:moveTo>
                  <a:pt x="16214" y="15554"/>
                </a:moveTo>
                <a:cubicBezTo>
                  <a:pt x="5386" y="15554"/>
                  <a:pt x="5386" y="15554"/>
                  <a:pt x="5386" y="15554"/>
                </a:cubicBezTo>
                <a:cubicBezTo>
                  <a:pt x="5386" y="16870"/>
                  <a:pt x="5386" y="16870"/>
                  <a:pt x="5386" y="16870"/>
                </a:cubicBezTo>
                <a:cubicBezTo>
                  <a:pt x="16214" y="16870"/>
                  <a:pt x="16214" y="16870"/>
                  <a:pt x="16214" y="16870"/>
                </a:cubicBezTo>
                <a:lnTo>
                  <a:pt x="16214" y="15554"/>
                </a:lnTo>
                <a:close/>
                <a:moveTo>
                  <a:pt x="13771" y="14725"/>
                </a:moveTo>
                <a:cubicBezTo>
                  <a:pt x="16214" y="14725"/>
                  <a:pt x="16214" y="14725"/>
                  <a:pt x="16214" y="14725"/>
                </a:cubicBezTo>
                <a:cubicBezTo>
                  <a:pt x="16214" y="13409"/>
                  <a:pt x="16214" y="13409"/>
                  <a:pt x="16214" y="13409"/>
                </a:cubicBezTo>
                <a:cubicBezTo>
                  <a:pt x="13771" y="13409"/>
                  <a:pt x="13771" y="13409"/>
                  <a:pt x="13771" y="13409"/>
                </a:cubicBezTo>
                <a:lnTo>
                  <a:pt x="13771" y="1472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28" name="Shape"/>
          <p:cNvSpPr/>
          <p:nvPr/>
        </p:nvSpPr>
        <p:spPr>
          <a:xfrm>
            <a:off x="15503064" y="6772238"/>
            <a:ext cx="534827" cy="5689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887" h="21086" extrusionOk="0">
                <a:moveTo>
                  <a:pt x="20401" y="13161"/>
                </a:moveTo>
                <a:cubicBezTo>
                  <a:pt x="18761" y="11609"/>
                  <a:pt x="18761" y="11609"/>
                  <a:pt x="18761" y="11609"/>
                </a:cubicBezTo>
                <a:cubicBezTo>
                  <a:pt x="17917" y="10811"/>
                  <a:pt x="17917" y="10012"/>
                  <a:pt x="18761" y="9613"/>
                </a:cubicBezTo>
                <a:cubicBezTo>
                  <a:pt x="20401" y="8061"/>
                  <a:pt x="20401" y="8061"/>
                  <a:pt x="20401" y="8061"/>
                </a:cubicBezTo>
                <a:cubicBezTo>
                  <a:pt x="21244" y="7262"/>
                  <a:pt x="20822" y="6908"/>
                  <a:pt x="20401" y="6908"/>
                </a:cubicBezTo>
                <a:cubicBezTo>
                  <a:pt x="17496" y="6508"/>
                  <a:pt x="17496" y="6508"/>
                  <a:pt x="17496" y="6508"/>
                </a:cubicBezTo>
                <a:cubicBezTo>
                  <a:pt x="16699" y="6508"/>
                  <a:pt x="16277" y="6109"/>
                  <a:pt x="16699" y="5311"/>
                </a:cubicBezTo>
                <a:cubicBezTo>
                  <a:pt x="17917" y="1408"/>
                  <a:pt x="17917" y="1408"/>
                  <a:pt x="17917" y="1408"/>
                </a:cubicBezTo>
                <a:cubicBezTo>
                  <a:pt x="18339" y="1009"/>
                  <a:pt x="17917" y="565"/>
                  <a:pt x="17496" y="1009"/>
                </a:cubicBezTo>
                <a:cubicBezTo>
                  <a:pt x="14216" y="2960"/>
                  <a:pt x="14216" y="2960"/>
                  <a:pt x="14216" y="2960"/>
                </a:cubicBezTo>
                <a:cubicBezTo>
                  <a:pt x="13326" y="3359"/>
                  <a:pt x="12529" y="2960"/>
                  <a:pt x="12154" y="2162"/>
                </a:cubicBezTo>
                <a:cubicBezTo>
                  <a:pt x="11264" y="565"/>
                  <a:pt x="11264" y="565"/>
                  <a:pt x="11264" y="565"/>
                </a:cubicBezTo>
                <a:cubicBezTo>
                  <a:pt x="10842" y="-189"/>
                  <a:pt x="10046" y="-189"/>
                  <a:pt x="9624" y="565"/>
                </a:cubicBezTo>
                <a:cubicBezTo>
                  <a:pt x="8781" y="2162"/>
                  <a:pt x="8781" y="2162"/>
                  <a:pt x="8781" y="2162"/>
                </a:cubicBezTo>
                <a:cubicBezTo>
                  <a:pt x="8359" y="2960"/>
                  <a:pt x="7562" y="2960"/>
                  <a:pt x="6719" y="2960"/>
                </a:cubicBezTo>
                <a:cubicBezTo>
                  <a:pt x="5079" y="2162"/>
                  <a:pt x="5079" y="2162"/>
                  <a:pt x="5079" y="2162"/>
                </a:cubicBezTo>
                <a:cubicBezTo>
                  <a:pt x="4236" y="1807"/>
                  <a:pt x="3392" y="2162"/>
                  <a:pt x="3814" y="2960"/>
                </a:cubicBezTo>
                <a:cubicBezTo>
                  <a:pt x="3814" y="4512"/>
                  <a:pt x="3814" y="4512"/>
                  <a:pt x="3814" y="4512"/>
                </a:cubicBezTo>
                <a:cubicBezTo>
                  <a:pt x="3814" y="5311"/>
                  <a:pt x="3392" y="6109"/>
                  <a:pt x="2596" y="6109"/>
                </a:cubicBezTo>
                <a:cubicBezTo>
                  <a:pt x="487" y="6908"/>
                  <a:pt x="487" y="6908"/>
                  <a:pt x="487" y="6908"/>
                </a:cubicBezTo>
                <a:cubicBezTo>
                  <a:pt x="66" y="6908"/>
                  <a:pt x="-356" y="7262"/>
                  <a:pt x="487" y="8061"/>
                </a:cubicBezTo>
                <a:cubicBezTo>
                  <a:pt x="2596" y="9613"/>
                  <a:pt x="2596" y="9613"/>
                  <a:pt x="2596" y="9613"/>
                </a:cubicBezTo>
                <a:cubicBezTo>
                  <a:pt x="2971" y="10012"/>
                  <a:pt x="2971" y="10811"/>
                  <a:pt x="2596" y="11609"/>
                </a:cubicBezTo>
                <a:cubicBezTo>
                  <a:pt x="487" y="13161"/>
                  <a:pt x="487" y="13161"/>
                  <a:pt x="487" y="13161"/>
                </a:cubicBezTo>
                <a:cubicBezTo>
                  <a:pt x="-356" y="13605"/>
                  <a:pt x="66" y="13960"/>
                  <a:pt x="909" y="13960"/>
                </a:cubicBezTo>
                <a:cubicBezTo>
                  <a:pt x="2971" y="14359"/>
                  <a:pt x="2971" y="14359"/>
                  <a:pt x="2971" y="14359"/>
                </a:cubicBezTo>
                <a:cubicBezTo>
                  <a:pt x="3814" y="14359"/>
                  <a:pt x="4236" y="15157"/>
                  <a:pt x="4236" y="15956"/>
                </a:cubicBezTo>
                <a:cubicBezTo>
                  <a:pt x="2971" y="19459"/>
                  <a:pt x="2971" y="19459"/>
                  <a:pt x="2971" y="19459"/>
                </a:cubicBezTo>
                <a:cubicBezTo>
                  <a:pt x="2596" y="20258"/>
                  <a:pt x="2971" y="20258"/>
                  <a:pt x="3814" y="20258"/>
                </a:cubicBezTo>
                <a:cubicBezTo>
                  <a:pt x="6297" y="18661"/>
                  <a:pt x="6297" y="18661"/>
                  <a:pt x="6297" y="18661"/>
                </a:cubicBezTo>
                <a:cubicBezTo>
                  <a:pt x="7141" y="18306"/>
                  <a:pt x="7937" y="18306"/>
                  <a:pt x="8359" y="19060"/>
                </a:cubicBezTo>
                <a:cubicBezTo>
                  <a:pt x="9624" y="20657"/>
                  <a:pt x="9624" y="20657"/>
                  <a:pt x="9624" y="20657"/>
                </a:cubicBezTo>
                <a:cubicBezTo>
                  <a:pt x="10046" y="21411"/>
                  <a:pt x="10842" y="21012"/>
                  <a:pt x="11264" y="20657"/>
                </a:cubicBezTo>
                <a:cubicBezTo>
                  <a:pt x="12154" y="18661"/>
                  <a:pt x="12154" y="18661"/>
                  <a:pt x="12154" y="18661"/>
                </a:cubicBezTo>
                <a:cubicBezTo>
                  <a:pt x="12529" y="17907"/>
                  <a:pt x="13326" y="17907"/>
                  <a:pt x="14216" y="17907"/>
                </a:cubicBezTo>
                <a:cubicBezTo>
                  <a:pt x="16277" y="19060"/>
                  <a:pt x="16277" y="19060"/>
                  <a:pt x="16277" y="19060"/>
                </a:cubicBezTo>
                <a:cubicBezTo>
                  <a:pt x="16699" y="19459"/>
                  <a:pt x="17496" y="19060"/>
                  <a:pt x="17121" y="18306"/>
                </a:cubicBezTo>
                <a:cubicBezTo>
                  <a:pt x="17121" y="16310"/>
                  <a:pt x="17121" y="16310"/>
                  <a:pt x="17121" y="16310"/>
                </a:cubicBezTo>
                <a:cubicBezTo>
                  <a:pt x="17121" y="15956"/>
                  <a:pt x="17917" y="15157"/>
                  <a:pt x="18339" y="14758"/>
                </a:cubicBezTo>
                <a:cubicBezTo>
                  <a:pt x="20401" y="14359"/>
                  <a:pt x="20401" y="14359"/>
                  <a:pt x="20401" y="14359"/>
                </a:cubicBezTo>
                <a:cubicBezTo>
                  <a:pt x="20822" y="13960"/>
                  <a:pt x="21244" y="13605"/>
                  <a:pt x="20401" y="13161"/>
                </a:cubicBezTo>
                <a:close/>
                <a:moveTo>
                  <a:pt x="11686" y="15157"/>
                </a:moveTo>
                <a:cubicBezTo>
                  <a:pt x="9202" y="15157"/>
                  <a:pt x="9202" y="15157"/>
                  <a:pt x="9202" y="15157"/>
                </a:cubicBezTo>
                <a:cubicBezTo>
                  <a:pt x="9202" y="12762"/>
                  <a:pt x="9202" y="12762"/>
                  <a:pt x="9202" y="12762"/>
                </a:cubicBezTo>
                <a:cubicBezTo>
                  <a:pt x="11686" y="12762"/>
                  <a:pt x="11686" y="12762"/>
                  <a:pt x="11686" y="12762"/>
                </a:cubicBezTo>
                <a:lnTo>
                  <a:pt x="11686" y="15157"/>
                </a:lnTo>
                <a:close/>
                <a:moveTo>
                  <a:pt x="11686" y="11609"/>
                </a:moveTo>
                <a:cubicBezTo>
                  <a:pt x="9202" y="11609"/>
                  <a:pt x="9202" y="11609"/>
                  <a:pt x="9202" y="11609"/>
                </a:cubicBezTo>
                <a:cubicBezTo>
                  <a:pt x="9202" y="5710"/>
                  <a:pt x="9202" y="5710"/>
                  <a:pt x="9202" y="5710"/>
                </a:cubicBezTo>
                <a:cubicBezTo>
                  <a:pt x="11686" y="5710"/>
                  <a:pt x="11686" y="5710"/>
                  <a:pt x="11686" y="5710"/>
                </a:cubicBezTo>
                <a:lnTo>
                  <a:pt x="11686" y="11609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29" name="Shape"/>
          <p:cNvSpPr/>
          <p:nvPr/>
        </p:nvSpPr>
        <p:spPr>
          <a:xfrm>
            <a:off x="4856879" y="10193066"/>
            <a:ext cx="460904" cy="5861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874" h="21259" extrusionOk="0">
                <a:moveTo>
                  <a:pt x="20626" y="5048"/>
                </a:moveTo>
                <a:cubicBezTo>
                  <a:pt x="20138" y="1571"/>
                  <a:pt x="16295" y="-341"/>
                  <a:pt x="12505" y="50"/>
                </a:cubicBezTo>
                <a:cubicBezTo>
                  <a:pt x="8608" y="832"/>
                  <a:pt x="5738" y="3136"/>
                  <a:pt x="6226" y="6222"/>
                </a:cubicBezTo>
                <a:cubicBezTo>
                  <a:pt x="6226" y="6960"/>
                  <a:pt x="6713" y="8134"/>
                  <a:pt x="7200" y="8916"/>
                </a:cubicBezTo>
                <a:cubicBezTo>
                  <a:pt x="487" y="17348"/>
                  <a:pt x="487" y="17348"/>
                  <a:pt x="487" y="17348"/>
                </a:cubicBezTo>
                <a:cubicBezTo>
                  <a:pt x="0" y="17348"/>
                  <a:pt x="0" y="18130"/>
                  <a:pt x="0" y="18521"/>
                </a:cubicBezTo>
                <a:cubicBezTo>
                  <a:pt x="487" y="20433"/>
                  <a:pt x="487" y="20433"/>
                  <a:pt x="487" y="20433"/>
                </a:cubicBezTo>
                <a:cubicBezTo>
                  <a:pt x="487" y="20824"/>
                  <a:pt x="974" y="21259"/>
                  <a:pt x="1462" y="21259"/>
                </a:cubicBezTo>
                <a:cubicBezTo>
                  <a:pt x="3356" y="20824"/>
                  <a:pt x="3356" y="20824"/>
                  <a:pt x="3356" y="20824"/>
                </a:cubicBezTo>
                <a:cubicBezTo>
                  <a:pt x="3844" y="20824"/>
                  <a:pt x="4331" y="20433"/>
                  <a:pt x="4818" y="20086"/>
                </a:cubicBezTo>
                <a:cubicBezTo>
                  <a:pt x="7687" y="16609"/>
                  <a:pt x="7687" y="16609"/>
                  <a:pt x="7687" y="16609"/>
                </a:cubicBezTo>
                <a:cubicBezTo>
                  <a:pt x="9582" y="16218"/>
                  <a:pt x="9582" y="16218"/>
                  <a:pt x="9582" y="16218"/>
                </a:cubicBezTo>
                <a:cubicBezTo>
                  <a:pt x="12505" y="12002"/>
                  <a:pt x="12505" y="12002"/>
                  <a:pt x="12505" y="12002"/>
                </a:cubicBezTo>
                <a:cubicBezTo>
                  <a:pt x="13426" y="12393"/>
                  <a:pt x="15374" y="12002"/>
                  <a:pt x="15862" y="12002"/>
                </a:cubicBezTo>
                <a:cubicBezTo>
                  <a:pt x="19651" y="11611"/>
                  <a:pt x="21600" y="8134"/>
                  <a:pt x="20626" y="5048"/>
                </a:cubicBezTo>
                <a:close/>
                <a:moveTo>
                  <a:pt x="17269" y="6569"/>
                </a:moveTo>
                <a:cubicBezTo>
                  <a:pt x="16295" y="7786"/>
                  <a:pt x="15374" y="6960"/>
                  <a:pt x="13859" y="5830"/>
                </a:cubicBezTo>
                <a:cubicBezTo>
                  <a:pt x="12505" y="5048"/>
                  <a:pt x="10989" y="4657"/>
                  <a:pt x="11964" y="3136"/>
                </a:cubicBezTo>
                <a:cubicBezTo>
                  <a:pt x="12992" y="1962"/>
                  <a:pt x="15374" y="1571"/>
                  <a:pt x="16782" y="2745"/>
                </a:cubicBezTo>
                <a:cubicBezTo>
                  <a:pt x="18244" y="3527"/>
                  <a:pt x="18731" y="5439"/>
                  <a:pt x="17269" y="656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30" name="Shape"/>
          <p:cNvSpPr/>
          <p:nvPr/>
        </p:nvSpPr>
        <p:spPr>
          <a:xfrm>
            <a:off x="8392382" y="6788644"/>
            <a:ext cx="515015" cy="5324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13" h="20947" extrusionOk="0">
                <a:moveTo>
                  <a:pt x="19185" y="7104"/>
                </a:moveTo>
                <a:cubicBezTo>
                  <a:pt x="17434" y="2981"/>
                  <a:pt x="14418" y="-346"/>
                  <a:pt x="12667" y="29"/>
                </a:cubicBezTo>
                <a:cubicBezTo>
                  <a:pt x="10088" y="1341"/>
                  <a:pt x="14418" y="6307"/>
                  <a:pt x="1477" y="11274"/>
                </a:cubicBezTo>
                <a:cubicBezTo>
                  <a:pt x="164" y="11696"/>
                  <a:pt x="-274" y="13336"/>
                  <a:pt x="164" y="14601"/>
                </a:cubicBezTo>
                <a:cubicBezTo>
                  <a:pt x="602" y="15444"/>
                  <a:pt x="2304" y="16662"/>
                  <a:pt x="3667" y="16287"/>
                </a:cubicBezTo>
                <a:lnTo>
                  <a:pt x="4494" y="15866"/>
                </a:lnTo>
                <a:cubicBezTo>
                  <a:pt x="5369" y="17084"/>
                  <a:pt x="6245" y="16287"/>
                  <a:pt x="6245" y="17084"/>
                </a:cubicBezTo>
                <a:cubicBezTo>
                  <a:pt x="6683" y="17927"/>
                  <a:pt x="7510" y="19567"/>
                  <a:pt x="7510" y="19989"/>
                </a:cubicBezTo>
                <a:cubicBezTo>
                  <a:pt x="7948" y="20411"/>
                  <a:pt x="8385" y="21254"/>
                  <a:pt x="8823" y="20832"/>
                </a:cubicBezTo>
                <a:cubicBezTo>
                  <a:pt x="9261" y="20832"/>
                  <a:pt x="10964" y="20411"/>
                  <a:pt x="11402" y="19989"/>
                </a:cubicBezTo>
                <a:cubicBezTo>
                  <a:pt x="12229" y="19989"/>
                  <a:pt x="12229" y="19567"/>
                  <a:pt x="11840" y="19146"/>
                </a:cubicBezTo>
                <a:cubicBezTo>
                  <a:pt x="11840" y="18771"/>
                  <a:pt x="10964" y="18349"/>
                  <a:pt x="10964" y="17927"/>
                </a:cubicBezTo>
                <a:cubicBezTo>
                  <a:pt x="10526" y="17506"/>
                  <a:pt x="10088" y="15866"/>
                  <a:pt x="9650" y="15444"/>
                </a:cubicBezTo>
                <a:cubicBezTo>
                  <a:pt x="9261" y="15022"/>
                  <a:pt x="10088" y="14179"/>
                  <a:pt x="10964" y="14179"/>
                </a:cubicBezTo>
                <a:cubicBezTo>
                  <a:pt x="16996" y="13804"/>
                  <a:pt x="17872" y="17084"/>
                  <a:pt x="20012" y="16287"/>
                </a:cubicBezTo>
                <a:cubicBezTo>
                  <a:pt x="21326" y="15866"/>
                  <a:pt x="21326" y="11274"/>
                  <a:pt x="19185" y="7104"/>
                </a:cubicBezTo>
                <a:close/>
                <a:moveTo>
                  <a:pt x="18699" y="14179"/>
                </a:moveTo>
                <a:cubicBezTo>
                  <a:pt x="18261" y="14179"/>
                  <a:pt x="15683" y="12539"/>
                  <a:pt x="14418" y="9212"/>
                </a:cubicBezTo>
                <a:cubicBezTo>
                  <a:pt x="13104" y="5886"/>
                  <a:pt x="13104" y="2559"/>
                  <a:pt x="13542" y="2559"/>
                </a:cubicBezTo>
                <a:cubicBezTo>
                  <a:pt x="13980" y="2559"/>
                  <a:pt x="16121" y="4621"/>
                  <a:pt x="17434" y="7947"/>
                </a:cubicBezTo>
                <a:cubicBezTo>
                  <a:pt x="19185" y="11274"/>
                  <a:pt x="18699" y="13804"/>
                  <a:pt x="18699" y="1417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31" name="Shape"/>
          <p:cNvSpPr/>
          <p:nvPr/>
        </p:nvSpPr>
        <p:spPr>
          <a:xfrm>
            <a:off x="7188232" y="10225990"/>
            <a:ext cx="544140" cy="5109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51" h="21600" extrusionOk="0">
                <a:moveTo>
                  <a:pt x="12463" y="0"/>
                </a:moveTo>
                <a:cubicBezTo>
                  <a:pt x="6653" y="0"/>
                  <a:pt x="2905" y="2282"/>
                  <a:pt x="3327" y="4056"/>
                </a:cubicBezTo>
                <a:cubicBezTo>
                  <a:pt x="3327" y="4513"/>
                  <a:pt x="3327" y="5882"/>
                  <a:pt x="3748" y="7251"/>
                </a:cubicBezTo>
                <a:cubicBezTo>
                  <a:pt x="843" y="8569"/>
                  <a:pt x="0" y="10394"/>
                  <a:pt x="0" y="12169"/>
                </a:cubicBezTo>
                <a:cubicBezTo>
                  <a:pt x="422" y="13944"/>
                  <a:pt x="1687" y="15769"/>
                  <a:pt x="5388" y="16175"/>
                </a:cubicBezTo>
                <a:cubicBezTo>
                  <a:pt x="7075" y="16175"/>
                  <a:pt x="9558" y="15313"/>
                  <a:pt x="10823" y="13487"/>
                </a:cubicBezTo>
                <a:cubicBezTo>
                  <a:pt x="10823" y="13082"/>
                  <a:pt x="10823" y="12625"/>
                  <a:pt x="10823" y="12625"/>
                </a:cubicBezTo>
                <a:cubicBezTo>
                  <a:pt x="10823" y="11256"/>
                  <a:pt x="11667" y="10800"/>
                  <a:pt x="12463" y="10800"/>
                </a:cubicBezTo>
                <a:cubicBezTo>
                  <a:pt x="13307" y="10800"/>
                  <a:pt x="14150" y="11256"/>
                  <a:pt x="14150" y="12625"/>
                </a:cubicBezTo>
                <a:cubicBezTo>
                  <a:pt x="14150" y="13487"/>
                  <a:pt x="13307" y="14400"/>
                  <a:pt x="12463" y="14400"/>
                </a:cubicBezTo>
                <a:cubicBezTo>
                  <a:pt x="10402" y="16631"/>
                  <a:pt x="7918" y="18000"/>
                  <a:pt x="5388" y="18000"/>
                </a:cubicBezTo>
                <a:cubicBezTo>
                  <a:pt x="5388" y="18456"/>
                  <a:pt x="5388" y="18456"/>
                  <a:pt x="5388" y="18862"/>
                </a:cubicBezTo>
                <a:cubicBezTo>
                  <a:pt x="5388" y="19318"/>
                  <a:pt x="8340" y="21600"/>
                  <a:pt x="12463" y="21600"/>
                </a:cubicBezTo>
                <a:cubicBezTo>
                  <a:pt x="16633" y="21600"/>
                  <a:pt x="19117" y="19318"/>
                  <a:pt x="19117" y="18862"/>
                </a:cubicBezTo>
                <a:cubicBezTo>
                  <a:pt x="19492" y="18000"/>
                  <a:pt x="21225" y="5882"/>
                  <a:pt x="21225" y="4056"/>
                </a:cubicBezTo>
                <a:cubicBezTo>
                  <a:pt x="21600" y="2282"/>
                  <a:pt x="17852" y="0"/>
                  <a:pt x="12463" y="0"/>
                </a:cubicBezTo>
                <a:close/>
                <a:moveTo>
                  <a:pt x="1687" y="11713"/>
                </a:moveTo>
                <a:cubicBezTo>
                  <a:pt x="1687" y="11256"/>
                  <a:pt x="2483" y="9938"/>
                  <a:pt x="4170" y="9025"/>
                </a:cubicBezTo>
                <a:cubicBezTo>
                  <a:pt x="4170" y="10800"/>
                  <a:pt x="4592" y="12625"/>
                  <a:pt x="4967" y="14400"/>
                </a:cubicBezTo>
                <a:cubicBezTo>
                  <a:pt x="2905" y="13944"/>
                  <a:pt x="2062" y="13082"/>
                  <a:pt x="1687" y="11713"/>
                </a:cubicBezTo>
                <a:close/>
                <a:moveTo>
                  <a:pt x="12463" y="6744"/>
                </a:moveTo>
                <a:cubicBezTo>
                  <a:pt x="8340" y="6744"/>
                  <a:pt x="4967" y="4969"/>
                  <a:pt x="4967" y="4056"/>
                </a:cubicBezTo>
                <a:cubicBezTo>
                  <a:pt x="4967" y="3600"/>
                  <a:pt x="8340" y="1825"/>
                  <a:pt x="12463" y="1825"/>
                </a:cubicBezTo>
                <a:cubicBezTo>
                  <a:pt x="16633" y="1825"/>
                  <a:pt x="19492" y="3600"/>
                  <a:pt x="19492" y="4056"/>
                </a:cubicBezTo>
                <a:cubicBezTo>
                  <a:pt x="19492" y="4969"/>
                  <a:pt x="16633" y="6744"/>
                  <a:pt x="12463" y="674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32" name="Shape"/>
          <p:cNvSpPr/>
          <p:nvPr/>
        </p:nvSpPr>
        <p:spPr>
          <a:xfrm>
            <a:off x="8406798" y="10225989"/>
            <a:ext cx="489611" cy="5235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606" y="20259"/>
                </a:moveTo>
                <a:cubicBezTo>
                  <a:pt x="13606" y="20706"/>
                  <a:pt x="14082" y="21153"/>
                  <a:pt x="14559" y="21153"/>
                </a:cubicBezTo>
                <a:cubicBezTo>
                  <a:pt x="19694" y="21600"/>
                  <a:pt x="19694" y="21600"/>
                  <a:pt x="19694" y="21600"/>
                </a:cubicBezTo>
                <a:cubicBezTo>
                  <a:pt x="20224" y="21600"/>
                  <a:pt x="20224" y="21153"/>
                  <a:pt x="20700" y="20706"/>
                </a:cubicBezTo>
                <a:cubicBezTo>
                  <a:pt x="20700" y="16734"/>
                  <a:pt x="20700" y="16734"/>
                  <a:pt x="20700" y="16734"/>
                </a:cubicBezTo>
                <a:cubicBezTo>
                  <a:pt x="14082" y="16287"/>
                  <a:pt x="14082" y="16287"/>
                  <a:pt x="14082" y="16287"/>
                </a:cubicBezTo>
                <a:lnTo>
                  <a:pt x="13606" y="20259"/>
                </a:lnTo>
                <a:close/>
                <a:moveTo>
                  <a:pt x="953" y="16734"/>
                </a:moveTo>
                <a:cubicBezTo>
                  <a:pt x="953" y="20706"/>
                  <a:pt x="953" y="20706"/>
                  <a:pt x="953" y="20706"/>
                </a:cubicBezTo>
                <a:cubicBezTo>
                  <a:pt x="953" y="21153"/>
                  <a:pt x="1429" y="21600"/>
                  <a:pt x="1853" y="21600"/>
                </a:cubicBezTo>
                <a:cubicBezTo>
                  <a:pt x="7041" y="21153"/>
                  <a:pt x="7041" y="21153"/>
                  <a:pt x="7041" y="21153"/>
                </a:cubicBezTo>
                <a:cubicBezTo>
                  <a:pt x="7518" y="21153"/>
                  <a:pt x="7994" y="20706"/>
                  <a:pt x="7994" y="20259"/>
                </a:cubicBezTo>
                <a:cubicBezTo>
                  <a:pt x="7518" y="16287"/>
                  <a:pt x="7518" y="16287"/>
                  <a:pt x="7518" y="16287"/>
                </a:cubicBezTo>
                <a:lnTo>
                  <a:pt x="953" y="16734"/>
                </a:lnTo>
                <a:close/>
                <a:moveTo>
                  <a:pt x="0" y="10179"/>
                </a:moveTo>
                <a:cubicBezTo>
                  <a:pt x="476" y="14549"/>
                  <a:pt x="476" y="14549"/>
                  <a:pt x="476" y="14549"/>
                </a:cubicBezTo>
                <a:cubicBezTo>
                  <a:pt x="7041" y="13655"/>
                  <a:pt x="7041" y="13655"/>
                  <a:pt x="7041" y="13655"/>
                </a:cubicBezTo>
                <a:cubicBezTo>
                  <a:pt x="7041" y="9732"/>
                  <a:pt x="7041" y="9732"/>
                  <a:pt x="7041" y="9732"/>
                </a:cubicBezTo>
                <a:lnTo>
                  <a:pt x="7041" y="9286"/>
                </a:lnTo>
                <a:cubicBezTo>
                  <a:pt x="7041" y="7548"/>
                  <a:pt x="8471" y="5760"/>
                  <a:pt x="10800" y="5760"/>
                </a:cubicBezTo>
                <a:cubicBezTo>
                  <a:pt x="13129" y="5760"/>
                  <a:pt x="14559" y="7548"/>
                  <a:pt x="14559" y="9286"/>
                </a:cubicBezTo>
                <a:lnTo>
                  <a:pt x="14559" y="9732"/>
                </a:lnTo>
                <a:cubicBezTo>
                  <a:pt x="14082" y="13655"/>
                  <a:pt x="14082" y="13655"/>
                  <a:pt x="14082" y="13655"/>
                </a:cubicBezTo>
                <a:cubicBezTo>
                  <a:pt x="21124" y="14549"/>
                  <a:pt x="21124" y="14549"/>
                  <a:pt x="21124" y="14549"/>
                </a:cubicBezTo>
                <a:cubicBezTo>
                  <a:pt x="21600" y="10179"/>
                  <a:pt x="21600" y="10179"/>
                  <a:pt x="21600" y="10179"/>
                </a:cubicBezTo>
                <a:cubicBezTo>
                  <a:pt x="21600" y="9732"/>
                  <a:pt x="21600" y="9732"/>
                  <a:pt x="21600" y="9286"/>
                </a:cubicBezTo>
                <a:cubicBezTo>
                  <a:pt x="21600" y="3972"/>
                  <a:pt x="16888" y="0"/>
                  <a:pt x="10800" y="0"/>
                </a:cubicBezTo>
                <a:cubicBezTo>
                  <a:pt x="4659" y="0"/>
                  <a:pt x="0" y="3972"/>
                  <a:pt x="0" y="9286"/>
                </a:cubicBezTo>
                <a:cubicBezTo>
                  <a:pt x="0" y="9732"/>
                  <a:pt x="0" y="9732"/>
                  <a:pt x="0" y="1017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33" name="Shape"/>
          <p:cNvSpPr/>
          <p:nvPr/>
        </p:nvSpPr>
        <p:spPr>
          <a:xfrm>
            <a:off x="14283833" y="10217526"/>
            <a:ext cx="595392" cy="5320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92" y="3413"/>
                </a:moveTo>
                <a:cubicBezTo>
                  <a:pt x="18552" y="3413"/>
                  <a:pt x="18552" y="3413"/>
                  <a:pt x="18552" y="3413"/>
                </a:cubicBezTo>
                <a:cubicBezTo>
                  <a:pt x="18552" y="21600"/>
                  <a:pt x="18552" y="21600"/>
                  <a:pt x="18552" y="21600"/>
                </a:cubicBezTo>
                <a:cubicBezTo>
                  <a:pt x="19292" y="21600"/>
                  <a:pt x="19292" y="21600"/>
                  <a:pt x="19292" y="21600"/>
                </a:cubicBezTo>
                <a:cubicBezTo>
                  <a:pt x="20860" y="21600"/>
                  <a:pt x="21600" y="20722"/>
                  <a:pt x="21600" y="19406"/>
                </a:cubicBezTo>
                <a:cubicBezTo>
                  <a:pt x="21600" y="6046"/>
                  <a:pt x="21600" y="6046"/>
                  <a:pt x="21600" y="6046"/>
                </a:cubicBezTo>
                <a:cubicBezTo>
                  <a:pt x="21600" y="4730"/>
                  <a:pt x="20860" y="3413"/>
                  <a:pt x="19292" y="3413"/>
                </a:cubicBezTo>
                <a:close/>
                <a:moveTo>
                  <a:pt x="0" y="6046"/>
                </a:moveTo>
                <a:cubicBezTo>
                  <a:pt x="0" y="19406"/>
                  <a:pt x="0" y="19406"/>
                  <a:pt x="0" y="19406"/>
                </a:cubicBezTo>
                <a:cubicBezTo>
                  <a:pt x="0" y="20722"/>
                  <a:pt x="1132" y="21600"/>
                  <a:pt x="2308" y="21600"/>
                </a:cubicBezTo>
                <a:cubicBezTo>
                  <a:pt x="3092" y="21600"/>
                  <a:pt x="3092" y="21600"/>
                  <a:pt x="3092" y="21600"/>
                </a:cubicBezTo>
                <a:cubicBezTo>
                  <a:pt x="3092" y="3413"/>
                  <a:pt x="3092" y="3413"/>
                  <a:pt x="3092" y="3413"/>
                </a:cubicBezTo>
                <a:cubicBezTo>
                  <a:pt x="2308" y="3413"/>
                  <a:pt x="2308" y="3413"/>
                  <a:pt x="2308" y="3413"/>
                </a:cubicBezTo>
                <a:cubicBezTo>
                  <a:pt x="1132" y="3413"/>
                  <a:pt x="0" y="4730"/>
                  <a:pt x="0" y="6046"/>
                </a:cubicBezTo>
                <a:close/>
                <a:moveTo>
                  <a:pt x="14676" y="1268"/>
                </a:moveTo>
                <a:cubicBezTo>
                  <a:pt x="13892" y="829"/>
                  <a:pt x="12716" y="0"/>
                  <a:pt x="10800" y="0"/>
                </a:cubicBezTo>
                <a:cubicBezTo>
                  <a:pt x="8884" y="0"/>
                  <a:pt x="7708" y="829"/>
                  <a:pt x="6968" y="1268"/>
                </a:cubicBezTo>
                <a:cubicBezTo>
                  <a:pt x="6968" y="3413"/>
                  <a:pt x="6968" y="3413"/>
                  <a:pt x="6968" y="3413"/>
                </a:cubicBezTo>
                <a:cubicBezTo>
                  <a:pt x="4660" y="3413"/>
                  <a:pt x="4660" y="3413"/>
                  <a:pt x="4660" y="3413"/>
                </a:cubicBezTo>
                <a:cubicBezTo>
                  <a:pt x="4660" y="21600"/>
                  <a:pt x="4660" y="21600"/>
                  <a:pt x="4660" y="21600"/>
                </a:cubicBezTo>
                <a:cubicBezTo>
                  <a:pt x="16984" y="21600"/>
                  <a:pt x="16984" y="21600"/>
                  <a:pt x="16984" y="21600"/>
                </a:cubicBezTo>
                <a:cubicBezTo>
                  <a:pt x="16984" y="3413"/>
                  <a:pt x="16984" y="3413"/>
                  <a:pt x="16984" y="3413"/>
                </a:cubicBezTo>
                <a:cubicBezTo>
                  <a:pt x="14676" y="3413"/>
                  <a:pt x="14676" y="3413"/>
                  <a:pt x="14676" y="3413"/>
                </a:cubicBezTo>
                <a:lnTo>
                  <a:pt x="14676" y="1268"/>
                </a:lnTo>
                <a:close/>
                <a:moveTo>
                  <a:pt x="13108" y="3413"/>
                </a:moveTo>
                <a:cubicBezTo>
                  <a:pt x="8492" y="3413"/>
                  <a:pt x="8492" y="3413"/>
                  <a:pt x="8492" y="3413"/>
                </a:cubicBezTo>
                <a:cubicBezTo>
                  <a:pt x="8492" y="2145"/>
                  <a:pt x="8492" y="2145"/>
                  <a:pt x="8492" y="2145"/>
                </a:cubicBezTo>
                <a:cubicBezTo>
                  <a:pt x="8884" y="1707"/>
                  <a:pt x="9668" y="1268"/>
                  <a:pt x="10800" y="1268"/>
                </a:cubicBezTo>
                <a:cubicBezTo>
                  <a:pt x="11976" y="1268"/>
                  <a:pt x="12716" y="1707"/>
                  <a:pt x="13108" y="2145"/>
                </a:cubicBezTo>
                <a:lnTo>
                  <a:pt x="13108" y="3413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34" name="Shape"/>
          <p:cNvSpPr/>
          <p:nvPr/>
        </p:nvSpPr>
        <p:spPr>
          <a:xfrm>
            <a:off x="13226053" y="8538482"/>
            <a:ext cx="337295" cy="5716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98" extrusionOk="0">
                <a:moveTo>
                  <a:pt x="11489" y="305"/>
                </a:moveTo>
                <a:cubicBezTo>
                  <a:pt x="11489" y="-102"/>
                  <a:pt x="10800" y="-102"/>
                  <a:pt x="10111" y="305"/>
                </a:cubicBezTo>
                <a:cubicBezTo>
                  <a:pt x="8732" y="8258"/>
                  <a:pt x="0" y="9885"/>
                  <a:pt x="0" y="15488"/>
                </a:cubicBezTo>
                <a:cubicBezTo>
                  <a:pt x="0" y="18696"/>
                  <a:pt x="5362" y="21498"/>
                  <a:pt x="10800" y="21498"/>
                </a:cubicBezTo>
                <a:cubicBezTo>
                  <a:pt x="16851" y="21498"/>
                  <a:pt x="21600" y="18696"/>
                  <a:pt x="21600" y="15488"/>
                </a:cubicBezTo>
                <a:cubicBezTo>
                  <a:pt x="21600" y="9885"/>
                  <a:pt x="12791" y="8258"/>
                  <a:pt x="11489" y="305"/>
                </a:cubicBezTo>
                <a:close/>
                <a:moveTo>
                  <a:pt x="9421" y="9116"/>
                </a:moveTo>
                <a:cubicBezTo>
                  <a:pt x="9421" y="9116"/>
                  <a:pt x="9421" y="9523"/>
                  <a:pt x="9421" y="9885"/>
                </a:cubicBezTo>
                <a:cubicBezTo>
                  <a:pt x="8732" y="11511"/>
                  <a:pt x="7430" y="13093"/>
                  <a:pt x="7430" y="15081"/>
                </a:cubicBezTo>
                <a:cubicBezTo>
                  <a:pt x="7430" y="16301"/>
                  <a:pt x="6740" y="16708"/>
                  <a:pt x="5362" y="16708"/>
                </a:cubicBezTo>
                <a:cubicBezTo>
                  <a:pt x="4060" y="16708"/>
                  <a:pt x="3370" y="16301"/>
                  <a:pt x="3370" y="15488"/>
                </a:cubicBezTo>
                <a:cubicBezTo>
                  <a:pt x="3370" y="13093"/>
                  <a:pt x="5362" y="11511"/>
                  <a:pt x="6740" y="9885"/>
                </a:cubicBezTo>
                <a:cubicBezTo>
                  <a:pt x="7430" y="9523"/>
                  <a:pt x="8119" y="9116"/>
                  <a:pt x="8732" y="8665"/>
                </a:cubicBezTo>
                <a:lnTo>
                  <a:pt x="9421" y="8665"/>
                </a:lnTo>
                <a:lnTo>
                  <a:pt x="9421" y="9116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35" name="Shape"/>
          <p:cNvSpPr/>
          <p:nvPr/>
        </p:nvSpPr>
        <p:spPr>
          <a:xfrm>
            <a:off x="9570358" y="10259849"/>
            <a:ext cx="531922" cy="447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61" y="12368"/>
                </a:moveTo>
                <a:cubicBezTo>
                  <a:pt x="17260" y="1568"/>
                  <a:pt x="17260" y="1568"/>
                  <a:pt x="17260" y="1568"/>
                </a:cubicBezTo>
                <a:cubicBezTo>
                  <a:pt x="17260" y="523"/>
                  <a:pt x="16432" y="0"/>
                  <a:pt x="15554" y="0"/>
                </a:cubicBezTo>
                <a:cubicBezTo>
                  <a:pt x="6046" y="0"/>
                  <a:pt x="6046" y="0"/>
                  <a:pt x="6046" y="0"/>
                </a:cubicBezTo>
                <a:cubicBezTo>
                  <a:pt x="5168" y="0"/>
                  <a:pt x="4340" y="523"/>
                  <a:pt x="3901" y="1568"/>
                </a:cubicBezTo>
                <a:cubicBezTo>
                  <a:pt x="439" y="12368"/>
                  <a:pt x="439" y="12368"/>
                  <a:pt x="439" y="12368"/>
                </a:cubicBezTo>
                <a:cubicBezTo>
                  <a:pt x="0" y="12890"/>
                  <a:pt x="0" y="14400"/>
                  <a:pt x="0" y="14923"/>
                </a:cubicBezTo>
                <a:cubicBezTo>
                  <a:pt x="878" y="20032"/>
                  <a:pt x="878" y="20032"/>
                  <a:pt x="878" y="20032"/>
                </a:cubicBezTo>
                <a:cubicBezTo>
                  <a:pt x="878" y="21077"/>
                  <a:pt x="1707" y="21600"/>
                  <a:pt x="2194" y="21600"/>
                </a:cubicBezTo>
                <a:cubicBezTo>
                  <a:pt x="19455" y="21600"/>
                  <a:pt x="19455" y="21600"/>
                  <a:pt x="19455" y="21600"/>
                </a:cubicBezTo>
                <a:cubicBezTo>
                  <a:pt x="19893" y="21600"/>
                  <a:pt x="20722" y="21077"/>
                  <a:pt x="20722" y="20032"/>
                </a:cubicBezTo>
                <a:cubicBezTo>
                  <a:pt x="21600" y="14923"/>
                  <a:pt x="21600" y="14923"/>
                  <a:pt x="21600" y="14923"/>
                </a:cubicBezTo>
                <a:cubicBezTo>
                  <a:pt x="21600" y="14400"/>
                  <a:pt x="21600" y="12890"/>
                  <a:pt x="21161" y="12368"/>
                </a:cubicBezTo>
                <a:close/>
                <a:moveTo>
                  <a:pt x="19455" y="15968"/>
                </a:moveTo>
                <a:cubicBezTo>
                  <a:pt x="19455" y="18000"/>
                  <a:pt x="19455" y="18000"/>
                  <a:pt x="19455" y="18000"/>
                </a:cubicBezTo>
                <a:cubicBezTo>
                  <a:pt x="19455" y="19045"/>
                  <a:pt x="18577" y="19568"/>
                  <a:pt x="18138" y="19568"/>
                </a:cubicBezTo>
                <a:cubicBezTo>
                  <a:pt x="3462" y="19568"/>
                  <a:pt x="3462" y="19568"/>
                  <a:pt x="3462" y="19568"/>
                </a:cubicBezTo>
                <a:cubicBezTo>
                  <a:pt x="3023" y="19568"/>
                  <a:pt x="2194" y="19045"/>
                  <a:pt x="2194" y="18000"/>
                </a:cubicBezTo>
                <a:cubicBezTo>
                  <a:pt x="1707" y="15968"/>
                  <a:pt x="1707" y="15968"/>
                  <a:pt x="1707" y="15968"/>
                </a:cubicBezTo>
                <a:cubicBezTo>
                  <a:pt x="1707" y="15445"/>
                  <a:pt x="2194" y="14400"/>
                  <a:pt x="3023" y="14400"/>
                </a:cubicBezTo>
                <a:cubicBezTo>
                  <a:pt x="18577" y="14400"/>
                  <a:pt x="18577" y="14400"/>
                  <a:pt x="18577" y="14400"/>
                </a:cubicBezTo>
                <a:cubicBezTo>
                  <a:pt x="19455" y="14400"/>
                  <a:pt x="19893" y="15445"/>
                  <a:pt x="19455" y="1596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36" name="Shape"/>
          <p:cNvSpPr/>
          <p:nvPr/>
        </p:nvSpPr>
        <p:spPr>
          <a:xfrm>
            <a:off x="11951929" y="10216431"/>
            <a:ext cx="513496" cy="5252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525" h="20507" extrusionOk="0">
                <a:moveTo>
                  <a:pt x="12855" y="13320"/>
                </a:moveTo>
                <a:cubicBezTo>
                  <a:pt x="12855" y="13320"/>
                  <a:pt x="21284" y="7135"/>
                  <a:pt x="20470" y="435"/>
                </a:cubicBezTo>
                <a:lnTo>
                  <a:pt x="20470" y="60"/>
                </a:lnTo>
                <a:cubicBezTo>
                  <a:pt x="20039" y="60"/>
                  <a:pt x="20039" y="60"/>
                  <a:pt x="20039" y="60"/>
                </a:cubicBezTo>
                <a:cubicBezTo>
                  <a:pt x="13286" y="-783"/>
                  <a:pt x="7299" y="7557"/>
                  <a:pt x="7299" y="7557"/>
                </a:cubicBezTo>
                <a:cubicBezTo>
                  <a:pt x="2222" y="6667"/>
                  <a:pt x="2653" y="7932"/>
                  <a:pt x="115" y="13320"/>
                </a:cubicBezTo>
                <a:cubicBezTo>
                  <a:pt x="-316" y="14585"/>
                  <a:pt x="546" y="14585"/>
                  <a:pt x="1360" y="14585"/>
                </a:cubicBezTo>
                <a:cubicBezTo>
                  <a:pt x="2222" y="14164"/>
                  <a:pt x="3899" y="13742"/>
                  <a:pt x="3899" y="13742"/>
                </a:cubicBezTo>
                <a:cubicBezTo>
                  <a:pt x="6916" y="16647"/>
                  <a:pt x="6916" y="16647"/>
                  <a:pt x="6916" y="16647"/>
                </a:cubicBezTo>
                <a:cubicBezTo>
                  <a:pt x="6916" y="16647"/>
                  <a:pt x="6437" y="18287"/>
                  <a:pt x="6054" y="19130"/>
                </a:cubicBezTo>
                <a:cubicBezTo>
                  <a:pt x="5623" y="19974"/>
                  <a:pt x="6054" y="20817"/>
                  <a:pt x="6916" y="20395"/>
                </a:cubicBezTo>
                <a:cubicBezTo>
                  <a:pt x="12424" y="17865"/>
                  <a:pt x="13669" y="18287"/>
                  <a:pt x="12855" y="13320"/>
                </a:cubicBezTo>
                <a:close/>
                <a:moveTo>
                  <a:pt x="14100" y="6245"/>
                </a:moveTo>
                <a:cubicBezTo>
                  <a:pt x="13286" y="5449"/>
                  <a:pt x="13286" y="4605"/>
                  <a:pt x="14100" y="3762"/>
                </a:cubicBezTo>
                <a:cubicBezTo>
                  <a:pt x="14962" y="2965"/>
                  <a:pt x="16207" y="2965"/>
                  <a:pt x="16638" y="3762"/>
                </a:cubicBezTo>
                <a:cubicBezTo>
                  <a:pt x="17500" y="4605"/>
                  <a:pt x="17500" y="5449"/>
                  <a:pt x="16638" y="6245"/>
                </a:cubicBezTo>
                <a:cubicBezTo>
                  <a:pt x="16207" y="7135"/>
                  <a:pt x="14962" y="7135"/>
                  <a:pt x="14100" y="624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37" name="Shape"/>
          <p:cNvSpPr/>
          <p:nvPr/>
        </p:nvSpPr>
        <p:spPr>
          <a:xfrm>
            <a:off x="13105764" y="10203630"/>
            <a:ext cx="577143" cy="5606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220" h="20333" extrusionOk="0">
                <a:moveTo>
                  <a:pt x="2643" y="13922"/>
                </a:moveTo>
                <a:cubicBezTo>
                  <a:pt x="1172" y="15443"/>
                  <a:pt x="2307" y="17356"/>
                  <a:pt x="79" y="19703"/>
                </a:cubicBezTo>
                <a:cubicBezTo>
                  <a:pt x="-677" y="20876"/>
                  <a:pt x="4198" y="20441"/>
                  <a:pt x="6425" y="18138"/>
                </a:cubicBezTo>
                <a:cubicBezTo>
                  <a:pt x="7518" y="16965"/>
                  <a:pt x="7139" y="15443"/>
                  <a:pt x="6047" y="14313"/>
                </a:cubicBezTo>
                <a:cubicBezTo>
                  <a:pt x="4870" y="13140"/>
                  <a:pt x="3399" y="13140"/>
                  <a:pt x="2643" y="13922"/>
                </a:cubicBezTo>
                <a:close/>
                <a:moveTo>
                  <a:pt x="20167" y="58"/>
                </a:moveTo>
                <a:cubicBezTo>
                  <a:pt x="19452" y="-724"/>
                  <a:pt x="10123" y="6577"/>
                  <a:pt x="7518" y="9315"/>
                </a:cubicBezTo>
                <a:cubicBezTo>
                  <a:pt x="6425" y="10837"/>
                  <a:pt x="6047" y="11619"/>
                  <a:pt x="5248" y="12010"/>
                </a:cubicBezTo>
                <a:cubicBezTo>
                  <a:pt x="5248" y="12358"/>
                  <a:pt x="5627" y="12358"/>
                  <a:pt x="5627" y="12358"/>
                </a:cubicBezTo>
                <a:cubicBezTo>
                  <a:pt x="6047" y="12749"/>
                  <a:pt x="6425" y="12749"/>
                  <a:pt x="7139" y="13531"/>
                </a:cubicBezTo>
                <a:cubicBezTo>
                  <a:pt x="7518" y="13922"/>
                  <a:pt x="7896" y="14313"/>
                  <a:pt x="7896" y="14661"/>
                </a:cubicBezTo>
                <a:cubicBezTo>
                  <a:pt x="7896" y="15052"/>
                  <a:pt x="8274" y="15052"/>
                  <a:pt x="8274" y="15052"/>
                </a:cubicBezTo>
                <a:cubicBezTo>
                  <a:pt x="8988" y="14661"/>
                  <a:pt x="9745" y="13922"/>
                  <a:pt x="10879" y="12749"/>
                </a:cubicBezTo>
                <a:cubicBezTo>
                  <a:pt x="13443" y="10054"/>
                  <a:pt x="20923" y="797"/>
                  <a:pt x="20167" y="5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38" name="Shape"/>
          <p:cNvSpPr/>
          <p:nvPr/>
        </p:nvSpPr>
        <p:spPr>
          <a:xfrm>
            <a:off x="15480586" y="10217525"/>
            <a:ext cx="579483" cy="5354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23" h="21396" extrusionOk="0">
                <a:moveTo>
                  <a:pt x="10473" y="13123"/>
                </a:moveTo>
                <a:cubicBezTo>
                  <a:pt x="13173" y="13123"/>
                  <a:pt x="15133" y="12309"/>
                  <a:pt x="15525" y="11016"/>
                </a:cubicBezTo>
                <a:cubicBezTo>
                  <a:pt x="15133" y="9770"/>
                  <a:pt x="14741" y="8477"/>
                  <a:pt x="14393" y="7232"/>
                </a:cubicBezTo>
                <a:cubicBezTo>
                  <a:pt x="14001" y="8046"/>
                  <a:pt x="12433" y="8908"/>
                  <a:pt x="10473" y="8908"/>
                </a:cubicBezTo>
                <a:cubicBezTo>
                  <a:pt x="8557" y="8908"/>
                  <a:pt x="7033" y="8046"/>
                  <a:pt x="7033" y="7232"/>
                </a:cubicBezTo>
                <a:cubicBezTo>
                  <a:pt x="6249" y="8477"/>
                  <a:pt x="5857" y="9770"/>
                  <a:pt x="5509" y="11016"/>
                </a:cubicBezTo>
                <a:cubicBezTo>
                  <a:pt x="5857" y="12309"/>
                  <a:pt x="7817" y="13123"/>
                  <a:pt x="10473" y="13123"/>
                </a:cubicBezTo>
                <a:close/>
                <a:moveTo>
                  <a:pt x="10473" y="5077"/>
                </a:moveTo>
                <a:cubicBezTo>
                  <a:pt x="11649" y="5077"/>
                  <a:pt x="12782" y="4646"/>
                  <a:pt x="13173" y="4215"/>
                </a:cubicBezTo>
                <a:cubicBezTo>
                  <a:pt x="12782" y="2969"/>
                  <a:pt x="12433" y="1676"/>
                  <a:pt x="12085" y="814"/>
                </a:cubicBezTo>
                <a:cubicBezTo>
                  <a:pt x="12085" y="383"/>
                  <a:pt x="11257" y="0"/>
                  <a:pt x="10473" y="0"/>
                </a:cubicBezTo>
                <a:cubicBezTo>
                  <a:pt x="9733" y="0"/>
                  <a:pt x="8949" y="383"/>
                  <a:pt x="8949" y="814"/>
                </a:cubicBezTo>
                <a:cubicBezTo>
                  <a:pt x="8557" y="1676"/>
                  <a:pt x="8165" y="2969"/>
                  <a:pt x="7817" y="4215"/>
                </a:cubicBezTo>
                <a:cubicBezTo>
                  <a:pt x="8165" y="4646"/>
                  <a:pt x="9341" y="5077"/>
                  <a:pt x="10473" y="5077"/>
                </a:cubicBezTo>
                <a:close/>
                <a:moveTo>
                  <a:pt x="20141" y="14416"/>
                </a:moveTo>
                <a:cubicBezTo>
                  <a:pt x="15917" y="12740"/>
                  <a:pt x="15917" y="12740"/>
                  <a:pt x="15917" y="12740"/>
                </a:cubicBezTo>
                <a:cubicBezTo>
                  <a:pt x="16309" y="13985"/>
                  <a:pt x="16309" y="13985"/>
                  <a:pt x="16309" y="13985"/>
                </a:cubicBezTo>
                <a:cubicBezTo>
                  <a:pt x="16309" y="15661"/>
                  <a:pt x="13609" y="16523"/>
                  <a:pt x="10473" y="16523"/>
                </a:cubicBezTo>
                <a:cubicBezTo>
                  <a:pt x="7425" y="16523"/>
                  <a:pt x="4725" y="15661"/>
                  <a:pt x="4725" y="13985"/>
                </a:cubicBezTo>
                <a:cubicBezTo>
                  <a:pt x="5117" y="12740"/>
                  <a:pt x="5117" y="12740"/>
                  <a:pt x="5117" y="12740"/>
                </a:cubicBezTo>
                <a:cubicBezTo>
                  <a:pt x="849" y="14416"/>
                  <a:pt x="849" y="14416"/>
                  <a:pt x="849" y="14416"/>
                </a:cubicBezTo>
                <a:cubicBezTo>
                  <a:pt x="-283" y="14847"/>
                  <a:pt x="-283" y="15661"/>
                  <a:pt x="849" y="16523"/>
                </a:cubicBezTo>
                <a:cubicBezTo>
                  <a:pt x="8557" y="20786"/>
                  <a:pt x="8557" y="20786"/>
                  <a:pt x="8557" y="20786"/>
                </a:cubicBezTo>
                <a:cubicBezTo>
                  <a:pt x="9733" y="21600"/>
                  <a:pt x="11257" y="21600"/>
                  <a:pt x="12433" y="20786"/>
                </a:cubicBezTo>
                <a:cubicBezTo>
                  <a:pt x="20141" y="16523"/>
                  <a:pt x="20141" y="16523"/>
                  <a:pt x="20141" y="16523"/>
                </a:cubicBezTo>
                <a:cubicBezTo>
                  <a:pt x="21317" y="15661"/>
                  <a:pt x="21317" y="14847"/>
                  <a:pt x="20141" y="1441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39" name="Shape"/>
          <p:cNvSpPr/>
          <p:nvPr/>
        </p:nvSpPr>
        <p:spPr>
          <a:xfrm>
            <a:off x="14283833" y="3110846"/>
            <a:ext cx="595392" cy="4770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0" y="10611"/>
                </a:moveTo>
                <a:cubicBezTo>
                  <a:pt x="7360" y="12992"/>
                  <a:pt x="8884" y="14887"/>
                  <a:pt x="10800" y="14887"/>
                </a:cubicBezTo>
                <a:cubicBezTo>
                  <a:pt x="12716" y="14887"/>
                  <a:pt x="14284" y="12992"/>
                  <a:pt x="14284" y="10611"/>
                </a:cubicBezTo>
                <a:cubicBezTo>
                  <a:pt x="14284" y="8174"/>
                  <a:pt x="12716" y="6280"/>
                  <a:pt x="10800" y="6280"/>
                </a:cubicBezTo>
                <a:cubicBezTo>
                  <a:pt x="8884" y="6280"/>
                  <a:pt x="7360" y="8174"/>
                  <a:pt x="7360" y="10611"/>
                </a:cubicBezTo>
                <a:close/>
                <a:moveTo>
                  <a:pt x="5052" y="9149"/>
                </a:moveTo>
                <a:cubicBezTo>
                  <a:pt x="5400" y="5792"/>
                  <a:pt x="8100" y="3411"/>
                  <a:pt x="10800" y="3411"/>
                </a:cubicBezTo>
                <a:cubicBezTo>
                  <a:pt x="12368" y="3411"/>
                  <a:pt x="13892" y="3844"/>
                  <a:pt x="15024" y="5305"/>
                </a:cubicBezTo>
                <a:cubicBezTo>
                  <a:pt x="15416" y="5792"/>
                  <a:pt x="16592" y="5792"/>
                  <a:pt x="16984" y="5305"/>
                </a:cubicBezTo>
                <a:cubicBezTo>
                  <a:pt x="17376" y="4818"/>
                  <a:pt x="17376" y="3844"/>
                  <a:pt x="16984" y="2923"/>
                </a:cubicBezTo>
                <a:cubicBezTo>
                  <a:pt x="15416" y="974"/>
                  <a:pt x="13108" y="0"/>
                  <a:pt x="10800" y="0"/>
                </a:cubicBezTo>
                <a:cubicBezTo>
                  <a:pt x="6968" y="0"/>
                  <a:pt x="3484" y="2923"/>
                  <a:pt x="2700" y="7741"/>
                </a:cubicBezTo>
                <a:cubicBezTo>
                  <a:pt x="0" y="7741"/>
                  <a:pt x="0" y="7741"/>
                  <a:pt x="0" y="7741"/>
                </a:cubicBezTo>
                <a:cubicBezTo>
                  <a:pt x="0" y="10611"/>
                  <a:pt x="0" y="10611"/>
                  <a:pt x="0" y="10611"/>
                </a:cubicBezTo>
                <a:cubicBezTo>
                  <a:pt x="3484" y="10611"/>
                  <a:pt x="3484" y="10611"/>
                  <a:pt x="3484" y="10611"/>
                </a:cubicBezTo>
                <a:cubicBezTo>
                  <a:pt x="4660" y="10611"/>
                  <a:pt x="4660" y="9636"/>
                  <a:pt x="5052" y="9149"/>
                </a:cubicBezTo>
                <a:close/>
                <a:moveTo>
                  <a:pt x="18116" y="10611"/>
                </a:moveTo>
                <a:cubicBezTo>
                  <a:pt x="16984" y="10611"/>
                  <a:pt x="16984" y="12018"/>
                  <a:pt x="16592" y="12505"/>
                </a:cubicBezTo>
                <a:cubicBezTo>
                  <a:pt x="16200" y="15862"/>
                  <a:pt x="13892" y="18244"/>
                  <a:pt x="10800" y="18244"/>
                </a:cubicBezTo>
                <a:cubicBezTo>
                  <a:pt x="9276" y="18244"/>
                  <a:pt x="7708" y="17269"/>
                  <a:pt x="6576" y="15862"/>
                </a:cubicBezTo>
                <a:cubicBezTo>
                  <a:pt x="6184" y="15374"/>
                  <a:pt x="5052" y="15374"/>
                  <a:pt x="4660" y="15862"/>
                </a:cubicBezTo>
                <a:cubicBezTo>
                  <a:pt x="4224" y="16782"/>
                  <a:pt x="4224" y="17756"/>
                  <a:pt x="4660" y="18244"/>
                </a:cubicBezTo>
                <a:cubicBezTo>
                  <a:pt x="6184" y="20192"/>
                  <a:pt x="8492" y="21600"/>
                  <a:pt x="10800" y="21600"/>
                </a:cubicBezTo>
                <a:cubicBezTo>
                  <a:pt x="14676" y="21600"/>
                  <a:pt x="18116" y="18244"/>
                  <a:pt x="18944" y="13913"/>
                </a:cubicBezTo>
                <a:cubicBezTo>
                  <a:pt x="21600" y="13913"/>
                  <a:pt x="21600" y="13913"/>
                  <a:pt x="21600" y="13913"/>
                </a:cubicBezTo>
                <a:cubicBezTo>
                  <a:pt x="21600" y="10611"/>
                  <a:pt x="21600" y="10611"/>
                  <a:pt x="21600" y="10611"/>
                </a:cubicBezTo>
                <a:lnTo>
                  <a:pt x="18116" y="10611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40" name="Shape"/>
          <p:cNvSpPr/>
          <p:nvPr/>
        </p:nvSpPr>
        <p:spPr>
          <a:xfrm>
            <a:off x="10818539" y="10238688"/>
            <a:ext cx="400765" cy="4897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3986" y="0"/>
                  <a:pt x="0" y="1906"/>
                  <a:pt x="0" y="3282"/>
                </a:cubicBezTo>
                <a:cubicBezTo>
                  <a:pt x="2250" y="19218"/>
                  <a:pt x="2250" y="19218"/>
                  <a:pt x="2250" y="19218"/>
                </a:cubicBezTo>
                <a:cubicBezTo>
                  <a:pt x="2250" y="19694"/>
                  <a:pt x="5657" y="21600"/>
                  <a:pt x="10800" y="21600"/>
                </a:cubicBezTo>
                <a:cubicBezTo>
                  <a:pt x="15943" y="21600"/>
                  <a:pt x="19350" y="19694"/>
                  <a:pt x="19350" y="19218"/>
                </a:cubicBezTo>
                <a:cubicBezTo>
                  <a:pt x="21600" y="3282"/>
                  <a:pt x="21600" y="3282"/>
                  <a:pt x="21600" y="3282"/>
                </a:cubicBezTo>
                <a:cubicBezTo>
                  <a:pt x="21600" y="1906"/>
                  <a:pt x="17614" y="0"/>
                  <a:pt x="10800" y="0"/>
                </a:cubicBezTo>
                <a:close/>
                <a:moveTo>
                  <a:pt x="10800" y="5665"/>
                </a:moveTo>
                <a:cubicBezTo>
                  <a:pt x="5657" y="5665"/>
                  <a:pt x="2250" y="4235"/>
                  <a:pt x="2250" y="3759"/>
                </a:cubicBezTo>
                <a:cubicBezTo>
                  <a:pt x="2250" y="3282"/>
                  <a:pt x="5657" y="1906"/>
                  <a:pt x="10800" y="1906"/>
                </a:cubicBezTo>
                <a:cubicBezTo>
                  <a:pt x="15943" y="1906"/>
                  <a:pt x="19350" y="3282"/>
                  <a:pt x="19350" y="3759"/>
                </a:cubicBezTo>
                <a:cubicBezTo>
                  <a:pt x="19350" y="4235"/>
                  <a:pt x="15943" y="5665"/>
                  <a:pt x="10800" y="566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41" name="Shape"/>
          <p:cNvSpPr/>
          <p:nvPr/>
        </p:nvSpPr>
        <p:spPr>
          <a:xfrm>
            <a:off x="22547230" y="8584376"/>
            <a:ext cx="595388" cy="5638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62" extrusionOk="0">
                <a:moveTo>
                  <a:pt x="18508" y="6977"/>
                </a:moveTo>
                <a:cubicBezTo>
                  <a:pt x="16200" y="574"/>
                  <a:pt x="16200" y="574"/>
                  <a:pt x="16200" y="574"/>
                </a:cubicBezTo>
                <a:cubicBezTo>
                  <a:pt x="16200" y="168"/>
                  <a:pt x="15416" y="-238"/>
                  <a:pt x="15068" y="168"/>
                </a:cubicBezTo>
                <a:cubicBezTo>
                  <a:pt x="392" y="5805"/>
                  <a:pt x="392" y="5805"/>
                  <a:pt x="392" y="5805"/>
                </a:cubicBezTo>
                <a:cubicBezTo>
                  <a:pt x="0" y="5805"/>
                  <a:pt x="0" y="6210"/>
                  <a:pt x="0" y="6977"/>
                </a:cubicBezTo>
                <a:cubicBezTo>
                  <a:pt x="2308" y="13380"/>
                  <a:pt x="2308" y="13380"/>
                  <a:pt x="2308" y="13380"/>
                </a:cubicBezTo>
                <a:cubicBezTo>
                  <a:pt x="2308" y="9773"/>
                  <a:pt x="2308" y="9773"/>
                  <a:pt x="2308" y="9773"/>
                </a:cubicBezTo>
                <a:cubicBezTo>
                  <a:pt x="2308" y="8195"/>
                  <a:pt x="3484" y="6977"/>
                  <a:pt x="5008" y="6977"/>
                </a:cubicBezTo>
                <a:cubicBezTo>
                  <a:pt x="8840" y="6977"/>
                  <a:pt x="8840" y="6977"/>
                  <a:pt x="8840" y="6977"/>
                </a:cubicBezTo>
                <a:cubicBezTo>
                  <a:pt x="13456" y="3775"/>
                  <a:pt x="13456" y="3775"/>
                  <a:pt x="13456" y="3775"/>
                </a:cubicBezTo>
                <a:cubicBezTo>
                  <a:pt x="16200" y="6977"/>
                  <a:pt x="16200" y="6977"/>
                  <a:pt x="16200" y="6977"/>
                </a:cubicBezTo>
                <a:lnTo>
                  <a:pt x="18508" y="6977"/>
                </a:lnTo>
                <a:close/>
                <a:moveTo>
                  <a:pt x="20816" y="8961"/>
                </a:moveTo>
                <a:cubicBezTo>
                  <a:pt x="5008" y="8961"/>
                  <a:pt x="5008" y="8961"/>
                  <a:pt x="5008" y="8961"/>
                </a:cubicBezTo>
                <a:cubicBezTo>
                  <a:pt x="4616" y="8961"/>
                  <a:pt x="4224" y="9367"/>
                  <a:pt x="4224" y="9773"/>
                </a:cubicBezTo>
                <a:cubicBezTo>
                  <a:pt x="4224" y="20595"/>
                  <a:pt x="4224" y="20595"/>
                  <a:pt x="4224" y="20595"/>
                </a:cubicBezTo>
                <a:cubicBezTo>
                  <a:pt x="4224" y="20956"/>
                  <a:pt x="4616" y="21362"/>
                  <a:pt x="5008" y="21362"/>
                </a:cubicBezTo>
                <a:cubicBezTo>
                  <a:pt x="20816" y="21362"/>
                  <a:pt x="20816" y="21362"/>
                  <a:pt x="20816" y="21362"/>
                </a:cubicBezTo>
                <a:cubicBezTo>
                  <a:pt x="21208" y="21362"/>
                  <a:pt x="21600" y="20956"/>
                  <a:pt x="21600" y="20595"/>
                </a:cubicBezTo>
                <a:cubicBezTo>
                  <a:pt x="21600" y="9773"/>
                  <a:pt x="21600" y="9773"/>
                  <a:pt x="21600" y="9773"/>
                </a:cubicBezTo>
                <a:cubicBezTo>
                  <a:pt x="21600" y="9367"/>
                  <a:pt x="21208" y="8961"/>
                  <a:pt x="20816" y="8961"/>
                </a:cubicBezTo>
                <a:close/>
                <a:moveTo>
                  <a:pt x="19684" y="18972"/>
                </a:moveTo>
                <a:cubicBezTo>
                  <a:pt x="6532" y="18972"/>
                  <a:pt x="6532" y="18972"/>
                  <a:pt x="6532" y="18972"/>
                </a:cubicBezTo>
                <a:cubicBezTo>
                  <a:pt x="6532" y="17394"/>
                  <a:pt x="6532" y="17394"/>
                  <a:pt x="6532" y="17394"/>
                </a:cubicBezTo>
                <a:cubicBezTo>
                  <a:pt x="8492" y="12163"/>
                  <a:pt x="8492" y="12163"/>
                  <a:pt x="8492" y="12163"/>
                </a:cubicBezTo>
                <a:cubicBezTo>
                  <a:pt x="11540" y="16176"/>
                  <a:pt x="11540" y="16176"/>
                  <a:pt x="11540" y="16176"/>
                </a:cubicBezTo>
                <a:cubicBezTo>
                  <a:pt x="14284" y="13380"/>
                  <a:pt x="14284" y="13380"/>
                  <a:pt x="14284" y="13380"/>
                </a:cubicBezTo>
                <a:cubicBezTo>
                  <a:pt x="18116" y="11757"/>
                  <a:pt x="18116" y="11757"/>
                  <a:pt x="18116" y="11757"/>
                </a:cubicBezTo>
                <a:cubicBezTo>
                  <a:pt x="19684" y="15410"/>
                  <a:pt x="19684" y="15410"/>
                  <a:pt x="19684" y="15410"/>
                </a:cubicBezTo>
                <a:lnTo>
                  <a:pt x="19684" y="18972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42" name="Shape"/>
          <p:cNvSpPr/>
          <p:nvPr/>
        </p:nvSpPr>
        <p:spPr>
          <a:xfrm>
            <a:off x="19069243" y="8599262"/>
            <a:ext cx="426143" cy="5405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375" y="0"/>
                </a:moveTo>
                <a:cubicBezTo>
                  <a:pt x="3225" y="0"/>
                  <a:pt x="3225" y="0"/>
                  <a:pt x="3225" y="0"/>
                </a:cubicBezTo>
                <a:cubicBezTo>
                  <a:pt x="1643" y="0"/>
                  <a:pt x="0" y="1290"/>
                  <a:pt x="0" y="2581"/>
                </a:cubicBezTo>
                <a:cubicBezTo>
                  <a:pt x="0" y="19067"/>
                  <a:pt x="0" y="19067"/>
                  <a:pt x="0" y="19067"/>
                </a:cubicBezTo>
                <a:cubicBezTo>
                  <a:pt x="0" y="20358"/>
                  <a:pt x="1643" y="21600"/>
                  <a:pt x="3225" y="21600"/>
                </a:cubicBezTo>
                <a:cubicBezTo>
                  <a:pt x="18375" y="21600"/>
                  <a:pt x="18375" y="21600"/>
                  <a:pt x="18375" y="21600"/>
                </a:cubicBezTo>
                <a:cubicBezTo>
                  <a:pt x="19957" y="21600"/>
                  <a:pt x="21600" y="20358"/>
                  <a:pt x="21600" y="19067"/>
                </a:cubicBezTo>
                <a:cubicBezTo>
                  <a:pt x="21600" y="2581"/>
                  <a:pt x="21600" y="2581"/>
                  <a:pt x="21600" y="2581"/>
                </a:cubicBezTo>
                <a:cubicBezTo>
                  <a:pt x="21600" y="1290"/>
                  <a:pt x="19957" y="0"/>
                  <a:pt x="18375" y="0"/>
                </a:cubicBezTo>
                <a:close/>
                <a:moveTo>
                  <a:pt x="18375" y="19067"/>
                </a:moveTo>
                <a:cubicBezTo>
                  <a:pt x="3225" y="19067"/>
                  <a:pt x="3225" y="19067"/>
                  <a:pt x="3225" y="19067"/>
                </a:cubicBezTo>
                <a:cubicBezTo>
                  <a:pt x="3225" y="2581"/>
                  <a:pt x="3225" y="2581"/>
                  <a:pt x="3225" y="2581"/>
                </a:cubicBezTo>
                <a:cubicBezTo>
                  <a:pt x="18375" y="2581"/>
                  <a:pt x="18375" y="2581"/>
                  <a:pt x="18375" y="2581"/>
                </a:cubicBezTo>
                <a:lnTo>
                  <a:pt x="18375" y="19067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43" name="Shape"/>
          <p:cNvSpPr/>
          <p:nvPr/>
        </p:nvSpPr>
        <p:spPr>
          <a:xfrm>
            <a:off x="21358281" y="8662745"/>
            <a:ext cx="595394" cy="4093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755"/>
                </a:moveTo>
                <a:cubicBezTo>
                  <a:pt x="0" y="18282"/>
                  <a:pt x="0" y="18282"/>
                  <a:pt x="0" y="18282"/>
                </a:cubicBezTo>
                <a:cubicBezTo>
                  <a:pt x="0" y="19972"/>
                  <a:pt x="782" y="21600"/>
                  <a:pt x="2303" y="21600"/>
                </a:cubicBezTo>
                <a:cubicBezTo>
                  <a:pt x="19297" y="21600"/>
                  <a:pt x="19297" y="21600"/>
                  <a:pt x="19297" y="21600"/>
                </a:cubicBezTo>
                <a:cubicBezTo>
                  <a:pt x="20427" y="21600"/>
                  <a:pt x="21600" y="19972"/>
                  <a:pt x="21600" y="18282"/>
                </a:cubicBezTo>
                <a:cubicBezTo>
                  <a:pt x="21600" y="2755"/>
                  <a:pt x="21600" y="2755"/>
                  <a:pt x="21600" y="2755"/>
                </a:cubicBezTo>
                <a:cubicBezTo>
                  <a:pt x="21600" y="1064"/>
                  <a:pt x="20427" y="0"/>
                  <a:pt x="19297" y="0"/>
                </a:cubicBezTo>
                <a:cubicBezTo>
                  <a:pt x="2303" y="0"/>
                  <a:pt x="2303" y="0"/>
                  <a:pt x="2303" y="0"/>
                </a:cubicBezTo>
                <a:cubicBezTo>
                  <a:pt x="782" y="0"/>
                  <a:pt x="0" y="1064"/>
                  <a:pt x="0" y="2755"/>
                </a:cubicBezTo>
                <a:close/>
                <a:moveTo>
                  <a:pt x="19297" y="2755"/>
                </a:moveTo>
                <a:cubicBezTo>
                  <a:pt x="19297" y="18282"/>
                  <a:pt x="19297" y="18282"/>
                  <a:pt x="19297" y="18282"/>
                </a:cubicBezTo>
                <a:cubicBezTo>
                  <a:pt x="2303" y="18282"/>
                  <a:pt x="2303" y="18282"/>
                  <a:pt x="2303" y="18282"/>
                </a:cubicBezTo>
                <a:cubicBezTo>
                  <a:pt x="2303" y="2755"/>
                  <a:pt x="2303" y="2755"/>
                  <a:pt x="2303" y="2755"/>
                </a:cubicBezTo>
                <a:lnTo>
                  <a:pt x="19297" y="275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44" name="Shape"/>
          <p:cNvSpPr/>
          <p:nvPr/>
        </p:nvSpPr>
        <p:spPr>
          <a:xfrm>
            <a:off x="20173565" y="8565404"/>
            <a:ext cx="595391" cy="5977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75" extrusionOk="0">
                <a:moveTo>
                  <a:pt x="20860" y="7956"/>
                </a:moveTo>
                <a:cubicBezTo>
                  <a:pt x="12716" y="6074"/>
                  <a:pt x="12716" y="6074"/>
                  <a:pt x="12716" y="6074"/>
                </a:cubicBezTo>
                <a:cubicBezTo>
                  <a:pt x="11584" y="727"/>
                  <a:pt x="11584" y="727"/>
                  <a:pt x="11584" y="727"/>
                </a:cubicBezTo>
                <a:cubicBezTo>
                  <a:pt x="11192" y="342"/>
                  <a:pt x="10800" y="0"/>
                  <a:pt x="10408" y="0"/>
                </a:cubicBezTo>
                <a:cubicBezTo>
                  <a:pt x="740" y="2609"/>
                  <a:pt x="740" y="2609"/>
                  <a:pt x="740" y="2609"/>
                </a:cubicBezTo>
                <a:cubicBezTo>
                  <a:pt x="0" y="3037"/>
                  <a:pt x="0" y="3422"/>
                  <a:pt x="0" y="3807"/>
                </a:cubicBezTo>
                <a:cubicBezTo>
                  <a:pt x="3440" y="16681"/>
                  <a:pt x="3440" y="16681"/>
                  <a:pt x="3440" y="16681"/>
                </a:cubicBezTo>
                <a:cubicBezTo>
                  <a:pt x="3440" y="17066"/>
                  <a:pt x="4224" y="17066"/>
                  <a:pt x="4660" y="17066"/>
                </a:cubicBezTo>
                <a:cubicBezTo>
                  <a:pt x="8492" y="15911"/>
                  <a:pt x="8492" y="15911"/>
                  <a:pt x="8492" y="15911"/>
                </a:cubicBezTo>
                <a:cubicBezTo>
                  <a:pt x="7708" y="18178"/>
                  <a:pt x="7708" y="18178"/>
                  <a:pt x="7708" y="18178"/>
                </a:cubicBezTo>
                <a:cubicBezTo>
                  <a:pt x="7708" y="18563"/>
                  <a:pt x="8100" y="18948"/>
                  <a:pt x="8492" y="18948"/>
                </a:cubicBezTo>
                <a:cubicBezTo>
                  <a:pt x="17332" y="21215"/>
                  <a:pt x="17332" y="21215"/>
                  <a:pt x="17332" y="21215"/>
                </a:cubicBezTo>
                <a:cubicBezTo>
                  <a:pt x="17724" y="21600"/>
                  <a:pt x="18116" y="21215"/>
                  <a:pt x="18552" y="20830"/>
                </a:cubicBezTo>
                <a:cubicBezTo>
                  <a:pt x="21600" y="9068"/>
                  <a:pt x="21600" y="9068"/>
                  <a:pt x="21600" y="9068"/>
                </a:cubicBezTo>
                <a:cubicBezTo>
                  <a:pt x="21600" y="8726"/>
                  <a:pt x="21252" y="7956"/>
                  <a:pt x="20860" y="7956"/>
                </a:cubicBezTo>
                <a:close/>
                <a:moveTo>
                  <a:pt x="1524" y="4149"/>
                </a:moveTo>
                <a:cubicBezTo>
                  <a:pt x="10016" y="1882"/>
                  <a:pt x="10016" y="1882"/>
                  <a:pt x="10016" y="1882"/>
                </a:cubicBezTo>
                <a:cubicBezTo>
                  <a:pt x="13500" y="13259"/>
                  <a:pt x="13500" y="13259"/>
                  <a:pt x="13500" y="13259"/>
                </a:cubicBezTo>
                <a:cubicBezTo>
                  <a:pt x="5052" y="15569"/>
                  <a:pt x="5052" y="15569"/>
                  <a:pt x="5052" y="15569"/>
                </a:cubicBezTo>
                <a:lnTo>
                  <a:pt x="1524" y="4149"/>
                </a:lnTo>
                <a:close/>
                <a:moveTo>
                  <a:pt x="16940" y="19718"/>
                </a:moveTo>
                <a:cubicBezTo>
                  <a:pt x="9668" y="17836"/>
                  <a:pt x="9668" y="17836"/>
                  <a:pt x="9668" y="17836"/>
                </a:cubicBezTo>
                <a:cubicBezTo>
                  <a:pt x="10016" y="15569"/>
                  <a:pt x="10016" y="15569"/>
                  <a:pt x="10016" y="15569"/>
                </a:cubicBezTo>
                <a:cubicBezTo>
                  <a:pt x="14284" y="14371"/>
                  <a:pt x="14284" y="14371"/>
                  <a:pt x="14284" y="14371"/>
                </a:cubicBezTo>
                <a:cubicBezTo>
                  <a:pt x="14632" y="14371"/>
                  <a:pt x="15024" y="13987"/>
                  <a:pt x="15024" y="13644"/>
                </a:cubicBezTo>
                <a:cubicBezTo>
                  <a:pt x="13500" y="7571"/>
                  <a:pt x="13500" y="7571"/>
                  <a:pt x="13500" y="7571"/>
                </a:cubicBezTo>
                <a:cubicBezTo>
                  <a:pt x="19640" y="9068"/>
                  <a:pt x="19640" y="9068"/>
                  <a:pt x="19640" y="9068"/>
                </a:cubicBezTo>
                <a:lnTo>
                  <a:pt x="16940" y="19718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45" name="Shape"/>
          <p:cNvSpPr/>
          <p:nvPr/>
        </p:nvSpPr>
        <p:spPr>
          <a:xfrm>
            <a:off x="22576848" y="1330990"/>
            <a:ext cx="531922" cy="4728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71" y="0"/>
                </a:moveTo>
                <a:cubicBezTo>
                  <a:pt x="439" y="0"/>
                  <a:pt x="439" y="0"/>
                  <a:pt x="439" y="0"/>
                </a:cubicBezTo>
                <a:cubicBezTo>
                  <a:pt x="0" y="0"/>
                  <a:pt x="0" y="434"/>
                  <a:pt x="0" y="923"/>
                </a:cubicBezTo>
                <a:cubicBezTo>
                  <a:pt x="0" y="3799"/>
                  <a:pt x="0" y="3799"/>
                  <a:pt x="0" y="3799"/>
                </a:cubicBezTo>
                <a:cubicBezTo>
                  <a:pt x="21600" y="3799"/>
                  <a:pt x="21600" y="3799"/>
                  <a:pt x="21600" y="3799"/>
                </a:cubicBezTo>
                <a:cubicBezTo>
                  <a:pt x="21600" y="923"/>
                  <a:pt x="21600" y="923"/>
                  <a:pt x="21600" y="923"/>
                </a:cubicBezTo>
                <a:cubicBezTo>
                  <a:pt x="21600" y="434"/>
                  <a:pt x="21161" y="0"/>
                  <a:pt x="20771" y="0"/>
                </a:cubicBezTo>
                <a:close/>
                <a:moveTo>
                  <a:pt x="1316" y="19701"/>
                </a:moveTo>
                <a:cubicBezTo>
                  <a:pt x="1316" y="20623"/>
                  <a:pt x="1755" y="21600"/>
                  <a:pt x="2633" y="21600"/>
                </a:cubicBezTo>
                <a:cubicBezTo>
                  <a:pt x="18577" y="21600"/>
                  <a:pt x="18577" y="21600"/>
                  <a:pt x="18577" y="21600"/>
                </a:cubicBezTo>
                <a:cubicBezTo>
                  <a:pt x="19893" y="21600"/>
                  <a:pt x="20332" y="20623"/>
                  <a:pt x="20332" y="19701"/>
                </a:cubicBezTo>
                <a:cubicBezTo>
                  <a:pt x="20332" y="5264"/>
                  <a:pt x="20332" y="5264"/>
                  <a:pt x="20332" y="5264"/>
                </a:cubicBezTo>
                <a:cubicBezTo>
                  <a:pt x="1316" y="5264"/>
                  <a:pt x="1316" y="5264"/>
                  <a:pt x="1316" y="5264"/>
                </a:cubicBezTo>
                <a:lnTo>
                  <a:pt x="1316" y="19701"/>
                </a:lnTo>
                <a:close/>
                <a:moveTo>
                  <a:pt x="7363" y="8141"/>
                </a:moveTo>
                <a:cubicBezTo>
                  <a:pt x="14286" y="8141"/>
                  <a:pt x="14286" y="8141"/>
                  <a:pt x="14286" y="8141"/>
                </a:cubicBezTo>
                <a:cubicBezTo>
                  <a:pt x="14286" y="10529"/>
                  <a:pt x="14286" y="10529"/>
                  <a:pt x="14286" y="10529"/>
                </a:cubicBezTo>
                <a:cubicBezTo>
                  <a:pt x="7363" y="10529"/>
                  <a:pt x="7363" y="10529"/>
                  <a:pt x="7363" y="10529"/>
                </a:cubicBezTo>
                <a:lnTo>
                  <a:pt x="7363" y="8141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46" name="Shape"/>
          <p:cNvSpPr/>
          <p:nvPr/>
        </p:nvSpPr>
        <p:spPr>
          <a:xfrm>
            <a:off x="21392133" y="1297134"/>
            <a:ext cx="531922" cy="5320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13" y="19459"/>
                </a:moveTo>
                <a:cubicBezTo>
                  <a:pt x="3413" y="20724"/>
                  <a:pt x="4778" y="21600"/>
                  <a:pt x="6046" y="21600"/>
                </a:cubicBezTo>
                <a:cubicBezTo>
                  <a:pt x="7363" y="21600"/>
                  <a:pt x="8191" y="20724"/>
                  <a:pt x="8191" y="19459"/>
                </a:cubicBezTo>
                <a:cubicBezTo>
                  <a:pt x="8191" y="18146"/>
                  <a:pt x="7363" y="16832"/>
                  <a:pt x="6046" y="16832"/>
                </a:cubicBezTo>
                <a:cubicBezTo>
                  <a:pt x="4778" y="16832"/>
                  <a:pt x="3413" y="18146"/>
                  <a:pt x="3413" y="19459"/>
                </a:cubicBezTo>
                <a:close/>
                <a:moveTo>
                  <a:pt x="15554" y="19459"/>
                </a:moveTo>
                <a:cubicBezTo>
                  <a:pt x="15554" y="20724"/>
                  <a:pt x="16822" y="21600"/>
                  <a:pt x="18138" y="21600"/>
                </a:cubicBezTo>
                <a:cubicBezTo>
                  <a:pt x="19455" y="21600"/>
                  <a:pt x="20332" y="20724"/>
                  <a:pt x="20332" y="19459"/>
                </a:cubicBezTo>
                <a:cubicBezTo>
                  <a:pt x="20332" y="18146"/>
                  <a:pt x="19455" y="16832"/>
                  <a:pt x="18138" y="16832"/>
                </a:cubicBezTo>
                <a:cubicBezTo>
                  <a:pt x="16822" y="16832"/>
                  <a:pt x="15554" y="18146"/>
                  <a:pt x="15554" y="19459"/>
                </a:cubicBezTo>
                <a:close/>
                <a:moveTo>
                  <a:pt x="7753" y="13816"/>
                </a:moveTo>
                <a:cubicBezTo>
                  <a:pt x="21161" y="9924"/>
                  <a:pt x="21161" y="9924"/>
                  <a:pt x="21161" y="9924"/>
                </a:cubicBezTo>
                <a:cubicBezTo>
                  <a:pt x="21600" y="9924"/>
                  <a:pt x="21600" y="9486"/>
                  <a:pt x="21600" y="9097"/>
                </a:cubicBezTo>
                <a:cubicBezTo>
                  <a:pt x="21600" y="2627"/>
                  <a:pt x="21600" y="2627"/>
                  <a:pt x="21600" y="2627"/>
                </a:cubicBezTo>
                <a:cubicBezTo>
                  <a:pt x="4778" y="2627"/>
                  <a:pt x="4778" y="2627"/>
                  <a:pt x="4778" y="2627"/>
                </a:cubicBezTo>
                <a:cubicBezTo>
                  <a:pt x="4778" y="486"/>
                  <a:pt x="4778" y="486"/>
                  <a:pt x="4778" y="486"/>
                </a:cubicBezTo>
                <a:lnTo>
                  <a:pt x="4340" y="0"/>
                </a:lnTo>
                <a:cubicBezTo>
                  <a:pt x="439" y="0"/>
                  <a:pt x="439" y="0"/>
                  <a:pt x="439" y="0"/>
                </a:cubicBezTo>
                <a:cubicBezTo>
                  <a:pt x="0" y="0"/>
                  <a:pt x="0" y="486"/>
                  <a:pt x="0" y="486"/>
                </a:cubicBezTo>
                <a:cubicBezTo>
                  <a:pt x="0" y="2627"/>
                  <a:pt x="0" y="2627"/>
                  <a:pt x="0" y="2627"/>
                </a:cubicBezTo>
                <a:cubicBezTo>
                  <a:pt x="2194" y="2627"/>
                  <a:pt x="2194" y="2627"/>
                  <a:pt x="2194" y="2627"/>
                </a:cubicBezTo>
                <a:cubicBezTo>
                  <a:pt x="4778" y="13378"/>
                  <a:pt x="4778" y="13378"/>
                  <a:pt x="4778" y="13378"/>
                </a:cubicBezTo>
                <a:cubicBezTo>
                  <a:pt x="4778" y="14692"/>
                  <a:pt x="4778" y="14692"/>
                  <a:pt x="4778" y="14692"/>
                </a:cubicBezTo>
                <a:cubicBezTo>
                  <a:pt x="4778" y="16443"/>
                  <a:pt x="4778" y="16443"/>
                  <a:pt x="4778" y="16443"/>
                </a:cubicBezTo>
                <a:cubicBezTo>
                  <a:pt x="4778" y="16832"/>
                  <a:pt x="5168" y="16832"/>
                  <a:pt x="5168" y="16832"/>
                </a:cubicBezTo>
                <a:cubicBezTo>
                  <a:pt x="6046" y="16832"/>
                  <a:pt x="6046" y="16832"/>
                  <a:pt x="6046" y="16832"/>
                </a:cubicBezTo>
                <a:cubicBezTo>
                  <a:pt x="18138" y="16832"/>
                  <a:pt x="18138" y="16832"/>
                  <a:pt x="18138" y="16832"/>
                </a:cubicBezTo>
                <a:cubicBezTo>
                  <a:pt x="21161" y="16832"/>
                  <a:pt x="21161" y="16832"/>
                  <a:pt x="21161" y="16832"/>
                </a:cubicBezTo>
                <a:cubicBezTo>
                  <a:pt x="21600" y="16832"/>
                  <a:pt x="21600" y="16832"/>
                  <a:pt x="21600" y="16443"/>
                </a:cubicBezTo>
                <a:cubicBezTo>
                  <a:pt x="21600" y="14692"/>
                  <a:pt x="21600" y="14692"/>
                  <a:pt x="21600" y="14692"/>
                </a:cubicBezTo>
                <a:cubicBezTo>
                  <a:pt x="8191" y="14692"/>
                  <a:pt x="8191" y="14692"/>
                  <a:pt x="8191" y="14692"/>
                </a:cubicBezTo>
                <a:cubicBezTo>
                  <a:pt x="6485" y="14692"/>
                  <a:pt x="6485" y="13816"/>
                  <a:pt x="7753" y="1381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47" name="Shape"/>
          <p:cNvSpPr/>
          <p:nvPr/>
        </p:nvSpPr>
        <p:spPr>
          <a:xfrm>
            <a:off x="20258187" y="1267505"/>
            <a:ext cx="426146" cy="5913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349" y="2352"/>
                </a:moveTo>
                <a:cubicBezTo>
                  <a:pt x="17219" y="5400"/>
                  <a:pt x="17219" y="5400"/>
                  <a:pt x="17219" y="5400"/>
                </a:cubicBezTo>
                <a:cubicBezTo>
                  <a:pt x="4320" y="5400"/>
                  <a:pt x="4320" y="5400"/>
                  <a:pt x="4320" y="5400"/>
                </a:cubicBezTo>
                <a:cubicBezTo>
                  <a:pt x="2190" y="2352"/>
                  <a:pt x="2190" y="2352"/>
                  <a:pt x="2190" y="2352"/>
                </a:cubicBezTo>
                <a:cubicBezTo>
                  <a:pt x="1034" y="2352"/>
                  <a:pt x="0" y="3092"/>
                  <a:pt x="0" y="3876"/>
                </a:cubicBezTo>
                <a:cubicBezTo>
                  <a:pt x="0" y="20076"/>
                  <a:pt x="0" y="20076"/>
                  <a:pt x="0" y="20076"/>
                </a:cubicBezTo>
                <a:cubicBezTo>
                  <a:pt x="0" y="21208"/>
                  <a:pt x="1034" y="21600"/>
                  <a:pt x="2190" y="21600"/>
                </a:cubicBezTo>
                <a:cubicBezTo>
                  <a:pt x="19349" y="21600"/>
                  <a:pt x="19349" y="21600"/>
                  <a:pt x="19349" y="21600"/>
                </a:cubicBezTo>
                <a:cubicBezTo>
                  <a:pt x="20444" y="21600"/>
                  <a:pt x="21600" y="21208"/>
                  <a:pt x="21600" y="20076"/>
                </a:cubicBezTo>
                <a:cubicBezTo>
                  <a:pt x="21600" y="3876"/>
                  <a:pt x="21600" y="3876"/>
                  <a:pt x="21600" y="3876"/>
                </a:cubicBezTo>
                <a:cubicBezTo>
                  <a:pt x="21600" y="3092"/>
                  <a:pt x="20444" y="2352"/>
                  <a:pt x="19349" y="2352"/>
                </a:cubicBezTo>
                <a:close/>
                <a:moveTo>
                  <a:pt x="16124" y="4268"/>
                </a:moveTo>
                <a:cubicBezTo>
                  <a:pt x="17767" y="2352"/>
                  <a:pt x="17767" y="2352"/>
                  <a:pt x="17767" y="2352"/>
                </a:cubicBezTo>
                <a:cubicBezTo>
                  <a:pt x="13994" y="2352"/>
                  <a:pt x="13994" y="2352"/>
                  <a:pt x="13994" y="2352"/>
                </a:cubicBezTo>
                <a:cubicBezTo>
                  <a:pt x="12899" y="0"/>
                  <a:pt x="12899" y="0"/>
                  <a:pt x="12899" y="0"/>
                </a:cubicBezTo>
                <a:cubicBezTo>
                  <a:pt x="8092" y="0"/>
                  <a:pt x="8092" y="0"/>
                  <a:pt x="8092" y="0"/>
                </a:cubicBezTo>
                <a:cubicBezTo>
                  <a:pt x="6997" y="2352"/>
                  <a:pt x="6997" y="2352"/>
                  <a:pt x="6997" y="2352"/>
                </a:cubicBezTo>
                <a:cubicBezTo>
                  <a:pt x="3712" y="2352"/>
                  <a:pt x="3712" y="2352"/>
                  <a:pt x="3712" y="2352"/>
                </a:cubicBezTo>
                <a:cubicBezTo>
                  <a:pt x="5415" y="4268"/>
                  <a:pt x="5415" y="4268"/>
                  <a:pt x="5415" y="4268"/>
                </a:cubicBezTo>
                <a:lnTo>
                  <a:pt x="16124" y="4268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48" name="Shape"/>
          <p:cNvSpPr/>
          <p:nvPr/>
        </p:nvSpPr>
        <p:spPr>
          <a:xfrm>
            <a:off x="15557405" y="11930971"/>
            <a:ext cx="424433" cy="591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94" h="21600" extrusionOk="0">
                <a:moveTo>
                  <a:pt x="6307" y="20818"/>
                </a:moveTo>
                <a:cubicBezTo>
                  <a:pt x="7319" y="21209"/>
                  <a:pt x="8926" y="21600"/>
                  <a:pt x="10473" y="21600"/>
                </a:cubicBezTo>
                <a:cubicBezTo>
                  <a:pt x="12079" y="21600"/>
                  <a:pt x="13626" y="21209"/>
                  <a:pt x="14757" y="20818"/>
                </a:cubicBezTo>
                <a:cubicBezTo>
                  <a:pt x="14757" y="18514"/>
                  <a:pt x="14757" y="18514"/>
                  <a:pt x="14757" y="18514"/>
                </a:cubicBezTo>
                <a:cubicBezTo>
                  <a:pt x="6307" y="18514"/>
                  <a:pt x="6307" y="18514"/>
                  <a:pt x="6307" y="18514"/>
                </a:cubicBezTo>
                <a:lnTo>
                  <a:pt x="6307" y="20818"/>
                </a:lnTo>
                <a:close/>
                <a:moveTo>
                  <a:pt x="14757" y="17384"/>
                </a:moveTo>
                <a:cubicBezTo>
                  <a:pt x="14757" y="12734"/>
                  <a:pt x="21600" y="11213"/>
                  <a:pt x="21064" y="6563"/>
                </a:cubicBezTo>
                <a:cubicBezTo>
                  <a:pt x="20529" y="3477"/>
                  <a:pt x="17911" y="0"/>
                  <a:pt x="10473" y="0"/>
                </a:cubicBezTo>
                <a:cubicBezTo>
                  <a:pt x="3154" y="0"/>
                  <a:pt x="536" y="3477"/>
                  <a:pt x="0" y="6563"/>
                </a:cubicBezTo>
                <a:cubicBezTo>
                  <a:pt x="0" y="11213"/>
                  <a:pt x="6307" y="12734"/>
                  <a:pt x="6307" y="17384"/>
                </a:cubicBezTo>
                <a:lnTo>
                  <a:pt x="14757" y="17384"/>
                </a:lnTo>
                <a:close/>
                <a:moveTo>
                  <a:pt x="3154" y="6563"/>
                </a:moveTo>
                <a:cubicBezTo>
                  <a:pt x="3689" y="3868"/>
                  <a:pt x="6307" y="2303"/>
                  <a:pt x="10473" y="2303"/>
                </a:cubicBezTo>
                <a:cubicBezTo>
                  <a:pt x="14757" y="2303"/>
                  <a:pt x="17375" y="3868"/>
                  <a:pt x="17911" y="6563"/>
                </a:cubicBezTo>
                <a:cubicBezTo>
                  <a:pt x="17911" y="8127"/>
                  <a:pt x="16840" y="9257"/>
                  <a:pt x="15293" y="10822"/>
                </a:cubicBezTo>
                <a:cubicBezTo>
                  <a:pt x="13626" y="11952"/>
                  <a:pt x="12674" y="13516"/>
                  <a:pt x="11544" y="15429"/>
                </a:cubicBezTo>
                <a:cubicBezTo>
                  <a:pt x="9461" y="15429"/>
                  <a:pt x="9461" y="15429"/>
                  <a:pt x="9461" y="15429"/>
                </a:cubicBezTo>
                <a:cubicBezTo>
                  <a:pt x="8390" y="13516"/>
                  <a:pt x="7319" y="11952"/>
                  <a:pt x="5772" y="10822"/>
                </a:cubicBezTo>
                <a:cubicBezTo>
                  <a:pt x="4165" y="9257"/>
                  <a:pt x="3154" y="8127"/>
                  <a:pt x="3154" y="656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49" name="Shape"/>
          <p:cNvSpPr/>
          <p:nvPr/>
        </p:nvSpPr>
        <p:spPr>
          <a:xfrm>
            <a:off x="22547230" y="6923746"/>
            <a:ext cx="595388" cy="3458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16348"/>
                </a:moveTo>
                <a:cubicBezTo>
                  <a:pt x="5400" y="7175"/>
                  <a:pt x="5400" y="7175"/>
                  <a:pt x="5400" y="7175"/>
                </a:cubicBezTo>
                <a:cubicBezTo>
                  <a:pt x="7708" y="7175"/>
                  <a:pt x="7708" y="7175"/>
                  <a:pt x="7708" y="7175"/>
                </a:cubicBezTo>
                <a:cubicBezTo>
                  <a:pt x="3832" y="0"/>
                  <a:pt x="3832" y="0"/>
                  <a:pt x="3832" y="0"/>
                </a:cubicBezTo>
                <a:cubicBezTo>
                  <a:pt x="0" y="7175"/>
                  <a:pt x="0" y="7175"/>
                  <a:pt x="0" y="7175"/>
                </a:cubicBezTo>
                <a:cubicBezTo>
                  <a:pt x="2308" y="7175"/>
                  <a:pt x="2308" y="7175"/>
                  <a:pt x="2308" y="7175"/>
                </a:cubicBezTo>
                <a:cubicBezTo>
                  <a:pt x="2308" y="18345"/>
                  <a:pt x="2308" y="18345"/>
                  <a:pt x="2308" y="18345"/>
                </a:cubicBezTo>
                <a:cubicBezTo>
                  <a:pt x="2308" y="20268"/>
                  <a:pt x="3092" y="21600"/>
                  <a:pt x="4224" y="21600"/>
                </a:cubicBezTo>
                <a:cubicBezTo>
                  <a:pt x="13892" y="21600"/>
                  <a:pt x="13892" y="21600"/>
                  <a:pt x="13892" y="21600"/>
                </a:cubicBezTo>
                <a:cubicBezTo>
                  <a:pt x="11148" y="16348"/>
                  <a:pt x="11148" y="16348"/>
                  <a:pt x="11148" y="16348"/>
                </a:cubicBezTo>
                <a:lnTo>
                  <a:pt x="5400" y="16348"/>
                </a:lnTo>
                <a:close/>
                <a:moveTo>
                  <a:pt x="19292" y="14425"/>
                </a:moveTo>
                <a:cubicBezTo>
                  <a:pt x="19292" y="3255"/>
                  <a:pt x="19292" y="3255"/>
                  <a:pt x="19292" y="3255"/>
                </a:cubicBezTo>
                <a:cubicBezTo>
                  <a:pt x="19292" y="1258"/>
                  <a:pt x="18508" y="0"/>
                  <a:pt x="17376" y="0"/>
                </a:cubicBezTo>
                <a:cubicBezTo>
                  <a:pt x="7708" y="0"/>
                  <a:pt x="7708" y="0"/>
                  <a:pt x="7708" y="0"/>
                </a:cubicBezTo>
                <a:cubicBezTo>
                  <a:pt x="10408" y="4512"/>
                  <a:pt x="10408" y="4512"/>
                  <a:pt x="10408" y="4512"/>
                </a:cubicBezTo>
                <a:cubicBezTo>
                  <a:pt x="16200" y="4512"/>
                  <a:pt x="16200" y="4512"/>
                  <a:pt x="16200" y="4512"/>
                </a:cubicBezTo>
                <a:cubicBezTo>
                  <a:pt x="16200" y="14425"/>
                  <a:pt x="16200" y="14425"/>
                  <a:pt x="16200" y="14425"/>
                </a:cubicBezTo>
                <a:cubicBezTo>
                  <a:pt x="13892" y="14425"/>
                  <a:pt x="13892" y="14425"/>
                  <a:pt x="13892" y="14425"/>
                </a:cubicBezTo>
                <a:cubicBezTo>
                  <a:pt x="17724" y="21600"/>
                  <a:pt x="17724" y="21600"/>
                  <a:pt x="17724" y="21600"/>
                </a:cubicBezTo>
                <a:cubicBezTo>
                  <a:pt x="21600" y="14425"/>
                  <a:pt x="21600" y="14425"/>
                  <a:pt x="21600" y="14425"/>
                </a:cubicBezTo>
                <a:lnTo>
                  <a:pt x="19292" y="1442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50" name="Shape"/>
          <p:cNvSpPr/>
          <p:nvPr/>
        </p:nvSpPr>
        <p:spPr>
          <a:xfrm>
            <a:off x="17926839" y="6772330"/>
            <a:ext cx="426140" cy="564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091" extrusionOk="0">
                <a:moveTo>
                  <a:pt x="21112" y="5358"/>
                </a:moveTo>
                <a:cubicBezTo>
                  <a:pt x="7078" y="247"/>
                  <a:pt x="7078" y="247"/>
                  <a:pt x="7078" y="247"/>
                </a:cubicBezTo>
                <a:cubicBezTo>
                  <a:pt x="5431" y="-509"/>
                  <a:pt x="1647" y="602"/>
                  <a:pt x="549" y="1847"/>
                </a:cubicBezTo>
                <a:cubicBezTo>
                  <a:pt x="0" y="2602"/>
                  <a:pt x="0" y="3002"/>
                  <a:pt x="0" y="3002"/>
                </a:cubicBezTo>
                <a:cubicBezTo>
                  <a:pt x="549" y="14824"/>
                  <a:pt x="549" y="14824"/>
                  <a:pt x="549" y="14824"/>
                </a:cubicBezTo>
                <a:cubicBezTo>
                  <a:pt x="549" y="14824"/>
                  <a:pt x="1098" y="15224"/>
                  <a:pt x="1098" y="15624"/>
                </a:cubicBezTo>
                <a:cubicBezTo>
                  <a:pt x="2197" y="15624"/>
                  <a:pt x="13546" y="21091"/>
                  <a:pt x="13546" y="21091"/>
                </a:cubicBezTo>
                <a:cubicBezTo>
                  <a:pt x="14095" y="21091"/>
                  <a:pt x="14095" y="21091"/>
                  <a:pt x="14095" y="21091"/>
                </a:cubicBezTo>
                <a:cubicBezTo>
                  <a:pt x="14644" y="21091"/>
                  <a:pt x="14644" y="21091"/>
                  <a:pt x="14644" y="21091"/>
                </a:cubicBezTo>
                <a:cubicBezTo>
                  <a:pt x="15132" y="21091"/>
                  <a:pt x="15132" y="20735"/>
                  <a:pt x="15132" y="20735"/>
                </a:cubicBezTo>
                <a:cubicBezTo>
                  <a:pt x="15132" y="8513"/>
                  <a:pt x="15132" y="8513"/>
                  <a:pt x="15132" y="8513"/>
                </a:cubicBezTo>
                <a:cubicBezTo>
                  <a:pt x="15132" y="8113"/>
                  <a:pt x="15132" y="8113"/>
                  <a:pt x="14644" y="7713"/>
                </a:cubicBezTo>
                <a:cubicBezTo>
                  <a:pt x="2685" y="2602"/>
                  <a:pt x="2685" y="2602"/>
                  <a:pt x="2685" y="2602"/>
                </a:cubicBezTo>
                <a:cubicBezTo>
                  <a:pt x="2685" y="2602"/>
                  <a:pt x="3234" y="2202"/>
                  <a:pt x="4332" y="1847"/>
                </a:cubicBezTo>
                <a:cubicBezTo>
                  <a:pt x="5431" y="1447"/>
                  <a:pt x="5919" y="1447"/>
                  <a:pt x="6529" y="1447"/>
                </a:cubicBezTo>
                <a:cubicBezTo>
                  <a:pt x="6529" y="1447"/>
                  <a:pt x="17878" y="6158"/>
                  <a:pt x="18366" y="6158"/>
                </a:cubicBezTo>
                <a:cubicBezTo>
                  <a:pt x="18915" y="6558"/>
                  <a:pt x="18915" y="6558"/>
                  <a:pt x="18915" y="6558"/>
                </a:cubicBezTo>
                <a:cubicBezTo>
                  <a:pt x="18915" y="6958"/>
                  <a:pt x="18915" y="18380"/>
                  <a:pt x="18915" y="18380"/>
                </a:cubicBezTo>
                <a:cubicBezTo>
                  <a:pt x="18915" y="18735"/>
                  <a:pt x="19464" y="19135"/>
                  <a:pt x="20014" y="19135"/>
                </a:cubicBezTo>
                <a:cubicBezTo>
                  <a:pt x="20563" y="19135"/>
                  <a:pt x="21600" y="18735"/>
                  <a:pt x="21600" y="18380"/>
                </a:cubicBezTo>
                <a:cubicBezTo>
                  <a:pt x="21600" y="5758"/>
                  <a:pt x="21600" y="5758"/>
                  <a:pt x="21600" y="5758"/>
                </a:cubicBezTo>
                <a:lnTo>
                  <a:pt x="21112" y="5358"/>
                </a:ln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51" name="Shape"/>
          <p:cNvSpPr/>
          <p:nvPr/>
        </p:nvSpPr>
        <p:spPr>
          <a:xfrm>
            <a:off x="21409055" y="10199068"/>
            <a:ext cx="548855" cy="5928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02" extrusionOk="0">
                <a:moveTo>
                  <a:pt x="3710" y="294"/>
                </a:moveTo>
                <a:cubicBezTo>
                  <a:pt x="3710" y="-98"/>
                  <a:pt x="3334" y="-98"/>
                  <a:pt x="3334" y="294"/>
                </a:cubicBezTo>
                <a:cubicBezTo>
                  <a:pt x="2911" y="4562"/>
                  <a:pt x="0" y="5302"/>
                  <a:pt x="0" y="8394"/>
                </a:cubicBezTo>
                <a:cubicBezTo>
                  <a:pt x="0" y="10310"/>
                  <a:pt x="1643" y="11834"/>
                  <a:pt x="3710" y="11834"/>
                </a:cubicBezTo>
                <a:cubicBezTo>
                  <a:pt x="5823" y="11834"/>
                  <a:pt x="7466" y="10310"/>
                  <a:pt x="7466" y="8394"/>
                </a:cubicBezTo>
                <a:cubicBezTo>
                  <a:pt x="7466" y="5302"/>
                  <a:pt x="4132" y="4562"/>
                  <a:pt x="3710" y="294"/>
                </a:cubicBezTo>
                <a:close/>
                <a:moveTo>
                  <a:pt x="18313" y="294"/>
                </a:moveTo>
                <a:cubicBezTo>
                  <a:pt x="18313" y="-98"/>
                  <a:pt x="17890" y="-98"/>
                  <a:pt x="17890" y="294"/>
                </a:cubicBezTo>
                <a:cubicBezTo>
                  <a:pt x="17045" y="4562"/>
                  <a:pt x="14134" y="5302"/>
                  <a:pt x="14134" y="8394"/>
                </a:cubicBezTo>
                <a:cubicBezTo>
                  <a:pt x="14134" y="10310"/>
                  <a:pt x="15777" y="11834"/>
                  <a:pt x="17890" y="11834"/>
                </a:cubicBezTo>
                <a:cubicBezTo>
                  <a:pt x="19957" y="11834"/>
                  <a:pt x="21600" y="10310"/>
                  <a:pt x="21600" y="8394"/>
                </a:cubicBezTo>
                <a:cubicBezTo>
                  <a:pt x="21600" y="5302"/>
                  <a:pt x="18689" y="4562"/>
                  <a:pt x="18313" y="294"/>
                </a:cubicBezTo>
                <a:close/>
                <a:moveTo>
                  <a:pt x="10800" y="9526"/>
                </a:moveTo>
                <a:cubicBezTo>
                  <a:pt x="9955" y="14186"/>
                  <a:pt x="7043" y="14926"/>
                  <a:pt x="7043" y="18062"/>
                </a:cubicBezTo>
                <a:cubicBezTo>
                  <a:pt x="7043" y="19978"/>
                  <a:pt x="8687" y="21502"/>
                  <a:pt x="10800" y="21502"/>
                </a:cubicBezTo>
                <a:cubicBezTo>
                  <a:pt x="12913" y="21502"/>
                  <a:pt x="14557" y="19978"/>
                  <a:pt x="14557" y="18062"/>
                </a:cubicBezTo>
                <a:cubicBezTo>
                  <a:pt x="14557" y="14926"/>
                  <a:pt x="11598" y="14186"/>
                  <a:pt x="10800" y="952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52" name="Shape"/>
          <p:cNvSpPr/>
          <p:nvPr/>
        </p:nvSpPr>
        <p:spPr>
          <a:xfrm>
            <a:off x="20338581" y="10196367"/>
            <a:ext cx="311928" cy="595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13" y="10800"/>
                </a:moveTo>
                <a:cubicBezTo>
                  <a:pt x="15813" y="1132"/>
                  <a:pt x="15813" y="1132"/>
                  <a:pt x="15813" y="1132"/>
                </a:cubicBezTo>
                <a:cubicBezTo>
                  <a:pt x="15813" y="740"/>
                  <a:pt x="15079" y="0"/>
                  <a:pt x="13694" y="0"/>
                </a:cubicBezTo>
                <a:cubicBezTo>
                  <a:pt x="7173" y="0"/>
                  <a:pt x="7173" y="0"/>
                  <a:pt x="7173" y="0"/>
                </a:cubicBezTo>
                <a:cubicBezTo>
                  <a:pt x="5787" y="0"/>
                  <a:pt x="5787" y="740"/>
                  <a:pt x="5787" y="1132"/>
                </a:cubicBezTo>
                <a:cubicBezTo>
                  <a:pt x="5787" y="10800"/>
                  <a:pt x="5787" y="10800"/>
                  <a:pt x="5787" y="10800"/>
                </a:cubicBezTo>
                <a:cubicBezTo>
                  <a:pt x="2119" y="11584"/>
                  <a:pt x="0" y="13500"/>
                  <a:pt x="0" y="15852"/>
                </a:cubicBezTo>
                <a:cubicBezTo>
                  <a:pt x="0" y="19292"/>
                  <a:pt x="5054" y="21600"/>
                  <a:pt x="10759" y="21600"/>
                </a:cubicBezTo>
                <a:cubicBezTo>
                  <a:pt x="16628" y="21600"/>
                  <a:pt x="21600" y="19292"/>
                  <a:pt x="21600" y="15852"/>
                </a:cubicBezTo>
                <a:cubicBezTo>
                  <a:pt x="21600" y="13500"/>
                  <a:pt x="19481" y="11584"/>
                  <a:pt x="15813" y="10800"/>
                </a:cubicBezTo>
                <a:close/>
                <a:moveTo>
                  <a:pt x="10759" y="19684"/>
                </a:moveTo>
                <a:cubicBezTo>
                  <a:pt x="7173" y="19684"/>
                  <a:pt x="3586" y="17768"/>
                  <a:pt x="3586" y="15852"/>
                </a:cubicBezTo>
                <a:cubicBezTo>
                  <a:pt x="3586" y="14284"/>
                  <a:pt x="5787" y="12716"/>
                  <a:pt x="8640" y="12324"/>
                </a:cubicBezTo>
                <a:cubicBezTo>
                  <a:pt x="8640" y="4268"/>
                  <a:pt x="8640" y="4268"/>
                  <a:pt x="8640" y="4268"/>
                </a:cubicBezTo>
                <a:cubicBezTo>
                  <a:pt x="12960" y="4268"/>
                  <a:pt x="12960" y="4268"/>
                  <a:pt x="12960" y="4268"/>
                </a:cubicBezTo>
                <a:cubicBezTo>
                  <a:pt x="12960" y="12324"/>
                  <a:pt x="12960" y="12324"/>
                  <a:pt x="12960" y="12324"/>
                </a:cubicBezTo>
                <a:cubicBezTo>
                  <a:pt x="15813" y="12716"/>
                  <a:pt x="17280" y="14284"/>
                  <a:pt x="17280" y="15852"/>
                </a:cubicBezTo>
                <a:cubicBezTo>
                  <a:pt x="17280" y="17768"/>
                  <a:pt x="14427" y="19684"/>
                  <a:pt x="10759" y="1968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53" name="Shape"/>
          <p:cNvSpPr/>
          <p:nvPr/>
        </p:nvSpPr>
        <p:spPr>
          <a:xfrm>
            <a:off x="18984622" y="1424101"/>
            <a:ext cx="595388" cy="2781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548" y="0"/>
                </a:moveTo>
                <a:cubicBezTo>
                  <a:pt x="13892" y="0"/>
                  <a:pt x="11584" y="4956"/>
                  <a:pt x="11584" y="10753"/>
                </a:cubicBezTo>
                <a:cubicBezTo>
                  <a:pt x="11584" y="13184"/>
                  <a:pt x="11932" y="15709"/>
                  <a:pt x="12324" y="17392"/>
                </a:cubicBezTo>
                <a:cubicBezTo>
                  <a:pt x="8840" y="17392"/>
                  <a:pt x="8840" y="17392"/>
                  <a:pt x="8840" y="17392"/>
                </a:cubicBezTo>
                <a:cubicBezTo>
                  <a:pt x="9624" y="15709"/>
                  <a:pt x="10016" y="13184"/>
                  <a:pt x="10016" y="10753"/>
                </a:cubicBezTo>
                <a:cubicBezTo>
                  <a:pt x="10016" y="4956"/>
                  <a:pt x="7708" y="0"/>
                  <a:pt x="4965" y="0"/>
                </a:cubicBezTo>
                <a:cubicBezTo>
                  <a:pt x="2308" y="0"/>
                  <a:pt x="0" y="4956"/>
                  <a:pt x="0" y="10753"/>
                </a:cubicBezTo>
                <a:cubicBezTo>
                  <a:pt x="0" y="16551"/>
                  <a:pt x="2308" y="21600"/>
                  <a:pt x="4965" y="21600"/>
                </a:cubicBezTo>
                <a:cubicBezTo>
                  <a:pt x="16548" y="21600"/>
                  <a:pt x="16548" y="21600"/>
                  <a:pt x="16548" y="21600"/>
                </a:cubicBezTo>
                <a:cubicBezTo>
                  <a:pt x="19248" y="21600"/>
                  <a:pt x="21600" y="16551"/>
                  <a:pt x="21600" y="10753"/>
                </a:cubicBezTo>
                <a:cubicBezTo>
                  <a:pt x="21600" y="4956"/>
                  <a:pt x="19248" y="0"/>
                  <a:pt x="16548" y="0"/>
                </a:cubicBezTo>
                <a:close/>
                <a:moveTo>
                  <a:pt x="2308" y="10753"/>
                </a:moveTo>
                <a:cubicBezTo>
                  <a:pt x="2308" y="7481"/>
                  <a:pt x="3440" y="4956"/>
                  <a:pt x="4965" y="4956"/>
                </a:cubicBezTo>
                <a:cubicBezTo>
                  <a:pt x="6532" y="4956"/>
                  <a:pt x="7708" y="7481"/>
                  <a:pt x="7708" y="10753"/>
                </a:cubicBezTo>
                <a:cubicBezTo>
                  <a:pt x="7708" y="14026"/>
                  <a:pt x="6532" y="17392"/>
                  <a:pt x="4965" y="17392"/>
                </a:cubicBezTo>
                <a:cubicBezTo>
                  <a:pt x="3440" y="17392"/>
                  <a:pt x="2308" y="14026"/>
                  <a:pt x="2308" y="10753"/>
                </a:cubicBezTo>
                <a:close/>
                <a:moveTo>
                  <a:pt x="16548" y="17392"/>
                </a:moveTo>
                <a:cubicBezTo>
                  <a:pt x="15024" y="17392"/>
                  <a:pt x="13892" y="14026"/>
                  <a:pt x="13892" y="10753"/>
                </a:cubicBezTo>
                <a:cubicBezTo>
                  <a:pt x="13892" y="7481"/>
                  <a:pt x="15024" y="4956"/>
                  <a:pt x="16548" y="4956"/>
                </a:cubicBezTo>
                <a:cubicBezTo>
                  <a:pt x="18116" y="4956"/>
                  <a:pt x="19248" y="7481"/>
                  <a:pt x="19248" y="10753"/>
                </a:cubicBezTo>
                <a:cubicBezTo>
                  <a:pt x="19248" y="14026"/>
                  <a:pt x="18116" y="17392"/>
                  <a:pt x="16548" y="1739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54" name="Shape"/>
          <p:cNvSpPr/>
          <p:nvPr/>
        </p:nvSpPr>
        <p:spPr>
          <a:xfrm>
            <a:off x="22549931" y="5047291"/>
            <a:ext cx="592688" cy="4093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2" h="21600" extrusionOk="0">
                <a:moveTo>
                  <a:pt x="19194" y="0"/>
                </a:moveTo>
                <a:cubicBezTo>
                  <a:pt x="9134" y="0"/>
                  <a:pt x="9134" y="0"/>
                  <a:pt x="9134" y="0"/>
                </a:cubicBezTo>
                <a:cubicBezTo>
                  <a:pt x="8394" y="0"/>
                  <a:pt x="8002" y="0"/>
                  <a:pt x="7610" y="501"/>
                </a:cubicBezTo>
                <a:cubicBezTo>
                  <a:pt x="294" y="9955"/>
                  <a:pt x="294" y="9955"/>
                  <a:pt x="294" y="9955"/>
                </a:cubicBezTo>
                <a:cubicBezTo>
                  <a:pt x="-98" y="10518"/>
                  <a:pt x="-98" y="11082"/>
                  <a:pt x="294" y="11645"/>
                </a:cubicBezTo>
                <a:cubicBezTo>
                  <a:pt x="7610" y="20473"/>
                  <a:pt x="7610" y="20473"/>
                  <a:pt x="7610" y="20473"/>
                </a:cubicBezTo>
                <a:cubicBezTo>
                  <a:pt x="8002" y="21037"/>
                  <a:pt x="8394" y="21600"/>
                  <a:pt x="9134" y="21600"/>
                </a:cubicBezTo>
                <a:cubicBezTo>
                  <a:pt x="19194" y="21600"/>
                  <a:pt x="19194" y="21600"/>
                  <a:pt x="19194" y="21600"/>
                </a:cubicBezTo>
                <a:cubicBezTo>
                  <a:pt x="20326" y="21600"/>
                  <a:pt x="21502" y="19972"/>
                  <a:pt x="21502" y="18282"/>
                </a:cubicBezTo>
                <a:cubicBezTo>
                  <a:pt x="21502" y="2755"/>
                  <a:pt x="21502" y="2755"/>
                  <a:pt x="21502" y="2755"/>
                </a:cubicBezTo>
                <a:cubicBezTo>
                  <a:pt x="21502" y="1064"/>
                  <a:pt x="20326" y="0"/>
                  <a:pt x="19194" y="0"/>
                </a:cubicBezTo>
                <a:close/>
                <a:moveTo>
                  <a:pt x="16102" y="17155"/>
                </a:moveTo>
                <a:cubicBezTo>
                  <a:pt x="13358" y="12772"/>
                  <a:pt x="13358" y="12772"/>
                  <a:pt x="13358" y="12772"/>
                </a:cubicBezTo>
                <a:cubicBezTo>
                  <a:pt x="10702" y="17155"/>
                  <a:pt x="10702" y="17155"/>
                  <a:pt x="10702" y="17155"/>
                </a:cubicBezTo>
                <a:cubicBezTo>
                  <a:pt x="9134" y="14400"/>
                  <a:pt x="9134" y="14400"/>
                  <a:pt x="9134" y="14400"/>
                </a:cubicBezTo>
                <a:cubicBezTo>
                  <a:pt x="11834" y="10518"/>
                  <a:pt x="11834" y="10518"/>
                  <a:pt x="11834" y="10518"/>
                </a:cubicBezTo>
                <a:cubicBezTo>
                  <a:pt x="9134" y="6637"/>
                  <a:pt x="9134" y="6637"/>
                  <a:pt x="9134" y="6637"/>
                </a:cubicBezTo>
                <a:cubicBezTo>
                  <a:pt x="10702" y="4383"/>
                  <a:pt x="10702" y="4383"/>
                  <a:pt x="10702" y="4383"/>
                </a:cubicBezTo>
                <a:cubicBezTo>
                  <a:pt x="13358" y="8327"/>
                  <a:pt x="13358" y="8327"/>
                  <a:pt x="13358" y="8327"/>
                </a:cubicBezTo>
                <a:cubicBezTo>
                  <a:pt x="16102" y="4383"/>
                  <a:pt x="16102" y="4383"/>
                  <a:pt x="16102" y="4383"/>
                </a:cubicBezTo>
                <a:cubicBezTo>
                  <a:pt x="18018" y="6637"/>
                  <a:pt x="18018" y="6637"/>
                  <a:pt x="18018" y="6637"/>
                </a:cubicBezTo>
                <a:cubicBezTo>
                  <a:pt x="14970" y="10518"/>
                  <a:pt x="14970" y="10518"/>
                  <a:pt x="14970" y="10518"/>
                </a:cubicBezTo>
                <a:cubicBezTo>
                  <a:pt x="18018" y="14400"/>
                  <a:pt x="18018" y="14400"/>
                  <a:pt x="18018" y="14400"/>
                </a:cubicBezTo>
                <a:lnTo>
                  <a:pt x="16102" y="1715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55" name="Shape"/>
          <p:cNvSpPr/>
          <p:nvPr/>
        </p:nvSpPr>
        <p:spPr>
          <a:xfrm>
            <a:off x="16684993" y="8607116"/>
            <a:ext cx="540431" cy="4395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06" h="19903" extrusionOk="0">
                <a:moveTo>
                  <a:pt x="1818" y="5016"/>
                </a:moveTo>
                <a:cubicBezTo>
                  <a:pt x="3884" y="3121"/>
                  <a:pt x="5575" y="1659"/>
                  <a:pt x="10129" y="4041"/>
                </a:cubicBezTo>
                <a:cubicBezTo>
                  <a:pt x="12242" y="5503"/>
                  <a:pt x="13886" y="5990"/>
                  <a:pt x="15154" y="5990"/>
                </a:cubicBezTo>
                <a:cubicBezTo>
                  <a:pt x="17642" y="5990"/>
                  <a:pt x="19286" y="4529"/>
                  <a:pt x="20554" y="3121"/>
                </a:cubicBezTo>
                <a:cubicBezTo>
                  <a:pt x="20929" y="2634"/>
                  <a:pt x="21352" y="1659"/>
                  <a:pt x="20929" y="1172"/>
                </a:cubicBezTo>
                <a:cubicBezTo>
                  <a:pt x="20554" y="685"/>
                  <a:pt x="19709" y="685"/>
                  <a:pt x="19286" y="1172"/>
                </a:cubicBezTo>
                <a:cubicBezTo>
                  <a:pt x="17220" y="3121"/>
                  <a:pt x="15576" y="4529"/>
                  <a:pt x="10975" y="1659"/>
                </a:cubicBezTo>
                <a:cubicBezTo>
                  <a:pt x="5575" y="-1697"/>
                  <a:pt x="2663" y="685"/>
                  <a:pt x="597" y="3121"/>
                </a:cubicBezTo>
                <a:cubicBezTo>
                  <a:pt x="175" y="3554"/>
                  <a:pt x="-248" y="4529"/>
                  <a:pt x="175" y="5016"/>
                </a:cubicBezTo>
                <a:cubicBezTo>
                  <a:pt x="597" y="5503"/>
                  <a:pt x="1395" y="5503"/>
                  <a:pt x="1818" y="5016"/>
                </a:cubicBezTo>
                <a:close/>
                <a:moveTo>
                  <a:pt x="19286" y="7939"/>
                </a:moveTo>
                <a:cubicBezTo>
                  <a:pt x="17220" y="9834"/>
                  <a:pt x="15576" y="11729"/>
                  <a:pt x="10975" y="8859"/>
                </a:cubicBezTo>
                <a:cubicBezTo>
                  <a:pt x="5575" y="5016"/>
                  <a:pt x="2663" y="7939"/>
                  <a:pt x="597" y="9834"/>
                </a:cubicBezTo>
                <a:cubicBezTo>
                  <a:pt x="175" y="10321"/>
                  <a:pt x="-248" y="11295"/>
                  <a:pt x="175" y="11729"/>
                </a:cubicBezTo>
                <a:cubicBezTo>
                  <a:pt x="597" y="12216"/>
                  <a:pt x="1395" y="12216"/>
                  <a:pt x="1818" y="11729"/>
                </a:cubicBezTo>
                <a:cubicBezTo>
                  <a:pt x="3884" y="9834"/>
                  <a:pt x="5575" y="8426"/>
                  <a:pt x="10129" y="11295"/>
                </a:cubicBezTo>
                <a:cubicBezTo>
                  <a:pt x="12242" y="12703"/>
                  <a:pt x="13886" y="13190"/>
                  <a:pt x="15154" y="13190"/>
                </a:cubicBezTo>
                <a:cubicBezTo>
                  <a:pt x="17642" y="13190"/>
                  <a:pt x="19286" y="11295"/>
                  <a:pt x="20554" y="10321"/>
                </a:cubicBezTo>
                <a:cubicBezTo>
                  <a:pt x="20929" y="9834"/>
                  <a:pt x="21352" y="8859"/>
                  <a:pt x="20929" y="8426"/>
                </a:cubicBezTo>
                <a:cubicBezTo>
                  <a:pt x="20554" y="7398"/>
                  <a:pt x="19709" y="7398"/>
                  <a:pt x="19286" y="7939"/>
                </a:cubicBezTo>
                <a:close/>
                <a:moveTo>
                  <a:pt x="19286" y="14652"/>
                </a:moveTo>
                <a:cubicBezTo>
                  <a:pt x="17220" y="17034"/>
                  <a:pt x="15576" y="18441"/>
                  <a:pt x="10975" y="15572"/>
                </a:cubicBezTo>
                <a:cubicBezTo>
                  <a:pt x="5575" y="11729"/>
                  <a:pt x="2663" y="14652"/>
                  <a:pt x="597" y="16547"/>
                </a:cubicBezTo>
                <a:cubicBezTo>
                  <a:pt x="175" y="17034"/>
                  <a:pt x="-248" y="17954"/>
                  <a:pt x="175" y="18441"/>
                </a:cubicBezTo>
                <a:cubicBezTo>
                  <a:pt x="597" y="19416"/>
                  <a:pt x="1395" y="19416"/>
                  <a:pt x="1818" y="18929"/>
                </a:cubicBezTo>
                <a:cubicBezTo>
                  <a:pt x="3884" y="16547"/>
                  <a:pt x="5575" y="15085"/>
                  <a:pt x="10129" y="17954"/>
                </a:cubicBezTo>
                <a:cubicBezTo>
                  <a:pt x="12242" y="19416"/>
                  <a:pt x="13886" y="19903"/>
                  <a:pt x="15154" y="19903"/>
                </a:cubicBezTo>
                <a:cubicBezTo>
                  <a:pt x="17642" y="19903"/>
                  <a:pt x="19286" y="18441"/>
                  <a:pt x="20554" y="17034"/>
                </a:cubicBezTo>
                <a:cubicBezTo>
                  <a:pt x="20929" y="16547"/>
                  <a:pt x="21352" y="15572"/>
                  <a:pt x="20929" y="15085"/>
                </a:cubicBezTo>
                <a:cubicBezTo>
                  <a:pt x="20554" y="14652"/>
                  <a:pt x="19709" y="14165"/>
                  <a:pt x="19286" y="1465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56" name="Shape"/>
          <p:cNvSpPr/>
          <p:nvPr/>
        </p:nvSpPr>
        <p:spPr>
          <a:xfrm>
            <a:off x="12032874" y="3068527"/>
            <a:ext cx="574232" cy="4982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250"/>
                </a:moveTo>
                <a:cubicBezTo>
                  <a:pt x="11613" y="0"/>
                  <a:pt x="11613" y="0"/>
                  <a:pt x="11613" y="0"/>
                </a:cubicBezTo>
                <a:cubicBezTo>
                  <a:pt x="11207" y="0"/>
                  <a:pt x="11207" y="0"/>
                  <a:pt x="10800" y="0"/>
                </a:cubicBezTo>
                <a:cubicBezTo>
                  <a:pt x="10393" y="0"/>
                  <a:pt x="10393" y="0"/>
                  <a:pt x="9987" y="0"/>
                </a:cubicBezTo>
                <a:cubicBezTo>
                  <a:pt x="0" y="20250"/>
                  <a:pt x="0" y="20250"/>
                  <a:pt x="0" y="20250"/>
                </a:cubicBezTo>
                <a:cubicBezTo>
                  <a:pt x="0" y="20717"/>
                  <a:pt x="0" y="21185"/>
                  <a:pt x="0" y="21185"/>
                </a:cubicBezTo>
                <a:cubicBezTo>
                  <a:pt x="362" y="21600"/>
                  <a:pt x="362" y="21600"/>
                  <a:pt x="768" y="21600"/>
                </a:cubicBezTo>
                <a:cubicBezTo>
                  <a:pt x="20832" y="21600"/>
                  <a:pt x="20832" y="21600"/>
                  <a:pt x="20832" y="21600"/>
                </a:cubicBezTo>
                <a:cubicBezTo>
                  <a:pt x="21238" y="21600"/>
                  <a:pt x="21238" y="21600"/>
                  <a:pt x="21600" y="21185"/>
                </a:cubicBezTo>
                <a:cubicBezTo>
                  <a:pt x="21600" y="21185"/>
                  <a:pt x="21600" y="20717"/>
                  <a:pt x="21600" y="20250"/>
                </a:cubicBezTo>
                <a:close/>
                <a:moveTo>
                  <a:pt x="11975" y="19315"/>
                </a:moveTo>
                <a:cubicBezTo>
                  <a:pt x="9580" y="19315"/>
                  <a:pt x="9580" y="19315"/>
                  <a:pt x="9580" y="19315"/>
                </a:cubicBezTo>
                <a:cubicBezTo>
                  <a:pt x="9580" y="16563"/>
                  <a:pt x="9580" y="16563"/>
                  <a:pt x="9580" y="16563"/>
                </a:cubicBezTo>
                <a:cubicBezTo>
                  <a:pt x="11975" y="16563"/>
                  <a:pt x="11975" y="16563"/>
                  <a:pt x="11975" y="16563"/>
                </a:cubicBezTo>
                <a:lnTo>
                  <a:pt x="11975" y="19315"/>
                </a:lnTo>
                <a:close/>
                <a:moveTo>
                  <a:pt x="11975" y="14746"/>
                </a:moveTo>
                <a:cubicBezTo>
                  <a:pt x="9580" y="14746"/>
                  <a:pt x="9580" y="14746"/>
                  <a:pt x="9580" y="14746"/>
                </a:cubicBezTo>
                <a:cubicBezTo>
                  <a:pt x="9580" y="6958"/>
                  <a:pt x="9580" y="6958"/>
                  <a:pt x="9580" y="6958"/>
                </a:cubicBezTo>
                <a:cubicBezTo>
                  <a:pt x="11975" y="6958"/>
                  <a:pt x="11975" y="6958"/>
                  <a:pt x="11975" y="6958"/>
                </a:cubicBezTo>
                <a:lnTo>
                  <a:pt x="11975" y="14746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57" name="Shape"/>
          <p:cNvSpPr/>
          <p:nvPr/>
        </p:nvSpPr>
        <p:spPr>
          <a:xfrm>
            <a:off x="22593772" y="11880186"/>
            <a:ext cx="464231" cy="5320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01" y="0"/>
                </a:moveTo>
                <a:cubicBezTo>
                  <a:pt x="17213" y="0"/>
                  <a:pt x="17213" y="0"/>
                  <a:pt x="17213" y="0"/>
                </a:cubicBezTo>
                <a:cubicBezTo>
                  <a:pt x="16714" y="0"/>
                  <a:pt x="16214" y="486"/>
                  <a:pt x="16214" y="1362"/>
                </a:cubicBezTo>
                <a:cubicBezTo>
                  <a:pt x="16214" y="21600"/>
                  <a:pt x="16214" y="21600"/>
                  <a:pt x="16214" y="21600"/>
                </a:cubicBezTo>
                <a:cubicBezTo>
                  <a:pt x="21600" y="21600"/>
                  <a:pt x="21600" y="21600"/>
                  <a:pt x="21600" y="21600"/>
                </a:cubicBezTo>
                <a:cubicBezTo>
                  <a:pt x="21600" y="1362"/>
                  <a:pt x="21600" y="1362"/>
                  <a:pt x="21600" y="1362"/>
                </a:cubicBezTo>
                <a:cubicBezTo>
                  <a:pt x="21600" y="486"/>
                  <a:pt x="21100" y="0"/>
                  <a:pt x="20601" y="0"/>
                </a:cubicBezTo>
                <a:close/>
                <a:moveTo>
                  <a:pt x="12271" y="7346"/>
                </a:moveTo>
                <a:cubicBezTo>
                  <a:pt x="9329" y="7346"/>
                  <a:pt x="9329" y="7346"/>
                  <a:pt x="9329" y="7346"/>
                </a:cubicBezTo>
                <a:cubicBezTo>
                  <a:pt x="8329" y="7346"/>
                  <a:pt x="7829" y="7784"/>
                  <a:pt x="7829" y="8659"/>
                </a:cubicBezTo>
                <a:cubicBezTo>
                  <a:pt x="7829" y="21600"/>
                  <a:pt x="7829" y="21600"/>
                  <a:pt x="7829" y="21600"/>
                </a:cubicBezTo>
                <a:cubicBezTo>
                  <a:pt x="13771" y="21600"/>
                  <a:pt x="13771" y="21600"/>
                  <a:pt x="13771" y="21600"/>
                </a:cubicBezTo>
                <a:cubicBezTo>
                  <a:pt x="13771" y="8659"/>
                  <a:pt x="13771" y="8659"/>
                  <a:pt x="13771" y="8659"/>
                </a:cubicBezTo>
                <a:cubicBezTo>
                  <a:pt x="13771" y="7784"/>
                  <a:pt x="12771" y="7346"/>
                  <a:pt x="12271" y="7346"/>
                </a:cubicBezTo>
                <a:close/>
                <a:moveTo>
                  <a:pt x="3887" y="14692"/>
                </a:moveTo>
                <a:cubicBezTo>
                  <a:pt x="944" y="14692"/>
                  <a:pt x="944" y="14692"/>
                  <a:pt x="944" y="14692"/>
                </a:cubicBezTo>
                <a:cubicBezTo>
                  <a:pt x="0" y="14692"/>
                  <a:pt x="0" y="15081"/>
                  <a:pt x="0" y="15519"/>
                </a:cubicBezTo>
                <a:cubicBezTo>
                  <a:pt x="0" y="21600"/>
                  <a:pt x="0" y="21600"/>
                  <a:pt x="0" y="21600"/>
                </a:cubicBezTo>
                <a:cubicBezTo>
                  <a:pt x="5386" y="21600"/>
                  <a:pt x="5386" y="21600"/>
                  <a:pt x="5386" y="21600"/>
                </a:cubicBezTo>
                <a:cubicBezTo>
                  <a:pt x="5386" y="15519"/>
                  <a:pt x="5386" y="15519"/>
                  <a:pt x="5386" y="15519"/>
                </a:cubicBezTo>
                <a:cubicBezTo>
                  <a:pt x="5386" y="15081"/>
                  <a:pt x="4886" y="14692"/>
                  <a:pt x="3887" y="1469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58" name="Shape"/>
          <p:cNvSpPr/>
          <p:nvPr/>
        </p:nvSpPr>
        <p:spPr>
          <a:xfrm>
            <a:off x="19098859" y="11994455"/>
            <a:ext cx="498079" cy="5024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168" y="0"/>
                </a:moveTo>
                <a:cubicBezTo>
                  <a:pt x="4144" y="467"/>
                  <a:pt x="466" y="4569"/>
                  <a:pt x="0" y="9138"/>
                </a:cubicBezTo>
                <a:cubicBezTo>
                  <a:pt x="9168" y="9138"/>
                  <a:pt x="9168" y="9138"/>
                  <a:pt x="9168" y="9138"/>
                </a:cubicBezTo>
                <a:lnTo>
                  <a:pt x="9168" y="0"/>
                </a:lnTo>
                <a:close/>
                <a:moveTo>
                  <a:pt x="11914" y="0"/>
                </a:moveTo>
                <a:cubicBezTo>
                  <a:pt x="11914" y="10540"/>
                  <a:pt x="11914" y="10540"/>
                  <a:pt x="11914" y="10540"/>
                </a:cubicBezTo>
                <a:cubicBezTo>
                  <a:pt x="11914" y="11475"/>
                  <a:pt x="11499" y="11890"/>
                  <a:pt x="10567" y="11890"/>
                </a:cubicBezTo>
                <a:cubicBezTo>
                  <a:pt x="0" y="11890"/>
                  <a:pt x="0" y="11890"/>
                  <a:pt x="0" y="11890"/>
                </a:cubicBezTo>
                <a:cubicBezTo>
                  <a:pt x="466" y="17446"/>
                  <a:pt x="5076" y="21600"/>
                  <a:pt x="10567" y="21600"/>
                </a:cubicBezTo>
                <a:cubicBezTo>
                  <a:pt x="16524" y="21600"/>
                  <a:pt x="21600" y="16563"/>
                  <a:pt x="21600" y="10540"/>
                </a:cubicBezTo>
                <a:cubicBezTo>
                  <a:pt x="21600" y="5037"/>
                  <a:pt x="17456" y="467"/>
                  <a:pt x="11914" y="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59" name="Shape"/>
          <p:cNvSpPr/>
          <p:nvPr/>
        </p:nvSpPr>
        <p:spPr>
          <a:xfrm>
            <a:off x="22462609" y="10283716"/>
            <a:ext cx="595388" cy="5081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86" extrusionOk="0">
                <a:moveTo>
                  <a:pt x="740" y="12439"/>
                </a:moveTo>
                <a:cubicBezTo>
                  <a:pt x="2308" y="12897"/>
                  <a:pt x="2308" y="12897"/>
                  <a:pt x="2308" y="12897"/>
                </a:cubicBezTo>
                <a:cubicBezTo>
                  <a:pt x="3484" y="10661"/>
                  <a:pt x="3484" y="10661"/>
                  <a:pt x="3484" y="10661"/>
                </a:cubicBezTo>
                <a:cubicBezTo>
                  <a:pt x="1132" y="10203"/>
                  <a:pt x="1132" y="10203"/>
                  <a:pt x="1132" y="10203"/>
                </a:cubicBezTo>
                <a:cubicBezTo>
                  <a:pt x="740" y="10203"/>
                  <a:pt x="0" y="10661"/>
                  <a:pt x="0" y="11118"/>
                </a:cubicBezTo>
                <a:cubicBezTo>
                  <a:pt x="0" y="11575"/>
                  <a:pt x="392" y="12439"/>
                  <a:pt x="740" y="12439"/>
                </a:cubicBezTo>
                <a:close/>
                <a:moveTo>
                  <a:pt x="20032" y="12897"/>
                </a:moveTo>
                <a:cubicBezTo>
                  <a:pt x="15024" y="17878"/>
                  <a:pt x="15024" y="17878"/>
                  <a:pt x="15024" y="17878"/>
                </a:cubicBezTo>
                <a:cubicBezTo>
                  <a:pt x="9624" y="12897"/>
                  <a:pt x="9624" y="12897"/>
                  <a:pt x="9624" y="12897"/>
                </a:cubicBezTo>
                <a:cubicBezTo>
                  <a:pt x="9232" y="12439"/>
                  <a:pt x="9232" y="12439"/>
                  <a:pt x="9232" y="12439"/>
                </a:cubicBezTo>
                <a:cubicBezTo>
                  <a:pt x="8448" y="12439"/>
                  <a:pt x="8448" y="12439"/>
                  <a:pt x="8448" y="12439"/>
                </a:cubicBezTo>
                <a:cubicBezTo>
                  <a:pt x="7316" y="14269"/>
                  <a:pt x="7316" y="14269"/>
                  <a:pt x="7316" y="14269"/>
                </a:cubicBezTo>
                <a:cubicBezTo>
                  <a:pt x="8448" y="14726"/>
                  <a:pt x="8448" y="14726"/>
                  <a:pt x="8448" y="14726"/>
                </a:cubicBezTo>
                <a:cubicBezTo>
                  <a:pt x="14676" y="20114"/>
                  <a:pt x="14676" y="20114"/>
                  <a:pt x="14676" y="20114"/>
                </a:cubicBezTo>
                <a:cubicBezTo>
                  <a:pt x="14676" y="20571"/>
                  <a:pt x="15024" y="20571"/>
                  <a:pt x="15024" y="20571"/>
                </a:cubicBezTo>
                <a:cubicBezTo>
                  <a:pt x="15416" y="20571"/>
                  <a:pt x="15808" y="20571"/>
                  <a:pt x="15808" y="20114"/>
                </a:cubicBezTo>
                <a:cubicBezTo>
                  <a:pt x="21208" y="14726"/>
                  <a:pt x="21208" y="14726"/>
                  <a:pt x="21208" y="14726"/>
                </a:cubicBezTo>
                <a:cubicBezTo>
                  <a:pt x="21600" y="14269"/>
                  <a:pt x="21600" y="13354"/>
                  <a:pt x="21208" y="12897"/>
                </a:cubicBezTo>
                <a:cubicBezTo>
                  <a:pt x="20816" y="12439"/>
                  <a:pt x="20424" y="12439"/>
                  <a:pt x="20032" y="12897"/>
                </a:cubicBezTo>
                <a:close/>
                <a:moveTo>
                  <a:pt x="9232" y="7052"/>
                </a:moveTo>
                <a:cubicBezTo>
                  <a:pt x="14676" y="11118"/>
                  <a:pt x="14676" y="11118"/>
                  <a:pt x="14676" y="11118"/>
                </a:cubicBezTo>
                <a:cubicBezTo>
                  <a:pt x="15024" y="11575"/>
                  <a:pt x="15808" y="11575"/>
                  <a:pt x="16200" y="10661"/>
                </a:cubicBezTo>
                <a:cubicBezTo>
                  <a:pt x="21600" y="1665"/>
                  <a:pt x="21600" y="1665"/>
                  <a:pt x="21600" y="1665"/>
                </a:cubicBezTo>
                <a:cubicBezTo>
                  <a:pt x="21600" y="1207"/>
                  <a:pt x="21600" y="343"/>
                  <a:pt x="21208" y="343"/>
                </a:cubicBezTo>
                <a:cubicBezTo>
                  <a:pt x="20816" y="-114"/>
                  <a:pt x="20032" y="-114"/>
                  <a:pt x="19684" y="343"/>
                </a:cubicBezTo>
                <a:cubicBezTo>
                  <a:pt x="15024" y="8882"/>
                  <a:pt x="15024" y="8882"/>
                  <a:pt x="15024" y="8882"/>
                </a:cubicBezTo>
                <a:cubicBezTo>
                  <a:pt x="9624" y="4816"/>
                  <a:pt x="9624" y="4816"/>
                  <a:pt x="9624" y="4816"/>
                </a:cubicBezTo>
                <a:cubicBezTo>
                  <a:pt x="9232" y="4358"/>
                  <a:pt x="9232" y="4358"/>
                  <a:pt x="8840" y="4358"/>
                </a:cubicBezTo>
                <a:cubicBezTo>
                  <a:pt x="8448" y="4816"/>
                  <a:pt x="8448" y="4816"/>
                  <a:pt x="8100" y="5273"/>
                </a:cubicBezTo>
                <a:cubicBezTo>
                  <a:pt x="0" y="19707"/>
                  <a:pt x="0" y="19707"/>
                  <a:pt x="0" y="19707"/>
                </a:cubicBezTo>
                <a:cubicBezTo>
                  <a:pt x="0" y="20571"/>
                  <a:pt x="0" y="21029"/>
                  <a:pt x="392" y="21486"/>
                </a:cubicBezTo>
                <a:cubicBezTo>
                  <a:pt x="740" y="21486"/>
                  <a:pt x="740" y="21486"/>
                  <a:pt x="1132" y="21486"/>
                </a:cubicBezTo>
                <a:cubicBezTo>
                  <a:pt x="1132" y="21486"/>
                  <a:pt x="1524" y="21486"/>
                  <a:pt x="1916" y="21029"/>
                </a:cubicBezTo>
                <a:lnTo>
                  <a:pt x="9232" y="7052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60" name="Shape"/>
          <p:cNvSpPr/>
          <p:nvPr/>
        </p:nvSpPr>
        <p:spPr>
          <a:xfrm>
            <a:off x="18987017" y="3151626"/>
            <a:ext cx="580300" cy="4616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11" h="21475" extrusionOk="0">
                <a:moveTo>
                  <a:pt x="21155" y="375"/>
                </a:moveTo>
                <a:cubicBezTo>
                  <a:pt x="16444" y="10703"/>
                  <a:pt x="16444" y="10703"/>
                  <a:pt x="16444" y="10703"/>
                </a:cubicBezTo>
                <a:cubicBezTo>
                  <a:pt x="16044" y="11203"/>
                  <a:pt x="15644" y="11203"/>
                  <a:pt x="15244" y="10703"/>
                </a:cubicBezTo>
                <a:cubicBezTo>
                  <a:pt x="12889" y="8204"/>
                  <a:pt x="12889" y="8204"/>
                  <a:pt x="12889" y="8204"/>
                </a:cubicBezTo>
                <a:cubicBezTo>
                  <a:pt x="12489" y="7704"/>
                  <a:pt x="12489" y="7704"/>
                  <a:pt x="12089" y="8204"/>
                </a:cubicBezTo>
                <a:cubicBezTo>
                  <a:pt x="8533" y="14645"/>
                  <a:pt x="8533" y="14645"/>
                  <a:pt x="8533" y="14645"/>
                </a:cubicBezTo>
                <a:cubicBezTo>
                  <a:pt x="8533" y="15145"/>
                  <a:pt x="8178" y="15145"/>
                  <a:pt x="7778" y="14645"/>
                </a:cubicBezTo>
                <a:cubicBezTo>
                  <a:pt x="6178" y="13146"/>
                  <a:pt x="6178" y="13146"/>
                  <a:pt x="6178" y="13146"/>
                </a:cubicBezTo>
                <a:cubicBezTo>
                  <a:pt x="5778" y="12646"/>
                  <a:pt x="5378" y="12646"/>
                  <a:pt x="5378" y="13146"/>
                </a:cubicBezTo>
                <a:cubicBezTo>
                  <a:pt x="267" y="21031"/>
                  <a:pt x="267" y="21031"/>
                  <a:pt x="267" y="21031"/>
                </a:cubicBezTo>
                <a:cubicBezTo>
                  <a:pt x="-89" y="21475"/>
                  <a:pt x="-89" y="21475"/>
                  <a:pt x="267" y="21475"/>
                </a:cubicBezTo>
                <a:cubicBezTo>
                  <a:pt x="21511" y="21475"/>
                  <a:pt x="21511" y="21475"/>
                  <a:pt x="21511" y="21475"/>
                </a:cubicBezTo>
                <a:cubicBezTo>
                  <a:pt x="21511" y="375"/>
                  <a:pt x="21511" y="375"/>
                  <a:pt x="21511" y="375"/>
                </a:cubicBezTo>
                <a:cubicBezTo>
                  <a:pt x="21511" y="-125"/>
                  <a:pt x="21511" y="-125"/>
                  <a:pt x="21155" y="37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61" name="Shape"/>
          <p:cNvSpPr/>
          <p:nvPr/>
        </p:nvSpPr>
        <p:spPr>
          <a:xfrm>
            <a:off x="2483218" y="4943491"/>
            <a:ext cx="468453" cy="5342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861" extrusionOk="0">
                <a:moveTo>
                  <a:pt x="15674" y="7583"/>
                </a:moveTo>
                <a:cubicBezTo>
                  <a:pt x="15674" y="7162"/>
                  <a:pt x="20658" y="3422"/>
                  <a:pt x="17668" y="103"/>
                </a:cubicBezTo>
                <a:cubicBezTo>
                  <a:pt x="17169" y="-739"/>
                  <a:pt x="14732" y="3843"/>
                  <a:pt x="11298" y="5526"/>
                </a:cubicBezTo>
                <a:cubicBezTo>
                  <a:pt x="9360" y="6742"/>
                  <a:pt x="5428" y="8799"/>
                  <a:pt x="5428" y="10061"/>
                </a:cubicBezTo>
                <a:cubicBezTo>
                  <a:pt x="5428" y="17962"/>
                  <a:pt x="5428" y="17962"/>
                  <a:pt x="5428" y="17962"/>
                </a:cubicBezTo>
                <a:cubicBezTo>
                  <a:pt x="5428" y="19599"/>
                  <a:pt x="11797" y="20861"/>
                  <a:pt x="17169" y="20861"/>
                </a:cubicBezTo>
                <a:cubicBezTo>
                  <a:pt x="19108" y="20861"/>
                  <a:pt x="21600" y="10903"/>
                  <a:pt x="21600" y="9640"/>
                </a:cubicBezTo>
                <a:cubicBezTo>
                  <a:pt x="21600" y="8004"/>
                  <a:pt x="16172" y="8004"/>
                  <a:pt x="15674" y="7583"/>
                </a:cubicBezTo>
                <a:close/>
                <a:moveTo>
                  <a:pt x="3932" y="7583"/>
                </a:moveTo>
                <a:cubicBezTo>
                  <a:pt x="2991" y="7583"/>
                  <a:pt x="0" y="8004"/>
                  <a:pt x="0" y="11277"/>
                </a:cubicBezTo>
                <a:cubicBezTo>
                  <a:pt x="0" y="16653"/>
                  <a:pt x="0" y="16653"/>
                  <a:pt x="0" y="16653"/>
                </a:cubicBezTo>
                <a:cubicBezTo>
                  <a:pt x="0" y="20019"/>
                  <a:pt x="2991" y="20440"/>
                  <a:pt x="3932" y="20440"/>
                </a:cubicBezTo>
                <a:cubicBezTo>
                  <a:pt x="4929" y="20440"/>
                  <a:pt x="2437" y="19599"/>
                  <a:pt x="2437" y="17962"/>
                </a:cubicBezTo>
                <a:cubicBezTo>
                  <a:pt x="2437" y="10482"/>
                  <a:pt x="2437" y="10482"/>
                  <a:pt x="2437" y="10482"/>
                </a:cubicBezTo>
                <a:cubicBezTo>
                  <a:pt x="2437" y="8425"/>
                  <a:pt x="4929" y="7583"/>
                  <a:pt x="3932" y="758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62" name="Shape"/>
          <p:cNvSpPr/>
          <p:nvPr/>
        </p:nvSpPr>
        <p:spPr>
          <a:xfrm>
            <a:off x="3672165" y="4945716"/>
            <a:ext cx="464237" cy="5354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904" extrusionOk="0">
                <a:moveTo>
                  <a:pt x="5911" y="13728"/>
                </a:moveTo>
                <a:cubicBezTo>
                  <a:pt x="5911" y="14103"/>
                  <a:pt x="1050" y="17898"/>
                  <a:pt x="3977" y="20803"/>
                </a:cubicBezTo>
                <a:cubicBezTo>
                  <a:pt x="4419" y="21600"/>
                  <a:pt x="6905" y="17477"/>
                  <a:pt x="10275" y="15415"/>
                </a:cubicBezTo>
                <a:cubicBezTo>
                  <a:pt x="11767" y="14525"/>
                  <a:pt x="16186" y="12042"/>
                  <a:pt x="16186" y="11198"/>
                </a:cubicBezTo>
                <a:cubicBezTo>
                  <a:pt x="16186" y="2952"/>
                  <a:pt x="16186" y="2952"/>
                  <a:pt x="16186" y="2952"/>
                </a:cubicBezTo>
                <a:cubicBezTo>
                  <a:pt x="16186" y="1640"/>
                  <a:pt x="9336" y="0"/>
                  <a:pt x="4419" y="0"/>
                </a:cubicBezTo>
                <a:cubicBezTo>
                  <a:pt x="2431" y="0"/>
                  <a:pt x="0" y="9980"/>
                  <a:pt x="0" y="11620"/>
                </a:cubicBezTo>
                <a:cubicBezTo>
                  <a:pt x="0" y="13307"/>
                  <a:pt x="5414" y="13307"/>
                  <a:pt x="5911" y="13728"/>
                </a:cubicBezTo>
                <a:close/>
                <a:moveTo>
                  <a:pt x="17623" y="13307"/>
                </a:moveTo>
                <a:cubicBezTo>
                  <a:pt x="18672" y="13307"/>
                  <a:pt x="21600" y="12885"/>
                  <a:pt x="21600" y="9980"/>
                </a:cubicBezTo>
                <a:cubicBezTo>
                  <a:pt x="21600" y="4170"/>
                  <a:pt x="21600" y="4170"/>
                  <a:pt x="21600" y="4170"/>
                </a:cubicBezTo>
                <a:cubicBezTo>
                  <a:pt x="21600" y="843"/>
                  <a:pt x="18672" y="843"/>
                  <a:pt x="17623" y="843"/>
                </a:cubicBezTo>
                <a:cubicBezTo>
                  <a:pt x="16683" y="843"/>
                  <a:pt x="19114" y="1265"/>
                  <a:pt x="19114" y="3327"/>
                </a:cubicBezTo>
                <a:cubicBezTo>
                  <a:pt x="19114" y="10823"/>
                  <a:pt x="19114" y="10823"/>
                  <a:pt x="19114" y="10823"/>
                </a:cubicBezTo>
                <a:cubicBezTo>
                  <a:pt x="19114" y="12885"/>
                  <a:pt x="16683" y="13307"/>
                  <a:pt x="17623" y="1330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663" name="Shape"/>
          <p:cNvSpPr/>
          <p:nvPr/>
        </p:nvSpPr>
        <p:spPr>
          <a:xfrm>
            <a:off x="17876239" y="3089859"/>
            <a:ext cx="531676" cy="5193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16" y="0"/>
                </a:moveTo>
                <a:lnTo>
                  <a:pt x="7802" y="7954"/>
                </a:lnTo>
                <a:lnTo>
                  <a:pt x="0" y="7954"/>
                </a:lnTo>
                <a:lnTo>
                  <a:pt x="6480" y="12788"/>
                </a:lnTo>
                <a:lnTo>
                  <a:pt x="4288" y="21600"/>
                </a:lnTo>
                <a:lnTo>
                  <a:pt x="10816" y="16270"/>
                </a:lnTo>
                <a:lnTo>
                  <a:pt x="17264" y="21600"/>
                </a:lnTo>
                <a:lnTo>
                  <a:pt x="15120" y="12788"/>
                </a:lnTo>
                <a:lnTo>
                  <a:pt x="21600" y="7954"/>
                </a:lnTo>
                <a:lnTo>
                  <a:pt x="13847" y="7954"/>
                </a:lnTo>
                <a:lnTo>
                  <a:pt x="10816" y="0"/>
                </a:lnTo>
                <a:close/>
                <a:moveTo>
                  <a:pt x="10816" y="5165"/>
                </a:moveTo>
                <a:lnTo>
                  <a:pt x="12541" y="9703"/>
                </a:lnTo>
                <a:lnTo>
                  <a:pt x="16958" y="9703"/>
                </a:lnTo>
                <a:lnTo>
                  <a:pt x="13266" y="12458"/>
                </a:lnTo>
                <a:lnTo>
                  <a:pt x="14491" y="17475"/>
                </a:lnTo>
                <a:lnTo>
                  <a:pt x="10816" y="14439"/>
                </a:lnTo>
                <a:lnTo>
                  <a:pt x="7076" y="17475"/>
                </a:lnTo>
                <a:lnTo>
                  <a:pt x="8334" y="12458"/>
                </a:lnTo>
                <a:lnTo>
                  <a:pt x="4642" y="9703"/>
                </a:lnTo>
                <a:lnTo>
                  <a:pt x="9091" y="9703"/>
                </a:lnTo>
                <a:lnTo>
                  <a:pt x="10816" y="516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</p:spTree>
    <p:extLst>
      <p:ext uri="{BB962C8B-B14F-4D97-AF65-F5344CB8AC3E}">
        <p14:creationId xmlns:p14="http://schemas.microsoft.com/office/powerpoint/2010/main" val="4049834165"/>
      </p:ext>
    </p:extLst>
  </p:cSld>
  <p:clrMapOvr>
    <a:masterClrMapping/>
  </p:clrMapOvr>
  <p:transition spd="slow" advClick="0" advTm="100">
    <p:wipe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Shape"/>
          <p:cNvSpPr/>
          <p:nvPr/>
        </p:nvSpPr>
        <p:spPr>
          <a:xfrm>
            <a:off x="21995290" y="10808728"/>
            <a:ext cx="521780" cy="4663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526" h="20560" extrusionOk="0">
                <a:moveTo>
                  <a:pt x="18716" y="12233"/>
                </a:moveTo>
                <a:cubicBezTo>
                  <a:pt x="11516" y="20338"/>
                  <a:pt x="11516" y="20338"/>
                  <a:pt x="11516" y="20338"/>
                </a:cubicBezTo>
                <a:cubicBezTo>
                  <a:pt x="11253" y="20635"/>
                  <a:pt x="10461" y="20635"/>
                  <a:pt x="10197" y="20338"/>
                </a:cubicBezTo>
                <a:cubicBezTo>
                  <a:pt x="9669" y="19701"/>
                  <a:pt x="9669" y="19107"/>
                  <a:pt x="10197" y="18513"/>
                </a:cubicBezTo>
                <a:cubicBezTo>
                  <a:pt x="17133" y="10705"/>
                  <a:pt x="17133" y="10705"/>
                  <a:pt x="17133" y="10705"/>
                </a:cubicBezTo>
                <a:cubicBezTo>
                  <a:pt x="18716" y="8923"/>
                  <a:pt x="18716" y="5613"/>
                  <a:pt x="17133" y="3830"/>
                </a:cubicBezTo>
                <a:cubicBezTo>
                  <a:pt x="15512" y="2005"/>
                  <a:pt x="12874" y="2005"/>
                  <a:pt x="11253" y="3830"/>
                </a:cubicBezTo>
                <a:cubicBezTo>
                  <a:pt x="2733" y="13124"/>
                  <a:pt x="2733" y="13124"/>
                  <a:pt x="2733" y="13124"/>
                </a:cubicBezTo>
                <a:cubicBezTo>
                  <a:pt x="1942" y="14312"/>
                  <a:pt x="1942" y="16137"/>
                  <a:pt x="2733" y="17028"/>
                </a:cubicBezTo>
                <a:cubicBezTo>
                  <a:pt x="3789" y="18216"/>
                  <a:pt x="5410" y="18216"/>
                  <a:pt x="6465" y="17028"/>
                </a:cubicBezTo>
                <a:cubicBezTo>
                  <a:pt x="14193" y="8328"/>
                  <a:pt x="14193" y="8328"/>
                  <a:pt x="14193" y="8328"/>
                </a:cubicBezTo>
                <a:cubicBezTo>
                  <a:pt x="14457" y="8031"/>
                  <a:pt x="14457" y="7734"/>
                  <a:pt x="14193" y="7140"/>
                </a:cubicBezTo>
                <a:cubicBezTo>
                  <a:pt x="13929" y="6801"/>
                  <a:pt x="13401" y="6801"/>
                  <a:pt x="13137" y="7140"/>
                </a:cubicBezTo>
                <a:cubicBezTo>
                  <a:pt x="6729" y="14609"/>
                  <a:pt x="6729" y="14609"/>
                  <a:pt x="6729" y="14609"/>
                </a:cubicBezTo>
                <a:cubicBezTo>
                  <a:pt x="6201" y="15203"/>
                  <a:pt x="5410" y="15203"/>
                  <a:pt x="5146" y="14609"/>
                </a:cubicBezTo>
                <a:cubicBezTo>
                  <a:pt x="4580" y="14015"/>
                  <a:pt x="4580" y="13421"/>
                  <a:pt x="5146" y="12827"/>
                </a:cubicBezTo>
                <a:cubicBezTo>
                  <a:pt x="11516" y="5613"/>
                  <a:pt x="11516" y="5613"/>
                  <a:pt x="11516" y="5613"/>
                </a:cubicBezTo>
                <a:cubicBezTo>
                  <a:pt x="12874" y="4424"/>
                  <a:pt x="14457" y="4424"/>
                  <a:pt x="15776" y="5613"/>
                </a:cubicBezTo>
                <a:cubicBezTo>
                  <a:pt x="16869" y="6801"/>
                  <a:pt x="16869" y="8923"/>
                  <a:pt x="15776" y="10111"/>
                </a:cubicBezTo>
                <a:cubicBezTo>
                  <a:pt x="7784" y="18810"/>
                  <a:pt x="7784" y="18810"/>
                  <a:pt x="7784" y="18810"/>
                </a:cubicBezTo>
                <a:cubicBezTo>
                  <a:pt x="6201" y="20932"/>
                  <a:pt x="3261" y="20932"/>
                  <a:pt x="1414" y="18810"/>
                </a:cubicBezTo>
                <a:cubicBezTo>
                  <a:pt x="-471" y="16731"/>
                  <a:pt x="-471" y="13421"/>
                  <a:pt x="1414" y="11638"/>
                </a:cubicBezTo>
                <a:cubicBezTo>
                  <a:pt x="9669" y="2005"/>
                  <a:pt x="9669" y="2005"/>
                  <a:pt x="9669" y="2005"/>
                </a:cubicBezTo>
                <a:cubicBezTo>
                  <a:pt x="12044" y="-668"/>
                  <a:pt x="16040" y="-668"/>
                  <a:pt x="18716" y="2005"/>
                </a:cubicBezTo>
                <a:cubicBezTo>
                  <a:pt x="21129" y="5018"/>
                  <a:pt x="21129" y="9517"/>
                  <a:pt x="18716" y="1223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01" name="Shape"/>
          <p:cNvSpPr/>
          <p:nvPr/>
        </p:nvSpPr>
        <p:spPr>
          <a:xfrm>
            <a:off x="20804163" y="10751242"/>
            <a:ext cx="582938" cy="58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51" y="1528"/>
                </a:moveTo>
                <a:cubicBezTo>
                  <a:pt x="14068" y="20854"/>
                  <a:pt x="14068" y="20854"/>
                  <a:pt x="14068" y="20854"/>
                </a:cubicBezTo>
                <a:cubicBezTo>
                  <a:pt x="13820" y="21351"/>
                  <a:pt x="13571" y="21600"/>
                  <a:pt x="13038" y="21600"/>
                </a:cubicBezTo>
                <a:cubicBezTo>
                  <a:pt x="12541" y="21600"/>
                  <a:pt x="12292" y="21103"/>
                  <a:pt x="12043" y="20854"/>
                </a:cubicBezTo>
                <a:cubicBezTo>
                  <a:pt x="10054" y="11582"/>
                  <a:pt x="10054" y="11582"/>
                  <a:pt x="10054" y="11582"/>
                </a:cubicBezTo>
                <a:cubicBezTo>
                  <a:pt x="746" y="9557"/>
                  <a:pt x="746" y="9557"/>
                  <a:pt x="746" y="9557"/>
                </a:cubicBezTo>
                <a:cubicBezTo>
                  <a:pt x="497" y="9308"/>
                  <a:pt x="0" y="9059"/>
                  <a:pt x="0" y="8562"/>
                </a:cubicBezTo>
                <a:cubicBezTo>
                  <a:pt x="0" y="8064"/>
                  <a:pt x="249" y="7780"/>
                  <a:pt x="746" y="7532"/>
                </a:cubicBezTo>
                <a:cubicBezTo>
                  <a:pt x="20072" y="284"/>
                  <a:pt x="20072" y="284"/>
                  <a:pt x="20072" y="284"/>
                </a:cubicBezTo>
                <a:cubicBezTo>
                  <a:pt x="20321" y="0"/>
                  <a:pt x="20321" y="0"/>
                  <a:pt x="20570" y="0"/>
                </a:cubicBezTo>
                <a:cubicBezTo>
                  <a:pt x="21103" y="0"/>
                  <a:pt x="21600" y="533"/>
                  <a:pt x="21600" y="1030"/>
                </a:cubicBezTo>
                <a:cubicBezTo>
                  <a:pt x="21600" y="1279"/>
                  <a:pt x="21600" y="1279"/>
                  <a:pt x="21351" y="1528"/>
                </a:cubicBezTo>
                <a:close/>
                <a:moveTo>
                  <a:pt x="4512" y="8313"/>
                </a:moveTo>
                <a:cubicBezTo>
                  <a:pt x="11049" y="9805"/>
                  <a:pt x="11049" y="9805"/>
                  <a:pt x="11049" y="9805"/>
                </a:cubicBezTo>
                <a:cubicBezTo>
                  <a:pt x="11297" y="9805"/>
                  <a:pt x="11795" y="10303"/>
                  <a:pt x="11795" y="10551"/>
                </a:cubicBezTo>
                <a:cubicBezTo>
                  <a:pt x="13322" y="17088"/>
                  <a:pt x="13322" y="17088"/>
                  <a:pt x="13322" y="17088"/>
                </a:cubicBezTo>
                <a:cubicBezTo>
                  <a:pt x="18829" y="2771"/>
                  <a:pt x="18829" y="2771"/>
                  <a:pt x="18829" y="2771"/>
                </a:cubicBezTo>
                <a:lnTo>
                  <a:pt x="4512" y="8313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02" name="Shape"/>
          <p:cNvSpPr/>
          <p:nvPr/>
        </p:nvSpPr>
        <p:spPr>
          <a:xfrm>
            <a:off x="19673116" y="10751242"/>
            <a:ext cx="578704" cy="58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48" y="1776"/>
                </a:moveTo>
                <a:cubicBezTo>
                  <a:pt x="18545" y="4547"/>
                  <a:pt x="18545" y="4547"/>
                  <a:pt x="18545" y="4547"/>
                </a:cubicBezTo>
                <a:cubicBezTo>
                  <a:pt x="18545" y="16591"/>
                  <a:pt x="18545" y="16591"/>
                  <a:pt x="18545" y="16591"/>
                </a:cubicBezTo>
                <a:cubicBezTo>
                  <a:pt x="20558" y="16591"/>
                  <a:pt x="20558" y="16591"/>
                  <a:pt x="20558" y="16591"/>
                </a:cubicBezTo>
                <a:cubicBezTo>
                  <a:pt x="21348" y="16591"/>
                  <a:pt x="21600" y="16839"/>
                  <a:pt x="21600" y="17586"/>
                </a:cubicBezTo>
                <a:cubicBezTo>
                  <a:pt x="21600" y="18083"/>
                  <a:pt x="21348" y="18580"/>
                  <a:pt x="20558" y="18580"/>
                </a:cubicBezTo>
                <a:cubicBezTo>
                  <a:pt x="18545" y="18580"/>
                  <a:pt x="18545" y="18580"/>
                  <a:pt x="18545" y="18580"/>
                </a:cubicBezTo>
                <a:cubicBezTo>
                  <a:pt x="18545" y="20605"/>
                  <a:pt x="18545" y="20605"/>
                  <a:pt x="18545" y="20605"/>
                </a:cubicBezTo>
                <a:cubicBezTo>
                  <a:pt x="18545" y="21103"/>
                  <a:pt x="18294" y="21600"/>
                  <a:pt x="17503" y="21600"/>
                </a:cubicBezTo>
                <a:cubicBezTo>
                  <a:pt x="17000" y="21600"/>
                  <a:pt x="16497" y="21103"/>
                  <a:pt x="16497" y="20605"/>
                </a:cubicBezTo>
                <a:cubicBezTo>
                  <a:pt x="16497" y="18580"/>
                  <a:pt x="16497" y="18580"/>
                  <a:pt x="16497" y="18580"/>
                </a:cubicBezTo>
                <a:cubicBezTo>
                  <a:pt x="4564" y="18580"/>
                  <a:pt x="4564" y="18580"/>
                  <a:pt x="4564" y="18580"/>
                </a:cubicBezTo>
                <a:cubicBezTo>
                  <a:pt x="4313" y="18580"/>
                  <a:pt x="4313" y="18580"/>
                  <a:pt x="4313" y="18580"/>
                </a:cubicBezTo>
                <a:cubicBezTo>
                  <a:pt x="3810" y="18580"/>
                  <a:pt x="3810" y="18580"/>
                  <a:pt x="3810" y="18580"/>
                </a:cubicBezTo>
                <a:cubicBezTo>
                  <a:pt x="3306" y="18580"/>
                  <a:pt x="3055" y="18083"/>
                  <a:pt x="3055" y="17586"/>
                </a:cubicBezTo>
                <a:cubicBezTo>
                  <a:pt x="3055" y="17337"/>
                  <a:pt x="3055" y="17337"/>
                  <a:pt x="3055" y="17337"/>
                </a:cubicBezTo>
                <a:cubicBezTo>
                  <a:pt x="3055" y="17088"/>
                  <a:pt x="3055" y="17088"/>
                  <a:pt x="3055" y="17088"/>
                </a:cubicBezTo>
                <a:cubicBezTo>
                  <a:pt x="3055" y="5045"/>
                  <a:pt x="3055" y="5045"/>
                  <a:pt x="3055" y="5045"/>
                </a:cubicBezTo>
                <a:cubicBezTo>
                  <a:pt x="1006" y="5045"/>
                  <a:pt x="1006" y="5045"/>
                  <a:pt x="1006" y="5045"/>
                </a:cubicBezTo>
                <a:cubicBezTo>
                  <a:pt x="503" y="5045"/>
                  <a:pt x="0" y="4796"/>
                  <a:pt x="0" y="4014"/>
                </a:cubicBezTo>
                <a:cubicBezTo>
                  <a:pt x="0" y="3517"/>
                  <a:pt x="503" y="3020"/>
                  <a:pt x="1006" y="3020"/>
                </a:cubicBezTo>
                <a:cubicBezTo>
                  <a:pt x="3055" y="3020"/>
                  <a:pt x="3055" y="3020"/>
                  <a:pt x="3055" y="3020"/>
                </a:cubicBezTo>
                <a:cubicBezTo>
                  <a:pt x="3055" y="1030"/>
                  <a:pt x="3055" y="1030"/>
                  <a:pt x="3055" y="1030"/>
                </a:cubicBezTo>
                <a:cubicBezTo>
                  <a:pt x="3055" y="533"/>
                  <a:pt x="3558" y="0"/>
                  <a:pt x="4061" y="0"/>
                </a:cubicBezTo>
                <a:cubicBezTo>
                  <a:pt x="4564" y="0"/>
                  <a:pt x="5068" y="533"/>
                  <a:pt x="5068" y="1030"/>
                </a:cubicBezTo>
                <a:cubicBezTo>
                  <a:pt x="5068" y="3020"/>
                  <a:pt x="5068" y="3020"/>
                  <a:pt x="5068" y="3020"/>
                </a:cubicBezTo>
                <a:cubicBezTo>
                  <a:pt x="17251" y="3020"/>
                  <a:pt x="17251" y="3020"/>
                  <a:pt x="17251" y="3020"/>
                </a:cubicBezTo>
                <a:cubicBezTo>
                  <a:pt x="20055" y="533"/>
                  <a:pt x="20055" y="533"/>
                  <a:pt x="20055" y="533"/>
                </a:cubicBezTo>
                <a:cubicBezTo>
                  <a:pt x="20055" y="284"/>
                  <a:pt x="20306" y="0"/>
                  <a:pt x="20558" y="0"/>
                </a:cubicBezTo>
                <a:cubicBezTo>
                  <a:pt x="21348" y="0"/>
                  <a:pt x="21600" y="533"/>
                  <a:pt x="21600" y="1030"/>
                </a:cubicBezTo>
                <a:cubicBezTo>
                  <a:pt x="21600" y="1279"/>
                  <a:pt x="21600" y="1528"/>
                  <a:pt x="21348" y="1776"/>
                </a:cubicBezTo>
                <a:close/>
                <a:moveTo>
                  <a:pt x="5068" y="5045"/>
                </a:moveTo>
                <a:cubicBezTo>
                  <a:pt x="5068" y="15063"/>
                  <a:pt x="5068" y="15063"/>
                  <a:pt x="5068" y="15063"/>
                </a:cubicBezTo>
                <a:cubicBezTo>
                  <a:pt x="15239" y="5045"/>
                  <a:pt x="15239" y="5045"/>
                  <a:pt x="15239" y="5045"/>
                </a:cubicBezTo>
                <a:lnTo>
                  <a:pt x="5068" y="5045"/>
                </a:lnTo>
                <a:close/>
                <a:moveTo>
                  <a:pt x="16497" y="6537"/>
                </a:moveTo>
                <a:cubicBezTo>
                  <a:pt x="6613" y="16591"/>
                  <a:pt x="6613" y="16591"/>
                  <a:pt x="6613" y="16591"/>
                </a:cubicBezTo>
                <a:cubicBezTo>
                  <a:pt x="16497" y="16591"/>
                  <a:pt x="16497" y="16591"/>
                  <a:pt x="16497" y="16591"/>
                </a:cubicBezTo>
                <a:lnTo>
                  <a:pt x="16497" y="6537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03" name="Shape"/>
          <p:cNvSpPr/>
          <p:nvPr/>
        </p:nvSpPr>
        <p:spPr>
          <a:xfrm>
            <a:off x="18477820" y="10780871"/>
            <a:ext cx="574476" cy="5280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2" y="21600"/>
                </a:moveTo>
                <a:cubicBezTo>
                  <a:pt x="18828" y="21600"/>
                  <a:pt x="18828" y="21600"/>
                  <a:pt x="18828" y="21600"/>
                </a:cubicBezTo>
                <a:cubicBezTo>
                  <a:pt x="17784" y="21600"/>
                  <a:pt x="17784" y="21600"/>
                  <a:pt x="17784" y="21600"/>
                </a:cubicBezTo>
                <a:cubicBezTo>
                  <a:pt x="3564" y="21600"/>
                  <a:pt x="3564" y="21600"/>
                  <a:pt x="3564" y="21600"/>
                </a:cubicBezTo>
                <a:cubicBezTo>
                  <a:pt x="2520" y="21600"/>
                  <a:pt x="2520" y="21600"/>
                  <a:pt x="2520" y="21600"/>
                </a:cubicBezTo>
                <a:cubicBezTo>
                  <a:pt x="1008" y="21600"/>
                  <a:pt x="1008" y="21600"/>
                  <a:pt x="1008" y="21600"/>
                </a:cubicBezTo>
                <a:cubicBezTo>
                  <a:pt x="252" y="21600"/>
                  <a:pt x="0" y="21051"/>
                  <a:pt x="0" y="20502"/>
                </a:cubicBezTo>
                <a:cubicBezTo>
                  <a:pt x="0" y="18268"/>
                  <a:pt x="0" y="18268"/>
                  <a:pt x="0" y="18268"/>
                </a:cubicBezTo>
                <a:cubicBezTo>
                  <a:pt x="0" y="13838"/>
                  <a:pt x="0" y="13838"/>
                  <a:pt x="0" y="13838"/>
                </a:cubicBezTo>
                <a:cubicBezTo>
                  <a:pt x="0" y="6625"/>
                  <a:pt x="0" y="6625"/>
                  <a:pt x="0" y="6625"/>
                </a:cubicBezTo>
                <a:cubicBezTo>
                  <a:pt x="0" y="6076"/>
                  <a:pt x="252" y="5527"/>
                  <a:pt x="1008" y="5527"/>
                </a:cubicBezTo>
                <a:cubicBezTo>
                  <a:pt x="2268" y="5527"/>
                  <a:pt x="2268" y="5527"/>
                  <a:pt x="2268" y="5527"/>
                </a:cubicBezTo>
                <a:cubicBezTo>
                  <a:pt x="4320" y="5527"/>
                  <a:pt x="4320" y="5527"/>
                  <a:pt x="4320" y="5527"/>
                </a:cubicBezTo>
                <a:cubicBezTo>
                  <a:pt x="5580" y="5527"/>
                  <a:pt x="5580" y="5527"/>
                  <a:pt x="5580" y="5527"/>
                </a:cubicBezTo>
                <a:cubicBezTo>
                  <a:pt x="5580" y="2470"/>
                  <a:pt x="7884" y="0"/>
                  <a:pt x="10692" y="0"/>
                </a:cubicBezTo>
                <a:cubicBezTo>
                  <a:pt x="13464" y="0"/>
                  <a:pt x="15768" y="2470"/>
                  <a:pt x="15768" y="5527"/>
                </a:cubicBezTo>
                <a:cubicBezTo>
                  <a:pt x="17532" y="5527"/>
                  <a:pt x="17532" y="5527"/>
                  <a:pt x="17532" y="5527"/>
                </a:cubicBezTo>
                <a:cubicBezTo>
                  <a:pt x="19584" y="5527"/>
                  <a:pt x="19584" y="5527"/>
                  <a:pt x="19584" y="5527"/>
                </a:cubicBezTo>
                <a:cubicBezTo>
                  <a:pt x="20592" y="5527"/>
                  <a:pt x="20592" y="5527"/>
                  <a:pt x="20592" y="5527"/>
                </a:cubicBezTo>
                <a:cubicBezTo>
                  <a:pt x="21096" y="5527"/>
                  <a:pt x="21600" y="6076"/>
                  <a:pt x="21600" y="6625"/>
                </a:cubicBezTo>
                <a:cubicBezTo>
                  <a:pt x="21600" y="13838"/>
                  <a:pt x="21600" y="13838"/>
                  <a:pt x="21600" y="13838"/>
                </a:cubicBezTo>
                <a:cubicBezTo>
                  <a:pt x="21600" y="18268"/>
                  <a:pt x="21600" y="18268"/>
                  <a:pt x="21600" y="18268"/>
                </a:cubicBezTo>
                <a:cubicBezTo>
                  <a:pt x="21600" y="20502"/>
                  <a:pt x="21600" y="20502"/>
                  <a:pt x="21600" y="20502"/>
                </a:cubicBezTo>
                <a:cubicBezTo>
                  <a:pt x="21600" y="21051"/>
                  <a:pt x="21096" y="21600"/>
                  <a:pt x="20592" y="21600"/>
                </a:cubicBezTo>
                <a:close/>
                <a:moveTo>
                  <a:pt x="10692" y="2195"/>
                </a:moveTo>
                <a:cubicBezTo>
                  <a:pt x="9144" y="2195"/>
                  <a:pt x="7632" y="3881"/>
                  <a:pt x="7632" y="5527"/>
                </a:cubicBezTo>
                <a:cubicBezTo>
                  <a:pt x="13716" y="5527"/>
                  <a:pt x="13716" y="5527"/>
                  <a:pt x="13716" y="5527"/>
                </a:cubicBezTo>
                <a:cubicBezTo>
                  <a:pt x="13716" y="3881"/>
                  <a:pt x="12456" y="2195"/>
                  <a:pt x="10692" y="2195"/>
                </a:cubicBezTo>
                <a:close/>
                <a:moveTo>
                  <a:pt x="14508" y="12192"/>
                </a:moveTo>
                <a:cubicBezTo>
                  <a:pt x="11700" y="12192"/>
                  <a:pt x="11700" y="12192"/>
                  <a:pt x="11700" y="12192"/>
                </a:cubicBezTo>
                <a:cubicBezTo>
                  <a:pt x="11700" y="9408"/>
                  <a:pt x="11700" y="9408"/>
                  <a:pt x="11700" y="9408"/>
                </a:cubicBezTo>
                <a:cubicBezTo>
                  <a:pt x="11700" y="8585"/>
                  <a:pt x="11448" y="8311"/>
                  <a:pt x="10692" y="8311"/>
                </a:cubicBezTo>
                <a:cubicBezTo>
                  <a:pt x="10188" y="8311"/>
                  <a:pt x="9648" y="8585"/>
                  <a:pt x="9648" y="9408"/>
                </a:cubicBezTo>
                <a:cubicBezTo>
                  <a:pt x="9648" y="12192"/>
                  <a:pt x="9648" y="12192"/>
                  <a:pt x="9648" y="12192"/>
                </a:cubicBezTo>
                <a:cubicBezTo>
                  <a:pt x="7128" y="12192"/>
                  <a:pt x="7128" y="12192"/>
                  <a:pt x="7128" y="12192"/>
                </a:cubicBezTo>
                <a:cubicBezTo>
                  <a:pt x="6336" y="12192"/>
                  <a:pt x="6084" y="12740"/>
                  <a:pt x="6084" y="13289"/>
                </a:cubicBezTo>
                <a:cubicBezTo>
                  <a:pt x="6084" y="14113"/>
                  <a:pt x="6336" y="14387"/>
                  <a:pt x="7128" y="14387"/>
                </a:cubicBezTo>
                <a:cubicBezTo>
                  <a:pt x="9648" y="14387"/>
                  <a:pt x="9648" y="14387"/>
                  <a:pt x="9648" y="14387"/>
                </a:cubicBezTo>
                <a:cubicBezTo>
                  <a:pt x="9648" y="17445"/>
                  <a:pt x="9648" y="17445"/>
                  <a:pt x="9648" y="17445"/>
                </a:cubicBezTo>
                <a:cubicBezTo>
                  <a:pt x="9648" y="17993"/>
                  <a:pt x="10188" y="18542"/>
                  <a:pt x="10692" y="18542"/>
                </a:cubicBezTo>
                <a:cubicBezTo>
                  <a:pt x="11448" y="18542"/>
                  <a:pt x="11700" y="17993"/>
                  <a:pt x="11700" y="17445"/>
                </a:cubicBezTo>
                <a:cubicBezTo>
                  <a:pt x="11700" y="14387"/>
                  <a:pt x="11700" y="14387"/>
                  <a:pt x="11700" y="14387"/>
                </a:cubicBezTo>
                <a:cubicBezTo>
                  <a:pt x="14508" y="14387"/>
                  <a:pt x="14508" y="14387"/>
                  <a:pt x="14508" y="14387"/>
                </a:cubicBezTo>
                <a:cubicBezTo>
                  <a:pt x="15012" y="14387"/>
                  <a:pt x="15516" y="14113"/>
                  <a:pt x="15516" y="13289"/>
                </a:cubicBezTo>
                <a:cubicBezTo>
                  <a:pt x="15516" y="12740"/>
                  <a:pt x="15012" y="12192"/>
                  <a:pt x="14508" y="1219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04" name="Shape"/>
          <p:cNvSpPr/>
          <p:nvPr/>
        </p:nvSpPr>
        <p:spPr>
          <a:xfrm>
            <a:off x="17278165" y="10751242"/>
            <a:ext cx="582936" cy="58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04" y="21600"/>
                </a:moveTo>
                <a:cubicBezTo>
                  <a:pt x="996" y="21600"/>
                  <a:pt x="996" y="21600"/>
                  <a:pt x="996" y="21600"/>
                </a:cubicBezTo>
                <a:cubicBezTo>
                  <a:pt x="498" y="21600"/>
                  <a:pt x="0" y="21103"/>
                  <a:pt x="0" y="20605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0" y="533"/>
                  <a:pt x="498" y="0"/>
                  <a:pt x="996" y="0"/>
                </a:cubicBezTo>
                <a:cubicBezTo>
                  <a:pt x="20604" y="0"/>
                  <a:pt x="20604" y="0"/>
                  <a:pt x="20604" y="0"/>
                </a:cubicBezTo>
                <a:cubicBezTo>
                  <a:pt x="21102" y="0"/>
                  <a:pt x="21600" y="533"/>
                  <a:pt x="21600" y="1030"/>
                </a:cubicBezTo>
                <a:cubicBezTo>
                  <a:pt x="21600" y="20605"/>
                  <a:pt x="21600" y="20605"/>
                  <a:pt x="21600" y="20605"/>
                </a:cubicBezTo>
                <a:cubicBezTo>
                  <a:pt x="21600" y="21103"/>
                  <a:pt x="21102" y="21600"/>
                  <a:pt x="20604" y="21600"/>
                </a:cubicBezTo>
                <a:close/>
                <a:moveTo>
                  <a:pt x="1993" y="2025"/>
                </a:moveTo>
                <a:cubicBezTo>
                  <a:pt x="1993" y="19113"/>
                  <a:pt x="1993" y="19113"/>
                  <a:pt x="1993" y="19113"/>
                </a:cubicBezTo>
                <a:cubicBezTo>
                  <a:pt x="2491" y="18332"/>
                  <a:pt x="2989" y="17337"/>
                  <a:pt x="4021" y="16839"/>
                </a:cubicBezTo>
                <a:cubicBezTo>
                  <a:pt x="5516" y="16093"/>
                  <a:pt x="4768" y="16591"/>
                  <a:pt x="6512" y="15845"/>
                </a:cubicBezTo>
                <a:cubicBezTo>
                  <a:pt x="8291" y="15063"/>
                  <a:pt x="8789" y="14814"/>
                  <a:pt x="8789" y="14814"/>
                </a:cubicBezTo>
                <a:cubicBezTo>
                  <a:pt x="8789" y="13074"/>
                  <a:pt x="8789" y="13074"/>
                  <a:pt x="8789" y="13074"/>
                </a:cubicBezTo>
                <a:cubicBezTo>
                  <a:pt x="8789" y="13074"/>
                  <a:pt x="8291" y="12576"/>
                  <a:pt x="8042" y="11049"/>
                </a:cubicBezTo>
                <a:cubicBezTo>
                  <a:pt x="7544" y="11333"/>
                  <a:pt x="7544" y="10551"/>
                  <a:pt x="7295" y="10303"/>
                </a:cubicBezTo>
                <a:cubicBezTo>
                  <a:pt x="7295" y="9805"/>
                  <a:pt x="7295" y="8562"/>
                  <a:pt x="7793" y="8811"/>
                </a:cubicBezTo>
                <a:cubicBezTo>
                  <a:pt x="7544" y="8064"/>
                  <a:pt x="7544" y="7283"/>
                  <a:pt x="7544" y="6786"/>
                </a:cubicBezTo>
                <a:cubicBezTo>
                  <a:pt x="7544" y="5542"/>
                  <a:pt x="8789" y="4299"/>
                  <a:pt x="10818" y="4014"/>
                </a:cubicBezTo>
                <a:cubicBezTo>
                  <a:pt x="13060" y="4299"/>
                  <a:pt x="14056" y="5542"/>
                  <a:pt x="14056" y="6786"/>
                </a:cubicBezTo>
                <a:cubicBezTo>
                  <a:pt x="14056" y="7283"/>
                  <a:pt x="14056" y="8064"/>
                  <a:pt x="14056" y="8811"/>
                </a:cubicBezTo>
                <a:cubicBezTo>
                  <a:pt x="14590" y="8562"/>
                  <a:pt x="14341" y="9805"/>
                  <a:pt x="14341" y="10303"/>
                </a:cubicBezTo>
                <a:cubicBezTo>
                  <a:pt x="14056" y="10551"/>
                  <a:pt x="14056" y="11049"/>
                  <a:pt x="13558" y="11049"/>
                </a:cubicBezTo>
                <a:cubicBezTo>
                  <a:pt x="13309" y="12576"/>
                  <a:pt x="12811" y="13074"/>
                  <a:pt x="12811" y="13074"/>
                </a:cubicBezTo>
                <a:cubicBezTo>
                  <a:pt x="12811" y="14814"/>
                  <a:pt x="12811" y="14814"/>
                  <a:pt x="12811" y="14814"/>
                </a:cubicBezTo>
                <a:cubicBezTo>
                  <a:pt x="12811" y="14814"/>
                  <a:pt x="13309" y="15063"/>
                  <a:pt x="15088" y="15845"/>
                </a:cubicBezTo>
                <a:cubicBezTo>
                  <a:pt x="16832" y="16591"/>
                  <a:pt x="16084" y="16093"/>
                  <a:pt x="17579" y="16839"/>
                </a:cubicBezTo>
                <a:cubicBezTo>
                  <a:pt x="18611" y="17337"/>
                  <a:pt x="19109" y="18332"/>
                  <a:pt x="19607" y="19113"/>
                </a:cubicBezTo>
                <a:cubicBezTo>
                  <a:pt x="19607" y="2025"/>
                  <a:pt x="19607" y="2025"/>
                  <a:pt x="19607" y="2025"/>
                </a:cubicBezTo>
                <a:lnTo>
                  <a:pt x="1993" y="202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05" name="Shape"/>
          <p:cNvSpPr/>
          <p:nvPr/>
        </p:nvSpPr>
        <p:spPr>
          <a:xfrm>
            <a:off x="16085994" y="10751242"/>
            <a:ext cx="574477" cy="58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2" y="21600"/>
                </a:moveTo>
                <a:cubicBezTo>
                  <a:pt x="16524" y="21600"/>
                  <a:pt x="16524" y="21600"/>
                  <a:pt x="16524" y="21600"/>
                </a:cubicBezTo>
                <a:cubicBezTo>
                  <a:pt x="16020" y="21600"/>
                  <a:pt x="15516" y="21103"/>
                  <a:pt x="15516" y="20605"/>
                </a:cubicBezTo>
                <a:cubicBezTo>
                  <a:pt x="15516" y="19859"/>
                  <a:pt x="16020" y="19611"/>
                  <a:pt x="16524" y="19611"/>
                </a:cubicBezTo>
                <a:cubicBezTo>
                  <a:pt x="19584" y="19611"/>
                  <a:pt x="19584" y="19611"/>
                  <a:pt x="19584" y="19611"/>
                </a:cubicBezTo>
                <a:cubicBezTo>
                  <a:pt x="19584" y="16591"/>
                  <a:pt x="19584" y="16591"/>
                  <a:pt x="19584" y="16591"/>
                </a:cubicBezTo>
                <a:cubicBezTo>
                  <a:pt x="19584" y="15845"/>
                  <a:pt x="20088" y="15596"/>
                  <a:pt x="20592" y="15596"/>
                </a:cubicBezTo>
                <a:cubicBezTo>
                  <a:pt x="21348" y="15596"/>
                  <a:pt x="21600" y="15845"/>
                  <a:pt x="21600" y="16591"/>
                </a:cubicBezTo>
                <a:cubicBezTo>
                  <a:pt x="21600" y="20605"/>
                  <a:pt x="21600" y="20605"/>
                  <a:pt x="21600" y="20605"/>
                </a:cubicBezTo>
                <a:cubicBezTo>
                  <a:pt x="21600" y="21103"/>
                  <a:pt x="21348" y="21600"/>
                  <a:pt x="20592" y="21600"/>
                </a:cubicBezTo>
                <a:close/>
                <a:moveTo>
                  <a:pt x="20592" y="8064"/>
                </a:moveTo>
                <a:cubicBezTo>
                  <a:pt x="21348" y="8064"/>
                  <a:pt x="21600" y="8562"/>
                  <a:pt x="21600" y="9059"/>
                </a:cubicBezTo>
                <a:cubicBezTo>
                  <a:pt x="21600" y="12576"/>
                  <a:pt x="21600" y="12576"/>
                  <a:pt x="21600" y="12576"/>
                </a:cubicBezTo>
                <a:cubicBezTo>
                  <a:pt x="21600" y="13074"/>
                  <a:pt x="21348" y="13571"/>
                  <a:pt x="20592" y="13571"/>
                </a:cubicBezTo>
                <a:cubicBezTo>
                  <a:pt x="20088" y="13571"/>
                  <a:pt x="19584" y="13074"/>
                  <a:pt x="19584" y="12576"/>
                </a:cubicBezTo>
                <a:cubicBezTo>
                  <a:pt x="19584" y="9059"/>
                  <a:pt x="19584" y="9059"/>
                  <a:pt x="19584" y="9059"/>
                </a:cubicBezTo>
                <a:cubicBezTo>
                  <a:pt x="19584" y="8562"/>
                  <a:pt x="20088" y="8064"/>
                  <a:pt x="20592" y="8064"/>
                </a:cubicBezTo>
                <a:close/>
                <a:moveTo>
                  <a:pt x="20592" y="6039"/>
                </a:moveTo>
                <a:cubicBezTo>
                  <a:pt x="20088" y="6039"/>
                  <a:pt x="19584" y="5791"/>
                  <a:pt x="19584" y="5045"/>
                </a:cubicBezTo>
                <a:cubicBezTo>
                  <a:pt x="19584" y="2025"/>
                  <a:pt x="19584" y="2025"/>
                  <a:pt x="19584" y="2025"/>
                </a:cubicBezTo>
                <a:cubicBezTo>
                  <a:pt x="16524" y="2025"/>
                  <a:pt x="16524" y="2025"/>
                  <a:pt x="16524" y="2025"/>
                </a:cubicBezTo>
                <a:cubicBezTo>
                  <a:pt x="16020" y="2025"/>
                  <a:pt x="15516" y="1776"/>
                  <a:pt x="15516" y="1030"/>
                </a:cubicBezTo>
                <a:cubicBezTo>
                  <a:pt x="15516" y="533"/>
                  <a:pt x="16020" y="0"/>
                  <a:pt x="16524" y="0"/>
                </a:cubicBezTo>
                <a:cubicBezTo>
                  <a:pt x="20592" y="0"/>
                  <a:pt x="20592" y="0"/>
                  <a:pt x="20592" y="0"/>
                </a:cubicBezTo>
                <a:cubicBezTo>
                  <a:pt x="21348" y="0"/>
                  <a:pt x="21600" y="533"/>
                  <a:pt x="21600" y="1030"/>
                </a:cubicBezTo>
                <a:cubicBezTo>
                  <a:pt x="21600" y="5045"/>
                  <a:pt x="21600" y="5045"/>
                  <a:pt x="21600" y="5045"/>
                </a:cubicBezTo>
                <a:cubicBezTo>
                  <a:pt x="21600" y="5791"/>
                  <a:pt x="21348" y="6039"/>
                  <a:pt x="20592" y="6039"/>
                </a:cubicBezTo>
                <a:close/>
                <a:moveTo>
                  <a:pt x="12456" y="2025"/>
                </a:moveTo>
                <a:cubicBezTo>
                  <a:pt x="9144" y="2025"/>
                  <a:pt x="9144" y="2025"/>
                  <a:pt x="9144" y="2025"/>
                </a:cubicBezTo>
                <a:cubicBezTo>
                  <a:pt x="8640" y="2025"/>
                  <a:pt x="8136" y="1776"/>
                  <a:pt x="8136" y="1030"/>
                </a:cubicBezTo>
                <a:cubicBezTo>
                  <a:pt x="8136" y="533"/>
                  <a:pt x="8640" y="0"/>
                  <a:pt x="9144" y="0"/>
                </a:cubicBezTo>
                <a:cubicBezTo>
                  <a:pt x="12456" y="0"/>
                  <a:pt x="12456" y="0"/>
                  <a:pt x="12456" y="0"/>
                </a:cubicBezTo>
                <a:cubicBezTo>
                  <a:pt x="13212" y="0"/>
                  <a:pt x="13464" y="533"/>
                  <a:pt x="13464" y="1030"/>
                </a:cubicBezTo>
                <a:cubicBezTo>
                  <a:pt x="13464" y="1776"/>
                  <a:pt x="13212" y="2025"/>
                  <a:pt x="12456" y="2025"/>
                </a:cubicBezTo>
                <a:close/>
                <a:moveTo>
                  <a:pt x="11196" y="8562"/>
                </a:moveTo>
                <a:cubicBezTo>
                  <a:pt x="10944" y="8313"/>
                  <a:pt x="10944" y="8064"/>
                  <a:pt x="10944" y="7780"/>
                </a:cubicBezTo>
                <a:cubicBezTo>
                  <a:pt x="10944" y="7283"/>
                  <a:pt x="11196" y="6786"/>
                  <a:pt x="11952" y="6786"/>
                </a:cubicBezTo>
                <a:cubicBezTo>
                  <a:pt x="12204" y="6786"/>
                  <a:pt x="12456" y="6786"/>
                  <a:pt x="12456" y="7034"/>
                </a:cubicBezTo>
                <a:cubicBezTo>
                  <a:pt x="16020" y="10054"/>
                  <a:pt x="16020" y="10054"/>
                  <a:pt x="16020" y="10054"/>
                </a:cubicBezTo>
                <a:cubicBezTo>
                  <a:pt x="16020" y="10303"/>
                  <a:pt x="16272" y="10551"/>
                  <a:pt x="16272" y="10800"/>
                </a:cubicBezTo>
                <a:cubicBezTo>
                  <a:pt x="16272" y="11049"/>
                  <a:pt x="16020" y="11333"/>
                  <a:pt x="16020" y="11582"/>
                </a:cubicBezTo>
                <a:cubicBezTo>
                  <a:pt x="12456" y="14566"/>
                  <a:pt x="12456" y="14566"/>
                  <a:pt x="12456" y="14566"/>
                </a:cubicBezTo>
                <a:cubicBezTo>
                  <a:pt x="12456" y="14814"/>
                  <a:pt x="12204" y="14814"/>
                  <a:pt x="11952" y="14814"/>
                </a:cubicBezTo>
                <a:cubicBezTo>
                  <a:pt x="11196" y="14814"/>
                  <a:pt x="10944" y="14317"/>
                  <a:pt x="10944" y="13820"/>
                </a:cubicBezTo>
                <a:cubicBezTo>
                  <a:pt x="10944" y="13571"/>
                  <a:pt x="10944" y="13322"/>
                  <a:pt x="11196" y="13074"/>
                </a:cubicBezTo>
                <a:cubicBezTo>
                  <a:pt x="12708" y="11830"/>
                  <a:pt x="12708" y="11830"/>
                  <a:pt x="12708" y="11830"/>
                </a:cubicBezTo>
                <a:cubicBezTo>
                  <a:pt x="6336" y="11830"/>
                  <a:pt x="6336" y="11830"/>
                  <a:pt x="6336" y="11830"/>
                </a:cubicBezTo>
                <a:cubicBezTo>
                  <a:pt x="5832" y="11830"/>
                  <a:pt x="5328" y="11333"/>
                  <a:pt x="5328" y="10800"/>
                </a:cubicBezTo>
                <a:cubicBezTo>
                  <a:pt x="5328" y="10303"/>
                  <a:pt x="5832" y="9805"/>
                  <a:pt x="6336" y="9805"/>
                </a:cubicBezTo>
                <a:cubicBezTo>
                  <a:pt x="12708" y="9805"/>
                  <a:pt x="12708" y="9805"/>
                  <a:pt x="12708" y="9805"/>
                </a:cubicBezTo>
                <a:lnTo>
                  <a:pt x="11196" y="8562"/>
                </a:lnTo>
                <a:close/>
                <a:moveTo>
                  <a:pt x="5076" y="2025"/>
                </a:moveTo>
                <a:cubicBezTo>
                  <a:pt x="2016" y="2025"/>
                  <a:pt x="2016" y="2025"/>
                  <a:pt x="2016" y="2025"/>
                </a:cubicBezTo>
                <a:cubicBezTo>
                  <a:pt x="2016" y="5045"/>
                  <a:pt x="2016" y="5045"/>
                  <a:pt x="2016" y="5045"/>
                </a:cubicBezTo>
                <a:cubicBezTo>
                  <a:pt x="2016" y="5791"/>
                  <a:pt x="1512" y="6039"/>
                  <a:pt x="1008" y="6039"/>
                </a:cubicBezTo>
                <a:cubicBezTo>
                  <a:pt x="504" y="6039"/>
                  <a:pt x="0" y="5791"/>
                  <a:pt x="0" y="5045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0" y="533"/>
                  <a:pt x="504" y="0"/>
                  <a:pt x="1008" y="0"/>
                </a:cubicBezTo>
                <a:cubicBezTo>
                  <a:pt x="5076" y="0"/>
                  <a:pt x="5076" y="0"/>
                  <a:pt x="5076" y="0"/>
                </a:cubicBezTo>
                <a:cubicBezTo>
                  <a:pt x="5580" y="0"/>
                  <a:pt x="6084" y="533"/>
                  <a:pt x="6084" y="1030"/>
                </a:cubicBezTo>
                <a:cubicBezTo>
                  <a:pt x="6084" y="1776"/>
                  <a:pt x="5580" y="2025"/>
                  <a:pt x="5076" y="2025"/>
                </a:cubicBezTo>
                <a:close/>
                <a:moveTo>
                  <a:pt x="1008" y="13571"/>
                </a:moveTo>
                <a:cubicBezTo>
                  <a:pt x="504" y="13571"/>
                  <a:pt x="0" y="13074"/>
                  <a:pt x="0" y="12576"/>
                </a:cubicBezTo>
                <a:cubicBezTo>
                  <a:pt x="0" y="9059"/>
                  <a:pt x="0" y="9059"/>
                  <a:pt x="0" y="9059"/>
                </a:cubicBezTo>
                <a:cubicBezTo>
                  <a:pt x="0" y="8562"/>
                  <a:pt x="504" y="8064"/>
                  <a:pt x="1008" y="8064"/>
                </a:cubicBezTo>
                <a:cubicBezTo>
                  <a:pt x="1512" y="8064"/>
                  <a:pt x="2016" y="8562"/>
                  <a:pt x="2016" y="9059"/>
                </a:cubicBezTo>
                <a:cubicBezTo>
                  <a:pt x="2016" y="12576"/>
                  <a:pt x="2016" y="12576"/>
                  <a:pt x="2016" y="12576"/>
                </a:cubicBezTo>
                <a:cubicBezTo>
                  <a:pt x="2016" y="13074"/>
                  <a:pt x="1512" y="13571"/>
                  <a:pt x="1008" y="13571"/>
                </a:cubicBezTo>
                <a:close/>
                <a:moveTo>
                  <a:pt x="1008" y="15596"/>
                </a:moveTo>
                <a:cubicBezTo>
                  <a:pt x="1512" y="15596"/>
                  <a:pt x="2016" y="15845"/>
                  <a:pt x="2016" y="16591"/>
                </a:cubicBezTo>
                <a:cubicBezTo>
                  <a:pt x="2016" y="19611"/>
                  <a:pt x="2016" y="19611"/>
                  <a:pt x="2016" y="19611"/>
                </a:cubicBezTo>
                <a:cubicBezTo>
                  <a:pt x="5076" y="19611"/>
                  <a:pt x="5076" y="19611"/>
                  <a:pt x="5076" y="19611"/>
                </a:cubicBezTo>
                <a:cubicBezTo>
                  <a:pt x="5580" y="19611"/>
                  <a:pt x="6084" y="19859"/>
                  <a:pt x="6084" y="20605"/>
                </a:cubicBezTo>
                <a:cubicBezTo>
                  <a:pt x="6084" y="21103"/>
                  <a:pt x="5580" y="21600"/>
                  <a:pt x="5076" y="21600"/>
                </a:cubicBezTo>
                <a:cubicBezTo>
                  <a:pt x="1008" y="21600"/>
                  <a:pt x="1008" y="21600"/>
                  <a:pt x="1008" y="21600"/>
                </a:cubicBezTo>
                <a:cubicBezTo>
                  <a:pt x="504" y="21600"/>
                  <a:pt x="0" y="21103"/>
                  <a:pt x="0" y="20605"/>
                </a:cubicBezTo>
                <a:cubicBezTo>
                  <a:pt x="0" y="16591"/>
                  <a:pt x="0" y="16591"/>
                  <a:pt x="0" y="16591"/>
                </a:cubicBezTo>
                <a:cubicBezTo>
                  <a:pt x="0" y="15845"/>
                  <a:pt x="504" y="15596"/>
                  <a:pt x="1008" y="15596"/>
                </a:cubicBezTo>
                <a:close/>
                <a:moveTo>
                  <a:pt x="9144" y="19611"/>
                </a:moveTo>
                <a:cubicBezTo>
                  <a:pt x="12456" y="19611"/>
                  <a:pt x="12456" y="19611"/>
                  <a:pt x="12456" y="19611"/>
                </a:cubicBezTo>
                <a:cubicBezTo>
                  <a:pt x="13212" y="19611"/>
                  <a:pt x="13464" y="19859"/>
                  <a:pt x="13464" y="20605"/>
                </a:cubicBezTo>
                <a:cubicBezTo>
                  <a:pt x="13464" y="21103"/>
                  <a:pt x="13212" y="21600"/>
                  <a:pt x="12456" y="21600"/>
                </a:cubicBezTo>
                <a:cubicBezTo>
                  <a:pt x="9144" y="21600"/>
                  <a:pt x="9144" y="21600"/>
                  <a:pt x="9144" y="21600"/>
                </a:cubicBezTo>
                <a:cubicBezTo>
                  <a:pt x="8640" y="21600"/>
                  <a:pt x="8136" y="21103"/>
                  <a:pt x="8136" y="20605"/>
                </a:cubicBezTo>
                <a:cubicBezTo>
                  <a:pt x="8136" y="19859"/>
                  <a:pt x="8640" y="19611"/>
                  <a:pt x="9144" y="1961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06" name="Shape"/>
          <p:cNvSpPr/>
          <p:nvPr/>
        </p:nvSpPr>
        <p:spPr>
          <a:xfrm>
            <a:off x="14860211" y="10734314"/>
            <a:ext cx="574477" cy="58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2" y="21600"/>
                </a:moveTo>
                <a:cubicBezTo>
                  <a:pt x="16524" y="21600"/>
                  <a:pt x="16524" y="21600"/>
                  <a:pt x="16524" y="21600"/>
                </a:cubicBezTo>
                <a:cubicBezTo>
                  <a:pt x="16020" y="21600"/>
                  <a:pt x="15516" y="21103"/>
                  <a:pt x="15516" y="20605"/>
                </a:cubicBezTo>
                <a:cubicBezTo>
                  <a:pt x="15516" y="19859"/>
                  <a:pt x="16020" y="19611"/>
                  <a:pt x="16524" y="19611"/>
                </a:cubicBezTo>
                <a:cubicBezTo>
                  <a:pt x="19584" y="19611"/>
                  <a:pt x="19584" y="19611"/>
                  <a:pt x="19584" y="19611"/>
                </a:cubicBezTo>
                <a:cubicBezTo>
                  <a:pt x="19584" y="16591"/>
                  <a:pt x="19584" y="16591"/>
                  <a:pt x="19584" y="16591"/>
                </a:cubicBezTo>
                <a:cubicBezTo>
                  <a:pt x="19584" y="15845"/>
                  <a:pt x="20088" y="15596"/>
                  <a:pt x="20592" y="15596"/>
                </a:cubicBezTo>
                <a:cubicBezTo>
                  <a:pt x="21096" y="15596"/>
                  <a:pt x="21600" y="15845"/>
                  <a:pt x="21600" y="16591"/>
                </a:cubicBezTo>
                <a:cubicBezTo>
                  <a:pt x="21600" y="20605"/>
                  <a:pt x="21600" y="20605"/>
                  <a:pt x="21600" y="20605"/>
                </a:cubicBezTo>
                <a:cubicBezTo>
                  <a:pt x="21600" y="21103"/>
                  <a:pt x="21096" y="21600"/>
                  <a:pt x="20592" y="21600"/>
                </a:cubicBezTo>
                <a:close/>
                <a:moveTo>
                  <a:pt x="20592" y="8064"/>
                </a:moveTo>
                <a:cubicBezTo>
                  <a:pt x="21096" y="8064"/>
                  <a:pt x="21600" y="8562"/>
                  <a:pt x="21600" y="9059"/>
                </a:cubicBezTo>
                <a:cubicBezTo>
                  <a:pt x="21600" y="12576"/>
                  <a:pt x="21600" y="12576"/>
                  <a:pt x="21600" y="12576"/>
                </a:cubicBezTo>
                <a:cubicBezTo>
                  <a:pt x="21600" y="13074"/>
                  <a:pt x="21096" y="13571"/>
                  <a:pt x="20592" y="13571"/>
                </a:cubicBezTo>
                <a:cubicBezTo>
                  <a:pt x="20088" y="13571"/>
                  <a:pt x="19584" y="13074"/>
                  <a:pt x="19584" y="12576"/>
                </a:cubicBezTo>
                <a:cubicBezTo>
                  <a:pt x="19584" y="9059"/>
                  <a:pt x="19584" y="9059"/>
                  <a:pt x="19584" y="9059"/>
                </a:cubicBezTo>
                <a:cubicBezTo>
                  <a:pt x="19584" y="8562"/>
                  <a:pt x="20088" y="8064"/>
                  <a:pt x="20592" y="8064"/>
                </a:cubicBezTo>
                <a:close/>
                <a:moveTo>
                  <a:pt x="20592" y="6039"/>
                </a:moveTo>
                <a:cubicBezTo>
                  <a:pt x="20088" y="6039"/>
                  <a:pt x="19584" y="5791"/>
                  <a:pt x="19584" y="5045"/>
                </a:cubicBezTo>
                <a:cubicBezTo>
                  <a:pt x="19584" y="2025"/>
                  <a:pt x="19584" y="2025"/>
                  <a:pt x="19584" y="2025"/>
                </a:cubicBezTo>
                <a:cubicBezTo>
                  <a:pt x="16524" y="2025"/>
                  <a:pt x="16524" y="2025"/>
                  <a:pt x="16524" y="2025"/>
                </a:cubicBezTo>
                <a:cubicBezTo>
                  <a:pt x="16020" y="2025"/>
                  <a:pt x="15516" y="1776"/>
                  <a:pt x="15516" y="1030"/>
                </a:cubicBezTo>
                <a:cubicBezTo>
                  <a:pt x="15516" y="533"/>
                  <a:pt x="16020" y="0"/>
                  <a:pt x="16524" y="0"/>
                </a:cubicBezTo>
                <a:cubicBezTo>
                  <a:pt x="20592" y="0"/>
                  <a:pt x="20592" y="0"/>
                  <a:pt x="20592" y="0"/>
                </a:cubicBezTo>
                <a:cubicBezTo>
                  <a:pt x="21096" y="0"/>
                  <a:pt x="21600" y="533"/>
                  <a:pt x="21600" y="1030"/>
                </a:cubicBezTo>
                <a:cubicBezTo>
                  <a:pt x="21600" y="5045"/>
                  <a:pt x="21600" y="5045"/>
                  <a:pt x="21600" y="5045"/>
                </a:cubicBezTo>
                <a:cubicBezTo>
                  <a:pt x="21600" y="5791"/>
                  <a:pt x="21096" y="6039"/>
                  <a:pt x="20592" y="6039"/>
                </a:cubicBezTo>
                <a:close/>
                <a:moveTo>
                  <a:pt x="16272" y="10800"/>
                </a:moveTo>
                <a:cubicBezTo>
                  <a:pt x="16272" y="11333"/>
                  <a:pt x="15768" y="11830"/>
                  <a:pt x="15264" y="11830"/>
                </a:cubicBezTo>
                <a:cubicBezTo>
                  <a:pt x="8892" y="11830"/>
                  <a:pt x="8892" y="11830"/>
                  <a:pt x="8892" y="11830"/>
                </a:cubicBezTo>
                <a:cubicBezTo>
                  <a:pt x="10404" y="13074"/>
                  <a:pt x="10404" y="13074"/>
                  <a:pt x="10404" y="13074"/>
                </a:cubicBezTo>
                <a:cubicBezTo>
                  <a:pt x="10656" y="13322"/>
                  <a:pt x="10656" y="13571"/>
                  <a:pt x="10656" y="13820"/>
                </a:cubicBezTo>
                <a:cubicBezTo>
                  <a:pt x="10656" y="14317"/>
                  <a:pt x="10404" y="14814"/>
                  <a:pt x="9648" y="14814"/>
                </a:cubicBezTo>
                <a:cubicBezTo>
                  <a:pt x="9396" y="14814"/>
                  <a:pt x="9144" y="14814"/>
                  <a:pt x="9144" y="14566"/>
                </a:cubicBezTo>
                <a:cubicBezTo>
                  <a:pt x="5580" y="11582"/>
                  <a:pt x="5580" y="11582"/>
                  <a:pt x="5580" y="11582"/>
                </a:cubicBezTo>
                <a:cubicBezTo>
                  <a:pt x="5580" y="11333"/>
                  <a:pt x="5328" y="11049"/>
                  <a:pt x="5328" y="10800"/>
                </a:cubicBezTo>
                <a:cubicBezTo>
                  <a:pt x="5328" y="10551"/>
                  <a:pt x="5580" y="10303"/>
                  <a:pt x="5580" y="10054"/>
                </a:cubicBezTo>
                <a:cubicBezTo>
                  <a:pt x="9144" y="7034"/>
                  <a:pt x="9144" y="7034"/>
                  <a:pt x="9144" y="7034"/>
                </a:cubicBezTo>
                <a:cubicBezTo>
                  <a:pt x="9144" y="6786"/>
                  <a:pt x="9396" y="6786"/>
                  <a:pt x="9648" y="6786"/>
                </a:cubicBezTo>
                <a:cubicBezTo>
                  <a:pt x="10404" y="6786"/>
                  <a:pt x="10656" y="7283"/>
                  <a:pt x="10656" y="7780"/>
                </a:cubicBezTo>
                <a:cubicBezTo>
                  <a:pt x="10656" y="8064"/>
                  <a:pt x="10656" y="8313"/>
                  <a:pt x="10404" y="8562"/>
                </a:cubicBezTo>
                <a:cubicBezTo>
                  <a:pt x="8892" y="9805"/>
                  <a:pt x="8892" y="9805"/>
                  <a:pt x="8892" y="9805"/>
                </a:cubicBezTo>
                <a:cubicBezTo>
                  <a:pt x="15264" y="9805"/>
                  <a:pt x="15264" y="9805"/>
                  <a:pt x="15264" y="9805"/>
                </a:cubicBezTo>
                <a:cubicBezTo>
                  <a:pt x="15768" y="9805"/>
                  <a:pt x="16272" y="10303"/>
                  <a:pt x="16272" y="10800"/>
                </a:cubicBezTo>
                <a:close/>
                <a:moveTo>
                  <a:pt x="12456" y="2025"/>
                </a:moveTo>
                <a:cubicBezTo>
                  <a:pt x="9144" y="2025"/>
                  <a:pt x="9144" y="2025"/>
                  <a:pt x="9144" y="2025"/>
                </a:cubicBezTo>
                <a:cubicBezTo>
                  <a:pt x="8388" y="2025"/>
                  <a:pt x="8136" y="1776"/>
                  <a:pt x="8136" y="1030"/>
                </a:cubicBezTo>
                <a:cubicBezTo>
                  <a:pt x="8136" y="533"/>
                  <a:pt x="8388" y="0"/>
                  <a:pt x="9144" y="0"/>
                </a:cubicBezTo>
                <a:cubicBezTo>
                  <a:pt x="12456" y="0"/>
                  <a:pt x="12456" y="0"/>
                  <a:pt x="12456" y="0"/>
                </a:cubicBezTo>
                <a:cubicBezTo>
                  <a:pt x="12960" y="0"/>
                  <a:pt x="13464" y="533"/>
                  <a:pt x="13464" y="1030"/>
                </a:cubicBezTo>
                <a:cubicBezTo>
                  <a:pt x="13464" y="1776"/>
                  <a:pt x="12960" y="2025"/>
                  <a:pt x="12456" y="2025"/>
                </a:cubicBezTo>
                <a:close/>
                <a:moveTo>
                  <a:pt x="5076" y="2025"/>
                </a:moveTo>
                <a:cubicBezTo>
                  <a:pt x="2016" y="2025"/>
                  <a:pt x="2016" y="2025"/>
                  <a:pt x="2016" y="2025"/>
                </a:cubicBezTo>
                <a:cubicBezTo>
                  <a:pt x="2016" y="5045"/>
                  <a:pt x="2016" y="5045"/>
                  <a:pt x="2016" y="5045"/>
                </a:cubicBezTo>
                <a:cubicBezTo>
                  <a:pt x="2016" y="5791"/>
                  <a:pt x="1512" y="6039"/>
                  <a:pt x="1008" y="6039"/>
                </a:cubicBezTo>
                <a:cubicBezTo>
                  <a:pt x="252" y="6039"/>
                  <a:pt x="0" y="5791"/>
                  <a:pt x="0" y="5045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0" y="533"/>
                  <a:pt x="252" y="0"/>
                  <a:pt x="1008" y="0"/>
                </a:cubicBezTo>
                <a:cubicBezTo>
                  <a:pt x="5076" y="0"/>
                  <a:pt x="5076" y="0"/>
                  <a:pt x="5076" y="0"/>
                </a:cubicBezTo>
                <a:cubicBezTo>
                  <a:pt x="5580" y="0"/>
                  <a:pt x="6084" y="533"/>
                  <a:pt x="6084" y="1030"/>
                </a:cubicBezTo>
                <a:cubicBezTo>
                  <a:pt x="6084" y="1776"/>
                  <a:pt x="5580" y="2025"/>
                  <a:pt x="5076" y="2025"/>
                </a:cubicBezTo>
                <a:close/>
                <a:moveTo>
                  <a:pt x="1008" y="13571"/>
                </a:moveTo>
                <a:cubicBezTo>
                  <a:pt x="252" y="13571"/>
                  <a:pt x="0" y="13074"/>
                  <a:pt x="0" y="12576"/>
                </a:cubicBezTo>
                <a:cubicBezTo>
                  <a:pt x="0" y="9059"/>
                  <a:pt x="0" y="9059"/>
                  <a:pt x="0" y="9059"/>
                </a:cubicBezTo>
                <a:cubicBezTo>
                  <a:pt x="0" y="8562"/>
                  <a:pt x="252" y="8064"/>
                  <a:pt x="1008" y="8064"/>
                </a:cubicBezTo>
                <a:cubicBezTo>
                  <a:pt x="1512" y="8064"/>
                  <a:pt x="2016" y="8562"/>
                  <a:pt x="2016" y="9059"/>
                </a:cubicBezTo>
                <a:cubicBezTo>
                  <a:pt x="2016" y="12576"/>
                  <a:pt x="2016" y="12576"/>
                  <a:pt x="2016" y="12576"/>
                </a:cubicBezTo>
                <a:cubicBezTo>
                  <a:pt x="2016" y="13074"/>
                  <a:pt x="1512" y="13571"/>
                  <a:pt x="1008" y="13571"/>
                </a:cubicBezTo>
                <a:close/>
                <a:moveTo>
                  <a:pt x="1008" y="15596"/>
                </a:moveTo>
                <a:cubicBezTo>
                  <a:pt x="1512" y="15596"/>
                  <a:pt x="2016" y="15845"/>
                  <a:pt x="2016" y="16591"/>
                </a:cubicBezTo>
                <a:cubicBezTo>
                  <a:pt x="2016" y="19611"/>
                  <a:pt x="2016" y="19611"/>
                  <a:pt x="2016" y="19611"/>
                </a:cubicBezTo>
                <a:cubicBezTo>
                  <a:pt x="5076" y="19611"/>
                  <a:pt x="5076" y="19611"/>
                  <a:pt x="5076" y="19611"/>
                </a:cubicBezTo>
                <a:cubicBezTo>
                  <a:pt x="5580" y="19611"/>
                  <a:pt x="6084" y="19859"/>
                  <a:pt x="6084" y="20605"/>
                </a:cubicBezTo>
                <a:cubicBezTo>
                  <a:pt x="6084" y="21103"/>
                  <a:pt x="5580" y="21600"/>
                  <a:pt x="5076" y="21600"/>
                </a:cubicBezTo>
                <a:cubicBezTo>
                  <a:pt x="1008" y="21600"/>
                  <a:pt x="1008" y="21600"/>
                  <a:pt x="1008" y="21600"/>
                </a:cubicBezTo>
                <a:cubicBezTo>
                  <a:pt x="252" y="21600"/>
                  <a:pt x="0" y="21103"/>
                  <a:pt x="0" y="20605"/>
                </a:cubicBezTo>
                <a:cubicBezTo>
                  <a:pt x="0" y="16591"/>
                  <a:pt x="0" y="16591"/>
                  <a:pt x="0" y="16591"/>
                </a:cubicBezTo>
                <a:cubicBezTo>
                  <a:pt x="0" y="15845"/>
                  <a:pt x="252" y="15596"/>
                  <a:pt x="1008" y="15596"/>
                </a:cubicBezTo>
                <a:close/>
                <a:moveTo>
                  <a:pt x="9144" y="19611"/>
                </a:moveTo>
                <a:cubicBezTo>
                  <a:pt x="12456" y="19611"/>
                  <a:pt x="12456" y="19611"/>
                  <a:pt x="12456" y="19611"/>
                </a:cubicBezTo>
                <a:cubicBezTo>
                  <a:pt x="12960" y="19611"/>
                  <a:pt x="13464" y="19859"/>
                  <a:pt x="13464" y="20605"/>
                </a:cubicBezTo>
                <a:cubicBezTo>
                  <a:pt x="13464" y="21103"/>
                  <a:pt x="12960" y="21600"/>
                  <a:pt x="12456" y="21600"/>
                </a:cubicBezTo>
                <a:cubicBezTo>
                  <a:pt x="9144" y="21600"/>
                  <a:pt x="9144" y="21600"/>
                  <a:pt x="9144" y="21600"/>
                </a:cubicBezTo>
                <a:cubicBezTo>
                  <a:pt x="8388" y="21600"/>
                  <a:pt x="8136" y="21103"/>
                  <a:pt x="8136" y="20605"/>
                </a:cubicBezTo>
                <a:cubicBezTo>
                  <a:pt x="8136" y="19859"/>
                  <a:pt x="8388" y="19611"/>
                  <a:pt x="9144" y="1961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07" name="Shape"/>
          <p:cNvSpPr/>
          <p:nvPr/>
        </p:nvSpPr>
        <p:spPr>
          <a:xfrm>
            <a:off x="13688179" y="10734314"/>
            <a:ext cx="582938" cy="58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05" y="21600"/>
                </a:moveTo>
                <a:cubicBezTo>
                  <a:pt x="16591" y="21600"/>
                  <a:pt x="16591" y="21600"/>
                  <a:pt x="16591" y="21600"/>
                </a:cubicBezTo>
                <a:cubicBezTo>
                  <a:pt x="15845" y="21600"/>
                  <a:pt x="15596" y="21103"/>
                  <a:pt x="15596" y="20605"/>
                </a:cubicBezTo>
                <a:cubicBezTo>
                  <a:pt x="15596" y="19859"/>
                  <a:pt x="15845" y="19611"/>
                  <a:pt x="16591" y="19611"/>
                </a:cubicBezTo>
                <a:cubicBezTo>
                  <a:pt x="19611" y="19611"/>
                  <a:pt x="19611" y="19611"/>
                  <a:pt x="19611" y="19611"/>
                </a:cubicBezTo>
                <a:cubicBezTo>
                  <a:pt x="19611" y="16591"/>
                  <a:pt x="19611" y="16591"/>
                  <a:pt x="19611" y="16591"/>
                </a:cubicBezTo>
                <a:cubicBezTo>
                  <a:pt x="19611" y="15845"/>
                  <a:pt x="19859" y="15596"/>
                  <a:pt x="20605" y="15596"/>
                </a:cubicBezTo>
                <a:cubicBezTo>
                  <a:pt x="21103" y="15596"/>
                  <a:pt x="21600" y="15845"/>
                  <a:pt x="21600" y="16591"/>
                </a:cubicBezTo>
                <a:cubicBezTo>
                  <a:pt x="21600" y="20605"/>
                  <a:pt x="21600" y="20605"/>
                  <a:pt x="21600" y="20605"/>
                </a:cubicBezTo>
                <a:cubicBezTo>
                  <a:pt x="21600" y="21103"/>
                  <a:pt x="21103" y="21600"/>
                  <a:pt x="20605" y="21600"/>
                </a:cubicBezTo>
                <a:close/>
                <a:moveTo>
                  <a:pt x="20605" y="8064"/>
                </a:moveTo>
                <a:cubicBezTo>
                  <a:pt x="21103" y="8064"/>
                  <a:pt x="21600" y="8562"/>
                  <a:pt x="21600" y="9059"/>
                </a:cubicBezTo>
                <a:cubicBezTo>
                  <a:pt x="21600" y="12576"/>
                  <a:pt x="21600" y="12576"/>
                  <a:pt x="21600" y="12576"/>
                </a:cubicBezTo>
                <a:cubicBezTo>
                  <a:pt x="21600" y="13074"/>
                  <a:pt x="21103" y="13571"/>
                  <a:pt x="20605" y="13571"/>
                </a:cubicBezTo>
                <a:cubicBezTo>
                  <a:pt x="19859" y="13571"/>
                  <a:pt x="19611" y="13074"/>
                  <a:pt x="19611" y="12576"/>
                </a:cubicBezTo>
                <a:cubicBezTo>
                  <a:pt x="19611" y="9059"/>
                  <a:pt x="19611" y="9059"/>
                  <a:pt x="19611" y="9059"/>
                </a:cubicBezTo>
                <a:cubicBezTo>
                  <a:pt x="19611" y="8562"/>
                  <a:pt x="19859" y="8064"/>
                  <a:pt x="20605" y="8064"/>
                </a:cubicBezTo>
                <a:close/>
                <a:moveTo>
                  <a:pt x="20605" y="6039"/>
                </a:moveTo>
                <a:cubicBezTo>
                  <a:pt x="19859" y="6039"/>
                  <a:pt x="19611" y="5791"/>
                  <a:pt x="19611" y="5045"/>
                </a:cubicBezTo>
                <a:cubicBezTo>
                  <a:pt x="19611" y="2025"/>
                  <a:pt x="19611" y="2025"/>
                  <a:pt x="19611" y="2025"/>
                </a:cubicBezTo>
                <a:cubicBezTo>
                  <a:pt x="16591" y="2025"/>
                  <a:pt x="16591" y="2025"/>
                  <a:pt x="16591" y="2025"/>
                </a:cubicBezTo>
                <a:cubicBezTo>
                  <a:pt x="15845" y="2025"/>
                  <a:pt x="15596" y="1776"/>
                  <a:pt x="15596" y="1030"/>
                </a:cubicBezTo>
                <a:cubicBezTo>
                  <a:pt x="15596" y="533"/>
                  <a:pt x="15845" y="0"/>
                  <a:pt x="16591" y="0"/>
                </a:cubicBezTo>
                <a:cubicBezTo>
                  <a:pt x="20605" y="0"/>
                  <a:pt x="20605" y="0"/>
                  <a:pt x="20605" y="0"/>
                </a:cubicBezTo>
                <a:cubicBezTo>
                  <a:pt x="21103" y="0"/>
                  <a:pt x="21600" y="533"/>
                  <a:pt x="21600" y="1030"/>
                </a:cubicBezTo>
                <a:cubicBezTo>
                  <a:pt x="21600" y="5045"/>
                  <a:pt x="21600" y="5045"/>
                  <a:pt x="21600" y="5045"/>
                </a:cubicBezTo>
                <a:cubicBezTo>
                  <a:pt x="21600" y="5791"/>
                  <a:pt x="21103" y="6039"/>
                  <a:pt x="20605" y="6039"/>
                </a:cubicBezTo>
                <a:close/>
                <a:moveTo>
                  <a:pt x="13820" y="10800"/>
                </a:moveTo>
                <a:cubicBezTo>
                  <a:pt x="13571" y="10800"/>
                  <a:pt x="13322" y="10551"/>
                  <a:pt x="13074" y="10551"/>
                </a:cubicBezTo>
                <a:cubicBezTo>
                  <a:pt x="11830" y="9059"/>
                  <a:pt x="11830" y="9059"/>
                  <a:pt x="11830" y="9059"/>
                </a:cubicBezTo>
                <a:cubicBezTo>
                  <a:pt x="11830" y="15063"/>
                  <a:pt x="11830" y="15063"/>
                  <a:pt x="11830" y="15063"/>
                </a:cubicBezTo>
                <a:cubicBezTo>
                  <a:pt x="11830" y="15845"/>
                  <a:pt x="11297" y="16093"/>
                  <a:pt x="10800" y="16093"/>
                </a:cubicBezTo>
                <a:cubicBezTo>
                  <a:pt x="10303" y="16093"/>
                  <a:pt x="9805" y="15845"/>
                  <a:pt x="9805" y="15063"/>
                </a:cubicBezTo>
                <a:cubicBezTo>
                  <a:pt x="9805" y="9059"/>
                  <a:pt x="9805" y="9059"/>
                  <a:pt x="9805" y="9059"/>
                </a:cubicBezTo>
                <a:cubicBezTo>
                  <a:pt x="8562" y="10551"/>
                  <a:pt x="8562" y="10551"/>
                  <a:pt x="8562" y="10551"/>
                </a:cubicBezTo>
                <a:cubicBezTo>
                  <a:pt x="8313" y="10551"/>
                  <a:pt x="8029" y="10800"/>
                  <a:pt x="7780" y="10800"/>
                </a:cubicBezTo>
                <a:cubicBezTo>
                  <a:pt x="7283" y="10800"/>
                  <a:pt x="6786" y="10303"/>
                  <a:pt x="6786" y="9805"/>
                </a:cubicBezTo>
                <a:cubicBezTo>
                  <a:pt x="6786" y="9557"/>
                  <a:pt x="6786" y="9308"/>
                  <a:pt x="7034" y="9059"/>
                </a:cubicBezTo>
                <a:cubicBezTo>
                  <a:pt x="10054" y="5791"/>
                  <a:pt x="10054" y="5791"/>
                  <a:pt x="10054" y="5791"/>
                </a:cubicBezTo>
                <a:cubicBezTo>
                  <a:pt x="10303" y="5542"/>
                  <a:pt x="10551" y="5542"/>
                  <a:pt x="10800" y="5542"/>
                </a:cubicBezTo>
                <a:cubicBezTo>
                  <a:pt x="11049" y="5542"/>
                  <a:pt x="11297" y="5542"/>
                  <a:pt x="11582" y="5791"/>
                </a:cubicBezTo>
                <a:cubicBezTo>
                  <a:pt x="14566" y="9059"/>
                  <a:pt x="14566" y="9059"/>
                  <a:pt x="14566" y="9059"/>
                </a:cubicBezTo>
                <a:cubicBezTo>
                  <a:pt x="14814" y="9308"/>
                  <a:pt x="14814" y="9557"/>
                  <a:pt x="14814" y="9805"/>
                </a:cubicBezTo>
                <a:cubicBezTo>
                  <a:pt x="14814" y="10303"/>
                  <a:pt x="14317" y="10800"/>
                  <a:pt x="13820" y="10800"/>
                </a:cubicBezTo>
                <a:close/>
                <a:moveTo>
                  <a:pt x="12576" y="2025"/>
                </a:moveTo>
                <a:cubicBezTo>
                  <a:pt x="9059" y="2025"/>
                  <a:pt x="9059" y="2025"/>
                  <a:pt x="9059" y="2025"/>
                </a:cubicBezTo>
                <a:cubicBezTo>
                  <a:pt x="8562" y="2025"/>
                  <a:pt x="8029" y="1776"/>
                  <a:pt x="8029" y="1030"/>
                </a:cubicBezTo>
                <a:cubicBezTo>
                  <a:pt x="8029" y="533"/>
                  <a:pt x="8562" y="0"/>
                  <a:pt x="9059" y="0"/>
                </a:cubicBezTo>
                <a:cubicBezTo>
                  <a:pt x="12576" y="0"/>
                  <a:pt x="12576" y="0"/>
                  <a:pt x="12576" y="0"/>
                </a:cubicBezTo>
                <a:cubicBezTo>
                  <a:pt x="13074" y="0"/>
                  <a:pt x="13571" y="533"/>
                  <a:pt x="13571" y="1030"/>
                </a:cubicBezTo>
                <a:cubicBezTo>
                  <a:pt x="13571" y="1776"/>
                  <a:pt x="13074" y="2025"/>
                  <a:pt x="12576" y="2025"/>
                </a:cubicBezTo>
                <a:close/>
                <a:moveTo>
                  <a:pt x="5045" y="21600"/>
                </a:moveTo>
                <a:cubicBezTo>
                  <a:pt x="1030" y="21600"/>
                  <a:pt x="1030" y="21600"/>
                  <a:pt x="1030" y="21600"/>
                </a:cubicBezTo>
                <a:cubicBezTo>
                  <a:pt x="533" y="21600"/>
                  <a:pt x="0" y="21103"/>
                  <a:pt x="0" y="20605"/>
                </a:cubicBezTo>
                <a:cubicBezTo>
                  <a:pt x="0" y="16591"/>
                  <a:pt x="0" y="16591"/>
                  <a:pt x="0" y="16591"/>
                </a:cubicBezTo>
                <a:cubicBezTo>
                  <a:pt x="0" y="15845"/>
                  <a:pt x="533" y="15596"/>
                  <a:pt x="1030" y="15596"/>
                </a:cubicBezTo>
                <a:cubicBezTo>
                  <a:pt x="1776" y="15596"/>
                  <a:pt x="2025" y="15845"/>
                  <a:pt x="2025" y="16591"/>
                </a:cubicBezTo>
                <a:cubicBezTo>
                  <a:pt x="2025" y="19611"/>
                  <a:pt x="2025" y="19611"/>
                  <a:pt x="2025" y="19611"/>
                </a:cubicBezTo>
                <a:cubicBezTo>
                  <a:pt x="5045" y="19611"/>
                  <a:pt x="5045" y="19611"/>
                  <a:pt x="5045" y="19611"/>
                </a:cubicBezTo>
                <a:cubicBezTo>
                  <a:pt x="5791" y="19611"/>
                  <a:pt x="6039" y="19859"/>
                  <a:pt x="6039" y="20605"/>
                </a:cubicBezTo>
                <a:cubicBezTo>
                  <a:pt x="6039" y="21103"/>
                  <a:pt x="5791" y="21600"/>
                  <a:pt x="5045" y="21600"/>
                </a:cubicBezTo>
                <a:close/>
                <a:moveTo>
                  <a:pt x="2025" y="9059"/>
                </a:moveTo>
                <a:cubicBezTo>
                  <a:pt x="2025" y="12576"/>
                  <a:pt x="2025" y="12576"/>
                  <a:pt x="2025" y="12576"/>
                </a:cubicBezTo>
                <a:cubicBezTo>
                  <a:pt x="2025" y="13074"/>
                  <a:pt x="1776" y="13571"/>
                  <a:pt x="1030" y="13571"/>
                </a:cubicBezTo>
                <a:cubicBezTo>
                  <a:pt x="533" y="13571"/>
                  <a:pt x="0" y="13074"/>
                  <a:pt x="0" y="12576"/>
                </a:cubicBezTo>
                <a:cubicBezTo>
                  <a:pt x="0" y="9059"/>
                  <a:pt x="0" y="9059"/>
                  <a:pt x="0" y="9059"/>
                </a:cubicBezTo>
                <a:cubicBezTo>
                  <a:pt x="0" y="8562"/>
                  <a:pt x="533" y="8064"/>
                  <a:pt x="1030" y="8064"/>
                </a:cubicBezTo>
                <a:cubicBezTo>
                  <a:pt x="1776" y="8064"/>
                  <a:pt x="2025" y="8562"/>
                  <a:pt x="2025" y="9059"/>
                </a:cubicBezTo>
                <a:close/>
                <a:moveTo>
                  <a:pt x="5045" y="2025"/>
                </a:moveTo>
                <a:cubicBezTo>
                  <a:pt x="2025" y="2025"/>
                  <a:pt x="2025" y="2025"/>
                  <a:pt x="2025" y="2025"/>
                </a:cubicBezTo>
                <a:cubicBezTo>
                  <a:pt x="2025" y="5045"/>
                  <a:pt x="2025" y="5045"/>
                  <a:pt x="2025" y="5045"/>
                </a:cubicBezTo>
                <a:cubicBezTo>
                  <a:pt x="2025" y="5791"/>
                  <a:pt x="1776" y="6039"/>
                  <a:pt x="1030" y="6039"/>
                </a:cubicBezTo>
                <a:cubicBezTo>
                  <a:pt x="533" y="6039"/>
                  <a:pt x="0" y="5791"/>
                  <a:pt x="0" y="5045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0" y="533"/>
                  <a:pt x="533" y="0"/>
                  <a:pt x="1030" y="0"/>
                </a:cubicBezTo>
                <a:cubicBezTo>
                  <a:pt x="5045" y="0"/>
                  <a:pt x="5045" y="0"/>
                  <a:pt x="5045" y="0"/>
                </a:cubicBezTo>
                <a:cubicBezTo>
                  <a:pt x="5791" y="0"/>
                  <a:pt x="6039" y="533"/>
                  <a:pt x="6039" y="1030"/>
                </a:cubicBezTo>
                <a:cubicBezTo>
                  <a:pt x="6039" y="1776"/>
                  <a:pt x="5791" y="2025"/>
                  <a:pt x="5045" y="2025"/>
                </a:cubicBezTo>
                <a:close/>
                <a:moveTo>
                  <a:pt x="9059" y="19611"/>
                </a:moveTo>
                <a:cubicBezTo>
                  <a:pt x="12576" y="19611"/>
                  <a:pt x="12576" y="19611"/>
                  <a:pt x="12576" y="19611"/>
                </a:cubicBezTo>
                <a:cubicBezTo>
                  <a:pt x="13074" y="19611"/>
                  <a:pt x="13571" y="19859"/>
                  <a:pt x="13571" y="20605"/>
                </a:cubicBezTo>
                <a:cubicBezTo>
                  <a:pt x="13571" y="21103"/>
                  <a:pt x="13074" y="21600"/>
                  <a:pt x="12576" y="21600"/>
                </a:cubicBezTo>
                <a:cubicBezTo>
                  <a:pt x="9059" y="21600"/>
                  <a:pt x="9059" y="21600"/>
                  <a:pt x="9059" y="21600"/>
                </a:cubicBezTo>
                <a:cubicBezTo>
                  <a:pt x="8562" y="21600"/>
                  <a:pt x="8029" y="21103"/>
                  <a:pt x="8029" y="20605"/>
                </a:cubicBezTo>
                <a:cubicBezTo>
                  <a:pt x="8029" y="19859"/>
                  <a:pt x="8562" y="19611"/>
                  <a:pt x="9059" y="1961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08" name="Shape"/>
          <p:cNvSpPr/>
          <p:nvPr/>
        </p:nvSpPr>
        <p:spPr>
          <a:xfrm>
            <a:off x="12483512" y="10734314"/>
            <a:ext cx="578704" cy="58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4" y="21600"/>
                </a:moveTo>
                <a:cubicBezTo>
                  <a:pt x="16532" y="21600"/>
                  <a:pt x="16532" y="21600"/>
                  <a:pt x="16532" y="21600"/>
                </a:cubicBezTo>
                <a:cubicBezTo>
                  <a:pt x="16029" y="21600"/>
                  <a:pt x="15490" y="21103"/>
                  <a:pt x="15490" y="20605"/>
                </a:cubicBezTo>
                <a:cubicBezTo>
                  <a:pt x="15490" y="19859"/>
                  <a:pt x="16029" y="19611"/>
                  <a:pt x="16532" y="19611"/>
                </a:cubicBezTo>
                <a:cubicBezTo>
                  <a:pt x="19551" y="19611"/>
                  <a:pt x="19551" y="19611"/>
                  <a:pt x="19551" y="19611"/>
                </a:cubicBezTo>
                <a:cubicBezTo>
                  <a:pt x="19551" y="16591"/>
                  <a:pt x="19551" y="16591"/>
                  <a:pt x="19551" y="16591"/>
                </a:cubicBezTo>
                <a:cubicBezTo>
                  <a:pt x="19551" y="15845"/>
                  <a:pt x="20091" y="15596"/>
                  <a:pt x="20594" y="15596"/>
                </a:cubicBezTo>
                <a:cubicBezTo>
                  <a:pt x="21348" y="15596"/>
                  <a:pt x="21600" y="15845"/>
                  <a:pt x="21600" y="16591"/>
                </a:cubicBezTo>
                <a:cubicBezTo>
                  <a:pt x="21600" y="20605"/>
                  <a:pt x="21600" y="20605"/>
                  <a:pt x="21600" y="20605"/>
                </a:cubicBezTo>
                <a:cubicBezTo>
                  <a:pt x="21600" y="21103"/>
                  <a:pt x="21348" y="21600"/>
                  <a:pt x="20594" y="21600"/>
                </a:cubicBezTo>
                <a:close/>
                <a:moveTo>
                  <a:pt x="20594" y="8064"/>
                </a:moveTo>
                <a:cubicBezTo>
                  <a:pt x="21348" y="8064"/>
                  <a:pt x="21600" y="8562"/>
                  <a:pt x="21600" y="9059"/>
                </a:cubicBezTo>
                <a:cubicBezTo>
                  <a:pt x="21600" y="12576"/>
                  <a:pt x="21600" y="12576"/>
                  <a:pt x="21600" y="12576"/>
                </a:cubicBezTo>
                <a:cubicBezTo>
                  <a:pt x="21600" y="13074"/>
                  <a:pt x="21348" y="13571"/>
                  <a:pt x="20594" y="13571"/>
                </a:cubicBezTo>
                <a:cubicBezTo>
                  <a:pt x="20091" y="13571"/>
                  <a:pt x="19551" y="13074"/>
                  <a:pt x="19551" y="12576"/>
                </a:cubicBezTo>
                <a:cubicBezTo>
                  <a:pt x="19551" y="9059"/>
                  <a:pt x="19551" y="9059"/>
                  <a:pt x="19551" y="9059"/>
                </a:cubicBezTo>
                <a:cubicBezTo>
                  <a:pt x="19551" y="8562"/>
                  <a:pt x="20091" y="8064"/>
                  <a:pt x="20594" y="8064"/>
                </a:cubicBezTo>
                <a:close/>
                <a:moveTo>
                  <a:pt x="20594" y="6039"/>
                </a:moveTo>
                <a:cubicBezTo>
                  <a:pt x="20091" y="6039"/>
                  <a:pt x="19551" y="5791"/>
                  <a:pt x="19551" y="5045"/>
                </a:cubicBezTo>
                <a:cubicBezTo>
                  <a:pt x="19551" y="2025"/>
                  <a:pt x="19551" y="2025"/>
                  <a:pt x="19551" y="2025"/>
                </a:cubicBezTo>
                <a:cubicBezTo>
                  <a:pt x="16532" y="2025"/>
                  <a:pt x="16532" y="2025"/>
                  <a:pt x="16532" y="2025"/>
                </a:cubicBezTo>
                <a:cubicBezTo>
                  <a:pt x="16029" y="2025"/>
                  <a:pt x="15490" y="1776"/>
                  <a:pt x="15490" y="1030"/>
                </a:cubicBezTo>
                <a:cubicBezTo>
                  <a:pt x="15490" y="533"/>
                  <a:pt x="16029" y="0"/>
                  <a:pt x="16532" y="0"/>
                </a:cubicBezTo>
                <a:cubicBezTo>
                  <a:pt x="20594" y="0"/>
                  <a:pt x="20594" y="0"/>
                  <a:pt x="20594" y="0"/>
                </a:cubicBezTo>
                <a:cubicBezTo>
                  <a:pt x="21348" y="0"/>
                  <a:pt x="21600" y="533"/>
                  <a:pt x="21600" y="1030"/>
                </a:cubicBezTo>
                <a:cubicBezTo>
                  <a:pt x="21600" y="5045"/>
                  <a:pt x="21600" y="5045"/>
                  <a:pt x="21600" y="5045"/>
                </a:cubicBezTo>
                <a:cubicBezTo>
                  <a:pt x="21600" y="5791"/>
                  <a:pt x="21348" y="6039"/>
                  <a:pt x="20594" y="6039"/>
                </a:cubicBezTo>
                <a:close/>
                <a:moveTo>
                  <a:pt x="14735" y="12576"/>
                </a:moveTo>
                <a:cubicBezTo>
                  <a:pt x="11681" y="15845"/>
                  <a:pt x="11681" y="15845"/>
                  <a:pt x="11681" y="15845"/>
                </a:cubicBezTo>
                <a:cubicBezTo>
                  <a:pt x="11429" y="16093"/>
                  <a:pt x="11177" y="16093"/>
                  <a:pt x="10926" y="16093"/>
                </a:cubicBezTo>
                <a:cubicBezTo>
                  <a:pt x="10423" y="16093"/>
                  <a:pt x="10171" y="16093"/>
                  <a:pt x="10171" y="15845"/>
                </a:cubicBezTo>
                <a:cubicBezTo>
                  <a:pt x="7116" y="12576"/>
                  <a:pt x="7116" y="12576"/>
                  <a:pt x="7116" y="12576"/>
                </a:cubicBezTo>
                <a:cubicBezTo>
                  <a:pt x="6865" y="12328"/>
                  <a:pt x="6865" y="12079"/>
                  <a:pt x="6865" y="11830"/>
                </a:cubicBezTo>
                <a:cubicBezTo>
                  <a:pt x="6865" y="11333"/>
                  <a:pt x="7116" y="10800"/>
                  <a:pt x="7871" y="10800"/>
                </a:cubicBezTo>
                <a:cubicBezTo>
                  <a:pt x="8122" y="10800"/>
                  <a:pt x="8374" y="11049"/>
                  <a:pt x="8662" y="11049"/>
                </a:cubicBezTo>
                <a:cubicBezTo>
                  <a:pt x="9919" y="12576"/>
                  <a:pt x="9919" y="12576"/>
                  <a:pt x="9919" y="12576"/>
                </a:cubicBezTo>
                <a:cubicBezTo>
                  <a:pt x="9919" y="6537"/>
                  <a:pt x="9919" y="6537"/>
                  <a:pt x="9919" y="6537"/>
                </a:cubicBezTo>
                <a:cubicBezTo>
                  <a:pt x="9919" y="5791"/>
                  <a:pt x="10171" y="5542"/>
                  <a:pt x="10926" y="5542"/>
                </a:cubicBezTo>
                <a:cubicBezTo>
                  <a:pt x="11429" y="5542"/>
                  <a:pt x="11968" y="5791"/>
                  <a:pt x="11968" y="6537"/>
                </a:cubicBezTo>
                <a:cubicBezTo>
                  <a:pt x="11968" y="12576"/>
                  <a:pt x="11968" y="12576"/>
                  <a:pt x="11968" y="12576"/>
                </a:cubicBezTo>
                <a:cubicBezTo>
                  <a:pt x="13226" y="11049"/>
                  <a:pt x="13226" y="11049"/>
                  <a:pt x="13226" y="11049"/>
                </a:cubicBezTo>
                <a:cubicBezTo>
                  <a:pt x="13226" y="11049"/>
                  <a:pt x="13478" y="10800"/>
                  <a:pt x="13981" y="10800"/>
                </a:cubicBezTo>
                <a:cubicBezTo>
                  <a:pt x="14484" y="10800"/>
                  <a:pt x="14987" y="11333"/>
                  <a:pt x="14987" y="11830"/>
                </a:cubicBezTo>
                <a:cubicBezTo>
                  <a:pt x="14987" y="12079"/>
                  <a:pt x="14735" y="12328"/>
                  <a:pt x="14735" y="12576"/>
                </a:cubicBezTo>
                <a:close/>
                <a:moveTo>
                  <a:pt x="12471" y="2025"/>
                </a:moveTo>
                <a:cubicBezTo>
                  <a:pt x="9165" y="2025"/>
                  <a:pt x="9165" y="2025"/>
                  <a:pt x="9165" y="2025"/>
                </a:cubicBezTo>
                <a:cubicBezTo>
                  <a:pt x="8662" y="2025"/>
                  <a:pt x="8122" y="1776"/>
                  <a:pt x="8122" y="1030"/>
                </a:cubicBezTo>
                <a:cubicBezTo>
                  <a:pt x="8122" y="533"/>
                  <a:pt x="8662" y="0"/>
                  <a:pt x="9165" y="0"/>
                </a:cubicBezTo>
                <a:cubicBezTo>
                  <a:pt x="12471" y="0"/>
                  <a:pt x="12471" y="0"/>
                  <a:pt x="12471" y="0"/>
                </a:cubicBezTo>
                <a:cubicBezTo>
                  <a:pt x="13226" y="0"/>
                  <a:pt x="13478" y="533"/>
                  <a:pt x="13478" y="1030"/>
                </a:cubicBezTo>
                <a:cubicBezTo>
                  <a:pt x="13478" y="1776"/>
                  <a:pt x="13226" y="2025"/>
                  <a:pt x="12471" y="2025"/>
                </a:cubicBezTo>
                <a:close/>
                <a:moveTo>
                  <a:pt x="5103" y="21600"/>
                </a:moveTo>
                <a:cubicBezTo>
                  <a:pt x="1042" y="21600"/>
                  <a:pt x="1042" y="21600"/>
                  <a:pt x="1042" y="21600"/>
                </a:cubicBezTo>
                <a:cubicBezTo>
                  <a:pt x="539" y="21600"/>
                  <a:pt x="0" y="21103"/>
                  <a:pt x="0" y="20605"/>
                </a:cubicBezTo>
                <a:cubicBezTo>
                  <a:pt x="0" y="16591"/>
                  <a:pt x="0" y="16591"/>
                  <a:pt x="0" y="16591"/>
                </a:cubicBezTo>
                <a:cubicBezTo>
                  <a:pt x="0" y="15845"/>
                  <a:pt x="539" y="15596"/>
                  <a:pt x="1042" y="15596"/>
                </a:cubicBezTo>
                <a:cubicBezTo>
                  <a:pt x="1545" y="15596"/>
                  <a:pt x="2049" y="15845"/>
                  <a:pt x="2049" y="16591"/>
                </a:cubicBezTo>
                <a:cubicBezTo>
                  <a:pt x="2049" y="19611"/>
                  <a:pt x="2049" y="19611"/>
                  <a:pt x="2049" y="19611"/>
                </a:cubicBezTo>
                <a:cubicBezTo>
                  <a:pt x="5103" y="19611"/>
                  <a:pt x="5103" y="19611"/>
                  <a:pt x="5103" y="19611"/>
                </a:cubicBezTo>
                <a:cubicBezTo>
                  <a:pt x="5607" y="19611"/>
                  <a:pt x="6110" y="19859"/>
                  <a:pt x="6110" y="20605"/>
                </a:cubicBezTo>
                <a:cubicBezTo>
                  <a:pt x="6110" y="21103"/>
                  <a:pt x="5607" y="21600"/>
                  <a:pt x="5103" y="21600"/>
                </a:cubicBezTo>
                <a:close/>
                <a:moveTo>
                  <a:pt x="2049" y="9059"/>
                </a:moveTo>
                <a:cubicBezTo>
                  <a:pt x="2049" y="12576"/>
                  <a:pt x="2049" y="12576"/>
                  <a:pt x="2049" y="12576"/>
                </a:cubicBezTo>
                <a:cubicBezTo>
                  <a:pt x="2049" y="13074"/>
                  <a:pt x="1545" y="13571"/>
                  <a:pt x="1042" y="13571"/>
                </a:cubicBezTo>
                <a:cubicBezTo>
                  <a:pt x="539" y="13571"/>
                  <a:pt x="0" y="13074"/>
                  <a:pt x="0" y="12576"/>
                </a:cubicBezTo>
                <a:cubicBezTo>
                  <a:pt x="0" y="9059"/>
                  <a:pt x="0" y="9059"/>
                  <a:pt x="0" y="9059"/>
                </a:cubicBezTo>
                <a:cubicBezTo>
                  <a:pt x="0" y="8562"/>
                  <a:pt x="539" y="8064"/>
                  <a:pt x="1042" y="8064"/>
                </a:cubicBezTo>
                <a:cubicBezTo>
                  <a:pt x="1545" y="8064"/>
                  <a:pt x="2049" y="8562"/>
                  <a:pt x="2049" y="9059"/>
                </a:cubicBezTo>
                <a:close/>
                <a:moveTo>
                  <a:pt x="5103" y="2025"/>
                </a:moveTo>
                <a:cubicBezTo>
                  <a:pt x="2049" y="2025"/>
                  <a:pt x="2049" y="2025"/>
                  <a:pt x="2049" y="2025"/>
                </a:cubicBezTo>
                <a:cubicBezTo>
                  <a:pt x="2049" y="5045"/>
                  <a:pt x="2049" y="5045"/>
                  <a:pt x="2049" y="5045"/>
                </a:cubicBezTo>
                <a:cubicBezTo>
                  <a:pt x="2049" y="5791"/>
                  <a:pt x="1545" y="6039"/>
                  <a:pt x="1042" y="6039"/>
                </a:cubicBezTo>
                <a:cubicBezTo>
                  <a:pt x="539" y="6039"/>
                  <a:pt x="0" y="5791"/>
                  <a:pt x="0" y="5045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0" y="533"/>
                  <a:pt x="539" y="0"/>
                  <a:pt x="1042" y="0"/>
                </a:cubicBezTo>
                <a:cubicBezTo>
                  <a:pt x="5103" y="0"/>
                  <a:pt x="5103" y="0"/>
                  <a:pt x="5103" y="0"/>
                </a:cubicBezTo>
                <a:cubicBezTo>
                  <a:pt x="5607" y="0"/>
                  <a:pt x="6110" y="533"/>
                  <a:pt x="6110" y="1030"/>
                </a:cubicBezTo>
                <a:cubicBezTo>
                  <a:pt x="6110" y="1776"/>
                  <a:pt x="5607" y="2025"/>
                  <a:pt x="5103" y="2025"/>
                </a:cubicBezTo>
                <a:close/>
                <a:moveTo>
                  <a:pt x="9165" y="19611"/>
                </a:moveTo>
                <a:cubicBezTo>
                  <a:pt x="12471" y="19611"/>
                  <a:pt x="12471" y="19611"/>
                  <a:pt x="12471" y="19611"/>
                </a:cubicBezTo>
                <a:cubicBezTo>
                  <a:pt x="13226" y="19611"/>
                  <a:pt x="13478" y="19859"/>
                  <a:pt x="13478" y="20605"/>
                </a:cubicBezTo>
                <a:cubicBezTo>
                  <a:pt x="13478" y="21103"/>
                  <a:pt x="13226" y="21600"/>
                  <a:pt x="12471" y="21600"/>
                </a:cubicBezTo>
                <a:cubicBezTo>
                  <a:pt x="9165" y="21600"/>
                  <a:pt x="9165" y="21600"/>
                  <a:pt x="9165" y="21600"/>
                </a:cubicBezTo>
                <a:cubicBezTo>
                  <a:pt x="8662" y="21600"/>
                  <a:pt x="8122" y="21103"/>
                  <a:pt x="8122" y="20605"/>
                </a:cubicBezTo>
                <a:cubicBezTo>
                  <a:pt x="8122" y="19859"/>
                  <a:pt x="8662" y="19611"/>
                  <a:pt x="9165" y="1961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09" name="Shape"/>
          <p:cNvSpPr/>
          <p:nvPr/>
        </p:nvSpPr>
        <p:spPr>
          <a:xfrm>
            <a:off x="11280488" y="10734314"/>
            <a:ext cx="578700" cy="58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4" y="21600"/>
                </a:moveTo>
                <a:cubicBezTo>
                  <a:pt x="16532" y="21600"/>
                  <a:pt x="16532" y="21600"/>
                  <a:pt x="16532" y="21600"/>
                </a:cubicBezTo>
                <a:cubicBezTo>
                  <a:pt x="16029" y="21600"/>
                  <a:pt x="15490" y="21103"/>
                  <a:pt x="15490" y="20605"/>
                </a:cubicBezTo>
                <a:cubicBezTo>
                  <a:pt x="15490" y="19859"/>
                  <a:pt x="16029" y="19611"/>
                  <a:pt x="16532" y="19611"/>
                </a:cubicBezTo>
                <a:cubicBezTo>
                  <a:pt x="19551" y="19611"/>
                  <a:pt x="19551" y="19611"/>
                  <a:pt x="19551" y="19611"/>
                </a:cubicBezTo>
                <a:cubicBezTo>
                  <a:pt x="19551" y="16591"/>
                  <a:pt x="19551" y="16591"/>
                  <a:pt x="19551" y="16591"/>
                </a:cubicBezTo>
                <a:cubicBezTo>
                  <a:pt x="19551" y="15845"/>
                  <a:pt x="20091" y="15596"/>
                  <a:pt x="20594" y="15596"/>
                </a:cubicBezTo>
                <a:cubicBezTo>
                  <a:pt x="21097" y="15596"/>
                  <a:pt x="21600" y="15845"/>
                  <a:pt x="21600" y="16591"/>
                </a:cubicBezTo>
                <a:cubicBezTo>
                  <a:pt x="21600" y="20605"/>
                  <a:pt x="21600" y="20605"/>
                  <a:pt x="21600" y="20605"/>
                </a:cubicBezTo>
                <a:cubicBezTo>
                  <a:pt x="21600" y="21103"/>
                  <a:pt x="21097" y="21600"/>
                  <a:pt x="20594" y="21600"/>
                </a:cubicBezTo>
                <a:close/>
                <a:moveTo>
                  <a:pt x="20594" y="8064"/>
                </a:moveTo>
                <a:cubicBezTo>
                  <a:pt x="21097" y="8064"/>
                  <a:pt x="21600" y="8562"/>
                  <a:pt x="21600" y="9059"/>
                </a:cubicBezTo>
                <a:cubicBezTo>
                  <a:pt x="21600" y="12576"/>
                  <a:pt x="21600" y="12576"/>
                  <a:pt x="21600" y="12576"/>
                </a:cubicBezTo>
                <a:cubicBezTo>
                  <a:pt x="21600" y="13074"/>
                  <a:pt x="21097" y="13571"/>
                  <a:pt x="20594" y="13571"/>
                </a:cubicBezTo>
                <a:cubicBezTo>
                  <a:pt x="20091" y="13571"/>
                  <a:pt x="19551" y="13074"/>
                  <a:pt x="19551" y="12576"/>
                </a:cubicBezTo>
                <a:cubicBezTo>
                  <a:pt x="19551" y="9059"/>
                  <a:pt x="19551" y="9059"/>
                  <a:pt x="19551" y="9059"/>
                </a:cubicBezTo>
                <a:cubicBezTo>
                  <a:pt x="19551" y="8562"/>
                  <a:pt x="20091" y="8064"/>
                  <a:pt x="20594" y="8064"/>
                </a:cubicBezTo>
                <a:close/>
                <a:moveTo>
                  <a:pt x="20594" y="6039"/>
                </a:moveTo>
                <a:cubicBezTo>
                  <a:pt x="20091" y="6039"/>
                  <a:pt x="19551" y="5791"/>
                  <a:pt x="19551" y="5045"/>
                </a:cubicBezTo>
                <a:cubicBezTo>
                  <a:pt x="19551" y="2025"/>
                  <a:pt x="19551" y="2025"/>
                  <a:pt x="19551" y="2025"/>
                </a:cubicBezTo>
                <a:cubicBezTo>
                  <a:pt x="16532" y="2025"/>
                  <a:pt x="16532" y="2025"/>
                  <a:pt x="16532" y="2025"/>
                </a:cubicBezTo>
                <a:cubicBezTo>
                  <a:pt x="16029" y="2025"/>
                  <a:pt x="15490" y="1776"/>
                  <a:pt x="15490" y="1030"/>
                </a:cubicBezTo>
                <a:cubicBezTo>
                  <a:pt x="15490" y="533"/>
                  <a:pt x="16029" y="0"/>
                  <a:pt x="16532" y="0"/>
                </a:cubicBezTo>
                <a:cubicBezTo>
                  <a:pt x="20594" y="0"/>
                  <a:pt x="20594" y="0"/>
                  <a:pt x="20594" y="0"/>
                </a:cubicBezTo>
                <a:cubicBezTo>
                  <a:pt x="21097" y="0"/>
                  <a:pt x="21600" y="533"/>
                  <a:pt x="21600" y="1030"/>
                </a:cubicBezTo>
                <a:cubicBezTo>
                  <a:pt x="21600" y="5045"/>
                  <a:pt x="21600" y="5045"/>
                  <a:pt x="21600" y="5045"/>
                </a:cubicBezTo>
                <a:cubicBezTo>
                  <a:pt x="21600" y="5791"/>
                  <a:pt x="21097" y="6039"/>
                  <a:pt x="20594" y="6039"/>
                </a:cubicBezTo>
                <a:close/>
                <a:moveTo>
                  <a:pt x="12471" y="21600"/>
                </a:moveTo>
                <a:cubicBezTo>
                  <a:pt x="9165" y="21600"/>
                  <a:pt x="9165" y="21600"/>
                  <a:pt x="9165" y="21600"/>
                </a:cubicBezTo>
                <a:cubicBezTo>
                  <a:pt x="8374" y="21600"/>
                  <a:pt x="8122" y="21103"/>
                  <a:pt x="8122" y="20605"/>
                </a:cubicBezTo>
                <a:cubicBezTo>
                  <a:pt x="8122" y="19859"/>
                  <a:pt x="8374" y="19611"/>
                  <a:pt x="9165" y="19611"/>
                </a:cubicBezTo>
                <a:cubicBezTo>
                  <a:pt x="12471" y="19611"/>
                  <a:pt x="12471" y="19611"/>
                  <a:pt x="12471" y="19611"/>
                </a:cubicBezTo>
                <a:cubicBezTo>
                  <a:pt x="12974" y="19611"/>
                  <a:pt x="13478" y="19859"/>
                  <a:pt x="13478" y="20605"/>
                </a:cubicBezTo>
                <a:cubicBezTo>
                  <a:pt x="13478" y="21103"/>
                  <a:pt x="12974" y="21600"/>
                  <a:pt x="12471" y="21600"/>
                </a:cubicBezTo>
                <a:close/>
                <a:moveTo>
                  <a:pt x="12471" y="2025"/>
                </a:moveTo>
                <a:cubicBezTo>
                  <a:pt x="9165" y="2025"/>
                  <a:pt x="9165" y="2025"/>
                  <a:pt x="9165" y="2025"/>
                </a:cubicBezTo>
                <a:cubicBezTo>
                  <a:pt x="8374" y="2025"/>
                  <a:pt x="8122" y="1776"/>
                  <a:pt x="8122" y="1030"/>
                </a:cubicBezTo>
                <a:cubicBezTo>
                  <a:pt x="8122" y="533"/>
                  <a:pt x="8374" y="0"/>
                  <a:pt x="9165" y="0"/>
                </a:cubicBezTo>
                <a:cubicBezTo>
                  <a:pt x="12471" y="0"/>
                  <a:pt x="12471" y="0"/>
                  <a:pt x="12471" y="0"/>
                </a:cubicBezTo>
                <a:cubicBezTo>
                  <a:pt x="12974" y="0"/>
                  <a:pt x="13478" y="533"/>
                  <a:pt x="13478" y="1030"/>
                </a:cubicBezTo>
                <a:cubicBezTo>
                  <a:pt x="13478" y="1776"/>
                  <a:pt x="12974" y="2025"/>
                  <a:pt x="12471" y="2025"/>
                </a:cubicBezTo>
                <a:close/>
                <a:moveTo>
                  <a:pt x="5103" y="21600"/>
                </a:moveTo>
                <a:cubicBezTo>
                  <a:pt x="1042" y="21600"/>
                  <a:pt x="1042" y="21600"/>
                  <a:pt x="1042" y="21600"/>
                </a:cubicBezTo>
                <a:cubicBezTo>
                  <a:pt x="252" y="21600"/>
                  <a:pt x="0" y="21103"/>
                  <a:pt x="0" y="20605"/>
                </a:cubicBezTo>
                <a:cubicBezTo>
                  <a:pt x="0" y="16591"/>
                  <a:pt x="0" y="16591"/>
                  <a:pt x="0" y="16591"/>
                </a:cubicBezTo>
                <a:cubicBezTo>
                  <a:pt x="0" y="15845"/>
                  <a:pt x="252" y="15596"/>
                  <a:pt x="1042" y="15596"/>
                </a:cubicBezTo>
                <a:cubicBezTo>
                  <a:pt x="1545" y="15596"/>
                  <a:pt x="2049" y="15845"/>
                  <a:pt x="2049" y="16591"/>
                </a:cubicBezTo>
                <a:cubicBezTo>
                  <a:pt x="2049" y="19611"/>
                  <a:pt x="2049" y="19611"/>
                  <a:pt x="2049" y="19611"/>
                </a:cubicBezTo>
                <a:cubicBezTo>
                  <a:pt x="5103" y="19611"/>
                  <a:pt x="5103" y="19611"/>
                  <a:pt x="5103" y="19611"/>
                </a:cubicBezTo>
                <a:cubicBezTo>
                  <a:pt x="5607" y="19611"/>
                  <a:pt x="6110" y="19859"/>
                  <a:pt x="6110" y="20605"/>
                </a:cubicBezTo>
                <a:cubicBezTo>
                  <a:pt x="6110" y="21103"/>
                  <a:pt x="5607" y="21600"/>
                  <a:pt x="5103" y="21600"/>
                </a:cubicBezTo>
                <a:close/>
                <a:moveTo>
                  <a:pt x="2049" y="9059"/>
                </a:moveTo>
                <a:cubicBezTo>
                  <a:pt x="2049" y="12576"/>
                  <a:pt x="2049" y="12576"/>
                  <a:pt x="2049" y="12576"/>
                </a:cubicBezTo>
                <a:cubicBezTo>
                  <a:pt x="2049" y="13074"/>
                  <a:pt x="1545" y="13571"/>
                  <a:pt x="1042" y="13571"/>
                </a:cubicBezTo>
                <a:cubicBezTo>
                  <a:pt x="252" y="13571"/>
                  <a:pt x="0" y="13074"/>
                  <a:pt x="0" y="12576"/>
                </a:cubicBezTo>
                <a:cubicBezTo>
                  <a:pt x="0" y="9059"/>
                  <a:pt x="0" y="9059"/>
                  <a:pt x="0" y="9059"/>
                </a:cubicBezTo>
                <a:cubicBezTo>
                  <a:pt x="0" y="8562"/>
                  <a:pt x="252" y="8064"/>
                  <a:pt x="1042" y="8064"/>
                </a:cubicBezTo>
                <a:cubicBezTo>
                  <a:pt x="1545" y="8064"/>
                  <a:pt x="2049" y="8562"/>
                  <a:pt x="2049" y="9059"/>
                </a:cubicBezTo>
                <a:close/>
                <a:moveTo>
                  <a:pt x="5103" y="2025"/>
                </a:moveTo>
                <a:cubicBezTo>
                  <a:pt x="2049" y="2025"/>
                  <a:pt x="2049" y="2025"/>
                  <a:pt x="2049" y="2025"/>
                </a:cubicBezTo>
                <a:cubicBezTo>
                  <a:pt x="2049" y="5045"/>
                  <a:pt x="2049" y="5045"/>
                  <a:pt x="2049" y="5045"/>
                </a:cubicBezTo>
                <a:cubicBezTo>
                  <a:pt x="2049" y="5791"/>
                  <a:pt x="1545" y="6039"/>
                  <a:pt x="1042" y="6039"/>
                </a:cubicBezTo>
                <a:cubicBezTo>
                  <a:pt x="252" y="6039"/>
                  <a:pt x="0" y="5791"/>
                  <a:pt x="0" y="5045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0" y="533"/>
                  <a:pt x="252" y="0"/>
                  <a:pt x="1042" y="0"/>
                </a:cubicBezTo>
                <a:cubicBezTo>
                  <a:pt x="5103" y="0"/>
                  <a:pt x="5103" y="0"/>
                  <a:pt x="5103" y="0"/>
                </a:cubicBezTo>
                <a:cubicBezTo>
                  <a:pt x="5607" y="0"/>
                  <a:pt x="6110" y="533"/>
                  <a:pt x="6110" y="1030"/>
                </a:cubicBezTo>
                <a:cubicBezTo>
                  <a:pt x="6110" y="1776"/>
                  <a:pt x="5607" y="2025"/>
                  <a:pt x="5103" y="202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10" name="Shape"/>
          <p:cNvSpPr/>
          <p:nvPr/>
        </p:nvSpPr>
        <p:spPr>
          <a:xfrm>
            <a:off x="10110677" y="10751242"/>
            <a:ext cx="582938" cy="5576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555"/>
                </a:moveTo>
                <a:cubicBezTo>
                  <a:pt x="21600" y="21339"/>
                  <a:pt x="21103" y="21600"/>
                  <a:pt x="20605" y="21600"/>
                </a:cubicBezTo>
                <a:cubicBezTo>
                  <a:pt x="995" y="21600"/>
                  <a:pt x="995" y="21600"/>
                  <a:pt x="995" y="21600"/>
                </a:cubicBezTo>
                <a:cubicBezTo>
                  <a:pt x="497" y="21600"/>
                  <a:pt x="0" y="21339"/>
                  <a:pt x="0" y="20555"/>
                </a:cubicBezTo>
                <a:cubicBezTo>
                  <a:pt x="0" y="1045"/>
                  <a:pt x="0" y="1045"/>
                  <a:pt x="0" y="1045"/>
                </a:cubicBezTo>
                <a:cubicBezTo>
                  <a:pt x="0" y="261"/>
                  <a:pt x="497" y="0"/>
                  <a:pt x="995" y="0"/>
                </a:cubicBezTo>
                <a:cubicBezTo>
                  <a:pt x="2025" y="0"/>
                  <a:pt x="2025" y="0"/>
                  <a:pt x="2025" y="0"/>
                </a:cubicBezTo>
                <a:cubicBezTo>
                  <a:pt x="3020" y="0"/>
                  <a:pt x="3020" y="0"/>
                  <a:pt x="3020" y="0"/>
                </a:cubicBezTo>
                <a:cubicBezTo>
                  <a:pt x="4014" y="0"/>
                  <a:pt x="4014" y="0"/>
                  <a:pt x="4014" y="0"/>
                </a:cubicBezTo>
                <a:cubicBezTo>
                  <a:pt x="4014" y="1045"/>
                  <a:pt x="4014" y="1045"/>
                  <a:pt x="4014" y="1045"/>
                </a:cubicBezTo>
                <a:cubicBezTo>
                  <a:pt x="4014" y="1306"/>
                  <a:pt x="4014" y="1306"/>
                  <a:pt x="4014" y="1306"/>
                </a:cubicBezTo>
                <a:cubicBezTo>
                  <a:pt x="4014" y="5260"/>
                  <a:pt x="4014" y="5260"/>
                  <a:pt x="4014" y="5260"/>
                </a:cubicBezTo>
                <a:cubicBezTo>
                  <a:pt x="4014" y="6305"/>
                  <a:pt x="4014" y="6305"/>
                  <a:pt x="4014" y="6305"/>
                </a:cubicBezTo>
                <a:cubicBezTo>
                  <a:pt x="4014" y="8431"/>
                  <a:pt x="4014" y="8431"/>
                  <a:pt x="4014" y="8431"/>
                </a:cubicBezTo>
                <a:cubicBezTo>
                  <a:pt x="4014" y="9476"/>
                  <a:pt x="5009" y="10520"/>
                  <a:pt x="6039" y="10520"/>
                </a:cubicBezTo>
                <a:cubicBezTo>
                  <a:pt x="14814" y="10520"/>
                  <a:pt x="14814" y="10520"/>
                  <a:pt x="14814" y="10520"/>
                </a:cubicBezTo>
                <a:cubicBezTo>
                  <a:pt x="16058" y="10520"/>
                  <a:pt x="16839" y="9476"/>
                  <a:pt x="16839" y="8431"/>
                </a:cubicBezTo>
                <a:cubicBezTo>
                  <a:pt x="16839" y="6305"/>
                  <a:pt x="16839" y="6305"/>
                  <a:pt x="16839" y="6305"/>
                </a:cubicBezTo>
                <a:cubicBezTo>
                  <a:pt x="16839" y="5260"/>
                  <a:pt x="16839" y="5260"/>
                  <a:pt x="16839" y="5260"/>
                </a:cubicBezTo>
                <a:cubicBezTo>
                  <a:pt x="16839" y="2089"/>
                  <a:pt x="16839" y="2089"/>
                  <a:pt x="16839" y="2089"/>
                </a:cubicBezTo>
                <a:cubicBezTo>
                  <a:pt x="16839" y="1306"/>
                  <a:pt x="16839" y="1306"/>
                  <a:pt x="16839" y="1306"/>
                </a:cubicBezTo>
                <a:cubicBezTo>
                  <a:pt x="16839" y="1045"/>
                  <a:pt x="16839" y="1045"/>
                  <a:pt x="16839" y="1045"/>
                </a:cubicBezTo>
                <a:cubicBezTo>
                  <a:pt x="16839" y="0"/>
                  <a:pt x="16839" y="0"/>
                  <a:pt x="16839" y="0"/>
                </a:cubicBezTo>
                <a:cubicBezTo>
                  <a:pt x="17088" y="0"/>
                  <a:pt x="17088" y="0"/>
                  <a:pt x="17088" y="0"/>
                </a:cubicBezTo>
                <a:cubicBezTo>
                  <a:pt x="17586" y="0"/>
                  <a:pt x="17586" y="0"/>
                  <a:pt x="17586" y="0"/>
                </a:cubicBezTo>
                <a:cubicBezTo>
                  <a:pt x="17834" y="0"/>
                  <a:pt x="18083" y="0"/>
                  <a:pt x="18083" y="261"/>
                </a:cubicBezTo>
                <a:cubicBezTo>
                  <a:pt x="21103" y="3395"/>
                  <a:pt x="21103" y="3395"/>
                  <a:pt x="21103" y="3395"/>
                </a:cubicBezTo>
                <a:cubicBezTo>
                  <a:pt x="21351" y="3656"/>
                  <a:pt x="21600" y="3954"/>
                  <a:pt x="21600" y="4216"/>
                </a:cubicBezTo>
                <a:lnTo>
                  <a:pt x="21600" y="20555"/>
                </a:lnTo>
                <a:close/>
                <a:moveTo>
                  <a:pt x="15809" y="8431"/>
                </a:moveTo>
                <a:cubicBezTo>
                  <a:pt x="15809" y="8953"/>
                  <a:pt x="15312" y="9476"/>
                  <a:pt x="14814" y="9476"/>
                </a:cubicBezTo>
                <a:cubicBezTo>
                  <a:pt x="13571" y="9476"/>
                  <a:pt x="13571" y="9476"/>
                  <a:pt x="13571" y="9476"/>
                </a:cubicBezTo>
                <a:cubicBezTo>
                  <a:pt x="7532" y="9476"/>
                  <a:pt x="7532" y="9476"/>
                  <a:pt x="7532" y="9476"/>
                </a:cubicBezTo>
                <a:cubicBezTo>
                  <a:pt x="6039" y="9476"/>
                  <a:pt x="6039" y="9476"/>
                  <a:pt x="6039" y="9476"/>
                </a:cubicBezTo>
                <a:cubicBezTo>
                  <a:pt x="5542" y="9476"/>
                  <a:pt x="5009" y="8953"/>
                  <a:pt x="5009" y="8431"/>
                </a:cubicBezTo>
                <a:cubicBezTo>
                  <a:pt x="5009" y="6305"/>
                  <a:pt x="5009" y="6305"/>
                  <a:pt x="5009" y="6305"/>
                </a:cubicBezTo>
                <a:cubicBezTo>
                  <a:pt x="5009" y="0"/>
                  <a:pt x="5009" y="0"/>
                  <a:pt x="5009" y="0"/>
                </a:cubicBezTo>
                <a:cubicBezTo>
                  <a:pt x="15809" y="0"/>
                  <a:pt x="15809" y="0"/>
                  <a:pt x="15809" y="0"/>
                </a:cubicBezTo>
                <a:cubicBezTo>
                  <a:pt x="15809" y="6305"/>
                  <a:pt x="15809" y="6305"/>
                  <a:pt x="15809" y="6305"/>
                </a:cubicBezTo>
                <a:lnTo>
                  <a:pt x="15809" y="8431"/>
                </a:lnTo>
                <a:close/>
                <a:moveTo>
                  <a:pt x="13820" y="1306"/>
                </a:moveTo>
                <a:cubicBezTo>
                  <a:pt x="10800" y="1306"/>
                  <a:pt x="10800" y="1306"/>
                  <a:pt x="10800" y="1306"/>
                </a:cubicBezTo>
                <a:cubicBezTo>
                  <a:pt x="10800" y="7909"/>
                  <a:pt x="10800" y="7909"/>
                  <a:pt x="10800" y="7909"/>
                </a:cubicBezTo>
                <a:cubicBezTo>
                  <a:pt x="13820" y="7909"/>
                  <a:pt x="13820" y="7909"/>
                  <a:pt x="13820" y="7909"/>
                </a:cubicBezTo>
                <a:lnTo>
                  <a:pt x="13820" y="1306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11" name="Shape"/>
          <p:cNvSpPr/>
          <p:nvPr/>
        </p:nvSpPr>
        <p:spPr>
          <a:xfrm>
            <a:off x="8944963" y="10818961"/>
            <a:ext cx="578704" cy="4222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58" y="21600"/>
                </a:moveTo>
                <a:cubicBezTo>
                  <a:pt x="19551" y="21600"/>
                  <a:pt x="19551" y="21600"/>
                  <a:pt x="19551" y="21600"/>
                </a:cubicBezTo>
                <a:cubicBezTo>
                  <a:pt x="19300" y="21600"/>
                  <a:pt x="19300" y="21600"/>
                  <a:pt x="19300" y="21600"/>
                </a:cubicBezTo>
                <a:cubicBezTo>
                  <a:pt x="17790" y="21600"/>
                  <a:pt x="17790" y="21600"/>
                  <a:pt x="17790" y="21600"/>
                </a:cubicBezTo>
                <a:cubicBezTo>
                  <a:pt x="16245" y="16027"/>
                  <a:pt x="16245" y="16027"/>
                  <a:pt x="16245" y="16027"/>
                </a:cubicBezTo>
                <a:cubicBezTo>
                  <a:pt x="15993" y="15337"/>
                  <a:pt x="15742" y="14992"/>
                  <a:pt x="15239" y="14992"/>
                </a:cubicBezTo>
                <a:cubicBezTo>
                  <a:pt x="6361" y="14992"/>
                  <a:pt x="6361" y="14992"/>
                  <a:pt x="6361" y="14992"/>
                </a:cubicBezTo>
                <a:cubicBezTo>
                  <a:pt x="6110" y="14992"/>
                  <a:pt x="5607" y="15337"/>
                  <a:pt x="5607" y="16027"/>
                </a:cubicBezTo>
                <a:cubicBezTo>
                  <a:pt x="3810" y="21600"/>
                  <a:pt x="3810" y="21600"/>
                  <a:pt x="3810" y="21600"/>
                </a:cubicBezTo>
                <a:cubicBezTo>
                  <a:pt x="2300" y="21600"/>
                  <a:pt x="2300" y="21600"/>
                  <a:pt x="2300" y="21600"/>
                </a:cubicBezTo>
                <a:cubicBezTo>
                  <a:pt x="2049" y="21600"/>
                  <a:pt x="2049" y="21600"/>
                  <a:pt x="2049" y="21600"/>
                </a:cubicBezTo>
                <a:cubicBezTo>
                  <a:pt x="1006" y="21600"/>
                  <a:pt x="1006" y="21600"/>
                  <a:pt x="1006" y="21600"/>
                </a:cubicBezTo>
                <a:cubicBezTo>
                  <a:pt x="503" y="21600"/>
                  <a:pt x="0" y="20910"/>
                  <a:pt x="0" y="20219"/>
                </a:cubicBezTo>
                <a:cubicBezTo>
                  <a:pt x="0" y="1381"/>
                  <a:pt x="0" y="1381"/>
                  <a:pt x="0" y="1381"/>
                </a:cubicBezTo>
                <a:cubicBezTo>
                  <a:pt x="0" y="690"/>
                  <a:pt x="503" y="0"/>
                  <a:pt x="1006" y="0"/>
                </a:cubicBezTo>
                <a:cubicBezTo>
                  <a:pt x="20558" y="0"/>
                  <a:pt x="20558" y="0"/>
                  <a:pt x="20558" y="0"/>
                </a:cubicBezTo>
                <a:cubicBezTo>
                  <a:pt x="21348" y="0"/>
                  <a:pt x="21600" y="690"/>
                  <a:pt x="21600" y="1381"/>
                </a:cubicBezTo>
                <a:cubicBezTo>
                  <a:pt x="21600" y="20219"/>
                  <a:pt x="21600" y="20219"/>
                  <a:pt x="21600" y="20219"/>
                </a:cubicBezTo>
                <a:cubicBezTo>
                  <a:pt x="21600" y="20910"/>
                  <a:pt x="21348" y="21600"/>
                  <a:pt x="20558" y="21600"/>
                </a:cubicBezTo>
                <a:close/>
                <a:moveTo>
                  <a:pt x="5319" y="7003"/>
                </a:moveTo>
                <a:cubicBezTo>
                  <a:pt x="4564" y="7003"/>
                  <a:pt x="4061" y="8038"/>
                  <a:pt x="4061" y="9074"/>
                </a:cubicBezTo>
                <a:cubicBezTo>
                  <a:pt x="4061" y="10110"/>
                  <a:pt x="4564" y="10800"/>
                  <a:pt x="5319" y="10800"/>
                </a:cubicBezTo>
                <a:cubicBezTo>
                  <a:pt x="6110" y="10800"/>
                  <a:pt x="6865" y="10110"/>
                  <a:pt x="6865" y="9074"/>
                </a:cubicBezTo>
                <a:cubicBezTo>
                  <a:pt x="6865" y="8038"/>
                  <a:pt x="6110" y="7003"/>
                  <a:pt x="5319" y="7003"/>
                </a:cubicBezTo>
                <a:close/>
                <a:moveTo>
                  <a:pt x="13478" y="7003"/>
                </a:moveTo>
                <a:cubicBezTo>
                  <a:pt x="8122" y="7003"/>
                  <a:pt x="8122" y="7003"/>
                  <a:pt x="8122" y="7003"/>
                </a:cubicBezTo>
                <a:cubicBezTo>
                  <a:pt x="8122" y="10800"/>
                  <a:pt x="8122" y="10800"/>
                  <a:pt x="8122" y="10800"/>
                </a:cubicBezTo>
                <a:cubicBezTo>
                  <a:pt x="13478" y="10800"/>
                  <a:pt x="13478" y="10800"/>
                  <a:pt x="13478" y="10800"/>
                </a:cubicBezTo>
                <a:lnTo>
                  <a:pt x="13478" y="7003"/>
                </a:lnTo>
                <a:close/>
                <a:moveTo>
                  <a:pt x="16245" y="7003"/>
                </a:moveTo>
                <a:cubicBezTo>
                  <a:pt x="15490" y="7003"/>
                  <a:pt x="14987" y="8038"/>
                  <a:pt x="14987" y="9074"/>
                </a:cubicBezTo>
                <a:cubicBezTo>
                  <a:pt x="14987" y="10110"/>
                  <a:pt x="15490" y="10800"/>
                  <a:pt x="16245" y="10800"/>
                </a:cubicBezTo>
                <a:cubicBezTo>
                  <a:pt x="17036" y="10800"/>
                  <a:pt x="17539" y="10110"/>
                  <a:pt x="17539" y="9074"/>
                </a:cubicBezTo>
                <a:cubicBezTo>
                  <a:pt x="17539" y="8038"/>
                  <a:pt x="17036" y="7003"/>
                  <a:pt x="16245" y="7003"/>
                </a:cubicBezTo>
                <a:close/>
                <a:moveTo>
                  <a:pt x="6110" y="17458"/>
                </a:moveTo>
                <a:cubicBezTo>
                  <a:pt x="6361" y="16718"/>
                  <a:pt x="6613" y="16373"/>
                  <a:pt x="7116" y="16373"/>
                </a:cubicBezTo>
                <a:cubicBezTo>
                  <a:pt x="14484" y="16373"/>
                  <a:pt x="14484" y="16373"/>
                  <a:pt x="14484" y="16373"/>
                </a:cubicBezTo>
                <a:cubicBezTo>
                  <a:pt x="14987" y="16373"/>
                  <a:pt x="15490" y="16718"/>
                  <a:pt x="15490" y="17458"/>
                </a:cubicBezTo>
                <a:cubicBezTo>
                  <a:pt x="16497" y="21600"/>
                  <a:pt x="16497" y="21600"/>
                  <a:pt x="16497" y="21600"/>
                </a:cubicBezTo>
                <a:cubicBezTo>
                  <a:pt x="14484" y="21600"/>
                  <a:pt x="14484" y="21600"/>
                  <a:pt x="14484" y="21600"/>
                </a:cubicBezTo>
                <a:cubicBezTo>
                  <a:pt x="7116" y="21600"/>
                  <a:pt x="7116" y="21600"/>
                  <a:pt x="7116" y="21600"/>
                </a:cubicBezTo>
                <a:cubicBezTo>
                  <a:pt x="5068" y="21600"/>
                  <a:pt x="5068" y="21600"/>
                  <a:pt x="5068" y="21600"/>
                </a:cubicBezTo>
                <a:cubicBezTo>
                  <a:pt x="6110" y="17458"/>
                  <a:pt x="6110" y="17458"/>
                  <a:pt x="6110" y="1745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12" name="Shape"/>
          <p:cNvSpPr/>
          <p:nvPr/>
        </p:nvSpPr>
        <p:spPr>
          <a:xfrm>
            <a:off x="21970619" y="9550664"/>
            <a:ext cx="578701" cy="5788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926"/>
                </a:moveTo>
                <a:cubicBezTo>
                  <a:pt x="21600" y="20594"/>
                  <a:pt x="21600" y="20594"/>
                  <a:pt x="21600" y="20594"/>
                </a:cubicBezTo>
                <a:cubicBezTo>
                  <a:pt x="21600" y="21348"/>
                  <a:pt x="21097" y="21600"/>
                  <a:pt x="20594" y="21600"/>
                </a:cubicBezTo>
                <a:cubicBezTo>
                  <a:pt x="10674" y="21600"/>
                  <a:pt x="10674" y="21600"/>
                  <a:pt x="10674" y="21600"/>
                </a:cubicBezTo>
                <a:cubicBezTo>
                  <a:pt x="4816" y="21600"/>
                  <a:pt x="0" y="16784"/>
                  <a:pt x="0" y="10926"/>
                </a:cubicBezTo>
                <a:cubicBezTo>
                  <a:pt x="0" y="4852"/>
                  <a:pt x="4816" y="0"/>
                  <a:pt x="10674" y="0"/>
                </a:cubicBezTo>
                <a:cubicBezTo>
                  <a:pt x="16748" y="0"/>
                  <a:pt x="21600" y="4852"/>
                  <a:pt x="21600" y="10926"/>
                </a:cubicBezTo>
                <a:close/>
                <a:moveTo>
                  <a:pt x="10674" y="2049"/>
                </a:moveTo>
                <a:cubicBezTo>
                  <a:pt x="5858" y="2049"/>
                  <a:pt x="2049" y="6110"/>
                  <a:pt x="2049" y="10926"/>
                </a:cubicBezTo>
                <a:cubicBezTo>
                  <a:pt x="2049" y="15778"/>
                  <a:pt x="5858" y="19551"/>
                  <a:pt x="10674" y="19551"/>
                </a:cubicBezTo>
                <a:cubicBezTo>
                  <a:pt x="15490" y="19551"/>
                  <a:pt x="19551" y="15778"/>
                  <a:pt x="19551" y="10926"/>
                </a:cubicBezTo>
                <a:cubicBezTo>
                  <a:pt x="19551" y="6110"/>
                  <a:pt x="15490" y="2049"/>
                  <a:pt x="10674" y="2049"/>
                </a:cubicBezTo>
                <a:close/>
                <a:moveTo>
                  <a:pt x="15239" y="11968"/>
                </a:moveTo>
                <a:cubicBezTo>
                  <a:pt x="14484" y="11968"/>
                  <a:pt x="14484" y="11968"/>
                  <a:pt x="14484" y="11968"/>
                </a:cubicBezTo>
                <a:cubicBezTo>
                  <a:pt x="8122" y="11968"/>
                  <a:pt x="8122" y="11968"/>
                  <a:pt x="8122" y="11968"/>
                </a:cubicBezTo>
                <a:cubicBezTo>
                  <a:pt x="6361" y="11968"/>
                  <a:pt x="6361" y="11968"/>
                  <a:pt x="6361" y="11968"/>
                </a:cubicBezTo>
                <a:cubicBezTo>
                  <a:pt x="5858" y="11968"/>
                  <a:pt x="5319" y="11429"/>
                  <a:pt x="5319" y="10926"/>
                </a:cubicBezTo>
                <a:cubicBezTo>
                  <a:pt x="5319" y="10171"/>
                  <a:pt x="5858" y="9919"/>
                  <a:pt x="6361" y="9919"/>
                </a:cubicBezTo>
                <a:cubicBezTo>
                  <a:pt x="9668" y="9919"/>
                  <a:pt x="9668" y="9919"/>
                  <a:pt x="9668" y="9919"/>
                </a:cubicBezTo>
                <a:cubicBezTo>
                  <a:pt x="11681" y="9919"/>
                  <a:pt x="11681" y="9919"/>
                  <a:pt x="11681" y="9919"/>
                </a:cubicBezTo>
                <a:cubicBezTo>
                  <a:pt x="15239" y="9919"/>
                  <a:pt x="15239" y="9919"/>
                  <a:pt x="15239" y="9919"/>
                </a:cubicBezTo>
                <a:cubicBezTo>
                  <a:pt x="15742" y="9919"/>
                  <a:pt x="16245" y="10171"/>
                  <a:pt x="16245" y="10926"/>
                </a:cubicBezTo>
                <a:cubicBezTo>
                  <a:pt x="16245" y="11429"/>
                  <a:pt x="15742" y="11968"/>
                  <a:pt x="15239" y="1196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13" name="Shape"/>
          <p:cNvSpPr/>
          <p:nvPr/>
        </p:nvSpPr>
        <p:spPr>
          <a:xfrm>
            <a:off x="20804163" y="9550664"/>
            <a:ext cx="582938" cy="5788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926"/>
                </a:moveTo>
                <a:cubicBezTo>
                  <a:pt x="21600" y="20594"/>
                  <a:pt x="21600" y="20594"/>
                  <a:pt x="21600" y="20594"/>
                </a:cubicBezTo>
                <a:cubicBezTo>
                  <a:pt x="21600" y="21348"/>
                  <a:pt x="21103" y="21600"/>
                  <a:pt x="2057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4761" y="21600"/>
                  <a:pt x="0" y="16784"/>
                  <a:pt x="0" y="10926"/>
                </a:cubicBezTo>
                <a:cubicBezTo>
                  <a:pt x="0" y="4852"/>
                  <a:pt x="4761" y="0"/>
                  <a:pt x="10800" y="0"/>
                </a:cubicBezTo>
                <a:cubicBezTo>
                  <a:pt x="16804" y="0"/>
                  <a:pt x="21600" y="4852"/>
                  <a:pt x="21600" y="10926"/>
                </a:cubicBezTo>
                <a:close/>
                <a:moveTo>
                  <a:pt x="10800" y="2049"/>
                </a:moveTo>
                <a:cubicBezTo>
                  <a:pt x="6004" y="2049"/>
                  <a:pt x="1989" y="6110"/>
                  <a:pt x="1989" y="10926"/>
                </a:cubicBezTo>
                <a:cubicBezTo>
                  <a:pt x="1989" y="15778"/>
                  <a:pt x="6004" y="19551"/>
                  <a:pt x="10800" y="19551"/>
                </a:cubicBezTo>
                <a:cubicBezTo>
                  <a:pt x="15561" y="19551"/>
                  <a:pt x="19575" y="15778"/>
                  <a:pt x="19575" y="10926"/>
                </a:cubicBezTo>
                <a:cubicBezTo>
                  <a:pt x="19575" y="6110"/>
                  <a:pt x="15561" y="2049"/>
                  <a:pt x="10800" y="2049"/>
                </a:cubicBezTo>
                <a:close/>
                <a:moveTo>
                  <a:pt x="15063" y="11968"/>
                </a:moveTo>
                <a:cubicBezTo>
                  <a:pt x="11795" y="11968"/>
                  <a:pt x="11795" y="11968"/>
                  <a:pt x="11795" y="11968"/>
                </a:cubicBezTo>
                <a:cubicBezTo>
                  <a:pt x="11795" y="15239"/>
                  <a:pt x="11795" y="15239"/>
                  <a:pt x="11795" y="15239"/>
                </a:cubicBezTo>
                <a:cubicBezTo>
                  <a:pt x="11795" y="15778"/>
                  <a:pt x="11297" y="16281"/>
                  <a:pt x="10800" y="16281"/>
                </a:cubicBezTo>
                <a:cubicBezTo>
                  <a:pt x="10303" y="16281"/>
                  <a:pt x="9805" y="15778"/>
                  <a:pt x="9805" y="15239"/>
                </a:cubicBezTo>
                <a:cubicBezTo>
                  <a:pt x="9805" y="11968"/>
                  <a:pt x="9805" y="11968"/>
                  <a:pt x="9805" y="11968"/>
                </a:cubicBezTo>
                <a:cubicBezTo>
                  <a:pt x="6537" y="11968"/>
                  <a:pt x="6537" y="11968"/>
                  <a:pt x="6537" y="11968"/>
                </a:cubicBezTo>
                <a:cubicBezTo>
                  <a:pt x="5755" y="11968"/>
                  <a:pt x="5507" y="11429"/>
                  <a:pt x="5507" y="10926"/>
                </a:cubicBezTo>
                <a:cubicBezTo>
                  <a:pt x="5507" y="10171"/>
                  <a:pt x="5755" y="9919"/>
                  <a:pt x="6537" y="9919"/>
                </a:cubicBezTo>
                <a:cubicBezTo>
                  <a:pt x="9805" y="9919"/>
                  <a:pt x="9805" y="9919"/>
                  <a:pt x="9805" y="9919"/>
                </a:cubicBezTo>
                <a:cubicBezTo>
                  <a:pt x="9805" y="6361"/>
                  <a:pt x="9805" y="6361"/>
                  <a:pt x="9805" y="6361"/>
                </a:cubicBezTo>
                <a:cubicBezTo>
                  <a:pt x="9805" y="5858"/>
                  <a:pt x="10303" y="5355"/>
                  <a:pt x="10800" y="5355"/>
                </a:cubicBezTo>
                <a:cubicBezTo>
                  <a:pt x="11297" y="5355"/>
                  <a:pt x="11795" y="5858"/>
                  <a:pt x="11795" y="6361"/>
                </a:cubicBezTo>
                <a:cubicBezTo>
                  <a:pt x="11795" y="9919"/>
                  <a:pt x="11795" y="9919"/>
                  <a:pt x="11795" y="9919"/>
                </a:cubicBezTo>
                <a:cubicBezTo>
                  <a:pt x="15063" y="9919"/>
                  <a:pt x="15063" y="9919"/>
                  <a:pt x="15063" y="9919"/>
                </a:cubicBezTo>
                <a:cubicBezTo>
                  <a:pt x="15809" y="9919"/>
                  <a:pt x="16058" y="10171"/>
                  <a:pt x="16058" y="10926"/>
                </a:cubicBezTo>
                <a:cubicBezTo>
                  <a:pt x="16058" y="11429"/>
                  <a:pt x="15809" y="11968"/>
                  <a:pt x="15063" y="1196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14" name="Shape"/>
          <p:cNvSpPr/>
          <p:nvPr/>
        </p:nvSpPr>
        <p:spPr>
          <a:xfrm>
            <a:off x="19673116" y="9609917"/>
            <a:ext cx="578704" cy="4518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58" y="12284"/>
                </a:moveTo>
                <a:cubicBezTo>
                  <a:pt x="14484" y="12284"/>
                  <a:pt x="14484" y="12284"/>
                  <a:pt x="14484" y="12284"/>
                </a:cubicBezTo>
                <a:cubicBezTo>
                  <a:pt x="13981" y="12284"/>
                  <a:pt x="13442" y="11599"/>
                  <a:pt x="13442" y="10960"/>
                </a:cubicBezTo>
                <a:cubicBezTo>
                  <a:pt x="13442" y="10001"/>
                  <a:pt x="13981" y="9681"/>
                  <a:pt x="14484" y="9681"/>
                </a:cubicBezTo>
                <a:cubicBezTo>
                  <a:pt x="20558" y="9681"/>
                  <a:pt x="20558" y="9681"/>
                  <a:pt x="20558" y="9681"/>
                </a:cubicBezTo>
                <a:cubicBezTo>
                  <a:pt x="21348" y="9681"/>
                  <a:pt x="21600" y="10001"/>
                  <a:pt x="21600" y="10960"/>
                </a:cubicBezTo>
                <a:cubicBezTo>
                  <a:pt x="21600" y="11599"/>
                  <a:pt x="21348" y="12284"/>
                  <a:pt x="20558" y="12284"/>
                </a:cubicBezTo>
                <a:close/>
                <a:moveTo>
                  <a:pt x="13442" y="20321"/>
                </a:moveTo>
                <a:cubicBezTo>
                  <a:pt x="13442" y="20961"/>
                  <a:pt x="13190" y="21600"/>
                  <a:pt x="12435" y="21600"/>
                </a:cubicBezTo>
                <a:cubicBezTo>
                  <a:pt x="12184" y="21600"/>
                  <a:pt x="11681" y="21280"/>
                  <a:pt x="11681" y="20641"/>
                </a:cubicBezTo>
                <a:cubicBezTo>
                  <a:pt x="10171" y="16440"/>
                  <a:pt x="10171" y="16440"/>
                  <a:pt x="10171" y="16440"/>
                </a:cubicBezTo>
                <a:cubicBezTo>
                  <a:pt x="3306" y="16440"/>
                  <a:pt x="3306" y="16440"/>
                  <a:pt x="3306" y="16440"/>
                </a:cubicBezTo>
                <a:cubicBezTo>
                  <a:pt x="2013" y="20641"/>
                  <a:pt x="2013" y="20641"/>
                  <a:pt x="2013" y="20641"/>
                </a:cubicBezTo>
                <a:cubicBezTo>
                  <a:pt x="1761" y="21280"/>
                  <a:pt x="1509" y="21600"/>
                  <a:pt x="1006" y="21600"/>
                </a:cubicBezTo>
                <a:cubicBezTo>
                  <a:pt x="503" y="21600"/>
                  <a:pt x="0" y="20961"/>
                  <a:pt x="0" y="20321"/>
                </a:cubicBezTo>
                <a:cubicBezTo>
                  <a:pt x="0" y="20002"/>
                  <a:pt x="0" y="20002"/>
                  <a:pt x="0" y="20002"/>
                </a:cubicBezTo>
                <a:cubicBezTo>
                  <a:pt x="5822" y="959"/>
                  <a:pt x="5822" y="959"/>
                  <a:pt x="5822" y="959"/>
                </a:cubicBezTo>
                <a:cubicBezTo>
                  <a:pt x="6074" y="320"/>
                  <a:pt x="6325" y="0"/>
                  <a:pt x="6865" y="0"/>
                </a:cubicBezTo>
                <a:cubicBezTo>
                  <a:pt x="7116" y="0"/>
                  <a:pt x="7619" y="320"/>
                  <a:pt x="7619" y="959"/>
                </a:cubicBezTo>
                <a:cubicBezTo>
                  <a:pt x="13442" y="20002"/>
                  <a:pt x="13442" y="20002"/>
                  <a:pt x="13442" y="20002"/>
                </a:cubicBezTo>
                <a:cubicBezTo>
                  <a:pt x="13442" y="20002"/>
                  <a:pt x="13442" y="20002"/>
                  <a:pt x="13442" y="20321"/>
                </a:cubicBezTo>
                <a:close/>
                <a:moveTo>
                  <a:pt x="6865" y="4841"/>
                </a:moveTo>
                <a:cubicBezTo>
                  <a:pt x="4061" y="13882"/>
                  <a:pt x="4061" y="13882"/>
                  <a:pt x="4061" y="13882"/>
                </a:cubicBezTo>
                <a:cubicBezTo>
                  <a:pt x="9380" y="13882"/>
                  <a:pt x="9380" y="13882"/>
                  <a:pt x="9380" y="13882"/>
                </a:cubicBezTo>
                <a:lnTo>
                  <a:pt x="6865" y="4841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15" name="Shape"/>
          <p:cNvSpPr/>
          <p:nvPr/>
        </p:nvSpPr>
        <p:spPr>
          <a:xfrm>
            <a:off x="18477820" y="9609917"/>
            <a:ext cx="574476" cy="4518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2" y="12284"/>
                </a:moveTo>
                <a:cubicBezTo>
                  <a:pt x="18576" y="12284"/>
                  <a:pt x="18576" y="12284"/>
                  <a:pt x="18576" y="12284"/>
                </a:cubicBezTo>
                <a:cubicBezTo>
                  <a:pt x="18576" y="14841"/>
                  <a:pt x="18576" y="14841"/>
                  <a:pt x="18576" y="14841"/>
                </a:cubicBezTo>
                <a:cubicBezTo>
                  <a:pt x="18576" y="15481"/>
                  <a:pt x="18072" y="16120"/>
                  <a:pt x="17532" y="16120"/>
                </a:cubicBezTo>
                <a:cubicBezTo>
                  <a:pt x="17028" y="16120"/>
                  <a:pt x="16524" y="15481"/>
                  <a:pt x="16524" y="14841"/>
                </a:cubicBezTo>
                <a:cubicBezTo>
                  <a:pt x="16524" y="12284"/>
                  <a:pt x="16524" y="12284"/>
                  <a:pt x="16524" y="12284"/>
                </a:cubicBezTo>
                <a:cubicBezTo>
                  <a:pt x="14508" y="12284"/>
                  <a:pt x="14508" y="12284"/>
                  <a:pt x="14508" y="12284"/>
                </a:cubicBezTo>
                <a:cubicBezTo>
                  <a:pt x="14004" y="12284"/>
                  <a:pt x="13464" y="11599"/>
                  <a:pt x="13464" y="10960"/>
                </a:cubicBezTo>
                <a:cubicBezTo>
                  <a:pt x="13464" y="10001"/>
                  <a:pt x="14004" y="9681"/>
                  <a:pt x="14508" y="9681"/>
                </a:cubicBezTo>
                <a:cubicBezTo>
                  <a:pt x="16524" y="9681"/>
                  <a:pt x="16524" y="9681"/>
                  <a:pt x="16524" y="9681"/>
                </a:cubicBezTo>
                <a:cubicBezTo>
                  <a:pt x="16524" y="7078"/>
                  <a:pt x="16524" y="7078"/>
                  <a:pt x="16524" y="7078"/>
                </a:cubicBezTo>
                <a:cubicBezTo>
                  <a:pt x="16524" y="6119"/>
                  <a:pt x="17028" y="5800"/>
                  <a:pt x="17532" y="5800"/>
                </a:cubicBezTo>
                <a:cubicBezTo>
                  <a:pt x="18072" y="5800"/>
                  <a:pt x="18576" y="6119"/>
                  <a:pt x="18576" y="7078"/>
                </a:cubicBezTo>
                <a:cubicBezTo>
                  <a:pt x="18576" y="9681"/>
                  <a:pt x="18576" y="9681"/>
                  <a:pt x="18576" y="9681"/>
                </a:cubicBezTo>
                <a:cubicBezTo>
                  <a:pt x="20592" y="9681"/>
                  <a:pt x="20592" y="9681"/>
                  <a:pt x="20592" y="9681"/>
                </a:cubicBezTo>
                <a:cubicBezTo>
                  <a:pt x="21096" y="9681"/>
                  <a:pt x="21600" y="10001"/>
                  <a:pt x="21600" y="10960"/>
                </a:cubicBezTo>
                <a:cubicBezTo>
                  <a:pt x="21600" y="11599"/>
                  <a:pt x="21096" y="12284"/>
                  <a:pt x="20592" y="12284"/>
                </a:cubicBezTo>
                <a:close/>
                <a:moveTo>
                  <a:pt x="13464" y="20321"/>
                </a:moveTo>
                <a:cubicBezTo>
                  <a:pt x="13464" y="20961"/>
                  <a:pt x="12960" y="21600"/>
                  <a:pt x="12456" y="21600"/>
                </a:cubicBezTo>
                <a:cubicBezTo>
                  <a:pt x="11952" y="21600"/>
                  <a:pt x="11700" y="21280"/>
                  <a:pt x="11448" y="20641"/>
                </a:cubicBezTo>
                <a:cubicBezTo>
                  <a:pt x="10188" y="16440"/>
                  <a:pt x="10188" y="16440"/>
                  <a:pt x="10188" y="16440"/>
                </a:cubicBezTo>
                <a:cubicBezTo>
                  <a:pt x="3312" y="16440"/>
                  <a:pt x="3312" y="16440"/>
                  <a:pt x="3312" y="16440"/>
                </a:cubicBezTo>
                <a:cubicBezTo>
                  <a:pt x="1764" y="20641"/>
                  <a:pt x="1764" y="20641"/>
                  <a:pt x="1764" y="20641"/>
                </a:cubicBezTo>
                <a:cubicBezTo>
                  <a:pt x="1764" y="21280"/>
                  <a:pt x="1260" y="21600"/>
                  <a:pt x="1008" y="21600"/>
                </a:cubicBezTo>
                <a:cubicBezTo>
                  <a:pt x="252" y="21600"/>
                  <a:pt x="0" y="20961"/>
                  <a:pt x="0" y="20321"/>
                </a:cubicBezTo>
                <a:cubicBezTo>
                  <a:pt x="0" y="20002"/>
                  <a:pt x="0" y="20002"/>
                  <a:pt x="0" y="20002"/>
                </a:cubicBezTo>
                <a:cubicBezTo>
                  <a:pt x="5832" y="959"/>
                  <a:pt x="5832" y="959"/>
                  <a:pt x="5832" y="959"/>
                </a:cubicBezTo>
                <a:cubicBezTo>
                  <a:pt x="5832" y="320"/>
                  <a:pt x="6336" y="0"/>
                  <a:pt x="6588" y="0"/>
                </a:cubicBezTo>
                <a:cubicBezTo>
                  <a:pt x="7128" y="0"/>
                  <a:pt x="7380" y="320"/>
                  <a:pt x="7632" y="959"/>
                </a:cubicBezTo>
                <a:cubicBezTo>
                  <a:pt x="13464" y="20002"/>
                  <a:pt x="13464" y="20002"/>
                  <a:pt x="13464" y="20002"/>
                </a:cubicBezTo>
                <a:cubicBezTo>
                  <a:pt x="13464" y="20002"/>
                  <a:pt x="13464" y="20002"/>
                  <a:pt x="13464" y="20321"/>
                </a:cubicBezTo>
                <a:close/>
                <a:moveTo>
                  <a:pt x="6588" y="4841"/>
                </a:moveTo>
                <a:cubicBezTo>
                  <a:pt x="4068" y="13882"/>
                  <a:pt x="4068" y="13882"/>
                  <a:pt x="4068" y="13882"/>
                </a:cubicBezTo>
                <a:cubicBezTo>
                  <a:pt x="9396" y="13882"/>
                  <a:pt x="9396" y="13882"/>
                  <a:pt x="9396" y="13882"/>
                </a:cubicBezTo>
                <a:lnTo>
                  <a:pt x="6588" y="4841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16" name="Shape"/>
          <p:cNvSpPr/>
          <p:nvPr/>
        </p:nvSpPr>
        <p:spPr>
          <a:xfrm>
            <a:off x="17409329" y="9550664"/>
            <a:ext cx="324839" cy="5788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54" y="6865"/>
                </a:moveTo>
                <a:cubicBezTo>
                  <a:pt x="13954" y="10926"/>
                  <a:pt x="13954" y="10926"/>
                  <a:pt x="13954" y="10926"/>
                </a:cubicBezTo>
                <a:cubicBezTo>
                  <a:pt x="21154" y="14987"/>
                  <a:pt x="21154" y="14987"/>
                  <a:pt x="21154" y="14987"/>
                </a:cubicBezTo>
                <a:cubicBezTo>
                  <a:pt x="21600" y="14987"/>
                  <a:pt x="21600" y="15239"/>
                  <a:pt x="21600" y="15490"/>
                </a:cubicBezTo>
                <a:cubicBezTo>
                  <a:pt x="21600" y="15778"/>
                  <a:pt x="21600" y="16029"/>
                  <a:pt x="21154" y="16281"/>
                </a:cubicBezTo>
                <a:cubicBezTo>
                  <a:pt x="12170" y="21348"/>
                  <a:pt x="12170" y="21348"/>
                  <a:pt x="12170" y="21348"/>
                </a:cubicBezTo>
                <a:cubicBezTo>
                  <a:pt x="11724" y="21600"/>
                  <a:pt x="11278" y="21600"/>
                  <a:pt x="10832" y="21600"/>
                </a:cubicBezTo>
                <a:cubicBezTo>
                  <a:pt x="9940" y="21600"/>
                  <a:pt x="8984" y="21348"/>
                  <a:pt x="8984" y="20594"/>
                </a:cubicBezTo>
                <a:cubicBezTo>
                  <a:pt x="8984" y="13729"/>
                  <a:pt x="8984" y="13729"/>
                  <a:pt x="8984" y="13729"/>
                </a:cubicBezTo>
                <a:cubicBezTo>
                  <a:pt x="3122" y="17036"/>
                  <a:pt x="3122" y="17036"/>
                  <a:pt x="3122" y="17036"/>
                </a:cubicBezTo>
                <a:cubicBezTo>
                  <a:pt x="2676" y="17287"/>
                  <a:pt x="2230" y="17287"/>
                  <a:pt x="1784" y="17287"/>
                </a:cubicBezTo>
                <a:cubicBezTo>
                  <a:pt x="892" y="17287"/>
                  <a:pt x="0" y="16784"/>
                  <a:pt x="0" y="16281"/>
                </a:cubicBezTo>
                <a:cubicBezTo>
                  <a:pt x="0" y="16029"/>
                  <a:pt x="0" y="15778"/>
                  <a:pt x="446" y="15490"/>
                </a:cubicBezTo>
                <a:cubicBezTo>
                  <a:pt x="8984" y="10926"/>
                  <a:pt x="8984" y="10926"/>
                  <a:pt x="8984" y="10926"/>
                </a:cubicBezTo>
                <a:cubicBezTo>
                  <a:pt x="446" y="6110"/>
                  <a:pt x="446" y="6110"/>
                  <a:pt x="446" y="6110"/>
                </a:cubicBezTo>
                <a:cubicBezTo>
                  <a:pt x="0" y="5858"/>
                  <a:pt x="0" y="5607"/>
                  <a:pt x="0" y="5355"/>
                </a:cubicBezTo>
                <a:cubicBezTo>
                  <a:pt x="0" y="4852"/>
                  <a:pt x="892" y="4313"/>
                  <a:pt x="1784" y="4313"/>
                </a:cubicBezTo>
                <a:cubicBezTo>
                  <a:pt x="2230" y="4313"/>
                  <a:pt x="2676" y="4600"/>
                  <a:pt x="3122" y="4852"/>
                </a:cubicBezTo>
                <a:cubicBezTo>
                  <a:pt x="8984" y="8122"/>
                  <a:pt x="8984" y="8122"/>
                  <a:pt x="8984" y="8122"/>
                </a:cubicBezTo>
                <a:cubicBezTo>
                  <a:pt x="8984" y="1042"/>
                  <a:pt x="8984" y="1042"/>
                  <a:pt x="8984" y="1042"/>
                </a:cubicBezTo>
                <a:cubicBezTo>
                  <a:pt x="8984" y="539"/>
                  <a:pt x="9940" y="0"/>
                  <a:pt x="10832" y="0"/>
                </a:cubicBezTo>
                <a:cubicBezTo>
                  <a:pt x="11278" y="0"/>
                  <a:pt x="11724" y="0"/>
                  <a:pt x="12170" y="252"/>
                </a:cubicBezTo>
                <a:cubicBezTo>
                  <a:pt x="21154" y="5355"/>
                  <a:pt x="21154" y="5355"/>
                  <a:pt x="21154" y="5355"/>
                </a:cubicBezTo>
                <a:cubicBezTo>
                  <a:pt x="21600" y="5607"/>
                  <a:pt x="21600" y="5858"/>
                  <a:pt x="21600" y="6110"/>
                </a:cubicBezTo>
                <a:cubicBezTo>
                  <a:pt x="21600" y="6361"/>
                  <a:pt x="21600" y="6613"/>
                  <a:pt x="21154" y="6865"/>
                </a:cubicBezTo>
                <a:close/>
                <a:moveTo>
                  <a:pt x="12616" y="18294"/>
                </a:moveTo>
                <a:cubicBezTo>
                  <a:pt x="17140" y="15490"/>
                  <a:pt x="17140" y="15490"/>
                  <a:pt x="17140" y="15490"/>
                </a:cubicBezTo>
                <a:cubicBezTo>
                  <a:pt x="12616" y="12974"/>
                  <a:pt x="12616" y="12974"/>
                  <a:pt x="12616" y="12974"/>
                </a:cubicBezTo>
                <a:lnTo>
                  <a:pt x="12616" y="18294"/>
                </a:lnTo>
                <a:close/>
                <a:moveTo>
                  <a:pt x="12616" y="3558"/>
                </a:moveTo>
                <a:cubicBezTo>
                  <a:pt x="12616" y="8662"/>
                  <a:pt x="12616" y="8662"/>
                  <a:pt x="12616" y="8662"/>
                </a:cubicBezTo>
                <a:cubicBezTo>
                  <a:pt x="17140" y="6110"/>
                  <a:pt x="17140" y="6110"/>
                  <a:pt x="17140" y="6110"/>
                </a:cubicBezTo>
                <a:lnTo>
                  <a:pt x="12616" y="3558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17" name="Shape"/>
          <p:cNvSpPr/>
          <p:nvPr/>
        </p:nvSpPr>
        <p:spPr>
          <a:xfrm>
            <a:off x="16159604" y="9624298"/>
            <a:ext cx="429566" cy="4299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38" h="21349" extrusionOk="0">
                <a:moveTo>
                  <a:pt x="16796" y="15781"/>
                </a:moveTo>
                <a:cubicBezTo>
                  <a:pt x="14079" y="18505"/>
                  <a:pt x="9692" y="18840"/>
                  <a:pt x="6688" y="16451"/>
                </a:cubicBezTo>
                <a:cubicBezTo>
                  <a:pt x="2301" y="20847"/>
                  <a:pt x="2301" y="20847"/>
                  <a:pt x="2301" y="20847"/>
                </a:cubicBezTo>
                <a:cubicBezTo>
                  <a:pt x="1634" y="21516"/>
                  <a:pt x="966" y="21516"/>
                  <a:pt x="251" y="20847"/>
                </a:cubicBezTo>
                <a:cubicBezTo>
                  <a:pt x="-83" y="20512"/>
                  <a:pt x="-83" y="19509"/>
                  <a:pt x="251" y="18840"/>
                </a:cubicBezTo>
                <a:cubicBezTo>
                  <a:pt x="4971" y="14443"/>
                  <a:pt x="4971" y="14443"/>
                  <a:pt x="4971" y="14443"/>
                </a:cubicBezTo>
                <a:cubicBezTo>
                  <a:pt x="2635" y="11385"/>
                  <a:pt x="2635" y="6989"/>
                  <a:pt x="5639" y="4312"/>
                </a:cubicBezTo>
                <a:cubicBezTo>
                  <a:pt x="8357" y="1589"/>
                  <a:pt x="8357" y="1589"/>
                  <a:pt x="8357" y="1589"/>
                </a:cubicBezTo>
                <a:cubicBezTo>
                  <a:pt x="10026" y="3643"/>
                  <a:pt x="10026" y="3643"/>
                  <a:pt x="10026" y="3643"/>
                </a:cubicBezTo>
                <a:cubicBezTo>
                  <a:pt x="13411" y="251"/>
                  <a:pt x="13411" y="251"/>
                  <a:pt x="13411" y="251"/>
                </a:cubicBezTo>
                <a:cubicBezTo>
                  <a:pt x="13745" y="-84"/>
                  <a:pt x="14746" y="-84"/>
                  <a:pt x="15080" y="251"/>
                </a:cubicBezTo>
                <a:cubicBezTo>
                  <a:pt x="15795" y="920"/>
                  <a:pt x="15795" y="1589"/>
                  <a:pt x="15080" y="2305"/>
                </a:cubicBezTo>
                <a:cubicBezTo>
                  <a:pt x="12076" y="5316"/>
                  <a:pt x="12076" y="5316"/>
                  <a:pt x="12076" y="5316"/>
                </a:cubicBezTo>
                <a:cubicBezTo>
                  <a:pt x="15795" y="9043"/>
                  <a:pt x="15795" y="9043"/>
                  <a:pt x="15795" y="9043"/>
                </a:cubicBezTo>
                <a:cubicBezTo>
                  <a:pt x="18799" y="5985"/>
                  <a:pt x="18799" y="5985"/>
                  <a:pt x="18799" y="5985"/>
                </a:cubicBezTo>
                <a:cubicBezTo>
                  <a:pt x="19467" y="5651"/>
                  <a:pt x="20468" y="5651"/>
                  <a:pt x="20802" y="5985"/>
                </a:cubicBezTo>
                <a:cubicBezTo>
                  <a:pt x="21517" y="6654"/>
                  <a:pt x="21517" y="7323"/>
                  <a:pt x="20802" y="8040"/>
                </a:cubicBezTo>
                <a:cubicBezTo>
                  <a:pt x="17798" y="11051"/>
                  <a:pt x="17798" y="11051"/>
                  <a:pt x="17798" y="11051"/>
                </a:cubicBezTo>
                <a:cubicBezTo>
                  <a:pt x="19467" y="13105"/>
                  <a:pt x="19467" y="13105"/>
                  <a:pt x="19467" y="13105"/>
                </a:cubicBezTo>
                <a:lnTo>
                  <a:pt x="16796" y="15781"/>
                </a:ln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18" name="Shape"/>
          <p:cNvSpPr/>
          <p:nvPr/>
        </p:nvSpPr>
        <p:spPr>
          <a:xfrm>
            <a:off x="7772307" y="11935995"/>
            <a:ext cx="505872" cy="5060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71" h="20371" extrusionOk="0">
                <a:moveTo>
                  <a:pt x="2100" y="18513"/>
                </a:moveTo>
                <a:cubicBezTo>
                  <a:pt x="1829" y="18242"/>
                  <a:pt x="1829" y="18242"/>
                  <a:pt x="1829" y="18242"/>
                </a:cubicBezTo>
                <a:cubicBezTo>
                  <a:pt x="-610" y="15803"/>
                  <a:pt x="-610" y="11700"/>
                  <a:pt x="1829" y="9222"/>
                </a:cubicBezTo>
                <a:cubicBezTo>
                  <a:pt x="9222" y="1829"/>
                  <a:pt x="9222" y="1829"/>
                  <a:pt x="9222" y="1829"/>
                </a:cubicBezTo>
                <a:cubicBezTo>
                  <a:pt x="11700" y="-610"/>
                  <a:pt x="15803" y="-610"/>
                  <a:pt x="18242" y="1829"/>
                </a:cubicBezTo>
                <a:cubicBezTo>
                  <a:pt x="18513" y="2100"/>
                  <a:pt x="18513" y="2100"/>
                  <a:pt x="18513" y="2100"/>
                </a:cubicBezTo>
                <a:cubicBezTo>
                  <a:pt x="20990" y="4577"/>
                  <a:pt x="20990" y="8680"/>
                  <a:pt x="18513" y="11119"/>
                </a:cubicBezTo>
                <a:cubicBezTo>
                  <a:pt x="11158" y="18513"/>
                  <a:pt x="11158" y="18513"/>
                  <a:pt x="11158" y="18513"/>
                </a:cubicBezTo>
                <a:cubicBezTo>
                  <a:pt x="8680" y="20990"/>
                  <a:pt x="4577" y="20990"/>
                  <a:pt x="2100" y="18513"/>
                </a:cubicBezTo>
                <a:close/>
                <a:moveTo>
                  <a:pt x="13325" y="13325"/>
                </a:moveTo>
                <a:cubicBezTo>
                  <a:pt x="7055" y="7016"/>
                  <a:pt x="7055" y="7016"/>
                  <a:pt x="7055" y="7016"/>
                </a:cubicBezTo>
                <a:cubicBezTo>
                  <a:pt x="3222" y="10848"/>
                  <a:pt x="3222" y="10848"/>
                  <a:pt x="3222" y="10848"/>
                </a:cubicBezTo>
                <a:cubicBezTo>
                  <a:pt x="1558" y="12513"/>
                  <a:pt x="1558" y="15222"/>
                  <a:pt x="3222" y="16887"/>
                </a:cubicBezTo>
                <a:cubicBezTo>
                  <a:pt x="3493" y="17158"/>
                  <a:pt x="3493" y="17158"/>
                  <a:pt x="3493" y="17158"/>
                </a:cubicBezTo>
                <a:cubicBezTo>
                  <a:pt x="5119" y="18784"/>
                  <a:pt x="7867" y="18784"/>
                  <a:pt x="9493" y="17158"/>
                </a:cubicBezTo>
                <a:lnTo>
                  <a:pt x="13325" y="1332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19" name="Shape"/>
          <p:cNvSpPr/>
          <p:nvPr/>
        </p:nvSpPr>
        <p:spPr>
          <a:xfrm>
            <a:off x="6639059" y="11933548"/>
            <a:ext cx="367147" cy="506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cubicBezTo>
                  <a:pt x="5202" y="21600"/>
                  <a:pt x="0" y="18136"/>
                  <a:pt x="0" y="13816"/>
                </a:cubicBezTo>
                <a:cubicBezTo>
                  <a:pt x="0" y="9781"/>
                  <a:pt x="10404" y="0"/>
                  <a:pt x="10404" y="0"/>
                </a:cubicBezTo>
                <a:cubicBezTo>
                  <a:pt x="10404" y="0"/>
                  <a:pt x="21600" y="9496"/>
                  <a:pt x="21600" y="13816"/>
                </a:cubicBezTo>
                <a:cubicBezTo>
                  <a:pt x="21600" y="18136"/>
                  <a:pt x="16398" y="21600"/>
                  <a:pt x="10800" y="216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20" name="Shape"/>
          <p:cNvSpPr/>
          <p:nvPr/>
        </p:nvSpPr>
        <p:spPr>
          <a:xfrm>
            <a:off x="5360063" y="11933548"/>
            <a:ext cx="578700" cy="506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097" y="11778"/>
                </a:moveTo>
                <a:cubicBezTo>
                  <a:pt x="11177" y="16424"/>
                  <a:pt x="11177" y="16424"/>
                  <a:pt x="11177" y="16424"/>
                </a:cubicBezTo>
                <a:cubicBezTo>
                  <a:pt x="11177" y="16709"/>
                  <a:pt x="10926" y="16709"/>
                  <a:pt x="10926" y="16709"/>
                </a:cubicBezTo>
                <a:cubicBezTo>
                  <a:pt x="10674" y="16709"/>
                  <a:pt x="10674" y="16709"/>
                  <a:pt x="10423" y="16424"/>
                </a:cubicBezTo>
                <a:cubicBezTo>
                  <a:pt x="539" y="11778"/>
                  <a:pt x="539" y="11778"/>
                  <a:pt x="539" y="11778"/>
                </a:cubicBezTo>
                <a:cubicBezTo>
                  <a:pt x="252" y="11778"/>
                  <a:pt x="0" y="11208"/>
                  <a:pt x="0" y="10922"/>
                </a:cubicBezTo>
                <a:cubicBezTo>
                  <a:pt x="0" y="10066"/>
                  <a:pt x="539" y="9781"/>
                  <a:pt x="1042" y="9781"/>
                </a:cubicBezTo>
                <a:cubicBezTo>
                  <a:pt x="1294" y="9781"/>
                  <a:pt x="1294" y="9781"/>
                  <a:pt x="1545" y="9781"/>
                </a:cubicBezTo>
                <a:cubicBezTo>
                  <a:pt x="10926" y="14101"/>
                  <a:pt x="10926" y="14101"/>
                  <a:pt x="10926" y="14101"/>
                </a:cubicBezTo>
                <a:cubicBezTo>
                  <a:pt x="20342" y="9781"/>
                  <a:pt x="20342" y="9781"/>
                  <a:pt x="20342" y="9781"/>
                </a:cubicBezTo>
                <a:lnTo>
                  <a:pt x="20594" y="9781"/>
                </a:lnTo>
                <a:cubicBezTo>
                  <a:pt x="21348" y="9781"/>
                  <a:pt x="21600" y="10066"/>
                  <a:pt x="21600" y="10922"/>
                </a:cubicBezTo>
                <a:cubicBezTo>
                  <a:pt x="21600" y="11208"/>
                  <a:pt x="21348" y="11778"/>
                  <a:pt x="21097" y="11778"/>
                </a:cubicBezTo>
                <a:close/>
                <a:moveTo>
                  <a:pt x="21097" y="6888"/>
                </a:moveTo>
                <a:cubicBezTo>
                  <a:pt x="11177" y="11493"/>
                  <a:pt x="11177" y="11493"/>
                  <a:pt x="11177" y="11493"/>
                </a:cubicBezTo>
                <a:lnTo>
                  <a:pt x="10926" y="11493"/>
                </a:lnTo>
                <a:cubicBezTo>
                  <a:pt x="10674" y="11493"/>
                  <a:pt x="10674" y="11493"/>
                  <a:pt x="10423" y="11493"/>
                </a:cubicBezTo>
                <a:cubicBezTo>
                  <a:pt x="539" y="6888"/>
                  <a:pt x="539" y="6888"/>
                  <a:pt x="539" y="6888"/>
                </a:cubicBezTo>
                <a:cubicBezTo>
                  <a:pt x="252" y="6602"/>
                  <a:pt x="0" y="6317"/>
                  <a:pt x="0" y="5746"/>
                </a:cubicBezTo>
                <a:cubicBezTo>
                  <a:pt x="0" y="5461"/>
                  <a:pt x="252" y="4891"/>
                  <a:pt x="539" y="4891"/>
                </a:cubicBezTo>
                <a:cubicBezTo>
                  <a:pt x="10423" y="285"/>
                  <a:pt x="10423" y="285"/>
                  <a:pt x="10423" y="285"/>
                </a:cubicBezTo>
                <a:cubicBezTo>
                  <a:pt x="10674" y="0"/>
                  <a:pt x="10674" y="0"/>
                  <a:pt x="10926" y="0"/>
                </a:cubicBezTo>
                <a:cubicBezTo>
                  <a:pt x="10926" y="0"/>
                  <a:pt x="11177" y="0"/>
                  <a:pt x="11177" y="285"/>
                </a:cubicBezTo>
                <a:cubicBezTo>
                  <a:pt x="21097" y="4891"/>
                  <a:pt x="21097" y="4891"/>
                  <a:pt x="21097" y="4891"/>
                </a:cubicBezTo>
                <a:cubicBezTo>
                  <a:pt x="21348" y="4891"/>
                  <a:pt x="21600" y="5461"/>
                  <a:pt x="21600" y="5746"/>
                </a:cubicBezTo>
                <a:cubicBezTo>
                  <a:pt x="21600" y="6317"/>
                  <a:pt x="21348" y="6602"/>
                  <a:pt x="21097" y="6888"/>
                </a:cubicBezTo>
                <a:close/>
                <a:moveTo>
                  <a:pt x="1042" y="14672"/>
                </a:moveTo>
                <a:cubicBezTo>
                  <a:pt x="1294" y="14672"/>
                  <a:pt x="1294" y="14672"/>
                  <a:pt x="1545" y="14672"/>
                </a:cubicBezTo>
                <a:cubicBezTo>
                  <a:pt x="10926" y="19277"/>
                  <a:pt x="10926" y="19277"/>
                  <a:pt x="10926" y="19277"/>
                </a:cubicBezTo>
                <a:cubicBezTo>
                  <a:pt x="20342" y="14672"/>
                  <a:pt x="20342" y="14672"/>
                  <a:pt x="20342" y="14672"/>
                </a:cubicBezTo>
                <a:lnTo>
                  <a:pt x="20594" y="14672"/>
                </a:lnTo>
                <a:cubicBezTo>
                  <a:pt x="21348" y="14672"/>
                  <a:pt x="21600" y="15242"/>
                  <a:pt x="21600" y="15813"/>
                </a:cubicBezTo>
                <a:cubicBezTo>
                  <a:pt x="21600" y="16424"/>
                  <a:pt x="21348" y="16709"/>
                  <a:pt x="21097" y="16995"/>
                </a:cubicBezTo>
                <a:cubicBezTo>
                  <a:pt x="11177" y="21600"/>
                  <a:pt x="11177" y="21600"/>
                  <a:pt x="11177" y="21600"/>
                </a:cubicBezTo>
                <a:lnTo>
                  <a:pt x="10926" y="21600"/>
                </a:lnTo>
                <a:cubicBezTo>
                  <a:pt x="10674" y="21600"/>
                  <a:pt x="10674" y="21600"/>
                  <a:pt x="10423" y="21600"/>
                </a:cubicBezTo>
                <a:cubicBezTo>
                  <a:pt x="539" y="16995"/>
                  <a:pt x="539" y="16995"/>
                  <a:pt x="539" y="16995"/>
                </a:cubicBezTo>
                <a:cubicBezTo>
                  <a:pt x="252" y="16709"/>
                  <a:pt x="0" y="16424"/>
                  <a:pt x="0" y="15813"/>
                </a:cubicBezTo>
                <a:cubicBezTo>
                  <a:pt x="0" y="15242"/>
                  <a:pt x="539" y="14672"/>
                  <a:pt x="1042" y="1467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21" name="Shape"/>
          <p:cNvSpPr/>
          <p:nvPr/>
        </p:nvSpPr>
        <p:spPr>
          <a:xfrm>
            <a:off x="4155300" y="11899691"/>
            <a:ext cx="578704" cy="578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674" y="21600"/>
                </a:moveTo>
                <a:cubicBezTo>
                  <a:pt x="4852" y="21600"/>
                  <a:pt x="0" y="16784"/>
                  <a:pt x="0" y="10926"/>
                </a:cubicBezTo>
                <a:cubicBezTo>
                  <a:pt x="0" y="4852"/>
                  <a:pt x="4852" y="0"/>
                  <a:pt x="10674" y="0"/>
                </a:cubicBezTo>
                <a:cubicBezTo>
                  <a:pt x="16784" y="0"/>
                  <a:pt x="21600" y="4852"/>
                  <a:pt x="21600" y="10926"/>
                </a:cubicBezTo>
                <a:cubicBezTo>
                  <a:pt x="21600" y="16784"/>
                  <a:pt x="16784" y="21600"/>
                  <a:pt x="10674" y="21600"/>
                </a:cubicBezTo>
                <a:close/>
                <a:moveTo>
                  <a:pt x="10674" y="2049"/>
                </a:moveTo>
                <a:cubicBezTo>
                  <a:pt x="5858" y="2049"/>
                  <a:pt x="2049" y="6110"/>
                  <a:pt x="2049" y="10926"/>
                </a:cubicBezTo>
                <a:cubicBezTo>
                  <a:pt x="2049" y="15778"/>
                  <a:pt x="5858" y="19551"/>
                  <a:pt x="10674" y="19551"/>
                </a:cubicBezTo>
                <a:cubicBezTo>
                  <a:pt x="15490" y="19551"/>
                  <a:pt x="19551" y="15778"/>
                  <a:pt x="19551" y="10926"/>
                </a:cubicBezTo>
                <a:cubicBezTo>
                  <a:pt x="19551" y="6110"/>
                  <a:pt x="15490" y="2049"/>
                  <a:pt x="10674" y="2049"/>
                </a:cubicBezTo>
                <a:close/>
                <a:moveTo>
                  <a:pt x="10674" y="17287"/>
                </a:moveTo>
                <a:cubicBezTo>
                  <a:pt x="7116" y="17287"/>
                  <a:pt x="4313" y="14484"/>
                  <a:pt x="4313" y="10926"/>
                </a:cubicBezTo>
                <a:cubicBezTo>
                  <a:pt x="4313" y="7368"/>
                  <a:pt x="7116" y="4313"/>
                  <a:pt x="10674" y="4313"/>
                </a:cubicBezTo>
                <a:cubicBezTo>
                  <a:pt x="14232" y="4313"/>
                  <a:pt x="17287" y="7368"/>
                  <a:pt x="17287" y="10926"/>
                </a:cubicBezTo>
                <a:cubicBezTo>
                  <a:pt x="17287" y="14484"/>
                  <a:pt x="14232" y="17287"/>
                  <a:pt x="10674" y="17287"/>
                </a:cubicBezTo>
                <a:close/>
                <a:moveTo>
                  <a:pt x="10674" y="6361"/>
                </a:moveTo>
                <a:cubicBezTo>
                  <a:pt x="8374" y="6361"/>
                  <a:pt x="6361" y="8374"/>
                  <a:pt x="6361" y="10926"/>
                </a:cubicBezTo>
                <a:cubicBezTo>
                  <a:pt x="6361" y="13226"/>
                  <a:pt x="8374" y="15239"/>
                  <a:pt x="10674" y="15239"/>
                </a:cubicBezTo>
                <a:cubicBezTo>
                  <a:pt x="13226" y="15239"/>
                  <a:pt x="15239" y="13226"/>
                  <a:pt x="15239" y="10926"/>
                </a:cubicBezTo>
                <a:cubicBezTo>
                  <a:pt x="15239" y="8374"/>
                  <a:pt x="13226" y="6361"/>
                  <a:pt x="10674" y="6361"/>
                </a:cubicBezTo>
                <a:close/>
                <a:moveTo>
                  <a:pt x="10674" y="12974"/>
                </a:moveTo>
                <a:cubicBezTo>
                  <a:pt x="9668" y="12974"/>
                  <a:pt x="8626" y="11968"/>
                  <a:pt x="8626" y="10926"/>
                </a:cubicBezTo>
                <a:cubicBezTo>
                  <a:pt x="8626" y="9668"/>
                  <a:pt x="9668" y="8913"/>
                  <a:pt x="10674" y="8913"/>
                </a:cubicBezTo>
                <a:cubicBezTo>
                  <a:pt x="11932" y="8913"/>
                  <a:pt x="12723" y="9668"/>
                  <a:pt x="12723" y="10926"/>
                </a:cubicBezTo>
                <a:cubicBezTo>
                  <a:pt x="12723" y="11968"/>
                  <a:pt x="11932" y="12974"/>
                  <a:pt x="10674" y="1297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22" name="Shape"/>
          <p:cNvSpPr/>
          <p:nvPr/>
        </p:nvSpPr>
        <p:spPr>
          <a:xfrm>
            <a:off x="2986365" y="11899691"/>
            <a:ext cx="582938" cy="578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05" y="11968"/>
                </a:moveTo>
                <a:cubicBezTo>
                  <a:pt x="17834" y="11968"/>
                  <a:pt x="17834" y="11968"/>
                  <a:pt x="17834" y="11968"/>
                </a:cubicBezTo>
                <a:cubicBezTo>
                  <a:pt x="17337" y="11968"/>
                  <a:pt x="16839" y="11429"/>
                  <a:pt x="16839" y="10926"/>
                </a:cubicBezTo>
                <a:cubicBezTo>
                  <a:pt x="16839" y="10171"/>
                  <a:pt x="17337" y="9919"/>
                  <a:pt x="17834" y="9919"/>
                </a:cubicBezTo>
                <a:cubicBezTo>
                  <a:pt x="20605" y="9919"/>
                  <a:pt x="20605" y="9919"/>
                  <a:pt x="20605" y="9919"/>
                </a:cubicBezTo>
                <a:cubicBezTo>
                  <a:pt x="21103" y="9919"/>
                  <a:pt x="21600" y="10171"/>
                  <a:pt x="21600" y="10926"/>
                </a:cubicBezTo>
                <a:cubicBezTo>
                  <a:pt x="21600" y="11429"/>
                  <a:pt x="21103" y="11968"/>
                  <a:pt x="20605" y="11968"/>
                </a:cubicBezTo>
                <a:close/>
                <a:moveTo>
                  <a:pt x="18580" y="4313"/>
                </a:moveTo>
                <a:cubicBezTo>
                  <a:pt x="16591" y="6361"/>
                  <a:pt x="16591" y="6361"/>
                  <a:pt x="16591" y="6361"/>
                </a:cubicBezTo>
                <a:cubicBezTo>
                  <a:pt x="16307" y="6613"/>
                  <a:pt x="16058" y="6865"/>
                  <a:pt x="15809" y="6865"/>
                </a:cubicBezTo>
                <a:cubicBezTo>
                  <a:pt x="15312" y="6865"/>
                  <a:pt x="14814" y="6361"/>
                  <a:pt x="14814" y="5858"/>
                </a:cubicBezTo>
                <a:cubicBezTo>
                  <a:pt x="14814" y="5607"/>
                  <a:pt x="14814" y="5355"/>
                  <a:pt x="15063" y="5103"/>
                </a:cubicBezTo>
                <a:cubicBezTo>
                  <a:pt x="17088" y="3055"/>
                  <a:pt x="17088" y="3055"/>
                  <a:pt x="17088" y="3055"/>
                </a:cubicBezTo>
                <a:cubicBezTo>
                  <a:pt x="17337" y="2803"/>
                  <a:pt x="17586" y="2803"/>
                  <a:pt x="17834" y="2803"/>
                </a:cubicBezTo>
                <a:cubicBezTo>
                  <a:pt x="18332" y="2803"/>
                  <a:pt x="18829" y="3055"/>
                  <a:pt x="18829" y="3810"/>
                </a:cubicBezTo>
                <a:cubicBezTo>
                  <a:pt x="18829" y="4061"/>
                  <a:pt x="18829" y="4313"/>
                  <a:pt x="18580" y="4313"/>
                </a:cubicBezTo>
                <a:close/>
                <a:moveTo>
                  <a:pt x="10800" y="21600"/>
                </a:moveTo>
                <a:cubicBezTo>
                  <a:pt x="10303" y="21600"/>
                  <a:pt x="9805" y="21348"/>
                  <a:pt x="9805" y="20594"/>
                </a:cubicBezTo>
                <a:cubicBezTo>
                  <a:pt x="9805" y="18042"/>
                  <a:pt x="9805" y="18042"/>
                  <a:pt x="9805" y="18042"/>
                </a:cubicBezTo>
                <a:cubicBezTo>
                  <a:pt x="9805" y="17287"/>
                  <a:pt x="10303" y="17036"/>
                  <a:pt x="10800" y="17036"/>
                </a:cubicBezTo>
                <a:cubicBezTo>
                  <a:pt x="11297" y="17036"/>
                  <a:pt x="11795" y="17287"/>
                  <a:pt x="11795" y="18042"/>
                </a:cubicBezTo>
                <a:cubicBezTo>
                  <a:pt x="11795" y="20594"/>
                  <a:pt x="11795" y="20594"/>
                  <a:pt x="11795" y="20594"/>
                </a:cubicBezTo>
                <a:cubicBezTo>
                  <a:pt x="11795" y="21348"/>
                  <a:pt x="11297" y="21600"/>
                  <a:pt x="10800" y="21600"/>
                </a:cubicBezTo>
                <a:close/>
                <a:moveTo>
                  <a:pt x="10800" y="4852"/>
                </a:moveTo>
                <a:cubicBezTo>
                  <a:pt x="10303" y="4852"/>
                  <a:pt x="9805" y="4313"/>
                  <a:pt x="9805" y="3810"/>
                </a:cubicBezTo>
                <a:cubicBezTo>
                  <a:pt x="9805" y="1042"/>
                  <a:pt x="9805" y="1042"/>
                  <a:pt x="9805" y="1042"/>
                </a:cubicBezTo>
                <a:cubicBezTo>
                  <a:pt x="9805" y="539"/>
                  <a:pt x="10303" y="0"/>
                  <a:pt x="10800" y="0"/>
                </a:cubicBezTo>
                <a:cubicBezTo>
                  <a:pt x="11297" y="0"/>
                  <a:pt x="11795" y="539"/>
                  <a:pt x="11795" y="1042"/>
                </a:cubicBezTo>
                <a:cubicBezTo>
                  <a:pt x="11795" y="3810"/>
                  <a:pt x="11795" y="3810"/>
                  <a:pt x="11795" y="3810"/>
                </a:cubicBezTo>
                <a:cubicBezTo>
                  <a:pt x="11795" y="4313"/>
                  <a:pt x="11297" y="4852"/>
                  <a:pt x="10800" y="4852"/>
                </a:cubicBezTo>
                <a:close/>
                <a:moveTo>
                  <a:pt x="6537" y="16532"/>
                </a:moveTo>
                <a:cubicBezTo>
                  <a:pt x="4512" y="18545"/>
                  <a:pt x="4512" y="18545"/>
                  <a:pt x="4512" y="18545"/>
                </a:cubicBezTo>
                <a:cubicBezTo>
                  <a:pt x="4263" y="18797"/>
                  <a:pt x="4014" y="19048"/>
                  <a:pt x="3766" y="19048"/>
                </a:cubicBezTo>
                <a:cubicBezTo>
                  <a:pt x="3268" y="19048"/>
                  <a:pt x="2771" y="18545"/>
                  <a:pt x="2771" y="18042"/>
                </a:cubicBezTo>
                <a:cubicBezTo>
                  <a:pt x="2771" y="17790"/>
                  <a:pt x="2771" y="17539"/>
                  <a:pt x="3020" y="17287"/>
                </a:cubicBezTo>
                <a:cubicBezTo>
                  <a:pt x="5009" y="15239"/>
                  <a:pt x="5009" y="15239"/>
                  <a:pt x="5009" y="15239"/>
                </a:cubicBezTo>
                <a:cubicBezTo>
                  <a:pt x="5293" y="14987"/>
                  <a:pt x="5542" y="14987"/>
                  <a:pt x="5791" y="14987"/>
                </a:cubicBezTo>
                <a:cubicBezTo>
                  <a:pt x="6288" y="14987"/>
                  <a:pt x="6786" y="15239"/>
                  <a:pt x="6786" y="16029"/>
                </a:cubicBezTo>
                <a:cubicBezTo>
                  <a:pt x="6786" y="16281"/>
                  <a:pt x="6786" y="16532"/>
                  <a:pt x="6537" y="16532"/>
                </a:cubicBezTo>
                <a:close/>
                <a:moveTo>
                  <a:pt x="5791" y="6865"/>
                </a:moveTo>
                <a:cubicBezTo>
                  <a:pt x="5542" y="6865"/>
                  <a:pt x="5293" y="6613"/>
                  <a:pt x="5009" y="6361"/>
                </a:cubicBezTo>
                <a:cubicBezTo>
                  <a:pt x="3020" y="4313"/>
                  <a:pt x="3020" y="4313"/>
                  <a:pt x="3020" y="4313"/>
                </a:cubicBezTo>
                <a:cubicBezTo>
                  <a:pt x="2771" y="4313"/>
                  <a:pt x="2771" y="4061"/>
                  <a:pt x="2771" y="3810"/>
                </a:cubicBezTo>
                <a:cubicBezTo>
                  <a:pt x="2771" y="3055"/>
                  <a:pt x="3268" y="2803"/>
                  <a:pt x="3766" y="2803"/>
                </a:cubicBezTo>
                <a:cubicBezTo>
                  <a:pt x="4014" y="2803"/>
                  <a:pt x="4263" y="2803"/>
                  <a:pt x="4512" y="3055"/>
                </a:cubicBezTo>
                <a:cubicBezTo>
                  <a:pt x="6537" y="5103"/>
                  <a:pt x="6537" y="5103"/>
                  <a:pt x="6537" y="5103"/>
                </a:cubicBezTo>
                <a:cubicBezTo>
                  <a:pt x="6786" y="5355"/>
                  <a:pt x="6786" y="5607"/>
                  <a:pt x="6786" y="5858"/>
                </a:cubicBezTo>
                <a:cubicBezTo>
                  <a:pt x="6786" y="6361"/>
                  <a:pt x="6288" y="6865"/>
                  <a:pt x="5791" y="6865"/>
                </a:cubicBezTo>
                <a:close/>
                <a:moveTo>
                  <a:pt x="4761" y="10926"/>
                </a:moveTo>
                <a:cubicBezTo>
                  <a:pt x="4761" y="11429"/>
                  <a:pt x="4263" y="11968"/>
                  <a:pt x="3766" y="11968"/>
                </a:cubicBezTo>
                <a:cubicBezTo>
                  <a:pt x="995" y="11968"/>
                  <a:pt x="995" y="11968"/>
                  <a:pt x="995" y="11968"/>
                </a:cubicBezTo>
                <a:cubicBezTo>
                  <a:pt x="497" y="11968"/>
                  <a:pt x="0" y="11429"/>
                  <a:pt x="0" y="10926"/>
                </a:cubicBezTo>
                <a:cubicBezTo>
                  <a:pt x="0" y="10171"/>
                  <a:pt x="497" y="9919"/>
                  <a:pt x="995" y="9919"/>
                </a:cubicBezTo>
                <a:cubicBezTo>
                  <a:pt x="3766" y="9919"/>
                  <a:pt x="3766" y="9919"/>
                  <a:pt x="3766" y="9919"/>
                </a:cubicBezTo>
                <a:cubicBezTo>
                  <a:pt x="4263" y="9919"/>
                  <a:pt x="4761" y="10171"/>
                  <a:pt x="4761" y="10926"/>
                </a:cubicBezTo>
                <a:close/>
                <a:moveTo>
                  <a:pt x="15809" y="14987"/>
                </a:moveTo>
                <a:cubicBezTo>
                  <a:pt x="16058" y="14987"/>
                  <a:pt x="16307" y="14987"/>
                  <a:pt x="16591" y="15239"/>
                </a:cubicBezTo>
                <a:cubicBezTo>
                  <a:pt x="18580" y="17287"/>
                  <a:pt x="18580" y="17287"/>
                  <a:pt x="18580" y="17287"/>
                </a:cubicBezTo>
                <a:cubicBezTo>
                  <a:pt x="18829" y="17539"/>
                  <a:pt x="18829" y="17790"/>
                  <a:pt x="18829" y="18042"/>
                </a:cubicBezTo>
                <a:cubicBezTo>
                  <a:pt x="18829" y="18545"/>
                  <a:pt x="18332" y="19048"/>
                  <a:pt x="17834" y="19048"/>
                </a:cubicBezTo>
                <a:cubicBezTo>
                  <a:pt x="17586" y="19048"/>
                  <a:pt x="17337" y="18797"/>
                  <a:pt x="17088" y="18545"/>
                </a:cubicBezTo>
                <a:cubicBezTo>
                  <a:pt x="15063" y="16532"/>
                  <a:pt x="15063" y="16532"/>
                  <a:pt x="15063" y="16532"/>
                </a:cubicBezTo>
                <a:cubicBezTo>
                  <a:pt x="14814" y="16532"/>
                  <a:pt x="14814" y="16281"/>
                  <a:pt x="14814" y="16029"/>
                </a:cubicBezTo>
                <a:cubicBezTo>
                  <a:pt x="14814" y="15239"/>
                  <a:pt x="15312" y="14987"/>
                  <a:pt x="15809" y="1498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23" name="Shape"/>
          <p:cNvSpPr/>
          <p:nvPr/>
        </p:nvSpPr>
        <p:spPr>
          <a:xfrm>
            <a:off x="1828330" y="11899691"/>
            <a:ext cx="578701" cy="578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926" y="21600"/>
                </a:moveTo>
                <a:cubicBezTo>
                  <a:pt x="4816" y="21600"/>
                  <a:pt x="0" y="16784"/>
                  <a:pt x="0" y="10926"/>
                </a:cubicBezTo>
                <a:cubicBezTo>
                  <a:pt x="0" y="4852"/>
                  <a:pt x="4816" y="0"/>
                  <a:pt x="10926" y="0"/>
                </a:cubicBezTo>
                <a:cubicBezTo>
                  <a:pt x="16784" y="0"/>
                  <a:pt x="21600" y="4852"/>
                  <a:pt x="21600" y="10926"/>
                </a:cubicBezTo>
                <a:cubicBezTo>
                  <a:pt x="21600" y="16784"/>
                  <a:pt x="16784" y="21600"/>
                  <a:pt x="10926" y="21600"/>
                </a:cubicBezTo>
                <a:close/>
                <a:moveTo>
                  <a:pt x="10926" y="2049"/>
                </a:moveTo>
                <a:cubicBezTo>
                  <a:pt x="6110" y="2049"/>
                  <a:pt x="2049" y="6110"/>
                  <a:pt x="2049" y="10926"/>
                </a:cubicBezTo>
                <a:cubicBezTo>
                  <a:pt x="2049" y="15778"/>
                  <a:pt x="6110" y="19551"/>
                  <a:pt x="10926" y="19551"/>
                </a:cubicBezTo>
                <a:cubicBezTo>
                  <a:pt x="15742" y="19551"/>
                  <a:pt x="19551" y="15778"/>
                  <a:pt x="19551" y="10926"/>
                </a:cubicBezTo>
                <a:cubicBezTo>
                  <a:pt x="19551" y="6110"/>
                  <a:pt x="15742" y="2049"/>
                  <a:pt x="10926" y="2049"/>
                </a:cubicBezTo>
                <a:close/>
                <a:moveTo>
                  <a:pt x="10926" y="15490"/>
                </a:moveTo>
                <a:cubicBezTo>
                  <a:pt x="8122" y="15490"/>
                  <a:pt x="8877" y="12723"/>
                  <a:pt x="8877" y="12723"/>
                </a:cubicBezTo>
                <a:cubicBezTo>
                  <a:pt x="10926" y="5355"/>
                  <a:pt x="10926" y="5355"/>
                  <a:pt x="10926" y="5355"/>
                </a:cubicBezTo>
                <a:cubicBezTo>
                  <a:pt x="12687" y="12723"/>
                  <a:pt x="12687" y="12723"/>
                  <a:pt x="12687" y="12723"/>
                </a:cubicBezTo>
                <a:cubicBezTo>
                  <a:pt x="13478" y="15490"/>
                  <a:pt x="10926" y="15490"/>
                  <a:pt x="10926" y="1549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24" name="Shape"/>
          <p:cNvSpPr/>
          <p:nvPr/>
        </p:nvSpPr>
        <p:spPr>
          <a:xfrm>
            <a:off x="21970619" y="8377234"/>
            <a:ext cx="578701" cy="578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790" y="21600"/>
                </a:moveTo>
                <a:cubicBezTo>
                  <a:pt x="17790" y="11681"/>
                  <a:pt x="9919" y="3558"/>
                  <a:pt x="0" y="3558"/>
                </a:cubicBezTo>
                <a:cubicBezTo>
                  <a:pt x="0" y="0"/>
                  <a:pt x="0" y="0"/>
                  <a:pt x="0" y="0"/>
                </a:cubicBezTo>
                <a:cubicBezTo>
                  <a:pt x="11932" y="0"/>
                  <a:pt x="21600" y="9668"/>
                  <a:pt x="21600" y="21600"/>
                </a:cubicBezTo>
                <a:lnTo>
                  <a:pt x="17790" y="21600"/>
                </a:lnTo>
                <a:close/>
                <a:moveTo>
                  <a:pt x="13729" y="21600"/>
                </a:moveTo>
                <a:cubicBezTo>
                  <a:pt x="10171" y="21600"/>
                  <a:pt x="10171" y="21600"/>
                  <a:pt x="10171" y="21600"/>
                </a:cubicBezTo>
                <a:cubicBezTo>
                  <a:pt x="10171" y="16029"/>
                  <a:pt x="5571" y="11429"/>
                  <a:pt x="0" y="11429"/>
                </a:cubicBezTo>
                <a:cubicBezTo>
                  <a:pt x="0" y="7619"/>
                  <a:pt x="0" y="7619"/>
                  <a:pt x="0" y="7619"/>
                </a:cubicBezTo>
                <a:cubicBezTo>
                  <a:pt x="7619" y="7619"/>
                  <a:pt x="13729" y="13981"/>
                  <a:pt x="13729" y="21600"/>
                </a:cubicBezTo>
                <a:close/>
                <a:moveTo>
                  <a:pt x="2552" y="16281"/>
                </a:moveTo>
                <a:cubicBezTo>
                  <a:pt x="4061" y="16281"/>
                  <a:pt x="5319" y="17287"/>
                  <a:pt x="5319" y="18797"/>
                </a:cubicBezTo>
                <a:cubicBezTo>
                  <a:pt x="5319" y="20342"/>
                  <a:pt x="4061" y="21600"/>
                  <a:pt x="2552" y="21600"/>
                </a:cubicBezTo>
                <a:cubicBezTo>
                  <a:pt x="1006" y="21600"/>
                  <a:pt x="0" y="20342"/>
                  <a:pt x="0" y="18797"/>
                </a:cubicBezTo>
                <a:cubicBezTo>
                  <a:pt x="0" y="17287"/>
                  <a:pt x="1006" y="16281"/>
                  <a:pt x="2552" y="1628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25" name="Shape"/>
          <p:cNvSpPr/>
          <p:nvPr/>
        </p:nvSpPr>
        <p:spPr>
          <a:xfrm>
            <a:off x="20833782" y="8402627"/>
            <a:ext cx="527933" cy="5238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02" y="7847"/>
                </a:moveTo>
                <a:cubicBezTo>
                  <a:pt x="16621" y="7847"/>
                  <a:pt x="16621" y="7847"/>
                  <a:pt x="16621" y="7847"/>
                </a:cubicBezTo>
                <a:cubicBezTo>
                  <a:pt x="15249" y="13753"/>
                  <a:pt x="15249" y="13753"/>
                  <a:pt x="15249" y="13753"/>
                </a:cubicBezTo>
                <a:cubicBezTo>
                  <a:pt x="18307" y="13753"/>
                  <a:pt x="18307" y="13753"/>
                  <a:pt x="18307" y="13753"/>
                </a:cubicBezTo>
                <a:cubicBezTo>
                  <a:pt x="18856" y="13753"/>
                  <a:pt x="19405" y="14308"/>
                  <a:pt x="19405" y="14862"/>
                </a:cubicBezTo>
                <a:cubicBezTo>
                  <a:pt x="19405" y="15417"/>
                  <a:pt x="18856" y="15972"/>
                  <a:pt x="18307" y="15972"/>
                </a:cubicBezTo>
                <a:cubicBezTo>
                  <a:pt x="14701" y="15972"/>
                  <a:pt x="14701" y="15972"/>
                  <a:pt x="14701" y="15972"/>
                </a:cubicBezTo>
                <a:cubicBezTo>
                  <a:pt x="13877" y="20728"/>
                  <a:pt x="13877" y="20728"/>
                  <a:pt x="13877" y="20728"/>
                </a:cubicBezTo>
                <a:cubicBezTo>
                  <a:pt x="13603" y="21323"/>
                  <a:pt x="13289" y="21600"/>
                  <a:pt x="12740" y="21600"/>
                </a:cubicBezTo>
                <a:cubicBezTo>
                  <a:pt x="11917" y="21600"/>
                  <a:pt x="11643" y="21045"/>
                  <a:pt x="11643" y="20451"/>
                </a:cubicBezTo>
                <a:lnTo>
                  <a:pt x="11643" y="20173"/>
                </a:lnTo>
                <a:cubicBezTo>
                  <a:pt x="12466" y="15972"/>
                  <a:pt x="12466" y="15972"/>
                  <a:pt x="12466" y="15972"/>
                </a:cubicBezTo>
                <a:cubicBezTo>
                  <a:pt x="6664" y="15972"/>
                  <a:pt x="6664" y="15972"/>
                  <a:pt x="6664" y="15972"/>
                </a:cubicBezTo>
                <a:cubicBezTo>
                  <a:pt x="5527" y="20728"/>
                  <a:pt x="5527" y="20728"/>
                  <a:pt x="5527" y="20728"/>
                </a:cubicBezTo>
                <a:cubicBezTo>
                  <a:pt x="5527" y="21323"/>
                  <a:pt x="4979" y="21600"/>
                  <a:pt x="4430" y="21600"/>
                </a:cubicBezTo>
                <a:cubicBezTo>
                  <a:pt x="3881" y="21600"/>
                  <a:pt x="3332" y="21045"/>
                  <a:pt x="3332" y="20451"/>
                </a:cubicBezTo>
                <a:lnTo>
                  <a:pt x="3332" y="20173"/>
                </a:lnTo>
                <a:cubicBezTo>
                  <a:pt x="4430" y="15972"/>
                  <a:pt x="4430" y="15972"/>
                  <a:pt x="4430" y="15972"/>
                </a:cubicBezTo>
                <a:cubicBezTo>
                  <a:pt x="1098" y="15972"/>
                  <a:pt x="1098" y="15972"/>
                  <a:pt x="1098" y="15972"/>
                </a:cubicBezTo>
                <a:cubicBezTo>
                  <a:pt x="549" y="15972"/>
                  <a:pt x="0" y="15417"/>
                  <a:pt x="0" y="14862"/>
                </a:cubicBezTo>
                <a:cubicBezTo>
                  <a:pt x="0" y="14308"/>
                  <a:pt x="549" y="13753"/>
                  <a:pt x="1098" y="13753"/>
                </a:cubicBezTo>
                <a:cubicBezTo>
                  <a:pt x="4979" y="13753"/>
                  <a:pt x="4979" y="13753"/>
                  <a:pt x="4979" y="13753"/>
                </a:cubicBezTo>
                <a:cubicBezTo>
                  <a:pt x="6390" y="7847"/>
                  <a:pt x="6390" y="7847"/>
                  <a:pt x="6390" y="7847"/>
                </a:cubicBezTo>
                <a:cubicBezTo>
                  <a:pt x="3332" y="7847"/>
                  <a:pt x="3332" y="7847"/>
                  <a:pt x="3332" y="7847"/>
                </a:cubicBezTo>
                <a:cubicBezTo>
                  <a:pt x="2783" y="7847"/>
                  <a:pt x="2234" y="7292"/>
                  <a:pt x="2234" y="6738"/>
                </a:cubicBezTo>
                <a:cubicBezTo>
                  <a:pt x="2234" y="5905"/>
                  <a:pt x="2783" y="5628"/>
                  <a:pt x="3332" y="5628"/>
                </a:cubicBezTo>
                <a:cubicBezTo>
                  <a:pt x="6939" y="5628"/>
                  <a:pt x="6939" y="5628"/>
                  <a:pt x="6939" y="5628"/>
                </a:cubicBezTo>
                <a:cubicBezTo>
                  <a:pt x="7762" y="872"/>
                  <a:pt x="7762" y="872"/>
                  <a:pt x="7762" y="872"/>
                </a:cubicBezTo>
                <a:cubicBezTo>
                  <a:pt x="8036" y="277"/>
                  <a:pt x="8311" y="0"/>
                  <a:pt x="8860" y="0"/>
                </a:cubicBezTo>
                <a:cubicBezTo>
                  <a:pt x="9722" y="0"/>
                  <a:pt x="9996" y="277"/>
                  <a:pt x="9996" y="1149"/>
                </a:cubicBezTo>
                <a:cubicBezTo>
                  <a:pt x="9996" y="1149"/>
                  <a:pt x="9996" y="1149"/>
                  <a:pt x="9996" y="1427"/>
                </a:cubicBezTo>
                <a:cubicBezTo>
                  <a:pt x="9173" y="5628"/>
                  <a:pt x="9173" y="5628"/>
                  <a:pt x="9173" y="5628"/>
                </a:cubicBezTo>
                <a:cubicBezTo>
                  <a:pt x="14975" y="5628"/>
                  <a:pt x="14975" y="5628"/>
                  <a:pt x="14975" y="5628"/>
                </a:cubicBezTo>
                <a:cubicBezTo>
                  <a:pt x="16073" y="872"/>
                  <a:pt x="16073" y="872"/>
                  <a:pt x="16073" y="872"/>
                </a:cubicBezTo>
                <a:cubicBezTo>
                  <a:pt x="16073" y="277"/>
                  <a:pt x="16621" y="0"/>
                  <a:pt x="17170" y="0"/>
                </a:cubicBezTo>
                <a:cubicBezTo>
                  <a:pt x="17719" y="0"/>
                  <a:pt x="18307" y="277"/>
                  <a:pt x="18307" y="1149"/>
                </a:cubicBezTo>
                <a:cubicBezTo>
                  <a:pt x="18307" y="1149"/>
                  <a:pt x="18307" y="1149"/>
                  <a:pt x="18307" y="1427"/>
                </a:cubicBezTo>
                <a:cubicBezTo>
                  <a:pt x="17170" y="5628"/>
                  <a:pt x="17170" y="5628"/>
                  <a:pt x="17170" y="5628"/>
                </a:cubicBezTo>
                <a:cubicBezTo>
                  <a:pt x="20502" y="5628"/>
                  <a:pt x="20502" y="5628"/>
                  <a:pt x="20502" y="5628"/>
                </a:cubicBezTo>
                <a:cubicBezTo>
                  <a:pt x="21051" y="5628"/>
                  <a:pt x="21600" y="5905"/>
                  <a:pt x="21600" y="6738"/>
                </a:cubicBezTo>
                <a:cubicBezTo>
                  <a:pt x="21600" y="7292"/>
                  <a:pt x="21051" y="7847"/>
                  <a:pt x="20502" y="7847"/>
                </a:cubicBezTo>
                <a:close/>
                <a:moveTo>
                  <a:pt x="8585" y="7847"/>
                </a:moveTo>
                <a:cubicBezTo>
                  <a:pt x="7213" y="13753"/>
                  <a:pt x="7213" y="13753"/>
                  <a:pt x="7213" y="13753"/>
                </a:cubicBezTo>
                <a:cubicBezTo>
                  <a:pt x="13015" y="13753"/>
                  <a:pt x="13015" y="13753"/>
                  <a:pt x="13015" y="13753"/>
                </a:cubicBezTo>
                <a:cubicBezTo>
                  <a:pt x="14426" y="7847"/>
                  <a:pt x="14426" y="7847"/>
                  <a:pt x="14426" y="7847"/>
                </a:cubicBezTo>
                <a:lnTo>
                  <a:pt x="8585" y="7847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26" name="Shape"/>
          <p:cNvSpPr/>
          <p:nvPr/>
        </p:nvSpPr>
        <p:spPr>
          <a:xfrm>
            <a:off x="19673116" y="8432252"/>
            <a:ext cx="578704" cy="4688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58" y="21600"/>
                </a:moveTo>
                <a:cubicBezTo>
                  <a:pt x="1006" y="21600"/>
                  <a:pt x="1006" y="21600"/>
                  <a:pt x="1006" y="21600"/>
                </a:cubicBezTo>
                <a:cubicBezTo>
                  <a:pt x="503" y="21600"/>
                  <a:pt x="0" y="20979"/>
                  <a:pt x="0" y="20358"/>
                </a:cubicBezTo>
                <a:cubicBezTo>
                  <a:pt x="0" y="1242"/>
                  <a:pt x="0" y="1242"/>
                  <a:pt x="0" y="1242"/>
                </a:cubicBezTo>
                <a:cubicBezTo>
                  <a:pt x="0" y="310"/>
                  <a:pt x="503" y="0"/>
                  <a:pt x="1006" y="0"/>
                </a:cubicBezTo>
                <a:cubicBezTo>
                  <a:pt x="20558" y="0"/>
                  <a:pt x="20558" y="0"/>
                  <a:pt x="20558" y="0"/>
                </a:cubicBezTo>
                <a:cubicBezTo>
                  <a:pt x="21348" y="0"/>
                  <a:pt x="21600" y="310"/>
                  <a:pt x="21600" y="1242"/>
                </a:cubicBezTo>
                <a:cubicBezTo>
                  <a:pt x="21600" y="20358"/>
                  <a:pt x="21600" y="20358"/>
                  <a:pt x="21600" y="20358"/>
                </a:cubicBezTo>
                <a:cubicBezTo>
                  <a:pt x="21600" y="20979"/>
                  <a:pt x="21348" y="21600"/>
                  <a:pt x="20558" y="21600"/>
                </a:cubicBezTo>
                <a:close/>
                <a:moveTo>
                  <a:pt x="7116" y="2484"/>
                </a:moveTo>
                <a:cubicBezTo>
                  <a:pt x="2013" y="2484"/>
                  <a:pt x="2013" y="2484"/>
                  <a:pt x="2013" y="2484"/>
                </a:cubicBezTo>
                <a:cubicBezTo>
                  <a:pt x="2013" y="19116"/>
                  <a:pt x="2013" y="19116"/>
                  <a:pt x="2013" y="19116"/>
                </a:cubicBezTo>
                <a:cubicBezTo>
                  <a:pt x="7116" y="19116"/>
                  <a:pt x="7116" y="19116"/>
                  <a:pt x="7116" y="19116"/>
                </a:cubicBezTo>
                <a:lnTo>
                  <a:pt x="7116" y="2484"/>
                </a:lnTo>
                <a:close/>
                <a:moveTo>
                  <a:pt x="8122" y="2484"/>
                </a:moveTo>
                <a:cubicBezTo>
                  <a:pt x="8122" y="19116"/>
                  <a:pt x="8122" y="19116"/>
                  <a:pt x="8122" y="19116"/>
                </a:cubicBezTo>
                <a:cubicBezTo>
                  <a:pt x="13442" y="19116"/>
                  <a:pt x="13442" y="19116"/>
                  <a:pt x="13442" y="19116"/>
                </a:cubicBezTo>
                <a:cubicBezTo>
                  <a:pt x="13442" y="2484"/>
                  <a:pt x="13442" y="2484"/>
                  <a:pt x="13442" y="2484"/>
                </a:cubicBezTo>
                <a:lnTo>
                  <a:pt x="8122" y="2484"/>
                </a:lnTo>
                <a:close/>
                <a:moveTo>
                  <a:pt x="19551" y="2484"/>
                </a:moveTo>
                <a:cubicBezTo>
                  <a:pt x="14484" y="2484"/>
                  <a:pt x="14484" y="2484"/>
                  <a:pt x="14484" y="2484"/>
                </a:cubicBezTo>
                <a:cubicBezTo>
                  <a:pt x="14484" y="19116"/>
                  <a:pt x="14484" y="19116"/>
                  <a:pt x="14484" y="19116"/>
                </a:cubicBezTo>
                <a:cubicBezTo>
                  <a:pt x="19551" y="19116"/>
                  <a:pt x="19551" y="19116"/>
                  <a:pt x="19551" y="19116"/>
                </a:cubicBezTo>
                <a:lnTo>
                  <a:pt x="19551" y="2484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27" name="Shape"/>
          <p:cNvSpPr/>
          <p:nvPr/>
        </p:nvSpPr>
        <p:spPr>
          <a:xfrm>
            <a:off x="18490513" y="8391611"/>
            <a:ext cx="555861" cy="5560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5" h="21535" extrusionOk="0">
                <a:moveTo>
                  <a:pt x="21339" y="3361"/>
                </a:moveTo>
                <a:cubicBezTo>
                  <a:pt x="18989" y="5484"/>
                  <a:pt x="18989" y="5484"/>
                  <a:pt x="18989" y="5484"/>
                </a:cubicBezTo>
                <a:cubicBezTo>
                  <a:pt x="16079" y="2579"/>
                  <a:pt x="16079" y="2579"/>
                  <a:pt x="16079" y="2579"/>
                </a:cubicBezTo>
                <a:cubicBezTo>
                  <a:pt x="18205" y="196"/>
                  <a:pt x="18205" y="196"/>
                  <a:pt x="18205" y="196"/>
                </a:cubicBezTo>
                <a:cubicBezTo>
                  <a:pt x="18727" y="-65"/>
                  <a:pt x="19250" y="-65"/>
                  <a:pt x="19772" y="196"/>
                </a:cubicBezTo>
                <a:cubicBezTo>
                  <a:pt x="21339" y="1797"/>
                  <a:pt x="21339" y="1797"/>
                  <a:pt x="21339" y="1797"/>
                </a:cubicBezTo>
                <a:cubicBezTo>
                  <a:pt x="21600" y="2318"/>
                  <a:pt x="21600" y="2840"/>
                  <a:pt x="21339" y="3361"/>
                </a:cubicBezTo>
                <a:close/>
                <a:moveTo>
                  <a:pt x="5521" y="12858"/>
                </a:moveTo>
                <a:cubicBezTo>
                  <a:pt x="8692" y="15725"/>
                  <a:pt x="8692" y="15725"/>
                  <a:pt x="8692" y="15725"/>
                </a:cubicBezTo>
                <a:cubicBezTo>
                  <a:pt x="4738" y="16805"/>
                  <a:pt x="4738" y="16805"/>
                  <a:pt x="4738" y="16805"/>
                </a:cubicBezTo>
                <a:lnTo>
                  <a:pt x="5521" y="12858"/>
                </a:lnTo>
                <a:close/>
                <a:moveTo>
                  <a:pt x="18205" y="6266"/>
                </a:moveTo>
                <a:cubicBezTo>
                  <a:pt x="9476" y="15204"/>
                  <a:pt x="9476" y="15204"/>
                  <a:pt x="9476" y="15204"/>
                </a:cubicBezTo>
                <a:cubicBezTo>
                  <a:pt x="6305" y="12038"/>
                  <a:pt x="6305" y="12038"/>
                  <a:pt x="6305" y="12038"/>
                </a:cubicBezTo>
                <a:cubicBezTo>
                  <a:pt x="15295" y="3361"/>
                  <a:pt x="15295" y="3361"/>
                  <a:pt x="15295" y="3361"/>
                </a:cubicBezTo>
                <a:lnTo>
                  <a:pt x="18205" y="6266"/>
                </a:lnTo>
                <a:close/>
                <a:moveTo>
                  <a:pt x="2089" y="3101"/>
                </a:moveTo>
                <a:cubicBezTo>
                  <a:pt x="2089" y="19412"/>
                  <a:pt x="2089" y="19412"/>
                  <a:pt x="2089" y="19412"/>
                </a:cubicBezTo>
                <a:cubicBezTo>
                  <a:pt x="18466" y="19412"/>
                  <a:pt x="18466" y="19412"/>
                  <a:pt x="18466" y="19412"/>
                </a:cubicBezTo>
                <a:cubicBezTo>
                  <a:pt x="18466" y="7569"/>
                  <a:pt x="18466" y="7569"/>
                  <a:pt x="18466" y="7569"/>
                </a:cubicBezTo>
                <a:cubicBezTo>
                  <a:pt x="20555" y="5484"/>
                  <a:pt x="20555" y="5484"/>
                  <a:pt x="20555" y="5484"/>
                </a:cubicBezTo>
                <a:cubicBezTo>
                  <a:pt x="20555" y="20492"/>
                  <a:pt x="20555" y="20492"/>
                  <a:pt x="20555" y="20492"/>
                </a:cubicBezTo>
                <a:cubicBezTo>
                  <a:pt x="20555" y="21014"/>
                  <a:pt x="20033" y="21535"/>
                  <a:pt x="19511" y="21535"/>
                </a:cubicBezTo>
                <a:cubicBezTo>
                  <a:pt x="1045" y="21535"/>
                  <a:pt x="1045" y="21535"/>
                  <a:pt x="1045" y="21535"/>
                </a:cubicBezTo>
                <a:cubicBezTo>
                  <a:pt x="522" y="21535"/>
                  <a:pt x="0" y="21014"/>
                  <a:pt x="0" y="20492"/>
                </a:cubicBezTo>
                <a:cubicBezTo>
                  <a:pt x="0" y="2058"/>
                  <a:pt x="0" y="2058"/>
                  <a:pt x="0" y="2058"/>
                </a:cubicBezTo>
                <a:cubicBezTo>
                  <a:pt x="0" y="1536"/>
                  <a:pt x="522" y="978"/>
                  <a:pt x="1045" y="978"/>
                </a:cubicBezTo>
                <a:cubicBezTo>
                  <a:pt x="16079" y="978"/>
                  <a:pt x="16079" y="978"/>
                  <a:pt x="16079" y="978"/>
                </a:cubicBezTo>
                <a:cubicBezTo>
                  <a:pt x="13990" y="3101"/>
                  <a:pt x="13990" y="3101"/>
                  <a:pt x="13990" y="3101"/>
                </a:cubicBezTo>
                <a:lnTo>
                  <a:pt x="2089" y="3101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28" name="Shape"/>
          <p:cNvSpPr/>
          <p:nvPr/>
        </p:nvSpPr>
        <p:spPr>
          <a:xfrm>
            <a:off x="17278165" y="8391613"/>
            <a:ext cx="582936" cy="543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20604" y="21533"/>
                </a:moveTo>
                <a:cubicBezTo>
                  <a:pt x="996" y="21533"/>
                  <a:pt x="996" y="21533"/>
                  <a:pt x="996" y="21533"/>
                </a:cubicBezTo>
                <a:cubicBezTo>
                  <a:pt x="498" y="21533"/>
                  <a:pt x="0" y="21266"/>
                  <a:pt x="0" y="20426"/>
                </a:cubicBezTo>
                <a:cubicBezTo>
                  <a:pt x="0" y="19892"/>
                  <a:pt x="498" y="19358"/>
                  <a:pt x="996" y="19358"/>
                </a:cubicBezTo>
                <a:cubicBezTo>
                  <a:pt x="20604" y="19358"/>
                  <a:pt x="20604" y="19358"/>
                  <a:pt x="20604" y="19358"/>
                </a:cubicBezTo>
                <a:cubicBezTo>
                  <a:pt x="21102" y="19358"/>
                  <a:pt x="21600" y="19892"/>
                  <a:pt x="21600" y="20426"/>
                </a:cubicBezTo>
                <a:cubicBezTo>
                  <a:pt x="21600" y="21266"/>
                  <a:pt x="21102" y="21533"/>
                  <a:pt x="20604" y="21533"/>
                </a:cubicBezTo>
                <a:close/>
                <a:moveTo>
                  <a:pt x="16333" y="5619"/>
                </a:moveTo>
                <a:cubicBezTo>
                  <a:pt x="13558" y="2643"/>
                  <a:pt x="13558" y="2643"/>
                  <a:pt x="13558" y="2643"/>
                </a:cubicBezTo>
                <a:cubicBezTo>
                  <a:pt x="15835" y="200"/>
                  <a:pt x="15835" y="200"/>
                  <a:pt x="15835" y="200"/>
                </a:cubicBezTo>
                <a:cubicBezTo>
                  <a:pt x="16084" y="-67"/>
                  <a:pt x="16832" y="-67"/>
                  <a:pt x="17081" y="200"/>
                </a:cubicBezTo>
                <a:cubicBezTo>
                  <a:pt x="18611" y="1841"/>
                  <a:pt x="18611" y="1841"/>
                  <a:pt x="18611" y="1841"/>
                </a:cubicBezTo>
                <a:cubicBezTo>
                  <a:pt x="18860" y="2375"/>
                  <a:pt x="18860" y="2910"/>
                  <a:pt x="18611" y="3444"/>
                </a:cubicBezTo>
                <a:lnTo>
                  <a:pt x="16333" y="5619"/>
                </a:lnTo>
                <a:close/>
                <a:moveTo>
                  <a:pt x="7295" y="15580"/>
                </a:moveTo>
                <a:cubicBezTo>
                  <a:pt x="4519" y="12336"/>
                  <a:pt x="4519" y="12336"/>
                  <a:pt x="4519" y="12336"/>
                </a:cubicBezTo>
                <a:cubicBezTo>
                  <a:pt x="12811" y="3444"/>
                  <a:pt x="12811" y="3444"/>
                  <a:pt x="12811" y="3444"/>
                </a:cubicBezTo>
                <a:cubicBezTo>
                  <a:pt x="15835" y="6421"/>
                  <a:pt x="15835" y="6421"/>
                  <a:pt x="15835" y="6421"/>
                </a:cubicBezTo>
                <a:lnTo>
                  <a:pt x="7295" y="15580"/>
                </a:lnTo>
                <a:close/>
                <a:moveTo>
                  <a:pt x="2740" y="17221"/>
                </a:moveTo>
                <a:cubicBezTo>
                  <a:pt x="3772" y="13175"/>
                  <a:pt x="3772" y="13175"/>
                  <a:pt x="3772" y="13175"/>
                </a:cubicBezTo>
                <a:cubicBezTo>
                  <a:pt x="6512" y="16114"/>
                  <a:pt x="6512" y="16114"/>
                  <a:pt x="6512" y="16114"/>
                </a:cubicBezTo>
                <a:lnTo>
                  <a:pt x="2740" y="17221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29" name="Shape"/>
          <p:cNvSpPr/>
          <p:nvPr/>
        </p:nvSpPr>
        <p:spPr>
          <a:xfrm>
            <a:off x="16157924" y="8446633"/>
            <a:ext cx="433166" cy="433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17" h="21516" extrusionOk="0">
                <a:moveTo>
                  <a:pt x="2050" y="15447"/>
                </a:moveTo>
                <a:cubicBezTo>
                  <a:pt x="13494" y="4312"/>
                  <a:pt x="13494" y="4312"/>
                  <a:pt x="13494" y="4312"/>
                </a:cubicBezTo>
                <a:cubicBezTo>
                  <a:pt x="17213" y="7992"/>
                  <a:pt x="17213" y="7992"/>
                  <a:pt x="17213" y="7992"/>
                </a:cubicBezTo>
                <a:cubicBezTo>
                  <a:pt x="6056" y="19509"/>
                  <a:pt x="6056" y="19509"/>
                  <a:pt x="6056" y="19509"/>
                </a:cubicBezTo>
                <a:lnTo>
                  <a:pt x="2050" y="15447"/>
                </a:lnTo>
                <a:close/>
                <a:moveTo>
                  <a:pt x="17213" y="251"/>
                </a:moveTo>
                <a:cubicBezTo>
                  <a:pt x="17881" y="-84"/>
                  <a:pt x="18548" y="-84"/>
                  <a:pt x="19216" y="251"/>
                </a:cubicBezTo>
                <a:cubicBezTo>
                  <a:pt x="21266" y="2258"/>
                  <a:pt x="21266" y="2258"/>
                  <a:pt x="21266" y="2258"/>
                </a:cubicBezTo>
                <a:cubicBezTo>
                  <a:pt x="21600" y="2974"/>
                  <a:pt x="21600" y="3643"/>
                  <a:pt x="21266" y="4312"/>
                </a:cubicBezTo>
                <a:cubicBezTo>
                  <a:pt x="18215" y="6989"/>
                  <a:pt x="18215" y="6989"/>
                  <a:pt x="18215" y="6989"/>
                </a:cubicBezTo>
                <a:cubicBezTo>
                  <a:pt x="14495" y="3309"/>
                  <a:pt x="14495" y="3309"/>
                  <a:pt x="14495" y="3309"/>
                </a:cubicBezTo>
                <a:lnTo>
                  <a:pt x="17213" y="251"/>
                </a:lnTo>
                <a:close/>
                <a:moveTo>
                  <a:pt x="0" y="21516"/>
                </a:moveTo>
                <a:cubicBezTo>
                  <a:pt x="1049" y="16451"/>
                  <a:pt x="1049" y="16451"/>
                  <a:pt x="1049" y="16451"/>
                </a:cubicBezTo>
                <a:cubicBezTo>
                  <a:pt x="5054" y="20178"/>
                  <a:pt x="5054" y="20178"/>
                  <a:pt x="5054" y="20178"/>
                </a:cubicBezTo>
                <a:lnTo>
                  <a:pt x="0" y="21516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30" name="Shape"/>
          <p:cNvSpPr/>
          <p:nvPr/>
        </p:nvSpPr>
        <p:spPr>
          <a:xfrm>
            <a:off x="7736009" y="10742781"/>
            <a:ext cx="574477" cy="5788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48" y="1509"/>
                </a:moveTo>
                <a:cubicBezTo>
                  <a:pt x="18036" y="5103"/>
                  <a:pt x="18036" y="5103"/>
                  <a:pt x="18036" y="5103"/>
                </a:cubicBezTo>
                <a:cubicBezTo>
                  <a:pt x="19584" y="5103"/>
                  <a:pt x="19584" y="5103"/>
                  <a:pt x="19584" y="5103"/>
                </a:cubicBezTo>
                <a:cubicBezTo>
                  <a:pt x="20088" y="5103"/>
                  <a:pt x="20592" y="5355"/>
                  <a:pt x="20592" y="6110"/>
                </a:cubicBezTo>
                <a:cubicBezTo>
                  <a:pt x="20592" y="6613"/>
                  <a:pt x="20088" y="7116"/>
                  <a:pt x="19584" y="7116"/>
                </a:cubicBezTo>
                <a:cubicBezTo>
                  <a:pt x="15516" y="7116"/>
                  <a:pt x="15516" y="7116"/>
                  <a:pt x="15516" y="7116"/>
                </a:cubicBezTo>
                <a:cubicBezTo>
                  <a:pt x="15012" y="7116"/>
                  <a:pt x="14472" y="6613"/>
                  <a:pt x="14472" y="6110"/>
                </a:cubicBezTo>
                <a:cubicBezTo>
                  <a:pt x="14472" y="2049"/>
                  <a:pt x="14472" y="2049"/>
                  <a:pt x="14472" y="2049"/>
                </a:cubicBezTo>
                <a:cubicBezTo>
                  <a:pt x="14472" y="1258"/>
                  <a:pt x="15012" y="1006"/>
                  <a:pt x="15516" y="1006"/>
                </a:cubicBezTo>
                <a:cubicBezTo>
                  <a:pt x="16020" y="1006"/>
                  <a:pt x="16524" y="1258"/>
                  <a:pt x="16524" y="2049"/>
                </a:cubicBezTo>
                <a:cubicBezTo>
                  <a:pt x="16524" y="3558"/>
                  <a:pt x="16524" y="3558"/>
                  <a:pt x="16524" y="3558"/>
                </a:cubicBezTo>
                <a:cubicBezTo>
                  <a:pt x="19836" y="252"/>
                  <a:pt x="19836" y="252"/>
                  <a:pt x="19836" y="252"/>
                </a:cubicBezTo>
                <a:cubicBezTo>
                  <a:pt x="20088" y="0"/>
                  <a:pt x="20340" y="0"/>
                  <a:pt x="20592" y="0"/>
                </a:cubicBezTo>
                <a:cubicBezTo>
                  <a:pt x="21096" y="0"/>
                  <a:pt x="21600" y="252"/>
                  <a:pt x="21600" y="1006"/>
                </a:cubicBezTo>
                <a:cubicBezTo>
                  <a:pt x="21600" y="1258"/>
                  <a:pt x="21600" y="1509"/>
                  <a:pt x="21348" y="1509"/>
                </a:cubicBezTo>
                <a:close/>
                <a:moveTo>
                  <a:pt x="10656" y="13729"/>
                </a:moveTo>
                <a:cubicBezTo>
                  <a:pt x="9144" y="13729"/>
                  <a:pt x="7596" y="12435"/>
                  <a:pt x="7596" y="10674"/>
                </a:cubicBezTo>
                <a:cubicBezTo>
                  <a:pt x="7596" y="9165"/>
                  <a:pt x="9144" y="7619"/>
                  <a:pt x="10656" y="7619"/>
                </a:cubicBezTo>
                <a:cubicBezTo>
                  <a:pt x="12456" y="7619"/>
                  <a:pt x="13716" y="9165"/>
                  <a:pt x="13716" y="10674"/>
                </a:cubicBezTo>
                <a:cubicBezTo>
                  <a:pt x="13716" y="12435"/>
                  <a:pt x="12456" y="13729"/>
                  <a:pt x="10656" y="13729"/>
                </a:cubicBezTo>
                <a:close/>
                <a:moveTo>
                  <a:pt x="6084" y="20594"/>
                </a:moveTo>
                <a:cubicBezTo>
                  <a:pt x="5328" y="20594"/>
                  <a:pt x="5076" y="20091"/>
                  <a:pt x="5076" y="19551"/>
                </a:cubicBezTo>
                <a:cubicBezTo>
                  <a:pt x="5076" y="18042"/>
                  <a:pt x="5076" y="18042"/>
                  <a:pt x="5076" y="18042"/>
                </a:cubicBezTo>
                <a:cubicBezTo>
                  <a:pt x="1512" y="21348"/>
                  <a:pt x="1512" y="21348"/>
                  <a:pt x="1512" y="21348"/>
                </a:cubicBezTo>
                <a:cubicBezTo>
                  <a:pt x="1512" y="21600"/>
                  <a:pt x="1260" y="21600"/>
                  <a:pt x="1008" y="21600"/>
                </a:cubicBezTo>
                <a:cubicBezTo>
                  <a:pt x="252" y="21600"/>
                  <a:pt x="0" y="21097"/>
                  <a:pt x="0" y="20594"/>
                </a:cubicBezTo>
                <a:cubicBezTo>
                  <a:pt x="0" y="20342"/>
                  <a:pt x="0" y="20091"/>
                  <a:pt x="252" y="19803"/>
                </a:cubicBezTo>
                <a:cubicBezTo>
                  <a:pt x="3528" y="16532"/>
                  <a:pt x="3528" y="16532"/>
                  <a:pt x="3528" y="16532"/>
                </a:cubicBezTo>
                <a:cubicBezTo>
                  <a:pt x="2016" y="16532"/>
                  <a:pt x="2016" y="16532"/>
                  <a:pt x="2016" y="16532"/>
                </a:cubicBezTo>
                <a:cubicBezTo>
                  <a:pt x="1260" y="16532"/>
                  <a:pt x="1008" y="16029"/>
                  <a:pt x="1008" y="15490"/>
                </a:cubicBezTo>
                <a:cubicBezTo>
                  <a:pt x="1008" y="14987"/>
                  <a:pt x="1260" y="14484"/>
                  <a:pt x="2016" y="14484"/>
                </a:cubicBezTo>
                <a:cubicBezTo>
                  <a:pt x="6084" y="14484"/>
                  <a:pt x="6084" y="14484"/>
                  <a:pt x="6084" y="14484"/>
                </a:cubicBezTo>
                <a:cubicBezTo>
                  <a:pt x="6588" y="14484"/>
                  <a:pt x="7092" y="14987"/>
                  <a:pt x="7092" y="15490"/>
                </a:cubicBezTo>
                <a:cubicBezTo>
                  <a:pt x="7092" y="19551"/>
                  <a:pt x="7092" y="19551"/>
                  <a:pt x="7092" y="19551"/>
                </a:cubicBezTo>
                <a:cubicBezTo>
                  <a:pt x="7092" y="20091"/>
                  <a:pt x="6588" y="20594"/>
                  <a:pt x="6084" y="2059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31" name="Shape"/>
          <p:cNvSpPr/>
          <p:nvPr/>
        </p:nvSpPr>
        <p:spPr>
          <a:xfrm>
            <a:off x="6529047" y="10742781"/>
            <a:ext cx="582938" cy="5788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05" y="6110"/>
                </a:moveTo>
                <a:cubicBezTo>
                  <a:pt x="19859" y="6110"/>
                  <a:pt x="19611" y="5607"/>
                  <a:pt x="19611" y="5103"/>
                </a:cubicBezTo>
                <a:cubicBezTo>
                  <a:pt x="19611" y="3306"/>
                  <a:pt x="19611" y="3306"/>
                  <a:pt x="19611" y="3306"/>
                </a:cubicBezTo>
                <a:cubicBezTo>
                  <a:pt x="16093" y="6613"/>
                  <a:pt x="16093" y="6613"/>
                  <a:pt x="16093" y="6613"/>
                </a:cubicBezTo>
                <a:cubicBezTo>
                  <a:pt x="16093" y="6865"/>
                  <a:pt x="15845" y="7116"/>
                  <a:pt x="15596" y="7116"/>
                </a:cubicBezTo>
                <a:cubicBezTo>
                  <a:pt x="14814" y="7116"/>
                  <a:pt x="14566" y="6613"/>
                  <a:pt x="14566" y="6110"/>
                </a:cubicBezTo>
                <a:cubicBezTo>
                  <a:pt x="14566" y="5858"/>
                  <a:pt x="14566" y="5607"/>
                  <a:pt x="14814" y="5355"/>
                </a:cubicBezTo>
                <a:cubicBezTo>
                  <a:pt x="18083" y="2049"/>
                  <a:pt x="18083" y="2049"/>
                  <a:pt x="18083" y="2049"/>
                </a:cubicBezTo>
                <a:cubicBezTo>
                  <a:pt x="16591" y="2049"/>
                  <a:pt x="16591" y="2049"/>
                  <a:pt x="16591" y="2049"/>
                </a:cubicBezTo>
                <a:cubicBezTo>
                  <a:pt x="15845" y="2049"/>
                  <a:pt x="15596" y="1509"/>
                  <a:pt x="15596" y="1006"/>
                </a:cubicBezTo>
                <a:cubicBezTo>
                  <a:pt x="15596" y="252"/>
                  <a:pt x="15845" y="0"/>
                  <a:pt x="16591" y="0"/>
                </a:cubicBezTo>
                <a:cubicBezTo>
                  <a:pt x="20605" y="0"/>
                  <a:pt x="20605" y="0"/>
                  <a:pt x="20605" y="0"/>
                </a:cubicBezTo>
                <a:cubicBezTo>
                  <a:pt x="21103" y="0"/>
                  <a:pt x="21600" y="252"/>
                  <a:pt x="21600" y="1006"/>
                </a:cubicBezTo>
                <a:cubicBezTo>
                  <a:pt x="21600" y="5103"/>
                  <a:pt x="21600" y="5103"/>
                  <a:pt x="21600" y="5103"/>
                </a:cubicBezTo>
                <a:cubicBezTo>
                  <a:pt x="21600" y="5607"/>
                  <a:pt x="21103" y="6110"/>
                  <a:pt x="20605" y="6110"/>
                </a:cubicBezTo>
                <a:close/>
                <a:moveTo>
                  <a:pt x="10800" y="13729"/>
                </a:moveTo>
                <a:cubicBezTo>
                  <a:pt x="9059" y="13729"/>
                  <a:pt x="7780" y="12435"/>
                  <a:pt x="7780" y="10674"/>
                </a:cubicBezTo>
                <a:cubicBezTo>
                  <a:pt x="7780" y="9165"/>
                  <a:pt x="9059" y="7619"/>
                  <a:pt x="10800" y="7619"/>
                </a:cubicBezTo>
                <a:cubicBezTo>
                  <a:pt x="12576" y="7619"/>
                  <a:pt x="13820" y="9165"/>
                  <a:pt x="13820" y="10674"/>
                </a:cubicBezTo>
                <a:cubicBezTo>
                  <a:pt x="13820" y="12435"/>
                  <a:pt x="12576" y="13729"/>
                  <a:pt x="10800" y="13729"/>
                </a:cubicBezTo>
                <a:close/>
                <a:moveTo>
                  <a:pt x="3517" y="19551"/>
                </a:moveTo>
                <a:cubicBezTo>
                  <a:pt x="5045" y="19551"/>
                  <a:pt x="5045" y="19551"/>
                  <a:pt x="5045" y="19551"/>
                </a:cubicBezTo>
                <a:cubicBezTo>
                  <a:pt x="5791" y="19551"/>
                  <a:pt x="6039" y="20091"/>
                  <a:pt x="6039" y="20594"/>
                </a:cubicBezTo>
                <a:cubicBezTo>
                  <a:pt x="6039" y="21097"/>
                  <a:pt x="5791" y="21600"/>
                  <a:pt x="5045" y="21600"/>
                </a:cubicBezTo>
                <a:cubicBezTo>
                  <a:pt x="1030" y="21600"/>
                  <a:pt x="1030" y="21600"/>
                  <a:pt x="1030" y="21600"/>
                </a:cubicBezTo>
                <a:cubicBezTo>
                  <a:pt x="533" y="21600"/>
                  <a:pt x="0" y="21097"/>
                  <a:pt x="0" y="20594"/>
                </a:cubicBezTo>
                <a:cubicBezTo>
                  <a:pt x="0" y="16532"/>
                  <a:pt x="0" y="16532"/>
                  <a:pt x="0" y="16532"/>
                </a:cubicBezTo>
                <a:cubicBezTo>
                  <a:pt x="0" y="16029"/>
                  <a:pt x="533" y="15490"/>
                  <a:pt x="1030" y="15490"/>
                </a:cubicBezTo>
                <a:cubicBezTo>
                  <a:pt x="1776" y="15490"/>
                  <a:pt x="2025" y="16029"/>
                  <a:pt x="2025" y="16532"/>
                </a:cubicBezTo>
                <a:cubicBezTo>
                  <a:pt x="2025" y="18042"/>
                  <a:pt x="2025" y="18042"/>
                  <a:pt x="2025" y="18042"/>
                </a:cubicBezTo>
                <a:cubicBezTo>
                  <a:pt x="5542" y="14735"/>
                  <a:pt x="5542" y="14735"/>
                  <a:pt x="5542" y="14735"/>
                </a:cubicBezTo>
                <a:cubicBezTo>
                  <a:pt x="5542" y="14484"/>
                  <a:pt x="5791" y="14484"/>
                  <a:pt x="6039" y="14484"/>
                </a:cubicBezTo>
                <a:cubicBezTo>
                  <a:pt x="6786" y="14484"/>
                  <a:pt x="7034" y="14987"/>
                  <a:pt x="7034" y="15490"/>
                </a:cubicBezTo>
                <a:cubicBezTo>
                  <a:pt x="7034" y="15742"/>
                  <a:pt x="7034" y="16029"/>
                  <a:pt x="6786" y="16281"/>
                </a:cubicBezTo>
                <a:lnTo>
                  <a:pt x="3517" y="19551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32" name="Shape"/>
          <p:cNvSpPr/>
          <p:nvPr/>
        </p:nvSpPr>
        <p:spPr>
          <a:xfrm>
            <a:off x="5385446" y="10768173"/>
            <a:ext cx="523699" cy="5238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22" y="1704"/>
                </a:moveTo>
                <a:cubicBezTo>
                  <a:pt x="15684" y="7292"/>
                  <a:pt x="15684" y="7292"/>
                  <a:pt x="15684" y="7292"/>
                </a:cubicBezTo>
                <a:cubicBezTo>
                  <a:pt x="17669" y="7292"/>
                  <a:pt x="17669" y="7292"/>
                  <a:pt x="17669" y="7292"/>
                </a:cubicBezTo>
                <a:cubicBezTo>
                  <a:pt x="18225" y="7292"/>
                  <a:pt x="18781" y="7847"/>
                  <a:pt x="18781" y="8402"/>
                </a:cubicBezTo>
                <a:cubicBezTo>
                  <a:pt x="18781" y="9274"/>
                  <a:pt x="18225" y="9552"/>
                  <a:pt x="17669" y="9552"/>
                </a:cubicBezTo>
                <a:cubicBezTo>
                  <a:pt x="13182" y="9552"/>
                  <a:pt x="13182" y="9552"/>
                  <a:pt x="13182" y="9552"/>
                </a:cubicBezTo>
                <a:cubicBezTo>
                  <a:pt x="12349" y="9552"/>
                  <a:pt x="12071" y="9274"/>
                  <a:pt x="12071" y="8402"/>
                </a:cubicBezTo>
                <a:cubicBezTo>
                  <a:pt x="12071" y="3924"/>
                  <a:pt x="12071" y="3924"/>
                  <a:pt x="12071" y="3924"/>
                </a:cubicBezTo>
                <a:cubicBezTo>
                  <a:pt x="12071" y="3369"/>
                  <a:pt x="12349" y="2814"/>
                  <a:pt x="13182" y="2814"/>
                </a:cubicBezTo>
                <a:cubicBezTo>
                  <a:pt x="13738" y="2814"/>
                  <a:pt x="14294" y="3369"/>
                  <a:pt x="14294" y="3924"/>
                </a:cubicBezTo>
                <a:cubicBezTo>
                  <a:pt x="14294" y="5905"/>
                  <a:pt x="14294" y="5905"/>
                  <a:pt x="14294" y="5905"/>
                </a:cubicBezTo>
                <a:cubicBezTo>
                  <a:pt x="19893" y="277"/>
                  <a:pt x="19893" y="277"/>
                  <a:pt x="19893" y="277"/>
                </a:cubicBezTo>
                <a:cubicBezTo>
                  <a:pt x="19893" y="0"/>
                  <a:pt x="20171" y="0"/>
                  <a:pt x="20449" y="0"/>
                </a:cubicBezTo>
                <a:cubicBezTo>
                  <a:pt x="21322" y="0"/>
                  <a:pt x="21600" y="277"/>
                  <a:pt x="21600" y="1149"/>
                </a:cubicBezTo>
                <a:cubicBezTo>
                  <a:pt x="21600" y="1427"/>
                  <a:pt x="21600" y="1704"/>
                  <a:pt x="21322" y="1704"/>
                </a:cubicBezTo>
                <a:close/>
                <a:moveTo>
                  <a:pt x="8696" y="18509"/>
                </a:moveTo>
                <a:cubicBezTo>
                  <a:pt x="7822" y="18509"/>
                  <a:pt x="7544" y="18231"/>
                  <a:pt x="7544" y="17399"/>
                </a:cubicBezTo>
                <a:cubicBezTo>
                  <a:pt x="7544" y="15695"/>
                  <a:pt x="7544" y="15695"/>
                  <a:pt x="7544" y="15695"/>
                </a:cubicBezTo>
                <a:cubicBezTo>
                  <a:pt x="1946" y="21323"/>
                  <a:pt x="1946" y="21323"/>
                  <a:pt x="1946" y="21323"/>
                </a:cubicBezTo>
                <a:cubicBezTo>
                  <a:pt x="1668" y="21600"/>
                  <a:pt x="1390" y="21600"/>
                  <a:pt x="1112" y="21600"/>
                </a:cubicBezTo>
                <a:cubicBezTo>
                  <a:pt x="556" y="21600"/>
                  <a:pt x="0" y="21045"/>
                  <a:pt x="0" y="20451"/>
                </a:cubicBezTo>
                <a:cubicBezTo>
                  <a:pt x="0" y="20173"/>
                  <a:pt x="0" y="19896"/>
                  <a:pt x="278" y="19618"/>
                </a:cubicBezTo>
                <a:cubicBezTo>
                  <a:pt x="5876" y="14030"/>
                  <a:pt x="5876" y="14030"/>
                  <a:pt x="5876" y="14030"/>
                </a:cubicBezTo>
                <a:cubicBezTo>
                  <a:pt x="4209" y="14030"/>
                  <a:pt x="4209" y="14030"/>
                  <a:pt x="4209" y="14030"/>
                </a:cubicBezTo>
                <a:cubicBezTo>
                  <a:pt x="3335" y="14030"/>
                  <a:pt x="3057" y="13753"/>
                  <a:pt x="3057" y="12881"/>
                </a:cubicBezTo>
                <a:cubicBezTo>
                  <a:pt x="3057" y="12326"/>
                  <a:pt x="3335" y="11771"/>
                  <a:pt x="4209" y="11771"/>
                </a:cubicBezTo>
                <a:cubicBezTo>
                  <a:pt x="8696" y="11771"/>
                  <a:pt x="8696" y="11771"/>
                  <a:pt x="8696" y="11771"/>
                </a:cubicBezTo>
                <a:cubicBezTo>
                  <a:pt x="9251" y="11771"/>
                  <a:pt x="9807" y="12326"/>
                  <a:pt x="9807" y="12881"/>
                </a:cubicBezTo>
                <a:cubicBezTo>
                  <a:pt x="9807" y="17399"/>
                  <a:pt x="9807" y="17399"/>
                  <a:pt x="9807" y="17399"/>
                </a:cubicBezTo>
                <a:cubicBezTo>
                  <a:pt x="9807" y="18231"/>
                  <a:pt x="9251" y="18509"/>
                  <a:pt x="8696" y="1850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33" name="Shape"/>
          <p:cNvSpPr/>
          <p:nvPr/>
        </p:nvSpPr>
        <p:spPr>
          <a:xfrm>
            <a:off x="4180684" y="10768173"/>
            <a:ext cx="523699" cy="5238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628"/>
                </a:moveTo>
                <a:cubicBezTo>
                  <a:pt x="21600" y="6183"/>
                  <a:pt x="21044" y="6738"/>
                  <a:pt x="20449" y="6738"/>
                </a:cubicBezTo>
                <a:cubicBezTo>
                  <a:pt x="19893" y="6738"/>
                  <a:pt x="19337" y="6183"/>
                  <a:pt x="19337" y="5628"/>
                </a:cubicBezTo>
                <a:cubicBezTo>
                  <a:pt x="19337" y="3646"/>
                  <a:pt x="19337" y="3646"/>
                  <a:pt x="19337" y="3646"/>
                </a:cubicBezTo>
                <a:cubicBezTo>
                  <a:pt x="13738" y="9274"/>
                  <a:pt x="13738" y="9274"/>
                  <a:pt x="13738" y="9274"/>
                </a:cubicBezTo>
                <a:cubicBezTo>
                  <a:pt x="13460" y="9552"/>
                  <a:pt x="13182" y="9552"/>
                  <a:pt x="12904" y="9552"/>
                </a:cubicBezTo>
                <a:cubicBezTo>
                  <a:pt x="12349" y="9552"/>
                  <a:pt x="11753" y="9274"/>
                  <a:pt x="11753" y="8402"/>
                </a:cubicBezTo>
                <a:cubicBezTo>
                  <a:pt x="11753" y="8125"/>
                  <a:pt x="12031" y="7847"/>
                  <a:pt x="12349" y="7847"/>
                </a:cubicBezTo>
                <a:cubicBezTo>
                  <a:pt x="17669" y="2259"/>
                  <a:pt x="17669" y="2259"/>
                  <a:pt x="17669" y="2259"/>
                </a:cubicBezTo>
                <a:cubicBezTo>
                  <a:pt x="15962" y="2259"/>
                  <a:pt x="15962" y="2259"/>
                  <a:pt x="15962" y="2259"/>
                </a:cubicBezTo>
                <a:cubicBezTo>
                  <a:pt x="15406" y="2259"/>
                  <a:pt x="14850" y="1704"/>
                  <a:pt x="14850" y="1149"/>
                </a:cubicBezTo>
                <a:cubicBezTo>
                  <a:pt x="14850" y="277"/>
                  <a:pt x="15406" y="0"/>
                  <a:pt x="15962" y="0"/>
                </a:cubicBezTo>
                <a:cubicBezTo>
                  <a:pt x="20449" y="0"/>
                  <a:pt x="20449" y="0"/>
                  <a:pt x="20449" y="0"/>
                </a:cubicBezTo>
                <a:cubicBezTo>
                  <a:pt x="21044" y="0"/>
                  <a:pt x="21600" y="277"/>
                  <a:pt x="21600" y="1149"/>
                </a:cubicBezTo>
                <a:lnTo>
                  <a:pt x="21600" y="5628"/>
                </a:lnTo>
                <a:close/>
                <a:moveTo>
                  <a:pt x="9251" y="13753"/>
                </a:moveTo>
                <a:cubicBezTo>
                  <a:pt x="3613" y="19341"/>
                  <a:pt x="3613" y="19341"/>
                  <a:pt x="3613" y="19341"/>
                </a:cubicBezTo>
                <a:cubicBezTo>
                  <a:pt x="5599" y="19341"/>
                  <a:pt x="5599" y="19341"/>
                  <a:pt x="5599" y="19341"/>
                </a:cubicBezTo>
                <a:cubicBezTo>
                  <a:pt x="6154" y="19341"/>
                  <a:pt x="6710" y="19896"/>
                  <a:pt x="6710" y="20451"/>
                </a:cubicBezTo>
                <a:cubicBezTo>
                  <a:pt x="6710" y="21045"/>
                  <a:pt x="6154" y="21600"/>
                  <a:pt x="5599" y="21600"/>
                </a:cubicBezTo>
                <a:cubicBezTo>
                  <a:pt x="1112" y="21600"/>
                  <a:pt x="1112" y="21600"/>
                  <a:pt x="1112" y="21600"/>
                </a:cubicBezTo>
                <a:cubicBezTo>
                  <a:pt x="278" y="21600"/>
                  <a:pt x="0" y="21045"/>
                  <a:pt x="0" y="20451"/>
                </a:cubicBezTo>
                <a:cubicBezTo>
                  <a:pt x="0" y="15972"/>
                  <a:pt x="0" y="15972"/>
                  <a:pt x="0" y="15972"/>
                </a:cubicBezTo>
                <a:cubicBezTo>
                  <a:pt x="0" y="15417"/>
                  <a:pt x="278" y="14862"/>
                  <a:pt x="1112" y="14862"/>
                </a:cubicBezTo>
                <a:cubicBezTo>
                  <a:pt x="1668" y="14862"/>
                  <a:pt x="2224" y="15417"/>
                  <a:pt x="2224" y="15972"/>
                </a:cubicBezTo>
                <a:cubicBezTo>
                  <a:pt x="2224" y="17676"/>
                  <a:pt x="2224" y="17676"/>
                  <a:pt x="2224" y="17676"/>
                </a:cubicBezTo>
                <a:cubicBezTo>
                  <a:pt x="7822" y="12326"/>
                  <a:pt x="7822" y="12326"/>
                  <a:pt x="7822" y="12326"/>
                </a:cubicBezTo>
                <a:cubicBezTo>
                  <a:pt x="7822" y="12048"/>
                  <a:pt x="8100" y="11771"/>
                  <a:pt x="8378" y="11771"/>
                </a:cubicBezTo>
                <a:cubicBezTo>
                  <a:pt x="9251" y="11771"/>
                  <a:pt x="9529" y="12326"/>
                  <a:pt x="9529" y="12881"/>
                </a:cubicBezTo>
                <a:cubicBezTo>
                  <a:pt x="9529" y="13198"/>
                  <a:pt x="9529" y="13475"/>
                  <a:pt x="9251" y="1375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34" name="Shape"/>
          <p:cNvSpPr/>
          <p:nvPr/>
        </p:nvSpPr>
        <p:spPr>
          <a:xfrm>
            <a:off x="2986365" y="10742781"/>
            <a:ext cx="582938" cy="5788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580" y="12974"/>
                </a:moveTo>
                <a:cubicBezTo>
                  <a:pt x="18580" y="13729"/>
                  <a:pt x="18332" y="14232"/>
                  <a:pt x="17834" y="14735"/>
                </a:cubicBezTo>
                <a:cubicBezTo>
                  <a:pt x="17834" y="14987"/>
                  <a:pt x="19575" y="17036"/>
                  <a:pt x="18580" y="18042"/>
                </a:cubicBezTo>
                <a:cubicBezTo>
                  <a:pt x="18083" y="18797"/>
                  <a:pt x="18083" y="18797"/>
                  <a:pt x="18083" y="18797"/>
                </a:cubicBezTo>
                <a:cubicBezTo>
                  <a:pt x="17337" y="19551"/>
                  <a:pt x="15312" y="18294"/>
                  <a:pt x="14814" y="17790"/>
                </a:cubicBezTo>
                <a:cubicBezTo>
                  <a:pt x="14317" y="18294"/>
                  <a:pt x="13571" y="18545"/>
                  <a:pt x="12825" y="18797"/>
                </a:cubicBezTo>
                <a:cubicBezTo>
                  <a:pt x="13074" y="18797"/>
                  <a:pt x="13074" y="18797"/>
                  <a:pt x="13074" y="18797"/>
                </a:cubicBezTo>
                <a:cubicBezTo>
                  <a:pt x="13074" y="18797"/>
                  <a:pt x="12576" y="21600"/>
                  <a:pt x="11049" y="21600"/>
                </a:cubicBezTo>
                <a:cubicBezTo>
                  <a:pt x="10551" y="21600"/>
                  <a:pt x="10551" y="21600"/>
                  <a:pt x="10551" y="21600"/>
                </a:cubicBezTo>
                <a:cubicBezTo>
                  <a:pt x="9308" y="21600"/>
                  <a:pt x="8775" y="19048"/>
                  <a:pt x="8526" y="18545"/>
                </a:cubicBezTo>
                <a:cubicBezTo>
                  <a:pt x="8029" y="18545"/>
                  <a:pt x="7283" y="18294"/>
                  <a:pt x="6786" y="17790"/>
                </a:cubicBezTo>
                <a:cubicBezTo>
                  <a:pt x="6786" y="18042"/>
                  <a:pt x="6786" y="18042"/>
                  <a:pt x="6786" y="18042"/>
                </a:cubicBezTo>
                <a:cubicBezTo>
                  <a:pt x="6786" y="18042"/>
                  <a:pt x="4512" y="19803"/>
                  <a:pt x="3517" y="18545"/>
                </a:cubicBezTo>
                <a:cubicBezTo>
                  <a:pt x="3020" y="18294"/>
                  <a:pt x="3020" y="18294"/>
                  <a:pt x="3020" y="18294"/>
                </a:cubicBezTo>
                <a:cubicBezTo>
                  <a:pt x="2274" y="17287"/>
                  <a:pt x="3517" y="15239"/>
                  <a:pt x="3766" y="14735"/>
                </a:cubicBezTo>
                <a:cubicBezTo>
                  <a:pt x="3517" y="14232"/>
                  <a:pt x="3268" y="13729"/>
                  <a:pt x="3020" y="12974"/>
                </a:cubicBezTo>
                <a:cubicBezTo>
                  <a:pt x="2522" y="12974"/>
                  <a:pt x="0" y="12184"/>
                  <a:pt x="0" y="10926"/>
                </a:cubicBezTo>
                <a:cubicBezTo>
                  <a:pt x="0" y="10423"/>
                  <a:pt x="0" y="10423"/>
                  <a:pt x="0" y="10423"/>
                </a:cubicBezTo>
                <a:cubicBezTo>
                  <a:pt x="0" y="9165"/>
                  <a:pt x="2522" y="8626"/>
                  <a:pt x="3020" y="8626"/>
                </a:cubicBezTo>
                <a:cubicBezTo>
                  <a:pt x="3268" y="7871"/>
                  <a:pt x="3517" y="7368"/>
                  <a:pt x="3766" y="6613"/>
                </a:cubicBezTo>
                <a:cubicBezTo>
                  <a:pt x="3517" y="6361"/>
                  <a:pt x="2025" y="4061"/>
                  <a:pt x="3020" y="3306"/>
                </a:cubicBezTo>
                <a:cubicBezTo>
                  <a:pt x="3517" y="2803"/>
                  <a:pt x="3517" y="2803"/>
                  <a:pt x="3517" y="2803"/>
                </a:cubicBezTo>
                <a:cubicBezTo>
                  <a:pt x="4263" y="1797"/>
                  <a:pt x="6288" y="3306"/>
                  <a:pt x="6786" y="3558"/>
                </a:cubicBezTo>
                <a:cubicBezTo>
                  <a:pt x="7283" y="3306"/>
                  <a:pt x="8029" y="3055"/>
                  <a:pt x="8526" y="2803"/>
                </a:cubicBezTo>
                <a:cubicBezTo>
                  <a:pt x="8775" y="2300"/>
                  <a:pt x="9557" y="0"/>
                  <a:pt x="10551" y="0"/>
                </a:cubicBezTo>
                <a:cubicBezTo>
                  <a:pt x="11049" y="0"/>
                  <a:pt x="11049" y="0"/>
                  <a:pt x="11049" y="0"/>
                </a:cubicBezTo>
                <a:cubicBezTo>
                  <a:pt x="12292" y="0"/>
                  <a:pt x="12825" y="2049"/>
                  <a:pt x="13074" y="2803"/>
                </a:cubicBezTo>
                <a:cubicBezTo>
                  <a:pt x="13571" y="3055"/>
                  <a:pt x="14317" y="3306"/>
                  <a:pt x="14814" y="3558"/>
                </a:cubicBezTo>
                <a:cubicBezTo>
                  <a:pt x="15312" y="3306"/>
                  <a:pt x="17337" y="2049"/>
                  <a:pt x="18083" y="2803"/>
                </a:cubicBezTo>
                <a:cubicBezTo>
                  <a:pt x="18580" y="3306"/>
                  <a:pt x="18580" y="3306"/>
                  <a:pt x="18580" y="3306"/>
                </a:cubicBezTo>
                <a:cubicBezTo>
                  <a:pt x="19575" y="4313"/>
                  <a:pt x="18332" y="6110"/>
                  <a:pt x="17834" y="6613"/>
                </a:cubicBezTo>
                <a:cubicBezTo>
                  <a:pt x="18332" y="7368"/>
                  <a:pt x="18580" y="7871"/>
                  <a:pt x="18580" y="8626"/>
                </a:cubicBezTo>
                <a:cubicBezTo>
                  <a:pt x="18829" y="8626"/>
                  <a:pt x="21600" y="8913"/>
                  <a:pt x="21600" y="10423"/>
                </a:cubicBezTo>
                <a:cubicBezTo>
                  <a:pt x="21600" y="10926"/>
                  <a:pt x="21600" y="10926"/>
                  <a:pt x="21600" y="10926"/>
                </a:cubicBezTo>
                <a:cubicBezTo>
                  <a:pt x="21600" y="12184"/>
                  <a:pt x="19326" y="12687"/>
                  <a:pt x="18580" y="12974"/>
                </a:cubicBezTo>
                <a:close/>
                <a:moveTo>
                  <a:pt x="10800" y="4564"/>
                </a:moveTo>
                <a:cubicBezTo>
                  <a:pt x="7532" y="4564"/>
                  <a:pt x="4761" y="7368"/>
                  <a:pt x="4761" y="10674"/>
                </a:cubicBezTo>
                <a:cubicBezTo>
                  <a:pt x="4761" y="14232"/>
                  <a:pt x="7532" y="16784"/>
                  <a:pt x="10800" y="16784"/>
                </a:cubicBezTo>
                <a:cubicBezTo>
                  <a:pt x="14068" y="16784"/>
                  <a:pt x="16839" y="14232"/>
                  <a:pt x="16839" y="10674"/>
                </a:cubicBezTo>
                <a:cubicBezTo>
                  <a:pt x="16839" y="7368"/>
                  <a:pt x="14068" y="4564"/>
                  <a:pt x="10800" y="4564"/>
                </a:cubicBezTo>
                <a:close/>
                <a:moveTo>
                  <a:pt x="10800" y="14735"/>
                </a:moveTo>
                <a:cubicBezTo>
                  <a:pt x="8526" y="14735"/>
                  <a:pt x="6786" y="12974"/>
                  <a:pt x="6786" y="10674"/>
                </a:cubicBezTo>
                <a:cubicBezTo>
                  <a:pt x="6786" y="8374"/>
                  <a:pt x="8526" y="6613"/>
                  <a:pt x="10800" y="6613"/>
                </a:cubicBezTo>
                <a:cubicBezTo>
                  <a:pt x="13074" y="6613"/>
                  <a:pt x="14814" y="8374"/>
                  <a:pt x="14814" y="10674"/>
                </a:cubicBezTo>
                <a:cubicBezTo>
                  <a:pt x="14814" y="12974"/>
                  <a:pt x="13074" y="14735"/>
                  <a:pt x="10800" y="14735"/>
                </a:cubicBezTo>
                <a:close/>
                <a:moveTo>
                  <a:pt x="10800" y="8626"/>
                </a:moveTo>
                <a:cubicBezTo>
                  <a:pt x="9805" y="8626"/>
                  <a:pt x="8775" y="9668"/>
                  <a:pt x="8775" y="10674"/>
                </a:cubicBezTo>
                <a:cubicBezTo>
                  <a:pt x="8775" y="11932"/>
                  <a:pt x="9805" y="12687"/>
                  <a:pt x="10800" y="12687"/>
                </a:cubicBezTo>
                <a:cubicBezTo>
                  <a:pt x="11795" y="12687"/>
                  <a:pt x="12825" y="11932"/>
                  <a:pt x="12825" y="10674"/>
                </a:cubicBezTo>
                <a:cubicBezTo>
                  <a:pt x="12825" y="9668"/>
                  <a:pt x="11795" y="8626"/>
                  <a:pt x="10800" y="862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35" name="Shape"/>
          <p:cNvSpPr/>
          <p:nvPr/>
        </p:nvSpPr>
        <p:spPr>
          <a:xfrm>
            <a:off x="1828330" y="10797800"/>
            <a:ext cx="578701" cy="4730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376"/>
                </a:moveTo>
                <a:cubicBezTo>
                  <a:pt x="21600" y="21294"/>
                  <a:pt x="21348" y="21600"/>
                  <a:pt x="20558" y="21600"/>
                </a:cubicBezTo>
                <a:cubicBezTo>
                  <a:pt x="1006" y="21600"/>
                  <a:pt x="1006" y="21600"/>
                  <a:pt x="1006" y="21600"/>
                </a:cubicBezTo>
                <a:cubicBezTo>
                  <a:pt x="503" y="21600"/>
                  <a:pt x="0" y="21294"/>
                  <a:pt x="0" y="20376"/>
                </a:cubicBezTo>
                <a:cubicBezTo>
                  <a:pt x="0" y="20376"/>
                  <a:pt x="0" y="20070"/>
                  <a:pt x="252" y="19764"/>
                </a:cubicBezTo>
                <a:cubicBezTo>
                  <a:pt x="9919" y="306"/>
                  <a:pt x="9919" y="306"/>
                  <a:pt x="9919" y="306"/>
                </a:cubicBezTo>
                <a:cubicBezTo>
                  <a:pt x="10171" y="0"/>
                  <a:pt x="10423" y="0"/>
                  <a:pt x="10926" y="0"/>
                </a:cubicBezTo>
                <a:cubicBezTo>
                  <a:pt x="11177" y="0"/>
                  <a:pt x="11429" y="0"/>
                  <a:pt x="11681" y="612"/>
                </a:cubicBezTo>
                <a:cubicBezTo>
                  <a:pt x="21600" y="19764"/>
                  <a:pt x="21600" y="19764"/>
                  <a:pt x="21600" y="19764"/>
                </a:cubicBezTo>
                <a:cubicBezTo>
                  <a:pt x="21600" y="20070"/>
                  <a:pt x="21600" y="20376"/>
                  <a:pt x="21600" y="20376"/>
                </a:cubicBezTo>
                <a:close/>
                <a:moveTo>
                  <a:pt x="12184" y="6777"/>
                </a:moveTo>
                <a:cubicBezTo>
                  <a:pt x="12184" y="5859"/>
                  <a:pt x="11681" y="5247"/>
                  <a:pt x="10926" y="5247"/>
                </a:cubicBezTo>
                <a:cubicBezTo>
                  <a:pt x="10171" y="5247"/>
                  <a:pt x="9380" y="5859"/>
                  <a:pt x="9380" y="6777"/>
                </a:cubicBezTo>
                <a:cubicBezTo>
                  <a:pt x="9380" y="12943"/>
                  <a:pt x="9380" y="12943"/>
                  <a:pt x="9380" y="12943"/>
                </a:cubicBezTo>
                <a:cubicBezTo>
                  <a:pt x="9380" y="13904"/>
                  <a:pt x="10171" y="14823"/>
                  <a:pt x="10926" y="14823"/>
                </a:cubicBezTo>
                <a:cubicBezTo>
                  <a:pt x="11681" y="14823"/>
                  <a:pt x="12184" y="13904"/>
                  <a:pt x="12184" y="12943"/>
                </a:cubicBezTo>
                <a:lnTo>
                  <a:pt x="12184" y="6777"/>
                </a:lnTo>
                <a:close/>
                <a:moveTo>
                  <a:pt x="10926" y="16047"/>
                </a:moveTo>
                <a:cubicBezTo>
                  <a:pt x="10171" y="16047"/>
                  <a:pt x="9380" y="16659"/>
                  <a:pt x="9380" y="17621"/>
                </a:cubicBezTo>
                <a:cubicBezTo>
                  <a:pt x="9380" y="18539"/>
                  <a:pt x="10171" y="19151"/>
                  <a:pt x="10926" y="19151"/>
                </a:cubicBezTo>
                <a:cubicBezTo>
                  <a:pt x="11681" y="19151"/>
                  <a:pt x="12184" y="18539"/>
                  <a:pt x="12184" y="17621"/>
                </a:cubicBezTo>
                <a:cubicBezTo>
                  <a:pt x="12184" y="16659"/>
                  <a:pt x="11681" y="16047"/>
                  <a:pt x="10926" y="1604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36" name="Shape"/>
          <p:cNvSpPr/>
          <p:nvPr/>
        </p:nvSpPr>
        <p:spPr>
          <a:xfrm>
            <a:off x="14864439" y="9529506"/>
            <a:ext cx="578703" cy="5830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4" y="7780"/>
                </a:moveTo>
                <a:cubicBezTo>
                  <a:pt x="19551" y="7780"/>
                  <a:pt x="19551" y="7780"/>
                  <a:pt x="19551" y="7780"/>
                </a:cubicBezTo>
                <a:cubicBezTo>
                  <a:pt x="19048" y="7780"/>
                  <a:pt x="19048" y="7780"/>
                  <a:pt x="19048" y="7780"/>
                </a:cubicBezTo>
                <a:cubicBezTo>
                  <a:pt x="16245" y="7780"/>
                  <a:pt x="16245" y="7780"/>
                  <a:pt x="16245" y="7780"/>
                </a:cubicBezTo>
                <a:cubicBezTo>
                  <a:pt x="15490" y="7780"/>
                  <a:pt x="15239" y="7283"/>
                  <a:pt x="15239" y="6786"/>
                </a:cubicBezTo>
                <a:cubicBezTo>
                  <a:pt x="15239" y="6288"/>
                  <a:pt x="15490" y="5755"/>
                  <a:pt x="16245" y="5755"/>
                </a:cubicBezTo>
                <a:cubicBezTo>
                  <a:pt x="18042" y="5755"/>
                  <a:pt x="18042" y="5755"/>
                  <a:pt x="18042" y="5755"/>
                </a:cubicBezTo>
                <a:cubicBezTo>
                  <a:pt x="16245" y="3517"/>
                  <a:pt x="13729" y="1989"/>
                  <a:pt x="10674" y="1989"/>
                </a:cubicBezTo>
                <a:cubicBezTo>
                  <a:pt x="5858" y="1989"/>
                  <a:pt x="2049" y="6004"/>
                  <a:pt x="2049" y="10800"/>
                </a:cubicBezTo>
                <a:cubicBezTo>
                  <a:pt x="2049" y="11297"/>
                  <a:pt x="1509" y="11795"/>
                  <a:pt x="1006" y="11795"/>
                </a:cubicBezTo>
                <a:cubicBezTo>
                  <a:pt x="252" y="11795"/>
                  <a:pt x="0" y="11297"/>
                  <a:pt x="0" y="10800"/>
                </a:cubicBezTo>
                <a:cubicBezTo>
                  <a:pt x="0" y="4761"/>
                  <a:pt x="4816" y="0"/>
                  <a:pt x="10674" y="0"/>
                </a:cubicBezTo>
                <a:cubicBezTo>
                  <a:pt x="14484" y="0"/>
                  <a:pt x="17539" y="1741"/>
                  <a:pt x="19551" y="4512"/>
                </a:cubicBezTo>
                <a:cubicBezTo>
                  <a:pt x="19551" y="2771"/>
                  <a:pt x="19551" y="2771"/>
                  <a:pt x="19551" y="2771"/>
                </a:cubicBezTo>
                <a:cubicBezTo>
                  <a:pt x="19551" y="2274"/>
                  <a:pt x="20055" y="1741"/>
                  <a:pt x="20594" y="1741"/>
                </a:cubicBezTo>
                <a:cubicBezTo>
                  <a:pt x="21097" y="1741"/>
                  <a:pt x="21600" y="2274"/>
                  <a:pt x="21600" y="2771"/>
                </a:cubicBezTo>
                <a:cubicBezTo>
                  <a:pt x="21600" y="6786"/>
                  <a:pt x="21600" y="6786"/>
                  <a:pt x="21600" y="6786"/>
                </a:cubicBezTo>
                <a:cubicBezTo>
                  <a:pt x="21600" y="7283"/>
                  <a:pt x="21097" y="7780"/>
                  <a:pt x="20594" y="7780"/>
                </a:cubicBezTo>
                <a:close/>
                <a:moveTo>
                  <a:pt x="1006" y="13820"/>
                </a:moveTo>
                <a:cubicBezTo>
                  <a:pt x="5319" y="13820"/>
                  <a:pt x="5319" y="13820"/>
                  <a:pt x="5319" y="13820"/>
                </a:cubicBezTo>
                <a:cubicBezTo>
                  <a:pt x="5858" y="13820"/>
                  <a:pt x="6361" y="14317"/>
                  <a:pt x="6361" y="14814"/>
                </a:cubicBezTo>
                <a:cubicBezTo>
                  <a:pt x="6361" y="15312"/>
                  <a:pt x="5858" y="15809"/>
                  <a:pt x="5319" y="15809"/>
                </a:cubicBezTo>
                <a:cubicBezTo>
                  <a:pt x="3558" y="15809"/>
                  <a:pt x="3558" y="15809"/>
                  <a:pt x="3558" y="15809"/>
                </a:cubicBezTo>
                <a:cubicBezTo>
                  <a:pt x="5068" y="18083"/>
                  <a:pt x="7871" y="19575"/>
                  <a:pt x="10674" y="19575"/>
                </a:cubicBezTo>
                <a:cubicBezTo>
                  <a:pt x="15490" y="19575"/>
                  <a:pt x="19551" y="15561"/>
                  <a:pt x="19551" y="10800"/>
                </a:cubicBezTo>
                <a:cubicBezTo>
                  <a:pt x="19551" y="10303"/>
                  <a:pt x="20055" y="9805"/>
                  <a:pt x="20594" y="9805"/>
                </a:cubicBezTo>
                <a:cubicBezTo>
                  <a:pt x="21097" y="9805"/>
                  <a:pt x="21600" y="10303"/>
                  <a:pt x="21600" y="10800"/>
                </a:cubicBezTo>
                <a:cubicBezTo>
                  <a:pt x="21600" y="16804"/>
                  <a:pt x="16748" y="21600"/>
                  <a:pt x="10674" y="21600"/>
                </a:cubicBezTo>
                <a:cubicBezTo>
                  <a:pt x="7116" y="21600"/>
                  <a:pt x="3810" y="19824"/>
                  <a:pt x="2049" y="17053"/>
                </a:cubicBezTo>
                <a:cubicBezTo>
                  <a:pt x="2049" y="18829"/>
                  <a:pt x="2049" y="18829"/>
                  <a:pt x="2049" y="18829"/>
                </a:cubicBezTo>
                <a:cubicBezTo>
                  <a:pt x="2049" y="19326"/>
                  <a:pt x="1509" y="19824"/>
                  <a:pt x="1006" y="19824"/>
                </a:cubicBezTo>
                <a:cubicBezTo>
                  <a:pt x="252" y="19824"/>
                  <a:pt x="0" y="19326"/>
                  <a:pt x="0" y="18829"/>
                </a:cubicBezTo>
                <a:cubicBezTo>
                  <a:pt x="0" y="14814"/>
                  <a:pt x="0" y="14814"/>
                  <a:pt x="0" y="14814"/>
                </a:cubicBezTo>
                <a:cubicBezTo>
                  <a:pt x="0" y="14317"/>
                  <a:pt x="252" y="13820"/>
                  <a:pt x="1006" y="1382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37" name="Shape"/>
          <p:cNvSpPr/>
          <p:nvPr/>
        </p:nvSpPr>
        <p:spPr>
          <a:xfrm>
            <a:off x="13692412" y="9529506"/>
            <a:ext cx="582938" cy="5830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0" y="7780"/>
                </a:moveTo>
                <a:cubicBezTo>
                  <a:pt x="16058" y="7780"/>
                  <a:pt x="16058" y="7780"/>
                  <a:pt x="16058" y="7780"/>
                </a:cubicBezTo>
                <a:cubicBezTo>
                  <a:pt x="15561" y="7780"/>
                  <a:pt x="15063" y="7283"/>
                  <a:pt x="15063" y="6786"/>
                </a:cubicBezTo>
                <a:cubicBezTo>
                  <a:pt x="15063" y="6288"/>
                  <a:pt x="15561" y="5755"/>
                  <a:pt x="16058" y="5755"/>
                </a:cubicBezTo>
                <a:cubicBezTo>
                  <a:pt x="17834" y="5755"/>
                  <a:pt x="17834" y="5755"/>
                  <a:pt x="17834" y="5755"/>
                </a:cubicBezTo>
                <a:cubicBezTo>
                  <a:pt x="16307" y="3517"/>
                  <a:pt x="13820" y="1989"/>
                  <a:pt x="10800" y="1989"/>
                </a:cubicBezTo>
                <a:cubicBezTo>
                  <a:pt x="6004" y="1989"/>
                  <a:pt x="1989" y="6004"/>
                  <a:pt x="1989" y="10800"/>
                </a:cubicBezTo>
                <a:cubicBezTo>
                  <a:pt x="1989" y="15561"/>
                  <a:pt x="6004" y="19575"/>
                  <a:pt x="10800" y="19575"/>
                </a:cubicBezTo>
                <a:cubicBezTo>
                  <a:pt x="15561" y="19575"/>
                  <a:pt x="19575" y="15561"/>
                  <a:pt x="19575" y="10800"/>
                </a:cubicBezTo>
                <a:cubicBezTo>
                  <a:pt x="19575" y="10303"/>
                  <a:pt x="19824" y="9805"/>
                  <a:pt x="20570" y="9805"/>
                </a:cubicBezTo>
                <a:cubicBezTo>
                  <a:pt x="21103" y="9805"/>
                  <a:pt x="21600" y="10303"/>
                  <a:pt x="21600" y="10800"/>
                </a:cubicBezTo>
                <a:cubicBezTo>
                  <a:pt x="21600" y="16804"/>
                  <a:pt x="16804" y="21600"/>
                  <a:pt x="10800" y="21600"/>
                </a:cubicBezTo>
                <a:cubicBezTo>
                  <a:pt x="4761" y="21600"/>
                  <a:pt x="0" y="16804"/>
                  <a:pt x="0" y="10800"/>
                </a:cubicBezTo>
                <a:cubicBezTo>
                  <a:pt x="0" y="4761"/>
                  <a:pt x="4761" y="0"/>
                  <a:pt x="10800" y="0"/>
                </a:cubicBezTo>
                <a:cubicBezTo>
                  <a:pt x="14317" y="0"/>
                  <a:pt x="17586" y="1741"/>
                  <a:pt x="19575" y="4512"/>
                </a:cubicBezTo>
                <a:cubicBezTo>
                  <a:pt x="19575" y="2771"/>
                  <a:pt x="19575" y="2771"/>
                  <a:pt x="19575" y="2771"/>
                </a:cubicBezTo>
                <a:cubicBezTo>
                  <a:pt x="19575" y="2274"/>
                  <a:pt x="19824" y="1741"/>
                  <a:pt x="20570" y="1741"/>
                </a:cubicBezTo>
                <a:cubicBezTo>
                  <a:pt x="21103" y="1741"/>
                  <a:pt x="21600" y="2274"/>
                  <a:pt x="21600" y="2771"/>
                </a:cubicBezTo>
                <a:cubicBezTo>
                  <a:pt x="21600" y="6786"/>
                  <a:pt x="21600" y="6786"/>
                  <a:pt x="21600" y="6786"/>
                </a:cubicBezTo>
                <a:cubicBezTo>
                  <a:pt x="21600" y="7283"/>
                  <a:pt x="21103" y="7780"/>
                  <a:pt x="20570" y="778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38" name="Shape"/>
          <p:cNvSpPr/>
          <p:nvPr/>
        </p:nvSpPr>
        <p:spPr>
          <a:xfrm>
            <a:off x="12487742" y="9584523"/>
            <a:ext cx="578701" cy="405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048" y="9374"/>
                </a:moveTo>
                <a:cubicBezTo>
                  <a:pt x="18797" y="9730"/>
                  <a:pt x="18545" y="9730"/>
                  <a:pt x="18294" y="9730"/>
                </a:cubicBezTo>
                <a:cubicBezTo>
                  <a:pt x="17790" y="9730"/>
                  <a:pt x="17251" y="9017"/>
                  <a:pt x="17251" y="8304"/>
                </a:cubicBezTo>
                <a:cubicBezTo>
                  <a:pt x="17251" y="7947"/>
                  <a:pt x="17251" y="7591"/>
                  <a:pt x="17503" y="7234"/>
                </a:cubicBezTo>
                <a:cubicBezTo>
                  <a:pt x="18294" y="6521"/>
                  <a:pt x="18294" y="6521"/>
                  <a:pt x="18294" y="6521"/>
                </a:cubicBezTo>
                <a:cubicBezTo>
                  <a:pt x="17503" y="6521"/>
                  <a:pt x="17503" y="6521"/>
                  <a:pt x="17503" y="6521"/>
                </a:cubicBezTo>
                <a:cubicBezTo>
                  <a:pt x="16497" y="6521"/>
                  <a:pt x="16497" y="6521"/>
                  <a:pt x="16497" y="6521"/>
                </a:cubicBezTo>
                <a:cubicBezTo>
                  <a:pt x="15742" y="6521"/>
                  <a:pt x="15742" y="6521"/>
                  <a:pt x="15742" y="6521"/>
                </a:cubicBezTo>
                <a:cubicBezTo>
                  <a:pt x="5068" y="21243"/>
                  <a:pt x="5068" y="21243"/>
                  <a:pt x="5068" y="21243"/>
                </a:cubicBezTo>
                <a:cubicBezTo>
                  <a:pt x="4816" y="21600"/>
                  <a:pt x="4564" y="21600"/>
                  <a:pt x="4313" y="21600"/>
                </a:cubicBezTo>
                <a:cubicBezTo>
                  <a:pt x="3055" y="21600"/>
                  <a:pt x="3055" y="21600"/>
                  <a:pt x="3055" y="21600"/>
                </a:cubicBezTo>
                <a:cubicBezTo>
                  <a:pt x="1006" y="21600"/>
                  <a:pt x="1006" y="21600"/>
                  <a:pt x="1006" y="21600"/>
                </a:cubicBezTo>
                <a:cubicBezTo>
                  <a:pt x="503" y="21600"/>
                  <a:pt x="0" y="21243"/>
                  <a:pt x="0" y="20174"/>
                </a:cubicBezTo>
                <a:cubicBezTo>
                  <a:pt x="0" y="19460"/>
                  <a:pt x="503" y="18747"/>
                  <a:pt x="1006" y="18747"/>
                </a:cubicBezTo>
                <a:cubicBezTo>
                  <a:pt x="3055" y="18747"/>
                  <a:pt x="3055" y="18747"/>
                  <a:pt x="3055" y="18747"/>
                </a:cubicBezTo>
                <a:cubicBezTo>
                  <a:pt x="4061" y="18747"/>
                  <a:pt x="4061" y="18747"/>
                  <a:pt x="4061" y="18747"/>
                </a:cubicBezTo>
                <a:cubicBezTo>
                  <a:pt x="14484" y="3974"/>
                  <a:pt x="14484" y="3974"/>
                  <a:pt x="14484" y="3974"/>
                </a:cubicBezTo>
                <a:cubicBezTo>
                  <a:pt x="14735" y="3617"/>
                  <a:pt x="14987" y="3617"/>
                  <a:pt x="15239" y="3617"/>
                </a:cubicBezTo>
                <a:cubicBezTo>
                  <a:pt x="17000" y="3617"/>
                  <a:pt x="17000" y="3617"/>
                  <a:pt x="17000" y="3617"/>
                </a:cubicBezTo>
                <a:cubicBezTo>
                  <a:pt x="18294" y="3617"/>
                  <a:pt x="18294" y="3617"/>
                  <a:pt x="18294" y="3617"/>
                </a:cubicBezTo>
                <a:cubicBezTo>
                  <a:pt x="17503" y="2547"/>
                  <a:pt x="17503" y="2547"/>
                  <a:pt x="17503" y="2547"/>
                </a:cubicBezTo>
                <a:cubicBezTo>
                  <a:pt x="17251" y="2191"/>
                  <a:pt x="17251" y="1834"/>
                  <a:pt x="17251" y="1477"/>
                </a:cubicBezTo>
                <a:cubicBezTo>
                  <a:pt x="17251" y="764"/>
                  <a:pt x="17790" y="0"/>
                  <a:pt x="18294" y="0"/>
                </a:cubicBezTo>
                <a:cubicBezTo>
                  <a:pt x="18545" y="0"/>
                  <a:pt x="18797" y="408"/>
                  <a:pt x="19048" y="764"/>
                </a:cubicBezTo>
                <a:cubicBezTo>
                  <a:pt x="21348" y="3974"/>
                  <a:pt x="21348" y="3974"/>
                  <a:pt x="21348" y="3974"/>
                </a:cubicBezTo>
                <a:cubicBezTo>
                  <a:pt x="21600" y="4330"/>
                  <a:pt x="21600" y="4687"/>
                  <a:pt x="21600" y="5043"/>
                </a:cubicBezTo>
                <a:cubicBezTo>
                  <a:pt x="21600" y="5400"/>
                  <a:pt x="21600" y="5757"/>
                  <a:pt x="21348" y="6164"/>
                </a:cubicBezTo>
                <a:lnTo>
                  <a:pt x="19048" y="9374"/>
                </a:ln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39" name="Shape"/>
          <p:cNvSpPr/>
          <p:nvPr/>
        </p:nvSpPr>
        <p:spPr>
          <a:xfrm>
            <a:off x="11284719" y="9652238"/>
            <a:ext cx="574476" cy="405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828" y="12226"/>
                </a:moveTo>
                <a:cubicBezTo>
                  <a:pt x="18828" y="11870"/>
                  <a:pt x="18576" y="11870"/>
                  <a:pt x="18324" y="11870"/>
                </a:cubicBezTo>
                <a:cubicBezTo>
                  <a:pt x="17532" y="11870"/>
                  <a:pt x="17280" y="12634"/>
                  <a:pt x="17280" y="13347"/>
                </a:cubicBezTo>
                <a:cubicBezTo>
                  <a:pt x="17280" y="13704"/>
                  <a:pt x="17280" y="14060"/>
                  <a:pt x="17532" y="14417"/>
                </a:cubicBezTo>
                <a:cubicBezTo>
                  <a:pt x="18072" y="15130"/>
                  <a:pt x="18072" y="15130"/>
                  <a:pt x="18072" y="15130"/>
                </a:cubicBezTo>
                <a:cubicBezTo>
                  <a:pt x="17532" y="15130"/>
                  <a:pt x="17532" y="15130"/>
                  <a:pt x="17532" y="15130"/>
                </a:cubicBezTo>
                <a:cubicBezTo>
                  <a:pt x="16524" y="15130"/>
                  <a:pt x="16524" y="15130"/>
                  <a:pt x="16524" y="15130"/>
                </a:cubicBezTo>
                <a:cubicBezTo>
                  <a:pt x="15516" y="15130"/>
                  <a:pt x="15516" y="15130"/>
                  <a:pt x="15516" y="15130"/>
                </a:cubicBezTo>
                <a:cubicBezTo>
                  <a:pt x="5076" y="357"/>
                  <a:pt x="5076" y="357"/>
                  <a:pt x="5076" y="357"/>
                </a:cubicBezTo>
                <a:cubicBezTo>
                  <a:pt x="4824" y="0"/>
                  <a:pt x="4572" y="0"/>
                  <a:pt x="4320" y="0"/>
                </a:cubicBezTo>
                <a:cubicBezTo>
                  <a:pt x="3060" y="0"/>
                  <a:pt x="3060" y="0"/>
                  <a:pt x="3060" y="0"/>
                </a:cubicBezTo>
                <a:cubicBezTo>
                  <a:pt x="1008" y="0"/>
                  <a:pt x="1008" y="0"/>
                  <a:pt x="1008" y="0"/>
                </a:cubicBezTo>
                <a:cubicBezTo>
                  <a:pt x="252" y="0"/>
                  <a:pt x="0" y="357"/>
                  <a:pt x="0" y="1426"/>
                </a:cubicBezTo>
                <a:cubicBezTo>
                  <a:pt x="0" y="2140"/>
                  <a:pt x="252" y="2904"/>
                  <a:pt x="1008" y="2904"/>
                </a:cubicBezTo>
                <a:cubicBezTo>
                  <a:pt x="3060" y="2904"/>
                  <a:pt x="3060" y="2904"/>
                  <a:pt x="3060" y="2904"/>
                </a:cubicBezTo>
                <a:cubicBezTo>
                  <a:pt x="3816" y="2904"/>
                  <a:pt x="3816" y="2904"/>
                  <a:pt x="3816" y="2904"/>
                </a:cubicBezTo>
                <a:cubicBezTo>
                  <a:pt x="14508" y="17626"/>
                  <a:pt x="14508" y="17626"/>
                  <a:pt x="14508" y="17626"/>
                </a:cubicBezTo>
                <a:cubicBezTo>
                  <a:pt x="14760" y="17983"/>
                  <a:pt x="15012" y="17983"/>
                  <a:pt x="15264" y="17983"/>
                </a:cubicBezTo>
                <a:cubicBezTo>
                  <a:pt x="16776" y="17983"/>
                  <a:pt x="16776" y="17983"/>
                  <a:pt x="16776" y="17983"/>
                </a:cubicBezTo>
                <a:cubicBezTo>
                  <a:pt x="18072" y="17983"/>
                  <a:pt x="18072" y="17983"/>
                  <a:pt x="18072" y="17983"/>
                </a:cubicBezTo>
                <a:cubicBezTo>
                  <a:pt x="17532" y="19104"/>
                  <a:pt x="17532" y="19104"/>
                  <a:pt x="17532" y="19104"/>
                </a:cubicBezTo>
                <a:cubicBezTo>
                  <a:pt x="17280" y="19460"/>
                  <a:pt x="17280" y="19817"/>
                  <a:pt x="17280" y="20174"/>
                </a:cubicBezTo>
                <a:cubicBezTo>
                  <a:pt x="17280" y="20887"/>
                  <a:pt x="17532" y="21600"/>
                  <a:pt x="18324" y="21600"/>
                </a:cubicBezTo>
                <a:cubicBezTo>
                  <a:pt x="18576" y="21600"/>
                  <a:pt x="18828" y="21243"/>
                  <a:pt x="18828" y="20887"/>
                </a:cubicBezTo>
                <a:cubicBezTo>
                  <a:pt x="21348" y="17626"/>
                  <a:pt x="21348" y="17626"/>
                  <a:pt x="21348" y="17626"/>
                </a:cubicBezTo>
                <a:cubicBezTo>
                  <a:pt x="21600" y="17270"/>
                  <a:pt x="21600" y="16913"/>
                  <a:pt x="21600" y="16557"/>
                </a:cubicBezTo>
                <a:cubicBezTo>
                  <a:pt x="21600" y="16200"/>
                  <a:pt x="21600" y="15843"/>
                  <a:pt x="21348" y="15843"/>
                </a:cubicBezTo>
                <a:lnTo>
                  <a:pt x="18828" y="12226"/>
                </a:ln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40" name="Shape"/>
          <p:cNvSpPr/>
          <p:nvPr/>
        </p:nvSpPr>
        <p:spPr>
          <a:xfrm>
            <a:off x="10110677" y="9584523"/>
            <a:ext cx="582936" cy="4730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860" y="8029"/>
                </a:moveTo>
                <a:cubicBezTo>
                  <a:pt x="18611" y="8335"/>
                  <a:pt x="18362" y="8335"/>
                  <a:pt x="18077" y="8335"/>
                </a:cubicBezTo>
                <a:cubicBezTo>
                  <a:pt x="17579" y="8335"/>
                  <a:pt x="17081" y="7724"/>
                  <a:pt x="17081" y="7113"/>
                </a:cubicBezTo>
                <a:cubicBezTo>
                  <a:pt x="17081" y="6807"/>
                  <a:pt x="17330" y="6502"/>
                  <a:pt x="17579" y="6196"/>
                </a:cubicBezTo>
                <a:cubicBezTo>
                  <a:pt x="18077" y="5585"/>
                  <a:pt x="18077" y="5585"/>
                  <a:pt x="18077" y="5585"/>
                </a:cubicBezTo>
                <a:cubicBezTo>
                  <a:pt x="17579" y="5585"/>
                  <a:pt x="17579" y="5585"/>
                  <a:pt x="17579" y="5585"/>
                </a:cubicBezTo>
                <a:cubicBezTo>
                  <a:pt x="16583" y="5585"/>
                  <a:pt x="16583" y="5585"/>
                  <a:pt x="16583" y="5585"/>
                </a:cubicBezTo>
                <a:cubicBezTo>
                  <a:pt x="15586" y="5585"/>
                  <a:pt x="15586" y="5585"/>
                  <a:pt x="15586" y="5585"/>
                </a:cubicBezTo>
                <a:cubicBezTo>
                  <a:pt x="5017" y="18196"/>
                  <a:pt x="5017" y="18196"/>
                  <a:pt x="5017" y="18196"/>
                </a:cubicBezTo>
                <a:cubicBezTo>
                  <a:pt x="5017" y="18502"/>
                  <a:pt x="4768" y="18502"/>
                  <a:pt x="4519" y="18502"/>
                </a:cubicBezTo>
                <a:cubicBezTo>
                  <a:pt x="2989" y="18502"/>
                  <a:pt x="2989" y="18502"/>
                  <a:pt x="2989" y="18502"/>
                </a:cubicBezTo>
                <a:cubicBezTo>
                  <a:pt x="996" y="18502"/>
                  <a:pt x="996" y="18502"/>
                  <a:pt x="996" y="18502"/>
                </a:cubicBezTo>
                <a:cubicBezTo>
                  <a:pt x="498" y="18502"/>
                  <a:pt x="0" y="18196"/>
                  <a:pt x="0" y="17280"/>
                </a:cubicBezTo>
                <a:cubicBezTo>
                  <a:pt x="0" y="16669"/>
                  <a:pt x="498" y="16058"/>
                  <a:pt x="996" y="16058"/>
                </a:cubicBezTo>
                <a:cubicBezTo>
                  <a:pt x="2989" y="16058"/>
                  <a:pt x="2989" y="16058"/>
                  <a:pt x="2989" y="16058"/>
                </a:cubicBezTo>
                <a:cubicBezTo>
                  <a:pt x="4021" y="16058"/>
                  <a:pt x="4021" y="16058"/>
                  <a:pt x="4021" y="16058"/>
                </a:cubicBezTo>
                <a:cubicBezTo>
                  <a:pt x="14590" y="3404"/>
                  <a:pt x="14590" y="3404"/>
                  <a:pt x="14590" y="3404"/>
                </a:cubicBezTo>
                <a:cubicBezTo>
                  <a:pt x="14590" y="3098"/>
                  <a:pt x="14839" y="3098"/>
                  <a:pt x="15088" y="3098"/>
                </a:cubicBezTo>
                <a:cubicBezTo>
                  <a:pt x="16832" y="3098"/>
                  <a:pt x="16832" y="3098"/>
                  <a:pt x="16832" y="3098"/>
                </a:cubicBezTo>
                <a:cubicBezTo>
                  <a:pt x="18077" y="3098"/>
                  <a:pt x="18077" y="3098"/>
                  <a:pt x="18077" y="3098"/>
                </a:cubicBezTo>
                <a:cubicBezTo>
                  <a:pt x="17579" y="2182"/>
                  <a:pt x="17579" y="2182"/>
                  <a:pt x="17579" y="2182"/>
                </a:cubicBezTo>
                <a:cubicBezTo>
                  <a:pt x="17330" y="1876"/>
                  <a:pt x="17081" y="1571"/>
                  <a:pt x="17081" y="1265"/>
                </a:cubicBezTo>
                <a:cubicBezTo>
                  <a:pt x="17081" y="655"/>
                  <a:pt x="17579" y="0"/>
                  <a:pt x="18077" y="0"/>
                </a:cubicBezTo>
                <a:cubicBezTo>
                  <a:pt x="18362" y="0"/>
                  <a:pt x="18611" y="349"/>
                  <a:pt x="18860" y="655"/>
                </a:cubicBezTo>
                <a:cubicBezTo>
                  <a:pt x="21351" y="3404"/>
                  <a:pt x="21351" y="3404"/>
                  <a:pt x="21351" y="3404"/>
                </a:cubicBezTo>
                <a:cubicBezTo>
                  <a:pt x="21351" y="3709"/>
                  <a:pt x="21600" y="4015"/>
                  <a:pt x="21600" y="4320"/>
                </a:cubicBezTo>
                <a:cubicBezTo>
                  <a:pt x="21600" y="4625"/>
                  <a:pt x="21351" y="4931"/>
                  <a:pt x="21351" y="5280"/>
                </a:cubicBezTo>
                <a:lnTo>
                  <a:pt x="18860" y="8029"/>
                </a:lnTo>
                <a:close/>
                <a:moveTo>
                  <a:pt x="7793" y="9905"/>
                </a:moveTo>
                <a:cubicBezTo>
                  <a:pt x="4021" y="5585"/>
                  <a:pt x="4021" y="5585"/>
                  <a:pt x="4021" y="5585"/>
                </a:cubicBezTo>
                <a:cubicBezTo>
                  <a:pt x="2989" y="5585"/>
                  <a:pt x="2989" y="5585"/>
                  <a:pt x="2989" y="5585"/>
                </a:cubicBezTo>
                <a:cubicBezTo>
                  <a:pt x="996" y="5585"/>
                  <a:pt x="996" y="5585"/>
                  <a:pt x="996" y="5585"/>
                </a:cubicBezTo>
                <a:cubicBezTo>
                  <a:pt x="498" y="5585"/>
                  <a:pt x="0" y="4931"/>
                  <a:pt x="0" y="4320"/>
                </a:cubicBezTo>
                <a:cubicBezTo>
                  <a:pt x="0" y="3404"/>
                  <a:pt x="498" y="3098"/>
                  <a:pt x="996" y="3098"/>
                </a:cubicBezTo>
                <a:cubicBezTo>
                  <a:pt x="2740" y="3098"/>
                  <a:pt x="2740" y="3098"/>
                  <a:pt x="2740" y="3098"/>
                </a:cubicBezTo>
                <a:cubicBezTo>
                  <a:pt x="4519" y="3098"/>
                  <a:pt x="4519" y="3098"/>
                  <a:pt x="4519" y="3098"/>
                </a:cubicBezTo>
                <a:cubicBezTo>
                  <a:pt x="4768" y="3098"/>
                  <a:pt x="5017" y="3098"/>
                  <a:pt x="5017" y="3404"/>
                </a:cubicBezTo>
                <a:cubicBezTo>
                  <a:pt x="9039" y="8335"/>
                  <a:pt x="9039" y="8335"/>
                  <a:pt x="9039" y="8335"/>
                </a:cubicBezTo>
                <a:lnTo>
                  <a:pt x="7793" y="9905"/>
                </a:lnTo>
                <a:close/>
                <a:moveTo>
                  <a:pt x="15586" y="16058"/>
                </a:moveTo>
                <a:cubicBezTo>
                  <a:pt x="16583" y="16058"/>
                  <a:pt x="16583" y="16058"/>
                  <a:pt x="16583" y="16058"/>
                </a:cubicBezTo>
                <a:cubicBezTo>
                  <a:pt x="17579" y="16058"/>
                  <a:pt x="17579" y="16058"/>
                  <a:pt x="17579" y="16058"/>
                </a:cubicBezTo>
                <a:cubicBezTo>
                  <a:pt x="18077" y="16058"/>
                  <a:pt x="18077" y="16058"/>
                  <a:pt x="18077" y="16058"/>
                </a:cubicBezTo>
                <a:cubicBezTo>
                  <a:pt x="17579" y="15447"/>
                  <a:pt x="17579" y="15447"/>
                  <a:pt x="17579" y="15447"/>
                </a:cubicBezTo>
                <a:cubicBezTo>
                  <a:pt x="17330" y="15142"/>
                  <a:pt x="17081" y="14836"/>
                  <a:pt x="17081" y="14531"/>
                </a:cubicBezTo>
                <a:cubicBezTo>
                  <a:pt x="17081" y="13920"/>
                  <a:pt x="17579" y="13265"/>
                  <a:pt x="18077" y="13265"/>
                </a:cubicBezTo>
                <a:cubicBezTo>
                  <a:pt x="18362" y="13265"/>
                  <a:pt x="18611" y="13265"/>
                  <a:pt x="18860" y="13571"/>
                </a:cubicBezTo>
                <a:cubicBezTo>
                  <a:pt x="21351" y="16364"/>
                  <a:pt x="21351" y="16364"/>
                  <a:pt x="21351" y="16364"/>
                </a:cubicBezTo>
                <a:cubicBezTo>
                  <a:pt x="21351" y="16669"/>
                  <a:pt x="21600" y="16975"/>
                  <a:pt x="21600" y="17280"/>
                </a:cubicBezTo>
                <a:cubicBezTo>
                  <a:pt x="21600" y="17585"/>
                  <a:pt x="21351" y="17891"/>
                  <a:pt x="21351" y="18196"/>
                </a:cubicBezTo>
                <a:cubicBezTo>
                  <a:pt x="18860" y="20989"/>
                  <a:pt x="18860" y="20989"/>
                  <a:pt x="18860" y="20989"/>
                </a:cubicBezTo>
                <a:cubicBezTo>
                  <a:pt x="18611" y="21295"/>
                  <a:pt x="18362" y="21600"/>
                  <a:pt x="18077" y="21600"/>
                </a:cubicBezTo>
                <a:cubicBezTo>
                  <a:pt x="17579" y="21600"/>
                  <a:pt x="17081" y="20989"/>
                  <a:pt x="17081" y="20378"/>
                </a:cubicBezTo>
                <a:cubicBezTo>
                  <a:pt x="17081" y="20073"/>
                  <a:pt x="17330" y="19767"/>
                  <a:pt x="17579" y="19462"/>
                </a:cubicBezTo>
                <a:cubicBezTo>
                  <a:pt x="18077" y="18502"/>
                  <a:pt x="18077" y="18502"/>
                  <a:pt x="18077" y="18502"/>
                </a:cubicBezTo>
                <a:cubicBezTo>
                  <a:pt x="16583" y="18502"/>
                  <a:pt x="16583" y="18502"/>
                  <a:pt x="16583" y="18502"/>
                </a:cubicBezTo>
                <a:cubicBezTo>
                  <a:pt x="15088" y="18502"/>
                  <a:pt x="15088" y="18502"/>
                  <a:pt x="15088" y="18502"/>
                </a:cubicBezTo>
                <a:cubicBezTo>
                  <a:pt x="14839" y="18502"/>
                  <a:pt x="14590" y="18502"/>
                  <a:pt x="14590" y="18196"/>
                </a:cubicBezTo>
                <a:cubicBezTo>
                  <a:pt x="10569" y="13265"/>
                  <a:pt x="10569" y="13265"/>
                  <a:pt x="10569" y="13265"/>
                </a:cubicBezTo>
                <a:cubicBezTo>
                  <a:pt x="11814" y="11738"/>
                  <a:pt x="11814" y="11738"/>
                  <a:pt x="11814" y="11738"/>
                </a:cubicBezTo>
                <a:lnTo>
                  <a:pt x="15586" y="16058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41" name="Shape"/>
          <p:cNvSpPr/>
          <p:nvPr/>
        </p:nvSpPr>
        <p:spPr>
          <a:xfrm>
            <a:off x="8974578" y="9559130"/>
            <a:ext cx="523699" cy="5280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22" y="1957"/>
                </a:moveTo>
                <a:cubicBezTo>
                  <a:pt x="15724" y="7474"/>
                  <a:pt x="15724" y="7474"/>
                  <a:pt x="15724" y="7474"/>
                </a:cubicBezTo>
                <a:cubicBezTo>
                  <a:pt x="17669" y="7474"/>
                  <a:pt x="17669" y="7474"/>
                  <a:pt x="17669" y="7474"/>
                </a:cubicBezTo>
                <a:cubicBezTo>
                  <a:pt x="18225" y="7474"/>
                  <a:pt x="18781" y="8022"/>
                  <a:pt x="18781" y="8570"/>
                </a:cubicBezTo>
                <a:cubicBezTo>
                  <a:pt x="18781" y="9157"/>
                  <a:pt x="18225" y="9704"/>
                  <a:pt x="17669" y="9704"/>
                </a:cubicBezTo>
                <a:cubicBezTo>
                  <a:pt x="13182" y="9704"/>
                  <a:pt x="13182" y="9704"/>
                  <a:pt x="13182" y="9704"/>
                </a:cubicBezTo>
                <a:cubicBezTo>
                  <a:pt x="12349" y="9704"/>
                  <a:pt x="12071" y="9157"/>
                  <a:pt x="12071" y="8570"/>
                </a:cubicBezTo>
                <a:cubicBezTo>
                  <a:pt x="12071" y="4148"/>
                  <a:pt x="12071" y="4148"/>
                  <a:pt x="12071" y="4148"/>
                </a:cubicBezTo>
                <a:cubicBezTo>
                  <a:pt x="12071" y="3600"/>
                  <a:pt x="12349" y="3052"/>
                  <a:pt x="13182" y="3052"/>
                </a:cubicBezTo>
                <a:cubicBezTo>
                  <a:pt x="13738" y="3052"/>
                  <a:pt x="14294" y="3600"/>
                  <a:pt x="14294" y="4148"/>
                </a:cubicBezTo>
                <a:cubicBezTo>
                  <a:pt x="14294" y="5830"/>
                  <a:pt x="14294" y="5830"/>
                  <a:pt x="14294" y="5830"/>
                </a:cubicBezTo>
                <a:cubicBezTo>
                  <a:pt x="19932" y="274"/>
                  <a:pt x="19932" y="274"/>
                  <a:pt x="19932" y="274"/>
                </a:cubicBezTo>
                <a:cubicBezTo>
                  <a:pt x="19932" y="274"/>
                  <a:pt x="20210" y="0"/>
                  <a:pt x="20488" y="0"/>
                </a:cubicBezTo>
                <a:cubicBezTo>
                  <a:pt x="21322" y="0"/>
                  <a:pt x="21600" y="548"/>
                  <a:pt x="21600" y="1096"/>
                </a:cubicBezTo>
                <a:cubicBezTo>
                  <a:pt x="21600" y="1409"/>
                  <a:pt x="21600" y="1683"/>
                  <a:pt x="21322" y="1957"/>
                </a:cubicBezTo>
                <a:close/>
                <a:moveTo>
                  <a:pt x="13182" y="11896"/>
                </a:moveTo>
                <a:cubicBezTo>
                  <a:pt x="17669" y="11896"/>
                  <a:pt x="17669" y="11896"/>
                  <a:pt x="17669" y="11896"/>
                </a:cubicBezTo>
                <a:cubicBezTo>
                  <a:pt x="18225" y="11896"/>
                  <a:pt x="18781" y="12443"/>
                  <a:pt x="18781" y="12991"/>
                </a:cubicBezTo>
                <a:cubicBezTo>
                  <a:pt x="18781" y="13578"/>
                  <a:pt x="18225" y="14126"/>
                  <a:pt x="17669" y="14126"/>
                </a:cubicBezTo>
                <a:cubicBezTo>
                  <a:pt x="15724" y="14126"/>
                  <a:pt x="15724" y="14126"/>
                  <a:pt x="15724" y="14126"/>
                </a:cubicBezTo>
                <a:cubicBezTo>
                  <a:pt x="21322" y="19643"/>
                  <a:pt x="21322" y="19643"/>
                  <a:pt x="21322" y="19643"/>
                </a:cubicBezTo>
                <a:cubicBezTo>
                  <a:pt x="21600" y="19917"/>
                  <a:pt x="21600" y="20191"/>
                  <a:pt x="21600" y="20465"/>
                </a:cubicBezTo>
                <a:cubicBezTo>
                  <a:pt x="21600" y="21013"/>
                  <a:pt x="21322" y="21600"/>
                  <a:pt x="20488" y="21600"/>
                </a:cubicBezTo>
                <a:cubicBezTo>
                  <a:pt x="20210" y="21600"/>
                  <a:pt x="19932" y="21326"/>
                  <a:pt x="19932" y="21326"/>
                </a:cubicBezTo>
                <a:cubicBezTo>
                  <a:pt x="14294" y="15770"/>
                  <a:pt x="14294" y="15770"/>
                  <a:pt x="14294" y="15770"/>
                </a:cubicBezTo>
                <a:cubicBezTo>
                  <a:pt x="14294" y="17413"/>
                  <a:pt x="14294" y="17413"/>
                  <a:pt x="14294" y="17413"/>
                </a:cubicBezTo>
                <a:cubicBezTo>
                  <a:pt x="14294" y="18000"/>
                  <a:pt x="13738" y="18548"/>
                  <a:pt x="13182" y="18548"/>
                </a:cubicBezTo>
                <a:cubicBezTo>
                  <a:pt x="12349" y="18548"/>
                  <a:pt x="12071" y="18000"/>
                  <a:pt x="12071" y="17413"/>
                </a:cubicBezTo>
                <a:cubicBezTo>
                  <a:pt x="12071" y="12991"/>
                  <a:pt x="12071" y="12991"/>
                  <a:pt x="12071" y="12991"/>
                </a:cubicBezTo>
                <a:cubicBezTo>
                  <a:pt x="12071" y="12443"/>
                  <a:pt x="12349" y="11896"/>
                  <a:pt x="13182" y="11896"/>
                </a:cubicBezTo>
                <a:close/>
                <a:moveTo>
                  <a:pt x="8696" y="18548"/>
                </a:moveTo>
                <a:cubicBezTo>
                  <a:pt x="7862" y="18548"/>
                  <a:pt x="7584" y="18000"/>
                  <a:pt x="7584" y="17413"/>
                </a:cubicBezTo>
                <a:cubicBezTo>
                  <a:pt x="7584" y="15770"/>
                  <a:pt x="7584" y="15770"/>
                  <a:pt x="7584" y="15770"/>
                </a:cubicBezTo>
                <a:cubicBezTo>
                  <a:pt x="1946" y="21326"/>
                  <a:pt x="1946" y="21326"/>
                  <a:pt x="1946" y="21326"/>
                </a:cubicBezTo>
                <a:cubicBezTo>
                  <a:pt x="1668" y="21326"/>
                  <a:pt x="1390" y="21600"/>
                  <a:pt x="1112" y="21600"/>
                </a:cubicBezTo>
                <a:cubicBezTo>
                  <a:pt x="556" y="21600"/>
                  <a:pt x="0" y="21013"/>
                  <a:pt x="0" y="20465"/>
                </a:cubicBezTo>
                <a:cubicBezTo>
                  <a:pt x="0" y="20191"/>
                  <a:pt x="0" y="19917"/>
                  <a:pt x="278" y="19643"/>
                </a:cubicBezTo>
                <a:cubicBezTo>
                  <a:pt x="5876" y="14126"/>
                  <a:pt x="5876" y="14126"/>
                  <a:pt x="5876" y="14126"/>
                </a:cubicBezTo>
                <a:cubicBezTo>
                  <a:pt x="4209" y="14126"/>
                  <a:pt x="4209" y="14126"/>
                  <a:pt x="4209" y="14126"/>
                </a:cubicBezTo>
                <a:cubicBezTo>
                  <a:pt x="3375" y="14126"/>
                  <a:pt x="3097" y="13578"/>
                  <a:pt x="3097" y="12991"/>
                </a:cubicBezTo>
                <a:cubicBezTo>
                  <a:pt x="3097" y="12443"/>
                  <a:pt x="3375" y="11896"/>
                  <a:pt x="4209" y="11896"/>
                </a:cubicBezTo>
                <a:cubicBezTo>
                  <a:pt x="8696" y="11896"/>
                  <a:pt x="8696" y="11896"/>
                  <a:pt x="8696" y="11896"/>
                </a:cubicBezTo>
                <a:cubicBezTo>
                  <a:pt x="9251" y="11896"/>
                  <a:pt x="9807" y="12443"/>
                  <a:pt x="9807" y="12991"/>
                </a:cubicBezTo>
                <a:cubicBezTo>
                  <a:pt x="9807" y="17413"/>
                  <a:pt x="9807" y="17413"/>
                  <a:pt x="9807" y="17413"/>
                </a:cubicBezTo>
                <a:cubicBezTo>
                  <a:pt x="9807" y="18000"/>
                  <a:pt x="9251" y="18548"/>
                  <a:pt x="8696" y="18548"/>
                </a:cubicBezTo>
                <a:close/>
                <a:moveTo>
                  <a:pt x="8696" y="9704"/>
                </a:moveTo>
                <a:cubicBezTo>
                  <a:pt x="4209" y="9704"/>
                  <a:pt x="4209" y="9704"/>
                  <a:pt x="4209" y="9704"/>
                </a:cubicBezTo>
                <a:cubicBezTo>
                  <a:pt x="3375" y="9704"/>
                  <a:pt x="3097" y="9157"/>
                  <a:pt x="3097" y="8570"/>
                </a:cubicBezTo>
                <a:cubicBezTo>
                  <a:pt x="3097" y="8022"/>
                  <a:pt x="3375" y="7474"/>
                  <a:pt x="4209" y="7474"/>
                </a:cubicBezTo>
                <a:cubicBezTo>
                  <a:pt x="5876" y="7474"/>
                  <a:pt x="5876" y="7474"/>
                  <a:pt x="5876" y="7474"/>
                </a:cubicBezTo>
                <a:cubicBezTo>
                  <a:pt x="278" y="1957"/>
                  <a:pt x="278" y="1957"/>
                  <a:pt x="278" y="1957"/>
                </a:cubicBezTo>
                <a:cubicBezTo>
                  <a:pt x="0" y="1683"/>
                  <a:pt x="0" y="1409"/>
                  <a:pt x="0" y="1096"/>
                </a:cubicBezTo>
                <a:cubicBezTo>
                  <a:pt x="0" y="548"/>
                  <a:pt x="556" y="0"/>
                  <a:pt x="1112" y="0"/>
                </a:cubicBezTo>
                <a:cubicBezTo>
                  <a:pt x="1390" y="0"/>
                  <a:pt x="1668" y="274"/>
                  <a:pt x="1946" y="274"/>
                </a:cubicBezTo>
                <a:cubicBezTo>
                  <a:pt x="7584" y="5830"/>
                  <a:pt x="7584" y="5830"/>
                  <a:pt x="7584" y="5830"/>
                </a:cubicBezTo>
                <a:cubicBezTo>
                  <a:pt x="7584" y="4148"/>
                  <a:pt x="7584" y="4148"/>
                  <a:pt x="7584" y="4148"/>
                </a:cubicBezTo>
                <a:cubicBezTo>
                  <a:pt x="7584" y="3600"/>
                  <a:pt x="7862" y="3052"/>
                  <a:pt x="8696" y="3052"/>
                </a:cubicBezTo>
                <a:cubicBezTo>
                  <a:pt x="9251" y="3052"/>
                  <a:pt x="9807" y="3600"/>
                  <a:pt x="9807" y="4148"/>
                </a:cubicBezTo>
                <a:cubicBezTo>
                  <a:pt x="9807" y="8570"/>
                  <a:pt x="9807" y="8570"/>
                  <a:pt x="9807" y="8570"/>
                </a:cubicBezTo>
                <a:cubicBezTo>
                  <a:pt x="9807" y="9157"/>
                  <a:pt x="9251" y="9704"/>
                  <a:pt x="8696" y="970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42" name="Shape"/>
          <p:cNvSpPr/>
          <p:nvPr/>
        </p:nvSpPr>
        <p:spPr>
          <a:xfrm>
            <a:off x="7761399" y="9559130"/>
            <a:ext cx="523699" cy="5280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88" y="21600"/>
                </a:moveTo>
                <a:cubicBezTo>
                  <a:pt x="16001" y="21600"/>
                  <a:pt x="16001" y="21600"/>
                  <a:pt x="16001" y="21600"/>
                </a:cubicBezTo>
                <a:cubicBezTo>
                  <a:pt x="15446" y="21600"/>
                  <a:pt x="14850" y="21013"/>
                  <a:pt x="14850" y="20465"/>
                </a:cubicBezTo>
                <a:cubicBezTo>
                  <a:pt x="14850" y="19643"/>
                  <a:pt x="15446" y="19370"/>
                  <a:pt x="16001" y="19370"/>
                </a:cubicBezTo>
                <a:cubicBezTo>
                  <a:pt x="17669" y="19370"/>
                  <a:pt x="17669" y="19370"/>
                  <a:pt x="17669" y="19370"/>
                </a:cubicBezTo>
                <a:cubicBezTo>
                  <a:pt x="12071" y="13852"/>
                  <a:pt x="12071" y="13852"/>
                  <a:pt x="12071" y="13852"/>
                </a:cubicBezTo>
                <a:cubicBezTo>
                  <a:pt x="12071" y="13578"/>
                  <a:pt x="11793" y="13265"/>
                  <a:pt x="11793" y="12991"/>
                </a:cubicBezTo>
                <a:cubicBezTo>
                  <a:pt x="11793" y="12443"/>
                  <a:pt x="12349" y="11896"/>
                  <a:pt x="12904" y="11896"/>
                </a:cubicBezTo>
                <a:cubicBezTo>
                  <a:pt x="13182" y="11896"/>
                  <a:pt x="13460" y="11896"/>
                  <a:pt x="13738" y="12170"/>
                </a:cubicBezTo>
                <a:cubicBezTo>
                  <a:pt x="19337" y="17687"/>
                  <a:pt x="19337" y="17687"/>
                  <a:pt x="19337" y="17687"/>
                </a:cubicBezTo>
                <a:cubicBezTo>
                  <a:pt x="19337" y="16043"/>
                  <a:pt x="19337" y="16043"/>
                  <a:pt x="19337" y="16043"/>
                </a:cubicBezTo>
                <a:cubicBezTo>
                  <a:pt x="19337" y="15222"/>
                  <a:pt x="19932" y="14948"/>
                  <a:pt x="20488" y="14948"/>
                </a:cubicBezTo>
                <a:cubicBezTo>
                  <a:pt x="21044" y="14948"/>
                  <a:pt x="21600" y="15222"/>
                  <a:pt x="21600" y="16043"/>
                </a:cubicBezTo>
                <a:cubicBezTo>
                  <a:pt x="21600" y="20465"/>
                  <a:pt x="21600" y="20465"/>
                  <a:pt x="21600" y="20465"/>
                </a:cubicBezTo>
                <a:cubicBezTo>
                  <a:pt x="21600" y="21013"/>
                  <a:pt x="21044" y="21600"/>
                  <a:pt x="20488" y="21600"/>
                </a:cubicBezTo>
                <a:close/>
                <a:moveTo>
                  <a:pt x="20488" y="6652"/>
                </a:moveTo>
                <a:cubicBezTo>
                  <a:pt x="19932" y="6652"/>
                  <a:pt x="19337" y="6378"/>
                  <a:pt x="19337" y="5517"/>
                </a:cubicBezTo>
                <a:cubicBezTo>
                  <a:pt x="19337" y="3874"/>
                  <a:pt x="19337" y="3874"/>
                  <a:pt x="19337" y="3874"/>
                </a:cubicBezTo>
                <a:cubicBezTo>
                  <a:pt x="13738" y="9430"/>
                  <a:pt x="13738" y="9430"/>
                  <a:pt x="13738" y="9430"/>
                </a:cubicBezTo>
                <a:cubicBezTo>
                  <a:pt x="13460" y="9704"/>
                  <a:pt x="13182" y="9704"/>
                  <a:pt x="12904" y="9704"/>
                </a:cubicBezTo>
                <a:cubicBezTo>
                  <a:pt x="12349" y="9704"/>
                  <a:pt x="11793" y="9157"/>
                  <a:pt x="11793" y="8570"/>
                </a:cubicBezTo>
                <a:cubicBezTo>
                  <a:pt x="11793" y="8296"/>
                  <a:pt x="12071" y="8022"/>
                  <a:pt x="12071" y="7748"/>
                </a:cubicBezTo>
                <a:cubicBezTo>
                  <a:pt x="17669" y="2230"/>
                  <a:pt x="17669" y="2230"/>
                  <a:pt x="17669" y="2230"/>
                </a:cubicBezTo>
                <a:cubicBezTo>
                  <a:pt x="16001" y="2230"/>
                  <a:pt x="16001" y="2230"/>
                  <a:pt x="16001" y="2230"/>
                </a:cubicBezTo>
                <a:cubicBezTo>
                  <a:pt x="15446" y="2230"/>
                  <a:pt x="14850" y="1957"/>
                  <a:pt x="14850" y="1096"/>
                </a:cubicBezTo>
                <a:cubicBezTo>
                  <a:pt x="14850" y="548"/>
                  <a:pt x="15446" y="0"/>
                  <a:pt x="16001" y="0"/>
                </a:cubicBezTo>
                <a:cubicBezTo>
                  <a:pt x="20488" y="0"/>
                  <a:pt x="20488" y="0"/>
                  <a:pt x="20488" y="0"/>
                </a:cubicBezTo>
                <a:cubicBezTo>
                  <a:pt x="21044" y="0"/>
                  <a:pt x="21600" y="548"/>
                  <a:pt x="21600" y="1096"/>
                </a:cubicBezTo>
                <a:cubicBezTo>
                  <a:pt x="21600" y="5517"/>
                  <a:pt x="21600" y="5517"/>
                  <a:pt x="21600" y="5517"/>
                </a:cubicBezTo>
                <a:cubicBezTo>
                  <a:pt x="21600" y="6378"/>
                  <a:pt x="21044" y="6652"/>
                  <a:pt x="20488" y="6652"/>
                </a:cubicBezTo>
                <a:close/>
                <a:moveTo>
                  <a:pt x="9251" y="13852"/>
                </a:moveTo>
                <a:cubicBezTo>
                  <a:pt x="3653" y="19370"/>
                  <a:pt x="3653" y="19370"/>
                  <a:pt x="3653" y="19370"/>
                </a:cubicBezTo>
                <a:cubicBezTo>
                  <a:pt x="5599" y="19370"/>
                  <a:pt x="5599" y="19370"/>
                  <a:pt x="5599" y="19370"/>
                </a:cubicBezTo>
                <a:cubicBezTo>
                  <a:pt x="6154" y="19370"/>
                  <a:pt x="6710" y="19643"/>
                  <a:pt x="6710" y="20465"/>
                </a:cubicBezTo>
                <a:cubicBezTo>
                  <a:pt x="6710" y="21013"/>
                  <a:pt x="6154" y="21600"/>
                  <a:pt x="5599" y="21600"/>
                </a:cubicBezTo>
                <a:cubicBezTo>
                  <a:pt x="1112" y="21600"/>
                  <a:pt x="1112" y="21600"/>
                  <a:pt x="1112" y="21600"/>
                </a:cubicBezTo>
                <a:cubicBezTo>
                  <a:pt x="278" y="21600"/>
                  <a:pt x="0" y="21013"/>
                  <a:pt x="0" y="20465"/>
                </a:cubicBezTo>
                <a:cubicBezTo>
                  <a:pt x="0" y="16043"/>
                  <a:pt x="0" y="16043"/>
                  <a:pt x="0" y="16043"/>
                </a:cubicBezTo>
                <a:cubicBezTo>
                  <a:pt x="0" y="15222"/>
                  <a:pt x="278" y="14948"/>
                  <a:pt x="1112" y="14948"/>
                </a:cubicBezTo>
                <a:cubicBezTo>
                  <a:pt x="1668" y="14948"/>
                  <a:pt x="2224" y="15222"/>
                  <a:pt x="2224" y="16043"/>
                </a:cubicBezTo>
                <a:cubicBezTo>
                  <a:pt x="2224" y="17687"/>
                  <a:pt x="2224" y="17687"/>
                  <a:pt x="2224" y="17687"/>
                </a:cubicBezTo>
                <a:cubicBezTo>
                  <a:pt x="7862" y="12170"/>
                  <a:pt x="7862" y="12170"/>
                  <a:pt x="7862" y="12170"/>
                </a:cubicBezTo>
                <a:cubicBezTo>
                  <a:pt x="7862" y="11896"/>
                  <a:pt x="8140" y="11896"/>
                  <a:pt x="8418" y="11896"/>
                </a:cubicBezTo>
                <a:cubicBezTo>
                  <a:pt x="9251" y="11896"/>
                  <a:pt x="9529" y="12443"/>
                  <a:pt x="9529" y="12991"/>
                </a:cubicBezTo>
                <a:cubicBezTo>
                  <a:pt x="9529" y="13265"/>
                  <a:pt x="9529" y="13578"/>
                  <a:pt x="9251" y="13852"/>
                </a:cubicBezTo>
                <a:close/>
                <a:moveTo>
                  <a:pt x="8418" y="9704"/>
                </a:moveTo>
                <a:cubicBezTo>
                  <a:pt x="8140" y="9704"/>
                  <a:pt x="7862" y="9704"/>
                  <a:pt x="7862" y="9430"/>
                </a:cubicBezTo>
                <a:cubicBezTo>
                  <a:pt x="2224" y="3874"/>
                  <a:pt x="2224" y="3874"/>
                  <a:pt x="2224" y="3874"/>
                </a:cubicBezTo>
                <a:cubicBezTo>
                  <a:pt x="2224" y="5517"/>
                  <a:pt x="2224" y="5517"/>
                  <a:pt x="2224" y="5517"/>
                </a:cubicBezTo>
                <a:cubicBezTo>
                  <a:pt x="2224" y="6378"/>
                  <a:pt x="1668" y="6652"/>
                  <a:pt x="1112" y="6652"/>
                </a:cubicBezTo>
                <a:cubicBezTo>
                  <a:pt x="278" y="6652"/>
                  <a:pt x="0" y="6378"/>
                  <a:pt x="0" y="5517"/>
                </a:cubicBezTo>
                <a:cubicBezTo>
                  <a:pt x="0" y="1096"/>
                  <a:pt x="0" y="1096"/>
                  <a:pt x="0" y="1096"/>
                </a:cubicBezTo>
                <a:cubicBezTo>
                  <a:pt x="0" y="548"/>
                  <a:pt x="278" y="0"/>
                  <a:pt x="1112" y="0"/>
                </a:cubicBezTo>
                <a:cubicBezTo>
                  <a:pt x="5599" y="0"/>
                  <a:pt x="5599" y="0"/>
                  <a:pt x="5599" y="0"/>
                </a:cubicBezTo>
                <a:cubicBezTo>
                  <a:pt x="6154" y="0"/>
                  <a:pt x="6710" y="548"/>
                  <a:pt x="6710" y="1096"/>
                </a:cubicBezTo>
                <a:cubicBezTo>
                  <a:pt x="6710" y="1957"/>
                  <a:pt x="6154" y="2230"/>
                  <a:pt x="5599" y="2230"/>
                </a:cubicBezTo>
                <a:cubicBezTo>
                  <a:pt x="3653" y="2230"/>
                  <a:pt x="3653" y="2230"/>
                  <a:pt x="3653" y="2230"/>
                </a:cubicBezTo>
                <a:cubicBezTo>
                  <a:pt x="9251" y="7748"/>
                  <a:pt x="9251" y="7748"/>
                  <a:pt x="9251" y="7748"/>
                </a:cubicBezTo>
                <a:cubicBezTo>
                  <a:pt x="9529" y="8022"/>
                  <a:pt x="9529" y="8296"/>
                  <a:pt x="9529" y="8570"/>
                </a:cubicBezTo>
                <a:cubicBezTo>
                  <a:pt x="9529" y="9157"/>
                  <a:pt x="9251" y="9704"/>
                  <a:pt x="8418" y="970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43" name="Shape"/>
          <p:cNvSpPr/>
          <p:nvPr/>
        </p:nvSpPr>
        <p:spPr>
          <a:xfrm>
            <a:off x="6529047" y="9529506"/>
            <a:ext cx="582938" cy="5830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cubicBezTo>
                  <a:pt x="21600" y="11049"/>
                  <a:pt x="21351" y="11297"/>
                  <a:pt x="21103" y="11546"/>
                </a:cubicBezTo>
                <a:cubicBezTo>
                  <a:pt x="17834" y="14566"/>
                  <a:pt x="17834" y="14566"/>
                  <a:pt x="17834" y="14566"/>
                </a:cubicBezTo>
                <a:cubicBezTo>
                  <a:pt x="17586" y="14814"/>
                  <a:pt x="17337" y="14814"/>
                  <a:pt x="17088" y="14814"/>
                </a:cubicBezTo>
                <a:cubicBezTo>
                  <a:pt x="16591" y="14814"/>
                  <a:pt x="16093" y="14317"/>
                  <a:pt x="16093" y="13820"/>
                </a:cubicBezTo>
                <a:cubicBezTo>
                  <a:pt x="16093" y="13571"/>
                  <a:pt x="16342" y="13322"/>
                  <a:pt x="16591" y="13038"/>
                </a:cubicBezTo>
                <a:cubicBezTo>
                  <a:pt x="17834" y="11795"/>
                  <a:pt x="17834" y="11795"/>
                  <a:pt x="17834" y="11795"/>
                </a:cubicBezTo>
                <a:cubicBezTo>
                  <a:pt x="11830" y="11795"/>
                  <a:pt x="11830" y="11795"/>
                  <a:pt x="11830" y="11795"/>
                </a:cubicBezTo>
                <a:cubicBezTo>
                  <a:pt x="11830" y="17834"/>
                  <a:pt x="11830" y="17834"/>
                  <a:pt x="11830" y="17834"/>
                </a:cubicBezTo>
                <a:cubicBezTo>
                  <a:pt x="13074" y="16555"/>
                  <a:pt x="13074" y="16555"/>
                  <a:pt x="13074" y="16555"/>
                </a:cubicBezTo>
                <a:cubicBezTo>
                  <a:pt x="13322" y="16307"/>
                  <a:pt x="13571" y="16058"/>
                  <a:pt x="13820" y="16058"/>
                </a:cubicBezTo>
                <a:cubicBezTo>
                  <a:pt x="14317" y="16058"/>
                  <a:pt x="14814" y="16555"/>
                  <a:pt x="14814" y="17053"/>
                </a:cubicBezTo>
                <a:cubicBezTo>
                  <a:pt x="14814" y="17337"/>
                  <a:pt x="14814" y="17586"/>
                  <a:pt x="14566" y="17834"/>
                </a:cubicBezTo>
                <a:cubicBezTo>
                  <a:pt x="11582" y="21103"/>
                  <a:pt x="11582" y="21103"/>
                  <a:pt x="11582" y="21103"/>
                </a:cubicBezTo>
                <a:cubicBezTo>
                  <a:pt x="11297" y="21351"/>
                  <a:pt x="11049" y="21600"/>
                  <a:pt x="10800" y="21600"/>
                </a:cubicBezTo>
                <a:cubicBezTo>
                  <a:pt x="10551" y="21600"/>
                  <a:pt x="10303" y="21351"/>
                  <a:pt x="10054" y="21103"/>
                </a:cubicBezTo>
                <a:cubicBezTo>
                  <a:pt x="7034" y="17834"/>
                  <a:pt x="7034" y="17834"/>
                  <a:pt x="7034" y="17834"/>
                </a:cubicBezTo>
                <a:cubicBezTo>
                  <a:pt x="6786" y="17586"/>
                  <a:pt x="6786" y="17337"/>
                  <a:pt x="6786" y="17053"/>
                </a:cubicBezTo>
                <a:cubicBezTo>
                  <a:pt x="6786" y="16555"/>
                  <a:pt x="7283" y="16058"/>
                  <a:pt x="7780" y="16058"/>
                </a:cubicBezTo>
                <a:cubicBezTo>
                  <a:pt x="8029" y="16058"/>
                  <a:pt x="8313" y="16307"/>
                  <a:pt x="8562" y="16555"/>
                </a:cubicBezTo>
                <a:cubicBezTo>
                  <a:pt x="9805" y="17834"/>
                  <a:pt x="9805" y="17834"/>
                  <a:pt x="9805" y="17834"/>
                </a:cubicBezTo>
                <a:cubicBezTo>
                  <a:pt x="9805" y="11795"/>
                  <a:pt x="9805" y="11795"/>
                  <a:pt x="9805" y="11795"/>
                </a:cubicBezTo>
                <a:cubicBezTo>
                  <a:pt x="3766" y="11795"/>
                  <a:pt x="3766" y="11795"/>
                  <a:pt x="3766" y="11795"/>
                </a:cubicBezTo>
                <a:cubicBezTo>
                  <a:pt x="5045" y="13038"/>
                  <a:pt x="5045" y="13038"/>
                  <a:pt x="5045" y="13038"/>
                </a:cubicBezTo>
                <a:cubicBezTo>
                  <a:pt x="5293" y="13322"/>
                  <a:pt x="5542" y="13571"/>
                  <a:pt x="5542" y="13820"/>
                </a:cubicBezTo>
                <a:cubicBezTo>
                  <a:pt x="5542" y="14317"/>
                  <a:pt x="5045" y="14814"/>
                  <a:pt x="4547" y="14814"/>
                </a:cubicBezTo>
                <a:cubicBezTo>
                  <a:pt x="4299" y="14814"/>
                  <a:pt x="4014" y="14814"/>
                  <a:pt x="3766" y="14566"/>
                </a:cubicBezTo>
                <a:cubicBezTo>
                  <a:pt x="533" y="11546"/>
                  <a:pt x="533" y="11546"/>
                  <a:pt x="533" y="11546"/>
                </a:cubicBezTo>
                <a:cubicBezTo>
                  <a:pt x="284" y="11297"/>
                  <a:pt x="0" y="11049"/>
                  <a:pt x="0" y="10800"/>
                </a:cubicBezTo>
                <a:cubicBezTo>
                  <a:pt x="0" y="10551"/>
                  <a:pt x="284" y="10303"/>
                  <a:pt x="533" y="10054"/>
                </a:cubicBezTo>
                <a:cubicBezTo>
                  <a:pt x="3766" y="7034"/>
                  <a:pt x="3766" y="7034"/>
                  <a:pt x="3766" y="7034"/>
                </a:cubicBezTo>
                <a:cubicBezTo>
                  <a:pt x="4014" y="6786"/>
                  <a:pt x="4299" y="6786"/>
                  <a:pt x="4547" y="6786"/>
                </a:cubicBezTo>
                <a:cubicBezTo>
                  <a:pt x="5045" y="6786"/>
                  <a:pt x="5542" y="7283"/>
                  <a:pt x="5542" y="7780"/>
                </a:cubicBezTo>
                <a:cubicBezTo>
                  <a:pt x="5542" y="8029"/>
                  <a:pt x="5293" y="8278"/>
                  <a:pt x="5045" y="8526"/>
                </a:cubicBezTo>
                <a:cubicBezTo>
                  <a:pt x="3766" y="9805"/>
                  <a:pt x="3766" y="9805"/>
                  <a:pt x="3766" y="9805"/>
                </a:cubicBezTo>
                <a:cubicBezTo>
                  <a:pt x="9805" y="9805"/>
                  <a:pt x="9805" y="9805"/>
                  <a:pt x="9805" y="9805"/>
                </a:cubicBezTo>
                <a:cubicBezTo>
                  <a:pt x="9805" y="3766"/>
                  <a:pt x="9805" y="3766"/>
                  <a:pt x="9805" y="3766"/>
                </a:cubicBezTo>
                <a:cubicBezTo>
                  <a:pt x="8562" y="5009"/>
                  <a:pt x="8562" y="5009"/>
                  <a:pt x="8562" y="5009"/>
                </a:cubicBezTo>
                <a:cubicBezTo>
                  <a:pt x="8313" y="5258"/>
                  <a:pt x="8029" y="5507"/>
                  <a:pt x="7780" y="5507"/>
                </a:cubicBezTo>
                <a:cubicBezTo>
                  <a:pt x="7283" y="5507"/>
                  <a:pt x="6786" y="5009"/>
                  <a:pt x="6786" y="4512"/>
                </a:cubicBezTo>
                <a:cubicBezTo>
                  <a:pt x="6786" y="4263"/>
                  <a:pt x="6786" y="4014"/>
                  <a:pt x="7034" y="3766"/>
                </a:cubicBezTo>
                <a:cubicBezTo>
                  <a:pt x="10054" y="497"/>
                  <a:pt x="10054" y="497"/>
                  <a:pt x="10054" y="497"/>
                </a:cubicBezTo>
                <a:cubicBezTo>
                  <a:pt x="10303" y="249"/>
                  <a:pt x="10551" y="0"/>
                  <a:pt x="10800" y="0"/>
                </a:cubicBezTo>
                <a:cubicBezTo>
                  <a:pt x="11049" y="0"/>
                  <a:pt x="11297" y="249"/>
                  <a:pt x="11582" y="497"/>
                </a:cubicBezTo>
                <a:cubicBezTo>
                  <a:pt x="14566" y="3766"/>
                  <a:pt x="14566" y="3766"/>
                  <a:pt x="14566" y="3766"/>
                </a:cubicBezTo>
                <a:cubicBezTo>
                  <a:pt x="14814" y="4014"/>
                  <a:pt x="14814" y="4263"/>
                  <a:pt x="14814" y="4512"/>
                </a:cubicBezTo>
                <a:cubicBezTo>
                  <a:pt x="14814" y="5009"/>
                  <a:pt x="14317" y="5507"/>
                  <a:pt x="13820" y="5507"/>
                </a:cubicBezTo>
                <a:cubicBezTo>
                  <a:pt x="13571" y="5507"/>
                  <a:pt x="13322" y="5258"/>
                  <a:pt x="13074" y="5009"/>
                </a:cubicBezTo>
                <a:cubicBezTo>
                  <a:pt x="11830" y="3766"/>
                  <a:pt x="11830" y="3766"/>
                  <a:pt x="11830" y="3766"/>
                </a:cubicBezTo>
                <a:cubicBezTo>
                  <a:pt x="11830" y="9805"/>
                  <a:pt x="11830" y="9805"/>
                  <a:pt x="11830" y="9805"/>
                </a:cubicBezTo>
                <a:cubicBezTo>
                  <a:pt x="17834" y="9805"/>
                  <a:pt x="17834" y="9805"/>
                  <a:pt x="17834" y="9805"/>
                </a:cubicBezTo>
                <a:cubicBezTo>
                  <a:pt x="16591" y="8526"/>
                  <a:pt x="16591" y="8526"/>
                  <a:pt x="16591" y="8526"/>
                </a:cubicBezTo>
                <a:cubicBezTo>
                  <a:pt x="16342" y="8278"/>
                  <a:pt x="16093" y="8029"/>
                  <a:pt x="16093" y="7780"/>
                </a:cubicBezTo>
                <a:cubicBezTo>
                  <a:pt x="16093" y="7283"/>
                  <a:pt x="16591" y="6786"/>
                  <a:pt x="17088" y="6786"/>
                </a:cubicBezTo>
                <a:cubicBezTo>
                  <a:pt x="17337" y="6786"/>
                  <a:pt x="17586" y="6786"/>
                  <a:pt x="17834" y="7034"/>
                </a:cubicBezTo>
                <a:cubicBezTo>
                  <a:pt x="21103" y="10054"/>
                  <a:pt x="21103" y="10054"/>
                  <a:pt x="21103" y="10054"/>
                </a:cubicBezTo>
                <a:cubicBezTo>
                  <a:pt x="21351" y="10303"/>
                  <a:pt x="21600" y="10551"/>
                  <a:pt x="21600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44" name="Shape"/>
          <p:cNvSpPr/>
          <p:nvPr/>
        </p:nvSpPr>
        <p:spPr>
          <a:xfrm>
            <a:off x="5360063" y="9715723"/>
            <a:ext cx="578700" cy="2148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cubicBezTo>
                  <a:pt x="21600" y="11469"/>
                  <a:pt x="21600" y="12138"/>
                  <a:pt x="21348" y="12807"/>
                </a:cubicBezTo>
                <a:cubicBezTo>
                  <a:pt x="18042" y="20931"/>
                  <a:pt x="18042" y="20931"/>
                  <a:pt x="18042" y="20931"/>
                </a:cubicBezTo>
                <a:cubicBezTo>
                  <a:pt x="17790" y="21600"/>
                  <a:pt x="17539" y="21600"/>
                  <a:pt x="17287" y="21600"/>
                </a:cubicBezTo>
                <a:cubicBezTo>
                  <a:pt x="16784" y="21600"/>
                  <a:pt x="16281" y="20262"/>
                  <a:pt x="16281" y="18924"/>
                </a:cubicBezTo>
                <a:cubicBezTo>
                  <a:pt x="16281" y="18255"/>
                  <a:pt x="16532" y="17586"/>
                  <a:pt x="16532" y="16821"/>
                </a:cubicBezTo>
                <a:cubicBezTo>
                  <a:pt x="18042" y="13476"/>
                  <a:pt x="18042" y="13476"/>
                  <a:pt x="18042" y="13476"/>
                </a:cubicBezTo>
                <a:cubicBezTo>
                  <a:pt x="11968" y="13476"/>
                  <a:pt x="11968" y="13476"/>
                  <a:pt x="11968" y="13476"/>
                </a:cubicBezTo>
                <a:cubicBezTo>
                  <a:pt x="9919" y="13476"/>
                  <a:pt x="9919" y="13476"/>
                  <a:pt x="9919" y="13476"/>
                </a:cubicBezTo>
                <a:cubicBezTo>
                  <a:pt x="3558" y="13476"/>
                  <a:pt x="3558" y="13476"/>
                  <a:pt x="3558" y="13476"/>
                </a:cubicBezTo>
                <a:cubicBezTo>
                  <a:pt x="5103" y="16821"/>
                  <a:pt x="5103" y="16821"/>
                  <a:pt x="5103" y="16821"/>
                </a:cubicBezTo>
                <a:cubicBezTo>
                  <a:pt x="5355" y="17586"/>
                  <a:pt x="5355" y="18255"/>
                  <a:pt x="5355" y="18924"/>
                </a:cubicBezTo>
                <a:cubicBezTo>
                  <a:pt x="5355" y="20262"/>
                  <a:pt x="5103" y="21600"/>
                  <a:pt x="4313" y="21600"/>
                </a:cubicBezTo>
                <a:cubicBezTo>
                  <a:pt x="4061" y="21600"/>
                  <a:pt x="3810" y="21600"/>
                  <a:pt x="3810" y="20931"/>
                </a:cubicBezTo>
                <a:cubicBezTo>
                  <a:pt x="252" y="12807"/>
                  <a:pt x="252" y="12807"/>
                  <a:pt x="252" y="12807"/>
                </a:cubicBezTo>
                <a:cubicBezTo>
                  <a:pt x="252" y="12138"/>
                  <a:pt x="0" y="11469"/>
                  <a:pt x="0" y="10800"/>
                </a:cubicBezTo>
                <a:cubicBezTo>
                  <a:pt x="0" y="10131"/>
                  <a:pt x="252" y="9462"/>
                  <a:pt x="252" y="8793"/>
                </a:cubicBezTo>
                <a:cubicBezTo>
                  <a:pt x="3810" y="669"/>
                  <a:pt x="3810" y="669"/>
                  <a:pt x="3810" y="669"/>
                </a:cubicBezTo>
                <a:cubicBezTo>
                  <a:pt x="3810" y="0"/>
                  <a:pt x="4061" y="0"/>
                  <a:pt x="4313" y="0"/>
                </a:cubicBezTo>
                <a:cubicBezTo>
                  <a:pt x="5103" y="0"/>
                  <a:pt x="5355" y="1338"/>
                  <a:pt x="5355" y="2676"/>
                </a:cubicBezTo>
                <a:cubicBezTo>
                  <a:pt x="5355" y="3345"/>
                  <a:pt x="5355" y="4014"/>
                  <a:pt x="5103" y="4683"/>
                </a:cubicBezTo>
                <a:cubicBezTo>
                  <a:pt x="3558" y="8124"/>
                  <a:pt x="3558" y="8124"/>
                  <a:pt x="3558" y="8124"/>
                </a:cubicBezTo>
                <a:cubicBezTo>
                  <a:pt x="9919" y="8124"/>
                  <a:pt x="9919" y="8124"/>
                  <a:pt x="9919" y="8124"/>
                </a:cubicBezTo>
                <a:cubicBezTo>
                  <a:pt x="11968" y="8124"/>
                  <a:pt x="11968" y="8124"/>
                  <a:pt x="11968" y="8124"/>
                </a:cubicBezTo>
                <a:cubicBezTo>
                  <a:pt x="18042" y="8124"/>
                  <a:pt x="18042" y="8124"/>
                  <a:pt x="18042" y="8124"/>
                </a:cubicBezTo>
                <a:cubicBezTo>
                  <a:pt x="16532" y="4683"/>
                  <a:pt x="16532" y="4683"/>
                  <a:pt x="16532" y="4683"/>
                </a:cubicBezTo>
                <a:cubicBezTo>
                  <a:pt x="16532" y="4014"/>
                  <a:pt x="16281" y="3345"/>
                  <a:pt x="16281" y="2676"/>
                </a:cubicBezTo>
                <a:cubicBezTo>
                  <a:pt x="16281" y="1338"/>
                  <a:pt x="16784" y="0"/>
                  <a:pt x="17287" y="0"/>
                </a:cubicBezTo>
                <a:cubicBezTo>
                  <a:pt x="17539" y="0"/>
                  <a:pt x="17790" y="0"/>
                  <a:pt x="18042" y="669"/>
                </a:cubicBezTo>
                <a:cubicBezTo>
                  <a:pt x="21348" y="8793"/>
                  <a:pt x="21348" y="8793"/>
                  <a:pt x="21348" y="8793"/>
                </a:cubicBezTo>
                <a:cubicBezTo>
                  <a:pt x="21600" y="9462"/>
                  <a:pt x="21600" y="10131"/>
                  <a:pt x="21600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45" name="Shape"/>
          <p:cNvSpPr/>
          <p:nvPr/>
        </p:nvSpPr>
        <p:spPr>
          <a:xfrm>
            <a:off x="4333007" y="9529506"/>
            <a:ext cx="214839" cy="5830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24" y="5507"/>
                </a:moveTo>
                <a:cubicBezTo>
                  <a:pt x="18255" y="5507"/>
                  <a:pt x="17586" y="5258"/>
                  <a:pt x="16917" y="5009"/>
                </a:cubicBezTo>
                <a:cubicBezTo>
                  <a:pt x="13476" y="3766"/>
                  <a:pt x="13476" y="3766"/>
                  <a:pt x="13476" y="3766"/>
                </a:cubicBezTo>
                <a:cubicBezTo>
                  <a:pt x="13476" y="9805"/>
                  <a:pt x="13476" y="9805"/>
                  <a:pt x="13476" y="9805"/>
                </a:cubicBezTo>
                <a:cubicBezTo>
                  <a:pt x="13476" y="11795"/>
                  <a:pt x="13476" y="11795"/>
                  <a:pt x="13476" y="11795"/>
                </a:cubicBezTo>
                <a:cubicBezTo>
                  <a:pt x="13476" y="17834"/>
                  <a:pt x="13476" y="17834"/>
                  <a:pt x="13476" y="17834"/>
                </a:cubicBezTo>
                <a:cubicBezTo>
                  <a:pt x="16917" y="16555"/>
                  <a:pt x="16917" y="16555"/>
                  <a:pt x="16917" y="16555"/>
                </a:cubicBezTo>
                <a:cubicBezTo>
                  <a:pt x="17586" y="16307"/>
                  <a:pt x="18255" y="16058"/>
                  <a:pt x="18924" y="16058"/>
                </a:cubicBezTo>
                <a:cubicBezTo>
                  <a:pt x="20931" y="16058"/>
                  <a:pt x="21600" y="16555"/>
                  <a:pt x="21600" y="17053"/>
                </a:cubicBezTo>
                <a:cubicBezTo>
                  <a:pt x="21600" y="17337"/>
                  <a:pt x="21600" y="17586"/>
                  <a:pt x="20931" y="17834"/>
                </a:cubicBezTo>
                <a:cubicBezTo>
                  <a:pt x="12807" y="21103"/>
                  <a:pt x="12807" y="21103"/>
                  <a:pt x="12807" y="21103"/>
                </a:cubicBezTo>
                <a:cubicBezTo>
                  <a:pt x="12807" y="21351"/>
                  <a:pt x="12138" y="21600"/>
                  <a:pt x="10800" y="21600"/>
                </a:cubicBezTo>
                <a:cubicBezTo>
                  <a:pt x="10131" y="21600"/>
                  <a:pt x="9462" y="21351"/>
                  <a:pt x="8793" y="21103"/>
                </a:cubicBezTo>
                <a:cubicBezTo>
                  <a:pt x="669" y="17834"/>
                  <a:pt x="669" y="17834"/>
                  <a:pt x="669" y="17834"/>
                </a:cubicBezTo>
                <a:cubicBezTo>
                  <a:pt x="669" y="17586"/>
                  <a:pt x="0" y="17337"/>
                  <a:pt x="0" y="17053"/>
                </a:cubicBezTo>
                <a:cubicBezTo>
                  <a:pt x="0" y="16555"/>
                  <a:pt x="1338" y="16058"/>
                  <a:pt x="2676" y="16058"/>
                </a:cubicBezTo>
                <a:cubicBezTo>
                  <a:pt x="4014" y="16058"/>
                  <a:pt x="4683" y="16307"/>
                  <a:pt x="4683" y="16555"/>
                </a:cubicBezTo>
                <a:cubicBezTo>
                  <a:pt x="8124" y="17834"/>
                  <a:pt x="8124" y="17834"/>
                  <a:pt x="8124" y="17834"/>
                </a:cubicBezTo>
                <a:cubicBezTo>
                  <a:pt x="8124" y="11795"/>
                  <a:pt x="8124" y="11795"/>
                  <a:pt x="8124" y="11795"/>
                </a:cubicBezTo>
                <a:cubicBezTo>
                  <a:pt x="8124" y="9805"/>
                  <a:pt x="8124" y="9805"/>
                  <a:pt x="8124" y="9805"/>
                </a:cubicBezTo>
                <a:cubicBezTo>
                  <a:pt x="8124" y="3766"/>
                  <a:pt x="8124" y="3766"/>
                  <a:pt x="8124" y="3766"/>
                </a:cubicBezTo>
                <a:cubicBezTo>
                  <a:pt x="4683" y="5009"/>
                  <a:pt x="4683" y="5009"/>
                  <a:pt x="4683" y="5009"/>
                </a:cubicBezTo>
                <a:cubicBezTo>
                  <a:pt x="4683" y="5258"/>
                  <a:pt x="4014" y="5507"/>
                  <a:pt x="2676" y="5507"/>
                </a:cubicBezTo>
                <a:cubicBezTo>
                  <a:pt x="1338" y="5507"/>
                  <a:pt x="0" y="5009"/>
                  <a:pt x="0" y="4512"/>
                </a:cubicBezTo>
                <a:cubicBezTo>
                  <a:pt x="0" y="4263"/>
                  <a:pt x="669" y="4014"/>
                  <a:pt x="669" y="3766"/>
                </a:cubicBezTo>
                <a:cubicBezTo>
                  <a:pt x="8793" y="497"/>
                  <a:pt x="8793" y="497"/>
                  <a:pt x="8793" y="497"/>
                </a:cubicBezTo>
                <a:cubicBezTo>
                  <a:pt x="9462" y="249"/>
                  <a:pt x="10131" y="0"/>
                  <a:pt x="10800" y="0"/>
                </a:cubicBezTo>
                <a:cubicBezTo>
                  <a:pt x="12138" y="0"/>
                  <a:pt x="12807" y="249"/>
                  <a:pt x="12807" y="497"/>
                </a:cubicBezTo>
                <a:cubicBezTo>
                  <a:pt x="20931" y="3766"/>
                  <a:pt x="20931" y="3766"/>
                  <a:pt x="20931" y="3766"/>
                </a:cubicBezTo>
                <a:cubicBezTo>
                  <a:pt x="21600" y="4014"/>
                  <a:pt x="21600" y="4263"/>
                  <a:pt x="21600" y="4512"/>
                </a:cubicBezTo>
                <a:cubicBezTo>
                  <a:pt x="21600" y="5009"/>
                  <a:pt x="20931" y="5507"/>
                  <a:pt x="18924" y="550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46" name="Shape"/>
          <p:cNvSpPr/>
          <p:nvPr/>
        </p:nvSpPr>
        <p:spPr>
          <a:xfrm>
            <a:off x="3054063" y="9529506"/>
            <a:ext cx="447541" cy="5830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76" y="17834"/>
                </a:moveTo>
                <a:cubicBezTo>
                  <a:pt x="17336" y="21103"/>
                  <a:pt x="17336" y="21103"/>
                  <a:pt x="17336" y="21103"/>
                </a:cubicBezTo>
                <a:cubicBezTo>
                  <a:pt x="17336" y="21351"/>
                  <a:pt x="17011" y="21600"/>
                  <a:pt x="16362" y="21600"/>
                </a:cubicBezTo>
                <a:cubicBezTo>
                  <a:pt x="16038" y="21600"/>
                  <a:pt x="15713" y="21351"/>
                  <a:pt x="15389" y="21103"/>
                </a:cubicBezTo>
                <a:cubicBezTo>
                  <a:pt x="11449" y="17834"/>
                  <a:pt x="11449" y="17834"/>
                  <a:pt x="11449" y="17834"/>
                </a:cubicBezTo>
                <a:cubicBezTo>
                  <a:pt x="11449" y="17586"/>
                  <a:pt x="11124" y="17337"/>
                  <a:pt x="11124" y="17053"/>
                </a:cubicBezTo>
                <a:cubicBezTo>
                  <a:pt x="11124" y="16555"/>
                  <a:pt x="11773" y="16058"/>
                  <a:pt x="12422" y="16058"/>
                </a:cubicBezTo>
                <a:cubicBezTo>
                  <a:pt x="13118" y="16058"/>
                  <a:pt x="13442" y="16307"/>
                  <a:pt x="13442" y="16555"/>
                </a:cubicBezTo>
                <a:cubicBezTo>
                  <a:pt x="15064" y="17834"/>
                  <a:pt x="15064" y="17834"/>
                  <a:pt x="15064" y="17834"/>
                </a:cubicBezTo>
                <a:cubicBezTo>
                  <a:pt x="15064" y="13038"/>
                  <a:pt x="15064" y="13038"/>
                  <a:pt x="15064" y="13038"/>
                </a:cubicBezTo>
                <a:cubicBezTo>
                  <a:pt x="15064" y="8775"/>
                  <a:pt x="15064" y="8775"/>
                  <a:pt x="15064" y="8775"/>
                </a:cubicBezTo>
                <a:cubicBezTo>
                  <a:pt x="15064" y="3766"/>
                  <a:pt x="15064" y="3766"/>
                  <a:pt x="15064" y="3766"/>
                </a:cubicBezTo>
                <a:cubicBezTo>
                  <a:pt x="15064" y="995"/>
                  <a:pt x="15064" y="995"/>
                  <a:pt x="15064" y="995"/>
                </a:cubicBezTo>
                <a:cubicBezTo>
                  <a:pt x="15064" y="497"/>
                  <a:pt x="15713" y="0"/>
                  <a:pt x="16362" y="0"/>
                </a:cubicBezTo>
                <a:cubicBezTo>
                  <a:pt x="17336" y="0"/>
                  <a:pt x="17660" y="497"/>
                  <a:pt x="17660" y="995"/>
                </a:cubicBezTo>
                <a:cubicBezTo>
                  <a:pt x="17660" y="7532"/>
                  <a:pt x="17660" y="7532"/>
                  <a:pt x="17660" y="7532"/>
                </a:cubicBezTo>
                <a:cubicBezTo>
                  <a:pt x="17660" y="9805"/>
                  <a:pt x="17660" y="9805"/>
                  <a:pt x="17660" y="9805"/>
                </a:cubicBezTo>
                <a:cubicBezTo>
                  <a:pt x="17660" y="11795"/>
                  <a:pt x="17660" y="11795"/>
                  <a:pt x="17660" y="11795"/>
                </a:cubicBezTo>
                <a:cubicBezTo>
                  <a:pt x="17660" y="17834"/>
                  <a:pt x="17660" y="17834"/>
                  <a:pt x="17660" y="17834"/>
                </a:cubicBezTo>
                <a:cubicBezTo>
                  <a:pt x="19329" y="16555"/>
                  <a:pt x="19329" y="16555"/>
                  <a:pt x="19329" y="16555"/>
                </a:cubicBezTo>
                <a:cubicBezTo>
                  <a:pt x="19653" y="16307"/>
                  <a:pt x="19978" y="16058"/>
                  <a:pt x="20302" y="16058"/>
                </a:cubicBezTo>
                <a:cubicBezTo>
                  <a:pt x="21276" y="16058"/>
                  <a:pt x="21600" y="16555"/>
                  <a:pt x="21600" y="17053"/>
                </a:cubicBezTo>
                <a:cubicBezTo>
                  <a:pt x="21600" y="17337"/>
                  <a:pt x="21600" y="17586"/>
                  <a:pt x="21276" y="17834"/>
                </a:cubicBezTo>
                <a:close/>
                <a:moveTo>
                  <a:pt x="9178" y="5507"/>
                </a:moveTo>
                <a:cubicBezTo>
                  <a:pt x="8482" y="5507"/>
                  <a:pt x="8158" y="5258"/>
                  <a:pt x="8158" y="5009"/>
                </a:cubicBezTo>
                <a:cubicBezTo>
                  <a:pt x="6536" y="3766"/>
                  <a:pt x="6536" y="3766"/>
                  <a:pt x="6536" y="3766"/>
                </a:cubicBezTo>
                <a:cubicBezTo>
                  <a:pt x="6536" y="9805"/>
                  <a:pt x="6536" y="9805"/>
                  <a:pt x="6536" y="9805"/>
                </a:cubicBezTo>
                <a:cubicBezTo>
                  <a:pt x="6536" y="11795"/>
                  <a:pt x="6536" y="11795"/>
                  <a:pt x="6536" y="11795"/>
                </a:cubicBezTo>
                <a:cubicBezTo>
                  <a:pt x="6536" y="14068"/>
                  <a:pt x="6536" y="14068"/>
                  <a:pt x="6536" y="14068"/>
                </a:cubicBezTo>
                <a:cubicBezTo>
                  <a:pt x="6536" y="20605"/>
                  <a:pt x="6536" y="20605"/>
                  <a:pt x="6536" y="20605"/>
                </a:cubicBezTo>
                <a:cubicBezTo>
                  <a:pt x="6536" y="21103"/>
                  <a:pt x="5887" y="21600"/>
                  <a:pt x="5238" y="21600"/>
                </a:cubicBezTo>
                <a:cubicBezTo>
                  <a:pt x="4264" y="21600"/>
                  <a:pt x="3940" y="21103"/>
                  <a:pt x="3940" y="20605"/>
                </a:cubicBezTo>
                <a:cubicBezTo>
                  <a:pt x="3940" y="17834"/>
                  <a:pt x="3940" y="17834"/>
                  <a:pt x="3940" y="17834"/>
                </a:cubicBezTo>
                <a:cubicBezTo>
                  <a:pt x="3940" y="12789"/>
                  <a:pt x="3940" y="12789"/>
                  <a:pt x="3940" y="12789"/>
                </a:cubicBezTo>
                <a:cubicBezTo>
                  <a:pt x="3940" y="8526"/>
                  <a:pt x="3940" y="8526"/>
                  <a:pt x="3940" y="8526"/>
                </a:cubicBezTo>
                <a:cubicBezTo>
                  <a:pt x="3940" y="3766"/>
                  <a:pt x="3940" y="3766"/>
                  <a:pt x="3940" y="3766"/>
                </a:cubicBezTo>
                <a:cubicBezTo>
                  <a:pt x="2271" y="5009"/>
                  <a:pt x="2271" y="5009"/>
                  <a:pt x="2271" y="5009"/>
                </a:cubicBezTo>
                <a:cubicBezTo>
                  <a:pt x="1947" y="5258"/>
                  <a:pt x="1622" y="5507"/>
                  <a:pt x="1298" y="5507"/>
                </a:cubicBezTo>
                <a:cubicBezTo>
                  <a:pt x="324" y="5507"/>
                  <a:pt x="0" y="5009"/>
                  <a:pt x="0" y="4512"/>
                </a:cubicBezTo>
                <a:cubicBezTo>
                  <a:pt x="0" y="4263"/>
                  <a:pt x="0" y="4014"/>
                  <a:pt x="324" y="3766"/>
                </a:cubicBezTo>
                <a:cubicBezTo>
                  <a:pt x="4264" y="497"/>
                  <a:pt x="4264" y="497"/>
                  <a:pt x="4264" y="497"/>
                </a:cubicBezTo>
                <a:cubicBezTo>
                  <a:pt x="4264" y="249"/>
                  <a:pt x="4589" y="0"/>
                  <a:pt x="5238" y="0"/>
                </a:cubicBezTo>
                <a:cubicBezTo>
                  <a:pt x="5562" y="0"/>
                  <a:pt x="5887" y="249"/>
                  <a:pt x="6211" y="497"/>
                </a:cubicBezTo>
                <a:cubicBezTo>
                  <a:pt x="10151" y="3766"/>
                  <a:pt x="10151" y="3766"/>
                  <a:pt x="10151" y="3766"/>
                </a:cubicBezTo>
                <a:cubicBezTo>
                  <a:pt x="10151" y="4014"/>
                  <a:pt x="10476" y="4263"/>
                  <a:pt x="10476" y="4512"/>
                </a:cubicBezTo>
                <a:cubicBezTo>
                  <a:pt x="10476" y="5009"/>
                  <a:pt x="9827" y="5507"/>
                  <a:pt x="9178" y="550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47" name="Shape"/>
          <p:cNvSpPr/>
          <p:nvPr/>
        </p:nvSpPr>
        <p:spPr>
          <a:xfrm>
            <a:off x="1828330" y="9597220"/>
            <a:ext cx="578701" cy="4476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48" y="6211"/>
                </a:moveTo>
                <a:cubicBezTo>
                  <a:pt x="18042" y="10151"/>
                  <a:pt x="18042" y="10151"/>
                  <a:pt x="18042" y="10151"/>
                </a:cubicBezTo>
                <a:cubicBezTo>
                  <a:pt x="17790" y="10151"/>
                  <a:pt x="17539" y="10476"/>
                  <a:pt x="17287" y="10476"/>
                </a:cubicBezTo>
                <a:cubicBezTo>
                  <a:pt x="16784" y="10476"/>
                  <a:pt x="16245" y="9827"/>
                  <a:pt x="16245" y="9178"/>
                </a:cubicBezTo>
                <a:cubicBezTo>
                  <a:pt x="16245" y="8482"/>
                  <a:pt x="16497" y="8158"/>
                  <a:pt x="16497" y="8158"/>
                </a:cubicBezTo>
                <a:cubicBezTo>
                  <a:pt x="18042" y="6536"/>
                  <a:pt x="18042" y="6536"/>
                  <a:pt x="18042" y="6536"/>
                </a:cubicBezTo>
                <a:cubicBezTo>
                  <a:pt x="11932" y="6536"/>
                  <a:pt x="11932" y="6536"/>
                  <a:pt x="11932" y="6536"/>
                </a:cubicBezTo>
                <a:cubicBezTo>
                  <a:pt x="9919" y="6536"/>
                  <a:pt x="9919" y="6536"/>
                  <a:pt x="9919" y="6536"/>
                </a:cubicBezTo>
                <a:cubicBezTo>
                  <a:pt x="7368" y="6536"/>
                  <a:pt x="7368" y="6536"/>
                  <a:pt x="7368" y="6536"/>
                </a:cubicBezTo>
                <a:cubicBezTo>
                  <a:pt x="1006" y="6536"/>
                  <a:pt x="1006" y="6536"/>
                  <a:pt x="1006" y="6536"/>
                </a:cubicBezTo>
                <a:cubicBezTo>
                  <a:pt x="503" y="6536"/>
                  <a:pt x="0" y="5887"/>
                  <a:pt x="0" y="5238"/>
                </a:cubicBezTo>
                <a:cubicBezTo>
                  <a:pt x="0" y="4218"/>
                  <a:pt x="503" y="3894"/>
                  <a:pt x="1006" y="3894"/>
                </a:cubicBezTo>
                <a:cubicBezTo>
                  <a:pt x="3558" y="3894"/>
                  <a:pt x="3558" y="3894"/>
                  <a:pt x="3558" y="3894"/>
                </a:cubicBezTo>
                <a:cubicBezTo>
                  <a:pt x="8877" y="3894"/>
                  <a:pt x="8877" y="3894"/>
                  <a:pt x="8877" y="3894"/>
                </a:cubicBezTo>
                <a:cubicBezTo>
                  <a:pt x="13226" y="3894"/>
                  <a:pt x="13226" y="3894"/>
                  <a:pt x="13226" y="3894"/>
                </a:cubicBezTo>
                <a:cubicBezTo>
                  <a:pt x="18042" y="3894"/>
                  <a:pt x="18042" y="3894"/>
                  <a:pt x="18042" y="3894"/>
                </a:cubicBezTo>
                <a:cubicBezTo>
                  <a:pt x="16497" y="2271"/>
                  <a:pt x="16497" y="2271"/>
                  <a:pt x="16497" y="2271"/>
                </a:cubicBezTo>
                <a:cubicBezTo>
                  <a:pt x="16497" y="1947"/>
                  <a:pt x="16245" y="1622"/>
                  <a:pt x="16245" y="1298"/>
                </a:cubicBezTo>
                <a:cubicBezTo>
                  <a:pt x="16245" y="324"/>
                  <a:pt x="16784" y="0"/>
                  <a:pt x="17287" y="0"/>
                </a:cubicBezTo>
                <a:cubicBezTo>
                  <a:pt x="17539" y="0"/>
                  <a:pt x="17790" y="0"/>
                  <a:pt x="18042" y="324"/>
                </a:cubicBezTo>
                <a:cubicBezTo>
                  <a:pt x="21348" y="4218"/>
                  <a:pt x="21348" y="4218"/>
                  <a:pt x="21348" y="4218"/>
                </a:cubicBezTo>
                <a:cubicBezTo>
                  <a:pt x="21600" y="4218"/>
                  <a:pt x="21600" y="4542"/>
                  <a:pt x="21600" y="5238"/>
                </a:cubicBezTo>
                <a:cubicBezTo>
                  <a:pt x="21600" y="5562"/>
                  <a:pt x="21600" y="5887"/>
                  <a:pt x="21348" y="6211"/>
                </a:cubicBezTo>
                <a:close/>
                <a:moveTo>
                  <a:pt x="252" y="15389"/>
                </a:moveTo>
                <a:cubicBezTo>
                  <a:pt x="3810" y="11449"/>
                  <a:pt x="3810" y="11449"/>
                  <a:pt x="3810" y="11449"/>
                </a:cubicBezTo>
                <a:cubicBezTo>
                  <a:pt x="3810" y="11449"/>
                  <a:pt x="4061" y="11124"/>
                  <a:pt x="4313" y="11124"/>
                </a:cubicBezTo>
                <a:cubicBezTo>
                  <a:pt x="5068" y="11124"/>
                  <a:pt x="5319" y="11773"/>
                  <a:pt x="5319" y="12422"/>
                </a:cubicBezTo>
                <a:cubicBezTo>
                  <a:pt x="5319" y="13071"/>
                  <a:pt x="5319" y="13396"/>
                  <a:pt x="5068" y="13396"/>
                </a:cubicBezTo>
                <a:cubicBezTo>
                  <a:pt x="3558" y="15064"/>
                  <a:pt x="3558" y="15064"/>
                  <a:pt x="3558" y="15064"/>
                </a:cubicBezTo>
                <a:cubicBezTo>
                  <a:pt x="8374" y="15064"/>
                  <a:pt x="8374" y="15064"/>
                  <a:pt x="8374" y="15064"/>
                </a:cubicBezTo>
                <a:cubicBezTo>
                  <a:pt x="12974" y="15064"/>
                  <a:pt x="12974" y="15064"/>
                  <a:pt x="12974" y="15064"/>
                </a:cubicBezTo>
                <a:cubicBezTo>
                  <a:pt x="18042" y="15064"/>
                  <a:pt x="18042" y="15064"/>
                  <a:pt x="18042" y="15064"/>
                </a:cubicBezTo>
                <a:cubicBezTo>
                  <a:pt x="20558" y="15064"/>
                  <a:pt x="20558" y="15064"/>
                  <a:pt x="20558" y="15064"/>
                </a:cubicBezTo>
                <a:cubicBezTo>
                  <a:pt x="21348" y="15064"/>
                  <a:pt x="21600" y="15713"/>
                  <a:pt x="21600" y="16362"/>
                </a:cubicBezTo>
                <a:cubicBezTo>
                  <a:pt x="21600" y="17336"/>
                  <a:pt x="21348" y="17660"/>
                  <a:pt x="20558" y="17660"/>
                </a:cubicBezTo>
                <a:cubicBezTo>
                  <a:pt x="14232" y="17660"/>
                  <a:pt x="14232" y="17660"/>
                  <a:pt x="14232" y="17660"/>
                </a:cubicBezTo>
                <a:cubicBezTo>
                  <a:pt x="11932" y="17660"/>
                  <a:pt x="11932" y="17660"/>
                  <a:pt x="11932" y="17660"/>
                </a:cubicBezTo>
                <a:cubicBezTo>
                  <a:pt x="9919" y="17660"/>
                  <a:pt x="9919" y="17660"/>
                  <a:pt x="9919" y="17660"/>
                </a:cubicBezTo>
                <a:cubicBezTo>
                  <a:pt x="3558" y="17660"/>
                  <a:pt x="3558" y="17660"/>
                  <a:pt x="3558" y="17660"/>
                </a:cubicBezTo>
                <a:cubicBezTo>
                  <a:pt x="5068" y="19329"/>
                  <a:pt x="5068" y="19329"/>
                  <a:pt x="5068" y="19329"/>
                </a:cubicBezTo>
                <a:cubicBezTo>
                  <a:pt x="5319" y="19653"/>
                  <a:pt x="5319" y="19978"/>
                  <a:pt x="5319" y="20302"/>
                </a:cubicBezTo>
                <a:cubicBezTo>
                  <a:pt x="5319" y="21276"/>
                  <a:pt x="5068" y="21600"/>
                  <a:pt x="4313" y="21600"/>
                </a:cubicBezTo>
                <a:cubicBezTo>
                  <a:pt x="4061" y="21600"/>
                  <a:pt x="3810" y="21600"/>
                  <a:pt x="3810" y="21276"/>
                </a:cubicBezTo>
                <a:cubicBezTo>
                  <a:pt x="252" y="17336"/>
                  <a:pt x="252" y="17336"/>
                  <a:pt x="252" y="17336"/>
                </a:cubicBezTo>
                <a:cubicBezTo>
                  <a:pt x="252" y="17336"/>
                  <a:pt x="0" y="17011"/>
                  <a:pt x="0" y="16362"/>
                </a:cubicBezTo>
                <a:cubicBezTo>
                  <a:pt x="0" y="16038"/>
                  <a:pt x="252" y="15713"/>
                  <a:pt x="252" y="1538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48" name="Shape"/>
          <p:cNvSpPr/>
          <p:nvPr/>
        </p:nvSpPr>
        <p:spPr>
          <a:xfrm>
            <a:off x="14953294" y="8360304"/>
            <a:ext cx="400997" cy="578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150" y="21600"/>
                </a:moveTo>
                <a:cubicBezTo>
                  <a:pt x="1450" y="21600"/>
                  <a:pt x="1450" y="21600"/>
                  <a:pt x="1450" y="21600"/>
                </a:cubicBezTo>
                <a:cubicBezTo>
                  <a:pt x="725" y="21600"/>
                  <a:pt x="0" y="21312"/>
                  <a:pt x="0" y="20558"/>
                </a:cubicBezTo>
                <a:cubicBezTo>
                  <a:pt x="0" y="7871"/>
                  <a:pt x="0" y="7871"/>
                  <a:pt x="0" y="7871"/>
                </a:cubicBezTo>
                <a:cubicBezTo>
                  <a:pt x="0" y="7116"/>
                  <a:pt x="725" y="6865"/>
                  <a:pt x="1450" y="6865"/>
                </a:cubicBezTo>
                <a:cubicBezTo>
                  <a:pt x="7304" y="6865"/>
                  <a:pt x="7304" y="6865"/>
                  <a:pt x="7304" y="6865"/>
                </a:cubicBezTo>
                <a:cubicBezTo>
                  <a:pt x="7304" y="8877"/>
                  <a:pt x="7304" y="8877"/>
                  <a:pt x="7304" y="8877"/>
                </a:cubicBezTo>
                <a:cubicBezTo>
                  <a:pt x="2901" y="8877"/>
                  <a:pt x="2901" y="8877"/>
                  <a:pt x="2901" y="8877"/>
                </a:cubicBezTo>
                <a:cubicBezTo>
                  <a:pt x="2901" y="19551"/>
                  <a:pt x="2901" y="19551"/>
                  <a:pt x="2901" y="19551"/>
                </a:cubicBezTo>
                <a:cubicBezTo>
                  <a:pt x="18647" y="19551"/>
                  <a:pt x="18647" y="19551"/>
                  <a:pt x="18647" y="19551"/>
                </a:cubicBezTo>
                <a:cubicBezTo>
                  <a:pt x="18647" y="8877"/>
                  <a:pt x="18647" y="8877"/>
                  <a:pt x="18647" y="8877"/>
                </a:cubicBezTo>
                <a:cubicBezTo>
                  <a:pt x="13519" y="8877"/>
                  <a:pt x="13519" y="8877"/>
                  <a:pt x="13519" y="8877"/>
                </a:cubicBezTo>
                <a:cubicBezTo>
                  <a:pt x="13519" y="6865"/>
                  <a:pt x="13519" y="6865"/>
                  <a:pt x="13519" y="6865"/>
                </a:cubicBezTo>
                <a:cubicBezTo>
                  <a:pt x="20150" y="6865"/>
                  <a:pt x="20150" y="6865"/>
                  <a:pt x="20150" y="6865"/>
                </a:cubicBezTo>
                <a:cubicBezTo>
                  <a:pt x="20875" y="6865"/>
                  <a:pt x="21600" y="7116"/>
                  <a:pt x="21600" y="7871"/>
                </a:cubicBezTo>
                <a:cubicBezTo>
                  <a:pt x="21600" y="20558"/>
                  <a:pt x="21600" y="20558"/>
                  <a:pt x="21600" y="20558"/>
                </a:cubicBezTo>
                <a:cubicBezTo>
                  <a:pt x="21600" y="21312"/>
                  <a:pt x="20875" y="21600"/>
                  <a:pt x="20150" y="21600"/>
                </a:cubicBezTo>
                <a:close/>
                <a:moveTo>
                  <a:pt x="15022" y="5319"/>
                </a:moveTo>
                <a:cubicBezTo>
                  <a:pt x="14659" y="5319"/>
                  <a:pt x="14296" y="5319"/>
                  <a:pt x="13934" y="5068"/>
                </a:cubicBezTo>
                <a:cubicBezTo>
                  <a:pt x="12069" y="3558"/>
                  <a:pt x="12069" y="3558"/>
                  <a:pt x="12069" y="3558"/>
                </a:cubicBezTo>
                <a:cubicBezTo>
                  <a:pt x="12069" y="9884"/>
                  <a:pt x="12069" y="9884"/>
                  <a:pt x="12069" y="9884"/>
                </a:cubicBezTo>
                <a:cubicBezTo>
                  <a:pt x="12069" y="10423"/>
                  <a:pt x="11706" y="10926"/>
                  <a:pt x="10619" y="10926"/>
                </a:cubicBezTo>
                <a:cubicBezTo>
                  <a:pt x="9894" y="10926"/>
                  <a:pt x="9168" y="10423"/>
                  <a:pt x="9168" y="9884"/>
                </a:cubicBezTo>
                <a:cubicBezTo>
                  <a:pt x="9168" y="3558"/>
                  <a:pt x="9168" y="3558"/>
                  <a:pt x="9168" y="3558"/>
                </a:cubicBezTo>
                <a:cubicBezTo>
                  <a:pt x="7304" y="5068"/>
                  <a:pt x="7304" y="5068"/>
                  <a:pt x="7304" y="5068"/>
                </a:cubicBezTo>
                <a:cubicBezTo>
                  <a:pt x="7304" y="5319"/>
                  <a:pt x="6941" y="5319"/>
                  <a:pt x="6216" y="5319"/>
                </a:cubicBezTo>
                <a:cubicBezTo>
                  <a:pt x="5491" y="5319"/>
                  <a:pt x="4765" y="5068"/>
                  <a:pt x="4765" y="4313"/>
                </a:cubicBezTo>
                <a:cubicBezTo>
                  <a:pt x="4765" y="4061"/>
                  <a:pt x="5128" y="3810"/>
                  <a:pt x="5128" y="3810"/>
                </a:cubicBezTo>
                <a:cubicBezTo>
                  <a:pt x="9531" y="252"/>
                  <a:pt x="9531" y="252"/>
                  <a:pt x="9531" y="252"/>
                </a:cubicBezTo>
                <a:cubicBezTo>
                  <a:pt x="9894" y="252"/>
                  <a:pt x="10256" y="0"/>
                  <a:pt x="10619" y="0"/>
                </a:cubicBezTo>
                <a:cubicBezTo>
                  <a:pt x="11344" y="0"/>
                  <a:pt x="11706" y="252"/>
                  <a:pt x="11706" y="252"/>
                </a:cubicBezTo>
                <a:cubicBezTo>
                  <a:pt x="16109" y="3810"/>
                  <a:pt x="16109" y="3810"/>
                  <a:pt x="16109" y="3810"/>
                </a:cubicBezTo>
                <a:cubicBezTo>
                  <a:pt x="16472" y="3810"/>
                  <a:pt x="16472" y="4061"/>
                  <a:pt x="16472" y="4313"/>
                </a:cubicBezTo>
                <a:cubicBezTo>
                  <a:pt x="16472" y="5068"/>
                  <a:pt x="16109" y="5319"/>
                  <a:pt x="15022" y="531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49" name="Shape"/>
          <p:cNvSpPr/>
          <p:nvPr/>
        </p:nvSpPr>
        <p:spPr>
          <a:xfrm>
            <a:off x="13747415" y="8411091"/>
            <a:ext cx="472933" cy="4688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78" y="7525"/>
                </a:moveTo>
                <a:cubicBezTo>
                  <a:pt x="19462" y="7525"/>
                  <a:pt x="19156" y="6905"/>
                  <a:pt x="19156" y="6285"/>
                </a:cubicBezTo>
                <a:cubicBezTo>
                  <a:pt x="19156" y="4382"/>
                  <a:pt x="19156" y="4382"/>
                  <a:pt x="19156" y="4382"/>
                </a:cubicBezTo>
                <a:cubicBezTo>
                  <a:pt x="12960" y="10667"/>
                  <a:pt x="12960" y="10667"/>
                  <a:pt x="12960" y="10667"/>
                </a:cubicBezTo>
                <a:cubicBezTo>
                  <a:pt x="12655" y="10667"/>
                  <a:pt x="12349" y="10977"/>
                  <a:pt x="12044" y="10977"/>
                </a:cubicBezTo>
                <a:cubicBezTo>
                  <a:pt x="11433" y="10977"/>
                  <a:pt x="10822" y="10357"/>
                  <a:pt x="10822" y="9693"/>
                </a:cubicBezTo>
                <a:cubicBezTo>
                  <a:pt x="10822" y="9384"/>
                  <a:pt x="10822" y="9074"/>
                  <a:pt x="11127" y="8764"/>
                </a:cubicBezTo>
                <a:cubicBezTo>
                  <a:pt x="17280" y="2523"/>
                  <a:pt x="17280" y="2523"/>
                  <a:pt x="17280" y="2523"/>
                </a:cubicBezTo>
                <a:cubicBezTo>
                  <a:pt x="15447" y="2523"/>
                  <a:pt x="15447" y="2523"/>
                  <a:pt x="15447" y="2523"/>
                </a:cubicBezTo>
                <a:cubicBezTo>
                  <a:pt x="14531" y="2523"/>
                  <a:pt x="14225" y="1903"/>
                  <a:pt x="14225" y="1284"/>
                </a:cubicBezTo>
                <a:cubicBezTo>
                  <a:pt x="14225" y="664"/>
                  <a:pt x="14531" y="0"/>
                  <a:pt x="15447" y="0"/>
                </a:cubicBezTo>
                <a:cubicBezTo>
                  <a:pt x="20378" y="0"/>
                  <a:pt x="20378" y="0"/>
                  <a:pt x="20378" y="0"/>
                </a:cubicBezTo>
                <a:cubicBezTo>
                  <a:pt x="20989" y="0"/>
                  <a:pt x="21600" y="664"/>
                  <a:pt x="21600" y="1284"/>
                </a:cubicBezTo>
                <a:cubicBezTo>
                  <a:pt x="21600" y="6285"/>
                  <a:pt x="21600" y="6285"/>
                  <a:pt x="21600" y="6285"/>
                </a:cubicBezTo>
                <a:cubicBezTo>
                  <a:pt x="21600" y="6905"/>
                  <a:pt x="20989" y="7525"/>
                  <a:pt x="20378" y="7525"/>
                </a:cubicBezTo>
                <a:close/>
                <a:moveTo>
                  <a:pt x="10516" y="2523"/>
                </a:moveTo>
                <a:cubicBezTo>
                  <a:pt x="2487" y="2523"/>
                  <a:pt x="2487" y="2523"/>
                  <a:pt x="2487" y="2523"/>
                </a:cubicBezTo>
                <a:cubicBezTo>
                  <a:pt x="2487" y="19077"/>
                  <a:pt x="2487" y="19077"/>
                  <a:pt x="2487" y="19077"/>
                </a:cubicBezTo>
                <a:cubicBezTo>
                  <a:pt x="19156" y="19077"/>
                  <a:pt x="19156" y="19077"/>
                  <a:pt x="19156" y="19077"/>
                </a:cubicBezTo>
                <a:cubicBezTo>
                  <a:pt x="19156" y="17838"/>
                  <a:pt x="19156" y="17838"/>
                  <a:pt x="19156" y="17838"/>
                </a:cubicBezTo>
                <a:cubicBezTo>
                  <a:pt x="19156" y="11287"/>
                  <a:pt x="19156" y="11287"/>
                  <a:pt x="19156" y="11287"/>
                </a:cubicBezTo>
                <a:cubicBezTo>
                  <a:pt x="19156" y="8454"/>
                  <a:pt x="19156" y="8454"/>
                  <a:pt x="19156" y="8454"/>
                </a:cubicBezTo>
                <a:cubicBezTo>
                  <a:pt x="19462" y="8764"/>
                  <a:pt x="19767" y="8764"/>
                  <a:pt x="20378" y="8764"/>
                </a:cubicBezTo>
                <a:cubicBezTo>
                  <a:pt x="20684" y="8764"/>
                  <a:pt x="20989" y="8764"/>
                  <a:pt x="21600" y="8454"/>
                </a:cubicBezTo>
                <a:cubicBezTo>
                  <a:pt x="21600" y="12216"/>
                  <a:pt x="21600" y="12216"/>
                  <a:pt x="21600" y="12216"/>
                </a:cubicBezTo>
                <a:cubicBezTo>
                  <a:pt x="21600" y="20361"/>
                  <a:pt x="21600" y="20361"/>
                  <a:pt x="21600" y="20361"/>
                </a:cubicBezTo>
                <a:cubicBezTo>
                  <a:pt x="21600" y="21290"/>
                  <a:pt x="20989" y="21600"/>
                  <a:pt x="20378" y="21600"/>
                </a:cubicBezTo>
                <a:cubicBezTo>
                  <a:pt x="1265" y="21600"/>
                  <a:pt x="1265" y="21600"/>
                  <a:pt x="1265" y="21600"/>
                </a:cubicBezTo>
                <a:cubicBezTo>
                  <a:pt x="655" y="21600"/>
                  <a:pt x="0" y="21290"/>
                  <a:pt x="0" y="20361"/>
                </a:cubicBezTo>
                <a:cubicBezTo>
                  <a:pt x="0" y="1284"/>
                  <a:pt x="0" y="1284"/>
                  <a:pt x="0" y="1284"/>
                </a:cubicBezTo>
                <a:cubicBezTo>
                  <a:pt x="0" y="664"/>
                  <a:pt x="655" y="0"/>
                  <a:pt x="1265" y="0"/>
                </a:cubicBezTo>
                <a:cubicBezTo>
                  <a:pt x="10516" y="0"/>
                  <a:pt x="10516" y="0"/>
                  <a:pt x="10516" y="0"/>
                </a:cubicBezTo>
                <a:cubicBezTo>
                  <a:pt x="13265" y="0"/>
                  <a:pt x="13265" y="0"/>
                  <a:pt x="13265" y="0"/>
                </a:cubicBezTo>
                <a:cubicBezTo>
                  <a:pt x="12960" y="310"/>
                  <a:pt x="12960" y="974"/>
                  <a:pt x="12960" y="1284"/>
                </a:cubicBezTo>
                <a:cubicBezTo>
                  <a:pt x="12960" y="1593"/>
                  <a:pt x="12960" y="2213"/>
                  <a:pt x="13265" y="2523"/>
                </a:cubicBezTo>
                <a:lnTo>
                  <a:pt x="10516" y="2523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50" name="Shape"/>
          <p:cNvSpPr/>
          <p:nvPr/>
        </p:nvSpPr>
        <p:spPr>
          <a:xfrm>
            <a:off x="12487742" y="8360304"/>
            <a:ext cx="578701" cy="578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58" y="21600"/>
                </a:moveTo>
                <a:cubicBezTo>
                  <a:pt x="16497" y="21600"/>
                  <a:pt x="16497" y="21600"/>
                  <a:pt x="16497" y="21600"/>
                </a:cubicBezTo>
                <a:cubicBezTo>
                  <a:pt x="15993" y="21600"/>
                  <a:pt x="15490" y="21312"/>
                  <a:pt x="15490" y="20558"/>
                </a:cubicBezTo>
                <a:cubicBezTo>
                  <a:pt x="15490" y="20055"/>
                  <a:pt x="15993" y="19551"/>
                  <a:pt x="16497" y="19551"/>
                </a:cubicBezTo>
                <a:cubicBezTo>
                  <a:pt x="19551" y="19551"/>
                  <a:pt x="19551" y="19551"/>
                  <a:pt x="19551" y="19551"/>
                </a:cubicBezTo>
                <a:cubicBezTo>
                  <a:pt x="19551" y="16497"/>
                  <a:pt x="19551" y="16497"/>
                  <a:pt x="19551" y="16497"/>
                </a:cubicBezTo>
                <a:cubicBezTo>
                  <a:pt x="19551" y="15993"/>
                  <a:pt x="20055" y="15490"/>
                  <a:pt x="20558" y="15490"/>
                </a:cubicBezTo>
                <a:cubicBezTo>
                  <a:pt x="21348" y="15490"/>
                  <a:pt x="21600" y="15993"/>
                  <a:pt x="21600" y="16497"/>
                </a:cubicBezTo>
                <a:cubicBezTo>
                  <a:pt x="21600" y="20558"/>
                  <a:pt x="21600" y="20558"/>
                  <a:pt x="21600" y="20558"/>
                </a:cubicBezTo>
                <a:cubicBezTo>
                  <a:pt x="21600" y="21312"/>
                  <a:pt x="21348" y="21600"/>
                  <a:pt x="20558" y="21600"/>
                </a:cubicBezTo>
                <a:close/>
                <a:moveTo>
                  <a:pt x="20558" y="6074"/>
                </a:moveTo>
                <a:cubicBezTo>
                  <a:pt x="20055" y="6074"/>
                  <a:pt x="19551" y="5571"/>
                  <a:pt x="19551" y="5068"/>
                </a:cubicBezTo>
                <a:cubicBezTo>
                  <a:pt x="19551" y="2013"/>
                  <a:pt x="19551" y="2013"/>
                  <a:pt x="19551" y="2013"/>
                </a:cubicBezTo>
                <a:cubicBezTo>
                  <a:pt x="16497" y="2013"/>
                  <a:pt x="16497" y="2013"/>
                  <a:pt x="16497" y="2013"/>
                </a:cubicBezTo>
                <a:cubicBezTo>
                  <a:pt x="15993" y="2013"/>
                  <a:pt x="15490" y="1509"/>
                  <a:pt x="15490" y="1006"/>
                </a:cubicBezTo>
                <a:cubicBezTo>
                  <a:pt x="15490" y="503"/>
                  <a:pt x="15993" y="0"/>
                  <a:pt x="16497" y="0"/>
                </a:cubicBezTo>
                <a:cubicBezTo>
                  <a:pt x="20558" y="0"/>
                  <a:pt x="20558" y="0"/>
                  <a:pt x="20558" y="0"/>
                </a:cubicBezTo>
                <a:cubicBezTo>
                  <a:pt x="21348" y="0"/>
                  <a:pt x="21600" y="503"/>
                  <a:pt x="21600" y="1006"/>
                </a:cubicBezTo>
                <a:cubicBezTo>
                  <a:pt x="21600" y="5068"/>
                  <a:pt x="21600" y="5068"/>
                  <a:pt x="21600" y="5068"/>
                </a:cubicBezTo>
                <a:cubicBezTo>
                  <a:pt x="21600" y="5571"/>
                  <a:pt x="21348" y="6074"/>
                  <a:pt x="20558" y="6074"/>
                </a:cubicBezTo>
                <a:close/>
                <a:moveTo>
                  <a:pt x="5068" y="2013"/>
                </a:moveTo>
                <a:cubicBezTo>
                  <a:pt x="2013" y="2013"/>
                  <a:pt x="2013" y="2013"/>
                  <a:pt x="2013" y="2013"/>
                </a:cubicBezTo>
                <a:cubicBezTo>
                  <a:pt x="2013" y="5068"/>
                  <a:pt x="2013" y="5068"/>
                  <a:pt x="2013" y="5068"/>
                </a:cubicBezTo>
                <a:cubicBezTo>
                  <a:pt x="2013" y="5571"/>
                  <a:pt x="1509" y="6074"/>
                  <a:pt x="1006" y="6074"/>
                </a:cubicBezTo>
                <a:cubicBezTo>
                  <a:pt x="503" y="6074"/>
                  <a:pt x="0" y="5571"/>
                  <a:pt x="0" y="5068"/>
                </a:cubicBezTo>
                <a:cubicBezTo>
                  <a:pt x="0" y="1006"/>
                  <a:pt x="0" y="1006"/>
                  <a:pt x="0" y="1006"/>
                </a:cubicBezTo>
                <a:cubicBezTo>
                  <a:pt x="0" y="503"/>
                  <a:pt x="503" y="0"/>
                  <a:pt x="1006" y="0"/>
                </a:cubicBezTo>
                <a:cubicBezTo>
                  <a:pt x="5068" y="0"/>
                  <a:pt x="5068" y="0"/>
                  <a:pt x="5068" y="0"/>
                </a:cubicBezTo>
                <a:cubicBezTo>
                  <a:pt x="5571" y="0"/>
                  <a:pt x="6074" y="503"/>
                  <a:pt x="6074" y="1006"/>
                </a:cubicBezTo>
                <a:cubicBezTo>
                  <a:pt x="6074" y="1509"/>
                  <a:pt x="5571" y="2013"/>
                  <a:pt x="5068" y="2013"/>
                </a:cubicBezTo>
                <a:close/>
                <a:moveTo>
                  <a:pt x="3055" y="3055"/>
                </a:moveTo>
                <a:cubicBezTo>
                  <a:pt x="18545" y="3055"/>
                  <a:pt x="18545" y="3055"/>
                  <a:pt x="18545" y="3055"/>
                </a:cubicBezTo>
                <a:cubicBezTo>
                  <a:pt x="18545" y="18545"/>
                  <a:pt x="18545" y="18545"/>
                  <a:pt x="18545" y="18545"/>
                </a:cubicBezTo>
                <a:cubicBezTo>
                  <a:pt x="3055" y="18545"/>
                  <a:pt x="3055" y="18545"/>
                  <a:pt x="3055" y="18545"/>
                </a:cubicBezTo>
                <a:lnTo>
                  <a:pt x="3055" y="3055"/>
                </a:lnTo>
                <a:close/>
                <a:moveTo>
                  <a:pt x="5068" y="16497"/>
                </a:moveTo>
                <a:cubicBezTo>
                  <a:pt x="16497" y="16497"/>
                  <a:pt x="16497" y="16497"/>
                  <a:pt x="16497" y="16497"/>
                </a:cubicBezTo>
                <a:cubicBezTo>
                  <a:pt x="16497" y="5068"/>
                  <a:pt x="16497" y="5068"/>
                  <a:pt x="16497" y="5068"/>
                </a:cubicBezTo>
                <a:cubicBezTo>
                  <a:pt x="5068" y="5068"/>
                  <a:pt x="5068" y="5068"/>
                  <a:pt x="5068" y="5068"/>
                </a:cubicBezTo>
                <a:lnTo>
                  <a:pt x="5068" y="16497"/>
                </a:lnTo>
                <a:close/>
                <a:moveTo>
                  <a:pt x="1006" y="15490"/>
                </a:moveTo>
                <a:cubicBezTo>
                  <a:pt x="1509" y="15490"/>
                  <a:pt x="2013" y="15993"/>
                  <a:pt x="2013" y="16497"/>
                </a:cubicBezTo>
                <a:cubicBezTo>
                  <a:pt x="2013" y="19551"/>
                  <a:pt x="2013" y="19551"/>
                  <a:pt x="2013" y="19551"/>
                </a:cubicBezTo>
                <a:cubicBezTo>
                  <a:pt x="5068" y="19551"/>
                  <a:pt x="5068" y="19551"/>
                  <a:pt x="5068" y="19551"/>
                </a:cubicBezTo>
                <a:cubicBezTo>
                  <a:pt x="5571" y="19551"/>
                  <a:pt x="6074" y="20055"/>
                  <a:pt x="6074" y="20558"/>
                </a:cubicBezTo>
                <a:cubicBezTo>
                  <a:pt x="6074" y="21312"/>
                  <a:pt x="5571" y="21600"/>
                  <a:pt x="5068" y="21600"/>
                </a:cubicBezTo>
                <a:cubicBezTo>
                  <a:pt x="1006" y="21600"/>
                  <a:pt x="1006" y="21600"/>
                  <a:pt x="1006" y="21600"/>
                </a:cubicBezTo>
                <a:cubicBezTo>
                  <a:pt x="503" y="21600"/>
                  <a:pt x="0" y="21312"/>
                  <a:pt x="0" y="20558"/>
                </a:cubicBezTo>
                <a:cubicBezTo>
                  <a:pt x="0" y="16497"/>
                  <a:pt x="0" y="16497"/>
                  <a:pt x="0" y="16497"/>
                </a:cubicBezTo>
                <a:cubicBezTo>
                  <a:pt x="0" y="15993"/>
                  <a:pt x="503" y="15490"/>
                  <a:pt x="1006" y="1549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51" name="Shape"/>
          <p:cNvSpPr/>
          <p:nvPr/>
        </p:nvSpPr>
        <p:spPr>
          <a:xfrm>
            <a:off x="11284719" y="8360304"/>
            <a:ext cx="574476" cy="578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2" y="21600"/>
                </a:moveTo>
                <a:cubicBezTo>
                  <a:pt x="16524" y="21600"/>
                  <a:pt x="16524" y="21600"/>
                  <a:pt x="16524" y="21600"/>
                </a:cubicBezTo>
                <a:cubicBezTo>
                  <a:pt x="16020" y="21600"/>
                  <a:pt x="15516" y="21312"/>
                  <a:pt x="15516" y="20558"/>
                </a:cubicBezTo>
                <a:cubicBezTo>
                  <a:pt x="15516" y="20055"/>
                  <a:pt x="16020" y="19551"/>
                  <a:pt x="16524" y="19551"/>
                </a:cubicBezTo>
                <a:cubicBezTo>
                  <a:pt x="19584" y="19551"/>
                  <a:pt x="19584" y="19551"/>
                  <a:pt x="19584" y="19551"/>
                </a:cubicBezTo>
                <a:cubicBezTo>
                  <a:pt x="19584" y="16497"/>
                  <a:pt x="19584" y="16497"/>
                  <a:pt x="19584" y="16497"/>
                </a:cubicBezTo>
                <a:cubicBezTo>
                  <a:pt x="19584" y="15993"/>
                  <a:pt x="20088" y="15490"/>
                  <a:pt x="20592" y="15490"/>
                </a:cubicBezTo>
                <a:cubicBezTo>
                  <a:pt x="21096" y="15490"/>
                  <a:pt x="21600" y="15993"/>
                  <a:pt x="21600" y="16497"/>
                </a:cubicBezTo>
                <a:cubicBezTo>
                  <a:pt x="21600" y="20558"/>
                  <a:pt x="21600" y="20558"/>
                  <a:pt x="21600" y="20558"/>
                </a:cubicBezTo>
                <a:cubicBezTo>
                  <a:pt x="21600" y="21312"/>
                  <a:pt x="21096" y="21600"/>
                  <a:pt x="20592" y="21600"/>
                </a:cubicBezTo>
                <a:close/>
                <a:moveTo>
                  <a:pt x="3060" y="3055"/>
                </a:moveTo>
                <a:cubicBezTo>
                  <a:pt x="18576" y="3055"/>
                  <a:pt x="18576" y="3055"/>
                  <a:pt x="18576" y="3055"/>
                </a:cubicBezTo>
                <a:cubicBezTo>
                  <a:pt x="18576" y="18545"/>
                  <a:pt x="18576" y="18545"/>
                  <a:pt x="18576" y="18545"/>
                </a:cubicBezTo>
                <a:cubicBezTo>
                  <a:pt x="3060" y="18545"/>
                  <a:pt x="3060" y="18545"/>
                  <a:pt x="3060" y="18545"/>
                </a:cubicBezTo>
                <a:lnTo>
                  <a:pt x="3060" y="3055"/>
                </a:lnTo>
                <a:close/>
                <a:moveTo>
                  <a:pt x="5076" y="16497"/>
                </a:moveTo>
                <a:cubicBezTo>
                  <a:pt x="16524" y="16497"/>
                  <a:pt x="16524" y="16497"/>
                  <a:pt x="16524" y="16497"/>
                </a:cubicBezTo>
                <a:cubicBezTo>
                  <a:pt x="16524" y="5068"/>
                  <a:pt x="16524" y="5068"/>
                  <a:pt x="16524" y="5068"/>
                </a:cubicBezTo>
                <a:cubicBezTo>
                  <a:pt x="5076" y="5068"/>
                  <a:pt x="5076" y="5068"/>
                  <a:pt x="5076" y="5068"/>
                </a:cubicBezTo>
                <a:lnTo>
                  <a:pt x="5076" y="16497"/>
                </a:lnTo>
                <a:close/>
                <a:moveTo>
                  <a:pt x="5076" y="2013"/>
                </a:moveTo>
                <a:cubicBezTo>
                  <a:pt x="2016" y="2013"/>
                  <a:pt x="2016" y="2013"/>
                  <a:pt x="2016" y="2013"/>
                </a:cubicBezTo>
                <a:cubicBezTo>
                  <a:pt x="2016" y="5068"/>
                  <a:pt x="2016" y="5068"/>
                  <a:pt x="2016" y="5068"/>
                </a:cubicBezTo>
                <a:cubicBezTo>
                  <a:pt x="2016" y="5571"/>
                  <a:pt x="1512" y="6074"/>
                  <a:pt x="1008" y="6074"/>
                </a:cubicBezTo>
                <a:cubicBezTo>
                  <a:pt x="252" y="6074"/>
                  <a:pt x="0" y="5571"/>
                  <a:pt x="0" y="5068"/>
                </a:cubicBezTo>
                <a:cubicBezTo>
                  <a:pt x="0" y="1006"/>
                  <a:pt x="0" y="1006"/>
                  <a:pt x="0" y="1006"/>
                </a:cubicBezTo>
                <a:cubicBezTo>
                  <a:pt x="0" y="503"/>
                  <a:pt x="252" y="0"/>
                  <a:pt x="1008" y="0"/>
                </a:cubicBezTo>
                <a:cubicBezTo>
                  <a:pt x="5076" y="0"/>
                  <a:pt x="5076" y="0"/>
                  <a:pt x="5076" y="0"/>
                </a:cubicBezTo>
                <a:cubicBezTo>
                  <a:pt x="5580" y="0"/>
                  <a:pt x="6084" y="503"/>
                  <a:pt x="6084" y="1006"/>
                </a:cubicBezTo>
                <a:cubicBezTo>
                  <a:pt x="6084" y="1509"/>
                  <a:pt x="5580" y="2013"/>
                  <a:pt x="5076" y="201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52" name="Shape"/>
          <p:cNvSpPr/>
          <p:nvPr/>
        </p:nvSpPr>
        <p:spPr>
          <a:xfrm>
            <a:off x="10110677" y="8360304"/>
            <a:ext cx="582936" cy="578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04" y="6074"/>
                </a:moveTo>
                <a:cubicBezTo>
                  <a:pt x="19856" y="6074"/>
                  <a:pt x="19607" y="5571"/>
                  <a:pt x="19607" y="5068"/>
                </a:cubicBezTo>
                <a:cubicBezTo>
                  <a:pt x="19607" y="2013"/>
                  <a:pt x="19607" y="2013"/>
                  <a:pt x="19607" y="2013"/>
                </a:cubicBezTo>
                <a:cubicBezTo>
                  <a:pt x="16583" y="2013"/>
                  <a:pt x="16583" y="2013"/>
                  <a:pt x="16583" y="2013"/>
                </a:cubicBezTo>
                <a:cubicBezTo>
                  <a:pt x="15835" y="2013"/>
                  <a:pt x="15586" y="1509"/>
                  <a:pt x="15586" y="1006"/>
                </a:cubicBezTo>
                <a:cubicBezTo>
                  <a:pt x="15586" y="503"/>
                  <a:pt x="15835" y="0"/>
                  <a:pt x="16583" y="0"/>
                </a:cubicBezTo>
                <a:cubicBezTo>
                  <a:pt x="20604" y="0"/>
                  <a:pt x="20604" y="0"/>
                  <a:pt x="20604" y="0"/>
                </a:cubicBezTo>
                <a:cubicBezTo>
                  <a:pt x="21102" y="0"/>
                  <a:pt x="21600" y="503"/>
                  <a:pt x="21600" y="1006"/>
                </a:cubicBezTo>
                <a:cubicBezTo>
                  <a:pt x="21600" y="5068"/>
                  <a:pt x="21600" y="5068"/>
                  <a:pt x="21600" y="5068"/>
                </a:cubicBezTo>
                <a:cubicBezTo>
                  <a:pt x="21600" y="5571"/>
                  <a:pt x="21102" y="6074"/>
                  <a:pt x="20604" y="6074"/>
                </a:cubicBezTo>
                <a:close/>
                <a:moveTo>
                  <a:pt x="18611" y="18545"/>
                </a:moveTo>
                <a:cubicBezTo>
                  <a:pt x="2989" y="18545"/>
                  <a:pt x="2989" y="18545"/>
                  <a:pt x="2989" y="18545"/>
                </a:cubicBezTo>
                <a:cubicBezTo>
                  <a:pt x="2989" y="3055"/>
                  <a:pt x="2989" y="3055"/>
                  <a:pt x="2989" y="3055"/>
                </a:cubicBezTo>
                <a:cubicBezTo>
                  <a:pt x="18611" y="3055"/>
                  <a:pt x="18611" y="3055"/>
                  <a:pt x="18611" y="3055"/>
                </a:cubicBezTo>
                <a:lnTo>
                  <a:pt x="18611" y="18545"/>
                </a:lnTo>
                <a:close/>
                <a:moveTo>
                  <a:pt x="16583" y="5068"/>
                </a:moveTo>
                <a:cubicBezTo>
                  <a:pt x="5017" y="5068"/>
                  <a:pt x="5017" y="5068"/>
                  <a:pt x="5017" y="5068"/>
                </a:cubicBezTo>
                <a:cubicBezTo>
                  <a:pt x="5017" y="16497"/>
                  <a:pt x="5017" y="16497"/>
                  <a:pt x="5017" y="16497"/>
                </a:cubicBezTo>
                <a:cubicBezTo>
                  <a:pt x="16583" y="16497"/>
                  <a:pt x="16583" y="16497"/>
                  <a:pt x="16583" y="16497"/>
                </a:cubicBezTo>
                <a:lnTo>
                  <a:pt x="16583" y="5068"/>
                </a:lnTo>
                <a:close/>
                <a:moveTo>
                  <a:pt x="5017" y="19551"/>
                </a:moveTo>
                <a:cubicBezTo>
                  <a:pt x="5765" y="19551"/>
                  <a:pt x="6014" y="20055"/>
                  <a:pt x="6014" y="20558"/>
                </a:cubicBezTo>
                <a:cubicBezTo>
                  <a:pt x="6014" y="21312"/>
                  <a:pt x="5765" y="21600"/>
                  <a:pt x="5017" y="21600"/>
                </a:cubicBezTo>
                <a:cubicBezTo>
                  <a:pt x="996" y="21600"/>
                  <a:pt x="996" y="21600"/>
                  <a:pt x="996" y="21600"/>
                </a:cubicBezTo>
                <a:cubicBezTo>
                  <a:pt x="498" y="21600"/>
                  <a:pt x="0" y="21312"/>
                  <a:pt x="0" y="20558"/>
                </a:cubicBezTo>
                <a:cubicBezTo>
                  <a:pt x="0" y="16497"/>
                  <a:pt x="0" y="16497"/>
                  <a:pt x="0" y="16497"/>
                </a:cubicBezTo>
                <a:cubicBezTo>
                  <a:pt x="0" y="15993"/>
                  <a:pt x="498" y="15490"/>
                  <a:pt x="996" y="15490"/>
                </a:cubicBezTo>
                <a:cubicBezTo>
                  <a:pt x="1744" y="15490"/>
                  <a:pt x="1993" y="15993"/>
                  <a:pt x="1993" y="16497"/>
                </a:cubicBezTo>
                <a:cubicBezTo>
                  <a:pt x="1993" y="19551"/>
                  <a:pt x="1993" y="19551"/>
                  <a:pt x="1993" y="19551"/>
                </a:cubicBezTo>
                <a:cubicBezTo>
                  <a:pt x="5017" y="19551"/>
                  <a:pt x="5017" y="19551"/>
                  <a:pt x="5017" y="1955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53" name="Shape"/>
          <p:cNvSpPr/>
          <p:nvPr/>
        </p:nvSpPr>
        <p:spPr>
          <a:xfrm>
            <a:off x="8949194" y="8360304"/>
            <a:ext cx="574477" cy="578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2" y="21600"/>
                </a:moveTo>
                <a:cubicBezTo>
                  <a:pt x="1008" y="21600"/>
                  <a:pt x="1008" y="21600"/>
                  <a:pt x="1008" y="21600"/>
                </a:cubicBezTo>
                <a:cubicBezTo>
                  <a:pt x="504" y="21600"/>
                  <a:pt x="0" y="21312"/>
                  <a:pt x="0" y="20558"/>
                </a:cubicBezTo>
                <a:cubicBezTo>
                  <a:pt x="0" y="1006"/>
                  <a:pt x="0" y="1006"/>
                  <a:pt x="0" y="1006"/>
                </a:cubicBezTo>
                <a:cubicBezTo>
                  <a:pt x="0" y="503"/>
                  <a:pt x="504" y="0"/>
                  <a:pt x="1008" y="0"/>
                </a:cubicBezTo>
                <a:cubicBezTo>
                  <a:pt x="20592" y="0"/>
                  <a:pt x="20592" y="0"/>
                  <a:pt x="20592" y="0"/>
                </a:cubicBezTo>
                <a:cubicBezTo>
                  <a:pt x="21348" y="0"/>
                  <a:pt x="21600" y="503"/>
                  <a:pt x="21600" y="1006"/>
                </a:cubicBezTo>
                <a:cubicBezTo>
                  <a:pt x="21600" y="20558"/>
                  <a:pt x="21600" y="20558"/>
                  <a:pt x="21600" y="20558"/>
                </a:cubicBezTo>
                <a:cubicBezTo>
                  <a:pt x="21600" y="21312"/>
                  <a:pt x="21348" y="21600"/>
                  <a:pt x="20592" y="21600"/>
                </a:cubicBezTo>
                <a:close/>
                <a:moveTo>
                  <a:pt x="19584" y="2013"/>
                </a:moveTo>
                <a:cubicBezTo>
                  <a:pt x="2016" y="2013"/>
                  <a:pt x="2016" y="2013"/>
                  <a:pt x="2016" y="2013"/>
                </a:cubicBezTo>
                <a:cubicBezTo>
                  <a:pt x="2016" y="19551"/>
                  <a:pt x="2016" y="19551"/>
                  <a:pt x="2016" y="19551"/>
                </a:cubicBezTo>
                <a:cubicBezTo>
                  <a:pt x="19584" y="19551"/>
                  <a:pt x="19584" y="19551"/>
                  <a:pt x="19584" y="19551"/>
                </a:cubicBezTo>
                <a:lnTo>
                  <a:pt x="19584" y="2013"/>
                </a:lnTo>
                <a:close/>
                <a:moveTo>
                  <a:pt x="4320" y="3055"/>
                </a:moveTo>
                <a:cubicBezTo>
                  <a:pt x="8136" y="3055"/>
                  <a:pt x="8136" y="3055"/>
                  <a:pt x="8136" y="3055"/>
                </a:cubicBezTo>
                <a:cubicBezTo>
                  <a:pt x="8640" y="3055"/>
                  <a:pt x="9144" y="3558"/>
                  <a:pt x="9144" y="4061"/>
                </a:cubicBezTo>
                <a:cubicBezTo>
                  <a:pt x="9144" y="4564"/>
                  <a:pt x="8640" y="5068"/>
                  <a:pt x="8136" y="5068"/>
                </a:cubicBezTo>
                <a:cubicBezTo>
                  <a:pt x="5076" y="5068"/>
                  <a:pt x="5076" y="5068"/>
                  <a:pt x="5076" y="5068"/>
                </a:cubicBezTo>
                <a:cubicBezTo>
                  <a:pt x="5076" y="8122"/>
                  <a:pt x="5076" y="8122"/>
                  <a:pt x="5076" y="8122"/>
                </a:cubicBezTo>
                <a:cubicBezTo>
                  <a:pt x="5076" y="8626"/>
                  <a:pt x="4572" y="9129"/>
                  <a:pt x="4068" y="9129"/>
                </a:cubicBezTo>
                <a:cubicBezTo>
                  <a:pt x="3564" y="9129"/>
                  <a:pt x="3024" y="8626"/>
                  <a:pt x="3024" y="8122"/>
                </a:cubicBezTo>
                <a:cubicBezTo>
                  <a:pt x="3024" y="4313"/>
                  <a:pt x="3024" y="4313"/>
                  <a:pt x="3024" y="4313"/>
                </a:cubicBezTo>
                <a:cubicBezTo>
                  <a:pt x="3024" y="3055"/>
                  <a:pt x="3024" y="3055"/>
                  <a:pt x="3024" y="3055"/>
                </a:cubicBezTo>
                <a:cubicBezTo>
                  <a:pt x="4320" y="3055"/>
                  <a:pt x="4320" y="3055"/>
                  <a:pt x="4320" y="3055"/>
                </a:cubicBezTo>
                <a:close/>
                <a:moveTo>
                  <a:pt x="3024" y="13442"/>
                </a:moveTo>
                <a:cubicBezTo>
                  <a:pt x="3024" y="12938"/>
                  <a:pt x="3564" y="12435"/>
                  <a:pt x="4068" y="12435"/>
                </a:cubicBezTo>
                <a:cubicBezTo>
                  <a:pt x="4572" y="12435"/>
                  <a:pt x="5076" y="12938"/>
                  <a:pt x="5076" y="13442"/>
                </a:cubicBezTo>
                <a:cubicBezTo>
                  <a:pt x="5076" y="16497"/>
                  <a:pt x="5076" y="16497"/>
                  <a:pt x="5076" y="16497"/>
                </a:cubicBezTo>
                <a:cubicBezTo>
                  <a:pt x="8136" y="16497"/>
                  <a:pt x="8136" y="16497"/>
                  <a:pt x="8136" y="16497"/>
                </a:cubicBezTo>
                <a:cubicBezTo>
                  <a:pt x="8640" y="16497"/>
                  <a:pt x="9144" y="17000"/>
                  <a:pt x="9144" y="17503"/>
                </a:cubicBezTo>
                <a:cubicBezTo>
                  <a:pt x="9144" y="18294"/>
                  <a:pt x="8640" y="18545"/>
                  <a:pt x="8136" y="18545"/>
                </a:cubicBezTo>
                <a:cubicBezTo>
                  <a:pt x="4320" y="18545"/>
                  <a:pt x="4320" y="18545"/>
                  <a:pt x="4320" y="18545"/>
                </a:cubicBezTo>
                <a:cubicBezTo>
                  <a:pt x="3024" y="18545"/>
                  <a:pt x="3024" y="18545"/>
                  <a:pt x="3024" y="18545"/>
                </a:cubicBezTo>
                <a:cubicBezTo>
                  <a:pt x="3024" y="17251"/>
                  <a:pt x="3024" y="17251"/>
                  <a:pt x="3024" y="17251"/>
                </a:cubicBezTo>
                <a:lnTo>
                  <a:pt x="3024" y="13442"/>
                </a:lnTo>
                <a:close/>
                <a:moveTo>
                  <a:pt x="13464" y="3055"/>
                </a:moveTo>
                <a:cubicBezTo>
                  <a:pt x="17280" y="3055"/>
                  <a:pt x="17280" y="3055"/>
                  <a:pt x="17280" y="3055"/>
                </a:cubicBezTo>
                <a:cubicBezTo>
                  <a:pt x="18540" y="3055"/>
                  <a:pt x="18540" y="3055"/>
                  <a:pt x="18540" y="3055"/>
                </a:cubicBezTo>
                <a:cubicBezTo>
                  <a:pt x="18540" y="4313"/>
                  <a:pt x="18540" y="4313"/>
                  <a:pt x="18540" y="4313"/>
                </a:cubicBezTo>
                <a:cubicBezTo>
                  <a:pt x="18540" y="8122"/>
                  <a:pt x="18540" y="8122"/>
                  <a:pt x="18540" y="8122"/>
                </a:cubicBezTo>
                <a:cubicBezTo>
                  <a:pt x="18540" y="8626"/>
                  <a:pt x="18288" y="9129"/>
                  <a:pt x="17532" y="9129"/>
                </a:cubicBezTo>
                <a:cubicBezTo>
                  <a:pt x="17028" y="9129"/>
                  <a:pt x="16524" y="8626"/>
                  <a:pt x="16524" y="8122"/>
                </a:cubicBezTo>
                <a:cubicBezTo>
                  <a:pt x="16524" y="5068"/>
                  <a:pt x="16524" y="5068"/>
                  <a:pt x="16524" y="5068"/>
                </a:cubicBezTo>
                <a:cubicBezTo>
                  <a:pt x="13464" y="5068"/>
                  <a:pt x="13464" y="5068"/>
                  <a:pt x="13464" y="5068"/>
                </a:cubicBezTo>
                <a:cubicBezTo>
                  <a:pt x="12960" y="5068"/>
                  <a:pt x="12456" y="4564"/>
                  <a:pt x="12456" y="4061"/>
                </a:cubicBezTo>
                <a:cubicBezTo>
                  <a:pt x="12456" y="3558"/>
                  <a:pt x="12960" y="3055"/>
                  <a:pt x="13464" y="3055"/>
                </a:cubicBezTo>
                <a:close/>
                <a:moveTo>
                  <a:pt x="13464" y="16497"/>
                </a:moveTo>
                <a:cubicBezTo>
                  <a:pt x="16524" y="16497"/>
                  <a:pt x="16524" y="16497"/>
                  <a:pt x="16524" y="16497"/>
                </a:cubicBezTo>
                <a:cubicBezTo>
                  <a:pt x="16524" y="13442"/>
                  <a:pt x="16524" y="13442"/>
                  <a:pt x="16524" y="13442"/>
                </a:cubicBezTo>
                <a:cubicBezTo>
                  <a:pt x="16524" y="12938"/>
                  <a:pt x="17028" y="12435"/>
                  <a:pt x="17532" y="12435"/>
                </a:cubicBezTo>
                <a:cubicBezTo>
                  <a:pt x="18288" y="12435"/>
                  <a:pt x="18540" y="12938"/>
                  <a:pt x="18540" y="13442"/>
                </a:cubicBezTo>
                <a:cubicBezTo>
                  <a:pt x="18540" y="17251"/>
                  <a:pt x="18540" y="17251"/>
                  <a:pt x="18540" y="17251"/>
                </a:cubicBezTo>
                <a:cubicBezTo>
                  <a:pt x="18540" y="18545"/>
                  <a:pt x="18540" y="18545"/>
                  <a:pt x="18540" y="18545"/>
                </a:cubicBezTo>
                <a:cubicBezTo>
                  <a:pt x="17280" y="18545"/>
                  <a:pt x="17280" y="18545"/>
                  <a:pt x="17280" y="18545"/>
                </a:cubicBezTo>
                <a:cubicBezTo>
                  <a:pt x="13464" y="18545"/>
                  <a:pt x="13464" y="18545"/>
                  <a:pt x="13464" y="18545"/>
                </a:cubicBezTo>
                <a:cubicBezTo>
                  <a:pt x="12960" y="18545"/>
                  <a:pt x="12456" y="18294"/>
                  <a:pt x="12456" y="17503"/>
                </a:cubicBezTo>
                <a:cubicBezTo>
                  <a:pt x="12456" y="17000"/>
                  <a:pt x="12960" y="16497"/>
                  <a:pt x="13464" y="1649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54" name="Shape"/>
          <p:cNvSpPr/>
          <p:nvPr/>
        </p:nvSpPr>
        <p:spPr>
          <a:xfrm>
            <a:off x="7736009" y="8360303"/>
            <a:ext cx="574477" cy="5661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2" y="21600"/>
                </a:moveTo>
                <a:cubicBezTo>
                  <a:pt x="1008" y="21600"/>
                  <a:pt x="1008" y="21600"/>
                  <a:pt x="1008" y="21600"/>
                </a:cubicBezTo>
                <a:cubicBezTo>
                  <a:pt x="252" y="21600"/>
                  <a:pt x="0" y="21312"/>
                  <a:pt x="0" y="20558"/>
                </a:cubicBezTo>
                <a:cubicBezTo>
                  <a:pt x="0" y="1006"/>
                  <a:pt x="0" y="1006"/>
                  <a:pt x="0" y="1006"/>
                </a:cubicBezTo>
                <a:cubicBezTo>
                  <a:pt x="0" y="503"/>
                  <a:pt x="252" y="0"/>
                  <a:pt x="1008" y="0"/>
                </a:cubicBezTo>
                <a:cubicBezTo>
                  <a:pt x="20592" y="0"/>
                  <a:pt x="20592" y="0"/>
                  <a:pt x="20592" y="0"/>
                </a:cubicBezTo>
                <a:cubicBezTo>
                  <a:pt x="21096" y="0"/>
                  <a:pt x="21600" y="503"/>
                  <a:pt x="21600" y="1006"/>
                </a:cubicBezTo>
                <a:cubicBezTo>
                  <a:pt x="21600" y="20558"/>
                  <a:pt x="21600" y="20558"/>
                  <a:pt x="21600" y="20558"/>
                </a:cubicBezTo>
                <a:cubicBezTo>
                  <a:pt x="21600" y="21312"/>
                  <a:pt x="21096" y="21600"/>
                  <a:pt x="20592" y="21600"/>
                </a:cubicBezTo>
                <a:close/>
                <a:moveTo>
                  <a:pt x="19584" y="2013"/>
                </a:moveTo>
                <a:cubicBezTo>
                  <a:pt x="2016" y="2013"/>
                  <a:pt x="2016" y="2013"/>
                  <a:pt x="2016" y="2013"/>
                </a:cubicBezTo>
                <a:cubicBezTo>
                  <a:pt x="2016" y="19551"/>
                  <a:pt x="2016" y="19551"/>
                  <a:pt x="2016" y="19551"/>
                </a:cubicBezTo>
                <a:cubicBezTo>
                  <a:pt x="19584" y="19551"/>
                  <a:pt x="19584" y="19551"/>
                  <a:pt x="19584" y="19551"/>
                </a:cubicBezTo>
                <a:lnTo>
                  <a:pt x="19584" y="2013"/>
                </a:lnTo>
                <a:close/>
                <a:moveTo>
                  <a:pt x="6084" y="7116"/>
                </a:moveTo>
                <a:cubicBezTo>
                  <a:pt x="6084" y="6613"/>
                  <a:pt x="6336" y="6074"/>
                  <a:pt x="7092" y="6074"/>
                </a:cubicBezTo>
                <a:cubicBezTo>
                  <a:pt x="7344" y="6074"/>
                  <a:pt x="7596" y="6074"/>
                  <a:pt x="7596" y="6325"/>
                </a:cubicBezTo>
                <a:cubicBezTo>
                  <a:pt x="10656" y="9380"/>
                  <a:pt x="10656" y="9380"/>
                  <a:pt x="10656" y="9380"/>
                </a:cubicBezTo>
                <a:cubicBezTo>
                  <a:pt x="13716" y="6325"/>
                  <a:pt x="13716" y="6325"/>
                  <a:pt x="13716" y="6325"/>
                </a:cubicBezTo>
                <a:cubicBezTo>
                  <a:pt x="13968" y="6074"/>
                  <a:pt x="14220" y="6074"/>
                  <a:pt x="14472" y="6074"/>
                </a:cubicBezTo>
                <a:cubicBezTo>
                  <a:pt x="15012" y="6074"/>
                  <a:pt x="15516" y="6613"/>
                  <a:pt x="15516" y="7116"/>
                </a:cubicBezTo>
                <a:cubicBezTo>
                  <a:pt x="15516" y="7368"/>
                  <a:pt x="15516" y="7619"/>
                  <a:pt x="15264" y="7871"/>
                </a:cubicBezTo>
                <a:cubicBezTo>
                  <a:pt x="12204" y="10926"/>
                  <a:pt x="12204" y="10926"/>
                  <a:pt x="12204" y="10926"/>
                </a:cubicBezTo>
                <a:cubicBezTo>
                  <a:pt x="15264" y="13981"/>
                  <a:pt x="15264" y="13981"/>
                  <a:pt x="15264" y="13981"/>
                </a:cubicBezTo>
                <a:cubicBezTo>
                  <a:pt x="15516" y="13981"/>
                  <a:pt x="15516" y="14232"/>
                  <a:pt x="15516" y="14484"/>
                </a:cubicBezTo>
                <a:cubicBezTo>
                  <a:pt x="15516" y="15239"/>
                  <a:pt x="15012" y="15490"/>
                  <a:pt x="14472" y="15490"/>
                </a:cubicBezTo>
                <a:cubicBezTo>
                  <a:pt x="14220" y="15490"/>
                  <a:pt x="13968" y="15490"/>
                  <a:pt x="13716" y="15239"/>
                </a:cubicBezTo>
                <a:cubicBezTo>
                  <a:pt x="10656" y="12184"/>
                  <a:pt x="10656" y="12184"/>
                  <a:pt x="10656" y="12184"/>
                </a:cubicBezTo>
                <a:cubicBezTo>
                  <a:pt x="7596" y="15239"/>
                  <a:pt x="7596" y="15239"/>
                  <a:pt x="7596" y="15239"/>
                </a:cubicBezTo>
                <a:cubicBezTo>
                  <a:pt x="7596" y="15490"/>
                  <a:pt x="7344" y="15490"/>
                  <a:pt x="7092" y="15490"/>
                </a:cubicBezTo>
                <a:cubicBezTo>
                  <a:pt x="6336" y="15490"/>
                  <a:pt x="6084" y="15239"/>
                  <a:pt x="6084" y="14484"/>
                </a:cubicBezTo>
                <a:cubicBezTo>
                  <a:pt x="6084" y="14232"/>
                  <a:pt x="6084" y="13981"/>
                  <a:pt x="6336" y="13981"/>
                </a:cubicBezTo>
                <a:cubicBezTo>
                  <a:pt x="9396" y="10926"/>
                  <a:pt x="9396" y="10926"/>
                  <a:pt x="9396" y="10926"/>
                </a:cubicBezTo>
                <a:cubicBezTo>
                  <a:pt x="6336" y="7871"/>
                  <a:pt x="6336" y="7871"/>
                  <a:pt x="6336" y="7871"/>
                </a:cubicBezTo>
                <a:cubicBezTo>
                  <a:pt x="6084" y="7619"/>
                  <a:pt x="6084" y="7368"/>
                  <a:pt x="6084" y="711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55" name="Shape"/>
          <p:cNvSpPr/>
          <p:nvPr/>
        </p:nvSpPr>
        <p:spPr>
          <a:xfrm>
            <a:off x="6529047" y="8360303"/>
            <a:ext cx="582938" cy="5661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05" y="21600"/>
                </a:moveTo>
                <a:cubicBezTo>
                  <a:pt x="1030" y="21600"/>
                  <a:pt x="1030" y="21600"/>
                  <a:pt x="1030" y="21600"/>
                </a:cubicBezTo>
                <a:cubicBezTo>
                  <a:pt x="533" y="21600"/>
                  <a:pt x="0" y="21312"/>
                  <a:pt x="0" y="20558"/>
                </a:cubicBezTo>
                <a:cubicBezTo>
                  <a:pt x="0" y="1006"/>
                  <a:pt x="0" y="1006"/>
                  <a:pt x="0" y="1006"/>
                </a:cubicBezTo>
                <a:cubicBezTo>
                  <a:pt x="0" y="503"/>
                  <a:pt x="533" y="0"/>
                  <a:pt x="1030" y="0"/>
                </a:cubicBezTo>
                <a:cubicBezTo>
                  <a:pt x="20605" y="0"/>
                  <a:pt x="20605" y="0"/>
                  <a:pt x="20605" y="0"/>
                </a:cubicBezTo>
                <a:cubicBezTo>
                  <a:pt x="21103" y="0"/>
                  <a:pt x="21600" y="503"/>
                  <a:pt x="21600" y="1006"/>
                </a:cubicBezTo>
                <a:cubicBezTo>
                  <a:pt x="21600" y="20558"/>
                  <a:pt x="21600" y="20558"/>
                  <a:pt x="21600" y="20558"/>
                </a:cubicBezTo>
                <a:cubicBezTo>
                  <a:pt x="21600" y="21312"/>
                  <a:pt x="21103" y="21600"/>
                  <a:pt x="20605" y="21600"/>
                </a:cubicBezTo>
                <a:close/>
                <a:moveTo>
                  <a:pt x="19611" y="2013"/>
                </a:moveTo>
                <a:cubicBezTo>
                  <a:pt x="2025" y="2013"/>
                  <a:pt x="2025" y="2013"/>
                  <a:pt x="2025" y="2013"/>
                </a:cubicBezTo>
                <a:cubicBezTo>
                  <a:pt x="2025" y="19551"/>
                  <a:pt x="2025" y="19551"/>
                  <a:pt x="2025" y="19551"/>
                </a:cubicBezTo>
                <a:cubicBezTo>
                  <a:pt x="19611" y="19551"/>
                  <a:pt x="19611" y="19551"/>
                  <a:pt x="19611" y="19551"/>
                </a:cubicBezTo>
                <a:lnTo>
                  <a:pt x="19611" y="2013"/>
                </a:lnTo>
                <a:close/>
                <a:moveTo>
                  <a:pt x="6537" y="9380"/>
                </a:moveTo>
                <a:cubicBezTo>
                  <a:pt x="6786" y="9380"/>
                  <a:pt x="7034" y="9632"/>
                  <a:pt x="7034" y="9884"/>
                </a:cubicBezTo>
                <a:cubicBezTo>
                  <a:pt x="9557" y="12184"/>
                  <a:pt x="9557" y="12184"/>
                  <a:pt x="9557" y="12184"/>
                </a:cubicBezTo>
                <a:cubicBezTo>
                  <a:pt x="14068" y="7368"/>
                  <a:pt x="14068" y="7368"/>
                  <a:pt x="14068" y="7368"/>
                </a:cubicBezTo>
                <a:cubicBezTo>
                  <a:pt x="14317" y="7116"/>
                  <a:pt x="14566" y="7116"/>
                  <a:pt x="14814" y="7116"/>
                </a:cubicBezTo>
                <a:cubicBezTo>
                  <a:pt x="15347" y="7116"/>
                  <a:pt x="15845" y="7619"/>
                  <a:pt x="15845" y="8122"/>
                </a:cubicBezTo>
                <a:cubicBezTo>
                  <a:pt x="15845" y="8374"/>
                  <a:pt x="15845" y="8626"/>
                  <a:pt x="15596" y="8877"/>
                </a:cubicBezTo>
                <a:cubicBezTo>
                  <a:pt x="10054" y="14232"/>
                  <a:pt x="10054" y="14232"/>
                  <a:pt x="10054" y="14232"/>
                </a:cubicBezTo>
                <a:cubicBezTo>
                  <a:pt x="10054" y="14484"/>
                  <a:pt x="9805" y="14484"/>
                  <a:pt x="9557" y="14484"/>
                </a:cubicBezTo>
                <a:cubicBezTo>
                  <a:pt x="9308" y="14484"/>
                  <a:pt x="9059" y="14484"/>
                  <a:pt x="8811" y="14232"/>
                </a:cubicBezTo>
                <a:cubicBezTo>
                  <a:pt x="5791" y="11177"/>
                  <a:pt x="5791" y="11177"/>
                  <a:pt x="5791" y="11177"/>
                </a:cubicBezTo>
                <a:cubicBezTo>
                  <a:pt x="5542" y="10926"/>
                  <a:pt x="5542" y="10674"/>
                  <a:pt x="5542" y="10423"/>
                </a:cubicBezTo>
                <a:cubicBezTo>
                  <a:pt x="5542" y="9884"/>
                  <a:pt x="5791" y="9380"/>
                  <a:pt x="6537" y="938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56" name="Shape"/>
          <p:cNvSpPr/>
          <p:nvPr/>
        </p:nvSpPr>
        <p:spPr>
          <a:xfrm>
            <a:off x="5360063" y="8360304"/>
            <a:ext cx="578700" cy="578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4" y="21600"/>
                </a:moveTo>
                <a:cubicBezTo>
                  <a:pt x="1042" y="21600"/>
                  <a:pt x="1042" y="21600"/>
                  <a:pt x="1042" y="21600"/>
                </a:cubicBezTo>
                <a:cubicBezTo>
                  <a:pt x="539" y="21600"/>
                  <a:pt x="0" y="21312"/>
                  <a:pt x="0" y="20558"/>
                </a:cubicBezTo>
                <a:cubicBezTo>
                  <a:pt x="0" y="1006"/>
                  <a:pt x="0" y="1006"/>
                  <a:pt x="0" y="1006"/>
                </a:cubicBezTo>
                <a:cubicBezTo>
                  <a:pt x="0" y="503"/>
                  <a:pt x="539" y="0"/>
                  <a:pt x="1042" y="0"/>
                </a:cubicBezTo>
                <a:cubicBezTo>
                  <a:pt x="20594" y="0"/>
                  <a:pt x="20594" y="0"/>
                  <a:pt x="20594" y="0"/>
                </a:cubicBezTo>
                <a:cubicBezTo>
                  <a:pt x="21348" y="0"/>
                  <a:pt x="21600" y="503"/>
                  <a:pt x="21600" y="1006"/>
                </a:cubicBezTo>
                <a:cubicBezTo>
                  <a:pt x="21600" y="20558"/>
                  <a:pt x="21600" y="20558"/>
                  <a:pt x="21600" y="20558"/>
                </a:cubicBezTo>
                <a:cubicBezTo>
                  <a:pt x="21600" y="21312"/>
                  <a:pt x="21348" y="21600"/>
                  <a:pt x="20594" y="21600"/>
                </a:cubicBezTo>
                <a:close/>
                <a:moveTo>
                  <a:pt x="19551" y="2013"/>
                </a:moveTo>
                <a:cubicBezTo>
                  <a:pt x="2049" y="2013"/>
                  <a:pt x="2049" y="2013"/>
                  <a:pt x="2049" y="2013"/>
                </a:cubicBezTo>
                <a:cubicBezTo>
                  <a:pt x="2049" y="19551"/>
                  <a:pt x="2049" y="19551"/>
                  <a:pt x="2049" y="19551"/>
                </a:cubicBezTo>
                <a:cubicBezTo>
                  <a:pt x="19551" y="19551"/>
                  <a:pt x="19551" y="19551"/>
                  <a:pt x="19551" y="19551"/>
                </a:cubicBezTo>
                <a:lnTo>
                  <a:pt x="19551" y="2013"/>
                </a:lnTo>
                <a:close/>
                <a:moveTo>
                  <a:pt x="6361" y="9884"/>
                </a:moveTo>
                <a:cubicBezTo>
                  <a:pt x="8913" y="9884"/>
                  <a:pt x="8913" y="9884"/>
                  <a:pt x="8913" y="9884"/>
                </a:cubicBezTo>
                <a:cubicBezTo>
                  <a:pt x="9919" y="9884"/>
                  <a:pt x="9919" y="9884"/>
                  <a:pt x="9919" y="9884"/>
                </a:cubicBezTo>
                <a:cubicBezTo>
                  <a:pt x="11968" y="9884"/>
                  <a:pt x="11968" y="9884"/>
                  <a:pt x="11968" y="9884"/>
                </a:cubicBezTo>
                <a:cubicBezTo>
                  <a:pt x="13226" y="9884"/>
                  <a:pt x="13226" y="9884"/>
                  <a:pt x="13226" y="9884"/>
                </a:cubicBezTo>
                <a:cubicBezTo>
                  <a:pt x="15239" y="9884"/>
                  <a:pt x="15239" y="9884"/>
                  <a:pt x="15239" y="9884"/>
                </a:cubicBezTo>
                <a:cubicBezTo>
                  <a:pt x="15778" y="9884"/>
                  <a:pt x="16281" y="10135"/>
                  <a:pt x="16281" y="10926"/>
                </a:cubicBezTo>
                <a:cubicBezTo>
                  <a:pt x="16281" y="11429"/>
                  <a:pt x="15778" y="11932"/>
                  <a:pt x="15239" y="11932"/>
                </a:cubicBezTo>
                <a:cubicBezTo>
                  <a:pt x="13226" y="11932"/>
                  <a:pt x="13226" y="11932"/>
                  <a:pt x="13226" y="11932"/>
                </a:cubicBezTo>
                <a:cubicBezTo>
                  <a:pt x="11968" y="11932"/>
                  <a:pt x="11968" y="11932"/>
                  <a:pt x="11968" y="11932"/>
                </a:cubicBezTo>
                <a:cubicBezTo>
                  <a:pt x="9919" y="11932"/>
                  <a:pt x="9919" y="11932"/>
                  <a:pt x="9919" y="11932"/>
                </a:cubicBezTo>
                <a:cubicBezTo>
                  <a:pt x="8374" y="11932"/>
                  <a:pt x="8374" y="11932"/>
                  <a:pt x="8374" y="11932"/>
                </a:cubicBezTo>
                <a:cubicBezTo>
                  <a:pt x="6361" y="11932"/>
                  <a:pt x="6361" y="11932"/>
                  <a:pt x="6361" y="11932"/>
                </a:cubicBezTo>
                <a:cubicBezTo>
                  <a:pt x="5858" y="11932"/>
                  <a:pt x="5355" y="11429"/>
                  <a:pt x="5355" y="10926"/>
                </a:cubicBezTo>
                <a:cubicBezTo>
                  <a:pt x="5355" y="10135"/>
                  <a:pt x="5858" y="9884"/>
                  <a:pt x="6361" y="988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57" name="Shape"/>
          <p:cNvSpPr/>
          <p:nvPr/>
        </p:nvSpPr>
        <p:spPr>
          <a:xfrm>
            <a:off x="4155300" y="8360304"/>
            <a:ext cx="578704" cy="578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4" y="21600"/>
                </a:moveTo>
                <a:cubicBezTo>
                  <a:pt x="1042" y="21600"/>
                  <a:pt x="1042" y="21600"/>
                  <a:pt x="1042" y="21600"/>
                </a:cubicBezTo>
                <a:cubicBezTo>
                  <a:pt x="252" y="21600"/>
                  <a:pt x="0" y="21312"/>
                  <a:pt x="0" y="20558"/>
                </a:cubicBezTo>
                <a:cubicBezTo>
                  <a:pt x="0" y="1006"/>
                  <a:pt x="0" y="1006"/>
                  <a:pt x="0" y="1006"/>
                </a:cubicBezTo>
                <a:cubicBezTo>
                  <a:pt x="0" y="503"/>
                  <a:pt x="252" y="0"/>
                  <a:pt x="1042" y="0"/>
                </a:cubicBezTo>
                <a:cubicBezTo>
                  <a:pt x="20594" y="0"/>
                  <a:pt x="20594" y="0"/>
                  <a:pt x="20594" y="0"/>
                </a:cubicBezTo>
                <a:cubicBezTo>
                  <a:pt x="21097" y="0"/>
                  <a:pt x="21600" y="503"/>
                  <a:pt x="21600" y="1006"/>
                </a:cubicBezTo>
                <a:cubicBezTo>
                  <a:pt x="21600" y="20558"/>
                  <a:pt x="21600" y="20558"/>
                  <a:pt x="21600" y="20558"/>
                </a:cubicBezTo>
                <a:cubicBezTo>
                  <a:pt x="21600" y="21312"/>
                  <a:pt x="21097" y="21600"/>
                  <a:pt x="20594" y="21600"/>
                </a:cubicBezTo>
                <a:close/>
                <a:moveTo>
                  <a:pt x="19551" y="2013"/>
                </a:moveTo>
                <a:cubicBezTo>
                  <a:pt x="2049" y="2013"/>
                  <a:pt x="2049" y="2013"/>
                  <a:pt x="2049" y="2013"/>
                </a:cubicBezTo>
                <a:cubicBezTo>
                  <a:pt x="2049" y="19551"/>
                  <a:pt x="2049" y="19551"/>
                  <a:pt x="2049" y="19551"/>
                </a:cubicBezTo>
                <a:cubicBezTo>
                  <a:pt x="19551" y="19551"/>
                  <a:pt x="19551" y="19551"/>
                  <a:pt x="19551" y="19551"/>
                </a:cubicBezTo>
                <a:lnTo>
                  <a:pt x="19551" y="2013"/>
                </a:lnTo>
                <a:close/>
                <a:moveTo>
                  <a:pt x="6361" y="9884"/>
                </a:moveTo>
                <a:cubicBezTo>
                  <a:pt x="9668" y="9884"/>
                  <a:pt x="9668" y="9884"/>
                  <a:pt x="9668" y="9884"/>
                </a:cubicBezTo>
                <a:cubicBezTo>
                  <a:pt x="9668" y="6325"/>
                  <a:pt x="9668" y="6325"/>
                  <a:pt x="9668" y="6325"/>
                </a:cubicBezTo>
                <a:cubicBezTo>
                  <a:pt x="9668" y="5822"/>
                  <a:pt x="10171" y="5319"/>
                  <a:pt x="10674" y="5319"/>
                </a:cubicBezTo>
                <a:cubicBezTo>
                  <a:pt x="11429" y="5319"/>
                  <a:pt x="11681" y="5822"/>
                  <a:pt x="11681" y="6325"/>
                </a:cubicBezTo>
                <a:cubicBezTo>
                  <a:pt x="11681" y="9884"/>
                  <a:pt x="11681" y="9884"/>
                  <a:pt x="11681" y="9884"/>
                </a:cubicBezTo>
                <a:cubicBezTo>
                  <a:pt x="15239" y="9884"/>
                  <a:pt x="15239" y="9884"/>
                  <a:pt x="15239" y="9884"/>
                </a:cubicBezTo>
                <a:cubicBezTo>
                  <a:pt x="15742" y="9884"/>
                  <a:pt x="16281" y="10135"/>
                  <a:pt x="16281" y="10926"/>
                </a:cubicBezTo>
                <a:cubicBezTo>
                  <a:pt x="16281" y="11429"/>
                  <a:pt x="15742" y="11932"/>
                  <a:pt x="15239" y="11932"/>
                </a:cubicBezTo>
                <a:cubicBezTo>
                  <a:pt x="11681" y="11932"/>
                  <a:pt x="11681" y="11932"/>
                  <a:pt x="11681" y="11932"/>
                </a:cubicBezTo>
                <a:cubicBezTo>
                  <a:pt x="11681" y="15239"/>
                  <a:pt x="11681" y="15239"/>
                  <a:pt x="11681" y="15239"/>
                </a:cubicBezTo>
                <a:cubicBezTo>
                  <a:pt x="11681" y="15742"/>
                  <a:pt x="11429" y="16245"/>
                  <a:pt x="10674" y="16245"/>
                </a:cubicBezTo>
                <a:cubicBezTo>
                  <a:pt x="10171" y="16245"/>
                  <a:pt x="9668" y="15742"/>
                  <a:pt x="9668" y="15239"/>
                </a:cubicBezTo>
                <a:cubicBezTo>
                  <a:pt x="9668" y="11932"/>
                  <a:pt x="9668" y="11932"/>
                  <a:pt x="9668" y="11932"/>
                </a:cubicBezTo>
                <a:cubicBezTo>
                  <a:pt x="6361" y="11932"/>
                  <a:pt x="6361" y="11932"/>
                  <a:pt x="6361" y="11932"/>
                </a:cubicBezTo>
                <a:cubicBezTo>
                  <a:pt x="5858" y="11932"/>
                  <a:pt x="5355" y="11429"/>
                  <a:pt x="5355" y="10926"/>
                </a:cubicBezTo>
                <a:cubicBezTo>
                  <a:pt x="5355" y="10135"/>
                  <a:pt x="5858" y="9884"/>
                  <a:pt x="6361" y="988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58" name="Shape"/>
          <p:cNvSpPr/>
          <p:nvPr/>
        </p:nvSpPr>
        <p:spPr>
          <a:xfrm>
            <a:off x="3011753" y="8385697"/>
            <a:ext cx="527937" cy="523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65" y="21600"/>
                </a:moveTo>
                <a:cubicBezTo>
                  <a:pt x="13030" y="21600"/>
                  <a:pt x="13030" y="21600"/>
                  <a:pt x="13030" y="21600"/>
                </a:cubicBezTo>
                <a:cubicBezTo>
                  <a:pt x="12443" y="21600"/>
                  <a:pt x="11896" y="21322"/>
                  <a:pt x="11896" y="20488"/>
                </a:cubicBezTo>
                <a:cubicBezTo>
                  <a:pt x="11896" y="13182"/>
                  <a:pt x="11896" y="13182"/>
                  <a:pt x="11896" y="13182"/>
                </a:cubicBezTo>
                <a:cubicBezTo>
                  <a:pt x="11896" y="12349"/>
                  <a:pt x="12443" y="12071"/>
                  <a:pt x="13030" y="12071"/>
                </a:cubicBezTo>
                <a:cubicBezTo>
                  <a:pt x="20465" y="12071"/>
                  <a:pt x="20465" y="12071"/>
                  <a:pt x="20465" y="12071"/>
                </a:cubicBezTo>
                <a:cubicBezTo>
                  <a:pt x="21013" y="12071"/>
                  <a:pt x="21600" y="12349"/>
                  <a:pt x="21600" y="13182"/>
                </a:cubicBezTo>
                <a:cubicBezTo>
                  <a:pt x="21600" y="20488"/>
                  <a:pt x="21600" y="20488"/>
                  <a:pt x="21600" y="20488"/>
                </a:cubicBezTo>
                <a:cubicBezTo>
                  <a:pt x="21600" y="21322"/>
                  <a:pt x="21013" y="21600"/>
                  <a:pt x="20465" y="21600"/>
                </a:cubicBezTo>
                <a:close/>
                <a:moveTo>
                  <a:pt x="20465" y="9807"/>
                </a:moveTo>
                <a:cubicBezTo>
                  <a:pt x="13030" y="9807"/>
                  <a:pt x="13030" y="9807"/>
                  <a:pt x="13030" y="9807"/>
                </a:cubicBezTo>
                <a:cubicBezTo>
                  <a:pt x="12443" y="9807"/>
                  <a:pt x="11896" y="9251"/>
                  <a:pt x="11896" y="8696"/>
                </a:cubicBezTo>
                <a:cubicBezTo>
                  <a:pt x="11896" y="1112"/>
                  <a:pt x="11896" y="1112"/>
                  <a:pt x="11896" y="1112"/>
                </a:cubicBezTo>
                <a:cubicBezTo>
                  <a:pt x="11896" y="556"/>
                  <a:pt x="12443" y="0"/>
                  <a:pt x="13030" y="0"/>
                </a:cubicBezTo>
                <a:cubicBezTo>
                  <a:pt x="20465" y="0"/>
                  <a:pt x="20465" y="0"/>
                  <a:pt x="20465" y="0"/>
                </a:cubicBezTo>
                <a:cubicBezTo>
                  <a:pt x="21013" y="0"/>
                  <a:pt x="21600" y="556"/>
                  <a:pt x="21600" y="1112"/>
                </a:cubicBezTo>
                <a:cubicBezTo>
                  <a:pt x="21600" y="8696"/>
                  <a:pt x="21600" y="8696"/>
                  <a:pt x="21600" y="8696"/>
                </a:cubicBezTo>
                <a:cubicBezTo>
                  <a:pt x="21600" y="9251"/>
                  <a:pt x="21013" y="9807"/>
                  <a:pt x="20465" y="9807"/>
                </a:cubicBezTo>
                <a:close/>
                <a:moveTo>
                  <a:pt x="8570" y="21600"/>
                </a:moveTo>
                <a:cubicBezTo>
                  <a:pt x="1135" y="21600"/>
                  <a:pt x="1135" y="21600"/>
                  <a:pt x="1135" y="21600"/>
                </a:cubicBezTo>
                <a:cubicBezTo>
                  <a:pt x="587" y="21600"/>
                  <a:pt x="0" y="21322"/>
                  <a:pt x="0" y="20488"/>
                </a:cubicBezTo>
                <a:cubicBezTo>
                  <a:pt x="0" y="13182"/>
                  <a:pt x="0" y="13182"/>
                  <a:pt x="0" y="13182"/>
                </a:cubicBezTo>
                <a:cubicBezTo>
                  <a:pt x="0" y="12349"/>
                  <a:pt x="587" y="12071"/>
                  <a:pt x="1135" y="12071"/>
                </a:cubicBezTo>
                <a:cubicBezTo>
                  <a:pt x="8570" y="12071"/>
                  <a:pt x="8570" y="12071"/>
                  <a:pt x="8570" y="12071"/>
                </a:cubicBezTo>
                <a:cubicBezTo>
                  <a:pt x="9157" y="12071"/>
                  <a:pt x="9704" y="12349"/>
                  <a:pt x="9704" y="13182"/>
                </a:cubicBezTo>
                <a:cubicBezTo>
                  <a:pt x="9704" y="20488"/>
                  <a:pt x="9704" y="20488"/>
                  <a:pt x="9704" y="20488"/>
                </a:cubicBezTo>
                <a:cubicBezTo>
                  <a:pt x="9704" y="21322"/>
                  <a:pt x="9157" y="21600"/>
                  <a:pt x="8570" y="21600"/>
                </a:cubicBezTo>
                <a:close/>
                <a:moveTo>
                  <a:pt x="8570" y="9807"/>
                </a:moveTo>
                <a:cubicBezTo>
                  <a:pt x="1135" y="9807"/>
                  <a:pt x="1135" y="9807"/>
                  <a:pt x="1135" y="9807"/>
                </a:cubicBezTo>
                <a:cubicBezTo>
                  <a:pt x="587" y="9807"/>
                  <a:pt x="0" y="9251"/>
                  <a:pt x="0" y="8696"/>
                </a:cubicBezTo>
                <a:cubicBezTo>
                  <a:pt x="0" y="1112"/>
                  <a:pt x="0" y="1112"/>
                  <a:pt x="0" y="1112"/>
                </a:cubicBezTo>
                <a:cubicBezTo>
                  <a:pt x="0" y="556"/>
                  <a:pt x="587" y="0"/>
                  <a:pt x="1135" y="0"/>
                </a:cubicBezTo>
                <a:cubicBezTo>
                  <a:pt x="8570" y="0"/>
                  <a:pt x="8570" y="0"/>
                  <a:pt x="8570" y="0"/>
                </a:cubicBezTo>
                <a:cubicBezTo>
                  <a:pt x="9157" y="0"/>
                  <a:pt x="9704" y="556"/>
                  <a:pt x="9704" y="1112"/>
                </a:cubicBezTo>
                <a:cubicBezTo>
                  <a:pt x="9704" y="8696"/>
                  <a:pt x="9704" y="8696"/>
                  <a:pt x="9704" y="8696"/>
                </a:cubicBezTo>
                <a:cubicBezTo>
                  <a:pt x="9704" y="9251"/>
                  <a:pt x="9157" y="9807"/>
                  <a:pt x="8570" y="980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59" name="Shape"/>
          <p:cNvSpPr/>
          <p:nvPr/>
        </p:nvSpPr>
        <p:spPr>
          <a:xfrm>
            <a:off x="1853717" y="8385697"/>
            <a:ext cx="523699" cy="523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88" y="21600"/>
                </a:moveTo>
                <a:cubicBezTo>
                  <a:pt x="13222" y="21600"/>
                  <a:pt x="13222" y="21600"/>
                  <a:pt x="13222" y="21600"/>
                </a:cubicBezTo>
                <a:cubicBezTo>
                  <a:pt x="12349" y="21600"/>
                  <a:pt x="12071" y="21322"/>
                  <a:pt x="12071" y="20488"/>
                </a:cubicBezTo>
                <a:cubicBezTo>
                  <a:pt x="12071" y="13182"/>
                  <a:pt x="12071" y="13182"/>
                  <a:pt x="12071" y="13182"/>
                </a:cubicBezTo>
                <a:cubicBezTo>
                  <a:pt x="12071" y="12349"/>
                  <a:pt x="12349" y="12071"/>
                  <a:pt x="13222" y="12071"/>
                </a:cubicBezTo>
                <a:cubicBezTo>
                  <a:pt x="20488" y="12071"/>
                  <a:pt x="20488" y="12071"/>
                  <a:pt x="20488" y="12071"/>
                </a:cubicBezTo>
                <a:cubicBezTo>
                  <a:pt x="21322" y="12071"/>
                  <a:pt x="21600" y="12349"/>
                  <a:pt x="21600" y="13182"/>
                </a:cubicBezTo>
                <a:cubicBezTo>
                  <a:pt x="21600" y="20488"/>
                  <a:pt x="21600" y="20488"/>
                  <a:pt x="21600" y="20488"/>
                </a:cubicBezTo>
                <a:cubicBezTo>
                  <a:pt x="21600" y="21322"/>
                  <a:pt x="21322" y="21600"/>
                  <a:pt x="20488" y="21600"/>
                </a:cubicBezTo>
                <a:close/>
                <a:moveTo>
                  <a:pt x="19376" y="14334"/>
                </a:moveTo>
                <a:cubicBezTo>
                  <a:pt x="14334" y="14334"/>
                  <a:pt x="14334" y="14334"/>
                  <a:pt x="14334" y="14334"/>
                </a:cubicBezTo>
                <a:cubicBezTo>
                  <a:pt x="14334" y="19376"/>
                  <a:pt x="14334" y="19376"/>
                  <a:pt x="14334" y="19376"/>
                </a:cubicBezTo>
                <a:cubicBezTo>
                  <a:pt x="19376" y="19376"/>
                  <a:pt x="19376" y="19376"/>
                  <a:pt x="19376" y="19376"/>
                </a:cubicBezTo>
                <a:lnTo>
                  <a:pt x="19376" y="14334"/>
                </a:lnTo>
                <a:close/>
                <a:moveTo>
                  <a:pt x="20488" y="9807"/>
                </a:moveTo>
                <a:cubicBezTo>
                  <a:pt x="13222" y="9807"/>
                  <a:pt x="13222" y="9807"/>
                  <a:pt x="13222" y="9807"/>
                </a:cubicBezTo>
                <a:cubicBezTo>
                  <a:pt x="12349" y="9807"/>
                  <a:pt x="12071" y="9251"/>
                  <a:pt x="12071" y="8696"/>
                </a:cubicBezTo>
                <a:cubicBezTo>
                  <a:pt x="12071" y="1112"/>
                  <a:pt x="12071" y="1112"/>
                  <a:pt x="12071" y="1112"/>
                </a:cubicBezTo>
                <a:cubicBezTo>
                  <a:pt x="12071" y="556"/>
                  <a:pt x="12349" y="0"/>
                  <a:pt x="13222" y="0"/>
                </a:cubicBezTo>
                <a:cubicBezTo>
                  <a:pt x="20488" y="0"/>
                  <a:pt x="20488" y="0"/>
                  <a:pt x="20488" y="0"/>
                </a:cubicBezTo>
                <a:cubicBezTo>
                  <a:pt x="21322" y="0"/>
                  <a:pt x="21600" y="556"/>
                  <a:pt x="21600" y="1112"/>
                </a:cubicBezTo>
                <a:cubicBezTo>
                  <a:pt x="21600" y="8696"/>
                  <a:pt x="21600" y="8696"/>
                  <a:pt x="21600" y="8696"/>
                </a:cubicBezTo>
                <a:cubicBezTo>
                  <a:pt x="21600" y="9251"/>
                  <a:pt x="21322" y="9807"/>
                  <a:pt x="20488" y="9807"/>
                </a:cubicBezTo>
                <a:close/>
                <a:moveTo>
                  <a:pt x="19376" y="2263"/>
                </a:moveTo>
                <a:cubicBezTo>
                  <a:pt x="14334" y="2263"/>
                  <a:pt x="14334" y="2263"/>
                  <a:pt x="14334" y="2263"/>
                </a:cubicBezTo>
                <a:cubicBezTo>
                  <a:pt x="14334" y="7584"/>
                  <a:pt x="14334" y="7584"/>
                  <a:pt x="14334" y="7584"/>
                </a:cubicBezTo>
                <a:cubicBezTo>
                  <a:pt x="19376" y="7584"/>
                  <a:pt x="19376" y="7584"/>
                  <a:pt x="19376" y="7584"/>
                </a:cubicBezTo>
                <a:lnTo>
                  <a:pt x="19376" y="2263"/>
                </a:lnTo>
                <a:close/>
                <a:moveTo>
                  <a:pt x="8696" y="21600"/>
                </a:moveTo>
                <a:cubicBezTo>
                  <a:pt x="1151" y="21600"/>
                  <a:pt x="1151" y="21600"/>
                  <a:pt x="1151" y="21600"/>
                </a:cubicBezTo>
                <a:cubicBezTo>
                  <a:pt x="556" y="21600"/>
                  <a:pt x="0" y="21322"/>
                  <a:pt x="0" y="20488"/>
                </a:cubicBezTo>
                <a:cubicBezTo>
                  <a:pt x="0" y="13182"/>
                  <a:pt x="0" y="13182"/>
                  <a:pt x="0" y="13182"/>
                </a:cubicBezTo>
                <a:cubicBezTo>
                  <a:pt x="0" y="12349"/>
                  <a:pt x="556" y="12071"/>
                  <a:pt x="1151" y="12071"/>
                </a:cubicBezTo>
                <a:cubicBezTo>
                  <a:pt x="8696" y="12071"/>
                  <a:pt x="8696" y="12071"/>
                  <a:pt x="8696" y="12071"/>
                </a:cubicBezTo>
                <a:cubicBezTo>
                  <a:pt x="9251" y="12071"/>
                  <a:pt x="9847" y="12349"/>
                  <a:pt x="9847" y="13182"/>
                </a:cubicBezTo>
                <a:cubicBezTo>
                  <a:pt x="9847" y="20488"/>
                  <a:pt x="9847" y="20488"/>
                  <a:pt x="9847" y="20488"/>
                </a:cubicBezTo>
                <a:cubicBezTo>
                  <a:pt x="9847" y="21322"/>
                  <a:pt x="9251" y="21600"/>
                  <a:pt x="8696" y="21600"/>
                </a:cubicBezTo>
                <a:close/>
                <a:moveTo>
                  <a:pt x="7584" y="14334"/>
                </a:moveTo>
                <a:cubicBezTo>
                  <a:pt x="2263" y="14334"/>
                  <a:pt x="2263" y="14334"/>
                  <a:pt x="2263" y="14334"/>
                </a:cubicBezTo>
                <a:cubicBezTo>
                  <a:pt x="2263" y="19376"/>
                  <a:pt x="2263" y="19376"/>
                  <a:pt x="2263" y="19376"/>
                </a:cubicBezTo>
                <a:cubicBezTo>
                  <a:pt x="7584" y="19376"/>
                  <a:pt x="7584" y="19376"/>
                  <a:pt x="7584" y="19376"/>
                </a:cubicBezTo>
                <a:lnTo>
                  <a:pt x="7584" y="14334"/>
                </a:lnTo>
                <a:close/>
                <a:moveTo>
                  <a:pt x="8696" y="9807"/>
                </a:moveTo>
                <a:cubicBezTo>
                  <a:pt x="1151" y="9807"/>
                  <a:pt x="1151" y="9807"/>
                  <a:pt x="1151" y="9807"/>
                </a:cubicBezTo>
                <a:cubicBezTo>
                  <a:pt x="556" y="9807"/>
                  <a:pt x="0" y="9251"/>
                  <a:pt x="0" y="8696"/>
                </a:cubicBezTo>
                <a:cubicBezTo>
                  <a:pt x="0" y="1112"/>
                  <a:pt x="0" y="1112"/>
                  <a:pt x="0" y="1112"/>
                </a:cubicBezTo>
                <a:cubicBezTo>
                  <a:pt x="0" y="556"/>
                  <a:pt x="556" y="0"/>
                  <a:pt x="1151" y="0"/>
                </a:cubicBezTo>
                <a:cubicBezTo>
                  <a:pt x="8696" y="0"/>
                  <a:pt x="8696" y="0"/>
                  <a:pt x="8696" y="0"/>
                </a:cubicBezTo>
                <a:cubicBezTo>
                  <a:pt x="9251" y="0"/>
                  <a:pt x="9847" y="556"/>
                  <a:pt x="9847" y="1112"/>
                </a:cubicBezTo>
                <a:cubicBezTo>
                  <a:pt x="9847" y="8696"/>
                  <a:pt x="9847" y="8696"/>
                  <a:pt x="9847" y="8696"/>
                </a:cubicBezTo>
                <a:cubicBezTo>
                  <a:pt x="9847" y="9251"/>
                  <a:pt x="9251" y="9807"/>
                  <a:pt x="8696" y="9807"/>
                </a:cubicBezTo>
                <a:close/>
                <a:moveTo>
                  <a:pt x="7584" y="2263"/>
                </a:moveTo>
                <a:cubicBezTo>
                  <a:pt x="2263" y="2263"/>
                  <a:pt x="2263" y="2263"/>
                  <a:pt x="2263" y="2263"/>
                </a:cubicBezTo>
                <a:cubicBezTo>
                  <a:pt x="2263" y="7584"/>
                  <a:pt x="2263" y="7584"/>
                  <a:pt x="2263" y="7584"/>
                </a:cubicBezTo>
                <a:cubicBezTo>
                  <a:pt x="7584" y="7584"/>
                  <a:pt x="7584" y="7584"/>
                  <a:pt x="7584" y="7584"/>
                </a:cubicBezTo>
                <a:lnTo>
                  <a:pt x="7584" y="2263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60" name="Shape"/>
          <p:cNvSpPr/>
          <p:nvPr/>
        </p:nvSpPr>
        <p:spPr>
          <a:xfrm>
            <a:off x="14919444" y="7094864"/>
            <a:ext cx="468694" cy="574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8" y="21600"/>
                </a:moveTo>
                <a:cubicBezTo>
                  <a:pt x="1242" y="21600"/>
                  <a:pt x="1242" y="21600"/>
                  <a:pt x="1242" y="21600"/>
                </a:cubicBezTo>
                <a:cubicBezTo>
                  <a:pt x="310" y="21600"/>
                  <a:pt x="0" y="21096"/>
                  <a:pt x="0" y="20592"/>
                </a:cubicBezTo>
                <a:cubicBezTo>
                  <a:pt x="0" y="11700"/>
                  <a:pt x="0" y="11700"/>
                  <a:pt x="0" y="11700"/>
                </a:cubicBezTo>
                <a:cubicBezTo>
                  <a:pt x="0" y="11196"/>
                  <a:pt x="310" y="10656"/>
                  <a:pt x="1242" y="10656"/>
                </a:cubicBezTo>
                <a:cubicBezTo>
                  <a:pt x="3105" y="10656"/>
                  <a:pt x="3105" y="10656"/>
                  <a:pt x="3105" y="10656"/>
                </a:cubicBezTo>
                <a:cubicBezTo>
                  <a:pt x="3105" y="6084"/>
                  <a:pt x="3105" y="6084"/>
                  <a:pt x="3105" y="6084"/>
                </a:cubicBezTo>
                <a:cubicBezTo>
                  <a:pt x="3105" y="2520"/>
                  <a:pt x="6564" y="0"/>
                  <a:pt x="10645" y="0"/>
                </a:cubicBezTo>
                <a:cubicBezTo>
                  <a:pt x="15036" y="0"/>
                  <a:pt x="18140" y="2520"/>
                  <a:pt x="18140" y="6084"/>
                </a:cubicBezTo>
                <a:cubicBezTo>
                  <a:pt x="18140" y="6588"/>
                  <a:pt x="17830" y="7128"/>
                  <a:pt x="16899" y="7128"/>
                </a:cubicBezTo>
                <a:cubicBezTo>
                  <a:pt x="16278" y="7128"/>
                  <a:pt x="15657" y="6588"/>
                  <a:pt x="15657" y="6084"/>
                </a:cubicBezTo>
                <a:cubicBezTo>
                  <a:pt x="15657" y="3816"/>
                  <a:pt x="13483" y="2016"/>
                  <a:pt x="10645" y="2016"/>
                </a:cubicBezTo>
                <a:cubicBezTo>
                  <a:pt x="7806" y="2016"/>
                  <a:pt x="5633" y="3816"/>
                  <a:pt x="5633" y="6084"/>
                </a:cubicBezTo>
                <a:cubicBezTo>
                  <a:pt x="5633" y="10656"/>
                  <a:pt x="5633" y="10656"/>
                  <a:pt x="5633" y="10656"/>
                </a:cubicBezTo>
                <a:cubicBezTo>
                  <a:pt x="15657" y="10656"/>
                  <a:pt x="15657" y="10656"/>
                  <a:pt x="15657" y="10656"/>
                </a:cubicBezTo>
                <a:cubicBezTo>
                  <a:pt x="18140" y="10656"/>
                  <a:pt x="18140" y="10656"/>
                  <a:pt x="18140" y="10656"/>
                </a:cubicBezTo>
                <a:cubicBezTo>
                  <a:pt x="20358" y="10656"/>
                  <a:pt x="20358" y="10656"/>
                  <a:pt x="20358" y="10656"/>
                </a:cubicBezTo>
                <a:cubicBezTo>
                  <a:pt x="20979" y="10656"/>
                  <a:pt x="21600" y="11196"/>
                  <a:pt x="21600" y="11700"/>
                </a:cubicBezTo>
                <a:cubicBezTo>
                  <a:pt x="21600" y="20592"/>
                  <a:pt x="21600" y="20592"/>
                  <a:pt x="21600" y="20592"/>
                </a:cubicBezTo>
                <a:cubicBezTo>
                  <a:pt x="21600" y="21096"/>
                  <a:pt x="20979" y="21600"/>
                  <a:pt x="20358" y="21600"/>
                </a:cubicBezTo>
                <a:close/>
                <a:moveTo>
                  <a:pt x="10645" y="12708"/>
                </a:moveTo>
                <a:cubicBezTo>
                  <a:pt x="9403" y="12708"/>
                  <a:pt x="8117" y="13716"/>
                  <a:pt x="8117" y="14760"/>
                </a:cubicBezTo>
                <a:cubicBezTo>
                  <a:pt x="8117" y="15516"/>
                  <a:pt x="8782" y="16272"/>
                  <a:pt x="9403" y="16524"/>
                </a:cubicBezTo>
                <a:cubicBezTo>
                  <a:pt x="9403" y="18576"/>
                  <a:pt x="9403" y="18576"/>
                  <a:pt x="9403" y="18576"/>
                </a:cubicBezTo>
                <a:cubicBezTo>
                  <a:pt x="9403" y="19080"/>
                  <a:pt x="10024" y="19584"/>
                  <a:pt x="10645" y="19584"/>
                </a:cubicBezTo>
                <a:cubicBezTo>
                  <a:pt x="11576" y="19584"/>
                  <a:pt x="11887" y="19080"/>
                  <a:pt x="11887" y="18576"/>
                </a:cubicBezTo>
                <a:cubicBezTo>
                  <a:pt x="11887" y="16524"/>
                  <a:pt x="11887" y="16524"/>
                  <a:pt x="11887" y="16524"/>
                </a:cubicBezTo>
                <a:cubicBezTo>
                  <a:pt x="12818" y="16272"/>
                  <a:pt x="13129" y="15516"/>
                  <a:pt x="13129" y="14760"/>
                </a:cubicBezTo>
                <a:cubicBezTo>
                  <a:pt x="13129" y="13716"/>
                  <a:pt x="12197" y="12708"/>
                  <a:pt x="10645" y="1270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61" name="Shape"/>
          <p:cNvSpPr/>
          <p:nvPr/>
        </p:nvSpPr>
        <p:spPr>
          <a:xfrm>
            <a:off x="13764340" y="7094864"/>
            <a:ext cx="468696" cy="574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8" y="21600"/>
                </a:moveTo>
                <a:cubicBezTo>
                  <a:pt x="1242" y="21600"/>
                  <a:pt x="1242" y="21600"/>
                  <a:pt x="1242" y="21600"/>
                </a:cubicBezTo>
                <a:cubicBezTo>
                  <a:pt x="310" y="21600"/>
                  <a:pt x="0" y="21096"/>
                  <a:pt x="0" y="20592"/>
                </a:cubicBezTo>
                <a:cubicBezTo>
                  <a:pt x="0" y="11700"/>
                  <a:pt x="0" y="11700"/>
                  <a:pt x="0" y="11700"/>
                </a:cubicBezTo>
                <a:cubicBezTo>
                  <a:pt x="0" y="11196"/>
                  <a:pt x="310" y="10656"/>
                  <a:pt x="1242" y="10656"/>
                </a:cubicBezTo>
                <a:cubicBezTo>
                  <a:pt x="3105" y="10656"/>
                  <a:pt x="3105" y="10656"/>
                  <a:pt x="3105" y="10656"/>
                </a:cubicBezTo>
                <a:cubicBezTo>
                  <a:pt x="3105" y="6084"/>
                  <a:pt x="3105" y="6084"/>
                  <a:pt x="3105" y="6084"/>
                </a:cubicBezTo>
                <a:cubicBezTo>
                  <a:pt x="3105" y="2520"/>
                  <a:pt x="6564" y="0"/>
                  <a:pt x="10645" y="0"/>
                </a:cubicBezTo>
                <a:cubicBezTo>
                  <a:pt x="15036" y="0"/>
                  <a:pt x="18140" y="2520"/>
                  <a:pt x="18140" y="6084"/>
                </a:cubicBezTo>
                <a:cubicBezTo>
                  <a:pt x="18140" y="10656"/>
                  <a:pt x="18140" y="10656"/>
                  <a:pt x="18140" y="10656"/>
                </a:cubicBezTo>
                <a:cubicBezTo>
                  <a:pt x="20358" y="10656"/>
                  <a:pt x="20358" y="10656"/>
                  <a:pt x="20358" y="10656"/>
                </a:cubicBezTo>
                <a:cubicBezTo>
                  <a:pt x="20979" y="10656"/>
                  <a:pt x="21600" y="11196"/>
                  <a:pt x="21600" y="11700"/>
                </a:cubicBezTo>
                <a:cubicBezTo>
                  <a:pt x="21600" y="20592"/>
                  <a:pt x="21600" y="20592"/>
                  <a:pt x="21600" y="20592"/>
                </a:cubicBezTo>
                <a:cubicBezTo>
                  <a:pt x="21600" y="21096"/>
                  <a:pt x="20979" y="21600"/>
                  <a:pt x="20358" y="21600"/>
                </a:cubicBezTo>
                <a:close/>
                <a:moveTo>
                  <a:pt x="9403" y="16524"/>
                </a:moveTo>
                <a:cubicBezTo>
                  <a:pt x="9403" y="18576"/>
                  <a:pt x="9403" y="18576"/>
                  <a:pt x="9403" y="18576"/>
                </a:cubicBezTo>
                <a:cubicBezTo>
                  <a:pt x="9403" y="19080"/>
                  <a:pt x="10024" y="19584"/>
                  <a:pt x="10645" y="19584"/>
                </a:cubicBezTo>
                <a:cubicBezTo>
                  <a:pt x="11576" y="19584"/>
                  <a:pt x="11887" y="19080"/>
                  <a:pt x="11887" y="18576"/>
                </a:cubicBezTo>
                <a:cubicBezTo>
                  <a:pt x="11887" y="16524"/>
                  <a:pt x="11887" y="16524"/>
                  <a:pt x="11887" y="16524"/>
                </a:cubicBezTo>
                <a:cubicBezTo>
                  <a:pt x="12818" y="16272"/>
                  <a:pt x="13129" y="15516"/>
                  <a:pt x="13129" y="14760"/>
                </a:cubicBezTo>
                <a:cubicBezTo>
                  <a:pt x="13129" y="13716"/>
                  <a:pt x="12197" y="12708"/>
                  <a:pt x="10645" y="12708"/>
                </a:cubicBezTo>
                <a:cubicBezTo>
                  <a:pt x="9403" y="12708"/>
                  <a:pt x="8117" y="13716"/>
                  <a:pt x="8117" y="14760"/>
                </a:cubicBezTo>
                <a:cubicBezTo>
                  <a:pt x="8117" y="15516"/>
                  <a:pt x="8782" y="16272"/>
                  <a:pt x="9403" y="16524"/>
                </a:cubicBezTo>
                <a:close/>
                <a:moveTo>
                  <a:pt x="15657" y="6084"/>
                </a:moveTo>
                <a:cubicBezTo>
                  <a:pt x="15657" y="3816"/>
                  <a:pt x="13483" y="2016"/>
                  <a:pt x="10645" y="2016"/>
                </a:cubicBezTo>
                <a:cubicBezTo>
                  <a:pt x="7806" y="2016"/>
                  <a:pt x="5633" y="3816"/>
                  <a:pt x="5633" y="6084"/>
                </a:cubicBezTo>
                <a:cubicBezTo>
                  <a:pt x="5633" y="10656"/>
                  <a:pt x="5633" y="10656"/>
                  <a:pt x="5633" y="10656"/>
                </a:cubicBezTo>
                <a:cubicBezTo>
                  <a:pt x="15657" y="10656"/>
                  <a:pt x="15657" y="10656"/>
                  <a:pt x="15657" y="10656"/>
                </a:cubicBezTo>
                <a:lnTo>
                  <a:pt x="15657" y="6084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62" name="Shape"/>
          <p:cNvSpPr/>
          <p:nvPr/>
        </p:nvSpPr>
        <p:spPr>
          <a:xfrm>
            <a:off x="12487742" y="7094864"/>
            <a:ext cx="578701" cy="494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58" y="21600"/>
                </a:moveTo>
                <a:cubicBezTo>
                  <a:pt x="1006" y="21600"/>
                  <a:pt x="1006" y="21600"/>
                  <a:pt x="1006" y="21600"/>
                </a:cubicBezTo>
                <a:cubicBezTo>
                  <a:pt x="503" y="21600"/>
                  <a:pt x="0" y="21014"/>
                  <a:pt x="0" y="20386"/>
                </a:cubicBezTo>
                <a:cubicBezTo>
                  <a:pt x="0" y="13019"/>
                  <a:pt x="0" y="13019"/>
                  <a:pt x="0" y="13019"/>
                </a:cubicBezTo>
                <a:cubicBezTo>
                  <a:pt x="0" y="12726"/>
                  <a:pt x="0" y="12726"/>
                  <a:pt x="0" y="12391"/>
                </a:cubicBezTo>
                <a:cubicBezTo>
                  <a:pt x="2803" y="4144"/>
                  <a:pt x="2803" y="4144"/>
                  <a:pt x="2803" y="4144"/>
                </a:cubicBezTo>
                <a:cubicBezTo>
                  <a:pt x="2803" y="3851"/>
                  <a:pt x="3306" y="3558"/>
                  <a:pt x="3810" y="3558"/>
                </a:cubicBezTo>
                <a:cubicBezTo>
                  <a:pt x="5319" y="3558"/>
                  <a:pt x="5319" y="3558"/>
                  <a:pt x="5319" y="3558"/>
                </a:cubicBezTo>
                <a:cubicBezTo>
                  <a:pt x="6325" y="3558"/>
                  <a:pt x="6325" y="3558"/>
                  <a:pt x="6325" y="3558"/>
                </a:cubicBezTo>
                <a:lnTo>
                  <a:pt x="6325" y="3851"/>
                </a:lnTo>
                <a:cubicBezTo>
                  <a:pt x="6325" y="4730"/>
                  <a:pt x="6865" y="5316"/>
                  <a:pt x="7368" y="5902"/>
                </a:cubicBezTo>
                <a:cubicBezTo>
                  <a:pt x="5319" y="5902"/>
                  <a:pt x="5319" y="5902"/>
                  <a:pt x="5319" y="5902"/>
                </a:cubicBezTo>
                <a:cubicBezTo>
                  <a:pt x="4313" y="5902"/>
                  <a:pt x="4313" y="5902"/>
                  <a:pt x="4313" y="5902"/>
                </a:cubicBezTo>
                <a:cubicBezTo>
                  <a:pt x="2552" y="11805"/>
                  <a:pt x="2552" y="11805"/>
                  <a:pt x="2552" y="11805"/>
                </a:cubicBezTo>
                <a:cubicBezTo>
                  <a:pt x="5068" y="11805"/>
                  <a:pt x="5068" y="11805"/>
                  <a:pt x="5068" y="11805"/>
                </a:cubicBezTo>
                <a:cubicBezTo>
                  <a:pt x="5822" y="11805"/>
                  <a:pt x="5822" y="11805"/>
                  <a:pt x="5822" y="11805"/>
                </a:cubicBezTo>
                <a:cubicBezTo>
                  <a:pt x="6325" y="11805"/>
                  <a:pt x="6865" y="12098"/>
                  <a:pt x="6865" y="13019"/>
                </a:cubicBezTo>
                <a:cubicBezTo>
                  <a:pt x="6865" y="14191"/>
                  <a:pt x="6865" y="14191"/>
                  <a:pt x="6865" y="14191"/>
                </a:cubicBezTo>
                <a:cubicBezTo>
                  <a:pt x="14987" y="14191"/>
                  <a:pt x="14987" y="14191"/>
                  <a:pt x="14987" y="14191"/>
                </a:cubicBezTo>
                <a:cubicBezTo>
                  <a:pt x="14987" y="13019"/>
                  <a:pt x="14987" y="13019"/>
                  <a:pt x="14987" y="13019"/>
                </a:cubicBezTo>
                <a:cubicBezTo>
                  <a:pt x="14987" y="12098"/>
                  <a:pt x="15239" y="11805"/>
                  <a:pt x="15993" y="11805"/>
                </a:cubicBezTo>
                <a:cubicBezTo>
                  <a:pt x="17000" y="11805"/>
                  <a:pt x="17000" y="11805"/>
                  <a:pt x="17000" y="11805"/>
                </a:cubicBezTo>
                <a:cubicBezTo>
                  <a:pt x="19300" y="11805"/>
                  <a:pt x="19300" y="11805"/>
                  <a:pt x="19300" y="11805"/>
                </a:cubicBezTo>
                <a:cubicBezTo>
                  <a:pt x="17251" y="5902"/>
                  <a:pt x="17251" y="5902"/>
                  <a:pt x="17251" y="5902"/>
                </a:cubicBezTo>
                <a:cubicBezTo>
                  <a:pt x="16245" y="5902"/>
                  <a:pt x="16245" y="5902"/>
                  <a:pt x="16245" y="5902"/>
                </a:cubicBezTo>
                <a:cubicBezTo>
                  <a:pt x="14232" y="5902"/>
                  <a:pt x="14232" y="5902"/>
                  <a:pt x="14232" y="5902"/>
                </a:cubicBezTo>
                <a:cubicBezTo>
                  <a:pt x="14987" y="5316"/>
                  <a:pt x="15239" y="4730"/>
                  <a:pt x="15239" y="3851"/>
                </a:cubicBezTo>
                <a:lnTo>
                  <a:pt x="15239" y="3558"/>
                </a:lnTo>
                <a:cubicBezTo>
                  <a:pt x="16245" y="3558"/>
                  <a:pt x="16245" y="3558"/>
                  <a:pt x="16245" y="3558"/>
                </a:cubicBezTo>
                <a:cubicBezTo>
                  <a:pt x="18042" y="3558"/>
                  <a:pt x="18042" y="3558"/>
                  <a:pt x="18042" y="3558"/>
                </a:cubicBezTo>
                <a:cubicBezTo>
                  <a:pt x="18294" y="3558"/>
                  <a:pt x="18797" y="3851"/>
                  <a:pt x="18797" y="4144"/>
                </a:cubicBezTo>
                <a:cubicBezTo>
                  <a:pt x="21600" y="12391"/>
                  <a:pt x="21600" y="12391"/>
                  <a:pt x="21600" y="12391"/>
                </a:cubicBezTo>
                <a:cubicBezTo>
                  <a:pt x="21600" y="12726"/>
                  <a:pt x="21600" y="12726"/>
                  <a:pt x="21600" y="13019"/>
                </a:cubicBezTo>
                <a:cubicBezTo>
                  <a:pt x="21600" y="20386"/>
                  <a:pt x="21600" y="20386"/>
                  <a:pt x="21600" y="20386"/>
                </a:cubicBezTo>
                <a:cubicBezTo>
                  <a:pt x="21600" y="21014"/>
                  <a:pt x="21348" y="21600"/>
                  <a:pt x="20558" y="21600"/>
                </a:cubicBezTo>
                <a:close/>
                <a:moveTo>
                  <a:pt x="13190" y="5023"/>
                </a:moveTo>
                <a:cubicBezTo>
                  <a:pt x="12938" y="5023"/>
                  <a:pt x="12687" y="5023"/>
                  <a:pt x="12435" y="4730"/>
                </a:cubicBezTo>
                <a:cubicBezTo>
                  <a:pt x="11932" y="3851"/>
                  <a:pt x="11932" y="3851"/>
                  <a:pt x="11932" y="3851"/>
                </a:cubicBezTo>
                <a:cubicBezTo>
                  <a:pt x="11932" y="8581"/>
                  <a:pt x="11932" y="8581"/>
                  <a:pt x="11932" y="8581"/>
                </a:cubicBezTo>
                <a:cubicBezTo>
                  <a:pt x="11932" y="11219"/>
                  <a:pt x="11932" y="11219"/>
                  <a:pt x="11932" y="11219"/>
                </a:cubicBezTo>
                <a:cubicBezTo>
                  <a:pt x="11932" y="12098"/>
                  <a:pt x="11429" y="12391"/>
                  <a:pt x="10926" y="12391"/>
                </a:cubicBezTo>
                <a:cubicBezTo>
                  <a:pt x="10171" y="12391"/>
                  <a:pt x="9919" y="12098"/>
                  <a:pt x="9919" y="11219"/>
                </a:cubicBezTo>
                <a:cubicBezTo>
                  <a:pt x="9919" y="9460"/>
                  <a:pt x="9919" y="9460"/>
                  <a:pt x="9919" y="9460"/>
                </a:cubicBezTo>
                <a:cubicBezTo>
                  <a:pt x="9919" y="3851"/>
                  <a:pt x="9919" y="3851"/>
                  <a:pt x="9919" y="3851"/>
                </a:cubicBezTo>
                <a:cubicBezTo>
                  <a:pt x="9129" y="4730"/>
                  <a:pt x="9129" y="4730"/>
                  <a:pt x="9129" y="4730"/>
                </a:cubicBezTo>
                <a:cubicBezTo>
                  <a:pt x="8877" y="5023"/>
                  <a:pt x="8626" y="5023"/>
                  <a:pt x="8374" y="5023"/>
                </a:cubicBezTo>
                <a:cubicBezTo>
                  <a:pt x="7871" y="5023"/>
                  <a:pt x="7368" y="4437"/>
                  <a:pt x="7368" y="3851"/>
                </a:cubicBezTo>
                <a:cubicBezTo>
                  <a:pt x="7368" y="3558"/>
                  <a:pt x="7619" y="3265"/>
                  <a:pt x="7871" y="2930"/>
                </a:cubicBezTo>
                <a:cubicBezTo>
                  <a:pt x="10171" y="293"/>
                  <a:pt x="10171" y="293"/>
                  <a:pt x="10171" y="293"/>
                </a:cubicBezTo>
                <a:cubicBezTo>
                  <a:pt x="10423" y="0"/>
                  <a:pt x="10674" y="0"/>
                  <a:pt x="10926" y="0"/>
                </a:cubicBezTo>
                <a:cubicBezTo>
                  <a:pt x="11177" y="0"/>
                  <a:pt x="11429" y="0"/>
                  <a:pt x="11429" y="293"/>
                </a:cubicBezTo>
                <a:cubicBezTo>
                  <a:pt x="13981" y="2930"/>
                  <a:pt x="13981" y="2930"/>
                  <a:pt x="13981" y="2930"/>
                </a:cubicBezTo>
                <a:cubicBezTo>
                  <a:pt x="14232" y="3265"/>
                  <a:pt x="14232" y="3558"/>
                  <a:pt x="14232" y="3851"/>
                </a:cubicBezTo>
                <a:cubicBezTo>
                  <a:pt x="14232" y="4437"/>
                  <a:pt x="13729" y="5023"/>
                  <a:pt x="13190" y="502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63" name="Shape"/>
          <p:cNvSpPr/>
          <p:nvPr/>
        </p:nvSpPr>
        <p:spPr>
          <a:xfrm>
            <a:off x="11284719" y="7094864"/>
            <a:ext cx="574476" cy="494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2" y="21600"/>
                </a:moveTo>
                <a:cubicBezTo>
                  <a:pt x="1008" y="21600"/>
                  <a:pt x="1008" y="21600"/>
                  <a:pt x="1008" y="21600"/>
                </a:cubicBezTo>
                <a:cubicBezTo>
                  <a:pt x="252" y="21600"/>
                  <a:pt x="0" y="21014"/>
                  <a:pt x="0" y="20386"/>
                </a:cubicBezTo>
                <a:cubicBezTo>
                  <a:pt x="0" y="13019"/>
                  <a:pt x="0" y="13019"/>
                  <a:pt x="0" y="13019"/>
                </a:cubicBezTo>
                <a:cubicBezTo>
                  <a:pt x="0" y="12726"/>
                  <a:pt x="0" y="12726"/>
                  <a:pt x="0" y="12391"/>
                </a:cubicBezTo>
                <a:cubicBezTo>
                  <a:pt x="2808" y="4144"/>
                  <a:pt x="2808" y="4144"/>
                  <a:pt x="2808" y="4144"/>
                </a:cubicBezTo>
                <a:cubicBezTo>
                  <a:pt x="2808" y="3851"/>
                  <a:pt x="3312" y="3558"/>
                  <a:pt x="3564" y="3558"/>
                </a:cubicBezTo>
                <a:cubicBezTo>
                  <a:pt x="5328" y="3558"/>
                  <a:pt x="5328" y="3558"/>
                  <a:pt x="5328" y="3558"/>
                </a:cubicBezTo>
                <a:cubicBezTo>
                  <a:pt x="8640" y="3558"/>
                  <a:pt x="8640" y="3558"/>
                  <a:pt x="8640" y="3558"/>
                </a:cubicBezTo>
                <a:cubicBezTo>
                  <a:pt x="8640" y="4144"/>
                  <a:pt x="8640" y="4144"/>
                  <a:pt x="8640" y="4144"/>
                </a:cubicBezTo>
                <a:cubicBezTo>
                  <a:pt x="8640" y="5902"/>
                  <a:pt x="8640" y="5902"/>
                  <a:pt x="8640" y="5902"/>
                </a:cubicBezTo>
                <a:cubicBezTo>
                  <a:pt x="5328" y="5902"/>
                  <a:pt x="5328" y="5902"/>
                  <a:pt x="5328" y="5902"/>
                </a:cubicBezTo>
                <a:cubicBezTo>
                  <a:pt x="4320" y="5902"/>
                  <a:pt x="4320" y="5902"/>
                  <a:pt x="4320" y="5902"/>
                </a:cubicBezTo>
                <a:cubicBezTo>
                  <a:pt x="2268" y="11805"/>
                  <a:pt x="2268" y="11805"/>
                  <a:pt x="2268" y="11805"/>
                </a:cubicBezTo>
                <a:cubicBezTo>
                  <a:pt x="4572" y="11805"/>
                  <a:pt x="4572" y="11805"/>
                  <a:pt x="4572" y="11805"/>
                </a:cubicBezTo>
                <a:cubicBezTo>
                  <a:pt x="5580" y="11805"/>
                  <a:pt x="5580" y="11805"/>
                  <a:pt x="5580" y="11805"/>
                </a:cubicBezTo>
                <a:cubicBezTo>
                  <a:pt x="6336" y="11805"/>
                  <a:pt x="6588" y="12098"/>
                  <a:pt x="6588" y="13019"/>
                </a:cubicBezTo>
                <a:cubicBezTo>
                  <a:pt x="6588" y="14191"/>
                  <a:pt x="6588" y="14191"/>
                  <a:pt x="6588" y="14191"/>
                </a:cubicBezTo>
                <a:cubicBezTo>
                  <a:pt x="14760" y="14191"/>
                  <a:pt x="14760" y="14191"/>
                  <a:pt x="14760" y="14191"/>
                </a:cubicBezTo>
                <a:cubicBezTo>
                  <a:pt x="14760" y="13019"/>
                  <a:pt x="14760" y="13019"/>
                  <a:pt x="14760" y="13019"/>
                </a:cubicBezTo>
                <a:cubicBezTo>
                  <a:pt x="14760" y="12098"/>
                  <a:pt x="15264" y="11805"/>
                  <a:pt x="15768" y="11805"/>
                </a:cubicBezTo>
                <a:cubicBezTo>
                  <a:pt x="16776" y="11805"/>
                  <a:pt x="16776" y="11805"/>
                  <a:pt x="16776" y="11805"/>
                </a:cubicBezTo>
                <a:cubicBezTo>
                  <a:pt x="19080" y="11805"/>
                  <a:pt x="19080" y="11805"/>
                  <a:pt x="19080" y="11805"/>
                </a:cubicBezTo>
                <a:cubicBezTo>
                  <a:pt x="17280" y="5902"/>
                  <a:pt x="17280" y="5902"/>
                  <a:pt x="17280" y="5902"/>
                </a:cubicBezTo>
                <a:cubicBezTo>
                  <a:pt x="16272" y="5902"/>
                  <a:pt x="16272" y="5902"/>
                  <a:pt x="16272" y="5902"/>
                </a:cubicBezTo>
                <a:cubicBezTo>
                  <a:pt x="12708" y="5902"/>
                  <a:pt x="12708" y="5902"/>
                  <a:pt x="12708" y="5902"/>
                </a:cubicBezTo>
                <a:cubicBezTo>
                  <a:pt x="12708" y="4144"/>
                  <a:pt x="12708" y="4144"/>
                  <a:pt x="12708" y="4144"/>
                </a:cubicBezTo>
                <a:cubicBezTo>
                  <a:pt x="12708" y="3558"/>
                  <a:pt x="12708" y="3558"/>
                  <a:pt x="12708" y="3558"/>
                </a:cubicBezTo>
                <a:cubicBezTo>
                  <a:pt x="16272" y="3558"/>
                  <a:pt x="16272" y="3558"/>
                  <a:pt x="16272" y="3558"/>
                </a:cubicBezTo>
                <a:cubicBezTo>
                  <a:pt x="17784" y="3558"/>
                  <a:pt x="17784" y="3558"/>
                  <a:pt x="17784" y="3558"/>
                </a:cubicBezTo>
                <a:cubicBezTo>
                  <a:pt x="18324" y="3558"/>
                  <a:pt x="18828" y="3851"/>
                  <a:pt x="18828" y="4144"/>
                </a:cubicBezTo>
                <a:cubicBezTo>
                  <a:pt x="21600" y="12391"/>
                  <a:pt x="21600" y="12391"/>
                  <a:pt x="21600" y="12391"/>
                </a:cubicBezTo>
                <a:cubicBezTo>
                  <a:pt x="21600" y="12726"/>
                  <a:pt x="21600" y="12726"/>
                  <a:pt x="21600" y="13019"/>
                </a:cubicBezTo>
                <a:cubicBezTo>
                  <a:pt x="21600" y="20386"/>
                  <a:pt x="21600" y="20386"/>
                  <a:pt x="21600" y="20386"/>
                </a:cubicBezTo>
                <a:cubicBezTo>
                  <a:pt x="21600" y="21014"/>
                  <a:pt x="21096" y="21600"/>
                  <a:pt x="20592" y="21600"/>
                </a:cubicBezTo>
                <a:close/>
                <a:moveTo>
                  <a:pt x="14256" y="8581"/>
                </a:moveTo>
                <a:cubicBezTo>
                  <a:pt x="14256" y="8874"/>
                  <a:pt x="14004" y="9167"/>
                  <a:pt x="13716" y="9460"/>
                </a:cubicBezTo>
                <a:cubicBezTo>
                  <a:pt x="11448" y="12098"/>
                  <a:pt x="11448" y="12098"/>
                  <a:pt x="11448" y="12098"/>
                </a:cubicBezTo>
                <a:cubicBezTo>
                  <a:pt x="11196" y="12391"/>
                  <a:pt x="10944" y="12391"/>
                  <a:pt x="10692" y="12391"/>
                </a:cubicBezTo>
                <a:cubicBezTo>
                  <a:pt x="10440" y="12391"/>
                  <a:pt x="10188" y="12391"/>
                  <a:pt x="10188" y="12098"/>
                </a:cubicBezTo>
                <a:cubicBezTo>
                  <a:pt x="7632" y="9460"/>
                  <a:pt x="7632" y="9460"/>
                  <a:pt x="7632" y="9460"/>
                </a:cubicBezTo>
                <a:cubicBezTo>
                  <a:pt x="7380" y="9167"/>
                  <a:pt x="7380" y="8874"/>
                  <a:pt x="7380" y="8581"/>
                </a:cubicBezTo>
                <a:cubicBezTo>
                  <a:pt x="7380" y="7995"/>
                  <a:pt x="7884" y="7367"/>
                  <a:pt x="8388" y="7367"/>
                </a:cubicBezTo>
                <a:cubicBezTo>
                  <a:pt x="8640" y="7367"/>
                  <a:pt x="8892" y="7367"/>
                  <a:pt x="9144" y="7660"/>
                </a:cubicBezTo>
                <a:cubicBezTo>
                  <a:pt x="9648" y="8581"/>
                  <a:pt x="9648" y="8581"/>
                  <a:pt x="9648" y="8581"/>
                </a:cubicBezTo>
                <a:cubicBezTo>
                  <a:pt x="9648" y="4144"/>
                  <a:pt x="9648" y="4144"/>
                  <a:pt x="9648" y="4144"/>
                </a:cubicBezTo>
                <a:cubicBezTo>
                  <a:pt x="9648" y="2930"/>
                  <a:pt x="9648" y="2930"/>
                  <a:pt x="9648" y="2930"/>
                </a:cubicBezTo>
                <a:cubicBezTo>
                  <a:pt x="9648" y="1172"/>
                  <a:pt x="9648" y="1172"/>
                  <a:pt x="9648" y="1172"/>
                </a:cubicBezTo>
                <a:cubicBezTo>
                  <a:pt x="9648" y="293"/>
                  <a:pt x="10188" y="0"/>
                  <a:pt x="10692" y="0"/>
                </a:cubicBezTo>
                <a:cubicBezTo>
                  <a:pt x="11448" y="0"/>
                  <a:pt x="11700" y="293"/>
                  <a:pt x="11700" y="1172"/>
                </a:cubicBezTo>
                <a:cubicBezTo>
                  <a:pt x="11700" y="3558"/>
                  <a:pt x="11700" y="3558"/>
                  <a:pt x="11700" y="3558"/>
                </a:cubicBezTo>
                <a:cubicBezTo>
                  <a:pt x="11700" y="3851"/>
                  <a:pt x="11700" y="3851"/>
                  <a:pt x="11700" y="3851"/>
                </a:cubicBezTo>
                <a:cubicBezTo>
                  <a:pt x="11700" y="8581"/>
                  <a:pt x="11700" y="8581"/>
                  <a:pt x="11700" y="8581"/>
                </a:cubicBezTo>
                <a:cubicBezTo>
                  <a:pt x="12456" y="7660"/>
                  <a:pt x="12456" y="7660"/>
                  <a:pt x="12456" y="7660"/>
                </a:cubicBezTo>
                <a:cubicBezTo>
                  <a:pt x="12708" y="7367"/>
                  <a:pt x="12960" y="7367"/>
                  <a:pt x="13212" y="7367"/>
                </a:cubicBezTo>
                <a:cubicBezTo>
                  <a:pt x="13716" y="7367"/>
                  <a:pt x="14256" y="7995"/>
                  <a:pt x="14256" y="858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64" name="Shape"/>
          <p:cNvSpPr/>
          <p:nvPr/>
        </p:nvSpPr>
        <p:spPr>
          <a:xfrm>
            <a:off x="10110677" y="7175280"/>
            <a:ext cx="582936" cy="4137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147"/>
                </a:moveTo>
                <a:cubicBezTo>
                  <a:pt x="21600" y="20898"/>
                  <a:pt x="21102" y="21600"/>
                  <a:pt x="20604" y="21600"/>
                </a:cubicBezTo>
                <a:cubicBezTo>
                  <a:pt x="996" y="21600"/>
                  <a:pt x="996" y="21600"/>
                  <a:pt x="996" y="21600"/>
                </a:cubicBezTo>
                <a:cubicBezTo>
                  <a:pt x="498" y="21600"/>
                  <a:pt x="0" y="20898"/>
                  <a:pt x="0" y="20147"/>
                </a:cubicBezTo>
                <a:cubicBezTo>
                  <a:pt x="0" y="11326"/>
                  <a:pt x="0" y="11326"/>
                  <a:pt x="0" y="11326"/>
                </a:cubicBezTo>
                <a:cubicBezTo>
                  <a:pt x="0" y="10975"/>
                  <a:pt x="0" y="10975"/>
                  <a:pt x="249" y="10574"/>
                </a:cubicBezTo>
                <a:cubicBezTo>
                  <a:pt x="2740" y="702"/>
                  <a:pt x="2740" y="702"/>
                  <a:pt x="2740" y="702"/>
                </a:cubicBezTo>
                <a:cubicBezTo>
                  <a:pt x="2989" y="351"/>
                  <a:pt x="3274" y="0"/>
                  <a:pt x="3772" y="0"/>
                </a:cubicBezTo>
                <a:cubicBezTo>
                  <a:pt x="17828" y="0"/>
                  <a:pt x="17828" y="0"/>
                  <a:pt x="17828" y="0"/>
                </a:cubicBezTo>
                <a:cubicBezTo>
                  <a:pt x="18362" y="0"/>
                  <a:pt x="18611" y="351"/>
                  <a:pt x="18860" y="702"/>
                </a:cubicBezTo>
                <a:cubicBezTo>
                  <a:pt x="21351" y="10574"/>
                  <a:pt x="21351" y="10574"/>
                  <a:pt x="21351" y="10574"/>
                </a:cubicBezTo>
                <a:cubicBezTo>
                  <a:pt x="21600" y="10975"/>
                  <a:pt x="21600" y="10975"/>
                  <a:pt x="21600" y="11326"/>
                </a:cubicBezTo>
                <a:cubicBezTo>
                  <a:pt x="21600" y="20147"/>
                  <a:pt x="21600" y="20147"/>
                  <a:pt x="21600" y="20147"/>
                </a:cubicBezTo>
                <a:close/>
                <a:moveTo>
                  <a:pt x="17081" y="2806"/>
                </a:moveTo>
                <a:cubicBezTo>
                  <a:pt x="4519" y="2806"/>
                  <a:pt x="4519" y="2806"/>
                  <a:pt x="4519" y="2806"/>
                </a:cubicBezTo>
                <a:cubicBezTo>
                  <a:pt x="2491" y="9873"/>
                  <a:pt x="2491" y="9873"/>
                  <a:pt x="2491" y="9873"/>
                </a:cubicBezTo>
                <a:cubicBezTo>
                  <a:pt x="5765" y="9873"/>
                  <a:pt x="5765" y="9873"/>
                  <a:pt x="5765" y="9873"/>
                </a:cubicBezTo>
                <a:cubicBezTo>
                  <a:pt x="6263" y="9873"/>
                  <a:pt x="6761" y="10224"/>
                  <a:pt x="6761" y="11326"/>
                </a:cubicBezTo>
                <a:cubicBezTo>
                  <a:pt x="6761" y="12729"/>
                  <a:pt x="6761" y="12729"/>
                  <a:pt x="6761" y="12729"/>
                </a:cubicBezTo>
                <a:cubicBezTo>
                  <a:pt x="14839" y="12729"/>
                  <a:pt x="14839" y="12729"/>
                  <a:pt x="14839" y="12729"/>
                </a:cubicBezTo>
                <a:cubicBezTo>
                  <a:pt x="14839" y="11326"/>
                  <a:pt x="14839" y="11326"/>
                  <a:pt x="14839" y="11326"/>
                </a:cubicBezTo>
                <a:cubicBezTo>
                  <a:pt x="14839" y="10224"/>
                  <a:pt x="15337" y="9873"/>
                  <a:pt x="15835" y="9873"/>
                </a:cubicBezTo>
                <a:cubicBezTo>
                  <a:pt x="19109" y="9873"/>
                  <a:pt x="19109" y="9873"/>
                  <a:pt x="19109" y="9873"/>
                </a:cubicBezTo>
                <a:lnTo>
                  <a:pt x="17081" y="2806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65" name="Shape"/>
          <p:cNvSpPr/>
          <p:nvPr/>
        </p:nvSpPr>
        <p:spPr>
          <a:xfrm>
            <a:off x="8949194" y="7200673"/>
            <a:ext cx="574477" cy="358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2" y="21600"/>
                </a:moveTo>
                <a:cubicBezTo>
                  <a:pt x="20088" y="21600"/>
                  <a:pt x="19584" y="20791"/>
                  <a:pt x="19584" y="19983"/>
                </a:cubicBezTo>
                <a:cubicBezTo>
                  <a:pt x="19584" y="18770"/>
                  <a:pt x="19584" y="18770"/>
                  <a:pt x="19584" y="18770"/>
                </a:cubicBezTo>
                <a:cubicBezTo>
                  <a:pt x="19584" y="13457"/>
                  <a:pt x="19584" y="13457"/>
                  <a:pt x="19584" y="13457"/>
                </a:cubicBezTo>
                <a:cubicBezTo>
                  <a:pt x="19584" y="12244"/>
                  <a:pt x="19584" y="12244"/>
                  <a:pt x="19584" y="12244"/>
                </a:cubicBezTo>
                <a:cubicBezTo>
                  <a:pt x="19584" y="8952"/>
                  <a:pt x="19584" y="8952"/>
                  <a:pt x="19584" y="8952"/>
                </a:cubicBezTo>
                <a:cubicBezTo>
                  <a:pt x="19584" y="8143"/>
                  <a:pt x="19584" y="8143"/>
                  <a:pt x="19584" y="8143"/>
                </a:cubicBezTo>
                <a:cubicBezTo>
                  <a:pt x="19584" y="2426"/>
                  <a:pt x="19584" y="2426"/>
                  <a:pt x="19584" y="2426"/>
                </a:cubicBezTo>
                <a:cubicBezTo>
                  <a:pt x="19584" y="1617"/>
                  <a:pt x="19584" y="1617"/>
                  <a:pt x="19584" y="1617"/>
                </a:cubicBezTo>
                <a:cubicBezTo>
                  <a:pt x="19584" y="404"/>
                  <a:pt x="20088" y="0"/>
                  <a:pt x="20592" y="0"/>
                </a:cubicBezTo>
                <a:cubicBezTo>
                  <a:pt x="21348" y="0"/>
                  <a:pt x="21600" y="404"/>
                  <a:pt x="21600" y="1617"/>
                </a:cubicBezTo>
                <a:cubicBezTo>
                  <a:pt x="21600" y="2426"/>
                  <a:pt x="21600" y="2426"/>
                  <a:pt x="21600" y="2426"/>
                </a:cubicBezTo>
                <a:cubicBezTo>
                  <a:pt x="21600" y="8143"/>
                  <a:pt x="21600" y="8143"/>
                  <a:pt x="21600" y="8143"/>
                </a:cubicBezTo>
                <a:cubicBezTo>
                  <a:pt x="21600" y="8952"/>
                  <a:pt x="21600" y="8952"/>
                  <a:pt x="21600" y="8952"/>
                </a:cubicBezTo>
                <a:cubicBezTo>
                  <a:pt x="21600" y="12244"/>
                  <a:pt x="21600" y="12244"/>
                  <a:pt x="21600" y="12244"/>
                </a:cubicBezTo>
                <a:cubicBezTo>
                  <a:pt x="21600" y="13457"/>
                  <a:pt x="21600" y="13457"/>
                  <a:pt x="21600" y="13457"/>
                </a:cubicBezTo>
                <a:cubicBezTo>
                  <a:pt x="21600" y="18770"/>
                  <a:pt x="21600" y="18770"/>
                  <a:pt x="21600" y="18770"/>
                </a:cubicBezTo>
                <a:cubicBezTo>
                  <a:pt x="21600" y="19983"/>
                  <a:pt x="21600" y="19983"/>
                  <a:pt x="21600" y="19983"/>
                </a:cubicBezTo>
                <a:cubicBezTo>
                  <a:pt x="21600" y="20791"/>
                  <a:pt x="21348" y="21600"/>
                  <a:pt x="20592" y="21600"/>
                </a:cubicBezTo>
                <a:close/>
                <a:moveTo>
                  <a:pt x="17532" y="18366"/>
                </a:moveTo>
                <a:cubicBezTo>
                  <a:pt x="17028" y="18366"/>
                  <a:pt x="16524" y="17557"/>
                  <a:pt x="16524" y="16749"/>
                </a:cubicBezTo>
                <a:cubicBezTo>
                  <a:pt x="16524" y="15478"/>
                  <a:pt x="16524" y="15478"/>
                  <a:pt x="16524" y="15478"/>
                </a:cubicBezTo>
                <a:cubicBezTo>
                  <a:pt x="16524" y="5718"/>
                  <a:pt x="16524" y="5718"/>
                  <a:pt x="16524" y="5718"/>
                </a:cubicBezTo>
                <a:cubicBezTo>
                  <a:pt x="16524" y="4909"/>
                  <a:pt x="16524" y="4909"/>
                  <a:pt x="16524" y="4909"/>
                </a:cubicBezTo>
                <a:cubicBezTo>
                  <a:pt x="16524" y="3639"/>
                  <a:pt x="17028" y="3234"/>
                  <a:pt x="17532" y="3234"/>
                </a:cubicBezTo>
                <a:cubicBezTo>
                  <a:pt x="18288" y="3234"/>
                  <a:pt x="18540" y="3639"/>
                  <a:pt x="18540" y="4909"/>
                </a:cubicBezTo>
                <a:cubicBezTo>
                  <a:pt x="18540" y="5718"/>
                  <a:pt x="18540" y="5718"/>
                  <a:pt x="18540" y="5718"/>
                </a:cubicBezTo>
                <a:cubicBezTo>
                  <a:pt x="18540" y="15478"/>
                  <a:pt x="18540" y="15478"/>
                  <a:pt x="18540" y="15478"/>
                </a:cubicBezTo>
                <a:cubicBezTo>
                  <a:pt x="18540" y="16749"/>
                  <a:pt x="18540" y="16749"/>
                  <a:pt x="18540" y="16749"/>
                </a:cubicBezTo>
                <a:cubicBezTo>
                  <a:pt x="18540" y="17557"/>
                  <a:pt x="18288" y="18366"/>
                  <a:pt x="17532" y="18366"/>
                </a:cubicBezTo>
                <a:close/>
                <a:moveTo>
                  <a:pt x="14472" y="18366"/>
                </a:moveTo>
                <a:cubicBezTo>
                  <a:pt x="7092" y="18366"/>
                  <a:pt x="7092" y="18366"/>
                  <a:pt x="7092" y="18366"/>
                </a:cubicBezTo>
                <a:cubicBezTo>
                  <a:pt x="6588" y="18366"/>
                  <a:pt x="6084" y="17557"/>
                  <a:pt x="6084" y="16749"/>
                </a:cubicBezTo>
                <a:cubicBezTo>
                  <a:pt x="6084" y="4909"/>
                  <a:pt x="6084" y="4909"/>
                  <a:pt x="6084" y="4909"/>
                </a:cubicBezTo>
                <a:cubicBezTo>
                  <a:pt x="6084" y="3639"/>
                  <a:pt x="6588" y="3234"/>
                  <a:pt x="7092" y="3234"/>
                </a:cubicBezTo>
                <a:cubicBezTo>
                  <a:pt x="14472" y="3234"/>
                  <a:pt x="14472" y="3234"/>
                  <a:pt x="14472" y="3234"/>
                </a:cubicBezTo>
                <a:cubicBezTo>
                  <a:pt x="15264" y="3234"/>
                  <a:pt x="15516" y="3639"/>
                  <a:pt x="15516" y="4909"/>
                </a:cubicBezTo>
                <a:cubicBezTo>
                  <a:pt x="15516" y="16749"/>
                  <a:pt x="15516" y="16749"/>
                  <a:pt x="15516" y="16749"/>
                </a:cubicBezTo>
                <a:cubicBezTo>
                  <a:pt x="15516" y="17557"/>
                  <a:pt x="15264" y="18366"/>
                  <a:pt x="14472" y="18366"/>
                </a:cubicBezTo>
                <a:close/>
                <a:moveTo>
                  <a:pt x="13464" y="6526"/>
                </a:moveTo>
                <a:cubicBezTo>
                  <a:pt x="8136" y="6526"/>
                  <a:pt x="8136" y="6526"/>
                  <a:pt x="8136" y="6526"/>
                </a:cubicBezTo>
                <a:cubicBezTo>
                  <a:pt x="8136" y="15074"/>
                  <a:pt x="8136" y="15074"/>
                  <a:pt x="8136" y="15074"/>
                </a:cubicBezTo>
                <a:cubicBezTo>
                  <a:pt x="13464" y="15074"/>
                  <a:pt x="13464" y="15074"/>
                  <a:pt x="13464" y="15074"/>
                </a:cubicBezTo>
                <a:lnTo>
                  <a:pt x="13464" y="6526"/>
                </a:lnTo>
                <a:close/>
                <a:moveTo>
                  <a:pt x="4068" y="18366"/>
                </a:moveTo>
                <a:cubicBezTo>
                  <a:pt x="3564" y="18366"/>
                  <a:pt x="3024" y="17557"/>
                  <a:pt x="3024" y="16749"/>
                </a:cubicBezTo>
                <a:cubicBezTo>
                  <a:pt x="3024" y="15478"/>
                  <a:pt x="3024" y="15478"/>
                  <a:pt x="3024" y="15478"/>
                </a:cubicBezTo>
                <a:cubicBezTo>
                  <a:pt x="3024" y="5718"/>
                  <a:pt x="3024" y="5718"/>
                  <a:pt x="3024" y="5718"/>
                </a:cubicBezTo>
                <a:cubicBezTo>
                  <a:pt x="3024" y="4909"/>
                  <a:pt x="3024" y="4909"/>
                  <a:pt x="3024" y="4909"/>
                </a:cubicBezTo>
                <a:cubicBezTo>
                  <a:pt x="3024" y="3639"/>
                  <a:pt x="3564" y="3234"/>
                  <a:pt x="4068" y="3234"/>
                </a:cubicBezTo>
                <a:cubicBezTo>
                  <a:pt x="4572" y="3234"/>
                  <a:pt x="5076" y="3639"/>
                  <a:pt x="5076" y="4909"/>
                </a:cubicBezTo>
                <a:cubicBezTo>
                  <a:pt x="5076" y="5718"/>
                  <a:pt x="5076" y="5718"/>
                  <a:pt x="5076" y="5718"/>
                </a:cubicBezTo>
                <a:cubicBezTo>
                  <a:pt x="5076" y="15478"/>
                  <a:pt x="5076" y="15478"/>
                  <a:pt x="5076" y="15478"/>
                </a:cubicBezTo>
                <a:cubicBezTo>
                  <a:pt x="5076" y="16749"/>
                  <a:pt x="5076" y="16749"/>
                  <a:pt x="5076" y="16749"/>
                </a:cubicBezTo>
                <a:cubicBezTo>
                  <a:pt x="5076" y="17557"/>
                  <a:pt x="4572" y="18366"/>
                  <a:pt x="4068" y="18366"/>
                </a:cubicBezTo>
                <a:close/>
                <a:moveTo>
                  <a:pt x="1008" y="21600"/>
                </a:moveTo>
                <a:cubicBezTo>
                  <a:pt x="504" y="21600"/>
                  <a:pt x="0" y="20791"/>
                  <a:pt x="0" y="19983"/>
                </a:cubicBezTo>
                <a:cubicBezTo>
                  <a:pt x="0" y="18770"/>
                  <a:pt x="0" y="18770"/>
                  <a:pt x="0" y="18770"/>
                </a:cubicBezTo>
                <a:cubicBezTo>
                  <a:pt x="0" y="13457"/>
                  <a:pt x="0" y="13457"/>
                  <a:pt x="0" y="13457"/>
                </a:cubicBezTo>
                <a:cubicBezTo>
                  <a:pt x="0" y="12244"/>
                  <a:pt x="0" y="12244"/>
                  <a:pt x="0" y="12244"/>
                </a:cubicBezTo>
                <a:cubicBezTo>
                  <a:pt x="0" y="8952"/>
                  <a:pt x="0" y="8952"/>
                  <a:pt x="0" y="8952"/>
                </a:cubicBezTo>
                <a:cubicBezTo>
                  <a:pt x="0" y="8143"/>
                  <a:pt x="0" y="8143"/>
                  <a:pt x="0" y="8143"/>
                </a:cubicBezTo>
                <a:cubicBezTo>
                  <a:pt x="0" y="2426"/>
                  <a:pt x="0" y="2426"/>
                  <a:pt x="0" y="2426"/>
                </a:cubicBezTo>
                <a:cubicBezTo>
                  <a:pt x="0" y="1617"/>
                  <a:pt x="0" y="1617"/>
                  <a:pt x="0" y="1617"/>
                </a:cubicBezTo>
                <a:cubicBezTo>
                  <a:pt x="0" y="404"/>
                  <a:pt x="504" y="0"/>
                  <a:pt x="1008" y="0"/>
                </a:cubicBezTo>
                <a:cubicBezTo>
                  <a:pt x="1512" y="0"/>
                  <a:pt x="2016" y="404"/>
                  <a:pt x="2016" y="1617"/>
                </a:cubicBezTo>
                <a:cubicBezTo>
                  <a:pt x="2016" y="2426"/>
                  <a:pt x="2016" y="2426"/>
                  <a:pt x="2016" y="2426"/>
                </a:cubicBezTo>
                <a:cubicBezTo>
                  <a:pt x="2016" y="8143"/>
                  <a:pt x="2016" y="8143"/>
                  <a:pt x="2016" y="8143"/>
                </a:cubicBezTo>
                <a:cubicBezTo>
                  <a:pt x="2016" y="8952"/>
                  <a:pt x="2016" y="8952"/>
                  <a:pt x="2016" y="8952"/>
                </a:cubicBezTo>
                <a:cubicBezTo>
                  <a:pt x="2016" y="12244"/>
                  <a:pt x="2016" y="12244"/>
                  <a:pt x="2016" y="12244"/>
                </a:cubicBezTo>
                <a:cubicBezTo>
                  <a:pt x="2016" y="13457"/>
                  <a:pt x="2016" y="13457"/>
                  <a:pt x="2016" y="13457"/>
                </a:cubicBezTo>
                <a:cubicBezTo>
                  <a:pt x="2016" y="18770"/>
                  <a:pt x="2016" y="18770"/>
                  <a:pt x="2016" y="18770"/>
                </a:cubicBezTo>
                <a:cubicBezTo>
                  <a:pt x="2016" y="19983"/>
                  <a:pt x="2016" y="19983"/>
                  <a:pt x="2016" y="19983"/>
                </a:cubicBezTo>
                <a:cubicBezTo>
                  <a:pt x="2016" y="20791"/>
                  <a:pt x="1512" y="21600"/>
                  <a:pt x="1008" y="216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66" name="Shape"/>
          <p:cNvSpPr/>
          <p:nvPr/>
        </p:nvSpPr>
        <p:spPr>
          <a:xfrm>
            <a:off x="7736009" y="7255690"/>
            <a:ext cx="574477" cy="2529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776" y="21600"/>
                </a:moveTo>
                <a:cubicBezTo>
                  <a:pt x="4572" y="21600"/>
                  <a:pt x="4572" y="21600"/>
                  <a:pt x="4572" y="21600"/>
                </a:cubicBezTo>
                <a:cubicBezTo>
                  <a:pt x="2016" y="21600"/>
                  <a:pt x="0" y="16901"/>
                  <a:pt x="0" y="10470"/>
                </a:cubicBezTo>
                <a:cubicBezTo>
                  <a:pt x="0" y="4699"/>
                  <a:pt x="2016" y="0"/>
                  <a:pt x="4572" y="0"/>
                </a:cubicBezTo>
                <a:cubicBezTo>
                  <a:pt x="7344" y="0"/>
                  <a:pt x="9396" y="4699"/>
                  <a:pt x="9396" y="10470"/>
                </a:cubicBezTo>
                <a:cubicBezTo>
                  <a:pt x="9396" y="12861"/>
                  <a:pt x="9144" y="15169"/>
                  <a:pt x="8640" y="16901"/>
                </a:cubicBezTo>
                <a:cubicBezTo>
                  <a:pt x="12960" y="16901"/>
                  <a:pt x="12960" y="16901"/>
                  <a:pt x="12960" y="16901"/>
                </a:cubicBezTo>
                <a:cubicBezTo>
                  <a:pt x="12456" y="15169"/>
                  <a:pt x="12204" y="12861"/>
                  <a:pt x="12204" y="10470"/>
                </a:cubicBezTo>
                <a:cubicBezTo>
                  <a:pt x="12204" y="4699"/>
                  <a:pt x="14220" y="0"/>
                  <a:pt x="16776" y="0"/>
                </a:cubicBezTo>
                <a:cubicBezTo>
                  <a:pt x="19584" y="0"/>
                  <a:pt x="21600" y="4699"/>
                  <a:pt x="21600" y="10470"/>
                </a:cubicBezTo>
                <a:cubicBezTo>
                  <a:pt x="21600" y="16901"/>
                  <a:pt x="19584" y="21600"/>
                  <a:pt x="16776" y="21600"/>
                </a:cubicBezTo>
                <a:close/>
                <a:moveTo>
                  <a:pt x="7344" y="10470"/>
                </a:moveTo>
                <a:cubicBezTo>
                  <a:pt x="7344" y="7008"/>
                  <a:pt x="6084" y="4699"/>
                  <a:pt x="4572" y="4699"/>
                </a:cubicBezTo>
                <a:cubicBezTo>
                  <a:pt x="3024" y="4699"/>
                  <a:pt x="2016" y="7008"/>
                  <a:pt x="2016" y="10470"/>
                </a:cubicBezTo>
                <a:cubicBezTo>
                  <a:pt x="2016" y="14015"/>
                  <a:pt x="3024" y="16901"/>
                  <a:pt x="4572" y="16901"/>
                </a:cubicBezTo>
                <a:cubicBezTo>
                  <a:pt x="6084" y="16901"/>
                  <a:pt x="7344" y="14015"/>
                  <a:pt x="7344" y="10470"/>
                </a:cubicBezTo>
                <a:close/>
                <a:moveTo>
                  <a:pt x="16776" y="4699"/>
                </a:moveTo>
                <a:cubicBezTo>
                  <a:pt x="15264" y="4699"/>
                  <a:pt x="14220" y="7008"/>
                  <a:pt x="14220" y="10470"/>
                </a:cubicBezTo>
                <a:cubicBezTo>
                  <a:pt x="14220" y="14015"/>
                  <a:pt x="15264" y="16901"/>
                  <a:pt x="16776" y="16901"/>
                </a:cubicBezTo>
                <a:cubicBezTo>
                  <a:pt x="18288" y="16901"/>
                  <a:pt x="19584" y="14015"/>
                  <a:pt x="19584" y="10470"/>
                </a:cubicBezTo>
                <a:cubicBezTo>
                  <a:pt x="19584" y="7008"/>
                  <a:pt x="18288" y="4699"/>
                  <a:pt x="16776" y="469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67" name="Shape"/>
          <p:cNvSpPr/>
          <p:nvPr/>
        </p:nvSpPr>
        <p:spPr>
          <a:xfrm>
            <a:off x="6529047" y="7183743"/>
            <a:ext cx="582938" cy="401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05" y="21600"/>
                </a:moveTo>
                <a:cubicBezTo>
                  <a:pt x="1030" y="21600"/>
                  <a:pt x="1030" y="21600"/>
                  <a:pt x="1030" y="21600"/>
                </a:cubicBezTo>
                <a:cubicBezTo>
                  <a:pt x="533" y="21600"/>
                  <a:pt x="0" y="20823"/>
                  <a:pt x="0" y="20098"/>
                </a:cubicBezTo>
                <a:cubicBezTo>
                  <a:pt x="0" y="8754"/>
                  <a:pt x="0" y="8754"/>
                  <a:pt x="0" y="8754"/>
                </a:cubicBezTo>
                <a:cubicBezTo>
                  <a:pt x="21600" y="8754"/>
                  <a:pt x="21600" y="8754"/>
                  <a:pt x="21600" y="8754"/>
                </a:cubicBezTo>
                <a:cubicBezTo>
                  <a:pt x="21600" y="20098"/>
                  <a:pt x="21600" y="20098"/>
                  <a:pt x="21600" y="20098"/>
                </a:cubicBezTo>
                <a:cubicBezTo>
                  <a:pt x="21600" y="20823"/>
                  <a:pt x="21103" y="21600"/>
                  <a:pt x="20605" y="21600"/>
                </a:cubicBezTo>
                <a:close/>
                <a:moveTo>
                  <a:pt x="2025" y="18647"/>
                </a:moveTo>
                <a:cubicBezTo>
                  <a:pt x="6039" y="18647"/>
                  <a:pt x="6039" y="18647"/>
                  <a:pt x="6039" y="18647"/>
                </a:cubicBezTo>
                <a:cubicBezTo>
                  <a:pt x="6039" y="17197"/>
                  <a:pt x="6039" y="17197"/>
                  <a:pt x="6039" y="17197"/>
                </a:cubicBezTo>
                <a:cubicBezTo>
                  <a:pt x="2025" y="17197"/>
                  <a:pt x="2025" y="17197"/>
                  <a:pt x="2025" y="17197"/>
                </a:cubicBezTo>
                <a:lnTo>
                  <a:pt x="2025" y="18647"/>
                </a:lnTo>
                <a:close/>
                <a:moveTo>
                  <a:pt x="12079" y="14245"/>
                </a:moveTo>
                <a:cubicBezTo>
                  <a:pt x="2025" y="14245"/>
                  <a:pt x="2025" y="14245"/>
                  <a:pt x="2025" y="14245"/>
                </a:cubicBezTo>
                <a:cubicBezTo>
                  <a:pt x="2025" y="15747"/>
                  <a:pt x="2025" y="15747"/>
                  <a:pt x="2025" y="15747"/>
                </a:cubicBezTo>
                <a:cubicBezTo>
                  <a:pt x="12079" y="15747"/>
                  <a:pt x="12079" y="15747"/>
                  <a:pt x="12079" y="15747"/>
                </a:cubicBezTo>
                <a:lnTo>
                  <a:pt x="12079" y="14245"/>
                </a:lnTo>
                <a:close/>
                <a:moveTo>
                  <a:pt x="0" y="1450"/>
                </a:moveTo>
                <a:cubicBezTo>
                  <a:pt x="0" y="725"/>
                  <a:pt x="533" y="0"/>
                  <a:pt x="1030" y="0"/>
                </a:cubicBezTo>
                <a:cubicBezTo>
                  <a:pt x="20605" y="0"/>
                  <a:pt x="20605" y="0"/>
                  <a:pt x="20605" y="0"/>
                </a:cubicBezTo>
                <a:cubicBezTo>
                  <a:pt x="21103" y="0"/>
                  <a:pt x="21600" y="725"/>
                  <a:pt x="21600" y="1450"/>
                </a:cubicBezTo>
                <a:cubicBezTo>
                  <a:pt x="21600" y="5853"/>
                  <a:pt x="21600" y="5853"/>
                  <a:pt x="21600" y="5853"/>
                </a:cubicBezTo>
                <a:cubicBezTo>
                  <a:pt x="0" y="5853"/>
                  <a:pt x="0" y="5853"/>
                  <a:pt x="0" y="5853"/>
                </a:cubicBezTo>
                <a:lnTo>
                  <a:pt x="0" y="1450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68" name="Shape"/>
          <p:cNvSpPr/>
          <p:nvPr/>
        </p:nvSpPr>
        <p:spPr>
          <a:xfrm>
            <a:off x="5360063" y="7099100"/>
            <a:ext cx="578700" cy="5492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1480"/>
                </a:moveTo>
                <a:cubicBezTo>
                  <a:pt x="21600" y="12008"/>
                  <a:pt x="21348" y="12537"/>
                  <a:pt x="20594" y="12537"/>
                </a:cubicBezTo>
                <a:cubicBezTo>
                  <a:pt x="20342" y="12537"/>
                  <a:pt x="20091" y="12273"/>
                  <a:pt x="20091" y="12273"/>
                </a:cubicBezTo>
                <a:cubicBezTo>
                  <a:pt x="10926" y="2681"/>
                  <a:pt x="10926" y="2681"/>
                  <a:pt x="10926" y="2681"/>
                </a:cubicBezTo>
                <a:cubicBezTo>
                  <a:pt x="1797" y="12273"/>
                  <a:pt x="1797" y="12273"/>
                  <a:pt x="1797" y="12273"/>
                </a:cubicBezTo>
                <a:cubicBezTo>
                  <a:pt x="1545" y="12273"/>
                  <a:pt x="1294" y="12537"/>
                  <a:pt x="1042" y="12537"/>
                </a:cubicBezTo>
                <a:cubicBezTo>
                  <a:pt x="539" y="12537"/>
                  <a:pt x="0" y="12008"/>
                  <a:pt x="0" y="11480"/>
                </a:cubicBezTo>
                <a:cubicBezTo>
                  <a:pt x="0" y="11215"/>
                  <a:pt x="0" y="10913"/>
                  <a:pt x="252" y="10649"/>
                </a:cubicBezTo>
                <a:cubicBezTo>
                  <a:pt x="10171" y="264"/>
                  <a:pt x="10171" y="264"/>
                  <a:pt x="10171" y="264"/>
                </a:cubicBezTo>
                <a:cubicBezTo>
                  <a:pt x="10423" y="0"/>
                  <a:pt x="10674" y="0"/>
                  <a:pt x="10926" y="0"/>
                </a:cubicBezTo>
                <a:cubicBezTo>
                  <a:pt x="11177" y="0"/>
                  <a:pt x="11429" y="264"/>
                  <a:pt x="11681" y="264"/>
                </a:cubicBezTo>
                <a:cubicBezTo>
                  <a:pt x="15490" y="4531"/>
                  <a:pt x="15490" y="4531"/>
                  <a:pt x="15490" y="4531"/>
                </a:cubicBezTo>
                <a:cubicBezTo>
                  <a:pt x="15490" y="3474"/>
                  <a:pt x="15490" y="3474"/>
                  <a:pt x="15490" y="3474"/>
                </a:cubicBezTo>
                <a:cubicBezTo>
                  <a:pt x="15490" y="2945"/>
                  <a:pt x="16029" y="2379"/>
                  <a:pt x="16532" y="2379"/>
                </a:cubicBezTo>
                <a:cubicBezTo>
                  <a:pt x="17287" y="2379"/>
                  <a:pt x="17539" y="2945"/>
                  <a:pt x="17539" y="3474"/>
                </a:cubicBezTo>
                <a:cubicBezTo>
                  <a:pt x="17539" y="6646"/>
                  <a:pt x="17539" y="6646"/>
                  <a:pt x="17539" y="6646"/>
                </a:cubicBezTo>
                <a:cubicBezTo>
                  <a:pt x="21348" y="10649"/>
                  <a:pt x="21348" y="10649"/>
                  <a:pt x="21348" y="10649"/>
                </a:cubicBezTo>
                <a:cubicBezTo>
                  <a:pt x="21600" y="10913"/>
                  <a:pt x="21600" y="11215"/>
                  <a:pt x="21600" y="11480"/>
                </a:cubicBezTo>
                <a:close/>
                <a:moveTo>
                  <a:pt x="19551" y="13066"/>
                </a:moveTo>
                <a:cubicBezTo>
                  <a:pt x="19551" y="16276"/>
                  <a:pt x="19551" y="16276"/>
                  <a:pt x="19551" y="16276"/>
                </a:cubicBezTo>
                <a:cubicBezTo>
                  <a:pt x="19551" y="17862"/>
                  <a:pt x="19551" y="17862"/>
                  <a:pt x="19551" y="17862"/>
                </a:cubicBezTo>
                <a:cubicBezTo>
                  <a:pt x="19551" y="20543"/>
                  <a:pt x="19551" y="20543"/>
                  <a:pt x="19551" y="20543"/>
                </a:cubicBezTo>
                <a:cubicBezTo>
                  <a:pt x="19551" y="21336"/>
                  <a:pt x="19300" y="21600"/>
                  <a:pt x="18545" y="21600"/>
                </a:cubicBezTo>
                <a:cubicBezTo>
                  <a:pt x="16532" y="21600"/>
                  <a:pt x="16532" y="21600"/>
                  <a:pt x="16532" y="21600"/>
                </a:cubicBezTo>
                <a:cubicBezTo>
                  <a:pt x="16532" y="13066"/>
                  <a:pt x="16532" y="13066"/>
                  <a:pt x="16532" y="13066"/>
                </a:cubicBezTo>
                <a:cubicBezTo>
                  <a:pt x="12471" y="13066"/>
                  <a:pt x="12471" y="13066"/>
                  <a:pt x="12471" y="13066"/>
                </a:cubicBezTo>
                <a:cubicBezTo>
                  <a:pt x="12471" y="21600"/>
                  <a:pt x="12471" y="21600"/>
                  <a:pt x="12471" y="21600"/>
                </a:cubicBezTo>
                <a:cubicBezTo>
                  <a:pt x="3055" y="21600"/>
                  <a:pt x="3055" y="21600"/>
                  <a:pt x="3055" y="21600"/>
                </a:cubicBezTo>
                <a:cubicBezTo>
                  <a:pt x="2552" y="21600"/>
                  <a:pt x="2049" y="21336"/>
                  <a:pt x="2049" y="20543"/>
                </a:cubicBezTo>
                <a:cubicBezTo>
                  <a:pt x="2049" y="17862"/>
                  <a:pt x="2049" y="17862"/>
                  <a:pt x="2049" y="17862"/>
                </a:cubicBezTo>
                <a:cubicBezTo>
                  <a:pt x="2049" y="16276"/>
                  <a:pt x="2049" y="16276"/>
                  <a:pt x="2049" y="16276"/>
                </a:cubicBezTo>
                <a:cubicBezTo>
                  <a:pt x="2049" y="13066"/>
                  <a:pt x="2049" y="13066"/>
                  <a:pt x="2049" y="13066"/>
                </a:cubicBezTo>
                <a:cubicBezTo>
                  <a:pt x="10926" y="4003"/>
                  <a:pt x="10926" y="4003"/>
                  <a:pt x="10926" y="4003"/>
                </a:cubicBezTo>
                <a:lnTo>
                  <a:pt x="19551" y="13066"/>
                </a:lnTo>
                <a:close/>
                <a:moveTo>
                  <a:pt x="9165" y="13066"/>
                </a:moveTo>
                <a:cubicBezTo>
                  <a:pt x="5103" y="13066"/>
                  <a:pt x="5103" y="13066"/>
                  <a:pt x="5103" y="13066"/>
                </a:cubicBezTo>
                <a:cubicBezTo>
                  <a:pt x="5103" y="17333"/>
                  <a:pt x="5103" y="17333"/>
                  <a:pt x="5103" y="17333"/>
                </a:cubicBezTo>
                <a:cubicBezTo>
                  <a:pt x="9165" y="17333"/>
                  <a:pt x="9165" y="17333"/>
                  <a:pt x="9165" y="17333"/>
                </a:cubicBezTo>
                <a:lnTo>
                  <a:pt x="9165" y="13066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69" name="Shape"/>
          <p:cNvSpPr/>
          <p:nvPr/>
        </p:nvSpPr>
        <p:spPr>
          <a:xfrm>
            <a:off x="4155300" y="7120258"/>
            <a:ext cx="578704" cy="523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4" y="21600"/>
                </a:moveTo>
                <a:cubicBezTo>
                  <a:pt x="18797" y="21600"/>
                  <a:pt x="18797" y="21600"/>
                  <a:pt x="18797" y="21600"/>
                </a:cubicBezTo>
                <a:cubicBezTo>
                  <a:pt x="18797" y="12626"/>
                  <a:pt x="18797" y="12626"/>
                  <a:pt x="18797" y="12626"/>
                </a:cubicBezTo>
                <a:cubicBezTo>
                  <a:pt x="18797" y="5599"/>
                  <a:pt x="18797" y="5599"/>
                  <a:pt x="18797" y="5599"/>
                </a:cubicBezTo>
                <a:cubicBezTo>
                  <a:pt x="20594" y="5599"/>
                  <a:pt x="20594" y="5599"/>
                  <a:pt x="20594" y="5599"/>
                </a:cubicBezTo>
                <a:cubicBezTo>
                  <a:pt x="21097" y="5599"/>
                  <a:pt x="21600" y="5876"/>
                  <a:pt x="21600" y="6750"/>
                </a:cubicBezTo>
                <a:cubicBezTo>
                  <a:pt x="21600" y="13738"/>
                  <a:pt x="21600" y="13738"/>
                  <a:pt x="21600" y="13738"/>
                </a:cubicBezTo>
                <a:cubicBezTo>
                  <a:pt x="21600" y="18225"/>
                  <a:pt x="21600" y="18225"/>
                  <a:pt x="21600" y="18225"/>
                </a:cubicBezTo>
                <a:cubicBezTo>
                  <a:pt x="21600" y="20488"/>
                  <a:pt x="21600" y="20488"/>
                  <a:pt x="21600" y="20488"/>
                </a:cubicBezTo>
                <a:cubicBezTo>
                  <a:pt x="21600" y="21044"/>
                  <a:pt x="21097" y="21600"/>
                  <a:pt x="20594" y="21600"/>
                </a:cubicBezTo>
                <a:close/>
                <a:moveTo>
                  <a:pt x="3558" y="21600"/>
                </a:moveTo>
                <a:cubicBezTo>
                  <a:pt x="3558" y="12626"/>
                  <a:pt x="3558" y="12626"/>
                  <a:pt x="3558" y="12626"/>
                </a:cubicBezTo>
                <a:cubicBezTo>
                  <a:pt x="3558" y="12349"/>
                  <a:pt x="3558" y="12349"/>
                  <a:pt x="3558" y="12349"/>
                </a:cubicBezTo>
                <a:cubicBezTo>
                  <a:pt x="3558" y="5599"/>
                  <a:pt x="3558" y="5599"/>
                  <a:pt x="3558" y="5599"/>
                </a:cubicBezTo>
                <a:cubicBezTo>
                  <a:pt x="5607" y="5599"/>
                  <a:pt x="5607" y="5599"/>
                  <a:pt x="5607" y="5599"/>
                </a:cubicBezTo>
                <a:cubicBezTo>
                  <a:pt x="5607" y="2541"/>
                  <a:pt x="7871" y="0"/>
                  <a:pt x="10674" y="0"/>
                </a:cubicBezTo>
                <a:cubicBezTo>
                  <a:pt x="13478" y="0"/>
                  <a:pt x="15742" y="2541"/>
                  <a:pt x="15742" y="5599"/>
                </a:cubicBezTo>
                <a:cubicBezTo>
                  <a:pt x="17790" y="5599"/>
                  <a:pt x="17790" y="5599"/>
                  <a:pt x="17790" y="5599"/>
                </a:cubicBezTo>
                <a:cubicBezTo>
                  <a:pt x="17790" y="12626"/>
                  <a:pt x="17790" y="12626"/>
                  <a:pt x="17790" y="12626"/>
                </a:cubicBezTo>
                <a:cubicBezTo>
                  <a:pt x="17790" y="21600"/>
                  <a:pt x="17790" y="21600"/>
                  <a:pt x="17790" y="21600"/>
                </a:cubicBezTo>
                <a:lnTo>
                  <a:pt x="3558" y="21600"/>
                </a:lnTo>
                <a:close/>
                <a:moveTo>
                  <a:pt x="10674" y="2263"/>
                </a:moveTo>
                <a:cubicBezTo>
                  <a:pt x="9165" y="2263"/>
                  <a:pt x="7619" y="3653"/>
                  <a:pt x="7619" y="5599"/>
                </a:cubicBezTo>
                <a:cubicBezTo>
                  <a:pt x="13729" y="5599"/>
                  <a:pt x="13729" y="5599"/>
                  <a:pt x="13729" y="5599"/>
                </a:cubicBezTo>
                <a:cubicBezTo>
                  <a:pt x="13729" y="3653"/>
                  <a:pt x="12471" y="2263"/>
                  <a:pt x="10674" y="2263"/>
                </a:cubicBezTo>
                <a:close/>
                <a:moveTo>
                  <a:pt x="0" y="20488"/>
                </a:moveTo>
                <a:cubicBezTo>
                  <a:pt x="0" y="18225"/>
                  <a:pt x="0" y="18225"/>
                  <a:pt x="0" y="18225"/>
                </a:cubicBezTo>
                <a:cubicBezTo>
                  <a:pt x="0" y="13738"/>
                  <a:pt x="0" y="13738"/>
                  <a:pt x="0" y="13738"/>
                </a:cubicBezTo>
                <a:cubicBezTo>
                  <a:pt x="0" y="6750"/>
                  <a:pt x="0" y="6750"/>
                  <a:pt x="0" y="6750"/>
                </a:cubicBezTo>
                <a:cubicBezTo>
                  <a:pt x="0" y="5876"/>
                  <a:pt x="252" y="5599"/>
                  <a:pt x="1042" y="5599"/>
                </a:cubicBezTo>
                <a:cubicBezTo>
                  <a:pt x="2552" y="5599"/>
                  <a:pt x="2552" y="5599"/>
                  <a:pt x="2552" y="5599"/>
                </a:cubicBezTo>
                <a:cubicBezTo>
                  <a:pt x="2552" y="12349"/>
                  <a:pt x="2552" y="12349"/>
                  <a:pt x="2552" y="12349"/>
                </a:cubicBezTo>
                <a:cubicBezTo>
                  <a:pt x="2552" y="12626"/>
                  <a:pt x="2552" y="12626"/>
                  <a:pt x="2552" y="12626"/>
                </a:cubicBezTo>
                <a:cubicBezTo>
                  <a:pt x="2552" y="21600"/>
                  <a:pt x="2552" y="21600"/>
                  <a:pt x="2552" y="21600"/>
                </a:cubicBezTo>
                <a:cubicBezTo>
                  <a:pt x="1042" y="21600"/>
                  <a:pt x="1042" y="21600"/>
                  <a:pt x="1042" y="21600"/>
                </a:cubicBezTo>
                <a:cubicBezTo>
                  <a:pt x="252" y="21600"/>
                  <a:pt x="0" y="21044"/>
                  <a:pt x="0" y="2048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70" name="Shape"/>
          <p:cNvSpPr/>
          <p:nvPr/>
        </p:nvSpPr>
        <p:spPr>
          <a:xfrm>
            <a:off x="3054063" y="7132957"/>
            <a:ext cx="447541" cy="4899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76" y="10482"/>
                </a:moveTo>
                <a:cubicBezTo>
                  <a:pt x="10800" y="1188"/>
                  <a:pt x="10800" y="1188"/>
                  <a:pt x="10800" y="1188"/>
                </a:cubicBezTo>
                <a:cubicBezTo>
                  <a:pt x="2920" y="1188"/>
                  <a:pt x="2920" y="1188"/>
                  <a:pt x="2920" y="1188"/>
                </a:cubicBezTo>
                <a:cubicBezTo>
                  <a:pt x="1298" y="1188"/>
                  <a:pt x="1298" y="1188"/>
                  <a:pt x="1298" y="1188"/>
                </a:cubicBezTo>
                <a:cubicBezTo>
                  <a:pt x="1298" y="594"/>
                  <a:pt x="1622" y="0"/>
                  <a:pt x="2596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124" y="0"/>
                  <a:pt x="11449" y="297"/>
                  <a:pt x="11773" y="594"/>
                </a:cubicBezTo>
                <a:cubicBezTo>
                  <a:pt x="19004" y="6917"/>
                  <a:pt x="19004" y="6917"/>
                  <a:pt x="19004" y="6917"/>
                </a:cubicBezTo>
                <a:cubicBezTo>
                  <a:pt x="21276" y="8699"/>
                  <a:pt x="21276" y="8699"/>
                  <a:pt x="21276" y="8699"/>
                </a:cubicBezTo>
                <a:cubicBezTo>
                  <a:pt x="21600" y="8996"/>
                  <a:pt x="21600" y="9294"/>
                  <a:pt x="21600" y="9591"/>
                </a:cubicBezTo>
                <a:cubicBezTo>
                  <a:pt x="21600" y="9888"/>
                  <a:pt x="21600" y="10185"/>
                  <a:pt x="21276" y="10482"/>
                </a:cubicBezTo>
                <a:close/>
                <a:moveTo>
                  <a:pt x="9502" y="2419"/>
                </a:moveTo>
                <a:cubicBezTo>
                  <a:pt x="9827" y="2419"/>
                  <a:pt x="10151" y="2716"/>
                  <a:pt x="10476" y="3013"/>
                </a:cubicBezTo>
                <a:cubicBezTo>
                  <a:pt x="20302" y="11712"/>
                  <a:pt x="20302" y="11712"/>
                  <a:pt x="20302" y="11712"/>
                </a:cubicBezTo>
                <a:cubicBezTo>
                  <a:pt x="20627" y="11712"/>
                  <a:pt x="20627" y="12009"/>
                  <a:pt x="20951" y="12306"/>
                </a:cubicBezTo>
                <a:cubicBezTo>
                  <a:pt x="20951" y="12306"/>
                  <a:pt x="20951" y="12306"/>
                  <a:pt x="20951" y="12604"/>
                </a:cubicBezTo>
                <a:cubicBezTo>
                  <a:pt x="20951" y="12901"/>
                  <a:pt x="20627" y="13198"/>
                  <a:pt x="20627" y="13198"/>
                </a:cubicBezTo>
                <a:cubicBezTo>
                  <a:pt x="13118" y="21303"/>
                  <a:pt x="13118" y="21303"/>
                  <a:pt x="13118" y="21303"/>
                </a:cubicBezTo>
                <a:cubicBezTo>
                  <a:pt x="12747" y="21600"/>
                  <a:pt x="12422" y="21600"/>
                  <a:pt x="12098" y="21600"/>
                </a:cubicBezTo>
                <a:lnTo>
                  <a:pt x="11773" y="21600"/>
                </a:lnTo>
                <a:cubicBezTo>
                  <a:pt x="11773" y="21600"/>
                  <a:pt x="11449" y="21600"/>
                  <a:pt x="11124" y="21303"/>
                </a:cubicBezTo>
                <a:cubicBezTo>
                  <a:pt x="324" y="12306"/>
                  <a:pt x="324" y="12306"/>
                  <a:pt x="324" y="12306"/>
                </a:cubicBezTo>
                <a:cubicBezTo>
                  <a:pt x="0" y="12009"/>
                  <a:pt x="0" y="11712"/>
                  <a:pt x="0" y="11415"/>
                </a:cubicBezTo>
                <a:cubicBezTo>
                  <a:pt x="0" y="4795"/>
                  <a:pt x="0" y="4795"/>
                  <a:pt x="0" y="4795"/>
                </a:cubicBezTo>
                <a:cubicBezTo>
                  <a:pt x="0" y="3607"/>
                  <a:pt x="0" y="3607"/>
                  <a:pt x="0" y="3607"/>
                </a:cubicBezTo>
                <a:cubicBezTo>
                  <a:pt x="0" y="3013"/>
                  <a:pt x="324" y="2419"/>
                  <a:pt x="1298" y="2419"/>
                </a:cubicBezTo>
                <a:lnTo>
                  <a:pt x="9502" y="2419"/>
                </a:lnTo>
                <a:close/>
                <a:moveTo>
                  <a:pt x="3245" y="7214"/>
                </a:moveTo>
                <a:cubicBezTo>
                  <a:pt x="4264" y="7214"/>
                  <a:pt x="5238" y="6620"/>
                  <a:pt x="5238" y="5686"/>
                </a:cubicBezTo>
                <a:cubicBezTo>
                  <a:pt x="5238" y="4795"/>
                  <a:pt x="4264" y="4201"/>
                  <a:pt x="3245" y="4201"/>
                </a:cubicBezTo>
                <a:cubicBezTo>
                  <a:pt x="2271" y="4201"/>
                  <a:pt x="1622" y="4795"/>
                  <a:pt x="1622" y="5686"/>
                </a:cubicBezTo>
                <a:cubicBezTo>
                  <a:pt x="1622" y="6620"/>
                  <a:pt x="2271" y="7214"/>
                  <a:pt x="3245" y="721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71" name="Shape"/>
          <p:cNvSpPr/>
          <p:nvPr/>
        </p:nvSpPr>
        <p:spPr>
          <a:xfrm>
            <a:off x="1900257" y="7162582"/>
            <a:ext cx="434847" cy="4349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1158"/>
                </a:moveTo>
                <a:cubicBezTo>
                  <a:pt x="21600" y="11158"/>
                  <a:pt x="21600" y="11158"/>
                  <a:pt x="21600" y="11491"/>
                </a:cubicBezTo>
                <a:cubicBezTo>
                  <a:pt x="21600" y="11825"/>
                  <a:pt x="21265" y="12159"/>
                  <a:pt x="21265" y="12159"/>
                </a:cubicBezTo>
                <a:cubicBezTo>
                  <a:pt x="13524" y="21266"/>
                  <a:pt x="13524" y="21266"/>
                  <a:pt x="13524" y="21266"/>
                </a:cubicBezTo>
                <a:cubicBezTo>
                  <a:pt x="13142" y="21600"/>
                  <a:pt x="12807" y="21600"/>
                  <a:pt x="12473" y="21600"/>
                </a:cubicBezTo>
                <a:lnTo>
                  <a:pt x="12138" y="21600"/>
                </a:lnTo>
                <a:cubicBezTo>
                  <a:pt x="12138" y="21600"/>
                  <a:pt x="11804" y="21600"/>
                  <a:pt x="11469" y="21266"/>
                </a:cubicBezTo>
                <a:cubicBezTo>
                  <a:pt x="335" y="11158"/>
                  <a:pt x="335" y="11158"/>
                  <a:pt x="335" y="11158"/>
                </a:cubicBezTo>
                <a:cubicBezTo>
                  <a:pt x="0" y="10776"/>
                  <a:pt x="0" y="10442"/>
                  <a:pt x="0" y="10109"/>
                </a:cubicBezTo>
                <a:cubicBezTo>
                  <a:pt x="0" y="2718"/>
                  <a:pt x="0" y="2718"/>
                  <a:pt x="0" y="2718"/>
                </a:cubicBezTo>
                <a:cubicBezTo>
                  <a:pt x="0" y="1383"/>
                  <a:pt x="0" y="1383"/>
                  <a:pt x="0" y="1383"/>
                </a:cubicBezTo>
                <a:cubicBezTo>
                  <a:pt x="0" y="715"/>
                  <a:pt x="335" y="0"/>
                  <a:pt x="1338" y="0"/>
                </a:cubicBezTo>
                <a:cubicBezTo>
                  <a:pt x="9796" y="0"/>
                  <a:pt x="9796" y="0"/>
                  <a:pt x="9796" y="0"/>
                </a:cubicBezTo>
                <a:cubicBezTo>
                  <a:pt x="10131" y="0"/>
                  <a:pt x="10465" y="381"/>
                  <a:pt x="10800" y="715"/>
                </a:cubicBezTo>
                <a:cubicBezTo>
                  <a:pt x="20931" y="10442"/>
                  <a:pt x="20931" y="10442"/>
                  <a:pt x="20931" y="10442"/>
                </a:cubicBezTo>
                <a:cubicBezTo>
                  <a:pt x="21265" y="10442"/>
                  <a:pt x="21265" y="10776"/>
                  <a:pt x="21600" y="11158"/>
                </a:cubicBezTo>
                <a:close/>
                <a:moveTo>
                  <a:pt x="3345" y="2050"/>
                </a:moveTo>
                <a:cubicBezTo>
                  <a:pt x="2342" y="2050"/>
                  <a:pt x="1673" y="2718"/>
                  <a:pt x="1673" y="3719"/>
                </a:cubicBezTo>
                <a:cubicBezTo>
                  <a:pt x="1673" y="4721"/>
                  <a:pt x="2342" y="5388"/>
                  <a:pt x="3345" y="5388"/>
                </a:cubicBezTo>
                <a:cubicBezTo>
                  <a:pt x="4396" y="5388"/>
                  <a:pt x="5400" y="4721"/>
                  <a:pt x="5400" y="3719"/>
                </a:cubicBezTo>
                <a:cubicBezTo>
                  <a:pt x="5400" y="2718"/>
                  <a:pt x="4396" y="2050"/>
                  <a:pt x="3345" y="205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72" name="Shape"/>
          <p:cNvSpPr/>
          <p:nvPr/>
        </p:nvSpPr>
        <p:spPr>
          <a:xfrm>
            <a:off x="14864439" y="5998720"/>
            <a:ext cx="578703" cy="4899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287" y="13495"/>
                </a:moveTo>
                <a:cubicBezTo>
                  <a:pt x="14735" y="13495"/>
                  <a:pt x="12687" y="11415"/>
                  <a:pt x="12687" y="8402"/>
                </a:cubicBezTo>
                <a:cubicBezTo>
                  <a:pt x="12687" y="5389"/>
                  <a:pt x="14735" y="3310"/>
                  <a:pt x="17287" y="3310"/>
                </a:cubicBezTo>
                <a:cubicBezTo>
                  <a:pt x="19551" y="3310"/>
                  <a:pt x="21600" y="5389"/>
                  <a:pt x="21600" y="8402"/>
                </a:cubicBezTo>
                <a:cubicBezTo>
                  <a:pt x="21600" y="11415"/>
                  <a:pt x="19551" y="13495"/>
                  <a:pt x="17287" y="13495"/>
                </a:cubicBezTo>
                <a:close/>
                <a:moveTo>
                  <a:pt x="19300" y="9294"/>
                </a:moveTo>
                <a:cubicBezTo>
                  <a:pt x="18545" y="8402"/>
                  <a:pt x="18545" y="8402"/>
                  <a:pt x="18545" y="8402"/>
                </a:cubicBezTo>
                <a:cubicBezTo>
                  <a:pt x="19300" y="7511"/>
                  <a:pt x="19300" y="7511"/>
                  <a:pt x="19300" y="7511"/>
                </a:cubicBezTo>
                <a:cubicBezTo>
                  <a:pt x="19551" y="7511"/>
                  <a:pt x="19551" y="7214"/>
                  <a:pt x="19551" y="6917"/>
                </a:cubicBezTo>
                <a:cubicBezTo>
                  <a:pt x="19551" y="5983"/>
                  <a:pt x="19048" y="5686"/>
                  <a:pt x="18545" y="5686"/>
                </a:cubicBezTo>
                <a:cubicBezTo>
                  <a:pt x="18294" y="5686"/>
                  <a:pt x="18042" y="5686"/>
                  <a:pt x="17790" y="5983"/>
                </a:cubicBezTo>
                <a:cubicBezTo>
                  <a:pt x="17287" y="6620"/>
                  <a:pt x="17287" y="6620"/>
                  <a:pt x="17287" y="6620"/>
                </a:cubicBezTo>
                <a:cubicBezTo>
                  <a:pt x="16497" y="5983"/>
                  <a:pt x="16497" y="5983"/>
                  <a:pt x="16497" y="5983"/>
                </a:cubicBezTo>
                <a:cubicBezTo>
                  <a:pt x="16245" y="5686"/>
                  <a:pt x="15993" y="5686"/>
                  <a:pt x="15742" y="5686"/>
                </a:cubicBezTo>
                <a:cubicBezTo>
                  <a:pt x="15239" y="5686"/>
                  <a:pt x="14735" y="5983"/>
                  <a:pt x="14735" y="6917"/>
                </a:cubicBezTo>
                <a:cubicBezTo>
                  <a:pt x="14735" y="7214"/>
                  <a:pt x="14987" y="7511"/>
                  <a:pt x="15239" y="7511"/>
                </a:cubicBezTo>
                <a:cubicBezTo>
                  <a:pt x="15742" y="8402"/>
                  <a:pt x="15742" y="8402"/>
                  <a:pt x="15742" y="8402"/>
                </a:cubicBezTo>
                <a:cubicBezTo>
                  <a:pt x="15239" y="9294"/>
                  <a:pt x="15239" y="9294"/>
                  <a:pt x="15239" y="9294"/>
                </a:cubicBezTo>
                <a:cubicBezTo>
                  <a:pt x="14987" y="9294"/>
                  <a:pt x="14735" y="9591"/>
                  <a:pt x="14735" y="9888"/>
                </a:cubicBezTo>
                <a:cubicBezTo>
                  <a:pt x="14735" y="10779"/>
                  <a:pt x="15239" y="11076"/>
                  <a:pt x="15742" y="11076"/>
                </a:cubicBezTo>
                <a:cubicBezTo>
                  <a:pt x="15993" y="11076"/>
                  <a:pt x="16245" y="11076"/>
                  <a:pt x="16497" y="10779"/>
                </a:cubicBezTo>
                <a:cubicBezTo>
                  <a:pt x="17287" y="10185"/>
                  <a:pt x="17287" y="10185"/>
                  <a:pt x="17287" y="10185"/>
                </a:cubicBezTo>
                <a:cubicBezTo>
                  <a:pt x="17790" y="10779"/>
                  <a:pt x="17790" y="10779"/>
                  <a:pt x="17790" y="10779"/>
                </a:cubicBezTo>
                <a:cubicBezTo>
                  <a:pt x="18042" y="11076"/>
                  <a:pt x="18294" y="11076"/>
                  <a:pt x="18545" y="11076"/>
                </a:cubicBezTo>
                <a:cubicBezTo>
                  <a:pt x="19048" y="11076"/>
                  <a:pt x="19551" y="10779"/>
                  <a:pt x="19551" y="9888"/>
                </a:cubicBezTo>
                <a:cubicBezTo>
                  <a:pt x="19551" y="9591"/>
                  <a:pt x="19551" y="9294"/>
                  <a:pt x="19300" y="9294"/>
                </a:cubicBezTo>
                <a:close/>
                <a:moveTo>
                  <a:pt x="12974" y="4201"/>
                </a:moveTo>
                <a:cubicBezTo>
                  <a:pt x="11932" y="1782"/>
                  <a:pt x="11932" y="1782"/>
                  <a:pt x="11932" y="1782"/>
                </a:cubicBezTo>
                <a:cubicBezTo>
                  <a:pt x="11932" y="1485"/>
                  <a:pt x="11681" y="1485"/>
                  <a:pt x="11681" y="1188"/>
                </a:cubicBezTo>
                <a:cubicBezTo>
                  <a:pt x="11681" y="594"/>
                  <a:pt x="12184" y="0"/>
                  <a:pt x="12687" y="0"/>
                </a:cubicBezTo>
                <a:cubicBezTo>
                  <a:pt x="13226" y="0"/>
                  <a:pt x="13478" y="297"/>
                  <a:pt x="13729" y="594"/>
                </a:cubicBezTo>
                <a:cubicBezTo>
                  <a:pt x="14735" y="2673"/>
                  <a:pt x="14735" y="2673"/>
                  <a:pt x="14735" y="2673"/>
                </a:cubicBezTo>
                <a:cubicBezTo>
                  <a:pt x="13981" y="3013"/>
                  <a:pt x="13478" y="3607"/>
                  <a:pt x="12974" y="4201"/>
                </a:cubicBezTo>
                <a:close/>
                <a:moveTo>
                  <a:pt x="9668" y="1782"/>
                </a:moveTo>
                <a:cubicBezTo>
                  <a:pt x="7368" y="6917"/>
                  <a:pt x="7368" y="6917"/>
                  <a:pt x="7368" y="6917"/>
                </a:cubicBezTo>
                <a:cubicBezTo>
                  <a:pt x="5068" y="6917"/>
                  <a:pt x="5068" y="6917"/>
                  <a:pt x="5068" y="6917"/>
                </a:cubicBezTo>
                <a:cubicBezTo>
                  <a:pt x="7871" y="594"/>
                  <a:pt x="7871" y="594"/>
                  <a:pt x="7871" y="594"/>
                </a:cubicBezTo>
                <a:cubicBezTo>
                  <a:pt x="7871" y="297"/>
                  <a:pt x="8374" y="0"/>
                  <a:pt x="8626" y="0"/>
                </a:cubicBezTo>
                <a:cubicBezTo>
                  <a:pt x="9416" y="0"/>
                  <a:pt x="9668" y="594"/>
                  <a:pt x="9668" y="1188"/>
                </a:cubicBezTo>
                <a:cubicBezTo>
                  <a:pt x="9668" y="1485"/>
                  <a:pt x="9668" y="1485"/>
                  <a:pt x="9668" y="1782"/>
                </a:cubicBezTo>
                <a:close/>
                <a:moveTo>
                  <a:pt x="8122" y="8105"/>
                </a:moveTo>
                <a:cubicBezTo>
                  <a:pt x="11681" y="8105"/>
                  <a:pt x="11681" y="8105"/>
                  <a:pt x="11681" y="8105"/>
                </a:cubicBezTo>
                <a:lnTo>
                  <a:pt x="11681" y="8402"/>
                </a:lnTo>
                <a:cubicBezTo>
                  <a:pt x="11681" y="10482"/>
                  <a:pt x="12435" y="12306"/>
                  <a:pt x="13729" y="13495"/>
                </a:cubicBezTo>
                <a:cubicBezTo>
                  <a:pt x="13729" y="17993"/>
                  <a:pt x="13729" y="17993"/>
                  <a:pt x="13729" y="17993"/>
                </a:cubicBezTo>
                <a:cubicBezTo>
                  <a:pt x="13729" y="18587"/>
                  <a:pt x="14232" y="19181"/>
                  <a:pt x="14735" y="19181"/>
                </a:cubicBezTo>
                <a:cubicBezTo>
                  <a:pt x="15490" y="19181"/>
                  <a:pt x="15742" y="18587"/>
                  <a:pt x="15742" y="17993"/>
                </a:cubicBezTo>
                <a:cubicBezTo>
                  <a:pt x="15742" y="14683"/>
                  <a:pt x="15742" y="14683"/>
                  <a:pt x="15742" y="14683"/>
                </a:cubicBezTo>
                <a:cubicBezTo>
                  <a:pt x="16245" y="14683"/>
                  <a:pt x="16748" y="14683"/>
                  <a:pt x="17287" y="14683"/>
                </a:cubicBezTo>
                <a:cubicBezTo>
                  <a:pt x="17790" y="14683"/>
                  <a:pt x="18294" y="14683"/>
                  <a:pt x="18797" y="14386"/>
                </a:cubicBezTo>
                <a:cubicBezTo>
                  <a:pt x="17539" y="20709"/>
                  <a:pt x="17539" y="20709"/>
                  <a:pt x="17539" y="20709"/>
                </a:cubicBezTo>
                <a:cubicBezTo>
                  <a:pt x="17287" y="21303"/>
                  <a:pt x="17036" y="21600"/>
                  <a:pt x="16497" y="21600"/>
                </a:cubicBezTo>
                <a:cubicBezTo>
                  <a:pt x="16245" y="21600"/>
                  <a:pt x="16245" y="21600"/>
                  <a:pt x="16245" y="21600"/>
                </a:cubicBezTo>
                <a:cubicBezTo>
                  <a:pt x="15993" y="21600"/>
                  <a:pt x="15993" y="21600"/>
                  <a:pt x="15993" y="21600"/>
                </a:cubicBezTo>
                <a:cubicBezTo>
                  <a:pt x="5068" y="21600"/>
                  <a:pt x="5068" y="21600"/>
                  <a:pt x="5068" y="21600"/>
                </a:cubicBezTo>
                <a:cubicBezTo>
                  <a:pt x="4564" y="21600"/>
                  <a:pt x="4061" y="21303"/>
                  <a:pt x="4061" y="20709"/>
                </a:cubicBezTo>
                <a:cubicBezTo>
                  <a:pt x="1797" y="10482"/>
                  <a:pt x="1797" y="10482"/>
                  <a:pt x="1797" y="10482"/>
                </a:cubicBezTo>
                <a:cubicBezTo>
                  <a:pt x="1006" y="10482"/>
                  <a:pt x="1006" y="10482"/>
                  <a:pt x="1006" y="10482"/>
                </a:cubicBezTo>
                <a:cubicBezTo>
                  <a:pt x="252" y="10482"/>
                  <a:pt x="0" y="9888"/>
                  <a:pt x="0" y="9294"/>
                </a:cubicBezTo>
                <a:cubicBezTo>
                  <a:pt x="0" y="8402"/>
                  <a:pt x="252" y="8105"/>
                  <a:pt x="1006" y="8105"/>
                </a:cubicBezTo>
                <a:cubicBezTo>
                  <a:pt x="4816" y="8105"/>
                  <a:pt x="4816" y="8105"/>
                  <a:pt x="4816" y="8105"/>
                </a:cubicBezTo>
                <a:cubicBezTo>
                  <a:pt x="8122" y="8105"/>
                  <a:pt x="8122" y="8105"/>
                  <a:pt x="8122" y="8105"/>
                </a:cubicBezTo>
                <a:close/>
                <a:moveTo>
                  <a:pt x="9668" y="17993"/>
                </a:moveTo>
                <a:cubicBezTo>
                  <a:pt x="9668" y="18587"/>
                  <a:pt x="10171" y="19181"/>
                  <a:pt x="10674" y="19181"/>
                </a:cubicBezTo>
                <a:cubicBezTo>
                  <a:pt x="11429" y="19181"/>
                  <a:pt x="11681" y="18587"/>
                  <a:pt x="11681" y="17993"/>
                </a:cubicBezTo>
                <a:cubicBezTo>
                  <a:pt x="11681" y="11712"/>
                  <a:pt x="11681" y="11712"/>
                  <a:pt x="11681" y="11712"/>
                </a:cubicBezTo>
                <a:cubicBezTo>
                  <a:pt x="11681" y="10779"/>
                  <a:pt x="11429" y="10482"/>
                  <a:pt x="10674" y="10482"/>
                </a:cubicBezTo>
                <a:cubicBezTo>
                  <a:pt x="10171" y="10482"/>
                  <a:pt x="9668" y="10779"/>
                  <a:pt x="9668" y="11712"/>
                </a:cubicBezTo>
                <a:lnTo>
                  <a:pt x="9668" y="17993"/>
                </a:lnTo>
                <a:close/>
                <a:moveTo>
                  <a:pt x="7619" y="11712"/>
                </a:moveTo>
                <a:cubicBezTo>
                  <a:pt x="7619" y="10779"/>
                  <a:pt x="7368" y="10482"/>
                  <a:pt x="6613" y="10482"/>
                </a:cubicBezTo>
                <a:cubicBezTo>
                  <a:pt x="6110" y="10482"/>
                  <a:pt x="5571" y="10779"/>
                  <a:pt x="5571" y="11712"/>
                </a:cubicBezTo>
                <a:cubicBezTo>
                  <a:pt x="5571" y="17993"/>
                  <a:pt x="5571" y="17993"/>
                  <a:pt x="5571" y="17993"/>
                </a:cubicBezTo>
                <a:cubicBezTo>
                  <a:pt x="5571" y="18587"/>
                  <a:pt x="6110" y="19181"/>
                  <a:pt x="6613" y="19181"/>
                </a:cubicBezTo>
                <a:cubicBezTo>
                  <a:pt x="7368" y="19181"/>
                  <a:pt x="7619" y="18587"/>
                  <a:pt x="7619" y="17993"/>
                </a:cubicBezTo>
                <a:lnTo>
                  <a:pt x="7619" y="11712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73" name="Shape"/>
          <p:cNvSpPr/>
          <p:nvPr/>
        </p:nvSpPr>
        <p:spPr>
          <a:xfrm>
            <a:off x="13692412" y="5998720"/>
            <a:ext cx="582938" cy="4899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53" y="13495"/>
                </a:moveTo>
                <a:cubicBezTo>
                  <a:pt x="14814" y="13495"/>
                  <a:pt x="12789" y="11415"/>
                  <a:pt x="12789" y="8402"/>
                </a:cubicBezTo>
                <a:cubicBezTo>
                  <a:pt x="12789" y="5389"/>
                  <a:pt x="14814" y="3310"/>
                  <a:pt x="17053" y="3310"/>
                </a:cubicBezTo>
                <a:cubicBezTo>
                  <a:pt x="19575" y="3310"/>
                  <a:pt x="21600" y="5389"/>
                  <a:pt x="21600" y="8402"/>
                </a:cubicBezTo>
                <a:cubicBezTo>
                  <a:pt x="21600" y="11415"/>
                  <a:pt x="19575" y="13495"/>
                  <a:pt x="17053" y="13495"/>
                </a:cubicBezTo>
                <a:close/>
                <a:moveTo>
                  <a:pt x="19078" y="5983"/>
                </a:moveTo>
                <a:cubicBezTo>
                  <a:pt x="18829" y="5983"/>
                  <a:pt x="18580" y="5983"/>
                  <a:pt x="18580" y="6281"/>
                </a:cubicBezTo>
                <a:cubicBezTo>
                  <a:pt x="16555" y="8699"/>
                  <a:pt x="16555" y="8699"/>
                  <a:pt x="16555" y="8699"/>
                </a:cubicBezTo>
                <a:cubicBezTo>
                  <a:pt x="15809" y="8105"/>
                  <a:pt x="15809" y="8105"/>
                  <a:pt x="15809" y="8105"/>
                </a:cubicBezTo>
                <a:cubicBezTo>
                  <a:pt x="15561" y="7808"/>
                  <a:pt x="15312" y="7511"/>
                  <a:pt x="15063" y="7511"/>
                </a:cubicBezTo>
                <a:cubicBezTo>
                  <a:pt x="14566" y="7511"/>
                  <a:pt x="14068" y="8105"/>
                  <a:pt x="14068" y="8699"/>
                </a:cubicBezTo>
                <a:cubicBezTo>
                  <a:pt x="14068" y="8996"/>
                  <a:pt x="14317" y="9294"/>
                  <a:pt x="14566" y="9591"/>
                </a:cubicBezTo>
                <a:cubicBezTo>
                  <a:pt x="15809" y="11076"/>
                  <a:pt x="15809" y="11076"/>
                  <a:pt x="15809" y="11076"/>
                </a:cubicBezTo>
                <a:cubicBezTo>
                  <a:pt x="16058" y="11415"/>
                  <a:pt x="16307" y="11712"/>
                  <a:pt x="16555" y="11712"/>
                </a:cubicBezTo>
                <a:cubicBezTo>
                  <a:pt x="16804" y="11712"/>
                  <a:pt x="17053" y="11415"/>
                  <a:pt x="17053" y="11076"/>
                </a:cubicBezTo>
                <a:cubicBezTo>
                  <a:pt x="19824" y="8105"/>
                  <a:pt x="19824" y="8105"/>
                  <a:pt x="19824" y="8105"/>
                </a:cubicBezTo>
                <a:cubicBezTo>
                  <a:pt x="20072" y="7808"/>
                  <a:pt x="20072" y="7511"/>
                  <a:pt x="20072" y="7214"/>
                </a:cubicBezTo>
                <a:cubicBezTo>
                  <a:pt x="20072" y="6620"/>
                  <a:pt x="19824" y="5983"/>
                  <a:pt x="19078" y="5983"/>
                </a:cubicBezTo>
                <a:close/>
                <a:moveTo>
                  <a:pt x="13038" y="4201"/>
                </a:moveTo>
                <a:cubicBezTo>
                  <a:pt x="12043" y="1782"/>
                  <a:pt x="12043" y="1782"/>
                  <a:pt x="12043" y="1782"/>
                </a:cubicBezTo>
                <a:cubicBezTo>
                  <a:pt x="11795" y="1485"/>
                  <a:pt x="11795" y="1485"/>
                  <a:pt x="11795" y="1188"/>
                </a:cubicBezTo>
                <a:cubicBezTo>
                  <a:pt x="11795" y="594"/>
                  <a:pt x="12292" y="0"/>
                  <a:pt x="12789" y="0"/>
                </a:cubicBezTo>
                <a:cubicBezTo>
                  <a:pt x="13322" y="0"/>
                  <a:pt x="13571" y="297"/>
                  <a:pt x="13820" y="594"/>
                </a:cubicBezTo>
                <a:cubicBezTo>
                  <a:pt x="14566" y="2673"/>
                  <a:pt x="14566" y="2673"/>
                  <a:pt x="14566" y="2673"/>
                </a:cubicBezTo>
                <a:cubicBezTo>
                  <a:pt x="14068" y="3013"/>
                  <a:pt x="13571" y="3607"/>
                  <a:pt x="13038" y="4201"/>
                </a:cubicBezTo>
                <a:close/>
                <a:moveTo>
                  <a:pt x="9557" y="1782"/>
                </a:moveTo>
                <a:cubicBezTo>
                  <a:pt x="7532" y="6917"/>
                  <a:pt x="7532" y="6917"/>
                  <a:pt x="7532" y="6917"/>
                </a:cubicBezTo>
                <a:cubicBezTo>
                  <a:pt x="5258" y="6917"/>
                  <a:pt x="5258" y="6917"/>
                  <a:pt x="5258" y="6917"/>
                </a:cubicBezTo>
                <a:cubicBezTo>
                  <a:pt x="7780" y="594"/>
                  <a:pt x="7780" y="594"/>
                  <a:pt x="7780" y="594"/>
                </a:cubicBezTo>
                <a:cubicBezTo>
                  <a:pt x="8029" y="297"/>
                  <a:pt x="8278" y="0"/>
                  <a:pt x="8775" y="0"/>
                </a:cubicBezTo>
                <a:cubicBezTo>
                  <a:pt x="9308" y="0"/>
                  <a:pt x="9805" y="594"/>
                  <a:pt x="9805" y="1188"/>
                </a:cubicBezTo>
                <a:cubicBezTo>
                  <a:pt x="9805" y="1485"/>
                  <a:pt x="9805" y="1485"/>
                  <a:pt x="9557" y="1782"/>
                </a:cubicBezTo>
                <a:close/>
                <a:moveTo>
                  <a:pt x="8278" y="8105"/>
                </a:moveTo>
                <a:cubicBezTo>
                  <a:pt x="11795" y="8105"/>
                  <a:pt x="11795" y="8105"/>
                  <a:pt x="11795" y="8105"/>
                </a:cubicBezTo>
                <a:lnTo>
                  <a:pt x="11795" y="8402"/>
                </a:lnTo>
                <a:cubicBezTo>
                  <a:pt x="11795" y="10482"/>
                  <a:pt x="12541" y="12306"/>
                  <a:pt x="13820" y="13495"/>
                </a:cubicBezTo>
                <a:cubicBezTo>
                  <a:pt x="13820" y="17993"/>
                  <a:pt x="13820" y="17993"/>
                  <a:pt x="13820" y="17993"/>
                </a:cubicBezTo>
                <a:cubicBezTo>
                  <a:pt x="13820" y="18587"/>
                  <a:pt x="14317" y="19181"/>
                  <a:pt x="14814" y="19181"/>
                </a:cubicBezTo>
                <a:cubicBezTo>
                  <a:pt x="15312" y="19181"/>
                  <a:pt x="15809" y="18587"/>
                  <a:pt x="15809" y="17993"/>
                </a:cubicBezTo>
                <a:cubicBezTo>
                  <a:pt x="15809" y="14683"/>
                  <a:pt x="15809" y="14683"/>
                  <a:pt x="15809" y="14683"/>
                </a:cubicBezTo>
                <a:cubicBezTo>
                  <a:pt x="16307" y="14683"/>
                  <a:pt x="16555" y="14683"/>
                  <a:pt x="17053" y="14683"/>
                </a:cubicBezTo>
                <a:cubicBezTo>
                  <a:pt x="17834" y="14683"/>
                  <a:pt x="18332" y="14683"/>
                  <a:pt x="18829" y="14386"/>
                </a:cubicBezTo>
                <a:cubicBezTo>
                  <a:pt x="17586" y="20709"/>
                  <a:pt x="17586" y="20709"/>
                  <a:pt x="17586" y="20709"/>
                </a:cubicBezTo>
                <a:cubicBezTo>
                  <a:pt x="17337" y="21303"/>
                  <a:pt x="17053" y="21600"/>
                  <a:pt x="16555" y="21600"/>
                </a:cubicBezTo>
                <a:cubicBezTo>
                  <a:pt x="16307" y="21600"/>
                  <a:pt x="16307" y="21600"/>
                  <a:pt x="16307" y="21600"/>
                </a:cubicBezTo>
                <a:cubicBezTo>
                  <a:pt x="16058" y="21600"/>
                  <a:pt x="16058" y="21600"/>
                  <a:pt x="16058" y="21600"/>
                </a:cubicBezTo>
                <a:cubicBezTo>
                  <a:pt x="5009" y="21600"/>
                  <a:pt x="5009" y="21600"/>
                  <a:pt x="5009" y="21600"/>
                </a:cubicBezTo>
                <a:cubicBezTo>
                  <a:pt x="4512" y="21600"/>
                  <a:pt x="4263" y="21303"/>
                  <a:pt x="4014" y="20709"/>
                </a:cubicBezTo>
                <a:cubicBezTo>
                  <a:pt x="1989" y="10482"/>
                  <a:pt x="1989" y="10482"/>
                  <a:pt x="1989" y="10482"/>
                </a:cubicBezTo>
                <a:cubicBezTo>
                  <a:pt x="995" y="10482"/>
                  <a:pt x="995" y="10482"/>
                  <a:pt x="995" y="10482"/>
                </a:cubicBezTo>
                <a:cubicBezTo>
                  <a:pt x="497" y="10482"/>
                  <a:pt x="0" y="9888"/>
                  <a:pt x="0" y="9294"/>
                </a:cubicBezTo>
                <a:cubicBezTo>
                  <a:pt x="0" y="8402"/>
                  <a:pt x="497" y="8105"/>
                  <a:pt x="995" y="8105"/>
                </a:cubicBezTo>
                <a:cubicBezTo>
                  <a:pt x="5009" y="8105"/>
                  <a:pt x="5009" y="8105"/>
                  <a:pt x="5009" y="8105"/>
                </a:cubicBezTo>
                <a:cubicBezTo>
                  <a:pt x="8278" y="8105"/>
                  <a:pt x="8278" y="8105"/>
                  <a:pt x="8278" y="8105"/>
                </a:cubicBezTo>
                <a:close/>
                <a:moveTo>
                  <a:pt x="9805" y="17993"/>
                </a:moveTo>
                <a:cubicBezTo>
                  <a:pt x="9805" y="18587"/>
                  <a:pt x="10303" y="19181"/>
                  <a:pt x="10800" y="19181"/>
                </a:cubicBezTo>
                <a:cubicBezTo>
                  <a:pt x="11297" y="19181"/>
                  <a:pt x="11795" y="18587"/>
                  <a:pt x="11795" y="17993"/>
                </a:cubicBezTo>
                <a:cubicBezTo>
                  <a:pt x="11795" y="11712"/>
                  <a:pt x="11795" y="11712"/>
                  <a:pt x="11795" y="11712"/>
                </a:cubicBezTo>
                <a:cubicBezTo>
                  <a:pt x="11795" y="10779"/>
                  <a:pt x="11297" y="10482"/>
                  <a:pt x="10800" y="10482"/>
                </a:cubicBezTo>
                <a:cubicBezTo>
                  <a:pt x="10303" y="10482"/>
                  <a:pt x="9805" y="10779"/>
                  <a:pt x="9805" y="11712"/>
                </a:cubicBezTo>
                <a:lnTo>
                  <a:pt x="9805" y="17993"/>
                </a:lnTo>
                <a:close/>
                <a:moveTo>
                  <a:pt x="7780" y="11712"/>
                </a:moveTo>
                <a:cubicBezTo>
                  <a:pt x="7780" y="10779"/>
                  <a:pt x="7283" y="10482"/>
                  <a:pt x="6786" y="10482"/>
                </a:cubicBezTo>
                <a:cubicBezTo>
                  <a:pt x="6288" y="10482"/>
                  <a:pt x="5755" y="10779"/>
                  <a:pt x="5755" y="11712"/>
                </a:cubicBezTo>
                <a:cubicBezTo>
                  <a:pt x="5755" y="17993"/>
                  <a:pt x="5755" y="17993"/>
                  <a:pt x="5755" y="17993"/>
                </a:cubicBezTo>
                <a:cubicBezTo>
                  <a:pt x="5755" y="18587"/>
                  <a:pt x="6288" y="19181"/>
                  <a:pt x="6786" y="19181"/>
                </a:cubicBezTo>
                <a:cubicBezTo>
                  <a:pt x="7283" y="19181"/>
                  <a:pt x="7780" y="18587"/>
                  <a:pt x="7780" y="17993"/>
                </a:cubicBezTo>
                <a:lnTo>
                  <a:pt x="7780" y="11712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74" name="Shape"/>
          <p:cNvSpPr/>
          <p:nvPr/>
        </p:nvSpPr>
        <p:spPr>
          <a:xfrm>
            <a:off x="12487742" y="5998720"/>
            <a:ext cx="578701" cy="4899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251" y="13495"/>
                </a:moveTo>
                <a:cubicBezTo>
                  <a:pt x="14735" y="13495"/>
                  <a:pt x="12938" y="11415"/>
                  <a:pt x="12938" y="8402"/>
                </a:cubicBezTo>
                <a:cubicBezTo>
                  <a:pt x="12938" y="5389"/>
                  <a:pt x="14735" y="3310"/>
                  <a:pt x="17251" y="3310"/>
                </a:cubicBezTo>
                <a:cubicBezTo>
                  <a:pt x="19803" y="3310"/>
                  <a:pt x="21600" y="5389"/>
                  <a:pt x="21600" y="8402"/>
                </a:cubicBezTo>
                <a:cubicBezTo>
                  <a:pt x="21600" y="11415"/>
                  <a:pt x="19803" y="13495"/>
                  <a:pt x="17251" y="13495"/>
                </a:cubicBezTo>
                <a:close/>
                <a:moveTo>
                  <a:pt x="19300" y="7214"/>
                </a:moveTo>
                <a:cubicBezTo>
                  <a:pt x="15239" y="7214"/>
                  <a:pt x="15239" y="7214"/>
                  <a:pt x="15239" y="7214"/>
                </a:cubicBezTo>
                <a:cubicBezTo>
                  <a:pt x="14735" y="7214"/>
                  <a:pt x="14232" y="7808"/>
                  <a:pt x="14232" y="8402"/>
                </a:cubicBezTo>
                <a:cubicBezTo>
                  <a:pt x="14232" y="8996"/>
                  <a:pt x="14735" y="9591"/>
                  <a:pt x="15239" y="9591"/>
                </a:cubicBezTo>
                <a:cubicBezTo>
                  <a:pt x="19300" y="9591"/>
                  <a:pt x="19300" y="9591"/>
                  <a:pt x="19300" y="9591"/>
                </a:cubicBezTo>
                <a:cubicBezTo>
                  <a:pt x="19803" y="9591"/>
                  <a:pt x="20306" y="8996"/>
                  <a:pt x="20306" y="8402"/>
                </a:cubicBezTo>
                <a:cubicBezTo>
                  <a:pt x="20306" y="7808"/>
                  <a:pt x="19803" y="7214"/>
                  <a:pt x="19300" y="7214"/>
                </a:cubicBezTo>
                <a:close/>
                <a:moveTo>
                  <a:pt x="13190" y="4201"/>
                </a:moveTo>
                <a:cubicBezTo>
                  <a:pt x="11932" y="1782"/>
                  <a:pt x="11932" y="1782"/>
                  <a:pt x="11932" y="1782"/>
                </a:cubicBezTo>
                <a:cubicBezTo>
                  <a:pt x="11932" y="1485"/>
                  <a:pt x="11932" y="1485"/>
                  <a:pt x="11932" y="1188"/>
                </a:cubicBezTo>
                <a:cubicBezTo>
                  <a:pt x="11932" y="594"/>
                  <a:pt x="12184" y="0"/>
                  <a:pt x="12938" y="0"/>
                </a:cubicBezTo>
                <a:cubicBezTo>
                  <a:pt x="13190" y="0"/>
                  <a:pt x="13729" y="297"/>
                  <a:pt x="13729" y="594"/>
                </a:cubicBezTo>
                <a:cubicBezTo>
                  <a:pt x="14735" y="2673"/>
                  <a:pt x="14735" y="2673"/>
                  <a:pt x="14735" y="2673"/>
                </a:cubicBezTo>
                <a:cubicBezTo>
                  <a:pt x="14232" y="3013"/>
                  <a:pt x="13442" y="3607"/>
                  <a:pt x="13190" y="4201"/>
                </a:cubicBezTo>
                <a:close/>
                <a:moveTo>
                  <a:pt x="9668" y="1782"/>
                </a:moveTo>
                <a:cubicBezTo>
                  <a:pt x="7368" y="6917"/>
                  <a:pt x="7368" y="6917"/>
                  <a:pt x="7368" y="6917"/>
                </a:cubicBezTo>
                <a:cubicBezTo>
                  <a:pt x="5068" y="6917"/>
                  <a:pt x="5068" y="6917"/>
                  <a:pt x="5068" y="6917"/>
                </a:cubicBezTo>
                <a:cubicBezTo>
                  <a:pt x="7871" y="594"/>
                  <a:pt x="7871" y="594"/>
                  <a:pt x="7871" y="594"/>
                </a:cubicBezTo>
                <a:cubicBezTo>
                  <a:pt x="8122" y="297"/>
                  <a:pt x="8374" y="0"/>
                  <a:pt x="8877" y="0"/>
                </a:cubicBezTo>
                <a:cubicBezTo>
                  <a:pt x="9380" y="0"/>
                  <a:pt x="9919" y="594"/>
                  <a:pt x="9919" y="1188"/>
                </a:cubicBezTo>
                <a:cubicBezTo>
                  <a:pt x="9919" y="1485"/>
                  <a:pt x="9668" y="1485"/>
                  <a:pt x="9668" y="1782"/>
                </a:cubicBezTo>
                <a:close/>
                <a:moveTo>
                  <a:pt x="8374" y="8105"/>
                </a:moveTo>
                <a:cubicBezTo>
                  <a:pt x="11932" y="8105"/>
                  <a:pt x="11932" y="8105"/>
                  <a:pt x="11932" y="8105"/>
                </a:cubicBezTo>
                <a:lnTo>
                  <a:pt x="11932" y="8402"/>
                </a:lnTo>
                <a:cubicBezTo>
                  <a:pt x="11932" y="10482"/>
                  <a:pt x="12687" y="12306"/>
                  <a:pt x="13981" y="13495"/>
                </a:cubicBezTo>
                <a:cubicBezTo>
                  <a:pt x="13981" y="17993"/>
                  <a:pt x="13981" y="17993"/>
                  <a:pt x="13981" y="17993"/>
                </a:cubicBezTo>
                <a:cubicBezTo>
                  <a:pt x="13981" y="18587"/>
                  <a:pt x="14232" y="19181"/>
                  <a:pt x="14987" y="19181"/>
                </a:cubicBezTo>
                <a:cubicBezTo>
                  <a:pt x="15490" y="19181"/>
                  <a:pt x="15993" y="18587"/>
                  <a:pt x="15993" y="17993"/>
                </a:cubicBezTo>
                <a:cubicBezTo>
                  <a:pt x="15993" y="14683"/>
                  <a:pt x="15993" y="14683"/>
                  <a:pt x="15993" y="14683"/>
                </a:cubicBezTo>
                <a:cubicBezTo>
                  <a:pt x="16245" y="14683"/>
                  <a:pt x="16748" y="14683"/>
                  <a:pt x="17251" y="14683"/>
                </a:cubicBezTo>
                <a:cubicBezTo>
                  <a:pt x="17790" y="14683"/>
                  <a:pt x="18294" y="14683"/>
                  <a:pt x="18797" y="14386"/>
                </a:cubicBezTo>
                <a:cubicBezTo>
                  <a:pt x="17503" y="20709"/>
                  <a:pt x="17503" y="20709"/>
                  <a:pt x="17503" y="20709"/>
                </a:cubicBezTo>
                <a:cubicBezTo>
                  <a:pt x="17503" y="21303"/>
                  <a:pt x="17000" y="21600"/>
                  <a:pt x="16497" y="21600"/>
                </a:cubicBezTo>
                <a:cubicBezTo>
                  <a:pt x="16245" y="21600"/>
                  <a:pt x="16245" y="21600"/>
                  <a:pt x="16245" y="21600"/>
                </a:cubicBezTo>
                <a:cubicBezTo>
                  <a:pt x="5068" y="21600"/>
                  <a:pt x="5068" y="21600"/>
                  <a:pt x="5068" y="21600"/>
                </a:cubicBezTo>
                <a:cubicBezTo>
                  <a:pt x="4564" y="21600"/>
                  <a:pt x="4313" y="21303"/>
                  <a:pt x="4061" y="20709"/>
                </a:cubicBezTo>
                <a:cubicBezTo>
                  <a:pt x="2013" y="10482"/>
                  <a:pt x="2013" y="10482"/>
                  <a:pt x="2013" y="10482"/>
                </a:cubicBezTo>
                <a:cubicBezTo>
                  <a:pt x="1006" y="10482"/>
                  <a:pt x="1006" y="10482"/>
                  <a:pt x="1006" y="10482"/>
                </a:cubicBezTo>
                <a:cubicBezTo>
                  <a:pt x="503" y="10482"/>
                  <a:pt x="0" y="9888"/>
                  <a:pt x="0" y="9294"/>
                </a:cubicBezTo>
                <a:cubicBezTo>
                  <a:pt x="0" y="8402"/>
                  <a:pt x="503" y="8105"/>
                  <a:pt x="1006" y="8105"/>
                </a:cubicBezTo>
                <a:cubicBezTo>
                  <a:pt x="4816" y="8105"/>
                  <a:pt x="4816" y="8105"/>
                  <a:pt x="4816" y="8105"/>
                </a:cubicBezTo>
                <a:cubicBezTo>
                  <a:pt x="8374" y="8105"/>
                  <a:pt x="8374" y="8105"/>
                  <a:pt x="8374" y="8105"/>
                </a:cubicBezTo>
                <a:close/>
                <a:moveTo>
                  <a:pt x="9919" y="17993"/>
                </a:moveTo>
                <a:cubicBezTo>
                  <a:pt x="9919" y="18587"/>
                  <a:pt x="10171" y="19181"/>
                  <a:pt x="10926" y="19181"/>
                </a:cubicBezTo>
                <a:cubicBezTo>
                  <a:pt x="11429" y="19181"/>
                  <a:pt x="11932" y="18587"/>
                  <a:pt x="11932" y="17993"/>
                </a:cubicBezTo>
                <a:cubicBezTo>
                  <a:pt x="11932" y="11712"/>
                  <a:pt x="11932" y="11712"/>
                  <a:pt x="11932" y="11712"/>
                </a:cubicBezTo>
                <a:cubicBezTo>
                  <a:pt x="11932" y="10779"/>
                  <a:pt x="11429" y="10482"/>
                  <a:pt x="10926" y="10482"/>
                </a:cubicBezTo>
                <a:cubicBezTo>
                  <a:pt x="10171" y="10482"/>
                  <a:pt x="9919" y="10779"/>
                  <a:pt x="9919" y="11712"/>
                </a:cubicBezTo>
                <a:lnTo>
                  <a:pt x="9919" y="17993"/>
                </a:lnTo>
                <a:close/>
                <a:moveTo>
                  <a:pt x="7871" y="11712"/>
                </a:moveTo>
                <a:cubicBezTo>
                  <a:pt x="7871" y="10779"/>
                  <a:pt x="7368" y="10482"/>
                  <a:pt x="6865" y="10482"/>
                </a:cubicBezTo>
                <a:cubicBezTo>
                  <a:pt x="6074" y="10482"/>
                  <a:pt x="5822" y="10779"/>
                  <a:pt x="5822" y="11712"/>
                </a:cubicBezTo>
                <a:cubicBezTo>
                  <a:pt x="5822" y="17993"/>
                  <a:pt x="5822" y="17993"/>
                  <a:pt x="5822" y="17993"/>
                </a:cubicBezTo>
                <a:cubicBezTo>
                  <a:pt x="5822" y="18587"/>
                  <a:pt x="6074" y="19181"/>
                  <a:pt x="6865" y="19181"/>
                </a:cubicBezTo>
                <a:cubicBezTo>
                  <a:pt x="7368" y="19181"/>
                  <a:pt x="7871" y="18587"/>
                  <a:pt x="7871" y="17993"/>
                </a:cubicBezTo>
                <a:lnTo>
                  <a:pt x="7871" y="11712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75" name="Shape"/>
          <p:cNvSpPr/>
          <p:nvPr/>
        </p:nvSpPr>
        <p:spPr>
          <a:xfrm>
            <a:off x="11284719" y="5998720"/>
            <a:ext cx="574476" cy="4899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280" y="13495"/>
                </a:moveTo>
                <a:cubicBezTo>
                  <a:pt x="14760" y="13495"/>
                  <a:pt x="12708" y="11415"/>
                  <a:pt x="12708" y="8402"/>
                </a:cubicBezTo>
                <a:cubicBezTo>
                  <a:pt x="12708" y="5389"/>
                  <a:pt x="14760" y="3310"/>
                  <a:pt x="17280" y="3310"/>
                </a:cubicBezTo>
                <a:cubicBezTo>
                  <a:pt x="19584" y="3310"/>
                  <a:pt x="21600" y="5389"/>
                  <a:pt x="21600" y="8402"/>
                </a:cubicBezTo>
                <a:cubicBezTo>
                  <a:pt x="21600" y="11415"/>
                  <a:pt x="19584" y="13495"/>
                  <a:pt x="17280" y="13495"/>
                </a:cubicBezTo>
                <a:close/>
                <a:moveTo>
                  <a:pt x="19332" y="7214"/>
                </a:moveTo>
                <a:cubicBezTo>
                  <a:pt x="18324" y="7214"/>
                  <a:pt x="18324" y="7214"/>
                  <a:pt x="18324" y="7214"/>
                </a:cubicBezTo>
                <a:cubicBezTo>
                  <a:pt x="18324" y="5983"/>
                  <a:pt x="18324" y="5983"/>
                  <a:pt x="18324" y="5983"/>
                </a:cubicBezTo>
                <a:cubicBezTo>
                  <a:pt x="18324" y="5389"/>
                  <a:pt x="17784" y="4795"/>
                  <a:pt x="17280" y="4795"/>
                </a:cubicBezTo>
                <a:cubicBezTo>
                  <a:pt x="16524" y="4795"/>
                  <a:pt x="16272" y="5389"/>
                  <a:pt x="16272" y="5983"/>
                </a:cubicBezTo>
                <a:cubicBezTo>
                  <a:pt x="16272" y="7214"/>
                  <a:pt x="16272" y="7214"/>
                  <a:pt x="16272" y="7214"/>
                </a:cubicBezTo>
                <a:cubicBezTo>
                  <a:pt x="15264" y="7214"/>
                  <a:pt x="15264" y="7214"/>
                  <a:pt x="15264" y="7214"/>
                </a:cubicBezTo>
                <a:cubicBezTo>
                  <a:pt x="14508" y="7214"/>
                  <a:pt x="14256" y="7808"/>
                  <a:pt x="14256" y="8402"/>
                </a:cubicBezTo>
                <a:cubicBezTo>
                  <a:pt x="14256" y="8996"/>
                  <a:pt x="14508" y="9591"/>
                  <a:pt x="15264" y="9591"/>
                </a:cubicBezTo>
                <a:cubicBezTo>
                  <a:pt x="16272" y="9591"/>
                  <a:pt x="16272" y="9591"/>
                  <a:pt x="16272" y="9591"/>
                </a:cubicBezTo>
                <a:cubicBezTo>
                  <a:pt x="16272" y="10779"/>
                  <a:pt x="16272" y="10779"/>
                  <a:pt x="16272" y="10779"/>
                </a:cubicBezTo>
                <a:cubicBezTo>
                  <a:pt x="16272" y="11415"/>
                  <a:pt x="16524" y="12009"/>
                  <a:pt x="17280" y="12009"/>
                </a:cubicBezTo>
                <a:cubicBezTo>
                  <a:pt x="17784" y="12009"/>
                  <a:pt x="18324" y="11415"/>
                  <a:pt x="18324" y="10779"/>
                </a:cubicBezTo>
                <a:cubicBezTo>
                  <a:pt x="18324" y="9591"/>
                  <a:pt x="18324" y="9591"/>
                  <a:pt x="18324" y="9591"/>
                </a:cubicBezTo>
                <a:cubicBezTo>
                  <a:pt x="19332" y="9591"/>
                  <a:pt x="19332" y="9591"/>
                  <a:pt x="19332" y="9591"/>
                </a:cubicBezTo>
                <a:cubicBezTo>
                  <a:pt x="19836" y="9591"/>
                  <a:pt x="20340" y="8996"/>
                  <a:pt x="20340" y="8402"/>
                </a:cubicBezTo>
                <a:cubicBezTo>
                  <a:pt x="20340" y="7808"/>
                  <a:pt x="19836" y="7214"/>
                  <a:pt x="19332" y="7214"/>
                </a:cubicBezTo>
                <a:close/>
                <a:moveTo>
                  <a:pt x="12960" y="4201"/>
                </a:moveTo>
                <a:cubicBezTo>
                  <a:pt x="11952" y="1782"/>
                  <a:pt x="11952" y="1782"/>
                  <a:pt x="11952" y="1782"/>
                </a:cubicBezTo>
                <a:cubicBezTo>
                  <a:pt x="11952" y="1485"/>
                  <a:pt x="11700" y="1485"/>
                  <a:pt x="11700" y="1188"/>
                </a:cubicBezTo>
                <a:cubicBezTo>
                  <a:pt x="11700" y="594"/>
                  <a:pt x="12204" y="0"/>
                  <a:pt x="12708" y="0"/>
                </a:cubicBezTo>
                <a:cubicBezTo>
                  <a:pt x="13212" y="0"/>
                  <a:pt x="13464" y="297"/>
                  <a:pt x="13716" y="594"/>
                </a:cubicBezTo>
                <a:cubicBezTo>
                  <a:pt x="14760" y="2673"/>
                  <a:pt x="14760" y="2673"/>
                  <a:pt x="14760" y="2673"/>
                </a:cubicBezTo>
                <a:cubicBezTo>
                  <a:pt x="14004" y="3013"/>
                  <a:pt x="13464" y="3607"/>
                  <a:pt x="12960" y="4201"/>
                </a:cubicBezTo>
                <a:close/>
                <a:moveTo>
                  <a:pt x="9648" y="1782"/>
                </a:moveTo>
                <a:cubicBezTo>
                  <a:pt x="7380" y="6917"/>
                  <a:pt x="7380" y="6917"/>
                  <a:pt x="7380" y="6917"/>
                </a:cubicBezTo>
                <a:cubicBezTo>
                  <a:pt x="5076" y="6917"/>
                  <a:pt x="5076" y="6917"/>
                  <a:pt x="5076" y="6917"/>
                </a:cubicBezTo>
                <a:cubicBezTo>
                  <a:pt x="7884" y="594"/>
                  <a:pt x="7884" y="594"/>
                  <a:pt x="7884" y="594"/>
                </a:cubicBezTo>
                <a:cubicBezTo>
                  <a:pt x="7884" y="297"/>
                  <a:pt x="8388" y="0"/>
                  <a:pt x="8640" y="0"/>
                </a:cubicBezTo>
                <a:cubicBezTo>
                  <a:pt x="9396" y="0"/>
                  <a:pt x="9648" y="594"/>
                  <a:pt x="9648" y="1188"/>
                </a:cubicBezTo>
                <a:cubicBezTo>
                  <a:pt x="9648" y="1485"/>
                  <a:pt x="9648" y="1485"/>
                  <a:pt x="9648" y="1782"/>
                </a:cubicBezTo>
                <a:close/>
                <a:moveTo>
                  <a:pt x="8136" y="8105"/>
                </a:moveTo>
                <a:cubicBezTo>
                  <a:pt x="11700" y="8105"/>
                  <a:pt x="11700" y="8105"/>
                  <a:pt x="11700" y="8105"/>
                </a:cubicBezTo>
                <a:lnTo>
                  <a:pt x="11700" y="8402"/>
                </a:lnTo>
                <a:cubicBezTo>
                  <a:pt x="11700" y="10482"/>
                  <a:pt x="12456" y="12306"/>
                  <a:pt x="13716" y="13495"/>
                </a:cubicBezTo>
                <a:cubicBezTo>
                  <a:pt x="13716" y="17993"/>
                  <a:pt x="13716" y="17993"/>
                  <a:pt x="13716" y="17993"/>
                </a:cubicBezTo>
                <a:cubicBezTo>
                  <a:pt x="13716" y="18587"/>
                  <a:pt x="14256" y="19181"/>
                  <a:pt x="14760" y="19181"/>
                </a:cubicBezTo>
                <a:cubicBezTo>
                  <a:pt x="15516" y="19181"/>
                  <a:pt x="15768" y="18587"/>
                  <a:pt x="15768" y="17993"/>
                </a:cubicBezTo>
                <a:cubicBezTo>
                  <a:pt x="15768" y="14683"/>
                  <a:pt x="15768" y="14683"/>
                  <a:pt x="15768" y="14683"/>
                </a:cubicBezTo>
                <a:cubicBezTo>
                  <a:pt x="16272" y="14683"/>
                  <a:pt x="16776" y="14683"/>
                  <a:pt x="17280" y="14683"/>
                </a:cubicBezTo>
                <a:cubicBezTo>
                  <a:pt x="17784" y="14683"/>
                  <a:pt x="18324" y="14683"/>
                  <a:pt x="18828" y="14386"/>
                </a:cubicBezTo>
                <a:cubicBezTo>
                  <a:pt x="17532" y="20709"/>
                  <a:pt x="17532" y="20709"/>
                  <a:pt x="17532" y="20709"/>
                </a:cubicBezTo>
                <a:cubicBezTo>
                  <a:pt x="17280" y="21303"/>
                  <a:pt x="17028" y="21600"/>
                  <a:pt x="16524" y="21600"/>
                </a:cubicBezTo>
                <a:cubicBezTo>
                  <a:pt x="16272" y="21600"/>
                  <a:pt x="16272" y="21600"/>
                  <a:pt x="16272" y="21600"/>
                </a:cubicBezTo>
                <a:cubicBezTo>
                  <a:pt x="16020" y="21600"/>
                  <a:pt x="16020" y="21600"/>
                  <a:pt x="16020" y="21600"/>
                </a:cubicBezTo>
                <a:cubicBezTo>
                  <a:pt x="5076" y="21600"/>
                  <a:pt x="5076" y="21600"/>
                  <a:pt x="5076" y="21600"/>
                </a:cubicBezTo>
                <a:cubicBezTo>
                  <a:pt x="4572" y="21600"/>
                  <a:pt x="4068" y="21303"/>
                  <a:pt x="4068" y="20709"/>
                </a:cubicBezTo>
                <a:cubicBezTo>
                  <a:pt x="1764" y="10482"/>
                  <a:pt x="1764" y="10482"/>
                  <a:pt x="1764" y="10482"/>
                </a:cubicBezTo>
                <a:cubicBezTo>
                  <a:pt x="1008" y="10482"/>
                  <a:pt x="1008" y="10482"/>
                  <a:pt x="1008" y="10482"/>
                </a:cubicBezTo>
                <a:cubicBezTo>
                  <a:pt x="252" y="10482"/>
                  <a:pt x="0" y="9888"/>
                  <a:pt x="0" y="9294"/>
                </a:cubicBezTo>
                <a:cubicBezTo>
                  <a:pt x="0" y="8402"/>
                  <a:pt x="252" y="8105"/>
                  <a:pt x="1008" y="8105"/>
                </a:cubicBezTo>
                <a:cubicBezTo>
                  <a:pt x="4824" y="8105"/>
                  <a:pt x="4824" y="8105"/>
                  <a:pt x="4824" y="8105"/>
                </a:cubicBezTo>
                <a:cubicBezTo>
                  <a:pt x="8136" y="8105"/>
                  <a:pt x="8136" y="8105"/>
                  <a:pt x="8136" y="8105"/>
                </a:cubicBezTo>
                <a:close/>
                <a:moveTo>
                  <a:pt x="9648" y="17993"/>
                </a:moveTo>
                <a:cubicBezTo>
                  <a:pt x="9648" y="18587"/>
                  <a:pt x="10188" y="19181"/>
                  <a:pt x="10692" y="19181"/>
                </a:cubicBezTo>
                <a:cubicBezTo>
                  <a:pt x="11448" y="19181"/>
                  <a:pt x="11700" y="18587"/>
                  <a:pt x="11700" y="17993"/>
                </a:cubicBezTo>
                <a:cubicBezTo>
                  <a:pt x="11700" y="11712"/>
                  <a:pt x="11700" y="11712"/>
                  <a:pt x="11700" y="11712"/>
                </a:cubicBezTo>
                <a:cubicBezTo>
                  <a:pt x="11700" y="10779"/>
                  <a:pt x="11448" y="10482"/>
                  <a:pt x="10692" y="10482"/>
                </a:cubicBezTo>
                <a:cubicBezTo>
                  <a:pt x="10188" y="10482"/>
                  <a:pt x="9648" y="10779"/>
                  <a:pt x="9648" y="11712"/>
                </a:cubicBezTo>
                <a:lnTo>
                  <a:pt x="9648" y="17993"/>
                </a:lnTo>
                <a:close/>
                <a:moveTo>
                  <a:pt x="7632" y="11712"/>
                </a:moveTo>
                <a:cubicBezTo>
                  <a:pt x="7632" y="10779"/>
                  <a:pt x="7380" y="10482"/>
                  <a:pt x="6588" y="10482"/>
                </a:cubicBezTo>
                <a:cubicBezTo>
                  <a:pt x="6084" y="10482"/>
                  <a:pt x="5580" y="10779"/>
                  <a:pt x="5580" y="11712"/>
                </a:cubicBezTo>
                <a:cubicBezTo>
                  <a:pt x="5580" y="17993"/>
                  <a:pt x="5580" y="17993"/>
                  <a:pt x="5580" y="17993"/>
                </a:cubicBezTo>
                <a:cubicBezTo>
                  <a:pt x="5580" y="18587"/>
                  <a:pt x="6084" y="19181"/>
                  <a:pt x="6588" y="19181"/>
                </a:cubicBezTo>
                <a:cubicBezTo>
                  <a:pt x="7380" y="19181"/>
                  <a:pt x="7632" y="18587"/>
                  <a:pt x="7632" y="17993"/>
                </a:cubicBezTo>
                <a:lnTo>
                  <a:pt x="7632" y="11712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76" name="Shape"/>
          <p:cNvSpPr/>
          <p:nvPr/>
        </p:nvSpPr>
        <p:spPr>
          <a:xfrm>
            <a:off x="10110677" y="5998720"/>
            <a:ext cx="582936" cy="4899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996"/>
                </a:moveTo>
                <a:lnTo>
                  <a:pt x="21600" y="9294"/>
                </a:lnTo>
                <a:cubicBezTo>
                  <a:pt x="21600" y="9888"/>
                  <a:pt x="21102" y="10482"/>
                  <a:pt x="20604" y="10482"/>
                </a:cubicBezTo>
                <a:cubicBezTo>
                  <a:pt x="19607" y="10482"/>
                  <a:pt x="19607" y="10482"/>
                  <a:pt x="19607" y="10482"/>
                </a:cubicBezTo>
                <a:cubicBezTo>
                  <a:pt x="17579" y="20709"/>
                  <a:pt x="17579" y="20709"/>
                  <a:pt x="17579" y="20709"/>
                </a:cubicBezTo>
                <a:cubicBezTo>
                  <a:pt x="17330" y="21303"/>
                  <a:pt x="17081" y="21600"/>
                  <a:pt x="16583" y="21600"/>
                </a:cubicBezTo>
                <a:cubicBezTo>
                  <a:pt x="16333" y="21600"/>
                  <a:pt x="16333" y="21600"/>
                  <a:pt x="16333" y="21600"/>
                </a:cubicBezTo>
                <a:cubicBezTo>
                  <a:pt x="16084" y="21600"/>
                  <a:pt x="16084" y="21600"/>
                  <a:pt x="16084" y="21600"/>
                </a:cubicBezTo>
                <a:cubicBezTo>
                  <a:pt x="5017" y="21600"/>
                  <a:pt x="5017" y="21600"/>
                  <a:pt x="5017" y="21600"/>
                </a:cubicBezTo>
                <a:cubicBezTo>
                  <a:pt x="4519" y="21600"/>
                  <a:pt x="4270" y="21303"/>
                  <a:pt x="4021" y="20709"/>
                </a:cubicBezTo>
                <a:cubicBezTo>
                  <a:pt x="1993" y="10482"/>
                  <a:pt x="1993" y="10482"/>
                  <a:pt x="1993" y="10482"/>
                </a:cubicBezTo>
                <a:cubicBezTo>
                  <a:pt x="996" y="10482"/>
                  <a:pt x="996" y="10482"/>
                  <a:pt x="996" y="10482"/>
                </a:cubicBezTo>
                <a:cubicBezTo>
                  <a:pt x="498" y="10482"/>
                  <a:pt x="0" y="9888"/>
                  <a:pt x="0" y="9294"/>
                </a:cubicBezTo>
                <a:cubicBezTo>
                  <a:pt x="0" y="8402"/>
                  <a:pt x="498" y="8105"/>
                  <a:pt x="996" y="8105"/>
                </a:cubicBezTo>
                <a:cubicBezTo>
                  <a:pt x="5017" y="8105"/>
                  <a:pt x="5017" y="8105"/>
                  <a:pt x="5017" y="8105"/>
                </a:cubicBezTo>
                <a:cubicBezTo>
                  <a:pt x="8291" y="8105"/>
                  <a:pt x="8291" y="8105"/>
                  <a:pt x="8291" y="8105"/>
                </a:cubicBezTo>
                <a:cubicBezTo>
                  <a:pt x="12561" y="8105"/>
                  <a:pt x="12561" y="8105"/>
                  <a:pt x="12561" y="8105"/>
                </a:cubicBezTo>
                <a:cubicBezTo>
                  <a:pt x="15088" y="8105"/>
                  <a:pt x="15088" y="8105"/>
                  <a:pt x="15088" y="8105"/>
                </a:cubicBezTo>
                <a:cubicBezTo>
                  <a:pt x="16583" y="8105"/>
                  <a:pt x="16583" y="8105"/>
                  <a:pt x="16583" y="8105"/>
                </a:cubicBezTo>
                <a:cubicBezTo>
                  <a:pt x="20604" y="8105"/>
                  <a:pt x="20604" y="8105"/>
                  <a:pt x="20604" y="8105"/>
                </a:cubicBezTo>
                <a:cubicBezTo>
                  <a:pt x="21102" y="8105"/>
                  <a:pt x="21351" y="8402"/>
                  <a:pt x="21600" y="8996"/>
                </a:cubicBezTo>
                <a:close/>
                <a:moveTo>
                  <a:pt x="7793" y="11712"/>
                </a:moveTo>
                <a:cubicBezTo>
                  <a:pt x="7793" y="10779"/>
                  <a:pt x="7295" y="10482"/>
                  <a:pt x="6761" y="10482"/>
                </a:cubicBezTo>
                <a:cubicBezTo>
                  <a:pt x="6263" y="10482"/>
                  <a:pt x="5765" y="10779"/>
                  <a:pt x="5765" y="11712"/>
                </a:cubicBezTo>
                <a:cubicBezTo>
                  <a:pt x="5765" y="17993"/>
                  <a:pt x="5765" y="17993"/>
                  <a:pt x="5765" y="17993"/>
                </a:cubicBezTo>
                <a:cubicBezTo>
                  <a:pt x="5765" y="18587"/>
                  <a:pt x="6263" y="19181"/>
                  <a:pt x="6761" y="19181"/>
                </a:cubicBezTo>
                <a:cubicBezTo>
                  <a:pt x="7295" y="19181"/>
                  <a:pt x="7793" y="18587"/>
                  <a:pt x="7793" y="17993"/>
                </a:cubicBezTo>
                <a:lnTo>
                  <a:pt x="7793" y="11712"/>
                </a:lnTo>
                <a:close/>
                <a:moveTo>
                  <a:pt x="11814" y="11712"/>
                </a:moveTo>
                <a:cubicBezTo>
                  <a:pt x="11814" y="10779"/>
                  <a:pt x="11316" y="10482"/>
                  <a:pt x="10818" y="10482"/>
                </a:cubicBezTo>
                <a:cubicBezTo>
                  <a:pt x="10320" y="10482"/>
                  <a:pt x="9786" y="10779"/>
                  <a:pt x="9786" y="11712"/>
                </a:cubicBezTo>
                <a:cubicBezTo>
                  <a:pt x="9786" y="17993"/>
                  <a:pt x="9786" y="17993"/>
                  <a:pt x="9786" y="17993"/>
                </a:cubicBezTo>
                <a:cubicBezTo>
                  <a:pt x="9786" y="18587"/>
                  <a:pt x="10320" y="19181"/>
                  <a:pt x="10818" y="19181"/>
                </a:cubicBezTo>
                <a:cubicBezTo>
                  <a:pt x="11316" y="19181"/>
                  <a:pt x="11814" y="18587"/>
                  <a:pt x="11814" y="17993"/>
                </a:cubicBezTo>
                <a:lnTo>
                  <a:pt x="11814" y="11712"/>
                </a:lnTo>
                <a:close/>
                <a:moveTo>
                  <a:pt x="15835" y="11712"/>
                </a:moveTo>
                <a:cubicBezTo>
                  <a:pt x="15835" y="10779"/>
                  <a:pt x="15337" y="10482"/>
                  <a:pt x="14839" y="10482"/>
                </a:cubicBezTo>
                <a:cubicBezTo>
                  <a:pt x="14341" y="10482"/>
                  <a:pt x="13807" y="10779"/>
                  <a:pt x="13807" y="11712"/>
                </a:cubicBezTo>
                <a:cubicBezTo>
                  <a:pt x="13807" y="17993"/>
                  <a:pt x="13807" y="17993"/>
                  <a:pt x="13807" y="17993"/>
                </a:cubicBezTo>
                <a:cubicBezTo>
                  <a:pt x="13807" y="18587"/>
                  <a:pt x="14341" y="19181"/>
                  <a:pt x="14839" y="19181"/>
                </a:cubicBezTo>
                <a:cubicBezTo>
                  <a:pt x="15337" y="19181"/>
                  <a:pt x="15835" y="18587"/>
                  <a:pt x="15835" y="17993"/>
                </a:cubicBezTo>
                <a:lnTo>
                  <a:pt x="15835" y="11712"/>
                </a:lnTo>
                <a:close/>
                <a:moveTo>
                  <a:pt x="12063" y="1782"/>
                </a:moveTo>
                <a:cubicBezTo>
                  <a:pt x="11814" y="1485"/>
                  <a:pt x="11814" y="1485"/>
                  <a:pt x="11814" y="1188"/>
                </a:cubicBezTo>
                <a:cubicBezTo>
                  <a:pt x="11814" y="594"/>
                  <a:pt x="12312" y="0"/>
                  <a:pt x="12811" y="0"/>
                </a:cubicBezTo>
                <a:cubicBezTo>
                  <a:pt x="13309" y="0"/>
                  <a:pt x="13558" y="297"/>
                  <a:pt x="13807" y="594"/>
                </a:cubicBezTo>
                <a:cubicBezTo>
                  <a:pt x="16333" y="6917"/>
                  <a:pt x="16333" y="6917"/>
                  <a:pt x="16333" y="6917"/>
                </a:cubicBezTo>
                <a:cubicBezTo>
                  <a:pt x="14056" y="6917"/>
                  <a:pt x="14056" y="6917"/>
                  <a:pt x="14056" y="6917"/>
                </a:cubicBezTo>
                <a:lnTo>
                  <a:pt x="12063" y="1782"/>
                </a:lnTo>
                <a:close/>
                <a:moveTo>
                  <a:pt x="9537" y="1782"/>
                </a:moveTo>
                <a:cubicBezTo>
                  <a:pt x="7544" y="6917"/>
                  <a:pt x="7544" y="6917"/>
                  <a:pt x="7544" y="6917"/>
                </a:cubicBezTo>
                <a:cubicBezTo>
                  <a:pt x="5267" y="6917"/>
                  <a:pt x="5267" y="6917"/>
                  <a:pt x="5267" y="6917"/>
                </a:cubicBezTo>
                <a:cubicBezTo>
                  <a:pt x="7793" y="594"/>
                  <a:pt x="7793" y="594"/>
                  <a:pt x="7793" y="594"/>
                </a:cubicBezTo>
                <a:cubicBezTo>
                  <a:pt x="8042" y="297"/>
                  <a:pt x="8291" y="0"/>
                  <a:pt x="8789" y="0"/>
                </a:cubicBezTo>
                <a:cubicBezTo>
                  <a:pt x="9288" y="0"/>
                  <a:pt x="9786" y="594"/>
                  <a:pt x="9786" y="1188"/>
                </a:cubicBezTo>
                <a:cubicBezTo>
                  <a:pt x="9786" y="1485"/>
                  <a:pt x="9786" y="1485"/>
                  <a:pt x="9537" y="178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77" name="Shape"/>
          <p:cNvSpPr/>
          <p:nvPr/>
        </p:nvSpPr>
        <p:spPr>
          <a:xfrm>
            <a:off x="8999968" y="5947933"/>
            <a:ext cx="468695" cy="5830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16" y="21600"/>
                </a:moveTo>
                <a:cubicBezTo>
                  <a:pt x="1239" y="21600"/>
                  <a:pt x="1239" y="21600"/>
                  <a:pt x="1239" y="21600"/>
                </a:cubicBezTo>
                <a:cubicBezTo>
                  <a:pt x="620" y="21600"/>
                  <a:pt x="0" y="21103"/>
                  <a:pt x="0" y="20605"/>
                </a:cubicBezTo>
                <a:cubicBezTo>
                  <a:pt x="0" y="19611"/>
                  <a:pt x="0" y="19611"/>
                  <a:pt x="0" y="19611"/>
                </a:cubicBezTo>
                <a:cubicBezTo>
                  <a:pt x="21600" y="19611"/>
                  <a:pt x="21600" y="19611"/>
                  <a:pt x="21600" y="19611"/>
                </a:cubicBezTo>
                <a:cubicBezTo>
                  <a:pt x="21600" y="20605"/>
                  <a:pt x="21600" y="20605"/>
                  <a:pt x="21600" y="20605"/>
                </a:cubicBezTo>
                <a:cubicBezTo>
                  <a:pt x="21600" y="21103"/>
                  <a:pt x="21290" y="21600"/>
                  <a:pt x="20316" y="21600"/>
                </a:cubicBezTo>
                <a:close/>
                <a:moveTo>
                  <a:pt x="0" y="6039"/>
                </a:moveTo>
                <a:cubicBezTo>
                  <a:pt x="0" y="5542"/>
                  <a:pt x="620" y="5045"/>
                  <a:pt x="1239" y="5045"/>
                </a:cubicBezTo>
                <a:cubicBezTo>
                  <a:pt x="4692" y="5045"/>
                  <a:pt x="4692" y="5045"/>
                  <a:pt x="4692" y="5045"/>
                </a:cubicBezTo>
                <a:cubicBezTo>
                  <a:pt x="4692" y="2274"/>
                  <a:pt x="7525" y="0"/>
                  <a:pt x="10977" y="0"/>
                </a:cubicBezTo>
                <a:cubicBezTo>
                  <a:pt x="14385" y="0"/>
                  <a:pt x="17218" y="2274"/>
                  <a:pt x="17218" y="5045"/>
                </a:cubicBezTo>
                <a:cubicBezTo>
                  <a:pt x="20316" y="5045"/>
                  <a:pt x="20316" y="5045"/>
                  <a:pt x="20316" y="5045"/>
                </a:cubicBezTo>
                <a:cubicBezTo>
                  <a:pt x="21290" y="5045"/>
                  <a:pt x="21600" y="5542"/>
                  <a:pt x="21600" y="6039"/>
                </a:cubicBezTo>
                <a:cubicBezTo>
                  <a:pt x="21600" y="18616"/>
                  <a:pt x="21600" y="18616"/>
                  <a:pt x="21600" y="18616"/>
                </a:cubicBezTo>
                <a:cubicBezTo>
                  <a:pt x="0" y="18616"/>
                  <a:pt x="0" y="18616"/>
                  <a:pt x="0" y="18616"/>
                </a:cubicBezTo>
                <a:lnTo>
                  <a:pt x="0" y="6039"/>
                </a:lnTo>
                <a:close/>
                <a:moveTo>
                  <a:pt x="14695" y="5045"/>
                </a:moveTo>
                <a:cubicBezTo>
                  <a:pt x="14695" y="3517"/>
                  <a:pt x="12836" y="2025"/>
                  <a:pt x="10977" y="2025"/>
                </a:cubicBezTo>
                <a:cubicBezTo>
                  <a:pt x="8764" y="2025"/>
                  <a:pt x="7215" y="3517"/>
                  <a:pt x="7215" y="5045"/>
                </a:cubicBezTo>
                <a:lnTo>
                  <a:pt x="14695" y="504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78" name="Shape"/>
          <p:cNvSpPr/>
          <p:nvPr/>
        </p:nvSpPr>
        <p:spPr>
          <a:xfrm>
            <a:off x="7736009" y="5977556"/>
            <a:ext cx="574477" cy="5280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860"/>
                </a:moveTo>
                <a:cubicBezTo>
                  <a:pt x="21600" y="10506"/>
                  <a:pt x="20340" y="11917"/>
                  <a:pt x="18792" y="11917"/>
                </a:cubicBezTo>
                <a:cubicBezTo>
                  <a:pt x="17280" y="11917"/>
                  <a:pt x="16272" y="10506"/>
                  <a:pt x="16272" y="8860"/>
                </a:cubicBezTo>
                <a:cubicBezTo>
                  <a:pt x="16272" y="10506"/>
                  <a:pt x="15012" y="11917"/>
                  <a:pt x="13464" y="11917"/>
                </a:cubicBezTo>
                <a:cubicBezTo>
                  <a:pt x="11952" y="11917"/>
                  <a:pt x="10656" y="10506"/>
                  <a:pt x="10656" y="8860"/>
                </a:cubicBezTo>
                <a:cubicBezTo>
                  <a:pt x="10656" y="10506"/>
                  <a:pt x="9648" y="11917"/>
                  <a:pt x="8136" y="11917"/>
                </a:cubicBezTo>
                <a:cubicBezTo>
                  <a:pt x="6588" y="11917"/>
                  <a:pt x="5328" y="10506"/>
                  <a:pt x="5328" y="8860"/>
                </a:cubicBezTo>
                <a:cubicBezTo>
                  <a:pt x="5328" y="10506"/>
                  <a:pt x="4068" y="11917"/>
                  <a:pt x="2520" y="11917"/>
                </a:cubicBezTo>
                <a:cubicBezTo>
                  <a:pt x="1008" y="11917"/>
                  <a:pt x="0" y="10506"/>
                  <a:pt x="0" y="8860"/>
                </a:cubicBezTo>
                <a:cubicBezTo>
                  <a:pt x="1764" y="3293"/>
                  <a:pt x="1764" y="3293"/>
                  <a:pt x="1764" y="3293"/>
                </a:cubicBezTo>
                <a:cubicBezTo>
                  <a:pt x="19836" y="3293"/>
                  <a:pt x="19836" y="3293"/>
                  <a:pt x="19836" y="3293"/>
                </a:cubicBezTo>
                <a:cubicBezTo>
                  <a:pt x="21600" y="8860"/>
                  <a:pt x="21600" y="8860"/>
                  <a:pt x="21600" y="8860"/>
                </a:cubicBezTo>
                <a:close/>
                <a:moveTo>
                  <a:pt x="18288" y="2195"/>
                </a:moveTo>
                <a:cubicBezTo>
                  <a:pt x="3276" y="2195"/>
                  <a:pt x="3276" y="2195"/>
                  <a:pt x="3276" y="2195"/>
                </a:cubicBezTo>
                <a:cubicBezTo>
                  <a:pt x="2772" y="2195"/>
                  <a:pt x="2268" y="1921"/>
                  <a:pt x="2268" y="1098"/>
                </a:cubicBezTo>
                <a:cubicBezTo>
                  <a:pt x="2268" y="549"/>
                  <a:pt x="2772" y="0"/>
                  <a:pt x="3276" y="0"/>
                </a:cubicBezTo>
                <a:cubicBezTo>
                  <a:pt x="18288" y="0"/>
                  <a:pt x="18288" y="0"/>
                  <a:pt x="18288" y="0"/>
                </a:cubicBezTo>
                <a:cubicBezTo>
                  <a:pt x="18792" y="0"/>
                  <a:pt x="19332" y="549"/>
                  <a:pt x="19332" y="1098"/>
                </a:cubicBezTo>
                <a:cubicBezTo>
                  <a:pt x="19332" y="1921"/>
                  <a:pt x="18792" y="2195"/>
                  <a:pt x="18288" y="2195"/>
                </a:cubicBezTo>
                <a:close/>
                <a:moveTo>
                  <a:pt x="3024" y="13015"/>
                </a:moveTo>
                <a:cubicBezTo>
                  <a:pt x="3024" y="13015"/>
                  <a:pt x="3024" y="13015"/>
                  <a:pt x="3276" y="13015"/>
                </a:cubicBezTo>
                <a:cubicBezTo>
                  <a:pt x="3276" y="13015"/>
                  <a:pt x="3276" y="13015"/>
                  <a:pt x="3528" y="13015"/>
                </a:cubicBezTo>
                <a:cubicBezTo>
                  <a:pt x="3528" y="12740"/>
                  <a:pt x="3816" y="12740"/>
                  <a:pt x="4068" y="12740"/>
                </a:cubicBezTo>
                <a:cubicBezTo>
                  <a:pt x="4068" y="18268"/>
                  <a:pt x="4068" y="18268"/>
                  <a:pt x="4068" y="18268"/>
                </a:cubicBezTo>
                <a:cubicBezTo>
                  <a:pt x="17532" y="18268"/>
                  <a:pt x="17532" y="18268"/>
                  <a:pt x="17532" y="18268"/>
                </a:cubicBezTo>
                <a:cubicBezTo>
                  <a:pt x="17532" y="12740"/>
                  <a:pt x="17532" y="12740"/>
                  <a:pt x="17532" y="12740"/>
                </a:cubicBezTo>
                <a:cubicBezTo>
                  <a:pt x="17784" y="12740"/>
                  <a:pt x="17784" y="12740"/>
                  <a:pt x="18036" y="13015"/>
                </a:cubicBezTo>
                <a:cubicBezTo>
                  <a:pt x="18036" y="13015"/>
                  <a:pt x="18036" y="13015"/>
                  <a:pt x="18288" y="13015"/>
                </a:cubicBezTo>
                <a:lnTo>
                  <a:pt x="18792" y="13015"/>
                </a:lnTo>
                <a:cubicBezTo>
                  <a:pt x="19080" y="13015"/>
                  <a:pt x="19332" y="13015"/>
                  <a:pt x="19584" y="13015"/>
                </a:cubicBezTo>
                <a:cubicBezTo>
                  <a:pt x="19584" y="20502"/>
                  <a:pt x="19584" y="20502"/>
                  <a:pt x="19584" y="20502"/>
                </a:cubicBezTo>
                <a:cubicBezTo>
                  <a:pt x="19584" y="21051"/>
                  <a:pt x="19080" y="21600"/>
                  <a:pt x="18540" y="21600"/>
                </a:cubicBezTo>
                <a:cubicBezTo>
                  <a:pt x="3024" y="21600"/>
                  <a:pt x="3024" y="21600"/>
                  <a:pt x="3024" y="21600"/>
                </a:cubicBezTo>
                <a:cubicBezTo>
                  <a:pt x="2268" y="21600"/>
                  <a:pt x="2016" y="21051"/>
                  <a:pt x="2016" y="20502"/>
                </a:cubicBezTo>
                <a:cubicBezTo>
                  <a:pt x="2016" y="13015"/>
                  <a:pt x="2016" y="13015"/>
                  <a:pt x="2016" y="13015"/>
                </a:cubicBezTo>
                <a:cubicBezTo>
                  <a:pt x="2268" y="13015"/>
                  <a:pt x="2268" y="13015"/>
                  <a:pt x="2520" y="13015"/>
                </a:cubicBezTo>
                <a:cubicBezTo>
                  <a:pt x="2772" y="13015"/>
                  <a:pt x="2772" y="13015"/>
                  <a:pt x="3024" y="1301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79" name="Shape"/>
          <p:cNvSpPr/>
          <p:nvPr/>
        </p:nvSpPr>
        <p:spPr>
          <a:xfrm>
            <a:off x="6529047" y="5964861"/>
            <a:ext cx="582938" cy="5153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88" y="9654"/>
                </a:moveTo>
                <a:cubicBezTo>
                  <a:pt x="14814" y="9654"/>
                  <a:pt x="12825" y="7683"/>
                  <a:pt x="12825" y="4827"/>
                </a:cubicBezTo>
                <a:cubicBezTo>
                  <a:pt x="12825" y="1971"/>
                  <a:pt x="14814" y="0"/>
                  <a:pt x="17088" y="0"/>
                </a:cubicBezTo>
                <a:cubicBezTo>
                  <a:pt x="19611" y="0"/>
                  <a:pt x="21600" y="1971"/>
                  <a:pt x="21600" y="4827"/>
                </a:cubicBezTo>
                <a:cubicBezTo>
                  <a:pt x="21600" y="7683"/>
                  <a:pt x="19611" y="9654"/>
                  <a:pt x="17088" y="9654"/>
                </a:cubicBezTo>
                <a:close/>
                <a:moveTo>
                  <a:pt x="15845" y="2253"/>
                </a:moveTo>
                <a:close/>
                <a:moveTo>
                  <a:pt x="18580" y="2253"/>
                </a:moveTo>
                <a:close/>
                <a:moveTo>
                  <a:pt x="19611" y="3379"/>
                </a:moveTo>
                <a:cubicBezTo>
                  <a:pt x="19611" y="2534"/>
                  <a:pt x="19078" y="2253"/>
                  <a:pt x="18580" y="2253"/>
                </a:cubicBezTo>
                <a:cubicBezTo>
                  <a:pt x="18332" y="2253"/>
                  <a:pt x="18083" y="2253"/>
                  <a:pt x="17834" y="2534"/>
                </a:cubicBezTo>
                <a:cubicBezTo>
                  <a:pt x="17088" y="3097"/>
                  <a:pt x="17088" y="3097"/>
                  <a:pt x="17088" y="3097"/>
                </a:cubicBezTo>
                <a:cubicBezTo>
                  <a:pt x="16591" y="2534"/>
                  <a:pt x="16591" y="2534"/>
                  <a:pt x="16591" y="2534"/>
                </a:cubicBezTo>
                <a:cubicBezTo>
                  <a:pt x="16342" y="2253"/>
                  <a:pt x="16093" y="2253"/>
                  <a:pt x="15845" y="2253"/>
                </a:cubicBezTo>
                <a:cubicBezTo>
                  <a:pt x="15347" y="2253"/>
                  <a:pt x="14814" y="2534"/>
                  <a:pt x="14814" y="3379"/>
                </a:cubicBezTo>
                <a:cubicBezTo>
                  <a:pt x="14814" y="3660"/>
                  <a:pt x="14814" y="3942"/>
                  <a:pt x="15063" y="3942"/>
                </a:cubicBezTo>
                <a:cubicBezTo>
                  <a:pt x="15845" y="4827"/>
                  <a:pt x="15845" y="4827"/>
                  <a:pt x="15845" y="4827"/>
                </a:cubicBezTo>
                <a:cubicBezTo>
                  <a:pt x="15063" y="5672"/>
                  <a:pt x="15063" y="5672"/>
                  <a:pt x="15063" y="5672"/>
                </a:cubicBezTo>
                <a:cubicBezTo>
                  <a:pt x="14814" y="5672"/>
                  <a:pt x="14814" y="5953"/>
                  <a:pt x="14814" y="6235"/>
                </a:cubicBezTo>
                <a:cubicBezTo>
                  <a:pt x="14814" y="7079"/>
                  <a:pt x="15347" y="7361"/>
                  <a:pt x="15845" y="7361"/>
                </a:cubicBezTo>
                <a:cubicBezTo>
                  <a:pt x="16093" y="7361"/>
                  <a:pt x="16342" y="7361"/>
                  <a:pt x="16591" y="7079"/>
                </a:cubicBezTo>
                <a:cubicBezTo>
                  <a:pt x="17088" y="6516"/>
                  <a:pt x="17088" y="6516"/>
                  <a:pt x="17088" y="6516"/>
                </a:cubicBezTo>
                <a:cubicBezTo>
                  <a:pt x="17834" y="7079"/>
                  <a:pt x="17834" y="7079"/>
                  <a:pt x="17834" y="7079"/>
                </a:cubicBezTo>
                <a:cubicBezTo>
                  <a:pt x="18083" y="7361"/>
                  <a:pt x="18332" y="7361"/>
                  <a:pt x="18580" y="7361"/>
                </a:cubicBezTo>
                <a:cubicBezTo>
                  <a:pt x="19078" y="7361"/>
                  <a:pt x="19611" y="7079"/>
                  <a:pt x="19611" y="6235"/>
                </a:cubicBezTo>
                <a:cubicBezTo>
                  <a:pt x="19611" y="5953"/>
                  <a:pt x="19362" y="5672"/>
                  <a:pt x="19078" y="5672"/>
                </a:cubicBezTo>
                <a:cubicBezTo>
                  <a:pt x="18580" y="4827"/>
                  <a:pt x="18580" y="4827"/>
                  <a:pt x="18580" y="4827"/>
                </a:cubicBezTo>
                <a:cubicBezTo>
                  <a:pt x="19078" y="3942"/>
                  <a:pt x="19078" y="3942"/>
                  <a:pt x="19078" y="3942"/>
                </a:cubicBezTo>
                <a:cubicBezTo>
                  <a:pt x="19362" y="3942"/>
                  <a:pt x="19611" y="3660"/>
                  <a:pt x="19611" y="3379"/>
                </a:cubicBezTo>
                <a:close/>
                <a:moveTo>
                  <a:pt x="19611" y="6798"/>
                </a:moveTo>
                <a:close/>
                <a:moveTo>
                  <a:pt x="8313" y="13073"/>
                </a:moveTo>
                <a:cubicBezTo>
                  <a:pt x="16839" y="12509"/>
                  <a:pt x="16839" y="12509"/>
                  <a:pt x="16839" y="12509"/>
                </a:cubicBezTo>
                <a:cubicBezTo>
                  <a:pt x="17586" y="10780"/>
                  <a:pt x="17586" y="10780"/>
                  <a:pt x="17586" y="10780"/>
                </a:cubicBezTo>
                <a:cubicBezTo>
                  <a:pt x="18332" y="10780"/>
                  <a:pt x="19362" y="10498"/>
                  <a:pt x="20108" y="9935"/>
                </a:cubicBezTo>
                <a:cubicBezTo>
                  <a:pt x="18332" y="13917"/>
                  <a:pt x="18332" y="13917"/>
                  <a:pt x="18332" y="13917"/>
                </a:cubicBezTo>
                <a:cubicBezTo>
                  <a:pt x="18332" y="14480"/>
                  <a:pt x="17834" y="14762"/>
                  <a:pt x="17586" y="14762"/>
                </a:cubicBezTo>
                <a:cubicBezTo>
                  <a:pt x="8811" y="15325"/>
                  <a:pt x="8811" y="15325"/>
                  <a:pt x="8811" y="15325"/>
                </a:cubicBezTo>
                <a:cubicBezTo>
                  <a:pt x="9308" y="17055"/>
                  <a:pt x="9308" y="17055"/>
                  <a:pt x="9308" y="17055"/>
                </a:cubicBezTo>
                <a:cubicBezTo>
                  <a:pt x="18829" y="17055"/>
                  <a:pt x="18829" y="17055"/>
                  <a:pt x="18829" y="17055"/>
                </a:cubicBezTo>
                <a:cubicBezTo>
                  <a:pt x="19859" y="17055"/>
                  <a:pt x="20854" y="17899"/>
                  <a:pt x="20854" y="19307"/>
                </a:cubicBezTo>
                <a:cubicBezTo>
                  <a:pt x="20854" y="20474"/>
                  <a:pt x="19859" y="21600"/>
                  <a:pt x="18829" y="21600"/>
                </a:cubicBezTo>
                <a:cubicBezTo>
                  <a:pt x="17834" y="21600"/>
                  <a:pt x="16839" y="20474"/>
                  <a:pt x="16839" y="19307"/>
                </a:cubicBezTo>
                <a:cubicBezTo>
                  <a:pt x="7532" y="19307"/>
                  <a:pt x="7532" y="19307"/>
                  <a:pt x="7532" y="19307"/>
                </a:cubicBezTo>
                <a:cubicBezTo>
                  <a:pt x="7532" y="20474"/>
                  <a:pt x="6537" y="21600"/>
                  <a:pt x="5542" y="21600"/>
                </a:cubicBezTo>
                <a:cubicBezTo>
                  <a:pt x="4299" y="21600"/>
                  <a:pt x="3517" y="20474"/>
                  <a:pt x="3517" y="19307"/>
                </a:cubicBezTo>
                <a:cubicBezTo>
                  <a:pt x="3517" y="17899"/>
                  <a:pt x="4299" y="17055"/>
                  <a:pt x="5542" y="17055"/>
                </a:cubicBezTo>
                <a:cubicBezTo>
                  <a:pt x="7283" y="17055"/>
                  <a:pt x="7283" y="17055"/>
                  <a:pt x="7283" y="17055"/>
                </a:cubicBezTo>
                <a:cubicBezTo>
                  <a:pt x="3268" y="4545"/>
                  <a:pt x="3268" y="4545"/>
                  <a:pt x="3268" y="4545"/>
                </a:cubicBezTo>
                <a:cubicBezTo>
                  <a:pt x="1030" y="4545"/>
                  <a:pt x="1030" y="4545"/>
                  <a:pt x="1030" y="4545"/>
                </a:cubicBezTo>
                <a:cubicBezTo>
                  <a:pt x="533" y="4545"/>
                  <a:pt x="0" y="3942"/>
                  <a:pt x="0" y="3379"/>
                </a:cubicBezTo>
                <a:cubicBezTo>
                  <a:pt x="0" y="2534"/>
                  <a:pt x="533" y="2253"/>
                  <a:pt x="1030" y="2253"/>
                </a:cubicBezTo>
                <a:cubicBezTo>
                  <a:pt x="4014" y="2253"/>
                  <a:pt x="4014" y="2253"/>
                  <a:pt x="4014" y="2253"/>
                </a:cubicBezTo>
                <a:cubicBezTo>
                  <a:pt x="4547" y="2253"/>
                  <a:pt x="5045" y="2534"/>
                  <a:pt x="5045" y="2816"/>
                </a:cubicBezTo>
                <a:cubicBezTo>
                  <a:pt x="5542" y="4827"/>
                  <a:pt x="5542" y="4827"/>
                  <a:pt x="5542" y="4827"/>
                </a:cubicBezTo>
                <a:cubicBezTo>
                  <a:pt x="11830" y="4827"/>
                  <a:pt x="11830" y="4827"/>
                  <a:pt x="11830" y="4827"/>
                </a:cubicBezTo>
                <a:cubicBezTo>
                  <a:pt x="11830" y="5672"/>
                  <a:pt x="12079" y="6516"/>
                  <a:pt x="12328" y="7079"/>
                </a:cubicBezTo>
                <a:cubicBezTo>
                  <a:pt x="6288" y="7079"/>
                  <a:pt x="6288" y="7079"/>
                  <a:pt x="6288" y="7079"/>
                </a:cubicBezTo>
                <a:lnTo>
                  <a:pt x="8313" y="13073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80" name="Shape"/>
          <p:cNvSpPr/>
          <p:nvPr/>
        </p:nvSpPr>
        <p:spPr>
          <a:xfrm>
            <a:off x="5360063" y="5964861"/>
            <a:ext cx="578700" cy="5153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287" y="9654"/>
                </a:moveTo>
                <a:cubicBezTo>
                  <a:pt x="14735" y="9654"/>
                  <a:pt x="12974" y="7683"/>
                  <a:pt x="12974" y="4827"/>
                </a:cubicBezTo>
                <a:cubicBezTo>
                  <a:pt x="12974" y="1971"/>
                  <a:pt x="14735" y="0"/>
                  <a:pt x="17287" y="0"/>
                </a:cubicBezTo>
                <a:cubicBezTo>
                  <a:pt x="19839" y="0"/>
                  <a:pt x="21600" y="1971"/>
                  <a:pt x="21600" y="4827"/>
                </a:cubicBezTo>
                <a:cubicBezTo>
                  <a:pt x="21600" y="7683"/>
                  <a:pt x="19839" y="9654"/>
                  <a:pt x="17287" y="9654"/>
                </a:cubicBezTo>
                <a:close/>
                <a:moveTo>
                  <a:pt x="19300" y="2534"/>
                </a:moveTo>
                <a:cubicBezTo>
                  <a:pt x="19048" y="2534"/>
                  <a:pt x="18797" y="2534"/>
                  <a:pt x="18545" y="2816"/>
                </a:cubicBezTo>
                <a:cubicBezTo>
                  <a:pt x="16532" y="5108"/>
                  <a:pt x="16532" y="5108"/>
                  <a:pt x="16532" y="5108"/>
                </a:cubicBezTo>
                <a:cubicBezTo>
                  <a:pt x="16029" y="4545"/>
                  <a:pt x="16029" y="4545"/>
                  <a:pt x="16029" y="4545"/>
                </a:cubicBezTo>
                <a:cubicBezTo>
                  <a:pt x="15778" y="4264"/>
                  <a:pt x="15490" y="3942"/>
                  <a:pt x="15239" y="3942"/>
                </a:cubicBezTo>
                <a:cubicBezTo>
                  <a:pt x="14735" y="3942"/>
                  <a:pt x="14232" y="4545"/>
                  <a:pt x="14232" y="5108"/>
                </a:cubicBezTo>
                <a:cubicBezTo>
                  <a:pt x="14232" y="5390"/>
                  <a:pt x="14232" y="5672"/>
                  <a:pt x="14484" y="5953"/>
                </a:cubicBezTo>
                <a:cubicBezTo>
                  <a:pt x="16029" y="7361"/>
                  <a:pt x="16029" y="7361"/>
                  <a:pt x="16029" y="7361"/>
                </a:cubicBezTo>
                <a:cubicBezTo>
                  <a:pt x="16029" y="7683"/>
                  <a:pt x="16281" y="7964"/>
                  <a:pt x="16532" y="7964"/>
                </a:cubicBezTo>
                <a:cubicBezTo>
                  <a:pt x="16784" y="7964"/>
                  <a:pt x="17036" y="7683"/>
                  <a:pt x="17287" y="7361"/>
                </a:cubicBezTo>
                <a:cubicBezTo>
                  <a:pt x="20091" y="4545"/>
                  <a:pt x="20091" y="4545"/>
                  <a:pt x="20091" y="4545"/>
                </a:cubicBezTo>
                <a:cubicBezTo>
                  <a:pt x="20342" y="4264"/>
                  <a:pt x="20342" y="3942"/>
                  <a:pt x="20342" y="3660"/>
                </a:cubicBezTo>
                <a:cubicBezTo>
                  <a:pt x="20342" y="3097"/>
                  <a:pt x="19839" y="2534"/>
                  <a:pt x="19300" y="2534"/>
                </a:cubicBezTo>
                <a:close/>
                <a:moveTo>
                  <a:pt x="8122" y="13073"/>
                </a:moveTo>
                <a:cubicBezTo>
                  <a:pt x="17036" y="12509"/>
                  <a:pt x="17036" y="12509"/>
                  <a:pt x="17036" y="12509"/>
                </a:cubicBezTo>
                <a:cubicBezTo>
                  <a:pt x="17539" y="10780"/>
                  <a:pt x="17539" y="10780"/>
                  <a:pt x="17539" y="10780"/>
                </a:cubicBezTo>
                <a:cubicBezTo>
                  <a:pt x="18545" y="10780"/>
                  <a:pt x="19300" y="10498"/>
                  <a:pt x="20091" y="9935"/>
                </a:cubicBezTo>
                <a:cubicBezTo>
                  <a:pt x="18545" y="13917"/>
                  <a:pt x="18545" y="13917"/>
                  <a:pt x="18545" y="13917"/>
                </a:cubicBezTo>
                <a:cubicBezTo>
                  <a:pt x="18294" y="14480"/>
                  <a:pt x="18042" y="14762"/>
                  <a:pt x="17790" y="14762"/>
                </a:cubicBezTo>
                <a:cubicBezTo>
                  <a:pt x="8913" y="15325"/>
                  <a:pt x="8913" y="15325"/>
                  <a:pt x="8913" y="15325"/>
                </a:cubicBezTo>
                <a:cubicBezTo>
                  <a:pt x="9416" y="17055"/>
                  <a:pt x="9416" y="17055"/>
                  <a:pt x="9416" y="17055"/>
                </a:cubicBezTo>
                <a:cubicBezTo>
                  <a:pt x="19048" y="17055"/>
                  <a:pt x="19048" y="17055"/>
                  <a:pt x="19048" y="17055"/>
                </a:cubicBezTo>
                <a:cubicBezTo>
                  <a:pt x="20091" y="17055"/>
                  <a:pt x="21097" y="17899"/>
                  <a:pt x="21097" y="19307"/>
                </a:cubicBezTo>
                <a:cubicBezTo>
                  <a:pt x="21097" y="20474"/>
                  <a:pt x="20091" y="21600"/>
                  <a:pt x="19048" y="21600"/>
                </a:cubicBezTo>
                <a:cubicBezTo>
                  <a:pt x="17790" y="21600"/>
                  <a:pt x="17036" y="20474"/>
                  <a:pt x="17036" y="19307"/>
                </a:cubicBezTo>
                <a:cubicBezTo>
                  <a:pt x="7368" y="19307"/>
                  <a:pt x="7368" y="19307"/>
                  <a:pt x="7368" y="19307"/>
                </a:cubicBezTo>
                <a:cubicBezTo>
                  <a:pt x="7368" y="20474"/>
                  <a:pt x="6613" y="21600"/>
                  <a:pt x="5355" y="21600"/>
                </a:cubicBezTo>
                <a:cubicBezTo>
                  <a:pt x="4313" y="21600"/>
                  <a:pt x="3306" y="20474"/>
                  <a:pt x="3306" y="19307"/>
                </a:cubicBezTo>
                <a:cubicBezTo>
                  <a:pt x="3306" y="17899"/>
                  <a:pt x="4313" y="17055"/>
                  <a:pt x="5355" y="17055"/>
                </a:cubicBezTo>
                <a:cubicBezTo>
                  <a:pt x="7368" y="17055"/>
                  <a:pt x="7368" y="17055"/>
                  <a:pt x="7368" y="17055"/>
                </a:cubicBezTo>
                <a:cubicBezTo>
                  <a:pt x="3306" y="4545"/>
                  <a:pt x="3306" y="4545"/>
                  <a:pt x="3306" y="4545"/>
                </a:cubicBezTo>
                <a:cubicBezTo>
                  <a:pt x="1042" y="4545"/>
                  <a:pt x="1042" y="4545"/>
                  <a:pt x="1042" y="4545"/>
                </a:cubicBezTo>
                <a:cubicBezTo>
                  <a:pt x="539" y="4545"/>
                  <a:pt x="0" y="3942"/>
                  <a:pt x="0" y="3379"/>
                </a:cubicBezTo>
                <a:cubicBezTo>
                  <a:pt x="0" y="2534"/>
                  <a:pt x="539" y="2253"/>
                  <a:pt x="1042" y="2253"/>
                </a:cubicBezTo>
                <a:cubicBezTo>
                  <a:pt x="4061" y="2253"/>
                  <a:pt x="4061" y="2253"/>
                  <a:pt x="4061" y="2253"/>
                </a:cubicBezTo>
                <a:cubicBezTo>
                  <a:pt x="4600" y="2253"/>
                  <a:pt x="4852" y="2534"/>
                  <a:pt x="5103" y="2816"/>
                </a:cubicBezTo>
                <a:cubicBezTo>
                  <a:pt x="5607" y="4827"/>
                  <a:pt x="5607" y="4827"/>
                  <a:pt x="5607" y="4827"/>
                </a:cubicBezTo>
                <a:cubicBezTo>
                  <a:pt x="11968" y="4827"/>
                  <a:pt x="11968" y="4827"/>
                  <a:pt x="11968" y="4827"/>
                </a:cubicBezTo>
                <a:cubicBezTo>
                  <a:pt x="11968" y="5672"/>
                  <a:pt x="11968" y="6516"/>
                  <a:pt x="12220" y="7079"/>
                </a:cubicBezTo>
                <a:cubicBezTo>
                  <a:pt x="6361" y="7079"/>
                  <a:pt x="6361" y="7079"/>
                  <a:pt x="6361" y="7079"/>
                </a:cubicBezTo>
                <a:lnTo>
                  <a:pt x="8122" y="13073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81" name="Shape"/>
          <p:cNvSpPr/>
          <p:nvPr/>
        </p:nvSpPr>
        <p:spPr>
          <a:xfrm>
            <a:off x="4155300" y="5964861"/>
            <a:ext cx="578704" cy="5153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287" y="9654"/>
                </a:moveTo>
                <a:cubicBezTo>
                  <a:pt x="14735" y="9654"/>
                  <a:pt x="12723" y="7683"/>
                  <a:pt x="12723" y="4827"/>
                </a:cubicBezTo>
                <a:cubicBezTo>
                  <a:pt x="12723" y="1971"/>
                  <a:pt x="14735" y="0"/>
                  <a:pt x="17287" y="0"/>
                </a:cubicBezTo>
                <a:cubicBezTo>
                  <a:pt x="19551" y="0"/>
                  <a:pt x="21600" y="1971"/>
                  <a:pt x="21600" y="4827"/>
                </a:cubicBezTo>
                <a:cubicBezTo>
                  <a:pt x="21600" y="7683"/>
                  <a:pt x="19551" y="9654"/>
                  <a:pt x="17287" y="9654"/>
                </a:cubicBezTo>
                <a:close/>
                <a:moveTo>
                  <a:pt x="19300" y="3660"/>
                </a:moveTo>
                <a:cubicBezTo>
                  <a:pt x="15239" y="3660"/>
                  <a:pt x="15239" y="3660"/>
                  <a:pt x="15239" y="3660"/>
                </a:cubicBezTo>
                <a:cubicBezTo>
                  <a:pt x="14484" y="3660"/>
                  <a:pt x="14232" y="4264"/>
                  <a:pt x="14232" y="4827"/>
                </a:cubicBezTo>
                <a:cubicBezTo>
                  <a:pt x="14232" y="5390"/>
                  <a:pt x="14484" y="5953"/>
                  <a:pt x="15239" y="5953"/>
                </a:cubicBezTo>
                <a:cubicBezTo>
                  <a:pt x="19300" y="5953"/>
                  <a:pt x="19300" y="5953"/>
                  <a:pt x="19300" y="5953"/>
                </a:cubicBezTo>
                <a:cubicBezTo>
                  <a:pt x="19803" y="5953"/>
                  <a:pt x="20342" y="5390"/>
                  <a:pt x="20342" y="4827"/>
                </a:cubicBezTo>
                <a:cubicBezTo>
                  <a:pt x="20342" y="4264"/>
                  <a:pt x="19803" y="3660"/>
                  <a:pt x="19300" y="3660"/>
                </a:cubicBezTo>
                <a:close/>
                <a:moveTo>
                  <a:pt x="8122" y="13073"/>
                </a:moveTo>
                <a:cubicBezTo>
                  <a:pt x="16784" y="12509"/>
                  <a:pt x="16784" y="12509"/>
                  <a:pt x="16784" y="12509"/>
                </a:cubicBezTo>
                <a:cubicBezTo>
                  <a:pt x="17539" y="10780"/>
                  <a:pt x="17539" y="10780"/>
                  <a:pt x="17539" y="10780"/>
                </a:cubicBezTo>
                <a:cubicBezTo>
                  <a:pt x="18545" y="10780"/>
                  <a:pt x="19300" y="10498"/>
                  <a:pt x="20091" y="9935"/>
                </a:cubicBezTo>
                <a:cubicBezTo>
                  <a:pt x="18545" y="13917"/>
                  <a:pt x="18545" y="13917"/>
                  <a:pt x="18545" y="13917"/>
                </a:cubicBezTo>
                <a:cubicBezTo>
                  <a:pt x="18294" y="14480"/>
                  <a:pt x="18042" y="14762"/>
                  <a:pt x="17539" y="14762"/>
                </a:cubicBezTo>
                <a:cubicBezTo>
                  <a:pt x="8913" y="15325"/>
                  <a:pt x="8913" y="15325"/>
                  <a:pt x="8913" y="15325"/>
                </a:cubicBezTo>
                <a:cubicBezTo>
                  <a:pt x="9416" y="17055"/>
                  <a:pt x="9416" y="17055"/>
                  <a:pt x="9416" y="17055"/>
                </a:cubicBezTo>
                <a:cubicBezTo>
                  <a:pt x="18797" y="17055"/>
                  <a:pt x="18797" y="17055"/>
                  <a:pt x="18797" y="17055"/>
                </a:cubicBezTo>
                <a:cubicBezTo>
                  <a:pt x="20091" y="17055"/>
                  <a:pt x="20845" y="17899"/>
                  <a:pt x="20845" y="19307"/>
                </a:cubicBezTo>
                <a:cubicBezTo>
                  <a:pt x="20845" y="20474"/>
                  <a:pt x="20091" y="21600"/>
                  <a:pt x="18797" y="21600"/>
                </a:cubicBezTo>
                <a:cubicBezTo>
                  <a:pt x="17790" y="21600"/>
                  <a:pt x="16784" y="20474"/>
                  <a:pt x="16784" y="19307"/>
                </a:cubicBezTo>
                <a:cubicBezTo>
                  <a:pt x="7368" y="19307"/>
                  <a:pt x="7368" y="19307"/>
                  <a:pt x="7368" y="19307"/>
                </a:cubicBezTo>
                <a:cubicBezTo>
                  <a:pt x="7368" y="20474"/>
                  <a:pt x="6361" y="21600"/>
                  <a:pt x="5355" y="21600"/>
                </a:cubicBezTo>
                <a:cubicBezTo>
                  <a:pt x="4313" y="21600"/>
                  <a:pt x="3306" y="20474"/>
                  <a:pt x="3306" y="19307"/>
                </a:cubicBezTo>
                <a:cubicBezTo>
                  <a:pt x="3306" y="17899"/>
                  <a:pt x="4313" y="17055"/>
                  <a:pt x="5355" y="17055"/>
                </a:cubicBezTo>
                <a:cubicBezTo>
                  <a:pt x="7116" y="17055"/>
                  <a:pt x="7116" y="17055"/>
                  <a:pt x="7116" y="17055"/>
                </a:cubicBezTo>
                <a:cubicBezTo>
                  <a:pt x="3306" y="4545"/>
                  <a:pt x="3306" y="4545"/>
                  <a:pt x="3306" y="4545"/>
                </a:cubicBezTo>
                <a:cubicBezTo>
                  <a:pt x="1042" y="4545"/>
                  <a:pt x="1042" y="4545"/>
                  <a:pt x="1042" y="4545"/>
                </a:cubicBezTo>
                <a:cubicBezTo>
                  <a:pt x="252" y="4545"/>
                  <a:pt x="0" y="3942"/>
                  <a:pt x="0" y="3379"/>
                </a:cubicBezTo>
                <a:cubicBezTo>
                  <a:pt x="0" y="2534"/>
                  <a:pt x="252" y="2253"/>
                  <a:pt x="1042" y="2253"/>
                </a:cubicBezTo>
                <a:cubicBezTo>
                  <a:pt x="4061" y="2253"/>
                  <a:pt x="4061" y="2253"/>
                  <a:pt x="4061" y="2253"/>
                </a:cubicBezTo>
                <a:cubicBezTo>
                  <a:pt x="4313" y="2253"/>
                  <a:pt x="4852" y="2534"/>
                  <a:pt x="4852" y="2816"/>
                </a:cubicBezTo>
                <a:cubicBezTo>
                  <a:pt x="5607" y="4827"/>
                  <a:pt x="5607" y="4827"/>
                  <a:pt x="5607" y="4827"/>
                </a:cubicBezTo>
                <a:cubicBezTo>
                  <a:pt x="11681" y="4827"/>
                  <a:pt x="11681" y="4827"/>
                  <a:pt x="11681" y="4827"/>
                </a:cubicBezTo>
                <a:cubicBezTo>
                  <a:pt x="11681" y="5672"/>
                  <a:pt x="11932" y="6516"/>
                  <a:pt x="12220" y="7079"/>
                </a:cubicBezTo>
                <a:cubicBezTo>
                  <a:pt x="6361" y="7079"/>
                  <a:pt x="6361" y="7079"/>
                  <a:pt x="6361" y="7079"/>
                </a:cubicBezTo>
                <a:lnTo>
                  <a:pt x="8122" y="13073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82" name="Shape"/>
          <p:cNvSpPr/>
          <p:nvPr/>
        </p:nvSpPr>
        <p:spPr>
          <a:xfrm>
            <a:off x="2986365" y="5964861"/>
            <a:ext cx="582938" cy="5153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88" y="9654"/>
                </a:moveTo>
                <a:cubicBezTo>
                  <a:pt x="14814" y="9654"/>
                  <a:pt x="12825" y="7683"/>
                  <a:pt x="12825" y="4827"/>
                </a:cubicBezTo>
                <a:cubicBezTo>
                  <a:pt x="12825" y="1971"/>
                  <a:pt x="14814" y="0"/>
                  <a:pt x="17088" y="0"/>
                </a:cubicBezTo>
                <a:cubicBezTo>
                  <a:pt x="19575" y="0"/>
                  <a:pt x="21600" y="1971"/>
                  <a:pt x="21600" y="4827"/>
                </a:cubicBezTo>
                <a:cubicBezTo>
                  <a:pt x="21600" y="7683"/>
                  <a:pt x="19575" y="9654"/>
                  <a:pt x="17088" y="9654"/>
                </a:cubicBezTo>
                <a:close/>
                <a:moveTo>
                  <a:pt x="19078" y="3660"/>
                </a:moveTo>
                <a:cubicBezTo>
                  <a:pt x="18083" y="3660"/>
                  <a:pt x="18083" y="3660"/>
                  <a:pt x="18083" y="3660"/>
                </a:cubicBezTo>
                <a:cubicBezTo>
                  <a:pt x="18083" y="2534"/>
                  <a:pt x="18083" y="2534"/>
                  <a:pt x="18083" y="2534"/>
                </a:cubicBezTo>
                <a:cubicBezTo>
                  <a:pt x="18083" y="1971"/>
                  <a:pt x="17834" y="1408"/>
                  <a:pt x="17088" y="1408"/>
                </a:cubicBezTo>
                <a:cubicBezTo>
                  <a:pt x="16591" y="1408"/>
                  <a:pt x="16058" y="1971"/>
                  <a:pt x="16058" y="2534"/>
                </a:cubicBezTo>
                <a:cubicBezTo>
                  <a:pt x="16058" y="3660"/>
                  <a:pt x="16058" y="3660"/>
                  <a:pt x="16058" y="3660"/>
                </a:cubicBezTo>
                <a:cubicBezTo>
                  <a:pt x="15063" y="3660"/>
                  <a:pt x="15063" y="3660"/>
                  <a:pt x="15063" y="3660"/>
                </a:cubicBezTo>
                <a:cubicBezTo>
                  <a:pt x="14566" y="3660"/>
                  <a:pt x="14068" y="4264"/>
                  <a:pt x="14068" y="4827"/>
                </a:cubicBezTo>
                <a:cubicBezTo>
                  <a:pt x="14068" y="5390"/>
                  <a:pt x="14566" y="5953"/>
                  <a:pt x="15063" y="5953"/>
                </a:cubicBezTo>
                <a:cubicBezTo>
                  <a:pt x="16058" y="5953"/>
                  <a:pt x="16058" y="5953"/>
                  <a:pt x="16058" y="5953"/>
                </a:cubicBezTo>
                <a:cubicBezTo>
                  <a:pt x="16058" y="7079"/>
                  <a:pt x="16058" y="7079"/>
                  <a:pt x="16058" y="7079"/>
                </a:cubicBezTo>
                <a:cubicBezTo>
                  <a:pt x="16058" y="7683"/>
                  <a:pt x="16591" y="8246"/>
                  <a:pt x="17088" y="8246"/>
                </a:cubicBezTo>
                <a:cubicBezTo>
                  <a:pt x="17834" y="8246"/>
                  <a:pt x="18083" y="7683"/>
                  <a:pt x="18083" y="7079"/>
                </a:cubicBezTo>
                <a:cubicBezTo>
                  <a:pt x="18083" y="5953"/>
                  <a:pt x="18083" y="5953"/>
                  <a:pt x="18083" y="5953"/>
                </a:cubicBezTo>
                <a:cubicBezTo>
                  <a:pt x="19078" y="5953"/>
                  <a:pt x="19078" y="5953"/>
                  <a:pt x="19078" y="5953"/>
                </a:cubicBezTo>
                <a:cubicBezTo>
                  <a:pt x="19824" y="5953"/>
                  <a:pt x="20072" y="5390"/>
                  <a:pt x="20072" y="4827"/>
                </a:cubicBezTo>
                <a:cubicBezTo>
                  <a:pt x="20072" y="4264"/>
                  <a:pt x="19824" y="3660"/>
                  <a:pt x="19078" y="3660"/>
                </a:cubicBezTo>
                <a:close/>
                <a:moveTo>
                  <a:pt x="8278" y="13073"/>
                </a:moveTo>
                <a:cubicBezTo>
                  <a:pt x="16839" y="12509"/>
                  <a:pt x="16839" y="12509"/>
                  <a:pt x="16839" y="12509"/>
                </a:cubicBezTo>
                <a:cubicBezTo>
                  <a:pt x="17586" y="10780"/>
                  <a:pt x="17586" y="10780"/>
                  <a:pt x="17586" y="10780"/>
                </a:cubicBezTo>
                <a:cubicBezTo>
                  <a:pt x="18332" y="10780"/>
                  <a:pt x="19326" y="10498"/>
                  <a:pt x="20072" y="9935"/>
                </a:cubicBezTo>
                <a:cubicBezTo>
                  <a:pt x="18332" y="13917"/>
                  <a:pt x="18332" y="13917"/>
                  <a:pt x="18332" y="13917"/>
                </a:cubicBezTo>
                <a:cubicBezTo>
                  <a:pt x="18332" y="14480"/>
                  <a:pt x="17834" y="14762"/>
                  <a:pt x="17586" y="14762"/>
                </a:cubicBezTo>
                <a:cubicBezTo>
                  <a:pt x="8775" y="15325"/>
                  <a:pt x="8775" y="15325"/>
                  <a:pt x="8775" y="15325"/>
                </a:cubicBezTo>
                <a:cubicBezTo>
                  <a:pt x="9308" y="17055"/>
                  <a:pt x="9308" y="17055"/>
                  <a:pt x="9308" y="17055"/>
                </a:cubicBezTo>
                <a:cubicBezTo>
                  <a:pt x="18829" y="17055"/>
                  <a:pt x="18829" y="17055"/>
                  <a:pt x="18829" y="17055"/>
                </a:cubicBezTo>
                <a:cubicBezTo>
                  <a:pt x="19824" y="17055"/>
                  <a:pt x="20854" y="17899"/>
                  <a:pt x="20854" y="19307"/>
                </a:cubicBezTo>
                <a:cubicBezTo>
                  <a:pt x="20854" y="20474"/>
                  <a:pt x="19824" y="21600"/>
                  <a:pt x="18829" y="21600"/>
                </a:cubicBezTo>
                <a:cubicBezTo>
                  <a:pt x="17834" y="21600"/>
                  <a:pt x="16839" y="20474"/>
                  <a:pt x="16839" y="19307"/>
                </a:cubicBezTo>
                <a:cubicBezTo>
                  <a:pt x="7532" y="19307"/>
                  <a:pt x="7532" y="19307"/>
                  <a:pt x="7532" y="19307"/>
                </a:cubicBezTo>
                <a:cubicBezTo>
                  <a:pt x="7532" y="20474"/>
                  <a:pt x="6537" y="21600"/>
                  <a:pt x="5542" y="21600"/>
                </a:cubicBezTo>
                <a:cubicBezTo>
                  <a:pt x="4263" y="21600"/>
                  <a:pt x="3517" y="20474"/>
                  <a:pt x="3517" y="19307"/>
                </a:cubicBezTo>
                <a:cubicBezTo>
                  <a:pt x="3517" y="17899"/>
                  <a:pt x="4263" y="17055"/>
                  <a:pt x="5542" y="17055"/>
                </a:cubicBezTo>
                <a:cubicBezTo>
                  <a:pt x="7283" y="17055"/>
                  <a:pt x="7283" y="17055"/>
                  <a:pt x="7283" y="17055"/>
                </a:cubicBezTo>
                <a:cubicBezTo>
                  <a:pt x="3268" y="4545"/>
                  <a:pt x="3268" y="4545"/>
                  <a:pt x="3268" y="4545"/>
                </a:cubicBezTo>
                <a:cubicBezTo>
                  <a:pt x="995" y="4545"/>
                  <a:pt x="995" y="4545"/>
                  <a:pt x="995" y="4545"/>
                </a:cubicBezTo>
                <a:cubicBezTo>
                  <a:pt x="497" y="4545"/>
                  <a:pt x="0" y="3942"/>
                  <a:pt x="0" y="3379"/>
                </a:cubicBezTo>
                <a:cubicBezTo>
                  <a:pt x="0" y="2534"/>
                  <a:pt x="497" y="2253"/>
                  <a:pt x="995" y="2253"/>
                </a:cubicBezTo>
                <a:cubicBezTo>
                  <a:pt x="4014" y="2253"/>
                  <a:pt x="4014" y="2253"/>
                  <a:pt x="4014" y="2253"/>
                </a:cubicBezTo>
                <a:cubicBezTo>
                  <a:pt x="4512" y="2253"/>
                  <a:pt x="5009" y="2534"/>
                  <a:pt x="5009" y="2816"/>
                </a:cubicBezTo>
                <a:cubicBezTo>
                  <a:pt x="5542" y="4827"/>
                  <a:pt x="5542" y="4827"/>
                  <a:pt x="5542" y="4827"/>
                </a:cubicBezTo>
                <a:cubicBezTo>
                  <a:pt x="11795" y="4827"/>
                  <a:pt x="11795" y="4827"/>
                  <a:pt x="11795" y="4827"/>
                </a:cubicBezTo>
                <a:cubicBezTo>
                  <a:pt x="11795" y="5672"/>
                  <a:pt x="12043" y="6516"/>
                  <a:pt x="12292" y="7079"/>
                </a:cubicBezTo>
                <a:cubicBezTo>
                  <a:pt x="6288" y="7079"/>
                  <a:pt x="6288" y="7079"/>
                  <a:pt x="6288" y="7079"/>
                </a:cubicBezTo>
                <a:lnTo>
                  <a:pt x="8278" y="13073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83" name="Shape"/>
          <p:cNvSpPr/>
          <p:nvPr/>
        </p:nvSpPr>
        <p:spPr>
          <a:xfrm>
            <a:off x="1828330" y="6015647"/>
            <a:ext cx="578701" cy="460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760"/>
                </a:moveTo>
                <a:cubicBezTo>
                  <a:pt x="18545" y="13023"/>
                  <a:pt x="18545" y="13023"/>
                  <a:pt x="18545" y="13023"/>
                </a:cubicBezTo>
                <a:cubicBezTo>
                  <a:pt x="18294" y="13652"/>
                  <a:pt x="18042" y="13966"/>
                  <a:pt x="17790" y="13966"/>
                </a:cubicBezTo>
                <a:cubicBezTo>
                  <a:pt x="8877" y="14595"/>
                  <a:pt x="8877" y="14595"/>
                  <a:pt x="8877" y="14595"/>
                </a:cubicBezTo>
                <a:cubicBezTo>
                  <a:pt x="9380" y="16526"/>
                  <a:pt x="9380" y="16526"/>
                  <a:pt x="9380" y="16526"/>
                </a:cubicBezTo>
                <a:cubicBezTo>
                  <a:pt x="19048" y="16526"/>
                  <a:pt x="19048" y="16526"/>
                  <a:pt x="19048" y="16526"/>
                </a:cubicBezTo>
                <a:cubicBezTo>
                  <a:pt x="20055" y="16526"/>
                  <a:pt x="21097" y="17469"/>
                  <a:pt x="21097" y="19040"/>
                </a:cubicBezTo>
                <a:cubicBezTo>
                  <a:pt x="21097" y="20343"/>
                  <a:pt x="20055" y="21600"/>
                  <a:pt x="19048" y="21600"/>
                </a:cubicBezTo>
                <a:cubicBezTo>
                  <a:pt x="17790" y="21600"/>
                  <a:pt x="17036" y="20343"/>
                  <a:pt x="17036" y="19040"/>
                </a:cubicBezTo>
                <a:cubicBezTo>
                  <a:pt x="7368" y="19040"/>
                  <a:pt x="7368" y="19040"/>
                  <a:pt x="7368" y="19040"/>
                </a:cubicBezTo>
                <a:cubicBezTo>
                  <a:pt x="7368" y="20343"/>
                  <a:pt x="6613" y="21600"/>
                  <a:pt x="5319" y="21600"/>
                </a:cubicBezTo>
                <a:cubicBezTo>
                  <a:pt x="4313" y="21600"/>
                  <a:pt x="3306" y="20343"/>
                  <a:pt x="3306" y="19040"/>
                </a:cubicBezTo>
                <a:cubicBezTo>
                  <a:pt x="3306" y="17469"/>
                  <a:pt x="4313" y="16526"/>
                  <a:pt x="5319" y="16526"/>
                </a:cubicBezTo>
                <a:cubicBezTo>
                  <a:pt x="7368" y="16526"/>
                  <a:pt x="7368" y="16526"/>
                  <a:pt x="7368" y="16526"/>
                </a:cubicBezTo>
                <a:cubicBezTo>
                  <a:pt x="3306" y="2560"/>
                  <a:pt x="3306" y="2560"/>
                  <a:pt x="3306" y="2560"/>
                </a:cubicBezTo>
                <a:cubicBezTo>
                  <a:pt x="1006" y="2560"/>
                  <a:pt x="1006" y="2560"/>
                  <a:pt x="1006" y="2560"/>
                </a:cubicBezTo>
                <a:cubicBezTo>
                  <a:pt x="503" y="2560"/>
                  <a:pt x="0" y="1886"/>
                  <a:pt x="0" y="1257"/>
                </a:cubicBezTo>
                <a:cubicBezTo>
                  <a:pt x="0" y="314"/>
                  <a:pt x="503" y="0"/>
                  <a:pt x="1006" y="0"/>
                </a:cubicBezTo>
                <a:cubicBezTo>
                  <a:pt x="4061" y="0"/>
                  <a:pt x="4061" y="0"/>
                  <a:pt x="4061" y="0"/>
                </a:cubicBezTo>
                <a:cubicBezTo>
                  <a:pt x="4564" y="0"/>
                  <a:pt x="4816" y="314"/>
                  <a:pt x="5068" y="629"/>
                </a:cubicBezTo>
                <a:cubicBezTo>
                  <a:pt x="5607" y="2874"/>
                  <a:pt x="5607" y="2874"/>
                  <a:pt x="5607" y="2874"/>
                </a:cubicBezTo>
                <a:cubicBezTo>
                  <a:pt x="20558" y="2874"/>
                  <a:pt x="20558" y="2874"/>
                  <a:pt x="20558" y="2874"/>
                </a:cubicBezTo>
                <a:cubicBezTo>
                  <a:pt x="21348" y="2874"/>
                  <a:pt x="21600" y="3503"/>
                  <a:pt x="21600" y="4131"/>
                </a:cubicBezTo>
                <a:cubicBezTo>
                  <a:pt x="21600" y="4446"/>
                  <a:pt x="21600" y="4446"/>
                  <a:pt x="21600" y="4760"/>
                </a:cubicBezTo>
                <a:close/>
                <a:moveTo>
                  <a:pt x="6361" y="5389"/>
                </a:moveTo>
                <a:cubicBezTo>
                  <a:pt x="8122" y="12080"/>
                  <a:pt x="8122" y="12080"/>
                  <a:pt x="8122" y="12080"/>
                </a:cubicBezTo>
                <a:cubicBezTo>
                  <a:pt x="17036" y="11451"/>
                  <a:pt x="17036" y="11451"/>
                  <a:pt x="17036" y="11451"/>
                </a:cubicBezTo>
                <a:cubicBezTo>
                  <a:pt x="19048" y="5389"/>
                  <a:pt x="19048" y="5389"/>
                  <a:pt x="19048" y="5389"/>
                </a:cubicBezTo>
                <a:lnTo>
                  <a:pt x="6361" y="5389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84" name="Shape"/>
          <p:cNvSpPr/>
          <p:nvPr/>
        </p:nvSpPr>
        <p:spPr>
          <a:xfrm>
            <a:off x="14864439" y="4864482"/>
            <a:ext cx="578703" cy="4688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4" y="21600"/>
                </a:moveTo>
                <a:cubicBezTo>
                  <a:pt x="1006" y="21600"/>
                  <a:pt x="1006" y="21600"/>
                  <a:pt x="1006" y="21600"/>
                </a:cubicBezTo>
                <a:cubicBezTo>
                  <a:pt x="252" y="21600"/>
                  <a:pt x="0" y="21290"/>
                  <a:pt x="0" y="20358"/>
                </a:cubicBezTo>
                <a:cubicBezTo>
                  <a:pt x="0" y="3770"/>
                  <a:pt x="0" y="3770"/>
                  <a:pt x="0" y="3770"/>
                </a:cubicBezTo>
                <a:cubicBezTo>
                  <a:pt x="0" y="3149"/>
                  <a:pt x="252" y="2484"/>
                  <a:pt x="1006" y="2484"/>
                </a:cubicBezTo>
                <a:cubicBezTo>
                  <a:pt x="5319" y="2484"/>
                  <a:pt x="5319" y="2484"/>
                  <a:pt x="5319" y="2484"/>
                </a:cubicBezTo>
                <a:cubicBezTo>
                  <a:pt x="6865" y="621"/>
                  <a:pt x="6865" y="621"/>
                  <a:pt x="6865" y="621"/>
                </a:cubicBezTo>
                <a:cubicBezTo>
                  <a:pt x="7116" y="310"/>
                  <a:pt x="7368" y="0"/>
                  <a:pt x="7619" y="0"/>
                </a:cubicBezTo>
                <a:cubicBezTo>
                  <a:pt x="13729" y="0"/>
                  <a:pt x="13729" y="0"/>
                  <a:pt x="13729" y="0"/>
                </a:cubicBezTo>
                <a:cubicBezTo>
                  <a:pt x="13981" y="0"/>
                  <a:pt x="14232" y="0"/>
                  <a:pt x="14484" y="310"/>
                </a:cubicBezTo>
                <a:cubicBezTo>
                  <a:pt x="16245" y="2484"/>
                  <a:pt x="16245" y="2484"/>
                  <a:pt x="16245" y="2484"/>
                </a:cubicBezTo>
                <a:cubicBezTo>
                  <a:pt x="20594" y="2484"/>
                  <a:pt x="20594" y="2484"/>
                  <a:pt x="20594" y="2484"/>
                </a:cubicBezTo>
                <a:cubicBezTo>
                  <a:pt x="21097" y="2484"/>
                  <a:pt x="21600" y="3149"/>
                  <a:pt x="21600" y="3770"/>
                </a:cubicBezTo>
                <a:cubicBezTo>
                  <a:pt x="21600" y="20358"/>
                  <a:pt x="21600" y="20358"/>
                  <a:pt x="21600" y="20358"/>
                </a:cubicBezTo>
                <a:cubicBezTo>
                  <a:pt x="21600" y="21290"/>
                  <a:pt x="21097" y="21600"/>
                  <a:pt x="20594" y="21600"/>
                </a:cubicBezTo>
                <a:close/>
                <a:moveTo>
                  <a:pt x="10674" y="4080"/>
                </a:moveTo>
                <a:cubicBezTo>
                  <a:pt x="7368" y="4080"/>
                  <a:pt x="4564" y="7496"/>
                  <a:pt x="4564" y="11576"/>
                </a:cubicBezTo>
                <a:cubicBezTo>
                  <a:pt x="4564" y="15967"/>
                  <a:pt x="7368" y="19116"/>
                  <a:pt x="10674" y="19116"/>
                </a:cubicBezTo>
                <a:cubicBezTo>
                  <a:pt x="14232" y="19116"/>
                  <a:pt x="16748" y="15967"/>
                  <a:pt x="16748" y="11576"/>
                </a:cubicBezTo>
                <a:cubicBezTo>
                  <a:pt x="16748" y="7496"/>
                  <a:pt x="14232" y="4080"/>
                  <a:pt x="10674" y="4080"/>
                </a:cubicBezTo>
                <a:close/>
                <a:moveTo>
                  <a:pt x="10674" y="16588"/>
                </a:moveTo>
                <a:cubicBezTo>
                  <a:pt x="8374" y="16588"/>
                  <a:pt x="6613" y="14415"/>
                  <a:pt x="6613" y="11576"/>
                </a:cubicBezTo>
                <a:cubicBezTo>
                  <a:pt x="6613" y="8782"/>
                  <a:pt x="8374" y="6564"/>
                  <a:pt x="10674" y="6564"/>
                </a:cubicBezTo>
                <a:cubicBezTo>
                  <a:pt x="12974" y="6564"/>
                  <a:pt x="14735" y="8782"/>
                  <a:pt x="14735" y="11576"/>
                </a:cubicBezTo>
                <a:cubicBezTo>
                  <a:pt x="14735" y="14415"/>
                  <a:pt x="12974" y="16588"/>
                  <a:pt x="10674" y="1658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85" name="Shape"/>
          <p:cNvSpPr/>
          <p:nvPr/>
        </p:nvSpPr>
        <p:spPr>
          <a:xfrm>
            <a:off x="13692412" y="4809460"/>
            <a:ext cx="561782" cy="5788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6532"/>
                </a:moveTo>
                <a:cubicBezTo>
                  <a:pt x="21600" y="17790"/>
                  <a:pt x="19760" y="18545"/>
                  <a:pt x="17663" y="18545"/>
                </a:cubicBezTo>
                <a:cubicBezTo>
                  <a:pt x="15602" y="18545"/>
                  <a:pt x="14057" y="17790"/>
                  <a:pt x="14057" y="16532"/>
                </a:cubicBezTo>
                <a:cubicBezTo>
                  <a:pt x="14057" y="15490"/>
                  <a:pt x="15602" y="14484"/>
                  <a:pt x="17663" y="14484"/>
                </a:cubicBezTo>
                <a:cubicBezTo>
                  <a:pt x="18472" y="14484"/>
                  <a:pt x="18987" y="14735"/>
                  <a:pt x="19503" y="14735"/>
                </a:cubicBezTo>
                <a:cubicBezTo>
                  <a:pt x="19503" y="12974"/>
                  <a:pt x="19503" y="12974"/>
                  <a:pt x="19503" y="12974"/>
                </a:cubicBezTo>
                <a:cubicBezTo>
                  <a:pt x="19503" y="6361"/>
                  <a:pt x="19503" y="6361"/>
                  <a:pt x="19503" y="6361"/>
                </a:cubicBezTo>
                <a:cubicBezTo>
                  <a:pt x="7801" y="8913"/>
                  <a:pt x="7801" y="8913"/>
                  <a:pt x="7801" y="8913"/>
                </a:cubicBezTo>
                <a:cubicBezTo>
                  <a:pt x="7801" y="19551"/>
                  <a:pt x="7801" y="19551"/>
                  <a:pt x="7801" y="19551"/>
                </a:cubicBezTo>
                <a:cubicBezTo>
                  <a:pt x="7801" y="20845"/>
                  <a:pt x="5961" y="21600"/>
                  <a:pt x="3901" y="21600"/>
                </a:cubicBezTo>
                <a:cubicBezTo>
                  <a:pt x="1803" y="21600"/>
                  <a:pt x="0" y="20845"/>
                  <a:pt x="0" y="19551"/>
                </a:cubicBezTo>
                <a:cubicBezTo>
                  <a:pt x="0" y="18545"/>
                  <a:pt x="1803" y="17539"/>
                  <a:pt x="3901" y="17539"/>
                </a:cubicBezTo>
                <a:cubicBezTo>
                  <a:pt x="4416" y="17539"/>
                  <a:pt x="5188" y="17790"/>
                  <a:pt x="5704" y="17790"/>
                </a:cubicBezTo>
                <a:cubicBezTo>
                  <a:pt x="5704" y="16281"/>
                  <a:pt x="5704" y="16281"/>
                  <a:pt x="5704" y="16281"/>
                </a:cubicBezTo>
                <a:cubicBezTo>
                  <a:pt x="5704" y="4061"/>
                  <a:pt x="5704" y="4061"/>
                  <a:pt x="5704" y="4061"/>
                </a:cubicBezTo>
                <a:cubicBezTo>
                  <a:pt x="5704" y="3306"/>
                  <a:pt x="6771" y="3055"/>
                  <a:pt x="6771" y="3055"/>
                </a:cubicBezTo>
                <a:cubicBezTo>
                  <a:pt x="20533" y="0"/>
                  <a:pt x="20533" y="0"/>
                  <a:pt x="20533" y="0"/>
                </a:cubicBezTo>
                <a:cubicBezTo>
                  <a:pt x="21048" y="0"/>
                  <a:pt x="21600" y="539"/>
                  <a:pt x="21600" y="1042"/>
                </a:cubicBezTo>
                <a:cubicBezTo>
                  <a:pt x="21600" y="15490"/>
                  <a:pt x="21600" y="15490"/>
                  <a:pt x="21600" y="15490"/>
                </a:cubicBezTo>
                <a:cubicBezTo>
                  <a:pt x="21600" y="16281"/>
                  <a:pt x="21600" y="16281"/>
                  <a:pt x="21600" y="16281"/>
                </a:cubicBezTo>
                <a:cubicBezTo>
                  <a:pt x="21600" y="16532"/>
                  <a:pt x="21600" y="16532"/>
                  <a:pt x="21600" y="1653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86" name="Shape"/>
          <p:cNvSpPr/>
          <p:nvPr/>
        </p:nvSpPr>
        <p:spPr>
          <a:xfrm>
            <a:off x="12589288" y="4974519"/>
            <a:ext cx="379844" cy="3460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018" y="21600"/>
                </a:moveTo>
                <a:cubicBezTo>
                  <a:pt x="18873" y="21600"/>
                  <a:pt x="18491" y="20760"/>
                  <a:pt x="18491" y="19920"/>
                </a:cubicBezTo>
                <a:cubicBezTo>
                  <a:pt x="18491" y="1680"/>
                  <a:pt x="18491" y="1680"/>
                  <a:pt x="18491" y="1680"/>
                </a:cubicBezTo>
                <a:cubicBezTo>
                  <a:pt x="18491" y="840"/>
                  <a:pt x="18873" y="0"/>
                  <a:pt x="20018" y="0"/>
                </a:cubicBezTo>
                <a:cubicBezTo>
                  <a:pt x="20782" y="0"/>
                  <a:pt x="21600" y="840"/>
                  <a:pt x="21600" y="1680"/>
                </a:cubicBezTo>
                <a:cubicBezTo>
                  <a:pt x="21600" y="19920"/>
                  <a:pt x="21600" y="19920"/>
                  <a:pt x="21600" y="19920"/>
                </a:cubicBezTo>
                <a:cubicBezTo>
                  <a:pt x="21600" y="20760"/>
                  <a:pt x="20782" y="21600"/>
                  <a:pt x="20018" y="21600"/>
                </a:cubicBezTo>
                <a:close/>
                <a:moveTo>
                  <a:pt x="13855" y="21600"/>
                </a:moveTo>
                <a:cubicBezTo>
                  <a:pt x="12709" y="21600"/>
                  <a:pt x="12327" y="20760"/>
                  <a:pt x="12327" y="19920"/>
                </a:cubicBezTo>
                <a:cubicBezTo>
                  <a:pt x="12327" y="6360"/>
                  <a:pt x="12327" y="6360"/>
                  <a:pt x="12327" y="6360"/>
                </a:cubicBezTo>
                <a:cubicBezTo>
                  <a:pt x="12327" y="5100"/>
                  <a:pt x="12709" y="4680"/>
                  <a:pt x="13855" y="4680"/>
                </a:cubicBezTo>
                <a:cubicBezTo>
                  <a:pt x="14618" y="4680"/>
                  <a:pt x="15436" y="5100"/>
                  <a:pt x="15436" y="6360"/>
                </a:cubicBezTo>
                <a:cubicBezTo>
                  <a:pt x="15436" y="19920"/>
                  <a:pt x="15436" y="19920"/>
                  <a:pt x="15436" y="19920"/>
                </a:cubicBezTo>
                <a:cubicBezTo>
                  <a:pt x="15436" y="20760"/>
                  <a:pt x="14618" y="21600"/>
                  <a:pt x="13855" y="21600"/>
                </a:cubicBezTo>
                <a:close/>
                <a:moveTo>
                  <a:pt x="7691" y="21600"/>
                </a:moveTo>
                <a:cubicBezTo>
                  <a:pt x="6545" y="21600"/>
                  <a:pt x="6164" y="20760"/>
                  <a:pt x="6164" y="19920"/>
                </a:cubicBezTo>
                <a:cubicBezTo>
                  <a:pt x="6164" y="10620"/>
                  <a:pt x="6164" y="10620"/>
                  <a:pt x="6164" y="10620"/>
                </a:cubicBezTo>
                <a:cubicBezTo>
                  <a:pt x="6164" y="9780"/>
                  <a:pt x="6545" y="8880"/>
                  <a:pt x="7691" y="8880"/>
                </a:cubicBezTo>
                <a:cubicBezTo>
                  <a:pt x="8455" y="8880"/>
                  <a:pt x="9273" y="9780"/>
                  <a:pt x="9273" y="10620"/>
                </a:cubicBezTo>
                <a:cubicBezTo>
                  <a:pt x="9273" y="19920"/>
                  <a:pt x="9273" y="19920"/>
                  <a:pt x="9273" y="19920"/>
                </a:cubicBezTo>
                <a:cubicBezTo>
                  <a:pt x="9273" y="20760"/>
                  <a:pt x="8455" y="21600"/>
                  <a:pt x="7691" y="21600"/>
                </a:cubicBezTo>
                <a:close/>
                <a:moveTo>
                  <a:pt x="1527" y="21600"/>
                </a:moveTo>
                <a:cubicBezTo>
                  <a:pt x="382" y="21600"/>
                  <a:pt x="0" y="20760"/>
                  <a:pt x="0" y="19920"/>
                </a:cubicBezTo>
                <a:cubicBezTo>
                  <a:pt x="0" y="15240"/>
                  <a:pt x="0" y="15240"/>
                  <a:pt x="0" y="15240"/>
                </a:cubicBezTo>
                <a:cubicBezTo>
                  <a:pt x="0" y="14400"/>
                  <a:pt x="382" y="13560"/>
                  <a:pt x="1527" y="13560"/>
                </a:cubicBezTo>
                <a:cubicBezTo>
                  <a:pt x="2291" y="13560"/>
                  <a:pt x="3055" y="14400"/>
                  <a:pt x="3055" y="15240"/>
                </a:cubicBezTo>
                <a:cubicBezTo>
                  <a:pt x="3055" y="19920"/>
                  <a:pt x="3055" y="19920"/>
                  <a:pt x="3055" y="19920"/>
                </a:cubicBezTo>
                <a:cubicBezTo>
                  <a:pt x="3055" y="20760"/>
                  <a:pt x="2291" y="21600"/>
                  <a:pt x="1527" y="216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87" name="Shape"/>
          <p:cNvSpPr/>
          <p:nvPr/>
        </p:nvSpPr>
        <p:spPr>
          <a:xfrm>
            <a:off x="11284719" y="4885640"/>
            <a:ext cx="574476" cy="434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48" y="11851"/>
                </a:moveTo>
                <a:cubicBezTo>
                  <a:pt x="17280" y="17251"/>
                  <a:pt x="17280" y="17251"/>
                  <a:pt x="17280" y="17251"/>
                </a:cubicBezTo>
                <a:cubicBezTo>
                  <a:pt x="17028" y="17251"/>
                  <a:pt x="16776" y="17586"/>
                  <a:pt x="16524" y="17586"/>
                </a:cubicBezTo>
                <a:cubicBezTo>
                  <a:pt x="16020" y="17586"/>
                  <a:pt x="15516" y="16869"/>
                  <a:pt x="15516" y="16200"/>
                </a:cubicBezTo>
                <a:cubicBezTo>
                  <a:pt x="15516" y="15865"/>
                  <a:pt x="15516" y="15531"/>
                  <a:pt x="15768" y="15196"/>
                </a:cubicBezTo>
                <a:cubicBezTo>
                  <a:pt x="19080" y="10800"/>
                  <a:pt x="19080" y="10800"/>
                  <a:pt x="19080" y="10800"/>
                </a:cubicBezTo>
                <a:cubicBezTo>
                  <a:pt x="15768" y="6404"/>
                  <a:pt x="15768" y="6404"/>
                  <a:pt x="15768" y="6404"/>
                </a:cubicBezTo>
                <a:cubicBezTo>
                  <a:pt x="15516" y="6069"/>
                  <a:pt x="15516" y="5735"/>
                  <a:pt x="15516" y="5400"/>
                </a:cubicBezTo>
                <a:cubicBezTo>
                  <a:pt x="15516" y="4396"/>
                  <a:pt x="16020" y="4062"/>
                  <a:pt x="16524" y="4062"/>
                </a:cubicBezTo>
                <a:cubicBezTo>
                  <a:pt x="16776" y="4062"/>
                  <a:pt x="17028" y="4062"/>
                  <a:pt x="17280" y="4396"/>
                </a:cubicBezTo>
                <a:cubicBezTo>
                  <a:pt x="21348" y="9796"/>
                  <a:pt x="21348" y="9796"/>
                  <a:pt x="21348" y="9796"/>
                </a:cubicBezTo>
                <a:cubicBezTo>
                  <a:pt x="21348" y="9796"/>
                  <a:pt x="21600" y="10131"/>
                  <a:pt x="21600" y="10800"/>
                </a:cubicBezTo>
                <a:cubicBezTo>
                  <a:pt x="21600" y="11135"/>
                  <a:pt x="21600" y="11469"/>
                  <a:pt x="21348" y="11851"/>
                </a:cubicBezTo>
                <a:close/>
                <a:moveTo>
                  <a:pt x="8892" y="20596"/>
                </a:moveTo>
                <a:cubicBezTo>
                  <a:pt x="8892" y="21265"/>
                  <a:pt x="8388" y="21600"/>
                  <a:pt x="8136" y="21600"/>
                </a:cubicBezTo>
                <a:cubicBezTo>
                  <a:pt x="7380" y="21600"/>
                  <a:pt x="7128" y="20931"/>
                  <a:pt x="7128" y="20262"/>
                </a:cubicBezTo>
                <a:cubicBezTo>
                  <a:pt x="7128" y="19927"/>
                  <a:pt x="7128" y="19927"/>
                  <a:pt x="7128" y="19593"/>
                </a:cubicBezTo>
                <a:cubicBezTo>
                  <a:pt x="12456" y="669"/>
                  <a:pt x="12456" y="669"/>
                  <a:pt x="12456" y="669"/>
                </a:cubicBezTo>
                <a:cubicBezTo>
                  <a:pt x="12708" y="335"/>
                  <a:pt x="12960" y="0"/>
                  <a:pt x="13464" y="0"/>
                </a:cubicBezTo>
                <a:cubicBezTo>
                  <a:pt x="14004" y="0"/>
                  <a:pt x="14508" y="335"/>
                  <a:pt x="14508" y="1338"/>
                </a:cubicBezTo>
                <a:lnTo>
                  <a:pt x="14508" y="1673"/>
                </a:lnTo>
                <a:lnTo>
                  <a:pt x="8892" y="20596"/>
                </a:lnTo>
                <a:close/>
                <a:moveTo>
                  <a:pt x="5580" y="6404"/>
                </a:moveTo>
                <a:cubicBezTo>
                  <a:pt x="2268" y="10800"/>
                  <a:pt x="2268" y="10800"/>
                  <a:pt x="2268" y="10800"/>
                </a:cubicBezTo>
                <a:cubicBezTo>
                  <a:pt x="5832" y="15196"/>
                  <a:pt x="5832" y="15196"/>
                  <a:pt x="5832" y="15196"/>
                </a:cubicBezTo>
                <a:cubicBezTo>
                  <a:pt x="5832" y="15531"/>
                  <a:pt x="6084" y="15865"/>
                  <a:pt x="6084" y="16200"/>
                </a:cubicBezTo>
                <a:cubicBezTo>
                  <a:pt x="6084" y="16869"/>
                  <a:pt x="5580" y="17586"/>
                  <a:pt x="5076" y="17586"/>
                </a:cubicBezTo>
                <a:cubicBezTo>
                  <a:pt x="4824" y="17586"/>
                  <a:pt x="4572" y="17251"/>
                  <a:pt x="4320" y="17251"/>
                </a:cubicBezTo>
                <a:cubicBezTo>
                  <a:pt x="252" y="11851"/>
                  <a:pt x="252" y="11851"/>
                  <a:pt x="252" y="11851"/>
                </a:cubicBezTo>
                <a:cubicBezTo>
                  <a:pt x="0" y="11469"/>
                  <a:pt x="0" y="11135"/>
                  <a:pt x="0" y="10800"/>
                </a:cubicBezTo>
                <a:cubicBezTo>
                  <a:pt x="0" y="10131"/>
                  <a:pt x="0" y="9796"/>
                  <a:pt x="252" y="9796"/>
                </a:cubicBezTo>
                <a:cubicBezTo>
                  <a:pt x="4320" y="4396"/>
                  <a:pt x="4320" y="4396"/>
                  <a:pt x="4320" y="4396"/>
                </a:cubicBezTo>
                <a:cubicBezTo>
                  <a:pt x="4572" y="4062"/>
                  <a:pt x="4824" y="4062"/>
                  <a:pt x="5076" y="4062"/>
                </a:cubicBezTo>
                <a:cubicBezTo>
                  <a:pt x="5580" y="4062"/>
                  <a:pt x="6084" y="4396"/>
                  <a:pt x="6084" y="5400"/>
                </a:cubicBezTo>
                <a:cubicBezTo>
                  <a:pt x="6084" y="5735"/>
                  <a:pt x="5832" y="6069"/>
                  <a:pt x="5580" y="640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88" name="Shape"/>
          <p:cNvSpPr/>
          <p:nvPr/>
        </p:nvSpPr>
        <p:spPr>
          <a:xfrm>
            <a:off x="10130885" y="4828216"/>
            <a:ext cx="539969" cy="541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61" h="20818" extrusionOk="0">
                <a:moveTo>
                  <a:pt x="19600" y="7147"/>
                </a:moveTo>
                <a:cubicBezTo>
                  <a:pt x="16725" y="10018"/>
                  <a:pt x="16725" y="10018"/>
                  <a:pt x="16725" y="10018"/>
                </a:cubicBezTo>
                <a:cubicBezTo>
                  <a:pt x="15693" y="11048"/>
                  <a:pt x="14145" y="11342"/>
                  <a:pt x="12818" y="11048"/>
                </a:cubicBezTo>
                <a:cubicBezTo>
                  <a:pt x="15177" y="8472"/>
                  <a:pt x="15177" y="8472"/>
                  <a:pt x="15177" y="8472"/>
                </a:cubicBezTo>
                <a:cubicBezTo>
                  <a:pt x="15177" y="8472"/>
                  <a:pt x="15177" y="8472"/>
                  <a:pt x="15435" y="8472"/>
                </a:cubicBezTo>
                <a:cubicBezTo>
                  <a:pt x="18310" y="5602"/>
                  <a:pt x="18310" y="5602"/>
                  <a:pt x="18310" y="5602"/>
                </a:cubicBezTo>
                <a:cubicBezTo>
                  <a:pt x="19084" y="4829"/>
                  <a:pt x="19084" y="3505"/>
                  <a:pt x="18310" y="2732"/>
                </a:cubicBezTo>
                <a:cubicBezTo>
                  <a:pt x="17499" y="1959"/>
                  <a:pt x="16209" y="1959"/>
                  <a:pt x="15435" y="2732"/>
                </a:cubicBezTo>
                <a:cubicBezTo>
                  <a:pt x="12302" y="5602"/>
                  <a:pt x="12302" y="5602"/>
                  <a:pt x="12302" y="5602"/>
                </a:cubicBezTo>
                <a:cubicBezTo>
                  <a:pt x="9979" y="8215"/>
                  <a:pt x="9979" y="8215"/>
                  <a:pt x="9979" y="8215"/>
                </a:cubicBezTo>
                <a:cubicBezTo>
                  <a:pt x="9426" y="6632"/>
                  <a:pt x="9979" y="5087"/>
                  <a:pt x="11011" y="4056"/>
                </a:cubicBezTo>
                <a:cubicBezTo>
                  <a:pt x="13850" y="1186"/>
                  <a:pt x="13850" y="1186"/>
                  <a:pt x="13850" y="1186"/>
                </a:cubicBezTo>
                <a:cubicBezTo>
                  <a:pt x="15435" y="-396"/>
                  <a:pt x="18015" y="-396"/>
                  <a:pt x="19600" y="1186"/>
                </a:cubicBezTo>
                <a:cubicBezTo>
                  <a:pt x="21148" y="2732"/>
                  <a:pt x="21148" y="5344"/>
                  <a:pt x="19600" y="7147"/>
                </a:cubicBezTo>
                <a:close/>
                <a:moveTo>
                  <a:pt x="7878" y="14691"/>
                </a:moveTo>
                <a:cubicBezTo>
                  <a:pt x="7620" y="14948"/>
                  <a:pt x="7362" y="14948"/>
                  <a:pt x="7104" y="14948"/>
                </a:cubicBezTo>
                <a:cubicBezTo>
                  <a:pt x="6293" y="14948"/>
                  <a:pt x="6035" y="14433"/>
                  <a:pt x="6035" y="13918"/>
                </a:cubicBezTo>
                <a:cubicBezTo>
                  <a:pt x="6035" y="13661"/>
                  <a:pt x="6035" y="13403"/>
                  <a:pt x="6293" y="13145"/>
                </a:cubicBezTo>
                <a:cubicBezTo>
                  <a:pt x="13076" y="6375"/>
                  <a:pt x="13076" y="6375"/>
                  <a:pt x="13076" y="6375"/>
                </a:cubicBezTo>
                <a:cubicBezTo>
                  <a:pt x="13334" y="6117"/>
                  <a:pt x="13592" y="5860"/>
                  <a:pt x="13850" y="5860"/>
                </a:cubicBezTo>
                <a:cubicBezTo>
                  <a:pt x="14661" y="5860"/>
                  <a:pt x="14919" y="6375"/>
                  <a:pt x="14919" y="6890"/>
                </a:cubicBezTo>
                <a:cubicBezTo>
                  <a:pt x="14919" y="7147"/>
                  <a:pt x="14919" y="7405"/>
                  <a:pt x="14661" y="7663"/>
                </a:cubicBezTo>
                <a:lnTo>
                  <a:pt x="7878" y="14691"/>
                </a:lnTo>
                <a:close/>
                <a:moveTo>
                  <a:pt x="5519" y="12373"/>
                </a:moveTo>
                <a:cubicBezTo>
                  <a:pt x="2681" y="15206"/>
                  <a:pt x="2681" y="15206"/>
                  <a:pt x="2681" y="15206"/>
                </a:cubicBezTo>
                <a:cubicBezTo>
                  <a:pt x="1870" y="16016"/>
                  <a:pt x="1870" y="17303"/>
                  <a:pt x="2681" y="18076"/>
                </a:cubicBezTo>
                <a:cubicBezTo>
                  <a:pt x="3455" y="19107"/>
                  <a:pt x="4745" y="19107"/>
                  <a:pt x="5519" y="18076"/>
                </a:cubicBezTo>
                <a:cubicBezTo>
                  <a:pt x="8394" y="15206"/>
                  <a:pt x="8394" y="15206"/>
                  <a:pt x="8394" y="15206"/>
                </a:cubicBezTo>
                <a:lnTo>
                  <a:pt x="8652" y="15206"/>
                </a:lnTo>
                <a:cubicBezTo>
                  <a:pt x="11011" y="12888"/>
                  <a:pt x="11011" y="12888"/>
                  <a:pt x="11011" y="12888"/>
                </a:cubicBezTo>
                <a:cubicBezTo>
                  <a:pt x="11270" y="14176"/>
                  <a:pt x="11011" y="15758"/>
                  <a:pt x="9979" y="16788"/>
                </a:cubicBezTo>
                <a:cubicBezTo>
                  <a:pt x="7104" y="19659"/>
                  <a:pt x="7104" y="19659"/>
                  <a:pt x="7104" y="19659"/>
                </a:cubicBezTo>
                <a:cubicBezTo>
                  <a:pt x="5519" y="21204"/>
                  <a:pt x="2939" y="21204"/>
                  <a:pt x="1354" y="19659"/>
                </a:cubicBezTo>
                <a:cubicBezTo>
                  <a:pt x="-452" y="18076"/>
                  <a:pt x="-452" y="15500"/>
                  <a:pt x="1354" y="13918"/>
                </a:cubicBezTo>
                <a:cubicBezTo>
                  <a:pt x="4229" y="11048"/>
                  <a:pt x="4229" y="11048"/>
                  <a:pt x="4229" y="11048"/>
                </a:cubicBezTo>
                <a:cubicBezTo>
                  <a:pt x="5261" y="9760"/>
                  <a:pt x="6846" y="9502"/>
                  <a:pt x="8136" y="9760"/>
                </a:cubicBezTo>
                <a:cubicBezTo>
                  <a:pt x="5519" y="12373"/>
                  <a:pt x="5519" y="12373"/>
                  <a:pt x="5519" y="1237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89" name="Shape"/>
          <p:cNvSpPr/>
          <p:nvPr/>
        </p:nvSpPr>
        <p:spPr>
          <a:xfrm>
            <a:off x="9021120" y="4839088"/>
            <a:ext cx="434849" cy="5238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3335"/>
                </a:moveTo>
                <a:cubicBezTo>
                  <a:pt x="0" y="2779"/>
                  <a:pt x="334" y="2224"/>
                  <a:pt x="1383" y="2224"/>
                </a:cubicBezTo>
                <a:cubicBezTo>
                  <a:pt x="8106" y="2224"/>
                  <a:pt x="8106" y="2224"/>
                  <a:pt x="8106" y="2224"/>
                </a:cubicBezTo>
                <a:cubicBezTo>
                  <a:pt x="8106" y="1112"/>
                  <a:pt x="8106" y="1112"/>
                  <a:pt x="8106" y="1112"/>
                </a:cubicBezTo>
                <a:cubicBezTo>
                  <a:pt x="8106" y="556"/>
                  <a:pt x="8440" y="0"/>
                  <a:pt x="9441" y="0"/>
                </a:cubicBezTo>
                <a:cubicBezTo>
                  <a:pt x="12159" y="0"/>
                  <a:pt x="12159" y="0"/>
                  <a:pt x="12159" y="0"/>
                </a:cubicBezTo>
                <a:cubicBezTo>
                  <a:pt x="12826" y="0"/>
                  <a:pt x="13494" y="556"/>
                  <a:pt x="13494" y="1112"/>
                </a:cubicBezTo>
                <a:cubicBezTo>
                  <a:pt x="13494" y="2224"/>
                  <a:pt x="13494" y="2224"/>
                  <a:pt x="13494" y="2224"/>
                </a:cubicBezTo>
                <a:cubicBezTo>
                  <a:pt x="20217" y="2224"/>
                  <a:pt x="20217" y="2224"/>
                  <a:pt x="20217" y="2224"/>
                </a:cubicBezTo>
                <a:cubicBezTo>
                  <a:pt x="20885" y="2224"/>
                  <a:pt x="21600" y="2779"/>
                  <a:pt x="21600" y="3335"/>
                </a:cubicBezTo>
                <a:cubicBezTo>
                  <a:pt x="21600" y="4487"/>
                  <a:pt x="21600" y="4487"/>
                  <a:pt x="21600" y="4487"/>
                </a:cubicBezTo>
                <a:cubicBezTo>
                  <a:pt x="0" y="4487"/>
                  <a:pt x="0" y="4487"/>
                  <a:pt x="0" y="4487"/>
                </a:cubicBezTo>
                <a:lnTo>
                  <a:pt x="0" y="3335"/>
                </a:lnTo>
                <a:close/>
                <a:moveTo>
                  <a:pt x="20217" y="6710"/>
                </a:moveTo>
                <a:cubicBezTo>
                  <a:pt x="20217" y="8974"/>
                  <a:pt x="20217" y="8974"/>
                  <a:pt x="20217" y="8974"/>
                </a:cubicBezTo>
                <a:cubicBezTo>
                  <a:pt x="20217" y="20449"/>
                  <a:pt x="20217" y="20449"/>
                  <a:pt x="20217" y="20449"/>
                </a:cubicBezTo>
                <a:cubicBezTo>
                  <a:pt x="20217" y="21322"/>
                  <a:pt x="19550" y="21600"/>
                  <a:pt x="18882" y="21600"/>
                </a:cubicBezTo>
                <a:cubicBezTo>
                  <a:pt x="2718" y="21600"/>
                  <a:pt x="2718" y="21600"/>
                  <a:pt x="2718" y="21600"/>
                </a:cubicBezTo>
                <a:cubicBezTo>
                  <a:pt x="1717" y="21600"/>
                  <a:pt x="1383" y="21322"/>
                  <a:pt x="1383" y="20449"/>
                </a:cubicBezTo>
                <a:cubicBezTo>
                  <a:pt x="1383" y="8974"/>
                  <a:pt x="1383" y="8974"/>
                  <a:pt x="1383" y="8974"/>
                </a:cubicBezTo>
                <a:cubicBezTo>
                  <a:pt x="1383" y="6710"/>
                  <a:pt x="1383" y="6710"/>
                  <a:pt x="1383" y="6710"/>
                </a:cubicBezTo>
                <a:cubicBezTo>
                  <a:pt x="1383" y="5599"/>
                  <a:pt x="1383" y="5599"/>
                  <a:pt x="1383" y="5599"/>
                </a:cubicBezTo>
                <a:cubicBezTo>
                  <a:pt x="20217" y="5599"/>
                  <a:pt x="20217" y="5599"/>
                  <a:pt x="20217" y="5599"/>
                </a:cubicBezTo>
                <a:lnTo>
                  <a:pt x="20217" y="6710"/>
                </a:lnTo>
                <a:close/>
                <a:moveTo>
                  <a:pt x="6771" y="8974"/>
                </a:moveTo>
                <a:cubicBezTo>
                  <a:pt x="6771" y="8418"/>
                  <a:pt x="6056" y="7822"/>
                  <a:pt x="5388" y="7822"/>
                </a:cubicBezTo>
                <a:cubicBezTo>
                  <a:pt x="4387" y="7822"/>
                  <a:pt x="4053" y="8418"/>
                  <a:pt x="4053" y="8974"/>
                </a:cubicBezTo>
                <a:cubicBezTo>
                  <a:pt x="4053" y="18225"/>
                  <a:pt x="4053" y="18225"/>
                  <a:pt x="4053" y="18225"/>
                </a:cubicBezTo>
                <a:cubicBezTo>
                  <a:pt x="4053" y="19059"/>
                  <a:pt x="4387" y="19337"/>
                  <a:pt x="5388" y="19337"/>
                </a:cubicBezTo>
                <a:cubicBezTo>
                  <a:pt x="6056" y="19337"/>
                  <a:pt x="6771" y="19059"/>
                  <a:pt x="6771" y="18225"/>
                </a:cubicBezTo>
                <a:lnTo>
                  <a:pt x="6771" y="8974"/>
                </a:lnTo>
                <a:close/>
                <a:moveTo>
                  <a:pt x="12159" y="8974"/>
                </a:moveTo>
                <a:cubicBezTo>
                  <a:pt x="12159" y="8418"/>
                  <a:pt x="11491" y="7822"/>
                  <a:pt x="10824" y="7822"/>
                </a:cubicBezTo>
                <a:cubicBezTo>
                  <a:pt x="9775" y="7822"/>
                  <a:pt x="9441" y="8418"/>
                  <a:pt x="9441" y="8974"/>
                </a:cubicBezTo>
                <a:cubicBezTo>
                  <a:pt x="9441" y="18225"/>
                  <a:pt x="9441" y="18225"/>
                  <a:pt x="9441" y="18225"/>
                </a:cubicBezTo>
                <a:cubicBezTo>
                  <a:pt x="9441" y="19059"/>
                  <a:pt x="9775" y="19337"/>
                  <a:pt x="10824" y="19337"/>
                </a:cubicBezTo>
                <a:cubicBezTo>
                  <a:pt x="11491" y="19337"/>
                  <a:pt x="12159" y="19059"/>
                  <a:pt x="12159" y="18225"/>
                </a:cubicBezTo>
                <a:lnTo>
                  <a:pt x="12159" y="8974"/>
                </a:lnTo>
                <a:close/>
                <a:moveTo>
                  <a:pt x="17547" y="8974"/>
                </a:moveTo>
                <a:cubicBezTo>
                  <a:pt x="17547" y="8418"/>
                  <a:pt x="16879" y="7822"/>
                  <a:pt x="16212" y="7822"/>
                </a:cubicBezTo>
                <a:cubicBezTo>
                  <a:pt x="15163" y="7822"/>
                  <a:pt x="14829" y="8418"/>
                  <a:pt x="14829" y="8974"/>
                </a:cubicBezTo>
                <a:cubicBezTo>
                  <a:pt x="14829" y="18225"/>
                  <a:pt x="14829" y="18225"/>
                  <a:pt x="14829" y="18225"/>
                </a:cubicBezTo>
                <a:cubicBezTo>
                  <a:pt x="14829" y="19059"/>
                  <a:pt x="15163" y="19337"/>
                  <a:pt x="16212" y="19337"/>
                </a:cubicBezTo>
                <a:cubicBezTo>
                  <a:pt x="16879" y="19337"/>
                  <a:pt x="17547" y="19059"/>
                  <a:pt x="17547" y="18225"/>
                </a:cubicBezTo>
                <a:lnTo>
                  <a:pt x="17547" y="8974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90" name="Shape"/>
          <p:cNvSpPr/>
          <p:nvPr/>
        </p:nvSpPr>
        <p:spPr>
          <a:xfrm>
            <a:off x="7769859" y="4809460"/>
            <a:ext cx="506779" cy="5788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59" y="11177"/>
                </a:moveTo>
                <a:cubicBezTo>
                  <a:pt x="18136" y="11177"/>
                  <a:pt x="18136" y="11177"/>
                  <a:pt x="18136" y="11177"/>
                </a:cubicBezTo>
                <a:cubicBezTo>
                  <a:pt x="17280" y="11177"/>
                  <a:pt x="16995" y="10674"/>
                  <a:pt x="16995" y="10171"/>
                </a:cubicBezTo>
                <a:cubicBezTo>
                  <a:pt x="16995" y="6110"/>
                  <a:pt x="16995" y="6110"/>
                  <a:pt x="16995" y="6110"/>
                </a:cubicBezTo>
                <a:cubicBezTo>
                  <a:pt x="16995" y="5607"/>
                  <a:pt x="17280" y="5103"/>
                  <a:pt x="18136" y="5103"/>
                </a:cubicBezTo>
                <a:cubicBezTo>
                  <a:pt x="20459" y="5103"/>
                  <a:pt x="20459" y="5103"/>
                  <a:pt x="20459" y="5103"/>
                </a:cubicBezTo>
                <a:cubicBezTo>
                  <a:pt x="21029" y="5103"/>
                  <a:pt x="21600" y="5607"/>
                  <a:pt x="21600" y="6110"/>
                </a:cubicBezTo>
                <a:cubicBezTo>
                  <a:pt x="21600" y="10171"/>
                  <a:pt x="21600" y="10171"/>
                  <a:pt x="21600" y="10171"/>
                </a:cubicBezTo>
                <a:cubicBezTo>
                  <a:pt x="21600" y="10674"/>
                  <a:pt x="21029" y="11177"/>
                  <a:pt x="20459" y="11177"/>
                </a:cubicBezTo>
                <a:close/>
                <a:moveTo>
                  <a:pt x="18136" y="1042"/>
                </a:moveTo>
                <a:cubicBezTo>
                  <a:pt x="18136" y="539"/>
                  <a:pt x="18421" y="0"/>
                  <a:pt x="19277" y="0"/>
                </a:cubicBezTo>
                <a:cubicBezTo>
                  <a:pt x="19848" y="0"/>
                  <a:pt x="20459" y="539"/>
                  <a:pt x="20459" y="1042"/>
                </a:cubicBezTo>
                <a:cubicBezTo>
                  <a:pt x="20459" y="4061"/>
                  <a:pt x="20459" y="4061"/>
                  <a:pt x="20459" y="4061"/>
                </a:cubicBezTo>
                <a:cubicBezTo>
                  <a:pt x="18136" y="4061"/>
                  <a:pt x="18136" y="4061"/>
                  <a:pt x="18136" y="4061"/>
                </a:cubicBezTo>
                <a:lnTo>
                  <a:pt x="18136" y="1042"/>
                </a:lnTo>
                <a:close/>
                <a:moveTo>
                  <a:pt x="11819" y="16532"/>
                </a:moveTo>
                <a:cubicBezTo>
                  <a:pt x="9496" y="16532"/>
                  <a:pt x="9496" y="16532"/>
                  <a:pt x="9496" y="16532"/>
                </a:cubicBezTo>
                <a:cubicBezTo>
                  <a:pt x="8925" y="16532"/>
                  <a:pt x="8355" y="16281"/>
                  <a:pt x="8355" y="15490"/>
                </a:cubicBezTo>
                <a:cubicBezTo>
                  <a:pt x="8355" y="11429"/>
                  <a:pt x="8355" y="11429"/>
                  <a:pt x="8355" y="11429"/>
                </a:cubicBezTo>
                <a:cubicBezTo>
                  <a:pt x="8355" y="10926"/>
                  <a:pt x="8925" y="10423"/>
                  <a:pt x="9496" y="10423"/>
                </a:cubicBezTo>
                <a:cubicBezTo>
                  <a:pt x="11819" y="10423"/>
                  <a:pt x="11819" y="10423"/>
                  <a:pt x="11819" y="10423"/>
                </a:cubicBezTo>
                <a:cubicBezTo>
                  <a:pt x="12675" y="10423"/>
                  <a:pt x="12960" y="10926"/>
                  <a:pt x="12960" y="11429"/>
                </a:cubicBezTo>
                <a:cubicBezTo>
                  <a:pt x="12960" y="15490"/>
                  <a:pt x="12960" y="15490"/>
                  <a:pt x="12960" y="15490"/>
                </a:cubicBezTo>
                <a:cubicBezTo>
                  <a:pt x="12960" y="16281"/>
                  <a:pt x="12675" y="16532"/>
                  <a:pt x="11819" y="16532"/>
                </a:cubicBezTo>
                <a:close/>
                <a:moveTo>
                  <a:pt x="9496" y="1042"/>
                </a:moveTo>
                <a:cubicBezTo>
                  <a:pt x="9496" y="539"/>
                  <a:pt x="10066" y="0"/>
                  <a:pt x="10637" y="0"/>
                </a:cubicBezTo>
                <a:cubicBezTo>
                  <a:pt x="11534" y="0"/>
                  <a:pt x="11819" y="539"/>
                  <a:pt x="11819" y="1042"/>
                </a:cubicBezTo>
                <a:cubicBezTo>
                  <a:pt x="11819" y="9416"/>
                  <a:pt x="11819" y="9416"/>
                  <a:pt x="11819" y="9416"/>
                </a:cubicBezTo>
                <a:cubicBezTo>
                  <a:pt x="9496" y="9416"/>
                  <a:pt x="9496" y="9416"/>
                  <a:pt x="9496" y="9416"/>
                </a:cubicBezTo>
                <a:lnTo>
                  <a:pt x="9496" y="1042"/>
                </a:lnTo>
                <a:close/>
                <a:moveTo>
                  <a:pt x="3464" y="13981"/>
                </a:moveTo>
                <a:cubicBezTo>
                  <a:pt x="1141" y="13981"/>
                  <a:pt x="1141" y="13981"/>
                  <a:pt x="1141" y="13981"/>
                </a:cubicBezTo>
                <a:cubicBezTo>
                  <a:pt x="571" y="13981"/>
                  <a:pt x="0" y="13478"/>
                  <a:pt x="0" y="12974"/>
                </a:cubicBezTo>
                <a:cubicBezTo>
                  <a:pt x="0" y="8913"/>
                  <a:pt x="0" y="8913"/>
                  <a:pt x="0" y="8913"/>
                </a:cubicBezTo>
                <a:cubicBezTo>
                  <a:pt x="0" y="8122"/>
                  <a:pt x="571" y="7871"/>
                  <a:pt x="1141" y="7871"/>
                </a:cubicBezTo>
                <a:cubicBezTo>
                  <a:pt x="3464" y="7871"/>
                  <a:pt x="3464" y="7871"/>
                  <a:pt x="3464" y="7871"/>
                </a:cubicBezTo>
                <a:cubicBezTo>
                  <a:pt x="4035" y="7871"/>
                  <a:pt x="4605" y="8122"/>
                  <a:pt x="4605" y="8913"/>
                </a:cubicBezTo>
                <a:cubicBezTo>
                  <a:pt x="4605" y="12974"/>
                  <a:pt x="4605" y="12974"/>
                  <a:pt x="4605" y="12974"/>
                </a:cubicBezTo>
                <a:cubicBezTo>
                  <a:pt x="4605" y="13478"/>
                  <a:pt x="4035" y="13981"/>
                  <a:pt x="3464" y="13981"/>
                </a:cubicBezTo>
                <a:close/>
                <a:moveTo>
                  <a:pt x="1141" y="1042"/>
                </a:moveTo>
                <a:cubicBezTo>
                  <a:pt x="1141" y="539"/>
                  <a:pt x="1712" y="0"/>
                  <a:pt x="2282" y="0"/>
                </a:cubicBezTo>
                <a:cubicBezTo>
                  <a:pt x="2894" y="0"/>
                  <a:pt x="3464" y="539"/>
                  <a:pt x="3464" y="1042"/>
                </a:cubicBezTo>
                <a:cubicBezTo>
                  <a:pt x="3464" y="6865"/>
                  <a:pt x="3464" y="6865"/>
                  <a:pt x="3464" y="6865"/>
                </a:cubicBezTo>
                <a:cubicBezTo>
                  <a:pt x="1141" y="6865"/>
                  <a:pt x="1141" y="6865"/>
                  <a:pt x="1141" y="6865"/>
                </a:cubicBezTo>
                <a:lnTo>
                  <a:pt x="1141" y="1042"/>
                </a:lnTo>
                <a:close/>
                <a:moveTo>
                  <a:pt x="3464" y="20594"/>
                </a:moveTo>
                <a:cubicBezTo>
                  <a:pt x="3464" y="21348"/>
                  <a:pt x="2894" y="21600"/>
                  <a:pt x="2282" y="21600"/>
                </a:cubicBezTo>
                <a:cubicBezTo>
                  <a:pt x="1712" y="21600"/>
                  <a:pt x="1141" y="21348"/>
                  <a:pt x="1141" y="20594"/>
                </a:cubicBezTo>
                <a:cubicBezTo>
                  <a:pt x="1141" y="14987"/>
                  <a:pt x="1141" y="14987"/>
                  <a:pt x="1141" y="14987"/>
                </a:cubicBezTo>
                <a:cubicBezTo>
                  <a:pt x="3464" y="14987"/>
                  <a:pt x="3464" y="14987"/>
                  <a:pt x="3464" y="14987"/>
                </a:cubicBezTo>
                <a:lnTo>
                  <a:pt x="3464" y="20594"/>
                </a:lnTo>
                <a:close/>
                <a:moveTo>
                  <a:pt x="11819" y="20594"/>
                </a:moveTo>
                <a:cubicBezTo>
                  <a:pt x="11819" y="21348"/>
                  <a:pt x="11534" y="21600"/>
                  <a:pt x="10637" y="21600"/>
                </a:cubicBezTo>
                <a:cubicBezTo>
                  <a:pt x="10066" y="21600"/>
                  <a:pt x="9496" y="21348"/>
                  <a:pt x="9496" y="20594"/>
                </a:cubicBezTo>
                <a:cubicBezTo>
                  <a:pt x="9496" y="17539"/>
                  <a:pt x="9496" y="17539"/>
                  <a:pt x="9496" y="17539"/>
                </a:cubicBezTo>
                <a:cubicBezTo>
                  <a:pt x="11819" y="17539"/>
                  <a:pt x="11819" y="17539"/>
                  <a:pt x="11819" y="17539"/>
                </a:cubicBezTo>
                <a:lnTo>
                  <a:pt x="11819" y="20594"/>
                </a:lnTo>
                <a:close/>
                <a:moveTo>
                  <a:pt x="20459" y="20594"/>
                </a:moveTo>
                <a:cubicBezTo>
                  <a:pt x="20459" y="21348"/>
                  <a:pt x="19848" y="21600"/>
                  <a:pt x="19277" y="21600"/>
                </a:cubicBezTo>
                <a:cubicBezTo>
                  <a:pt x="18421" y="21600"/>
                  <a:pt x="18136" y="21348"/>
                  <a:pt x="18136" y="20594"/>
                </a:cubicBezTo>
                <a:cubicBezTo>
                  <a:pt x="18136" y="12220"/>
                  <a:pt x="18136" y="12220"/>
                  <a:pt x="18136" y="12220"/>
                </a:cubicBezTo>
                <a:cubicBezTo>
                  <a:pt x="20459" y="12220"/>
                  <a:pt x="20459" y="12220"/>
                  <a:pt x="20459" y="12220"/>
                </a:cubicBezTo>
                <a:lnTo>
                  <a:pt x="20459" y="20594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91" name="Shape"/>
          <p:cNvSpPr/>
          <p:nvPr/>
        </p:nvSpPr>
        <p:spPr>
          <a:xfrm>
            <a:off x="6770223" y="4872946"/>
            <a:ext cx="109047" cy="4518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043"/>
                </a:moveTo>
                <a:cubicBezTo>
                  <a:pt x="0" y="17764"/>
                  <a:pt x="5352" y="16440"/>
                  <a:pt x="10704" y="16440"/>
                </a:cubicBezTo>
                <a:cubicBezTo>
                  <a:pt x="16248" y="16440"/>
                  <a:pt x="21600" y="17764"/>
                  <a:pt x="21600" y="19043"/>
                </a:cubicBezTo>
                <a:cubicBezTo>
                  <a:pt x="21600" y="20321"/>
                  <a:pt x="16248" y="21600"/>
                  <a:pt x="10704" y="21600"/>
                </a:cubicBezTo>
                <a:cubicBezTo>
                  <a:pt x="5352" y="21600"/>
                  <a:pt x="0" y="20321"/>
                  <a:pt x="0" y="19043"/>
                </a:cubicBezTo>
                <a:close/>
                <a:moveTo>
                  <a:pt x="0" y="10960"/>
                </a:moveTo>
                <a:cubicBezTo>
                  <a:pt x="0" y="9362"/>
                  <a:pt x="5352" y="8403"/>
                  <a:pt x="10704" y="8403"/>
                </a:cubicBezTo>
                <a:cubicBezTo>
                  <a:pt x="16248" y="8403"/>
                  <a:pt x="21600" y="9362"/>
                  <a:pt x="21600" y="10960"/>
                </a:cubicBezTo>
                <a:cubicBezTo>
                  <a:pt x="21600" y="12284"/>
                  <a:pt x="16248" y="13563"/>
                  <a:pt x="10704" y="13563"/>
                </a:cubicBezTo>
                <a:cubicBezTo>
                  <a:pt x="5352" y="13563"/>
                  <a:pt x="0" y="12284"/>
                  <a:pt x="0" y="10960"/>
                </a:cubicBezTo>
                <a:close/>
                <a:moveTo>
                  <a:pt x="0" y="2557"/>
                </a:moveTo>
                <a:cubicBezTo>
                  <a:pt x="0" y="1279"/>
                  <a:pt x="5352" y="0"/>
                  <a:pt x="10704" y="0"/>
                </a:cubicBezTo>
                <a:cubicBezTo>
                  <a:pt x="16248" y="0"/>
                  <a:pt x="21600" y="1279"/>
                  <a:pt x="21600" y="2557"/>
                </a:cubicBezTo>
                <a:cubicBezTo>
                  <a:pt x="21600" y="4201"/>
                  <a:pt x="16248" y="5160"/>
                  <a:pt x="10704" y="5160"/>
                </a:cubicBezTo>
                <a:cubicBezTo>
                  <a:pt x="5352" y="5160"/>
                  <a:pt x="0" y="4201"/>
                  <a:pt x="0" y="255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92" name="Shape"/>
          <p:cNvSpPr/>
          <p:nvPr/>
        </p:nvSpPr>
        <p:spPr>
          <a:xfrm>
            <a:off x="5360063" y="4860247"/>
            <a:ext cx="578700" cy="4899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4" y="2376"/>
                </a:moveTo>
                <a:cubicBezTo>
                  <a:pt x="1042" y="2376"/>
                  <a:pt x="1042" y="2376"/>
                  <a:pt x="1042" y="2376"/>
                </a:cubicBezTo>
                <a:cubicBezTo>
                  <a:pt x="539" y="2376"/>
                  <a:pt x="0" y="1782"/>
                  <a:pt x="0" y="1188"/>
                </a:cubicBezTo>
                <a:cubicBezTo>
                  <a:pt x="0" y="297"/>
                  <a:pt x="539" y="0"/>
                  <a:pt x="1042" y="0"/>
                </a:cubicBezTo>
                <a:cubicBezTo>
                  <a:pt x="20594" y="0"/>
                  <a:pt x="20594" y="0"/>
                  <a:pt x="20594" y="0"/>
                </a:cubicBezTo>
                <a:cubicBezTo>
                  <a:pt x="21348" y="0"/>
                  <a:pt x="21600" y="297"/>
                  <a:pt x="21600" y="1188"/>
                </a:cubicBezTo>
                <a:cubicBezTo>
                  <a:pt x="21600" y="1782"/>
                  <a:pt x="21348" y="2376"/>
                  <a:pt x="20594" y="2376"/>
                </a:cubicBezTo>
                <a:close/>
                <a:moveTo>
                  <a:pt x="7116" y="8699"/>
                </a:moveTo>
                <a:cubicBezTo>
                  <a:pt x="5103" y="8699"/>
                  <a:pt x="5103" y="8699"/>
                  <a:pt x="5103" y="8699"/>
                </a:cubicBezTo>
                <a:cubicBezTo>
                  <a:pt x="4600" y="8699"/>
                  <a:pt x="4061" y="8105"/>
                  <a:pt x="4061" y="7469"/>
                </a:cubicBezTo>
                <a:cubicBezTo>
                  <a:pt x="4061" y="6875"/>
                  <a:pt x="4600" y="6281"/>
                  <a:pt x="5103" y="6281"/>
                </a:cubicBezTo>
                <a:cubicBezTo>
                  <a:pt x="9416" y="6281"/>
                  <a:pt x="9416" y="6281"/>
                  <a:pt x="9416" y="6281"/>
                </a:cubicBezTo>
                <a:cubicBezTo>
                  <a:pt x="10423" y="6281"/>
                  <a:pt x="10423" y="6281"/>
                  <a:pt x="10423" y="6281"/>
                </a:cubicBezTo>
                <a:cubicBezTo>
                  <a:pt x="14987" y="6281"/>
                  <a:pt x="14987" y="6281"/>
                  <a:pt x="14987" y="6281"/>
                </a:cubicBezTo>
                <a:cubicBezTo>
                  <a:pt x="20594" y="6281"/>
                  <a:pt x="20594" y="6281"/>
                  <a:pt x="20594" y="6281"/>
                </a:cubicBezTo>
                <a:cubicBezTo>
                  <a:pt x="21348" y="6281"/>
                  <a:pt x="21600" y="6875"/>
                  <a:pt x="21600" y="7469"/>
                </a:cubicBezTo>
                <a:cubicBezTo>
                  <a:pt x="21600" y="8105"/>
                  <a:pt x="21348" y="8699"/>
                  <a:pt x="20594" y="8699"/>
                </a:cubicBezTo>
                <a:cubicBezTo>
                  <a:pt x="14987" y="8699"/>
                  <a:pt x="14987" y="8699"/>
                  <a:pt x="14987" y="8699"/>
                </a:cubicBezTo>
                <a:lnTo>
                  <a:pt x="7116" y="8699"/>
                </a:lnTo>
                <a:close/>
                <a:moveTo>
                  <a:pt x="1042" y="12604"/>
                </a:moveTo>
                <a:cubicBezTo>
                  <a:pt x="20594" y="12604"/>
                  <a:pt x="20594" y="12604"/>
                  <a:pt x="20594" y="12604"/>
                </a:cubicBezTo>
                <a:cubicBezTo>
                  <a:pt x="21348" y="12604"/>
                  <a:pt x="21600" y="13198"/>
                  <a:pt x="21600" y="13792"/>
                </a:cubicBezTo>
                <a:cubicBezTo>
                  <a:pt x="21600" y="14683"/>
                  <a:pt x="21348" y="14980"/>
                  <a:pt x="20594" y="14980"/>
                </a:cubicBezTo>
                <a:cubicBezTo>
                  <a:pt x="1042" y="14980"/>
                  <a:pt x="1042" y="14980"/>
                  <a:pt x="1042" y="14980"/>
                </a:cubicBezTo>
                <a:cubicBezTo>
                  <a:pt x="539" y="14980"/>
                  <a:pt x="0" y="14683"/>
                  <a:pt x="0" y="13792"/>
                </a:cubicBezTo>
                <a:cubicBezTo>
                  <a:pt x="0" y="13198"/>
                  <a:pt x="539" y="12604"/>
                  <a:pt x="1042" y="12604"/>
                </a:cubicBezTo>
                <a:close/>
                <a:moveTo>
                  <a:pt x="7116" y="19181"/>
                </a:moveTo>
                <a:cubicBezTo>
                  <a:pt x="10423" y="19181"/>
                  <a:pt x="10423" y="19181"/>
                  <a:pt x="10423" y="19181"/>
                </a:cubicBezTo>
                <a:cubicBezTo>
                  <a:pt x="14987" y="19181"/>
                  <a:pt x="14987" y="19181"/>
                  <a:pt x="14987" y="19181"/>
                </a:cubicBezTo>
                <a:cubicBezTo>
                  <a:pt x="20594" y="19181"/>
                  <a:pt x="20594" y="19181"/>
                  <a:pt x="20594" y="19181"/>
                </a:cubicBezTo>
                <a:cubicBezTo>
                  <a:pt x="21348" y="19181"/>
                  <a:pt x="21600" y="19478"/>
                  <a:pt x="21600" y="20369"/>
                </a:cubicBezTo>
                <a:cubicBezTo>
                  <a:pt x="21600" y="20963"/>
                  <a:pt x="21348" y="21600"/>
                  <a:pt x="20594" y="21600"/>
                </a:cubicBezTo>
                <a:cubicBezTo>
                  <a:pt x="10423" y="21600"/>
                  <a:pt x="10423" y="21600"/>
                  <a:pt x="10423" y="21600"/>
                </a:cubicBezTo>
                <a:cubicBezTo>
                  <a:pt x="7116" y="21600"/>
                  <a:pt x="7116" y="21600"/>
                  <a:pt x="7116" y="21600"/>
                </a:cubicBezTo>
                <a:cubicBezTo>
                  <a:pt x="6613" y="21600"/>
                  <a:pt x="6110" y="20963"/>
                  <a:pt x="6110" y="20369"/>
                </a:cubicBezTo>
                <a:cubicBezTo>
                  <a:pt x="6110" y="19478"/>
                  <a:pt x="6613" y="19181"/>
                  <a:pt x="7116" y="1918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93" name="Shape"/>
          <p:cNvSpPr/>
          <p:nvPr/>
        </p:nvSpPr>
        <p:spPr>
          <a:xfrm>
            <a:off x="4155300" y="4860247"/>
            <a:ext cx="578704" cy="4899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4" y="2376"/>
                </a:moveTo>
                <a:cubicBezTo>
                  <a:pt x="1042" y="2376"/>
                  <a:pt x="1042" y="2376"/>
                  <a:pt x="1042" y="2376"/>
                </a:cubicBezTo>
                <a:cubicBezTo>
                  <a:pt x="252" y="2376"/>
                  <a:pt x="0" y="1782"/>
                  <a:pt x="0" y="1188"/>
                </a:cubicBezTo>
                <a:cubicBezTo>
                  <a:pt x="0" y="297"/>
                  <a:pt x="252" y="0"/>
                  <a:pt x="1042" y="0"/>
                </a:cubicBezTo>
                <a:cubicBezTo>
                  <a:pt x="20594" y="0"/>
                  <a:pt x="20594" y="0"/>
                  <a:pt x="20594" y="0"/>
                </a:cubicBezTo>
                <a:cubicBezTo>
                  <a:pt x="21097" y="0"/>
                  <a:pt x="21600" y="297"/>
                  <a:pt x="21600" y="1188"/>
                </a:cubicBezTo>
                <a:cubicBezTo>
                  <a:pt x="21600" y="1782"/>
                  <a:pt x="21097" y="2376"/>
                  <a:pt x="20594" y="2376"/>
                </a:cubicBezTo>
                <a:close/>
                <a:moveTo>
                  <a:pt x="14484" y="8699"/>
                </a:moveTo>
                <a:cubicBezTo>
                  <a:pt x="12723" y="8699"/>
                  <a:pt x="12723" y="8699"/>
                  <a:pt x="12723" y="8699"/>
                </a:cubicBezTo>
                <a:cubicBezTo>
                  <a:pt x="8626" y="8699"/>
                  <a:pt x="8626" y="8699"/>
                  <a:pt x="8626" y="8699"/>
                </a:cubicBezTo>
                <a:cubicBezTo>
                  <a:pt x="7116" y="8699"/>
                  <a:pt x="7116" y="8699"/>
                  <a:pt x="7116" y="8699"/>
                </a:cubicBezTo>
                <a:cubicBezTo>
                  <a:pt x="5103" y="8699"/>
                  <a:pt x="5103" y="8699"/>
                  <a:pt x="5103" y="8699"/>
                </a:cubicBezTo>
                <a:cubicBezTo>
                  <a:pt x="4313" y="8699"/>
                  <a:pt x="4061" y="8105"/>
                  <a:pt x="4061" y="7469"/>
                </a:cubicBezTo>
                <a:cubicBezTo>
                  <a:pt x="4061" y="6875"/>
                  <a:pt x="4313" y="6281"/>
                  <a:pt x="5103" y="6281"/>
                </a:cubicBezTo>
                <a:cubicBezTo>
                  <a:pt x="16532" y="6281"/>
                  <a:pt x="16532" y="6281"/>
                  <a:pt x="16532" y="6281"/>
                </a:cubicBezTo>
                <a:cubicBezTo>
                  <a:pt x="17036" y="6281"/>
                  <a:pt x="17539" y="6875"/>
                  <a:pt x="17539" y="7469"/>
                </a:cubicBezTo>
                <a:cubicBezTo>
                  <a:pt x="17539" y="8105"/>
                  <a:pt x="17036" y="8699"/>
                  <a:pt x="16532" y="8699"/>
                </a:cubicBezTo>
                <a:lnTo>
                  <a:pt x="14484" y="8699"/>
                </a:lnTo>
                <a:close/>
                <a:moveTo>
                  <a:pt x="1042" y="12604"/>
                </a:moveTo>
                <a:cubicBezTo>
                  <a:pt x="20594" y="12604"/>
                  <a:pt x="20594" y="12604"/>
                  <a:pt x="20594" y="12604"/>
                </a:cubicBezTo>
                <a:cubicBezTo>
                  <a:pt x="21097" y="12604"/>
                  <a:pt x="21600" y="13198"/>
                  <a:pt x="21600" y="13792"/>
                </a:cubicBezTo>
                <a:cubicBezTo>
                  <a:pt x="21600" y="14683"/>
                  <a:pt x="21097" y="14980"/>
                  <a:pt x="20594" y="14980"/>
                </a:cubicBezTo>
                <a:cubicBezTo>
                  <a:pt x="1042" y="14980"/>
                  <a:pt x="1042" y="14980"/>
                  <a:pt x="1042" y="14980"/>
                </a:cubicBezTo>
                <a:cubicBezTo>
                  <a:pt x="252" y="14980"/>
                  <a:pt x="0" y="14683"/>
                  <a:pt x="0" y="13792"/>
                </a:cubicBezTo>
                <a:cubicBezTo>
                  <a:pt x="0" y="13198"/>
                  <a:pt x="252" y="12604"/>
                  <a:pt x="1042" y="12604"/>
                </a:cubicBezTo>
                <a:close/>
                <a:moveTo>
                  <a:pt x="7116" y="19181"/>
                </a:moveTo>
                <a:cubicBezTo>
                  <a:pt x="9165" y="19181"/>
                  <a:pt x="9165" y="19181"/>
                  <a:pt x="9165" y="19181"/>
                </a:cubicBezTo>
                <a:cubicBezTo>
                  <a:pt x="10423" y="19181"/>
                  <a:pt x="10423" y="19181"/>
                  <a:pt x="10423" y="19181"/>
                </a:cubicBezTo>
                <a:cubicBezTo>
                  <a:pt x="11177" y="19181"/>
                  <a:pt x="11177" y="19181"/>
                  <a:pt x="11177" y="19181"/>
                </a:cubicBezTo>
                <a:cubicBezTo>
                  <a:pt x="12723" y="19181"/>
                  <a:pt x="12723" y="19181"/>
                  <a:pt x="12723" y="19181"/>
                </a:cubicBezTo>
                <a:cubicBezTo>
                  <a:pt x="14484" y="19181"/>
                  <a:pt x="14484" y="19181"/>
                  <a:pt x="14484" y="19181"/>
                </a:cubicBezTo>
                <a:cubicBezTo>
                  <a:pt x="14987" y="19181"/>
                  <a:pt x="15490" y="19478"/>
                  <a:pt x="15490" y="20369"/>
                </a:cubicBezTo>
                <a:cubicBezTo>
                  <a:pt x="15490" y="20963"/>
                  <a:pt x="14987" y="21600"/>
                  <a:pt x="14484" y="21600"/>
                </a:cubicBezTo>
                <a:cubicBezTo>
                  <a:pt x="12723" y="21600"/>
                  <a:pt x="12723" y="21600"/>
                  <a:pt x="12723" y="21600"/>
                </a:cubicBezTo>
                <a:cubicBezTo>
                  <a:pt x="11177" y="21600"/>
                  <a:pt x="11177" y="21600"/>
                  <a:pt x="11177" y="21600"/>
                </a:cubicBezTo>
                <a:cubicBezTo>
                  <a:pt x="10423" y="21600"/>
                  <a:pt x="10423" y="21600"/>
                  <a:pt x="10423" y="21600"/>
                </a:cubicBezTo>
                <a:cubicBezTo>
                  <a:pt x="9165" y="21600"/>
                  <a:pt x="9165" y="21600"/>
                  <a:pt x="9165" y="21600"/>
                </a:cubicBezTo>
                <a:cubicBezTo>
                  <a:pt x="7116" y="21600"/>
                  <a:pt x="7116" y="21600"/>
                  <a:pt x="7116" y="21600"/>
                </a:cubicBezTo>
                <a:cubicBezTo>
                  <a:pt x="6361" y="21600"/>
                  <a:pt x="6110" y="20963"/>
                  <a:pt x="6110" y="20369"/>
                </a:cubicBezTo>
                <a:cubicBezTo>
                  <a:pt x="6110" y="19478"/>
                  <a:pt x="6361" y="19181"/>
                  <a:pt x="7116" y="1918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94" name="Shape"/>
          <p:cNvSpPr/>
          <p:nvPr/>
        </p:nvSpPr>
        <p:spPr>
          <a:xfrm>
            <a:off x="2986365" y="4860247"/>
            <a:ext cx="582938" cy="4899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05" y="2376"/>
                </a:moveTo>
                <a:cubicBezTo>
                  <a:pt x="995" y="2376"/>
                  <a:pt x="995" y="2376"/>
                  <a:pt x="995" y="2376"/>
                </a:cubicBezTo>
                <a:cubicBezTo>
                  <a:pt x="497" y="2376"/>
                  <a:pt x="0" y="1782"/>
                  <a:pt x="0" y="1188"/>
                </a:cubicBezTo>
                <a:cubicBezTo>
                  <a:pt x="0" y="297"/>
                  <a:pt x="497" y="0"/>
                  <a:pt x="995" y="0"/>
                </a:cubicBezTo>
                <a:cubicBezTo>
                  <a:pt x="20605" y="0"/>
                  <a:pt x="20605" y="0"/>
                  <a:pt x="20605" y="0"/>
                </a:cubicBezTo>
                <a:cubicBezTo>
                  <a:pt x="21103" y="0"/>
                  <a:pt x="21600" y="297"/>
                  <a:pt x="21600" y="1188"/>
                </a:cubicBezTo>
                <a:cubicBezTo>
                  <a:pt x="21600" y="1782"/>
                  <a:pt x="21103" y="2376"/>
                  <a:pt x="20605" y="2376"/>
                </a:cubicBezTo>
                <a:close/>
                <a:moveTo>
                  <a:pt x="995" y="6281"/>
                </a:moveTo>
                <a:cubicBezTo>
                  <a:pt x="6786" y="6281"/>
                  <a:pt x="6786" y="6281"/>
                  <a:pt x="6786" y="6281"/>
                </a:cubicBezTo>
                <a:cubicBezTo>
                  <a:pt x="11049" y="6281"/>
                  <a:pt x="11049" y="6281"/>
                  <a:pt x="11049" y="6281"/>
                </a:cubicBezTo>
                <a:cubicBezTo>
                  <a:pt x="12043" y="6281"/>
                  <a:pt x="12043" y="6281"/>
                  <a:pt x="12043" y="6281"/>
                </a:cubicBezTo>
                <a:cubicBezTo>
                  <a:pt x="16591" y="6281"/>
                  <a:pt x="16591" y="6281"/>
                  <a:pt x="16591" y="6281"/>
                </a:cubicBezTo>
                <a:cubicBezTo>
                  <a:pt x="17088" y="6281"/>
                  <a:pt x="17586" y="6875"/>
                  <a:pt x="17586" y="7469"/>
                </a:cubicBezTo>
                <a:cubicBezTo>
                  <a:pt x="17586" y="8105"/>
                  <a:pt x="17088" y="8699"/>
                  <a:pt x="16591" y="8699"/>
                </a:cubicBezTo>
                <a:cubicBezTo>
                  <a:pt x="14566" y="8699"/>
                  <a:pt x="14566" y="8699"/>
                  <a:pt x="14566" y="8699"/>
                </a:cubicBezTo>
                <a:cubicBezTo>
                  <a:pt x="6786" y="8699"/>
                  <a:pt x="6786" y="8699"/>
                  <a:pt x="6786" y="8699"/>
                </a:cubicBezTo>
                <a:cubicBezTo>
                  <a:pt x="995" y="8699"/>
                  <a:pt x="995" y="8699"/>
                  <a:pt x="995" y="8699"/>
                </a:cubicBezTo>
                <a:cubicBezTo>
                  <a:pt x="497" y="8699"/>
                  <a:pt x="0" y="8105"/>
                  <a:pt x="0" y="7469"/>
                </a:cubicBezTo>
                <a:cubicBezTo>
                  <a:pt x="0" y="6875"/>
                  <a:pt x="497" y="6281"/>
                  <a:pt x="995" y="6281"/>
                </a:cubicBezTo>
                <a:close/>
                <a:moveTo>
                  <a:pt x="995" y="12604"/>
                </a:moveTo>
                <a:cubicBezTo>
                  <a:pt x="20605" y="12604"/>
                  <a:pt x="20605" y="12604"/>
                  <a:pt x="20605" y="12604"/>
                </a:cubicBezTo>
                <a:cubicBezTo>
                  <a:pt x="21103" y="12604"/>
                  <a:pt x="21600" y="13198"/>
                  <a:pt x="21600" y="13792"/>
                </a:cubicBezTo>
                <a:cubicBezTo>
                  <a:pt x="21600" y="14683"/>
                  <a:pt x="21103" y="14980"/>
                  <a:pt x="20605" y="14980"/>
                </a:cubicBezTo>
                <a:cubicBezTo>
                  <a:pt x="995" y="14980"/>
                  <a:pt x="995" y="14980"/>
                  <a:pt x="995" y="14980"/>
                </a:cubicBezTo>
                <a:cubicBezTo>
                  <a:pt x="497" y="14980"/>
                  <a:pt x="0" y="14683"/>
                  <a:pt x="0" y="13792"/>
                </a:cubicBezTo>
                <a:cubicBezTo>
                  <a:pt x="0" y="13198"/>
                  <a:pt x="497" y="12604"/>
                  <a:pt x="995" y="12604"/>
                </a:cubicBezTo>
                <a:close/>
                <a:moveTo>
                  <a:pt x="995" y="19181"/>
                </a:moveTo>
                <a:cubicBezTo>
                  <a:pt x="6786" y="19181"/>
                  <a:pt x="6786" y="19181"/>
                  <a:pt x="6786" y="19181"/>
                </a:cubicBezTo>
                <a:cubicBezTo>
                  <a:pt x="11049" y="19181"/>
                  <a:pt x="11049" y="19181"/>
                  <a:pt x="11049" y="19181"/>
                </a:cubicBezTo>
                <a:cubicBezTo>
                  <a:pt x="14566" y="19181"/>
                  <a:pt x="14566" y="19181"/>
                  <a:pt x="14566" y="19181"/>
                </a:cubicBezTo>
                <a:cubicBezTo>
                  <a:pt x="15063" y="19181"/>
                  <a:pt x="15561" y="19478"/>
                  <a:pt x="15561" y="20369"/>
                </a:cubicBezTo>
                <a:cubicBezTo>
                  <a:pt x="15561" y="20963"/>
                  <a:pt x="15063" y="21600"/>
                  <a:pt x="14566" y="21600"/>
                </a:cubicBezTo>
                <a:cubicBezTo>
                  <a:pt x="11049" y="21600"/>
                  <a:pt x="11049" y="21600"/>
                  <a:pt x="11049" y="21600"/>
                </a:cubicBezTo>
                <a:cubicBezTo>
                  <a:pt x="995" y="21600"/>
                  <a:pt x="995" y="21600"/>
                  <a:pt x="995" y="21600"/>
                </a:cubicBezTo>
                <a:cubicBezTo>
                  <a:pt x="497" y="21600"/>
                  <a:pt x="0" y="20963"/>
                  <a:pt x="0" y="20369"/>
                </a:cubicBezTo>
                <a:cubicBezTo>
                  <a:pt x="0" y="19478"/>
                  <a:pt x="497" y="19181"/>
                  <a:pt x="995" y="1918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95" name="Shape"/>
          <p:cNvSpPr/>
          <p:nvPr/>
        </p:nvSpPr>
        <p:spPr>
          <a:xfrm>
            <a:off x="1828330" y="4860247"/>
            <a:ext cx="578701" cy="4899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58" y="14980"/>
                </a:moveTo>
                <a:cubicBezTo>
                  <a:pt x="1006" y="14980"/>
                  <a:pt x="1006" y="14980"/>
                  <a:pt x="1006" y="14980"/>
                </a:cubicBezTo>
                <a:cubicBezTo>
                  <a:pt x="503" y="14980"/>
                  <a:pt x="0" y="14683"/>
                  <a:pt x="0" y="13792"/>
                </a:cubicBezTo>
                <a:cubicBezTo>
                  <a:pt x="0" y="13198"/>
                  <a:pt x="503" y="12604"/>
                  <a:pt x="1006" y="12604"/>
                </a:cubicBezTo>
                <a:cubicBezTo>
                  <a:pt x="20558" y="12604"/>
                  <a:pt x="20558" y="12604"/>
                  <a:pt x="20558" y="12604"/>
                </a:cubicBezTo>
                <a:cubicBezTo>
                  <a:pt x="21348" y="12604"/>
                  <a:pt x="21600" y="13198"/>
                  <a:pt x="21600" y="13792"/>
                </a:cubicBezTo>
                <a:cubicBezTo>
                  <a:pt x="21600" y="14683"/>
                  <a:pt x="21348" y="14980"/>
                  <a:pt x="20558" y="14980"/>
                </a:cubicBezTo>
                <a:close/>
                <a:moveTo>
                  <a:pt x="20558" y="8699"/>
                </a:moveTo>
                <a:cubicBezTo>
                  <a:pt x="1006" y="8699"/>
                  <a:pt x="1006" y="8699"/>
                  <a:pt x="1006" y="8699"/>
                </a:cubicBezTo>
                <a:cubicBezTo>
                  <a:pt x="503" y="8699"/>
                  <a:pt x="0" y="8105"/>
                  <a:pt x="0" y="7469"/>
                </a:cubicBezTo>
                <a:cubicBezTo>
                  <a:pt x="0" y="6875"/>
                  <a:pt x="503" y="6281"/>
                  <a:pt x="1006" y="6281"/>
                </a:cubicBezTo>
                <a:cubicBezTo>
                  <a:pt x="20558" y="6281"/>
                  <a:pt x="20558" y="6281"/>
                  <a:pt x="20558" y="6281"/>
                </a:cubicBezTo>
                <a:cubicBezTo>
                  <a:pt x="21348" y="6281"/>
                  <a:pt x="21600" y="6875"/>
                  <a:pt x="21600" y="7469"/>
                </a:cubicBezTo>
                <a:cubicBezTo>
                  <a:pt x="21600" y="8105"/>
                  <a:pt x="21348" y="8699"/>
                  <a:pt x="20558" y="8699"/>
                </a:cubicBezTo>
                <a:close/>
                <a:moveTo>
                  <a:pt x="20558" y="2376"/>
                </a:moveTo>
                <a:cubicBezTo>
                  <a:pt x="1006" y="2376"/>
                  <a:pt x="1006" y="2376"/>
                  <a:pt x="1006" y="2376"/>
                </a:cubicBezTo>
                <a:cubicBezTo>
                  <a:pt x="503" y="2376"/>
                  <a:pt x="0" y="1782"/>
                  <a:pt x="0" y="1188"/>
                </a:cubicBezTo>
                <a:cubicBezTo>
                  <a:pt x="0" y="297"/>
                  <a:pt x="503" y="0"/>
                  <a:pt x="1006" y="0"/>
                </a:cubicBezTo>
                <a:cubicBezTo>
                  <a:pt x="20558" y="0"/>
                  <a:pt x="20558" y="0"/>
                  <a:pt x="20558" y="0"/>
                </a:cubicBezTo>
                <a:cubicBezTo>
                  <a:pt x="21348" y="0"/>
                  <a:pt x="21600" y="297"/>
                  <a:pt x="21600" y="1188"/>
                </a:cubicBezTo>
                <a:cubicBezTo>
                  <a:pt x="21600" y="1782"/>
                  <a:pt x="21348" y="2376"/>
                  <a:pt x="20558" y="2376"/>
                </a:cubicBezTo>
                <a:close/>
                <a:moveTo>
                  <a:pt x="1006" y="19181"/>
                </a:moveTo>
                <a:cubicBezTo>
                  <a:pt x="20558" y="19181"/>
                  <a:pt x="20558" y="19181"/>
                  <a:pt x="20558" y="19181"/>
                </a:cubicBezTo>
                <a:cubicBezTo>
                  <a:pt x="21348" y="19181"/>
                  <a:pt x="21600" y="19478"/>
                  <a:pt x="21600" y="20369"/>
                </a:cubicBezTo>
                <a:cubicBezTo>
                  <a:pt x="21600" y="20963"/>
                  <a:pt x="21348" y="21600"/>
                  <a:pt x="20558" y="21600"/>
                </a:cubicBezTo>
                <a:cubicBezTo>
                  <a:pt x="1006" y="21600"/>
                  <a:pt x="1006" y="21600"/>
                  <a:pt x="1006" y="21600"/>
                </a:cubicBezTo>
                <a:cubicBezTo>
                  <a:pt x="503" y="21600"/>
                  <a:pt x="0" y="20963"/>
                  <a:pt x="0" y="20369"/>
                </a:cubicBezTo>
                <a:cubicBezTo>
                  <a:pt x="0" y="19478"/>
                  <a:pt x="503" y="19181"/>
                  <a:pt x="1006" y="1918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96" name="Shape"/>
          <p:cNvSpPr/>
          <p:nvPr/>
        </p:nvSpPr>
        <p:spPr>
          <a:xfrm>
            <a:off x="14864439" y="3823352"/>
            <a:ext cx="578703" cy="2699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4" y="15166"/>
                </a:moveTo>
                <a:cubicBezTo>
                  <a:pt x="20594" y="19455"/>
                  <a:pt x="20594" y="19455"/>
                  <a:pt x="20594" y="19455"/>
                </a:cubicBezTo>
                <a:cubicBezTo>
                  <a:pt x="20594" y="21064"/>
                  <a:pt x="20055" y="21600"/>
                  <a:pt x="19551" y="21600"/>
                </a:cubicBezTo>
                <a:cubicBezTo>
                  <a:pt x="1006" y="21600"/>
                  <a:pt x="1006" y="21600"/>
                  <a:pt x="1006" y="21600"/>
                </a:cubicBezTo>
                <a:cubicBezTo>
                  <a:pt x="252" y="21600"/>
                  <a:pt x="0" y="21064"/>
                  <a:pt x="0" y="19455"/>
                </a:cubicBezTo>
                <a:cubicBezTo>
                  <a:pt x="0" y="2145"/>
                  <a:pt x="0" y="2145"/>
                  <a:pt x="0" y="2145"/>
                </a:cubicBezTo>
                <a:cubicBezTo>
                  <a:pt x="0" y="1072"/>
                  <a:pt x="252" y="0"/>
                  <a:pt x="1006" y="0"/>
                </a:cubicBezTo>
                <a:cubicBezTo>
                  <a:pt x="19551" y="0"/>
                  <a:pt x="19551" y="0"/>
                  <a:pt x="19551" y="0"/>
                </a:cubicBezTo>
                <a:cubicBezTo>
                  <a:pt x="20055" y="0"/>
                  <a:pt x="20594" y="1072"/>
                  <a:pt x="20594" y="2145"/>
                </a:cubicBezTo>
                <a:cubicBezTo>
                  <a:pt x="20594" y="6434"/>
                  <a:pt x="20594" y="6434"/>
                  <a:pt x="20594" y="6434"/>
                </a:cubicBezTo>
                <a:cubicBezTo>
                  <a:pt x="21097" y="6434"/>
                  <a:pt x="21600" y="7583"/>
                  <a:pt x="21600" y="8655"/>
                </a:cubicBezTo>
                <a:cubicBezTo>
                  <a:pt x="21600" y="12945"/>
                  <a:pt x="21600" y="12945"/>
                  <a:pt x="21600" y="12945"/>
                </a:cubicBezTo>
                <a:cubicBezTo>
                  <a:pt x="21600" y="14553"/>
                  <a:pt x="21097" y="15166"/>
                  <a:pt x="20594" y="15166"/>
                </a:cubicBezTo>
                <a:close/>
                <a:moveTo>
                  <a:pt x="18545" y="12945"/>
                </a:moveTo>
                <a:cubicBezTo>
                  <a:pt x="18545" y="8655"/>
                  <a:pt x="18545" y="8655"/>
                  <a:pt x="18545" y="8655"/>
                </a:cubicBezTo>
                <a:cubicBezTo>
                  <a:pt x="18545" y="4289"/>
                  <a:pt x="18545" y="4289"/>
                  <a:pt x="18545" y="4289"/>
                </a:cubicBezTo>
                <a:cubicBezTo>
                  <a:pt x="2049" y="4289"/>
                  <a:pt x="2049" y="4289"/>
                  <a:pt x="2049" y="4289"/>
                </a:cubicBezTo>
                <a:cubicBezTo>
                  <a:pt x="2049" y="17311"/>
                  <a:pt x="2049" y="17311"/>
                  <a:pt x="2049" y="17311"/>
                </a:cubicBezTo>
                <a:cubicBezTo>
                  <a:pt x="18545" y="17311"/>
                  <a:pt x="18545" y="17311"/>
                  <a:pt x="18545" y="17311"/>
                </a:cubicBezTo>
                <a:lnTo>
                  <a:pt x="18545" y="12945"/>
                </a:lnTo>
                <a:close/>
                <a:moveTo>
                  <a:pt x="17539" y="15166"/>
                </a:moveTo>
                <a:cubicBezTo>
                  <a:pt x="3055" y="15166"/>
                  <a:pt x="3055" y="15166"/>
                  <a:pt x="3055" y="15166"/>
                </a:cubicBezTo>
                <a:cubicBezTo>
                  <a:pt x="3055" y="6434"/>
                  <a:pt x="3055" y="6434"/>
                  <a:pt x="3055" y="6434"/>
                </a:cubicBezTo>
                <a:cubicBezTo>
                  <a:pt x="17539" y="6434"/>
                  <a:pt x="17539" y="6434"/>
                  <a:pt x="17539" y="6434"/>
                </a:cubicBezTo>
                <a:lnTo>
                  <a:pt x="17539" y="15166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97" name="Shape"/>
          <p:cNvSpPr/>
          <p:nvPr/>
        </p:nvSpPr>
        <p:spPr>
          <a:xfrm>
            <a:off x="13692412" y="3823352"/>
            <a:ext cx="582938" cy="2699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0" y="15166"/>
                </a:moveTo>
                <a:cubicBezTo>
                  <a:pt x="20570" y="19455"/>
                  <a:pt x="20570" y="19455"/>
                  <a:pt x="20570" y="19455"/>
                </a:cubicBezTo>
                <a:cubicBezTo>
                  <a:pt x="20570" y="21064"/>
                  <a:pt x="20072" y="21600"/>
                  <a:pt x="19575" y="21600"/>
                </a:cubicBezTo>
                <a:cubicBezTo>
                  <a:pt x="995" y="21600"/>
                  <a:pt x="995" y="21600"/>
                  <a:pt x="995" y="21600"/>
                </a:cubicBezTo>
                <a:cubicBezTo>
                  <a:pt x="497" y="21600"/>
                  <a:pt x="0" y="21064"/>
                  <a:pt x="0" y="19455"/>
                </a:cubicBezTo>
                <a:cubicBezTo>
                  <a:pt x="0" y="2145"/>
                  <a:pt x="0" y="2145"/>
                  <a:pt x="0" y="2145"/>
                </a:cubicBezTo>
                <a:cubicBezTo>
                  <a:pt x="0" y="1072"/>
                  <a:pt x="497" y="0"/>
                  <a:pt x="995" y="0"/>
                </a:cubicBezTo>
                <a:cubicBezTo>
                  <a:pt x="19575" y="0"/>
                  <a:pt x="19575" y="0"/>
                  <a:pt x="19575" y="0"/>
                </a:cubicBezTo>
                <a:cubicBezTo>
                  <a:pt x="20072" y="0"/>
                  <a:pt x="20570" y="1072"/>
                  <a:pt x="20570" y="2145"/>
                </a:cubicBezTo>
                <a:cubicBezTo>
                  <a:pt x="20570" y="6434"/>
                  <a:pt x="20570" y="6434"/>
                  <a:pt x="20570" y="6434"/>
                </a:cubicBezTo>
                <a:cubicBezTo>
                  <a:pt x="21103" y="6434"/>
                  <a:pt x="21600" y="7583"/>
                  <a:pt x="21600" y="8655"/>
                </a:cubicBezTo>
                <a:cubicBezTo>
                  <a:pt x="21600" y="12945"/>
                  <a:pt x="21600" y="12945"/>
                  <a:pt x="21600" y="12945"/>
                </a:cubicBezTo>
                <a:cubicBezTo>
                  <a:pt x="21600" y="14553"/>
                  <a:pt x="21103" y="15166"/>
                  <a:pt x="20570" y="15166"/>
                </a:cubicBezTo>
                <a:close/>
                <a:moveTo>
                  <a:pt x="18580" y="12945"/>
                </a:moveTo>
                <a:cubicBezTo>
                  <a:pt x="18580" y="8655"/>
                  <a:pt x="18580" y="8655"/>
                  <a:pt x="18580" y="8655"/>
                </a:cubicBezTo>
                <a:cubicBezTo>
                  <a:pt x="18580" y="4289"/>
                  <a:pt x="18580" y="4289"/>
                  <a:pt x="18580" y="4289"/>
                </a:cubicBezTo>
                <a:cubicBezTo>
                  <a:pt x="1989" y="4289"/>
                  <a:pt x="1989" y="4289"/>
                  <a:pt x="1989" y="4289"/>
                </a:cubicBezTo>
                <a:cubicBezTo>
                  <a:pt x="1989" y="17311"/>
                  <a:pt x="1989" y="17311"/>
                  <a:pt x="1989" y="17311"/>
                </a:cubicBezTo>
                <a:cubicBezTo>
                  <a:pt x="18580" y="17311"/>
                  <a:pt x="18580" y="17311"/>
                  <a:pt x="18580" y="17311"/>
                </a:cubicBezTo>
                <a:lnTo>
                  <a:pt x="18580" y="12945"/>
                </a:lnTo>
                <a:close/>
                <a:moveTo>
                  <a:pt x="12541" y="15166"/>
                </a:moveTo>
                <a:cubicBezTo>
                  <a:pt x="3020" y="15166"/>
                  <a:pt x="3020" y="15166"/>
                  <a:pt x="3020" y="15166"/>
                </a:cubicBezTo>
                <a:cubicBezTo>
                  <a:pt x="3020" y="6434"/>
                  <a:pt x="3020" y="6434"/>
                  <a:pt x="3020" y="6434"/>
                </a:cubicBezTo>
                <a:cubicBezTo>
                  <a:pt x="12541" y="6434"/>
                  <a:pt x="12541" y="6434"/>
                  <a:pt x="12541" y="6434"/>
                </a:cubicBezTo>
                <a:lnTo>
                  <a:pt x="12541" y="15166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98" name="Shape"/>
          <p:cNvSpPr/>
          <p:nvPr/>
        </p:nvSpPr>
        <p:spPr>
          <a:xfrm>
            <a:off x="12487742" y="3823352"/>
            <a:ext cx="578701" cy="2699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58" y="15166"/>
                </a:moveTo>
                <a:cubicBezTo>
                  <a:pt x="20558" y="19455"/>
                  <a:pt x="20558" y="19455"/>
                  <a:pt x="20558" y="19455"/>
                </a:cubicBezTo>
                <a:cubicBezTo>
                  <a:pt x="20558" y="21064"/>
                  <a:pt x="20306" y="21600"/>
                  <a:pt x="19551" y="21600"/>
                </a:cubicBezTo>
                <a:cubicBezTo>
                  <a:pt x="1006" y="21600"/>
                  <a:pt x="1006" y="21600"/>
                  <a:pt x="1006" y="21600"/>
                </a:cubicBezTo>
                <a:cubicBezTo>
                  <a:pt x="503" y="21600"/>
                  <a:pt x="0" y="21064"/>
                  <a:pt x="0" y="19455"/>
                </a:cubicBezTo>
                <a:cubicBezTo>
                  <a:pt x="0" y="2145"/>
                  <a:pt x="0" y="2145"/>
                  <a:pt x="0" y="2145"/>
                </a:cubicBezTo>
                <a:cubicBezTo>
                  <a:pt x="0" y="1072"/>
                  <a:pt x="503" y="0"/>
                  <a:pt x="1006" y="0"/>
                </a:cubicBezTo>
                <a:cubicBezTo>
                  <a:pt x="19551" y="0"/>
                  <a:pt x="19551" y="0"/>
                  <a:pt x="19551" y="0"/>
                </a:cubicBezTo>
                <a:cubicBezTo>
                  <a:pt x="20306" y="0"/>
                  <a:pt x="20558" y="1072"/>
                  <a:pt x="20558" y="2145"/>
                </a:cubicBezTo>
                <a:cubicBezTo>
                  <a:pt x="20558" y="6434"/>
                  <a:pt x="20558" y="6434"/>
                  <a:pt x="20558" y="6434"/>
                </a:cubicBezTo>
                <a:cubicBezTo>
                  <a:pt x="21348" y="6434"/>
                  <a:pt x="21600" y="7583"/>
                  <a:pt x="21600" y="8655"/>
                </a:cubicBezTo>
                <a:cubicBezTo>
                  <a:pt x="21600" y="12945"/>
                  <a:pt x="21600" y="12945"/>
                  <a:pt x="21600" y="12945"/>
                </a:cubicBezTo>
                <a:cubicBezTo>
                  <a:pt x="21600" y="14553"/>
                  <a:pt x="21348" y="15166"/>
                  <a:pt x="20558" y="15166"/>
                </a:cubicBezTo>
                <a:close/>
                <a:moveTo>
                  <a:pt x="18545" y="12945"/>
                </a:moveTo>
                <a:cubicBezTo>
                  <a:pt x="18545" y="8655"/>
                  <a:pt x="18545" y="8655"/>
                  <a:pt x="18545" y="8655"/>
                </a:cubicBezTo>
                <a:cubicBezTo>
                  <a:pt x="18545" y="4289"/>
                  <a:pt x="18545" y="4289"/>
                  <a:pt x="18545" y="4289"/>
                </a:cubicBezTo>
                <a:cubicBezTo>
                  <a:pt x="18294" y="4289"/>
                  <a:pt x="18294" y="4289"/>
                  <a:pt x="18294" y="4289"/>
                </a:cubicBezTo>
                <a:cubicBezTo>
                  <a:pt x="12435" y="4289"/>
                  <a:pt x="12435" y="4289"/>
                  <a:pt x="12435" y="4289"/>
                </a:cubicBezTo>
                <a:cubicBezTo>
                  <a:pt x="2013" y="4289"/>
                  <a:pt x="2013" y="4289"/>
                  <a:pt x="2013" y="4289"/>
                </a:cubicBezTo>
                <a:cubicBezTo>
                  <a:pt x="2013" y="17311"/>
                  <a:pt x="2013" y="17311"/>
                  <a:pt x="2013" y="17311"/>
                </a:cubicBezTo>
                <a:cubicBezTo>
                  <a:pt x="18545" y="17311"/>
                  <a:pt x="18545" y="17311"/>
                  <a:pt x="18545" y="17311"/>
                </a:cubicBezTo>
                <a:lnTo>
                  <a:pt x="18545" y="12945"/>
                </a:lnTo>
                <a:close/>
                <a:moveTo>
                  <a:pt x="7368" y="15166"/>
                </a:moveTo>
                <a:cubicBezTo>
                  <a:pt x="3055" y="15166"/>
                  <a:pt x="3055" y="15166"/>
                  <a:pt x="3055" y="15166"/>
                </a:cubicBezTo>
                <a:cubicBezTo>
                  <a:pt x="3055" y="6434"/>
                  <a:pt x="3055" y="6434"/>
                  <a:pt x="3055" y="6434"/>
                </a:cubicBezTo>
                <a:cubicBezTo>
                  <a:pt x="7368" y="6434"/>
                  <a:pt x="7368" y="6434"/>
                  <a:pt x="7368" y="6434"/>
                </a:cubicBezTo>
                <a:lnTo>
                  <a:pt x="7368" y="15166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899" name="Shape"/>
          <p:cNvSpPr/>
          <p:nvPr/>
        </p:nvSpPr>
        <p:spPr>
          <a:xfrm>
            <a:off x="11284719" y="3823352"/>
            <a:ext cx="574476" cy="2699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2" y="15166"/>
                </a:moveTo>
                <a:cubicBezTo>
                  <a:pt x="20592" y="19455"/>
                  <a:pt x="20592" y="19455"/>
                  <a:pt x="20592" y="19455"/>
                </a:cubicBezTo>
                <a:cubicBezTo>
                  <a:pt x="20592" y="21064"/>
                  <a:pt x="20088" y="21600"/>
                  <a:pt x="19584" y="21600"/>
                </a:cubicBezTo>
                <a:cubicBezTo>
                  <a:pt x="1008" y="21600"/>
                  <a:pt x="1008" y="21600"/>
                  <a:pt x="1008" y="21600"/>
                </a:cubicBezTo>
                <a:cubicBezTo>
                  <a:pt x="252" y="21600"/>
                  <a:pt x="0" y="21064"/>
                  <a:pt x="0" y="19455"/>
                </a:cubicBezTo>
                <a:cubicBezTo>
                  <a:pt x="0" y="2145"/>
                  <a:pt x="0" y="2145"/>
                  <a:pt x="0" y="2145"/>
                </a:cubicBezTo>
                <a:cubicBezTo>
                  <a:pt x="0" y="1072"/>
                  <a:pt x="252" y="0"/>
                  <a:pt x="1008" y="0"/>
                </a:cubicBezTo>
                <a:cubicBezTo>
                  <a:pt x="19584" y="0"/>
                  <a:pt x="19584" y="0"/>
                  <a:pt x="19584" y="0"/>
                </a:cubicBezTo>
                <a:cubicBezTo>
                  <a:pt x="20088" y="0"/>
                  <a:pt x="20592" y="1072"/>
                  <a:pt x="20592" y="2145"/>
                </a:cubicBezTo>
                <a:cubicBezTo>
                  <a:pt x="20592" y="6434"/>
                  <a:pt x="20592" y="6434"/>
                  <a:pt x="20592" y="6434"/>
                </a:cubicBezTo>
                <a:cubicBezTo>
                  <a:pt x="21096" y="6434"/>
                  <a:pt x="21600" y="7583"/>
                  <a:pt x="21600" y="8655"/>
                </a:cubicBezTo>
                <a:cubicBezTo>
                  <a:pt x="21600" y="12945"/>
                  <a:pt x="21600" y="12945"/>
                  <a:pt x="21600" y="12945"/>
                </a:cubicBezTo>
                <a:cubicBezTo>
                  <a:pt x="21600" y="14553"/>
                  <a:pt x="21096" y="15166"/>
                  <a:pt x="20592" y="15166"/>
                </a:cubicBezTo>
                <a:close/>
                <a:moveTo>
                  <a:pt x="18576" y="4289"/>
                </a:moveTo>
                <a:cubicBezTo>
                  <a:pt x="2016" y="4289"/>
                  <a:pt x="2016" y="4289"/>
                  <a:pt x="2016" y="4289"/>
                </a:cubicBezTo>
                <a:cubicBezTo>
                  <a:pt x="2016" y="17311"/>
                  <a:pt x="2016" y="17311"/>
                  <a:pt x="2016" y="17311"/>
                </a:cubicBezTo>
                <a:cubicBezTo>
                  <a:pt x="18576" y="17311"/>
                  <a:pt x="18576" y="17311"/>
                  <a:pt x="18576" y="17311"/>
                </a:cubicBezTo>
                <a:lnTo>
                  <a:pt x="18576" y="4289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00" name="Shape"/>
          <p:cNvSpPr/>
          <p:nvPr/>
        </p:nvSpPr>
        <p:spPr>
          <a:xfrm>
            <a:off x="10110677" y="3687921"/>
            <a:ext cx="582936" cy="557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2" y="9497"/>
                </a:moveTo>
                <a:cubicBezTo>
                  <a:pt x="15835" y="13444"/>
                  <a:pt x="15835" y="13444"/>
                  <a:pt x="15835" y="13444"/>
                </a:cubicBezTo>
                <a:cubicBezTo>
                  <a:pt x="17828" y="19999"/>
                  <a:pt x="17828" y="19999"/>
                  <a:pt x="17828" y="19999"/>
                </a:cubicBezTo>
                <a:cubicBezTo>
                  <a:pt x="17828" y="20297"/>
                  <a:pt x="17828" y="20297"/>
                  <a:pt x="17828" y="20557"/>
                </a:cubicBezTo>
                <a:cubicBezTo>
                  <a:pt x="17828" y="21079"/>
                  <a:pt x="17330" y="21600"/>
                  <a:pt x="16832" y="21600"/>
                </a:cubicBezTo>
                <a:cubicBezTo>
                  <a:pt x="16583" y="21600"/>
                  <a:pt x="16333" y="21339"/>
                  <a:pt x="16333" y="21339"/>
                </a:cubicBezTo>
                <a:cubicBezTo>
                  <a:pt x="10818" y="17131"/>
                  <a:pt x="10818" y="17131"/>
                  <a:pt x="10818" y="17131"/>
                </a:cubicBezTo>
                <a:cubicBezTo>
                  <a:pt x="5267" y="21339"/>
                  <a:pt x="5267" y="21339"/>
                  <a:pt x="5267" y="21339"/>
                </a:cubicBezTo>
                <a:cubicBezTo>
                  <a:pt x="5267" y="21339"/>
                  <a:pt x="5017" y="21600"/>
                  <a:pt x="4768" y="21600"/>
                </a:cubicBezTo>
                <a:cubicBezTo>
                  <a:pt x="4270" y="21600"/>
                  <a:pt x="3772" y="21079"/>
                  <a:pt x="3772" y="20557"/>
                </a:cubicBezTo>
                <a:cubicBezTo>
                  <a:pt x="3772" y="20297"/>
                  <a:pt x="3772" y="20297"/>
                  <a:pt x="3772" y="19999"/>
                </a:cubicBezTo>
                <a:cubicBezTo>
                  <a:pt x="5765" y="13444"/>
                  <a:pt x="5765" y="13444"/>
                  <a:pt x="5765" y="13444"/>
                </a:cubicBezTo>
                <a:cubicBezTo>
                  <a:pt x="498" y="9497"/>
                  <a:pt x="498" y="9497"/>
                  <a:pt x="498" y="9497"/>
                </a:cubicBezTo>
                <a:cubicBezTo>
                  <a:pt x="249" y="9236"/>
                  <a:pt x="0" y="8975"/>
                  <a:pt x="0" y="8417"/>
                </a:cubicBezTo>
                <a:cubicBezTo>
                  <a:pt x="0" y="7895"/>
                  <a:pt x="498" y="7374"/>
                  <a:pt x="996" y="7374"/>
                </a:cubicBezTo>
                <a:cubicBezTo>
                  <a:pt x="7793" y="7374"/>
                  <a:pt x="7793" y="7374"/>
                  <a:pt x="7793" y="7374"/>
                </a:cubicBezTo>
                <a:cubicBezTo>
                  <a:pt x="9786" y="819"/>
                  <a:pt x="9786" y="819"/>
                  <a:pt x="9786" y="819"/>
                </a:cubicBezTo>
                <a:cubicBezTo>
                  <a:pt x="10035" y="521"/>
                  <a:pt x="10320" y="0"/>
                  <a:pt x="10818" y="0"/>
                </a:cubicBezTo>
                <a:cubicBezTo>
                  <a:pt x="11316" y="0"/>
                  <a:pt x="11565" y="521"/>
                  <a:pt x="11814" y="819"/>
                </a:cubicBezTo>
                <a:cubicBezTo>
                  <a:pt x="13807" y="7374"/>
                  <a:pt x="13807" y="7374"/>
                  <a:pt x="13807" y="7374"/>
                </a:cubicBezTo>
                <a:cubicBezTo>
                  <a:pt x="20604" y="7374"/>
                  <a:pt x="20604" y="7374"/>
                  <a:pt x="20604" y="7374"/>
                </a:cubicBezTo>
                <a:cubicBezTo>
                  <a:pt x="21102" y="7374"/>
                  <a:pt x="21600" y="7895"/>
                  <a:pt x="21600" y="8417"/>
                </a:cubicBezTo>
                <a:cubicBezTo>
                  <a:pt x="21600" y="8975"/>
                  <a:pt x="21351" y="9236"/>
                  <a:pt x="21102" y="949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01" name="Shape"/>
          <p:cNvSpPr/>
          <p:nvPr/>
        </p:nvSpPr>
        <p:spPr>
          <a:xfrm>
            <a:off x="8949194" y="3687921"/>
            <a:ext cx="570240" cy="557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80" y="12662"/>
                </a:moveTo>
                <a:cubicBezTo>
                  <a:pt x="20325" y="12662"/>
                  <a:pt x="20325" y="12662"/>
                  <a:pt x="20325" y="12662"/>
                </a:cubicBezTo>
                <a:cubicBezTo>
                  <a:pt x="19815" y="12662"/>
                  <a:pt x="19815" y="12662"/>
                  <a:pt x="19815" y="12662"/>
                </a:cubicBezTo>
                <a:cubicBezTo>
                  <a:pt x="19815" y="14487"/>
                  <a:pt x="19815" y="14487"/>
                  <a:pt x="19815" y="14487"/>
                </a:cubicBezTo>
                <a:lnTo>
                  <a:pt x="19815" y="14748"/>
                </a:lnTo>
                <a:cubicBezTo>
                  <a:pt x="19815" y="14748"/>
                  <a:pt x="19815" y="14748"/>
                  <a:pt x="19815" y="15008"/>
                </a:cubicBezTo>
                <a:lnTo>
                  <a:pt x="19560" y="15269"/>
                </a:lnTo>
                <a:cubicBezTo>
                  <a:pt x="19305" y="15530"/>
                  <a:pt x="19050" y="15530"/>
                  <a:pt x="18759" y="15530"/>
                </a:cubicBezTo>
                <a:cubicBezTo>
                  <a:pt x="18504" y="15530"/>
                  <a:pt x="18249" y="15530"/>
                  <a:pt x="18249" y="15269"/>
                </a:cubicBezTo>
                <a:cubicBezTo>
                  <a:pt x="15699" y="12662"/>
                  <a:pt x="15699" y="12662"/>
                  <a:pt x="15699" y="12662"/>
                </a:cubicBezTo>
                <a:cubicBezTo>
                  <a:pt x="6156" y="12662"/>
                  <a:pt x="6156" y="12662"/>
                  <a:pt x="6156" y="12662"/>
                </a:cubicBezTo>
                <a:cubicBezTo>
                  <a:pt x="5646" y="12662"/>
                  <a:pt x="5136" y="12364"/>
                  <a:pt x="5136" y="11582"/>
                </a:cubicBezTo>
                <a:cubicBezTo>
                  <a:pt x="5136" y="1080"/>
                  <a:pt x="5136" y="1080"/>
                  <a:pt x="5136" y="1080"/>
                </a:cubicBezTo>
                <a:cubicBezTo>
                  <a:pt x="5136" y="521"/>
                  <a:pt x="5646" y="0"/>
                  <a:pt x="6156" y="0"/>
                </a:cubicBezTo>
                <a:cubicBezTo>
                  <a:pt x="20580" y="0"/>
                  <a:pt x="20580" y="0"/>
                  <a:pt x="20580" y="0"/>
                </a:cubicBezTo>
                <a:cubicBezTo>
                  <a:pt x="21090" y="0"/>
                  <a:pt x="21600" y="521"/>
                  <a:pt x="21600" y="1080"/>
                </a:cubicBezTo>
                <a:cubicBezTo>
                  <a:pt x="21600" y="11582"/>
                  <a:pt x="21600" y="11582"/>
                  <a:pt x="21600" y="11582"/>
                </a:cubicBezTo>
                <a:cubicBezTo>
                  <a:pt x="21600" y="12364"/>
                  <a:pt x="21090" y="12662"/>
                  <a:pt x="20580" y="12662"/>
                </a:cubicBezTo>
                <a:close/>
                <a:moveTo>
                  <a:pt x="15189" y="13705"/>
                </a:moveTo>
                <a:cubicBezTo>
                  <a:pt x="17484" y="16088"/>
                  <a:pt x="17484" y="16088"/>
                  <a:pt x="17484" y="16088"/>
                </a:cubicBezTo>
                <a:cubicBezTo>
                  <a:pt x="17739" y="16349"/>
                  <a:pt x="18249" y="16610"/>
                  <a:pt x="18759" y="16610"/>
                </a:cubicBezTo>
                <a:cubicBezTo>
                  <a:pt x="18759" y="17392"/>
                  <a:pt x="18759" y="17392"/>
                  <a:pt x="18759" y="17392"/>
                </a:cubicBezTo>
                <a:cubicBezTo>
                  <a:pt x="18759" y="17913"/>
                  <a:pt x="18504" y="18434"/>
                  <a:pt x="17739" y="18434"/>
                </a:cubicBezTo>
                <a:cubicBezTo>
                  <a:pt x="10527" y="18434"/>
                  <a:pt x="10527" y="18434"/>
                  <a:pt x="10527" y="18434"/>
                </a:cubicBezTo>
                <a:cubicBezTo>
                  <a:pt x="8232" y="18434"/>
                  <a:pt x="8232" y="18434"/>
                  <a:pt x="8232" y="18434"/>
                </a:cubicBezTo>
                <a:cubicBezTo>
                  <a:pt x="7176" y="18434"/>
                  <a:pt x="7176" y="18434"/>
                  <a:pt x="7176" y="18434"/>
                </a:cubicBezTo>
                <a:cubicBezTo>
                  <a:pt x="6921" y="18434"/>
                  <a:pt x="6921" y="18434"/>
                  <a:pt x="6921" y="18434"/>
                </a:cubicBezTo>
                <a:cubicBezTo>
                  <a:pt x="4116" y="21079"/>
                  <a:pt x="4116" y="21079"/>
                  <a:pt x="4116" y="21079"/>
                </a:cubicBezTo>
                <a:cubicBezTo>
                  <a:pt x="3861" y="21339"/>
                  <a:pt x="3606" y="21600"/>
                  <a:pt x="3315" y="21600"/>
                </a:cubicBezTo>
                <a:cubicBezTo>
                  <a:pt x="3060" y="21600"/>
                  <a:pt x="2805" y="21339"/>
                  <a:pt x="2805" y="21079"/>
                </a:cubicBezTo>
                <a:cubicBezTo>
                  <a:pt x="2550" y="21079"/>
                  <a:pt x="2550" y="21079"/>
                  <a:pt x="2550" y="21079"/>
                </a:cubicBezTo>
                <a:lnTo>
                  <a:pt x="2550" y="20818"/>
                </a:lnTo>
                <a:cubicBezTo>
                  <a:pt x="2550" y="20818"/>
                  <a:pt x="2295" y="20818"/>
                  <a:pt x="2295" y="20557"/>
                </a:cubicBezTo>
                <a:cubicBezTo>
                  <a:pt x="2295" y="18434"/>
                  <a:pt x="2295" y="18434"/>
                  <a:pt x="2295" y="18434"/>
                </a:cubicBezTo>
                <a:cubicBezTo>
                  <a:pt x="1020" y="18434"/>
                  <a:pt x="1020" y="18434"/>
                  <a:pt x="1020" y="18434"/>
                </a:cubicBezTo>
                <a:cubicBezTo>
                  <a:pt x="510" y="18434"/>
                  <a:pt x="0" y="17913"/>
                  <a:pt x="0" y="17392"/>
                </a:cubicBezTo>
                <a:cubicBezTo>
                  <a:pt x="0" y="5288"/>
                  <a:pt x="0" y="5288"/>
                  <a:pt x="0" y="5288"/>
                </a:cubicBezTo>
                <a:cubicBezTo>
                  <a:pt x="0" y="4767"/>
                  <a:pt x="510" y="4208"/>
                  <a:pt x="1020" y="4208"/>
                </a:cubicBezTo>
                <a:cubicBezTo>
                  <a:pt x="4116" y="4208"/>
                  <a:pt x="4116" y="4208"/>
                  <a:pt x="4116" y="4208"/>
                </a:cubicBezTo>
                <a:cubicBezTo>
                  <a:pt x="4116" y="11582"/>
                  <a:pt x="4116" y="11582"/>
                  <a:pt x="4116" y="11582"/>
                </a:cubicBezTo>
                <a:cubicBezTo>
                  <a:pt x="4116" y="12923"/>
                  <a:pt x="5136" y="13705"/>
                  <a:pt x="6156" y="13705"/>
                </a:cubicBezTo>
                <a:lnTo>
                  <a:pt x="15189" y="1370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02" name="Shape"/>
          <p:cNvSpPr/>
          <p:nvPr/>
        </p:nvSpPr>
        <p:spPr>
          <a:xfrm>
            <a:off x="7736009" y="3700616"/>
            <a:ext cx="574477" cy="5238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2" y="18231"/>
                </a:moveTo>
                <a:cubicBezTo>
                  <a:pt x="15768" y="18231"/>
                  <a:pt x="15768" y="18231"/>
                  <a:pt x="15768" y="18231"/>
                </a:cubicBezTo>
                <a:cubicBezTo>
                  <a:pt x="8136" y="18231"/>
                  <a:pt x="8136" y="18231"/>
                  <a:pt x="8136" y="18231"/>
                </a:cubicBezTo>
                <a:cubicBezTo>
                  <a:pt x="7092" y="18231"/>
                  <a:pt x="7092" y="18231"/>
                  <a:pt x="7092" y="18231"/>
                </a:cubicBezTo>
                <a:cubicBezTo>
                  <a:pt x="6840" y="18231"/>
                  <a:pt x="6840" y="18231"/>
                  <a:pt x="6840" y="18231"/>
                </a:cubicBezTo>
                <a:cubicBezTo>
                  <a:pt x="4068" y="21323"/>
                  <a:pt x="4068" y="21323"/>
                  <a:pt x="4068" y="21323"/>
                </a:cubicBezTo>
                <a:cubicBezTo>
                  <a:pt x="3816" y="21600"/>
                  <a:pt x="3528" y="21600"/>
                  <a:pt x="3276" y="21600"/>
                </a:cubicBezTo>
                <a:cubicBezTo>
                  <a:pt x="3024" y="21600"/>
                  <a:pt x="2772" y="21600"/>
                  <a:pt x="2520" y="21323"/>
                </a:cubicBezTo>
                <a:lnTo>
                  <a:pt x="2520" y="21045"/>
                </a:lnTo>
                <a:cubicBezTo>
                  <a:pt x="2268" y="21045"/>
                  <a:pt x="2268" y="21045"/>
                  <a:pt x="2268" y="21045"/>
                </a:cubicBezTo>
                <a:cubicBezTo>
                  <a:pt x="2268" y="20728"/>
                  <a:pt x="2268" y="20728"/>
                  <a:pt x="2268" y="20728"/>
                </a:cubicBezTo>
                <a:lnTo>
                  <a:pt x="2268" y="20451"/>
                </a:lnTo>
                <a:cubicBezTo>
                  <a:pt x="2268" y="18231"/>
                  <a:pt x="2268" y="18231"/>
                  <a:pt x="2268" y="18231"/>
                </a:cubicBezTo>
                <a:cubicBezTo>
                  <a:pt x="2016" y="18231"/>
                  <a:pt x="2016" y="18231"/>
                  <a:pt x="2016" y="18231"/>
                </a:cubicBezTo>
                <a:cubicBezTo>
                  <a:pt x="1008" y="18231"/>
                  <a:pt x="1008" y="18231"/>
                  <a:pt x="1008" y="18231"/>
                </a:cubicBezTo>
                <a:cubicBezTo>
                  <a:pt x="252" y="18231"/>
                  <a:pt x="0" y="17676"/>
                  <a:pt x="0" y="17121"/>
                </a:cubicBezTo>
                <a:cubicBezTo>
                  <a:pt x="0" y="1149"/>
                  <a:pt x="0" y="1149"/>
                  <a:pt x="0" y="1149"/>
                </a:cubicBezTo>
                <a:cubicBezTo>
                  <a:pt x="0" y="317"/>
                  <a:pt x="252" y="0"/>
                  <a:pt x="1008" y="0"/>
                </a:cubicBezTo>
                <a:cubicBezTo>
                  <a:pt x="20592" y="0"/>
                  <a:pt x="20592" y="0"/>
                  <a:pt x="20592" y="0"/>
                </a:cubicBezTo>
                <a:cubicBezTo>
                  <a:pt x="21096" y="0"/>
                  <a:pt x="21600" y="317"/>
                  <a:pt x="21600" y="1149"/>
                </a:cubicBezTo>
                <a:cubicBezTo>
                  <a:pt x="21600" y="17121"/>
                  <a:pt x="21600" y="17121"/>
                  <a:pt x="21600" y="17121"/>
                </a:cubicBezTo>
                <a:cubicBezTo>
                  <a:pt x="21600" y="17676"/>
                  <a:pt x="21096" y="18231"/>
                  <a:pt x="20592" y="18231"/>
                </a:cubicBezTo>
                <a:close/>
                <a:moveTo>
                  <a:pt x="5580" y="7015"/>
                </a:moveTo>
                <a:cubicBezTo>
                  <a:pt x="4572" y="7015"/>
                  <a:pt x="3528" y="8125"/>
                  <a:pt x="3528" y="9274"/>
                </a:cubicBezTo>
                <a:cubicBezTo>
                  <a:pt x="3528" y="10384"/>
                  <a:pt x="4572" y="11494"/>
                  <a:pt x="5580" y="11494"/>
                </a:cubicBezTo>
                <a:cubicBezTo>
                  <a:pt x="6840" y="11494"/>
                  <a:pt x="7596" y="10384"/>
                  <a:pt x="7596" y="9274"/>
                </a:cubicBezTo>
                <a:cubicBezTo>
                  <a:pt x="7596" y="8125"/>
                  <a:pt x="6840" y="7015"/>
                  <a:pt x="5580" y="7015"/>
                </a:cubicBezTo>
                <a:close/>
                <a:moveTo>
                  <a:pt x="10656" y="7015"/>
                </a:moveTo>
                <a:cubicBezTo>
                  <a:pt x="9648" y="7015"/>
                  <a:pt x="8640" y="8125"/>
                  <a:pt x="8640" y="9274"/>
                </a:cubicBezTo>
                <a:cubicBezTo>
                  <a:pt x="8640" y="10384"/>
                  <a:pt x="9648" y="11494"/>
                  <a:pt x="10656" y="11494"/>
                </a:cubicBezTo>
                <a:cubicBezTo>
                  <a:pt x="11952" y="11494"/>
                  <a:pt x="12708" y="10384"/>
                  <a:pt x="12708" y="9274"/>
                </a:cubicBezTo>
                <a:cubicBezTo>
                  <a:pt x="12708" y="8125"/>
                  <a:pt x="11952" y="7015"/>
                  <a:pt x="10656" y="7015"/>
                </a:cubicBezTo>
                <a:close/>
                <a:moveTo>
                  <a:pt x="15768" y="7015"/>
                </a:moveTo>
                <a:cubicBezTo>
                  <a:pt x="14724" y="7015"/>
                  <a:pt x="13716" y="8125"/>
                  <a:pt x="13716" y="9274"/>
                </a:cubicBezTo>
                <a:cubicBezTo>
                  <a:pt x="13716" y="10384"/>
                  <a:pt x="14724" y="11494"/>
                  <a:pt x="15768" y="11494"/>
                </a:cubicBezTo>
                <a:cubicBezTo>
                  <a:pt x="17028" y="11494"/>
                  <a:pt x="17784" y="10384"/>
                  <a:pt x="17784" y="9274"/>
                </a:cubicBezTo>
                <a:cubicBezTo>
                  <a:pt x="17784" y="8125"/>
                  <a:pt x="17028" y="7015"/>
                  <a:pt x="15768" y="701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03" name="Shape"/>
          <p:cNvSpPr/>
          <p:nvPr/>
        </p:nvSpPr>
        <p:spPr>
          <a:xfrm>
            <a:off x="6529047" y="3700616"/>
            <a:ext cx="582938" cy="5238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05" y="18231"/>
                </a:moveTo>
                <a:cubicBezTo>
                  <a:pt x="12079" y="18231"/>
                  <a:pt x="12079" y="18231"/>
                  <a:pt x="12079" y="18231"/>
                </a:cubicBezTo>
                <a:cubicBezTo>
                  <a:pt x="8029" y="18231"/>
                  <a:pt x="8029" y="18231"/>
                  <a:pt x="8029" y="18231"/>
                </a:cubicBezTo>
                <a:cubicBezTo>
                  <a:pt x="7034" y="18231"/>
                  <a:pt x="7034" y="18231"/>
                  <a:pt x="7034" y="18231"/>
                </a:cubicBezTo>
                <a:cubicBezTo>
                  <a:pt x="6786" y="18231"/>
                  <a:pt x="6786" y="18231"/>
                  <a:pt x="6786" y="18231"/>
                </a:cubicBezTo>
                <a:cubicBezTo>
                  <a:pt x="4014" y="21323"/>
                  <a:pt x="4014" y="21323"/>
                  <a:pt x="4014" y="21323"/>
                </a:cubicBezTo>
                <a:cubicBezTo>
                  <a:pt x="4014" y="21600"/>
                  <a:pt x="3766" y="21600"/>
                  <a:pt x="3517" y="21600"/>
                </a:cubicBezTo>
                <a:cubicBezTo>
                  <a:pt x="3268" y="21600"/>
                  <a:pt x="3020" y="21600"/>
                  <a:pt x="2771" y="21323"/>
                </a:cubicBezTo>
                <a:lnTo>
                  <a:pt x="2522" y="21045"/>
                </a:lnTo>
                <a:cubicBezTo>
                  <a:pt x="2522" y="20728"/>
                  <a:pt x="2522" y="20728"/>
                  <a:pt x="2522" y="20728"/>
                </a:cubicBezTo>
                <a:lnTo>
                  <a:pt x="2522" y="20451"/>
                </a:lnTo>
                <a:cubicBezTo>
                  <a:pt x="2522" y="18231"/>
                  <a:pt x="2522" y="18231"/>
                  <a:pt x="2522" y="18231"/>
                </a:cubicBezTo>
                <a:cubicBezTo>
                  <a:pt x="2274" y="18231"/>
                  <a:pt x="2274" y="18231"/>
                  <a:pt x="2274" y="18231"/>
                </a:cubicBezTo>
                <a:cubicBezTo>
                  <a:pt x="1030" y="18231"/>
                  <a:pt x="1030" y="18231"/>
                  <a:pt x="1030" y="18231"/>
                </a:cubicBezTo>
                <a:cubicBezTo>
                  <a:pt x="533" y="18231"/>
                  <a:pt x="0" y="17676"/>
                  <a:pt x="0" y="17121"/>
                </a:cubicBezTo>
                <a:cubicBezTo>
                  <a:pt x="0" y="1149"/>
                  <a:pt x="0" y="1149"/>
                  <a:pt x="0" y="1149"/>
                </a:cubicBezTo>
                <a:cubicBezTo>
                  <a:pt x="0" y="317"/>
                  <a:pt x="533" y="0"/>
                  <a:pt x="1030" y="0"/>
                </a:cubicBezTo>
                <a:cubicBezTo>
                  <a:pt x="20605" y="0"/>
                  <a:pt x="20605" y="0"/>
                  <a:pt x="20605" y="0"/>
                </a:cubicBezTo>
                <a:cubicBezTo>
                  <a:pt x="21103" y="0"/>
                  <a:pt x="21600" y="317"/>
                  <a:pt x="21600" y="1149"/>
                </a:cubicBezTo>
                <a:cubicBezTo>
                  <a:pt x="21600" y="17121"/>
                  <a:pt x="21600" y="17121"/>
                  <a:pt x="21600" y="17121"/>
                </a:cubicBezTo>
                <a:cubicBezTo>
                  <a:pt x="21600" y="17676"/>
                  <a:pt x="21103" y="18231"/>
                  <a:pt x="20605" y="1823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04" name="Shape"/>
          <p:cNvSpPr/>
          <p:nvPr/>
        </p:nvSpPr>
        <p:spPr>
          <a:xfrm>
            <a:off x="5360063" y="3700616"/>
            <a:ext cx="578700" cy="5238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4" y="18231"/>
                </a:moveTo>
                <a:cubicBezTo>
                  <a:pt x="7116" y="18231"/>
                  <a:pt x="7116" y="18231"/>
                  <a:pt x="7116" y="18231"/>
                </a:cubicBezTo>
                <a:cubicBezTo>
                  <a:pt x="6865" y="18231"/>
                  <a:pt x="6865" y="18231"/>
                  <a:pt x="6865" y="18231"/>
                </a:cubicBezTo>
                <a:cubicBezTo>
                  <a:pt x="4061" y="21323"/>
                  <a:pt x="4061" y="21323"/>
                  <a:pt x="4061" y="21323"/>
                </a:cubicBezTo>
                <a:cubicBezTo>
                  <a:pt x="3810" y="21600"/>
                  <a:pt x="3558" y="21600"/>
                  <a:pt x="3306" y="21600"/>
                </a:cubicBezTo>
                <a:cubicBezTo>
                  <a:pt x="3055" y="21600"/>
                  <a:pt x="2803" y="21600"/>
                  <a:pt x="2803" y="21323"/>
                </a:cubicBezTo>
                <a:cubicBezTo>
                  <a:pt x="2552" y="21323"/>
                  <a:pt x="2552" y="21323"/>
                  <a:pt x="2552" y="21323"/>
                </a:cubicBezTo>
                <a:lnTo>
                  <a:pt x="2552" y="21045"/>
                </a:lnTo>
                <a:cubicBezTo>
                  <a:pt x="2552" y="20728"/>
                  <a:pt x="2552" y="20728"/>
                  <a:pt x="2552" y="20728"/>
                </a:cubicBezTo>
                <a:lnTo>
                  <a:pt x="2300" y="20728"/>
                </a:lnTo>
                <a:lnTo>
                  <a:pt x="2300" y="20451"/>
                </a:lnTo>
                <a:cubicBezTo>
                  <a:pt x="2300" y="18231"/>
                  <a:pt x="2300" y="18231"/>
                  <a:pt x="2300" y="18231"/>
                </a:cubicBezTo>
                <a:cubicBezTo>
                  <a:pt x="1042" y="18231"/>
                  <a:pt x="1042" y="18231"/>
                  <a:pt x="1042" y="18231"/>
                </a:cubicBezTo>
                <a:cubicBezTo>
                  <a:pt x="539" y="18231"/>
                  <a:pt x="0" y="17676"/>
                  <a:pt x="0" y="17121"/>
                </a:cubicBezTo>
                <a:cubicBezTo>
                  <a:pt x="0" y="1149"/>
                  <a:pt x="0" y="1149"/>
                  <a:pt x="0" y="1149"/>
                </a:cubicBezTo>
                <a:cubicBezTo>
                  <a:pt x="0" y="317"/>
                  <a:pt x="539" y="0"/>
                  <a:pt x="1042" y="0"/>
                </a:cubicBezTo>
                <a:cubicBezTo>
                  <a:pt x="20594" y="0"/>
                  <a:pt x="20594" y="0"/>
                  <a:pt x="20594" y="0"/>
                </a:cubicBezTo>
                <a:cubicBezTo>
                  <a:pt x="21348" y="0"/>
                  <a:pt x="21600" y="317"/>
                  <a:pt x="21600" y="1149"/>
                </a:cubicBezTo>
                <a:cubicBezTo>
                  <a:pt x="21600" y="17121"/>
                  <a:pt x="21600" y="17121"/>
                  <a:pt x="21600" y="17121"/>
                </a:cubicBezTo>
                <a:cubicBezTo>
                  <a:pt x="21600" y="17676"/>
                  <a:pt x="21348" y="18231"/>
                  <a:pt x="20594" y="18231"/>
                </a:cubicBezTo>
                <a:close/>
                <a:moveTo>
                  <a:pt x="19551" y="2259"/>
                </a:moveTo>
                <a:cubicBezTo>
                  <a:pt x="2049" y="2259"/>
                  <a:pt x="2049" y="2259"/>
                  <a:pt x="2049" y="2259"/>
                </a:cubicBezTo>
                <a:cubicBezTo>
                  <a:pt x="2049" y="15972"/>
                  <a:pt x="2049" y="15972"/>
                  <a:pt x="2049" y="15972"/>
                </a:cubicBezTo>
                <a:cubicBezTo>
                  <a:pt x="3306" y="15972"/>
                  <a:pt x="3306" y="15972"/>
                  <a:pt x="3306" y="15972"/>
                </a:cubicBezTo>
                <a:cubicBezTo>
                  <a:pt x="4313" y="15972"/>
                  <a:pt x="4313" y="15972"/>
                  <a:pt x="4313" y="15972"/>
                </a:cubicBezTo>
                <a:cubicBezTo>
                  <a:pt x="4313" y="17676"/>
                  <a:pt x="4313" y="17676"/>
                  <a:pt x="4313" y="17676"/>
                </a:cubicBezTo>
                <a:cubicBezTo>
                  <a:pt x="6110" y="15972"/>
                  <a:pt x="6110" y="15972"/>
                  <a:pt x="6110" y="15972"/>
                </a:cubicBezTo>
                <a:cubicBezTo>
                  <a:pt x="8913" y="15972"/>
                  <a:pt x="8913" y="15972"/>
                  <a:pt x="8913" y="15972"/>
                </a:cubicBezTo>
                <a:cubicBezTo>
                  <a:pt x="19551" y="15972"/>
                  <a:pt x="19551" y="15972"/>
                  <a:pt x="19551" y="15972"/>
                </a:cubicBezTo>
                <a:lnTo>
                  <a:pt x="19551" y="2259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05" name="Shape"/>
          <p:cNvSpPr/>
          <p:nvPr/>
        </p:nvSpPr>
        <p:spPr>
          <a:xfrm>
            <a:off x="4155300" y="3679457"/>
            <a:ext cx="578704" cy="5520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904" extrusionOk="0">
                <a:moveTo>
                  <a:pt x="19048" y="8764"/>
                </a:moveTo>
                <a:cubicBezTo>
                  <a:pt x="18797" y="9018"/>
                  <a:pt x="18797" y="10545"/>
                  <a:pt x="20594" y="11564"/>
                </a:cubicBezTo>
                <a:cubicBezTo>
                  <a:pt x="20594" y="11564"/>
                  <a:pt x="18042" y="12073"/>
                  <a:pt x="16281" y="9782"/>
                </a:cubicBezTo>
                <a:cubicBezTo>
                  <a:pt x="15742" y="9782"/>
                  <a:pt x="15239" y="10036"/>
                  <a:pt x="14735" y="10036"/>
                </a:cubicBezTo>
                <a:cubicBezTo>
                  <a:pt x="10926" y="10036"/>
                  <a:pt x="8626" y="7709"/>
                  <a:pt x="8626" y="4909"/>
                </a:cubicBezTo>
                <a:cubicBezTo>
                  <a:pt x="8626" y="2327"/>
                  <a:pt x="10926" y="0"/>
                  <a:pt x="14735" y="0"/>
                </a:cubicBezTo>
                <a:cubicBezTo>
                  <a:pt x="18545" y="0"/>
                  <a:pt x="21600" y="2327"/>
                  <a:pt x="21600" y="4909"/>
                </a:cubicBezTo>
                <a:cubicBezTo>
                  <a:pt x="21600" y="6436"/>
                  <a:pt x="20594" y="7964"/>
                  <a:pt x="19048" y="8764"/>
                </a:cubicBezTo>
                <a:close/>
                <a:moveTo>
                  <a:pt x="7368" y="5418"/>
                </a:moveTo>
                <a:cubicBezTo>
                  <a:pt x="7619" y="8473"/>
                  <a:pt x="10171" y="11055"/>
                  <a:pt x="14232" y="11309"/>
                </a:cubicBezTo>
                <a:cubicBezTo>
                  <a:pt x="14735" y="11309"/>
                  <a:pt x="15239" y="11309"/>
                  <a:pt x="15742" y="11055"/>
                </a:cubicBezTo>
                <a:cubicBezTo>
                  <a:pt x="17036" y="12327"/>
                  <a:pt x="18545" y="12618"/>
                  <a:pt x="19300" y="12618"/>
                </a:cubicBezTo>
                <a:cubicBezTo>
                  <a:pt x="18545" y="15964"/>
                  <a:pt x="15239" y="18509"/>
                  <a:pt x="10171" y="18509"/>
                </a:cubicBezTo>
                <a:cubicBezTo>
                  <a:pt x="9668" y="18509"/>
                  <a:pt x="8913" y="18255"/>
                  <a:pt x="8122" y="18000"/>
                </a:cubicBezTo>
                <a:cubicBezTo>
                  <a:pt x="5607" y="21600"/>
                  <a:pt x="1294" y="20836"/>
                  <a:pt x="1294" y="20836"/>
                </a:cubicBezTo>
                <a:cubicBezTo>
                  <a:pt x="4313" y="19527"/>
                  <a:pt x="4313" y="16982"/>
                  <a:pt x="3558" y="16727"/>
                </a:cubicBezTo>
                <a:cubicBezTo>
                  <a:pt x="1294" y="15418"/>
                  <a:pt x="0" y="13127"/>
                  <a:pt x="0" y="10800"/>
                </a:cubicBezTo>
                <a:cubicBezTo>
                  <a:pt x="0" y="7200"/>
                  <a:pt x="3306" y="4109"/>
                  <a:pt x="7871" y="3345"/>
                </a:cubicBezTo>
                <a:cubicBezTo>
                  <a:pt x="7619" y="4109"/>
                  <a:pt x="7368" y="4655"/>
                  <a:pt x="7368" y="541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06" name="Shape"/>
          <p:cNvSpPr/>
          <p:nvPr/>
        </p:nvSpPr>
        <p:spPr>
          <a:xfrm>
            <a:off x="2986365" y="3709081"/>
            <a:ext cx="582938" cy="517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853" extrusionOk="0">
                <a:moveTo>
                  <a:pt x="11297" y="17768"/>
                </a:moveTo>
                <a:cubicBezTo>
                  <a:pt x="10551" y="17768"/>
                  <a:pt x="9805" y="17497"/>
                  <a:pt x="9024" y="17497"/>
                </a:cubicBezTo>
                <a:cubicBezTo>
                  <a:pt x="6288" y="21600"/>
                  <a:pt x="1528" y="20787"/>
                  <a:pt x="1528" y="20787"/>
                </a:cubicBezTo>
                <a:cubicBezTo>
                  <a:pt x="4761" y="19123"/>
                  <a:pt x="4761" y="16142"/>
                  <a:pt x="4263" y="15871"/>
                </a:cubicBezTo>
                <a:cubicBezTo>
                  <a:pt x="1528" y="14206"/>
                  <a:pt x="0" y="11729"/>
                  <a:pt x="0" y="9019"/>
                </a:cubicBezTo>
                <a:cubicBezTo>
                  <a:pt x="0" y="4103"/>
                  <a:pt x="5009" y="0"/>
                  <a:pt x="11297" y="0"/>
                </a:cubicBezTo>
                <a:cubicBezTo>
                  <a:pt x="17586" y="0"/>
                  <a:pt x="21600" y="4103"/>
                  <a:pt x="21600" y="9019"/>
                </a:cubicBezTo>
                <a:cubicBezTo>
                  <a:pt x="21600" y="13935"/>
                  <a:pt x="17586" y="17768"/>
                  <a:pt x="11297" y="17768"/>
                </a:cubicBezTo>
                <a:close/>
                <a:moveTo>
                  <a:pt x="5791" y="6813"/>
                </a:moveTo>
                <a:cubicBezTo>
                  <a:pt x="4761" y="6813"/>
                  <a:pt x="3766" y="7897"/>
                  <a:pt x="3766" y="9019"/>
                </a:cubicBezTo>
                <a:cubicBezTo>
                  <a:pt x="3766" y="10374"/>
                  <a:pt x="4761" y="11187"/>
                  <a:pt x="5791" y="11187"/>
                </a:cubicBezTo>
                <a:cubicBezTo>
                  <a:pt x="6786" y="11187"/>
                  <a:pt x="7780" y="10374"/>
                  <a:pt x="7780" y="9019"/>
                </a:cubicBezTo>
                <a:cubicBezTo>
                  <a:pt x="7780" y="7897"/>
                  <a:pt x="6786" y="6813"/>
                  <a:pt x="5791" y="6813"/>
                </a:cubicBezTo>
                <a:close/>
                <a:moveTo>
                  <a:pt x="10800" y="6813"/>
                </a:moveTo>
                <a:cubicBezTo>
                  <a:pt x="9805" y="6813"/>
                  <a:pt x="8775" y="7897"/>
                  <a:pt x="8775" y="9019"/>
                </a:cubicBezTo>
                <a:cubicBezTo>
                  <a:pt x="8775" y="10374"/>
                  <a:pt x="9805" y="11187"/>
                  <a:pt x="10800" y="11187"/>
                </a:cubicBezTo>
                <a:cubicBezTo>
                  <a:pt x="11795" y="11187"/>
                  <a:pt x="12825" y="10374"/>
                  <a:pt x="12825" y="9019"/>
                </a:cubicBezTo>
                <a:cubicBezTo>
                  <a:pt x="12825" y="7897"/>
                  <a:pt x="11795" y="6813"/>
                  <a:pt x="10800" y="6813"/>
                </a:cubicBezTo>
                <a:close/>
                <a:moveTo>
                  <a:pt x="15809" y="6813"/>
                </a:moveTo>
                <a:cubicBezTo>
                  <a:pt x="14814" y="6813"/>
                  <a:pt x="13820" y="7897"/>
                  <a:pt x="13820" y="9019"/>
                </a:cubicBezTo>
                <a:cubicBezTo>
                  <a:pt x="13820" y="10374"/>
                  <a:pt x="14814" y="11187"/>
                  <a:pt x="15809" y="11187"/>
                </a:cubicBezTo>
                <a:cubicBezTo>
                  <a:pt x="16839" y="11187"/>
                  <a:pt x="17834" y="10374"/>
                  <a:pt x="17834" y="9019"/>
                </a:cubicBezTo>
                <a:cubicBezTo>
                  <a:pt x="17834" y="7897"/>
                  <a:pt x="16839" y="6813"/>
                  <a:pt x="15809" y="681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07" name="Shape"/>
          <p:cNvSpPr/>
          <p:nvPr/>
        </p:nvSpPr>
        <p:spPr>
          <a:xfrm>
            <a:off x="1828330" y="3709081"/>
            <a:ext cx="578701" cy="517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853" extrusionOk="0">
                <a:moveTo>
                  <a:pt x="11429" y="0"/>
                </a:moveTo>
                <a:cubicBezTo>
                  <a:pt x="17790" y="0"/>
                  <a:pt x="21600" y="4103"/>
                  <a:pt x="21600" y="9019"/>
                </a:cubicBezTo>
                <a:cubicBezTo>
                  <a:pt x="21600" y="13935"/>
                  <a:pt x="17790" y="17768"/>
                  <a:pt x="11429" y="17768"/>
                </a:cubicBezTo>
                <a:cubicBezTo>
                  <a:pt x="10674" y="17768"/>
                  <a:pt x="9919" y="17497"/>
                  <a:pt x="9129" y="17497"/>
                </a:cubicBezTo>
                <a:cubicBezTo>
                  <a:pt x="6110" y="21600"/>
                  <a:pt x="1509" y="20787"/>
                  <a:pt x="1509" y="20787"/>
                </a:cubicBezTo>
                <a:cubicBezTo>
                  <a:pt x="4816" y="19123"/>
                  <a:pt x="4816" y="16142"/>
                  <a:pt x="4061" y="15871"/>
                </a:cubicBezTo>
                <a:cubicBezTo>
                  <a:pt x="1509" y="14206"/>
                  <a:pt x="0" y="11729"/>
                  <a:pt x="0" y="9019"/>
                </a:cubicBezTo>
                <a:cubicBezTo>
                  <a:pt x="0" y="4103"/>
                  <a:pt x="5068" y="0"/>
                  <a:pt x="11429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08" name="Shape"/>
          <p:cNvSpPr/>
          <p:nvPr/>
        </p:nvSpPr>
        <p:spPr>
          <a:xfrm>
            <a:off x="14864439" y="2422482"/>
            <a:ext cx="570243" cy="5153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45" y="6569"/>
                </a:moveTo>
                <a:cubicBezTo>
                  <a:pt x="18000" y="3990"/>
                  <a:pt x="14655" y="2297"/>
                  <a:pt x="10800" y="2297"/>
                </a:cubicBezTo>
                <a:cubicBezTo>
                  <a:pt x="7200" y="2297"/>
                  <a:pt x="3855" y="3990"/>
                  <a:pt x="1273" y="6569"/>
                </a:cubicBezTo>
                <a:cubicBezTo>
                  <a:pt x="0" y="4836"/>
                  <a:pt x="0" y="4836"/>
                  <a:pt x="0" y="4836"/>
                </a:cubicBezTo>
                <a:cubicBezTo>
                  <a:pt x="2836" y="1733"/>
                  <a:pt x="6691" y="0"/>
                  <a:pt x="10800" y="0"/>
                </a:cubicBezTo>
                <a:cubicBezTo>
                  <a:pt x="15164" y="0"/>
                  <a:pt x="19018" y="1733"/>
                  <a:pt x="21600" y="4836"/>
                </a:cubicBezTo>
                <a:lnTo>
                  <a:pt x="20545" y="6569"/>
                </a:lnTo>
                <a:close/>
                <a:moveTo>
                  <a:pt x="10800" y="5722"/>
                </a:moveTo>
                <a:cubicBezTo>
                  <a:pt x="13891" y="5722"/>
                  <a:pt x="16691" y="7133"/>
                  <a:pt x="18509" y="9390"/>
                </a:cubicBezTo>
                <a:cubicBezTo>
                  <a:pt x="17236" y="11122"/>
                  <a:pt x="17236" y="11122"/>
                  <a:pt x="17236" y="11122"/>
                </a:cubicBezTo>
                <a:cubicBezTo>
                  <a:pt x="15673" y="9107"/>
                  <a:pt x="13382" y="7979"/>
                  <a:pt x="10800" y="7979"/>
                </a:cubicBezTo>
                <a:cubicBezTo>
                  <a:pt x="8218" y="7979"/>
                  <a:pt x="6182" y="9107"/>
                  <a:pt x="4618" y="11122"/>
                </a:cubicBezTo>
                <a:cubicBezTo>
                  <a:pt x="3345" y="9390"/>
                  <a:pt x="3345" y="9390"/>
                  <a:pt x="3345" y="9390"/>
                </a:cubicBezTo>
                <a:cubicBezTo>
                  <a:pt x="5127" y="7133"/>
                  <a:pt x="7964" y="5722"/>
                  <a:pt x="10800" y="5722"/>
                </a:cubicBezTo>
                <a:close/>
                <a:moveTo>
                  <a:pt x="10800" y="11404"/>
                </a:moveTo>
                <a:cubicBezTo>
                  <a:pt x="12582" y="11404"/>
                  <a:pt x="14400" y="12493"/>
                  <a:pt x="15418" y="13903"/>
                </a:cubicBezTo>
                <a:cubicBezTo>
                  <a:pt x="14145" y="15636"/>
                  <a:pt x="14145" y="15636"/>
                  <a:pt x="14145" y="15636"/>
                </a:cubicBezTo>
                <a:cubicBezTo>
                  <a:pt x="13382" y="14507"/>
                  <a:pt x="12327" y="13621"/>
                  <a:pt x="10800" y="13621"/>
                </a:cubicBezTo>
                <a:cubicBezTo>
                  <a:pt x="9527" y="13621"/>
                  <a:pt x="8218" y="14507"/>
                  <a:pt x="7455" y="15636"/>
                </a:cubicBezTo>
                <a:cubicBezTo>
                  <a:pt x="6436" y="13903"/>
                  <a:pt x="6436" y="13903"/>
                  <a:pt x="6436" y="13903"/>
                </a:cubicBezTo>
                <a:cubicBezTo>
                  <a:pt x="7455" y="12493"/>
                  <a:pt x="9018" y="11404"/>
                  <a:pt x="10800" y="11404"/>
                </a:cubicBezTo>
                <a:close/>
                <a:moveTo>
                  <a:pt x="10800" y="17046"/>
                </a:moveTo>
                <a:cubicBezTo>
                  <a:pt x="12073" y="17046"/>
                  <a:pt x="12836" y="18215"/>
                  <a:pt x="12836" y="19343"/>
                </a:cubicBezTo>
                <a:cubicBezTo>
                  <a:pt x="12836" y="20472"/>
                  <a:pt x="12073" y="21600"/>
                  <a:pt x="10800" y="21600"/>
                </a:cubicBezTo>
                <a:cubicBezTo>
                  <a:pt x="9782" y="21600"/>
                  <a:pt x="8727" y="20472"/>
                  <a:pt x="8727" y="19343"/>
                </a:cubicBezTo>
                <a:cubicBezTo>
                  <a:pt x="8727" y="18215"/>
                  <a:pt x="9782" y="17046"/>
                  <a:pt x="10800" y="1704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09" name="Shape"/>
          <p:cNvSpPr/>
          <p:nvPr/>
        </p:nvSpPr>
        <p:spPr>
          <a:xfrm>
            <a:off x="13781264" y="2557914"/>
            <a:ext cx="405232" cy="379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5130" y="0"/>
                  <a:pt x="18696" y="1919"/>
                  <a:pt x="21600" y="4989"/>
                </a:cubicBezTo>
                <a:cubicBezTo>
                  <a:pt x="19766" y="7346"/>
                  <a:pt x="19766" y="7346"/>
                  <a:pt x="19766" y="7346"/>
                </a:cubicBezTo>
                <a:cubicBezTo>
                  <a:pt x="17626" y="4605"/>
                  <a:pt x="14417" y="3070"/>
                  <a:pt x="10800" y="3070"/>
                </a:cubicBezTo>
                <a:cubicBezTo>
                  <a:pt x="7183" y="3070"/>
                  <a:pt x="3923" y="4605"/>
                  <a:pt x="1783" y="7346"/>
                </a:cubicBezTo>
                <a:cubicBezTo>
                  <a:pt x="0" y="4989"/>
                  <a:pt x="0" y="4989"/>
                  <a:pt x="0" y="4989"/>
                </a:cubicBezTo>
                <a:cubicBezTo>
                  <a:pt x="2853" y="1919"/>
                  <a:pt x="6470" y="0"/>
                  <a:pt x="10800" y="0"/>
                </a:cubicBezTo>
                <a:close/>
                <a:moveTo>
                  <a:pt x="10800" y="7730"/>
                </a:moveTo>
                <a:cubicBezTo>
                  <a:pt x="13296" y="7730"/>
                  <a:pt x="15487" y="9210"/>
                  <a:pt x="16913" y="11129"/>
                </a:cubicBezTo>
                <a:cubicBezTo>
                  <a:pt x="15487" y="13486"/>
                  <a:pt x="15487" y="13486"/>
                  <a:pt x="15487" y="13486"/>
                </a:cubicBezTo>
                <a:cubicBezTo>
                  <a:pt x="14417" y="11951"/>
                  <a:pt x="12583" y="10745"/>
                  <a:pt x="10800" y="10745"/>
                </a:cubicBezTo>
                <a:cubicBezTo>
                  <a:pt x="9017" y="10745"/>
                  <a:pt x="7183" y="11951"/>
                  <a:pt x="6113" y="13486"/>
                </a:cubicBezTo>
                <a:cubicBezTo>
                  <a:pt x="4687" y="11129"/>
                  <a:pt x="4687" y="11129"/>
                  <a:pt x="4687" y="11129"/>
                </a:cubicBezTo>
                <a:cubicBezTo>
                  <a:pt x="6113" y="9210"/>
                  <a:pt x="8253" y="7730"/>
                  <a:pt x="10800" y="7730"/>
                </a:cubicBezTo>
                <a:close/>
                <a:moveTo>
                  <a:pt x="10800" y="15405"/>
                </a:moveTo>
                <a:cubicBezTo>
                  <a:pt x="12226" y="15405"/>
                  <a:pt x="13653" y="16995"/>
                  <a:pt x="13653" y="18530"/>
                </a:cubicBezTo>
                <a:cubicBezTo>
                  <a:pt x="13653" y="20065"/>
                  <a:pt x="12226" y="21600"/>
                  <a:pt x="10800" y="21600"/>
                </a:cubicBezTo>
                <a:cubicBezTo>
                  <a:pt x="9374" y="21600"/>
                  <a:pt x="7896" y="20065"/>
                  <a:pt x="7896" y="18530"/>
                </a:cubicBezTo>
                <a:cubicBezTo>
                  <a:pt x="7896" y="16995"/>
                  <a:pt x="9374" y="15405"/>
                  <a:pt x="10800" y="1540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10" name="Shape"/>
          <p:cNvSpPr/>
          <p:nvPr/>
        </p:nvSpPr>
        <p:spPr>
          <a:xfrm>
            <a:off x="12656987" y="2693345"/>
            <a:ext cx="235993" cy="244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148" y="0"/>
                </a:moveTo>
                <a:cubicBezTo>
                  <a:pt x="15416" y="0"/>
                  <a:pt x="19161" y="2305"/>
                  <a:pt x="21600" y="5293"/>
                </a:cubicBezTo>
                <a:cubicBezTo>
                  <a:pt x="19161" y="8964"/>
                  <a:pt x="19161" y="8964"/>
                  <a:pt x="19161" y="8964"/>
                </a:cubicBezTo>
                <a:cubicBezTo>
                  <a:pt x="17245" y="6574"/>
                  <a:pt x="14197" y="4696"/>
                  <a:pt x="11148" y="4696"/>
                </a:cubicBezTo>
                <a:cubicBezTo>
                  <a:pt x="7403" y="4696"/>
                  <a:pt x="4965" y="6574"/>
                  <a:pt x="3135" y="8964"/>
                </a:cubicBezTo>
                <a:cubicBezTo>
                  <a:pt x="0" y="5293"/>
                  <a:pt x="0" y="5293"/>
                  <a:pt x="0" y="5293"/>
                </a:cubicBezTo>
                <a:cubicBezTo>
                  <a:pt x="2526" y="2305"/>
                  <a:pt x="6794" y="0"/>
                  <a:pt x="11148" y="0"/>
                </a:cubicBezTo>
                <a:close/>
                <a:moveTo>
                  <a:pt x="11148" y="11953"/>
                </a:moveTo>
                <a:cubicBezTo>
                  <a:pt x="13587" y="11953"/>
                  <a:pt x="16026" y="14428"/>
                  <a:pt x="16026" y="16819"/>
                </a:cubicBezTo>
                <a:cubicBezTo>
                  <a:pt x="16026" y="19209"/>
                  <a:pt x="13587" y="21600"/>
                  <a:pt x="11148" y="21600"/>
                </a:cubicBezTo>
                <a:cubicBezTo>
                  <a:pt x="8100" y="21600"/>
                  <a:pt x="6184" y="19209"/>
                  <a:pt x="6184" y="16819"/>
                </a:cubicBezTo>
                <a:cubicBezTo>
                  <a:pt x="6184" y="14428"/>
                  <a:pt x="8100" y="11953"/>
                  <a:pt x="11148" y="1195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11" name="Shape"/>
          <p:cNvSpPr/>
          <p:nvPr/>
        </p:nvSpPr>
        <p:spPr>
          <a:xfrm>
            <a:off x="11279616" y="2522121"/>
            <a:ext cx="579576" cy="335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5" h="21453" extrusionOk="0">
                <a:moveTo>
                  <a:pt x="21475" y="10684"/>
                </a:moveTo>
                <a:cubicBezTo>
                  <a:pt x="21475" y="11112"/>
                  <a:pt x="21475" y="11112"/>
                  <a:pt x="21475" y="11112"/>
                </a:cubicBezTo>
                <a:cubicBezTo>
                  <a:pt x="21475" y="11479"/>
                  <a:pt x="21475" y="11479"/>
                  <a:pt x="21226" y="11907"/>
                </a:cubicBezTo>
                <a:cubicBezTo>
                  <a:pt x="20977" y="12336"/>
                  <a:pt x="20728" y="12764"/>
                  <a:pt x="20479" y="13192"/>
                </a:cubicBezTo>
                <a:cubicBezTo>
                  <a:pt x="19233" y="15395"/>
                  <a:pt x="17703" y="17537"/>
                  <a:pt x="15959" y="18822"/>
                </a:cubicBezTo>
                <a:cubicBezTo>
                  <a:pt x="14963" y="20107"/>
                  <a:pt x="13682" y="20535"/>
                  <a:pt x="12686" y="21025"/>
                </a:cubicBezTo>
                <a:cubicBezTo>
                  <a:pt x="11191" y="21453"/>
                  <a:pt x="9946" y="21453"/>
                  <a:pt x="8664" y="21025"/>
                </a:cubicBezTo>
                <a:cubicBezTo>
                  <a:pt x="7668" y="20535"/>
                  <a:pt x="6636" y="20107"/>
                  <a:pt x="5640" y="19250"/>
                </a:cubicBezTo>
                <a:cubicBezTo>
                  <a:pt x="8415" y="16252"/>
                  <a:pt x="8415" y="16252"/>
                  <a:pt x="8415" y="16252"/>
                </a:cubicBezTo>
                <a:cubicBezTo>
                  <a:pt x="9163" y="17109"/>
                  <a:pt x="9946" y="17537"/>
                  <a:pt x="10693" y="17537"/>
                </a:cubicBezTo>
                <a:cubicBezTo>
                  <a:pt x="12935" y="17537"/>
                  <a:pt x="14714" y="14477"/>
                  <a:pt x="14714" y="10684"/>
                </a:cubicBezTo>
                <a:cubicBezTo>
                  <a:pt x="14714" y="9827"/>
                  <a:pt x="14714" y="9399"/>
                  <a:pt x="14714" y="8970"/>
                </a:cubicBezTo>
                <a:cubicBezTo>
                  <a:pt x="18237" y="5054"/>
                  <a:pt x="18237" y="5054"/>
                  <a:pt x="18237" y="5054"/>
                </a:cubicBezTo>
                <a:cubicBezTo>
                  <a:pt x="18486" y="5482"/>
                  <a:pt x="18735" y="5482"/>
                  <a:pt x="18984" y="5911"/>
                </a:cubicBezTo>
                <a:cubicBezTo>
                  <a:pt x="19731" y="7196"/>
                  <a:pt x="20479" y="8542"/>
                  <a:pt x="21226" y="9827"/>
                </a:cubicBezTo>
                <a:cubicBezTo>
                  <a:pt x="21475" y="10255"/>
                  <a:pt x="21475" y="10255"/>
                  <a:pt x="21475" y="10684"/>
                </a:cubicBezTo>
                <a:close/>
                <a:moveTo>
                  <a:pt x="10693" y="14049"/>
                </a:moveTo>
                <a:lnTo>
                  <a:pt x="10444" y="14049"/>
                </a:lnTo>
                <a:cubicBezTo>
                  <a:pt x="12686" y="11112"/>
                  <a:pt x="12686" y="11112"/>
                  <a:pt x="12686" y="11112"/>
                </a:cubicBezTo>
                <a:cubicBezTo>
                  <a:pt x="12436" y="12764"/>
                  <a:pt x="11689" y="14049"/>
                  <a:pt x="10693" y="14049"/>
                </a:cubicBezTo>
                <a:close/>
                <a:moveTo>
                  <a:pt x="19482" y="1628"/>
                </a:moveTo>
                <a:cubicBezTo>
                  <a:pt x="2117" y="21453"/>
                  <a:pt x="2117" y="21453"/>
                  <a:pt x="2117" y="21453"/>
                </a:cubicBezTo>
                <a:lnTo>
                  <a:pt x="1868" y="21453"/>
                </a:lnTo>
                <a:cubicBezTo>
                  <a:pt x="1619" y="21453"/>
                  <a:pt x="1370" y="21025"/>
                  <a:pt x="1370" y="20535"/>
                </a:cubicBezTo>
                <a:cubicBezTo>
                  <a:pt x="1370" y="20107"/>
                  <a:pt x="1370" y="20107"/>
                  <a:pt x="1619" y="19678"/>
                </a:cubicBezTo>
                <a:cubicBezTo>
                  <a:pt x="18984" y="281"/>
                  <a:pt x="18984" y="281"/>
                  <a:pt x="18984" y="281"/>
                </a:cubicBezTo>
                <a:cubicBezTo>
                  <a:pt x="19233" y="281"/>
                  <a:pt x="19233" y="281"/>
                  <a:pt x="19233" y="281"/>
                </a:cubicBezTo>
                <a:cubicBezTo>
                  <a:pt x="19482" y="281"/>
                  <a:pt x="19731" y="710"/>
                  <a:pt x="19731" y="1138"/>
                </a:cubicBezTo>
                <a:cubicBezTo>
                  <a:pt x="19731" y="1138"/>
                  <a:pt x="19731" y="1628"/>
                  <a:pt x="19482" y="1628"/>
                </a:cubicBezTo>
                <a:close/>
                <a:moveTo>
                  <a:pt x="10693" y="7196"/>
                </a:moveTo>
                <a:cubicBezTo>
                  <a:pt x="10942" y="7196"/>
                  <a:pt x="11191" y="7196"/>
                  <a:pt x="11440" y="7196"/>
                </a:cubicBezTo>
                <a:cubicBezTo>
                  <a:pt x="8664" y="10255"/>
                  <a:pt x="8664" y="10255"/>
                  <a:pt x="8664" y="10255"/>
                </a:cubicBezTo>
                <a:cubicBezTo>
                  <a:pt x="8914" y="8542"/>
                  <a:pt x="9661" y="7196"/>
                  <a:pt x="10693" y="7196"/>
                </a:cubicBezTo>
                <a:close/>
                <a:moveTo>
                  <a:pt x="13184" y="5054"/>
                </a:moveTo>
                <a:cubicBezTo>
                  <a:pt x="12436" y="4197"/>
                  <a:pt x="11689" y="3769"/>
                  <a:pt x="10693" y="3769"/>
                </a:cubicBezTo>
                <a:cubicBezTo>
                  <a:pt x="8415" y="3769"/>
                  <a:pt x="6636" y="6767"/>
                  <a:pt x="6636" y="10684"/>
                </a:cubicBezTo>
                <a:cubicBezTo>
                  <a:pt x="6636" y="11112"/>
                  <a:pt x="6921" y="11479"/>
                  <a:pt x="6921" y="12336"/>
                </a:cubicBezTo>
                <a:cubicBezTo>
                  <a:pt x="3398" y="16252"/>
                  <a:pt x="3398" y="16252"/>
                  <a:pt x="3398" y="16252"/>
                </a:cubicBezTo>
                <a:cubicBezTo>
                  <a:pt x="3149" y="16252"/>
                  <a:pt x="3149" y="16252"/>
                  <a:pt x="3149" y="16252"/>
                </a:cubicBezTo>
                <a:cubicBezTo>
                  <a:pt x="2900" y="16252"/>
                  <a:pt x="2900" y="15824"/>
                  <a:pt x="2615" y="15824"/>
                </a:cubicBezTo>
                <a:cubicBezTo>
                  <a:pt x="1868" y="14477"/>
                  <a:pt x="871" y="13192"/>
                  <a:pt x="373" y="11907"/>
                </a:cubicBezTo>
                <a:cubicBezTo>
                  <a:pt x="-125" y="11112"/>
                  <a:pt x="-125" y="10255"/>
                  <a:pt x="373" y="9827"/>
                </a:cubicBezTo>
                <a:cubicBezTo>
                  <a:pt x="373" y="9399"/>
                  <a:pt x="622" y="8970"/>
                  <a:pt x="871" y="8542"/>
                </a:cubicBezTo>
                <a:cubicBezTo>
                  <a:pt x="2366" y="6339"/>
                  <a:pt x="3896" y="4197"/>
                  <a:pt x="5640" y="2484"/>
                </a:cubicBezTo>
                <a:cubicBezTo>
                  <a:pt x="6636" y="1628"/>
                  <a:pt x="7668" y="710"/>
                  <a:pt x="8914" y="281"/>
                </a:cubicBezTo>
                <a:cubicBezTo>
                  <a:pt x="10195" y="-147"/>
                  <a:pt x="11440" y="-147"/>
                  <a:pt x="12935" y="710"/>
                </a:cubicBezTo>
                <a:cubicBezTo>
                  <a:pt x="13967" y="710"/>
                  <a:pt x="14714" y="1628"/>
                  <a:pt x="15710" y="2484"/>
                </a:cubicBezTo>
                <a:cubicBezTo>
                  <a:pt x="15461" y="2484"/>
                  <a:pt x="15461" y="2484"/>
                  <a:pt x="15461" y="2484"/>
                </a:cubicBezTo>
                <a:lnTo>
                  <a:pt x="13184" y="5054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12" name="Shape"/>
          <p:cNvSpPr/>
          <p:nvPr/>
        </p:nvSpPr>
        <p:spPr>
          <a:xfrm>
            <a:off x="10112360" y="2522122"/>
            <a:ext cx="581257" cy="3336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8" h="21346" extrusionOk="0">
                <a:moveTo>
                  <a:pt x="21538" y="10684"/>
                </a:moveTo>
                <a:cubicBezTo>
                  <a:pt x="21538" y="11112"/>
                  <a:pt x="21538" y="11112"/>
                  <a:pt x="21538" y="11112"/>
                </a:cubicBezTo>
                <a:cubicBezTo>
                  <a:pt x="21538" y="11479"/>
                  <a:pt x="21289" y="11479"/>
                  <a:pt x="21289" y="11907"/>
                </a:cubicBezTo>
                <a:cubicBezTo>
                  <a:pt x="21040" y="12336"/>
                  <a:pt x="20791" y="12764"/>
                  <a:pt x="20542" y="13192"/>
                </a:cubicBezTo>
                <a:cubicBezTo>
                  <a:pt x="19296" y="15395"/>
                  <a:pt x="17517" y="17537"/>
                  <a:pt x="16022" y="18822"/>
                </a:cubicBezTo>
                <a:cubicBezTo>
                  <a:pt x="15026" y="20107"/>
                  <a:pt x="13745" y="20535"/>
                  <a:pt x="12499" y="21025"/>
                </a:cubicBezTo>
                <a:cubicBezTo>
                  <a:pt x="11254" y="21453"/>
                  <a:pt x="9973" y="21453"/>
                  <a:pt x="8727" y="21025"/>
                </a:cubicBezTo>
                <a:cubicBezTo>
                  <a:pt x="6450" y="20107"/>
                  <a:pt x="4457" y="17965"/>
                  <a:pt x="2429" y="15824"/>
                </a:cubicBezTo>
                <a:cubicBezTo>
                  <a:pt x="1682" y="14477"/>
                  <a:pt x="934" y="13192"/>
                  <a:pt x="187" y="11907"/>
                </a:cubicBezTo>
                <a:cubicBezTo>
                  <a:pt x="-62" y="11112"/>
                  <a:pt x="-62" y="10255"/>
                  <a:pt x="187" y="9827"/>
                </a:cubicBezTo>
                <a:cubicBezTo>
                  <a:pt x="436" y="9399"/>
                  <a:pt x="685" y="8970"/>
                  <a:pt x="934" y="8542"/>
                </a:cubicBezTo>
                <a:cubicBezTo>
                  <a:pt x="2180" y="6339"/>
                  <a:pt x="3959" y="4197"/>
                  <a:pt x="5454" y="2484"/>
                </a:cubicBezTo>
                <a:cubicBezTo>
                  <a:pt x="6450" y="1628"/>
                  <a:pt x="7731" y="710"/>
                  <a:pt x="8977" y="281"/>
                </a:cubicBezTo>
                <a:cubicBezTo>
                  <a:pt x="10258" y="-147"/>
                  <a:pt x="11503" y="-147"/>
                  <a:pt x="12749" y="710"/>
                </a:cubicBezTo>
                <a:cubicBezTo>
                  <a:pt x="15026" y="1138"/>
                  <a:pt x="17019" y="3341"/>
                  <a:pt x="18798" y="5911"/>
                </a:cubicBezTo>
                <a:cubicBezTo>
                  <a:pt x="19794" y="7196"/>
                  <a:pt x="20542" y="8542"/>
                  <a:pt x="21289" y="9827"/>
                </a:cubicBezTo>
                <a:cubicBezTo>
                  <a:pt x="21289" y="10255"/>
                  <a:pt x="21538" y="10255"/>
                  <a:pt x="21538" y="10684"/>
                </a:cubicBezTo>
                <a:close/>
                <a:moveTo>
                  <a:pt x="10756" y="3769"/>
                </a:moveTo>
                <a:cubicBezTo>
                  <a:pt x="8478" y="3769"/>
                  <a:pt x="6699" y="6767"/>
                  <a:pt x="6699" y="10684"/>
                </a:cubicBezTo>
                <a:cubicBezTo>
                  <a:pt x="6699" y="14477"/>
                  <a:pt x="8478" y="17537"/>
                  <a:pt x="10756" y="17537"/>
                </a:cubicBezTo>
                <a:cubicBezTo>
                  <a:pt x="12998" y="17537"/>
                  <a:pt x="14777" y="14477"/>
                  <a:pt x="14777" y="10684"/>
                </a:cubicBezTo>
                <a:cubicBezTo>
                  <a:pt x="14777" y="6767"/>
                  <a:pt x="12998" y="3769"/>
                  <a:pt x="10756" y="3769"/>
                </a:cubicBezTo>
                <a:close/>
                <a:moveTo>
                  <a:pt x="10756" y="14049"/>
                </a:moveTo>
                <a:cubicBezTo>
                  <a:pt x="9724" y="14049"/>
                  <a:pt x="8727" y="12336"/>
                  <a:pt x="8727" y="10684"/>
                </a:cubicBezTo>
                <a:cubicBezTo>
                  <a:pt x="8727" y="8542"/>
                  <a:pt x="9724" y="7196"/>
                  <a:pt x="10756" y="7196"/>
                </a:cubicBezTo>
                <a:cubicBezTo>
                  <a:pt x="11752" y="7196"/>
                  <a:pt x="12749" y="8542"/>
                  <a:pt x="12749" y="10684"/>
                </a:cubicBezTo>
                <a:cubicBezTo>
                  <a:pt x="12749" y="12336"/>
                  <a:pt x="11752" y="14049"/>
                  <a:pt x="10756" y="1404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13" name="Shape"/>
          <p:cNvSpPr/>
          <p:nvPr/>
        </p:nvSpPr>
        <p:spPr>
          <a:xfrm>
            <a:off x="8949194" y="2422482"/>
            <a:ext cx="574477" cy="5407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784" y="21600"/>
                </a:moveTo>
                <a:cubicBezTo>
                  <a:pt x="16776" y="20491"/>
                  <a:pt x="16776" y="20491"/>
                  <a:pt x="16776" y="20491"/>
                </a:cubicBezTo>
                <a:cubicBezTo>
                  <a:pt x="19080" y="17815"/>
                  <a:pt x="20340" y="14566"/>
                  <a:pt x="20340" y="10819"/>
                </a:cubicBezTo>
                <a:cubicBezTo>
                  <a:pt x="20340" y="7034"/>
                  <a:pt x="19080" y="3785"/>
                  <a:pt x="16776" y="1070"/>
                </a:cubicBezTo>
                <a:cubicBezTo>
                  <a:pt x="17784" y="0"/>
                  <a:pt x="17784" y="0"/>
                  <a:pt x="17784" y="0"/>
                </a:cubicBezTo>
                <a:cubicBezTo>
                  <a:pt x="20340" y="2982"/>
                  <a:pt x="21600" y="6767"/>
                  <a:pt x="21600" y="10819"/>
                </a:cubicBezTo>
                <a:cubicBezTo>
                  <a:pt x="21600" y="14833"/>
                  <a:pt x="20340" y="18618"/>
                  <a:pt x="17784" y="21600"/>
                </a:cubicBezTo>
                <a:close/>
                <a:moveTo>
                  <a:pt x="15264" y="18618"/>
                </a:moveTo>
                <a:cubicBezTo>
                  <a:pt x="14220" y="17548"/>
                  <a:pt x="14220" y="17548"/>
                  <a:pt x="14220" y="17548"/>
                </a:cubicBezTo>
                <a:cubicBezTo>
                  <a:pt x="15768" y="15904"/>
                  <a:pt x="16524" y="13495"/>
                  <a:pt x="16524" y="10819"/>
                </a:cubicBezTo>
                <a:cubicBezTo>
                  <a:pt x="16524" y="8105"/>
                  <a:pt x="15768" y="5696"/>
                  <a:pt x="14220" y="4052"/>
                </a:cubicBezTo>
                <a:cubicBezTo>
                  <a:pt x="15264" y="2982"/>
                  <a:pt x="15264" y="2982"/>
                  <a:pt x="15264" y="2982"/>
                </a:cubicBezTo>
                <a:cubicBezTo>
                  <a:pt x="16776" y="5161"/>
                  <a:pt x="18036" y="7837"/>
                  <a:pt x="18036" y="10819"/>
                </a:cubicBezTo>
                <a:cubicBezTo>
                  <a:pt x="18036" y="13763"/>
                  <a:pt x="16776" y="16439"/>
                  <a:pt x="15264" y="18618"/>
                </a:cubicBezTo>
                <a:close/>
                <a:moveTo>
                  <a:pt x="12456" y="15904"/>
                </a:moveTo>
                <a:cubicBezTo>
                  <a:pt x="11448" y="14833"/>
                  <a:pt x="11448" y="14833"/>
                  <a:pt x="11448" y="14833"/>
                </a:cubicBezTo>
                <a:cubicBezTo>
                  <a:pt x="12456" y="13763"/>
                  <a:pt x="12960" y="12387"/>
                  <a:pt x="12960" y="10819"/>
                </a:cubicBezTo>
                <a:cubicBezTo>
                  <a:pt x="12960" y="9213"/>
                  <a:pt x="12456" y="7837"/>
                  <a:pt x="11448" y="6767"/>
                </a:cubicBezTo>
                <a:cubicBezTo>
                  <a:pt x="12456" y="5696"/>
                  <a:pt x="12456" y="5696"/>
                  <a:pt x="12456" y="5696"/>
                </a:cubicBezTo>
                <a:cubicBezTo>
                  <a:pt x="13464" y="7034"/>
                  <a:pt x="14220" y="8908"/>
                  <a:pt x="14220" y="10819"/>
                </a:cubicBezTo>
                <a:cubicBezTo>
                  <a:pt x="14220" y="12654"/>
                  <a:pt x="13464" y="14566"/>
                  <a:pt x="12456" y="15904"/>
                </a:cubicBezTo>
                <a:close/>
                <a:moveTo>
                  <a:pt x="8388" y="16439"/>
                </a:moveTo>
                <a:cubicBezTo>
                  <a:pt x="8136" y="16439"/>
                  <a:pt x="8136" y="16439"/>
                  <a:pt x="7884" y="16439"/>
                </a:cubicBezTo>
                <a:cubicBezTo>
                  <a:pt x="4320" y="13763"/>
                  <a:pt x="4320" y="13763"/>
                  <a:pt x="4320" y="13763"/>
                </a:cubicBezTo>
                <a:cubicBezTo>
                  <a:pt x="1008" y="13763"/>
                  <a:pt x="1008" y="13763"/>
                  <a:pt x="1008" y="13763"/>
                </a:cubicBezTo>
                <a:cubicBezTo>
                  <a:pt x="504" y="13763"/>
                  <a:pt x="0" y="13189"/>
                  <a:pt x="0" y="12654"/>
                </a:cubicBezTo>
                <a:cubicBezTo>
                  <a:pt x="0" y="8908"/>
                  <a:pt x="0" y="8908"/>
                  <a:pt x="0" y="8908"/>
                </a:cubicBezTo>
                <a:cubicBezTo>
                  <a:pt x="0" y="8372"/>
                  <a:pt x="504" y="7837"/>
                  <a:pt x="1008" y="7837"/>
                </a:cubicBezTo>
                <a:cubicBezTo>
                  <a:pt x="4320" y="7837"/>
                  <a:pt x="4320" y="7837"/>
                  <a:pt x="4320" y="7837"/>
                </a:cubicBezTo>
                <a:cubicBezTo>
                  <a:pt x="7884" y="4893"/>
                  <a:pt x="7884" y="4893"/>
                  <a:pt x="7884" y="4893"/>
                </a:cubicBezTo>
                <a:cubicBezTo>
                  <a:pt x="8136" y="4893"/>
                  <a:pt x="8136" y="4588"/>
                  <a:pt x="8388" y="4588"/>
                </a:cubicBezTo>
                <a:cubicBezTo>
                  <a:pt x="9144" y="4588"/>
                  <a:pt x="9396" y="5161"/>
                  <a:pt x="9396" y="5696"/>
                </a:cubicBezTo>
                <a:cubicBezTo>
                  <a:pt x="9396" y="8908"/>
                  <a:pt x="9396" y="8908"/>
                  <a:pt x="9396" y="8908"/>
                </a:cubicBezTo>
                <a:cubicBezTo>
                  <a:pt x="9396" y="11584"/>
                  <a:pt x="9396" y="11584"/>
                  <a:pt x="9396" y="11584"/>
                </a:cubicBezTo>
                <a:cubicBezTo>
                  <a:pt x="9396" y="12654"/>
                  <a:pt x="9396" y="12654"/>
                  <a:pt x="9396" y="12654"/>
                </a:cubicBezTo>
                <a:cubicBezTo>
                  <a:pt x="9396" y="13763"/>
                  <a:pt x="9396" y="13763"/>
                  <a:pt x="9396" y="13763"/>
                </a:cubicBezTo>
                <a:cubicBezTo>
                  <a:pt x="9396" y="15368"/>
                  <a:pt x="9396" y="15368"/>
                  <a:pt x="9396" y="15368"/>
                </a:cubicBezTo>
                <a:cubicBezTo>
                  <a:pt x="9396" y="16171"/>
                  <a:pt x="9144" y="16439"/>
                  <a:pt x="8388" y="1643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14" name="Shape"/>
          <p:cNvSpPr/>
          <p:nvPr/>
        </p:nvSpPr>
        <p:spPr>
          <a:xfrm>
            <a:off x="7736008" y="2498663"/>
            <a:ext cx="472932" cy="3926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233" y="21600"/>
                </a:moveTo>
                <a:cubicBezTo>
                  <a:pt x="16965" y="20121"/>
                  <a:pt x="16965" y="20121"/>
                  <a:pt x="16965" y="20121"/>
                </a:cubicBezTo>
                <a:cubicBezTo>
                  <a:pt x="18845" y="17850"/>
                  <a:pt x="20070" y="14523"/>
                  <a:pt x="20070" y="10826"/>
                </a:cubicBezTo>
                <a:cubicBezTo>
                  <a:pt x="20070" y="7077"/>
                  <a:pt x="18845" y="3750"/>
                  <a:pt x="16965" y="1479"/>
                </a:cubicBezTo>
                <a:cubicBezTo>
                  <a:pt x="18233" y="0"/>
                  <a:pt x="18233" y="0"/>
                  <a:pt x="18233" y="0"/>
                </a:cubicBezTo>
                <a:cubicBezTo>
                  <a:pt x="20376" y="3010"/>
                  <a:pt x="21600" y="6707"/>
                  <a:pt x="21600" y="10826"/>
                </a:cubicBezTo>
                <a:cubicBezTo>
                  <a:pt x="21600" y="14893"/>
                  <a:pt x="20376" y="18590"/>
                  <a:pt x="18233" y="21600"/>
                </a:cubicBezTo>
                <a:close/>
                <a:moveTo>
                  <a:pt x="15129" y="17850"/>
                </a:moveTo>
                <a:cubicBezTo>
                  <a:pt x="13904" y="16372"/>
                  <a:pt x="13904" y="16372"/>
                  <a:pt x="13904" y="16372"/>
                </a:cubicBezTo>
                <a:cubicBezTo>
                  <a:pt x="14823" y="14893"/>
                  <a:pt x="15435" y="12992"/>
                  <a:pt x="15435" y="10826"/>
                </a:cubicBezTo>
                <a:cubicBezTo>
                  <a:pt x="15435" y="8608"/>
                  <a:pt x="14823" y="6707"/>
                  <a:pt x="13904" y="5228"/>
                </a:cubicBezTo>
                <a:cubicBezTo>
                  <a:pt x="15129" y="3750"/>
                  <a:pt x="15129" y="3750"/>
                  <a:pt x="15129" y="3750"/>
                </a:cubicBezTo>
                <a:cubicBezTo>
                  <a:pt x="16353" y="5598"/>
                  <a:pt x="17271" y="8186"/>
                  <a:pt x="17271" y="10826"/>
                </a:cubicBezTo>
                <a:cubicBezTo>
                  <a:pt x="17271" y="13361"/>
                  <a:pt x="16353" y="16002"/>
                  <a:pt x="15129" y="17850"/>
                </a:cubicBezTo>
                <a:close/>
                <a:moveTo>
                  <a:pt x="10188" y="18590"/>
                </a:moveTo>
                <a:cubicBezTo>
                  <a:pt x="9882" y="18590"/>
                  <a:pt x="9576" y="18590"/>
                  <a:pt x="9576" y="18590"/>
                </a:cubicBezTo>
                <a:cubicBezTo>
                  <a:pt x="5247" y="14893"/>
                  <a:pt x="5247" y="14893"/>
                  <a:pt x="5247" y="14893"/>
                </a:cubicBezTo>
                <a:cubicBezTo>
                  <a:pt x="1224" y="14893"/>
                  <a:pt x="1224" y="14893"/>
                  <a:pt x="1224" y="14893"/>
                </a:cubicBezTo>
                <a:cubicBezTo>
                  <a:pt x="306" y="14893"/>
                  <a:pt x="0" y="14101"/>
                  <a:pt x="0" y="13361"/>
                </a:cubicBezTo>
                <a:cubicBezTo>
                  <a:pt x="0" y="8186"/>
                  <a:pt x="0" y="8186"/>
                  <a:pt x="0" y="8186"/>
                </a:cubicBezTo>
                <a:cubicBezTo>
                  <a:pt x="0" y="7446"/>
                  <a:pt x="306" y="6707"/>
                  <a:pt x="1224" y="6707"/>
                </a:cubicBezTo>
                <a:cubicBezTo>
                  <a:pt x="5247" y="6707"/>
                  <a:pt x="5247" y="6707"/>
                  <a:pt x="5247" y="6707"/>
                </a:cubicBezTo>
                <a:cubicBezTo>
                  <a:pt x="9226" y="2641"/>
                  <a:pt x="9226" y="2641"/>
                  <a:pt x="9226" y="2641"/>
                </a:cubicBezTo>
                <a:cubicBezTo>
                  <a:pt x="9576" y="2641"/>
                  <a:pt x="9882" y="2218"/>
                  <a:pt x="10188" y="2218"/>
                </a:cubicBezTo>
                <a:cubicBezTo>
                  <a:pt x="10800" y="2218"/>
                  <a:pt x="11412" y="3010"/>
                  <a:pt x="11412" y="3750"/>
                </a:cubicBezTo>
                <a:cubicBezTo>
                  <a:pt x="11412" y="8186"/>
                  <a:pt x="11412" y="8186"/>
                  <a:pt x="11412" y="8186"/>
                </a:cubicBezTo>
                <a:cubicBezTo>
                  <a:pt x="11412" y="11883"/>
                  <a:pt x="11412" y="11883"/>
                  <a:pt x="11412" y="11883"/>
                </a:cubicBezTo>
                <a:cubicBezTo>
                  <a:pt x="11412" y="13361"/>
                  <a:pt x="11412" y="13361"/>
                  <a:pt x="11412" y="13361"/>
                </a:cubicBezTo>
                <a:cubicBezTo>
                  <a:pt x="11412" y="14893"/>
                  <a:pt x="11412" y="14893"/>
                  <a:pt x="11412" y="14893"/>
                </a:cubicBezTo>
                <a:cubicBezTo>
                  <a:pt x="11412" y="17111"/>
                  <a:pt x="11412" y="17111"/>
                  <a:pt x="11412" y="17111"/>
                </a:cubicBezTo>
                <a:cubicBezTo>
                  <a:pt x="11412" y="18220"/>
                  <a:pt x="10800" y="18590"/>
                  <a:pt x="10188" y="1859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15" name="Shape"/>
          <p:cNvSpPr/>
          <p:nvPr/>
        </p:nvSpPr>
        <p:spPr>
          <a:xfrm>
            <a:off x="6529048" y="2536754"/>
            <a:ext cx="379844" cy="2995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309" y="20625"/>
                </a:moveTo>
                <a:cubicBezTo>
                  <a:pt x="17782" y="18674"/>
                  <a:pt x="17782" y="18674"/>
                  <a:pt x="17782" y="18674"/>
                </a:cubicBezTo>
                <a:cubicBezTo>
                  <a:pt x="18927" y="16723"/>
                  <a:pt x="19691" y="14214"/>
                  <a:pt x="19691" y="11357"/>
                </a:cubicBezTo>
                <a:cubicBezTo>
                  <a:pt x="19691" y="8431"/>
                  <a:pt x="18927" y="5923"/>
                  <a:pt x="17782" y="3972"/>
                </a:cubicBezTo>
                <a:cubicBezTo>
                  <a:pt x="19309" y="2021"/>
                  <a:pt x="19309" y="2021"/>
                  <a:pt x="19309" y="2021"/>
                </a:cubicBezTo>
                <a:cubicBezTo>
                  <a:pt x="20836" y="4459"/>
                  <a:pt x="21600" y="7874"/>
                  <a:pt x="21600" y="11357"/>
                </a:cubicBezTo>
                <a:cubicBezTo>
                  <a:pt x="21600" y="14702"/>
                  <a:pt x="20836" y="18186"/>
                  <a:pt x="19309" y="20625"/>
                </a:cubicBezTo>
                <a:close/>
                <a:moveTo>
                  <a:pt x="13145" y="21600"/>
                </a:moveTo>
                <a:cubicBezTo>
                  <a:pt x="12764" y="21600"/>
                  <a:pt x="12327" y="21600"/>
                  <a:pt x="11945" y="21600"/>
                </a:cubicBezTo>
                <a:cubicBezTo>
                  <a:pt x="6982" y="16723"/>
                  <a:pt x="6982" y="16723"/>
                  <a:pt x="6982" y="16723"/>
                </a:cubicBezTo>
                <a:cubicBezTo>
                  <a:pt x="1582" y="16723"/>
                  <a:pt x="1582" y="16723"/>
                  <a:pt x="1582" y="16723"/>
                </a:cubicBezTo>
                <a:cubicBezTo>
                  <a:pt x="818" y="16723"/>
                  <a:pt x="0" y="15677"/>
                  <a:pt x="0" y="14702"/>
                </a:cubicBezTo>
                <a:cubicBezTo>
                  <a:pt x="0" y="7874"/>
                  <a:pt x="0" y="7874"/>
                  <a:pt x="0" y="7874"/>
                </a:cubicBezTo>
                <a:cubicBezTo>
                  <a:pt x="0" y="6898"/>
                  <a:pt x="818" y="5923"/>
                  <a:pt x="1582" y="5923"/>
                </a:cubicBezTo>
                <a:cubicBezTo>
                  <a:pt x="6982" y="5923"/>
                  <a:pt x="6982" y="5923"/>
                  <a:pt x="6982" y="5923"/>
                </a:cubicBezTo>
                <a:cubicBezTo>
                  <a:pt x="11945" y="557"/>
                  <a:pt x="11945" y="557"/>
                  <a:pt x="11945" y="557"/>
                </a:cubicBezTo>
                <a:cubicBezTo>
                  <a:pt x="12327" y="557"/>
                  <a:pt x="12764" y="0"/>
                  <a:pt x="13145" y="0"/>
                </a:cubicBezTo>
                <a:cubicBezTo>
                  <a:pt x="13909" y="0"/>
                  <a:pt x="14673" y="1045"/>
                  <a:pt x="14673" y="2021"/>
                </a:cubicBezTo>
                <a:cubicBezTo>
                  <a:pt x="14673" y="7874"/>
                  <a:pt x="14673" y="7874"/>
                  <a:pt x="14673" y="7874"/>
                </a:cubicBezTo>
                <a:cubicBezTo>
                  <a:pt x="14673" y="12751"/>
                  <a:pt x="14673" y="12751"/>
                  <a:pt x="14673" y="12751"/>
                </a:cubicBezTo>
                <a:cubicBezTo>
                  <a:pt x="14673" y="14702"/>
                  <a:pt x="14673" y="14702"/>
                  <a:pt x="14673" y="14702"/>
                </a:cubicBezTo>
                <a:cubicBezTo>
                  <a:pt x="14673" y="16723"/>
                  <a:pt x="14673" y="16723"/>
                  <a:pt x="14673" y="16723"/>
                </a:cubicBezTo>
                <a:cubicBezTo>
                  <a:pt x="14673" y="19649"/>
                  <a:pt x="14673" y="19649"/>
                  <a:pt x="14673" y="19649"/>
                </a:cubicBezTo>
                <a:cubicBezTo>
                  <a:pt x="14673" y="21112"/>
                  <a:pt x="13909" y="21600"/>
                  <a:pt x="13145" y="216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16" name="Shape"/>
          <p:cNvSpPr/>
          <p:nvPr/>
        </p:nvSpPr>
        <p:spPr>
          <a:xfrm>
            <a:off x="5415065" y="2536754"/>
            <a:ext cx="468697" cy="2995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90" y="8919"/>
                </a:moveTo>
                <a:cubicBezTo>
                  <a:pt x="19737" y="11357"/>
                  <a:pt x="19737" y="11357"/>
                  <a:pt x="19737" y="11357"/>
                </a:cubicBezTo>
                <a:cubicBezTo>
                  <a:pt x="21290" y="13726"/>
                  <a:pt x="21290" y="13726"/>
                  <a:pt x="21290" y="13726"/>
                </a:cubicBezTo>
                <a:cubicBezTo>
                  <a:pt x="21600" y="14214"/>
                  <a:pt x="21600" y="14702"/>
                  <a:pt x="21600" y="15190"/>
                </a:cubicBezTo>
                <a:cubicBezTo>
                  <a:pt x="21600" y="16235"/>
                  <a:pt x="21290" y="17210"/>
                  <a:pt x="20358" y="17210"/>
                </a:cubicBezTo>
                <a:cubicBezTo>
                  <a:pt x="20048" y="17210"/>
                  <a:pt x="19737" y="17210"/>
                  <a:pt x="19737" y="16723"/>
                </a:cubicBezTo>
                <a:cubicBezTo>
                  <a:pt x="17874" y="14214"/>
                  <a:pt x="17874" y="14214"/>
                  <a:pt x="17874" y="14214"/>
                </a:cubicBezTo>
                <a:cubicBezTo>
                  <a:pt x="16278" y="16723"/>
                  <a:pt x="16278" y="16723"/>
                  <a:pt x="16278" y="16723"/>
                </a:cubicBezTo>
                <a:cubicBezTo>
                  <a:pt x="15967" y="17210"/>
                  <a:pt x="15657" y="17210"/>
                  <a:pt x="15346" y="17210"/>
                </a:cubicBezTo>
                <a:cubicBezTo>
                  <a:pt x="14725" y="17210"/>
                  <a:pt x="14104" y="16235"/>
                  <a:pt x="14104" y="15190"/>
                </a:cubicBezTo>
                <a:cubicBezTo>
                  <a:pt x="14104" y="14702"/>
                  <a:pt x="14415" y="14214"/>
                  <a:pt x="14725" y="13726"/>
                </a:cubicBezTo>
                <a:cubicBezTo>
                  <a:pt x="16278" y="11357"/>
                  <a:pt x="16278" y="11357"/>
                  <a:pt x="16278" y="11357"/>
                </a:cubicBezTo>
                <a:cubicBezTo>
                  <a:pt x="14725" y="8919"/>
                  <a:pt x="14725" y="8919"/>
                  <a:pt x="14725" y="8919"/>
                </a:cubicBezTo>
                <a:cubicBezTo>
                  <a:pt x="14415" y="8431"/>
                  <a:pt x="14104" y="7874"/>
                  <a:pt x="14104" y="7386"/>
                </a:cubicBezTo>
                <a:cubicBezTo>
                  <a:pt x="14104" y="6410"/>
                  <a:pt x="14725" y="5435"/>
                  <a:pt x="15346" y="5435"/>
                </a:cubicBezTo>
                <a:cubicBezTo>
                  <a:pt x="15657" y="5435"/>
                  <a:pt x="15967" y="5435"/>
                  <a:pt x="16278" y="5923"/>
                </a:cubicBezTo>
                <a:cubicBezTo>
                  <a:pt x="17874" y="8431"/>
                  <a:pt x="17874" y="8431"/>
                  <a:pt x="17874" y="8431"/>
                </a:cubicBezTo>
                <a:cubicBezTo>
                  <a:pt x="19737" y="5923"/>
                  <a:pt x="19737" y="5923"/>
                  <a:pt x="19737" y="5923"/>
                </a:cubicBezTo>
                <a:cubicBezTo>
                  <a:pt x="19737" y="5435"/>
                  <a:pt x="20048" y="5435"/>
                  <a:pt x="20358" y="5435"/>
                </a:cubicBezTo>
                <a:cubicBezTo>
                  <a:pt x="21290" y="5435"/>
                  <a:pt x="21600" y="6410"/>
                  <a:pt x="21600" y="7386"/>
                </a:cubicBezTo>
                <a:cubicBezTo>
                  <a:pt x="21600" y="7874"/>
                  <a:pt x="21600" y="8431"/>
                  <a:pt x="21290" y="8919"/>
                </a:cubicBezTo>
                <a:close/>
                <a:moveTo>
                  <a:pt x="10334" y="21600"/>
                </a:moveTo>
                <a:cubicBezTo>
                  <a:pt x="10024" y="21600"/>
                  <a:pt x="10024" y="21600"/>
                  <a:pt x="9713" y="21600"/>
                </a:cubicBezTo>
                <a:cubicBezTo>
                  <a:pt x="5322" y="16723"/>
                  <a:pt x="5322" y="16723"/>
                  <a:pt x="5322" y="16723"/>
                </a:cubicBezTo>
                <a:cubicBezTo>
                  <a:pt x="1242" y="16723"/>
                  <a:pt x="1242" y="16723"/>
                  <a:pt x="1242" y="16723"/>
                </a:cubicBezTo>
                <a:cubicBezTo>
                  <a:pt x="621" y="16723"/>
                  <a:pt x="0" y="15677"/>
                  <a:pt x="0" y="14702"/>
                </a:cubicBezTo>
                <a:cubicBezTo>
                  <a:pt x="0" y="7874"/>
                  <a:pt x="0" y="7874"/>
                  <a:pt x="0" y="7874"/>
                </a:cubicBezTo>
                <a:cubicBezTo>
                  <a:pt x="0" y="6898"/>
                  <a:pt x="621" y="5923"/>
                  <a:pt x="1242" y="5923"/>
                </a:cubicBezTo>
                <a:cubicBezTo>
                  <a:pt x="5322" y="5923"/>
                  <a:pt x="5322" y="5923"/>
                  <a:pt x="5322" y="5923"/>
                </a:cubicBezTo>
                <a:cubicBezTo>
                  <a:pt x="9713" y="557"/>
                  <a:pt x="9713" y="557"/>
                  <a:pt x="9713" y="557"/>
                </a:cubicBezTo>
                <a:cubicBezTo>
                  <a:pt x="10024" y="557"/>
                  <a:pt x="10024" y="0"/>
                  <a:pt x="10334" y="0"/>
                </a:cubicBezTo>
                <a:cubicBezTo>
                  <a:pt x="11266" y="0"/>
                  <a:pt x="11576" y="1045"/>
                  <a:pt x="11576" y="2021"/>
                </a:cubicBezTo>
                <a:cubicBezTo>
                  <a:pt x="11576" y="7874"/>
                  <a:pt x="11576" y="7874"/>
                  <a:pt x="11576" y="7874"/>
                </a:cubicBezTo>
                <a:cubicBezTo>
                  <a:pt x="11576" y="12751"/>
                  <a:pt x="11576" y="12751"/>
                  <a:pt x="11576" y="12751"/>
                </a:cubicBezTo>
                <a:cubicBezTo>
                  <a:pt x="11576" y="14702"/>
                  <a:pt x="11576" y="14702"/>
                  <a:pt x="11576" y="14702"/>
                </a:cubicBezTo>
                <a:cubicBezTo>
                  <a:pt x="11576" y="16723"/>
                  <a:pt x="11576" y="16723"/>
                  <a:pt x="11576" y="16723"/>
                </a:cubicBezTo>
                <a:cubicBezTo>
                  <a:pt x="11576" y="19649"/>
                  <a:pt x="11576" y="19649"/>
                  <a:pt x="11576" y="19649"/>
                </a:cubicBezTo>
                <a:cubicBezTo>
                  <a:pt x="11576" y="21112"/>
                  <a:pt x="11266" y="21600"/>
                  <a:pt x="10334" y="216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17" name="Shape"/>
          <p:cNvSpPr/>
          <p:nvPr/>
        </p:nvSpPr>
        <p:spPr>
          <a:xfrm>
            <a:off x="4210306" y="2536754"/>
            <a:ext cx="468693" cy="2995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8" y="13239"/>
                </a:moveTo>
                <a:cubicBezTo>
                  <a:pt x="15346" y="13239"/>
                  <a:pt x="15346" y="13239"/>
                  <a:pt x="15346" y="13239"/>
                </a:cubicBezTo>
                <a:cubicBezTo>
                  <a:pt x="14725" y="13239"/>
                  <a:pt x="14104" y="12263"/>
                  <a:pt x="14104" y="11357"/>
                </a:cubicBezTo>
                <a:cubicBezTo>
                  <a:pt x="14104" y="10382"/>
                  <a:pt x="14725" y="9406"/>
                  <a:pt x="15346" y="9406"/>
                </a:cubicBezTo>
                <a:cubicBezTo>
                  <a:pt x="20358" y="9406"/>
                  <a:pt x="20358" y="9406"/>
                  <a:pt x="20358" y="9406"/>
                </a:cubicBezTo>
                <a:cubicBezTo>
                  <a:pt x="20979" y="9406"/>
                  <a:pt x="21600" y="10382"/>
                  <a:pt x="21600" y="11357"/>
                </a:cubicBezTo>
                <a:cubicBezTo>
                  <a:pt x="21600" y="12263"/>
                  <a:pt x="20979" y="13239"/>
                  <a:pt x="20358" y="13239"/>
                </a:cubicBezTo>
                <a:close/>
                <a:moveTo>
                  <a:pt x="10334" y="21600"/>
                </a:moveTo>
                <a:cubicBezTo>
                  <a:pt x="10024" y="21600"/>
                  <a:pt x="9713" y="21600"/>
                  <a:pt x="9713" y="21600"/>
                </a:cubicBezTo>
                <a:cubicBezTo>
                  <a:pt x="5322" y="16723"/>
                  <a:pt x="5322" y="16723"/>
                  <a:pt x="5322" y="16723"/>
                </a:cubicBezTo>
                <a:cubicBezTo>
                  <a:pt x="1242" y="16723"/>
                  <a:pt x="1242" y="16723"/>
                  <a:pt x="1242" y="16723"/>
                </a:cubicBezTo>
                <a:cubicBezTo>
                  <a:pt x="310" y="16723"/>
                  <a:pt x="0" y="15677"/>
                  <a:pt x="0" y="14702"/>
                </a:cubicBezTo>
                <a:cubicBezTo>
                  <a:pt x="0" y="7874"/>
                  <a:pt x="0" y="7874"/>
                  <a:pt x="0" y="7874"/>
                </a:cubicBezTo>
                <a:cubicBezTo>
                  <a:pt x="0" y="6898"/>
                  <a:pt x="310" y="5923"/>
                  <a:pt x="1242" y="5923"/>
                </a:cubicBezTo>
                <a:cubicBezTo>
                  <a:pt x="5322" y="5923"/>
                  <a:pt x="5322" y="5923"/>
                  <a:pt x="5322" y="5923"/>
                </a:cubicBezTo>
                <a:cubicBezTo>
                  <a:pt x="9403" y="557"/>
                  <a:pt x="9403" y="557"/>
                  <a:pt x="9403" y="557"/>
                </a:cubicBezTo>
                <a:cubicBezTo>
                  <a:pt x="9713" y="557"/>
                  <a:pt x="10024" y="0"/>
                  <a:pt x="10334" y="0"/>
                </a:cubicBezTo>
                <a:cubicBezTo>
                  <a:pt x="10955" y="0"/>
                  <a:pt x="11576" y="1045"/>
                  <a:pt x="11576" y="2021"/>
                </a:cubicBezTo>
                <a:cubicBezTo>
                  <a:pt x="11576" y="7874"/>
                  <a:pt x="11576" y="7874"/>
                  <a:pt x="11576" y="7874"/>
                </a:cubicBezTo>
                <a:cubicBezTo>
                  <a:pt x="11576" y="12751"/>
                  <a:pt x="11576" y="12751"/>
                  <a:pt x="11576" y="12751"/>
                </a:cubicBezTo>
                <a:cubicBezTo>
                  <a:pt x="11576" y="14702"/>
                  <a:pt x="11576" y="14702"/>
                  <a:pt x="11576" y="14702"/>
                </a:cubicBezTo>
                <a:cubicBezTo>
                  <a:pt x="11576" y="16723"/>
                  <a:pt x="11576" y="16723"/>
                  <a:pt x="11576" y="16723"/>
                </a:cubicBezTo>
                <a:cubicBezTo>
                  <a:pt x="11576" y="19649"/>
                  <a:pt x="11576" y="19649"/>
                  <a:pt x="11576" y="19649"/>
                </a:cubicBezTo>
                <a:cubicBezTo>
                  <a:pt x="11576" y="21112"/>
                  <a:pt x="10955" y="21600"/>
                  <a:pt x="10334" y="216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18" name="Shape"/>
          <p:cNvSpPr/>
          <p:nvPr/>
        </p:nvSpPr>
        <p:spPr>
          <a:xfrm>
            <a:off x="3037140" y="2536754"/>
            <a:ext cx="472931" cy="2995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76" y="13239"/>
                </a:moveTo>
                <a:cubicBezTo>
                  <a:pt x="19151" y="13239"/>
                  <a:pt x="19151" y="13239"/>
                  <a:pt x="19151" y="13239"/>
                </a:cubicBezTo>
                <a:cubicBezTo>
                  <a:pt x="19151" y="15190"/>
                  <a:pt x="19151" y="15190"/>
                  <a:pt x="19151" y="15190"/>
                </a:cubicBezTo>
                <a:cubicBezTo>
                  <a:pt x="19151" y="16235"/>
                  <a:pt x="18539" y="17210"/>
                  <a:pt x="17927" y="17210"/>
                </a:cubicBezTo>
                <a:cubicBezTo>
                  <a:pt x="16965" y="17210"/>
                  <a:pt x="16659" y="16235"/>
                  <a:pt x="16659" y="15190"/>
                </a:cubicBezTo>
                <a:cubicBezTo>
                  <a:pt x="16659" y="13239"/>
                  <a:pt x="16659" y="13239"/>
                  <a:pt x="16659" y="13239"/>
                </a:cubicBezTo>
                <a:cubicBezTo>
                  <a:pt x="15435" y="13239"/>
                  <a:pt x="15435" y="13239"/>
                  <a:pt x="15435" y="13239"/>
                </a:cubicBezTo>
                <a:cubicBezTo>
                  <a:pt x="14517" y="13239"/>
                  <a:pt x="14211" y="12263"/>
                  <a:pt x="14211" y="11357"/>
                </a:cubicBezTo>
                <a:cubicBezTo>
                  <a:pt x="14211" y="10382"/>
                  <a:pt x="14517" y="9406"/>
                  <a:pt x="15435" y="9406"/>
                </a:cubicBezTo>
                <a:cubicBezTo>
                  <a:pt x="16659" y="9406"/>
                  <a:pt x="16659" y="9406"/>
                  <a:pt x="16659" y="9406"/>
                </a:cubicBezTo>
                <a:cubicBezTo>
                  <a:pt x="16659" y="7386"/>
                  <a:pt x="16659" y="7386"/>
                  <a:pt x="16659" y="7386"/>
                </a:cubicBezTo>
                <a:cubicBezTo>
                  <a:pt x="16659" y="6410"/>
                  <a:pt x="16965" y="5435"/>
                  <a:pt x="17927" y="5435"/>
                </a:cubicBezTo>
                <a:cubicBezTo>
                  <a:pt x="18539" y="5435"/>
                  <a:pt x="19151" y="6410"/>
                  <a:pt x="19151" y="7386"/>
                </a:cubicBezTo>
                <a:cubicBezTo>
                  <a:pt x="19151" y="9406"/>
                  <a:pt x="19151" y="9406"/>
                  <a:pt x="19151" y="9406"/>
                </a:cubicBezTo>
                <a:cubicBezTo>
                  <a:pt x="20376" y="9406"/>
                  <a:pt x="20376" y="9406"/>
                  <a:pt x="20376" y="9406"/>
                </a:cubicBezTo>
                <a:cubicBezTo>
                  <a:pt x="20988" y="9406"/>
                  <a:pt x="21600" y="10382"/>
                  <a:pt x="21600" y="11357"/>
                </a:cubicBezTo>
                <a:cubicBezTo>
                  <a:pt x="21600" y="12263"/>
                  <a:pt x="20988" y="13239"/>
                  <a:pt x="20376" y="13239"/>
                </a:cubicBezTo>
                <a:close/>
                <a:moveTo>
                  <a:pt x="10494" y="21600"/>
                </a:moveTo>
                <a:cubicBezTo>
                  <a:pt x="10188" y="21600"/>
                  <a:pt x="9882" y="21600"/>
                  <a:pt x="9576" y="21600"/>
                </a:cubicBezTo>
                <a:cubicBezTo>
                  <a:pt x="5553" y="16723"/>
                  <a:pt x="5553" y="16723"/>
                  <a:pt x="5553" y="16723"/>
                </a:cubicBezTo>
                <a:cubicBezTo>
                  <a:pt x="1224" y="16723"/>
                  <a:pt x="1224" y="16723"/>
                  <a:pt x="1224" y="16723"/>
                </a:cubicBezTo>
                <a:cubicBezTo>
                  <a:pt x="612" y="16723"/>
                  <a:pt x="0" y="15677"/>
                  <a:pt x="0" y="14702"/>
                </a:cubicBezTo>
                <a:cubicBezTo>
                  <a:pt x="0" y="7874"/>
                  <a:pt x="0" y="7874"/>
                  <a:pt x="0" y="7874"/>
                </a:cubicBezTo>
                <a:cubicBezTo>
                  <a:pt x="0" y="6898"/>
                  <a:pt x="612" y="5923"/>
                  <a:pt x="1224" y="5923"/>
                </a:cubicBezTo>
                <a:cubicBezTo>
                  <a:pt x="5553" y="5923"/>
                  <a:pt x="5553" y="5923"/>
                  <a:pt x="5553" y="5923"/>
                </a:cubicBezTo>
                <a:cubicBezTo>
                  <a:pt x="9576" y="557"/>
                  <a:pt x="9576" y="557"/>
                  <a:pt x="9576" y="557"/>
                </a:cubicBezTo>
                <a:cubicBezTo>
                  <a:pt x="9882" y="557"/>
                  <a:pt x="10188" y="0"/>
                  <a:pt x="10494" y="0"/>
                </a:cubicBezTo>
                <a:cubicBezTo>
                  <a:pt x="11106" y="0"/>
                  <a:pt x="11718" y="1045"/>
                  <a:pt x="11718" y="2021"/>
                </a:cubicBezTo>
                <a:cubicBezTo>
                  <a:pt x="11718" y="7874"/>
                  <a:pt x="11718" y="7874"/>
                  <a:pt x="11718" y="7874"/>
                </a:cubicBezTo>
                <a:cubicBezTo>
                  <a:pt x="11718" y="12751"/>
                  <a:pt x="11718" y="12751"/>
                  <a:pt x="11718" y="12751"/>
                </a:cubicBezTo>
                <a:cubicBezTo>
                  <a:pt x="11718" y="14702"/>
                  <a:pt x="11718" y="14702"/>
                  <a:pt x="11718" y="14702"/>
                </a:cubicBezTo>
                <a:cubicBezTo>
                  <a:pt x="11718" y="16723"/>
                  <a:pt x="11718" y="16723"/>
                  <a:pt x="11718" y="16723"/>
                </a:cubicBezTo>
                <a:cubicBezTo>
                  <a:pt x="11718" y="19649"/>
                  <a:pt x="11718" y="19649"/>
                  <a:pt x="11718" y="19649"/>
                </a:cubicBezTo>
                <a:cubicBezTo>
                  <a:pt x="11718" y="21112"/>
                  <a:pt x="11106" y="21600"/>
                  <a:pt x="10494" y="216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19" name="Shape"/>
          <p:cNvSpPr/>
          <p:nvPr/>
        </p:nvSpPr>
        <p:spPr>
          <a:xfrm>
            <a:off x="1942568" y="2536754"/>
            <a:ext cx="358692" cy="2995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97" y="3484"/>
                </a:moveTo>
                <a:cubicBezTo>
                  <a:pt x="1210" y="20137"/>
                  <a:pt x="1210" y="20137"/>
                  <a:pt x="1210" y="20137"/>
                </a:cubicBezTo>
                <a:cubicBezTo>
                  <a:pt x="806" y="20137"/>
                  <a:pt x="806" y="20137"/>
                  <a:pt x="806" y="20137"/>
                </a:cubicBezTo>
                <a:cubicBezTo>
                  <a:pt x="0" y="20137"/>
                  <a:pt x="0" y="19649"/>
                  <a:pt x="0" y="19161"/>
                </a:cubicBezTo>
                <a:lnTo>
                  <a:pt x="0" y="18674"/>
                </a:lnTo>
                <a:cubicBezTo>
                  <a:pt x="20390" y="2021"/>
                  <a:pt x="20390" y="2021"/>
                  <a:pt x="20390" y="2021"/>
                </a:cubicBezTo>
                <a:lnTo>
                  <a:pt x="20794" y="2021"/>
                </a:lnTo>
                <a:cubicBezTo>
                  <a:pt x="21197" y="2021"/>
                  <a:pt x="21600" y="2508"/>
                  <a:pt x="21600" y="2996"/>
                </a:cubicBezTo>
                <a:cubicBezTo>
                  <a:pt x="21600" y="2996"/>
                  <a:pt x="21600" y="3484"/>
                  <a:pt x="21197" y="3484"/>
                </a:cubicBezTo>
                <a:close/>
                <a:moveTo>
                  <a:pt x="2477" y="7874"/>
                </a:moveTo>
                <a:cubicBezTo>
                  <a:pt x="2477" y="6898"/>
                  <a:pt x="2880" y="5923"/>
                  <a:pt x="4090" y="5923"/>
                </a:cubicBezTo>
                <a:cubicBezTo>
                  <a:pt x="9389" y="5923"/>
                  <a:pt x="9389" y="5923"/>
                  <a:pt x="9389" y="5923"/>
                </a:cubicBezTo>
                <a:cubicBezTo>
                  <a:pt x="14688" y="557"/>
                  <a:pt x="14688" y="557"/>
                  <a:pt x="14688" y="557"/>
                </a:cubicBezTo>
                <a:cubicBezTo>
                  <a:pt x="15091" y="557"/>
                  <a:pt x="15494" y="0"/>
                  <a:pt x="15898" y="0"/>
                </a:cubicBezTo>
                <a:cubicBezTo>
                  <a:pt x="16704" y="0"/>
                  <a:pt x="17510" y="1045"/>
                  <a:pt x="17510" y="2021"/>
                </a:cubicBezTo>
                <a:cubicBezTo>
                  <a:pt x="2477" y="14214"/>
                  <a:pt x="2477" y="14214"/>
                  <a:pt x="2477" y="14214"/>
                </a:cubicBezTo>
                <a:lnTo>
                  <a:pt x="2477" y="7874"/>
                </a:lnTo>
                <a:close/>
                <a:moveTo>
                  <a:pt x="17510" y="12751"/>
                </a:moveTo>
                <a:cubicBezTo>
                  <a:pt x="17510" y="14702"/>
                  <a:pt x="17510" y="14702"/>
                  <a:pt x="17510" y="14702"/>
                </a:cubicBezTo>
                <a:cubicBezTo>
                  <a:pt x="17510" y="16723"/>
                  <a:pt x="17510" y="16723"/>
                  <a:pt x="17510" y="16723"/>
                </a:cubicBezTo>
                <a:cubicBezTo>
                  <a:pt x="17510" y="19649"/>
                  <a:pt x="17510" y="19649"/>
                  <a:pt x="17510" y="19649"/>
                </a:cubicBezTo>
                <a:cubicBezTo>
                  <a:pt x="17510" y="21112"/>
                  <a:pt x="16704" y="21600"/>
                  <a:pt x="15898" y="21600"/>
                </a:cubicBezTo>
                <a:cubicBezTo>
                  <a:pt x="15494" y="21600"/>
                  <a:pt x="15091" y="21600"/>
                  <a:pt x="15091" y="21600"/>
                </a:cubicBezTo>
                <a:cubicBezTo>
                  <a:pt x="9389" y="16723"/>
                  <a:pt x="9389" y="16723"/>
                  <a:pt x="9389" y="16723"/>
                </a:cubicBezTo>
                <a:cubicBezTo>
                  <a:pt x="8122" y="16723"/>
                  <a:pt x="8122" y="16723"/>
                  <a:pt x="8122" y="16723"/>
                </a:cubicBezTo>
                <a:cubicBezTo>
                  <a:pt x="17510" y="8919"/>
                  <a:pt x="17510" y="8919"/>
                  <a:pt x="17510" y="8919"/>
                </a:cubicBezTo>
                <a:lnTo>
                  <a:pt x="17510" y="12751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20" name="Shape"/>
          <p:cNvSpPr/>
          <p:nvPr/>
        </p:nvSpPr>
        <p:spPr>
          <a:xfrm>
            <a:off x="14864439" y="1267085"/>
            <a:ext cx="578703" cy="578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4" y="16497"/>
                </a:moveTo>
                <a:cubicBezTo>
                  <a:pt x="17287" y="16497"/>
                  <a:pt x="17287" y="16497"/>
                  <a:pt x="17287" y="16497"/>
                </a:cubicBezTo>
                <a:cubicBezTo>
                  <a:pt x="17287" y="15490"/>
                  <a:pt x="17287" y="15490"/>
                  <a:pt x="17287" y="15490"/>
                </a:cubicBezTo>
                <a:cubicBezTo>
                  <a:pt x="17287" y="15239"/>
                  <a:pt x="17287" y="15239"/>
                  <a:pt x="17287" y="15239"/>
                </a:cubicBezTo>
                <a:cubicBezTo>
                  <a:pt x="17287" y="13442"/>
                  <a:pt x="17287" y="13442"/>
                  <a:pt x="17287" y="13442"/>
                </a:cubicBezTo>
                <a:cubicBezTo>
                  <a:pt x="17287" y="12435"/>
                  <a:pt x="17287" y="12435"/>
                  <a:pt x="17287" y="12435"/>
                </a:cubicBezTo>
                <a:cubicBezTo>
                  <a:pt x="17287" y="11429"/>
                  <a:pt x="17287" y="11429"/>
                  <a:pt x="17287" y="11429"/>
                </a:cubicBezTo>
                <a:cubicBezTo>
                  <a:pt x="4313" y="11429"/>
                  <a:pt x="4313" y="11429"/>
                  <a:pt x="4313" y="11429"/>
                </a:cubicBezTo>
                <a:cubicBezTo>
                  <a:pt x="4313" y="12435"/>
                  <a:pt x="4313" y="12435"/>
                  <a:pt x="4313" y="12435"/>
                </a:cubicBezTo>
                <a:cubicBezTo>
                  <a:pt x="4313" y="13442"/>
                  <a:pt x="4313" y="13442"/>
                  <a:pt x="4313" y="13442"/>
                </a:cubicBezTo>
                <a:cubicBezTo>
                  <a:pt x="4313" y="15239"/>
                  <a:pt x="4313" y="15239"/>
                  <a:pt x="4313" y="15239"/>
                </a:cubicBezTo>
                <a:cubicBezTo>
                  <a:pt x="4313" y="15490"/>
                  <a:pt x="4313" y="15490"/>
                  <a:pt x="4313" y="15490"/>
                </a:cubicBezTo>
                <a:cubicBezTo>
                  <a:pt x="4313" y="16497"/>
                  <a:pt x="4313" y="16497"/>
                  <a:pt x="4313" y="16497"/>
                </a:cubicBezTo>
                <a:cubicBezTo>
                  <a:pt x="1006" y="16497"/>
                  <a:pt x="1006" y="16497"/>
                  <a:pt x="1006" y="16497"/>
                </a:cubicBezTo>
                <a:cubicBezTo>
                  <a:pt x="252" y="16497"/>
                  <a:pt x="0" y="16245"/>
                  <a:pt x="0" y="15490"/>
                </a:cubicBezTo>
                <a:cubicBezTo>
                  <a:pt x="0" y="6074"/>
                  <a:pt x="0" y="6074"/>
                  <a:pt x="0" y="6074"/>
                </a:cubicBezTo>
                <a:cubicBezTo>
                  <a:pt x="0" y="5571"/>
                  <a:pt x="252" y="5068"/>
                  <a:pt x="1006" y="5068"/>
                </a:cubicBezTo>
                <a:cubicBezTo>
                  <a:pt x="20594" y="5068"/>
                  <a:pt x="20594" y="5068"/>
                  <a:pt x="20594" y="5068"/>
                </a:cubicBezTo>
                <a:cubicBezTo>
                  <a:pt x="21097" y="5068"/>
                  <a:pt x="21600" y="5571"/>
                  <a:pt x="21600" y="6074"/>
                </a:cubicBezTo>
                <a:cubicBezTo>
                  <a:pt x="21600" y="15490"/>
                  <a:pt x="21600" y="15490"/>
                  <a:pt x="21600" y="15490"/>
                </a:cubicBezTo>
                <a:cubicBezTo>
                  <a:pt x="21600" y="16245"/>
                  <a:pt x="21097" y="16497"/>
                  <a:pt x="20594" y="16497"/>
                </a:cubicBezTo>
                <a:close/>
                <a:moveTo>
                  <a:pt x="3055" y="7116"/>
                </a:moveTo>
                <a:cubicBezTo>
                  <a:pt x="2300" y="7116"/>
                  <a:pt x="2049" y="7619"/>
                  <a:pt x="2049" y="8122"/>
                </a:cubicBezTo>
                <a:cubicBezTo>
                  <a:pt x="2049" y="8626"/>
                  <a:pt x="2300" y="9129"/>
                  <a:pt x="3055" y="9129"/>
                </a:cubicBezTo>
                <a:cubicBezTo>
                  <a:pt x="3558" y="9129"/>
                  <a:pt x="4061" y="8626"/>
                  <a:pt x="4061" y="8122"/>
                </a:cubicBezTo>
                <a:cubicBezTo>
                  <a:pt x="4061" y="7619"/>
                  <a:pt x="3558" y="7116"/>
                  <a:pt x="3055" y="7116"/>
                </a:cubicBezTo>
                <a:close/>
                <a:moveTo>
                  <a:pt x="16245" y="4061"/>
                </a:moveTo>
                <a:cubicBezTo>
                  <a:pt x="5319" y="4061"/>
                  <a:pt x="5319" y="4061"/>
                  <a:pt x="5319" y="4061"/>
                </a:cubicBezTo>
                <a:cubicBezTo>
                  <a:pt x="5319" y="3055"/>
                  <a:pt x="5319" y="3055"/>
                  <a:pt x="5319" y="3055"/>
                </a:cubicBezTo>
                <a:cubicBezTo>
                  <a:pt x="5319" y="1006"/>
                  <a:pt x="5319" y="1006"/>
                  <a:pt x="5319" y="1006"/>
                </a:cubicBezTo>
                <a:cubicBezTo>
                  <a:pt x="5319" y="755"/>
                  <a:pt x="5319" y="755"/>
                  <a:pt x="5319" y="503"/>
                </a:cubicBezTo>
                <a:cubicBezTo>
                  <a:pt x="5571" y="252"/>
                  <a:pt x="5858" y="0"/>
                  <a:pt x="6361" y="0"/>
                </a:cubicBezTo>
                <a:cubicBezTo>
                  <a:pt x="15239" y="0"/>
                  <a:pt x="15239" y="0"/>
                  <a:pt x="15239" y="0"/>
                </a:cubicBezTo>
                <a:cubicBezTo>
                  <a:pt x="15490" y="0"/>
                  <a:pt x="15490" y="0"/>
                  <a:pt x="15742" y="252"/>
                </a:cubicBezTo>
                <a:cubicBezTo>
                  <a:pt x="15993" y="252"/>
                  <a:pt x="15993" y="503"/>
                  <a:pt x="15993" y="503"/>
                </a:cubicBezTo>
                <a:cubicBezTo>
                  <a:pt x="15993" y="503"/>
                  <a:pt x="16245" y="755"/>
                  <a:pt x="16245" y="1006"/>
                </a:cubicBezTo>
                <a:cubicBezTo>
                  <a:pt x="16245" y="4061"/>
                  <a:pt x="16245" y="4061"/>
                  <a:pt x="16245" y="4061"/>
                </a:cubicBezTo>
                <a:close/>
                <a:moveTo>
                  <a:pt x="16245" y="14484"/>
                </a:moveTo>
                <a:cubicBezTo>
                  <a:pt x="16245" y="19551"/>
                  <a:pt x="16245" y="19551"/>
                  <a:pt x="16245" y="19551"/>
                </a:cubicBezTo>
                <a:cubicBezTo>
                  <a:pt x="16245" y="20055"/>
                  <a:pt x="16245" y="20055"/>
                  <a:pt x="16245" y="20055"/>
                </a:cubicBezTo>
                <a:cubicBezTo>
                  <a:pt x="16245" y="20558"/>
                  <a:pt x="16245" y="20558"/>
                  <a:pt x="16245" y="20558"/>
                </a:cubicBezTo>
                <a:cubicBezTo>
                  <a:pt x="16245" y="21348"/>
                  <a:pt x="15742" y="21600"/>
                  <a:pt x="15239" y="21600"/>
                </a:cubicBezTo>
                <a:cubicBezTo>
                  <a:pt x="6361" y="21600"/>
                  <a:pt x="6361" y="21600"/>
                  <a:pt x="6361" y="21600"/>
                </a:cubicBezTo>
                <a:cubicBezTo>
                  <a:pt x="5858" y="21600"/>
                  <a:pt x="5319" y="21348"/>
                  <a:pt x="5319" y="20558"/>
                </a:cubicBezTo>
                <a:cubicBezTo>
                  <a:pt x="5319" y="20055"/>
                  <a:pt x="5319" y="20055"/>
                  <a:pt x="5319" y="20055"/>
                </a:cubicBezTo>
                <a:cubicBezTo>
                  <a:pt x="5319" y="19551"/>
                  <a:pt x="5319" y="19551"/>
                  <a:pt x="5319" y="19551"/>
                </a:cubicBezTo>
                <a:cubicBezTo>
                  <a:pt x="5319" y="14484"/>
                  <a:pt x="5319" y="14484"/>
                  <a:pt x="5319" y="14484"/>
                </a:cubicBezTo>
                <a:cubicBezTo>
                  <a:pt x="5319" y="12435"/>
                  <a:pt x="5319" y="12435"/>
                  <a:pt x="5319" y="12435"/>
                </a:cubicBezTo>
                <a:cubicBezTo>
                  <a:pt x="16245" y="12435"/>
                  <a:pt x="16245" y="12435"/>
                  <a:pt x="16245" y="12435"/>
                </a:cubicBezTo>
                <a:lnTo>
                  <a:pt x="16245" y="14484"/>
                </a:lnTo>
                <a:close/>
                <a:moveTo>
                  <a:pt x="14232" y="14484"/>
                </a:moveTo>
                <a:cubicBezTo>
                  <a:pt x="7368" y="14484"/>
                  <a:pt x="7368" y="14484"/>
                  <a:pt x="7368" y="14484"/>
                </a:cubicBezTo>
                <a:cubicBezTo>
                  <a:pt x="7368" y="15490"/>
                  <a:pt x="7368" y="15490"/>
                  <a:pt x="7368" y="15490"/>
                </a:cubicBezTo>
                <a:cubicBezTo>
                  <a:pt x="14232" y="15490"/>
                  <a:pt x="14232" y="15490"/>
                  <a:pt x="14232" y="15490"/>
                </a:cubicBezTo>
                <a:lnTo>
                  <a:pt x="14232" y="14484"/>
                </a:lnTo>
                <a:close/>
                <a:moveTo>
                  <a:pt x="14232" y="16497"/>
                </a:moveTo>
                <a:cubicBezTo>
                  <a:pt x="7368" y="16497"/>
                  <a:pt x="7368" y="16497"/>
                  <a:pt x="7368" y="16497"/>
                </a:cubicBezTo>
                <a:cubicBezTo>
                  <a:pt x="7368" y="17503"/>
                  <a:pt x="7368" y="17503"/>
                  <a:pt x="7368" y="17503"/>
                </a:cubicBezTo>
                <a:cubicBezTo>
                  <a:pt x="14232" y="17503"/>
                  <a:pt x="14232" y="17503"/>
                  <a:pt x="14232" y="17503"/>
                </a:cubicBezTo>
                <a:lnTo>
                  <a:pt x="14232" y="16497"/>
                </a:lnTo>
                <a:close/>
                <a:moveTo>
                  <a:pt x="14232" y="18545"/>
                </a:moveTo>
                <a:cubicBezTo>
                  <a:pt x="7368" y="18545"/>
                  <a:pt x="7368" y="18545"/>
                  <a:pt x="7368" y="18545"/>
                </a:cubicBezTo>
                <a:cubicBezTo>
                  <a:pt x="7368" y="19551"/>
                  <a:pt x="7368" y="19551"/>
                  <a:pt x="7368" y="19551"/>
                </a:cubicBezTo>
                <a:cubicBezTo>
                  <a:pt x="14232" y="19551"/>
                  <a:pt x="14232" y="19551"/>
                  <a:pt x="14232" y="19551"/>
                </a:cubicBezTo>
                <a:lnTo>
                  <a:pt x="14232" y="1854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21" name="Shape"/>
          <p:cNvSpPr/>
          <p:nvPr/>
        </p:nvSpPr>
        <p:spPr>
          <a:xfrm>
            <a:off x="13692412" y="1292479"/>
            <a:ext cx="582938" cy="5238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51" y="21322"/>
                </a:moveTo>
                <a:cubicBezTo>
                  <a:pt x="14566" y="12626"/>
                  <a:pt x="14566" y="12626"/>
                  <a:pt x="14566" y="12626"/>
                </a:cubicBezTo>
                <a:cubicBezTo>
                  <a:pt x="21103" y="5599"/>
                  <a:pt x="21103" y="5599"/>
                  <a:pt x="21103" y="5599"/>
                </a:cubicBezTo>
                <a:cubicBezTo>
                  <a:pt x="21351" y="5876"/>
                  <a:pt x="21600" y="6194"/>
                  <a:pt x="21600" y="6472"/>
                </a:cubicBezTo>
                <a:cubicBezTo>
                  <a:pt x="21600" y="20488"/>
                  <a:pt x="21600" y="20488"/>
                  <a:pt x="21600" y="20488"/>
                </a:cubicBezTo>
                <a:cubicBezTo>
                  <a:pt x="21600" y="20766"/>
                  <a:pt x="21351" y="21044"/>
                  <a:pt x="21351" y="21322"/>
                </a:cubicBezTo>
                <a:close/>
                <a:moveTo>
                  <a:pt x="497" y="5599"/>
                </a:moveTo>
                <a:cubicBezTo>
                  <a:pt x="497" y="5321"/>
                  <a:pt x="746" y="5321"/>
                  <a:pt x="995" y="5321"/>
                </a:cubicBezTo>
                <a:cubicBezTo>
                  <a:pt x="7034" y="5321"/>
                  <a:pt x="7034" y="5321"/>
                  <a:pt x="7034" y="5321"/>
                </a:cubicBezTo>
                <a:cubicBezTo>
                  <a:pt x="7283" y="5599"/>
                  <a:pt x="7780" y="5876"/>
                  <a:pt x="8526" y="5876"/>
                </a:cubicBezTo>
                <a:lnTo>
                  <a:pt x="8775" y="5876"/>
                </a:lnTo>
                <a:cubicBezTo>
                  <a:pt x="8775" y="8974"/>
                  <a:pt x="8775" y="8974"/>
                  <a:pt x="8775" y="8974"/>
                </a:cubicBezTo>
                <a:cubicBezTo>
                  <a:pt x="8775" y="10125"/>
                  <a:pt x="9805" y="11237"/>
                  <a:pt x="10800" y="11237"/>
                </a:cubicBezTo>
                <a:cubicBezTo>
                  <a:pt x="11795" y="11237"/>
                  <a:pt x="12789" y="10125"/>
                  <a:pt x="12789" y="8974"/>
                </a:cubicBezTo>
                <a:cubicBezTo>
                  <a:pt x="12789" y="5876"/>
                  <a:pt x="12789" y="5876"/>
                  <a:pt x="12789" y="5876"/>
                </a:cubicBezTo>
                <a:lnTo>
                  <a:pt x="13038" y="5876"/>
                </a:lnTo>
                <a:cubicBezTo>
                  <a:pt x="13820" y="5876"/>
                  <a:pt x="14317" y="5599"/>
                  <a:pt x="14566" y="5321"/>
                </a:cubicBezTo>
                <a:cubicBezTo>
                  <a:pt x="20570" y="5321"/>
                  <a:pt x="20570" y="5321"/>
                  <a:pt x="20570" y="5321"/>
                </a:cubicBezTo>
                <a:cubicBezTo>
                  <a:pt x="20854" y="5321"/>
                  <a:pt x="21103" y="5321"/>
                  <a:pt x="21103" y="5599"/>
                </a:cubicBezTo>
                <a:cubicBezTo>
                  <a:pt x="10800" y="14612"/>
                  <a:pt x="10800" y="14612"/>
                  <a:pt x="10800" y="14612"/>
                </a:cubicBezTo>
                <a:lnTo>
                  <a:pt x="497" y="5599"/>
                </a:lnTo>
                <a:close/>
                <a:moveTo>
                  <a:pt x="13038" y="4765"/>
                </a:moveTo>
                <a:cubicBezTo>
                  <a:pt x="12789" y="4765"/>
                  <a:pt x="12541" y="4765"/>
                  <a:pt x="12541" y="4487"/>
                </a:cubicBezTo>
                <a:cubicBezTo>
                  <a:pt x="11795" y="3931"/>
                  <a:pt x="11795" y="3931"/>
                  <a:pt x="11795" y="3931"/>
                </a:cubicBezTo>
                <a:cubicBezTo>
                  <a:pt x="11795" y="8974"/>
                  <a:pt x="11795" y="8974"/>
                  <a:pt x="11795" y="8974"/>
                </a:cubicBezTo>
                <a:cubicBezTo>
                  <a:pt x="11795" y="9569"/>
                  <a:pt x="11297" y="10125"/>
                  <a:pt x="10800" y="10125"/>
                </a:cubicBezTo>
                <a:cubicBezTo>
                  <a:pt x="10303" y="10125"/>
                  <a:pt x="9805" y="9569"/>
                  <a:pt x="9805" y="8974"/>
                </a:cubicBezTo>
                <a:cubicBezTo>
                  <a:pt x="9805" y="3931"/>
                  <a:pt x="9805" y="3931"/>
                  <a:pt x="9805" y="3931"/>
                </a:cubicBezTo>
                <a:cubicBezTo>
                  <a:pt x="9024" y="4487"/>
                  <a:pt x="9024" y="4487"/>
                  <a:pt x="9024" y="4487"/>
                </a:cubicBezTo>
                <a:cubicBezTo>
                  <a:pt x="9024" y="4765"/>
                  <a:pt x="8775" y="4765"/>
                  <a:pt x="8526" y="4765"/>
                </a:cubicBezTo>
                <a:cubicBezTo>
                  <a:pt x="7780" y="4765"/>
                  <a:pt x="7532" y="4487"/>
                  <a:pt x="7532" y="3653"/>
                </a:cubicBezTo>
                <a:cubicBezTo>
                  <a:pt x="7532" y="3375"/>
                  <a:pt x="7532" y="3097"/>
                  <a:pt x="7780" y="3097"/>
                </a:cubicBezTo>
                <a:cubicBezTo>
                  <a:pt x="10054" y="278"/>
                  <a:pt x="10054" y="278"/>
                  <a:pt x="10054" y="278"/>
                </a:cubicBezTo>
                <a:cubicBezTo>
                  <a:pt x="10303" y="0"/>
                  <a:pt x="10551" y="0"/>
                  <a:pt x="10800" y="0"/>
                </a:cubicBezTo>
                <a:cubicBezTo>
                  <a:pt x="11049" y="0"/>
                  <a:pt x="11297" y="0"/>
                  <a:pt x="11546" y="278"/>
                </a:cubicBezTo>
                <a:cubicBezTo>
                  <a:pt x="13820" y="3097"/>
                  <a:pt x="13820" y="3097"/>
                  <a:pt x="13820" y="3097"/>
                </a:cubicBezTo>
                <a:cubicBezTo>
                  <a:pt x="14068" y="3097"/>
                  <a:pt x="14068" y="3375"/>
                  <a:pt x="14068" y="3653"/>
                </a:cubicBezTo>
                <a:cubicBezTo>
                  <a:pt x="14068" y="4487"/>
                  <a:pt x="13820" y="4765"/>
                  <a:pt x="13038" y="4765"/>
                </a:cubicBezTo>
                <a:close/>
                <a:moveTo>
                  <a:pt x="249" y="21322"/>
                </a:moveTo>
                <a:cubicBezTo>
                  <a:pt x="249" y="21044"/>
                  <a:pt x="0" y="20766"/>
                  <a:pt x="0" y="20488"/>
                </a:cubicBezTo>
                <a:cubicBezTo>
                  <a:pt x="0" y="6472"/>
                  <a:pt x="0" y="6472"/>
                  <a:pt x="0" y="6472"/>
                </a:cubicBezTo>
                <a:cubicBezTo>
                  <a:pt x="0" y="6194"/>
                  <a:pt x="249" y="5876"/>
                  <a:pt x="497" y="5599"/>
                </a:cubicBezTo>
                <a:cubicBezTo>
                  <a:pt x="7034" y="12626"/>
                  <a:pt x="7034" y="12626"/>
                  <a:pt x="7034" y="12626"/>
                </a:cubicBezTo>
                <a:lnTo>
                  <a:pt x="249" y="21322"/>
                </a:lnTo>
                <a:close/>
                <a:moveTo>
                  <a:pt x="10800" y="16835"/>
                </a:moveTo>
                <a:cubicBezTo>
                  <a:pt x="13571" y="13738"/>
                  <a:pt x="13571" y="13738"/>
                  <a:pt x="13571" y="13738"/>
                </a:cubicBezTo>
                <a:cubicBezTo>
                  <a:pt x="21103" y="21322"/>
                  <a:pt x="21103" y="21322"/>
                  <a:pt x="21103" y="21322"/>
                </a:cubicBezTo>
                <a:cubicBezTo>
                  <a:pt x="21103" y="21600"/>
                  <a:pt x="20854" y="21600"/>
                  <a:pt x="20570" y="21600"/>
                </a:cubicBezTo>
                <a:cubicBezTo>
                  <a:pt x="995" y="21600"/>
                  <a:pt x="995" y="21600"/>
                  <a:pt x="995" y="21600"/>
                </a:cubicBezTo>
                <a:cubicBezTo>
                  <a:pt x="746" y="21600"/>
                  <a:pt x="497" y="21600"/>
                  <a:pt x="497" y="21322"/>
                </a:cubicBezTo>
                <a:cubicBezTo>
                  <a:pt x="8029" y="13738"/>
                  <a:pt x="8029" y="13738"/>
                  <a:pt x="8029" y="13738"/>
                </a:cubicBezTo>
                <a:lnTo>
                  <a:pt x="10800" y="1683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22" name="Shape"/>
          <p:cNvSpPr/>
          <p:nvPr/>
        </p:nvSpPr>
        <p:spPr>
          <a:xfrm>
            <a:off x="12487742" y="1292479"/>
            <a:ext cx="578701" cy="5238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48" y="21322"/>
                </a:moveTo>
                <a:cubicBezTo>
                  <a:pt x="14735" y="12626"/>
                  <a:pt x="14735" y="12626"/>
                  <a:pt x="14735" y="12626"/>
                </a:cubicBezTo>
                <a:cubicBezTo>
                  <a:pt x="21348" y="5599"/>
                  <a:pt x="21348" y="5599"/>
                  <a:pt x="21348" y="5599"/>
                </a:cubicBezTo>
                <a:cubicBezTo>
                  <a:pt x="21600" y="5876"/>
                  <a:pt x="21600" y="6194"/>
                  <a:pt x="21600" y="6472"/>
                </a:cubicBezTo>
                <a:cubicBezTo>
                  <a:pt x="21600" y="20488"/>
                  <a:pt x="21600" y="20488"/>
                  <a:pt x="21600" y="20488"/>
                </a:cubicBezTo>
                <a:cubicBezTo>
                  <a:pt x="21600" y="20766"/>
                  <a:pt x="21600" y="21044"/>
                  <a:pt x="21348" y="21322"/>
                </a:cubicBezTo>
                <a:close/>
                <a:moveTo>
                  <a:pt x="252" y="5599"/>
                </a:moveTo>
                <a:cubicBezTo>
                  <a:pt x="503" y="5321"/>
                  <a:pt x="755" y="5321"/>
                  <a:pt x="1006" y="5321"/>
                </a:cubicBezTo>
                <a:cubicBezTo>
                  <a:pt x="6613" y="5321"/>
                  <a:pt x="6613" y="5321"/>
                  <a:pt x="6613" y="5321"/>
                </a:cubicBezTo>
                <a:cubicBezTo>
                  <a:pt x="6613" y="5599"/>
                  <a:pt x="6325" y="5876"/>
                  <a:pt x="6325" y="6472"/>
                </a:cubicBezTo>
                <a:cubicBezTo>
                  <a:pt x="6325" y="7028"/>
                  <a:pt x="6613" y="7584"/>
                  <a:pt x="7116" y="7862"/>
                </a:cubicBezTo>
                <a:cubicBezTo>
                  <a:pt x="9380" y="10681"/>
                  <a:pt x="9380" y="10681"/>
                  <a:pt x="9380" y="10681"/>
                </a:cubicBezTo>
                <a:cubicBezTo>
                  <a:pt x="9668" y="10959"/>
                  <a:pt x="10171" y="11237"/>
                  <a:pt x="10926" y="11237"/>
                </a:cubicBezTo>
                <a:cubicBezTo>
                  <a:pt x="11429" y="11237"/>
                  <a:pt x="11932" y="10959"/>
                  <a:pt x="12184" y="10681"/>
                </a:cubicBezTo>
                <a:cubicBezTo>
                  <a:pt x="14735" y="7862"/>
                  <a:pt x="14735" y="7862"/>
                  <a:pt x="14735" y="7862"/>
                </a:cubicBezTo>
                <a:cubicBezTo>
                  <a:pt x="14987" y="7584"/>
                  <a:pt x="15239" y="7028"/>
                  <a:pt x="15239" y="6472"/>
                </a:cubicBezTo>
                <a:cubicBezTo>
                  <a:pt x="15239" y="5876"/>
                  <a:pt x="15239" y="5599"/>
                  <a:pt x="14987" y="5321"/>
                </a:cubicBezTo>
                <a:cubicBezTo>
                  <a:pt x="20558" y="5321"/>
                  <a:pt x="20558" y="5321"/>
                  <a:pt x="20558" y="5321"/>
                </a:cubicBezTo>
                <a:cubicBezTo>
                  <a:pt x="20809" y="5321"/>
                  <a:pt x="21061" y="5321"/>
                  <a:pt x="21348" y="5599"/>
                </a:cubicBezTo>
                <a:cubicBezTo>
                  <a:pt x="10926" y="14612"/>
                  <a:pt x="10926" y="14612"/>
                  <a:pt x="10926" y="14612"/>
                </a:cubicBezTo>
                <a:lnTo>
                  <a:pt x="252" y="5599"/>
                </a:lnTo>
                <a:close/>
                <a:moveTo>
                  <a:pt x="11429" y="9847"/>
                </a:moveTo>
                <a:cubicBezTo>
                  <a:pt x="11429" y="10125"/>
                  <a:pt x="11177" y="10125"/>
                  <a:pt x="10926" y="10125"/>
                </a:cubicBezTo>
                <a:cubicBezTo>
                  <a:pt x="10674" y="10125"/>
                  <a:pt x="10423" y="10125"/>
                  <a:pt x="10171" y="9847"/>
                </a:cubicBezTo>
                <a:cubicBezTo>
                  <a:pt x="7871" y="7028"/>
                  <a:pt x="7871" y="7028"/>
                  <a:pt x="7871" y="7028"/>
                </a:cubicBezTo>
                <a:cubicBezTo>
                  <a:pt x="7619" y="7028"/>
                  <a:pt x="7368" y="6750"/>
                  <a:pt x="7368" y="6472"/>
                </a:cubicBezTo>
                <a:cubicBezTo>
                  <a:pt x="7368" y="5599"/>
                  <a:pt x="7871" y="5321"/>
                  <a:pt x="8374" y="5321"/>
                </a:cubicBezTo>
                <a:cubicBezTo>
                  <a:pt x="8626" y="5321"/>
                  <a:pt x="8877" y="5321"/>
                  <a:pt x="9129" y="5599"/>
                </a:cubicBezTo>
                <a:cubicBezTo>
                  <a:pt x="9919" y="6194"/>
                  <a:pt x="9919" y="6194"/>
                  <a:pt x="9919" y="6194"/>
                </a:cubicBezTo>
                <a:cubicBezTo>
                  <a:pt x="9919" y="1112"/>
                  <a:pt x="9919" y="1112"/>
                  <a:pt x="9919" y="1112"/>
                </a:cubicBezTo>
                <a:cubicBezTo>
                  <a:pt x="9919" y="556"/>
                  <a:pt x="10171" y="0"/>
                  <a:pt x="10926" y="0"/>
                </a:cubicBezTo>
                <a:cubicBezTo>
                  <a:pt x="11429" y="0"/>
                  <a:pt x="11932" y="556"/>
                  <a:pt x="11932" y="1112"/>
                </a:cubicBezTo>
                <a:cubicBezTo>
                  <a:pt x="11932" y="6194"/>
                  <a:pt x="11932" y="6194"/>
                  <a:pt x="11932" y="6194"/>
                </a:cubicBezTo>
                <a:cubicBezTo>
                  <a:pt x="12435" y="5599"/>
                  <a:pt x="12435" y="5599"/>
                  <a:pt x="12435" y="5599"/>
                </a:cubicBezTo>
                <a:cubicBezTo>
                  <a:pt x="12687" y="5321"/>
                  <a:pt x="12938" y="5321"/>
                  <a:pt x="13190" y="5321"/>
                </a:cubicBezTo>
                <a:cubicBezTo>
                  <a:pt x="13729" y="5321"/>
                  <a:pt x="14232" y="5599"/>
                  <a:pt x="14232" y="6472"/>
                </a:cubicBezTo>
                <a:cubicBezTo>
                  <a:pt x="14232" y="6750"/>
                  <a:pt x="14232" y="7028"/>
                  <a:pt x="13981" y="7028"/>
                </a:cubicBezTo>
                <a:lnTo>
                  <a:pt x="11429" y="9847"/>
                </a:lnTo>
                <a:close/>
                <a:moveTo>
                  <a:pt x="252" y="21322"/>
                </a:moveTo>
                <a:cubicBezTo>
                  <a:pt x="0" y="21044"/>
                  <a:pt x="0" y="20766"/>
                  <a:pt x="0" y="20488"/>
                </a:cubicBezTo>
                <a:cubicBezTo>
                  <a:pt x="0" y="6472"/>
                  <a:pt x="0" y="6472"/>
                  <a:pt x="0" y="6472"/>
                </a:cubicBezTo>
                <a:cubicBezTo>
                  <a:pt x="0" y="6194"/>
                  <a:pt x="0" y="5876"/>
                  <a:pt x="252" y="5599"/>
                </a:cubicBezTo>
                <a:cubicBezTo>
                  <a:pt x="6865" y="12626"/>
                  <a:pt x="6865" y="12626"/>
                  <a:pt x="6865" y="12626"/>
                </a:cubicBezTo>
                <a:lnTo>
                  <a:pt x="252" y="21322"/>
                </a:lnTo>
                <a:close/>
                <a:moveTo>
                  <a:pt x="10926" y="16835"/>
                </a:moveTo>
                <a:cubicBezTo>
                  <a:pt x="13729" y="13738"/>
                  <a:pt x="13729" y="13738"/>
                  <a:pt x="13729" y="13738"/>
                </a:cubicBezTo>
                <a:cubicBezTo>
                  <a:pt x="21348" y="21322"/>
                  <a:pt x="21348" y="21322"/>
                  <a:pt x="21348" y="21322"/>
                </a:cubicBezTo>
                <a:cubicBezTo>
                  <a:pt x="21061" y="21600"/>
                  <a:pt x="20809" y="21600"/>
                  <a:pt x="20558" y="21600"/>
                </a:cubicBezTo>
                <a:cubicBezTo>
                  <a:pt x="1006" y="21600"/>
                  <a:pt x="1006" y="21600"/>
                  <a:pt x="1006" y="21600"/>
                </a:cubicBezTo>
                <a:cubicBezTo>
                  <a:pt x="755" y="21600"/>
                  <a:pt x="503" y="21600"/>
                  <a:pt x="252" y="21322"/>
                </a:cubicBezTo>
                <a:cubicBezTo>
                  <a:pt x="8122" y="13738"/>
                  <a:pt x="8122" y="13738"/>
                  <a:pt x="8122" y="13738"/>
                </a:cubicBezTo>
                <a:lnTo>
                  <a:pt x="10926" y="1683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23" name="Shape"/>
          <p:cNvSpPr/>
          <p:nvPr/>
        </p:nvSpPr>
        <p:spPr>
          <a:xfrm>
            <a:off x="11284719" y="1355960"/>
            <a:ext cx="574476" cy="4011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60" y="9894"/>
                </a:moveTo>
                <a:cubicBezTo>
                  <a:pt x="21348" y="363"/>
                  <a:pt x="21348" y="363"/>
                  <a:pt x="21348" y="363"/>
                </a:cubicBezTo>
                <a:cubicBezTo>
                  <a:pt x="21600" y="725"/>
                  <a:pt x="21600" y="1088"/>
                  <a:pt x="21600" y="1450"/>
                </a:cubicBezTo>
                <a:cubicBezTo>
                  <a:pt x="21600" y="20098"/>
                  <a:pt x="21600" y="20098"/>
                  <a:pt x="21600" y="20098"/>
                </a:cubicBezTo>
                <a:cubicBezTo>
                  <a:pt x="21600" y="20460"/>
                  <a:pt x="21600" y="20875"/>
                  <a:pt x="21348" y="21237"/>
                </a:cubicBezTo>
                <a:lnTo>
                  <a:pt x="14760" y="9894"/>
                </a:lnTo>
                <a:close/>
                <a:moveTo>
                  <a:pt x="252" y="363"/>
                </a:moveTo>
                <a:cubicBezTo>
                  <a:pt x="504" y="363"/>
                  <a:pt x="756" y="0"/>
                  <a:pt x="1008" y="0"/>
                </a:cubicBezTo>
                <a:cubicBezTo>
                  <a:pt x="20592" y="0"/>
                  <a:pt x="20592" y="0"/>
                  <a:pt x="20592" y="0"/>
                </a:cubicBezTo>
                <a:cubicBezTo>
                  <a:pt x="20844" y="0"/>
                  <a:pt x="21096" y="363"/>
                  <a:pt x="21348" y="363"/>
                </a:cubicBezTo>
                <a:cubicBezTo>
                  <a:pt x="10692" y="12432"/>
                  <a:pt x="10692" y="12432"/>
                  <a:pt x="10692" y="12432"/>
                </a:cubicBezTo>
                <a:lnTo>
                  <a:pt x="252" y="363"/>
                </a:lnTo>
                <a:close/>
                <a:moveTo>
                  <a:pt x="252" y="21237"/>
                </a:moveTo>
                <a:cubicBezTo>
                  <a:pt x="0" y="20875"/>
                  <a:pt x="0" y="20460"/>
                  <a:pt x="0" y="20098"/>
                </a:cubicBezTo>
                <a:cubicBezTo>
                  <a:pt x="0" y="1450"/>
                  <a:pt x="0" y="1450"/>
                  <a:pt x="0" y="1450"/>
                </a:cubicBezTo>
                <a:cubicBezTo>
                  <a:pt x="0" y="1088"/>
                  <a:pt x="0" y="725"/>
                  <a:pt x="252" y="363"/>
                </a:cubicBezTo>
                <a:cubicBezTo>
                  <a:pt x="6876" y="9894"/>
                  <a:pt x="6876" y="9894"/>
                  <a:pt x="6876" y="9894"/>
                </a:cubicBezTo>
                <a:lnTo>
                  <a:pt x="252" y="21237"/>
                </a:lnTo>
                <a:close/>
                <a:moveTo>
                  <a:pt x="10692" y="15384"/>
                </a:moveTo>
                <a:cubicBezTo>
                  <a:pt x="13464" y="11344"/>
                  <a:pt x="13464" y="11344"/>
                  <a:pt x="13464" y="11344"/>
                </a:cubicBezTo>
                <a:cubicBezTo>
                  <a:pt x="21348" y="21237"/>
                  <a:pt x="21348" y="21237"/>
                  <a:pt x="21348" y="21237"/>
                </a:cubicBezTo>
                <a:cubicBezTo>
                  <a:pt x="21096" y="21600"/>
                  <a:pt x="20844" y="21600"/>
                  <a:pt x="20592" y="21600"/>
                </a:cubicBezTo>
                <a:cubicBezTo>
                  <a:pt x="1008" y="21600"/>
                  <a:pt x="1008" y="21600"/>
                  <a:pt x="1008" y="21600"/>
                </a:cubicBezTo>
                <a:cubicBezTo>
                  <a:pt x="756" y="21600"/>
                  <a:pt x="504" y="21600"/>
                  <a:pt x="252" y="21237"/>
                </a:cubicBezTo>
                <a:cubicBezTo>
                  <a:pt x="7884" y="11344"/>
                  <a:pt x="7884" y="11344"/>
                  <a:pt x="7884" y="11344"/>
                </a:cubicBezTo>
                <a:lnTo>
                  <a:pt x="10692" y="15384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24" name="Shape"/>
          <p:cNvSpPr/>
          <p:nvPr/>
        </p:nvSpPr>
        <p:spPr>
          <a:xfrm>
            <a:off x="10110677" y="1300943"/>
            <a:ext cx="582936" cy="506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04" y="21600"/>
                </a:moveTo>
                <a:cubicBezTo>
                  <a:pt x="996" y="21600"/>
                  <a:pt x="996" y="21600"/>
                  <a:pt x="996" y="21600"/>
                </a:cubicBezTo>
                <a:cubicBezTo>
                  <a:pt x="498" y="21600"/>
                  <a:pt x="0" y="21029"/>
                  <a:pt x="0" y="20459"/>
                </a:cubicBezTo>
                <a:cubicBezTo>
                  <a:pt x="0" y="1141"/>
                  <a:pt x="0" y="1141"/>
                  <a:pt x="0" y="1141"/>
                </a:cubicBezTo>
                <a:cubicBezTo>
                  <a:pt x="0" y="571"/>
                  <a:pt x="498" y="0"/>
                  <a:pt x="996" y="0"/>
                </a:cubicBezTo>
                <a:cubicBezTo>
                  <a:pt x="20604" y="0"/>
                  <a:pt x="20604" y="0"/>
                  <a:pt x="20604" y="0"/>
                </a:cubicBezTo>
                <a:cubicBezTo>
                  <a:pt x="21102" y="0"/>
                  <a:pt x="21600" y="571"/>
                  <a:pt x="21600" y="1141"/>
                </a:cubicBezTo>
                <a:cubicBezTo>
                  <a:pt x="21600" y="20459"/>
                  <a:pt x="21600" y="20459"/>
                  <a:pt x="21600" y="20459"/>
                </a:cubicBezTo>
                <a:cubicBezTo>
                  <a:pt x="21600" y="21029"/>
                  <a:pt x="21102" y="21600"/>
                  <a:pt x="20604" y="21600"/>
                </a:cubicBezTo>
                <a:close/>
                <a:moveTo>
                  <a:pt x="1993" y="1141"/>
                </a:moveTo>
                <a:cubicBezTo>
                  <a:pt x="1495" y="1141"/>
                  <a:pt x="996" y="1752"/>
                  <a:pt x="996" y="2323"/>
                </a:cubicBezTo>
                <a:cubicBezTo>
                  <a:pt x="996" y="3179"/>
                  <a:pt x="1495" y="3464"/>
                  <a:pt x="1993" y="3464"/>
                </a:cubicBezTo>
                <a:cubicBezTo>
                  <a:pt x="2740" y="3464"/>
                  <a:pt x="2989" y="3179"/>
                  <a:pt x="2989" y="2323"/>
                </a:cubicBezTo>
                <a:cubicBezTo>
                  <a:pt x="2989" y="1752"/>
                  <a:pt x="2740" y="1141"/>
                  <a:pt x="1993" y="1141"/>
                </a:cubicBezTo>
                <a:close/>
                <a:moveTo>
                  <a:pt x="5017" y="1141"/>
                </a:moveTo>
                <a:cubicBezTo>
                  <a:pt x="4519" y="1141"/>
                  <a:pt x="4021" y="1752"/>
                  <a:pt x="4021" y="2323"/>
                </a:cubicBezTo>
                <a:cubicBezTo>
                  <a:pt x="4021" y="3179"/>
                  <a:pt x="4519" y="3464"/>
                  <a:pt x="5017" y="3464"/>
                </a:cubicBezTo>
                <a:cubicBezTo>
                  <a:pt x="5765" y="3464"/>
                  <a:pt x="6014" y="3179"/>
                  <a:pt x="6014" y="2323"/>
                </a:cubicBezTo>
                <a:cubicBezTo>
                  <a:pt x="6014" y="1752"/>
                  <a:pt x="5765" y="1141"/>
                  <a:pt x="5017" y="1141"/>
                </a:cubicBezTo>
                <a:close/>
                <a:moveTo>
                  <a:pt x="8042" y="1141"/>
                </a:moveTo>
                <a:cubicBezTo>
                  <a:pt x="7544" y="1141"/>
                  <a:pt x="7010" y="1752"/>
                  <a:pt x="7010" y="2323"/>
                </a:cubicBezTo>
                <a:cubicBezTo>
                  <a:pt x="7010" y="3179"/>
                  <a:pt x="7544" y="3464"/>
                  <a:pt x="8042" y="3464"/>
                </a:cubicBezTo>
                <a:cubicBezTo>
                  <a:pt x="8789" y="3464"/>
                  <a:pt x="9039" y="3179"/>
                  <a:pt x="9039" y="2323"/>
                </a:cubicBezTo>
                <a:cubicBezTo>
                  <a:pt x="9039" y="1752"/>
                  <a:pt x="8789" y="1141"/>
                  <a:pt x="8042" y="1141"/>
                </a:cubicBezTo>
                <a:close/>
                <a:moveTo>
                  <a:pt x="20604" y="4605"/>
                </a:moveTo>
                <a:cubicBezTo>
                  <a:pt x="19607" y="4605"/>
                  <a:pt x="19607" y="4605"/>
                  <a:pt x="19607" y="4605"/>
                </a:cubicBezTo>
                <a:cubicBezTo>
                  <a:pt x="1993" y="4605"/>
                  <a:pt x="1993" y="4605"/>
                  <a:pt x="1993" y="4605"/>
                </a:cubicBezTo>
                <a:cubicBezTo>
                  <a:pt x="996" y="4605"/>
                  <a:pt x="996" y="4605"/>
                  <a:pt x="996" y="4605"/>
                </a:cubicBezTo>
                <a:cubicBezTo>
                  <a:pt x="996" y="20459"/>
                  <a:pt x="996" y="20459"/>
                  <a:pt x="996" y="20459"/>
                </a:cubicBezTo>
                <a:cubicBezTo>
                  <a:pt x="20604" y="20459"/>
                  <a:pt x="20604" y="20459"/>
                  <a:pt x="20604" y="20459"/>
                </a:cubicBezTo>
                <a:lnTo>
                  <a:pt x="20604" y="4605"/>
                </a:lnTo>
                <a:close/>
                <a:moveTo>
                  <a:pt x="7793" y="9211"/>
                </a:moveTo>
                <a:cubicBezTo>
                  <a:pt x="8042" y="8925"/>
                  <a:pt x="8789" y="8925"/>
                  <a:pt x="9039" y="9211"/>
                </a:cubicBezTo>
                <a:cubicBezTo>
                  <a:pt x="10818" y="11248"/>
                  <a:pt x="10818" y="11248"/>
                  <a:pt x="10818" y="11248"/>
                </a:cubicBezTo>
                <a:cubicBezTo>
                  <a:pt x="12561" y="9211"/>
                  <a:pt x="12561" y="9211"/>
                  <a:pt x="12561" y="9211"/>
                </a:cubicBezTo>
                <a:cubicBezTo>
                  <a:pt x="12811" y="8925"/>
                  <a:pt x="13558" y="8925"/>
                  <a:pt x="13807" y="9211"/>
                </a:cubicBezTo>
                <a:cubicBezTo>
                  <a:pt x="14341" y="9822"/>
                  <a:pt x="14341" y="10392"/>
                  <a:pt x="13807" y="10963"/>
                </a:cubicBezTo>
                <a:cubicBezTo>
                  <a:pt x="12312" y="12675"/>
                  <a:pt x="12312" y="12675"/>
                  <a:pt x="12312" y="12675"/>
                </a:cubicBezTo>
                <a:cubicBezTo>
                  <a:pt x="13807" y="14712"/>
                  <a:pt x="13807" y="14712"/>
                  <a:pt x="13807" y="14712"/>
                </a:cubicBezTo>
                <a:cubicBezTo>
                  <a:pt x="14341" y="14998"/>
                  <a:pt x="14341" y="15854"/>
                  <a:pt x="13807" y="16424"/>
                </a:cubicBezTo>
                <a:cubicBezTo>
                  <a:pt x="13558" y="16709"/>
                  <a:pt x="12811" y="16709"/>
                  <a:pt x="12561" y="16424"/>
                </a:cubicBezTo>
                <a:cubicBezTo>
                  <a:pt x="10818" y="14427"/>
                  <a:pt x="10818" y="14427"/>
                  <a:pt x="10818" y="14427"/>
                </a:cubicBezTo>
                <a:cubicBezTo>
                  <a:pt x="9039" y="16424"/>
                  <a:pt x="9039" y="16424"/>
                  <a:pt x="9039" y="16424"/>
                </a:cubicBezTo>
                <a:cubicBezTo>
                  <a:pt x="8789" y="16709"/>
                  <a:pt x="8042" y="16709"/>
                  <a:pt x="7793" y="16424"/>
                </a:cubicBezTo>
                <a:cubicBezTo>
                  <a:pt x="7295" y="15854"/>
                  <a:pt x="7295" y="14998"/>
                  <a:pt x="7793" y="14712"/>
                </a:cubicBezTo>
                <a:cubicBezTo>
                  <a:pt x="9288" y="12675"/>
                  <a:pt x="9288" y="12675"/>
                  <a:pt x="9288" y="12675"/>
                </a:cubicBezTo>
                <a:cubicBezTo>
                  <a:pt x="7793" y="10963"/>
                  <a:pt x="7793" y="10963"/>
                  <a:pt x="7793" y="10963"/>
                </a:cubicBezTo>
                <a:cubicBezTo>
                  <a:pt x="7295" y="10392"/>
                  <a:pt x="7295" y="9822"/>
                  <a:pt x="7793" y="921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25" name="Shape"/>
          <p:cNvSpPr/>
          <p:nvPr/>
        </p:nvSpPr>
        <p:spPr>
          <a:xfrm>
            <a:off x="8949194" y="1300943"/>
            <a:ext cx="574477" cy="506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2" y="21600"/>
                </a:moveTo>
                <a:cubicBezTo>
                  <a:pt x="1008" y="21600"/>
                  <a:pt x="1008" y="21600"/>
                  <a:pt x="1008" y="21600"/>
                </a:cubicBezTo>
                <a:cubicBezTo>
                  <a:pt x="504" y="21600"/>
                  <a:pt x="0" y="21029"/>
                  <a:pt x="0" y="20459"/>
                </a:cubicBezTo>
                <a:cubicBezTo>
                  <a:pt x="0" y="1141"/>
                  <a:pt x="0" y="1141"/>
                  <a:pt x="0" y="1141"/>
                </a:cubicBezTo>
                <a:cubicBezTo>
                  <a:pt x="0" y="571"/>
                  <a:pt x="504" y="0"/>
                  <a:pt x="1008" y="0"/>
                </a:cubicBezTo>
                <a:cubicBezTo>
                  <a:pt x="20592" y="0"/>
                  <a:pt x="20592" y="0"/>
                  <a:pt x="20592" y="0"/>
                </a:cubicBezTo>
                <a:cubicBezTo>
                  <a:pt x="21348" y="0"/>
                  <a:pt x="21600" y="571"/>
                  <a:pt x="21600" y="1141"/>
                </a:cubicBezTo>
                <a:cubicBezTo>
                  <a:pt x="21600" y="20459"/>
                  <a:pt x="21600" y="20459"/>
                  <a:pt x="21600" y="20459"/>
                </a:cubicBezTo>
                <a:cubicBezTo>
                  <a:pt x="21600" y="21029"/>
                  <a:pt x="21348" y="21600"/>
                  <a:pt x="20592" y="21600"/>
                </a:cubicBezTo>
                <a:close/>
                <a:moveTo>
                  <a:pt x="2016" y="1141"/>
                </a:moveTo>
                <a:cubicBezTo>
                  <a:pt x="1512" y="1141"/>
                  <a:pt x="1008" y="1752"/>
                  <a:pt x="1008" y="2323"/>
                </a:cubicBezTo>
                <a:cubicBezTo>
                  <a:pt x="1008" y="3179"/>
                  <a:pt x="1512" y="3464"/>
                  <a:pt x="2016" y="3464"/>
                </a:cubicBezTo>
                <a:cubicBezTo>
                  <a:pt x="2520" y="3464"/>
                  <a:pt x="3024" y="3179"/>
                  <a:pt x="3024" y="2323"/>
                </a:cubicBezTo>
                <a:cubicBezTo>
                  <a:pt x="3024" y="1752"/>
                  <a:pt x="2520" y="1141"/>
                  <a:pt x="2016" y="1141"/>
                </a:cubicBezTo>
                <a:close/>
                <a:moveTo>
                  <a:pt x="5076" y="1141"/>
                </a:moveTo>
                <a:cubicBezTo>
                  <a:pt x="4572" y="1141"/>
                  <a:pt x="4068" y="1752"/>
                  <a:pt x="4068" y="2323"/>
                </a:cubicBezTo>
                <a:cubicBezTo>
                  <a:pt x="4068" y="3179"/>
                  <a:pt x="4572" y="3464"/>
                  <a:pt x="5076" y="3464"/>
                </a:cubicBezTo>
                <a:cubicBezTo>
                  <a:pt x="5580" y="3464"/>
                  <a:pt x="6084" y="3179"/>
                  <a:pt x="6084" y="2323"/>
                </a:cubicBezTo>
                <a:cubicBezTo>
                  <a:pt x="6084" y="1752"/>
                  <a:pt x="5580" y="1141"/>
                  <a:pt x="5076" y="1141"/>
                </a:cubicBezTo>
                <a:close/>
                <a:moveTo>
                  <a:pt x="8136" y="1141"/>
                </a:moveTo>
                <a:cubicBezTo>
                  <a:pt x="7632" y="1141"/>
                  <a:pt x="7092" y="1752"/>
                  <a:pt x="7092" y="2323"/>
                </a:cubicBezTo>
                <a:cubicBezTo>
                  <a:pt x="7092" y="3179"/>
                  <a:pt x="7632" y="3464"/>
                  <a:pt x="8136" y="3464"/>
                </a:cubicBezTo>
                <a:cubicBezTo>
                  <a:pt x="8640" y="3464"/>
                  <a:pt x="9144" y="3179"/>
                  <a:pt x="9144" y="2323"/>
                </a:cubicBezTo>
                <a:cubicBezTo>
                  <a:pt x="9144" y="1752"/>
                  <a:pt x="8640" y="1141"/>
                  <a:pt x="8136" y="1141"/>
                </a:cubicBezTo>
                <a:close/>
                <a:moveTo>
                  <a:pt x="20592" y="4605"/>
                </a:moveTo>
                <a:cubicBezTo>
                  <a:pt x="19584" y="4605"/>
                  <a:pt x="19584" y="4605"/>
                  <a:pt x="19584" y="4605"/>
                </a:cubicBezTo>
                <a:cubicBezTo>
                  <a:pt x="2016" y="4605"/>
                  <a:pt x="2016" y="4605"/>
                  <a:pt x="2016" y="4605"/>
                </a:cubicBezTo>
                <a:cubicBezTo>
                  <a:pt x="1008" y="4605"/>
                  <a:pt x="1008" y="4605"/>
                  <a:pt x="1008" y="4605"/>
                </a:cubicBezTo>
                <a:cubicBezTo>
                  <a:pt x="1008" y="20459"/>
                  <a:pt x="1008" y="20459"/>
                  <a:pt x="1008" y="20459"/>
                </a:cubicBezTo>
                <a:cubicBezTo>
                  <a:pt x="20592" y="20459"/>
                  <a:pt x="20592" y="20459"/>
                  <a:pt x="20592" y="20459"/>
                </a:cubicBezTo>
                <a:lnTo>
                  <a:pt x="20592" y="4605"/>
                </a:lnTo>
                <a:close/>
                <a:moveTo>
                  <a:pt x="7884" y="11534"/>
                </a:moveTo>
                <a:cubicBezTo>
                  <a:pt x="8136" y="11534"/>
                  <a:pt x="8388" y="11819"/>
                  <a:pt x="8388" y="12104"/>
                </a:cubicBezTo>
                <a:cubicBezTo>
                  <a:pt x="9900" y="13531"/>
                  <a:pt x="9900" y="13531"/>
                  <a:pt x="9900" y="13531"/>
                </a:cubicBezTo>
                <a:cubicBezTo>
                  <a:pt x="13212" y="9822"/>
                  <a:pt x="13212" y="9822"/>
                  <a:pt x="13212" y="9822"/>
                </a:cubicBezTo>
                <a:cubicBezTo>
                  <a:pt x="13464" y="9537"/>
                  <a:pt x="13716" y="9211"/>
                  <a:pt x="13968" y="9211"/>
                </a:cubicBezTo>
                <a:cubicBezTo>
                  <a:pt x="14472" y="9211"/>
                  <a:pt x="15012" y="9822"/>
                  <a:pt x="15012" y="10392"/>
                </a:cubicBezTo>
                <a:cubicBezTo>
                  <a:pt x="15012" y="10678"/>
                  <a:pt x="14760" y="10963"/>
                  <a:pt x="14472" y="11248"/>
                </a:cubicBezTo>
                <a:cubicBezTo>
                  <a:pt x="10404" y="15854"/>
                  <a:pt x="10404" y="15854"/>
                  <a:pt x="10404" y="15854"/>
                </a:cubicBezTo>
                <a:cubicBezTo>
                  <a:pt x="10404" y="16139"/>
                  <a:pt x="10152" y="16139"/>
                  <a:pt x="9900" y="16139"/>
                </a:cubicBezTo>
                <a:cubicBezTo>
                  <a:pt x="9648" y="16139"/>
                  <a:pt x="9396" y="16139"/>
                  <a:pt x="9144" y="15854"/>
                </a:cubicBezTo>
                <a:cubicBezTo>
                  <a:pt x="7092" y="13531"/>
                  <a:pt x="7092" y="13531"/>
                  <a:pt x="7092" y="13531"/>
                </a:cubicBezTo>
                <a:cubicBezTo>
                  <a:pt x="6840" y="13245"/>
                  <a:pt x="6840" y="12960"/>
                  <a:pt x="6840" y="12675"/>
                </a:cubicBezTo>
                <a:cubicBezTo>
                  <a:pt x="6840" y="12104"/>
                  <a:pt x="7092" y="11534"/>
                  <a:pt x="7884" y="1153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26" name="Shape"/>
          <p:cNvSpPr/>
          <p:nvPr/>
        </p:nvSpPr>
        <p:spPr>
          <a:xfrm>
            <a:off x="7736009" y="1300943"/>
            <a:ext cx="574477" cy="506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2" y="21600"/>
                </a:moveTo>
                <a:cubicBezTo>
                  <a:pt x="1008" y="21600"/>
                  <a:pt x="1008" y="21600"/>
                  <a:pt x="1008" y="21600"/>
                </a:cubicBezTo>
                <a:cubicBezTo>
                  <a:pt x="252" y="21600"/>
                  <a:pt x="0" y="21029"/>
                  <a:pt x="0" y="20459"/>
                </a:cubicBezTo>
                <a:cubicBezTo>
                  <a:pt x="0" y="1141"/>
                  <a:pt x="0" y="1141"/>
                  <a:pt x="0" y="1141"/>
                </a:cubicBezTo>
                <a:cubicBezTo>
                  <a:pt x="0" y="571"/>
                  <a:pt x="252" y="0"/>
                  <a:pt x="1008" y="0"/>
                </a:cubicBezTo>
                <a:cubicBezTo>
                  <a:pt x="20592" y="0"/>
                  <a:pt x="20592" y="0"/>
                  <a:pt x="20592" y="0"/>
                </a:cubicBezTo>
                <a:cubicBezTo>
                  <a:pt x="21096" y="0"/>
                  <a:pt x="21600" y="571"/>
                  <a:pt x="21600" y="1141"/>
                </a:cubicBezTo>
                <a:cubicBezTo>
                  <a:pt x="21600" y="20459"/>
                  <a:pt x="21600" y="20459"/>
                  <a:pt x="21600" y="20459"/>
                </a:cubicBezTo>
                <a:cubicBezTo>
                  <a:pt x="21600" y="21029"/>
                  <a:pt x="21096" y="21600"/>
                  <a:pt x="20592" y="21600"/>
                </a:cubicBezTo>
                <a:close/>
                <a:moveTo>
                  <a:pt x="2016" y="1141"/>
                </a:moveTo>
                <a:cubicBezTo>
                  <a:pt x="1260" y="1141"/>
                  <a:pt x="1008" y="1752"/>
                  <a:pt x="1008" y="2323"/>
                </a:cubicBezTo>
                <a:cubicBezTo>
                  <a:pt x="1008" y="3179"/>
                  <a:pt x="1260" y="3464"/>
                  <a:pt x="2016" y="3464"/>
                </a:cubicBezTo>
                <a:cubicBezTo>
                  <a:pt x="2520" y="3464"/>
                  <a:pt x="3024" y="3179"/>
                  <a:pt x="3024" y="2323"/>
                </a:cubicBezTo>
                <a:cubicBezTo>
                  <a:pt x="3024" y="1752"/>
                  <a:pt x="2520" y="1141"/>
                  <a:pt x="2016" y="1141"/>
                </a:cubicBezTo>
                <a:close/>
                <a:moveTo>
                  <a:pt x="5076" y="1141"/>
                </a:moveTo>
                <a:cubicBezTo>
                  <a:pt x="4320" y="1141"/>
                  <a:pt x="4068" y="1752"/>
                  <a:pt x="4068" y="2323"/>
                </a:cubicBezTo>
                <a:cubicBezTo>
                  <a:pt x="4068" y="3179"/>
                  <a:pt x="4320" y="3464"/>
                  <a:pt x="5076" y="3464"/>
                </a:cubicBezTo>
                <a:cubicBezTo>
                  <a:pt x="5580" y="3464"/>
                  <a:pt x="6084" y="3179"/>
                  <a:pt x="6084" y="2323"/>
                </a:cubicBezTo>
                <a:cubicBezTo>
                  <a:pt x="6084" y="1752"/>
                  <a:pt x="5580" y="1141"/>
                  <a:pt x="5076" y="1141"/>
                </a:cubicBezTo>
                <a:close/>
                <a:moveTo>
                  <a:pt x="8136" y="1141"/>
                </a:moveTo>
                <a:cubicBezTo>
                  <a:pt x="7344" y="1141"/>
                  <a:pt x="7092" y="1752"/>
                  <a:pt x="7092" y="2323"/>
                </a:cubicBezTo>
                <a:cubicBezTo>
                  <a:pt x="7092" y="3179"/>
                  <a:pt x="7344" y="3464"/>
                  <a:pt x="8136" y="3464"/>
                </a:cubicBezTo>
                <a:cubicBezTo>
                  <a:pt x="8640" y="3464"/>
                  <a:pt x="9144" y="3179"/>
                  <a:pt x="9144" y="2323"/>
                </a:cubicBezTo>
                <a:cubicBezTo>
                  <a:pt x="9144" y="1752"/>
                  <a:pt x="8640" y="1141"/>
                  <a:pt x="8136" y="1141"/>
                </a:cubicBezTo>
                <a:close/>
                <a:moveTo>
                  <a:pt x="20592" y="4605"/>
                </a:moveTo>
                <a:cubicBezTo>
                  <a:pt x="19584" y="4605"/>
                  <a:pt x="19584" y="4605"/>
                  <a:pt x="19584" y="4605"/>
                </a:cubicBezTo>
                <a:cubicBezTo>
                  <a:pt x="2016" y="4605"/>
                  <a:pt x="2016" y="4605"/>
                  <a:pt x="2016" y="4605"/>
                </a:cubicBezTo>
                <a:cubicBezTo>
                  <a:pt x="1008" y="4605"/>
                  <a:pt x="1008" y="4605"/>
                  <a:pt x="1008" y="4605"/>
                </a:cubicBezTo>
                <a:cubicBezTo>
                  <a:pt x="1008" y="20459"/>
                  <a:pt x="1008" y="20459"/>
                  <a:pt x="1008" y="20459"/>
                </a:cubicBezTo>
                <a:cubicBezTo>
                  <a:pt x="20592" y="20459"/>
                  <a:pt x="20592" y="20459"/>
                  <a:pt x="20592" y="20459"/>
                </a:cubicBezTo>
                <a:lnTo>
                  <a:pt x="20592" y="4605"/>
                </a:lnTo>
                <a:close/>
                <a:moveTo>
                  <a:pt x="7344" y="11534"/>
                </a:moveTo>
                <a:cubicBezTo>
                  <a:pt x="9648" y="11534"/>
                  <a:pt x="9648" y="11534"/>
                  <a:pt x="9648" y="11534"/>
                </a:cubicBezTo>
                <a:cubicBezTo>
                  <a:pt x="11700" y="11534"/>
                  <a:pt x="11700" y="11534"/>
                  <a:pt x="11700" y="11534"/>
                </a:cubicBezTo>
                <a:cubicBezTo>
                  <a:pt x="14220" y="11534"/>
                  <a:pt x="14220" y="11534"/>
                  <a:pt x="14220" y="11534"/>
                </a:cubicBezTo>
                <a:cubicBezTo>
                  <a:pt x="14724" y="11534"/>
                  <a:pt x="15264" y="12104"/>
                  <a:pt x="15264" y="12675"/>
                </a:cubicBezTo>
                <a:cubicBezTo>
                  <a:pt x="15264" y="13531"/>
                  <a:pt x="14724" y="13816"/>
                  <a:pt x="14220" y="13816"/>
                </a:cubicBezTo>
                <a:cubicBezTo>
                  <a:pt x="8640" y="13816"/>
                  <a:pt x="8640" y="13816"/>
                  <a:pt x="8640" y="13816"/>
                </a:cubicBezTo>
                <a:cubicBezTo>
                  <a:pt x="7344" y="13816"/>
                  <a:pt x="7344" y="13816"/>
                  <a:pt x="7344" y="13816"/>
                </a:cubicBezTo>
                <a:cubicBezTo>
                  <a:pt x="6840" y="13816"/>
                  <a:pt x="6336" y="13531"/>
                  <a:pt x="6336" y="12675"/>
                </a:cubicBezTo>
                <a:cubicBezTo>
                  <a:pt x="6336" y="12104"/>
                  <a:pt x="6840" y="11534"/>
                  <a:pt x="7344" y="1153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27" name="Shape"/>
          <p:cNvSpPr/>
          <p:nvPr/>
        </p:nvSpPr>
        <p:spPr>
          <a:xfrm>
            <a:off x="6529047" y="1300943"/>
            <a:ext cx="582938" cy="506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05" y="21600"/>
                </a:moveTo>
                <a:cubicBezTo>
                  <a:pt x="1030" y="21600"/>
                  <a:pt x="1030" y="21600"/>
                  <a:pt x="1030" y="21600"/>
                </a:cubicBezTo>
                <a:cubicBezTo>
                  <a:pt x="533" y="21600"/>
                  <a:pt x="0" y="21029"/>
                  <a:pt x="0" y="20459"/>
                </a:cubicBezTo>
                <a:cubicBezTo>
                  <a:pt x="0" y="1141"/>
                  <a:pt x="0" y="1141"/>
                  <a:pt x="0" y="1141"/>
                </a:cubicBezTo>
                <a:cubicBezTo>
                  <a:pt x="0" y="571"/>
                  <a:pt x="533" y="0"/>
                  <a:pt x="1030" y="0"/>
                </a:cubicBezTo>
                <a:cubicBezTo>
                  <a:pt x="20605" y="0"/>
                  <a:pt x="20605" y="0"/>
                  <a:pt x="20605" y="0"/>
                </a:cubicBezTo>
                <a:cubicBezTo>
                  <a:pt x="21103" y="0"/>
                  <a:pt x="21600" y="571"/>
                  <a:pt x="21600" y="1141"/>
                </a:cubicBezTo>
                <a:cubicBezTo>
                  <a:pt x="21600" y="20459"/>
                  <a:pt x="21600" y="20459"/>
                  <a:pt x="21600" y="20459"/>
                </a:cubicBezTo>
                <a:cubicBezTo>
                  <a:pt x="21600" y="21029"/>
                  <a:pt x="21103" y="21600"/>
                  <a:pt x="20605" y="21600"/>
                </a:cubicBezTo>
                <a:close/>
                <a:moveTo>
                  <a:pt x="2025" y="1141"/>
                </a:moveTo>
                <a:cubicBezTo>
                  <a:pt x="1528" y="1141"/>
                  <a:pt x="1030" y="1752"/>
                  <a:pt x="1030" y="2323"/>
                </a:cubicBezTo>
                <a:cubicBezTo>
                  <a:pt x="1030" y="3179"/>
                  <a:pt x="1528" y="3464"/>
                  <a:pt x="2025" y="3464"/>
                </a:cubicBezTo>
                <a:cubicBezTo>
                  <a:pt x="2771" y="3464"/>
                  <a:pt x="3020" y="3179"/>
                  <a:pt x="3020" y="2323"/>
                </a:cubicBezTo>
                <a:cubicBezTo>
                  <a:pt x="3020" y="1752"/>
                  <a:pt x="2771" y="1141"/>
                  <a:pt x="2025" y="1141"/>
                </a:cubicBezTo>
                <a:close/>
                <a:moveTo>
                  <a:pt x="5045" y="1141"/>
                </a:moveTo>
                <a:cubicBezTo>
                  <a:pt x="4547" y="1141"/>
                  <a:pt x="4014" y="1752"/>
                  <a:pt x="4014" y="2323"/>
                </a:cubicBezTo>
                <a:cubicBezTo>
                  <a:pt x="4014" y="3179"/>
                  <a:pt x="4547" y="3464"/>
                  <a:pt x="5045" y="3464"/>
                </a:cubicBezTo>
                <a:cubicBezTo>
                  <a:pt x="5791" y="3464"/>
                  <a:pt x="6039" y="3179"/>
                  <a:pt x="6039" y="2323"/>
                </a:cubicBezTo>
                <a:cubicBezTo>
                  <a:pt x="6039" y="1752"/>
                  <a:pt x="5791" y="1141"/>
                  <a:pt x="5045" y="1141"/>
                </a:cubicBezTo>
                <a:close/>
                <a:moveTo>
                  <a:pt x="8029" y="1141"/>
                </a:moveTo>
                <a:cubicBezTo>
                  <a:pt x="7532" y="1141"/>
                  <a:pt x="7034" y="1752"/>
                  <a:pt x="7034" y="2323"/>
                </a:cubicBezTo>
                <a:cubicBezTo>
                  <a:pt x="7034" y="3179"/>
                  <a:pt x="7532" y="3464"/>
                  <a:pt x="8029" y="3464"/>
                </a:cubicBezTo>
                <a:cubicBezTo>
                  <a:pt x="8811" y="3464"/>
                  <a:pt x="9059" y="3179"/>
                  <a:pt x="9059" y="2323"/>
                </a:cubicBezTo>
                <a:cubicBezTo>
                  <a:pt x="9059" y="1752"/>
                  <a:pt x="8811" y="1141"/>
                  <a:pt x="8029" y="1141"/>
                </a:cubicBezTo>
                <a:close/>
                <a:moveTo>
                  <a:pt x="20605" y="4605"/>
                </a:moveTo>
                <a:cubicBezTo>
                  <a:pt x="19611" y="4605"/>
                  <a:pt x="19611" y="4605"/>
                  <a:pt x="19611" y="4605"/>
                </a:cubicBezTo>
                <a:cubicBezTo>
                  <a:pt x="2025" y="4605"/>
                  <a:pt x="2025" y="4605"/>
                  <a:pt x="2025" y="4605"/>
                </a:cubicBezTo>
                <a:cubicBezTo>
                  <a:pt x="1030" y="4605"/>
                  <a:pt x="1030" y="4605"/>
                  <a:pt x="1030" y="4605"/>
                </a:cubicBezTo>
                <a:cubicBezTo>
                  <a:pt x="1030" y="20459"/>
                  <a:pt x="1030" y="20459"/>
                  <a:pt x="1030" y="20459"/>
                </a:cubicBezTo>
                <a:cubicBezTo>
                  <a:pt x="20605" y="20459"/>
                  <a:pt x="20605" y="20459"/>
                  <a:pt x="20605" y="20459"/>
                </a:cubicBezTo>
                <a:lnTo>
                  <a:pt x="20605" y="4605"/>
                </a:lnTo>
                <a:close/>
                <a:moveTo>
                  <a:pt x="7532" y="11534"/>
                </a:moveTo>
                <a:cubicBezTo>
                  <a:pt x="9805" y="11534"/>
                  <a:pt x="9805" y="11534"/>
                  <a:pt x="9805" y="11534"/>
                </a:cubicBezTo>
                <a:cubicBezTo>
                  <a:pt x="9805" y="8925"/>
                  <a:pt x="9805" y="8925"/>
                  <a:pt x="9805" y="8925"/>
                </a:cubicBezTo>
                <a:cubicBezTo>
                  <a:pt x="9805" y="8355"/>
                  <a:pt x="10303" y="7784"/>
                  <a:pt x="10800" y="7784"/>
                </a:cubicBezTo>
                <a:cubicBezTo>
                  <a:pt x="11297" y="7784"/>
                  <a:pt x="11830" y="8355"/>
                  <a:pt x="11830" y="8925"/>
                </a:cubicBezTo>
                <a:cubicBezTo>
                  <a:pt x="11830" y="11534"/>
                  <a:pt x="11830" y="11534"/>
                  <a:pt x="11830" y="11534"/>
                </a:cubicBezTo>
                <a:cubicBezTo>
                  <a:pt x="14068" y="11534"/>
                  <a:pt x="14068" y="11534"/>
                  <a:pt x="14068" y="11534"/>
                </a:cubicBezTo>
                <a:cubicBezTo>
                  <a:pt x="14814" y="11534"/>
                  <a:pt x="15063" y="12104"/>
                  <a:pt x="15063" y="12675"/>
                </a:cubicBezTo>
                <a:cubicBezTo>
                  <a:pt x="15063" y="13531"/>
                  <a:pt x="14814" y="13816"/>
                  <a:pt x="14068" y="13816"/>
                </a:cubicBezTo>
                <a:cubicBezTo>
                  <a:pt x="11830" y="13816"/>
                  <a:pt x="11830" y="13816"/>
                  <a:pt x="11830" y="13816"/>
                </a:cubicBezTo>
                <a:cubicBezTo>
                  <a:pt x="11830" y="16709"/>
                  <a:pt x="11830" y="16709"/>
                  <a:pt x="11830" y="16709"/>
                </a:cubicBezTo>
                <a:cubicBezTo>
                  <a:pt x="11830" y="17280"/>
                  <a:pt x="11297" y="17851"/>
                  <a:pt x="10800" y="17851"/>
                </a:cubicBezTo>
                <a:cubicBezTo>
                  <a:pt x="10303" y="17851"/>
                  <a:pt x="9805" y="17280"/>
                  <a:pt x="9805" y="16709"/>
                </a:cubicBezTo>
                <a:cubicBezTo>
                  <a:pt x="9805" y="13816"/>
                  <a:pt x="9805" y="13816"/>
                  <a:pt x="9805" y="13816"/>
                </a:cubicBezTo>
                <a:cubicBezTo>
                  <a:pt x="7532" y="13816"/>
                  <a:pt x="7532" y="13816"/>
                  <a:pt x="7532" y="13816"/>
                </a:cubicBezTo>
                <a:cubicBezTo>
                  <a:pt x="6786" y="13816"/>
                  <a:pt x="6537" y="13531"/>
                  <a:pt x="6537" y="12675"/>
                </a:cubicBezTo>
                <a:cubicBezTo>
                  <a:pt x="6537" y="12104"/>
                  <a:pt x="6786" y="11534"/>
                  <a:pt x="7532" y="1153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28" name="Shape"/>
          <p:cNvSpPr/>
          <p:nvPr/>
        </p:nvSpPr>
        <p:spPr>
          <a:xfrm>
            <a:off x="5360063" y="1300943"/>
            <a:ext cx="578700" cy="506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4" y="21600"/>
                </a:moveTo>
                <a:cubicBezTo>
                  <a:pt x="1042" y="21600"/>
                  <a:pt x="1042" y="21600"/>
                  <a:pt x="1042" y="21600"/>
                </a:cubicBezTo>
                <a:cubicBezTo>
                  <a:pt x="539" y="21600"/>
                  <a:pt x="0" y="21029"/>
                  <a:pt x="0" y="20459"/>
                </a:cubicBezTo>
                <a:cubicBezTo>
                  <a:pt x="0" y="1141"/>
                  <a:pt x="0" y="1141"/>
                  <a:pt x="0" y="1141"/>
                </a:cubicBezTo>
                <a:cubicBezTo>
                  <a:pt x="0" y="571"/>
                  <a:pt x="539" y="0"/>
                  <a:pt x="1042" y="0"/>
                </a:cubicBezTo>
                <a:cubicBezTo>
                  <a:pt x="20594" y="0"/>
                  <a:pt x="20594" y="0"/>
                  <a:pt x="20594" y="0"/>
                </a:cubicBezTo>
                <a:cubicBezTo>
                  <a:pt x="21348" y="0"/>
                  <a:pt x="21600" y="571"/>
                  <a:pt x="21600" y="1141"/>
                </a:cubicBezTo>
                <a:cubicBezTo>
                  <a:pt x="21600" y="20459"/>
                  <a:pt x="21600" y="20459"/>
                  <a:pt x="21600" y="20459"/>
                </a:cubicBezTo>
                <a:cubicBezTo>
                  <a:pt x="21600" y="21029"/>
                  <a:pt x="21348" y="21600"/>
                  <a:pt x="20594" y="21600"/>
                </a:cubicBezTo>
                <a:close/>
                <a:moveTo>
                  <a:pt x="16532" y="20459"/>
                </a:moveTo>
                <a:cubicBezTo>
                  <a:pt x="20594" y="20459"/>
                  <a:pt x="20594" y="20459"/>
                  <a:pt x="20594" y="20459"/>
                </a:cubicBezTo>
                <a:cubicBezTo>
                  <a:pt x="20594" y="10392"/>
                  <a:pt x="20594" y="10392"/>
                  <a:pt x="20594" y="10392"/>
                </a:cubicBezTo>
                <a:cubicBezTo>
                  <a:pt x="20342" y="10392"/>
                  <a:pt x="20342" y="10392"/>
                  <a:pt x="20342" y="10392"/>
                </a:cubicBezTo>
                <a:cubicBezTo>
                  <a:pt x="16532" y="10392"/>
                  <a:pt x="16532" y="10392"/>
                  <a:pt x="16532" y="10392"/>
                </a:cubicBezTo>
                <a:lnTo>
                  <a:pt x="16532" y="20459"/>
                </a:lnTo>
                <a:close/>
                <a:moveTo>
                  <a:pt x="6110" y="20459"/>
                </a:moveTo>
                <a:cubicBezTo>
                  <a:pt x="15490" y="20459"/>
                  <a:pt x="15490" y="20459"/>
                  <a:pt x="15490" y="20459"/>
                </a:cubicBezTo>
                <a:cubicBezTo>
                  <a:pt x="15490" y="10392"/>
                  <a:pt x="15490" y="10392"/>
                  <a:pt x="15490" y="10392"/>
                </a:cubicBezTo>
                <a:cubicBezTo>
                  <a:pt x="6110" y="10392"/>
                  <a:pt x="6110" y="10392"/>
                  <a:pt x="6110" y="10392"/>
                </a:cubicBezTo>
                <a:lnTo>
                  <a:pt x="6110" y="20459"/>
                </a:lnTo>
                <a:close/>
                <a:moveTo>
                  <a:pt x="1042" y="20459"/>
                </a:moveTo>
                <a:cubicBezTo>
                  <a:pt x="5103" y="20459"/>
                  <a:pt x="5103" y="20459"/>
                  <a:pt x="5103" y="20459"/>
                </a:cubicBezTo>
                <a:cubicBezTo>
                  <a:pt x="5103" y="10392"/>
                  <a:pt x="5103" y="10392"/>
                  <a:pt x="5103" y="10392"/>
                </a:cubicBezTo>
                <a:cubicBezTo>
                  <a:pt x="1042" y="10392"/>
                  <a:pt x="1042" y="10392"/>
                  <a:pt x="1042" y="10392"/>
                </a:cubicBezTo>
                <a:lnTo>
                  <a:pt x="1042" y="20459"/>
                </a:lnTo>
                <a:close/>
                <a:moveTo>
                  <a:pt x="2049" y="1141"/>
                </a:moveTo>
                <a:cubicBezTo>
                  <a:pt x="1545" y="1141"/>
                  <a:pt x="1042" y="1752"/>
                  <a:pt x="1042" y="2323"/>
                </a:cubicBezTo>
                <a:cubicBezTo>
                  <a:pt x="1042" y="3179"/>
                  <a:pt x="1545" y="3464"/>
                  <a:pt x="2049" y="3464"/>
                </a:cubicBezTo>
                <a:cubicBezTo>
                  <a:pt x="2552" y="3464"/>
                  <a:pt x="3055" y="3179"/>
                  <a:pt x="3055" y="2323"/>
                </a:cubicBezTo>
                <a:cubicBezTo>
                  <a:pt x="3055" y="1752"/>
                  <a:pt x="2552" y="1141"/>
                  <a:pt x="2049" y="1141"/>
                </a:cubicBezTo>
                <a:close/>
                <a:moveTo>
                  <a:pt x="5103" y="1141"/>
                </a:moveTo>
                <a:cubicBezTo>
                  <a:pt x="4600" y="1141"/>
                  <a:pt x="4061" y="1752"/>
                  <a:pt x="4061" y="2323"/>
                </a:cubicBezTo>
                <a:cubicBezTo>
                  <a:pt x="4061" y="3179"/>
                  <a:pt x="4600" y="3464"/>
                  <a:pt x="5103" y="3464"/>
                </a:cubicBezTo>
                <a:cubicBezTo>
                  <a:pt x="5607" y="3464"/>
                  <a:pt x="6110" y="3179"/>
                  <a:pt x="6110" y="2323"/>
                </a:cubicBezTo>
                <a:cubicBezTo>
                  <a:pt x="6110" y="1752"/>
                  <a:pt x="5607" y="1141"/>
                  <a:pt x="5103" y="1141"/>
                </a:cubicBezTo>
                <a:close/>
                <a:moveTo>
                  <a:pt x="8122" y="1141"/>
                </a:moveTo>
                <a:cubicBezTo>
                  <a:pt x="7619" y="1141"/>
                  <a:pt x="7116" y="1752"/>
                  <a:pt x="7116" y="2323"/>
                </a:cubicBezTo>
                <a:cubicBezTo>
                  <a:pt x="7116" y="3179"/>
                  <a:pt x="7619" y="3464"/>
                  <a:pt x="8122" y="3464"/>
                </a:cubicBezTo>
                <a:cubicBezTo>
                  <a:pt x="8662" y="3464"/>
                  <a:pt x="9165" y="3179"/>
                  <a:pt x="9165" y="2323"/>
                </a:cubicBezTo>
                <a:cubicBezTo>
                  <a:pt x="9165" y="1752"/>
                  <a:pt x="8662" y="1141"/>
                  <a:pt x="8122" y="1141"/>
                </a:cubicBezTo>
                <a:close/>
                <a:moveTo>
                  <a:pt x="19551" y="4605"/>
                </a:moveTo>
                <a:cubicBezTo>
                  <a:pt x="2049" y="4605"/>
                  <a:pt x="2049" y="4605"/>
                  <a:pt x="2049" y="4605"/>
                </a:cubicBezTo>
                <a:cubicBezTo>
                  <a:pt x="1042" y="4605"/>
                  <a:pt x="1042" y="4605"/>
                  <a:pt x="1042" y="4605"/>
                </a:cubicBezTo>
                <a:cubicBezTo>
                  <a:pt x="1042" y="9211"/>
                  <a:pt x="1042" y="9211"/>
                  <a:pt x="1042" y="9211"/>
                </a:cubicBezTo>
                <a:cubicBezTo>
                  <a:pt x="5103" y="9211"/>
                  <a:pt x="5103" y="9211"/>
                  <a:pt x="5103" y="9211"/>
                </a:cubicBezTo>
                <a:cubicBezTo>
                  <a:pt x="6110" y="9211"/>
                  <a:pt x="6110" y="9211"/>
                  <a:pt x="6110" y="9211"/>
                </a:cubicBezTo>
                <a:cubicBezTo>
                  <a:pt x="15490" y="9211"/>
                  <a:pt x="15490" y="9211"/>
                  <a:pt x="15490" y="9211"/>
                </a:cubicBezTo>
                <a:cubicBezTo>
                  <a:pt x="16532" y="9211"/>
                  <a:pt x="16532" y="9211"/>
                  <a:pt x="16532" y="9211"/>
                </a:cubicBezTo>
                <a:cubicBezTo>
                  <a:pt x="20342" y="9211"/>
                  <a:pt x="20342" y="9211"/>
                  <a:pt x="20342" y="9211"/>
                </a:cubicBezTo>
                <a:cubicBezTo>
                  <a:pt x="20594" y="9211"/>
                  <a:pt x="20594" y="9211"/>
                  <a:pt x="20594" y="9211"/>
                </a:cubicBezTo>
                <a:cubicBezTo>
                  <a:pt x="20594" y="4605"/>
                  <a:pt x="20594" y="4605"/>
                  <a:pt x="20594" y="4605"/>
                </a:cubicBezTo>
                <a:lnTo>
                  <a:pt x="19551" y="460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29" name="Shape"/>
          <p:cNvSpPr/>
          <p:nvPr/>
        </p:nvSpPr>
        <p:spPr>
          <a:xfrm>
            <a:off x="4155300" y="1300943"/>
            <a:ext cx="578704" cy="506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4" y="21600"/>
                </a:moveTo>
                <a:cubicBezTo>
                  <a:pt x="1042" y="21600"/>
                  <a:pt x="1042" y="21600"/>
                  <a:pt x="1042" y="21600"/>
                </a:cubicBezTo>
                <a:cubicBezTo>
                  <a:pt x="252" y="21600"/>
                  <a:pt x="0" y="21029"/>
                  <a:pt x="0" y="20459"/>
                </a:cubicBezTo>
                <a:cubicBezTo>
                  <a:pt x="0" y="1141"/>
                  <a:pt x="0" y="1141"/>
                  <a:pt x="0" y="1141"/>
                </a:cubicBezTo>
                <a:cubicBezTo>
                  <a:pt x="0" y="571"/>
                  <a:pt x="252" y="0"/>
                  <a:pt x="1042" y="0"/>
                </a:cubicBezTo>
                <a:cubicBezTo>
                  <a:pt x="20594" y="0"/>
                  <a:pt x="20594" y="0"/>
                  <a:pt x="20594" y="0"/>
                </a:cubicBezTo>
                <a:cubicBezTo>
                  <a:pt x="21097" y="0"/>
                  <a:pt x="21600" y="571"/>
                  <a:pt x="21600" y="1141"/>
                </a:cubicBezTo>
                <a:cubicBezTo>
                  <a:pt x="21600" y="20459"/>
                  <a:pt x="21600" y="20459"/>
                  <a:pt x="21600" y="20459"/>
                </a:cubicBezTo>
                <a:cubicBezTo>
                  <a:pt x="21600" y="21029"/>
                  <a:pt x="21097" y="21600"/>
                  <a:pt x="20594" y="21600"/>
                </a:cubicBezTo>
                <a:close/>
                <a:moveTo>
                  <a:pt x="16532" y="20459"/>
                </a:moveTo>
                <a:cubicBezTo>
                  <a:pt x="20594" y="20459"/>
                  <a:pt x="20594" y="20459"/>
                  <a:pt x="20594" y="20459"/>
                </a:cubicBezTo>
                <a:cubicBezTo>
                  <a:pt x="20594" y="10392"/>
                  <a:pt x="20594" y="10392"/>
                  <a:pt x="20594" y="10392"/>
                </a:cubicBezTo>
                <a:cubicBezTo>
                  <a:pt x="20091" y="10392"/>
                  <a:pt x="20091" y="10392"/>
                  <a:pt x="20091" y="10392"/>
                </a:cubicBezTo>
                <a:cubicBezTo>
                  <a:pt x="16532" y="10392"/>
                  <a:pt x="16532" y="10392"/>
                  <a:pt x="16532" y="10392"/>
                </a:cubicBezTo>
                <a:lnTo>
                  <a:pt x="16532" y="20459"/>
                </a:lnTo>
                <a:close/>
                <a:moveTo>
                  <a:pt x="1042" y="20459"/>
                </a:moveTo>
                <a:cubicBezTo>
                  <a:pt x="15490" y="20459"/>
                  <a:pt x="15490" y="20459"/>
                  <a:pt x="15490" y="20459"/>
                </a:cubicBezTo>
                <a:cubicBezTo>
                  <a:pt x="15490" y="10392"/>
                  <a:pt x="15490" y="10392"/>
                  <a:pt x="15490" y="10392"/>
                </a:cubicBezTo>
                <a:cubicBezTo>
                  <a:pt x="1042" y="10392"/>
                  <a:pt x="1042" y="10392"/>
                  <a:pt x="1042" y="10392"/>
                </a:cubicBezTo>
                <a:lnTo>
                  <a:pt x="1042" y="20459"/>
                </a:lnTo>
                <a:close/>
                <a:moveTo>
                  <a:pt x="2049" y="1141"/>
                </a:moveTo>
                <a:cubicBezTo>
                  <a:pt x="1294" y="1141"/>
                  <a:pt x="1042" y="1752"/>
                  <a:pt x="1042" y="2323"/>
                </a:cubicBezTo>
                <a:cubicBezTo>
                  <a:pt x="1042" y="3179"/>
                  <a:pt x="1294" y="3464"/>
                  <a:pt x="2049" y="3464"/>
                </a:cubicBezTo>
                <a:cubicBezTo>
                  <a:pt x="2552" y="3464"/>
                  <a:pt x="3055" y="3179"/>
                  <a:pt x="3055" y="2323"/>
                </a:cubicBezTo>
                <a:cubicBezTo>
                  <a:pt x="3055" y="1752"/>
                  <a:pt x="2552" y="1141"/>
                  <a:pt x="2049" y="1141"/>
                </a:cubicBezTo>
                <a:close/>
                <a:moveTo>
                  <a:pt x="5103" y="1141"/>
                </a:moveTo>
                <a:cubicBezTo>
                  <a:pt x="4313" y="1141"/>
                  <a:pt x="4061" y="1752"/>
                  <a:pt x="4061" y="2323"/>
                </a:cubicBezTo>
                <a:cubicBezTo>
                  <a:pt x="4061" y="3179"/>
                  <a:pt x="4313" y="3464"/>
                  <a:pt x="5103" y="3464"/>
                </a:cubicBezTo>
                <a:cubicBezTo>
                  <a:pt x="5607" y="3464"/>
                  <a:pt x="6110" y="3179"/>
                  <a:pt x="6110" y="2323"/>
                </a:cubicBezTo>
                <a:cubicBezTo>
                  <a:pt x="6110" y="1752"/>
                  <a:pt x="5607" y="1141"/>
                  <a:pt x="5103" y="1141"/>
                </a:cubicBezTo>
                <a:close/>
                <a:moveTo>
                  <a:pt x="8122" y="1141"/>
                </a:moveTo>
                <a:cubicBezTo>
                  <a:pt x="7368" y="1141"/>
                  <a:pt x="7116" y="1752"/>
                  <a:pt x="7116" y="2323"/>
                </a:cubicBezTo>
                <a:cubicBezTo>
                  <a:pt x="7116" y="3179"/>
                  <a:pt x="7368" y="3464"/>
                  <a:pt x="8122" y="3464"/>
                </a:cubicBezTo>
                <a:cubicBezTo>
                  <a:pt x="8626" y="3464"/>
                  <a:pt x="9165" y="3179"/>
                  <a:pt x="9165" y="2323"/>
                </a:cubicBezTo>
                <a:cubicBezTo>
                  <a:pt x="9165" y="1752"/>
                  <a:pt x="8626" y="1141"/>
                  <a:pt x="8122" y="1141"/>
                </a:cubicBezTo>
                <a:close/>
                <a:moveTo>
                  <a:pt x="19551" y="4605"/>
                </a:moveTo>
                <a:cubicBezTo>
                  <a:pt x="2049" y="4605"/>
                  <a:pt x="2049" y="4605"/>
                  <a:pt x="2049" y="4605"/>
                </a:cubicBezTo>
                <a:cubicBezTo>
                  <a:pt x="1042" y="4605"/>
                  <a:pt x="1042" y="4605"/>
                  <a:pt x="1042" y="4605"/>
                </a:cubicBezTo>
                <a:cubicBezTo>
                  <a:pt x="1042" y="9211"/>
                  <a:pt x="1042" y="9211"/>
                  <a:pt x="1042" y="9211"/>
                </a:cubicBezTo>
                <a:cubicBezTo>
                  <a:pt x="15490" y="9211"/>
                  <a:pt x="15490" y="9211"/>
                  <a:pt x="15490" y="9211"/>
                </a:cubicBezTo>
                <a:cubicBezTo>
                  <a:pt x="16532" y="9211"/>
                  <a:pt x="16532" y="9211"/>
                  <a:pt x="16532" y="9211"/>
                </a:cubicBezTo>
                <a:cubicBezTo>
                  <a:pt x="20091" y="9211"/>
                  <a:pt x="20091" y="9211"/>
                  <a:pt x="20091" y="9211"/>
                </a:cubicBezTo>
                <a:cubicBezTo>
                  <a:pt x="20594" y="9211"/>
                  <a:pt x="20594" y="9211"/>
                  <a:pt x="20594" y="9211"/>
                </a:cubicBezTo>
                <a:cubicBezTo>
                  <a:pt x="20594" y="4605"/>
                  <a:pt x="20594" y="4605"/>
                  <a:pt x="20594" y="4605"/>
                </a:cubicBezTo>
                <a:lnTo>
                  <a:pt x="19551" y="460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30" name="Shape"/>
          <p:cNvSpPr/>
          <p:nvPr/>
        </p:nvSpPr>
        <p:spPr>
          <a:xfrm>
            <a:off x="2986365" y="1300943"/>
            <a:ext cx="582938" cy="506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05" y="21600"/>
                </a:moveTo>
                <a:cubicBezTo>
                  <a:pt x="995" y="21600"/>
                  <a:pt x="995" y="21600"/>
                  <a:pt x="995" y="21600"/>
                </a:cubicBezTo>
                <a:cubicBezTo>
                  <a:pt x="497" y="21600"/>
                  <a:pt x="0" y="21029"/>
                  <a:pt x="0" y="20459"/>
                </a:cubicBezTo>
                <a:cubicBezTo>
                  <a:pt x="0" y="1141"/>
                  <a:pt x="0" y="1141"/>
                  <a:pt x="0" y="1141"/>
                </a:cubicBezTo>
                <a:cubicBezTo>
                  <a:pt x="0" y="571"/>
                  <a:pt x="497" y="0"/>
                  <a:pt x="995" y="0"/>
                </a:cubicBezTo>
                <a:cubicBezTo>
                  <a:pt x="20605" y="0"/>
                  <a:pt x="20605" y="0"/>
                  <a:pt x="20605" y="0"/>
                </a:cubicBezTo>
                <a:cubicBezTo>
                  <a:pt x="21103" y="0"/>
                  <a:pt x="21600" y="571"/>
                  <a:pt x="21600" y="1141"/>
                </a:cubicBezTo>
                <a:cubicBezTo>
                  <a:pt x="21600" y="20459"/>
                  <a:pt x="21600" y="20459"/>
                  <a:pt x="21600" y="20459"/>
                </a:cubicBezTo>
                <a:cubicBezTo>
                  <a:pt x="21600" y="21029"/>
                  <a:pt x="21103" y="21600"/>
                  <a:pt x="20605" y="21600"/>
                </a:cubicBezTo>
                <a:close/>
                <a:moveTo>
                  <a:pt x="6039" y="20459"/>
                </a:moveTo>
                <a:cubicBezTo>
                  <a:pt x="20605" y="20459"/>
                  <a:pt x="20605" y="20459"/>
                  <a:pt x="20605" y="20459"/>
                </a:cubicBezTo>
                <a:cubicBezTo>
                  <a:pt x="20605" y="10392"/>
                  <a:pt x="20605" y="10392"/>
                  <a:pt x="20605" y="10392"/>
                </a:cubicBezTo>
                <a:cubicBezTo>
                  <a:pt x="20357" y="10392"/>
                  <a:pt x="20357" y="10392"/>
                  <a:pt x="20357" y="10392"/>
                </a:cubicBezTo>
                <a:cubicBezTo>
                  <a:pt x="6039" y="10392"/>
                  <a:pt x="6039" y="10392"/>
                  <a:pt x="6039" y="10392"/>
                </a:cubicBezTo>
                <a:lnTo>
                  <a:pt x="6039" y="20459"/>
                </a:lnTo>
                <a:close/>
                <a:moveTo>
                  <a:pt x="995" y="20459"/>
                </a:moveTo>
                <a:cubicBezTo>
                  <a:pt x="5009" y="20459"/>
                  <a:pt x="5009" y="20459"/>
                  <a:pt x="5009" y="20459"/>
                </a:cubicBezTo>
                <a:cubicBezTo>
                  <a:pt x="5009" y="10392"/>
                  <a:pt x="5009" y="10392"/>
                  <a:pt x="5009" y="10392"/>
                </a:cubicBezTo>
                <a:cubicBezTo>
                  <a:pt x="995" y="10392"/>
                  <a:pt x="995" y="10392"/>
                  <a:pt x="995" y="10392"/>
                </a:cubicBezTo>
                <a:lnTo>
                  <a:pt x="995" y="20459"/>
                </a:lnTo>
                <a:close/>
                <a:moveTo>
                  <a:pt x="2025" y="1141"/>
                </a:moveTo>
                <a:cubicBezTo>
                  <a:pt x="1528" y="1141"/>
                  <a:pt x="995" y="1752"/>
                  <a:pt x="995" y="2323"/>
                </a:cubicBezTo>
                <a:cubicBezTo>
                  <a:pt x="995" y="3179"/>
                  <a:pt x="1528" y="3464"/>
                  <a:pt x="2025" y="3464"/>
                </a:cubicBezTo>
                <a:cubicBezTo>
                  <a:pt x="2771" y="3464"/>
                  <a:pt x="3020" y="3179"/>
                  <a:pt x="3020" y="2323"/>
                </a:cubicBezTo>
                <a:cubicBezTo>
                  <a:pt x="3020" y="1752"/>
                  <a:pt x="2771" y="1141"/>
                  <a:pt x="2025" y="1141"/>
                </a:cubicBezTo>
                <a:close/>
                <a:moveTo>
                  <a:pt x="5009" y="1141"/>
                </a:moveTo>
                <a:cubicBezTo>
                  <a:pt x="4512" y="1141"/>
                  <a:pt x="4014" y="1752"/>
                  <a:pt x="4014" y="2323"/>
                </a:cubicBezTo>
                <a:cubicBezTo>
                  <a:pt x="4014" y="3179"/>
                  <a:pt x="4512" y="3464"/>
                  <a:pt x="5009" y="3464"/>
                </a:cubicBezTo>
                <a:cubicBezTo>
                  <a:pt x="5791" y="3464"/>
                  <a:pt x="6039" y="3179"/>
                  <a:pt x="6039" y="2323"/>
                </a:cubicBezTo>
                <a:cubicBezTo>
                  <a:pt x="6039" y="1752"/>
                  <a:pt x="5791" y="1141"/>
                  <a:pt x="5009" y="1141"/>
                </a:cubicBezTo>
                <a:close/>
                <a:moveTo>
                  <a:pt x="8029" y="1141"/>
                </a:moveTo>
                <a:cubicBezTo>
                  <a:pt x="7532" y="1141"/>
                  <a:pt x="7034" y="1752"/>
                  <a:pt x="7034" y="2323"/>
                </a:cubicBezTo>
                <a:cubicBezTo>
                  <a:pt x="7034" y="3179"/>
                  <a:pt x="7532" y="3464"/>
                  <a:pt x="8029" y="3464"/>
                </a:cubicBezTo>
                <a:cubicBezTo>
                  <a:pt x="8775" y="3464"/>
                  <a:pt x="9024" y="3179"/>
                  <a:pt x="9024" y="2323"/>
                </a:cubicBezTo>
                <a:cubicBezTo>
                  <a:pt x="9024" y="1752"/>
                  <a:pt x="8775" y="1141"/>
                  <a:pt x="8029" y="1141"/>
                </a:cubicBezTo>
                <a:close/>
                <a:moveTo>
                  <a:pt x="19575" y="4605"/>
                </a:moveTo>
                <a:cubicBezTo>
                  <a:pt x="2025" y="4605"/>
                  <a:pt x="2025" y="4605"/>
                  <a:pt x="2025" y="4605"/>
                </a:cubicBezTo>
                <a:cubicBezTo>
                  <a:pt x="995" y="4605"/>
                  <a:pt x="995" y="4605"/>
                  <a:pt x="995" y="4605"/>
                </a:cubicBezTo>
                <a:cubicBezTo>
                  <a:pt x="995" y="9211"/>
                  <a:pt x="995" y="9211"/>
                  <a:pt x="995" y="9211"/>
                </a:cubicBezTo>
                <a:cubicBezTo>
                  <a:pt x="5009" y="9211"/>
                  <a:pt x="5009" y="9211"/>
                  <a:pt x="5009" y="9211"/>
                </a:cubicBezTo>
                <a:cubicBezTo>
                  <a:pt x="6039" y="9211"/>
                  <a:pt x="6039" y="9211"/>
                  <a:pt x="6039" y="9211"/>
                </a:cubicBezTo>
                <a:cubicBezTo>
                  <a:pt x="20357" y="9211"/>
                  <a:pt x="20357" y="9211"/>
                  <a:pt x="20357" y="9211"/>
                </a:cubicBezTo>
                <a:cubicBezTo>
                  <a:pt x="20605" y="9211"/>
                  <a:pt x="20605" y="9211"/>
                  <a:pt x="20605" y="9211"/>
                </a:cubicBezTo>
                <a:cubicBezTo>
                  <a:pt x="20605" y="4605"/>
                  <a:pt x="20605" y="4605"/>
                  <a:pt x="20605" y="4605"/>
                </a:cubicBezTo>
                <a:lnTo>
                  <a:pt x="19575" y="460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31" name="Shape"/>
          <p:cNvSpPr/>
          <p:nvPr/>
        </p:nvSpPr>
        <p:spPr>
          <a:xfrm>
            <a:off x="1828330" y="1300943"/>
            <a:ext cx="578701" cy="506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58" y="21600"/>
                </a:moveTo>
                <a:cubicBezTo>
                  <a:pt x="1006" y="21600"/>
                  <a:pt x="1006" y="21600"/>
                  <a:pt x="1006" y="21600"/>
                </a:cubicBezTo>
                <a:cubicBezTo>
                  <a:pt x="503" y="21600"/>
                  <a:pt x="0" y="21029"/>
                  <a:pt x="0" y="20459"/>
                </a:cubicBezTo>
                <a:cubicBezTo>
                  <a:pt x="0" y="1141"/>
                  <a:pt x="0" y="1141"/>
                  <a:pt x="0" y="1141"/>
                </a:cubicBezTo>
                <a:cubicBezTo>
                  <a:pt x="0" y="571"/>
                  <a:pt x="503" y="0"/>
                  <a:pt x="1006" y="0"/>
                </a:cubicBezTo>
                <a:cubicBezTo>
                  <a:pt x="20558" y="0"/>
                  <a:pt x="20558" y="0"/>
                  <a:pt x="20558" y="0"/>
                </a:cubicBezTo>
                <a:cubicBezTo>
                  <a:pt x="21348" y="0"/>
                  <a:pt x="21600" y="571"/>
                  <a:pt x="21600" y="1141"/>
                </a:cubicBezTo>
                <a:cubicBezTo>
                  <a:pt x="21600" y="20459"/>
                  <a:pt x="21600" y="20459"/>
                  <a:pt x="21600" y="20459"/>
                </a:cubicBezTo>
                <a:cubicBezTo>
                  <a:pt x="21600" y="21029"/>
                  <a:pt x="21348" y="21600"/>
                  <a:pt x="20558" y="21600"/>
                </a:cubicBezTo>
                <a:close/>
                <a:moveTo>
                  <a:pt x="2049" y="1141"/>
                </a:moveTo>
                <a:cubicBezTo>
                  <a:pt x="1509" y="1141"/>
                  <a:pt x="1006" y="1752"/>
                  <a:pt x="1006" y="2323"/>
                </a:cubicBezTo>
                <a:cubicBezTo>
                  <a:pt x="1006" y="3179"/>
                  <a:pt x="1509" y="3464"/>
                  <a:pt x="2049" y="3464"/>
                </a:cubicBezTo>
                <a:cubicBezTo>
                  <a:pt x="2552" y="3464"/>
                  <a:pt x="3055" y="3179"/>
                  <a:pt x="3055" y="2323"/>
                </a:cubicBezTo>
                <a:cubicBezTo>
                  <a:pt x="3055" y="1752"/>
                  <a:pt x="2552" y="1141"/>
                  <a:pt x="2049" y="1141"/>
                </a:cubicBezTo>
                <a:close/>
                <a:moveTo>
                  <a:pt x="5068" y="1141"/>
                </a:moveTo>
                <a:cubicBezTo>
                  <a:pt x="4564" y="1141"/>
                  <a:pt x="4061" y="1752"/>
                  <a:pt x="4061" y="2323"/>
                </a:cubicBezTo>
                <a:cubicBezTo>
                  <a:pt x="4061" y="3179"/>
                  <a:pt x="4564" y="3464"/>
                  <a:pt x="5068" y="3464"/>
                </a:cubicBezTo>
                <a:cubicBezTo>
                  <a:pt x="5607" y="3464"/>
                  <a:pt x="6110" y="3179"/>
                  <a:pt x="6110" y="2323"/>
                </a:cubicBezTo>
                <a:cubicBezTo>
                  <a:pt x="6110" y="1752"/>
                  <a:pt x="5607" y="1141"/>
                  <a:pt x="5068" y="1141"/>
                </a:cubicBezTo>
                <a:close/>
                <a:moveTo>
                  <a:pt x="8122" y="1141"/>
                </a:moveTo>
                <a:cubicBezTo>
                  <a:pt x="7619" y="1141"/>
                  <a:pt x="7116" y="1752"/>
                  <a:pt x="7116" y="2323"/>
                </a:cubicBezTo>
                <a:cubicBezTo>
                  <a:pt x="7116" y="3179"/>
                  <a:pt x="7619" y="3464"/>
                  <a:pt x="8122" y="3464"/>
                </a:cubicBezTo>
                <a:cubicBezTo>
                  <a:pt x="8626" y="3464"/>
                  <a:pt x="9129" y="3179"/>
                  <a:pt x="9129" y="2323"/>
                </a:cubicBezTo>
                <a:cubicBezTo>
                  <a:pt x="9129" y="1752"/>
                  <a:pt x="8626" y="1141"/>
                  <a:pt x="8122" y="1141"/>
                </a:cubicBezTo>
                <a:close/>
                <a:moveTo>
                  <a:pt x="20558" y="4605"/>
                </a:moveTo>
                <a:cubicBezTo>
                  <a:pt x="19551" y="4605"/>
                  <a:pt x="19551" y="4605"/>
                  <a:pt x="19551" y="4605"/>
                </a:cubicBezTo>
                <a:cubicBezTo>
                  <a:pt x="2049" y="4605"/>
                  <a:pt x="2049" y="4605"/>
                  <a:pt x="2049" y="4605"/>
                </a:cubicBezTo>
                <a:cubicBezTo>
                  <a:pt x="1006" y="4605"/>
                  <a:pt x="1006" y="4605"/>
                  <a:pt x="1006" y="4605"/>
                </a:cubicBezTo>
                <a:cubicBezTo>
                  <a:pt x="1006" y="20459"/>
                  <a:pt x="1006" y="20459"/>
                  <a:pt x="1006" y="20459"/>
                </a:cubicBezTo>
                <a:cubicBezTo>
                  <a:pt x="20558" y="20459"/>
                  <a:pt x="20558" y="20459"/>
                  <a:pt x="20558" y="20459"/>
                </a:cubicBezTo>
                <a:lnTo>
                  <a:pt x="20558" y="4605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32" name="Shape"/>
          <p:cNvSpPr/>
          <p:nvPr/>
        </p:nvSpPr>
        <p:spPr>
          <a:xfrm>
            <a:off x="21936769" y="3641364"/>
            <a:ext cx="574477" cy="58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12" y="14566"/>
                </a:moveTo>
                <a:cubicBezTo>
                  <a:pt x="14472" y="15063"/>
                  <a:pt x="13968" y="15561"/>
                  <a:pt x="13212" y="15809"/>
                </a:cubicBezTo>
                <a:cubicBezTo>
                  <a:pt x="12708" y="16058"/>
                  <a:pt x="11700" y="16058"/>
                  <a:pt x="10656" y="16058"/>
                </a:cubicBezTo>
                <a:cubicBezTo>
                  <a:pt x="9648" y="16058"/>
                  <a:pt x="8640" y="16058"/>
                  <a:pt x="7884" y="15561"/>
                </a:cubicBezTo>
                <a:cubicBezTo>
                  <a:pt x="7344" y="15312"/>
                  <a:pt x="6840" y="14814"/>
                  <a:pt x="6588" y="14566"/>
                </a:cubicBezTo>
                <a:cubicBezTo>
                  <a:pt x="6084" y="14068"/>
                  <a:pt x="6084" y="13571"/>
                  <a:pt x="6084" y="13038"/>
                </a:cubicBezTo>
                <a:cubicBezTo>
                  <a:pt x="6084" y="12789"/>
                  <a:pt x="6084" y="12541"/>
                  <a:pt x="6336" y="12292"/>
                </a:cubicBezTo>
                <a:cubicBezTo>
                  <a:pt x="6588" y="12043"/>
                  <a:pt x="6840" y="12043"/>
                  <a:pt x="7092" y="12043"/>
                </a:cubicBezTo>
                <a:cubicBezTo>
                  <a:pt x="7344" y="12043"/>
                  <a:pt x="7596" y="12043"/>
                  <a:pt x="7884" y="12292"/>
                </a:cubicBezTo>
                <a:cubicBezTo>
                  <a:pt x="8136" y="12292"/>
                  <a:pt x="8136" y="12541"/>
                  <a:pt x="8388" y="13038"/>
                </a:cubicBezTo>
                <a:cubicBezTo>
                  <a:pt x="8640" y="13322"/>
                  <a:pt x="8640" y="13571"/>
                  <a:pt x="8892" y="13820"/>
                </a:cubicBezTo>
                <a:cubicBezTo>
                  <a:pt x="8892" y="13820"/>
                  <a:pt x="9144" y="14068"/>
                  <a:pt x="9396" y="14317"/>
                </a:cubicBezTo>
                <a:cubicBezTo>
                  <a:pt x="9900" y="14317"/>
                  <a:pt x="10152" y="14317"/>
                  <a:pt x="10656" y="14317"/>
                </a:cubicBezTo>
                <a:cubicBezTo>
                  <a:pt x="11448" y="14317"/>
                  <a:pt x="11952" y="14317"/>
                  <a:pt x="12456" y="14068"/>
                </a:cubicBezTo>
                <a:cubicBezTo>
                  <a:pt x="12708" y="13820"/>
                  <a:pt x="12960" y="13571"/>
                  <a:pt x="12960" y="13038"/>
                </a:cubicBezTo>
                <a:cubicBezTo>
                  <a:pt x="12960" y="12789"/>
                  <a:pt x="12708" y="12541"/>
                  <a:pt x="12708" y="12292"/>
                </a:cubicBezTo>
                <a:cubicBezTo>
                  <a:pt x="12456" y="12043"/>
                  <a:pt x="12204" y="12043"/>
                  <a:pt x="11700" y="11795"/>
                </a:cubicBezTo>
                <a:cubicBezTo>
                  <a:pt x="11448" y="11795"/>
                  <a:pt x="10908" y="11546"/>
                  <a:pt x="10152" y="11546"/>
                </a:cubicBezTo>
                <a:cubicBezTo>
                  <a:pt x="9396" y="11297"/>
                  <a:pt x="8640" y="11049"/>
                  <a:pt x="8136" y="10800"/>
                </a:cubicBezTo>
                <a:cubicBezTo>
                  <a:pt x="7596" y="10800"/>
                  <a:pt x="7092" y="10303"/>
                  <a:pt x="6840" y="10054"/>
                </a:cubicBezTo>
                <a:cubicBezTo>
                  <a:pt x="6336" y="9557"/>
                  <a:pt x="6336" y="9024"/>
                  <a:pt x="6336" y="8278"/>
                </a:cubicBezTo>
                <a:cubicBezTo>
                  <a:pt x="6336" y="7780"/>
                  <a:pt x="6336" y="7283"/>
                  <a:pt x="6840" y="6786"/>
                </a:cubicBezTo>
                <a:cubicBezTo>
                  <a:pt x="7092" y="6288"/>
                  <a:pt x="7596" y="6004"/>
                  <a:pt x="8388" y="5755"/>
                </a:cubicBezTo>
                <a:cubicBezTo>
                  <a:pt x="9144" y="5507"/>
                  <a:pt x="9900" y="5507"/>
                  <a:pt x="10656" y="5507"/>
                </a:cubicBezTo>
                <a:cubicBezTo>
                  <a:pt x="11448" y="5507"/>
                  <a:pt x="12204" y="5507"/>
                  <a:pt x="12708" y="5755"/>
                </a:cubicBezTo>
                <a:cubicBezTo>
                  <a:pt x="13212" y="5755"/>
                  <a:pt x="13716" y="6004"/>
                  <a:pt x="13968" y="6288"/>
                </a:cubicBezTo>
                <a:cubicBezTo>
                  <a:pt x="14220" y="6537"/>
                  <a:pt x="14472" y="6786"/>
                  <a:pt x="14724" y="7283"/>
                </a:cubicBezTo>
                <a:cubicBezTo>
                  <a:pt x="15012" y="7532"/>
                  <a:pt x="15012" y="7780"/>
                  <a:pt x="15012" y="8029"/>
                </a:cubicBezTo>
                <a:cubicBezTo>
                  <a:pt x="15012" y="8278"/>
                  <a:pt x="15012" y="8526"/>
                  <a:pt x="14724" y="8775"/>
                </a:cubicBezTo>
                <a:cubicBezTo>
                  <a:pt x="14472" y="9024"/>
                  <a:pt x="14220" y="9024"/>
                  <a:pt x="13716" y="9024"/>
                </a:cubicBezTo>
                <a:cubicBezTo>
                  <a:pt x="13464" y="9024"/>
                  <a:pt x="13212" y="9024"/>
                  <a:pt x="13212" y="8775"/>
                </a:cubicBezTo>
                <a:cubicBezTo>
                  <a:pt x="12960" y="8775"/>
                  <a:pt x="12708" y="8526"/>
                  <a:pt x="12708" y="8278"/>
                </a:cubicBezTo>
                <a:cubicBezTo>
                  <a:pt x="12456" y="8029"/>
                  <a:pt x="12204" y="7532"/>
                  <a:pt x="11952" y="7532"/>
                </a:cubicBezTo>
                <a:cubicBezTo>
                  <a:pt x="11700" y="7283"/>
                  <a:pt x="11196" y="7034"/>
                  <a:pt x="10656" y="7034"/>
                </a:cubicBezTo>
                <a:cubicBezTo>
                  <a:pt x="9900" y="7034"/>
                  <a:pt x="9396" y="7283"/>
                  <a:pt x="9144" y="7532"/>
                </a:cubicBezTo>
                <a:cubicBezTo>
                  <a:pt x="8892" y="7780"/>
                  <a:pt x="8640" y="8029"/>
                  <a:pt x="8640" y="8278"/>
                </a:cubicBezTo>
                <a:cubicBezTo>
                  <a:pt x="8640" y="8278"/>
                  <a:pt x="8640" y="8526"/>
                  <a:pt x="8892" y="8526"/>
                </a:cubicBezTo>
                <a:cubicBezTo>
                  <a:pt x="8892" y="8775"/>
                  <a:pt x="9144" y="8775"/>
                  <a:pt x="9396" y="9024"/>
                </a:cubicBezTo>
                <a:cubicBezTo>
                  <a:pt x="9396" y="9024"/>
                  <a:pt x="9648" y="9272"/>
                  <a:pt x="9900" y="9272"/>
                </a:cubicBezTo>
                <a:cubicBezTo>
                  <a:pt x="10152" y="9272"/>
                  <a:pt x="10656" y="9272"/>
                  <a:pt x="11196" y="9557"/>
                </a:cubicBezTo>
                <a:cubicBezTo>
                  <a:pt x="11700" y="9557"/>
                  <a:pt x="12456" y="9805"/>
                  <a:pt x="12960" y="10054"/>
                </a:cubicBezTo>
                <a:cubicBezTo>
                  <a:pt x="13464" y="10054"/>
                  <a:pt x="13968" y="10303"/>
                  <a:pt x="14220" y="10551"/>
                </a:cubicBezTo>
                <a:cubicBezTo>
                  <a:pt x="14724" y="10800"/>
                  <a:pt x="15012" y="11049"/>
                  <a:pt x="15264" y="11546"/>
                </a:cubicBezTo>
                <a:cubicBezTo>
                  <a:pt x="15516" y="11795"/>
                  <a:pt x="15516" y="12292"/>
                  <a:pt x="15516" y="12789"/>
                </a:cubicBezTo>
                <a:cubicBezTo>
                  <a:pt x="15516" y="13571"/>
                  <a:pt x="15264" y="14068"/>
                  <a:pt x="15012" y="14566"/>
                </a:cubicBezTo>
                <a:close/>
                <a:moveTo>
                  <a:pt x="21600" y="16058"/>
                </a:moveTo>
                <a:cubicBezTo>
                  <a:pt x="21600" y="19078"/>
                  <a:pt x="19080" y="21600"/>
                  <a:pt x="16272" y="21600"/>
                </a:cubicBezTo>
                <a:cubicBezTo>
                  <a:pt x="14724" y="21600"/>
                  <a:pt x="13464" y="20854"/>
                  <a:pt x="12456" y="20072"/>
                </a:cubicBezTo>
                <a:cubicBezTo>
                  <a:pt x="11952" y="20072"/>
                  <a:pt x="11448" y="20072"/>
                  <a:pt x="10656" y="20072"/>
                </a:cubicBezTo>
                <a:cubicBezTo>
                  <a:pt x="5580" y="20072"/>
                  <a:pt x="1260" y="16058"/>
                  <a:pt x="1260" y="10800"/>
                </a:cubicBezTo>
                <a:cubicBezTo>
                  <a:pt x="1260" y="10303"/>
                  <a:pt x="1260" y="9805"/>
                  <a:pt x="1512" y="9024"/>
                </a:cubicBezTo>
                <a:cubicBezTo>
                  <a:pt x="504" y="8278"/>
                  <a:pt x="0" y="6786"/>
                  <a:pt x="0" y="5507"/>
                </a:cubicBezTo>
                <a:cubicBezTo>
                  <a:pt x="0" y="2522"/>
                  <a:pt x="2268" y="0"/>
                  <a:pt x="5328" y="0"/>
                </a:cubicBezTo>
                <a:cubicBezTo>
                  <a:pt x="6840" y="0"/>
                  <a:pt x="8136" y="746"/>
                  <a:pt x="9144" y="1492"/>
                </a:cubicBezTo>
                <a:cubicBezTo>
                  <a:pt x="9648" y="1492"/>
                  <a:pt x="10152" y="1492"/>
                  <a:pt x="10656" y="1492"/>
                </a:cubicBezTo>
                <a:cubicBezTo>
                  <a:pt x="16020" y="1492"/>
                  <a:pt x="20340" y="5507"/>
                  <a:pt x="20340" y="10800"/>
                </a:cubicBezTo>
                <a:cubicBezTo>
                  <a:pt x="20340" y="11297"/>
                  <a:pt x="20088" y="11795"/>
                  <a:pt x="20088" y="12541"/>
                </a:cubicBezTo>
                <a:cubicBezTo>
                  <a:pt x="21096" y="13322"/>
                  <a:pt x="21600" y="14814"/>
                  <a:pt x="21600" y="1605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33" name="Shape"/>
          <p:cNvSpPr/>
          <p:nvPr/>
        </p:nvSpPr>
        <p:spPr>
          <a:xfrm>
            <a:off x="20770314" y="3687921"/>
            <a:ext cx="582938" cy="4899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68" y="8996"/>
                </a:moveTo>
                <a:cubicBezTo>
                  <a:pt x="11297" y="5729"/>
                  <a:pt x="11297" y="5729"/>
                  <a:pt x="11297" y="5729"/>
                </a:cubicBezTo>
                <a:cubicBezTo>
                  <a:pt x="10551" y="4795"/>
                  <a:pt x="9308" y="4795"/>
                  <a:pt x="8562" y="5729"/>
                </a:cubicBezTo>
                <a:cubicBezTo>
                  <a:pt x="7780" y="6620"/>
                  <a:pt x="7780" y="6620"/>
                  <a:pt x="7780" y="6620"/>
                </a:cubicBezTo>
                <a:cubicBezTo>
                  <a:pt x="7034" y="5729"/>
                  <a:pt x="6039" y="5092"/>
                  <a:pt x="5045" y="5092"/>
                </a:cubicBezTo>
                <a:cubicBezTo>
                  <a:pt x="2274" y="5092"/>
                  <a:pt x="0" y="7808"/>
                  <a:pt x="0" y="11118"/>
                </a:cubicBezTo>
                <a:cubicBezTo>
                  <a:pt x="0" y="14131"/>
                  <a:pt x="2274" y="16805"/>
                  <a:pt x="5045" y="16805"/>
                </a:cubicBezTo>
                <a:cubicBezTo>
                  <a:pt x="5293" y="16805"/>
                  <a:pt x="5293" y="16508"/>
                  <a:pt x="5542" y="16508"/>
                </a:cubicBezTo>
                <a:cubicBezTo>
                  <a:pt x="10054" y="21600"/>
                  <a:pt x="10054" y="21600"/>
                  <a:pt x="10054" y="21600"/>
                </a:cubicBezTo>
                <a:cubicBezTo>
                  <a:pt x="21600" y="9336"/>
                  <a:pt x="21600" y="9336"/>
                  <a:pt x="21600" y="9336"/>
                </a:cubicBezTo>
                <a:cubicBezTo>
                  <a:pt x="21600" y="0"/>
                  <a:pt x="21600" y="0"/>
                  <a:pt x="21600" y="0"/>
                </a:cubicBezTo>
                <a:lnTo>
                  <a:pt x="14068" y="8996"/>
                </a:lnTo>
                <a:close/>
                <a:moveTo>
                  <a:pt x="5045" y="15319"/>
                </a:moveTo>
                <a:cubicBezTo>
                  <a:pt x="3020" y="15319"/>
                  <a:pt x="1279" y="13198"/>
                  <a:pt x="1279" y="11118"/>
                </a:cubicBezTo>
                <a:cubicBezTo>
                  <a:pt x="1279" y="8699"/>
                  <a:pt x="3020" y="6620"/>
                  <a:pt x="5045" y="6620"/>
                </a:cubicBezTo>
                <a:cubicBezTo>
                  <a:pt x="5791" y="6620"/>
                  <a:pt x="6537" y="6917"/>
                  <a:pt x="7034" y="7511"/>
                </a:cubicBezTo>
                <a:cubicBezTo>
                  <a:pt x="8029" y="8402"/>
                  <a:pt x="8562" y="9633"/>
                  <a:pt x="8562" y="11118"/>
                </a:cubicBezTo>
                <a:cubicBezTo>
                  <a:pt x="8562" y="13198"/>
                  <a:pt x="7034" y="15319"/>
                  <a:pt x="5045" y="15319"/>
                </a:cubicBezTo>
                <a:close/>
                <a:moveTo>
                  <a:pt x="20108" y="8996"/>
                </a:moveTo>
                <a:cubicBezTo>
                  <a:pt x="16342" y="13198"/>
                  <a:pt x="16342" y="13198"/>
                  <a:pt x="16342" y="13198"/>
                </a:cubicBezTo>
                <a:cubicBezTo>
                  <a:pt x="10303" y="19818"/>
                  <a:pt x="10303" y="19818"/>
                  <a:pt x="10303" y="19818"/>
                </a:cubicBezTo>
                <a:cubicBezTo>
                  <a:pt x="7034" y="16211"/>
                  <a:pt x="7034" y="16211"/>
                  <a:pt x="7034" y="16211"/>
                </a:cubicBezTo>
                <a:cubicBezTo>
                  <a:pt x="7780" y="15617"/>
                  <a:pt x="8562" y="15022"/>
                  <a:pt x="9059" y="13834"/>
                </a:cubicBezTo>
                <a:cubicBezTo>
                  <a:pt x="10303" y="15617"/>
                  <a:pt x="10303" y="15617"/>
                  <a:pt x="10303" y="15617"/>
                </a:cubicBezTo>
                <a:cubicBezTo>
                  <a:pt x="14814" y="9930"/>
                  <a:pt x="14814" y="9930"/>
                  <a:pt x="14814" y="9930"/>
                </a:cubicBezTo>
                <a:cubicBezTo>
                  <a:pt x="20108" y="3607"/>
                  <a:pt x="20108" y="3607"/>
                  <a:pt x="20108" y="3607"/>
                </a:cubicBezTo>
                <a:lnTo>
                  <a:pt x="20108" y="8996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34" name="Shape"/>
          <p:cNvSpPr/>
          <p:nvPr/>
        </p:nvSpPr>
        <p:spPr>
          <a:xfrm>
            <a:off x="19639270" y="3666757"/>
            <a:ext cx="578704" cy="5365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926" y="4096"/>
                </a:moveTo>
                <a:lnTo>
                  <a:pt x="15239" y="0"/>
                </a:lnTo>
                <a:lnTo>
                  <a:pt x="21600" y="4637"/>
                </a:lnTo>
                <a:lnTo>
                  <a:pt x="17287" y="8192"/>
                </a:lnTo>
                <a:lnTo>
                  <a:pt x="10926" y="4096"/>
                </a:lnTo>
                <a:close/>
                <a:moveTo>
                  <a:pt x="21600" y="12017"/>
                </a:moveTo>
                <a:lnTo>
                  <a:pt x="15239" y="16384"/>
                </a:lnTo>
                <a:lnTo>
                  <a:pt x="10926" y="12558"/>
                </a:lnTo>
                <a:lnTo>
                  <a:pt x="17287" y="8192"/>
                </a:lnTo>
                <a:lnTo>
                  <a:pt x="21600" y="12017"/>
                </a:lnTo>
                <a:close/>
                <a:moveTo>
                  <a:pt x="6361" y="16384"/>
                </a:moveTo>
                <a:lnTo>
                  <a:pt x="0" y="12017"/>
                </a:lnTo>
                <a:lnTo>
                  <a:pt x="4313" y="8192"/>
                </a:lnTo>
                <a:lnTo>
                  <a:pt x="10926" y="12558"/>
                </a:lnTo>
                <a:lnTo>
                  <a:pt x="6361" y="16384"/>
                </a:lnTo>
                <a:close/>
                <a:moveTo>
                  <a:pt x="0" y="4637"/>
                </a:moveTo>
                <a:lnTo>
                  <a:pt x="6361" y="0"/>
                </a:lnTo>
                <a:lnTo>
                  <a:pt x="10926" y="4096"/>
                </a:lnTo>
                <a:lnTo>
                  <a:pt x="4313" y="8192"/>
                </a:lnTo>
                <a:lnTo>
                  <a:pt x="0" y="4637"/>
                </a:lnTo>
                <a:close/>
                <a:moveTo>
                  <a:pt x="10926" y="13408"/>
                </a:moveTo>
                <a:lnTo>
                  <a:pt x="15239" y="17195"/>
                </a:lnTo>
                <a:lnTo>
                  <a:pt x="17287" y="16113"/>
                </a:lnTo>
                <a:lnTo>
                  <a:pt x="17287" y="17465"/>
                </a:lnTo>
                <a:lnTo>
                  <a:pt x="10926" y="21600"/>
                </a:lnTo>
                <a:lnTo>
                  <a:pt x="4600" y="17465"/>
                </a:lnTo>
                <a:lnTo>
                  <a:pt x="4600" y="16113"/>
                </a:lnTo>
                <a:lnTo>
                  <a:pt x="6361" y="17195"/>
                </a:lnTo>
                <a:lnTo>
                  <a:pt x="10926" y="13408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35" name="Shape"/>
          <p:cNvSpPr/>
          <p:nvPr/>
        </p:nvSpPr>
        <p:spPr>
          <a:xfrm>
            <a:off x="18553978" y="3641364"/>
            <a:ext cx="358689" cy="58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321"/>
                </a:moveTo>
                <a:cubicBezTo>
                  <a:pt x="19987" y="20854"/>
                  <a:pt x="18720" y="21103"/>
                  <a:pt x="17510" y="21351"/>
                </a:cubicBezTo>
                <a:cubicBezTo>
                  <a:pt x="16301" y="21351"/>
                  <a:pt x="15091" y="21600"/>
                  <a:pt x="13882" y="21600"/>
                </a:cubicBezTo>
                <a:cubicBezTo>
                  <a:pt x="12211" y="21600"/>
                  <a:pt x="11002" y="21351"/>
                  <a:pt x="9792" y="21103"/>
                </a:cubicBezTo>
                <a:cubicBezTo>
                  <a:pt x="8986" y="20854"/>
                  <a:pt x="7776" y="20605"/>
                  <a:pt x="6912" y="20072"/>
                </a:cubicBezTo>
                <a:cubicBezTo>
                  <a:pt x="6106" y="19575"/>
                  <a:pt x="5299" y="19078"/>
                  <a:pt x="4896" y="18580"/>
                </a:cubicBezTo>
                <a:cubicBezTo>
                  <a:pt x="4896" y="18083"/>
                  <a:pt x="4493" y="17337"/>
                  <a:pt x="4493" y="16307"/>
                </a:cubicBezTo>
                <a:cubicBezTo>
                  <a:pt x="4493" y="8775"/>
                  <a:pt x="4493" y="8775"/>
                  <a:pt x="4493" y="8775"/>
                </a:cubicBezTo>
                <a:cubicBezTo>
                  <a:pt x="0" y="8775"/>
                  <a:pt x="0" y="8775"/>
                  <a:pt x="0" y="8775"/>
                </a:cubicBezTo>
                <a:cubicBezTo>
                  <a:pt x="0" y="5755"/>
                  <a:pt x="0" y="5755"/>
                  <a:pt x="0" y="5755"/>
                </a:cubicBezTo>
                <a:cubicBezTo>
                  <a:pt x="1267" y="5507"/>
                  <a:pt x="2880" y="5258"/>
                  <a:pt x="3686" y="4761"/>
                </a:cubicBezTo>
                <a:cubicBezTo>
                  <a:pt x="4896" y="4014"/>
                  <a:pt x="5702" y="3517"/>
                  <a:pt x="6106" y="2771"/>
                </a:cubicBezTo>
                <a:cubicBezTo>
                  <a:pt x="6509" y="1989"/>
                  <a:pt x="6912" y="1243"/>
                  <a:pt x="7315" y="0"/>
                </a:cubicBezTo>
                <a:cubicBezTo>
                  <a:pt x="12211" y="0"/>
                  <a:pt x="12211" y="0"/>
                  <a:pt x="12211" y="0"/>
                </a:cubicBezTo>
                <a:cubicBezTo>
                  <a:pt x="12211" y="5009"/>
                  <a:pt x="12211" y="5009"/>
                  <a:pt x="12211" y="5009"/>
                </a:cubicBezTo>
                <a:cubicBezTo>
                  <a:pt x="20390" y="5009"/>
                  <a:pt x="20390" y="5009"/>
                  <a:pt x="20390" y="5009"/>
                </a:cubicBezTo>
                <a:cubicBezTo>
                  <a:pt x="20390" y="8775"/>
                  <a:pt x="20390" y="8775"/>
                  <a:pt x="20390" y="8775"/>
                </a:cubicBezTo>
                <a:cubicBezTo>
                  <a:pt x="12211" y="8775"/>
                  <a:pt x="12211" y="8775"/>
                  <a:pt x="12211" y="8775"/>
                </a:cubicBezTo>
                <a:cubicBezTo>
                  <a:pt x="12211" y="14317"/>
                  <a:pt x="12211" y="14317"/>
                  <a:pt x="12211" y="14317"/>
                </a:cubicBezTo>
                <a:cubicBezTo>
                  <a:pt x="12211" y="15561"/>
                  <a:pt x="12211" y="16307"/>
                  <a:pt x="12614" y="16555"/>
                </a:cubicBezTo>
                <a:cubicBezTo>
                  <a:pt x="12614" y="17053"/>
                  <a:pt x="13075" y="17337"/>
                  <a:pt x="13882" y="17586"/>
                </a:cubicBezTo>
                <a:cubicBezTo>
                  <a:pt x="14688" y="17834"/>
                  <a:pt x="15494" y="18083"/>
                  <a:pt x="16301" y="18083"/>
                </a:cubicBezTo>
                <a:cubicBezTo>
                  <a:pt x="18317" y="18083"/>
                  <a:pt x="19987" y="17586"/>
                  <a:pt x="21600" y="17053"/>
                </a:cubicBezTo>
                <a:lnTo>
                  <a:pt x="21600" y="20321"/>
                </a:ln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36" name="Shape"/>
          <p:cNvSpPr/>
          <p:nvPr/>
        </p:nvSpPr>
        <p:spPr>
          <a:xfrm>
            <a:off x="17248546" y="3641364"/>
            <a:ext cx="582938" cy="58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829" y="21600"/>
                </a:moveTo>
                <a:cubicBezTo>
                  <a:pt x="2771" y="21600"/>
                  <a:pt x="2771" y="21600"/>
                  <a:pt x="2771" y="21600"/>
                </a:cubicBezTo>
                <a:cubicBezTo>
                  <a:pt x="1279" y="21600"/>
                  <a:pt x="0" y="20321"/>
                  <a:pt x="0" y="18829"/>
                </a:cubicBezTo>
                <a:cubicBezTo>
                  <a:pt x="0" y="2771"/>
                  <a:pt x="0" y="2771"/>
                  <a:pt x="0" y="2771"/>
                </a:cubicBezTo>
                <a:cubicBezTo>
                  <a:pt x="0" y="1243"/>
                  <a:pt x="1279" y="0"/>
                  <a:pt x="2771" y="0"/>
                </a:cubicBezTo>
                <a:cubicBezTo>
                  <a:pt x="18829" y="0"/>
                  <a:pt x="18829" y="0"/>
                  <a:pt x="18829" y="0"/>
                </a:cubicBezTo>
                <a:cubicBezTo>
                  <a:pt x="20357" y="0"/>
                  <a:pt x="21600" y="1243"/>
                  <a:pt x="21600" y="2771"/>
                </a:cubicBezTo>
                <a:cubicBezTo>
                  <a:pt x="21600" y="18829"/>
                  <a:pt x="21600" y="18829"/>
                  <a:pt x="21600" y="18829"/>
                </a:cubicBezTo>
                <a:cubicBezTo>
                  <a:pt x="21600" y="20321"/>
                  <a:pt x="20357" y="21600"/>
                  <a:pt x="18829" y="21600"/>
                </a:cubicBezTo>
                <a:close/>
                <a:moveTo>
                  <a:pt x="10800" y="6537"/>
                </a:moveTo>
                <a:cubicBezTo>
                  <a:pt x="9024" y="6537"/>
                  <a:pt x="7780" y="7532"/>
                  <a:pt x="7034" y="9024"/>
                </a:cubicBezTo>
                <a:cubicBezTo>
                  <a:pt x="7034" y="9272"/>
                  <a:pt x="7034" y="9272"/>
                  <a:pt x="6786" y="9272"/>
                </a:cubicBezTo>
                <a:lnTo>
                  <a:pt x="6786" y="9805"/>
                </a:lnTo>
                <a:cubicBezTo>
                  <a:pt x="6786" y="9805"/>
                  <a:pt x="6786" y="9805"/>
                  <a:pt x="6786" y="10054"/>
                </a:cubicBezTo>
                <a:cubicBezTo>
                  <a:pt x="6786" y="10054"/>
                  <a:pt x="6786" y="10054"/>
                  <a:pt x="6786" y="10303"/>
                </a:cubicBezTo>
                <a:cubicBezTo>
                  <a:pt x="6786" y="10551"/>
                  <a:pt x="6537" y="10551"/>
                  <a:pt x="6537" y="10800"/>
                </a:cubicBezTo>
                <a:cubicBezTo>
                  <a:pt x="6537" y="13038"/>
                  <a:pt x="8526" y="15063"/>
                  <a:pt x="10800" y="15063"/>
                </a:cubicBezTo>
                <a:cubicBezTo>
                  <a:pt x="13074" y="15063"/>
                  <a:pt x="15063" y="13038"/>
                  <a:pt x="15063" y="10800"/>
                </a:cubicBezTo>
                <a:cubicBezTo>
                  <a:pt x="15063" y="10551"/>
                  <a:pt x="14814" y="10551"/>
                  <a:pt x="14814" y="10303"/>
                </a:cubicBezTo>
                <a:cubicBezTo>
                  <a:pt x="14814" y="10054"/>
                  <a:pt x="14814" y="10054"/>
                  <a:pt x="14814" y="10054"/>
                </a:cubicBezTo>
                <a:cubicBezTo>
                  <a:pt x="14814" y="9805"/>
                  <a:pt x="14814" y="9805"/>
                  <a:pt x="14814" y="9805"/>
                </a:cubicBezTo>
                <a:lnTo>
                  <a:pt x="14814" y="9272"/>
                </a:lnTo>
                <a:cubicBezTo>
                  <a:pt x="14566" y="9272"/>
                  <a:pt x="14566" y="9272"/>
                  <a:pt x="14566" y="9024"/>
                </a:cubicBezTo>
                <a:cubicBezTo>
                  <a:pt x="13820" y="7532"/>
                  <a:pt x="12576" y="6537"/>
                  <a:pt x="10800" y="6537"/>
                </a:cubicBezTo>
                <a:close/>
                <a:moveTo>
                  <a:pt x="19078" y="3517"/>
                </a:moveTo>
                <a:cubicBezTo>
                  <a:pt x="19078" y="3020"/>
                  <a:pt x="18580" y="2522"/>
                  <a:pt x="18083" y="2522"/>
                </a:cubicBezTo>
                <a:cubicBezTo>
                  <a:pt x="15809" y="2522"/>
                  <a:pt x="15809" y="2522"/>
                  <a:pt x="15809" y="2522"/>
                </a:cubicBezTo>
                <a:cubicBezTo>
                  <a:pt x="15312" y="2522"/>
                  <a:pt x="14814" y="3020"/>
                  <a:pt x="14814" y="3517"/>
                </a:cubicBezTo>
                <a:cubicBezTo>
                  <a:pt x="14814" y="5755"/>
                  <a:pt x="14814" y="5755"/>
                  <a:pt x="14814" y="5755"/>
                </a:cubicBezTo>
                <a:cubicBezTo>
                  <a:pt x="14814" y="6288"/>
                  <a:pt x="15312" y="6786"/>
                  <a:pt x="15809" y="6786"/>
                </a:cubicBezTo>
                <a:cubicBezTo>
                  <a:pt x="18083" y="6786"/>
                  <a:pt x="18083" y="6786"/>
                  <a:pt x="18083" y="6786"/>
                </a:cubicBezTo>
                <a:cubicBezTo>
                  <a:pt x="18580" y="6786"/>
                  <a:pt x="19078" y="6288"/>
                  <a:pt x="19078" y="5755"/>
                </a:cubicBezTo>
                <a:lnTo>
                  <a:pt x="19078" y="3517"/>
                </a:lnTo>
                <a:close/>
                <a:moveTo>
                  <a:pt x="19078" y="9024"/>
                </a:moveTo>
                <a:cubicBezTo>
                  <a:pt x="17088" y="9024"/>
                  <a:pt x="17088" y="9024"/>
                  <a:pt x="17088" y="9024"/>
                </a:cubicBezTo>
                <a:cubicBezTo>
                  <a:pt x="17337" y="9557"/>
                  <a:pt x="17337" y="10303"/>
                  <a:pt x="17337" y="10800"/>
                </a:cubicBezTo>
                <a:cubicBezTo>
                  <a:pt x="17337" y="14317"/>
                  <a:pt x="14317" y="17337"/>
                  <a:pt x="10800" y="17337"/>
                </a:cubicBezTo>
                <a:cubicBezTo>
                  <a:pt x="7283" y="17337"/>
                  <a:pt x="4263" y="14317"/>
                  <a:pt x="4263" y="10800"/>
                </a:cubicBezTo>
                <a:cubicBezTo>
                  <a:pt x="4263" y="10303"/>
                  <a:pt x="4263" y="9557"/>
                  <a:pt x="4512" y="9024"/>
                </a:cubicBezTo>
                <a:cubicBezTo>
                  <a:pt x="2522" y="9024"/>
                  <a:pt x="2522" y="9024"/>
                  <a:pt x="2522" y="9024"/>
                </a:cubicBezTo>
                <a:cubicBezTo>
                  <a:pt x="2522" y="18083"/>
                  <a:pt x="2522" y="18083"/>
                  <a:pt x="2522" y="18083"/>
                </a:cubicBezTo>
                <a:cubicBezTo>
                  <a:pt x="2522" y="18580"/>
                  <a:pt x="3020" y="19078"/>
                  <a:pt x="3517" y="19078"/>
                </a:cubicBezTo>
                <a:cubicBezTo>
                  <a:pt x="18083" y="19078"/>
                  <a:pt x="18083" y="19078"/>
                  <a:pt x="18083" y="19078"/>
                </a:cubicBezTo>
                <a:cubicBezTo>
                  <a:pt x="18580" y="19078"/>
                  <a:pt x="19078" y="18580"/>
                  <a:pt x="19078" y="18083"/>
                </a:cubicBezTo>
                <a:lnTo>
                  <a:pt x="19078" y="9024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37" name="Shape"/>
          <p:cNvSpPr/>
          <p:nvPr/>
        </p:nvSpPr>
        <p:spPr>
          <a:xfrm>
            <a:off x="16052144" y="3692151"/>
            <a:ext cx="578704" cy="4707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95" extrusionOk="0">
                <a:moveTo>
                  <a:pt x="14735" y="0"/>
                </a:moveTo>
                <a:cubicBezTo>
                  <a:pt x="16497" y="0"/>
                  <a:pt x="17287" y="960"/>
                  <a:pt x="18294" y="1876"/>
                </a:cubicBezTo>
                <a:cubicBezTo>
                  <a:pt x="19048" y="1876"/>
                  <a:pt x="20055" y="1265"/>
                  <a:pt x="20558" y="960"/>
                </a:cubicBezTo>
                <a:cubicBezTo>
                  <a:pt x="20845" y="655"/>
                  <a:pt x="20845" y="655"/>
                  <a:pt x="21097" y="655"/>
                </a:cubicBezTo>
                <a:cubicBezTo>
                  <a:pt x="20845" y="1571"/>
                  <a:pt x="20306" y="2487"/>
                  <a:pt x="19551" y="3098"/>
                </a:cubicBezTo>
                <a:cubicBezTo>
                  <a:pt x="19551" y="3098"/>
                  <a:pt x="19300" y="3404"/>
                  <a:pt x="19048" y="3404"/>
                </a:cubicBezTo>
                <a:cubicBezTo>
                  <a:pt x="20055" y="3404"/>
                  <a:pt x="20845" y="2793"/>
                  <a:pt x="21600" y="2793"/>
                </a:cubicBezTo>
                <a:cubicBezTo>
                  <a:pt x="21348" y="3404"/>
                  <a:pt x="20845" y="4320"/>
                  <a:pt x="20055" y="4625"/>
                </a:cubicBezTo>
                <a:cubicBezTo>
                  <a:pt x="19803" y="4931"/>
                  <a:pt x="19803" y="5280"/>
                  <a:pt x="19551" y="5585"/>
                </a:cubicBezTo>
                <a:cubicBezTo>
                  <a:pt x="19551" y="6807"/>
                  <a:pt x="19551" y="7724"/>
                  <a:pt x="19300" y="8945"/>
                </a:cubicBezTo>
                <a:cubicBezTo>
                  <a:pt x="18042" y="14836"/>
                  <a:pt x="15239" y="19156"/>
                  <a:pt x="10674" y="20989"/>
                </a:cubicBezTo>
                <a:cubicBezTo>
                  <a:pt x="8877" y="21600"/>
                  <a:pt x="6110" y="21600"/>
                  <a:pt x="4313" y="21295"/>
                </a:cubicBezTo>
                <a:cubicBezTo>
                  <a:pt x="3306" y="20989"/>
                  <a:pt x="2552" y="20684"/>
                  <a:pt x="1509" y="20073"/>
                </a:cubicBezTo>
                <a:cubicBezTo>
                  <a:pt x="1258" y="19767"/>
                  <a:pt x="755" y="19767"/>
                  <a:pt x="503" y="19462"/>
                </a:cubicBezTo>
                <a:cubicBezTo>
                  <a:pt x="252" y="19156"/>
                  <a:pt x="252" y="19156"/>
                  <a:pt x="0" y="19156"/>
                </a:cubicBezTo>
                <a:cubicBezTo>
                  <a:pt x="503" y="19156"/>
                  <a:pt x="1006" y="19156"/>
                  <a:pt x="1509" y="19156"/>
                </a:cubicBezTo>
                <a:cubicBezTo>
                  <a:pt x="1797" y="19156"/>
                  <a:pt x="2300" y="19156"/>
                  <a:pt x="2803" y="18851"/>
                </a:cubicBezTo>
                <a:cubicBezTo>
                  <a:pt x="3810" y="18502"/>
                  <a:pt x="4564" y="18196"/>
                  <a:pt x="5319" y="17891"/>
                </a:cubicBezTo>
                <a:cubicBezTo>
                  <a:pt x="5858" y="17585"/>
                  <a:pt x="6361" y="17280"/>
                  <a:pt x="6613" y="16669"/>
                </a:cubicBezTo>
                <a:cubicBezTo>
                  <a:pt x="6110" y="16669"/>
                  <a:pt x="5607" y="16669"/>
                  <a:pt x="5319" y="16669"/>
                </a:cubicBezTo>
                <a:cubicBezTo>
                  <a:pt x="3810" y="16058"/>
                  <a:pt x="3055" y="14836"/>
                  <a:pt x="2552" y="12960"/>
                </a:cubicBezTo>
                <a:cubicBezTo>
                  <a:pt x="2803" y="13265"/>
                  <a:pt x="4061" y="13265"/>
                  <a:pt x="4313" y="12960"/>
                </a:cubicBezTo>
                <a:cubicBezTo>
                  <a:pt x="3810" y="12960"/>
                  <a:pt x="3306" y="12655"/>
                  <a:pt x="3055" y="12349"/>
                </a:cubicBezTo>
                <a:cubicBezTo>
                  <a:pt x="1797" y="11433"/>
                  <a:pt x="755" y="9905"/>
                  <a:pt x="755" y="7724"/>
                </a:cubicBezTo>
                <a:cubicBezTo>
                  <a:pt x="1006" y="7724"/>
                  <a:pt x="1258" y="7724"/>
                  <a:pt x="1258" y="8029"/>
                </a:cubicBezTo>
                <a:cubicBezTo>
                  <a:pt x="1509" y="8029"/>
                  <a:pt x="1797" y="8029"/>
                  <a:pt x="2300" y="8335"/>
                </a:cubicBezTo>
                <a:lnTo>
                  <a:pt x="2803" y="8335"/>
                </a:lnTo>
                <a:cubicBezTo>
                  <a:pt x="2552" y="8029"/>
                  <a:pt x="2300" y="7724"/>
                  <a:pt x="2049" y="7418"/>
                </a:cubicBezTo>
                <a:cubicBezTo>
                  <a:pt x="1258" y="6196"/>
                  <a:pt x="503" y="4625"/>
                  <a:pt x="1006" y="2487"/>
                </a:cubicBezTo>
                <a:cubicBezTo>
                  <a:pt x="1006" y="1876"/>
                  <a:pt x="1258" y="1571"/>
                  <a:pt x="1509" y="1265"/>
                </a:cubicBezTo>
                <a:cubicBezTo>
                  <a:pt x="1509" y="1265"/>
                  <a:pt x="1797" y="1571"/>
                  <a:pt x="2049" y="1571"/>
                </a:cubicBezTo>
                <a:cubicBezTo>
                  <a:pt x="2300" y="2182"/>
                  <a:pt x="2803" y="2793"/>
                  <a:pt x="3306" y="3098"/>
                </a:cubicBezTo>
                <a:cubicBezTo>
                  <a:pt x="4816" y="4625"/>
                  <a:pt x="6361" y="5585"/>
                  <a:pt x="8626" y="6502"/>
                </a:cubicBezTo>
                <a:cubicBezTo>
                  <a:pt x="9380" y="6502"/>
                  <a:pt x="9919" y="6807"/>
                  <a:pt x="10674" y="6807"/>
                </a:cubicBezTo>
                <a:cubicBezTo>
                  <a:pt x="10423" y="5891"/>
                  <a:pt x="10423" y="4931"/>
                  <a:pt x="10674" y="4320"/>
                </a:cubicBezTo>
                <a:cubicBezTo>
                  <a:pt x="11177" y="2487"/>
                  <a:pt x="11932" y="1265"/>
                  <a:pt x="13226" y="655"/>
                </a:cubicBezTo>
                <a:cubicBezTo>
                  <a:pt x="13478" y="349"/>
                  <a:pt x="13981" y="349"/>
                  <a:pt x="14232" y="349"/>
                </a:cubicBezTo>
                <a:cubicBezTo>
                  <a:pt x="14484" y="349"/>
                  <a:pt x="14484" y="0"/>
                  <a:pt x="14735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38" name="Shape"/>
          <p:cNvSpPr/>
          <p:nvPr/>
        </p:nvSpPr>
        <p:spPr>
          <a:xfrm>
            <a:off x="21936769" y="2481734"/>
            <a:ext cx="576848" cy="37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74" h="21600" extrusionOk="0">
                <a:moveTo>
                  <a:pt x="14056" y="1943"/>
                </a:moveTo>
                <a:cubicBezTo>
                  <a:pt x="19358" y="1943"/>
                  <a:pt x="19358" y="1943"/>
                  <a:pt x="19358" y="1943"/>
                </a:cubicBezTo>
                <a:cubicBezTo>
                  <a:pt x="19358" y="4331"/>
                  <a:pt x="19358" y="4331"/>
                  <a:pt x="19358" y="4331"/>
                </a:cubicBezTo>
                <a:cubicBezTo>
                  <a:pt x="14056" y="4331"/>
                  <a:pt x="14056" y="4331"/>
                  <a:pt x="14056" y="4331"/>
                </a:cubicBezTo>
                <a:lnTo>
                  <a:pt x="14056" y="1943"/>
                </a:lnTo>
                <a:close/>
                <a:moveTo>
                  <a:pt x="21351" y="14493"/>
                </a:moveTo>
                <a:cubicBezTo>
                  <a:pt x="14305" y="14493"/>
                  <a:pt x="14305" y="14493"/>
                  <a:pt x="14305" y="14493"/>
                </a:cubicBezTo>
                <a:cubicBezTo>
                  <a:pt x="14554" y="17269"/>
                  <a:pt x="15337" y="18435"/>
                  <a:pt x="16832" y="18435"/>
                </a:cubicBezTo>
                <a:cubicBezTo>
                  <a:pt x="17828" y="18435"/>
                  <a:pt x="18575" y="17658"/>
                  <a:pt x="18860" y="16880"/>
                </a:cubicBezTo>
                <a:cubicBezTo>
                  <a:pt x="21102" y="16880"/>
                  <a:pt x="21102" y="16880"/>
                  <a:pt x="21102" y="16880"/>
                </a:cubicBezTo>
                <a:cubicBezTo>
                  <a:pt x="20355" y="20378"/>
                  <a:pt x="18860" y="21600"/>
                  <a:pt x="16583" y="21600"/>
                </a:cubicBezTo>
                <a:cubicBezTo>
                  <a:pt x="13558" y="21600"/>
                  <a:pt x="11814" y="18046"/>
                  <a:pt x="11814" y="13326"/>
                </a:cubicBezTo>
                <a:cubicBezTo>
                  <a:pt x="11814" y="8995"/>
                  <a:pt x="13807" y="5497"/>
                  <a:pt x="16583" y="5497"/>
                </a:cubicBezTo>
                <a:cubicBezTo>
                  <a:pt x="19856" y="5497"/>
                  <a:pt x="21600" y="10217"/>
                  <a:pt x="21351" y="14493"/>
                </a:cubicBezTo>
                <a:close/>
                <a:moveTo>
                  <a:pt x="14305" y="11772"/>
                </a:moveTo>
                <a:cubicBezTo>
                  <a:pt x="18575" y="11772"/>
                  <a:pt x="18575" y="11772"/>
                  <a:pt x="18575" y="11772"/>
                </a:cubicBezTo>
                <a:cubicBezTo>
                  <a:pt x="18575" y="9384"/>
                  <a:pt x="17828" y="8607"/>
                  <a:pt x="16583" y="8607"/>
                </a:cubicBezTo>
                <a:cubicBezTo>
                  <a:pt x="14839" y="8607"/>
                  <a:pt x="14305" y="10606"/>
                  <a:pt x="14305" y="11772"/>
                </a:cubicBezTo>
                <a:close/>
                <a:moveTo>
                  <a:pt x="11067" y="14937"/>
                </a:moveTo>
                <a:cubicBezTo>
                  <a:pt x="11067" y="19212"/>
                  <a:pt x="8789" y="21211"/>
                  <a:pt x="6263" y="21211"/>
                </a:cubicBezTo>
                <a:cubicBezTo>
                  <a:pt x="0" y="21211"/>
                  <a:pt x="0" y="21211"/>
                  <a:pt x="0" y="21211"/>
                </a:cubicBezTo>
                <a:cubicBezTo>
                  <a:pt x="0" y="0"/>
                  <a:pt x="0" y="0"/>
                  <a:pt x="0" y="0"/>
                </a:cubicBezTo>
                <a:cubicBezTo>
                  <a:pt x="6263" y="0"/>
                  <a:pt x="6263" y="0"/>
                  <a:pt x="6263" y="0"/>
                </a:cubicBezTo>
                <a:cubicBezTo>
                  <a:pt x="8789" y="0"/>
                  <a:pt x="10533" y="1555"/>
                  <a:pt x="10533" y="5497"/>
                </a:cubicBezTo>
                <a:cubicBezTo>
                  <a:pt x="10533" y="7441"/>
                  <a:pt x="9786" y="8607"/>
                  <a:pt x="8540" y="9773"/>
                </a:cubicBezTo>
                <a:cubicBezTo>
                  <a:pt x="10284" y="10606"/>
                  <a:pt x="11067" y="12549"/>
                  <a:pt x="11067" y="14937"/>
                </a:cubicBezTo>
                <a:close/>
                <a:moveTo>
                  <a:pt x="5267" y="3498"/>
                </a:moveTo>
                <a:cubicBezTo>
                  <a:pt x="2491" y="3498"/>
                  <a:pt x="2491" y="3498"/>
                  <a:pt x="2491" y="3498"/>
                </a:cubicBezTo>
                <a:cubicBezTo>
                  <a:pt x="2491" y="8218"/>
                  <a:pt x="2491" y="8218"/>
                  <a:pt x="2491" y="8218"/>
                </a:cubicBezTo>
                <a:cubicBezTo>
                  <a:pt x="5516" y="8218"/>
                  <a:pt x="5516" y="8218"/>
                  <a:pt x="5516" y="8218"/>
                </a:cubicBezTo>
                <a:cubicBezTo>
                  <a:pt x="6512" y="8218"/>
                  <a:pt x="7259" y="7829"/>
                  <a:pt x="7259" y="5886"/>
                </a:cubicBezTo>
                <a:cubicBezTo>
                  <a:pt x="7259" y="3942"/>
                  <a:pt x="6263" y="3498"/>
                  <a:pt x="5267" y="3498"/>
                </a:cubicBezTo>
                <a:close/>
                <a:moveTo>
                  <a:pt x="5765" y="11383"/>
                </a:moveTo>
                <a:cubicBezTo>
                  <a:pt x="2491" y="11383"/>
                  <a:pt x="2491" y="11383"/>
                  <a:pt x="2491" y="11383"/>
                </a:cubicBezTo>
                <a:cubicBezTo>
                  <a:pt x="2491" y="17269"/>
                  <a:pt x="2491" y="17269"/>
                  <a:pt x="2491" y="17269"/>
                </a:cubicBezTo>
                <a:cubicBezTo>
                  <a:pt x="5765" y="17269"/>
                  <a:pt x="5765" y="17269"/>
                  <a:pt x="5765" y="17269"/>
                </a:cubicBezTo>
                <a:cubicBezTo>
                  <a:pt x="6761" y="17269"/>
                  <a:pt x="7793" y="16880"/>
                  <a:pt x="7793" y="14493"/>
                </a:cubicBezTo>
                <a:cubicBezTo>
                  <a:pt x="7793" y="12549"/>
                  <a:pt x="7010" y="11383"/>
                  <a:pt x="5765" y="1138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39" name="Shape"/>
          <p:cNvSpPr/>
          <p:nvPr/>
        </p:nvSpPr>
        <p:spPr>
          <a:xfrm>
            <a:off x="20770314" y="2375929"/>
            <a:ext cx="582938" cy="574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8576"/>
                </a:moveTo>
                <a:lnTo>
                  <a:pt x="8811" y="19836"/>
                </a:lnTo>
                <a:lnTo>
                  <a:pt x="8811" y="11448"/>
                </a:lnTo>
                <a:lnTo>
                  <a:pt x="0" y="11448"/>
                </a:lnTo>
                <a:lnTo>
                  <a:pt x="0" y="18576"/>
                </a:lnTo>
                <a:close/>
                <a:moveTo>
                  <a:pt x="0" y="10152"/>
                </a:moveTo>
                <a:lnTo>
                  <a:pt x="8811" y="10152"/>
                </a:lnTo>
                <a:lnTo>
                  <a:pt x="8811" y="1764"/>
                </a:lnTo>
                <a:lnTo>
                  <a:pt x="0" y="3060"/>
                </a:lnTo>
                <a:lnTo>
                  <a:pt x="0" y="10152"/>
                </a:lnTo>
                <a:close/>
                <a:moveTo>
                  <a:pt x="9805" y="20088"/>
                </a:moveTo>
                <a:lnTo>
                  <a:pt x="21600" y="21600"/>
                </a:lnTo>
                <a:lnTo>
                  <a:pt x="21600" y="11448"/>
                </a:lnTo>
                <a:lnTo>
                  <a:pt x="9805" y="11448"/>
                </a:lnTo>
                <a:lnTo>
                  <a:pt x="9805" y="20088"/>
                </a:lnTo>
                <a:close/>
                <a:moveTo>
                  <a:pt x="9805" y="1764"/>
                </a:moveTo>
                <a:lnTo>
                  <a:pt x="9805" y="10152"/>
                </a:lnTo>
                <a:lnTo>
                  <a:pt x="21600" y="10152"/>
                </a:lnTo>
                <a:lnTo>
                  <a:pt x="21600" y="0"/>
                </a:lnTo>
                <a:lnTo>
                  <a:pt x="9805" y="1764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40" name="Shape"/>
          <p:cNvSpPr/>
          <p:nvPr/>
        </p:nvSpPr>
        <p:spPr>
          <a:xfrm>
            <a:off x="19639270" y="2392857"/>
            <a:ext cx="578704" cy="5492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51" y="10951"/>
                </a:moveTo>
                <a:cubicBezTo>
                  <a:pt x="18294" y="11480"/>
                  <a:pt x="17036" y="12008"/>
                  <a:pt x="15778" y="12008"/>
                </a:cubicBezTo>
                <a:cubicBezTo>
                  <a:pt x="13981" y="12008"/>
                  <a:pt x="12723" y="11215"/>
                  <a:pt x="11429" y="10422"/>
                </a:cubicBezTo>
                <a:cubicBezTo>
                  <a:pt x="13478" y="2417"/>
                  <a:pt x="13478" y="2417"/>
                  <a:pt x="13478" y="2417"/>
                </a:cubicBezTo>
                <a:cubicBezTo>
                  <a:pt x="14232" y="2945"/>
                  <a:pt x="15490" y="4003"/>
                  <a:pt x="17790" y="4003"/>
                </a:cubicBezTo>
                <a:cubicBezTo>
                  <a:pt x="18797" y="4003"/>
                  <a:pt x="20342" y="3738"/>
                  <a:pt x="21600" y="2945"/>
                </a:cubicBezTo>
                <a:lnTo>
                  <a:pt x="19551" y="10951"/>
                </a:lnTo>
                <a:close/>
                <a:moveTo>
                  <a:pt x="6361" y="7741"/>
                </a:moveTo>
                <a:cubicBezTo>
                  <a:pt x="5355" y="7741"/>
                  <a:pt x="4061" y="8006"/>
                  <a:pt x="2552" y="8799"/>
                </a:cubicBezTo>
                <a:cubicBezTo>
                  <a:pt x="4313" y="793"/>
                  <a:pt x="4313" y="793"/>
                  <a:pt x="4313" y="793"/>
                </a:cubicBezTo>
                <a:cubicBezTo>
                  <a:pt x="5858" y="264"/>
                  <a:pt x="7116" y="0"/>
                  <a:pt x="8122" y="0"/>
                </a:cubicBezTo>
                <a:cubicBezTo>
                  <a:pt x="8913" y="0"/>
                  <a:pt x="9416" y="0"/>
                  <a:pt x="9919" y="0"/>
                </a:cubicBezTo>
                <a:cubicBezTo>
                  <a:pt x="10926" y="529"/>
                  <a:pt x="12220" y="1322"/>
                  <a:pt x="12220" y="1322"/>
                </a:cubicBezTo>
                <a:cubicBezTo>
                  <a:pt x="11968" y="2945"/>
                  <a:pt x="10674" y="7741"/>
                  <a:pt x="10171" y="9327"/>
                </a:cubicBezTo>
                <a:cubicBezTo>
                  <a:pt x="9165" y="8534"/>
                  <a:pt x="7871" y="7741"/>
                  <a:pt x="6361" y="7741"/>
                </a:cubicBezTo>
                <a:close/>
                <a:moveTo>
                  <a:pt x="5607" y="9592"/>
                </a:moveTo>
                <a:cubicBezTo>
                  <a:pt x="5858" y="9592"/>
                  <a:pt x="5858" y="9592"/>
                  <a:pt x="6110" y="9592"/>
                </a:cubicBezTo>
                <a:cubicBezTo>
                  <a:pt x="7116" y="9592"/>
                  <a:pt x="8122" y="10120"/>
                  <a:pt x="8913" y="10422"/>
                </a:cubicBezTo>
                <a:cubicBezTo>
                  <a:pt x="9165" y="10687"/>
                  <a:pt x="9668" y="10951"/>
                  <a:pt x="9919" y="11215"/>
                </a:cubicBezTo>
                <a:cubicBezTo>
                  <a:pt x="9668" y="12273"/>
                  <a:pt x="8122" y="17597"/>
                  <a:pt x="7871" y="19221"/>
                </a:cubicBezTo>
                <a:cubicBezTo>
                  <a:pt x="6613" y="18428"/>
                  <a:pt x="5607" y="17597"/>
                  <a:pt x="3810" y="17597"/>
                </a:cubicBezTo>
                <a:cubicBezTo>
                  <a:pt x="2803" y="17597"/>
                  <a:pt x="1545" y="17899"/>
                  <a:pt x="0" y="18428"/>
                </a:cubicBezTo>
                <a:cubicBezTo>
                  <a:pt x="2049" y="10687"/>
                  <a:pt x="2049" y="10687"/>
                  <a:pt x="2049" y="10687"/>
                </a:cubicBezTo>
                <a:cubicBezTo>
                  <a:pt x="2300" y="10687"/>
                  <a:pt x="2552" y="10422"/>
                  <a:pt x="2803" y="10422"/>
                </a:cubicBezTo>
                <a:cubicBezTo>
                  <a:pt x="3306" y="10120"/>
                  <a:pt x="4600" y="9856"/>
                  <a:pt x="5607" y="9592"/>
                </a:cubicBezTo>
                <a:close/>
                <a:moveTo>
                  <a:pt x="15239" y="13632"/>
                </a:moveTo>
                <a:cubicBezTo>
                  <a:pt x="16532" y="13632"/>
                  <a:pt x="17790" y="13632"/>
                  <a:pt x="19048" y="12801"/>
                </a:cubicBezTo>
                <a:cubicBezTo>
                  <a:pt x="17287" y="20543"/>
                  <a:pt x="17287" y="20543"/>
                  <a:pt x="17287" y="20543"/>
                </a:cubicBezTo>
                <a:cubicBezTo>
                  <a:pt x="15490" y="21336"/>
                  <a:pt x="14232" y="21600"/>
                  <a:pt x="13226" y="21600"/>
                </a:cubicBezTo>
                <a:cubicBezTo>
                  <a:pt x="11429" y="21600"/>
                  <a:pt x="9165" y="20014"/>
                  <a:pt x="9165" y="20014"/>
                </a:cubicBezTo>
                <a:cubicBezTo>
                  <a:pt x="10926" y="12008"/>
                  <a:pt x="10926" y="12008"/>
                  <a:pt x="10926" y="12008"/>
                </a:cubicBezTo>
                <a:cubicBezTo>
                  <a:pt x="11681" y="12537"/>
                  <a:pt x="12974" y="13632"/>
                  <a:pt x="15239" y="1363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41" name="Shape"/>
          <p:cNvSpPr/>
          <p:nvPr/>
        </p:nvSpPr>
        <p:spPr>
          <a:xfrm>
            <a:off x="18443973" y="2394984"/>
            <a:ext cx="578701" cy="542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50" extrusionOk="0">
                <a:moveTo>
                  <a:pt x="21097" y="13344"/>
                </a:moveTo>
                <a:cubicBezTo>
                  <a:pt x="18797" y="13344"/>
                  <a:pt x="18797" y="13344"/>
                  <a:pt x="18797" y="13344"/>
                </a:cubicBezTo>
                <a:cubicBezTo>
                  <a:pt x="18545" y="13080"/>
                  <a:pt x="18545" y="13080"/>
                  <a:pt x="18545" y="12816"/>
                </a:cubicBezTo>
                <a:cubicBezTo>
                  <a:pt x="18545" y="12816"/>
                  <a:pt x="18294" y="12287"/>
                  <a:pt x="18042" y="11758"/>
                </a:cubicBezTo>
                <a:cubicBezTo>
                  <a:pt x="17790" y="11230"/>
                  <a:pt x="17287" y="10135"/>
                  <a:pt x="16784" y="9077"/>
                </a:cubicBezTo>
                <a:cubicBezTo>
                  <a:pt x="21097" y="9077"/>
                  <a:pt x="21097" y="9077"/>
                  <a:pt x="21097" y="9077"/>
                </a:cubicBezTo>
                <a:cubicBezTo>
                  <a:pt x="21348" y="9077"/>
                  <a:pt x="21600" y="9342"/>
                  <a:pt x="21600" y="9606"/>
                </a:cubicBezTo>
                <a:cubicBezTo>
                  <a:pt x="21600" y="12816"/>
                  <a:pt x="21600" y="12816"/>
                  <a:pt x="21600" y="12816"/>
                </a:cubicBezTo>
                <a:cubicBezTo>
                  <a:pt x="21600" y="13080"/>
                  <a:pt x="21348" y="13344"/>
                  <a:pt x="21097" y="13344"/>
                </a:cubicBezTo>
                <a:close/>
                <a:moveTo>
                  <a:pt x="16784" y="11494"/>
                </a:moveTo>
                <a:cubicBezTo>
                  <a:pt x="17036" y="11494"/>
                  <a:pt x="17036" y="11494"/>
                  <a:pt x="17036" y="11494"/>
                </a:cubicBezTo>
                <a:cubicBezTo>
                  <a:pt x="17287" y="12287"/>
                  <a:pt x="17539" y="13080"/>
                  <a:pt x="17790" y="13344"/>
                </a:cubicBezTo>
                <a:cubicBezTo>
                  <a:pt x="18042" y="13911"/>
                  <a:pt x="17539" y="14440"/>
                  <a:pt x="17036" y="14704"/>
                </a:cubicBezTo>
                <a:cubicBezTo>
                  <a:pt x="16784" y="14704"/>
                  <a:pt x="16532" y="14968"/>
                  <a:pt x="16029" y="14704"/>
                </a:cubicBezTo>
                <a:cubicBezTo>
                  <a:pt x="15490" y="14440"/>
                  <a:pt x="12974" y="8020"/>
                  <a:pt x="12220" y="6434"/>
                </a:cubicBezTo>
                <a:cubicBezTo>
                  <a:pt x="11681" y="4546"/>
                  <a:pt x="9668" y="279"/>
                  <a:pt x="10171" y="14"/>
                </a:cubicBezTo>
                <a:cubicBezTo>
                  <a:pt x="10674" y="-250"/>
                  <a:pt x="12471" y="3224"/>
                  <a:pt x="13478" y="5339"/>
                </a:cubicBezTo>
                <a:cubicBezTo>
                  <a:pt x="14232" y="6434"/>
                  <a:pt x="15490" y="8549"/>
                  <a:pt x="16281" y="10437"/>
                </a:cubicBezTo>
                <a:lnTo>
                  <a:pt x="16532" y="10701"/>
                </a:lnTo>
                <a:cubicBezTo>
                  <a:pt x="16532" y="10701"/>
                  <a:pt x="16532" y="10701"/>
                  <a:pt x="16532" y="10965"/>
                </a:cubicBezTo>
                <a:cubicBezTo>
                  <a:pt x="16532" y="10965"/>
                  <a:pt x="16532" y="10965"/>
                  <a:pt x="16784" y="11230"/>
                </a:cubicBezTo>
                <a:cubicBezTo>
                  <a:pt x="16784" y="11230"/>
                  <a:pt x="16784" y="11230"/>
                  <a:pt x="16784" y="11494"/>
                </a:cubicBezTo>
                <a:close/>
                <a:moveTo>
                  <a:pt x="10674" y="6963"/>
                </a:moveTo>
                <a:cubicBezTo>
                  <a:pt x="8913" y="10135"/>
                  <a:pt x="8913" y="10135"/>
                  <a:pt x="8913" y="10135"/>
                </a:cubicBezTo>
                <a:cubicBezTo>
                  <a:pt x="7116" y="13344"/>
                  <a:pt x="7116" y="13344"/>
                  <a:pt x="7116" y="13344"/>
                </a:cubicBezTo>
                <a:cubicBezTo>
                  <a:pt x="4564" y="17914"/>
                  <a:pt x="4564" y="17914"/>
                  <a:pt x="4564" y="17914"/>
                </a:cubicBezTo>
                <a:cubicBezTo>
                  <a:pt x="4564" y="18178"/>
                  <a:pt x="4061" y="18178"/>
                  <a:pt x="3810" y="18178"/>
                </a:cubicBezTo>
                <a:cubicBezTo>
                  <a:pt x="2552" y="17347"/>
                  <a:pt x="2552" y="17347"/>
                  <a:pt x="2552" y="17347"/>
                </a:cubicBezTo>
                <a:cubicBezTo>
                  <a:pt x="2300" y="17083"/>
                  <a:pt x="2300" y="16819"/>
                  <a:pt x="2552" y="16554"/>
                </a:cubicBezTo>
                <a:cubicBezTo>
                  <a:pt x="4313" y="13344"/>
                  <a:pt x="4313" y="13344"/>
                  <a:pt x="4313" y="13344"/>
                </a:cubicBezTo>
                <a:cubicBezTo>
                  <a:pt x="6613" y="9077"/>
                  <a:pt x="6613" y="9077"/>
                  <a:pt x="6613" y="9077"/>
                </a:cubicBezTo>
                <a:cubicBezTo>
                  <a:pt x="8374" y="5603"/>
                  <a:pt x="8374" y="5603"/>
                  <a:pt x="8374" y="5603"/>
                </a:cubicBezTo>
                <a:cubicBezTo>
                  <a:pt x="8626" y="5339"/>
                  <a:pt x="8913" y="5074"/>
                  <a:pt x="9165" y="5339"/>
                </a:cubicBezTo>
                <a:cubicBezTo>
                  <a:pt x="10423" y="6170"/>
                  <a:pt x="10423" y="6170"/>
                  <a:pt x="10423" y="6170"/>
                </a:cubicBezTo>
                <a:cubicBezTo>
                  <a:pt x="10674" y="6170"/>
                  <a:pt x="10926" y="6698"/>
                  <a:pt x="10674" y="6963"/>
                </a:cubicBezTo>
                <a:close/>
                <a:moveTo>
                  <a:pt x="252" y="13344"/>
                </a:moveTo>
                <a:cubicBezTo>
                  <a:pt x="0" y="13344"/>
                  <a:pt x="0" y="13080"/>
                  <a:pt x="0" y="12816"/>
                </a:cubicBezTo>
                <a:cubicBezTo>
                  <a:pt x="0" y="9606"/>
                  <a:pt x="0" y="9606"/>
                  <a:pt x="0" y="9606"/>
                </a:cubicBezTo>
                <a:cubicBezTo>
                  <a:pt x="0" y="9342"/>
                  <a:pt x="0" y="9077"/>
                  <a:pt x="252" y="9077"/>
                </a:cubicBezTo>
                <a:cubicBezTo>
                  <a:pt x="5355" y="9077"/>
                  <a:pt x="5355" y="9077"/>
                  <a:pt x="5355" y="9077"/>
                </a:cubicBezTo>
                <a:cubicBezTo>
                  <a:pt x="3306" y="13344"/>
                  <a:pt x="3306" y="13344"/>
                  <a:pt x="3306" y="13344"/>
                </a:cubicBezTo>
                <a:lnTo>
                  <a:pt x="252" y="13344"/>
                </a:lnTo>
                <a:close/>
                <a:moveTo>
                  <a:pt x="2300" y="17914"/>
                </a:moveTo>
                <a:cubicBezTo>
                  <a:pt x="3558" y="18707"/>
                  <a:pt x="3558" y="18707"/>
                  <a:pt x="3558" y="18707"/>
                </a:cubicBezTo>
                <a:cubicBezTo>
                  <a:pt x="3810" y="18971"/>
                  <a:pt x="3810" y="19235"/>
                  <a:pt x="3558" y="19235"/>
                </a:cubicBezTo>
                <a:cubicBezTo>
                  <a:pt x="1797" y="20557"/>
                  <a:pt x="1797" y="20557"/>
                  <a:pt x="1797" y="20557"/>
                </a:cubicBezTo>
                <a:cubicBezTo>
                  <a:pt x="1545" y="20557"/>
                  <a:pt x="1545" y="20557"/>
                  <a:pt x="1545" y="20293"/>
                </a:cubicBezTo>
                <a:cubicBezTo>
                  <a:pt x="1797" y="18178"/>
                  <a:pt x="1797" y="18178"/>
                  <a:pt x="1797" y="18178"/>
                </a:cubicBezTo>
                <a:cubicBezTo>
                  <a:pt x="1797" y="17914"/>
                  <a:pt x="2049" y="17914"/>
                  <a:pt x="2300" y="17914"/>
                </a:cubicBezTo>
                <a:close/>
                <a:moveTo>
                  <a:pt x="12471" y="9077"/>
                </a:moveTo>
                <a:cubicBezTo>
                  <a:pt x="13226" y="10965"/>
                  <a:pt x="13729" y="12287"/>
                  <a:pt x="14232" y="13344"/>
                </a:cubicBezTo>
                <a:cubicBezTo>
                  <a:pt x="8122" y="13344"/>
                  <a:pt x="8122" y="13344"/>
                  <a:pt x="8122" y="13344"/>
                </a:cubicBezTo>
                <a:cubicBezTo>
                  <a:pt x="10423" y="9077"/>
                  <a:pt x="10423" y="9077"/>
                  <a:pt x="10423" y="9077"/>
                </a:cubicBezTo>
                <a:lnTo>
                  <a:pt x="12471" y="9077"/>
                </a:lnTo>
                <a:close/>
                <a:moveTo>
                  <a:pt x="17036" y="15497"/>
                </a:moveTo>
                <a:cubicBezTo>
                  <a:pt x="17790" y="14968"/>
                  <a:pt x="17790" y="14968"/>
                  <a:pt x="17790" y="14968"/>
                </a:cubicBezTo>
                <a:cubicBezTo>
                  <a:pt x="18042" y="14968"/>
                  <a:pt x="18545" y="14968"/>
                  <a:pt x="18545" y="15233"/>
                </a:cubicBezTo>
                <a:cubicBezTo>
                  <a:pt x="19300" y="16554"/>
                  <a:pt x="19300" y="16554"/>
                  <a:pt x="19300" y="16554"/>
                </a:cubicBezTo>
                <a:cubicBezTo>
                  <a:pt x="19300" y="16819"/>
                  <a:pt x="19300" y="17083"/>
                  <a:pt x="19048" y="17347"/>
                </a:cubicBezTo>
                <a:cubicBezTo>
                  <a:pt x="18545" y="17612"/>
                  <a:pt x="18545" y="17612"/>
                  <a:pt x="18545" y="17612"/>
                </a:cubicBezTo>
                <a:cubicBezTo>
                  <a:pt x="18294" y="17914"/>
                  <a:pt x="17790" y="17914"/>
                  <a:pt x="17790" y="17612"/>
                </a:cubicBezTo>
                <a:cubicBezTo>
                  <a:pt x="17036" y="16290"/>
                  <a:pt x="17036" y="16290"/>
                  <a:pt x="17036" y="16290"/>
                </a:cubicBezTo>
                <a:cubicBezTo>
                  <a:pt x="16784" y="16026"/>
                  <a:pt x="16784" y="15497"/>
                  <a:pt x="17036" y="15497"/>
                </a:cubicBezTo>
                <a:close/>
                <a:moveTo>
                  <a:pt x="20845" y="21350"/>
                </a:moveTo>
                <a:cubicBezTo>
                  <a:pt x="20845" y="20821"/>
                  <a:pt x="19551" y="20557"/>
                  <a:pt x="19048" y="19764"/>
                </a:cubicBezTo>
                <a:cubicBezTo>
                  <a:pt x="18294" y="18971"/>
                  <a:pt x="18797" y="18707"/>
                  <a:pt x="19048" y="18442"/>
                </a:cubicBezTo>
                <a:cubicBezTo>
                  <a:pt x="21348" y="17083"/>
                  <a:pt x="20845" y="21350"/>
                  <a:pt x="20845" y="2135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42" name="Shape"/>
          <p:cNvSpPr/>
          <p:nvPr/>
        </p:nvSpPr>
        <p:spPr>
          <a:xfrm>
            <a:off x="17283624" y="2375928"/>
            <a:ext cx="505548" cy="5763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58" h="21350" extrusionOk="0">
                <a:moveTo>
                  <a:pt x="17106" y="11297"/>
                </a:moveTo>
                <a:cubicBezTo>
                  <a:pt x="17106" y="14566"/>
                  <a:pt x="20358" y="15809"/>
                  <a:pt x="20358" y="15809"/>
                </a:cubicBezTo>
                <a:cubicBezTo>
                  <a:pt x="20358" y="15809"/>
                  <a:pt x="19816" y="17301"/>
                  <a:pt x="18732" y="18829"/>
                </a:cubicBezTo>
                <a:cubicBezTo>
                  <a:pt x="17648" y="20072"/>
                  <a:pt x="16564" y="21316"/>
                  <a:pt x="14900" y="21316"/>
                </a:cubicBezTo>
                <a:cubicBezTo>
                  <a:pt x="13274" y="21316"/>
                  <a:pt x="12732" y="20570"/>
                  <a:pt x="10797" y="20570"/>
                </a:cubicBezTo>
                <a:cubicBezTo>
                  <a:pt x="8900" y="20570"/>
                  <a:pt x="8319" y="21316"/>
                  <a:pt x="6693" y="21316"/>
                </a:cubicBezTo>
                <a:cubicBezTo>
                  <a:pt x="5068" y="21600"/>
                  <a:pt x="3674" y="20072"/>
                  <a:pt x="2590" y="18829"/>
                </a:cubicBezTo>
                <a:cubicBezTo>
                  <a:pt x="423" y="16058"/>
                  <a:pt x="-1242" y="11297"/>
                  <a:pt x="1235" y="8029"/>
                </a:cubicBezTo>
                <a:cubicBezTo>
                  <a:pt x="2319" y="6253"/>
                  <a:pt x="4255" y="5258"/>
                  <a:pt x="6152" y="5258"/>
                </a:cubicBezTo>
                <a:cubicBezTo>
                  <a:pt x="7777" y="5258"/>
                  <a:pt x="9442" y="6253"/>
                  <a:pt x="10526" y="6253"/>
                </a:cubicBezTo>
                <a:cubicBezTo>
                  <a:pt x="11339" y="6253"/>
                  <a:pt x="13274" y="5009"/>
                  <a:pt x="15171" y="5258"/>
                </a:cubicBezTo>
                <a:cubicBezTo>
                  <a:pt x="15984" y="5258"/>
                  <a:pt x="18461" y="5507"/>
                  <a:pt x="19816" y="7283"/>
                </a:cubicBezTo>
                <a:cubicBezTo>
                  <a:pt x="19816" y="7283"/>
                  <a:pt x="17106" y="8775"/>
                  <a:pt x="17106" y="11297"/>
                </a:cubicBezTo>
                <a:close/>
                <a:moveTo>
                  <a:pt x="10255" y="5009"/>
                </a:moveTo>
                <a:cubicBezTo>
                  <a:pt x="9984" y="3766"/>
                  <a:pt x="10797" y="2522"/>
                  <a:pt x="11610" y="1492"/>
                </a:cubicBezTo>
                <a:cubicBezTo>
                  <a:pt x="12461" y="746"/>
                  <a:pt x="14087" y="0"/>
                  <a:pt x="15171" y="0"/>
                </a:cubicBezTo>
                <a:cubicBezTo>
                  <a:pt x="15442" y="1243"/>
                  <a:pt x="14900" y="2522"/>
                  <a:pt x="13816" y="3517"/>
                </a:cubicBezTo>
                <a:cubicBezTo>
                  <a:pt x="13003" y="4263"/>
                  <a:pt x="11610" y="5009"/>
                  <a:pt x="10255" y="500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43" name="Shape"/>
          <p:cNvSpPr/>
          <p:nvPr/>
        </p:nvSpPr>
        <p:spPr>
          <a:xfrm>
            <a:off x="16111378" y="2375929"/>
            <a:ext cx="481388" cy="574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091" y="14760"/>
                </a:moveTo>
                <a:cubicBezTo>
                  <a:pt x="19487" y="14760"/>
                  <a:pt x="18582" y="14256"/>
                  <a:pt x="18582" y="13464"/>
                </a:cubicBezTo>
                <a:cubicBezTo>
                  <a:pt x="18582" y="8136"/>
                  <a:pt x="18582" y="8136"/>
                  <a:pt x="18582" y="8136"/>
                </a:cubicBezTo>
                <a:cubicBezTo>
                  <a:pt x="18582" y="7380"/>
                  <a:pt x="19487" y="6876"/>
                  <a:pt x="20091" y="6876"/>
                </a:cubicBezTo>
                <a:cubicBezTo>
                  <a:pt x="20996" y="6876"/>
                  <a:pt x="21600" y="7380"/>
                  <a:pt x="21600" y="8136"/>
                </a:cubicBezTo>
                <a:cubicBezTo>
                  <a:pt x="21600" y="13464"/>
                  <a:pt x="21600" y="13464"/>
                  <a:pt x="21600" y="13464"/>
                </a:cubicBezTo>
                <a:cubicBezTo>
                  <a:pt x="21600" y="14256"/>
                  <a:pt x="20996" y="14760"/>
                  <a:pt x="20091" y="14760"/>
                </a:cubicBezTo>
                <a:close/>
                <a:moveTo>
                  <a:pt x="16125" y="17532"/>
                </a:moveTo>
                <a:cubicBezTo>
                  <a:pt x="14917" y="17532"/>
                  <a:pt x="14917" y="17532"/>
                  <a:pt x="14917" y="17532"/>
                </a:cubicBezTo>
                <a:cubicBezTo>
                  <a:pt x="15219" y="17532"/>
                  <a:pt x="15219" y="17532"/>
                  <a:pt x="15219" y="17820"/>
                </a:cubicBezTo>
                <a:cubicBezTo>
                  <a:pt x="15219" y="18324"/>
                  <a:pt x="15219" y="18324"/>
                  <a:pt x="15219" y="18324"/>
                </a:cubicBezTo>
                <a:cubicBezTo>
                  <a:pt x="15219" y="20340"/>
                  <a:pt x="15219" y="20340"/>
                  <a:pt x="15219" y="20340"/>
                </a:cubicBezTo>
                <a:cubicBezTo>
                  <a:pt x="15219" y="21096"/>
                  <a:pt x="14314" y="21600"/>
                  <a:pt x="13710" y="21600"/>
                </a:cubicBezTo>
                <a:cubicBezTo>
                  <a:pt x="12805" y="21600"/>
                  <a:pt x="12158" y="21096"/>
                  <a:pt x="12158" y="20340"/>
                </a:cubicBezTo>
                <a:cubicBezTo>
                  <a:pt x="12158" y="18324"/>
                  <a:pt x="12158" y="18324"/>
                  <a:pt x="12158" y="18324"/>
                </a:cubicBezTo>
                <a:cubicBezTo>
                  <a:pt x="12158" y="17820"/>
                  <a:pt x="12158" y="17820"/>
                  <a:pt x="12158" y="17820"/>
                </a:cubicBezTo>
                <a:cubicBezTo>
                  <a:pt x="12158" y="17532"/>
                  <a:pt x="12158" y="17532"/>
                  <a:pt x="12158" y="17532"/>
                </a:cubicBezTo>
                <a:cubicBezTo>
                  <a:pt x="9442" y="17532"/>
                  <a:pt x="9442" y="17532"/>
                  <a:pt x="9442" y="17532"/>
                </a:cubicBezTo>
                <a:cubicBezTo>
                  <a:pt x="9442" y="17532"/>
                  <a:pt x="9442" y="17532"/>
                  <a:pt x="9442" y="17820"/>
                </a:cubicBezTo>
                <a:cubicBezTo>
                  <a:pt x="9442" y="18324"/>
                  <a:pt x="9442" y="18324"/>
                  <a:pt x="9442" y="18324"/>
                </a:cubicBezTo>
                <a:cubicBezTo>
                  <a:pt x="9442" y="20340"/>
                  <a:pt x="9442" y="20340"/>
                  <a:pt x="9442" y="20340"/>
                </a:cubicBezTo>
                <a:cubicBezTo>
                  <a:pt x="9442" y="21096"/>
                  <a:pt x="8838" y="21600"/>
                  <a:pt x="8192" y="21600"/>
                </a:cubicBezTo>
                <a:cubicBezTo>
                  <a:pt x="7286" y="21600"/>
                  <a:pt x="6683" y="21096"/>
                  <a:pt x="6683" y="20340"/>
                </a:cubicBezTo>
                <a:cubicBezTo>
                  <a:pt x="6683" y="18324"/>
                  <a:pt x="6683" y="18324"/>
                  <a:pt x="6683" y="18324"/>
                </a:cubicBezTo>
                <a:cubicBezTo>
                  <a:pt x="6683" y="17820"/>
                  <a:pt x="6683" y="17820"/>
                  <a:pt x="6683" y="17820"/>
                </a:cubicBezTo>
                <a:cubicBezTo>
                  <a:pt x="6683" y="17532"/>
                  <a:pt x="6683" y="17532"/>
                  <a:pt x="6683" y="17532"/>
                </a:cubicBezTo>
                <a:cubicBezTo>
                  <a:pt x="5475" y="17532"/>
                  <a:pt x="5475" y="17532"/>
                  <a:pt x="5475" y="17532"/>
                </a:cubicBezTo>
                <a:cubicBezTo>
                  <a:pt x="4570" y="17532"/>
                  <a:pt x="3966" y="16776"/>
                  <a:pt x="3966" y="16020"/>
                </a:cubicBezTo>
                <a:cubicBezTo>
                  <a:pt x="3966" y="8640"/>
                  <a:pt x="3966" y="8640"/>
                  <a:pt x="3966" y="8640"/>
                </a:cubicBezTo>
                <a:cubicBezTo>
                  <a:pt x="3966" y="7884"/>
                  <a:pt x="3966" y="7884"/>
                  <a:pt x="3966" y="7884"/>
                </a:cubicBezTo>
                <a:cubicBezTo>
                  <a:pt x="3966" y="6876"/>
                  <a:pt x="3966" y="6876"/>
                  <a:pt x="3966" y="6876"/>
                </a:cubicBezTo>
                <a:cubicBezTo>
                  <a:pt x="4268" y="6876"/>
                  <a:pt x="4268" y="6876"/>
                  <a:pt x="4268" y="6876"/>
                </a:cubicBezTo>
                <a:cubicBezTo>
                  <a:pt x="17677" y="6876"/>
                  <a:pt x="17677" y="6876"/>
                  <a:pt x="17677" y="6876"/>
                </a:cubicBezTo>
                <a:cubicBezTo>
                  <a:pt x="17677" y="7884"/>
                  <a:pt x="17677" y="7884"/>
                  <a:pt x="17677" y="7884"/>
                </a:cubicBezTo>
                <a:cubicBezTo>
                  <a:pt x="17677" y="8640"/>
                  <a:pt x="17677" y="8640"/>
                  <a:pt x="17677" y="8640"/>
                </a:cubicBezTo>
                <a:cubicBezTo>
                  <a:pt x="17677" y="16020"/>
                  <a:pt x="17677" y="16020"/>
                  <a:pt x="17677" y="16020"/>
                </a:cubicBezTo>
                <a:cubicBezTo>
                  <a:pt x="17677" y="16776"/>
                  <a:pt x="17030" y="17532"/>
                  <a:pt x="16125" y="17532"/>
                </a:cubicBezTo>
                <a:close/>
                <a:moveTo>
                  <a:pt x="7588" y="1764"/>
                </a:moveTo>
                <a:cubicBezTo>
                  <a:pt x="7286" y="1512"/>
                  <a:pt x="7286" y="1512"/>
                  <a:pt x="7286" y="1512"/>
                </a:cubicBezTo>
                <a:cubicBezTo>
                  <a:pt x="6984" y="1008"/>
                  <a:pt x="6984" y="1008"/>
                  <a:pt x="6984" y="1008"/>
                </a:cubicBezTo>
                <a:cubicBezTo>
                  <a:pt x="6381" y="252"/>
                  <a:pt x="6381" y="252"/>
                  <a:pt x="6381" y="252"/>
                </a:cubicBezTo>
                <a:lnTo>
                  <a:pt x="6381" y="0"/>
                </a:lnTo>
                <a:lnTo>
                  <a:pt x="6683" y="0"/>
                </a:lnTo>
                <a:cubicBezTo>
                  <a:pt x="7286" y="1008"/>
                  <a:pt x="7286" y="1008"/>
                  <a:pt x="7286" y="1008"/>
                </a:cubicBezTo>
                <a:cubicBezTo>
                  <a:pt x="7588" y="1260"/>
                  <a:pt x="7588" y="1260"/>
                  <a:pt x="7588" y="1260"/>
                </a:cubicBezTo>
                <a:cubicBezTo>
                  <a:pt x="7890" y="1512"/>
                  <a:pt x="7890" y="1512"/>
                  <a:pt x="7890" y="1512"/>
                </a:cubicBezTo>
                <a:cubicBezTo>
                  <a:pt x="8838" y="1260"/>
                  <a:pt x="9744" y="1260"/>
                  <a:pt x="10951" y="1260"/>
                </a:cubicBezTo>
                <a:cubicBezTo>
                  <a:pt x="11856" y="1260"/>
                  <a:pt x="12805" y="1260"/>
                  <a:pt x="13710" y="1512"/>
                </a:cubicBezTo>
                <a:cubicBezTo>
                  <a:pt x="14012" y="1260"/>
                  <a:pt x="14012" y="1260"/>
                  <a:pt x="14012" y="1260"/>
                </a:cubicBezTo>
                <a:cubicBezTo>
                  <a:pt x="14314" y="1008"/>
                  <a:pt x="14314" y="1008"/>
                  <a:pt x="14314" y="1008"/>
                </a:cubicBezTo>
                <a:cubicBezTo>
                  <a:pt x="14917" y="0"/>
                  <a:pt x="14917" y="0"/>
                  <a:pt x="14917" y="0"/>
                </a:cubicBezTo>
                <a:lnTo>
                  <a:pt x="15219" y="0"/>
                </a:lnTo>
                <a:cubicBezTo>
                  <a:pt x="15521" y="0"/>
                  <a:pt x="15521" y="252"/>
                  <a:pt x="15521" y="252"/>
                </a:cubicBezTo>
                <a:cubicBezTo>
                  <a:pt x="14917" y="1008"/>
                  <a:pt x="14917" y="1008"/>
                  <a:pt x="14917" y="1008"/>
                </a:cubicBezTo>
                <a:cubicBezTo>
                  <a:pt x="14616" y="1512"/>
                  <a:pt x="14616" y="1512"/>
                  <a:pt x="14616" y="1512"/>
                </a:cubicBezTo>
                <a:cubicBezTo>
                  <a:pt x="14314" y="1764"/>
                  <a:pt x="14314" y="1764"/>
                  <a:pt x="14314" y="1764"/>
                </a:cubicBezTo>
                <a:cubicBezTo>
                  <a:pt x="16426" y="2556"/>
                  <a:pt x="17677" y="4320"/>
                  <a:pt x="17677" y="6084"/>
                </a:cubicBezTo>
                <a:cubicBezTo>
                  <a:pt x="3966" y="6084"/>
                  <a:pt x="3966" y="6084"/>
                  <a:pt x="3966" y="6084"/>
                </a:cubicBezTo>
                <a:cubicBezTo>
                  <a:pt x="3966" y="4320"/>
                  <a:pt x="5475" y="2556"/>
                  <a:pt x="7588" y="1764"/>
                </a:cubicBezTo>
                <a:close/>
                <a:moveTo>
                  <a:pt x="13710" y="4320"/>
                </a:moveTo>
                <a:cubicBezTo>
                  <a:pt x="14314" y="4320"/>
                  <a:pt x="14616" y="4068"/>
                  <a:pt x="14616" y="3816"/>
                </a:cubicBezTo>
                <a:cubicBezTo>
                  <a:pt x="14616" y="3312"/>
                  <a:pt x="14314" y="3060"/>
                  <a:pt x="13710" y="3060"/>
                </a:cubicBezTo>
                <a:cubicBezTo>
                  <a:pt x="13408" y="3060"/>
                  <a:pt x="13107" y="3312"/>
                  <a:pt x="13107" y="3816"/>
                </a:cubicBezTo>
                <a:cubicBezTo>
                  <a:pt x="13107" y="4068"/>
                  <a:pt x="13408" y="4320"/>
                  <a:pt x="13710" y="4320"/>
                </a:cubicBezTo>
                <a:close/>
                <a:moveTo>
                  <a:pt x="7890" y="4320"/>
                </a:moveTo>
                <a:cubicBezTo>
                  <a:pt x="8192" y="4320"/>
                  <a:pt x="8493" y="4068"/>
                  <a:pt x="8493" y="3816"/>
                </a:cubicBezTo>
                <a:cubicBezTo>
                  <a:pt x="8493" y="3312"/>
                  <a:pt x="8192" y="3060"/>
                  <a:pt x="7890" y="3060"/>
                </a:cubicBezTo>
                <a:cubicBezTo>
                  <a:pt x="7588" y="3060"/>
                  <a:pt x="7286" y="3312"/>
                  <a:pt x="7286" y="3816"/>
                </a:cubicBezTo>
                <a:cubicBezTo>
                  <a:pt x="7286" y="4068"/>
                  <a:pt x="7588" y="4320"/>
                  <a:pt x="7890" y="4320"/>
                </a:cubicBezTo>
                <a:close/>
                <a:moveTo>
                  <a:pt x="1509" y="14760"/>
                </a:moveTo>
                <a:cubicBezTo>
                  <a:pt x="905" y="14760"/>
                  <a:pt x="0" y="14256"/>
                  <a:pt x="0" y="13464"/>
                </a:cubicBezTo>
                <a:cubicBezTo>
                  <a:pt x="0" y="8136"/>
                  <a:pt x="0" y="8136"/>
                  <a:pt x="0" y="8136"/>
                </a:cubicBezTo>
                <a:cubicBezTo>
                  <a:pt x="0" y="7380"/>
                  <a:pt x="905" y="6876"/>
                  <a:pt x="1509" y="6876"/>
                </a:cubicBezTo>
                <a:cubicBezTo>
                  <a:pt x="2414" y="6876"/>
                  <a:pt x="3018" y="7380"/>
                  <a:pt x="3018" y="8136"/>
                </a:cubicBezTo>
                <a:cubicBezTo>
                  <a:pt x="3018" y="13464"/>
                  <a:pt x="3018" y="13464"/>
                  <a:pt x="3018" y="13464"/>
                </a:cubicBezTo>
                <a:cubicBezTo>
                  <a:pt x="3018" y="14256"/>
                  <a:pt x="2414" y="14760"/>
                  <a:pt x="1509" y="1476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44" name="Shape"/>
          <p:cNvSpPr/>
          <p:nvPr/>
        </p:nvSpPr>
        <p:spPr>
          <a:xfrm>
            <a:off x="21970619" y="7086402"/>
            <a:ext cx="573851" cy="58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63" h="21600" extrusionOk="0">
                <a:moveTo>
                  <a:pt x="21103" y="10303"/>
                </a:moveTo>
                <a:cubicBezTo>
                  <a:pt x="20357" y="14068"/>
                  <a:pt x="17337" y="16555"/>
                  <a:pt x="13322" y="16555"/>
                </a:cubicBezTo>
                <a:cubicBezTo>
                  <a:pt x="11297" y="16555"/>
                  <a:pt x="11297" y="16555"/>
                  <a:pt x="11297" y="16555"/>
                </a:cubicBezTo>
                <a:cubicBezTo>
                  <a:pt x="10303" y="20321"/>
                  <a:pt x="10303" y="20321"/>
                  <a:pt x="10303" y="20321"/>
                </a:cubicBezTo>
                <a:cubicBezTo>
                  <a:pt x="10054" y="21600"/>
                  <a:pt x="10054" y="21600"/>
                  <a:pt x="10054" y="21600"/>
                </a:cubicBezTo>
                <a:cubicBezTo>
                  <a:pt x="9059" y="21600"/>
                  <a:pt x="9059" y="21600"/>
                  <a:pt x="9059" y="21600"/>
                </a:cubicBezTo>
                <a:cubicBezTo>
                  <a:pt x="4263" y="21600"/>
                  <a:pt x="4263" y="21600"/>
                  <a:pt x="4263" y="21600"/>
                </a:cubicBezTo>
                <a:cubicBezTo>
                  <a:pt x="2522" y="21600"/>
                  <a:pt x="2522" y="21600"/>
                  <a:pt x="2522" y="21600"/>
                </a:cubicBezTo>
                <a:cubicBezTo>
                  <a:pt x="3020" y="19575"/>
                  <a:pt x="3020" y="19575"/>
                  <a:pt x="3020" y="19575"/>
                </a:cubicBezTo>
                <a:cubicBezTo>
                  <a:pt x="3268" y="18083"/>
                  <a:pt x="3268" y="18083"/>
                  <a:pt x="3268" y="18083"/>
                </a:cubicBezTo>
                <a:cubicBezTo>
                  <a:pt x="1776" y="18083"/>
                  <a:pt x="1776" y="18083"/>
                  <a:pt x="1776" y="18083"/>
                </a:cubicBezTo>
                <a:cubicBezTo>
                  <a:pt x="0" y="18083"/>
                  <a:pt x="0" y="18083"/>
                  <a:pt x="0" y="18083"/>
                </a:cubicBezTo>
                <a:cubicBezTo>
                  <a:pt x="249" y="16307"/>
                  <a:pt x="249" y="16307"/>
                  <a:pt x="249" y="16307"/>
                </a:cubicBezTo>
                <a:cubicBezTo>
                  <a:pt x="3766" y="1243"/>
                  <a:pt x="3766" y="1243"/>
                  <a:pt x="3766" y="1243"/>
                </a:cubicBezTo>
                <a:cubicBezTo>
                  <a:pt x="4014" y="0"/>
                  <a:pt x="4014" y="0"/>
                  <a:pt x="4014" y="0"/>
                </a:cubicBezTo>
                <a:cubicBezTo>
                  <a:pt x="5258" y="0"/>
                  <a:pt x="5258" y="0"/>
                  <a:pt x="5258" y="0"/>
                </a:cubicBezTo>
                <a:cubicBezTo>
                  <a:pt x="13074" y="0"/>
                  <a:pt x="13074" y="0"/>
                  <a:pt x="13074" y="0"/>
                </a:cubicBezTo>
                <a:cubicBezTo>
                  <a:pt x="14814" y="0"/>
                  <a:pt x="16555" y="746"/>
                  <a:pt x="17586" y="2274"/>
                </a:cubicBezTo>
                <a:cubicBezTo>
                  <a:pt x="18083" y="2771"/>
                  <a:pt x="18332" y="3268"/>
                  <a:pt x="18580" y="4263"/>
                </a:cubicBezTo>
                <a:cubicBezTo>
                  <a:pt x="19326" y="4512"/>
                  <a:pt x="19824" y="5009"/>
                  <a:pt x="20072" y="5507"/>
                </a:cubicBezTo>
                <a:cubicBezTo>
                  <a:pt x="20854" y="6537"/>
                  <a:pt x="21600" y="8029"/>
                  <a:pt x="21103" y="10303"/>
                </a:cubicBezTo>
                <a:close/>
                <a:moveTo>
                  <a:pt x="17337" y="5258"/>
                </a:moveTo>
                <a:cubicBezTo>
                  <a:pt x="17088" y="4512"/>
                  <a:pt x="17088" y="4014"/>
                  <a:pt x="16839" y="3517"/>
                </a:cubicBezTo>
                <a:cubicBezTo>
                  <a:pt x="16058" y="2274"/>
                  <a:pt x="14317" y="1492"/>
                  <a:pt x="13074" y="1492"/>
                </a:cubicBezTo>
                <a:cubicBezTo>
                  <a:pt x="5258" y="1492"/>
                  <a:pt x="5258" y="1492"/>
                  <a:pt x="5258" y="1492"/>
                </a:cubicBezTo>
                <a:cubicBezTo>
                  <a:pt x="1776" y="16555"/>
                  <a:pt x="1776" y="16555"/>
                  <a:pt x="1776" y="16555"/>
                </a:cubicBezTo>
                <a:cubicBezTo>
                  <a:pt x="3517" y="16555"/>
                  <a:pt x="3517" y="16555"/>
                  <a:pt x="3517" y="16555"/>
                </a:cubicBezTo>
                <a:cubicBezTo>
                  <a:pt x="5258" y="16555"/>
                  <a:pt x="5258" y="16555"/>
                  <a:pt x="5258" y="16555"/>
                </a:cubicBezTo>
                <a:cubicBezTo>
                  <a:pt x="6288" y="16555"/>
                  <a:pt x="6288" y="16555"/>
                  <a:pt x="6288" y="16555"/>
                </a:cubicBezTo>
                <a:cubicBezTo>
                  <a:pt x="7532" y="11546"/>
                  <a:pt x="7532" y="11546"/>
                  <a:pt x="7532" y="11546"/>
                </a:cubicBezTo>
                <a:cubicBezTo>
                  <a:pt x="10800" y="11546"/>
                  <a:pt x="10800" y="11546"/>
                  <a:pt x="10800" y="11546"/>
                </a:cubicBezTo>
                <a:cubicBezTo>
                  <a:pt x="12541" y="11546"/>
                  <a:pt x="14317" y="11049"/>
                  <a:pt x="15561" y="9805"/>
                </a:cubicBezTo>
                <a:cubicBezTo>
                  <a:pt x="16307" y="9024"/>
                  <a:pt x="16839" y="8029"/>
                  <a:pt x="17088" y="6786"/>
                </a:cubicBezTo>
                <a:cubicBezTo>
                  <a:pt x="17337" y="6288"/>
                  <a:pt x="17337" y="5755"/>
                  <a:pt x="17337" y="5258"/>
                </a:cubicBezTo>
                <a:close/>
                <a:moveTo>
                  <a:pt x="18829" y="6004"/>
                </a:moveTo>
                <a:cubicBezTo>
                  <a:pt x="18580" y="6537"/>
                  <a:pt x="18580" y="6786"/>
                  <a:pt x="18580" y="7034"/>
                </a:cubicBezTo>
                <a:cubicBezTo>
                  <a:pt x="17834" y="10800"/>
                  <a:pt x="14566" y="13038"/>
                  <a:pt x="10800" y="13038"/>
                </a:cubicBezTo>
                <a:cubicBezTo>
                  <a:pt x="8526" y="13038"/>
                  <a:pt x="8526" y="13038"/>
                  <a:pt x="8526" y="13038"/>
                </a:cubicBezTo>
                <a:cubicBezTo>
                  <a:pt x="7780" y="17053"/>
                  <a:pt x="7780" y="17053"/>
                  <a:pt x="7780" y="17053"/>
                </a:cubicBezTo>
                <a:cubicBezTo>
                  <a:pt x="7532" y="18083"/>
                  <a:pt x="7532" y="18083"/>
                  <a:pt x="7532" y="18083"/>
                </a:cubicBezTo>
                <a:cubicBezTo>
                  <a:pt x="6288" y="18083"/>
                  <a:pt x="6288" y="18083"/>
                  <a:pt x="6288" y="18083"/>
                </a:cubicBezTo>
                <a:cubicBezTo>
                  <a:pt x="4761" y="18083"/>
                  <a:pt x="4761" y="18083"/>
                  <a:pt x="4761" y="18083"/>
                </a:cubicBezTo>
                <a:cubicBezTo>
                  <a:pt x="4263" y="20072"/>
                  <a:pt x="4263" y="20072"/>
                  <a:pt x="4263" y="20072"/>
                </a:cubicBezTo>
                <a:cubicBezTo>
                  <a:pt x="9059" y="20072"/>
                  <a:pt x="9059" y="20072"/>
                  <a:pt x="9059" y="20072"/>
                </a:cubicBezTo>
                <a:cubicBezTo>
                  <a:pt x="10054" y="15063"/>
                  <a:pt x="10054" y="15063"/>
                  <a:pt x="10054" y="15063"/>
                </a:cubicBezTo>
                <a:cubicBezTo>
                  <a:pt x="13322" y="15063"/>
                  <a:pt x="13322" y="15063"/>
                  <a:pt x="13322" y="15063"/>
                </a:cubicBezTo>
                <a:cubicBezTo>
                  <a:pt x="16307" y="15063"/>
                  <a:pt x="19078" y="13322"/>
                  <a:pt x="19575" y="10054"/>
                </a:cubicBezTo>
                <a:cubicBezTo>
                  <a:pt x="20072" y="8278"/>
                  <a:pt x="19575" y="7034"/>
                  <a:pt x="18829" y="6004"/>
                </a:cubicBezTo>
                <a:close/>
                <a:moveTo>
                  <a:pt x="12043" y="8029"/>
                </a:moveTo>
                <a:cubicBezTo>
                  <a:pt x="11795" y="8029"/>
                  <a:pt x="11795" y="8278"/>
                  <a:pt x="11546" y="8278"/>
                </a:cubicBezTo>
                <a:cubicBezTo>
                  <a:pt x="11297" y="8526"/>
                  <a:pt x="10800" y="8775"/>
                  <a:pt x="10303" y="8775"/>
                </a:cubicBezTo>
                <a:cubicBezTo>
                  <a:pt x="8029" y="8775"/>
                  <a:pt x="8029" y="8775"/>
                  <a:pt x="8029" y="8775"/>
                </a:cubicBezTo>
                <a:cubicBezTo>
                  <a:pt x="9059" y="5009"/>
                  <a:pt x="9059" y="5009"/>
                  <a:pt x="9059" y="5009"/>
                </a:cubicBezTo>
                <a:cubicBezTo>
                  <a:pt x="9059" y="4512"/>
                  <a:pt x="9059" y="4512"/>
                  <a:pt x="9059" y="4512"/>
                </a:cubicBezTo>
                <a:cubicBezTo>
                  <a:pt x="11297" y="4512"/>
                  <a:pt x="11297" y="4512"/>
                  <a:pt x="11297" y="4512"/>
                </a:cubicBezTo>
                <a:cubicBezTo>
                  <a:pt x="11795" y="4512"/>
                  <a:pt x="12043" y="4761"/>
                  <a:pt x="12292" y="5009"/>
                </a:cubicBezTo>
                <a:cubicBezTo>
                  <a:pt x="12825" y="5258"/>
                  <a:pt x="13074" y="6004"/>
                  <a:pt x="12825" y="6786"/>
                </a:cubicBezTo>
                <a:cubicBezTo>
                  <a:pt x="12825" y="7283"/>
                  <a:pt x="12292" y="7780"/>
                  <a:pt x="12043" y="8029"/>
                </a:cubicBezTo>
                <a:close/>
                <a:moveTo>
                  <a:pt x="11297" y="6004"/>
                </a:moveTo>
                <a:cubicBezTo>
                  <a:pt x="10303" y="6004"/>
                  <a:pt x="10303" y="6004"/>
                  <a:pt x="10303" y="6004"/>
                </a:cubicBezTo>
                <a:cubicBezTo>
                  <a:pt x="10054" y="7283"/>
                  <a:pt x="10054" y="7283"/>
                  <a:pt x="10054" y="7283"/>
                </a:cubicBezTo>
                <a:cubicBezTo>
                  <a:pt x="10303" y="7283"/>
                  <a:pt x="10303" y="7283"/>
                  <a:pt x="10303" y="7283"/>
                </a:cubicBezTo>
                <a:cubicBezTo>
                  <a:pt x="10800" y="7283"/>
                  <a:pt x="11297" y="6786"/>
                  <a:pt x="11297" y="6288"/>
                </a:cubicBezTo>
                <a:cubicBezTo>
                  <a:pt x="11297" y="6288"/>
                  <a:pt x="11297" y="6288"/>
                  <a:pt x="11297" y="600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45" name="Shape"/>
          <p:cNvSpPr/>
          <p:nvPr/>
        </p:nvSpPr>
        <p:spPr>
          <a:xfrm>
            <a:off x="20804163" y="7103330"/>
            <a:ext cx="582938" cy="5492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804" y="21600"/>
                </a:moveTo>
                <a:cubicBezTo>
                  <a:pt x="16804" y="13872"/>
                  <a:pt x="16804" y="13872"/>
                  <a:pt x="16804" y="13872"/>
                </a:cubicBezTo>
                <a:cubicBezTo>
                  <a:pt x="16804" y="12251"/>
                  <a:pt x="16307" y="10668"/>
                  <a:pt x="14566" y="10668"/>
                </a:cubicBezTo>
                <a:cubicBezTo>
                  <a:pt x="12789" y="10668"/>
                  <a:pt x="12043" y="12251"/>
                  <a:pt x="12043" y="13872"/>
                </a:cubicBezTo>
                <a:cubicBezTo>
                  <a:pt x="12043" y="21600"/>
                  <a:pt x="12043" y="21600"/>
                  <a:pt x="12043" y="21600"/>
                </a:cubicBezTo>
                <a:cubicBezTo>
                  <a:pt x="7283" y="21600"/>
                  <a:pt x="7283" y="21600"/>
                  <a:pt x="7283" y="21600"/>
                </a:cubicBezTo>
                <a:cubicBezTo>
                  <a:pt x="7283" y="7200"/>
                  <a:pt x="7283" y="7200"/>
                  <a:pt x="7283" y="7200"/>
                </a:cubicBezTo>
                <a:cubicBezTo>
                  <a:pt x="12043" y="7200"/>
                  <a:pt x="12043" y="7200"/>
                  <a:pt x="12043" y="7200"/>
                </a:cubicBezTo>
                <a:cubicBezTo>
                  <a:pt x="12043" y="9047"/>
                  <a:pt x="12043" y="9047"/>
                  <a:pt x="12043" y="9047"/>
                </a:cubicBezTo>
                <a:cubicBezTo>
                  <a:pt x="13322" y="7464"/>
                  <a:pt x="14317" y="6672"/>
                  <a:pt x="16307" y="6672"/>
                </a:cubicBezTo>
                <a:cubicBezTo>
                  <a:pt x="18332" y="6672"/>
                  <a:pt x="21600" y="7728"/>
                  <a:pt x="21600" y="13608"/>
                </a:cubicBezTo>
                <a:cubicBezTo>
                  <a:pt x="21600" y="21600"/>
                  <a:pt x="21600" y="21600"/>
                  <a:pt x="21600" y="21600"/>
                </a:cubicBezTo>
                <a:lnTo>
                  <a:pt x="16804" y="21600"/>
                </a:lnTo>
                <a:close/>
                <a:moveTo>
                  <a:pt x="2771" y="5051"/>
                </a:moveTo>
                <a:cubicBezTo>
                  <a:pt x="1243" y="5051"/>
                  <a:pt x="0" y="3996"/>
                  <a:pt x="0" y="2676"/>
                </a:cubicBezTo>
                <a:cubicBezTo>
                  <a:pt x="0" y="1055"/>
                  <a:pt x="1243" y="0"/>
                  <a:pt x="2771" y="0"/>
                </a:cubicBezTo>
                <a:cubicBezTo>
                  <a:pt x="4263" y="0"/>
                  <a:pt x="5507" y="1055"/>
                  <a:pt x="5507" y="2676"/>
                </a:cubicBezTo>
                <a:cubicBezTo>
                  <a:pt x="5507" y="3996"/>
                  <a:pt x="4263" y="5051"/>
                  <a:pt x="2771" y="5051"/>
                </a:cubicBezTo>
                <a:close/>
                <a:moveTo>
                  <a:pt x="5009" y="21600"/>
                </a:moveTo>
                <a:cubicBezTo>
                  <a:pt x="249" y="21600"/>
                  <a:pt x="249" y="21600"/>
                  <a:pt x="249" y="21600"/>
                </a:cubicBezTo>
                <a:cubicBezTo>
                  <a:pt x="249" y="7200"/>
                  <a:pt x="249" y="7200"/>
                  <a:pt x="249" y="7200"/>
                </a:cubicBezTo>
                <a:cubicBezTo>
                  <a:pt x="5009" y="7200"/>
                  <a:pt x="5009" y="7200"/>
                  <a:pt x="5009" y="7200"/>
                </a:cubicBezTo>
                <a:lnTo>
                  <a:pt x="5009" y="21600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46" name="Shape"/>
          <p:cNvSpPr/>
          <p:nvPr/>
        </p:nvSpPr>
        <p:spPr>
          <a:xfrm>
            <a:off x="19673119" y="7086402"/>
            <a:ext cx="578704" cy="58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748" y="19824"/>
                </a:moveTo>
                <a:cubicBezTo>
                  <a:pt x="15239" y="17337"/>
                  <a:pt x="12435" y="15561"/>
                  <a:pt x="9129" y="15561"/>
                </a:cubicBezTo>
                <a:cubicBezTo>
                  <a:pt x="6613" y="15561"/>
                  <a:pt x="4313" y="16555"/>
                  <a:pt x="2803" y="18083"/>
                </a:cubicBezTo>
                <a:cubicBezTo>
                  <a:pt x="1006" y="16058"/>
                  <a:pt x="0" y="13571"/>
                  <a:pt x="0" y="10800"/>
                </a:cubicBezTo>
                <a:cubicBezTo>
                  <a:pt x="0" y="4761"/>
                  <a:pt x="4816" y="0"/>
                  <a:pt x="10926" y="0"/>
                </a:cubicBezTo>
                <a:cubicBezTo>
                  <a:pt x="16748" y="0"/>
                  <a:pt x="21600" y="4761"/>
                  <a:pt x="21600" y="10800"/>
                </a:cubicBezTo>
                <a:cubicBezTo>
                  <a:pt x="21600" y="14566"/>
                  <a:pt x="19803" y="17834"/>
                  <a:pt x="16748" y="19824"/>
                </a:cubicBezTo>
                <a:close/>
                <a:moveTo>
                  <a:pt x="5571" y="13820"/>
                </a:moveTo>
                <a:cubicBezTo>
                  <a:pt x="5571" y="13820"/>
                  <a:pt x="11429" y="12292"/>
                  <a:pt x="14987" y="15063"/>
                </a:cubicBezTo>
                <a:cubicBezTo>
                  <a:pt x="14987" y="15063"/>
                  <a:pt x="15490" y="15312"/>
                  <a:pt x="15742" y="15063"/>
                </a:cubicBezTo>
                <a:cubicBezTo>
                  <a:pt x="15993" y="14814"/>
                  <a:pt x="15993" y="14814"/>
                  <a:pt x="15993" y="14317"/>
                </a:cubicBezTo>
                <a:cubicBezTo>
                  <a:pt x="15993" y="14317"/>
                  <a:pt x="15993" y="14068"/>
                  <a:pt x="15742" y="13820"/>
                </a:cubicBezTo>
                <a:cubicBezTo>
                  <a:pt x="11681" y="11049"/>
                  <a:pt x="5571" y="12292"/>
                  <a:pt x="5319" y="12292"/>
                </a:cubicBezTo>
                <a:cubicBezTo>
                  <a:pt x="4816" y="12541"/>
                  <a:pt x="4816" y="13038"/>
                  <a:pt x="4816" y="13038"/>
                </a:cubicBezTo>
                <a:cubicBezTo>
                  <a:pt x="4816" y="13322"/>
                  <a:pt x="5068" y="13820"/>
                  <a:pt x="5571" y="13820"/>
                </a:cubicBezTo>
                <a:close/>
                <a:moveTo>
                  <a:pt x="5068" y="10800"/>
                </a:moveTo>
                <a:cubicBezTo>
                  <a:pt x="5319" y="10551"/>
                  <a:pt x="5319" y="10551"/>
                  <a:pt x="5319" y="10551"/>
                </a:cubicBezTo>
                <a:cubicBezTo>
                  <a:pt x="6074" y="10551"/>
                  <a:pt x="11681" y="9024"/>
                  <a:pt x="16245" y="11795"/>
                </a:cubicBezTo>
                <a:cubicBezTo>
                  <a:pt x="16497" y="12043"/>
                  <a:pt x="16497" y="12043"/>
                  <a:pt x="16748" y="12043"/>
                </a:cubicBezTo>
                <a:cubicBezTo>
                  <a:pt x="17251" y="12043"/>
                  <a:pt x="17503" y="11546"/>
                  <a:pt x="17503" y="11049"/>
                </a:cubicBezTo>
                <a:cubicBezTo>
                  <a:pt x="17503" y="10800"/>
                  <a:pt x="17251" y="10303"/>
                  <a:pt x="17000" y="10303"/>
                </a:cubicBezTo>
                <a:cubicBezTo>
                  <a:pt x="11429" y="7034"/>
                  <a:pt x="5319" y="9024"/>
                  <a:pt x="4816" y="9024"/>
                </a:cubicBezTo>
                <a:cubicBezTo>
                  <a:pt x="4564" y="9024"/>
                  <a:pt x="4313" y="9557"/>
                  <a:pt x="4313" y="9805"/>
                </a:cubicBezTo>
                <a:cubicBezTo>
                  <a:pt x="4313" y="10303"/>
                  <a:pt x="4564" y="10800"/>
                  <a:pt x="5068" y="10800"/>
                </a:cubicBezTo>
                <a:close/>
                <a:moveTo>
                  <a:pt x="18545" y="7034"/>
                </a:moveTo>
                <a:cubicBezTo>
                  <a:pt x="12687" y="3268"/>
                  <a:pt x="4816" y="5258"/>
                  <a:pt x="4313" y="5258"/>
                </a:cubicBezTo>
                <a:cubicBezTo>
                  <a:pt x="3810" y="5258"/>
                  <a:pt x="3558" y="5755"/>
                  <a:pt x="3558" y="6288"/>
                </a:cubicBezTo>
                <a:cubicBezTo>
                  <a:pt x="3558" y="6786"/>
                  <a:pt x="4061" y="7283"/>
                  <a:pt x="4564" y="7283"/>
                </a:cubicBezTo>
                <a:lnTo>
                  <a:pt x="4816" y="7283"/>
                </a:lnTo>
                <a:cubicBezTo>
                  <a:pt x="4816" y="7283"/>
                  <a:pt x="12184" y="5258"/>
                  <a:pt x="17503" y="8526"/>
                </a:cubicBezTo>
                <a:cubicBezTo>
                  <a:pt x="17790" y="8775"/>
                  <a:pt x="18042" y="8775"/>
                  <a:pt x="18042" y="8775"/>
                </a:cubicBezTo>
                <a:cubicBezTo>
                  <a:pt x="18797" y="8775"/>
                  <a:pt x="19048" y="8278"/>
                  <a:pt x="19048" y="7780"/>
                </a:cubicBezTo>
                <a:cubicBezTo>
                  <a:pt x="19048" y="7532"/>
                  <a:pt x="19048" y="7034"/>
                  <a:pt x="18545" y="7034"/>
                </a:cubicBezTo>
                <a:close/>
                <a:moveTo>
                  <a:pt x="13190" y="21103"/>
                </a:moveTo>
                <a:cubicBezTo>
                  <a:pt x="12435" y="21351"/>
                  <a:pt x="11932" y="21600"/>
                  <a:pt x="10926" y="21600"/>
                </a:cubicBezTo>
                <a:cubicBezTo>
                  <a:pt x="8877" y="21600"/>
                  <a:pt x="7116" y="21103"/>
                  <a:pt x="5571" y="20072"/>
                </a:cubicBezTo>
                <a:cubicBezTo>
                  <a:pt x="6613" y="19078"/>
                  <a:pt x="7619" y="18829"/>
                  <a:pt x="9129" y="18829"/>
                </a:cubicBezTo>
                <a:cubicBezTo>
                  <a:pt x="10926" y="18829"/>
                  <a:pt x="12435" y="19575"/>
                  <a:pt x="13190" y="2110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47" name="Shape"/>
          <p:cNvSpPr/>
          <p:nvPr/>
        </p:nvSpPr>
        <p:spPr>
          <a:xfrm>
            <a:off x="18477820" y="7179509"/>
            <a:ext cx="574476" cy="3926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324" y="0"/>
                </a:moveTo>
                <a:cubicBezTo>
                  <a:pt x="11196" y="0"/>
                  <a:pt x="11196" y="0"/>
                  <a:pt x="11196" y="0"/>
                </a:cubicBezTo>
                <a:cubicBezTo>
                  <a:pt x="3816" y="0"/>
                  <a:pt x="3816" y="0"/>
                  <a:pt x="3816" y="0"/>
                </a:cubicBezTo>
                <a:cubicBezTo>
                  <a:pt x="2016" y="0"/>
                  <a:pt x="0" y="1844"/>
                  <a:pt x="0" y="4478"/>
                </a:cubicBezTo>
                <a:cubicBezTo>
                  <a:pt x="0" y="17491"/>
                  <a:pt x="0" y="17491"/>
                  <a:pt x="0" y="17491"/>
                </a:cubicBezTo>
                <a:cubicBezTo>
                  <a:pt x="0" y="20072"/>
                  <a:pt x="2016" y="21600"/>
                  <a:pt x="3816" y="21600"/>
                </a:cubicBezTo>
                <a:cubicBezTo>
                  <a:pt x="11448" y="21600"/>
                  <a:pt x="11448" y="21600"/>
                  <a:pt x="11448" y="21600"/>
                </a:cubicBezTo>
                <a:cubicBezTo>
                  <a:pt x="18324" y="21600"/>
                  <a:pt x="18324" y="21600"/>
                  <a:pt x="18324" y="21600"/>
                </a:cubicBezTo>
                <a:cubicBezTo>
                  <a:pt x="20088" y="21600"/>
                  <a:pt x="21600" y="20072"/>
                  <a:pt x="21600" y="17491"/>
                </a:cubicBezTo>
                <a:cubicBezTo>
                  <a:pt x="21600" y="4478"/>
                  <a:pt x="21600" y="4478"/>
                  <a:pt x="21600" y="4478"/>
                </a:cubicBezTo>
                <a:cubicBezTo>
                  <a:pt x="21600" y="1844"/>
                  <a:pt x="20088" y="0"/>
                  <a:pt x="18324" y="0"/>
                </a:cubicBezTo>
                <a:close/>
                <a:moveTo>
                  <a:pt x="9396" y="16016"/>
                </a:moveTo>
                <a:cubicBezTo>
                  <a:pt x="9396" y="5953"/>
                  <a:pt x="9396" y="5953"/>
                  <a:pt x="9396" y="5953"/>
                </a:cubicBezTo>
                <a:cubicBezTo>
                  <a:pt x="14004" y="10800"/>
                  <a:pt x="14004" y="10800"/>
                  <a:pt x="14004" y="10800"/>
                </a:cubicBezTo>
                <a:lnTo>
                  <a:pt x="9396" y="16016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48" name="Shape"/>
          <p:cNvSpPr/>
          <p:nvPr/>
        </p:nvSpPr>
        <p:spPr>
          <a:xfrm>
            <a:off x="17284889" y="7124268"/>
            <a:ext cx="578342" cy="5053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535" h="18721" extrusionOk="0">
                <a:moveTo>
                  <a:pt x="17665" y="11150"/>
                </a:moveTo>
                <a:cubicBezTo>
                  <a:pt x="16440" y="12929"/>
                  <a:pt x="14773" y="15171"/>
                  <a:pt x="13311" y="16452"/>
                </a:cubicBezTo>
                <a:cubicBezTo>
                  <a:pt x="12120" y="17448"/>
                  <a:pt x="10215" y="18943"/>
                  <a:pt x="8752" y="18694"/>
                </a:cubicBezTo>
                <a:cubicBezTo>
                  <a:pt x="4671" y="17947"/>
                  <a:pt x="5385" y="7627"/>
                  <a:pt x="2732" y="5385"/>
                </a:cubicBezTo>
                <a:cubicBezTo>
                  <a:pt x="1541" y="5136"/>
                  <a:pt x="827" y="6880"/>
                  <a:pt x="351" y="5883"/>
                </a:cubicBezTo>
                <a:cubicBezTo>
                  <a:pt x="-840" y="4887"/>
                  <a:pt x="1303" y="3357"/>
                  <a:pt x="2255" y="2360"/>
                </a:cubicBezTo>
                <a:cubicBezTo>
                  <a:pt x="3718" y="1115"/>
                  <a:pt x="5147" y="-415"/>
                  <a:pt x="7086" y="332"/>
                </a:cubicBezTo>
                <a:cubicBezTo>
                  <a:pt x="10453" y="1613"/>
                  <a:pt x="8038" y="10154"/>
                  <a:pt x="11168" y="11933"/>
                </a:cubicBezTo>
                <a:cubicBezTo>
                  <a:pt x="12834" y="10652"/>
                  <a:pt x="14773" y="8161"/>
                  <a:pt x="14297" y="5385"/>
                </a:cubicBezTo>
                <a:cubicBezTo>
                  <a:pt x="14059" y="4353"/>
                  <a:pt x="12358" y="4602"/>
                  <a:pt x="11644" y="4887"/>
                </a:cubicBezTo>
                <a:cubicBezTo>
                  <a:pt x="11644" y="581"/>
                  <a:pt x="19808" y="-2657"/>
                  <a:pt x="20522" y="3108"/>
                </a:cubicBezTo>
                <a:cubicBezTo>
                  <a:pt x="20760" y="6880"/>
                  <a:pt x="17665" y="11150"/>
                  <a:pt x="17665" y="1115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49" name="Shape"/>
          <p:cNvSpPr/>
          <p:nvPr/>
        </p:nvSpPr>
        <p:spPr>
          <a:xfrm>
            <a:off x="16085994" y="7132957"/>
            <a:ext cx="574477" cy="4942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288" y="5358"/>
                </a:moveTo>
                <a:cubicBezTo>
                  <a:pt x="18288" y="9209"/>
                  <a:pt x="18288" y="9209"/>
                  <a:pt x="18288" y="9209"/>
                </a:cubicBezTo>
                <a:cubicBezTo>
                  <a:pt x="17028" y="9209"/>
                  <a:pt x="17028" y="9209"/>
                  <a:pt x="17028" y="9209"/>
                </a:cubicBezTo>
                <a:cubicBezTo>
                  <a:pt x="17028" y="5358"/>
                  <a:pt x="17028" y="5358"/>
                  <a:pt x="17028" y="5358"/>
                </a:cubicBezTo>
                <a:cubicBezTo>
                  <a:pt x="13464" y="5358"/>
                  <a:pt x="13464" y="5358"/>
                  <a:pt x="13464" y="5358"/>
                </a:cubicBezTo>
                <a:cubicBezTo>
                  <a:pt x="13464" y="3851"/>
                  <a:pt x="13464" y="3851"/>
                  <a:pt x="13464" y="3851"/>
                </a:cubicBezTo>
                <a:cubicBezTo>
                  <a:pt x="17028" y="3851"/>
                  <a:pt x="17028" y="3851"/>
                  <a:pt x="17028" y="3851"/>
                </a:cubicBezTo>
                <a:cubicBezTo>
                  <a:pt x="17028" y="0"/>
                  <a:pt x="17028" y="0"/>
                  <a:pt x="17028" y="0"/>
                </a:cubicBezTo>
                <a:cubicBezTo>
                  <a:pt x="18288" y="0"/>
                  <a:pt x="18288" y="0"/>
                  <a:pt x="18288" y="0"/>
                </a:cubicBezTo>
                <a:cubicBezTo>
                  <a:pt x="18288" y="3851"/>
                  <a:pt x="18288" y="3851"/>
                  <a:pt x="18288" y="3851"/>
                </a:cubicBezTo>
                <a:cubicBezTo>
                  <a:pt x="21600" y="3851"/>
                  <a:pt x="21600" y="3851"/>
                  <a:pt x="21600" y="3851"/>
                </a:cubicBezTo>
                <a:cubicBezTo>
                  <a:pt x="21600" y="5358"/>
                  <a:pt x="21600" y="5358"/>
                  <a:pt x="21600" y="5358"/>
                </a:cubicBezTo>
                <a:lnTo>
                  <a:pt x="18288" y="5358"/>
                </a:lnTo>
                <a:close/>
                <a:moveTo>
                  <a:pt x="8892" y="1507"/>
                </a:moveTo>
                <a:cubicBezTo>
                  <a:pt x="10152" y="2386"/>
                  <a:pt x="10944" y="3558"/>
                  <a:pt x="10944" y="5358"/>
                </a:cubicBezTo>
                <a:cubicBezTo>
                  <a:pt x="10944" y="6530"/>
                  <a:pt x="10152" y="7702"/>
                  <a:pt x="9144" y="8581"/>
                </a:cubicBezTo>
                <a:cubicBezTo>
                  <a:pt x="8136" y="9502"/>
                  <a:pt x="8136" y="9795"/>
                  <a:pt x="8136" y="10381"/>
                </a:cubicBezTo>
                <a:cubicBezTo>
                  <a:pt x="8136" y="10967"/>
                  <a:pt x="9144" y="12140"/>
                  <a:pt x="9648" y="12433"/>
                </a:cubicBezTo>
                <a:cubicBezTo>
                  <a:pt x="11196" y="13647"/>
                  <a:pt x="11448" y="14819"/>
                  <a:pt x="11448" y="16577"/>
                </a:cubicBezTo>
                <a:cubicBezTo>
                  <a:pt x="11448" y="18963"/>
                  <a:pt x="9648" y="21600"/>
                  <a:pt x="5832" y="21600"/>
                </a:cubicBezTo>
                <a:cubicBezTo>
                  <a:pt x="2772" y="21600"/>
                  <a:pt x="0" y="19842"/>
                  <a:pt x="0" y="17456"/>
                </a:cubicBezTo>
                <a:cubicBezTo>
                  <a:pt x="0" y="15112"/>
                  <a:pt x="2520" y="12726"/>
                  <a:pt x="5580" y="12726"/>
                </a:cubicBezTo>
                <a:cubicBezTo>
                  <a:pt x="6084" y="12726"/>
                  <a:pt x="6336" y="12726"/>
                  <a:pt x="6588" y="12726"/>
                </a:cubicBezTo>
                <a:cubicBezTo>
                  <a:pt x="6336" y="12433"/>
                  <a:pt x="5832" y="11847"/>
                  <a:pt x="5832" y="10967"/>
                </a:cubicBezTo>
                <a:cubicBezTo>
                  <a:pt x="5832" y="10674"/>
                  <a:pt x="6084" y="10088"/>
                  <a:pt x="6084" y="9795"/>
                </a:cubicBezTo>
                <a:cubicBezTo>
                  <a:pt x="6084" y="9795"/>
                  <a:pt x="5832" y="9795"/>
                  <a:pt x="5580" y="9795"/>
                </a:cubicBezTo>
                <a:cubicBezTo>
                  <a:pt x="3024" y="9795"/>
                  <a:pt x="1260" y="7702"/>
                  <a:pt x="1260" y="5023"/>
                </a:cubicBezTo>
                <a:cubicBezTo>
                  <a:pt x="1260" y="2386"/>
                  <a:pt x="3816" y="0"/>
                  <a:pt x="6336" y="0"/>
                </a:cubicBezTo>
                <a:cubicBezTo>
                  <a:pt x="7632" y="0"/>
                  <a:pt x="11952" y="0"/>
                  <a:pt x="11952" y="0"/>
                </a:cubicBezTo>
                <a:cubicBezTo>
                  <a:pt x="10692" y="1507"/>
                  <a:pt x="10692" y="1507"/>
                  <a:pt x="10692" y="1507"/>
                </a:cubicBezTo>
                <a:lnTo>
                  <a:pt x="8892" y="1507"/>
                </a:lnTo>
                <a:close/>
                <a:moveTo>
                  <a:pt x="6336" y="13647"/>
                </a:moveTo>
                <a:cubicBezTo>
                  <a:pt x="4068" y="13312"/>
                  <a:pt x="2016" y="15112"/>
                  <a:pt x="2016" y="16870"/>
                </a:cubicBezTo>
                <a:cubicBezTo>
                  <a:pt x="2016" y="18670"/>
                  <a:pt x="3816" y="20135"/>
                  <a:pt x="5832" y="20135"/>
                </a:cubicBezTo>
                <a:cubicBezTo>
                  <a:pt x="8892" y="20135"/>
                  <a:pt x="10152" y="18963"/>
                  <a:pt x="10152" y="16870"/>
                </a:cubicBezTo>
                <a:cubicBezTo>
                  <a:pt x="10152" y="16870"/>
                  <a:pt x="10152" y="16577"/>
                  <a:pt x="9900" y="16284"/>
                </a:cubicBezTo>
                <a:cubicBezTo>
                  <a:pt x="9648" y="15112"/>
                  <a:pt x="8892" y="14819"/>
                  <a:pt x="7632" y="13647"/>
                </a:cubicBezTo>
                <a:cubicBezTo>
                  <a:pt x="7344" y="13647"/>
                  <a:pt x="6840" y="13647"/>
                  <a:pt x="6336" y="13647"/>
                </a:cubicBezTo>
                <a:close/>
                <a:moveTo>
                  <a:pt x="8892" y="5358"/>
                </a:moveTo>
                <a:cubicBezTo>
                  <a:pt x="8640" y="2972"/>
                  <a:pt x="7092" y="1214"/>
                  <a:pt x="5580" y="1214"/>
                </a:cubicBezTo>
                <a:cubicBezTo>
                  <a:pt x="4068" y="1214"/>
                  <a:pt x="3024" y="2972"/>
                  <a:pt x="3276" y="5023"/>
                </a:cubicBezTo>
                <a:cubicBezTo>
                  <a:pt x="3564" y="7409"/>
                  <a:pt x="5076" y="9209"/>
                  <a:pt x="6588" y="9209"/>
                </a:cubicBezTo>
                <a:cubicBezTo>
                  <a:pt x="7884" y="9209"/>
                  <a:pt x="9144" y="7409"/>
                  <a:pt x="8892" y="535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50" name="Shape"/>
          <p:cNvSpPr/>
          <p:nvPr/>
        </p:nvSpPr>
        <p:spPr>
          <a:xfrm>
            <a:off x="21970619" y="5947932"/>
            <a:ext cx="578701" cy="574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803" y="21600"/>
                </a:moveTo>
                <a:cubicBezTo>
                  <a:pt x="1509" y="21600"/>
                  <a:pt x="1509" y="21600"/>
                  <a:pt x="1509" y="21600"/>
                </a:cubicBezTo>
                <a:cubicBezTo>
                  <a:pt x="755" y="21600"/>
                  <a:pt x="0" y="21096"/>
                  <a:pt x="0" y="20088"/>
                </a:cubicBezTo>
                <a:cubicBezTo>
                  <a:pt x="0" y="1764"/>
                  <a:pt x="0" y="1764"/>
                  <a:pt x="0" y="1764"/>
                </a:cubicBezTo>
                <a:cubicBezTo>
                  <a:pt x="0" y="756"/>
                  <a:pt x="755" y="0"/>
                  <a:pt x="1509" y="0"/>
                </a:cubicBezTo>
                <a:cubicBezTo>
                  <a:pt x="19803" y="0"/>
                  <a:pt x="19803" y="0"/>
                  <a:pt x="19803" y="0"/>
                </a:cubicBezTo>
                <a:cubicBezTo>
                  <a:pt x="20845" y="0"/>
                  <a:pt x="21600" y="756"/>
                  <a:pt x="21600" y="1764"/>
                </a:cubicBezTo>
                <a:cubicBezTo>
                  <a:pt x="21600" y="20088"/>
                  <a:pt x="21600" y="20088"/>
                  <a:pt x="21600" y="20088"/>
                </a:cubicBezTo>
                <a:cubicBezTo>
                  <a:pt x="21600" y="21096"/>
                  <a:pt x="20845" y="21600"/>
                  <a:pt x="19803" y="21600"/>
                </a:cubicBezTo>
                <a:close/>
                <a:moveTo>
                  <a:pt x="9165" y="4068"/>
                </a:moveTo>
                <a:cubicBezTo>
                  <a:pt x="8122" y="4068"/>
                  <a:pt x="7116" y="4320"/>
                  <a:pt x="6613" y="4572"/>
                </a:cubicBezTo>
                <a:cubicBezTo>
                  <a:pt x="5858" y="5076"/>
                  <a:pt x="5319" y="5580"/>
                  <a:pt x="5068" y="6084"/>
                </a:cubicBezTo>
                <a:cubicBezTo>
                  <a:pt x="5068" y="6624"/>
                  <a:pt x="4816" y="7128"/>
                  <a:pt x="4816" y="8136"/>
                </a:cubicBezTo>
                <a:cubicBezTo>
                  <a:pt x="4816" y="9144"/>
                  <a:pt x="4816" y="9144"/>
                  <a:pt x="4816" y="9144"/>
                </a:cubicBezTo>
                <a:cubicBezTo>
                  <a:pt x="3306" y="9144"/>
                  <a:pt x="3306" y="9144"/>
                  <a:pt x="3306" y="9144"/>
                </a:cubicBezTo>
                <a:cubicBezTo>
                  <a:pt x="3306" y="11700"/>
                  <a:pt x="3306" y="11700"/>
                  <a:pt x="3306" y="11700"/>
                </a:cubicBezTo>
                <a:cubicBezTo>
                  <a:pt x="4816" y="11700"/>
                  <a:pt x="4816" y="11700"/>
                  <a:pt x="4816" y="11700"/>
                </a:cubicBezTo>
                <a:cubicBezTo>
                  <a:pt x="4816" y="20088"/>
                  <a:pt x="4816" y="20088"/>
                  <a:pt x="4816" y="20088"/>
                </a:cubicBezTo>
                <a:cubicBezTo>
                  <a:pt x="8374" y="20088"/>
                  <a:pt x="8374" y="20088"/>
                  <a:pt x="8374" y="20088"/>
                </a:cubicBezTo>
                <a:cubicBezTo>
                  <a:pt x="8374" y="11700"/>
                  <a:pt x="8374" y="11700"/>
                  <a:pt x="8374" y="11700"/>
                </a:cubicBezTo>
                <a:cubicBezTo>
                  <a:pt x="10423" y="11700"/>
                  <a:pt x="10423" y="11700"/>
                  <a:pt x="10423" y="11700"/>
                </a:cubicBezTo>
                <a:cubicBezTo>
                  <a:pt x="11177" y="9144"/>
                  <a:pt x="11177" y="9144"/>
                  <a:pt x="11177" y="9144"/>
                </a:cubicBezTo>
                <a:cubicBezTo>
                  <a:pt x="8374" y="9144"/>
                  <a:pt x="8374" y="9144"/>
                  <a:pt x="8374" y="9144"/>
                </a:cubicBezTo>
                <a:cubicBezTo>
                  <a:pt x="8374" y="8136"/>
                  <a:pt x="8374" y="8136"/>
                  <a:pt x="8374" y="8136"/>
                </a:cubicBezTo>
                <a:cubicBezTo>
                  <a:pt x="8374" y="7632"/>
                  <a:pt x="8374" y="7128"/>
                  <a:pt x="8626" y="6876"/>
                </a:cubicBezTo>
                <a:cubicBezTo>
                  <a:pt x="8913" y="6876"/>
                  <a:pt x="9416" y="6624"/>
                  <a:pt x="9919" y="6624"/>
                </a:cubicBezTo>
                <a:cubicBezTo>
                  <a:pt x="10423" y="6624"/>
                  <a:pt x="10674" y="6876"/>
                  <a:pt x="11177" y="7128"/>
                </a:cubicBezTo>
                <a:cubicBezTo>
                  <a:pt x="11932" y="4824"/>
                  <a:pt x="11932" y="4824"/>
                  <a:pt x="11932" y="4824"/>
                </a:cubicBezTo>
                <a:cubicBezTo>
                  <a:pt x="10926" y="4572"/>
                  <a:pt x="10171" y="4068"/>
                  <a:pt x="9165" y="406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51" name="Shape"/>
          <p:cNvSpPr/>
          <p:nvPr/>
        </p:nvSpPr>
        <p:spPr>
          <a:xfrm>
            <a:off x="20969180" y="5945771"/>
            <a:ext cx="269839" cy="5767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66" extrusionOk="0">
                <a:moveTo>
                  <a:pt x="21600" y="15"/>
                </a:moveTo>
                <a:cubicBezTo>
                  <a:pt x="21600" y="1261"/>
                  <a:pt x="21600" y="3538"/>
                  <a:pt x="21600" y="3538"/>
                </a:cubicBezTo>
                <a:cubicBezTo>
                  <a:pt x="21600" y="3538"/>
                  <a:pt x="16257" y="3289"/>
                  <a:pt x="15112" y="4285"/>
                </a:cubicBezTo>
                <a:cubicBezTo>
                  <a:pt x="14044" y="4783"/>
                  <a:pt x="14578" y="6278"/>
                  <a:pt x="14578" y="7310"/>
                </a:cubicBezTo>
                <a:cubicBezTo>
                  <a:pt x="16792" y="7310"/>
                  <a:pt x="19463" y="7310"/>
                  <a:pt x="21600" y="7310"/>
                </a:cubicBezTo>
                <a:cubicBezTo>
                  <a:pt x="21066" y="8805"/>
                  <a:pt x="20531" y="9552"/>
                  <a:pt x="20531" y="10833"/>
                </a:cubicBezTo>
                <a:cubicBezTo>
                  <a:pt x="18394" y="10833"/>
                  <a:pt x="14578" y="10833"/>
                  <a:pt x="14578" y="10833"/>
                </a:cubicBezTo>
                <a:cubicBezTo>
                  <a:pt x="14578" y="21366"/>
                  <a:pt x="14578" y="21366"/>
                  <a:pt x="14578" y="21366"/>
                </a:cubicBezTo>
                <a:cubicBezTo>
                  <a:pt x="14578" y="21366"/>
                  <a:pt x="7633" y="21366"/>
                  <a:pt x="4351" y="21366"/>
                </a:cubicBezTo>
                <a:cubicBezTo>
                  <a:pt x="4351" y="18128"/>
                  <a:pt x="4351" y="14356"/>
                  <a:pt x="4351" y="10833"/>
                </a:cubicBezTo>
                <a:cubicBezTo>
                  <a:pt x="2748" y="10833"/>
                  <a:pt x="1679" y="10833"/>
                  <a:pt x="0" y="10833"/>
                </a:cubicBezTo>
                <a:cubicBezTo>
                  <a:pt x="0" y="9552"/>
                  <a:pt x="0" y="8555"/>
                  <a:pt x="0" y="7310"/>
                </a:cubicBezTo>
                <a:cubicBezTo>
                  <a:pt x="1679" y="7310"/>
                  <a:pt x="2748" y="7310"/>
                  <a:pt x="4351" y="7310"/>
                </a:cubicBezTo>
                <a:cubicBezTo>
                  <a:pt x="4885" y="5033"/>
                  <a:pt x="4885" y="2542"/>
                  <a:pt x="7633" y="1261"/>
                </a:cubicBezTo>
                <a:cubicBezTo>
                  <a:pt x="10304" y="-234"/>
                  <a:pt x="12975" y="15"/>
                  <a:pt x="21600" y="1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52" name="Shape"/>
          <p:cNvSpPr/>
          <p:nvPr/>
        </p:nvSpPr>
        <p:spPr>
          <a:xfrm>
            <a:off x="19673119" y="5947932"/>
            <a:ext cx="578704" cy="574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926" y="0"/>
                </a:moveTo>
                <a:cubicBezTo>
                  <a:pt x="4816" y="0"/>
                  <a:pt x="0" y="4824"/>
                  <a:pt x="0" y="10944"/>
                </a:cubicBezTo>
                <a:cubicBezTo>
                  <a:pt x="0" y="15264"/>
                  <a:pt x="2803" y="19080"/>
                  <a:pt x="6613" y="20844"/>
                </a:cubicBezTo>
                <a:cubicBezTo>
                  <a:pt x="6613" y="20088"/>
                  <a:pt x="6613" y="19080"/>
                  <a:pt x="6865" y="18324"/>
                </a:cubicBezTo>
                <a:cubicBezTo>
                  <a:pt x="6865" y="17532"/>
                  <a:pt x="8122" y="12456"/>
                  <a:pt x="8122" y="12456"/>
                </a:cubicBezTo>
                <a:cubicBezTo>
                  <a:pt x="8122" y="12456"/>
                  <a:pt x="7871" y="11700"/>
                  <a:pt x="7871" y="10692"/>
                </a:cubicBezTo>
                <a:cubicBezTo>
                  <a:pt x="7871" y="9144"/>
                  <a:pt x="8626" y="7884"/>
                  <a:pt x="9919" y="7884"/>
                </a:cubicBezTo>
                <a:cubicBezTo>
                  <a:pt x="10926" y="7884"/>
                  <a:pt x="11429" y="8640"/>
                  <a:pt x="11429" y="9396"/>
                </a:cubicBezTo>
                <a:cubicBezTo>
                  <a:pt x="11429" y="10404"/>
                  <a:pt x="10674" y="11952"/>
                  <a:pt x="10423" y="13464"/>
                </a:cubicBezTo>
                <a:cubicBezTo>
                  <a:pt x="10171" y="14508"/>
                  <a:pt x="10926" y="15516"/>
                  <a:pt x="12184" y="15516"/>
                </a:cubicBezTo>
                <a:cubicBezTo>
                  <a:pt x="14232" y="15516"/>
                  <a:pt x="15490" y="12708"/>
                  <a:pt x="15490" y="9648"/>
                </a:cubicBezTo>
                <a:cubicBezTo>
                  <a:pt x="15490" y="7380"/>
                  <a:pt x="13981" y="5580"/>
                  <a:pt x="10926" y="5580"/>
                </a:cubicBezTo>
                <a:cubicBezTo>
                  <a:pt x="7619" y="5580"/>
                  <a:pt x="5571" y="7884"/>
                  <a:pt x="5571" y="10692"/>
                </a:cubicBezTo>
                <a:cubicBezTo>
                  <a:pt x="5571" y="11700"/>
                  <a:pt x="5822" y="12456"/>
                  <a:pt x="6325" y="12960"/>
                </a:cubicBezTo>
                <a:cubicBezTo>
                  <a:pt x="6613" y="12960"/>
                  <a:pt x="6613" y="13212"/>
                  <a:pt x="6613" y="13464"/>
                </a:cubicBezTo>
                <a:cubicBezTo>
                  <a:pt x="6613" y="13752"/>
                  <a:pt x="6325" y="14256"/>
                  <a:pt x="6325" y="14256"/>
                </a:cubicBezTo>
                <a:cubicBezTo>
                  <a:pt x="6325" y="14508"/>
                  <a:pt x="6074" y="14760"/>
                  <a:pt x="5822" y="14508"/>
                </a:cubicBezTo>
                <a:cubicBezTo>
                  <a:pt x="4313" y="14004"/>
                  <a:pt x="3558" y="12204"/>
                  <a:pt x="3558" y="10404"/>
                </a:cubicBezTo>
                <a:cubicBezTo>
                  <a:pt x="3558" y="7380"/>
                  <a:pt x="6074" y="3564"/>
                  <a:pt x="11429" y="3564"/>
                </a:cubicBezTo>
                <a:cubicBezTo>
                  <a:pt x="15490" y="3564"/>
                  <a:pt x="18294" y="6624"/>
                  <a:pt x="18294" y="9900"/>
                </a:cubicBezTo>
                <a:cubicBezTo>
                  <a:pt x="18294" y="14256"/>
                  <a:pt x="15742" y="17280"/>
                  <a:pt x="12435" y="17280"/>
                </a:cubicBezTo>
                <a:cubicBezTo>
                  <a:pt x="11177" y="17280"/>
                  <a:pt x="10171" y="16776"/>
                  <a:pt x="9668" y="16020"/>
                </a:cubicBezTo>
                <a:cubicBezTo>
                  <a:pt x="9668" y="16020"/>
                  <a:pt x="9129" y="18576"/>
                  <a:pt x="8877" y="19080"/>
                </a:cubicBezTo>
                <a:cubicBezTo>
                  <a:pt x="8626" y="19836"/>
                  <a:pt x="8374" y="20592"/>
                  <a:pt x="7871" y="21348"/>
                </a:cubicBezTo>
                <a:cubicBezTo>
                  <a:pt x="8877" y="21600"/>
                  <a:pt x="9919" y="21600"/>
                  <a:pt x="10926" y="21600"/>
                </a:cubicBezTo>
                <a:cubicBezTo>
                  <a:pt x="16748" y="21600"/>
                  <a:pt x="21600" y="16776"/>
                  <a:pt x="21600" y="10944"/>
                </a:cubicBezTo>
                <a:cubicBezTo>
                  <a:pt x="21600" y="4824"/>
                  <a:pt x="16748" y="0"/>
                  <a:pt x="1092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53" name="Shape"/>
          <p:cNvSpPr/>
          <p:nvPr/>
        </p:nvSpPr>
        <p:spPr>
          <a:xfrm>
            <a:off x="18537056" y="5947932"/>
            <a:ext cx="443305" cy="5774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91" extrusionOk="0">
                <a:moveTo>
                  <a:pt x="8969" y="14068"/>
                </a:moveTo>
                <a:cubicBezTo>
                  <a:pt x="8640" y="14566"/>
                  <a:pt x="8640" y="15312"/>
                  <a:pt x="8311" y="16058"/>
                </a:cubicBezTo>
                <a:cubicBezTo>
                  <a:pt x="7983" y="16804"/>
                  <a:pt x="7983" y="17586"/>
                  <a:pt x="7654" y="18083"/>
                </a:cubicBezTo>
                <a:cubicBezTo>
                  <a:pt x="6997" y="19326"/>
                  <a:pt x="6339" y="20321"/>
                  <a:pt x="5306" y="21067"/>
                </a:cubicBezTo>
                <a:cubicBezTo>
                  <a:pt x="4649" y="21600"/>
                  <a:pt x="4649" y="21316"/>
                  <a:pt x="4649" y="21316"/>
                </a:cubicBezTo>
                <a:cubicBezTo>
                  <a:pt x="4320" y="21316"/>
                  <a:pt x="4320" y="21316"/>
                  <a:pt x="4320" y="21067"/>
                </a:cubicBezTo>
                <a:cubicBezTo>
                  <a:pt x="4320" y="20321"/>
                  <a:pt x="4320" y="19326"/>
                  <a:pt x="4320" y="18332"/>
                </a:cubicBezTo>
                <a:cubicBezTo>
                  <a:pt x="4320" y="17301"/>
                  <a:pt x="4649" y="16307"/>
                  <a:pt x="4977" y="15312"/>
                </a:cubicBezTo>
                <a:cubicBezTo>
                  <a:pt x="5635" y="13820"/>
                  <a:pt x="6010" y="12043"/>
                  <a:pt x="6668" y="10267"/>
                </a:cubicBezTo>
                <a:cubicBezTo>
                  <a:pt x="6668" y="10018"/>
                  <a:pt x="6668" y="10018"/>
                  <a:pt x="6668" y="9770"/>
                </a:cubicBezTo>
                <a:cubicBezTo>
                  <a:pt x="6668" y="9272"/>
                  <a:pt x="6339" y="9024"/>
                  <a:pt x="6339" y="8526"/>
                </a:cubicBezTo>
                <a:cubicBezTo>
                  <a:pt x="6339" y="7780"/>
                  <a:pt x="6339" y="7283"/>
                  <a:pt x="6339" y="6786"/>
                </a:cubicBezTo>
                <a:cubicBezTo>
                  <a:pt x="6668" y="6004"/>
                  <a:pt x="7325" y="5258"/>
                  <a:pt x="8640" y="4761"/>
                </a:cubicBezTo>
                <a:cubicBezTo>
                  <a:pt x="9297" y="4761"/>
                  <a:pt x="10002" y="4761"/>
                  <a:pt x="10330" y="5009"/>
                </a:cubicBezTo>
                <a:cubicBezTo>
                  <a:pt x="10988" y="5258"/>
                  <a:pt x="11317" y="5507"/>
                  <a:pt x="11317" y="6004"/>
                </a:cubicBezTo>
                <a:cubicBezTo>
                  <a:pt x="11645" y="6537"/>
                  <a:pt x="11317" y="7283"/>
                  <a:pt x="11317" y="7532"/>
                </a:cubicBezTo>
                <a:cubicBezTo>
                  <a:pt x="10988" y="8526"/>
                  <a:pt x="10659" y="9272"/>
                  <a:pt x="10330" y="10267"/>
                </a:cubicBezTo>
                <a:cubicBezTo>
                  <a:pt x="10002" y="10800"/>
                  <a:pt x="10002" y="11297"/>
                  <a:pt x="10002" y="11795"/>
                </a:cubicBezTo>
                <a:cubicBezTo>
                  <a:pt x="10330" y="12292"/>
                  <a:pt x="10659" y="12789"/>
                  <a:pt x="10988" y="13038"/>
                </a:cubicBezTo>
                <a:cubicBezTo>
                  <a:pt x="11645" y="13287"/>
                  <a:pt x="11974" y="13287"/>
                  <a:pt x="12631" y="13287"/>
                </a:cubicBezTo>
                <a:cubicBezTo>
                  <a:pt x="14275" y="13287"/>
                  <a:pt x="14932" y="12541"/>
                  <a:pt x="15637" y="12043"/>
                </a:cubicBezTo>
                <a:cubicBezTo>
                  <a:pt x="16623" y="11049"/>
                  <a:pt x="17280" y="9770"/>
                  <a:pt x="17609" y="8029"/>
                </a:cubicBezTo>
                <a:cubicBezTo>
                  <a:pt x="17609" y="7532"/>
                  <a:pt x="17609" y="7034"/>
                  <a:pt x="17609" y="6537"/>
                </a:cubicBezTo>
                <a:cubicBezTo>
                  <a:pt x="17609" y="5258"/>
                  <a:pt x="17280" y="4512"/>
                  <a:pt x="16294" y="3766"/>
                </a:cubicBezTo>
                <a:cubicBezTo>
                  <a:pt x="15637" y="3268"/>
                  <a:pt x="14932" y="2771"/>
                  <a:pt x="13617" y="2238"/>
                </a:cubicBezTo>
                <a:cubicBezTo>
                  <a:pt x="12631" y="1989"/>
                  <a:pt x="10988" y="1989"/>
                  <a:pt x="9626" y="2238"/>
                </a:cubicBezTo>
                <a:cubicBezTo>
                  <a:pt x="6997" y="2522"/>
                  <a:pt x="4977" y="3517"/>
                  <a:pt x="3991" y="5009"/>
                </a:cubicBezTo>
                <a:cubicBezTo>
                  <a:pt x="3334" y="6004"/>
                  <a:pt x="3005" y="6786"/>
                  <a:pt x="3005" y="8029"/>
                </a:cubicBezTo>
                <a:cubicBezTo>
                  <a:pt x="3005" y="8775"/>
                  <a:pt x="3334" y="9521"/>
                  <a:pt x="3991" y="10018"/>
                </a:cubicBezTo>
                <a:cubicBezTo>
                  <a:pt x="3991" y="10267"/>
                  <a:pt x="4320" y="10267"/>
                  <a:pt x="4320" y="10551"/>
                </a:cubicBezTo>
                <a:cubicBezTo>
                  <a:pt x="4649" y="10800"/>
                  <a:pt x="4320" y="11297"/>
                  <a:pt x="4320" y="11546"/>
                </a:cubicBezTo>
                <a:cubicBezTo>
                  <a:pt x="3991" y="11795"/>
                  <a:pt x="3991" y="12292"/>
                  <a:pt x="3663" y="12292"/>
                </a:cubicBezTo>
                <a:cubicBezTo>
                  <a:pt x="3334" y="12292"/>
                  <a:pt x="3005" y="12292"/>
                  <a:pt x="3005" y="12292"/>
                </a:cubicBezTo>
                <a:cubicBezTo>
                  <a:pt x="1362" y="11546"/>
                  <a:pt x="704" y="10551"/>
                  <a:pt x="0" y="9024"/>
                </a:cubicBezTo>
                <a:cubicBezTo>
                  <a:pt x="0" y="8278"/>
                  <a:pt x="0" y="7283"/>
                  <a:pt x="0" y="6253"/>
                </a:cubicBezTo>
                <a:cubicBezTo>
                  <a:pt x="329" y="5507"/>
                  <a:pt x="704" y="4761"/>
                  <a:pt x="1362" y="4263"/>
                </a:cubicBezTo>
                <a:cubicBezTo>
                  <a:pt x="2019" y="3020"/>
                  <a:pt x="3334" y="1989"/>
                  <a:pt x="4977" y="1243"/>
                </a:cubicBezTo>
                <a:cubicBezTo>
                  <a:pt x="6339" y="746"/>
                  <a:pt x="7654" y="249"/>
                  <a:pt x="9297" y="0"/>
                </a:cubicBezTo>
                <a:cubicBezTo>
                  <a:pt x="10002" y="0"/>
                  <a:pt x="10659" y="0"/>
                  <a:pt x="11317" y="0"/>
                </a:cubicBezTo>
                <a:cubicBezTo>
                  <a:pt x="12960" y="0"/>
                  <a:pt x="14603" y="249"/>
                  <a:pt x="15965" y="746"/>
                </a:cubicBezTo>
                <a:cubicBezTo>
                  <a:pt x="17280" y="1243"/>
                  <a:pt x="18266" y="1741"/>
                  <a:pt x="19252" y="2522"/>
                </a:cubicBezTo>
                <a:cubicBezTo>
                  <a:pt x="20238" y="3268"/>
                  <a:pt x="20943" y="4014"/>
                  <a:pt x="21271" y="5258"/>
                </a:cubicBezTo>
                <a:cubicBezTo>
                  <a:pt x="21600" y="5755"/>
                  <a:pt x="21600" y="6537"/>
                  <a:pt x="21600" y="7283"/>
                </a:cubicBezTo>
                <a:cubicBezTo>
                  <a:pt x="21600" y="7780"/>
                  <a:pt x="21600" y="8526"/>
                  <a:pt x="21271" y="9024"/>
                </a:cubicBezTo>
                <a:cubicBezTo>
                  <a:pt x="20943" y="11546"/>
                  <a:pt x="19252" y="13571"/>
                  <a:pt x="16951" y="14566"/>
                </a:cubicBezTo>
                <a:cubicBezTo>
                  <a:pt x="16623" y="14814"/>
                  <a:pt x="15965" y="15063"/>
                  <a:pt x="15308" y="15312"/>
                </a:cubicBezTo>
                <a:cubicBezTo>
                  <a:pt x="14275" y="15312"/>
                  <a:pt x="13617" y="15561"/>
                  <a:pt x="12631" y="15561"/>
                </a:cubicBezTo>
                <a:cubicBezTo>
                  <a:pt x="11974" y="15312"/>
                  <a:pt x="10988" y="15312"/>
                  <a:pt x="10659" y="15063"/>
                </a:cubicBezTo>
                <a:cubicBezTo>
                  <a:pt x="10002" y="14814"/>
                  <a:pt x="9297" y="14317"/>
                  <a:pt x="8969" y="1406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54" name="Shape"/>
          <p:cNvSpPr/>
          <p:nvPr/>
        </p:nvSpPr>
        <p:spPr>
          <a:xfrm>
            <a:off x="17320478" y="5947932"/>
            <a:ext cx="494086" cy="574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348"/>
                </a:moveTo>
                <a:cubicBezTo>
                  <a:pt x="21307" y="21600"/>
                  <a:pt x="21307" y="21600"/>
                  <a:pt x="21014" y="21600"/>
                </a:cubicBezTo>
                <a:cubicBezTo>
                  <a:pt x="12433" y="21600"/>
                  <a:pt x="12433" y="21600"/>
                  <a:pt x="12433" y="21600"/>
                </a:cubicBezTo>
                <a:cubicBezTo>
                  <a:pt x="12433" y="17532"/>
                  <a:pt x="12433" y="17532"/>
                  <a:pt x="12433" y="17532"/>
                </a:cubicBezTo>
                <a:cubicBezTo>
                  <a:pt x="16284" y="15516"/>
                  <a:pt x="16284" y="15516"/>
                  <a:pt x="16284" y="15516"/>
                </a:cubicBezTo>
                <a:cubicBezTo>
                  <a:pt x="16577" y="15516"/>
                  <a:pt x="16870" y="15264"/>
                  <a:pt x="16870" y="15012"/>
                </a:cubicBezTo>
                <a:cubicBezTo>
                  <a:pt x="16870" y="14508"/>
                  <a:pt x="16577" y="14256"/>
                  <a:pt x="16284" y="14256"/>
                </a:cubicBezTo>
                <a:cubicBezTo>
                  <a:pt x="12433" y="16272"/>
                  <a:pt x="12433" y="16272"/>
                  <a:pt x="12433" y="16272"/>
                </a:cubicBezTo>
                <a:cubicBezTo>
                  <a:pt x="12433" y="14004"/>
                  <a:pt x="12433" y="14004"/>
                  <a:pt x="12433" y="14004"/>
                </a:cubicBezTo>
                <a:cubicBezTo>
                  <a:pt x="14484" y="12960"/>
                  <a:pt x="14484" y="12960"/>
                  <a:pt x="14484" y="12960"/>
                </a:cubicBezTo>
                <a:cubicBezTo>
                  <a:pt x="15112" y="12960"/>
                  <a:pt x="15405" y="12456"/>
                  <a:pt x="15405" y="12204"/>
                </a:cubicBezTo>
                <a:cubicBezTo>
                  <a:pt x="15405" y="11952"/>
                  <a:pt x="15112" y="11448"/>
                  <a:pt x="14484" y="11448"/>
                </a:cubicBezTo>
                <a:cubicBezTo>
                  <a:pt x="12433" y="12456"/>
                  <a:pt x="12433" y="12456"/>
                  <a:pt x="12433" y="12456"/>
                </a:cubicBezTo>
                <a:cubicBezTo>
                  <a:pt x="12433" y="11448"/>
                  <a:pt x="12433" y="11448"/>
                  <a:pt x="12433" y="11448"/>
                </a:cubicBezTo>
                <a:cubicBezTo>
                  <a:pt x="12433" y="11196"/>
                  <a:pt x="11847" y="10944"/>
                  <a:pt x="11553" y="10944"/>
                </a:cubicBezTo>
                <a:cubicBezTo>
                  <a:pt x="10047" y="10944"/>
                  <a:pt x="10047" y="10944"/>
                  <a:pt x="10047" y="10944"/>
                </a:cubicBezTo>
                <a:cubicBezTo>
                  <a:pt x="9460" y="10944"/>
                  <a:pt x="9167" y="11196"/>
                  <a:pt x="9167" y="11448"/>
                </a:cubicBezTo>
                <a:cubicBezTo>
                  <a:pt x="9167" y="15768"/>
                  <a:pt x="9167" y="15768"/>
                  <a:pt x="9167" y="15768"/>
                </a:cubicBezTo>
                <a:cubicBezTo>
                  <a:pt x="6195" y="15012"/>
                  <a:pt x="6195" y="15012"/>
                  <a:pt x="6195" y="15012"/>
                </a:cubicBezTo>
                <a:cubicBezTo>
                  <a:pt x="5609" y="15012"/>
                  <a:pt x="5316" y="15264"/>
                  <a:pt x="5316" y="15516"/>
                </a:cubicBezTo>
                <a:cubicBezTo>
                  <a:pt x="5316" y="16020"/>
                  <a:pt x="5609" y="16272"/>
                  <a:pt x="6195" y="16272"/>
                </a:cubicBezTo>
                <a:cubicBezTo>
                  <a:pt x="9167" y="17280"/>
                  <a:pt x="9167" y="17280"/>
                  <a:pt x="9167" y="17280"/>
                </a:cubicBezTo>
                <a:cubicBezTo>
                  <a:pt x="9167" y="21600"/>
                  <a:pt x="9167" y="21600"/>
                  <a:pt x="9167" y="21600"/>
                </a:cubicBezTo>
                <a:cubicBezTo>
                  <a:pt x="586" y="21600"/>
                  <a:pt x="586" y="21600"/>
                  <a:pt x="586" y="21600"/>
                </a:cubicBezTo>
                <a:cubicBezTo>
                  <a:pt x="293" y="21600"/>
                  <a:pt x="0" y="21600"/>
                  <a:pt x="0" y="21348"/>
                </a:cubicBezTo>
                <a:lnTo>
                  <a:pt x="0" y="21096"/>
                </a:lnTo>
                <a:cubicBezTo>
                  <a:pt x="10381" y="252"/>
                  <a:pt x="10381" y="252"/>
                  <a:pt x="10381" y="252"/>
                </a:cubicBezTo>
                <a:cubicBezTo>
                  <a:pt x="10381" y="0"/>
                  <a:pt x="10674" y="0"/>
                  <a:pt x="10674" y="0"/>
                </a:cubicBezTo>
                <a:cubicBezTo>
                  <a:pt x="10967" y="0"/>
                  <a:pt x="11260" y="0"/>
                  <a:pt x="11260" y="252"/>
                </a:cubicBezTo>
                <a:cubicBezTo>
                  <a:pt x="21600" y="21096"/>
                  <a:pt x="21600" y="21096"/>
                  <a:pt x="21600" y="21096"/>
                </a:cubicBezTo>
                <a:lnTo>
                  <a:pt x="21600" y="21348"/>
                </a:ln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55" name="Shape"/>
          <p:cNvSpPr/>
          <p:nvPr/>
        </p:nvSpPr>
        <p:spPr>
          <a:xfrm>
            <a:off x="16085994" y="5947932"/>
            <a:ext cx="574477" cy="574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48" y="8640"/>
                </a:moveTo>
                <a:cubicBezTo>
                  <a:pt x="21348" y="7884"/>
                  <a:pt x="21096" y="7380"/>
                  <a:pt x="20844" y="6624"/>
                </a:cubicBezTo>
                <a:cubicBezTo>
                  <a:pt x="20592" y="6084"/>
                  <a:pt x="20340" y="5328"/>
                  <a:pt x="19836" y="4824"/>
                </a:cubicBezTo>
                <a:cubicBezTo>
                  <a:pt x="19584" y="4320"/>
                  <a:pt x="19080" y="3564"/>
                  <a:pt x="18540" y="3060"/>
                </a:cubicBezTo>
                <a:cubicBezTo>
                  <a:pt x="18036" y="2808"/>
                  <a:pt x="17532" y="2268"/>
                  <a:pt x="17028" y="1764"/>
                </a:cubicBezTo>
                <a:cubicBezTo>
                  <a:pt x="16272" y="1512"/>
                  <a:pt x="15768" y="1008"/>
                  <a:pt x="15012" y="756"/>
                </a:cubicBezTo>
                <a:cubicBezTo>
                  <a:pt x="14472" y="504"/>
                  <a:pt x="13716" y="252"/>
                  <a:pt x="12960" y="252"/>
                </a:cubicBezTo>
                <a:cubicBezTo>
                  <a:pt x="12204" y="0"/>
                  <a:pt x="11700" y="0"/>
                  <a:pt x="10944" y="0"/>
                </a:cubicBezTo>
                <a:cubicBezTo>
                  <a:pt x="10152" y="0"/>
                  <a:pt x="9396" y="0"/>
                  <a:pt x="8640" y="252"/>
                </a:cubicBezTo>
                <a:cubicBezTo>
                  <a:pt x="7884" y="252"/>
                  <a:pt x="7344" y="504"/>
                  <a:pt x="6588" y="756"/>
                </a:cubicBezTo>
                <a:cubicBezTo>
                  <a:pt x="6084" y="1008"/>
                  <a:pt x="5328" y="1512"/>
                  <a:pt x="4824" y="1764"/>
                </a:cubicBezTo>
                <a:cubicBezTo>
                  <a:pt x="4320" y="2268"/>
                  <a:pt x="3564" y="2808"/>
                  <a:pt x="3024" y="3060"/>
                </a:cubicBezTo>
                <a:cubicBezTo>
                  <a:pt x="2772" y="3564"/>
                  <a:pt x="2268" y="4320"/>
                  <a:pt x="1764" y="4824"/>
                </a:cubicBezTo>
                <a:cubicBezTo>
                  <a:pt x="1512" y="5328"/>
                  <a:pt x="1008" y="6084"/>
                  <a:pt x="756" y="6624"/>
                </a:cubicBezTo>
                <a:cubicBezTo>
                  <a:pt x="504" y="7380"/>
                  <a:pt x="252" y="7884"/>
                  <a:pt x="252" y="8640"/>
                </a:cubicBezTo>
                <a:cubicBezTo>
                  <a:pt x="0" y="9396"/>
                  <a:pt x="0" y="10152"/>
                  <a:pt x="0" y="10944"/>
                </a:cubicBezTo>
                <a:cubicBezTo>
                  <a:pt x="0" y="11700"/>
                  <a:pt x="0" y="12204"/>
                  <a:pt x="252" y="12960"/>
                </a:cubicBezTo>
                <a:cubicBezTo>
                  <a:pt x="252" y="13752"/>
                  <a:pt x="504" y="14508"/>
                  <a:pt x="756" y="15012"/>
                </a:cubicBezTo>
                <a:cubicBezTo>
                  <a:pt x="1008" y="15768"/>
                  <a:pt x="1512" y="16272"/>
                  <a:pt x="1764" y="17028"/>
                </a:cubicBezTo>
                <a:cubicBezTo>
                  <a:pt x="2268" y="17532"/>
                  <a:pt x="2772" y="18072"/>
                  <a:pt x="3024" y="18576"/>
                </a:cubicBezTo>
                <a:cubicBezTo>
                  <a:pt x="3564" y="19080"/>
                  <a:pt x="4320" y="19584"/>
                  <a:pt x="4824" y="19836"/>
                </a:cubicBezTo>
                <a:cubicBezTo>
                  <a:pt x="5328" y="20340"/>
                  <a:pt x="6084" y="20592"/>
                  <a:pt x="6588" y="20844"/>
                </a:cubicBezTo>
                <a:cubicBezTo>
                  <a:pt x="7344" y="21096"/>
                  <a:pt x="7884" y="21348"/>
                  <a:pt x="8640" y="21348"/>
                </a:cubicBezTo>
                <a:cubicBezTo>
                  <a:pt x="9396" y="21600"/>
                  <a:pt x="10152" y="21600"/>
                  <a:pt x="10944" y="21600"/>
                </a:cubicBezTo>
                <a:cubicBezTo>
                  <a:pt x="11700" y="21600"/>
                  <a:pt x="12204" y="21600"/>
                  <a:pt x="12960" y="21348"/>
                </a:cubicBezTo>
                <a:cubicBezTo>
                  <a:pt x="13716" y="21348"/>
                  <a:pt x="14472" y="21096"/>
                  <a:pt x="15012" y="20844"/>
                </a:cubicBezTo>
                <a:cubicBezTo>
                  <a:pt x="15768" y="20592"/>
                  <a:pt x="16272" y="20340"/>
                  <a:pt x="17028" y="19836"/>
                </a:cubicBezTo>
                <a:cubicBezTo>
                  <a:pt x="17532" y="19584"/>
                  <a:pt x="18036" y="19080"/>
                  <a:pt x="18540" y="18576"/>
                </a:cubicBezTo>
                <a:cubicBezTo>
                  <a:pt x="19080" y="18072"/>
                  <a:pt x="19584" y="17532"/>
                  <a:pt x="19836" y="17028"/>
                </a:cubicBezTo>
                <a:cubicBezTo>
                  <a:pt x="20340" y="16272"/>
                  <a:pt x="20592" y="15768"/>
                  <a:pt x="20844" y="15012"/>
                </a:cubicBezTo>
                <a:cubicBezTo>
                  <a:pt x="21096" y="14508"/>
                  <a:pt x="21348" y="13752"/>
                  <a:pt x="21348" y="12960"/>
                </a:cubicBezTo>
                <a:cubicBezTo>
                  <a:pt x="21600" y="12204"/>
                  <a:pt x="21600" y="11700"/>
                  <a:pt x="21600" y="10944"/>
                </a:cubicBezTo>
                <a:cubicBezTo>
                  <a:pt x="21600" y="10152"/>
                  <a:pt x="21600" y="9396"/>
                  <a:pt x="21348" y="8640"/>
                </a:cubicBezTo>
                <a:close/>
                <a:moveTo>
                  <a:pt x="20088" y="10692"/>
                </a:moveTo>
                <a:cubicBezTo>
                  <a:pt x="20088" y="10692"/>
                  <a:pt x="16776" y="10152"/>
                  <a:pt x="13716" y="10404"/>
                </a:cubicBezTo>
                <a:cubicBezTo>
                  <a:pt x="13464" y="10152"/>
                  <a:pt x="13464" y="10152"/>
                  <a:pt x="13464" y="9900"/>
                </a:cubicBezTo>
                <a:cubicBezTo>
                  <a:pt x="13212" y="9396"/>
                  <a:pt x="12960" y="9144"/>
                  <a:pt x="12960" y="8640"/>
                </a:cubicBezTo>
                <a:cubicBezTo>
                  <a:pt x="16524" y="7128"/>
                  <a:pt x="18036" y="5076"/>
                  <a:pt x="18036" y="5076"/>
                </a:cubicBezTo>
                <a:cubicBezTo>
                  <a:pt x="19332" y="6624"/>
                  <a:pt x="20088" y="8640"/>
                  <a:pt x="20088" y="10692"/>
                </a:cubicBezTo>
                <a:close/>
                <a:moveTo>
                  <a:pt x="17028" y="3816"/>
                </a:moveTo>
                <a:cubicBezTo>
                  <a:pt x="17028" y="3816"/>
                  <a:pt x="15516" y="5832"/>
                  <a:pt x="12204" y="7380"/>
                </a:cubicBezTo>
                <a:cubicBezTo>
                  <a:pt x="10404" y="4320"/>
                  <a:pt x="8892" y="2016"/>
                  <a:pt x="8640" y="1764"/>
                </a:cubicBezTo>
                <a:cubicBezTo>
                  <a:pt x="9396" y="1764"/>
                  <a:pt x="10152" y="1512"/>
                  <a:pt x="10944" y="1512"/>
                </a:cubicBezTo>
                <a:cubicBezTo>
                  <a:pt x="13212" y="1512"/>
                  <a:pt x="15264" y="2556"/>
                  <a:pt x="17028" y="3816"/>
                </a:cubicBezTo>
                <a:close/>
                <a:moveTo>
                  <a:pt x="8640" y="1764"/>
                </a:moveTo>
                <a:close/>
                <a:moveTo>
                  <a:pt x="6840" y="2556"/>
                </a:moveTo>
                <a:cubicBezTo>
                  <a:pt x="7092" y="2556"/>
                  <a:pt x="8640" y="4824"/>
                  <a:pt x="10404" y="7884"/>
                </a:cubicBezTo>
                <a:cubicBezTo>
                  <a:pt x="5832" y="8892"/>
                  <a:pt x="2016" y="8892"/>
                  <a:pt x="1764" y="8892"/>
                </a:cubicBezTo>
                <a:cubicBezTo>
                  <a:pt x="2268" y="6084"/>
                  <a:pt x="4320" y="3816"/>
                  <a:pt x="6840" y="2556"/>
                </a:cubicBezTo>
                <a:close/>
                <a:moveTo>
                  <a:pt x="1512" y="10944"/>
                </a:moveTo>
                <a:cubicBezTo>
                  <a:pt x="1512" y="10692"/>
                  <a:pt x="1512" y="10692"/>
                  <a:pt x="1512" y="10692"/>
                </a:cubicBezTo>
                <a:cubicBezTo>
                  <a:pt x="1764" y="10692"/>
                  <a:pt x="6336" y="10692"/>
                  <a:pt x="11196" y="9144"/>
                </a:cubicBezTo>
                <a:cubicBezTo>
                  <a:pt x="11448" y="9648"/>
                  <a:pt x="11700" y="10152"/>
                  <a:pt x="11952" y="10944"/>
                </a:cubicBezTo>
                <a:cubicBezTo>
                  <a:pt x="11700" y="10944"/>
                  <a:pt x="11700" y="10944"/>
                  <a:pt x="11448" y="10944"/>
                </a:cubicBezTo>
                <a:cubicBezTo>
                  <a:pt x="6588" y="12456"/>
                  <a:pt x="4068" y="17028"/>
                  <a:pt x="4068" y="17028"/>
                </a:cubicBezTo>
                <a:cubicBezTo>
                  <a:pt x="2520" y="15516"/>
                  <a:pt x="1512" y="13212"/>
                  <a:pt x="1512" y="10944"/>
                </a:cubicBezTo>
                <a:close/>
                <a:moveTo>
                  <a:pt x="10944" y="20088"/>
                </a:moveTo>
                <a:cubicBezTo>
                  <a:pt x="8640" y="20088"/>
                  <a:pt x="6588" y="19332"/>
                  <a:pt x="4824" y="18072"/>
                </a:cubicBezTo>
                <a:cubicBezTo>
                  <a:pt x="5076" y="18072"/>
                  <a:pt x="5076" y="18072"/>
                  <a:pt x="5076" y="18072"/>
                </a:cubicBezTo>
                <a:cubicBezTo>
                  <a:pt x="5076" y="18072"/>
                  <a:pt x="6840" y="14256"/>
                  <a:pt x="12456" y="12456"/>
                </a:cubicBezTo>
                <a:cubicBezTo>
                  <a:pt x="13716" y="15768"/>
                  <a:pt x="14220" y="18576"/>
                  <a:pt x="14472" y="19332"/>
                </a:cubicBezTo>
                <a:cubicBezTo>
                  <a:pt x="13464" y="19836"/>
                  <a:pt x="12204" y="20088"/>
                  <a:pt x="10944" y="20088"/>
                </a:cubicBezTo>
                <a:close/>
                <a:moveTo>
                  <a:pt x="16020" y="18576"/>
                </a:moveTo>
                <a:cubicBezTo>
                  <a:pt x="16020" y="18072"/>
                  <a:pt x="15516" y="15264"/>
                  <a:pt x="14220" y="11952"/>
                </a:cubicBezTo>
                <a:cubicBezTo>
                  <a:pt x="17280" y="11448"/>
                  <a:pt x="19836" y="12204"/>
                  <a:pt x="20088" y="12204"/>
                </a:cubicBezTo>
                <a:cubicBezTo>
                  <a:pt x="19584" y="15012"/>
                  <a:pt x="18036" y="17028"/>
                  <a:pt x="16020" y="1857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56" name="Shape"/>
          <p:cNvSpPr/>
          <p:nvPr/>
        </p:nvSpPr>
        <p:spPr>
          <a:xfrm>
            <a:off x="21970619" y="4847552"/>
            <a:ext cx="578701" cy="4899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55" y="21600"/>
                </a:moveTo>
                <a:cubicBezTo>
                  <a:pt x="20845" y="21600"/>
                  <a:pt x="20845" y="21600"/>
                  <a:pt x="20845" y="21600"/>
                </a:cubicBezTo>
                <a:cubicBezTo>
                  <a:pt x="21348" y="21600"/>
                  <a:pt x="21600" y="21303"/>
                  <a:pt x="21600" y="20709"/>
                </a:cubicBezTo>
                <a:cubicBezTo>
                  <a:pt x="21600" y="20412"/>
                  <a:pt x="21600" y="20412"/>
                  <a:pt x="21600" y="20412"/>
                </a:cubicBezTo>
                <a:cubicBezTo>
                  <a:pt x="21600" y="19818"/>
                  <a:pt x="21348" y="19181"/>
                  <a:pt x="20845" y="19181"/>
                </a:cubicBezTo>
                <a:cubicBezTo>
                  <a:pt x="755" y="19181"/>
                  <a:pt x="755" y="19181"/>
                  <a:pt x="755" y="19181"/>
                </a:cubicBezTo>
                <a:cubicBezTo>
                  <a:pt x="252" y="19181"/>
                  <a:pt x="0" y="19818"/>
                  <a:pt x="0" y="20412"/>
                </a:cubicBezTo>
                <a:cubicBezTo>
                  <a:pt x="0" y="20709"/>
                  <a:pt x="0" y="20709"/>
                  <a:pt x="0" y="20709"/>
                </a:cubicBezTo>
                <a:cubicBezTo>
                  <a:pt x="0" y="21303"/>
                  <a:pt x="252" y="21600"/>
                  <a:pt x="755" y="21600"/>
                </a:cubicBezTo>
                <a:close/>
                <a:moveTo>
                  <a:pt x="4061" y="17993"/>
                </a:moveTo>
                <a:cubicBezTo>
                  <a:pt x="6110" y="17993"/>
                  <a:pt x="6110" y="17993"/>
                  <a:pt x="6110" y="17993"/>
                </a:cubicBezTo>
                <a:cubicBezTo>
                  <a:pt x="6613" y="17993"/>
                  <a:pt x="7116" y="17696"/>
                  <a:pt x="7116" y="16805"/>
                </a:cubicBezTo>
                <a:cubicBezTo>
                  <a:pt x="7116" y="1188"/>
                  <a:pt x="7116" y="1188"/>
                  <a:pt x="7116" y="1188"/>
                </a:cubicBezTo>
                <a:cubicBezTo>
                  <a:pt x="7116" y="594"/>
                  <a:pt x="6613" y="0"/>
                  <a:pt x="6110" y="0"/>
                </a:cubicBezTo>
                <a:cubicBezTo>
                  <a:pt x="4061" y="0"/>
                  <a:pt x="4061" y="0"/>
                  <a:pt x="4061" y="0"/>
                </a:cubicBezTo>
                <a:cubicBezTo>
                  <a:pt x="3306" y="0"/>
                  <a:pt x="3055" y="594"/>
                  <a:pt x="3055" y="1188"/>
                </a:cubicBezTo>
                <a:cubicBezTo>
                  <a:pt x="3055" y="16805"/>
                  <a:pt x="3055" y="16805"/>
                  <a:pt x="3055" y="16805"/>
                </a:cubicBezTo>
                <a:cubicBezTo>
                  <a:pt x="3055" y="17696"/>
                  <a:pt x="3306" y="17993"/>
                  <a:pt x="4061" y="17993"/>
                </a:cubicBezTo>
                <a:close/>
                <a:moveTo>
                  <a:pt x="9668" y="17993"/>
                </a:moveTo>
                <a:cubicBezTo>
                  <a:pt x="11681" y="17993"/>
                  <a:pt x="11681" y="17993"/>
                  <a:pt x="11681" y="17993"/>
                </a:cubicBezTo>
                <a:cubicBezTo>
                  <a:pt x="12435" y="17993"/>
                  <a:pt x="12687" y="17696"/>
                  <a:pt x="12687" y="16805"/>
                </a:cubicBezTo>
                <a:cubicBezTo>
                  <a:pt x="12687" y="6917"/>
                  <a:pt x="12687" y="6917"/>
                  <a:pt x="12687" y="6917"/>
                </a:cubicBezTo>
                <a:cubicBezTo>
                  <a:pt x="12687" y="6323"/>
                  <a:pt x="12435" y="5686"/>
                  <a:pt x="11681" y="5686"/>
                </a:cubicBezTo>
                <a:cubicBezTo>
                  <a:pt x="9668" y="5686"/>
                  <a:pt x="9668" y="5686"/>
                  <a:pt x="9668" y="5686"/>
                </a:cubicBezTo>
                <a:cubicBezTo>
                  <a:pt x="9165" y="5686"/>
                  <a:pt x="8626" y="6323"/>
                  <a:pt x="8626" y="6917"/>
                </a:cubicBezTo>
                <a:cubicBezTo>
                  <a:pt x="8626" y="16805"/>
                  <a:pt x="8626" y="16805"/>
                  <a:pt x="8626" y="16805"/>
                </a:cubicBezTo>
                <a:cubicBezTo>
                  <a:pt x="8626" y="17696"/>
                  <a:pt x="9165" y="17993"/>
                  <a:pt x="9668" y="17993"/>
                </a:cubicBezTo>
                <a:close/>
                <a:moveTo>
                  <a:pt x="15490" y="17993"/>
                </a:moveTo>
                <a:cubicBezTo>
                  <a:pt x="17539" y="17993"/>
                  <a:pt x="17539" y="17993"/>
                  <a:pt x="17539" y="17993"/>
                </a:cubicBezTo>
                <a:cubicBezTo>
                  <a:pt x="18042" y="17993"/>
                  <a:pt x="18545" y="17696"/>
                  <a:pt x="18545" y="16805"/>
                </a:cubicBezTo>
                <a:cubicBezTo>
                  <a:pt x="18545" y="12604"/>
                  <a:pt x="18545" y="12604"/>
                  <a:pt x="18545" y="12604"/>
                </a:cubicBezTo>
                <a:cubicBezTo>
                  <a:pt x="18545" y="11712"/>
                  <a:pt x="18042" y="11415"/>
                  <a:pt x="17539" y="11415"/>
                </a:cubicBezTo>
                <a:cubicBezTo>
                  <a:pt x="15490" y="11415"/>
                  <a:pt x="15490" y="11415"/>
                  <a:pt x="15490" y="11415"/>
                </a:cubicBezTo>
                <a:cubicBezTo>
                  <a:pt x="14987" y="11415"/>
                  <a:pt x="14484" y="11712"/>
                  <a:pt x="14484" y="12604"/>
                </a:cubicBezTo>
                <a:cubicBezTo>
                  <a:pt x="14484" y="16805"/>
                  <a:pt x="14484" y="16805"/>
                  <a:pt x="14484" y="16805"/>
                </a:cubicBezTo>
                <a:cubicBezTo>
                  <a:pt x="14484" y="17696"/>
                  <a:pt x="14987" y="17993"/>
                  <a:pt x="15490" y="1799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57" name="Shape"/>
          <p:cNvSpPr/>
          <p:nvPr/>
        </p:nvSpPr>
        <p:spPr>
          <a:xfrm>
            <a:off x="20804163" y="4847552"/>
            <a:ext cx="582938" cy="4899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0" y="21600"/>
                </a:moveTo>
                <a:cubicBezTo>
                  <a:pt x="995" y="21600"/>
                  <a:pt x="995" y="21600"/>
                  <a:pt x="995" y="21600"/>
                </a:cubicBezTo>
                <a:cubicBezTo>
                  <a:pt x="497" y="21600"/>
                  <a:pt x="0" y="21303"/>
                  <a:pt x="0" y="20709"/>
                </a:cubicBezTo>
                <a:cubicBezTo>
                  <a:pt x="0" y="20412"/>
                  <a:pt x="0" y="20412"/>
                  <a:pt x="0" y="20412"/>
                </a:cubicBezTo>
                <a:cubicBezTo>
                  <a:pt x="0" y="19818"/>
                  <a:pt x="497" y="19181"/>
                  <a:pt x="995" y="19181"/>
                </a:cubicBezTo>
                <a:cubicBezTo>
                  <a:pt x="20570" y="19181"/>
                  <a:pt x="20570" y="19181"/>
                  <a:pt x="20570" y="19181"/>
                </a:cubicBezTo>
                <a:cubicBezTo>
                  <a:pt x="21103" y="19181"/>
                  <a:pt x="21600" y="19818"/>
                  <a:pt x="21600" y="20412"/>
                </a:cubicBezTo>
                <a:cubicBezTo>
                  <a:pt x="21600" y="20709"/>
                  <a:pt x="21600" y="20709"/>
                  <a:pt x="21600" y="20709"/>
                </a:cubicBezTo>
                <a:cubicBezTo>
                  <a:pt x="21600" y="21303"/>
                  <a:pt x="21103" y="21600"/>
                  <a:pt x="20570" y="21600"/>
                </a:cubicBezTo>
                <a:close/>
                <a:moveTo>
                  <a:pt x="18580" y="16805"/>
                </a:moveTo>
                <a:cubicBezTo>
                  <a:pt x="18580" y="17696"/>
                  <a:pt x="18083" y="17993"/>
                  <a:pt x="17586" y="17993"/>
                </a:cubicBezTo>
                <a:cubicBezTo>
                  <a:pt x="15561" y="17993"/>
                  <a:pt x="15561" y="17993"/>
                  <a:pt x="15561" y="17993"/>
                </a:cubicBezTo>
                <a:cubicBezTo>
                  <a:pt x="14814" y="17993"/>
                  <a:pt x="14566" y="17696"/>
                  <a:pt x="14566" y="16805"/>
                </a:cubicBezTo>
                <a:cubicBezTo>
                  <a:pt x="14566" y="8402"/>
                  <a:pt x="14566" y="8402"/>
                  <a:pt x="14566" y="8402"/>
                </a:cubicBezTo>
                <a:cubicBezTo>
                  <a:pt x="14566" y="5983"/>
                  <a:pt x="14566" y="5983"/>
                  <a:pt x="14566" y="5983"/>
                </a:cubicBezTo>
                <a:cubicBezTo>
                  <a:pt x="14566" y="5389"/>
                  <a:pt x="14814" y="4795"/>
                  <a:pt x="15561" y="4795"/>
                </a:cubicBezTo>
                <a:cubicBezTo>
                  <a:pt x="17586" y="4795"/>
                  <a:pt x="17586" y="4795"/>
                  <a:pt x="17586" y="4795"/>
                </a:cubicBezTo>
                <a:cubicBezTo>
                  <a:pt x="18083" y="4795"/>
                  <a:pt x="18580" y="5389"/>
                  <a:pt x="18580" y="5983"/>
                </a:cubicBezTo>
                <a:cubicBezTo>
                  <a:pt x="18580" y="14386"/>
                  <a:pt x="18580" y="14386"/>
                  <a:pt x="18580" y="14386"/>
                </a:cubicBezTo>
                <a:lnTo>
                  <a:pt x="18580" y="16805"/>
                </a:lnTo>
                <a:close/>
                <a:moveTo>
                  <a:pt x="11795" y="17993"/>
                </a:moveTo>
                <a:cubicBezTo>
                  <a:pt x="9805" y="17993"/>
                  <a:pt x="9805" y="17993"/>
                  <a:pt x="9805" y="17993"/>
                </a:cubicBezTo>
                <a:cubicBezTo>
                  <a:pt x="9308" y="17993"/>
                  <a:pt x="8775" y="17696"/>
                  <a:pt x="8775" y="16805"/>
                </a:cubicBezTo>
                <a:cubicBezTo>
                  <a:pt x="8775" y="14386"/>
                  <a:pt x="8775" y="14386"/>
                  <a:pt x="8775" y="14386"/>
                </a:cubicBezTo>
                <a:cubicBezTo>
                  <a:pt x="8775" y="3607"/>
                  <a:pt x="8775" y="3607"/>
                  <a:pt x="8775" y="3607"/>
                </a:cubicBezTo>
                <a:cubicBezTo>
                  <a:pt x="8775" y="1188"/>
                  <a:pt x="8775" y="1188"/>
                  <a:pt x="8775" y="1188"/>
                </a:cubicBezTo>
                <a:cubicBezTo>
                  <a:pt x="8775" y="594"/>
                  <a:pt x="9308" y="0"/>
                  <a:pt x="9805" y="0"/>
                </a:cubicBezTo>
                <a:cubicBezTo>
                  <a:pt x="11795" y="0"/>
                  <a:pt x="11795" y="0"/>
                  <a:pt x="11795" y="0"/>
                </a:cubicBezTo>
                <a:cubicBezTo>
                  <a:pt x="12292" y="0"/>
                  <a:pt x="12789" y="594"/>
                  <a:pt x="12789" y="1188"/>
                </a:cubicBezTo>
                <a:cubicBezTo>
                  <a:pt x="12789" y="3607"/>
                  <a:pt x="12789" y="3607"/>
                  <a:pt x="12789" y="3607"/>
                </a:cubicBezTo>
                <a:cubicBezTo>
                  <a:pt x="12789" y="14386"/>
                  <a:pt x="12789" y="14386"/>
                  <a:pt x="12789" y="14386"/>
                </a:cubicBezTo>
                <a:cubicBezTo>
                  <a:pt x="12789" y="16805"/>
                  <a:pt x="12789" y="16805"/>
                  <a:pt x="12789" y="16805"/>
                </a:cubicBezTo>
                <a:cubicBezTo>
                  <a:pt x="12789" y="17696"/>
                  <a:pt x="12292" y="17993"/>
                  <a:pt x="11795" y="17993"/>
                </a:cubicBezTo>
                <a:close/>
                <a:moveTo>
                  <a:pt x="6004" y="17993"/>
                </a:moveTo>
                <a:cubicBezTo>
                  <a:pt x="4014" y="17993"/>
                  <a:pt x="4014" y="17993"/>
                  <a:pt x="4014" y="17993"/>
                </a:cubicBezTo>
                <a:cubicBezTo>
                  <a:pt x="3517" y="17993"/>
                  <a:pt x="3020" y="17696"/>
                  <a:pt x="3020" y="16805"/>
                </a:cubicBezTo>
                <a:cubicBezTo>
                  <a:pt x="3020" y="14386"/>
                  <a:pt x="3020" y="14386"/>
                  <a:pt x="3020" y="14386"/>
                </a:cubicBezTo>
                <a:cubicBezTo>
                  <a:pt x="3020" y="12009"/>
                  <a:pt x="3020" y="12009"/>
                  <a:pt x="3020" y="12009"/>
                </a:cubicBezTo>
                <a:cubicBezTo>
                  <a:pt x="3020" y="11415"/>
                  <a:pt x="3517" y="10779"/>
                  <a:pt x="4014" y="10779"/>
                </a:cubicBezTo>
                <a:cubicBezTo>
                  <a:pt x="6004" y="10779"/>
                  <a:pt x="6004" y="10779"/>
                  <a:pt x="6004" y="10779"/>
                </a:cubicBezTo>
                <a:cubicBezTo>
                  <a:pt x="6786" y="10779"/>
                  <a:pt x="7034" y="11415"/>
                  <a:pt x="7034" y="12009"/>
                </a:cubicBezTo>
                <a:cubicBezTo>
                  <a:pt x="7034" y="14386"/>
                  <a:pt x="7034" y="14386"/>
                  <a:pt x="7034" y="14386"/>
                </a:cubicBezTo>
                <a:cubicBezTo>
                  <a:pt x="7034" y="16805"/>
                  <a:pt x="7034" y="16805"/>
                  <a:pt x="7034" y="16805"/>
                </a:cubicBezTo>
                <a:cubicBezTo>
                  <a:pt x="7034" y="17696"/>
                  <a:pt x="6786" y="17993"/>
                  <a:pt x="6004" y="1799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58" name="Shape"/>
          <p:cNvSpPr/>
          <p:nvPr/>
        </p:nvSpPr>
        <p:spPr>
          <a:xfrm>
            <a:off x="19673119" y="4847552"/>
            <a:ext cx="578704" cy="4899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809" y="21600"/>
                </a:moveTo>
                <a:cubicBezTo>
                  <a:pt x="755" y="21600"/>
                  <a:pt x="755" y="21600"/>
                  <a:pt x="755" y="21600"/>
                </a:cubicBezTo>
                <a:cubicBezTo>
                  <a:pt x="252" y="21600"/>
                  <a:pt x="0" y="21303"/>
                  <a:pt x="0" y="20709"/>
                </a:cubicBezTo>
                <a:cubicBezTo>
                  <a:pt x="0" y="20412"/>
                  <a:pt x="0" y="20412"/>
                  <a:pt x="0" y="20412"/>
                </a:cubicBezTo>
                <a:cubicBezTo>
                  <a:pt x="0" y="19818"/>
                  <a:pt x="252" y="19181"/>
                  <a:pt x="755" y="19181"/>
                </a:cubicBezTo>
                <a:cubicBezTo>
                  <a:pt x="20809" y="19181"/>
                  <a:pt x="20809" y="19181"/>
                  <a:pt x="20809" y="19181"/>
                </a:cubicBezTo>
                <a:cubicBezTo>
                  <a:pt x="21348" y="19181"/>
                  <a:pt x="21600" y="19818"/>
                  <a:pt x="21600" y="20412"/>
                </a:cubicBezTo>
                <a:cubicBezTo>
                  <a:pt x="21600" y="20709"/>
                  <a:pt x="21600" y="20709"/>
                  <a:pt x="21600" y="20709"/>
                </a:cubicBezTo>
                <a:cubicBezTo>
                  <a:pt x="21600" y="21303"/>
                  <a:pt x="21348" y="21600"/>
                  <a:pt x="20809" y="21600"/>
                </a:cubicBezTo>
                <a:close/>
                <a:moveTo>
                  <a:pt x="17503" y="17993"/>
                </a:moveTo>
                <a:cubicBezTo>
                  <a:pt x="15490" y="17993"/>
                  <a:pt x="15490" y="17993"/>
                  <a:pt x="15490" y="17993"/>
                </a:cubicBezTo>
                <a:cubicBezTo>
                  <a:pt x="14987" y="17993"/>
                  <a:pt x="14484" y="17696"/>
                  <a:pt x="14484" y="16805"/>
                </a:cubicBezTo>
                <a:cubicBezTo>
                  <a:pt x="14484" y="1188"/>
                  <a:pt x="14484" y="1188"/>
                  <a:pt x="14484" y="1188"/>
                </a:cubicBezTo>
                <a:cubicBezTo>
                  <a:pt x="14484" y="594"/>
                  <a:pt x="14987" y="0"/>
                  <a:pt x="15490" y="0"/>
                </a:cubicBezTo>
                <a:cubicBezTo>
                  <a:pt x="17503" y="0"/>
                  <a:pt x="17503" y="0"/>
                  <a:pt x="17503" y="0"/>
                </a:cubicBezTo>
                <a:cubicBezTo>
                  <a:pt x="18294" y="0"/>
                  <a:pt x="18545" y="594"/>
                  <a:pt x="18545" y="1188"/>
                </a:cubicBezTo>
                <a:cubicBezTo>
                  <a:pt x="18545" y="16805"/>
                  <a:pt x="18545" y="16805"/>
                  <a:pt x="18545" y="16805"/>
                </a:cubicBezTo>
                <a:cubicBezTo>
                  <a:pt x="18545" y="17696"/>
                  <a:pt x="18294" y="17993"/>
                  <a:pt x="17503" y="17993"/>
                </a:cubicBezTo>
                <a:close/>
                <a:moveTo>
                  <a:pt x="11932" y="17993"/>
                </a:moveTo>
                <a:cubicBezTo>
                  <a:pt x="9919" y="17993"/>
                  <a:pt x="9919" y="17993"/>
                  <a:pt x="9919" y="17993"/>
                </a:cubicBezTo>
                <a:cubicBezTo>
                  <a:pt x="9129" y="17993"/>
                  <a:pt x="8877" y="17696"/>
                  <a:pt x="8877" y="16805"/>
                </a:cubicBezTo>
                <a:cubicBezTo>
                  <a:pt x="8877" y="6917"/>
                  <a:pt x="8877" y="6917"/>
                  <a:pt x="8877" y="6917"/>
                </a:cubicBezTo>
                <a:cubicBezTo>
                  <a:pt x="8877" y="6323"/>
                  <a:pt x="9129" y="5686"/>
                  <a:pt x="9919" y="5686"/>
                </a:cubicBezTo>
                <a:cubicBezTo>
                  <a:pt x="11932" y="5686"/>
                  <a:pt x="11932" y="5686"/>
                  <a:pt x="11932" y="5686"/>
                </a:cubicBezTo>
                <a:cubicBezTo>
                  <a:pt x="12435" y="5686"/>
                  <a:pt x="12938" y="6323"/>
                  <a:pt x="12938" y="6917"/>
                </a:cubicBezTo>
                <a:cubicBezTo>
                  <a:pt x="12938" y="16805"/>
                  <a:pt x="12938" y="16805"/>
                  <a:pt x="12938" y="16805"/>
                </a:cubicBezTo>
                <a:cubicBezTo>
                  <a:pt x="12938" y="17696"/>
                  <a:pt x="12435" y="17993"/>
                  <a:pt x="11932" y="17993"/>
                </a:cubicBezTo>
                <a:close/>
                <a:moveTo>
                  <a:pt x="6074" y="17993"/>
                </a:moveTo>
                <a:cubicBezTo>
                  <a:pt x="4061" y="17993"/>
                  <a:pt x="4061" y="17993"/>
                  <a:pt x="4061" y="17993"/>
                </a:cubicBezTo>
                <a:cubicBezTo>
                  <a:pt x="3558" y="17993"/>
                  <a:pt x="3055" y="17696"/>
                  <a:pt x="3055" y="16805"/>
                </a:cubicBezTo>
                <a:cubicBezTo>
                  <a:pt x="3055" y="12604"/>
                  <a:pt x="3055" y="12604"/>
                  <a:pt x="3055" y="12604"/>
                </a:cubicBezTo>
                <a:cubicBezTo>
                  <a:pt x="3055" y="11712"/>
                  <a:pt x="3558" y="11415"/>
                  <a:pt x="4061" y="11415"/>
                </a:cubicBezTo>
                <a:cubicBezTo>
                  <a:pt x="6074" y="11415"/>
                  <a:pt x="6074" y="11415"/>
                  <a:pt x="6074" y="11415"/>
                </a:cubicBezTo>
                <a:cubicBezTo>
                  <a:pt x="6613" y="11415"/>
                  <a:pt x="7116" y="11712"/>
                  <a:pt x="7116" y="12604"/>
                </a:cubicBezTo>
                <a:cubicBezTo>
                  <a:pt x="7116" y="16805"/>
                  <a:pt x="7116" y="16805"/>
                  <a:pt x="7116" y="16805"/>
                </a:cubicBezTo>
                <a:cubicBezTo>
                  <a:pt x="7116" y="17696"/>
                  <a:pt x="6613" y="17993"/>
                  <a:pt x="6074" y="1799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59" name="Shape"/>
          <p:cNvSpPr/>
          <p:nvPr/>
        </p:nvSpPr>
        <p:spPr>
          <a:xfrm>
            <a:off x="18532825" y="4902570"/>
            <a:ext cx="468699" cy="3799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70" y="21600"/>
                </a:moveTo>
                <a:cubicBezTo>
                  <a:pt x="10977" y="21600"/>
                  <a:pt x="10977" y="21600"/>
                  <a:pt x="10977" y="21600"/>
                </a:cubicBezTo>
                <a:cubicBezTo>
                  <a:pt x="10357" y="21600"/>
                  <a:pt x="10048" y="21218"/>
                  <a:pt x="10048" y="20455"/>
                </a:cubicBezTo>
                <a:cubicBezTo>
                  <a:pt x="10048" y="20073"/>
                  <a:pt x="10048" y="20073"/>
                  <a:pt x="10048" y="20073"/>
                </a:cubicBezTo>
                <a:cubicBezTo>
                  <a:pt x="10048" y="19309"/>
                  <a:pt x="10357" y="18545"/>
                  <a:pt x="10977" y="18545"/>
                </a:cubicBezTo>
                <a:cubicBezTo>
                  <a:pt x="20670" y="18545"/>
                  <a:pt x="20670" y="18545"/>
                  <a:pt x="20670" y="18545"/>
                </a:cubicBezTo>
                <a:cubicBezTo>
                  <a:pt x="21290" y="18545"/>
                  <a:pt x="21600" y="19309"/>
                  <a:pt x="21600" y="20073"/>
                </a:cubicBezTo>
                <a:cubicBezTo>
                  <a:pt x="21600" y="20455"/>
                  <a:pt x="21600" y="20455"/>
                  <a:pt x="21600" y="20455"/>
                </a:cubicBezTo>
                <a:cubicBezTo>
                  <a:pt x="21600" y="21218"/>
                  <a:pt x="21290" y="21600"/>
                  <a:pt x="20670" y="21600"/>
                </a:cubicBezTo>
                <a:close/>
                <a:moveTo>
                  <a:pt x="9384" y="12000"/>
                </a:moveTo>
                <a:cubicBezTo>
                  <a:pt x="1903" y="21218"/>
                  <a:pt x="1903" y="21218"/>
                  <a:pt x="1903" y="21218"/>
                </a:cubicBezTo>
                <a:cubicBezTo>
                  <a:pt x="1903" y="21600"/>
                  <a:pt x="1593" y="21600"/>
                  <a:pt x="1284" y="21600"/>
                </a:cubicBezTo>
                <a:cubicBezTo>
                  <a:pt x="310" y="21600"/>
                  <a:pt x="0" y="21218"/>
                  <a:pt x="0" y="20073"/>
                </a:cubicBezTo>
                <a:cubicBezTo>
                  <a:pt x="0" y="19691"/>
                  <a:pt x="0" y="19309"/>
                  <a:pt x="310" y="19309"/>
                </a:cubicBezTo>
                <a:cubicBezTo>
                  <a:pt x="6905" y="10800"/>
                  <a:pt x="6905" y="10800"/>
                  <a:pt x="6905" y="10800"/>
                </a:cubicBezTo>
                <a:cubicBezTo>
                  <a:pt x="310" y="2727"/>
                  <a:pt x="310" y="2727"/>
                  <a:pt x="310" y="2727"/>
                </a:cubicBezTo>
                <a:cubicBezTo>
                  <a:pt x="0" y="2727"/>
                  <a:pt x="0" y="2345"/>
                  <a:pt x="0" y="1582"/>
                </a:cubicBezTo>
                <a:cubicBezTo>
                  <a:pt x="0" y="818"/>
                  <a:pt x="310" y="0"/>
                  <a:pt x="1284" y="0"/>
                </a:cubicBezTo>
                <a:cubicBezTo>
                  <a:pt x="1593" y="0"/>
                  <a:pt x="1903" y="436"/>
                  <a:pt x="1903" y="436"/>
                </a:cubicBezTo>
                <a:cubicBezTo>
                  <a:pt x="9384" y="9655"/>
                  <a:pt x="9384" y="9655"/>
                  <a:pt x="9384" y="9655"/>
                </a:cubicBezTo>
                <a:cubicBezTo>
                  <a:pt x="9738" y="10036"/>
                  <a:pt x="10048" y="10418"/>
                  <a:pt x="10048" y="10800"/>
                </a:cubicBezTo>
                <a:cubicBezTo>
                  <a:pt x="10048" y="11236"/>
                  <a:pt x="9738" y="11618"/>
                  <a:pt x="9384" y="120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60" name="Shape"/>
          <p:cNvSpPr/>
          <p:nvPr/>
        </p:nvSpPr>
        <p:spPr>
          <a:xfrm>
            <a:off x="17278165" y="4932197"/>
            <a:ext cx="582936" cy="3249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04" y="3568"/>
                </a:moveTo>
                <a:cubicBezTo>
                  <a:pt x="10569" y="3568"/>
                  <a:pt x="10569" y="3568"/>
                  <a:pt x="10569" y="3568"/>
                </a:cubicBezTo>
                <a:cubicBezTo>
                  <a:pt x="9786" y="3568"/>
                  <a:pt x="9537" y="3122"/>
                  <a:pt x="9537" y="1784"/>
                </a:cubicBezTo>
                <a:cubicBezTo>
                  <a:pt x="9537" y="892"/>
                  <a:pt x="9786" y="0"/>
                  <a:pt x="10569" y="0"/>
                </a:cubicBezTo>
                <a:cubicBezTo>
                  <a:pt x="20604" y="0"/>
                  <a:pt x="20604" y="0"/>
                  <a:pt x="20604" y="0"/>
                </a:cubicBezTo>
                <a:cubicBezTo>
                  <a:pt x="21102" y="0"/>
                  <a:pt x="21600" y="892"/>
                  <a:pt x="21600" y="1784"/>
                </a:cubicBezTo>
                <a:cubicBezTo>
                  <a:pt x="21600" y="3122"/>
                  <a:pt x="21102" y="3568"/>
                  <a:pt x="20604" y="3568"/>
                </a:cubicBezTo>
                <a:close/>
                <a:moveTo>
                  <a:pt x="20604" y="17968"/>
                </a:moveTo>
                <a:cubicBezTo>
                  <a:pt x="21102" y="17968"/>
                  <a:pt x="21600" y="18924"/>
                  <a:pt x="21600" y="19816"/>
                </a:cubicBezTo>
                <a:cubicBezTo>
                  <a:pt x="21600" y="21154"/>
                  <a:pt x="21102" y="21600"/>
                  <a:pt x="20604" y="21600"/>
                </a:cubicBezTo>
                <a:cubicBezTo>
                  <a:pt x="10569" y="21600"/>
                  <a:pt x="10569" y="21600"/>
                  <a:pt x="10569" y="21600"/>
                </a:cubicBezTo>
                <a:cubicBezTo>
                  <a:pt x="10035" y="21600"/>
                  <a:pt x="9786" y="21600"/>
                  <a:pt x="9537" y="20708"/>
                </a:cubicBezTo>
                <a:cubicBezTo>
                  <a:pt x="3523" y="3568"/>
                  <a:pt x="3523" y="3568"/>
                  <a:pt x="3523" y="3568"/>
                </a:cubicBezTo>
                <a:cubicBezTo>
                  <a:pt x="996" y="3568"/>
                  <a:pt x="996" y="3568"/>
                  <a:pt x="996" y="3568"/>
                </a:cubicBezTo>
                <a:cubicBezTo>
                  <a:pt x="498" y="3568"/>
                  <a:pt x="0" y="3122"/>
                  <a:pt x="0" y="1784"/>
                </a:cubicBezTo>
                <a:cubicBezTo>
                  <a:pt x="0" y="892"/>
                  <a:pt x="498" y="0"/>
                  <a:pt x="996" y="0"/>
                </a:cubicBezTo>
                <a:cubicBezTo>
                  <a:pt x="4021" y="0"/>
                  <a:pt x="4021" y="0"/>
                  <a:pt x="4021" y="0"/>
                </a:cubicBezTo>
                <a:cubicBezTo>
                  <a:pt x="4519" y="0"/>
                  <a:pt x="4768" y="446"/>
                  <a:pt x="5017" y="892"/>
                </a:cubicBezTo>
                <a:cubicBezTo>
                  <a:pt x="11067" y="17968"/>
                  <a:pt x="11067" y="17968"/>
                  <a:pt x="11067" y="17968"/>
                </a:cubicBezTo>
                <a:lnTo>
                  <a:pt x="20604" y="17968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61" name="Shape"/>
          <p:cNvSpPr/>
          <p:nvPr/>
        </p:nvSpPr>
        <p:spPr>
          <a:xfrm>
            <a:off x="16090225" y="4817925"/>
            <a:ext cx="561780" cy="5619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35" y="8330"/>
                </a:moveTo>
                <a:cubicBezTo>
                  <a:pt x="15371" y="8330"/>
                  <a:pt x="15371" y="8330"/>
                  <a:pt x="15371" y="8330"/>
                </a:cubicBezTo>
                <a:cubicBezTo>
                  <a:pt x="15371" y="13270"/>
                  <a:pt x="15371" y="13270"/>
                  <a:pt x="15371" y="13270"/>
                </a:cubicBezTo>
                <a:cubicBezTo>
                  <a:pt x="17435" y="13270"/>
                  <a:pt x="17435" y="13270"/>
                  <a:pt x="17435" y="13270"/>
                </a:cubicBezTo>
                <a:cubicBezTo>
                  <a:pt x="19794" y="13270"/>
                  <a:pt x="21600" y="15113"/>
                  <a:pt x="21600" y="17435"/>
                </a:cubicBezTo>
                <a:cubicBezTo>
                  <a:pt x="21600" y="19794"/>
                  <a:pt x="19794" y="21600"/>
                  <a:pt x="17435" y="21600"/>
                </a:cubicBezTo>
                <a:cubicBezTo>
                  <a:pt x="15113" y="21600"/>
                  <a:pt x="13270" y="19794"/>
                  <a:pt x="13270" y="17435"/>
                </a:cubicBezTo>
                <a:cubicBezTo>
                  <a:pt x="13270" y="15371"/>
                  <a:pt x="13270" y="15371"/>
                  <a:pt x="13270" y="15371"/>
                </a:cubicBezTo>
                <a:cubicBezTo>
                  <a:pt x="8330" y="15371"/>
                  <a:pt x="8330" y="15371"/>
                  <a:pt x="8330" y="15371"/>
                </a:cubicBezTo>
                <a:cubicBezTo>
                  <a:pt x="8330" y="17435"/>
                  <a:pt x="8330" y="17435"/>
                  <a:pt x="8330" y="17435"/>
                </a:cubicBezTo>
                <a:cubicBezTo>
                  <a:pt x="8330" y="19794"/>
                  <a:pt x="6487" y="21600"/>
                  <a:pt x="4165" y="21600"/>
                </a:cubicBezTo>
                <a:cubicBezTo>
                  <a:pt x="1806" y="21600"/>
                  <a:pt x="0" y="19794"/>
                  <a:pt x="0" y="17435"/>
                </a:cubicBezTo>
                <a:cubicBezTo>
                  <a:pt x="0" y="15113"/>
                  <a:pt x="1806" y="13270"/>
                  <a:pt x="4165" y="13270"/>
                </a:cubicBezTo>
                <a:cubicBezTo>
                  <a:pt x="6229" y="13270"/>
                  <a:pt x="6229" y="13270"/>
                  <a:pt x="6229" y="13270"/>
                </a:cubicBezTo>
                <a:cubicBezTo>
                  <a:pt x="6229" y="8330"/>
                  <a:pt x="6229" y="8330"/>
                  <a:pt x="6229" y="8330"/>
                </a:cubicBezTo>
                <a:cubicBezTo>
                  <a:pt x="4165" y="8330"/>
                  <a:pt x="4165" y="8330"/>
                  <a:pt x="4165" y="8330"/>
                </a:cubicBezTo>
                <a:cubicBezTo>
                  <a:pt x="1806" y="8330"/>
                  <a:pt x="0" y="6487"/>
                  <a:pt x="0" y="4165"/>
                </a:cubicBezTo>
                <a:cubicBezTo>
                  <a:pt x="0" y="1806"/>
                  <a:pt x="1806" y="0"/>
                  <a:pt x="4165" y="0"/>
                </a:cubicBezTo>
                <a:cubicBezTo>
                  <a:pt x="6487" y="0"/>
                  <a:pt x="8330" y="1806"/>
                  <a:pt x="8330" y="4165"/>
                </a:cubicBezTo>
                <a:cubicBezTo>
                  <a:pt x="8330" y="6229"/>
                  <a:pt x="8330" y="6229"/>
                  <a:pt x="8330" y="6229"/>
                </a:cubicBezTo>
                <a:cubicBezTo>
                  <a:pt x="13270" y="6229"/>
                  <a:pt x="13270" y="6229"/>
                  <a:pt x="13270" y="6229"/>
                </a:cubicBezTo>
                <a:cubicBezTo>
                  <a:pt x="13270" y="4165"/>
                  <a:pt x="13270" y="4165"/>
                  <a:pt x="13270" y="4165"/>
                </a:cubicBezTo>
                <a:cubicBezTo>
                  <a:pt x="13270" y="1806"/>
                  <a:pt x="15113" y="0"/>
                  <a:pt x="17435" y="0"/>
                </a:cubicBezTo>
                <a:cubicBezTo>
                  <a:pt x="19794" y="0"/>
                  <a:pt x="21600" y="1806"/>
                  <a:pt x="21600" y="4165"/>
                </a:cubicBezTo>
                <a:cubicBezTo>
                  <a:pt x="21600" y="6487"/>
                  <a:pt x="19794" y="8330"/>
                  <a:pt x="17435" y="8330"/>
                </a:cubicBezTo>
                <a:close/>
                <a:moveTo>
                  <a:pt x="15371" y="17435"/>
                </a:moveTo>
                <a:cubicBezTo>
                  <a:pt x="15371" y="18504"/>
                  <a:pt x="16403" y="19536"/>
                  <a:pt x="17435" y="19536"/>
                </a:cubicBezTo>
                <a:cubicBezTo>
                  <a:pt x="18467" y="19536"/>
                  <a:pt x="19536" y="18504"/>
                  <a:pt x="19536" y="17435"/>
                </a:cubicBezTo>
                <a:cubicBezTo>
                  <a:pt x="19536" y="16403"/>
                  <a:pt x="18725" y="15371"/>
                  <a:pt x="17693" y="15371"/>
                </a:cubicBezTo>
                <a:cubicBezTo>
                  <a:pt x="15371" y="15371"/>
                  <a:pt x="15371" y="15371"/>
                  <a:pt x="15371" y="15371"/>
                </a:cubicBezTo>
                <a:lnTo>
                  <a:pt x="15371" y="17435"/>
                </a:lnTo>
                <a:close/>
                <a:moveTo>
                  <a:pt x="6229" y="4165"/>
                </a:moveTo>
                <a:cubicBezTo>
                  <a:pt x="6229" y="3096"/>
                  <a:pt x="5455" y="2064"/>
                  <a:pt x="4165" y="2064"/>
                </a:cubicBezTo>
                <a:cubicBezTo>
                  <a:pt x="3096" y="2064"/>
                  <a:pt x="2064" y="3096"/>
                  <a:pt x="2064" y="4165"/>
                </a:cubicBezTo>
                <a:cubicBezTo>
                  <a:pt x="2064" y="5197"/>
                  <a:pt x="3096" y="6229"/>
                  <a:pt x="4165" y="6229"/>
                </a:cubicBezTo>
                <a:cubicBezTo>
                  <a:pt x="6229" y="6229"/>
                  <a:pt x="6229" y="6229"/>
                  <a:pt x="6229" y="6229"/>
                </a:cubicBezTo>
                <a:lnTo>
                  <a:pt x="6229" y="4165"/>
                </a:lnTo>
                <a:close/>
                <a:moveTo>
                  <a:pt x="2064" y="17435"/>
                </a:moveTo>
                <a:cubicBezTo>
                  <a:pt x="2064" y="18504"/>
                  <a:pt x="3096" y="19536"/>
                  <a:pt x="4165" y="19536"/>
                </a:cubicBezTo>
                <a:cubicBezTo>
                  <a:pt x="5455" y="19536"/>
                  <a:pt x="6229" y="18504"/>
                  <a:pt x="6229" y="17435"/>
                </a:cubicBezTo>
                <a:cubicBezTo>
                  <a:pt x="6229" y="15371"/>
                  <a:pt x="6229" y="15371"/>
                  <a:pt x="6229" y="15371"/>
                </a:cubicBezTo>
                <a:cubicBezTo>
                  <a:pt x="4165" y="15371"/>
                  <a:pt x="4165" y="15371"/>
                  <a:pt x="4165" y="15371"/>
                </a:cubicBezTo>
                <a:cubicBezTo>
                  <a:pt x="3096" y="15371"/>
                  <a:pt x="2064" y="16145"/>
                  <a:pt x="2064" y="17435"/>
                </a:cubicBezTo>
                <a:close/>
                <a:moveTo>
                  <a:pt x="13270" y="8330"/>
                </a:moveTo>
                <a:cubicBezTo>
                  <a:pt x="8330" y="8330"/>
                  <a:pt x="8330" y="8330"/>
                  <a:pt x="8330" y="8330"/>
                </a:cubicBezTo>
                <a:cubicBezTo>
                  <a:pt x="8330" y="13270"/>
                  <a:pt x="8330" y="13270"/>
                  <a:pt x="8330" y="13270"/>
                </a:cubicBezTo>
                <a:cubicBezTo>
                  <a:pt x="13270" y="13270"/>
                  <a:pt x="13270" y="13270"/>
                  <a:pt x="13270" y="13270"/>
                </a:cubicBezTo>
                <a:lnTo>
                  <a:pt x="13270" y="8330"/>
                </a:lnTo>
                <a:close/>
                <a:moveTo>
                  <a:pt x="17435" y="2064"/>
                </a:moveTo>
                <a:cubicBezTo>
                  <a:pt x="16403" y="2064"/>
                  <a:pt x="15371" y="3096"/>
                  <a:pt x="15371" y="4165"/>
                </a:cubicBezTo>
                <a:cubicBezTo>
                  <a:pt x="15371" y="6229"/>
                  <a:pt x="15371" y="6229"/>
                  <a:pt x="15371" y="6229"/>
                </a:cubicBezTo>
                <a:cubicBezTo>
                  <a:pt x="17435" y="6229"/>
                  <a:pt x="17435" y="6229"/>
                  <a:pt x="17435" y="6229"/>
                </a:cubicBezTo>
                <a:cubicBezTo>
                  <a:pt x="18467" y="6229"/>
                  <a:pt x="19536" y="5197"/>
                  <a:pt x="19536" y="4165"/>
                </a:cubicBezTo>
                <a:cubicBezTo>
                  <a:pt x="19536" y="3096"/>
                  <a:pt x="18467" y="2064"/>
                  <a:pt x="17435" y="206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62" name="Shape"/>
          <p:cNvSpPr/>
          <p:nvPr/>
        </p:nvSpPr>
        <p:spPr>
          <a:xfrm>
            <a:off x="21936769" y="1377123"/>
            <a:ext cx="574477" cy="291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2" y="9521"/>
                </a:moveTo>
                <a:cubicBezTo>
                  <a:pt x="20088" y="9521"/>
                  <a:pt x="19584" y="10018"/>
                  <a:pt x="19584" y="11582"/>
                </a:cubicBezTo>
                <a:cubicBezTo>
                  <a:pt x="19584" y="14566"/>
                  <a:pt x="19584" y="14566"/>
                  <a:pt x="19584" y="14566"/>
                </a:cubicBezTo>
                <a:cubicBezTo>
                  <a:pt x="14472" y="4547"/>
                  <a:pt x="14472" y="4547"/>
                  <a:pt x="14472" y="4547"/>
                </a:cubicBezTo>
                <a:cubicBezTo>
                  <a:pt x="12456" y="497"/>
                  <a:pt x="12456" y="497"/>
                  <a:pt x="12456" y="497"/>
                </a:cubicBezTo>
                <a:cubicBezTo>
                  <a:pt x="12204" y="0"/>
                  <a:pt x="11952" y="0"/>
                  <a:pt x="11700" y="0"/>
                </a:cubicBezTo>
                <a:cubicBezTo>
                  <a:pt x="11448" y="0"/>
                  <a:pt x="11196" y="0"/>
                  <a:pt x="11196" y="497"/>
                </a:cubicBezTo>
                <a:cubicBezTo>
                  <a:pt x="6336" y="10018"/>
                  <a:pt x="6336" y="10018"/>
                  <a:pt x="6336" y="10018"/>
                </a:cubicBezTo>
                <a:cubicBezTo>
                  <a:pt x="1512" y="497"/>
                  <a:pt x="1512" y="497"/>
                  <a:pt x="1512" y="497"/>
                </a:cubicBezTo>
                <a:cubicBezTo>
                  <a:pt x="1512" y="0"/>
                  <a:pt x="1260" y="0"/>
                  <a:pt x="1008" y="0"/>
                </a:cubicBezTo>
                <a:cubicBezTo>
                  <a:pt x="252" y="0"/>
                  <a:pt x="0" y="995"/>
                  <a:pt x="0" y="1989"/>
                </a:cubicBezTo>
                <a:cubicBezTo>
                  <a:pt x="0" y="2487"/>
                  <a:pt x="0" y="3055"/>
                  <a:pt x="252" y="3553"/>
                </a:cubicBezTo>
                <a:cubicBezTo>
                  <a:pt x="5580" y="14068"/>
                  <a:pt x="5580" y="14068"/>
                  <a:pt x="5580" y="14068"/>
                </a:cubicBezTo>
                <a:cubicBezTo>
                  <a:pt x="5832" y="14566"/>
                  <a:pt x="6084" y="14566"/>
                  <a:pt x="6336" y="14566"/>
                </a:cubicBezTo>
                <a:cubicBezTo>
                  <a:pt x="6588" y="14566"/>
                  <a:pt x="6840" y="14566"/>
                  <a:pt x="7092" y="14068"/>
                </a:cubicBezTo>
                <a:cubicBezTo>
                  <a:pt x="11700" y="5045"/>
                  <a:pt x="11700" y="5045"/>
                  <a:pt x="11700" y="5045"/>
                </a:cubicBezTo>
                <a:cubicBezTo>
                  <a:pt x="12960" y="7532"/>
                  <a:pt x="12960" y="7532"/>
                  <a:pt x="12960" y="7532"/>
                </a:cubicBezTo>
                <a:cubicBezTo>
                  <a:pt x="13212" y="7532"/>
                  <a:pt x="13212" y="7532"/>
                  <a:pt x="13212" y="7532"/>
                </a:cubicBezTo>
                <a:cubicBezTo>
                  <a:pt x="13716" y="8526"/>
                  <a:pt x="13716" y="8526"/>
                  <a:pt x="13716" y="8526"/>
                </a:cubicBezTo>
                <a:cubicBezTo>
                  <a:pt x="18036" y="17550"/>
                  <a:pt x="18036" y="17550"/>
                  <a:pt x="18036" y="17550"/>
                </a:cubicBezTo>
                <a:cubicBezTo>
                  <a:pt x="16524" y="17550"/>
                  <a:pt x="16524" y="17550"/>
                  <a:pt x="16524" y="17550"/>
                </a:cubicBezTo>
                <a:cubicBezTo>
                  <a:pt x="16020" y="17550"/>
                  <a:pt x="15516" y="18047"/>
                  <a:pt x="15516" y="19611"/>
                </a:cubicBezTo>
                <a:cubicBezTo>
                  <a:pt x="15516" y="20605"/>
                  <a:pt x="16020" y="21600"/>
                  <a:pt x="16524" y="21600"/>
                </a:cubicBezTo>
                <a:cubicBezTo>
                  <a:pt x="20592" y="21600"/>
                  <a:pt x="20592" y="21600"/>
                  <a:pt x="20592" y="21600"/>
                </a:cubicBezTo>
                <a:cubicBezTo>
                  <a:pt x="21096" y="21600"/>
                  <a:pt x="21600" y="20605"/>
                  <a:pt x="21600" y="19611"/>
                </a:cubicBezTo>
                <a:cubicBezTo>
                  <a:pt x="21600" y="11582"/>
                  <a:pt x="21600" y="11582"/>
                  <a:pt x="21600" y="11582"/>
                </a:cubicBezTo>
                <a:cubicBezTo>
                  <a:pt x="21600" y="10018"/>
                  <a:pt x="21096" y="9521"/>
                  <a:pt x="20592" y="952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63" name="Shape"/>
          <p:cNvSpPr/>
          <p:nvPr/>
        </p:nvSpPr>
        <p:spPr>
          <a:xfrm>
            <a:off x="20770314" y="1377123"/>
            <a:ext cx="582938" cy="291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05" y="12079"/>
                </a:moveTo>
                <a:cubicBezTo>
                  <a:pt x="19859" y="12079"/>
                  <a:pt x="19611" y="11084"/>
                  <a:pt x="19611" y="10018"/>
                </a:cubicBezTo>
                <a:cubicBezTo>
                  <a:pt x="19611" y="7034"/>
                  <a:pt x="19611" y="7034"/>
                  <a:pt x="19611" y="7034"/>
                </a:cubicBezTo>
                <a:cubicBezTo>
                  <a:pt x="14566" y="17053"/>
                  <a:pt x="14566" y="17053"/>
                  <a:pt x="14566" y="17053"/>
                </a:cubicBezTo>
                <a:cubicBezTo>
                  <a:pt x="12576" y="20605"/>
                  <a:pt x="12576" y="20605"/>
                  <a:pt x="12576" y="20605"/>
                </a:cubicBezTo>
                <a:cubicBezTo>
                  <a:pt x="12328" y="21103"/>
                  <a:pt x="12079" y="21600"/>
                  <a:pt x="11830" y="21600"/>
                </a:cubicBezTo>
                <a:cubicBezTo>
                  <a:pt x="11582" y="21600"/>
                  <a:pt x="11297" y="21103"/>
                  <a:pt x="11049" y="20605"/>
                </a:cubicBezTo>
                <a:cubicBezTo>
                  <a:pt x="6537" y="11582"/>
                  <a:pt x="6537" y="11582"/>
                  <a:pt x="6537" y="11582"/>
                </a:cubicBezTo>
                <a:cubicBezTo>
                  <a:pt x="1776" y="20605"/>
                  <a:pt x="1776" y="20605"/>
                  <a:pt x="1776" y="20605"/>
                </a:cubicBezTo>
                <a:cubicBezTo>
                  <a:pt x="1528" y="21103"/>
                  <a:pt x="1279" y="21600"/>
                  <a:pt x="1030" y="21600"/>
                </a:cubicBezTo>
                <a:cubicBezTo>
                  <a:pt x="533" y="21600"/>
                  <a:pt x="0" y="20605"/>
                  <a:pt x="0" y="19611"/>
                </a:cubicBezTo>
                <a:cubicBezTo>
                  <a:pt x="0" y="19113"/>
                  <a:pt x="284" y="18545"/>
                  <a:pt x="533" y="18047"/>
                </a:cubicBezTo>
                <a:cubicBezTo>
                  <a:pt x="5791" y="7532"/>
                  <a:pt x="5791" y="7532"/>
                  <a:pt x="5791" y="7532"/>
                </a:cubicBezTo>
                <a:cubicBezTo>
                  <a:pt x="6039" y="7034"/>
                  <a:pt x="6288" y="6537"/>
                  <a:pt x="6537" y="6537"/>
                </a:cubicBezTo>
                <a:cubicBezTo>
                  <a:pt x="6786" y="6537"/>
                  <a:pt x="7034" y="7034"/>
                  <a:pt x="7034" y="7532"/>
                </a:cubicBezTo>
                <a:cubicBezTo>
                  <a:pt x="11830" y="16555"/>
                  <a:pt x="11830" y="16555"/>
                  <a:pt x="11830" y="16555"/>
                </a:cubicBezTo>
                <a:cubicBezTo>
                  <a:pt x="13074" y="14068"/>
                  <a:pt x="13074" y="14068"/>
                  <a:pt x="13074" y="14068"/>
                </a:cubicBezTo>
                <a:cubicBezTo>
                  <a:pt x="13322" y="13571"/>
                  <a:pt x="13322" y="13571"/>
                  <a:pt x="13322" y="13571"/>
                </a:cubicBezTo>
                <a:cubicBezTo>
                  <a:pt x="13820" y="12576"/>
                  <a:pt x="13820" y="12576"/>
                  <a:pt x="13820" y="12576"/>
                </a:cubicBezTo>
                <a:cubicBezTo>
                  <a:pt x="18083" y="4050"/>
                  <a:pt x="18083" y="4050"/>
                  <a:pt x="18083" y="4050"/>
                </a:cubicBezTo>
                <a:cubicBezTo>
                  <a:pt x="16591" y="4050"/>
                  <a:pt x="16591" y="4050"/>
                  <a:pt x="16591" y="4050"/>
                </a:cubicBezTo>
                <a:cubicBezTo>
                  <a:pt x="15845" y="4050"/>
                  <a:pt x="15596" y="3055"/>
                  <a:pt x="15596" y="1989"/>
                </a:cubicBezTo>
                <a:cubicBezTo>
                  <a:pt x="15596" y="995"/>
                  <a:pt x="15845" y="0"/>
                  <a:pt x="16591" y="0"/>
                </a:cubicBezTo>
                <a:cubicBezTo>
                  <a:pt x="20605" y="0"/>
                  <a:pt x="20605" y="0"/>
                  <a:pt x="20605" y="0"/>
                </a:cubicBezTo>
                <a:cubicBezTo>
                  <a:pt x="21103" y="0"/>
                  <a:pt x="21600" y="995"/>
                  <a:pt x="21600" y="1989"/>
                </a:cubicBezTo>
                <a:cubicBezTo>
                  <a:pt x="21600" y="10018"/>
                  <a:pt x="21600" y="10018"/>
                  <a:pt x="21600" y="10018"/>
                </a:cubicBezTo>
                <a:cubicBezTo>
                  <a:pt x="21600" y="11084"/>
                  <a:pt x="21103" y="12079"/>
                  <a:pt x="20605" y="1207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64" name="Shape"/>
          <p:cNvSpPr/>
          <p:nvPr/>
        </p:nvSpPr>
        <p:spPr>
          <a:xfrm>
            <a:off x="19639270" y="1296709"/>
            <a:ext cx="578704" cy="4561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490" y="18365"/>
                </a:moveTo>
                <a:cubicBezTo>
                  <a:pt x="9165" y="18365"/>
                  <a:pt x="9165" y="18365"/>
                  <a:pt x="9165" y="18365"/>
                </a:cubicBezTo>
                <a:cubicBezTo>
                  <a:pt x="8374" y="18365"/>
                  <a:pt x="8374" y="18365"/>
                  <a:pt x="8374" y="18365"/>
                </a:cubicBezTo>
                <a:cubicBezTo>
                  <a:pt x="7116" y="18365"/>
                  <a:pt x="7116" y="18365"/>
                  <a:pt x="7116" y="18365"/>
                </a:cubicBezTo>
                <a:cubicBezTo>
                  <a:pt x="7871" y="19322"/>
                  <a:pt x="7871" y="19322"/>
                  <a:pt x="7871" y="19322"/>
                </a:cubicBezTo>
                <a:cubicBezTo>
                  <a:pt x="8122" y="19641"/>
                  <a:pt x="8122" y="20005"/>
                  <a:pt x="8122" y="20324"/>
                </a:cubicBezTo>
                <a:cubicBezTo>
                  <a:pt x="8122" y="20962"/>
                  <a:pt x="7619" y="21600"/>
                  <a:pt x="7116" y="21600"/>
                </a:cubicBezTo>
                <a:cubicBezTo>
                  <a:pt x="6865" y="21600"/>
                  <a:pt x="6613" y="21281"/>
                  <a:pt x="6361" y="20962"/>
                </a:cubicBezTo>
                <a:cubicBezTo>
                  <a:pt x="4061" y="18046"/>
                  <a:pt x="4061" y="18046"/>
                  <a:pt x="4061" y="18046"/>
                </a:cubicBezTo>
                <a:cubicBezTo>
                  <a:pt x="3810" y="17727"/>
                  <a:pt x="3810" y="17408"/>
                  <a:pt x="3810" y="17089"/>
                </a:cubicBezTo>
                <a:cubicBezTo>
                  <a:pt x="3810" y="16770"/>
                  <a:pt x="3810" y="16451"/>
                  <a:pt x="4061" y="16451"/>
                </a:cubicBezTo>
                <a:cubicBezTo>
                  <a:pt x="6361" y="13215"/>
                  <a:pt x="6361" y="13215"/>
                  <a:pt x="6361" y="13215"/>
                </a:cubicBezTo>
                <a:cubicBezTo>
                  <a:pt x="6613" y="12896"/>
                  <a:pt x="6865" y="12896"/>
                  <a:pt x="7116" y="12896"/>
                </a:cubicBezTo>
                <a:cubicBezTo>
                  <a:pt x="7619" y="12896"/>
                  <a:pt x="8122" y="13534"/>
                  <a:pt x="8122" y="14172"/>
                </a:cubicBezTo>
                <a:cubicBezTo>
                  <a:pt x="8122" y="14491"/>
                  <a:pt x="8122" y="14810"/>
                  <a:pt x="7871" y="15129"/>
                </a:cubicBezTo>
                <a:cubicBezTo>
                  <a:pt x="7116" y="15767"/>
                  <a:pt x="7116" y="15767"/>
                  <a:pt x="7116" y="15767"/>
                </a:cubicBezTo>
                <a:cubicBezTo>
                  <a:pt x="7871" y="15767"/>
                  <a:pt x="7871" y="15767"/>
                  <a:pt x="7871" y="15767"/>
                </a:cubicBezTo>
                <a:cubicBezTo>
                  <a:pt x="8913" y="15767"/>
                  <a:pt x="8913" y="15767"/>
                  <a:pt x="8913" y="15767"/>
                </a:cubicBezTo>
                <a:cubicBezTo>
                  <a:pt x="15490" y="15767"/>
                  <a:pt x="15490" y="15767"/>
                  <a:pt x="15490" y="15767"/>
                </a:cubicBezTo>
                <a:cubicBezTo>
                  <a:pt x="17790" y="15767"/>
                  <a:pt x="19551" y="13534"/>
                  <a:pt x="19551" y="10618"/>
                </a:cubicBezTo>
                <a:cubicBezTo>
                  <a:pt x="19551" y="7747"/>
                  <a:pt x="19551" y="7747"/>
                  <a:pt x="19551" y="7747"/>
                </a:cubicBezTo>
                <a:cubicBezTo>
                  <a:pt x="19551" y="7109"/>
                  <a:pt x="20091" y="6471"/>
                  <a:pt x="20594" y="6471"/>
                </a:cubicBezTo>
                <a:cubicBezTo>
                  <a:pt x="21348" y="6471"/>
                  <a:pt x="21600" y="7109"/>
                  <a:pt x="21600" y="7747"/>
                </a:cubicBezTo>
                <a:cubicBezTo>
                  <a:pt x="21600" y="10618"/>
                  <a:pt x="21600" y="10618"/>
                  <a:pt x="21600" y="10618"/>
                </a:cubicBezTo>
                <a:cubicBezTo>
                  <a:pt x="21600" y="15129"/>
                  <a:pt x="19048" y="18365"/>
                  <a:pt x="15490" y="18365"/>
                </a:cubicBezTo>
                <a:close/>
                <a:moveTo>
                  <a:pt x="15239" y="8066"/>
                </a:moveTo>
                <a:cubicBezTo>
                  <a:pt x="14987" y="8385"/>
                  <a:pt x="14735" y="8704"/>
                  <a:pt x="14484" y="8704"/>
                </a:cubicBezTo>
                <a:cubicBezTo>
                  <a:pt x="13981" y="8704"/>
                  <a:pt x="13478" y="8066"/>
                  <a:pt x="13478" y="7428"/>
                </a:cubicBezTo>
                <a:cubicBezTo>
                  <a:pt x="13478" y="7109"/>
                  <a:pt x="13729" y="6790"/>
                  <a:pt x="13981" y="6471"/>
                </a:cubicBezTo>
                <a:cubicBezTo>
                  <a:pt x="14484" y="5468"/>
                  <a:pt x="14484" y="5468"/>
                  <a:pt x="14484" y="5468"/>
                </a:cubicBezTo>
                <a:cubicBezTo>
                  <a:pt x="13981" y="5468"/>
                  <a:pt x="13981" y="5468"/>
                  <a:pt x="13981" y="5468"/>
                </a:cubicBezTo>
                <a:cubicBezTo>
                  <a:pt x="12974" y="5468"/>
                  <a:pt x="12974" y="5468"/>
                  <a:pt x="12974" y="5468"/>
                </a:cubicBezTo>
                <a:cubicBezTo>
                  <a:pt x="6110" y="5468"/>
                  <a:pt x="6110" y="5468"/>
                  <a:pt x="6110" y="5468"/>
                </a:cubicBezTo>
                <a:cubicBezTo>
                  <a:pt x="3810" y="5468"/>
                  <a:pt x="2049" y="7747"/>
                  <a:pt x="2049" y="10618"/>
                </a:cubicBezTo>
                <a:cubicBezTo>
                  <a:pt x="2049" y="13853"/>
                  <a:pt x="2049" y="13853"/>
                  <a:pt x="2049" y="13853"/>
                </a:cubicBezTo>
                <a:cubicBezTo>
                  <a:pt x="2049" y="14491"/>
                  <a:pt x="1545" y="15129"/>
                  <a:pt x="1042" y="15129"/>
                </a:cubicBezTo>
                <a:cubicBezTo>
                  <a:pt x="539" y="15129"/>
                  <a:pt x="0" y="14491"/>
                  <a:pt x="0" y="13853"/>
                </a:cubicBezTo>
                <a:cubicBezTo>
                  <a:pt x="0" y="10618"/>
                  <a:pt x="0" y="10618"/>
                  <a:pt x="0" y="10618"/>
                </a:cubicBezTo>
                <a:cubicBezTo>
                  <a:pt x="0" y="6471"/>
                  <a:pt x="2803" y="2916"/>
                  <a:pt x="6110" y="2916"/>
                </a:cubicBezTo>
                <a:cubicBezTo>
                  <a:pt x="12471" y="2916"/>
                  <a:pt x="12471" y="2916"/>
                  <a:pt x="12471" y="2916"/>
                </a:cubicBezTo>
                <a:cubicBezTo>
                  <a:pt x="13226" y="2916"/>
                  <a:pt x="13226" y="2916"/>
                  <a:pt x="13226" y="2916"/>
                </a:cubicBezTo>
                <a:cubicBezTo>
                  <a:pt x="14484" y="2916"/>
                  <a:pt x="14484" y="2916"/>
                  <a:pt x="14484" y="2916"/>
                </a:cubicBezTo>
                <a:cubicBezTo>
                  <a:pt x="13981" y="2278"/>
                  <a:pt x="13981" y="2278"/>
                  <a:pt x="13981" y="2278"/>
                </a:cubicBezTo>
                <a:cubicBezTo>
                  <a:pt x="13729" y="1959"/>
                  <a:pt x="13478" y="1595"/>
                  <a:pt x="13478" y="1276"/>
                </a:cubicBezTo>
                <a:cubicBezTo>
                  <a:pt x="13478" y="638"/>
                  <a:pt x="13981" y="0"/>
                  <a:pt x="14484" y="0"/>
                </a:cubicBezTo>
                <a:cubicBezTo>
                  <a:pt x="14735" y="0"/>
                  <a:pt x="14987" y="0"/>
                  <a:pt x="15239" y="319"/>
                </a:cubicBezTo>
                <a:cubicBezTo>
                  <a:pt x="17539" y="3554"/>
                  <a:pt x="17539" y="3554"/>
                  <a:pt x="17539" y="3554"/>
                </a:cubicBezTo>
                <a:cubicBezTo>
                  <a:pt x="17790" y="3554"/>
                  <a:pt x="18042" y="3873"/>
                  <a:pt x="18042" y="4192"/>
                </a:cubicBezTo>
                <a:cubicBezTo>
                  <a:pt x="18042" y="4511"/>
                  <a:pt x="17790" y="4830"/>
                  <a:pt x="17539" y="5149"/>
                </a:cubicBezTo>
                <a:lnTo>
                  <a:pt x="15239" y="8066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65" name="Shape"/>
          <p:cNvSpPr/>
          <p:nvPr/>
        </p:nvSpPr>
        <p:spPr>
          <a:xfrm>
            <a:off x="18443973" y="1237458"/>
            <a:ext cx="578701" cy="574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94" y="4068"/>
                </a:moveTo>
                <a:cubicBezTo>
                  <a:pt x="19551" y="4068"/>
                  <a:pt x="19551" y="4068"/>
                  <a:pt x="19551" y="4068"/>
                </a:cubicBezTo>
                <a:cubicBezTo>
                  <a:pt x="19551" y="9648"/>
                  <a:pt x="19551" y="9648"/>
                  <a:pt x="19551" y="9648"/>
                </a:cubicBezTo>
                <a:cubicBezTo>
                  <a:pt x="19551" y="14472"/>
                  <a:pt x="19551" y="14472"/>
                  <a:pt x="19551" y="14472"/>
                </a:cubicBezTo>
                <a:cubicBezTo>
                  <a:pt x="19551" y="15516"/>
                  <a:pt x="19551" y="15516"/>
                  <a:pt x="19551" y="15516"/>
                </a:cubicBezTo>
                <a:cubicBezTo>
                  <a:pt x="19551" y="16020"/>
                  <a:pt x="19048" y="16524"/>
                  <a:pt x="18545" y="16524"/>
                </a:cubicBezTo>
                <a:cubicBezTo>
                  <a:pt x="13226" y="16524"/>
                  <a:pt x="13226" y="16524"/>
                  <a:pt x="13226" y="16524"/>
                </a:cubicBezTo>
                <a:cubicBezTo>
                  <a:pt x="16532" y="19836"/>
                  <a:pt x="16532" y="19836"/>
                  <a:pt x="16532" y="19836"/>
                </a:cubicBezTo>
                <a:cubicBezTo>
                  <a:pt x="16784" y="20088"/>
                  <a:pt x="16784" y="20340"/>
                  <a:pt x="16784" y="20592"/>
                </a:cubicBezTo>
                <a:cubicBezTo>
                  <a:pt x="16784" y="21096"/>
                  <a:pt x="16532" y="21600"/>
                  <a:pt x="15742" y="21600"/>
                </a:cubicBezTo>
                <a:cubicBezTo>
                  <a:pt x="15490" y="21600"/>
                  <a:pt x="15239" y="21600"/>
                  <a:pt x="15239" y="21348"/>
                </a:cubicBezTo>
                <a:cubicBezTo>
                  <a:pt x="11681" y="18072"/>
                  <a:pt x="11681" y="18072"/>
                  <a:pt x="11681" y="18072"/>
                </a:cubicBezTo>
                <a:cubicBezTo>
                  <a:pt x="11681" y="20592"/>
                  <a:pt x="11681" y="20592"/>
                  <a:pt x="11681" y="20592"/>
                </a:cubicBezTo>
                <a:cubicBezTo>
                  <a:pt x="11681" y="21096"/>
                  <a:pt x="11429" y="21600"/>
                  <a:pt x="10674" y="21600"/>
                </a:cubicBezTo>
                <a:cubicBezTo>
                  <a:pt x="10171" y="21600"/>
                  <a:pt x="9668" y="21096"/>
                  <a:pt x="9668" y="20592"/>
                </a:cubicBezTo>
                <a:cubicBezTo>
                  <a:pt x="9668" y="18072"/>
                  <a:pt x="9668" y="18072"/>
                  <a:pt x="9668" y="18072"/>
                </a:cubicBezTo>
                <a:cubicBezTo>
                  <a:pt x="6361" y="21348"/>
                  <a:pt x="6361" y="21348"/>
                  <a:pt x="6361" y="21348"/>
                </a:cubicBezTo>
                <a:cubicBezTo>
                  <a:pt x="6110" y="21600"/>
                  <a:pt x="5858" y="21600"/>
                  <a:pt x="5607" y="21600"/>
                </a:cubicBezTo>
                <a:cubicBezTo>
                  <a:pt x="5103" y="21600"/>
                  <a:pt x="4564" y="21096"/>
                  <a:pt x="4564" y="20592"/>
                </a:cubicBezTo>
                <a:cubicBezTo>
                  <a:pt x="4564" y="20340"/>
                  <a:pt x="4852" y="20088"/>
                  <a:pt x="5103" y="19836"/>
                </a:cubicBezTo>
                <a:cubicBezTo>
                  <a:pt x="8374" y="16524"/>
                  <a:pt x="8374" y="16524"/>
                  <a:pt x="8374" y="16524"/>
                </a:cubicBezTo>
                <a:cubicBezTo>
                  <a:pt x="3055" y="16524"/>
                  <a:pt x="3055" y="16524"/>
                  <a:pt x="3055" y="16524"/>
                </a:cubicBezTo>
                <a:cubicBezTo>
                  <a:pt x="2300" y="16524"/>
                  <a:pt x="2049" y="16020"/>
                  <a:pt x="2049" y="15516"/>
                </a:cubicBezTo>
                <a:cubicBezTo>
                  <a:pt x="2049" y="14472"/>
                  <a:pt x="2049" y="14472"/>
                  <a:pt x="2049" y="14472"/>
                </a:cubicBezTo>
                <a:cubicBezTo>
                  <a:pt x="2049" y="9648"/>
                  <a:pt x="2049" y="9648"/>
                  <a:pt x="2049" y="9648"/>
                </a:cubicBezTo>
                <a:cubicBezTo>
                  <a:pt x="2049" y="4068"/>
                  <a:pt x="2049" y="4068"/>
                  <a:pt x="2049" y="4068"/>
                </a:cubicBezTo>
                <a:cubicBezTo>
                  <a:pt x="1042" y="4068"/>
                  <a:pt x="1042" y="4068"/>
                  <a:pt x="1042" y="4068"/>
                </a:cubicBezTo>
                <a:cubicBezTo>
                  <a:pt x="252" y="4068"/>
                  <a:pt x="0" y="3528"/>
                  <a:pt x="0" y="3024"/>
                </a:cubicBezTo>
                <a:cubicBezTo>
                  <a:pt x="0" y="2268"/>
                  <a:pt x="252" y="2016"/>
                  <a:pt x="1042" y="2016"/>
                </a:cubicBezTo>
                <a:cubicBezTo>
                  <a:pt x="9668" y="2016"/>
                  <a:pt x="9668" y="2016"/>
                  <a:pt x="9668" y="2016"/>
                </a:cubicBezTo>
                <a:cubicBezTo>
                  <a:pt x="9668" y="1008"/>
                  <a:pt x="9668" y="1008"/>
                  <a:pt x="9668" y="1008"/>
                </a:cubicBezTo>
                <a:cubicBezTo>
                  <a:pt x="9668" y="252"/>
                  <a:pt x="10171" y="0"/>
                  <a:pt x="10674" y="0"/>
                </a:cubicBezTo>
                <a:cubicBezTo>
                  <a:pt x="11429" y="0"/>
                  <a:pt x="11681" y="252"/>
                  <a:pt x="11681" y="1008"/>
                </a:cubicBezTo>
                <a:cubicBezTo>
                  <a:pt x="11681" y="2016"/>
                  <a:pt x="11681" y="2016"/>
                  <a:pt x="11681" y="2016"/>
                </a:cubicBezTo>
                <a:cubicBezTo>
                  <a:pt x="20594" y="2016"/>
                  <a:pt x="20594" y="2016"/>
                  <a:pt x="20594" y="2016"/>
                </a:cubicBezTo>
                <a:cubicBezTo>
                  <a:pt x="21097" y="2016"/>
                  <a:pt x="21600" y="2268"/>
                  <a:pt x="21600" y="3024"/>
                </a:cubicBezTo>
                <a:cubicBezTo>
                  <a:pt x="21600" y="3528"/>
                  <a:pt x="21097" y="4068"/>
                  <a:pt x="20594" y="4068"/>
                </a:cubicBezTo>
                <a:close/>
                <a:moveTo>
                  <a:pt x="17539" y="8640"/>
                </a:moveTo>
                <a:cubicBezTo>
                  <a:pt x="17539" y="7632"/>
                  <a:pt x="17539" y="7632"/>
                  <a:pt x="17539" y="7632"/>
                </a:cubicBezTo>
                <a:cubicBezTo>
                  <a:pt x="17539" y="4068"/>
                  <a:pt x="17539" y="4068"/>
                  <a:pt x="17539" y="4068"/>
                </a:cubicBezTo>
                <a:cubicBezTo>
                  <a:pt x="4061" y="4068"/>
                  <a:pt x="4061" y="4068"/>
                  <a:pt x="4061" y="4068"/>
                </a:cubicBezTo>
                <a:cubicBezTo>
                  <a:pt x="4061" y="7632"/>
                  <a:pt x="4061" y="7632"/>
                  <a:pt x="4061" y="7632"/>
                </a:cubicBezTo>
                <a:cubicBezTo>
                  <a:pt x="4061" y="8640"/>
                  <a:pt x="4061" y="8640"/>
                  <a:pt x="4061" y="8640"/>
                </a:cubicBezTo>
                <a:cubicBezTo>
                  <a:pt x="4061" y="14472"/>
                  <a:pt x="4061" y="14472"/>
                  <a:pt x="4061" y="14472"/>
                </a:cubicBezTo>
                <a:cubicBezTo>
                  <a:pt x="17539" y="14472"/>
                  <a:pt x="17539" y="14472"/>
                  <a:pt x="17539" y="14472"/>
                </a:cubicBezTo>
                <a:lnTo>
                  <a:pt x="17539" y="8640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66" name="Shape"/>
          <p:cNvSpPr/>
          <p:nvPr/>
        </p:nvSpPr>
        <p:spPr>
          <a:xfrm>
            <a:off x="17248546" y="1237458"/>
            <a:ext cx="582938" cy="574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5" y="6588"/>
                </a:moveTo>
                <a:cubicBezTo>
                  <a:pt x="5791" y="6588"/>
                  <a:pt x="5791" y="6588"/>
                  <a:pt x="5791" y="6588"/>
                </a:cubicBezTo>
                <a:cubicBezTo>
                  <a:pt x="5791" y="8640"/>
                  <a:pt x="5791" y="8640"/>
                  <a:pt x="5791" y="8640"/>
                </a:cubicBezTo>
                <a:cubicBezTo>
                  <a:pt x="2025" y="8640"/>
                  <a:pt x="2025" y="8640"/>
                  <a:pt x="2025" y="8640"/>
                </a:cubicBezTo>
                <a:cubicBezTo>
                  <a:pt x="2025" y="19584"/>
                  <a:pt x="2025" y="19584"/>
                  <a:pt x="2025" y="19584"/>
                </a:cubicBezTo>
                <a:cubicBezTo>
                  <a:pt x="5542" y="19584"/>
                  <a:pt x="5542" y="19584"/>
                  <a:pt x="5542" y="19584"/>
                </a:cubicBezTo>
                <a:cubicBezTo>
                  <a:pt x="9805" y="19584"/>
                  <a:pt x="9805" y="19584"/>
                  <a:pt x="9805" y="19584"/>
                </a:cubicBezTo>
                <a:cubicBezTo>
                  <a:pt x="12825" y="19584"/>
                  <a:pt x="12825" y="19584"/>
                  <a:pt x="12825" y="19584"/>
                </a:cubicBezTo>
                <a:cubicBezTo>
                  <a:pt x="12825" y="15768"/>
                  <a:pt x="12825" y="15768"/>
                  <a:pt x="12825" y="15768"/>
                </a:cubicBezTo>
                <a:cubicBezTo>
                  <a:pt x="14814" y="15768"/>
                  <a:pt x="14814" y="15768"/>
                  <a:pt x="14814" y="15768"/>
                </a:cubicBezTo>
                <a:cubicBezTo>
                  <a:pt x="14814" y="20592"/>
                  <a:pt x="14814" y="20592"/>
                  <a:pt x="14814" y="20592"/>
                </a:cubicBezTo>
                <a:cubicBezTo>
                  <a:pt x="14814" y="21096"/>
                  <a:pt x="14317" y="21600"/>
                  <a:pt x="13820" y="21600"/>
                </a:cubicBezTo>
                <a:cubicBezTo>
                  <a:pt x="10054" y="21600"/>
                  <a:pt x="10054" y="21600"/>
                  <a:pt x="10054" y="21600"/>
                </a:cubicBezTo>
                <a:cubicBezTo>
                  <a:pt x="4512" y="21600"/>
                  <a:pt x="4512" y="21600"/>
                  <a:pt x="4512" y="21600"/>
                </a:cubicBezTo>
                <a:cubicBezTo>
                  <a:pt x="995" y="21600"/>
                  <a:pt x="995" y="21600"/>
                  <a:pt x="995" y="21600"/>
                </a:cubicBezTo>
                <a:cubicBezTo>
                  <a:pt x="497" y="21600"/>
                  <a:pt x="0" y="21096"/>
                  <a:pt x="0" y="20592"/>
                </a:cubicBezTo>
                <a:cubicBezTo>
                  <a:pt x="0" y="7632"/>
                  <a:pt x="0" y="7632"/>
                  <a:pt x="0" y="7632"/>
                </a:cubicBezTo>
                <a:cubicBezTo>
                  <a:pt x="0" y="7128"/>
                  <a:pt x="497" y="6588"/>
                  <a:pt x="995" y="6588"/>
                </a:cubicBezTo>
                <a:close/>
                <a:moveTo>
                  <a:pt x="11049" y="14724"/>
                </a:moveTo>
                <a:cubicBezTo>
                  <a:pt x="7780" y="14724"/>
                  <a:pt x="7780" y="14724"/>
                  <a:pt x="7780" y="14724"/>
                </a:cubicBezTo>
                <a:cubicBezTo>
                  <a:pt x="7283" y="14724"/>
                  <a:pt x="6786" y="14472"/>
                  <a:pt x="6786" y="13716"/>
                </a:cubicBezTo>
                <a:cubicBezTo>
                  <a:pt x="6786" y="1008"/>
                  <a:pt x="6786" y="1008"/>
                  <a:pt x="6786" y="1008"/>
                </a:cubicBezTo>
                <a:cubicBezTo>
                  <a:pt x="6786" y="252"/>
                  <a:pt x="7283" y="0"/>
                  <a:pt x="7780" y="0"/>
                </a:cubicBezTo>
                <a:cubicBezTo>
                  <a:pt x="20605" y="0"/>
                  <a:pt x="20605" y="0"/>
                  <a:pt x="20605" y="0"/>
                </a:cubicBezTo>
                <a:cubicBezTo>
                  <a:pt x="21103" y="0"/>
                  <a:pt x="21600" y="252"/>
                  <a:pt x="21600" y="1008"/>
                </a:cubicBezTo>
                <a:cubicBezTo>
                  <a:pt x="21600" y="13716"/>
                  <a:pt x="21600" y="13716"/>
                  <a:pt x="21600" y="13716"/>
                </a:cubicBezTo>
                <a:cubicBezTo>
                  <a:pt x="21600" y="14472"/>
                  <a:pt x="21103" y="14724"/>
                  <a:pt x="20605" y="14724"/>
                </a:cubicBezTo>
                <a:cubicBezTo>
                  <a:pt x="16839" y="14724"/>
                  <a:pt x="16839" y="14724"/>
                  <a:pt x="16839" y="14724"/>
                </a:cubicBezTo>
                <a:lnTo>
                  <a:pt x="11049" y="14724"/>
                </a:lnTo>
                <a:close/>
                <a:moveTo>
                  <a:pt x="19575" y="12708"/>
                </a:moveTo>
                <a:cubicBezTo>
                  <a:pt x="19575" y="2016"/>
                  <a:pt x="19575" y="2016"/>
                  <a:pt x="19575" y="2016"/>
                </a:cubicBezTo>
                <a:cubicBezTo>
                  <a:pt x="8775" y="2016"/>
                  <a:pt x="8775" y="2016"/>
                  <a:pt x="8775" y="2016"/>
                </a:cubicBezTo>
                <a:cubicBezTo>
                  <a:pt x="8775" y="12708"/>
                  <a:pt x="8775" y="12708"/>
                  <a:pt x="8775" y="12708"/>
                </a:cubicBezTo>
                <a:cubicBezTo>
                  <a:pt x="12043" y="12708"/>
                  <a:pt x="12043" y="12708"/>
                  <a:pt x="12043" y="12708"/>
                </a:cubicBezTo>
                <a:cubicBezTo>
                  <a:pt x="16591" y="12708"/>
                  <a:pt x="16591" y="12708"/>
                  <a:pt x="16591" y="12708"/>
                </a:cubicBezTo>
                <a:lnTo>
                  <a:pt x="19575" y="12708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  <p:sp>
        <p:nvSpPr>
          <p:cNvPr id="967" name="Shape"/>
          <p:cNvSpPr/>
          <p:nvPr/>
        </p:nvSpPr>
        <p:spPr>
          <a:xfrm>
            <a:off x="16052144" y="1237458"/>
            <a:ext cx="578704" cy="574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58" y="14724"/>
                </a:moveTo>
                <a:cubicBezTo>
                  <a:pt x="15993" y="14724"/>
                  <a:pt x="15993" y="14724"/>
                  <a:pt x="15993" y="14724"/>
                </a:cubicBezTo>
                <a:cubicBezTo>
                  <a:pt x="15993" y="12708"/>
                  <a:pt x="15993" y="12708"/>
                  <a:pt x="15993" y="12708"/>
                </a:cubicBezTo>
                <a:cubicBezTo>
                  <a:pt x="19551" y="12708"/>
                  <a:pt x="19551" y="12708"/>
                  <a:pt x="19551" y="12708"/>
                </a:cubicBezTo>
                <a:cubicBezTo>
                  <a:pt x="19551" y="2016"/>
                  <a:pt x="19551" y="2016"/>
                  <a:pt x="19551" y="2016"/>
                </a:cubicBezTo>
                <a:cubicBezTo>
                  <a:pt x="16245" y="2016"/>
                  <a:pt x="16245" y="2016"/>
                  <a:pt x="16245" y="2016"/>
                </a:cubicBezTo>
                <a:cubicBezTo>
                  <a:pt x="11932" y="2016"/>
                  <a:pt x="11932" y="2016"/>
                  <a:pt x="11932" y="2016"/>
                </a:cubicBezTo>
                <a:cubicBezTo>
                  <a:pt x="8877" y="2016"/>
                  <a:pt x="8877" y="2016"/>
                  <a:pt x="8877" y="2016"/>
                </a:cubicBezTo>
                <a:cubicBezTo>
                  <a:pt x="8877" y="5580"/>
                  <a:pt x="8877" y="5580"/>
                  <a:pt x="8877" y="5580"/>
                </a:cubicBezTo>
                <a:cubicBezTo>
                  <a:pt x="6865" y="5580"/>
                  <a:pt x="6865" y="5580"/>
                  <a:pt x="6865" y="5580"/>
                </a:cubicBezTo>
                <a:cubicBezTo>
                  <a:pt x="6865" y="1008"/>
                  <a:pt x="6865" y="1008"/>
                  <a:pt x="6865" y="1008"/>
                </a:cubicBezTo>
                <a:cubicBezTo>
                  <a:pt x="6865" y="252"/>
                  <a:pt x="7116" y="0"/>
                  <a:pt x="7871" y="0"/>
                </a:cubicBezTo>
                <a:cubicBezTo>
                  <a:pt x="11429" y="0"/>
                  <a:pt x="11429" y="0"/>
                  <a:pt x="11429" y="0"/>
                </a:cubicBezTo>
                <a:cubicBezTo>
                  <a:pt x="17287" y="0"/>
                  <a:pt x="17287" y="0"/>
                  <a:pt x="17287" y="0"/>
                </a:cubicBezTo>
                <a:cubicBezTo>
                  <a:pt x="20558" y="0"/>
                  <a:pt x="20558" y="0"/>
                  <a:pt x="20558" y="0"/>
                </a:cubicBezTo>
                <a:cubicBezTo>
                  <a:pt x="21348" y="0"/>
                  <a:pt x="21600" y="252"/>
                  <a:pt x="21600" y="1008"/>
                </a:cubicBezTo>
                <a:cubicBezTo>
                  <a:pt x="21600" y="13716"/>
                  <a:pt x="21600" y="13716"/>
                  <a:pt x="21600" y="13716"/>
                </a:cubicBezTo>
                <a:cubicBezTo>
                  <a:pt x="21600" y="14472"/>
                  <a:pt x="21348" y="14724"/>
                  <a:pt x="20558" y="14724"/>
                </a:cubicBezTo>
                <a:close/>
                <a:moveTo>
                  <a:pt x="10423" y="6588"/>
                </a:moveTo>
                <a:cubicBezTo>
                  <a:pt x="13981" y="6588"/>
                  <a:pt x="13981" y="6588"/>
                  <a:pt x="13981" y="6588"/>
                </a:cubicBezTo>
                <a:cubicBezTo>
                  <a:pt x="14484" y="6588"/>
                  <a:pt x="14987" y="7128"/>
                  <a:pt x="14987" y="7632"/>
                </a:cubicBezTo>
                <a:cubicBezTo>
                  <a:pt x="14987" y="20592"/>
                  <a:pt x="14987" y="20592"/>
                  <a:pt x="14987" y="20592"/>
                </a:cubicBezTo>
                <a:cubicBezTo>
                  <a:pt x="14987" y="21096"/>
                  <a:pt x="14484" y="21600"/>
                  <a:pt x="13981" y="21600"/>
                </a:cubicBezTo>
                <a:cubicBezTo>
                  <a:pt x="1006" y="21600"/>
                  <a:pt x="1006" y="21600"/>
                  <a:pt x="1006" y="21600"/>
                </a:cubicBezTo>
                <a:cubicBezTo>
                  <a:pt x="503" y="21600"/>
                  <a:pt x="0" y="21096"/>
                  <a:pt x="0" y="20592"/>
                </a:cubicBezTo>
                <a:cubicBezTo>
                  <a:pt x="0" y="7632"/>
                  <a:pt x="0" y="7632"/>
                  <a:pt x="0" y="7632"/>
                </a:cubicBezTo>
                <a:cubicBezTo>
                  <a:pt x="0" y="7128"/>
                  <a:pt x="503" y="6588"/>
                  <a:pt x="1006" y="6588"/>
                </a:cubicBezTo>
                <a:cubicBezTo>
                  <a:pt x="4816" y="6588"/>
                  <a:pt x="4816" y="6588"/>
                  <a:pt x="4816" y="6588"/>
                </a:cubicBezTo>
                <a:lnTo>
                  <a:pt x="10423" y="6588"/>
                </a:lnTo>
                <a:close/>
                <a:moveTo>
                  <a:pt x="2049" y="8640"/>
                </a:moveTo>
                <a:cubicBezTo>
                  <a:pt x="2049" y="19584"/>
                  <a:pt x="2049" y="19584"/>
                  <a:pt x="2049" y="19584"/>
                </a:cubicBezTo>
                <a:cubicBezTo>
                  <a:pt x="12974" y="19584"/>
                  <a:pt x="12974" y="19584"/>
                  <a:pt x="12974" y="19584"/>
                </a:cubicBezTo>
                <a:cubicBezTo>
                  <a:pt x="12974" y="8640"/>
                  <a:pt x="12974" y="8640"/>
                  <a:pt x="12974" y="8640"/>
                </a:cubicBezTo>
                <a:cubicBezTo>
                  <a:pt x="9380" y="8640"/>
                  <a:pt x="9380" y="8640"/>
                  <a:pt x="9380" y="8640"/>
                </a:cubicBezTo>
                <a:cubicBezTo>
                  <a:pt x="5068" y="8640"/>
                  <a:pt x="5068" y="8640"/>
                  <a:pt x="5068" y="8640"/>
                </a:cubicBezTo>
                <a:lnTo>
                  <a:pt x="2049" y="8640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45707" rIns="45707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 sz="6998"/>
          </a:p>
        </p:txBody>
      </p:sp>
    </p:spTree>
    <p:extLst>
      <p:ext uri="{BB962C8B-B14F-4D97-AF65-F5344CB8AC3E}">
        <p14:creationId xmlns:p14="http://schemas.microsoft.com/office/powerpoint/2010/main" val="4175355900"/>
      </p:ext>
    </p:extLst>
  </p:cSld>
  <p:clrMapOvr>
    <a:masterClrMapping/>
  </p:clrMapOvr>
  <p:transition spd="slow" advClick="0" advTm="100">
    <p:wipe dir="u"/>
  </p:transition>
</p:sld>
</file>

<file path=ppt/theme/theme1.xml><?xml version="1.0" encoding="utf-8"?>
<a:theme xmlns:a="http://schemas.openxmlformats.org/drawingml/2006/main" name="Office Theme">
  <a:themeElements>
    <a:clrScheme name="Advant-Colors">
      <a:dk1>
        <a:srgbClr val="31373B"/>
      </a:dk1>
      <a:lt1>
        <a:sysClr val="window" lastClr="FFFFFF"/>
      </a:lt1>
      <a:dk2>
        <a:srgbClr val="444955"/>
      </a:dk2>
      <a:lt2>
        <a:srgbClr val="FFFFFF"/>
      </a:lt2>
      <a:accent1>
        <a:srgbClr val="6EC5B4"/>
      </a:accent1>
      <a:accent2>
        <a:srgbClr val="13BCCE"/>
      </a:accent2>
      <a:accent3>
        <a:srgbClr val="1B92D0"/>
      </a:accent3>
      <a:accent4>
        <a:srgbClr val="5A3793"/>
      </a:accent4>
      <a:accent5>
        <a:srgbClr val="EC4E75"/>
      </a:accent5>
      <a:accent6>
        <a:srgbClr val="F58B58"/>
      </a:accent6>
      <a:hlink>
        <a:srgbClr val="4D4D4D"/>
      </a:hlink>
      <a:folHlink>
        <a:srgbClr val="1C1C1C"/>
      </a:folHlink>
    </a:clrScheme>
    <a:fontScheme name="Custom 4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9808</TotalTime>
  <Words>6</Words>
  <Application>Microsoft Macintosh PowerPoint</Application>
  <PresentationFormat>Custom</PresentationFormat>
  <Paragraphs>5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Open Sans</vt:lpstr>
      <vt:lpstr>Open Sans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Mo'men Elshamy</dc:creator>
  <cp:lastModifiedBy>momen elshamy</cp:lastModifiedBy>
  <cp:revision>370</cp:revision>
  <dcterms:created xsi:type="dcterms:W3CDTF">2017-02-10T23:50:22Z</dcterms:created>
  <dcterms:modified xsi:type="dcterms:W3CDTF">2019-02-05T11:46:21Z</dcterms:modified>
</cp:coreProperties>
</file>